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90" r:id="rId3"/>
    <p:sldId id="292" r:id="rId4"/>
    <p:sldId id="294" r:id="rId5"/>
    <p:sldId id="293" r:id="rId6"/>
    <p:sldId id="295" r:id="rId7"/>
    <p:sldId id="296" r:id="rId8"/>
    <p:sldId id="297" r:id="rId9"/>
    <p:sldId id="258" r:id="rId10"/>
    <p:sldId id="256" r:id="rId12"/>
    <p:sldId id="260" r:id="rId13"/>
    <p:sldId id="257" r:id="rId14"/>
    <p:sldId id="262" r:id="rId15"/>
    <p:sldId id="309"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99A0"/>
    <a:srgbClr val="544E40"/>
    <a:srgbClr val="0F5532"/>
    <a:srgbClr val="4098A2"/>
    <a:srgbClr val="CF171B"/>
    <a:srgbClr val="E8364B"/>
    <a:srgbClr val="7D7D7D"/>
    <a:srgbClr val="5FE3A1"/>
    <a:srgbClr val="B4CAD9"/>
    <a:srgbClr val="FEF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64" d="100"/>
          <a:sy n="64" d="100"/>
        </p:scale>
        <p:origin x="-696" y="-68"/>
      </p:cViewPr>
      <p:guideLst>
        <p:guide orient="horz" pos="2160"/>
        <p:guide pos="75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A4BEC8-358E-4F9C-A8FA-4DBE8988EFC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65FAE8-3C6F-4724-A5FE-26D9BCD4F8B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mtClean="0"/>
              <a:t>https://pixabay.com/zh/%E5%9C%A3%E8%AF%9E%E8%8A%82-%E5%A4%A9%E4%BD%BF-%E7%8E%A9%E5%81%B6-%E6%89%8B%E5%B7%A5%E5%8A%B3%E5%8A%A8-%E9%92%88%E7%BB%87-%E7%AC%AC-%E7%BA%A2%E8%89%B2%E7%99%BD%E8%89%B2-%E7%81%B0%E8%89%B2-%E5%BF%83%E8%84%8F-1046072/</a:t>
            </a:r>
            <a:endParaRPr lang="zh-CN" altLang="en-US"/>
          </a:p>
        </p:txBody>
      </p:sp>
      <p:sp>
        <p:nvSpPr>
          <p:cNvPr id="4" name="灯片编号占位符 3"/>
          <p:cNvSpPr>
            <a:spLocks noGrp="1"/>
          </p:cNvSpPr>
          <p:nvPr>
            <p:ph type="sldNum" sz="quarter" idx="10"/>
          </p:nvPr>
        </p:nvSpPr>
        <p:spPr/>
        <p:txBody>
          <a:bodyPr/>
          <a:lstStyle/>
          <a:p>
            <a:fld id="{1465FAE8-3C6F-4724-A5FE-26D9BCD4F8B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465FAE8-3C6F-4724-A5FE-26D9BCD4F8B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465FAE8-3C6F-4724-A5FE-26D9BCD4F8B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465FAE8-3C6F-4724-A5FE-26D9BCD4F8B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465FAE8-3C6F-4724-A5FE-26D9BCD4F8B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7ED9325-076B-43C8-9B9E-791BAA6B3A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540256-BC85-4394-87C7-0B697613FB9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7ED9325-076B-43C8-9B9E-791BAA6B3A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540256-BC85-4394-87C7-0B697613FB9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7ED9325-076B-43C8-9B9E-791BAA6B3A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540256-BC85-4394-87C7-0B697613FB9E}"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7ED9325-076B-43C8-9B9E-791BAA6B3A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540256-BC85-4394-87C7-0B697613FB9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17ED9325-076B-43C8-9B9E-791BAA6B3AE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540256-BC85-4394-87C7-0B697613FB9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7ED9325-076B-43C8-9B9E-791BAA6B3AE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540256-BC85-4394-87C7-0B697613FB9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7ED9325-076B-43C8-9B9E-791BAA6B3AE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3540256-BC85-4394-87C7-0B697613FB9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7ED9325-076B-43C8-9B9E-791BAA6B3AE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3540256-BC85-4394-87C7-0B697613FB9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7ED9325-076B-43C8-9B9E-791BAA6B3AE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3540256-BC85-4394-87C7-0B697613FB9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17ED9325-076B-43C8-9B9E-791BAA6B3AE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540256-BC85-4394-87C7-0B697613FB9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17ED9325-076B-43C8-9B9E-791BAA6B3AE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540256-BC85-4394-87C7-0B697613FB9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2">
                <a:lumMod val="20000"/>
                <a:lumOff val="80000"/>
              </a:schemeClr>
            </a:gs>
            <a:gs pos="100000">
              <a:srgbClr val="4098A2"/>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ED9325-076B-43C8-9B9E-791BAA6B3AE3}"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540256-BC85-4394-87C7-0B697613FB9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25"/>
          <p:cNvSpPr/>
          <p:nvPr/>
        </p:nvSpPr>
        <p:spPr bwMode="auto">
          <a:xfrm>
            <a:off x="4794472" y="837992"/>
            <a:ext cx="1249363" cy="1171575"/>
          </a:xfrm>
          <a:custGeom>
            <a:avLst/>
            <a:gdLst>
              <a:gd name="T0" fmla="*/ 8 w 333"/>
              <a:gd name="T1" fmla="*/ 286 h 312"/>
              <a:gd name="T2" fmla="*/ 21 w 333"/>
              <a:gd name="T3" fmla="*/ 292 h 312"/>
              <a:gd name="T4" fmla="*/ 38 w 333"/>
              <a:gd name="T5" fmla="*/ 292 h 312"/>
              <a:gd name="T6" fmla="*/ 68 w 333"/>
              <a:gd name="T7" fmla="*/ 283 h 312"/>
              <a:gd name="T8" fmla="*/ 82 w 333"/>
              <a:gd name="T9" fmla="*/ 273 h 312"/>
              <a:gd name="T10" fmla="*/ 96 w 333"/>
              <a:gd name="T11" fmla="*/ 249 h 312"/>
              <a:gd name="T12" fmla="*/ 98 w 333"/>
              <a:gd name="T13" fmla="*/ 218 h 312"/>
              <a:gd name="T14" fmla="*/ 83 w 333"/>
              <a:gd name="T15" fmla="*/ 175 h 312"/>
              <a:gd name="T16" fmla="*/ 85 w 333"/>
              <a:gd name="T17" fmla="*/ 176 h 312"/>
              <a:gd name="T18" fmla="*/ 109 w 333"/>
              <a:gd name="T19" fmla="*/ 201 h 312"/>
              <a:gd name="T20" fmla="*/ 175 w 333"/>
              <a:gd name="T21" fmla="*/ 187 h 312"/>
              <a:gd name="T22" fmla="*/ 196 w 333"/>
              <a:gd name="T23" fmla="*/ 141 h 312"/>
              <a:gd name="T24" fmla="*/ 190 w 333"/>
              <a:gd name="T25" fmla="*/ 76 h 312"/>
              <a:gd name="T26" fmla="*/ 174 w 333"/>
              <a:gd name="T27" fmla="*/ 56 h 312"/>
              <a:gd name="T28" fmla="*/ 197 w 333"/>
              <a:gd name="T29" fmla="*/ 58 h 312"/>
              <a:gd name="T30" fmla="*/ 197 w 333"/>
              <a:gd name="T31" fmla="*/ 58 h 312"/>
              <a:gd name="T32" fmla="*/ 167 w 333"/>
              <a:gd name="T33" fmla="*/ 33 h 312"/>
              <a:gd name="T34" fmla="*/ 119 w 333"/>
              <a:gd name="T35" fmla="*/ 12 h 312"/>
              <a:gd name="T36" fmla="*/ 126 w 333"/>
              <a:gd name="T37" fmla="*/ 11 h 312"/>
              <a:gd name="T38" fmla="*/ 142 w 333"/>
              <a:gd name="T39" fmla="*/ 22 h 312"/>
              <a:gd name="T40" fmla="*/ 138 w 333"/>
              <a:gd name="T41" fmla="*/ 6 h 312"/>
              <a:gd name="T42" fmla="*/ 145 w 333"/>
              <a:gd name="T43" fmla="*/ 6 h 312"/>
              <a:gd name="T44" fmla="*/ 150 w 333"/>
              <a:gd name="T45" fmla="*/ 23 h 312"/>
              <a:gd name="T46" fmla="*/ 160 w 333"/>
              <a:gd name="T47" fmla="*/ 24 h 312"/>
              <a:gd name="T48" fmla="*/ 158 w 333"/>
              <a:gd name="T49" fmla="*/ 12 h 312"/>
              <a:gd name="T50" fmla="*/ 165 w 333"/>
              <a:gd name="T51" fmla="*/ 13 h 312"/>
              <a:gd name="T52" fmla="*/ 166 w 333"/>
              <a:gd name="T53" fmla="*/ 25 h 312"/>
              <a:gd name="T54" fmla="*/ 168 w 333"/>
              <a:gd name="T55" fmla="*/ 25 h 312"/>
              <a:gd name="T56" fmla="*/ 209 w 333"/>
              <a:gd name="T57" fmla="*/ 54 h 312"/>
              <a:gd name="T58" fmla="*/ 239 w 333"/>
              <a:gd name="T59" fmla="*/ 56 h 312"/>
              <a:gd name="T60" fmla="*/ 269 w 333"/>
              <a:gd name="T61" fmla="*/ 57 h 312"/>
              <a:gd name="T62" fmla="*/ 276 w 333"/>
              <a:gd name="T63" fmla="*/ 69 h 312"/>
              <a:gd name="T64" fmla="*/ 268 w 333"/>
              <a:gd name="T65" fmla="*/ 81 h 312"/>
              <a:gd name="T66" fmla="*/ 244 w 333"/>
              <a:gd name="T67" fmla="*/ 99 h 312"/>
              <a:gd name="T68" fmla="*/ 240 w 333"/>
              <a:gd name="T69" fmla="*/ 136 h 312"/>
              <a:gd name="T70" fmla="*/ 273 w 333"/>
              <a:gd name="T71" fmla="*/ 185 h 312"/>
              <a:gd name="T72" fmla="*/ 292 w 333"/>
              <a:gd name="T73" fmla="*/ 178 h 312"/>
              <a:gd name="T74" fmla="*/ 321 w 333"/>
              <a:gd name="T75" fmla="*/ 178 h 312"/>
              <a:gd name="T76" fmla="*/ 313 w 333"/>
              <a:gd name="T77" fmla="*/ 266 h 312"/>
              <a:gd name="T78" fmla="*/ 281 w 333"/>
              <a:gd name="T79" fmla="*/ 272 h 312"/>
              <a:gd name="T80" fmla="*/ 273 w 333"/>
              <a:gd name="T81" fmla="*/ 275 h 312"/>
              <a:gd name="T82" fmla="*/ 266 w 333"/>
              <a:gd name="T83" fmla="*/ 259 h 312"/>
              <a:gd name="T84" fmla="*/ 276 w 333"/>
              <a:gd name="T85" fmla="*/ 260 h 312"/>
              <a:gd name="T86" fmla="*/ 297 w 333"/>
              <a:gd name="T87" fmla="*/ 256 h 312"/>
              <a:gd name="T88" fmla="*/ 303 w 333"/>
              <a:gd name="T89" fmla="*/ 229 h 312"/>
              <a:gd name="T90" fmla="*/ 306 w 333"/>
              <a:gd name="T91" fmla="*/ 208 h 312"/>
              <a:gd name="T92" fmla="*/ 294 w 333"/>
              <a:gd name="T93" fmla="*/ 215 h 312"/>
              <a:gd name="T94" fmla="*/ 264 w 333"/>
              <a:gd name="T95" fmla="*/ 227 h 312"/>
              <a:gd name="T96" fmla="*/ 210 w 333"/>
              <a:gd name="T97" fmla="*/ 261 h 312"/>
              <a:gd name="T98" fmla="*/ 140 w 333"/>
              <a:gd name="T99" fmla="*/ 269 h 312"/>
              <a:gd name="T100" fmla="*/ 73 w 333"/>
              <a:gd name="T101" fmla="*/ 306 h 312"/>
              <a:gd name="T102" fmla="*/ 55 w 333"/>
              <a:gd name="T103" fmla="*/ 309 h 312"/>
              <a:gd name="T104" fmla="*/ 13 w 333"/>
              <a:gd name="T105" fmla="*/ 309 h 312"/>
              <a:gd name="T106" fmla="*/ 2 w 333"/>
              <a:gd name="T107" fmla="*/ 310 h 312"/>
              <a:gd name="T108" fmla="*/ 8 w 333"/>
              <a:gd name="T109" fmla="*/ 28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3" h="312">
                <a:moveTo>
                  <a:pt x="8" y="286"/>
                </a:moveTo>
                <a:cubicBezTo>
                  <a:pt x="11" y="284"/>
                  <a:pt x="17" y="286"/>
                  <a:pt x="21" y="292"/>
                </a:cubicBezTo>
                <a:cubicBezTo>
                  <a:pt x="25" y="294"/>
                  <a:pt x="31" y="295"/>
                  <a:pt x="38" y="292"/>
                </a:cubicBezTo>
                <a:cubicBezTo>
                  <a:pt x="46" y="289"/>
                  <a:pt x="64" y="286"/>
                  <a:pt x="68" y="283"/>
                </a:cubicBezTo>
                <a:cubicBezTo>
                  <a:pt x="72" y="280"/>
                  <a:pt x="75" y="279"/>
                  <a:pt x="82" y="273"/>
                </a:cubicBezTo>
                <a:cubicBezTo>
                  <a:pt x="91" y="264"/>
                  <a:pt x="96" y="249"/>
                  <a:pt x="96" y="249"/>
                </a:cubicBezTo>
                <a:cubicBezTo>
                  <a:pt x="91" y="228"/>
                  <a:pt x="98" y="218"/>
                  <a:pt x="98" y="218"/>
                </a:cubicBezTo>
                <a:cubicBezTo>
                  <a:pt x="71" y="206"/>
                  <a:pt x="80" y="180"/>
                  <a:pt x="83" y="175"/>
                </a:cubicBezTo>
                <a:cubicBezTo>
                  <a:pt x="85" y="172"/>
                  <a:pt x="85" y="173"/>
                  <a:pt x="85" y="176"/>
                </a:cubicBezTo>
                <a:cubicBezTo>
                  <a:pt x="86" y="183"/>
                  <a:pt x="94" y="194"/>
                  <a:pt x="109" y="201"/>
                </a:cubicBezTo>
                <a:cubicBezTo>
                  <a:pt x="127" y="182"/>
                  <a:pt x="145" y="196"/>
                  <a:pt x="175" y="187"/>
                </a:cubicBezTo>
                <a:cubicBezTo>
                  <a:pt x="204" y="179"/>
                  <a:pt x="207" y="164"/>
                  <a:pt x="196" y="141"/>
                </a:cubicBezTo>
                <a:cubicBezTo>
                  <a:pt x="180" y="108"/>
                  <a:pt x="190" y="76"/>
                  <a:pt x="190" y="76"/>
                </a:cubicBezTo>
                <a:cubicBezTo>
                  <a:pt x="182" y="74"/>
                  <a:pt x="170" y="64"/>
                  <a:pt x="174" y="56"/>
                </a:cubicBezTo>
                <a:cubicBezTo>
                  <a:pt x="180" y="50"/>
                  <a:pt x="197" y="58"/>
                  <a:pt x="197" y="58"/>
                </a:cubicBezTo>
                <a:cubicBezTo>
                  <a:pt x="197" y="58"/>
                  <a:pt x="197" y="58"/>
                  <a:pt x="197" y="58"/>
                </a:cubicBezTo>
                <a:cubicBezTo>
                  <a:pt x="195" y="47"/>
                  <a:pt x="187" y="33"/>
                  <a:pt x="167" y="33"/>
                </a:cubicBezTo>
                <a:cubicBezTo>
                  <a:pt x="148" y="32"/>
                  <a:pt x="118" y="24"/>
                  <a:pt x="119" y="12"/>
                </a:cubicBezTo>
                <a:cubicBezTo>
                  <a:pt x="119" y="5"/>
                  <a:pt x="126" y="6"/>
                  <a:pt x="126" y="11"/>
                </a:cubicBezTo>
                <a:cubicBezTo>
                  <a:pt x="126" y="15"/>
                  <a:pt x="133" y="19"/>
                  <a:pt x="142" y="22"/>
                </a:cubicBezTo>
                <a:cubicBezTo>
                  <a:pt x="140" y="18"/>
                  <a:pt x="138" y="13"/>
                  <a:pt x="138" y="6"/>
                </a:cubicBezTo>
                <a:cubicBezTo>
                  <a:pt x="138" y="0"/>
                  <a:pt x="145" y="1"/>
                  <a:pt x="145" y="6"/>
                </a:cubicBezTo>
                <a:cubicBezTo>
                  <a:pt x="144" y="8"/>
                  <a:pt x="144" y="17"/>
                  <a:pt x="150" y="23"/>
                </a:cubicBezTo>
                <a:cubicBezTo>
                  <a:pt x="153" y="24"/>
                  <a:pt x="157" y="24"/>
                  <a:pt x="160" y="24"/>
                </a:cubicBezTo>
                <a:cubicBezTo>
                  <a:pt x="158" y="22"/>
                  <a:pt x="157" y="17"/>
                  <a:pt x="158" y="12"/>
                </a:cubicBezTo>
                <a:cubicBezTo>
                  <a:pt x="159" y="7"/>
                  <a:pt x="165" y="9"/>
                  <a:pt x="165" y="13"/>
                </a:cubicBezTo>
                <a:cubicBezTo>
                  <a:pt x="164" y="14"/>
                  <a:pt x="163" y="20"/>
                  <a:pt x="166" y="25"/>
                </a:cubicBezTo>
                <a:cubicBezTo>
                  <a:pt x="167" y="25"/>
                  <a:pt x="167" y="25"/>
                  <a:pt x="168" y="25"/>
                </a:cubicBezTo>
                <a:cubicBezTo>
                  <a:pt x="193" y="25"/>
                  <a:pt x="204" y="43"/>
                  <a:pt x="209" y="54"/>
                </a:cubicBezTo>
                <a:cubicBezTo>
                  <a:pt x="218" y="51"/>
                  <a:pt x="227" y="50"/>
                  <a:pt x="239" y="56"/>
                </a:cubicBezTo>
                <a:cubicBezTo>
                  <a:pt x="257" y="64"/>
                  <a:pt x="265" y="59"/>
                  <a:pt x="269" y="57"/>
                </a:cubicBezTo>
                <a:cubicBezTo>
                  <a:pt x="273" y="54"/>
                  <a:pt x="282" y="61"/>
                  <a:pt x="276" y="69"/>
                </a:cubicBezTo>
                <a:cubicBezTo>
                  <a:pt x="280" y="75"/>
                  <a:pt x="274" y="81"/>
                  <a:pt x="268" y="81"/>
                </a:cubicBezTo>
                <a:cubicBezTo>
                  <a:pt x="274" y="90"/>
                  <a:pt x="261" y="96"/>
                  <a:pt x="244" y="99"/>
                </a:cubicBezTo>
                <a:cubicBezTo>
                  <a:pt x="228" y="102"/>
                  <a:pt x="229" y="129"/>
                  <a:pt x="240" y="136"/>
                </a:cubicBezTo>
                <a:cubicBezTo>
                  <a:pt x="252" y="143"/>
                  <a:pt x="273" y="174"/>
                  <a:pt x="273" y="185"/>
                </a:cubicBezTo>
                <a:cubicBezTo>
                  <a:pt x="278" y="184"/>
                  <a:pt x="288" y="179"/>
                  <a:pt x="292" y="178"/>
                </a:cubicBezTo>
                <a:cubicBezTo>
                  <a:pt x="297" y="176"/>
                  <a:pt x="311" y="171"/>
                  <a:pt x="321" y="178"/>
                </a:cubicBezTo>
                <a:cubicBezTo>
                  <a:pt x="331" y="185"/>
                  <a:pt x="333" y="229"/>
                  <a:pt x="313" y="266"/>
                </a:cubicBezTo>
                <a:cubicBezTo>
                  <a:pt x="306" y="271"/>
                  <a:pt x="281" y="272"/>
                  <a:pt x="281" y="272"/>
                </a:cubicBezTo>
                <a:cubicBezTo>
                  <a:pt x="281" y="272"/>
                  <a:pt x="276" y="275"/>
                  <a:pt x="273" y="275"/>
                </a:cubicBezTo>
                <a:cubicBezTo>
                  <a:pt x="269" y="274"/>
                  <a:pt x="265" y="260"/>
                  <a:pt x="266" y="259"/>
                </a:cubicBezTo>
                <a:cubicBezTo>
                  <a:pt x="267" y="257"/>
                  <a:pt x="274" y="258"/>
                  <a:pt x="276" y="260"/>
                </a:cubicBezTo>
                <a:cubicBezTo>
                  <a:pt x="278" y="261"/>
                  <a:pt x="293" y="259"/>
                  <a:pt x="297" y="256"/>
                </a:cubicBezTo>
                <a:cubicBezTo>
                  <a:pt x="301" y="254"/>
                  <a:pt x="303" y="238"/>
                  <a:pt x="303" y="229"/>
                </a:cubicBezTo>
                <a:cubicBezTo>
                  <a:pt x="302" y="219"/>
                  <a:pt x="306" y="208"/>
                  <a:pt x="306" y="208"/>
                </a:cubicBezTo>
                <a:cubicBezTo>
                  <a:pt x="306" y="208"/>
                  <a:pt x="305" y="207"/>
                  <a:pt x="294" y="215"/>
                </a:cubicBezTo>
                <a:cubicBezTo>
                  <a:pt x="281" y="225"/>
                  <a:pt x="264" y="227"/>
                  <a:pt x="264" y="227"/>
                </a:cubicBezTo>
                <a:cubicBezTo>
                  <a:pt x="264" y="227"/>
                  <a:pt x="250" y="248"/>
                  <a:pt x="210" y="261"/>
                </a:cubicBezTo>
                <a:cubicBezTo>
                  <a:pt x="170" y="274"/>
                  <a:pt x="140" y="269"/>
                  <a:pt x="140" y="269"/>
                </a:cubicBezTo>
                <a:cubicBezTo>
                  <a:pt x="128" y="307"/>
                  <a:pt x="73" y="306"/>
                  <a:pt x="73" y="306"/>
                </a:cubicBezTo>
                <a:cubicBezTo>
                  <a:pt x="73" y="306"/>
                  <a:pt x="67" y="305"/>
                  <a:pt x="55" y="309"/>
                </a:cubicBezTo>
                <a:cubicBezTo>
                  <a:pt x="44" y="312"/>
                  <a:pt x="13" y="309"/>
                  <a:pt x="13" y="309"/>
                </a:cubicBezTo>
                <a:cubicBezTo>
                  <a:pt x="13" y="309"/>
                  <a:pt x="5" y="312"/>
                  <a:pt x="2" y="310"/>
                </a:cubicBezTo>
                <a:cubicBezTo>
                  <a:pt x="0" y="308"/>
                  <a:pt x="5" y="288"/>
                  <a:pt x="8" y="286"/>
                </a:cubicBezTo>
                <a:close/>
              </a:path>
            </a:pathLst>
          </a:custGeom>
          <a:solidFill>
            <a:srgbClr val="607D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 name="Freeform 1026"/>
          <p:cNvSpPr/>
          <p:nvPr/>
        </p:nvSpPr>
        <p:spPr bwMode="auto">
          <a:xfrm>
            <a:off x="6145435" y="837992"/>
            <a:ext cx="1249363" cy="1171575"/>
          </a:xfrm>
          <a:custGeom>
            <a:avLst/>
            <a:gdLst>
              <a:gd name="T0" fmla="*/ 325 w 333"/>
              <a:gd name="T1" fmla="*/ 286 h 312"/>
              <a:gd name="T2" fmla="*/ 312 w 333"/>
              <a:gd name="T3" fmla="*/ 292 h 312"/>
              <a:gd name="T4" fmla="*/ 295 w 333"/>
              <a:gd name="T5" fmla="*/ 292 h 312"/>
              <a:gd name="T6" fmla="*/ 265 w 333"/>
              <a:gd name="T7" fmla="*/ 283 h 312"/>
              <a:gd name="T8" fmla="*/ 251 w 333"/>
              <a:gd name="T9" fmla="*/ 273 h 312"/>
              <a:gd name="T10" fmla="*/ 237 w 333"/>
              <a:gd name="T11" fmla="*/ 249 h 312"/>
              <a:gd name="T12" fmla="*/ 235 w 333"/>
              <a:gd name="T13" fmla="*/ 218 h 312"/>
              <a:gd name="T14" fmla="*/ 250 w 333"/>
              <a:gd name="T15" fmla="*/ 175 h 312"/>
              <a:gd name="T16" fmla="*/ 247 w 333"/>
              <a:gd name="T17" fmla="*/ 176 h 312"/>
              <a:gd name="T18" fmla="*/ 223 w 333"/>
              <a:gd name="T19" fmla="*/ 201 h 312"/>
              <a:gd name="T20" fmla="*/ 158 w 333"/>
              <a:gd name="T21" fmla="*/ 187 h 312"/>
              <a:gd name="T22" fmla="*/ 137 w 333"/>
              <a:gd name="T23" fmla="*/ 141 h 312"/>
              <a:gd name="T24" fmla="*/ 143 w 333"/>
              <a:gd name="T25" fmla="*/ 76 h 312"/>
              <a:gd name="T26" fmla="*/ 159 w 333"/>
              <a:gd name="T27" fmla="*/ 56 h 312"/>
              <a:gd name="T28" fmla="*/ 136 w 333"/>
              <a:gd name="T29" fmla="*/ 58 h 312"/>
              <a:gd name="T30" fmla="*/ 135 w 333"/>
              <a:gd name="T31" fmla="*/ 58 h 312"/>
              <a:gd name="T32" fmla="*/ 166 w 333"/>
              <a:gd name="T33" fmla="*/ 33 h 312"/>
              <a:gd name="T34" fmla="*/ 214 w 333"/>
              <a:gd name="T35" fmla="*/ 12 h 312"/>
              <a:gd name="T36" fmla="*/ 207 w 333"/>
              <a:gd name="T37" fmla="*/ 11 h 312"/>
              <a:gd name="T38" fmla="*/ 190 w 333"/>
              <a:gd name="T39" fmla="*/ 22 h 312"/>
              <a:gd name="T40" fmla="*/ 195 w 333"/>
              <a:gd name="T41" fmla="*/ 6 h 312"/>
              <a:gd name="T42" fmla="*/ 188 w 333"/>
              <a:gd name="T43" fmla="*/ 6 h 312"/>
              <a:gd name="T44" fmla="*/ 183 w 333"/>
              <a:gd name="T45" fmla="*/ 23 h 312"/>
              <a:gd name="T46" fmla="*/ 173 w 333"/>
              <a:gd name="T47" fmla="*/ 24 h 312"/>
              <a:gd name="T48" fmla="*/ 175 w 333"/>
              <a:gd name="T49" fmla="*/ 12 h 312"/>
              <a:gd name="T50" fmla="*/ 168 w 333"/>
              <a:gd name="T51" fmla="*/ 13 h 312"/>
              <a:gd name="T52" fmla="*/ 167 w 333"/>
              <a:gd name="T53" fmla="*/ 25 h 312"/>
              <a:gd name="T54" fmla="*/ 165 w 333"/>
              <a:gd name="T55" fmla="*/ 25 h 312"/>
              <a:gd name="T56" fmla="*/ 124 w 333"/>
              <a:gd name="T57" fmla="*/ 54 h 312"/>
              <a:gd name="T58" fmla="*/ 93 w 333"/>
              <a:gd name="T59" fmla="*/ 56 h 312"/>
              <a:gd name="T60" fmla="*/ 64 w 333"/>
              <a:gd name="T61" fmla="*/ 57 h 312"/>
              <a:gd name="T62" fmla="*/ 57 w 333"/>
              <a:gd name="T63" fmla="*/ 69 h 312"/>
              <a:gd name="T64" fmla="*/ 65 w 333"/>
              <a:gd name="T65" fmla="*/ 81 h 312"/>
              <a:gd name="T66" fmla="*/ 89 w 333"/>
              <a:gd name="T67" fmla="*/ 99 h 312"/>
              <a:gd name="T68" fmla="*/ 92 w 333"/>
              <a:gd name="T69" fmla="*/ 136 h 312"/>
              <a:gd name="T70" fmla="*/ 60 w 333"/>
              <a:gd name="T71" fmla="*/ 185 h 312"/>
              <a:gd name="T72" fmla="*/ 40 w 333"/>
              <a:gd name="T73" fmla="*/ 178 h 312"/>
              <a:gd name="T74" fmla="*/ 12 w 333"/>
              <a:gd name="T75" fmla="*/ 178 h 312"/>
              <a:gd name="T76" fmla="*/ 20 w 333"/>
              <a:gd name="T77" fmla="*/ 266 h 312"/>
              <a:gd name="T78" fmla="*/ 52 w 333"/>
              <a:gd name="T79" fmla="*/ 272 h 312"/>
              <a:gd name="T80" fmla="*/ 60 w 333"/>
              <a:gd name="T81" fmla="*/ 275 h 312"/>
              <a:gd name="T82" fmla="*/ 66 w 333"/>
              <a:gd name="T83" fmla="*/ 259 h 312"/>
              <a:gd name="T84" fmla="*/ 57 w 333"/>
              <a:gd name="T85" fmla="*/ 260 h 312"/>
              <a:gd name="T86" fmla="*/ 36 w 333"/>
              <a:gd name="T87" fmla="*/ 256 h 312"/>
              <a:gd name="T88" fmla="*/ 30 w 333"/>
              <a:gd name="T89" fmla="*/ 229 h 312"/>
              <a:gd name="T90" fmla="*/ 27 w 333"/>
              <a:gd name="T91" fmla="*/ 208 h 312"/>
              <a:gd name="T92" fmla="*/ 39 w 333"/>
              <a:gd name="T93" fmla="*/ 215 h 312"/>
              <a:gd name="T94" fmla="*/ 68 w 333"/>
              <a:gd name="T95" fmla="*/ 227 h 312"/>
              <a:gd name="T96" fmla="*/ 123 w 333"/>
              <a:gd name="T97" fmla="*/ 261 h 312"/>
              <a:gd name="T98" fmla="*/ 192 w 333"/>
              <a:gd name="T99" fmla="*/ 269 h 312"/>
              <a:gd name="T100" fmla="*/ 260 w 333"/>
              <a:gd name="T101" fmla="*/ 306 h 312"/>
              <a:gd name="T102" fmla="*/ 277 w 333"/>
              <a:gd name="T103" fmla="*/ 309 h 312"/>
              <a:gd name="T104" fmla="*/ 320 w 333"/>
              <a:gd name="T105" fmla="*/ 309 h 312"/>
              <a:gd name="T106" fmla="*/ 330 w 333"/>
              <a:gd name="T107" fmla="*/ 310 h 312"/>
              <a:gd name="T108" fmla="*/ 325 w 333"/>
              <a:gd name="T109" fmla="*/ 28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3" h="312">
                <a:moveTo>
                  <a:pt x="325" y="286"/>
                </a:moveTo>
                <a:cubicBezTo>
                  <a:pt x="322" y="284"/>
                  <a:pt x="316" y="286"/>
                  <a:pt x="312" y="292"/>
                </a:cubicBezTo>
                <a:cubicBezTo>
                  <a:pt x="308" y="294"/>
                  <a:pt x="302" y="295"/>
                  <a:pt x="295" y="292"/>
                </a:cubicBezTo>
                <a:cubicBezTo>
                  <a:pt x="287" y="289"/>
                  <a:pt x="269" y="286"/>
                  <a:pt x="265" y="283"/>
                </a:cubicBezTo>
                <a:cubicBezTo>
                  <a:pt x="261" y="280"/>
                  <a:pt x="257" y="279"/>
                  <a:pt x="251" y="273"/>
                </a:cubicBezTo>
                <a:cubicBezTo>
                  <a:pt x="241" y="264"/>
                  <a:pt x="237" y="249"/>
                  <a:pt x="237" y="249"/>
                </a:cubicBezTo>
                <a:cubicBezTo>
                  <a:pt x="242" y="228"/>
                  <a:pt x="235" y="218"/>
                  <a:pt x="235" y="218"/>
                </a:cubicBezTo>
                <a:cubicBezTo>
                  <a:pt x="262" y="206"/>
                  <a:pt x="253" y="180"/>
                  <a:pt x="250" y="175"/>
                </a:cubicBezTo>
                <a:cubicBezTo>
                  <a:pt x="247" y="172"/>
                  <a:pt x="248" y="173"/>
                  <a:pt x="247" y="176"/>
                </a:cubicBezTo>
                <a:cubicBezTo>
                  <a:pt x="246" y="183"/>
                  <a:pt x="239" y="194"/>
                  <a:pt x="223" y="201"/>
                </a:cubicBezTo>
                <a:cubicBezTo>
                  <a:pt x="206" y="182"/>
                  <a:pt x="188" y="196"/>
                  <a:pt x="158" y="187"/>
                </a:cubicBezTo>
                <a:cubicBezTo>
                  <a:pt x="129" y="179"/>
                  <a:pt x="126" y="164"/>
                  <a:pt x="137" y="141"/>
                </a:cubicBezTo>
                <a:cubicBezTo>
                  <a:pt x="152" y="108"/>
                  <a:pt x="143" y="76"/>
                  <a:pt x="143" y="76"/>
                </a:cubicBezTo>
                <a:cubicBezTo>
                  <a:pt x="150" y="74"/>
                  <a:pt x="163" y="64"/>
                  <a:pt x="159" y="56"/>
                </a:cubicBezTo>
                <a:cubicBezTo>
                  <a:pt x="152" y="50"/>
                  <a:pt x="136" y="58"/>
                  <a:pt x="136" y="58"/>
                </a:cubicBezTo>
                <a:cubicBezTo>
                  <a:pt x="135" y="58"/>
                  <a:pt x="135" y="58"/>
                  <a:pt x="135" y="58"/>
                </a:cubicBezTo>
                <a:cubicBezTo>
                  <a:pt x="138" y="47"/>
                  <a:pt x="146" y="33"/>
                  <a:pt x="166" y="33"/>
                </a:cubicBezTo>
                <a:cubicBezTo>
                  <a:pt x="185" y="32"/>
                  <a:pt x="215" y="24"/>
                  <a:pt x="214" y="12"/>
                </a:cubicBezTo>
                <a:cubicBezTo>
                  <a:pt x="214" y="5"/>
                  <a:pt x="207" y="6"/>
                  <a:pt x="207" y="11"/>
                </a:cubicBezTo>
                <a:cubicBezTo>
                  <a:pt x="207" y="15"/>
                  <a:pt x="200" y="19"/>
                  <a:pt x="190" y="22"/>
                </a:cubicBezTo>
                <a:cubicBezTo>
                  <a:pt x="193" y="18"/>
                  <a:pt x="195" y="13"/>
                  <a:pt x="195" y="6"/>
                </a:cubicBezTo>
                <a:cubicBezTo>
                  <a:pt x="195" y="0"/>
                  <a:pt x="188" y="1"/>
                  <a:pt x="188" y="6"/>
                </a:cubicBezTo>
                <a:cubicBezTo>
                  <a:pt x="188" y="8"/>
                  <a:pt x="189" y="17"/>
                  <a:pt x="183" y="23"/>
                </a:cubicBezTo>
                <a:cubicBezTo>
                  <a:pt x="179" y="24"/>
                  <a:pt x="176" y="24"/>
                  <a:pt x="173" y="24"/>
                </a:cubicBezTo>
                <a:cubicBezTo>
                  <a:pt x="174" y="22"/>
                  <a:pt x="176" y="17"/>
                  <a:pt x="175" y="12"/>
                </a:cubicBezTo>
                <a:cubicBezTo>
                  <a:pt x="174" y="7"/>
                  <a:pt x="168" y="9"/>
                  <a:pt x="168" y="13"/>
                </a:cubicBezTo>
                <a:cubicBezTo>
                  <a:pt x="168" y="14"/>
                  <a:pt x="170" y="20"/>
                  <a:pt x="167" y="25"/>
                </a:cubicBezTo>
                <a:cubicBezTo>
                  <a:pt x="166" y="25"/>
                  <a:pt x="166" y="25"/>
                  <a:pt x="165" y="25"/>
                </a:cubicBezTo>
                <a:cubicBezTo>
                  <a:pt x="140" y="25"/>
                  <a:pt x="129" y="43"/>
                  <a:pt x="124" y="54"/>
                </a:cubicBezTo>
                <a:cubicBezTo>
                  <a:pt x="115" y="51"/>
                  <a:pt x="106" y="50"/>
                  <a:pt x="93" y="56"/>
                </a:cubicBezTo>
                <a:cubicBezTo>
                  <a:pt x="76" y="64"/>
                  <a:pt x="68" y="59"/>
                  <a:pt x="64" y="57"/>
                </a:cubicBezTo>
                <a:cubicBezTo>
                  <a:pt x="60" y="54"/>
                  <a:pt x="51" y="61"/>
                  <a:pt x="57" y="69"/>
                </a:cubicBezTo>
                <a:cubicBezTo>
                  <a:pt x="53" y="75"/>
                  <a:pt x="59" y="81"/>
                  <a:pt x="65" y="81"/>
                </a:cubicBezTo>
                <a:cubicBezTo>
                  <a:pt x="59" y="90"/>
                  <a:pt x="72" y="96"/>
                  <a:pt x="89" y="99"/>
                </a:cubicBezTo>
                <a:cubicBezTo>
                  <a:pt x="105" y="102"/>
                  <a:pt x="104" y="129"/>
                  <a:pt x="92" y="136"/>
                </a:cubicBezTo>
                <a:cubicBezTo>
                  <a:pt x="81" y="143"/>
                  <a:pt x="60" y="174"/>
                  <a:pt x="60" y="185"/>
                </a:cubicBezTo>
                <a:cubicBezTo>
                  <a:pt x="55" y="184"/>
                  <a:pt x="44" y="179"/>
                  <a:pt x="40" y="178"/>
                </a:cubicBezTo>
                <a:cubicBezTo>
                  <a:pt x="36" y="176"/>
                  <a:pt x="22" y="171"/>
                  <a:pt x="12" y="178"/>
                </a:cubicBezTo>
                <a:cubicBezTo>
                  <a:pt x="2" y="185"/>
                  <a:pt x="0" y="229"/>
                  <a:pt x="20" y="266"/>
                </a:cubicBezTo>
                <a:cubicBezTo>
                  <a:pt x="27" y="271"/>
                  <a:pt x="52" y="272"/>
                  <a:pt x="52" y="272"/>
                </a:cubicBezTo>
                <a:cubicBezTo>
                  <a:pt x="52" y="272"/>
                  <a:pt x="57" y="275"/>
                  <a:pt x="60" y="275"/>
                </a:cubicBezTo>
                <a:cubicBezTo>
                  <a:pt x="64" y="274"/>
                  <a:pt x="67" y="260"/>
                  <a:pt x="66" y="259"/>
                </a:cubicBezTo>
                <a:cubicBezTo>
                  <a:pt x="66" y="257"/>
                  <a:pt x="59" y="258"/>
                  <a:pt x="57" y="260"/>
                </a:cubicBezTo>
                <a:cubicBezTo>
                  <a:pt x="55" y="261"/>
                  <a:pt x="40" y="259"/>
                  <a:pt x="36" y="256"/>
                </a:cubicBezTo>
                <a:cubicBezTo>
                  <a:pt x="32" y="254"/>
                  <a:pt x="30" y="238"/>
                  <a:pt x="30" y="229"/>
                </a:cubicBezTo>
                <a:cubicBezTo>
                  <a:pt x="31" y="219"/>
                  <a:pt x="27" y="208"/>
                  <a:pt x="27" y="208"/>
                </a:cubicBezTo>
                <a:cubicBezTo>
                  <a:pt x="27" y="208"/>
                  <a:pt x="28" y="207"/>
                  <a:pt x="39" y="215"/>
                </a:cubicBezTo>
                <a:cubicBezTo>
                  <a:pt x="52" y="225"/>
                  <a:pt x="68" y="227"/>
                  <a:pt x="68" y="227"/>
                </a:cubicBezTo>
                <a:cubicBezTo>
                  <a:pt x="68" y="227"/>
                  <a:pt x="83" y="248"/>
                  <a:pt x="123" y="261"/>
                </a:cubicBezTo>
                <a:cubicBezTo>
                  <a:pt x="163" y="274"/>
                  <a:pt x="192" y="269"/>
                  <a:pt x="192" y="269"/>
                </a:cubicBezTo>
                <a:cubicBezTo>
                  <a:pt x="205" y="307"/>
                  <a:pt x="260" y="306"/>
                  <a:pt x="260" y="306"/>
                </a:cubicBezTo>
                <a:cubicBezTo>
                  <a:pt x="260" y="306"/>
                  <a:pt x="266" y="305"/>
                  <a:pt x="277" y="309"/>
                </a:cubicBezTo>
                <a:cubicBezTo>
                  <a:pt x="289" y="312"/>
                  <a:pt x="320" y="309"/>
                  <a:pt x="320" y="309"/>
                </a:cubicBezTo>
                <a:cubicBezTo>
                  <a:pt x="320" y="309"/>
                  <a:pt x="328" y="312"/>
                  <a:pt x="330" y="310"/>
                </a:cubicBezTo>
                <a:cubicBezTo>
                  <a:pt x="333" y="308"/>
                  <a:pt x="328" y="288"/>
                  <a:pt x="325" y="286"/>
                </a:cubicBezTo>
                <a:close/>
              </a:path>
            </a:pathLst>
          </a:custGeom>
          <a:solidFill>
            <a:srgbClr val="607D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7" name="组合 6"/>
          <p:cNvGrpSpPr/>
          <p:nvPr/>
        </p:nvGrpSpPr>
        <p:grpSpPr>
          <a:xfrm>
            <a:off x="3383184" y="3301783"/>
            <a:ext cx="5524501" cy="1535114"/>
            <a:chOff x="3132137" y="4110037"/>
            <a:chExt cx="5524501" cy="1535114"/>
          </a:xfrm>
        </p:grpSpPr>
        <p:sp>
          <p:nvSpPr>
            <p:cNvPr id="4" name="Freeform 1041"/>
            <p:cNvSpPr/>
            <p:nvPr/>
          </p:nvSpPr>
          <p:spPr bwMode="auto">
            <a:xfrm>
              <a:off x="3132137" y="4773613"/>
              <a:ext cx="1222375" cy="871538"/>
            </a:xfrm>
            <a:custGeom>
              <a:avLst/>
              <a:gdLst>
                <a:gd name="T0" fmla="*/ 205 w 326"/>
                <a:gd name="T1" fmla="*/ 0 h 232"/>
                <a:gd name="T2" fmla="*/ 0 w 326"/>
                <a:gd name="T3" fmla="*/ 47 h 232"/>
                <a:gd name="T4" fmla="*/ 104 w 326"/>
                <a:gd name="T5" fmla="*/ 119 h 232"/>
                <a:gd name="T6" fmla="*/ 57 w 326"/>
                <a:gd name="T7" fmla="*/ 232 h 232"/>
                <a:gd name="T8" fmla="*/ 326 w 326"/>
                <a:gd name="T9" fmla="*/ 177 h 232"/>
                <a:gd name="T10" fmla="*/ 205 w 326"/>
                <a:gd name="T11" fmla="*/ 0 h 232"/>
              </a:gdLst>
              <a:ahLst/>
              <a:cxnLst>
                <a:cxn ang="0">
                  <a:pos x="T0" y="T1"/>
                </a:cxn>
                <a:cxn ang="0">
                  <a:pos x="T2" y="T3"/>
                </a:cxn>
                <a:cxn ang="0">
                  <a:pos x="T4" y="T5"/>
                </a:cxn>
                <a:cxn ang="0">
                  <a:pos x="T6" y="T7"/>
                </a:cxn>
                <a:cxn ang="0">
                  <a:pos x="T8" y="T9"/>
                </a:cxn>
                <a:cxn ang="0">
                  <a:pos x="T10" y="T11"/>
                </a:cxn>
              </a:cxnLst>
              <a:rect l="0" t="0" r="r" b="b"/>
              <a:pathLst>
                <a:path w="326" h="232">
                  <a:moveTo>
                    <a:pt x="205" y="0"/>
                  </a:moveTo>
                  <a:cubicBezTo>
                    <a:pt x="205" y="0"/>
                    <a:pt x="89" y="15"/>
                    <a:pt x="0" y="47"/>
                  </a:cubicBezTo>
                  <a:cubicBezTo>
                    <a:pt x="83" y="86"/>
                    <a:pt x="104" y="119"/>
                    <a:pt x="104" y="119"/>
                  </a:cubicBezTo>
                  <a:cubicBezTo>
                    <a:pt x="57" y="232"/>
                    <a:pt x="57" y="232"/>
                    <a:pt x="57" y="232"/>
                  </a:cubicBezTo>
                  <a:cubicBezTo>
                    <a:pt x="57" y="232"/>
                    <a:pt x="202" y="185"/>
                    <a:pt x="326" y="177"/>
                  </a:cubicBezTo>
                  <a:cubicBezTo>
                    <a:pt x="277" y="66"/>
                    <a:pt x="205" y="0"/>
                    <a:pt x="205"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1043"/>
            <p:cNvSpPr/>
            <p:nvPr/>
          </p:nvSpPr>
          <p:spPr bwMode="auto">
            <a:xfrm>
              <a:off x="7437438" y="4773613"/>
              <a:ext cx="1219200" cy="871538"/>
            </a:xfrm>
            <a:custGeom>
              <a:avLst/>
              <a:gdLst>
                <a:gd name="T0" fmla="*/ 120 w 325"/>
                <a:gd name="T1" fmla="*/ 0 h 232"/>
                <a:gd name="T2" fmla="*/ 325 w 325"/>
                <a:gd name="T3" fmla="*/ 47 h 232"/>
                <a:gd name="T4" fmla="*/ 222 w 325"/>
                <a:gd name="T5" fmla="*/ 119 h 232"/>
                <a:gd name="T6" fmla="*/ 269 w 325"/>
                <a:gd name="T7" fmla="*/ 232 h 232"/>
                <a:gd name="T8" fmla="*/ 0 w 325"/>
                <a:gd name="T9" fmla="*/ 177 h 232"/>
                <a:gd name="T10" fmla="*/ 120 w 325"/>
                <a:gd name="T11" fmla="*/ 0 h 232"/>
              </a:gdLst>
              <a:ahLst/>
              <a:cxnLst>
                <a:cxn ang="0">
                  <a:pos x="T0" y="T1"/>
                </a:cxn>
                <a:cxn ang="0">
                  <a:pos x="T2" y="T3"/>
                </a:cxn>
                <a:cxn ang="0">
                  <a:pos x="T4" y="T5"/>
                </a:cxn>
                <a:cxn ang="0">
                  <a:pos x="T6" y="T7"/>
                </a:cxn>
                <a:cxn ang="0">
                  <a:pos x="T8" y="T9"/>
                </a:cxn>
                <a:cxn ang="0">
                  <a:pos x="T10" y="T11"/>
                </a:cxn>
              </a:cxnLst>
              <a:rect l="0" t="0" r="r" b="b"/>
              <a:pathLst>
                <a:path w="325" h="232">
                  <a:moveTo>
                    <a:pt x="120" y="0"/>
                  </a:moveTo>
                  <a:cubicBezTo>
                    <a:pt x="120" y="0"/>
                    <a:pt x="237" y="15"/>
                    <a:pt x="325" y="47"/>
                  </a:cubicBezTo>
                  <a:cubicBezTo>
                    <a:pt x="243" y="86"/>
                    <a:pt x="222" y="119"/>
                    <a:pt x="222" y="119"/>
                  </a:cubicBezTo>
                  <a:cubicBezTo>
                    <a:pt x="269" y="232"/>
                    <a:pt x="269" y="232"/>
                    <a:pt x="269" y="232"/>
                  </a:cubicBezTo>
                  <a:cubicBezTo>
                    <a:pt x="269" y="232"/>
                    <a:pt x="124" y="185"/>
                    <a:pt x="0" y="177"/>
                  </a:cubicBezTo>
                  <a:cubicBezTo>
                    <a:pt x="49" y="66"/>
                    <a:pt x="120" y="0"/>
                    <a:pt x="120"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1045"/>
            <p:cNvSpPr/>
            <p:nvPr/>
          </p:nvSpPr>
          <p:spPr bwMode="auto">
            <a:xfrm>
              <a:off x="3727450" y="4110037"/>
              <a:ext cx="4400550" cy="1276350"/>
            </a:xfrm>
            <a:custGeom>
              <a:avLst/>
              <a:gdLst>
                <a:gd name="T0" fmla="*/ 1145 w 1172"/>
                <a:gd name="T1" fmla="*/ 87 h 340"/>
                <a:gd name="T2" fmla="*/ 582 w 1172"/>
                <a:gd name="T3" fmla="*/ 5 h 340"/>
                <a:gd name="T4" fmla="*/ 11 w 1172"/>
                <a:gd name="T5" fmla="*/ 87 h 340"/>
                <a:gd name="T6" fmla="*/ 38 w 1172"/>
                <a:gd name="T7" fmla="*/ 336 h 340"/>
                <a:gd name="T8" fmla="*/ 1118 w 1172"/>
                <a:gd name="T9" fmla="*/ 340 h 340"/>
                <a:gd name="T10" fmla="*/ 1145 w 1172"/>
                <a:gd name="T11" fmla="*/ 87 h 340"/>
              </a:gdLst>
              <a:ahLst/>
              <a:cxnLst>
                <a:cxn ang="0">
                  <a:pos x="T0" y="T1"/>
                </a:cxn>
                <a:cxn ang="0">
                  <a:pos x="T2" y="T3"/>
                </a:cxn>
                <a:cxn ang="0">
                  <a:pos x="T4" y="T5"/>
                </a:cxn>
                <a:cxn ang="0">
                  <a:pos x="T6" y="T7"/>
                </a:cxn>
                <a:cxn ang="0">
                  <a:pos x="T8" y="T9"/>
                </a:cxn>
                <a:cxn ang="0">
                  <a:pos x="T10" y="T11"/>
                </a:cxn>
              </a:cxnLst>
              <a:rect l="0" t="0" r="r" b="b"/>
              <a:pathLst>
                <a:path w="1172" h="340">
                  <a:moveTo>
                    <a:pt x="1145" y="87"/>
                  </a:moveTo>
                  <a:cubicBezTo>
                    <a:pt x="1145" y="87"/>
                    <a:pt x="968" y="0"/>
                    <a:pt x="582" y="5"/>
                  </a:cubicBezTo>
                  <a:cubicBezTo>
                    <a:pt x="217" y="9"/>
                    <a:pt x="11" y="87"/>
                    <a:pt x="11" y="87"/>
                  </a:cubicBezTo>
                  <a:cubicBezTo>
                    <a:pt x="0" y="169"/>
                    <a:pt x="15" y="275"/>
                    <a:pt x="38" y="336"/>
                  </a:cubicBezTo>
                  <a:cubicBezTo>
                    <a:pt x="644" y="196"/>
                    <a:pt x="1050" y="322"/>
                    <a:pt x="1118" y="340"/>
                  </a:cubicBezTo>
                  <a:cubicBezTo>
                    <a:pt x="1172" y="237"/>
                    <a:pt x="1145" y="87"/>
                    <a:pt x="1145" y="87"/>
                  </a:cubicBezTo>
                  <a:close/>
                </a:path>
              </a:pathLst>
            </a:custGeom>
            <a:solidFill>
              <a:srgbClr val="E836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 name="文本框 8"/>
          <p:cNvSpPr txBox="1"/>
          <p:nvPr/>
        </p:nvSpPr>
        <p:spPr>
          <a:xfrm>
            <a:off x="4229748" y="2440306"/>
            <a:ext cx="3818674" cy="1323439"/>
          </a:xfrm>
          <a:prstGeom prst="rect">
            <a:avLst/>
          </a:prstGeom>
          <a:noFill/>
        </p:spPr>
        <p:txBody>
          <a:bodyPr wrap="none" rtlCol="0">
            <a:prstTxWarp prst="textArchUp">
              <a:avLst/>
            </a:prstTxWarp>
            <a:spAutoFit/>
            <a:scene3d>
              <a:camera prst="orthographicFront"/>
              <a:lightRig rig="threePt" dir="t"/>
            </a:scene3d>
          </a:bodyPr>
          <a:lstStyle/>
          <a:p>
            <a:pPr algn="ctr"/>
            <a:r>
              <a:rPr lang="en-US" altLang="zh-CN" sz="6600" dirty="0" smtClean="0">
                <a:solidFill>
                  <a:srgbClr val="E8364B"/>
                </a:solidFill>
                <a:latin typeface="Gungsuh" panose="02030600000101010101" pitchFamily="18" charset="-127"/>
                <a:ea typeface="Gungsuh" panose="02030600000101010101" pitchFamily="18" charset="-127"/>
              </a:rPr>
              <a:t>MERRY</a:t>
            </a:r>
            <a:endParaRPr lang="zh-CN" altLang="en-US" sz="6600" dirty="0">
              <a:solidFill>
                <a:srgbClr val="E8364B"/>
              </a:solidFill>
              <a:latin typeface="Gungsuh" panose="02030600000101010101" pitchFamily="18" charset="-127"/>
              <a:ea typeface="Gungsuh" panose="02030600000101010101" pitchFamily="18" charset="-127"/>
            </a:endParaRPr>
          </a:p>
        </p:txBody>
      </p:sp>
      <p:sp>
        <p:nvSpPr>
          <p:cNvPr id="10" name="文本框 9"/>
          <p:cNvSpPr txBox="1"/>
          <p:nvPr/>
        </p:nvSpPr>
        <p:spPr>
          <a:xfrm>
            <a:off x="4229748" y="3043019"/>
            <a:ext cx="3818674" cy="1151465"/>
          </a:xfrm>
          <a:prstGeom prst="rect">
            <a:avLst/>
          </a:prstGeom>
          <a:noFill/>
        </p:spPr>
        <p:txBody>
          <a:bodyPr wrap="none" rtlCol="0">
            <a:prstTxWarp prst="textArchUp">
              <a:avLst>
                <a:gd name="adj" fmla="val 12275075"/>
              </a:avLst>
            </a:prstTxWarp>
            <a:spAutoFit/>
            <a:scene3d>
              <a:camera prst="orthographicFront"/>
              <a:lightRig rig="threePt" dir="t"/>
            </a:scene3d>
          </a:bodyPr>
          <a:lstStyle/>
          <a:p>
            <a:pPr algn="ctr"/>
            <a:r>
              <a:rPr lang="en-US" altLang="zh-CN" sz="3600" smtClean="0">
                <a:solidFill>
                  <a:srgbClr val="607D96"/>
                </a:solidFill>
                <a:latin typeface="Gungsuh" panose="02030600000101010101" pitchFamily="18" charset="-127"/>
                <a:ea typeface="Gungsuh" panose="02030600000101010101" pitchFamily="18" charset="-127"/>
              </a:rPr>
              <a:t>CHRISTMAS</a:t>
            </a:r>
            <a:endParaRPr lang="zh-CN" altLang="en-US" sz="3600">
              <a:solidFill>
                <a:srgbClr val="607D96"/>
              </a:solidFill>
              <a:latin typeface="Gungsuh" panose="02030600000101010101" pitchFamily="18" charset="-127"/>
              <a:ea typeface="Gungsuh" panose="02030600000101010101" pitchFamily="18" charset="-127"/>
            </a:endParaRPr>
          </a:p>
        </p:txBody>
      </p:sp>
      <p:sp>
        <p:nvSpPr>
          <p:cNvPr id="12" name="文本框 11"/>
          <p:cNvSpPr txBox="1"/>
          <p:nvPr/>
        </p:nvSpPr>
        <p:spPr>
          <a:xfrm>
            <a:off x="4142803" y="3850312"/>
            <a:ext cx="4071937" cy="863918"/>
          </a:xfrm>
          <a:prstGeom prst="rect">
            <a:avLst/>
          </a:prstGeom>
          <a:noFill/>
        </p:spPr>
        <p:txBody>
          <a:bodyPr wrap="none" rtlCol="0">
            <a:prstTxWarp prst="textArchUp">
              <a:avLst>
                <a:gd name="adj" fmla="val 10695509"/>
              </a:avLst>
            </a:prstTxWarp>
            <a:spAutoFit/>
          </a:bodyPr>
          <a:lstStyle/>
          <a:p>
            <a:pPr algn="ctr"/>
            <a:r>
              <a:rPr lang="zh-CN" altLang="en-US" sz="2400" b="1" spc="600" smtClean="0">
                <a:solidFill>
                  <a:schemeClr val="bg1"/>
                </a:solidFill>
                <a:latin typeface="华文细黑" panose="02010600040101010101" pitchFamily="2" charset="-122"/>
                <a:ea typeface="华文细黑" panose="02010600040101010101" pitchFamily="2" charset="-122"/>
              </a:rPr>
              <a:t>圣 诞 节 通 用 模 板</a:t>
            </a:r>
            <a:endParaRPr lang="zh-CN" altLang="en-US" sz="2400" b="1" spc="600">
              <a:solidFill>
                <a:schemeClr val="bg1"/>
              </a:solidFill>
              <a:latin typeface="华文细黑" panose="02010600040101010101" pitchFamily="2" charset="-122"/>
              <a:ea typeface="华文细黑" panose="02010600040101010101" pitchFamily="2" charset="-122"/>
            </a:endParaRPr>
          </a:p>
        </p:txBody>
      </p:sp>
      <p:grpSp>
        <p:nvGrpSpPr>
          <p:cNvPr id="11" name="组合 10"/>
          <p:cNvGrpSpPr/>
          <p:nvPr/>
        </p:nvGrpSpPr>
        <p:grpSpPr>
          <a:xfrm>
            <a:off x="0" y="4487863"/>
            <a:ext cx="12192000" cy="2394296"/>
            <a:chOff x="0" y="4487863"/>
            <a:chExt cx="12192000" cy="2394296"/>
          </a:xfrm>
        </p:grpSpPr>
        <p:sp>
          <p:nvSpPr>
            <p:cNvPr id="14" name="矩形 13"/>
            <p:cNvSpPr/>
            <p:nvPr/>
          </p:nvSpPr>
          <p:spPr>
            <a:xfrm>
              <a:off x="0" y="5595860"/>
              <a:ext cx="12192000" cy="1279534"/>
            </a:xfrm>
            <a:custGeom>
              <a:avLst/>
              <a:gdLst>
                <a:gd name="connsiteX0" fmla="*/ 0 w 12192000"/>
                <a:gd name="connsiteY0" fmla="*/ 0 h 1298480"/>
                <a:gd name="connsiteX1" fmla="*/ 12192000 w 12192000"/>
                <a:gd name="connsiteY1" fmla="*/ 0 h 1298480"/>
                <a:gd name="connsiteX2" fmla="*/ 12192000 w 12192000"/>
                <a:gd name="connsiteY2" fmla="*/ 1298480 h 1298480"/>
                <a:gd name="connsiteX3" fmla="*/ 0 w 12192000"/>
                <a:gd name="connsiteY3" fmla="*/ 1298480 h 1298480"/>
                <a:gd name="connsiteX4" fmla="*/ 0 w 12192000"/>
                <a:gd name="connsiteY4" fmla="*/ 0 h 1298480"/>
                <a:gd name="connsiteX0-1" fmla="*/ 0 w 12192000"/>
                <a:gd name="connsiteY0-2" fmla="*/ 244573 h 1543053"/>
                <a:gd name="connsiteX1-3" fmla="*/ 1428750 w 12192000"/>
                <a:gd name="connsiteY1-4" fmla="*/ 3 h 1543053"/>
                <a:gd name="connsiteX2-5" fmla="*/ 12192000 w 12192000"/>
                <a:gd name="connsiteY2-6" fmla="*/ 244573 h 1543053"/>
                <a:gd name="connsiteX3-7" fmla="*/ 12192000 w 12192000"/>
                <a:gd name="connsiteY3-8" fmla="*/ 1543053 h 1543053"/>
                <a:gd name="connsiteX4-9" fmla="*/ 0 w 12192000"/>
                <a:gd name="connsiteY4-10" fmla="*/ 1543053 h 1543053"/>
                <a:gd name="connsiteX5" fmla="*/ 0 w 12192000"/>
                <a:gd name="connsiteY5" fmla="*/ 244573 h 1543053"/>
                <a:gd name="connsiteX0-11" fmla="*/ 0 w 12192000"/>
                <a:gd name="connsiteY0-12" fmla="*/ 244573 h 1543053"/>
                <a:gd name="connsiteX1-13" fmla="*/ 1428750 w 12192000"/>
                <a:gd name="connsiteY1-14" fmla="*/ 3 h 1543053"/>
                <a:gd name="connsiteX2-15" fmla="*/ 8058150 w 12192000"/>
                <a:gd name="connsiteY2-16" fmla="*/ 495304 h 1543053"/>
                <a:gd name="connsiteX3-17" fmla="*/ 12192000 w 12192000"/>
                <a:gd name="connsiteY3-18" fmla="*/ 244573 h 1543053"/>
                <a:gd name="connsiteX4-19" fmla="*/ 12192000 w 12192000"/>
                <a:gd name="connsiteY4-20" fmla="*/ 1543053 h 1543053"/>
                <a:gd name="connsiteX5-21" fmla="*/ 0 w 12192000"/>
                <a:gd name="connsiteY5-22" fmla="*/ 1543053 h 1543053"/>
                <a:gd name="connsiteX6" fmla="*/ 0 w 12192000"/>
                <a:gd name="connsiteY6" fmla="*/ 244573 h 1543053"/>
                <a:gd name="connsiteX0-23" fmla="*/ 0 w 12192000"/>
                <a:gd name="connsiteY0-24" fmla="*/ 244573 h 1543053"/>
                <a:gd name="connsiteX1-25" fmla="*/ 1428750 w 12192000"/>
                <a:gd name="connsiteY1-26" fmla="*/ 3 h 1543053"/>
                <a:gd name="connsiteX2-27" fmla="*/ 8058150 w 12192000"/>
                <a:gd name="connsiteY2-28" fmla="*/ 495304 h 1543053"/>
                <a:gd name="connsiteX3-29" fmla="*/ 11391900 w 12192000"/>
                <a:gd name="connsiteY3-30" fmla="*/ 95254 h 1543053"/>
                <a:gd name="connsiteX4-31" fmla="*/ 12192000 w 12192000"/>
                <a:gd name="connsiteY4-32" fmla="*/ 244573 h 1543053"/>
                <a:gd name="connsiteX5-33" fmla="*/ 12192000 w 12192000"/>
                <a:gd name="connsiteY5-34" fmla="*/ 1543053 h 1543053"/>
                <a:gd name="connsiteX6-35" fmla="*/ 0 w 12192000"/>
                <a:gd name="connsiteY6-36" fmla="*/ 1543053 h 1543053"/>
                <a:gd name="connsiteX7" fmla="*/ 0 w 12192000"/>
                <a:gd name="connsiteY7" fmla="*/ 244573 h 1543053"/>
                <a:gd name="connsiteX0-37" fmla="*/ 0 w 12192000"/>
                <a:gd name="connsiteY0-38" fmla="*/ 244573 h 1543053"/>
                <a:gd name="connsiteX1-39" fmla="*/ 1428750 w 12192000"/>
                <a:gd name="connsiteY1-40" fmla="*/ 3 h 1543053"/>
                <a:gd name="connsiteX2-41" fmla="*/ 8058150 w 12192000"/>
                <a:gd name="connsiteY2-42" fmla="*/ 495304 h 1543053"/>
                <a:gd name="connsiteX3-43" fmla="*/ 11391900 w 12192000"/>
                <a:gd name="connsiteY3-44" fmla="*/ 95254 h 1543053"/>
                <a:gd name="connsiteX4-45" fmla="*/ 12192000 w 12192000"/>
                <a:gd name="connsiteY4-46" fmla="*/ 244573 h 1543053"/>
                <a:gd name="connsiteX5-47" fmla="*/ 12192000 w 12192000"/>
                <a:gd name="connsiteY5-48" fmla="*/ 1543053 h 1543053"/>
                <a:gd name="connsiteX6-49" fmla="*/ 0 w 12192000"/>
                <a:gd name="connsiteY6-50" fmla="*/ 1543053 h 1543053"/>
                <a:gd name="connsiteX7-51" fmla="*/ 0 w 12192000"/>
                <a:gd name="connsiteY7-52" fmla="*/ 244573 h 15430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192000" h="1543053">
                  <a:moveTo>
                    <a:pt x="0" y="244573"/>
                  </a:moveTo>
                  <a:cubicBezTo>
                    <a:pt x="400050" y="245600"/>
                    <a:pt x="1028700" y="-1024"/>
                    <a:pt x="1428750" y="3"/>
                  </a:cubicBezTo>
                  <a:cubicBezTo>
                    <a:pt x="3581400" y="50803"/>
                    <a:pt x="5905500" y="444504"/>
                    <a:pt x="8058150" y="495304"/>
                  </a:cubicBezTo>
                  <a:cubicBezTo>
                    <a:pt x="9036050" y="431804"/>
                    <a:pt x="10414000" y="158754"/>
                    <a:pt x="11391900" y="95254"/>
                  </a:cubicBezTo>
                  <a:cubicBezTo>
                    <a:pt x="11791950" y="87877"/>
                    <a:pt x="11925300" y="194800"/>
                    <a:pt x="12192000" y="244573"/>
                  </a:cubicBezTo>
                  <a:lnTo>
                    <a:pt x="12192000" y="1543053"/>
                  </a:lnTo>
                  <a:lnTo>
                    <a:pt x="0" y="1543053"/>
                  </a:lnTo>
                  <a:lnTo>
                    <a:pt x="0" y="244573"/>
                  </a:ln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6253345"/>
              <a:ext cx="3829050" cy="604654"/>
            </a:xfrm>
            <a:custGeom>
              <a:avLst/>
              <a:gdLst>
                <a:gd name="connsiteX0" fmla="*/ 0 w 1866900"/>
                <a:gd name="connsiteY0" fmla="*/ 0 h 590549"/>
                <a:gd name="connsiteX1" fmla="*/ 1866900 w 1866900"/>
                <a:gd name="connsiteY1" fmla="*/ 0 h 590549"/>
                <a:gd name="connsiteX2" fmla="*/ 1866900 w 1866900"/>
                <a:gd name="connsiteY2" fmla="*/ 590549 h 590549"/>
                <a:gd name="connsiteX3" fmla="*/ 0 w 1866900"/>
                <a:gd name="connsiteY3" fmla="*/ 590549 h 590549"/>
                <a:gd name="connsiteX4" fmla="*/ 0 w 1866900"/>
                <a:gd name="connsiteY4" fmla="*/ 0 h 590549"/>
                <a:gd name="connsiteX0-1" fmla="*/ 0 w 1866900"/>
                <a:gd name="connsiteY0-2" fmla="*/ 0 h 590549"/>
                <a:gd name="connsiteX1-3" fmla="*/ 1866900 w 1866900"/>
                <a:gd name="connsiteY1-4" fmla="*/ 590549 h 590549"/>
                <a:gd name="connsiteX2-5" fmla="*/ 0 w 1866900"/>
                <a:gd name="connsiteY2-6" fmla="*/ 590549 h 590549"/>
                <a:gd name="connsiteX3-7" fmla="*/ 0 w 1866900"/>
                <a:gd name="connsiteY3-8" fmla="*/ 0 h 590549"/>
                <a:gd name="connsiteX0-9" fmla="*/ 0 w 1866900"/>
                <a:gd name="connsiteY0-10" fmla="*/ 0 h 590549"/>
                <a:gd name="connsiteX1-11" fmla="*/ 1657350 w 1866900"/>
                <a:gd name="connsiteY1-12" fmla="*/ 304800 h 590549"/>
                <a:gd name="connsiteX2-13" fmla="*/ 1866900 w 1866900"/>
                <a:gd name="connsiteY2-14" fmla="*/ 590549 h 590549"/>
                <a:gd name="connsiteX3-15" fmla="*/ 0 w 1866900"/>
                <a:gd name="connsiteY3-16" fmla="*/ 590549 h 590549"/>
                <a:gd name="connsiteX4-17" fmla="*/ 0 w 1866900"/>
                <a:gd name="connsiteY4-18" fmla="*/ 0 h 590549"/>
                <a:gd name="connsiteX0-19" fmla="*/ 0 w 1866900"/>
                <a:gd name="connsiteY0-20" fmla="*/ 12450 h 602999"/>
                <a:gd name="connsiteX1-21" fmla="*/ 476250 w 1866900"/>
                <a:gd name="connsiteY1-22" fmla="*/ 260100 h 602999"/>
                <a:gd name="connsiteX2-23" fmla="*/ 1657350 w 1866900"/>
                <a:gd name="connsiteY2-24" fmla="*/ 317250 h 602999"/>
                <a:gd name="connsiteX3-25" fmla="*/ 1866900 w 1866900"/>
                <a:gd name="connsiteY3-26" fmla="*/ 602999 h 602999"/>
                <a:gd name="connsiteX4-27" fmla="*/ 0 w 1866900"/>
                <a:gd name="connsiteY4-28" fmla="*/ 602999 h 602999"/>
                <a:gd name="connsiteX5" fmla="*/ 0 w 1866900"/>
                <a:gd name="connsiteY5" fmla="*/ 12450 h 602999"/>
                <a:gd name="connsiteX0-29" fmla="*/ 0 w 1866900"/>
                <a:gd name="connsiteY0-30" fmla="*/ 14105 h 604654"/>
                <a:gd name="connsiteX1-31" fmla="*/ 742950 w 1866900"/>
                <a:gd name="connsiteY1-32" fmla="*/ 223655 h 604654"/>
                <a:gd name="connsiteX2-33" fmla="*/ 1657350 w 1866900"/>
                <a:gd name="connsiteY2-34" fmla="*/ 318905 h 604654"/>
                <a:gd name="connsiteX3-35" fmla="*/ 1866900 w 1866900"/>
                <a:gd name="connsiteY3-36" fmla="*/ 604654 h 604654"/>
                <a:gd name="connsiteX4-37" fmla="*/ 0 w 1866900"/>
                <a:gd name="connsiteY4-38" fmla="*/ 604654 h 604654"/>
                <a:gd name="connsiteX5-39" fmla="*/ 0 w 1866900"/>
                <a:gd name="connsiteY5-40" fmla="*/ 14105 h 604654"/>
                <a:gd name="connsiteX0-41" fmla="*/ 0 w 1866900"/>
                <a:gd name="connsiteY0-42" fmla="*/ 14105 h 604654"/>
                <a:gd name="connsiteX1-43" fmla="*/ 742950 w 1866900"/>
                <a:gd name="connsiteY1-44" fmla="*/ 223655 h 604654"/>
                <a:gd name="connsiteX2-45" fmla="*/ 1752600 w 1866900"/>
                <a:gd name="connsiteY2-46" fmla="*/ 280805 h 604654"/>
                <a:gd name="connsiteX3-47" fmla="*/ 1866900 w 1866900"/>
                <a:gd name="connsiteY3-48" fmla="*/ 604654 h 604654"/>
                <a:gd name="connsiteX4-49" fmla="*/ 0 w 1866900"/>
                <a:gd name="connsiteY4-50" fmla="*/ 604654 h 604654"/>
                <a:gd name="connsiteX5-51" fmla="*/ 0 w 1866900"/>
                <a:gd name="connsiteY5-52" fmla="*/ 14105 h 604654"/>
                <a:gd name="connsiteX0-53" fmla="*/ 0 w 3829050"/>
                <a:gd name="connsiteY0-54" fmla="*/ 14105 h 604654"/>
                <a:gd name="connsiteX1-55" fmla="*/ 742950 w 3829050"/>
                <a:gd name="connsiteY1-56" fmla="*/ 223655 h 604654"/>
                <a:gd name="connsiteX2-57" fmla="*/ 1752600 w 3829050"/>
                <a:gd name="connsiteY2-58" fmla="*/ 280805 h 604654"/>
                <a:gd name="connsiteX3-59" fmla="*/ 3829050 w 3829050"/>
                <a:gd name="connsiteY3-60" fmla="*/ 604654 h 604654"/>
                <a:gd name="connsiteX4-61" fmla="*/ 0 w 3829050"/>
                <a:gd name="connsiteY4-62" fmla="*/ 604654 h 604654"/>
                <a:gd name="connsiteX5-63" fmla="*/ 0 w 3829050"/>
                <a:gd name="connsiteY5-64" fmla="*/ 14105 h 604654"/>
              </a:gdLst>
              <a:ahLst/>
              <a:cxnLst>
                <a:cxn ang="0">
                  <a:pos x="connsiteX0-1" y="connsiteY0-2"/>
                </a:cxn>
                <a:cxn ang="0">
                  <a:pos x="connsiteX1-3" y="connsiteY1-4"/>
                </a:cxn>
                <a:cxn ang="0">
                  <a:pos x="connsiteX2-5" y="connsiteY2-6"/>
                </a:cxn>
                <a:cxn ang="0">
                  <a:pos x="connsiteX3-7" y="connsiteY3-8"/>
                </a:cxn>
                <a:cxn ang="0">
                  <a:pos x="connsiteX4-17" y="connsiteY4-18"/>
                </a:cxn>
                <a:cxn ang="0">
                  <a:pos x="connsiteX5-39" y="connsiteY5-40"/>
                </a:cxn>
              </a:cxnLst>
              <a:rect l="l" t="t" r="r" b="b"/>
              <a:pathLst>
                <a:path w="3829050" h="604654">
                  <a:moveTo>
                    <a:pt x="0" y="14105"/>
                  </a:moveTo>
                  <a:cubicBezTo>
                    <a:pt x="123825" y="-58920"/>
                    <a:pt x="466725" y="172855"/>
                    <a:pt x="742950" y="223655"/>
                  </a:cubicBezTo>
                  <a:cubicBezTo>
                    <a:pt x="1019175" y="274455"/>
                    <a:pt x="1565275" y="207780"/>
                    <a:pt x="1752600" y="280805"/>
                  </a:cubicBezTo>
                  <a:lnTo>
                    <a:pt x="3829050" y="604654"/>
                  </a:lnTo>
                  <a:lnTo>
                    <a:pt x="0" y="604654"/>
                  </a:lnTo>
                  <a:lnTo>
                    <a:pt x="0" y="14105"/>
                  </a:ln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5407288" y="6340022"/>
              <a:ext cx="5346174" cy="542137"/>
            </a:xfrm>
            <a:custGeom>
              <a:avLst/>
              <a:gdLst>
                <a:gd name="connsiteX0" fmla="*/ 2673087 w 5346174"/>
                <a:gd name="connsiteY0" fmla="*/ 0 h 920484"/>
                <a:gd name="connsiteX1" fmla="*/ 5340160 w 5346174"/>
                <a:gd name="connsiteY1" fmla="*/ 877079 h 920484"/>
                <a:gd name="connsiteX2" fmla="*/ 5346174 w 5346174"/>
                <a:gd name="connsiteY2" fmla="*/ 920484 h 920484"/>
                <a:gd name="connsiteX3" fmla="*/ 0 w 5346174"/>
                <a:gd name="connsiteY3" fmla="*/ 920484 h 920484"/>
                <a:gd name="connsiteX4" fmla="*/ 6015 w 5346174"/>
                <a:gd name="connsiteY4" fmla="*/ 877079 h 920484"/>
                <a:gd name="connsiteX5" fmla="*/ 2673087 w 5346174"/>
                <a:gd name="connsiteY5" fmla="*/ 0 h 920484"/>
                <a:gd name="connsiteX0-1" fmla="*/ 2673087 w 5346174"/>
                <a:gd name="connsiteY0-2" fmla="*/ 45391 h 965875"/>
                <a:gd name="connsiteX1-3" fmla="*/ 4758688 w 5346174"/>
                <a:gd name="connsiteY1-4" fmla="*/ 208750 h 965875"/>
                <a:gd name="connsiteX2-5" fmla="*/ 5340160 w 5346174"/>
                <a:gd name="connsiteY2-6" fmla="*/ 922470 h 965875"/>
                <a:gd name="connsiteX3-7" fmla="*/ 5346174 w 5346174"/>
                <a:gd name="connsiteY3-8" fmla="*/ 965875 h 965875"/>
                <a:gd name="connsiteX4-9" fmla="*/ 0 w 5346174"/>
                <a:gd name="connsiteY4-10" fmla="*/ 965875 h 965875"/>
                <a:gd name="connsiteX5-11" fmla="*/ 6015 w 5346174"/>
                <a:gd name="connsiteY5-12" fmla="*/ 922470 h 965875"/>
                <a:gd name="connsiteX6" fmla="*/ 2673087 w 5346174"/>
                <a:gd name="connsiteY6" fmla="*/ 45391 h 965875"/>
                <a:gd name="connsiteX0-13" fmla="*/ 2673087 w 5346174"/>
                <a:gd name="connsiteY0-14" fmla="*/ 12491 h 932975"/>
                <a:gd name="connsiteX1-15" fmla="*/ 3055394 w 5346174"/>
                <a:gd name="connsiteY1-16" fmla="*/ 359571 h 932975"/>
                <a:gd name="connsiteX2-17" fmla="*/ 4758688 w 5346174"/>
                <a:gd name="connsiteY2-18" fmla="*/ 175850 h 932975"/>
                <a:gd name="connsiteX3-19" fmla="*/ 5340160 w 5346174"/>
                <a:gd name="connsiteY3-20" fmla="*/ 889570 h 932975"/>
                <a:gd name="connsiteX4-21" fmla="*/ 5346174 w 5346174"/>
                <a:gd name="connsiteY4-22" fmla="*/ 932975 h 932975"/>
                <a:gd name="connsiteX5-23" fmla="*/ 0 w 5346174"/>
                <a:gd name="connsiteY5-24" fmla="*/ 932975 h 932975"/>
                <a:gd name="connsiteX6-25" fmla="*/ 6015 w 5346174"/>
                <a:gd name="connsiteY6-26" fmla="*/ 889570 h 932975"/>
                <a:gd name="connsiteX7" fmla="*/ 2673087 w 5346174"/>
                <a:gd name="connsiteY7" fmla="*/ 12491 h 932975"/>
                <a:gd name="connsiteX0-27" fmla="*/ 2206923 w 5346174"/>
                <a:gd name="connsiteY0-28" fmla="*/ 30593 h 793603"/>
                <a:gd name="connsiteX1-29" fmla="*/ 3055394 w 5346174"/>
                <a:gd name="connsiteY1-30" fmla="*/ 220199 h 793603"/>
                <a:gd name="connsiteX2-31" fmla="*/ 4758688 w 5346174"/>
                <a:gd name="connsiteY2-32" fmla="*/ 36478 h 793603"/>
                <a:gd name="connsiteX3-33" fmla="*/ 5340160 w 5346174"/>
                <a:gd name="connsiteY3-34" fmla="*/ 750198 h 793603"/>
                <a:gd name="connsiteX4-35" fmla="*/ 5346174 w 5346174"/>
                <a:gd name="connsiteY4-36" fmla="*/ 793603 h 793603"/>
                <a:gd name="connsiteX5-37" fmla="*/ 0 w 5346174"/>
                <a:gd name="connsiteY5-38" fmla="*/ 793603 h 793603"/>
                <a:gd name="connsiteX6-39" fmla="*/ 6015 w 5346174"/>
                <a:gd name="connsiteY6-40" fmla="*/ 750198 h 793603"/>
                <a:gd name="connsiteX7-41" fmla="*/ 2206923 w 5346174"/>
                <a:gd name="connsiteY7-42" fmla="*/ 30593 h 79360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41" y="connsiteY7-42"/>
                </a:cxn>
              </a:cxnLst>
              <a:rect l="l" t="t" r="r" b="b"/>
              <a:pathLst>
                <a:path w="5346174" h="793603">
                  <a:moveTo>
                    <a:pt x="2206923" y="30593"/>
                  </a:moveTo>
                  <a:cubicBezTo>
                    <a:pt x="2715153" y="-57740"/>
                    <a:pt x="2707794" y="192973"/>
                    <a:pt x="3055394" y="220199"/>
                  </a:cubicBezTo>
                  <a:cubicBezTo>
                    <a:pt x="3402994" y="247425"/>
                    <a:pt x="4374906" y="-113095"/>
                    <a:pt x="4758688" y="36478"/>
                  </a:cubicBezTo>
                  <a:cubicBezTo>
                    <a:pt x="5142471" y="186052"/>
                    <a:pt x="5212363" y="645882"/>
                    <a:pt x="5340160" y="750198"/>
                  </a:cubicBezTo>
                  <a:lnTo>
                    <a:pt x="5346174" y="793603"/>
                  </a:lnTo>
                  <a:lnTo>
                    <a:pt x="0" y="793603"/>
                  </a:lnTo>
                  <a:lnTo>
                    <a:pt x="6015" y="750198"/>
                  </a:lnTo>
                  <a:cubicBezTo>
                    <a:pt x="143304" y="257555"/>
                    <a:pt x="1698693" y="118926"/>
                    <a:pt x="2206923" y="3059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542"/>
            <p:cNvSpPr/>
            <p:nvPr/>
          </p:nvSpPr>
          <p:spPr bwMode="auto">
            <a:xfrm>
              <a:off x="398462" y="4487863"/>
              <a:ext cx="798095" cy="1253377"/>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542"/>
            <p:cNvSpPr/>
            <p:nvPr/>
          </p:nvSpPr>
          <p:spPr bwMode="auto">
            <a:xfrm>
              <a:off x="1057276" y="5100637"/>
              <a:ext cx="407908" cy="640603"/>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任意多边形 61"/>
            <p:cNvSpPr/>
            <p:nvPr/>
          </p:nvSpPr>
          <p:spPr>
            <a:xfrm rot="19750895">
              <a:off x="431563" y="5294265"/>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19750895">
              <a:off x="491581" y="5000795"/>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593634">
              <a:off x="623155" y="5352493"/>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593634">
              <a:off x="790410" y="5255759"/>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593634">
              <a:off x="743517" y="5020232"/>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593634">
              <a:off x="656745" y="4791513"/>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18532124">
              <a:off x="547206" y="4651013"/>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988464">
              <a:off x="1100087" y="5531427"/>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18532124">
              <a:off x="1087545" y="5361112"/>
              <a:ext cx="156358" cy="51002"/>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rot="20988464">
              <a:off x="1283063" y="5531427"/>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rot="1602689">
              <a:off x="1252692" y="5376342"/>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rot="1602689">
              <a:off x="1181543" y="5243433"/>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rot="1602689">
              <a:off x="1190611" y="5146581"/>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9" name="组合 208"/>
            <p:cNvGrpSpPr/>
            <p:nvPr/>
          </p:nvGrpSpPr>
          <p:grpSpPr>
            <a:xfrm>
              <a:off x="9845688" y="4898885"/>
              <a:ext cx="1927213" cy="1277483"/>
              <a:chOff x="-12764294" y="-9883775"/>
              <a:chExt cx="7378700" cy="4891087"/>
            </a:xfrm>
            <a:effectLst>
              <a:outerShdw blurRad="76200" dir="18900000" sy="23000" kx="-1200000" algn="bl" rotWithShape="0">
                <a:prstClr val="black">
                  <a:alpha val="20000"/>
                </a:prstClr>
              </a:outerShdw>
            </a:effectLst>
          </p:grpSpPr>
          <p:sp>
            <p:nvSpPr>
              <p:cNvPr id="210" name="Freeform 3542"/>
              <p:cNvSpPr/>
              <p:nvPr/>
            </p:nvSpPr>
            <p:spPr bwMode="auto">
              <a:xfrm>
                <a:off x="-8370094" y="-6991350"/>
                <a:ext cx="1166813" cy="495300"/>
              </a:xfrm>
              <a:custGeom>
                <a:avLst/>
                <a:gdLst>
                  <a:gd name="T0" fmla="*/ 311 w 311"/>
                  <a:gd name="T1" fmla="*/ 6 h 132"/>
                  <a:gd name="T2" fmla="*/ 223 w 311"/>
                  <a:gd name="T3" fmla="*/ 0 h 132"/>
                  <a:gd name="T4" fmla="*/ 112 w 311"/>
                  <a:gd name="T5" fmla="*/ 78 h 132"/>
                  <a:gd name="T6" fmla="*/ 22 w 311"/>
                  <a:gd name="T7" fmla="*/ 89 h 132"/>
                  <a:gd name="T8" fmla="*/ 121 w 311"/>
                  <a:gd name="T9" fmla="*/ 124 h 132"/>
                  <a:gd name="T10" fmla="*/ 311 w 311"/>
                  <a:gd name="T11" fmla="*/ 6 h 132"/>
                </a:gdLst>
                <a:ah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2"/>
                      <a:pt x="66" y="100"/>
                      <a:pt x="22" y="89"/>
                    </a:cubicBezTo>
                    <a:cubicBezTo>
                      <a:pt x="0" y="85"/>
                      <a:pt x="87" y="132"/>
                      <a:pt x="121" y="124"/>
                    </a:cubicBezTo>
                    <a:cubicBezTo>
                      <a:pt x="138" y="120"/>
                      <a:pt x="262" y="42"/>
                      <a:pt x="311"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3543"/>
              <p:cNvSpPr/>
              <p:nvPr/>
            </p:nvSpPr>
            <p:spPr bwMode="auto">
              <a:xfrm>
                <a:off x="-8381207" y="-7010400"/>
                <a:ext cx="1166813" cy="495300"/>
              </a:xfrm>
              <a:custGeom>
                <a:avLst/>
                <a:gdLst>
                  <a:gd name="T0" fmla="*/ 311 w 311"/>
                  <a:gd name="T1" fmla="*/ 6 h 132"/>
                  <a:gd name="T2" fmla="*/ 223 w 311"/>
                  <a:gd name="T3" fmla="*/ 0 h 132"/>
                  <a:gd name="T4" fmla="*/ 112 w 311"/>
                  <a:gd name="T5" fmla="*/ 78 h 132"/>
                  <a:gd name="T6" fmla="*/ 22 w 311"/>
                  <a:gd name="T7" fmla="*/ 90 h 132"/>
                  <a:gd name="T8" fmla="*/ 121 w 311"/>
                  <a:gd name="T9" fmla="*/ 124 h 132"/>
                  <a:gd name="T10" fmla="*/ 311 w 311"/>
                  <a:gd name="T11" fmla="*/ 6 h 132"/>
                </a:gdLst>
                <a:ah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3"/>
                      <a:pt x="66" y="100"/>
                      <a:pt x="22" y="90"/>
                    </a:cubicBezTo>
                    <a:cubicBezTo>
                      <a:pt x="0" y="85"/>
                      <a:pt x="87" y="132"/>
                      <a:pt x="121" y="124"/>
                    </a:cubicBezTo>
                    <a:cubicBezTo>
                      <a:pt x="139" y="121"/>
                      <a:pt x="262" y="43"/>
                      <a:pt x="311"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3544"/>
              <p:cNvSpPr>
                <a:spLocks noEditPoints="1"/>
              </p:cNvSpPr>
              <p:nvPr/>
            </p:nvSpPr>
            <p:spPr bwMode="auto">
              <a:xfrm>
                <a:off x="-7314407" y="-9020175"/>
                <a:ext cx="242888" cy="303213"/>
              </a:xfrm>
              <a:custGeom>
                <a:avLst/>
                <a:gdLst>
                  <a:gd name="T0" fmla="*/ 65 w 65"/>
                  <a:gd name="T1" fmla="*/ 63 h 81"/>
                  <a:gd name="T2" fmla="*/ 8 w 65"/>
                  <a:gd name="T3" fmla="*/ 30 h 81"/>
                  <a:gd name="T4" fmla="*/ 33 w 65"/>
                  <a:gd name="T5" fmla="*/ 72 h 81"/>
                  <a:gd name="T6" fmla="*/ 65 w 65"/>
                  <a:gd name="T7" fmla="*/ 63 h 81"/>
                  <a:gd name="T8" fmla="*/ 60 w 65"/>
                  <a:gd name="T9" fmla="*/ 63 h 81"/>
                  <a:gd name="T10" fmla="*/ 38 w 65"/>
                  <a:gd name="T11" fmla="*/ 69 h 81"/>
                  <a:gd name="T12" fmla="*/ 22 w 65"/>
                  <a:gd name="T13" fmla="*/ 41 h 81"/>
                  <a:gd name="T14" fmla="*/ 60 w 65"/>
                  <a:gd name="T15" fmla="*/ 63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81">
                    <a:moveTo>
                      <a:pt x="65" y="63"/>
                    </a:moveTo>
                    <a:cubicBezTo>
                      <a:pt x="61" y="40"/>
                      <a:pt x="24" y="0"/>
                      <a:pt x="8" y="30"/>
                    </a:cubicBezTo>
                    <a:cubicBezTo>
                      <a:pt x="0" y="46"/>
                      <a:pt x="15" y="67"/>
                      <a:pt x="33" y="72"/>
                    </a:cubicBezTo>
                    <a:cubicBezTo>
                      <a:pt x="47" y="76"/>
                      <a:pt x="64" y="81"/>
                      <a:pt x="65" y="63"/>
                    </a:cubicBezTo>
                    <a:close/>
                    <a:moveTo>
                      <a:pt x="60" y="63"/>
                    </a:moveTo>
                    <a:cubicBezTo>
                      <a:pt x="59" y="74"/>
                      <a:pt x="47" y="71"/>
                      <a:pt x="38" y="69"/>
                    </a:cubicBezTo>
                    <a:cubicBezTo>
                      <a:pt x="26" y="65"/>
                      <a:pt x="16" y="51"/>
                      <a:pt x="22" y="41"/>
                    </a:cubicBezTo>
                    <a:cubicBezTo>
                      <a:pt x="32" y="20"/>
                      <a:pt x="57" y="47"/>
                      <a:pt x="60" y="63"/>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3545"/>
              <p:cNvSpPr>
                <a:spLocks noEditPoints="1"/>
              </p:cNvSpPr>
              <p:nvPr/>
            </p:nvSpPr>
            <p:spPr bwMode="auto">
              <a:xfrm>
                <a:off x="-7131844" y="-8956675"/>
                <a:ext cx="417513" cy="266700"/>
              </a:xfrm>
              <a:custGeom>
                <a:avLst/>
                <a:gdLst>
                  <a:gd name="T0" fmla="*/ 19 w 111"/>
                  <a:gd name="T1" fmla="*/ 64 h 71"/>
                  <a:gd name="T2" fmla="*/ 86 w 111"/>
                  <a:gd name="T3" fmla="*/ 18 h 71"/>
                  <a:gd name="T4" fmla="*/ 26 w 111"/>
                  <a:gd name="T5" fmla="*/ 24 h 71"/>
                  <a:gd name="T6" fmla="*/ 19 w 111"/>
                  <a:gd name="T7" fmla="*/ 64 h 71"/>
                  <a:gd name="T8" fmla="*/ 23 w 111"/>
                  <a:gd name="T9" fmla="*/ 58 h 71"/>
                  <a:gd name="T10" fmla="*/ 27 w 111"/>
                  <a:gd name="T11" fmla="*/ 31 h 71"/>
                  <a:gd name="T12" fmla="*/ 67 w 111"/>
                  <a:gd name="T13" fmla="*/ 28 h 71"/>
                  <a:gd name="T14" fmla="*/ 23 w 111"/>
                  <a:gd name="T15" fmla="*/ 5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71">
                    <a:moveTo>
                      <a:pt x="19" y="64"/>
                    </a:moveTo>
                    <a:cubicBezTo>
                      <a:pt x="47" y="71"/>
                      <a:pt x="111" y="52"/>
                      <a:pt x="86" y="18"/>
                    </a:cubicBezTo>
                    <a:cubicBezTo>
                      <a:pt x="72" y="0"/>
                      <a:pt x="42" y="6"/>
                      <a:pt x="26" y="24"/>
                    </a:cubicBezTo>
                    <a:cubicBezTo>
                      <a:pt x="14" y="37"/>
                      <a:pt x="0" y="53"/>
                      <a:pt x="19" y="64"/>
                    </a:cubicBezTo>
                    <a:close/>
                    <a:moveTo>
                      <a:pt x="23" y="58"/>
                    </a:moveTo>
                    <a:cubicBezTo>
                      <a:pt x="10" y="51"/>
                      <a:pt x="19" y="40"/>
                      <a:pt x="27" y="31"/>
                    </a:cubicBezTo>
                    <a:cubicBezTo>
                      <a:pt x="38" y="19"/>
                      <a:pt x="58" y="16"/>
                      <a:pt x="67" y="28"/>
                    </a:cubicBezTo>
                    <a:cubicBezTo>
                      <a:pt x="83" y="50"/>
                      <a:pt x="41" y="63"/>
                      <a:pt x="23" y="58"/>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3546"/>
              <p:cNvSpPr/>
              <p:nvPr/>
            </p:nvSpPr>
            <p:spPr bwMode="auto">
              <a:xfrm>
                <a:off x="-7176294" y="-8890000"/>
                <a:ext cx="269875" cy="176213"/>
              </a:xfrm>
              <a:custGeom>
                <a:avLst/>
                <a:gdLst>
                  <a:gd name="T0" fmla="*/ 31 w 72"/>
                  <a:gd name="T1" fmla="*/ 47 h 47"/>
                  <a:gd name="T2" fmla="*/ 19 w 72"/>
                  <a:gd name="T3" fmla="*/ 24 h 47"/>
                  <a:gd name="T4" fmla="*/ 12 w 72"/>
                  <a:gd name="T5" fmla="*/ 26 h 47"/>
                  <a:gd name="T6" fmla="*/ 3 w 72"/>
                  <a:gd name="T7" fmla="*/ 37 h 47"/>
                  <a:gd name="T8" fmla="*/ 31 w 72"/>
                  <a:gd name="T9" fmla="*/ 47 h 47"/>
                </a:gdLst>
                <a:ahLst/>
                <a:cxnLst>
                  <a:cxn ang="0">
                    <a:pos x="T0" y="T1"/>
                  </a:cxn>
                  <a:cxn ang="0">
                    <a:pos x="T2" y="T3"/>
                  </a:cxn>
                  <a:cxn ang="0">
                    <a:pos x="T4" y="T5"/>
                  </a:cxn>
                  <a:cxn ang="0">
                    <a:pos x="T6" y="T7"/>
                  </a:cxn>
                  <a:cxn ang="0">
                    <a:pos x="T8" y="T9"/>
                  </a:cxn>
                </a:cxnLst>
                <a:rect l="0" t="0" r="r" b="b"/>
                <a:pathLst>
                  <a:path w="72" h="47">
                    <a:moveTo>
                      <a:pt x="31" y="47"/>
                    </a:moveTo>
                    <a:cubicBezTo>
                      <a:pt x="72" y="46"/>
                      <a:pt x="22" y="0"/>
                      <a:pt x="19" y="24"/>
                    </a:cubicBezTo>
                    <a:cubicBezTo>
                      <a:pt x="19" y="24"/>
                      <a:pt x="8" y="19"/>
                      <a:pt x="12" y="26"/>
                    </a:cubicBezTo>
                    <a:cubicBezTo>
                      <a:pt x="12" y="26"/>
                      <a:pt x="0" y="27"/>
                      <a:pt x="3" y="37"/>
                    </a:cubicBezTo>
                    <a:cubicBezTo>
                      <a:pt x="5" y="42"/>
                      <a:pt x="28" y="47"/>
                      <a:pt x="31" y="47"/>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3547"/>
              <p:cNvSpPr/>
              <p:nvPr/>
            </p:nvSpPr>
            <p:spPr bwMode="auto">
              <a:xfrm>
                <a:off x="-7363619" y="-8761413"/>
                <a:ext cx="520700" cy="412750"/>
              </a:xfrm>
              <a:custGeom>
                <a:avLst/>
                <a:gdLst>
                  <a:gd name="T0" fmla="*/ 14 w 328"/>
                  <a:gd name="T1" fmla="*/ 0 h 260"/>
                  <a:gd name="T2" fmla="*/ 328 w 328"/>
                  <a:gd name="T3" fmla="*/ 47 h 260"/>
                  <a:gd name="T4" fmla="*/ 291 w 328"/>
                  <a:gd name="T5" fmla="*/ 260 h 260"/>
                  <a:gd name="T6" fmla="*/ 0 w 328"/>
                  <a:gd name="T7" fmla="*/ 219 h 260"/>
                  <a:gd name="T8" fmla="*/ 14 w 328"/>
                  <a:gd name="T9" fmla="*/ 0 h 260"/>
                </a:gdLst>
                <a:ahLst/>
                <a:cxnLst>
                  <a:cxn ang="0">
                    <a:pos x="T0" y="T1"/>
                  </a:cxn>
                  <a:cxn ang="0">
                    <a:pos x="T2" y="T3"/>
                  </a:cxn>
                  <a:cxn ang="0">
                    <a:pos x="T4" y="T5"/>
                  </a:cxn>
                  <a:cxn ang="0">
                    <a:pos x="T6" y="T7"/>
                  </a:cxn>
                  <a:cxn ang="0">
                    <a:pos x="T8" y="T9"/>
                  </a:cxn>
                </a:cxnLst>
                <a:rect l="0" t="0" r="r" b="b"/>
                <a:pathLst>
                  <a:path w="328" h="260">
                    <a:moveTo>
                      <a:pt x="14" y="0"/>
                    </a:moveTo>
                    <a:lnTo>
                      <a:pt x="328" y="47"/>
                    </a:lnTo>
                    <a:lnTo>
                      <a:pt x="291" y="260"/>
                    </a:lnTo>
                    <a:lnTo>
                      <a:pt x="0" y="219"/>
                    </a:lnTo>
                    <a:lnTo>
                      <a:pt x="14" y="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3548"/>
              <p:cNvSpPr/>
              <p:nvPr/>
            </p:nvSpPr>
            <p:spPr bwMode="auto">
              <a:xfrm>
                <a:off x="-7368382" y="-8796338"/>
                <a:ext cx="571500" cy="161925"/>
              </a:xfrm>
              <a:custGeom>
                <a:avLst/>
                <a:gdLst>
                  <a:gd name="T0" fmla="*/ 0 w 360"/>
                  <a:gd name="T1" fmla="*/ 0 h 102"/>
                  <a:gd name="T2" fmla="*/ 360 w 360"/>
                  <a:gd name="T3" fmla="*/ 64 h 102"/>
                  <a:gd name="T4" fmla="*/ 346 w 360"/>
                  <a:gd name="T5" fmla="*/ 102 h 102"/>
                  <a:gd name="T6" fmla="*/ 3 w 360"/>
                  <a:gd name="T7" fmla="*/ 50 h 102"/>
                  <a:gd name="T8" fmla="*/ 0 w 360"/>
                  <a:gd name="T9" fmla="*/ 0 h 102"/>
                </a:gdLst>
                <a:ahLst/>
                <a:cxnLst>
                  <a:cxn ang="0">
                    <a:pos x="T0" y="T1"/>
                  </a:cxn>
                  <a:cxn ang="0">
                    <a:pos x="T2" y="T3"/>
                  </a:cxn>
                  <a:cxn ang="0">
                    <a:pos x="T4" y="T5"/>
                  </a:cxn>
                  <a:cxn ang="0">
                    <a:pos x="T6" y="T7"/>
                  </a:cxn>
                  <a:cxn ang="0">
                    <a:pos x="T8" y="T9"/>
                  </a:cxn>
                </a:cxnLst>
                <a:rect l="0" t="0" r="r" b="b"/>
                <a:pathLst>
                  <a:path w="360" h="102">
                    <a:moveTo>
                      <a:pt x="0" y="0"/>
                    </a:moveTo>
                    <a:lnTo>
                      <a:pt x="360" y="64"/>
                    </a:lnTo>
                    <a:lnTo>
                      <a:pt x="346" y="102"/>
                    </a:lnTo>
                    <a:lnTo>
                      <a:pt x="3" y="50"/>
                    </a:lnTo>
                    <a:lnTo>
                      <a:pt x="0" y="0"/>
                    </a:lnTo>
                    <a:close/>
                  </a:path>
                </a:pathLst>
              </a:custGeom>
              <a:solidFill>
                <a:srgbClr val="CA2F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3549"/>
              <p:cNvSpPr/>
              <p:nvPr/>
            </p:nvSpPr>
            <p:spPr bwMode="auto">
              <a:xfrm>
                <a:off x="-7190582" y="-8761413"/>
                <a:ext cx="187325" cy="393700"/>
              </a:xfrm>
              <a:custGeom>
                <a:avLst/>
                <a:gdLst>
                  <a:gd name="T0" fmla="*/ 26 w 118"/>
                  <a:gd name="T1" fmla="*/ 0 h 248"/>
                  <a:gd name="T2" fmla="*/ 118 w 118"/>
                  <a:gd name="T3" fmla="*/ 16 h 248"/>
                  <a:gd name="T4" fmla="*/ 80 w 118"/>
                  <a:gd name="T5" fmla="*/ 248 h 248"/>
                  <a:gd name="T6" fmla="*/ 0 w 118"/>
                  <a:gd name="T7" fmla="*/ 236 h 248"/>
                  <a:gd name="T8" fmla="*/ 26 w 118"/>
                  <a:gd name="T9" fmla="*/ 0 h 248"/>
                </a:gdLst>
                <a:ahLst/>
                <a:cxnLst>
                  <a:cxn ang="0">
                    <a:pos x="T0" y="T1"/>
                  </a:cxn>
                  <a:cxn ang="0">
                    <a:pos x="T2" y="T3"/>
                  </a:cxn>
                  <a:cxn ang="0">
                    <a:pos x="T4" y="T5"/>
                  </a:cxn>
                  <a:cxn ang="0">
                    <a:pos x="T6" y="T7"/>
                  </a:cxn>
                  <a:cxn ang="0">
                    <a:pos x="T8" y="T9"/>
                  </a:cxn>
                </a:cxnLst>
                <a:rect l="0" t="0" r="r" b="b"/>
                <a:pathLst>
                  <a:path w="118" h="248">
                    <a:moveTo>
                      <a:pt x="26" y="0"/>
                    </a:moveTo>
                    <a:lnTo>
                      <a:pt x="118" y="16"/>
                    </a:lnTo>
                    <a:lnTo>
                      <a:pt x="80" y="248"/>
                    </a:lnTo>
                    <a:lnTo>
                      <a:pt x="0" y="236"/>
                    </a:lnTo>
                    <a:lnTo>
                      <a:pt x="26"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3550"/>
              <p:cNvSpPr/>
              <p:nvPr/>
            </p:nvSpPr>
            <p:spPr bwMode="auto">
              <a:xfrm>
                <a:off x="-7173119" y="-8758238"/>
                <a:ext cx="147638" cy="385763"/>
              </a:xfrm>
              <a:custGeom>
                <a:avLst/>
                <a:gdLst>
                  <a:gd name="T0" fmla="*/ 26 w 93"/>
                  <a:gd name="T1" fmla="*/ 0 h 243"/>
                  <a:gd name="T2" fmla="*/ 93 w 93"/>
                  <a:gd name="T3" fmla="*/ 12 h 243"/>
                  <a:gd name="T4" fmla="*/ 57 w 93"/>
                  <a:gd name="T5" fmla="*/ 243 h 243"/>
                  <a:gd name="T6" fmla="*/ 0 w 93"/>
                  <a:gd name="T7" fmla="*/ 236 h 243"/>
                  <a:gd name="T8" fmla="*/ 26 w 93"/>
                  <a:gd name="T9" fmla="*/ 0 h 243"/>
                </a:gdLst>
                <a:ahLst/>
                <a:cxnLst>
                  <a:cxn ang="0">
                    <a:pos x="T0" y="T1"/>
                  </a:cxn>
                  <a:cxn ang="0">
                    <a:pos x="T2" y="T3"/>
                  </a:cxn>
                  <a:cxn ang="0">
                    <a:pos x="T4" y="T5"/>
                  </a:cxn>
                  <a:cxn ang="0">
                    <a:pos x="T6" y="T7"/>
                  </a:cxn>
                  <a:cxn ang="0">
                    <a:pos x="T8" y="T9"/>
                  </a:cxn>
                </a:cxnLst>
                <a:rect l="0" t="0" r="r" b="b"/>
                <a:pathLst>
                  <a:path w="93" h="243">
                    <a:moveTo>
                      <a:pt x="26" y="0"/>
                    </a:moveTo>
                    <a:lnTo>
                      <a:pt x="93" y="12"/>
                    </a:lnTo>
                    <a:lnTo>
                      <a:pt x="57" y="243"/>
                    </a:lnTo>
                    <a:lnTo>
                      <a:pt x="0" y="236"/>
                    </a:lnTo>
                    <a:lnTo>
                      <a:pt x="26" y="0"/>
                    </a:ln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3551"/>
              <p:cNvSpPr/>
              <p:nvPr/>
            </p:nvSpPr>
            <p:spPr bwMode="auto">
              <a:xfrm>
                <a:off x="-7187407" y="-8769350"/>
                <a:ext cx="203200" cy="107950"/>
              </a:xfrm>
              <a:custGeom>
                <a:avLst/>
                <a:gdLst>
                  <a:gd name="T0" fmla="*/ 5 w 128"/>
                  <a:gd name="T1" fmla="*/ 0 h 68"/>
                  <a:gd name="T2" fmla="*/ 128 w 128"/>
                  <a:gd name="T3" fmla="*/ 21 h 68"/>
                  <a:gd name="T4" fmla="*/ 118 w 128"/>
                  <a:gd name="T5" fmla="*/ 68 h 68"/>
                  <a:gd name="T6" fmla="*/ 0 w 128"/>
                  <a:gd name="T7" fmla="*/ 50 h 68"/>
                  <a:gd name="T8" fmla="*/ 5 w 128"/>
                  <a:gd name="T9" fmla="*/ 0 h 68"/>
                </a:gdLst>
                <a:ahLst/>
                <a:cxnLst>
                  <a:cxn ang="0">
                    <a:pos x="T0" y="T1"/>
                  </a:cxn>
                  <a:cxn ang="0">
                    <a:pos x="T2" y="T3"/>
                  </a:cxn>
                  <a:cxn ang="0">
                    <a:pos x="T4" y="T5"/>
                  </a:cxn>
                  <a:cxn ang="0">
                    <a:pos x="T6" y="T7"/>
                  </a:cxn>
                  <a:cxn ang="0">
                    <a:pos x="T8" y="T9"/>
                  </a:cxn>
                </a:cxnLst>
                <a:rect l="0" t="0" r="r" b="b"/>
                <a:pathLst>
                  <a:path w="128" h="68">
                    <a:moveTo>
                      <a:pt x="5" y="0"/>
                    </a:moveTo>
                    <a:lnTo>
                      <a:pt x="128" y="21"/>
                    </a:lnTo>
                    <a:lnTo>
                      <a:pt x="118" y="68"/>
                    </a:lnTo>
                    <a:lnTo>
                      <a:pt x="0" y="50"/>
                    </a:lnTo>
                    <a:lnTo>
                      <a:pt x="5"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3552"/>
              <p:cNvSpPr/>
              <p:nvPr/>
            </p:nvSpPr>
            <p:spPr bwMode="auto">
              <a:xfrm>
                <a:off x="-7162007" y="-8761413"/>
                <a:ext cx="150813" cy="96838"/>
              </a:xfrm>
              <a:custGeom>
                <a:avLst/>
                <a:gdLst>
                  <a:gd name="T0" fmla="*/ 8 w 95"/>
                  <a:gd name="T1" fmla="*/ 0 h 61"/>
                  <a:gd name="T2" fmla="*/ 95 w 95"/>
                  <a:gd name="T3" fmla="*/ 14 h 61"/>
                  <a:gd name="T4" fmla="*/ 86 w 95"/>
                  <a:gd name="T5" fmla="*/ 61 h 61"/>
                  <a:gd name="T6" fmla="*/ 0 w 95"/>
                  <a:gd name="T7" fmla="*/ 49 h 61"/>
                  <a:gd name="T8" fmla="*/ 8 w 95"/>
                  <a:gd name="T9" fmla="*/ 0 h 61"/>
                </a:gdLst>
                <a:ahLst/>
                <a:cxnLst>
                  <a:cxn ang="0">
                    <a:pos x="T0" y="T1"/>
                  </a:cxn>
                  <a:cxn ang="0">
                    <a:pos x="T2" y="T3"/>
                  </a:cxn>
                  <a:cxn ang="0">
                    <a:pos x="T4" y="T5"/>
                  </a:cxn>
                  <a:cxn ang="0">
                    <a:pos x="T6" y="T7"/>
                  </a:cxn>
                  <a:cxn ang="0">
                    <a:pos x="T8" y="T9"/>
                  </a:cxn>
                </a:cxnLst>
                <a:rect l="0" t="0" r="r" b="b"/>
                <a:pathLst>
                  <a:path w="95" h="61">
                    <a:moveTo>
                      <a:pt x="8" y="0"/>
                    </a:moveTo>
                    <a:lnTo>
                      <a:pt x="95" y="14"/>
                    </a:lnTo>
                    <a:lnTo>
                      <a:pt x="86" y="61"/>
                    </a:lnTo>
                    <a:lnTo>
                      <a:pt x="0" y="49"/>
                    </a:lnTo>
                    <a:lnTo>
                      <a:pt x="8"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3553"/>
              <p:cNvSpPr>
                <a:spLocks noEditPoints="1"/>
              </p:cNvSpPr>
              <p:nvPr/>
            </p:nvSpPr>
            <p:spPr bwMode="auto">
              <a:xfrm>
                <a:off x="-6719094" y="-8507413"/>
                <a:ext cx="200025" cy="192088"/>
              </a:xfrm>
              <a:custGeom>
                <a:avLst/>
                <a:gdLst>
                  <a:gd name="T0" fmla="*/ 13 w 53"/>
                  <a:gd name="T1" fmla="*/ 50 h 51"/>
                  <a:gd name="T2" fmla="*/ 29 w 53"/>
                  <a:gd name="T3" fmla="*/ 4 h 51"/>
                  <a:gd name="T4" fmla="*/ 1 w 53"/>
                  <a:gd name="T5" fmla="*/ 28 h 51"/>
                  <a:gd name="T6" fmla="*/ 13 w 53"/>
                  <a:gd name="T7" fmla="*/ 50 h 51"/>
                  <a:gd name="T8" fmla="*/ 12 w 53"/>
                  <a:gd name="T9" fmla="*/ 45 h 51"/>
                  <a:gd name="T10" fmla="*/ 5 w 53"/>
                  <a:gd name="T11" fmla="*/ 31 h 51"/>
                  <a:gd name="T12" fmla="*/ 23 w 53"/>
                  <a:gd name="T13" fmla="*/ 15 h 51"/>
                  <a:gd name="T14" fmla="*/ 12 w 53"/>
                  <a:gd name="T15" fmla="*/ 4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51">
                    <a:moveTo>
                      <a:pt x="13" y="50"/>
                    </a:moveTo>
                    <a:cubicBezTo>
                      <a:pt x="29" y="43"/>
                      <a:pt x="53" y="11"/>
                      <a:pt x="29" y="4"/>
                    </a:cubicBezTo>
                    <a:cubicBezTo>
                      <a:pt x="16" y="0"/>
                      <a:pt x="3" y="13"/>
                      <a:pt x="1" y="28"/>
                    </a:cubicBezTo>
                    <a:cubicBezTo>
                      <a:pt x="0" y="38"/>
                      <a:pt x="0" y="51"/>
                      <a:pt x="13" y="50"/>
                    </a:cubicBezTo>
                    <a:close/>
                    <a:moveTo>
                      <a:pt x="12" y="45"/>
                    </a:moveTo>
                    <a:cubicBezTo>
                      <a:pt x="4" y="47"/>
                      <a:pt x="4" y="38"/>
                      <a:pt x="5" y="31"/>
                    </a:cubicBezTo>
                    <a:cubicBezTo>
                      <a:pt x="6" y="21"/>
                      <a:pt x="14" y="12"/>
                      <a:pt x="23" y="15"/>
                    </a:cubicBezTo>
                    <a:cubicBezTo>
                      <a:pt x="39" y="20"/>
                      <a:pt x="23" y="41"/>
                      <a:pt x="12" y="4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3554"/>
              <p:cNvSpPr>
                <a:spLocks noEditPoints="1"/>
              </p:cNvSpPr>
              <p:nvPr/>
            </p:nvSpPr>
            <p:spPr bwMode="auto">
              <a:xfrm>
                <a:off x="-6722269" y="-8361363"/>
                <a:ext cx="206375" cy="300038"/>
              </a:xfrm>
              <a:custGeom>
                <a:avLst/>
                <a:gdLst>
                  <a:gd name="T0" fmla="*/ 1 w 55"/>
                  <a:gd name="T1" fmla="*/ 15 h 80"/>
                  <a:gd name="T2" fmla="*/ 43 w 55"/>
                  <a:gd name="T3" fmla="*/ 57 h 80"/>
                  <a:gd name="T4" fmla="*/ 31 w 55"/>
                  <a:gd name="T5" fmla="*/ 14 h 80"/>
                  <a:gd name="T6" fmla="*/ 1 w 55"/>
                  <a:gd name="T7" fmla="*/ 15 h 80"/>
                  <a:gd name="T8" fmla="*/ 6 w 55"/>
                  <a:gd name="T9" fmla="*/ 17 h 80"/>
                  <a:gd name="T10" fmla="*/ 26 w 55"/>
                  <a:gd name="T11" fmla="*/ 17 h 80"/>
                  <a:gd name="T12" fmla="*/ 34 w 55"/>
                  <a:gd name="T13" fmla="*/ 45 h 80"/>
                  <a:gd name="T14" fmla="*/ 6 w 55"/>
                  <a:gd name="T15" fmla="*/ 17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80">
                    <a:moveTo>
                      <a:pt x="1" y="15"/>
                    </a:moveTo>
                    <a:cubicBezTo>
                      <a:pt x="0" y="37"/>
                      <a:pt x="23" y="80"/>
                      <a:pt x="43" y="57"/>
                    </a:cubicBezTo>
                    <a:cubicBezTo>
                      <a:pt x="55" y="45"/>
                      <a:pt x="46" y="24"/>
                      <a:pt x="31" y="14"/>
                    </a:cubicBezTo>
                    <a:cubicBezTo>
                      <a:pt x="20" y="8"/>
                      <a:pt x="6" y="0"/>
                      <a:pt x="1" y="15"/>
                    </a:cubicBezTo>
                    <a:close/>
                    <a:moveTo>
                      <a:pt x="6" y="17"/>
                    </a:moveTo>
                    <a:cubicBezTo>
                      <a:pt x="9" y="7"/>
                      <a:pt x="19" y="12"/>
                      <a:pt x="26" y="17"/>
                    </a:cubicBezTo>
                    <a:cubicBezTo>
                      <a:pt x="36" y="23"/>
                      <a:pt x="41" y="37"/>
                      <a:pt x="34" y="45"/>
                    </a:cubicBezTo>
                    <a:cubicBezTo>
                      <a:pt x="20" y="60"/>
                      <a:pt x="5" y="31"/>
                      <a:pt x="6" y="17"/>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3555"/>
              <p:cNvSpPr/>
              <p:nvPr/>
            </p:nvSpPr>
            <p:spPr bwMode="auto">
              <a:xfrm>
                <a:off x="-6722269" y="-8397875"/>
                <a:ext cx="127000" cy="206375"/>
              </a:xfrm>
              <a:custGeom>
                <a:avLst/>
                <a:gdLst>
                  <a:gd name="T0" fmla="*/ 1 w 34"/>
                  <a:gd name="T1" fmla="*/ 25 h 55"/>
                  <a:gd name="T2" fmla="*/ 15 w 34"/>
                  <a:gd name="T3" fmla="*/ 13 h 55"/>
                  <a:gd name="T4" fmla="*/ 13 w 34"/>
                  <a:gd name="T5" fmla="*/ 9 h 55"/>
                  <a:gd name="T6" fmla="*/ 4 w 34"/>
                  <a:gd name="T7" fmla="*/ 4 h 55"/>
                  <a:gd name="T8" fmla="*/ 1 w 34"/>
                  <a:gd name="T9" fmla="*/ 25 h 55"/>
                </a:gdLst>
                <a:ahLst/>
                <a:cxnLst>
                  <a:cxn ang="0">
                    <a:pos x="T0" y="T1"/>
                  </a:cxn>
                  <a:cxn ang="0">
                    <a:pos x="T2" y="T3"/>
                  </a:cxn>
                  <a:cxn ang="0">
                    <a:pos x="T4" y="T5"/>
                  </a:cxn>
                  <a:cxn ang="0">
                    <a:pos x="T6" y="T7"/>
                  </a:cxn>
                  <a:cxn ang="0">
                    <a:pos x="T8" y="T9"/>
                  </a:cxn>
                </a:cxnLst>
                <a:rect l="0" t="0" r="r" b="b"/>
                <a:pathLst>
                  <a:path w="34" h="55">
                    <a:moveTo>
                      <a:pt x="1" y="25"/>
                    </a:moveTo>
                    <a:cubicBezTo>
                      <a:pt x="7" y="55"/>
                      <a:pt x="34" y="12"/>
                      <a:pt x="15" y="13"/>
                    </a:cubicBezTo>
                    <a:cubicBezTo>
                      <a:pt x="15" y="13"/>
                      <a:pt x="17" y="4"/>
                      <a:pt x="13" y="9"/>
                    </a:cubicBezTo>
                    <a:cubicBezTo>
                      <a:pt x="13" y="8"/>
                      <a:pt x="10" y="0"/>
                      <a:pt x="4" y="4"/>
                    </a:cubicBezTo>
                    <a:cubicBezTo>
                      <a:pt x="0" y="6"/>
                      <a:pt x="0" y="23"/>
                      <a:pt x="1" y="2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3556"/>
              <p:cNvSpPr/>
              <p:nvPr/>
            </p:nvSpPr>
            <p:spPr bwMode="auto">
              <a:xfrm>
                <a:off x="-7096919" y="-8513763"/>
                <a:ext cx="374650" cy="371475"/>
              </a:xfrm>
              <a:custGeom>
                <a:avLst/>
                <a:gdLst>
                  <a:gd name="T0" fmla="*/ 229 w 236"/>
                  <a:gd name="T1" fmla="*/ 0 h 234"/>
                  <a:gd name="T2" fmla="*/ 236 w 236"/>
                  <a:gd name="T3" fmla="*/ 234 h 234"/>
                  <a:gd name="T4" fmla="*/ 7 w 236"/>
                  <a:gd name="T5" fmla="*/ 224 h 234"/>
                  <a:gd name="T6" fmla="*/ 0 w 236"/>
                  <a:gd name="T7" fmla="*/ 44 h 234"/>
                  <a:gd name="T8" fmla="*/ 229 w 236"/>
                  <a:gd name="T9" fmla="*/ 0 h 234"/>
                </a:gdLst>
                <a:ahLst/>
                <a:cxnLst>
                  <a:cxn ang="0">
                    <a:pos x="T0" y="T1"/>
                  </a:cxn>
                  <a:cxn ang="0">
                    <a:pos x="T2" y="T3"/>
                  </a:cxn>
                  <a:cxn ang="0">
                    <a:pos x="T4" y="T5"/>
                  </a:cxn>
                  <a:cxn ang="0">
                    <a:pos x="T6" y="T7"/>
                  </a:cxn>
                  <a:cxn ang="0">
                    <a:pos x="T8" y="T9"/>
                  </a:cxn>
                </a:cxnLst>
                <a:rect l="0" t="0" r="r" b="b"/>
                <a:pathLst>
                  <a:path w="236" h="234">
                    <a:moveTo>
                      <a:pt x="229" y="0"/>
                    </a:moveTo>
                    <a:lnTo>
                      <a:pt x="236" y="234"/>
                    </a:lnTo>
                    <a:lnTo>
                      <a:pt x="7" y="224"/>
                    </a:lnTo>
                    <a:lnTo>
                      <a:pt x="0" y="44"/>
                    </a:lnTo>
                    <a:lnTo>
                      <a:pt x="229" y="0"/>
                    </a:lnTo>
                    <a:close/>
                  </a:path>
                </a:pathLst>
              </a:custGeom>
              <a:solidFill>
                <a:srgbClr val="0078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3557"/>
              <p:cNvSpPr/>
              <p:nvPr/>
            </p:nvSpPr>
            <p:spPr bwMode="auto">
              <a:xfrm>
                <a:off x="-6763544" y="-8537575"/>
                <a:ext cx="63500" cy="428625"/>
              </a:xfrm>
              <a:custGeom>
                <a:avLst/>
                <a:gdLst>
                  <a:gd name="T0" fmla="*/ 38 w 40"/>
                  <a:gd name="T1" fmla="*/ 0 h 270"/>
                  <a:gd name="T2" fmla="*/ 40 w 40"/>
                  <a:gd name="T3" fmla="*/ 270 h 270"/>
                  <a:gd name="T4" fmla="*/ 12 w 40"/>
                  <a:gd name="T5" fmla="*/ 265 h 270"/>
                  <a:gd name="T6" fmla="*/ 0 w 40"/>
                  <a:gd name="T7" fmla="*/ 7 h 270"/>
                  <a:gd name="T8" fmla="*/ 38 w 40"/>
                  <a:gd name="T9" fmla="*/ 0 h 270"/>
                </a:gdLst>
                <a:ahLst/>
                <a:cxnLst>
                  <a:cxn ang="0">
                    <a:pos x="T0" y="T1"/>
                  </a:cxn>
                  <a:cxn ang="0">
                    <a:pos x="T2" y="T3"/>
                  </a:cxn>
                  <a:cxn ang="0">
                    <a:pos x="T4" y="T5"/>
                  </a:cxn>
                  <a:cxn ang="0">
                    <a:pos x="T6" y="T7"/>
                  </a:cxn>
                  <a:cxn ang="0">
                    <a:pos x="T8" y="T9"/>
                  </a:cxn>
                </a:cxnLst>
                <a:rect l="0" t="0" r="r" b="b"/>
                <a:pathLst>
                  <a:path w="40" h="270">
                    <a:moveTo>
                      <a:pt x="38" y="0"/>
                    </a:moveTo>
                    <a:lnTo>
                      <a:pt x="40" y="270"/>
                    </a:lnTo>
                    <a:lnTo>
                      <a:pt x="12" y="265"/>
                    </a:lnTo>
                    <a:lnTo>
                      <a:pt x="0" y="7"/>
                    </a:lnTo>
                    <a:lnTo>
                      <a:pt x="38" y="0"/>
                    </a:lnTo>
                    <a:close/>
                  </a:path>
                </a:pathLst>
              </a:custGeom>
              <a:solidFill>
                <a:srgbClr val="00A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3558"/>
              <p:cNvSpPr/>
              <p:nvPr/>
            </p:nvSpPr>
            <p:spPr bwMode="auto">
              <a:xfrm>
                <a:off x="-7096919" y="-8375650"/>
                <a:ext cx="396875" cy="112713"/>
              </a:xfrm>
              <a:custGeom>
                <a:avLst/>
                <a:gdLst>
                  <a:gd name="T0" fmla="*/ 250 w 250"/>
                  <a:gd name="T1" fmla="*/ 0 h 71"/>
                  <a:gd name="T2" fmla="*/ 250 w 250"/>
                  <a:gd name="T3" fmla="*/ 69 h 71"/>
                  <a:gd name="T4" fmla="*/ 2 w 250"/>
                  <a:gd name="T5" fmla="*/ 71 h 71"/>
                  <a:gd name="T6" fmla="*/ 0 w 250"/>
                  <a:gd name="T7" fmla="*/ 19 h 71"/>
                  <a:gd name="T8" fmla="*/ 250 w 250"/>
                  <a:gd name="T9" fmla="*/ 0 h 71"/>
                </a:gdLst>
                <a:ahLst/>
                <a:cxnLst>
                  <a:cxn ang="0">
                    <a:pos x="T0" y="T1"/>
                  </a:cxn>
                  <a:cxn ang="0">
                    <a:pos x="T2" y="T3"/>
                  </a:cxn>
                  <a:cxn ang="0">
                    <a:pos x="T4" y="T5"/>
                  </a:cxn>
                  <a:cxn ang="0">
                    <a:pos x="T6" y="T7"/>
                  </a:cxn>
                  <a:cxn ang="0">
                    <a:pos x="T8" y="T9"/>
                  </a:cxn>
                </a:cxnLst>
                <a:rect l="0" t="0" r="r" b="b"/>
                <a:pathLst>
                  <a:path w="250" h="71">
                    <a:moveTo>
                      <a:pt x="250" y="0"/>
                    </a:moveTo>
                    <a:lnTo>
                      <a:pt x="250" y="69"/>
                    </a:lnTo>
                    <a:lnTo>
                      <a:pt x="2" y="71"/>
                    </a:lnTo>
                    <a:lnTo>
                      <a:pt x="0" y="19"/>
                    </a:lnTo>
                    <a:lnTo>
                      <a:pt x="250"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3559"/>
              <p:cNvSpPr/>
              <p:nvPr/>
            </p:nvSpPr>
            <p:spPr bwMode="auto">
              <a:xfrm>
                <a:off x="-7096919" y="-8361363"/>
                <a:ext cx="401638" cy="87313"/>
              </a:xfrm>
              <a:custGeom>
                <a:avLst/>
                <a:gdLst>
                  <a:gd name="T0" fmla="*/ 250 w 253"/>
                  <a:gd name="T1" fmla="*/ 0 h 55"/>
                  <a:gd name="T2" fmla="*/ 253 w 253"/>
                  <a:gd name="T3" fmla="*/ 50 h 55"/>
                  <a:gd name="T4" fmla="*/ 2 w 253"/>
                  <a:gd name="T5" fmla="*/ 55 h 55"/>
                  <a:gd name="T6" fmla="*/ 0 w 253"/>
                  <a:gd name="T7" fmla="*/ 19 h 55"/>
                  <a:gd name="T8" fmla="*/ 250 w 253"/>
                  <a:gd name="T9" fmla="*/ 0 h 55"/>
                </a:gdLst>
                <a:ahLst/>
                <a:cxnLst>
                  <a:cxn ang="0">
                    <a:pos x="T0" y="T1"/>
                  </a:cxn>
                  <a:cxn ang="0">
                    <a:pos x="T2" y="T3"/>
                  </a:cxn>
                  <a:cxn ang="0">
                    <a:pos x="T4" y="T5"/>
                  </a:cxn>
                  <a:cxn ang="0">
                    <a:pos x="T6" y="T7"/>
                  </a:cxn>
                  <a:cxn ang="0">
                    <a:pos x="T8" y="T9"/>
                  </a:cxn>
                </a:cxnLst>
                <a:rect l="0" t="0" r="r" b="b"/>
                <a:pathLst>
                  <a:path w="253" h="55">
                    <a:moveTo>
                      <a:pt x="250" y="0"/>
                    </a:moveTo>
                    <a:lnTo>
                      <a:pt x="253" y="50"/>
                    </a:lnTo>
                    <a:lnTo>
                      <a:pt x="2" y="55"/>
                    </a:lnTo>
                    <a:lnTo>
                      <a:pt x="0" y="19"/>
                    </a:lnTo>
                    <a:lnTo>
                      <a:pt x="250" y="0"/>
                    </a:ln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3560"/>
              <p:cNvSpPr/>
              <p:nvPr/>
            </p:nvSpPr>
            <p:spPr bwMode="auto">
              <a:xfrm>
                <a:off x="-6755607" y="-8397875"/>
                <a:ext cx="60325" cy="146050"/>
              </a:xfrm>
              <a:custGeom>
                <a:avLst/>
                <a:gdLst>
                  <a:gd name="T0" fmla="*/ 35 w 38"/>
                  <a:gd name="T1" fmla="*/ 0 h 92"/>
                  <a:gd name="T2" fmla="*/ 38 w 38"/>
                  <a:gd name="T3" fmla="*/ 92 h 92"/>
                  <a:gd name="T4" fmla="*/ 2 w 38"/>
                  <a:gd name="T5" fmla="*/ 92 h 92"/>
                  <a:gd name="T6" fmla="*/ 0 w 38"/>
                  <a:gd name="T7" fmla="*/ 5 h 92"/>
                  <a:gd name="T8" fmla="*/ 35 w 38"/>
                  <a:gd name="T9" fmla="*/ 0 h 92"/>
                </a:gdLst>
                <a:ahLst/>
                <a:cxnLst>
                  <a:cxn ang="0">
                    <a:pos x="T0" y="T1"/>
                  </a:cxn>
                  <a:cxn ang="0">
                    <a:pos x="T2" y="T3"/>
                  </a:cxn>
                  <a:cxn ang="0">
                    <a:pos x="T4" y="T5"/>
                  </a:cxn>
                  <a:cxn ang="0">
                    <a:pos x="T6" y="T7"/>
                  </a:cxn>
                  <a:cxn ang="0">
                    <a:pos x="T8" y="T9"/>
                  </a:cxn>
                </a:cxnLst>
                <a:rect l="0" t="0" r="r" b="b"/>
                <a:pathLst>
                  <a:path w="38" h="92">
                    <a:moveTo>
                      <a:pt x="35" y="0"/>
                    </a:moveTo>
                    <a:lnTo>
                      <a:pt x="38" y="92"/>
                    </a:lnTo>
                    <a:lnTo>
                      <a:pt x="2" y="92"/>
                    </a:lnTo>
                    <a:lnTo>
                      <a:pt x="0" y="5"/>
                    </a:lnTo>
                    <a:lnTo>
                      <a:pt x="35"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3561"/>
              <p:cNvSpPr/>
              <p:nvPr/>
            </p:nvSpPr>
            <p:spPr bwMode="auto">
              <a:xfrm>
                <a:off x="-6755607" y="-8375650"/>
                <a:ext cx="60325" cy="104775"/>
              </a:xfrm>
              <a:custGeom>
                <a:avLst/>
                <a:gdLst>
                  <a:gd name="T0" fmla="*/ 35 w 38"/>
                  <a:gd name="T1" fmla="*/ 0 h 66"/>
                  <a:gd name="T2" fmla="*/ 38 w 38"/>
                  <a:gd name="T3" fmla="*/ 66 h 66"/>
                  <a:gd name="T4" fmla="*/ 2 w 38"/>
                  <a:gd name="T5" fmla="*/ 66 h 66"/>
                  <a:gd name="T6" fmla="*/ 0 w 38"/>
                  <a:gd name="T7" fmla="*/ 2 h 66"/>
                  <a:gd name="T8" fmla="*/ 35 w 38"/>
                  <a:gd name="T9" fmla="*/ 0 h 66"/>
                </a:gdLst>
                <a:ahLst/>
                <a:cxnLst>
                  <a:cxn ang="0">
                    <a:pos x="T0" y="T1"/>
                  </a:cxn>
                  <a:cxn ang="0">
                    <a:pos x="T2" y="T3"/>
                  </a:cxn>
                  <a:cxn ang="0">
                    <a:pos x="T4" y="T5"/>
                  </a:cxn>
                  <a:cxn ang="0">
                    <a:pos x="T6" y="T7"/>
                  </a:cxn>
                  <a:cxn ang="0">
                    <a:pos x="T8" y="T9"/>
                  </a:cxn>
                </a:cxnLst>
                <a:rect l="0" t="0" r="r" b="b"/>
                <a:pathLst>
                  <a:path w="38" h="66">
                    <a:moveTo>
                      <a:pt x="35" y="0"/>
                    </a:moveTo>
                    <a:lnTo>
                      <a:pt x="38" y="66"/>
                    </a:lnTo>
                    <a:lnTo>
                      <a:pt x="2" y="66"/>
                    </a:lnTo>
                    <a:lnTo>
                      <a:pt x="0" y="2"/>
                    </a:lnTo>
                    <a:lnTo>
                      <a:pt x="35" y="0"/>
                    </a:lnTo>
                    <a:close/>
                  </a:path>
                </a:pathLst>
              </a:custGeom>
              <a:solidFill>
                <a:srgbClr val="7E81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3562"/>
              <p:cNvSpPr/>
              <p:nvPr/>
            </p:nvSpPr>
            <p:spPr bwMode="auto">
              <a:xfrm>
                <a:off x="-8797132" y="-9883775"/>
                <a:ext cx="3411538" cy="3151188"/>
              </a:xfrm>
              <a:custGeom>
                <a:avLst/>
                <a:gdLst>
                  <a:gd name="T0" fmla="*/ 116 w 909"/>
                  <a:gd name="T1" fmla="*/ 752 h 840"/>
                  <a:gd name="T2" fmla="*/ 0 w 909"/>
                  <a:gd name="T3" fmla="*/ 506 h 840"/>
                  <a:gd name="T4" fmla="*/ 110 w 909"/>
                  <a:gd name="T5" fmla="*/ 448 h 840"/>
                  <a:gd name="T6" fmla="*/ 342 w 909"/>
                  <a:gd name="T7" fmla="*/ 823 h 840"/>
                  <a:gd name="T8" fmla="*/ 116 w 909"/>
                  <a:gd name="T9" fmla="*/ 752 h 840"/>
                </a:gdLst>
                <a:ahLst/>
                <a:cxnLst>
                  <a:cxn ang="0">
                    <a:pos x="T0" y="T1"/>
                  </a:cxn>
                  <a:cxn ang="0">
                    <a:pos x="T2" y="T3"/>
                  </a:cxn>
                  <a:cxn ang="0">
                    <a:pos x="T4" y="T5"/>
                  </a:cxn>
                  <a:cxn ang="0">
                    <a:pos x="T6" y="T7"/>
                  </a:cxn>
                  <a:cxn ang="0">
                    <a:pos x="T8" y="T9"/>
                  </a:cxn>
                </a:cxnLst>
                <a:rect l="0" t="0" r="r" b="b"/>
                <a:pathLst>
                  <a:path w="909" h="840">
                    <a:moveTo>
                      <a:pt x="116" y="752"/>
                    </a:moveTo>
                    <a:cubicBezTo>
                      <a:pt x="0" y="506"/>
                      <a:pt x="0" y="506"/>
                      <a:pt x="0" y="506"/>
                    </a:cubicBezTo>
                    <a:cubicBezTo>
                      <a:pt x="70" y="483"/>
                      <a:pt x="76" y="523"/>
                      <a:pt x="110" y="448"/>
                    </a:cubicBezTo>
                    <a:cubicBezTo>
                      <a:pt x="311" y="0"/>
                      <a:pt x="909" y="709"/>
                      <a:pt x="342" y="823"/>
                    </a:cubicBezTo>
                    <a:cubicBezTo>
                      <a:pt x="260" y="840"/>
                      <a:pt x="146" y="781"/>
                      <a:pt x="116" y="752"/>
                    </a:cubicBezTo>
                    <a:close/>
                  </a:path>
                </a:pathLst>
              </a:custGeom>
              <a:solidFill>
                <a:srgbClr val="1DB5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3563"/>
              <p:cNvSpPr>
                <a:spLocks noEditPoints="1"/>
              </p:cNvSpPr>
              <p:nvPr/>
            </p:nvSpPr>
            <p:spPr bwMode="auto">
              <a:xfrm>
                <a:off x="-9605169" y="-8791575"/>
                <a:ext cx="2278063" cy="1897063"/>
              </a:xfrm>
              <a:custGeom>
                <a:avLst/>
                <a:gdLst>
                  <a:gd name="T0" fmla="*/ 471 w 607"/>
                  <a:gd name="T1" fmla="*/ 30 h 506"/>
                  <a:gd name="T2" fmla="*/ 527 w 607"/>
                  <a:gd name="T3" fmla="*/ 80 h 506"/>
                  <a:gd name="T4" fmla="*/ 509 w 607"/>
                  <a:gd name="T5" fmla="*/ 80 h 506"/>
                  <a:gd name="T6" fmla="*/ 576 w 607"/>
                  <a:gd name="T7" fmla="*/ 32 h 506"/>
                  <a:gd name="T8" fmla="*/ 593 w 607"/>
                  <a:gd name="T9" fmla="*/ 4 h 506"/>
                  <a:gd name="T10" fmla="*/ 584 w 607"/>
                  <a:gd name="T11" fmla="*/ 35 h 506"/>
                  <a:gd name="T12" fmla="*/ 517 w 607"/>
                  <a:gd name="T13" fmla="*/ 67 h 506"/>
                  <a:gd name="T14" fmla="*/ 591 w 607"/>
                  <a:gd name="T15" fmla="*/ 109 h 506"/>
                  <a:gd name="T16" fmla="*/ 436 w 607"/>
                  <a:gd name="T17" fmla="*/ 93 h 506"/>
                  <a:gd name="T18" fmla="*/ 440 w 607"/>
                  <a:gd name="T19" fmla="*/ 145 h 506"/>
                  <a:gd name="T20" fmla="*/ 453 w 607"/>
                  <a:gd name="T21" fmla="*/ 167 h 506"/>
                  <a:gd name="T22" fmla="*/ 462 w 607"/>
                  <a:gd name="T23" fmla="*/ 230 h 506"/>
                  <a:gd name="T24" fmla="*/ 406 w 607"/>
                  <a:gd name="T25" fmla="*/ 250 h 506"/>
                  <a:gd name="T26" fmla="*/ 377 w 607"/>
                  <a:gd name="T27" fmla="*/ 426 h 506"/>
                  <a:gd name="T28" fmla="*/ 358 w 607"/>
                  <a:gd name="T29" fmla="*/ 466 h 506"/>
                  <a:gd name="T30" fmla="*/ 150 w 607"/>
                  <a:gd name="T31" fmla="*/ 435 h 506"/>
                  <a:gd name="T32" fmla="*/ 143 w 607"/>
                  <a:gd name="T33" fmla="*/ 422 h 506"/>
                  <a:gd name="T34" fmla="*/ 8 w 607"/>
                  <a:gd name="T35" fmla="*/ 335 h 506"/>
                  <a:gd name="T36" fmla="*/ 29 w 607"/>
                  <a:gd name="T37" fmla="*/ 332 h 506"/>
                  <a:gd name="T38" fmla="*/ 49 w 607"/>
                  <a:gd name="T39" fmla="*/ 266 h 506"/>
                  <a:gd name="T40" fmla="*/ 61 w 607"/>
                  <a:gd name="T41" fmla="*/ 243 h 506"/>
                  <a:gd name="T42" fmla="*/ 66 w 607"/>
                  <a:gd name="T43" fmla="*/ 244 h 506"/>
                  <a:gd name="T44" fmla="*/ 115 w 607"/>
                  <a:gd name="T45" fmla="*/ 230 h 506"/>
                  <a:gd name="T46" fmla="*/ 136 w 607"/>
                  <a:gd name="T47" fmla="*/ 218 h 506"/>
                  <a:gd name="T48" fmla="*/ 226 w 607"/>
                  <a:gd name="T49" fmla="*/ 160 h 506"/>
                  <a:gd name="T50" fmla="*/ 209 w 607"/>
                  <a:gd name="T51" fmla="*/ 105 h 506"/>
                  <a:gd name="T52" fmla="*/ 241 w 607"/>
                  <a:gd name="T53" fmla="*/ 102 h 506"/>
                  <a:gd name="T54" fmla="*/ 262 w 607"/>
                  <a:gd name="T55" fmla="*/ 91 h 506"/>
                  <a:gd name="T56" fmla="*/ 303 w 607"/>
                  <a:gd name="T57" fmla="*/ 77 h 506"/>
                  <a:gd name="T58" fmla="*/ 359 w 607"/>
                  <a:gd name="T59" fmla="*/ 58 h 506"/>
                  <a:gd name="T60" fmla="*/ 514 w 607"/>
                  <a:gd name="T61" fmla="*/ 88 h 506"/>
                  <a:gd name="T62" fmla="*/ 521 w 607"/>
                  <a:gd name="T63" fmla="*/ 87 h 506"/>
                  <a:gd name="T64" fmla="*/ 441 w 607"/>
                  <a:gd name="T65" fmla="*/ 218 h 506"/>
                  <a:gd name="T66" fmla="*/ 438 w 607"/>
                  <a:gd name="T67" fmla="*/ 220 h 506"/>
                  <a:gd name="T68" fmla="*/ 423 w 607"/>
                  <a:gd name="T69" fmla="*/ 228 h 506"/>
                  <a:gd name="T70" fmla="*/ 447 w 607"/>
                  <a:gd name="T71" fmla="*/ 212 h 506"/>
                  <a:gd name="T72" fmla="*/ 242 w 607"/>
                  <a:gd name="T73" fmla="*/ 128 h 506"/>
                  <a:gd name="T74" fmla="*/ 226 w 607"/>
                  <a:gd name="T75" fmla="*/ 111 h 506"/>
                  <a:gd name="T76" fmla="*/ 223 w 607"/>
                  <a:gd name="T77" fmla="*/ 12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7" h="506">
                    <a:moveTo>
                      <a:pt x="359" y="58"/>
                    </a:moveTo>
                    <a:cubicBezTo>
                      <a:pt x="379" y="17"/>
                      <a:pt x="428" y="5"/>
                      <a:pt x="471" y="30"/>
                    </a:cubicBezTo>
                    <a:cubicBezTo>
                      <a:pt x="517" y="57"/>
                      <a:pt x="469" y="172"/>
                      <a:pt x="529" y="152"/>
                    </a:cubicBezTo>
                    <a:cubicBezTo>
                      <a:pt x="592" y="132"/>
                      <a:pt x="552" y="61"/>
                      <a:pt x="527" y="80"/>
                    </a:cubicBezTo>
                    <a:cubicBezTo>
                      <a:pt x="560" y="102"/>
                      <a:pt x="539" y="117"/>
                      <a:pt x="520" y="114"/>
                    </a:cubicBezTo>
                    <a:cubicBezTo>
                      <a:pt x="500" y="112"/>
                      <a:pt x="495" y="94"/>
                      <a:pt x="509" y="80"/>
                    </a:cubicBezTo>
                    <a:cubicBezTo>
                      <a:pt x="504" y="76"/>
                      <a:pt x="499" y="72"/>
                      <a:pt x="499" y="68"/>
                    </a:cubicBezTo>
                    <a:cubicBezTo>
                      <a:pt x="491" y="28"/>
                      <a:pt x="567" y="51"/>
                      <a:pt x="576" y="32"/>
                    </a:cubicBezTo>
                    <a:cubicBezTo>
                      <a:pt x="570" y="28"/>
                      <a:pt x="568" y="20"/>
                      <a:pt x="570" y="13"/>
                    </a:cubicBezTo>
                    <a:cubicBezTo>
                      <a:pt x="574" y="5"/>
                      <a:pt x="584" y="0"/>
                      <a:pt x="593" y="4"/>
                    </a:cubicBezTo>
                    <a:cubicBezTo>
                      <a:pt x="602" y="7"/>
                      <a:pt x="607" y="16"/>
                      <a:pt x="604" y="25"/>
                    </a:cubicBezTo>
                    <a:cubicBezTo>
                      <a:pt x="601" y="33"/>
                      <a:pt x="592" y="37"/>
                      <a:pt x="584" y="35"/>
                    </a:cubicBezTo>
                    <a:cubicBezTo>
                      <a:pt x="580" y="44"/>
                      <a:pt x="571" y="48"/>
                      <a:pt x="562" y="49"/>
                    </a:cubicBezTo>
                    <a:cubicBezTo>
                      <a:pt x="544" y="50"/>
                      <a:pt x="509" y="49"/>
                      <a:pt x="517" y="67"/>
                    </a:cubicBezTo>
                    <a:cubicBezTo>
                      <a:pt x="519" y="73"/>
                      <a:pt x="519" y="72"/>
                      <a:pt x="522" y="70"/>
                    </a:cubicBezTo>
                    <a:cubicBezTo>
                      <a:pt x="545" y="58"/>
                      <a:pt x="582" y="59"/>
                      <a:pt x="591" y="109"/>
                    </a:cubicBezTo>
                    <a:cubicBezTo>
                      <a:pt x="603" y="169"/>
                      <a:pt x="509" y="239"/>
                      <a:pt x="462" y="156"/>
                    </a:cubicBezTo>
                    <a:cubicBezTo>
                      <a:pt x="449" y="133"/>
                      <a:pt x="471" y="61"/>
                      <a:pt x="436" y="93"/>
                    </a:cubicBezTo>
                    <a:cubicBezTo>
                      <a:pt x="449" y="106"/>
                      <a:pt x="455" y="120"/>
                      <a:pt x="445" y="134"/>
                    </a:cubicBezTo>
                    <a:cubicBezTo>
                      <a:pt x="443" y="140"/>
                      <a:pt x="439" y="144"/>
                      <a:pt x="440" y="145"/>
                    </a:cubicBezTo>
                    <a:cubicBezTo>
                      <a:pt x="453" y="149"/>
                      <a:pt x="451" y="153"/>
                      <a:pt x="448" y="157"/>
                    </a:cubicBezTo>
                    <a:cubicBezTo>
                      <a:pt x="451" y="160"/>
                      <a:pt x="453" y="163"/>
                      <a:pt x="453" y="167"/>
                    </a:cubicBezTo>
                    <a:cubicBezTo>
                      <a:pt x="461" y="175"/>
                      <a:pt x="459" y="190"/>
                      <a:pt x="453" y="203"/>
                    </a:cubicBezTo>
                    <a:cubicBezTo>
                      <a:pt x="461" y="207"/>
                      <a:pt x="466" y="219"/>
                      <a:pt x="462" y="230"/>
                    </a:cubicBezTo>
                    <a:cubicBezTo>
                      <a:pt x="458" y="245"/>
                      <a:pt x="439" y="260"/>
                      <a:pt x="415" y="254"/>
                    </a:cubicBezTo>
                    <a:cubicBezTo>
                      <a:pt x="413" y="253"/>
                      <a:pt x="409" y="252"/>
                      <a:pt x="406" y="250"/>
                    </a:cubicBezTo>
                    <a:cubicBezTo>
                      <a:pt x="412" y="271"/>
                      <a:pt x="409" y="303"/>
                      <a:pt x="399" y="319"/>
                    </a:cubicBezTo>
                    <a:cubicBezTo>
                      <a:pt x="396" y="362"/>
                      <a:pt x="389" y="404"/>
                      <a:pt x="377" y="426"/>
                    </a:cubicBezTo>
                    <a:cubicBezTo>
                      <a:pt x="375" y="430"/>
                      <a:pt x="371" y="432"/>
                      <a:pt x="365" y="434"/>
                    </a:cubicBezTo>
                    <a:cubicBezTo>
                      <a:pt x="368" y="447"/>
                      <a:pt x="364" y="461"/>
                      <a:pt x="358" y="466"/>
                    </a:cubicBezTo>
                    <a:cubicBezTo>
                      <a:pt x="363" y="484"/>
                      <a:pt x="366" y="487"/>
                      <a:pt x="376" y="495"/>
                    </a:cubicBezTo>
                    <a:cubicBezTo>
                      <a:pt x="367" y="506"/>
                      <a:pt x="147" y="449"/>
                      <a:pt x="150" y="435"/>
                    </a:cubicBezTo>
                    <a:cubicBezTo>
                      <a:pt x="151" y="431"/>
                      <a:pt x="152" y="428"/>
                      <a:pt x="153" y="425"/>
                    </a:cubicBezTo>
                    <a:cubicBezTo>
                      <a:pt x="150" y="424"/>
                      <a:pt x="147" y="423"/>
                      <a:pt x="143" y="422"/>
                    </a:cubicBezTo>
                    <a:cubicBezTo>
                      <a:pt x="140" y="424"/>
                      <a:pt x="136" y="428"/>
                      <a:pt x="125" y="424"/>
                    </a:cubicBezTo>
                    <a:cubicBezTo>
                      <a:pt x="78" y="410"/>
                      <a:pt x="0" y="332"/>
                      <a:pt x="8" y="335"/>
                    </a:cubicBezTo>
                    <a:cubicBezTo>
                      <a:pt x="17" y="339"/>
                      <a:pt x="24" y="338"/>
                      <a:pt x="30" y="335"/>
                    </a:cubicBezTo>
                    <a:cubicBezTo>
                      <a:pt x="29" y="334"/>
                      <a:pt x="29" y="333"/>
                      <a:pt x="29" y="332"/>
                    </a:cubicBezTo>
                    <a:cubicBezTo>
                      <a:pt x="31" y="324"/>
                      <a:pt x="39" y="314"/>
                      <a:pt x="45" y="308"/>
                    </a:cubicBezTo>
                    <a:cubicBezTo>
                      <a:pt x="37" y="293"/>
                      <a:pt x="40" y="274"/>
                      <a:pt x="49" y="266"/>
                    </a:cubicBezTo>
                    <a:cubicBezTo>
                      <a:pt x="47" y="261"/>
                      <a:pt x="48" y="258"/>
                      <a:pt x="54" y="259"/>
                    </a:cubicBezTo>
                    <a:cubicBezTo>
                      <a:pt x="60" y="260"/>
                      <a:pt x="49" y="243"/>
                      <a:pt x="61" y="243"/>
                    </a:cubicBezTo>
                    <a:cubicBezTo>
                      <a:pt x="62" y="243"/>
                      <a:pt x="63" y="243"/>
                      <a:pt x="63" y="244"/>
                    </a:cubicBezTo>
                    <a:cubicBezTo>
                      <a:pt x="64" y="244"/>
                      <a:pt x="65" y="244"/>
                      <a:pt x="66" y="244"/>
                    </a:cubicBezTo>
                    <a:cubicBezTo>
                      <a:pt x="69" y="243"/>
                      <a:pt x="83" y="248"/>
                      <a:pt x="89" y="250"/>
                    </a:cubicBezTo>
                    <a:cubicBezTo>
                      <a:pt x="97" y="243"/>
                      <a:pt x="106" y="236"/>
                      <a:pt x="115" y="230"/>
                    </a:cubicBezTo>
                    <a:cubicBezTo>
                      <a:pt x="121" y="226"/>
                      <a:pt x="128" y="222"/>
                      <a:pt x="136" y="218"/>
                    </a:cubicBezTo>
                    <a:cubicBezTo>
                      <a:pt x="136" y="218"/>
                      <a:pt x="136" y="218"/>
                      <a:pt x="136" y="218"/>
                    </a:cubicBezTo>
                    <a:cubicBezTo>
                      <a:pt x="135" y="201"/>
                      <a:pt x="180" y="185"/>
                      <a:pt x="219" y="177"/>
                    </a:cubicBezTo>
                    <a:cubicBezTo>
                      <a:pt x="221" y="171"/>
                      <a:pt x="224" y="165"/>
                      <a:pt x="226" y="160"/>
                    </a:cubicBezTo>
                    <a:cubicBezTo>
                      <a:pt x="222" y="157"/>
                      <a:pt x="218" y="155"/>
                      <a:pt x="215" y="153"/>
                    </a:cubicBezTo>
                    <a:cubicBezTo>
                      <a:pt x="197" y="138"/>
                      <a:pt x="198" y="117"/>
                      <a:pt x="209" y="105"/>
                    </a:cubicBezTo>
                    <a:cubicBezTo>
                      <a:pt x="218" y="94"/>
                      <a:pt x="235" y="92"/>
                      <a:pt x="240" y="101"/>
                    </a:cubicBezTo>
                    <a:cubicBezTo>
                      <a:pt x="240" y="101"/>
                      <a:pt x="241" y="102"/>
                      <a:pt x="241" y="102"/>
                    </a:cubicBezTo>
                    <a:cubicBezTo>
                      <a:pt x="244" y="98"/>
                      <a:pt x="249" y="94"/>
                      <a:pt x="259" y="92"/>
                    </a:cubicBezTo>
                    <a:cubicBezTo>
                      <a:pt x="260" y="92"/>
                      <a:pt x="261" y="92"/>
                      <a:pt x="262" y="91"/>
                    </a:cubicBezTo>
                    <a:cubicBezTo>
                      <a:pt x="266" y="86"/>
                      <a:pt x="273" y="83"/>
                      <a:pt x="279" y="85"/>
                    </a:cubicBezTo>
                    <a:cubicBezTo>
                      <a:pt x="286" y="75"/>
                      <a:pt x="296" y="78"/>
                      <a:pt x="303" y="77"/>
                    </a:cubicBezTo>
                    <a:cubicBezTo>
                      <a:pt x="312" y="66"/>
                      <a:pt x="325" y="56"/>
                      <a:pt x="338" y="56"/>
                    </a:cubicBezTo>
                    <a:cubicBezTo>
                      <a:pt x="343" y="56"/>
                      <a:pt x="350" y="57"/>
                      <a:pt x="359" y="58"/>
                    </a:cubicBezTo>
                    <a:close/>
                    <a:moveTo>
                      <a:pt x="521" y="87"/>
                    </a:moveTo>
                    <a:cubicBezTo>
                      <a:pt x="519" y="87"/>
                      <a:pt x="517" y="86"/>
                      <a:pt x="514" y="88"/>
                    </a:cubicBezTo>
                    <a:cubicBezTo>
                      <a:pt x="511" y="91"/>
                      <a:pt x="509" y="97"/>
                      <a:pt x="519" y="100"/>
                    </a:cubicBezTo>
                    <a:cubicBezTo>
                      <a:pt x="534" y="105"/>
                      <a:pt x="532" y="91"/>
                      <a:pt x="521" y="87"/>
                    </a:cubicBezTo>
                    <a:close/>
                    <a:moveTo>
                      <a:pt x="447" y="212"/>
                    </a:moveTo>
                    <a:cubicBezTo>
                      <a:pt x="445" y="214"/>
                      <a:pt x="443" y="216"/>
                      <a:pt x="441" y="218"/>
                    </a:cubicBezTo>
                    <a:cubicBezTo>
                      <a:pt x="443" y="221"/>
                      <a:pt x="448" y="209"/>
                      <a:pt x="446" y="220"/>
                    </a:cubicBezTo>
                    <a:cubicBezTo>
                      <a:pt x="445" y="225"/>
                      <a:pt x="441" y="223"/>
                      <a:pt x="438" y="220"/>
                    </a:cubicBezTo>
                    <a:cubicBezTo>
                      <a:pt x="435" y="222"/>
                      <a:pt x="431" y="223"/>
                      <a:pt x="427" y="222"/>
                    </a:cubicBezTo>
                    <a:cubicBezTo>
                      <a:pt x="425" y="224"/>
                      <a:pt x="424" y="226"/>
                      <a:pt x="423" y="228"/>
                    </a:cubicBezTo>
                    <a:cubicBezTo>
                      <a:pt x="427" y="230"/>
                      <a:pt x="432" y="230"/>
                      <a:pt x="438" y="229"/>
                    </a:cubicBezTo>
                    <a:cubicBezTo>
                      <a:pt x="457" y="226"/>
                      <a:pt x="453" y="216"/>
                      <a:pt x="447" y="212"/>
                    </a:cubicBezTo>
                    <a:close/>
                    <a:moveTo>
                      <a:pt x="229" y="131"/>
                    </a:moveTo>
                    <a:cubicBezTo>
                      <a:pt x="233" y="128"/>
                      <a:pt x="237" y="126"/>
                      <a:pt x="242" y="128"/>
                    </a:cubicBezTo>
                    <a:cubicBezTo>
                      <a:pt x="242" y="127"/>
                      <a:pt x="239" y="122"/>
                      <a:pt x="238" y="115"/>
                    </a:cubicBezTo>
                    <a:cubicBezTo>
                      <a:pt x="231" y="119"/>
                      <a:pt x="220" y="116"/>
                      <a:pt x="226" y="111"/>
                    </a:cubicBezTo>
                    <a:cubicBezTo>
                      <a:pt x="234" y="104"/>
                      <a:pt x="226" y="115"/>
                      <a:pt x="231" y="114"/>
                    </a:cubicBezTo>
                    <a:cubicBezTo>
                      <a:pt x="250" y="108"/>
                      <a:pt x="209" y="95"/>
                      <a:pt x="223" y="123"/>
                    </a:cubicBezTo>
                    <a:cubicBezTo>
                      <a:pt x="224" y="126"/>
                      <a:pt x="227" y="129"/>
                      <a:pt x="229" y="131"/>
                    </a:cubicBezTo>
                    <a:close/>
                  </a:path>
                </a:pathLst>
              </a:custGeom>
              <a:solidFill>
                <a:srgbClr val="0094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3564"/>
              <p:cNvSpPr/>
              <p:nvPr/>
            </p:nvSpPr>
            <p:spPr bwMode="auto">
              <a:xfrm>
                <a:off x="-7327107" y="-7794625"/>
                <a:ext cx="796925" cy="987425"/>
              </a:xfrm>
              <a:custGeom>
                <a:avLst/>
                <a:gdLst>
                  <a:gd name="T0" fmla="*/ 2 w 212"/>
                  <a:gd name="T1" fmla="*/ 219 h 263"/>
                  <a:gd name="T2" fmla="*/ 148 w 212"/>
                  <a:gd name="T3" fmla="*/ 41 h 263"/>
                  <a:gd name="T4" fmla="*/ 174 w 212"/>
                  <a:gd name="T5" fmla="*/ 21 h 263"/>
                  <a:gd name="T6" fmla="*/ 2 w 212"/>
                  <a:gd name="T7" fmla="*/ 219 h 263"/>
                </a:gdLst>
                <a:ahLst/>
                <a:cxnLst>
                  <a:cxn ang="0">
                    <a:pos x="T0" y="T1"/>
                  </a:cxn>
                  <a:cxn ang="0">
                    <a:pos x="T2" y="T3"/>
                  </a:cxn>
                  <a:cxn ang="0">
                    <a:pos x="T4" y="T5"/>
                  </a:cxn>
                  <a:cxn ang="0">
                    <a:pos x="T6" y="T7"/>
                  </a:cxn>
                </a:cxnLst>
                <a:rect l="0" t="0" r="r" b="b"/>
                <a:pathLst>
                  <a:path w="212" h="263">
                    <a:moveTo>
                      <a:pt x="2" y="219"/>
                    </a:moveTo>
                    <a:cubicBezTo>
                      <a:pt x="70" y="204"/>
                      <a:pt x="131" y="104"/>
                      <a:pt x="148" y="41"/>
                    </a:cubicBezTo>
                    <a:cubicBezTo>
                      <a:pt x="154" y="19"/>
                      <a:pt x="163" y="0"/>
                      <a:pt x="174" y="21"/>
                    </a:cubicBezTo>
                    <a:cubicBezTo>
                      <a:pt x="212" y="91"/>
                      <a:pt x="0" y="263"/>
                      <a:pt x="2" y="21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3565"/>
              <p:cNvSpPr/>
              <p:nvPr/>
            </p:nvSpPr>
            <p:spPr bwMode="auto">
              <a:xfrm>
                <a:off x="-7355682" y="-7756525"/>
                <a:ext cx="476250" cy="798513"/>
              </a:xfrm>
              <a:custGeom>
                <a:avLst/>
                <a:gdLst>
                  <a:gd name="T0" fmla="*/ 0 w 127"/>
                  <a:gd name="T1" fmla="*/ 181 h 213"/>
                  <a:gd name="T2" fmla="*/ 73 w 127"/>
                  <a:gd name="T3" fmla="*/ 32 h 213"/>
                  <a:gd name="T4" fmla="*/ 88 w 127"/>
                  <a:gd name="T5" fmla="*/ 13 h 213"/>
                  <a:gd name="T6" fmla="*/ 0 w 127"/>
                  <a:gd name="T7" fmla="*/ 181 h 213"/>
                </a:gdLst>
                <a:ahLst/>
                <a:cxnLst>
                  <a:cxn ang="0">
                    <a:pos x="T0" y="T1"/>
                  </a:cxn>
                  <a:cxn ang="0">
                    <a:pos x="T2" y="T3"/>
                  </a:cxn>
                  <a:cxn ang="0">
                    <a:pos x="T4" y="T5"/>
                  </a:cxn>
                  <a:cxn ang="0">
                    <a:pos x="T6" y="T7"/>
                  </a:cxn>
                </a:cxnLst>
                <a:rect l="0" t="0" r="r" b="b"/>
                <a:pathLst>
                  <a:path w="127" h="213">
                    <a:moveTo>
                      <a:pt x="0" y="181"/>
                    </a:moveTo>
                    <a:cubicBezTo>
                      <a:pt x="46" y="160"/>
                      <a:pt x="72" y="79"/>
                      <a:pt x="73" y="32"/>
                    </a:cubicBezTo>
                    <a:cubicBezTo>
                      <a:pt x="74" y="15"/>
                      <a:pt x="76" y="0"/>
                      <a:pt x="88" y="13"/>
                    </a:cubicBezTo>
                    <a:cubicBezTo>
                      <a:pt x="127" y="57"/>
                      <a:pt x="7" y="213"/>
                      <a:pt x="0" y="181"/>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3566"/>
              <p:cNvSpPr/>
              <p:nvPr/>
            </p:nvSpPr>
            <p:spPr bwMode="auto">
              <a:xfrm>
                <a:off x="-7525544" y="-8653463"/>
                <a:ext cx="923925" cy="866775"/>
              </a:xfrm>
              <a:custGeom>
                <a:avLst/>
                <a:gdLst>
                  <a:gd name="T0" fmla="*/ 200 w 246"/>
                  <a:gd name="T1" fmla="*/ 220 h 231"/>
                  <a:gd name="T2" fmla="*/ 41 w 246"/>
                  <a:gd name="T3" fmla="*/ 50 h 231"/>
                  <a:gd name="T4" fmla="*/ 24 w 246"/>
                  <a:gd name="T5" fmla="*/ 22 h 231"/>
                  <a:gd name="T6" fmla="*/ 200 w 246"/>
                  <a:gd name="T7" fmla="*/ 220 h 231"/>
                </a:gdLst>
                <a:ahLst/>
                <a:cxnLst>
                  <a:cxn ang="0">
                    <a:pos x="T0" y="T1"/>
                  </a:cxn>
                  <a:cxn ang="0">
                    <a:pos x="T2" y="T3"/>
                  </a:cxn>
                  <a:cxn ang="0">
                    <a:pos x="T4" y="T5"/>
                  </a:cxn>
                  <a:cxn ang="0">
                    <a:pos x="T6" y="T7"/>
                  </a:cxn>
                </a:cxnLst>
                <a:rect l="0" t="0" r="r" b="b"/>
                <a:pathLst>
                  <a:path w="246" h="231">
                    <a:moveTo>
                      <a:pt x="200" y="220"/>
                    </a:moveTo>
                    <a:cubicBezTo>
                      <a:pt x="197" y="154"/>
                      <a:pt x="103" y="77"/>
                      <a:pt x="41" y="50"/>
                    </a:cubicBezTo>
                    <a:cubicBezTo>
                      <a:pt x="18" y="40"/>
                      <a:pt x="0" y="28"/>
                      <a:pt x="24" y="22"/>
                    </a:cubicBezTo>
                    <a:cubicBezTo>
                      <a:pt x="103" y="0"/>
                      <a:pt x="246" y="231"/>
                      <a:pt x="200" y="220"/>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3567"/>
              <p:cNvSpPr/>
              <p:nvPr/>
            </p:nvSpPr>
            <p:spPr bwMode="auto">
              <a:xfrm>
                <a:off x="-7108032" y="-7861300"/>
                <a:ext cx="377825" cy="738188"/>
              </a:xfrm>
              <a:custGeom>
                <a:avLst/>
                <a:gdLst>
                  <a:gd name="T0" fmla="*/ 0 w 101"/>
                  <a:gd name="T1" fmla="*/ 169 h 197"/>
                  <a:gd name="T2" fmla="*/ 50 w 101"/>
                  <a:gd name="T3" fmla="*/ 29 h 197"/>
                  <a:gd name="T4" fmla="*/ 61 w 101"/>
                  <a:gd name="T5" fmla="*/ 11 h 197"/>
                  <a:gd name="T6" fmla="*/ 0 w 101"/>
                  <a:gd name="T7" fmla="*/ 169 h 197"/>
                </a:gdLst>
                <a:ahLst/>
                <a:cxnLst>
                  <a:cxn ang="0">
                    <a:pos x="T0" y="T1"/>
                  </a:cxn>
                  <a:cxn ang="0">
                    <a:pos x="T2" y="T3"/>
                  </a:cxn>
                  <a:cxn ang="0">
                    <a:pos x="T4" y="T5"/>
                  </a:cxn>
                  <a:cxn ang="0">
                    <a:pos x="T6" y="T7"/>
                  </a:cxn>
                </a:cxnLst>
                <a:rect l="0" t="0" r="r" b="b"/>
                <a:pathLst>
                  <a:path w="101" h="197">
                    <a:moveTo>
                      <a:pt x="0" y="169"/>
                    </a:moveTo>
                    <a:cubicBezTo>
                      <a:pt x="39" y="146"/>
                      <a:pt x="54" y="71"/>
                      <a:pt x="50" y="29"/>
                    </a:cubicBezTo>
                    <a:cubicBezTo>
                      <a:pt x="49" y="13"/>
                      <a:pt x="49" y="0"/>
                      <a:pt x="61" y="11"/>
                    </a:cubicBezTo>
                    <a:cubicBezTo>
                      <a:pt x="101" y="47"/>
                      <a:pt x="9" y="197"/>
                      <a:pt x="0" y="16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3568"/>
              <p:cNvSpPr/>
              <p:nvPr/>
            </p:nvSpPr>
            <p:spPr bwMode="auto">
              <a:xfrm>
                <a:off x="-7404894" y="-8320088"/>
                <a:ext cx="727075" cy="461963"/>
              </a:xfrm>
              <a:custGeom>
                <a:avLst/>
                <a:gdLst>
                  <a:gd name="T0" fmla="*/ 163 w 194"/>
                  <a:gd name="T1" fmla="*/ 123 h 123"/>
                  <a:gd name="T2" fmla="*/ 30 w 194"/>
                  <a:gd name="T3" fmla="*/ 42 h 123"/>
                  <a:gd name="T4" fmla="*/ 14 w 194"/>
                  <a:gd name="T5" fmla="*/ 27 h 123"/>
                  <a:gd name="T6" fmla="*/ 163 w 194"/>
                  <a:gd name="T7" fmla="*/ 123 h 123"/>
                </a:gdLst>
                <a:ahLst/>
                <a:cxnLst>
                  <a:cxn ang="0">
                    <a:pos x="T0" y="T1"/>
                  </a:cxn>
                  <a:cxn ang="0">
                    <a:pos x="T2" y="T3"/>
                  </a:cxn>
                  <a:cxn ang="0">
                    <a:pos x="T4" y="T5"/>
                  </a:cxn>
                  <a:cxn ang="0">
                    <a:pos x="T6" y="T7"/>
                  </a:cxn>
                </a:cxnLst>
                <a:rect l="0" t="0" r="r" b="b"/>
                <a:pathLst>
                  <a:path w="194" h="123">
                    <a:moveTo>
                      <a:pt x="163" y="123"/>
                    </a:moveTo>
                    <a:cubicBezTo>
                      <a:pt x="148" y="81"/>
                      <a:pt x="74" y="49"/>
                      <a:pt x="30" y="42"/>
                    </a:cubicBezTo>
                    <a:cubicBezTo>
                      <a:pt x="14" y="39"/>
                      <a:pt x="0" y="35"/>
                      <a:pt x="14" y="27"/>
                    </a:cubicBezTo>
                    <a:cubicBezTo>
                      <a:pt x="60" y="0"/>
                      <a:pt x="194" y="121"/>
                      <a:pt x="163" y="123"/>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3569"/>
              <p:cNvSpPr/>
              <p:nvPr/>
            </p:nvSpPr>
            <p:spPr bwMode="auto">
              <a:xfrm>
                <a:off x="-12081669" y="-6030913"/>
                <a:ext cx="971550" cy="828675"/>
              </a:xfrm>
              <a:custGeom>
                <a:avLst/>
                <a:gdLst>
                  <a:gd name="T0" fmla="*/ 259 w 259"/>
                  <a:gd name="T1" fmla="*/ 40 h 221"/>
                  <a:gd name="T2" fmla="*/ 214 w 259"/>
                  <a:gd name="T3" fmla="*/ 0 h 221"/>
                  <a:gd name="T4" fmla="*/ 144 w 259"/>
                  <a:gd name="T5" fmla="*/ 69 h 221"/>
                  <a:gd name="T6" fmla="*/ 8 w 259"/>
                  <a:gd name="T7" fmla="*/ 201 h 221"/>
                  <a:gd name="T8" fmla="*/ 40 w 259"/>
                  <a:gd name="T9" fmla="*/ 209 h 221"/>
                  <a:gd name="T10" fmla="*/ 210 w 259"/>
                  <a:gd name="T11" fmla="*/ 82 h 221"/>
                  <a:gd name="T12" fmla="*/ 259 w 259"/>
                  <a:gd name="T13" fmla="*/ 40 h 221"/>
                </a:gdLst>
                <a:ahLst/>
                <a:cxnLst>
                  <a:cxn ang="0">
                    <a:pos x="T0" y="T1"/>
                  </a:cxn>
                  <a:cxn ang="0">
                    <a:pos x="T2" y="T3"/>
                  </a:cxn>
                  <a:cxn ang="0">
                    <a:pos x="T4" y="T5"/>
                  </a:cxn>
                  <a:cxn ang="0">
                    <a:pos x="T6" y="T7"/>
                  </a:cxn>
                  <a:cxn ang="0">
                    <a:pos x="T8" y="T9"/>
                  </a:cxn>
                  <a:cxn ang="0">
                    <a:pos x="T10" y="T11"/>
                  </a:cxn>
                  <a:cxn ang="0">
                    <a:pos x="T12" y="T13"/>
                  </a:cxn>
                </a:cxnLst>
                <a:rect l="0" t="0" r="r" b="b"/>
                <a:pathLst>
                  <a:path w="259" h="221">
                    <a:moveTo>
                      <a:pt x="259" y="40"/>
                    </a:moveTo>
                    <a:cubicBezTo>
                      <a:pt x="214" y="0"/>
                      <a:pt x="214" y="0"/>
                      <a:pt x="214" y="0"/>
                    </a:cubicBezTo>
                    <a:cubicBezTo>
                      <a:pt x="195" y="28"/>
                      <a:pt x="172" y="49"/>
                      <a:pt x="144" y="69"/>
                    </a:cubicBezTo>
                    <a:cubicBezTo>
                      <a:pt x="117" y="90"/>
                      <a:pt x="35" y="168"/>
                      <a:pt x="8" y="201"/>
                    </a:cubicBezTo>
                    <a:cubicBezTo>
                      <a:pt x="0" y="209"/>
                      <a:pt x="28" y="221"/>
                      <a:pt x="40" y="209"/>
                    </a:cubicBezTo>
                    <a:cubicBezTo>
                      <a:pt x="100" y="146"/>
                      <a:pt x="146" y="118"/>
                      <a:pt x="210" y="82"/>
                    </a:cubicBezTo>
                    <a:cubicBezTo>
                      <a:pt x="245" y="62"/>
                      <a:pt x="243" y="59"/>
                      <a:pt x="259" y="40"/>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3570"/>
              <p:cNvSpPr/>
              <p:nvPr/>
            </p:nvSpPr>
            <p:spPr bwMode="auto">
              <a:xfrm>
                <a:off x="-10298907" y="-5846763"/>
                <a:ext cx="404813" cy="749300"/>
              </a:xfrm>
              <a:custGeom>
                <a:avLst/>
                <a:gdLst>
                  <a:gd name="T0" fmla="*/ 75 w 108"/>
                  <a:gd name="T1" fmla="*/ 8 h 200"/>
                  <a:gd name="T2" fmla="*/ 0 w 108"/>
                  <a:gd name="T3" fmla="*/ 0 h 200"/>
                  <a:gd name="T4" fmla="*/ 59 w 108"/>
                  <a:gd name="T5" fmla="*/ 61 h 200"/>
                  <a:gd name="T6" fmla="*/ 62 w 108"/>
                  <a:gd name="T7" fmla="*/ 158 h 200"/>
                  <a:gd name="T8" fmla="*/ 88 w 108"/>
                  <a:gd name="T9" fmla="*/ 196 h 200"/>
                  <a:gd name="T10" fmla="*/ 87 w 108"/>
                  <a:gd name="T11" fmla="*/ 161 h 200"/>
                  <a:gd name="T12" fmla="*/ 82 w 108"/>
                  <a:gd name="T13" fmla="*/ 56 h 200"/>
                  <a:gd name="T14" fmla="*/ 75 w 108"/>
                  <a:gd name="T15" fmla="*/ 8 h 2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200">
                    <a:moveTo>
                      <a:pt x="75" y="8"/>
                    </a:moveTo>
                    <a:cubicBezTo>
                      <a:pt x="0" y="0"/>
                      <a:pt x="0" y="0"/>
                      <a:pt x="0" y="0"/>
                    </a:cubicBezTo>
                    <a:cubicBezTo>
                      <a:pt x="16" y="2"/>
                      <a:pt x="58" y="43"/>
                      <a:pt x="59" y="61"/>
                    </a:cubicBezTo>
                    <a:cubicBezTo>
                      <a:pt x="63" y="101"/>
                      <a:pt x="60" y="121"/>
                      <a:pt x="62" y="158"/>
                    </a:cubicBezTo>
                    <a:cubicBezTo>
                      <a:pt x="63" y="172"/>
                      <a:pt x="65" y="200"/>
                      <a:pt x="88" y="196"/>
                    </a:cubicBezTo>
                    <a:cubicBezTo>
                      <a:pt x="93" y="195"/>
                      <a:pt x="108" y="173"/>
                      <a:pt x="87" y="161"/>
                    </a:cubicBezTo>
                    <a:cubicBezTo>
                      <a:pt x="85" y="159"/>
                      <a:pt x="87" y="65"/>
                      <a:pt x="82" y="56"/>
                    </a:cubicBezTo>
                    <a:cubicBezTo>
                      <a:pt x="81" y="54"/>
                      <a:pt x="76" y="14"/>
                      <a:pt x="75" y="8"/>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3571"/>
              <p:cNvSpPr/>
              <p:nvPr/>
            </p:nvSpPr>
            <p:spPr bwMode="auto">
              <a:xfrm>
                <a:off x="-10230644" y="-8128000"/>
                <a:ext cx="1485900" cy="1609725"/>
              </a:xfrm>
              <a:custGeom>
                <a:avLst/>
                <a:gdLst>
                  <a:gd name="T0" fmla="*/ 65 w 396"/>
                  <a:gd name="T1" fmla="*/ 198 h 429"/>
                  <a:gd name="T2" fmla="*/ 59 w 396"/>
                  <a:gd name="T3" fmla="*/ 213 h 429"/>
                  <a:gd name="T4" fmla="*/ 55 w 396"/>
                  <a:gd name="T5" fmla="*/ 225 h 429"/>
                  <a:gd name="T6" fmla="*/ 54 w 396"/>
                  <a:gd name="T7" fmla="*/ 235 h 429"/>
                  <a:gd name="T8" fmla="*/ 56 w 396"/>
                  <a:gd name="T9" fmla="*/ 244 h 429"/>
                  <a:gd name="T10" fmla="*/ 61 w 396"/>
                  <a:gd name="T11" fmla="*/ 252 h 429"/>
                  <a:gd name="T12" fmla="*/ 70 w 396"/>
                  <a:gd name="T13" fmla="*/ 259 h 429"/>
                  <a:gd name="T14" fmla="*/ 82 w 396"/>
                  <a:gd name="T15" fmla="*/ 265 h 429"/>
                  <a:gd name="T16" fmla="*/ 97 w 396"/>
                  <a:gd name="T17" fmla="*/ 271 h 429"/>
                  <a:gd name="T18" fmla="*/ 115 w 396"/>
                  <a:gd name="T19" fmla="*/ 270 h 429"/>
                  <a:gd name="T20" fmla="*/ 135 w 396"/>
                  <a:gd name="T21" fmla="*/ 265 h 429"/>
                  <a:gd name="T22" fmla="*/ 157 w 396"/>
                  <a:gd name="T23" fmla="*/ 255 h 429"/>
                  <a:gd name="T24" fmla="*/ 180 w 396"/>
                  <a:gd name="T25" fmla="*/ 242 h 429"/>
                  <a:gd name="T26" fmla="*/ 201 w 396"/>
                  <a:gd name="T27" fmla="*/ 229 h 429"/>
                  <a:gd name="T28" fmla="*/ 220 w 396"/>
                  <a:gd name="T29" fmla="*/ 215 h 429"/>
                  <a:gd name="T30" fmla="*/ 236 w 396"/>
                  <a:gd name="T31" fmla="*/ 202 h 429"/>
                  <a:gd name="T32" fmla="*/ 256 w 396"/>
                  <a:gd name="T33" fmla="*/ 183 h 429"/>
                  <a:gd name="T34" fmla="*/ 275 w 396"/>
                  <a:gd name="T35" fmla="*/ 160 h 429"/>
                  <a:gd name="T36" fmla="*/ 285 w 396"/>
                  <a:gd name="T37" fmla="*/ 140 h 429"/>
                  <a:gd name="T38" fmla="*/ 288 w 396"/>
                  <a:gd name="T39" fmla="*/ 123 h 429"/>
                  <a:gd name="T40" fmla="*/ 287 w 396"/>
                  <a:gd name="T41" fmla="*/ 108 h 429"/>
                  <a:gd name="T42" fmla="*/ 284 w 396"/>
                  <a:gd name="T43" fmla="*/ 95 h 429"/>
                  <a:gd name="T44" fmla="*/ 280 w 396"/>
                  <a:gd name="T45" fmla="*/ 83 h 429"/>
                  <a:gd name="T46" fmla="*/ 277 w 396"/>
                  <a:gd name="T47" fmla="*/ 72 h 429"/>
                  <a:gd name="T48" fmla="*/ 278 w 396"/>
                  <a:gd name="T49" fmla="*/ 64 h 429"/>
                  <a:gd name="T50" fmla="*/ 279 w 396"/>
                  <a:gd name="T51" fmla="*/ 60 h 429"/>
                  <a:gd name="T52" fmla="*/ 281 w 396"/>
                  <a:gd name="T53" fmla="*/ 57 h 429"/>
                  <a:gd name="T54" fmla="*/ 284 w 396"/>
                  <a:gd name="T55" fmla="*/ 54 h 429"/>
                  <a:gd name="T56" fmla="*/ 289 w 396"/>
                  <a:gd name="T57" fmla="*/ 50 h 429"/>
                  <a:gd name="T58" fmla="*/ 295 w 396"/>
                  <a:gd name="T59" fmla="*/ 47 h 429"/>
                  <a:gd name="T60" fmla="*/ 304 w 396"/>
                  <a:gd name="T61" fmla="*/ 42 h 429"/>
                  <a:gd name="T62" fmla="*/ 315 w 396"/>
                  <a:gd name="T63" fmla="*/ 36 h 429"/>
                  <a:gd name="T64" fmla="*/ 330 w 396"/>
                  <a:gd name="T65" fmla="*/ 27 h 429"/>
                  <a:gd name="T66" fmla="*/ 345 w 396"/>
                  <a:gd name="T67" fmla="*/ 18 h 429"/>
                  <a:gd name="T68" fmla="*/ 358 w 396"/>
                  <a:gd name="T69" fmla="*/ 11 h 429"/>
                  <a:gd name="T70" fmla="*/ 369 w 396"/>
                  <a:gd name="T71" fmla="*/ 5 h 429"/>
                  <a:gd name="T72" fmla="*/ 378 w 396"/>
                  <a:gd name="T73" fmla="*/ 1 h 429"/>
                  <a:gd name="T74" fmla="*/ 386 w 396"/>
                  <a:gd name="T75" fmla="*/ 0 h 429"/>
                  <a:gd name="T76" fmla="*/ 391 w 396"/>
                  <a:gd name="T77" fmla="*/ 2 h 429"/>
                  <a:gd name="T78" fmla="*/ 394 w 396"/>
                  <a:gd name="T79" fmla="*/ 8 h 429"/>
                  <a:gd name="T80" fmla="*/ 396 w 396"/>
                  <a:gd name="T81" fmla="*/ 18 h 429"/>
                  <a:gd name="T82" fmla="*/ 396 w 396"/>
                  <a:gd name="T83" fmla="*/ 29 h 429"/>
                  <a:gd name="T84" fmla="*/ 394 w 396"/>
                  <a:gd name="T85" fmla="*/ 40 h 429"/>
                  <a:gd name="T86" fmla="*/ 391 w 396"/>
                  <a:gd name="T87" fmla="*/ 52 h 429"/>
                  <a:gd name="T88" fmla="*/ 386 w 396"/>
                  <a:gd name="T89" fmla="*/ 64 h 429"/>
                  <a:gd name="T90" fmla="*/ 380 w 396"/>
                  <a:gd name="T91" fmla="*/ 77 h 429"/>
                  <a:gd name="T92" fmla="*/ 372 w 396"/>
                  <a:gd name="T93" fmla="*/ 91 h 429"/>
                  <a:gd name="T94" fmla="*/ 363 w 396"/>
                  <a:gd name="T95" fmla="*/ 106 h 429"/>
                  <a:gd name="T96" fmla="*/ 324 w 396"/>
                  <a:gd name="T97" fmla="*/ 236 h 429"/>
                  <a:gd name="T98" fmla="*/ 311 w 396"/>
                  <a:gd name="T99" fmla="*/ 276 h 429"/>
                  <a:gd name="T100" fmla="*/ 61 w 396"/>
                  <a:gd name="T101" fmla="*/ 420 h 429"/>
                  <a:gd name="T102" fmla="*/ 49 w 396"/>
                  <a:gd name="T103" fmla="*/ 419 h 429"/>
                  <a:gd name="T104" fmla="*/ 39 w 396"/>
                  <a:gd name="T105" fmla="*/ 417 h 429"/>
                  <a:gd name="T106" fmla="*/ 30 w 396"/>
                  <a:gd name="T107" fmla="*/ 41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29">
                    <a:moveTo>
                      <a:pt x="0" y="357"/>
                    </a:moveTo>
                    <a:cubicBezTo>
                      <a:pt x="69" y="190"/>
                      <a:pt x="69" y="190"/>
                      <a:pt x="69" y="190"/>
                    </a:cubicBezTo>
                    <a:cubicBezTo>
                      <a:pt x="67" y="194"/>
                      <a:pt x="67" y="194"/>
                      <a:pt x="67" y="194"/>
                    </a:cubicBezTo>
                    <a:cubicBezTo>
                      <a:pt x="65" y="198"/>
                      <a:pt x="65" y="198"/>
                      <a:pt x="65" y="198"/>
                    </a:cubicBezTo>
                    <a:cubicBezTo>
                      <a:pt x="63" y="202"/>
                      <a:pt x="63" y="202"/>
                      <a:pt x="63" y="202"/>
                    </a:cubicBezTo>
                    <a:cubicBezTo>
                      <a:pt x="62" y="206"/>
                      <a:pt x="62" y="206"/>
                      <a:pt x="62" y="206"/>
                    </a:cubicBezTo>
                    <a:cubicBezTo>
                      <a:pt x="60" y="209"/>
                      <a:pt x="60" y="209"/>
                      <a:pt x="60" y="209"/>
                    </a:cubicBezTo>
                    <a:cubicBezTo>
                      <a:pt x="59" y="213"/>
                      <a:pt x="59" y="213"/>
                      <a:pt x="59" y="213"/>
                    </a:cubicBezTo>
                    <a:cubicBezTo>
                      <a:pt x="58" y="216"/>
                      <a:pt x="58" y="216"/>
                      <a:pt x="58" y="216"/>
                    </a:cubicBezTo>
                    <a:cubicBezTo>
                      <a:pt x="57" y="219"/>
                      <a:pt x="57" y="219"/>
                      <a:pt x="57" y="219"/>
                    </a:cubicBezTo>
                    <a:cubicBezTo>
                      <a:pt x="56" y="222"/>
                      <a:pt x="56" y="222"/>
                      <a:pt x="56" y="222"/>
                    </a:cubicBezTo>
                    <a:cubicBezTo>
                      <a:pt x="55" y="225"/>
                      <a:pt x="55" y="225"/>
                      <a:pt x="55" y="225"/>
                    </a:cubicBezTo>
                    <a:cubicBezTo>
                      <a:pt x="55" y="228"/>
                      <a:pt x="55" y="228"/>
                      <a:pt x="55" y="228"/>
                    </a:cubicBezTo>
                    <a:cubicBezTo>
                      <a:pt x="54" y="230"/>
                      <a:pt x="54" y="230"/>
                      <a:pt x="54" y="230"/>
                    </a:cubicBezTo>
                    <a:cubicBezTo>
                      <a:pt x="54" y="233"/>
                      <a:pt x="54" y="233"/>
                      <a:pt x="54" y="233"/>
                    </a:cubicBezTo>
                    <a:cubicBezTo>
                      <a:pt x="54" y="235"/>
                      <a:pt x="54" y="235"/>
                      <a:pt x="54" y="235"/>
                    </a:cubicBezTo>
                    <a:cubicBezTo>
                      <a:pt x="54" y="238"/>
                      <a:pt x="54" y="238"/>
                      <a:pt x="54" y="238"/>
                    </a:cubicBezTo>
                    <a:cubicBezTo>
                      <a:pt x="55" y="240"/>
                      <a:pt x="55" y="240"/>
                      <a:pt x="55" y="240"/>
                    </a:cubicBezTo>
                    <a:cubicBezTo>
                      <a:pt x="55" y="242"/>
                      <a:pt x="55" y="242"/>
                      <a:pt x="55" y="242"/>
                    </a:cubicBezTo>
                    <a:cubicBezTo>
                      <a:pt x="56" y="244"/>
                      <a:pt x="56" y="244"/>
                      <a:pt x="56" y="244"/>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3"/>
                      <a:pt x="63" y="253"/>
                      <a:pt x="63" y="253"/>
                    </a:cubicBezTo>
                    <a:cubicBezTo>
                      <a:pt x="65" y="255"/>
                      <a:pt x="65" y="255"/>
                      <a:pt x="65" y="255"/>
                    </a:cubicBezTo>
                    <a:cubicBezTo>
                      <a:pt x="67" y="257"/>
                      <a:pt x="67" y="257"/>
                      <a:pt x="67" y="257"/>
                    </a:cubicBezTo>
                    <a:cubicBezTo>
                      <a:pt x="70" y="259"/>
                      <a:pt x="70" y="259"/>
                      <a:pt x="70" y="259"/>
                    </a:cubicBezTo>
                    <a:cubicBezTo>
                      <a:pt x="72" y="260"/>
                      <a:pt x="72" y="260"/>
                      <a:pt x="72" y="260"/>
                    </a:cubicBezTo>
                    <a:cubicBezTo>
                      <a:pt x="75" y="262"/>
                      <a:pt x="75" y="262"/>
                      <a:pt x="75" y="262"/>
                    </a:cubicBezTo>
                    <a:cubicBezTo>
                      <a:pt x="79" y="264"/>
                      <a:pt x="79" y="264"/>
                      <a:pt x="79" y="264"/>
                    </a:cubicBezTo>
                    <a:cubicBezTo>
                      <a:pt x="82" y="265"/>
                      <a:pt x="82" y="265"/>
                      <a:pt x="82" y="265"/>
                    </a:cubicBezTo>
                    <a:cubicBezTo>
                      <a:pt x="86" y="267"/>
                      <a:pt x="86" y="267"/>
                      <a:pt x="86" y="267"/>
                    </a:cubicBezTo>
                    <a:cubicBezTo>
                      <a:pt x="90" y="269"/>
                      <a:pt x="90" y="269"/>
                      <a:pt x="90" y="269"/>
                    </a:cubicBezTo>
                    <a:cubicBezTo>
                      <a:pt x="93" y="270"/>
                      <a:pt x="93" y="270"/>
                      <a:pt x="93" y="270"/>
                    </a:cubicBezTo>
                    <a:cubicBezTo>
                      <a:pt x="97" y="271"/>
                      <a:pt x="97" y="271"/>
                      <a:pt x="97" y="271"/>
                    </a:cubicBezTo>
                    <a:cubicBezTo>
                      <a:pt x="101" y="271"/>
                      <a:pt x="101" y="271"/>
                      <a:pt x="101" y="271"/>
                    </a:cubicBezTo>
                    <a:cubicBezTo>
                      <a:pt x="106" y="271"/>
                      <a:pt x="106" y="271"/>
                      <a:pt x="106" y="271"/>
                    </a:cubicBezTo>
                    <a:cubicBezTo>
                      <a:pt x="110" y="271"/>
                      <a:pt x="110" y="271"/>
                      <a:pt x="110" y="271"/>
                    </a:cubicBezTo>
                    <a:cubicBezTo>
                      <a:pt x="115" y="270"/>
                      <a:pt x="115" y="270"/>
                      <a:pt x="115" y="270"/>
                    </a:cubicBezTo>
                    <a:cubicBezTo>
                      <a:pt x="120" y="269"/>
                      <a:pt x="120" y="269"/>
                      <a:pt x="120" y="269"/>
                    </a:cubicBezTo>
                    <a:cubicBezTo>
                      <a:pt x="125" y="268"/>
                      <a:pt x="125" y="268"/>
                      <a:pt x="125" y="268"/>
                    </a:cubicBezTo>
                    <a:cubicBezTo>
                      <a:pt x="130" y="267"/>
                      <a:pt x="130" y="267"/>
                      <a:pt x="130" y="267"/>
                    </a:cubicBezTo>
                    <a:cubicBezTo>
                      <a:pt x="135" y="265"/>
                      <a:pt x="135" y="265"/>
                      <a:pt x="135" y="265"/>
                    </a:cubicBezTo>
                    <a:cubicBezTo>
                      <a:pt x="141" y="263"/>
                      <a:pt x="141" y="263"/>
                      <a:pt x="141" y="263"/>
                    </a:cubicBezTo>
                    <a:cubicBezTo>
                      <a:pt x="146" y="260"/>
                      <a:pt x="146" y="260"/>
                      <a:pt x="146" y="260"/>
                    </a:cubicBezTo>
                    <a:cubicBezTo>
                      <a:pt x="152" y="258"/>
                      <a:pt x="152" y="258"/>
                      <a:pt x="152" y="258"/>
                    </a:cubicBezTo>
                    <a:cubicBezTo>
                      <a:pt x="157" y="255"/>
                      <a:pt x="157" y="255"/>
                      <a:pt x="157" y="255"/>
                    </a:cubicBezTo>
                    <a:cubicBezTo>
                      <a:pt x="163" y="252"/>
                      <a:pt x="163" y="252"/>
                      <a:pt x="163" y="252"/>
                    </a:cubicBezTo>
                    <a:cubicBezTo>
                      <a:pt x="169" y="249"/>
                      <a:pt x="169" y="249"/>
                      <a:pt x="169" y="249"/>
                    </a:cubicBezTo>
                    <a:cubicBezTo>
                      <a:pt x="174" y="246"/>
                      <a:pt x="174" y="246"/>
                      <a:pt x="174" y="246"/>
                    </a:cubicBezTo>
                    <a:cubicBezTo>
                      <a:pt x="180" y="242"/>
                      <a:pt x="180" y="242"/>
                      <a:pt x="180" y="242"/>
                    </a:cubicBezTo>
                    <a:cubicBezTo>
                      <a:pt x="185" y="239"/>
                      <a:pt x="185" y="239"/>
                      <a:pt x="185" y="239"/>
                    </a:cubicBezTo>
                    <a:cubicBezTo>
                      <a:pt x="191" y="236"/>
                      <a:pt x="191" y="236"/>
                      <a:pt x="191" y="236"/>
                    </a:cubicBezTo>
                    <a:cubicBezTo>
                      <a:pt x="196" y="232"/>
                      <a:pt x="196" y="232"/>
                      <a:pt x="196" y="232"/>
                    </a:cubicBezTo>
                    <a:cubicBezTo>
                      <a:pt x="201" y="229"/>
                      <a:pt x="201" y="229"/>
                      <a:pt x="201" y="229"/>
                    </a:cubicBezTo>
                    <a:cubicBezTo>
                      <a:pt x="206" y="225"/>
                      <a:pt x="206" y="225"/>
                      <a:pt x="206" y="225"/>
                    </a:cubicBezTo>
                    <a:cubicBezTo>
                      <a:pt x="211" y="221"/>
                      <a:pt x="211" y="221"/>
                      <a:pt x="211" y="221"/>
                    </a:cubicBezTo>
                    <a:cubicBezTo>
                      <a:pt x="216" y="218"/>
                      <a:pt x="216" y="218"/>
                      <a:pt x="216" y="218"/>
                    </a:cubicBezTo>
                    <a:cubicBezTo>
                      <a:pt x="220" y="215"/>
                      <a:pt x="220" y="215"/>
                      <a:pt x="220" y="215"/>
                    </a:cubicBezTo>
                    <a:cubicBezTo>
                      <a:pt x="225" y="211"/>
                      <a:pt x="225" y="211"/>
                      <a:pt x="225" y="211"/>
                    </a:cubicBezTo>
                    <a:cubicBezTo>
                      <a:pt x="229" y="208"/>
                      <a:pt x="229" y="208"/>
                      <a:pt x="229" y="208"/>
                    </a:cubicBezTo>
                    <a:cubicBezTo>
                      <a:pt x="233" y="205"/>
                      <a:pt x="233" y="205"/>
                      <a:pt x="233" y="205"/>
                    </a:cubicBezTo>
                    <a:cubicBezTo>
                      <a:pt x="236" y="202"/>
                      <a:pt x="236" y="202"/>
                      <a:pt x="236" y="202"/>
                    </a:cubicBezTo>
                    <a:cubicBezTo>
                      <a:pt x="239" y="199"/>
                      <a:pt x="239" y="199"/>
                      <a:pt x="239" y="199"/>
                    </a:cubicBezTo>
                    <a:cubicBezTo>
                      <a:pt x="242" y="196"/>
                      <a:pt x="242" y="196"/>
                      <a:pt x="242" y="196"/>
                    </a:cubicBezTo>
                    <a:cubicBezTo>
                      <a:pt x="250" y="190"/>
                      <a:pt x="250" y="190"/>
                      <a:pt x="250" y="190"/>
                    </a:cubicBezTo>
                    <a:cubicBezTo>
                      <a:pt x="256" y="183"/>
                      <a:pt x="256" y="183"/>
                      <a:pt x="256" y="183"/>
                    </a:cubicBezTo>
                    <a:cubicBezTo>
                      <a:pt x="262" y="177"/>
                      <a:pt x="262" y="177"/>
                      <a:pt x="262" y="177"/>
                    </a:cubicBezTo>
                    <a:cubicBezTo>
                      <a:pt x="267" y="171"/>
                      <a:pt x="267" y="171"/>
                      <a:pt x="267" y="171"/>
                    </a:cubicBezTo>
                    <a:cubicBezTo>
                      <a:pt x="271" y="165"/>
                      <a:pt x="271" y="165"/>
                      <a:pt x="271" y="165"/>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0"/>
                      <a:pt x="285" y="140"/>
                      <a:pt x="285" y="140"/>
                    </a:cubicBezTo>
                    <a:cubicBezTo>
                      <a:pt x="286" y="136"/>
                      <a:pt x="286" y="136"/>
                      <a:pt x="286" y="136"/>
                    </a:cubicBezTo>
                    <a:cubicBezTo>
                      <a:pt x="287" y="131"/>
                      <a:pt x="287" y="131"/>
                      <a:pt x="287" y="131"/>
                    </a:cubicBezTo>
                    <a:cubicBezTo>
                      <a:pt x="288" y="127"/>
                      <a:pt x="288" y="127"/>
                      <a:pt x="288" y="127"/>
                    </a:cubicBezTo>
                    <a:cubicBezTo>
                      <a:pt x="288" y="123"/>
                      <a:pt x="288" y="123"/>
                      <a:pt x="288" y="123"/>
                    </a:cubicBezTo>
                    <a:cubicBezTo>
                      <a:pt x="288" y="119"/>
                      <a:pt x="288" y="119"/>
                      <a:pt x="288" y="119"/>
                    </a:cubicBezTo>
                    <a:cubicBezTo>
                      <a:pt x="288" y="116"/>
                      <a:pt x="288" y="116"/>
                      <a:pt x="288" y="116"/>
                    </a:cubicBezTo>
                    <a:cubicBezTo>
                      <a:pt x="288" y="112"/>
                      <a:pt x="288" y="112"/>
                      <a:pt x="288" y="112"/>
                    </a:cubicBezTo>
                    <a:cubicBezTo>
                      <a:pt x="287" y="108"/>
                      <a:pt x="287" y="108"/>
                      <a:pt x="287" y="108"/>
                    </a:cubicBezTo>
                    <a:cubicBezTo>
                      <a:pt x="286" y="105"/>
                      <a:pt x="286" y="105"/>
                      <a:pt x="286" y="105"/>
                    </a:cubicBezTo>
                    <a:cubicBezTo>
                      <a:pt x="286" y="102"/>
                      <a:pt x="286" y="102"/>
                      <a:pt x="286" y="102"/>
                    </a:cubicBezTo>
                    <a:cubicBezTo>
                      <a:pt x="285" y="98"/>
                      <a:pt x="285" y="98"/>
                      <a:pt x="285" y="98"/>
                    </a:cubicBezTo>
                    <a:cubicBezTo>
                      <a:pt x="284" y="95"/>
                      <a:pt x="284" y="95"/>
                      <a:pt x="284" y="95"/>
                    </a:cubicBezTo>
                    <a:cubicBezTo>
                      <a:pt x="283" y="92"/>
                      <a:pt x="283" y="92"/>
                      <a:pt x="283" y="92"/>
                    </a:cubicBezTo>
                    <a:cubicBezTo>
                      <a:pt x="281" y="89"/>
                      <a:pt x="281" y="89"/>
                      <a:pt x="281" y="89"/>
                    </a:cubicBezTo>
                    <a:cubicBezTo>
                      <a:pt x="280" y="86"/>
                      <a:pt x="280" y="86"/>
                      <a:pt x="280" y="86"/>
                    </a:cubicBezTo>
                    <a:cubicBezTo>
                      <a:pt x="280" y="83"/>
                      <a:pt x="280" y="83"/>
                      <a:pt x="280" y="83"/>
                    </a:cubicBezTo>
                    <a:cubicBezTo>
                      <a:pt x="279" y="80"/>
                      <a:pt x="279" y="80"/>
                      <a:pt x="279" y="80"/>
                    </a:cubicBezTo>
                    <a:cubicBezTo>
                      <a:pt x="278" y="77"/>
                      <a:pt x="278" y="77"/>
                      <a:pt x="278" y="77"/>
                    </a:cubicBezTo>
                    <a:cubicBezTo>
                      <a:pt x="278" y="74"/>
                      <a:pt x="278" y="74"/>
                      <a:pt x="278" y="74"/>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59"/>
                      <a:pt x="279" y="59"/>
                      <a:pt x="279" y="59"/>
                    </a:cubicBezTo>
                    <a:cubicBezTo>
                      <a:pt x="280" y="58"/>
                      <a:pt x="280" y="58"/>
                      <a:pt x="280" y="58"/>
                    </a:cubicBezTo>
                    <a:cubicBezTo>
                      <a:pt x="280" y="58"/>
                      <a:pt x="280" y="58"/>
                      <a:pt x="280" y="58"/>
                    </a:cubicBezTo>
                    <a:cubicBezTo>
                      <a:pt x="281" y="57"/>
                      <a:pt x="281" y="57"/>
                      <a:pt x="281" y="57"/>
                    </a:cubicBezTo>
                    <a:cubicBezTo>
                      <a:pt x="282" y="56"/>
                      <a:pt x="282" y="56"/>
                      <a:pt x="282" y="56"/>
                    </a:cubicBezTo>
                    <a:cubicBezTo>
                      <a:pt x="282" y="55"/>
                      <a:pt x="282" y="55"/>
                      <a:pt x="282" y="55"/>
                    </a:cubicBezTo>
                    <a:cubicBezTo>
                      <a:pt x="283" y="55"/>
                      <a:pt x="283" y="55"/>
                      <a:pt x="283" y="55"/>
                    </a:cubicBezTo>
                    <a:cubicBezTo>
                      <a:pt x="284" y="54"/>
                      <a:pt x="284" y="54"/>
                      <a:pt x="284" y="54"/>
                    </a:cubicBezTo>
                    <a:cubicBezTo>
                      <a:pt x="285" y="53"/>
                      <a:pt x="285" y="53"/>
                      <a:pt x="285" y="53"/>
                    </a:cubicBezTo>
                    <a:cubicBezTo>
                      <a:pt x="286" y="52"/>
                      <a:pt x="286" y="52"/>
                      <a:pt x="286" y="52"/>
                    </a:cubicBezTo>
                    <a:cubicBezTo>
                      <a:pt x="287" y="51"/>
                      <a:pt x="287" y="51"/>
                      <a:pt x="287" y="51"/>
                    </a:cubicBezTo>
                    <a:cubicBezTo>
                      <a:pt x="289" y="50"/>
                      <a:pt x="289" y="50"/>
                      <a:pt x="289" y="50"/>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4"/>
                      <a:pt x="299" y="44"/>
                      <a:pt x="299" y="44"/>
                    </a:cubicBezTo>
                    <a:cubicBezTo>
                      <a:pt x="302" y="43"/>
                      <a:pt x="302" y="43"/>
                      <a:pt x="302" y="43"/>
                    </a:cubicBezTo>
                    <a:cubicBezTo>
                      <a:pt x="304" y="42"/>
                      <a:pt x="304" y="42"/>
                      <a:pt x="304" y="42"/>
                    </a:cubicBezTo>
                    <a:cubicBezTo>
                      <a:pt x="307" y="40"/>
                      <a:pt x="307" y="40"/>
                      <a:pt x="307" y="40"/>
                    </a:cubicBezTo>
                    <a:cubicBezTo>
                      <a:pt x="309" y="39"/>
                      <a:pt x="309" y="39"/>
                      <a:pt x="309" y="39"/>
                    </a:cubicBezTo>
                    <a:cubicBezTo>
                      <a:pt x="312" y="37"/>
                      <a:pt x="312" y="37"/>
                      <a:pt x="312" y="37"/>
                    </a:cubicBezTo>
                    <a:cubicBezTo>
                      <a:pt x="315" y="36"/>
                      <a:pt x="315" y="36"/>
                      <a:pt x="315" y="36"/>
                    </a:cubicBezTo>
                    <a:cubicBezTo>
                      <a:pt x="318" y="34"/>
                      <a:pt x="318" y="34"/>
                      <a:pt x="318" y="34"/>
                    </a:cubicBezTo>
                    <a:cubicBezTo>
                      <a:pt x="322" y="32"/>
                      <a:pt x="322" y="32"/>
                      <a:pt x="322" y="32"/>
                    </a:cubicBezTo>
                    <a:cubicBezTo>
                      <a:pt x="326" y="29"/>
                      <a:pt x="326" y="29"/>
                      <a:pt x="326" y="29"/>
                    </a:cubicBezTo>
                    <a:cubicBezTo>
                      <a:pt x="330" y="27"/>
                      <a:pt x="330" y="27"/>
                      <a:pt x="330" y="27"/>
                    </a:cubicBezTo>
                    <a:cubicBezTo>
                      <a:pt x="334" y="25"/>
                      <a:pt x="334" y="25"/>
                      <a:pt x="334" y="25"/>
                    </a:cubicBezTo>
                    <a:cubicBezTo>
                      <a:pt x="338" y="23"/>
                      <a:pt x="338" y="23"/>
                      <a:pt x="338" y="23"/>
                    </a:cubicBezTo>
                    <a:cubicBezTo>
                      <a:pt x="341" y="20"/>
                      <a:pt x="341" y="20"/>
                      <a:pt x="341" y="20"/>
                    </a:cubicBezTo>
                    <a:cubicBezTo>
                      <a:pt x="345" y="18"/>
                      <a:pt x="345" y="18"/>
                      <a:pt x="345" y="18"/>
                    </a:cubicBezTo>
                    <a:cubicBezTo>
                      <a:pt x="348" y="16"/>
                      <a:pt x="348" y="16"/>
                      <a:pt x="348" y="16"/>
                    </a:cubicBezTo>
                    <a:cubicBezTo>
                      <a:pt x="352" y="14"/>
                      <a:pt x="352" y="14"/>
                      <a:pt x="352" y="14"/>
                    </a:cubicBezTo>
                    <a:cubicBezTo>
                      <a:pt x="355" y="13"/>
                      <a:pt x="355" y="13"/>
                      <a:pt x="355" y="13"/>
                    </a:cubicBezTo>
                    <a:cubicBezTo>
                      <a:pt x="358" y="11"/>
                      <a:pt x="358" y="11"/>
                      <a:pt x="358" y="11"/>
                    </a:cubicBezTo>
                    <a:cubicBezTo>
                      <a:pt x="361" y="9"/>
                      <a:pt x="361" y="9"/>
                      <a:pt x="361" y="9"/>
                    </a:cubicBezTo>
                    <a:cubicBezTo>
                      <a:pt x="364" y="8"/>
                      <a:pt x="364" y="8"/>
                      <a:pt x="364" y="8"/>
                    </a:cubicBezTo>
                    <a:cubicBezTo>
                      <a:pt x="366" y="6"/>
                      <a:pt x="366" y="6"/>
                      <a:pt x="366" y="6"/>
                    </a:cubicBezTo>
                    <a:cubicBezTo>
                      <a:pt x="369" y="5"/>
                      <a:pt x="369" y="5"/>
                      <a:pt x="369" y="5"/>
                    </a:cubicBezTo>
                    <a:cubicBezTo>
                      <a:pt x="372" y="4"/>
                      <a:pt x="372" y="4"/>
                      <a:pt x="372" y="4"/>
                    </a:cubicBezTo>
                    <a:cubicBezTo>
                      <a:pt x="374" y="3"/>
                      <a:pt x="374" y="3"/>
                      <a:pt x="374" y="3"/>
                    </a:cubicBezTo>
                    <a:cubicBezTo>
                      <a:pt x="376" y="2"/>
                      <a:pt x="376" y="2"/>
                      <a:pt x="376" y="2"/>
                    </a:cubicBezTo>
                    <a:cubicBezTo>
                      <a:pt x="378" y="1"/>
                      <a:pt x="378" y="1"/>
                      <a:pt x="378" y="1"/>
                    </a:cubicBezTo>
                    <a:cubicBezTo>
                      <a:pt x="380" y="0"/>
                      <a:pt x="380" y="0"/>
                      <a:pt x="380" y="0"/>
                    </a:cubicBezTo>
                    <a:cubicBezTo>
                      <a:pt x="382" y="0"/>
                      <a:pt x="382" y="0"/>
                      <a:pt x="382" y="0"/>
                    </a:cubicBezTo>
                    <a:cubicBezTo>
                      <a:pt x="384" y="0"/>
                      <a:pt x="384" y="0"/>
                      <a:pt x="384" y="0"/>
                    </a:cubicBezTo>
                    <a:cubicBezTo>
                      <a:pt x="386" y="0"/>
                      <a:pt x="386" y="0"/>
                      <a:pt x="386" y="0"/>
                    </a:cubicBezTo>
                    <a:cubicBezTo>
                      <a:pt x="387" y="0"/>
                      <a:pt x="387" y="0"/>
                      <a:pt x="387" y="0"/>
                    </a:cubicBezTo>
                    <a:cubicBezTo>
                      <a:pt x="389" y="1"/>
                      <a:pt x="389" y="1"/>
                      <a:pt x="389" y="1"/>
                    </a:cubicBezTo>
                    <a:cubicBezTo>
                      <a:pt x="390" y="1"/>
                      <a:pt x="390" y="1"/>
                      <a:pt x="390" y="1"/>
                    </a:cubicBezTo>
                    <a:cubicBezTo>
                      <a:pt x="391" y="2"/>
                      <a:pt x="391" y="2"/>
                      <a:pt x="391" y="2"/>
                    </a:cubicBezTo>
                    <a:cubicBezTo>
                      <a:pt x="392" y="3"/>
                      <a:pt x="392" y="3"/>
                      <a:pt x="392" y="3"/>
                    </a:cubicBezTo>
                    <a:cubicBezTo>
                      <a:pt x="393" y="5"/>
                      <a:pt x="393" y="5"/>
                      <a:pt x="393" y="5"/>
                    </a:cubicBezTo>
                    <a:cubicBezTo>
                      <a:pt x="394" y="6"/>
                      <a:pt x="394" y="6"/>
                      <a:pt x="394" y="6"/>
                    </a:cubicBezTo>
                    <a:cubicBezTo>
                      <a:pt x="394" y="8"/>
                      <a:pt x="394" y="8"/>
                      <a:pt x="394" y="8"/>
                    </a:cubicBezTo>
                    <a:cubicBezTo>
                      <a:pt x="395" y="10"/>
                      <a:pt x="395" y="10"/>
                      <a:pt x="395" y="10"/>
                    </a:cubicBezTo>
                    <a:cubicBezTo>
                      <a:pt x="395" y="12"/>
                      <a:pt x="395" y="12"/>
                      <a:pt x="395" y="12"/>
                    </a:cubicBezTo>
                    <a:cubicBezTo>
                      <a:pt x="396" y="15"/>
                      <a:pt x="396" y="15"/>
                      <a:pt x="396" y="15"/>
                    </a:cubicBezTo>
                    <a:cubicBezTo>
                      <a:pt x="396" y="18"/>
                      <a:pt x="396" y="18"/>
                      <a:pt x="396" y="18"/>
                    </a:cubicBezTo>
                    <a:cubicBezTo>
                      <a:pt x="396" y="21"/>
                      <a:pt x="396" y="21"/>
                      <a:pt x="396" y="21"/>
                    </a:cubicBezTo>
                    <a:cubicBezTo>
                      <a:pt x="396" y="23"/>
                      <a:pt x="396" y="23"/>
                      <a:pt x="396" y="23"/>
                    </a:cubicBezTo>
                    <a:cubicBezTo>
                      <a:pt x="396" y="26"/>
                      <a:pt x="396" y="26"/>
                      <a:pt x="396" y="26"/>
                    </a:cubicBezTo>
                    <a:cubicBezTo>
                      <a:pt x="396" y="29"/>
                      <a:pt x="396" y="29"/>
                      <a:pt x="396" y="29"/>
                    </a:cubicBezTo>
                    <a:cubicBezTo>
                      <a:pt x="395" y="32"/>
                      <a:pt x="395" y="32"/>
                      <a:pt x="395" y="32"/>
                    </a:cubicBezTo>
                    <a:cubicBezTo>
                      <a:pt x="395" y="35"/>
                      <a:pt x="395" y="35"/>
                      <a:pt x="395" y="35"/>
                    </a:cubicBezTo>
                    <a:cubicBezTo>
                      <a:pt x="394" y="37"/>
                      <a:pt x="394" y="37"/>
                      <a:pt x="394" y="37"/>
                    </a:cubicBezTo>
                    <a:cubicBezTo>
                      <a:pt x="394" y="40"/>
                      <a:pt x="394" y="40"/>
                      <a:pt x="394" y="40"/>
                    </a:cubicBezTo>
                    <a:cubicBezTo>
                      <a:pt x="393" y="43"/>
                      <a:pt x="393" y="43"/>
                      <a:pt x="393" y="43"/>
                    </a:cubicBezTo>
                    <a:cubicBezTo>
                      <a:pt x="392" y="46"/>
                      <a:pt x="392" y="46"/>
                      <a:pt x="392" y="46"/>
                    </a:cubicBezTo>
                    <a:cubicBezTo>
                      <a:pt x="392" y="49"/>
                      <a:pt x="392" y="49"/>
                      <a:pt x="392" y="49"/>
                    </a:cubicBezTo>
                    <a:cubicBezTo>
                      <a:pt x="391" y="52"/>
                      <a:pt x="391" y="52"/>
                      <a:pt x="391" y="52"/>
                    </a:cubicBezTo>
                    <a:cubicBezTo>
                      <a:pt x="389" y="55"/>
                      <a:pt x="389" y="55"/>
                      <a:pt x="389" y="55"/>
                    </a:cubicBezTo>
                    <a:cubicBezTo>
                      <a:pt x="388" y="58"/>
                      <a:pt x="388" y="58"/>
                      <a:pt x="388" y="58"/>
                    </a:cubicBezTo>
                    <a:cubicBezTo>
                      <a:pt x="387" y="61"/>
                      <a:pt x="387" y="61"/>
                      <a:pt x="387" y="61"/>
                    </a:cubicBezTo>
                    <a:cubicBezTo>
                      <a:pt x="386" y="64"/>
                      <a:pt x="386" y="64"/>
                      <a:pt x="386" y="64"/>
                    </a:cubicBezTo>
                    <a:cubicBezTo>
                      <a:pt x="384" y="67"/>
                      <a:pt x="384" y="67"/>
                      <a:pt x="384" y="67"/>
                    </a:cubicBezTo>
                    <a:cubicBezTo>
                      <a:pt x="383" y="71"/>
                      <a:pt x="383" y="71"/>
                      <a:pt x="383" y="71"/>
                    </a:cubicBezTo>
                    <a:cubicBezTo>
                      <a:pt x="381" y="74"/>
                      <a:pt x="381" y="74"/>
                      <a:pt x="381" y="74"/>
                    </a:cubicBezTo>
                    <a:cubicBezTo>
                      <a:pt x="380" y="77"/>
                      <a:pt x="380" y="77"/>
                      <a:pt x="380" y="77"/>
                    </a:cubicBezTo>
                    <a:cubicBezTo>
                      <a:pt x="378" y="81"/>
                      <a:pt x="378" y="81"/>
                      <a:pt x="378" y="81"/>
                    </a:cubicBezTo>
                    <a:cubicBezTo>
                      <a:pt x="376" y="84"/>
                      <a:pt x="376" y="84"/>
                      <a:pt x="376" y="84"/>
                    </a:cubicBezTo>
                    <a:cubicBezTo>
                      <a:pt x="374" y="87"/>
                      <a:pt x="374" y="87"/>
                      <a:pt x="374" y="87"/>
                    </a:cubicBezTo>
                    <a:cubicBezTo>
                      <a:pt x="372" y="91"/>
                      <a:pt x="372" y="91"/>
                      <a:pt x="372" y="91"/>
                    </a:cubicBezTo>
                    <a:cubicBezTo>
                      <a:pt x="370" y="95"/>
                      <a:pt x="370" y="95"/>
                      <a:pt x="370" y="95"/>
                    </a:cubicBezTo>
                    <a:cubicBezTo>
                      <a:pt x="368" y="98"/>
                      <a:pt x="368" y="98"/>
                      <a:pt x="368" y="98"/>
                    </a:cubicBezTo>
                    <a:cubicBezTo>
                      <a:pt x="366" y="102"/>
                      <a:pt x="366" y="102"/>
                      <a:pt x="366" y="102"/>
                    </a:cubicBezTo>
                    <a:cubicBezTo>
                      <a:pt x="363" y="106"/>
                      <a:pt x="363" y="106"/>
                      <a:pt x="363" y="106"/>
                    </a:cubicBezTo>
                    <a:cubicBezTo>
                      <a:pt x="361" y="110"/>
                      <a:pt x="361" y="110"/>
                      <a:pt x="361" y="110"/>
                    </a:cubicBezTo>
                    <a:cubicBezTo>
                      <a:pt x="358" y="114"/>
                      <a:pt x="358" y="114"/>
                      <a:pt x="358" y="114"/>
                    </a:cubicBezTo>
                    <a:cubicBezTo>
                      <a:pt x="358" y="115"/>
                      <a:pt x="358" y="115"/>
                      <a:pt x="358" y="115"/>
                    </a:cubicBezTo>
                    <a:cubicBezTo>
                      <a:pt x="330" y="158"/>
                      <a:pt x="334" y="175"/>
                      <a:pt x="324" y="236"/>
                    </a:cubicBezTo>
                    <a:cubicBezTo>
                      <a:pt x="321" y="246"/>
                      <a:pt x="321" y="246"/>
                      <a:pt x="321" y="246"/>
                    </a:cubicBezTo>
                    <a:cubicBezTo>
                      <a:pt x="318" y="257"/>
                      <a:pt x="318" y="257"/>
                      <a:pt x="318" y="257"/>
                    </a:cubicBezTo>
                    <a:cubicBezTo>
                      <a:pt x="315" y="267"/>
                      <a:pt x="315" y="267"/>
                      <a:pt x="315" y="267"/>
                    </a:cubicBezTo>
                    <a:cubicBezTo>
                      <a:pt x="311" y="276"/>
                      <a:pt x="311" y="276"/>
                      <a:pt x="311" y="276"/>
                    </a:cubicBezTo>
                    <a:cubicBezTo>
                      <a:pt x="307" y="286"/>
                      <a:pt x="307" y="286"/>
                      <a:pt x="307" y="286"/>
                    </a:cubicBezTo>
                    <a:cubicBezTo>
                      <a:pt x="302" y="295"/>
                      <a:pt x="302" y="295"/>
                      <a:pt x="302" y="295"/>
                    </a:cubicBezTo>
                    <a:cubicBezTo>
                      <a:pt x="297" y="304"/>
                      <a:pt x="297" y="304"/>
                      <a:pt x="297" y="304"/>
                    </a:cubicBezTo>
                    <a:cubicBezTo>
                      <a:pt x="245" y="388"/>
                      <a:pt x="152" y="429"/>
                      <a:pt x="61" y="420"/>
                    </a:cubicBezTo>
                    <a:cubicBezTo>
                      <a:pt x="58" y="420"/>
                      <a:pt x="58" y="420"/>
                      <a:pt x="58" y="420"/>
                    </a:cubicBezTo>
                    <a:cubicBezTo>
                      <a:pt x="55" y="419"/>
                      <a:pt x="55" y="419"/>
                      <a:pt x="55" y="419"/>
                    </a:cubicBezTo>
                    <a:cubicBezTo>
                      <a:pt x="52" y="419"/>
                      <a:pt x="52" y="419"/>
                      <a:pt x="52" y="419"/>
                    </a:cubicBezTo>
                    <a:cubicBezTo>
                      <a:pt x="49" y="419"/>
                      <a:pt x="49" y="419"/>
                      <a:pt x="49" y="419"/>
                    </a:cubicBezTo>
                    <a:cubicBezTo>
                      <a:pt x="47" y="418"/>
                      <a:pt x="47" y="418"/>
                      <a:pt x="47" y="418"/>
                    </a:cubicBezTo>
                    <a:cubicBezTo>
                      <a:pt x="44" y="418"/>
                      <a:pt x="44" y="418"/>
                      <a:pt x="44" y="418"/>
                    </a:cubicBezTo>
                    <a:cubicBezTo>
                      <a:pt x="42" y="417"/>
                      <a:pt x="42" y="417"/>
                      <a:pt x="42" y="417"/>
                    </a:cubicBezTo>
                    <a:cubicBezTo>
                      <a:pt x="39" y="417"/>
                      <a:pt x="39" y="417"/>
                      <a:pt x="39" y="417"/>
                    </a:cubicBezTo>
                    <a:cubicBezTo>
                      <a:pt x="37" y="417"/>
                      <a:pt x="37" y="417"/>
                      <a:pt x="37" y="417"/>
                    </a:cubicBezTo>
                    <a:cubicBezTo>
                      <a:pt x="35" y="416"/>
                      <a:pt x="35" y="416"/>
                      <a:pt x="35" y="416"/>
                    </a:cubicBezTo>
                    <a:cubicBezTo>
                      <a:pt x="32" y="416"/>
                      <a:pt x="32" y="416"/>
                      <a:pt x="32" y="416"/>
                    </a:cubicBezTo>
                    <a:cubicBezTo>
                      <a:pt x="30" y="416"/>
                      <a:pt x="30" y="416"/>
                      <a:pt x="30" y="416"/>
                    </a:cubicBezTo>
                    <a:cubicBezTo>
                      <a:pt x="28" y="415"/>
                      <a:pt x="28" y="415"/>
                      <a:pt x="28" y="415"/>
                    </a:cubicBezTo>
                    <a:lnTo>
                      <a:pt x="0" y="357"/>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3572"/>
              <p:cNvSpPr/>
              <p:nvPr/>
            </p:nvSpPr>
            <p:spPr bwMode="auto">
              <a:xfrm>
                <a:off x="-9822657" y="-8078788"/>
                <a:ext cx="2417763" cy="1379538"/>
              </a:xfrm>
              <a:custGeom>
                <a:avLst/>
                <a:gdLst>
                  <a:gd name="T0" fmla="*/ 799 w 1523"/>
                  <a:gd name="T1" fmla="*/ 867 h 869"/>
                  <a:gd name="T2" fmla="*/ 847 w 1523"/>
                  <a:gd name="T3" fmla="*/ 864 h 869"/>
                  <a:gd name="T4" fmla="*/ 901 w 1523"/>
                  <a:gd name="T5" fmla="*/ 848 h 869"/>
                  <a:gd name="T6" fmla="*/ 958 w 1523"/>
                  <a:gd name="T7" fmla="*/ 822 h 869"/>
                  <a:gd name="T8" fmla="*/ 1015 w 1523"/>
                  <a:gd name="T9" fmla="*/ 791 h 869"/>
                  <a:gd name="T10" fmla="*/ 1067 w 1523"/>
                  <a:gd name="T11" fmla="*/ 758 h 869"/>
                  <a:gd name="T12" fmla="*/ 1114 w 1523"/>
                  <a:gd name="T13" fmla="*/ 725 h 869"/>
                  <a:gd name="T14" fmla="*/ 1152 w 1523"/>
                  <a:gd name="T15" fmla="*/ 694 h 869"/>
                  <a:gd name="T16" fmla="*/ 1208 w 1523"/>
                  <a:gd name="T17" fmla="*/ 642 h 869"/>
                  <a:gd name="T18" fmla="*/ 1249 w 1523"/>
                  <a:gd name="T19" fmla="*/ 590 h 869"/>
                  <a:gd name="T20" fmla="*/ 1270 w 1523"/>
                  <a:gd name="T21" fmla="*/ 543 h 869"/>
                  <a:gd name="T22" fmla="*/ 1275 w 1523"/>
                  <a:gd name="T23" fmla="*/ 505 h 869"/>
                  <a:gd name="T24" fmla="*/ 1270 w 1523"/>
                  <a:gd name="T25" fmla="*/ 470 h 869"/>
                  <a:gd name="T26" fmla="*/ 1260 w 1523"/>
                  <a:gd name="T27" fmla="*/ 439 h 869"/>
                  <a:gd name="T28" fmla="*/ 1251 w 1523"/>
                  <a:gd name="T29" fmla="*/ 411 h 869"/>
                  <a:gd name="T30" fmla="*/ 1246 w 1523"/>
                  <a:gd name="T31" fmla="*/ 382 h 869"/>
                  <a:gd name="T32" fmla="*/ 1249 w 1523"/>
                  <a:gd name="T33" fmla="*/ 368 h 869"/>
                  <a:gd name="T34" fmla="*/ 1251 w 1523"/>
                  <a:gd name="T35" fmla="*/ 359 h 869"/>
                  <a:gd name="T36" fmla="*/ 1258 w 1523"/>
                  <a:gd name="T37" fmla="*/ 352 h 869"/>
                  <a:gd name="T38" fmla="*/ 1265 w 1523"/>
                  <a:gd name="T39" fmla="*/ 345 h 869"/>
                  <a:gd name="T40" fmla="*/ 1279 w 1523"/>
                  <a:gd name="T41" fmla="*/ 338 h 869"/>
                  <a:gd name="T42" fmla="*/ 1296 w 1523"/>
                  <a:gd name="T43" fmla="*/ 326 h 869"/>
                  <a:gd name="T44" fmla="*/ 1319 w 1523"/>
                  <a:gd name="T45" fmla="*/ 314 h 869"/>
                  <a:gd name="T46" fmla="*/ 1350 w 1523"/>
                  <a:gd name="T47" fmla="*/ 300 h 869"/>
                  <a:gd name="T48" fmla="*/ 1390 w 1523"/>
                  <a:gd name="T49" fmla="*/ 278 h 869"/>
                  <a:gd name="T50" fmla="*/ 1426 w 1523"/>
                  <a:gd name="T51" fmla="*/ 257 h 869"/>
                  <a:gd name="T52" fmla="*/ 1459 w 1523"/>
                  <a:gd name="T53" fmla="*/ 241 h 869"/>
                  <a:gd name="T54" fmla="*/ 1485 w 1523"/>
                  <a:gd name="T55" fmla="*/ 226 h 869"/>
                  <a:gd name="T56" fmla="*/ 1509 w 1523"/>
                  <a:gd name="T57" fmla="*/ 219 h 869"/>
                  <a:gd name="T58" fmla="*/ 743 w 1523"/>
                  <a:gd name="T59" fmla="*/ 0 h 869"/>
                  <a:gd name="T60" fmla="*/ 724 w 1523"/>
                  <a:gd name="T61" fmla="*/ 2 h 869"/>
                  <a:gd name="T62" fmla="*/ 700 w 1523"/>
                  <a:gd name="T63" fmla="*/ 11 h 869"/>
                  <a:gd name="T64" fmla="*/ 672 w 1523"/>
                  <a:gd name="T65" fmla="*/ 26 h 869"/>
                  <a:gd name="T66" fmla="*/ 639 w 1523"/>
                  <a:gd name="T67" fmla="*/ 42 h 869"/>
                  <a:gd name="T68" fmla="*/ 601 w 1523"/>
                  <a:gd name="T69" fmla="*/ 63 h 869"/>
                  <a:gd name="T70" fmla="*/ 563 w 1523"/>
                  <a:gd name="T71" fmla="*/ 85 h 869"/>
                  <a:gd name="T72" fmla="*/ 535 w 1523"/>
                  <a:gd name="T73" fmla="*/ 99 h 869"/>
                  <a:gd name="T74" fmla="*/ 513 w 1523"/>
                  <a:gd name="T75" fmla="*/ 111 h 869"/>
                  <a:gd name="T76" fmla="*/ 497 w 1523"/>
                  <a:gd name="T77" fmla="*/ 120 h 869"/>
                  <a:gd name="T78" fmla="*/ 485 w 1523"/>
                  <a:gd name="T79" fmla="*/ 127 h 869"/>
                  <a:gd name="T80" fmla="*/ 478 w 1523"/>
                  <a:gd name="T81" fmla="*/ 134 h 869"/>
                  <a:gd name="T82" fmla="*/ 471 w 1523"/>
                  <a:gd name="T83" fmla="*/ 141 h 869"/>
                  <a:gd name="T84" fmla="*/ 468 w 1523"/>
                  <a:gd name="T85" fmla="*/ 151 h 869"/>
                  <a:gd name="T86" fmla="*/ 468 w 1523"/>
                  <a:gd name="T87" fmla="*/ 170 h 869"/>
                  <a:gd name="T88" fmla="*/ 473 w 1523"/>
                  <a:gd name="T89" fmla="*/ 198 h 869"/>
                  <a:gd name="T90" fmla="*/ 485 w 1523"/>
                  <a:gd name="T91" fmla="*/ 226 h 869"/>
                  <a:gd name="T92" fmla="*/ 494 w 1523"/>
                  <a:gd name="T93" fmla="*/ 260 h 869"/>
                  <a:gd name="T94" fmla="*/ 497 w 1523"/>
                  <a:gd name="T95" fmla="*/ 295 h 869"/>
                  <a:gd name="T96" fmla="*/ 487 w 1523"/>
                  <a:gd name="T97" fmla="*/ 335 h 869"/>
                  <a:gd name="T98" fmla="*/ 464 w 1523"/>
                  <a:gd name="T99" fmla="*/ 382 h 869"/>
                  <a:gd name="T100" fmla="*/ 414 w 1523"/>
                  <a:gd name="T101" fmla="*/ 439 h 869"/>
                  <a:gd name="T102" fmla="*/ 364 w 1523"/>
                  <a:gd name="T103" fmla="*/ 484 h 869"/>
                  <a:gd name="T104" fmla="*/ 324 w 1523"/>
                  <a:gd name="T105" fmla="*/ 512 h 869"/>
                  <a:gd name="T106" fmla="*/ 275 w 1523"/>
                  <a:gd name="T107" fmla="*/ 548 h 869"/>
                  <a:gd name="T108" fmla="*/ 220 w 1523"/>
                  <a:gd name="T109" fmla="*/ 581 h 869"/>
                  <a:gd name="T110" fmla="*/ 163 w 1523"/>
                  <a:gd name="T111" fmla="*/ 609 h 869"/>
                  <a:gd name="T112" fmla="*/ 109 w 1523"/>
                  <a:gd name="T113" fmla="*/ 633 h 869"/>
                  <a:gd name="T114" fmla="*/ 55 w 1523"/>
                  <a:gd name="T115" fmla="*/ 647 h 869"/>
                  <a:gd name="T116" fmla="*/ 10 w 1523"/>
                  <a:gd name="T117" fmla="*/ 647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3" h="869">
                    <a:moveTo>
                      <a:pt x="0" y="645"/>
                    </a:moveTo>
                    <a:lnTo>
                      <a:pt x="778" y="864"/>
                    </a:lnTo>
                    <a:lnTo>
                      <a:pt x="788" y="867"/>
                    </a:lnTo>
                    <a:lnTo>
                      <a:pt x="799" y="867"/>
                    </a:lnTo>
                    <a:lnTo>
                      <a:pt x="811" y="869"/>
                    </a:lnTo>
                    <a:lnTo>
                      <a:pt x="823" y="867"/>
                    </a:lnTo>
                    <a:lnTo>
                      <a:pt x="835" y="867"/>
                    </a:lnTo>
                    <a:lnTo>
                      <a:pt x="847" y="864"/>
                    </a:lnTo>
                    <a:lnTo>
                      <a:pt x="858" y="860"/>
                    </a:lnTo>
                    <a:lnTo>
                      <a:pt x="873" y="857"/>
                    </a:lnTo>
                    <a:lnTo>
                      <a:pt x="887" y="853"/>
                    </a:lnTo>
                    <a:lnTo>
                      <a:pt x="901" y="848"/>
                    </a:lnTo>
                    <a:lnTo>
                      <a:pt x="915" y="841"/>
                    </a:lnTo>
                    <a:lnTo>
                      <a:pt x="929" y="836"/>
                    </a:lnTo>
                    <a:lnTo>
                      <a:pt x="944" y="829"/>
                    </a:lnTo>
                    <a:lnTo>
                      <a:pt x="958" y="822"/>
                    </a:lnTo>
                    <a:lnTo>
                      <a:pt x="972" y="815"/>
                    </a:lnTo>
                    <a:lnTo>
                      <a:pt x="986" y="808"/>
                    </a:lnTo>
                    <a:lnTo>
                      <a:pt x="1000" y="798"/>
                    </a:lnTo>
                    <a:lnTo>
                      <a:pt x="1015" y="791"/>
                    </a:lnTo>
                    <a:lnTo>
                      <a:pt x="1026" y="782"/>
                    </a:lnTo>
                    <a:lnTo>
                      <a:pt x="1041" y="775"/>
                    </a:lnTo>
                    <a:lnTo>
                      <a:pt x="1055" y="765"/>
                    </a:lnTo>
                    <a:lnTo>
                      <a:pt x="1067" y="758"/>
                    </a:lnTo>
                    <a:lnTo>
                      <a:pt x="1078" y="749"/>
                    </a:lnTo>
                    <a:lnTo>
                      <a:pt x="1093" y="742"/>
                    </a:lnTo>
                    <a:lnTo>
                      <a:pt x="1102" y="732"/>
                    </a:lnTo>
                    <a:lnTo>
                      <a:pt x="1114" y="725"/>
                    </a:lnTo>
                    <a:lnTo>
                      <a:pt x="1123" y="718"/>
                    </a:lnTo>
                    <a:lnTo>
                      <a:pt x="1135" y="709"/>
                    </a:lnTo>
                    <a:lnTo>
                      <a:pt x="1142" y="701"/>
                    </a:lnTo>
                    <a:lnTo>
                      <a:pt x="1152" y="694"/>
                    </a:lnTo>
                    <a:lnTo>
                      <a:pt x="1159" y="690"/>
                    </a:lnTo>
                    <a:lnTo>
                      <a:pt x="1178" y="673"/>
                    </a:lnTo>
                    <a:lnTo>
                      <a:pt x="1194" y="657"/>
                    </a:lnTo>
                    <a:lnTo>
                      <a:pt x="1208" y="642"/>
                    </a:lnTo>
                    <a:lnTo>
                      <a:pt x="1220" y="628"/>
                    </a:lnTo>
                    <a:lnTo>
                      <a:pt x="1232" y="614"/>
                    </a:lnTo>
                    <a:lnTo>
                      <a:pt x="1241" y="602"/>
                    </a:lnTo>
                    <a:lnTo>
                      <a:pt x="1249" y="590"/>
                    </a:lnTo>
                    <a:lnTo>
                      <a:pt x="1256" y="576"/>
                    </a:lnTo>
                    <a:lnTo>
                      <a:pt x="1263" y="564"/>
                    </a:lnTo>
                    <a:lnTo>
                      <a:pt x="1267" y="555"/>
                    </a:lnTo>
                    <a:lnTo>
                      <a:pt x="1270" y="543"/>
                    </a:lnTo>
                    <a:lnTo>
                      <a:pt x="1272" y="534"/>
                    </a:lnTo>
                    <a:lnTo>
                      <a:pt x="1275" y="524"/>
                    </a:lnTo>
                    <a:lnTo>
                      <a:pt x="1275" y="512"/>
                    </a:lnTo>
                    <a:lnTo>
                      <a:pt x="1275" y="505"/>
                    </a:lnTo>
                    <a:lnTo>
                      <a:pt x="1275" y="496"/>
                    </a:lnTo>
                    <a:lnTo>
                      <a:pt x="1275" y="486"/>
                    </a:lnTo>
                    <a:lnTo>
                      <a:pt x="1272" y="479"/>
                    </a:lnTo>
                    <a:lnTo>
                      <a:pt x="1270" y="470"/>
                    </a:lnTo>
                    <a:lnTo>
                      <a:pt x="1267" y="463"/>
                    </a:lnTo>
                    <a:lnTo>
                      <a:pt x="1265" y="453"/>
                    </a:lnTo>
                    <a:lnTo>
                      <a:pt x="1263" y="446"/>
                    </a:lnTo>
                    <a:lnTo>
                      <a:pt x="1260" y="439"/>
                    </a:lnTo>
                    <a:lnTo>
                      <a:pt x="1258" y="432"/>
                    </a:lnTo>
                    <a:lnTo>
                      <a:pt x="1256" y="425"/>
                    </a:lnTo>
                    <a:lnTo>
                      <a:pt x="1253" y="418"/>
                    </a:lnTo>
                    <a:lnTo>
                      <a:pt x="1251" y="411"/>
                    </a:lnTo>
                    <a:lnTo>
                      <a:pt x="1249" y="404"/>
                    </a:lnTo>
                    <a:lnTo>
                      <a:pt x="1246" y="397"/>
                    </a:lnTo>
                    <a:lnTo>
                      <a:pt x="1246" y="390"/>
                    </a:lnTo>
                    <a:lnTo>
                      <a:pt x="1246" y="382"/>
                    </a:lnTo>
                    <a:lnTo>
                      <a:pt x="1246" y="375"/>
                    </a:lnTo>
                    <a:lnTo>
                      <a:pt x="1246" y="373"/>
                    </a:lnTo>
                    <a:lnTo>
                      <a:pt x="1249" y="371"/>
                    </a:lnTo>
                    <a:lnTo>
                      <a:pt x="1249" y="368"/>
                    </a:lnTo>
                    <a:lnTo>
                      <a:pt x="1249" y="366"/>
                    </a:lnTo>
                    <a:lnTo>
                      <a:pt x="1249" y="364"/>
                    </a:lnTo>
                    <a:lnTo>
                      <a:pt x="1251" y="361"/>
                    </a:lnTo>
                    <a:lnTo>
                      <a:pt x="1251" y="359"/>
                    </a:lnTo>
                    <a:lnTo>
                      <a:pt x="1253" y="356"/>
                    </a:lnTo>
                    <a:lnTo>
                      <a:pt x="1253" y="356"/>
                    </a:lnTo>
                    <a:lnTo>
                      <a:pt x="1256" y="354"/>
                    </a:lnTo>
                    <a:lnTo>
                      <a:pt x="1258" y="352"/>
                    </a:lnTo>
                    <a:lnTo>
                      <a:pt x="1258" y="349"/>
                    </a:lnTo>
                    <a:lnTo>
                      <a:pt x="1260" y="349"/>
                    </a:lnTo>
                    <a:lnTo>
                      <a:pt x="1263" y="347"/>
                    </a:lnTo>
                    <a:lnTo>
                      <a:pt x="1265" y="345"/>
                    </a:lnTo>
                    <a:lnTo>
                      <a:pt x="1267" y="342"/>
                    </a:lnTo>
                    <a:lnTo>
                      <a:pt x="1272" y="340"/>
                    </a:lnTo>
                    <a:lnTo>
                      <a:pt x="1275" y="340"/>
                    </a:lnTo>
                    <a:lnTo>
                      <a:pt x="1279" y="338"/>
                    </a:lnTo>
                    <a:lnTo>
                      <a:pt x="1282" y="335"/>
                    </a:lnTo>
                    <a:lnTo>
                      <a:pt x="1286" y="333"/>
                    </a:lnTo>
                    <a:lnTo>
                      <a:pt x="1291" y="330"/>
                    </a:lnTo>
                    <a:lnTo>
                      <a:pt x="1296" y="326"/>
                    </a:lnTo>
                    <a:lnTo>
                      <a:pt x="1303" y="323"/>
                    </a:lnTo>
                    <a:lnTo>
                      <a:pt x="1308" y="321"/>
                    </a:lnTo>
                    <a:lnTo>
                      <a:pt x="1315" y="319"/>
                    </a:lnTo>
                    <a:lnTo>
                      <a:pt x="1319" y="314"/>
                    </a:lnTo>
                    <a:lnTo>
                      <a:pt x="1327" y="312"/>
                    </a:lnTo>
                    <a:lnTo>
                      <a:pt x="1334" y="307"/>
                    </a:lnTo>
                    <a:lnTo>
                      <a:pt x="1343" y="302"/>
                    </a:lnTo>
                    <a:lnTo>
                      <a:pt x="1350" y="300"/>
                    </a:lnTo>
                    <a:lnTo>
                      <a:pt x="1360" y="295"/>
                    </a:lnTo>
                    <a:lnTo>
                      <a:pt x="1369" y="288"/>
                    </a:lnTo>
                    <a:lnTo>
                      <a:pt x="1381" y="283"/>
                    </a:lnTo>
                    <a:lnTo>
                      <a:pt x="1390" y="278"/>
                    </a:lnTo>
                    <a:lnTo>
                      <a:pt x="1400" y="271"/>
                    </a:lnTo>
                    <a:lnTo>
                      <a:pt x="1409" y="267"/>
                    </a:lnTo>
                    <a:lnTo>
                      <a:pt x="1419" y="262"/>
                    </a:lnTo>
                    <a:lnTo>
                      <a:pt x="1426" y="257"/>
                    </a:lnTo>
                    <a:lnTo>
                      <a:pt x="1435" y="252"/>
                    </a:lnTo>
                    <a:lnTo>
                      <a:pt x="1442" y="248"/>
                    </a:lnTo>
                    <a:lnTo>
                      <a:pt x="1452" y="243"/>
                    </a:lnTo>
                    <a:lnTo>
                      <a:pt x="1459" y="241"/>
                    </a:lnTo>
                    <a:lnTo>
                      <a:pt x="1466" y="236"/>
                    </a:lnTo>
                    <a:lnTo>
                      <a:pt x="1473" y="234"/>
                    </a:lnTo>
                    <a:lnTo>
                      <a:pt x="1480" y="229"/>
                    </a:lnTo>
                    <a:lnTo>
                      <a:pt x="1485" y="226"/>
                    </a:lnTo>
                    <a:lnTo>
                      <a:pt x="1492" y="224"/>
                    </a:lnTo>
                    <a:lnTo>
                      <a:pt x="1497" y="222"/>
                    </a:lnTo>
                    <a:lnTo>
                      <a:pt x="1504" y="222"/>
                    </a:lnTo>
                    <a:lnTo>
                      <a:pt x="1509" y="219"/>
                    </a:lnTo>
                    <a:lnTo>
                      <a:pt x="1513" y="219"/>
                    </a:lnTo>
                    <a:lnTo>
                      <a:pt x="1518" y="219"/>
                    </a:lnTo>
                    <a:lnTo>
                      <a:pt x="1523" y="219"/>
                    </a:lnTo>
                    <a:lnTo>
                      <a:pt x="743" y="0"/>
                    </a:lnTo>
                    <a:lnTo>
                      <a:pt x="740" y="0"/>
                    </a:lnTo>
                    <a:lnTo>
                      <a:pt x="736" y="0"/>
                    </a:lnTo>
                    <a:lnTo>
                      <a:pt x="731" y="0"/>
                    </a:lnTo>
                    <a:lnTo>
                      <a:pt x="724" y="2"/>
                    </a:lnTo>
                    <a:lnTo>
                      <a:pt x="719" y="4"/>
                    </a:lnTo>
                    <a:lnTo>
                      <a:pt x="714" y="4"/>
                    </a:lnTo>
                    <a:lnTo>
                      <a:pt x="707" y="9"/>
                    </a:lnTo>
                    <a:lnTo>
                      <a:pt x="700" y="11"/>
                    </a:lnTo>
                    <a:lnTo>
                      <a:pt x="695" y="14"/>
                    </a:lnTo>
                    <a:lnTo>
                      <a:pt x="688" y="16"/>
                    </a:lnTo>
                    <a:lnTo>
                      <a:pt x="681" y="21"/>
                    </a:lnTo>
                    <a:lnTo>
                      <a:pt x="672" y="26"/>
                    </a:lnTo>
                    <a:lnTo>
                      <a:pt x="665" y="28"/>
                    </a:lnTo>
                    <a:lnTo>
                      <a:pt x="658" y="33"/>
                    </a:lnTo>
                    <a:lnTo>
                      <a:pt x="648" y="37"/>
                    </a:lnTo>
                    <a:lnTo>
                      <a:pt x="639" y="42"/>
                    </a:lnTo>
                    <a:lnTo>
                      <a:pt x="632" y="49"/>
                    </a:lnTo>
                    <a:lnTo>
                      <a:pt x="622" y="54"/>
                    </a:lnTo>
                    <a:lnTo>
                      <a:pt x="613" y="59"/>
                    </a:lnTo>
                    <a:lnTo>
                      <a:pt x="601" y="63"/>
                    </a:lnTo>
                    <a:lnTo>
                      <a:pt x="591" y="71"/>
                    </a:lnTo>
                    <a:lnTo>
                      <a:pt x="582" y="75"/>
                    </a:lnTo>
                    <a:lnTo>
                      <a:pt x="572" y="80"/>
                    </a:lnTo>
                    <a:lnTo>
                      <a:pt x="563" y="85"/>
                    </a:lnTo>
                    <a:lnTo>
                      <a:pt x="556" y="87"/>
                    </a:lnTo>
                    <a:lnTo>
                      <a:pt x="549" y="92"/>
                    </a:lnTo>
                    <a:lnTo>
                      <a:pt x="542" y="97"/>
                    </a:lnTo>
                    <a:lnTo>
                      <a:pt x="535" y="99"/>
                    </a:lnTo>
                    <a:lnTo>
                      <a:pt x="530" y="101"/>
                    </a:lnTo>
                    <a:lnTo>
                      <a:pt x="523" y="106"/>
                    </a:lnTo>
                    <a:lnTo>
                      <a:pt x="518" y="108"/>
                    </a:lnTo>
                    <a:lnTo>
                      <a:pt x="513" y="111"/>
                    </a:lnTo>
                    <a:lnTo>
                      <a:pt x="509" y="113"/>
                    </a:lnTo>
                    <a:lnTo>
                      <a:pt x="504" y="115"/>
                    </a:lnTo>
                    <a:lnTo>
                      <a:pt x="501" y="118"/>
                    </a:lnTo>
                    <a:lnTo>
                      <a:pt x="497" y="120"/>
                    </a:lnTo>
                    <a:lnTo>
                      <a:pt x="494" y="123"/>
                    </a:lnTo>
                    <a:lnTo>
                      <a:pt x="490" y="123"/>
                    </a:lnTo>
                    <a:lnTo>
                      <a:pt x="487" y="125"/>
                    </a:lnTo>
                    <a:lnTo>
                      <a:pt x="485" y="127"/>
                    </a:lnTo>
                    <a:lnTo>
                      <a:pt x="483" y="130"/>
                    </a:lnTo>
                    <a:lnTo>
                      <a:pt x="480" y="132"/>
                    </a:lnTo>
                    <a:lnTo>
                      <a:pt x="478" y="132"/>
                    </a:lnTo>
                    <a:lnTo>
                      <a:pt x="478" y="134"/>
                    </a:lnTo>
                    <a:lnTo>
                      <a:pt x="475" y="137"/>
                    </a:lnTo>
                    <a:lnTo>
                      <a:pt x="473" y="139"/>
                    </a:lnTo>
                    <a:lnTo>
                      <a:pt x="473" y="139"/>
                    </a:lnTo>
                    <a:lnTo>
                      <a:pt x="471" y="141"/>
                    </a:lnTo>
                    <a:lnTo>
                      <a:pt x="471" y="144"/>
                    </a:lnTo>
                    <a:lnTo>
                      <a:pt x="471" y="146"/>
                    </a:lnTo>
                    <a:lnTo>
                      <a:pt x="468" y="149"/>
                    </a:lnTo>
                    <a:lnTo>
                      <a:pt x="468" y="151"/>
                    </a:lnTo>
                    <a:lnTo>
                      <a:pt x="468" y="153"/>
                    </a:lnTo>
                    <a:lnTo>
                      <a:pt x="468" y="156"/>
                    </a:lnTo>
                    <a:lnTo>
                      <a:pt x="468" y="163"/>
                    </a:lnTo>
                    <a:lnTo>
                      <a:pt x="468" y="170"/>
                    </a:lnTo>
                    <a:lnTo>
                      <a:pt x="468" y="177"/>
                    </a:lnTo>
                    <a:lnTo>
                      <a:pt x="471" y="184"/>
                    </a:lnTo>
                    <a:lnTo>
                      <a:pt x="471" y="191"/>
                    </a:lnTo>
                    <a:lnTo>
                      <a:pt x="473" y="198"/>
                    </a:lnTo>
                    <a:lnTo>
                      <a:pt x="475" y="205"/>
                    </a:lnTo>
                    <a:lnTo>
                      <a:pt x="478" y="212"/>
                    </a:lnTo>
                    <a:lnTo>
                      <a:pt x="483" y="219"/>
                    </a:lnTo>
                    <a:lnTo>
                      <a:pt x="485" y="226"/>
                    </a:lnTo>
                    <a:lnTo>
                      <a:pt x="487" y="236"/>
                    </a:lnTo>
                    <a:lnTo>
                      <a:pt x="490" y="243"/>
                    </a:lnTo>
                    <a:lnTo>
                      <a:pt x="492" y="250"/>
                    </a:lnTo>
                    <a:lnTo>
                      <a:pt x="494" y="260"/>
                    </a:lnTo>
                    <a:lnTo>
                      <a:pt x="494" y="267"/>
                    </a:lnTo>
                    <a:lnTo>
                      <a:pt x="497" y="276"/>
                    </a:lnTo>
                    <a:lnTo>
                      <a:pt x="497" y="286"/>
                    </a:lnTo>
                    <a:lnTo>
                      <a:pt x="497" y="295"/>
                    </a:lnTo>
                    <a:lnTo>
                      <a:pt x="497" y="304"/>
                    </a:lnTo>
                    <a:lnTo>
                      <a:pt x="494" y="314"/>
                    </a:lnTo>
                    <a:lnTo>
                      <a:pt x="492" y="323"/>
                    </a:lnTo>
                    <a:lnTo>
                      <a:pt x="487" y="335"/>
                    </a:lnTo>
                    <a:lnTo>
                      <a:pt x="483" y="347"/>
                    </a:lnTo>
                    <a:lnTo>
                      <a:pt x="478" y="359"/>
                    </a:lnTo>
                    <a:lnTo>
                      <a:pt x="471" y="371"/>
                    </a:lnTo>
                    <a:lnTo>
                      <a:pt x="464" y="382"/>
                    </a:lnTo>
                    <a:lnTo>
                      <a:pt x="454" y="397"/>
                    </a:lnTo>
                    <a:lnTo>
                      <a:pt x="442" y="408"/>
                    </a:lnTo>
                    <a:lnTo>
                      <a:pt x="428" y="423"/>
                    </a:lnTo>
                    <a:lnTo>
                      <a:pt x="414" y="439"/>
                    </a:lnTo>
                    <a:lnTo>
                      <a:pt x="397" y="453"/>
                    </a:lnTo>
                    <a:lnTo>
                      <a:pt x="381" y="470"/>
                    </a:lnTo>
                    <a:lnTo>
                      <a:pt x="374" y="477"/>
                    </a:lnTo>
                    <a:lnTo>
                      <a:pt x="364" y="484"/>
                    </a:lnTo>
                    <a:lnTo>
                      <a:pt x="355" y="491"/>
                    </a:lnTo>
                    <a:lnTo>
                      <a:pt x="345" y="498"/>
                    </a:lnTo>
                    <a:lnTo>
                      <a:pt x="336" y="505"/>
                    </a:lnTo>
                    <a:lnTo>
                      <a:pt x="324" y="512"/>
                    </a:lnTo>
                    <a:lnTo>
                      <a:pt x="312" y="522"/>
                    </a:lnTo>
                    <a:lnTo>
                      <a:pt x="301" y="529"/>
                    </a:lnTo>
                    <a:lnTo>
                      <a:pt x="289" y="538"/>
                    </a:lnTo>
                    <a:lnTo>
                      <a:pt x="275" y="548"/>
                    </a:lnTo>
                    <a:lnTo>
                      <a:pt x="263" y="555"/>
                    </a:lnTo>
                    <a:lnTo>
                      <a:pt x="249" y="564"/>
                    </a:lnTo>
                    <a:lnTo>
                      <a:pt x="234" y="571"/>
                    </a:lnTo>
                    <a:lnTo>
                      <a:pt x="220" y="581"/>
                    </a:lnTo>
                    <a:lnTo>
                      <a:pt x="206" y="588"/>
                    </a:lnTo>
                    <a:lnTo>
                      <a:pt x="192" y="595"/>
                    </a:lnTo>
                    <a:lnTo>
                      <a:pt x="178" y="602"/>
                    </a:lnTo>
                    <a:lnTo>
                      <a:pt x="163" y="609"/>
                    </a:lnTo>
                    <a:lnTo>
                      <a:pt x="149" y="616"/>
                    </a:lnTo>
                    <a:lnTo>
                      <a:pt x="135" y="623"/>
                    </a:lnTo>
                    <a:lnTo>
                      <a:pt x="121" y="628"/>
                    </a:lnTo>
                    <a:lnTo>
                      <a:pt x="109" y="633"/>
                    </a:lnTo>
                    <a:lnTo>
                      <a:pt x="95" y="638"/>
                    </a:lnTo>
                    <a:lnTo>
                      <a:pt x="81" y="642"/>
                    </a:lnTo>
                    <a:lnTo>
                      <a:pt x="69" y="645"/>
                    </a:lnTo>
                    <a:lnTo>
                      <a:pt x="55" y="647"/>
                    </a:lnTo>
                    <a:lnTo>
                      <a:pt x="43" y="647"/>
                    </a:lnTo>
                    <a:lnTo>
                      <a:pt x="31" y="649"/>
                    </a:lnTo>
                    <a:lnTo>
                      <a:pt x="22" y="649"/>
                    </a:lnTo>
                    <a:lnTo>
                      <a:pt x="10" y="647"/>
                    </a:lnTo>
                    <a:lnTo>
                      <a:pt x="0" y="645"/>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3573"/>
              <p:cNvSpPr/>
              <p:nvPr/>
            </p:nvSpPr>
            <p:spPr bwMode="auto">
              <a:xfrm>
                <a:off x="-10197307" y="-8120063"/>
                <a:ext cx="1485900" cy="1612900"/>
              </a:xfrm>
              <a:custGeom>
                <a:avLst/>
                <a:gdLst>
                  <a:gd name="T0" fmla="*/ 65 w 396"/>
                  <a:gd name="T1" fmla="*/ 199 h 430"/>
                  <a:gd name="T2" fmla="*/ 59 w 396"/>
                  <a:gd name="T3" fmla="*/ 213 h 430"/>
                  <a:gd name="T4" fmla="*/ 55 w 396"/>
                  <a:gd name="T5" fmla="*/ 226 h 430"/>
                  <a:gd name="T6" fmla="*/ 54 w 396"/>
                  <a:gd name="T7" fmla="*/ 236 h 430"/>
                  <a:gd name="T8" fmla="*/ 56 w 396"/>
                  <a:gd name="T9" fmla="*/ 245 h 430"/>
                  <a:gd name="T10" fmla="*/ 61 w 396"/>
                  <a:gd name="T11" fmla="*/ 252 h 430"/>
                  <a:gd name="T12" fmla="*/ 70 w 396"/>
                  <a:gd name="T13" fmla="*/ 259 h 430"/>
                  <a:gd name="T14" fmla="*/ 82 w 396"/>
                  <a:gd name="T15" fmla="*/ 266 h 430"/>
                  <a:gd name="T16" fmla="*/ 97 w 396"/>
                  <a:gd name="T17" fmla="*/ 272 h 430"/>
                  <a:gd name="T18" fmla="*/ 115 w 396"/>
                  <a:gd name="T19" fmla="*/ 271 h 430"/>
                  <a:gd name="T20" fmla="*/ 135 w 396"/>
                  <a:gd name="T21" fmla="*/ 265 h 430"/>
                  <a:gd name="T22" fmla="*/ 157 w 396"/>
                  <a:gd name="T23" fmla="*/ 255 h 430"/>
                  <a:gd name="T24" fmla="*/ 180 w 396"/>
                  <a:gd name="T25" fmla="*/ 243 h 430"/>
                  <a:gd name="T26" fmla="*/ 201 w 396"/>
                  <a:gd name="T27" fmla="*/ 229 h 430"/>
                  <a:gd name="T28" fmla="*/ 220 w 396"/>
                  <a:gd name="T29" fmla="*/ 215 h 430"/>
                  <a:gd name="T30" fmla="*/ 236 w 396"/>
                  <a:gd name="T31" fmla="*/ 202 h 430"/>
                  <a:gd name="T32" fmla="*/ 256 w 396"/>
                  <a:gd name="T33" fmla="*/ 184 h 430"/>
                  <a:gd name="T34" fmla="*/ 275 w 396"/>
                  <a:gd name="T35" fmla="*/ 160 h 430"/>
                  <a:gd name="T36" fmla="*/ 285 w 396"/>
                  <a:gd name="T37" fmla="*/ 141 h 430"/>
                  <a:gd name="T38" fmla="*/ 288 w 396"/>
                  <a:gd name="T39" fmla="*/ 124 h 430"/>
                  <a:gd name="T40" fmla="*/ 287 w 396"/>
                  <a:gd name="T41" fmla="*/ 109 h 430"/>
                  <a:gd name="T42" fmla="*/ 284 w 396"/>
                  <a:gd name="T43" fmla="*/ 96 h 430"/>
                  <a:gd name="T44" fmla="*/ 280 w 396"/>
                  <a:gd name="T45" fmla="*/ 84 h 430"/>
                  <a:gd name="T46" fmla="*/ 277 w 396"/>
                  <a:gd name="T47" fmla="*/ 72 h 430"/>
                  <a:gd name="T48" fmla="*/ 278 w 396"/>
                  <a:gd name="T49" fmla="*/ 64 h 430"/>
                  <a:gd name="T50" fmla="*/ 279 w 396"/>
                  <a:gd name="T51" fmla="*/ 60 h 430"/>
                  <a:gd name="T52" fmla="*/ 281 w 396"/>
                  <a:gd name="T53" fmla="*/ 57 h 430"/>
                  <a:gd name="T54" fmla="*/ 284 w 396"/>
                  <a:gd name="T55" fmla="*/ 54 h 430"/>
                  <a:gd name="T56" fmla="*/ 289 w 396"/>
                  <a:gd name="T57" fmla="*/ 51 h 430"/>
                  <a:gd name="T58" fmla="*/ 295 w 396"/>
                  <a:gd name="T59" fmla="*/ 47 h 430"/>
                  <a:gd name="T60" fmla="*/ 304 w 396"/>
                  <a:gd name="T61" fmla="*/ 42 h 430"/>
                  <a:gd name="T62" fmla="*/ 315 w 396"/>
                  <a:gd name="T63" fmla="*/ 36 h 430"/>
                  <a:gd name="T64" fmla="*/ 330 w 396"/>
                  <a:gd name="T65" fmla="*/ 28 h 430"/>
                  <a:gd name="T66" fmla="*/ 345 w 396"/>
                  <a:gd name="T67" fmla="*/ 19 h 430"/>
                  <a:gd name="T68" fmla="*/ 358 w 396"/>
                  <a:gd name="T69" fmla="*/ 11 h 430"/>
                  <a:gd name="T70" fmla="*/ 369 w 396"/>
                  <a:gd name="T71" fmla="*/ 5 h 430"/>
                  <a:gd name="T72" fmla="*/ 378 w 396"/>
                  <a:gd name="T73" fmla="*/ 2 h 430"/>
                  <a:gd name="T74" fmla="*/ 386 w 396"/>
                  <a:gd name="T75" fmla="*/ 1 h 430"/>
                  <a:gd name="T76" fmla="*/ 391 w 396"/>
                  <a:gd name="T77" fmla="*/ 3 h 430"/>
                  <a:gd name="T78" fmla="*/ 394 w 396"/>
                  <a:gd name="T79" fmla="*/ 9 h 430"/>
                  <a:gd name="T80" fmla="*/ 396 w 396"/>
                  <a:gd name="T81" fmla="*/ 18 h 430"/>
                  <a:gd name="T82" fmla="*/ 396 w 396"/>
                  <a:gd name="T83" fmla="*/ 29 h 430"/>
                  <a:gd name="T84" fmla="*/ 394 w 396"/>
                  <a:gd name="T85" fmla="*/ 41 h 430"/>
                  <a:gd name="T86" fmla="*/ 391 w 396"/>
                  <a:gd name="T87" fmla="*/ 52 h 430"/>
                  <a:gd name="T88" fmla="*/ 386 w 396"/>
                  <a:gd name="T89" fmla="*/ 65 h 430"/>
                  <a:gd name="T90" fmla="*/ 380 w 396"/>
                  <a:gd name="T91" fmla="*/ 78 h 430"/>
                  <a:gd name="T92" fmla="*/ 372 w 396"/>
                  <a:gd name="T93" fmla="*/ 92 h 430"/>
                  <a:gd name="T94" fmla="*/ 363 w 396"/>
                  <a:gd name="T95" fmla="*/ 106 h 430"/>
                  <a:gd name="T96" fmla="*/ 324 w 396"/>
                  <a:gd name="T97" fmla="*/ 236 h 430"/>
                  <a:gd name="T98" fmla="*/ 311 w 396"/>
                  <a:gd name="T99" fmla="*/ 277 h 430"/>
                  <a:gd name="T100" fmla="*/ 61 w 396"/>
                  <a:gd name="T101" fmla="*/ 421 h 430"/>
                  <a:gd name="T102" fmla="*/ 49 w 396"/>
                  <a:gd name="T103" fmla="*/ 419 h 430"/>
                  <a:gd name="T104" fmla="*/ 39 w 396"/>
                  <a:gd name="T105" fmla="*/ 418 h 430"/>
                  <a:gd name="T106" fmla="*/ 30 w 396"/>
                  <a:gd name="T107" fmla="*/ 416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30">
                    <a:moveTo>
                      <a:pt x="0" y="357"/>
                    </a:moveTo>
                    <a:cubicBezTo>
                      <a:pt x="69" y="190"/>
                      <a:pt x="69" y="190"/>
                      <a:pt x="69" y="190"/>
                    </a:cubicBezTo>
                    <a:cubicBezTo>
                      <a:pt x="67" y="195"/>
                      <a:pt x="67" y="195"/>
                      <a:pt x="67" y="195"/>
                    </a:cubicBezTo>
                    <a:cubicBezTo>
                      <a:pt x="65" y="199"/>
                      <a:pt x="65" y="199"/>
                      <a:pt x="65" y="199"/>
                    </a:cubicBezTo>
                    <a:cubicBezTo>
                      <a:pt x="63" y="203"/>
                      <a:pt x="63" y="203"/>
                      <a:pt x="63" y="203"/>
                    </a:cubicBezTo>
                    <a:cubicBezTo>
                      <a:pt x="62" y="206"/>
                      <a:pt x="62" y="206"/>
                      <a:pt x="62" y="206"/>
                    </a:cubicBezTo>
                    <a:cubicBezTo>
                      <a:pt x="60" y="210"/>
                      <a:pt x="60" y="210"/>
                      <a:pt x="60" y="210"/>
                    </a:cubicBezTo>
                    <a:cubicBezTo>
                      <a:pt x="59" y="213"/>
                      <a:pt x="59" y="213"/>
                      <a:pt x="59" y="213"/>
                    </a:cubicBezTo>
                    <a:cubicBezTo>
                      <a:pt x="58" y="217"/>
                      <a:pt x="58" y="217"/>
                      <a:pt x="58" y="217"/>
                    </a:cubicBezTo>
                    <a:cubicBezTo>
                      <a:pt x="57" y="220"/>
                      <a:pt x="57" y="220"/>
                      <a:pt x="57" y="220"/>
                    </a:cubicBezTo>
                    <a:cubicBezTo>
                      <a:pt x="56" y="223"/>
                      <a:pt x="56" y="223"/>
                      <a:pt x="56" y="223"/>
                    </a:cubicBezTo>
                    <a:cubicBezTo>
                      <a:pt x="55" y="226"/>
                      <a:pt x="55" y="226"/>
                      <a:pt x="55" y="226"/>
                    </a:cubicBezTo>
                    <a:cubicBezTo>
                      <a:pt x="55" y="228"/>
                      <a:pt x="55" y="228"/>
                      <a:pt x="55" y="228"/>
                    </a:cubicBezTo>
                    <a:cubicBezTo>
                      <a:pt x="54" y="231"/>
                      <a:pt x="54" y="231"/>
                      <a:pt x="54" y="231"/>
                    </a:cubicBezTo>
                    <a:cubicBezTo>
                      <a:pt x="54" y="233"/>
                      <a:pt x="54" y="233"/>
                      <a:pt x="54" y="233"/>
                    </a:cubicBezTo>
                    <a:cubicBezTo>
                      <a:pt x="54" y="236"/>
                      <a:pt x="54" y="236"/>
                      <a:pt x="54" y="236"/>
                    </a:cubicBezTo>
                    <a:cubicBezTo>
                      <a:pt x="54" y="238"/>
                      <a:pt x="54" y="238"/>
                      <a:pt x="54" y="238"/>
                    </a:cubicBezTo>
                    <a:cubicBezTo>
                      <a:pt x="55" y="240"/>
                      <a:pt x="55" y="240"/>
                      <a:pt x="55" y="240"/>
                    </a:cubicBezTo>
                    <a:cubicBezTo>
                      <a:pt x="55" y="242"/>
                      <a:pt x="55" y="242"/>
                      <a:pt x="55" y="242"/>
                    </a:cubicBezTo>
                    <a:cubicBezTo>
                      <a:pt x="56" y="245"/>
                      <a:pt x="56" y="245"/>
                      <a:pt x="56" y="245"/>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4"/>
                      <a:pt x="63" y="254"/>
                      <a:pt x="63" y="254"/>
                    </a:cubicBezTo>
                    <a:cubicBezTo>
                      <a:pt x="65" y="256"/>
                      <a:pt x="65" y="256"/>
                      <a:pt x="65" y="256"/>
                    </a:cubicBezTo>
                    <a:cubicBezTo>
                      <a:pt x="67" y="257"/>
                      <a:pt x="67" y="257"/>
                      <a:pt x="67" y="257"/>
                    </a:cubicBezTo>
                    <a:cubicBezTo>
                      <a:pt x="70" y="259"/>
                      <a:pt x="70" y="259"/>
                      <a:pt x="70" y="259"/>
                    </a:cubicBezTo>
                    <a:cubicBezTo>
                      <a:pt x="72" y="261"/>
                      <a:pt x="72" y="261"/>
                      <a:pt x="72" y="261"/>
                    </a:cubicBezTo>
                    <a:cubicBezTo>
                      <a:pt x="75" y="263"/>
                      <a:pt x="75" y="263"/>
                      <a:pt x="75" y="263"/>
                    </a:cubicBezTo>
                    <a:cubicBezTo>
                      <a:pt x="79" y="264"/>
                      <a:pt x="79" y="264"/>
                      <a:pt x="79" y="264"/>
                    </a:cubicBezTo>
                    <a:cubicBezTo>
                      <a:pt x="82" y="266"/>
                      <a:pt x="82" y="266"/>
                      <a:pt x="82" y="266"/>
                    </a:cubicBezTo>
                    <a:cubicBezTo>
                      <a:pt x="86" y="268"/>
                      <a:pt x="86" y="268"/>
                      <a:pt x="86" y="268"/>
                    </a:cubicBezTo>
                    <a:cubicBezTo>
                      <a:pt x="90" y="269"/>
                      <a:pt x="90" y="269"/>
                      <a:pt x="90" y="269"/>
                    </a:cubicBezTo>
                    <a:cubicBezTo>
                      <a:pt x="93" y="271"/>
                      <a:pt x="93" y="271"/>
                      <a:pt x="93" y="271"/>
                    </a:cubicBezTo>
                    <a:cubicBezTo>
                      <a:pt x="97" y="272"/>
                      <a:pt x="97" y="272"/>
                      <a:pt x="97" y="272"/>
                    </a:cubicBezTo>
                    <a:cubicBezTo>
                      <a:pt x="101" y="272"/>
                      <a:pt x="101" y="272"/>
                      <a:pt x="101" y="272"/>
                    </a:cubicBezTo>
                    <a:cubicBezTo>
                      <a:pt x="106" y="272"/>
                      <a:pt x="106" y="272"/>
                      <a:pt x="106" y="272"/>
                    </a:cubicBezTo>
                    <a:cubicBezTo>
                      <a:pt x="110" y="272"/>
                      <a:pt x="110" y="272"/>
                      <a:pt x="110" y="272"/>
                    </a:cubicBezTo>
                    <a:cubicBezTo>
                      <a:pt x="115" y="271"/>
                      <a:pt x="115" y="271"/>
                      <a:pt x="115" y="271"/>
                    </a:cubicBezTo>
                    <a:cubicBezTo>
                      <a:pt x="120" y="270"/>
                      <a:pt x="120" y="270"/>
                      <a:pt x="120" y="270"/>
                    </a:cubicBezTo>
                    <a:cubicBezTo>
                      <a:pt x="125" y="269"/>
                      <a:pt x="125" y="269"/>
                      <a:pt x="125" y="269"/>
                    </a:cubicBezTo>
                    <a:cubicBezTo>
                      <a:pt x="130" y="267"/>
                      <a:pt x="130" y="267"/>
                      <a:pt x="130" y="267"/>
                    </a:cubicBezTo>
                    <a:cubicBezTo>
                      <a:pt x="135" y="265"/>
                      <a:pt x="135" y="265"/>
                      <a:pt x="135" y="265"/>
                    </a:cubicBezTo>
                    <a:cubicBezTo>
                      <a:pt x="141" y="263"/>
                      <a:pt x="141" y="263"/>
                      <a:pt x="141" y="263"/>
                    </a:cubicBezTo>
                    <a:cubicBezTo>
                      <a:pt x="146" y="261"/>
                      <a:pt x="146" y="261"/>
                      <a:pt x="146" y="261"/>
                    </a:cubicBezTo>
                    <a:cubicBezTo>
                      <a:pt x="152" y="258"/>
                      <a:pt x="152" y="258"/>
                      <a:pt x="152" y="258"/>
                    </a:cubicBezTo>
                    <a:cubicBezTo>
                      <a:pt x="157" y="255"/>
                      <a:pt x="157" y="255"/>
                      <a:pt x="157" y="255"/>
                    </a:cubicBezTo>
                    <a:cubicBezTo>
                      <a:pt x="163" y="253"/>
                      <a:pt x="163" y="253"/>
                      <a:pt x="163" y="253"/>
                    </a:cubicBezTo>
                    <a:cubicBezTo>
                      <a:pt x="169" y="249"/>
                      <a:pt x="169" y="249"/>
                      <a:pt x="169" y="249"/>
                    </a:cubicBezTo>
                    <a:cubicBezTo>
                      <a:pt x="174" y="246"/>
                      <a:pt x="174" y="246"/>
                      <a:pt x="174" y="246"/>
                    </a:cubicBezTo>
                    <a:cubicBezTo>
                      <a:pt x="180" y="243"/>
                      <a:pt x="180" y="243"/>
                      <a:pt x="180" y="243"/>
                    </a:cubicBezTo>
                    <a:cubicBezTo>
                      <a:pt x="185" y="240"/>
                      <a:pt x="185" y="240"/>
                      <a:pt x="185" y="240"/>
                    </a:cubicBezTo>
                    <a:cubicBezTo>
                      <a:pt x="191" y="236"/>
                      <a:pt x="191" y="236"/>
                      <a:pt x="191" y="236"/>
                    </a:cubicBezTo>
                    <a:cubicBezTo>
                      <a:pt x="196" y="233"/>
                      <a:pt x="196" y="233"/>
                      <a:pt x="196" y="233"/>
                    </a:cubicBezTo>
                    <a:cubicBezTo>
                      <a:pt x="201" y="229"/>
                      <a:pt x="201" y="229"/>
                      <a:pt x="201" y="229"/>
                    </a:cubicBezTo>
                    <a:cubicBezTo>
                      <a:pt x="206" y="226"/>
                      <a:pt x="206" y="226"/>
                      <a:pt x="206" y="226"/>
                    </a:cubicBezTo>
                    <a:cubicBezTo>
                      <a:pt x="211" y="222"/>
                      <a:pt x="211" y="222"/>
                      <a:pt x="211" y="222"/>
                    </a:cubicBezTo>
                    <a:cubicBezTo>
                      <a:pt x="216" y="219"/>
                      <a:pt x="216" y="219"/>
                      <a:pt x="216" y="219"/>
                    </a:cubicBezTo>
                    <a:cubicBezTo>
                      <a:pt x="220" y="215"/>
                      <a:pt x="220" y="215"/>
                      <a:pt x="220" y="215"/>
                    </a:cubicBezTo>
                    <a:cubicBezTo>
                      <a:pt x="225" y="212"/>
                      <a:pt x="225" y="212"/>
                      <a:pt x="225" y="212"/>
                    </a:cubicBezTo>
                    <a:cubicBezTo>
                      <a:pt x="229" y="209"/>
                      <a:pt x="229" y="209"/>
                      <a:pt x="229" y="209"/>
                    </a:cubicBezTo>
                    <a:cubicBezTo>
                      <a:pt x="233" y="205"/>
                      <a:pt x="233" y="205"/>
                      <a:pt x="233" y="205"/>
                    </a:cubicBezTo>
                    <a:cubicBezTo>
                      <a:pt x="236" y="202"/>
                      <a:pt x="236" y="202"/>
                      <a:pt x="236" y="202"/>
                    </a:cubicBezTo>
                    <a:cubicBezTo>
                      <a:pt x="239" y="200"/>
                      <a:pt x="239" y="200"/>
                      <a:pt x="239" y="200"/>
                    </a:cubicBezTo>
                    <a:cubicBezTo>
                      <a:pt x="242" y="197"/>
                      <a:pt x="242" y="197"/>
                      <a:pt x="242" y="197"/>
                    </a:cubicBezTo>
                    <a:cubicBezTo>
                      <a:pt x="249" y="190"/>
                      <a:pt x="249" y="190"/>
                      <a:pt x="249" y="190"/>
                    </a:cubicBezTo>
                    <a:cubicBezTo>
                      <a:pt x="256" y="184"/>
                      <a:pt x="256" y="184"/>
                      <a:pt x="256" y="184"/>
                    </a:cubicBezTo>
                    <a:cubicBezTo>
                      <a:pt x="262" y="178"/>
                      <a:pt x="262" y="178"/>
                      <a:pt x="262" y="178"/>
                    </a:cubicBezTo>
                    <a:cubicBezTo>
                      <a:pt x="267" y="172"/>
                      <a:pt x="267" y="172"/>
                      <a:pt x="267" y="172"/>
                    </a:cubicBezTo>
                    <a:cubicBezTo>
                      <a:pt x="271" y="166"/>
                      <a:pt x="271" y="166"/>
                      <a:pt x="271" y="166"/>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1"/>
                      <a:pt x="285" y="141"/>
                      <a:pt x="285" y="141"/>
                    </a:cubicBezTo>
                    <a:cubicBezTo>
                      <a:pt x="286" y="136"/>
                      <a:pt x="286" y="136"/>
                      <a:pt x="286" y="136"/>
                    </a:cubicBezTo>
                    <a:cubicBezTo>
                      <a:pt x="287" y="132"/>
                      <a:pt x="287" y="132"/>
                      <a:pt x="287" y="132"/>
                    </a:cubicBezTo>
                    <a:cubicBezTo>
                      <a:pt x="288" y="128"/>
                      <a:pt x="288" y="128"/>
                      <a:pt x="288" y="128"/>
                    </a:cubicBezTo>
                    <a:cubicBezTo>
                      <a:pt x="288" y="124"/>
                      <a:pt x="288" y="124"/>
                      <a:pt x="288" y="124"/>
                    </a:cubicBezTo>
                    <a:cubicBezTo>
                      <a:pt x="288" y="120"/>
                      <a:pt x="288" y="120"/>
                      <a:pt x="288" y="120"/>
                    </a:cubicBezTo>
                    <a:cubicBezTo>
                      <a:pt x="288" y="116"/>
                      <a:pt x="288" y="116"/>
                      <a:pt x="288" y="116"/>
                    </a:cubicBezTo>
                    <a:cubicBezTo>
                      <a:pt x="288" y="112"/>
                      <a:pt x="288" y="112"/>
                      <a:pt x="288" y="112"/>
                    </a:cubicBezTo>
                    <a:cubicBezTo>
                      <a:pt x="287" y="109"/>
                      <a:pt x="287" y="109"/>
                      <a:pt x="287" y="109"/>
                    </a:cubicBezTo>
                    <a:cubicBezTo>
                      <a:pt x="286" y="106"/>
                      <a:pt x="286" y="106"/>
                      <a:pt x="286" y="106"/>
                    </a:cubicBezTo>
                    <a:cubicBezTo>
                      <a:pt x="286" y="102"/>
                      <a:pt x="286" y="102"/>
                      <a:pt x="286" y="102"/>
                    </a:cubicBezTo>
                    <a:cubicBezTo>
                      <a:pt x="285" y="99"/>
                      <a:pt x="285" y="99"/>
                      <a:pt x="285" y="99"/>
                    </a:cubicBezTo>
                    <a:cubicBezTo>
                      <a:pt x="284" y="96"/>
                      <a:pt x="284" y="96"/>
                      <a:pt x="284" y="96"/>
                    </a:cubicBezTo>
                    <a:cubicBezTo>
                      <a:pt x="283" y="93"/>
                      <a:pt x="283" y="93"/>
                      <a:pt x="283" y="93"/>
                    </a:cubicBezTo>
                    <a:cubicBezTo>
                      <a:pt x="281" y="90"/>
                      <a:pt x="281" y="90"/>
                      <a:pt x="281" y="90"/>
                    </a:cubicBezTo>
                    <a:cubicBezTo>
                      <a:pt x="280" y="87"/>
                      <a:pt x="280" y="87"/>
                      <a:pt x="280" y="87"/>
                    </a:cubicBezTo>
                    <a:cubicBezTo>
                      <a:pt x="280" y="84"/>
                      <a:pt x="280" y="84"/>
                      <a:pt x="280" y="84"/>
                    </a:cubicBezTo>
                    <a:cubicBezTo>
                      <a:pt x="279" y="81"/>
                      <a:pt x="279" y="81"/>
                      <a:pt x="279" y="81"/>
                    </a:cubicBezTo>
                    <a:cubicBezTo>
                      <a:pt x="278" y="78"/>
                      <a:pt x="278" y="78"/>
                      <a:pt x="278" y="78"/>
                    </a:cubicBezTo>
                    <a:cubicBezTo>
                      <a:pt x="278" y="75"/>
                      <a:pt x="278" y="75"/>
                      <a:pt x="278" y="75"/>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60"/>
                      <a:pt x="279" y="60"/>
                      <a:pt x="279" y="60"/>
                    </a:cubicBezTo>
                    <a:cubicBezTo>
                      <a:pt x="280" y="59"/>
                      <a:pt x="280" y="59"/>
                      <a:pt x="280" y="59"/>
                    </a:cubicBezTo>
                    <a:cubicBezTo>
                      <a:pt x="280" y="58"/>
                      <a:pt x="280" y="58"/>
                      <a:pt x="280" y="58"/>
                    </a:cubicBezTo>
                    <a:cubicBezTo>
                      <a:pt x="281" y="57"/>
                      <a:pt x="281" y="57"/>
                      <a:pt x="281" y="57"/>
                    </a:cubicBezTo>
                    <a:cubicBezTo>
                      <a:pt x="282" y="57"/>
                      <a:pt x="282" y="57"/>
                      <a:pt x="282" y="57"/>
                    </a:cubicBezTo>
                    <a:cubicBezTo>
                      <a:pt x="282" y="56"/>
                      <a:pt x="282" y="56"/>
                      <a:pt x="282" y="56"/>
                    </a:cubicBezTo>
                    <a:cubicBezTo>
                      <a:pt x="283" y="55"/>
                      <a:pt x="283" y="55"/>
                      <a:pt x="283" y="55"/>
                    </a:cubicBezTo>
                    <a:cubicBezTo>
                      <a:pt x="284" y="54"/>
                      <a:pt x="284" y="54"/>
                      <a:pt x="284" y="54"/>
                    </a:cubicBezTo>
                    <a:cubicBezTo>
                      <a:pt x="285" y="54"/>
                      <a:pt x="285" y="54"/>
                      <a:pt x="285" y="54"/>
                    </a:cubicBezTo>
                    <a:cubicBezTo>
                      <a:pt x="286" y="53"/>
                      <a:pt x="286" y="53"/>
                      <a:pt x="286" y="53"/>
                    </a:cubicBezTo>
                    <a:cubicBezTo>
                      <a:pt x="287" y="52"/>
                      <a:pt x="287" y="52"/>
                      <a:pt x="287" y="52"/>
                    </a:cubicBezTo>
                    <a:cubicBezTo>
                      <a:pt x="289" y="51"/>
                      <a:pt x="289" y="51"/>
                      <a:pt x="289" y="51"/>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5"/>
                      <a:pt x="299" y="45"/>
                      <a:pt x="299" y="45"/>
                    </a:cubicBezTo>
                    <a:cubicBezTo>
                      <a:pt x="302" y="44"/>
                      <a:pt x="302" y="44"/>
                      <a:pt x="302" y="44"/>
                    </a:cubicBezTo>
                    <a:cubicBezTo>
                      <a:pt x="304" y="42"/>
                      <a:pt x="304" y="42"/>
                      <a:pt x="304" y="42"/>
                    </a:cubicBezTo>
                    <a:cubicBezTo>
                      <a:pt x="307" y="41"/>
                      <a:pt x="307" y="41"/>
                      <a:pt x="307" y="41"/>
                    </a:cubicBezTo>
                    <a:cubicBezTo>
                      <a:pt x="309" y="39"/>
                      <a:pt x="309" y="39"/>
                      <a:pt x="309" y="39"/>
                    </a:cubicBezTo>
                    <a:cubicBezTo>
                      <a:pt x="312" y="38"/>
                      <a:pt x="312" y="38"/>
                      <a:pt x="312" y="38"/>
                    </a:cubicBezTo>
                    <a:cubicBezTo>
                      <a:pt x="315" y="36"/>
                      <a:pt x="315" y="36"/>
                      <a:pt x="315" y="36"/>
                    </a:cubicBezTo>
                    <a:cubicBezTo>
                      <a:pt x="318" y="34"/>
                      <a:pt x="318" y="34"/>
                      <a:pt x="318" y="34"/>
                    </a:cubicBezTo>
                    <a:cubicBezTo>
                      <a:pt x="322" y="32"/>
                      <a:pt x="322" y="32"/>
                      <a:pt x="322" y="32"/>
                    </a:cubicBezTo>
                    <a:cubicBezTo>
                      <a:pt x="326" y="30"/>
                      <a:pt x="326" y="30"/>
                      <a:pt x="326" y="30"/>
                    </a:cubicBezTo>
                    <a:cubicBezTo>
                      <a:pt x="330" y="28"/>
                      <a:pt x="330" y="28"/>
                      <a:pt x="330" y="28"/>
                    </a:cubicBezTo>
                    <a:cubicBezTo>
                      <a:pt x="334" y="25"/>
                      <a:pt x="334" y="25"/>
                      <a:pt x="334" y="25"/>
                    </a:cubicBezTo>
                    <a:cubicBezTo>
                      <a:pt x="338" y="23"/>
                      <a:pt x="338" y="23"/>
                      <a:pt x="338" y="23"/>
                    </a:cubicBezTo>
                    <a:cubicBezTo>
                      <a:pt x="341" y="21"/>
                      <a:pt x="341" y="21"/>
                      <a:pt x="341" y="21"/>
                    </a:cubicBezTo>
                    <a:cubicBezTo>
                      <a:pt x="345" y="19"/>
                      <a:pt x="345" y="19"/>
                      <a:pt x="345" y="19"/>
                    </a:cubicBezTo>
                    <a:cubicBezTo>
                      <a:pt x="348" y="17"/>
                      <a:pt x="348" y="17"/>
                      <a:pt x="348" y="17"/>
                    </a:cubicBezTo>
                    <a:cubicBezTo>
                      <a:pt x="352" y="15"/>
                      <a:pt x="352" y="15"/>
                      <a:pt x="352" y="15"/>
                    </a:cubicBezTo>
                    <a:cubicBezTo>
                      <a:pt x="355" y="13"/>
                      <a:pt x="355" y="13"/>
                      <a:pt x="355" y="13"/>
                    </a:cubicBezTo>
                    <a:cubicBezTo>
                      <a:pt x="358" y="11"/>
                      <a:pt x="358" y="11"/>
                      <a:pt x="358" y="11"/>
                    </a:cubicBezTo>
                    <a:cubicBezTo>
                      <a:pt x="361" y="10"/>
                      <a:pt x="361" y="10"/>
                      <a:pt x="361" y="10"/>
                    </a:cubicBezTo>
                    <a:cubicBezTo>
                      <a:pt x="364" y="8"/>
                      <a:pt x="364" y="8"/>
                      <a:pt x="364" y="8"/>
                    </a:cubicBezTo>
                    <a:cubicBezTo>
                      <a:pt x="366" y="7"/>
                      <a:pt x="366" y="7"/>
                      <a:pt x="366" y="7"/>
                    </a:cubicBezTo>
                    <a:cubicBezTo>
                      <a:pt x="369" y="5"/>
                      <a:pt x="369" y="5"/>
                      <a:pt x="369" y="5"/>
                    </a:cubicBezTo>
                    <a:cubicBezTo>
                      <a:pt x="372" y="4"/>
                      <a:pt x="372" y="4"/>
                      <a:pt x="372" y="4"/>
                    </a:cubicBezTo>
                    <a:cubicBezTo>
                      <a:pt x="374" y="3"/>
                      <a:pt x="374" y="3"/>
                      <a:pt x="374" y="3"/>
                    </a:cubicBezTo>
                    <a:cubicBezTo>
                      <a:pt x="376" y="2"/>
                      <a:pt x="376" y="2"/>
                      <a:pt x="376" y="2"/>
                    </a:cubicBezTo>
                    <a:cubicBezTo>
                      <a:pt x="378" y="2"/>
                      <a:pt x="378" y="2"/>
                      <a:pt x="378" y="2"/>
                    </a:cubicBezTo>
                    <a:cubicBezTo>
                      <a:pt x="380" y="1"/>
                      <a:pt x="380" y="1"/>
                      <a:pt x="380" y="1"/>
                    </a:cubicBezTo>
                    <a:cubicBezTo>
                      <a:pt x="382" y="1"/>
                      <a:pt x="382" y="1"/>
                      <a:pt x="382" y="1"/>
                    </a:cubicBezTo>
                    <a:cubicBezTo>
                      <a:pt x="384" y="0"/>
                      <a:pt x="384" y="0"/>
                      <a:pt x="384" y="0"/>
                    </a:cubicBezTo>
                    <a:cubicBezTo>
                      <a:pt x="386" y="1"/>
                      <a:pt x="386" y="1"/>
                      <a:pt x="386" y="1"/>
                    </a:cubicBezTo>
                    <a:cubicBezTo>
                      <a:pt x="387" y="1"/>
                      <a:pt x="387" y="1"/>
                      <a:pt x="387" y="1"/>
                    </a:cubicBezTo>
                    <a:cubicBezTo>
                      <a:pt x="389" y="1"/>
                      <a:pt x="389" y="1"/>
                      <a:pt x="389" y="1"/>
                    </a:cubicBezTo>
                    <a:cubicBezTo>
                      <a:pt x="390" y="2"/>
                      <a:pt x="390" y="2"/>
                      <a:pt x="390" y="2"/>
                    </a:cubicBezTo>
                    <a:cubicBezTo>
                      <a:pt x="391" y="3"/>
                      <a:pt x="391" y="3"/>
                      <a:pt x="391" y="3"/>
                    </a:cubicBezTo>
                    <a:cubicBezTo>
                      <a:pt x="392" y="4"/>
                      <a:pt x="392" y="4"/>
                      <a:pt x="392" y="4"/>
                    </a:cubicBezTo>
                    <a:cubicBezTo>
                      <a:pt x="393" y="5"/>
                      <a:pt x="393" y="5"/>
                      <a:pt x="393" y="5"/>
                    </a:cubicBezTo>
                    <a:cubicBezTo>
                      <a:pt x="394" y="7"/>
                      <a:pt x="394" y="7"/>
                      <a:pt x="394" y="7"/>
                    </a:cubicBezTo>
                    <a:cubicBezTo>
                      <a:pt x="394" y="9"/>
                      <a:pt x="394" y="9"/>
                      <a:pt x="394" y="9"/>
                    </a:cubicBezTo>
                    <a:cubicBezTo>
                      <a:pt x="395" y="11"/>
                      <a:pt x="395" y="11"/>
                      <a:pt x="395" y="11"/>
                    </a:cubicBezTo>
                    <a:cubicBezTo>
                      <a:pt x="395" y="13"/>
                      <a:pt x="395" y="13"/>
                      <a:pt x="395" y="13"/>
                    </a:cubicBezTo>
                    <a:cubicBezTo>
                      <a:pt x="396" y="16"/>
                      <a:pt x="396" y="16"/>
                      <a:pt x="396" y="16"/>
                    </a:cubicBezTo>
                    <a:cubicBezTo>
                      <a:pt x="396" y="18"/>
                      <a:pt x="396" y="18"/>
                      <a:pt x="396" y="18"/>
                    </a:cubicBezTo>
                    <a:cubicBezTo>
                      <a:pt x="396" y="21"/>
                      <a:pt x="396" y="21"/>
                      <a:pt x="396" y="21"/>
                    </a:cubicBezTo>
                    <a:cubicBezTo>
                      <a:pt x="396" y="24"/>
                      <a:pt x="396" y="24"/>
                      <a:pt x="396" y="24"/>
                    </a:cubicBezTo>
                    <a:cubicBezTo>
                      <a:pt x="396" y="27"/>
                      <a:pt x="396" y="27"/>
                      <a:pt x="396" y="27"/>
                    </a:cubicBezTo>
                    <a:cubicBezTo>
                      <a:pt x="396" y="29"/>
                      <a:pt x="396" y="29"/>
                      <a:pt x="396" y="29"/>
                    </a:cubicBezTo>
                    <a:cubicBezTo>
                      <a:pt x="395" y="32"/>
                      <a:pt x="395" y="32"/>
                      <a:pt x="395" y="32"/>
                    </a:cubicBezTo>
                    <a:cubicBezTo>
                      <a:pt x="395" y="35"/>
                      <a:pt x="395" y="35"/>
                      <a:pt x="395" y="35"/>
                    </a:cubicBezTo>
                    <a:cubicBezTo>
                      <a:pt x="394" y="38"/>
                      <a:pt x="394" y="38"/>
                      <a:pt x="394" y="38"/>
                    </a:cubicBezTo>
                    <a:cubicBezTo>
                      <a:pt x="394" y="41"/>
                      <a:pt x="394" y="41"/>
                      <a:pt x="394" y="41"/>
                    </a:cubicBezTo>
                    <a:cubicBezTo>
                      <a:pt x="393" y="44"/>
                      <a:pt x="393" y="44"/>
                      <a:pt x="393" y="44"/>
                    </a:cubicBezTo>
                    <a:cubicBezTo>
                      <a:pt x="392" y="47"/>
                      <a:pt x="392" y="47"/>
                      <a:pt x="392" y="47"/>
                    </a:cubicBezTo>
                    <a:cubicBezTo>
                      <a:pt x="391" y="50"/>
                      <a:pt x="391" y="50"/>
                      <a:pt x="391" y="50"/>
                    </a:cubicBezTo>
                    <a:cubicBezTo>
                      <a:pt x="391" y="52"/>
                      <a:pt x="391" y="52"/>
                      <a:pt x="391" y="52"/>
                    </a:cubicBezTo>
                    <a:cubicBezTo>
                      <a:pt x="389" y="55"/>
                      <a:pt x="389" y="55"/>
                      <a:pt x="389" y="55"/>
                    </a:cubicBezTo>
                    <a:cubicBezTo>
                      <a:pt x="388" y="59"/>
                      <a:pt x="388" y="59"/>
                      <a:pt x="388" y="59"/>
                    </a:cubicBezTo>
                    <a:cubicBezTo>
                      <a:pt x="387" y="62"/>
                      <a:pt x="387" y="62"/>
                      <a:pt x="387" y="62"/>
                    </a:cubicBezTo>
                    <a:cubicBezTo>
                      <a:pt x="386" y="65"/>
                      <a:pt x="386" y="65"/>
                      <a:pt x="386" y="65"/>
                    </a:cubicBezTo>
                    <a:cubicBezTo>
                      <a:pt x="384" y="68"/>
                      <a:pt x="384" y="68"/>
                      <a:pt x="384" y="68"/>
                    </a:cubicBezTo>
                    <a:cubicBezTo>
                      <a:pt x="383" y="71"/>
                      <a:pt x="383" y="71"/>
                      <a:pt x="383" y="71"/>
                    </a:cubicBezTo>
                    <a:cubicBezTo>
                      <a:pt x="381" y="74"/>
                      <a:pt x="381" y="74"/>
                      <a:pt x="381" y="74"/>
                    </a:cubicBezTo>
                    <a:cubicBezTo>
                      <a:pt x="380" y="78"/>
                      <a:pt x="380" y="78"/>
                      <a:pt x="380" y="78"/>
                    </a:cubicBezTo>
                    <a:cubicBezTo>
                      <a:pt x="378" y="81"/>
                      <a:pt x="378" y="81"/>
                      <a:pt x="378" y="81"/>
                    </a:cubicBezTo>
                    <a:cubicBezTo>
                      <a:pt x="376" y="85"/>
                      <a:pt x="376" y="85"/>
                      <a:pt x="376" y="85"/>
                    </a:cubicBezTo>
                    <a:cubicBezTo>
                      <a:pt x="374" y="88"/>
                      <a:pt x="374" y="88"/>
                      <a:pt x="374" y="88"/>
                    </a:cubicBezTo>
                    <a:cubicBezTo>
                      <a:pt x="372" y="92"/>
                      <a:pt x="372" y="92"/>
                      <a:pt x="372" y="92"/>
                    </a:cubicBezTo>
                    <a:cubicBezTo>
                      <a:pt x="370" y="95"/>
                      <a:pt x="370" y="95"/>
                      <a:pt x="370" y="95"/>
                    </a:cubicBezTo>
                    <a:cubicBezTo>
                      <a:pt x="368" y="99"/>
                      <a:pt x="368" y="99"/>
                      <a:pt x="368" y="99"/>
                    </a:cubicBezTo>
                    <a:cubicBezTo>
                      <a:pt x="366" y="103"/>
                      <a:pt x="366" y="103"/>
                      <a:pt x="366" y="103"/>
                    </a:cubicBezTo>
                    <a:cubicBezTo>
                      <a:pt x="363" y="106"/>
                      <a:pt x="363" y="106"/>
                      <a:pt x="363" y="106"/>
                    </a:cubicBezTo>
                    <a:cubicBezTo>
                      <a:pt x="361" y="110"/>
                      <a:pt x="361" y="110"/>
                      <a:pt x="361" y="110"/>
                    </a:cubicBezTo>
                    <a:cubicBezTo>
                      <a:pt x="358" y="114"/>
                      <a:pt x="358" y="114"/>
                      <a:pt x="358" y="114"/>
                    </a:cubicBezTo>
                    <a:cubicBezTo>
                      <a:pt x="357" y="116"/>
                      <a:pt x="357" y="116"/>
                      <a:pt x="357" y="116"/>
                    </a:cubicBezTo>
                    <a:cubicBezTo>
                      <a:pt x="330" y="159"/>
                      <a:pt x="334" y="175"/>
                      <a:pt x="324" y="236"/>
                    </a:cubicBezTo>
                    <a:cubicBezTo>
                      <a:pt x="321" y="247"/>
                      <a:pt x="321" y="247"/>
                      <a:pt x="321" y="247"/>
                    </a:cubicBezTo>
                    <a:cubicBezTo>
                      <a:pt x="318" y="257"/>
                      <a:pt x="318" y="257"/>
                      <a:pt x="318" y="257"/>
                    </a:cubicBezTo>
                    <a:cubicBezTo>
                      <a:pt x="315" y="267"/>
                      <a:pt x="315" y="267"/>
                      <a:pt x="315" y="267"/>
                    </a:cubicBezTo>
                    <a:cubicBezTo>
                      <a:pt x="311" y="277"/>
                      <a:pt x="311" y="277"/>
                      <a:pt x="311" y="277"/>
                    </a:cubicBezTo>
                    <a:cubicBezTo>
                      <a:pt x="307" y="287"/>
                      <a:pt x="307" y="287"/>
                      <a:pt x="307" y="287"/>
                    </a:cubicBezTo>
                    <a:cubicBezTo>
                      <a:pt x="302" y="296"/>
                      <a:pt x="302" y="296"/>
                      <a:pt x="302" y="296"/>
                    </a:cubicBezTo>
                    <a:cubicBezTo>
                      <a:pt x="297" y="305"/>
                      <a:pt x="297" y="305"/>
                      <a:pt x="297" y="305"/>
                    </a:cubicBezTo>
                    <a:cubicBezTo>
                      <a:pt x="245" y="389"/>
                      <a:pt x="152" y="430"/>
                      <a:pt x="61" y="421"/>
                    </a:cubicBezTo>
                    <a:cubicBezTo>
                      <a:pt x="58" y="420"/>
                      <a:pt x="58" y="420"/>
                      <a:pt x="58" y="420"/>
                    </a:cubicBezTo>
                    <a:cubicBezTo>
                      <a:pt x="55" y="420"/>
                      <a:pt x="55" y="420"/>
                      <a:pt x="55" y="420"/>
                    </a:cubicBezTo>
                    <a:cubicBezTo>
                      <a:pt x="52" y="420"/>
                      <a:pt x="52" y="420"/>
                      <a:pt x="52" y="420"/>
                    </a:cubicBezTo>
                    <a:cubicBezTo>
                      <a:pt x="49" y="419"/>
                      <a:pt x="49" y="419"/>
                      <a:pt x="49" y="419"/>
                    </a:cubicBezTo>
                    <a:cubicBezTo>
                      <a:pt x="47" y="419"/>
                      <a:pt x="47" y="419"/>
                      <a:pt x="47" y="419"/>
                    </a:cubicBezTo>
                    <a:cubicBezTo>
                      <a:pt x="44" y="418"/>
                      <a:pt x="44" y="418"/>
                      <a:pt x="44" y="418"/>
                    </a:cubicBezTo>
                    <a:cubicBezTo>
                      <a:pt x="42" y="418"/>
                      <a:pt x="42" y="418"/>
                      <a:pt x="42" y="418"/>
                    </a:cubicBezTo>
                    <a:cubicBezTo>
                      <a:pt x="39" y="418"/>
                      <a:pt x="39" y="418"/>
                      <a:pt x="39" y="418"/>
                    </a:cubicBezTo>
                    <a:cubicBezTo>
                      <a:pt x="37" y="417"/>
                      <a:pt x="37" y="417"/>
                      <a:pt x="37" y="417"/>
                    </a:cubicBezTo>
                    <a:cubicBezTo>
                      <a:pt x="35" y="417"/>
                      <a:pt x="35" y="417"/>
                      <a:pt x="35" y="417"/>
                    </a:cubicBezTo>
                    <a:cubicBezTo>
                      <a:pt x="32" y="417"/>
                      <a:pt x="32" y="417"/>
                      <a:pt x="32" y="417"/>
                    </a:cubicBezTo>
                    <a:cubicBezTo>
                      <a:pt x="30" y="416"/>
                      <a:pt x="30" y="416"/>
                      <a:pt x="30" y="416"/>
                    </a:cubicBezTo>
                    <a:cubicBezTo>
                      <a:pt x="28" y="416"/>
                      <a:pt x="28" y="416"/>
                      <a:pt x="28" y="416"/>
                    </a:cubicBezTo>
                    <a:lnTo>
                      <a:pt x="0" y="357"/>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3574"/>
              <p:cNvSpPr/>
              <p:nvPr/>
            </p:nvSpPr>
            <p:spPr bwMode="auto">
              <a:xfrm>
                <a:off x="-9019382" y="-7137400"/>
                <a:ext cx="973138" cy="306388"/>
              </a:xfrm>
              <a:custGeom>
                <a:avLst/>
                <a:gdLst>
                  <a:gd name="T0" fmla="*/ 161 w 613"/>
                  <a:gd name="T1" fmla="*/ 120 h 193"/>
                  <a:gd name="T2" fmla="*/ 0 w 613"/>
                  <a:gd name="T3" fmla="*/ 33 h 193"/>
                  <a:gd name="T4" fmla="*/ 149 w 613"/>
                  <a:gd name="T5" fmla="*/ 0 h 193"/>
                  <a:gd name="T6" fmla="*/ 613 w 613"/>
                  <a:gd name="T7" fmla="*/ 120 h 193"/>
                  <a:gd name="T8" fmla="*/ 466 w 613"/>
                  <a:gd name="T9" fmla="*/ 193 h 193"/>
                  <a:gd name="T10" fmla="*/ 161 w 613"/>
                  <a:gd name="T11" fmla="*/ 120 h 193"/>
                </a:gdLst>
                <a:ahLst/>
                <a:cxnLst>
                  <a:cxn ang="0">
                    <a:pos x="T0" y="T1"/>
                  </a:cxn>
                  <a:cxn ang="0">
                    <a:pos x="T2" y="T3"/>
                  </a:cxn>
                  <a:cxn ang="0">
                    <a:pos x="T4" y="T5"/>
                  </a:cxn>
                  <a:cxn ang="0">
                    <a:pos x="T6" y="T7"/>
                  </a:cxn>
                  <a:cxn ang="0">
                    <a:pos x="T8" y="T9"/>
                  </a:cxn>
                  <a:cxn ang="0">
                    <a:pos x="T10" y="T11"/>
                  </a:cxn>
                </a:cxnLst>
                <a:rect l="0" t="0" r="r" b="b"/>
                <a:pathLst>
                  <a:path w="613" h="193">
                    <a:moveTo>
                      <a:pt x="161" y="120"/>
                    </a:moveTo>
                    <a:lnTo>
                      <a:pt x="0" y="33"/>
                    </a:lnTo>
                    <a:lnTo>
                      <a:pt x="149" y="0"/>
                    </a:lnTo>
                    <a:lnTo>
                      <a:pt x="613" y="120"/>
                    </a:lnTo>
                    <a:lnTo>
                      <a:pt x="466" y="193"/>
                    </a:lnTo>
                    <a:lnTo>
                      <a:pt x="161" y="120"/>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3575"/>
              <p:cNvSpPr/>
              <p:nvPr/>
            </p:nvSpPr>
            <p:spPr bwMode="auto">
              <a:xfrm>
                <a:off x="-8838407" y="-7494588"/>
                <a:ext cx="460375" cy="622300"/>
              </a:xfrm>
              <a:custGeom>
                <a:avLst/>
                <a:gdLst>
                  <a:gd name="T0" fmla="*/ 123 w 123"/>
                  <a:gd name="T1" fmla="*/ 47 h 166"/>
                  <a:gd name="T2" fmla="*/ 57 w 123"/>
                  <a:gd name="T3" fmla="*/ 166 h 166"/>
                  <a:gd name="T4" fmla="*/ 32 w 123"/>
                  <a:gd name="T5" fmla="*/ 57 h 166"/>
                  <a:gd name="T6" fmla="*/ 114 w 123"/>
                  <a:gd name="T7" fmla="*/ 42 h 166"/>
                  <a:gd name="T8" fmla="*/ 123 w 123"/>
                  <a:gd name="T9" fmla="*/ 47 h 166"/>
                </a:gdLst>
                <a:ahLst/>
                <a:cxnLst>
                  <a:cxn ang="0">
                    <a:pos x="T0" y="T1"/>
                  </a:cxn>
                  <a:cxn ang="0">
                    <a:pos x="T2" y="T3"/>
                  </a:cxn>
                  <a:cxn ang="0">
                    <a:pos x="T4" y="T5"/>
                  </a:cxn>
                  <a:cxn ang="0">
                    <a:pos x="T6" y="T7"/>
                  </a:cxn>
                  <a:cxn ang="0">
                    <a:pos x="T8" y="T9"/>
                  </a:cxn>
                </a:cxnLst>
                <a:rect l="0" t="0" r="r" b="b"/>
                <a:pathLst>
                  <a:path w="123" h="166">
                    <a:moveTo>
                      <a:pt x="123" y="47"/>
                    </a:moveTo>
                    <a:cubicBezTo>
                      <a:pt x="115" y="61"/>
                      <a:pt x="68" y="166"/>
                      <a:pt x="57" y="166"/>
                    </a:cubicBezTo>
                    <a:cubicBezTo>
                      <a:pt x="0" y="162"/>
                      <a:pt x="27" y="106"/>
                      <a:pt x="32" y="57"/>
                    </a:cubicBezTo>
                    <a:cubicBezTo>
                      <a:pt x="37" y="0"/>
                      <a:pt x="60" y="27"/>
                      <a:pt x="114" y="42"/>
                    </a:cubicBezTo>
                    <a:cubicBezTo>
                      <a:pt x="115" y="43"/>
                      <a:pt x="121" y="46"/>
                      <a:pt x="123" y="4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3576"/>
              <p:cNvSpPr/>
              <p:nvPr/>
            </p:nvSpPr>
            <p:spPr bwMode="auto">
              <a:xfrm>
                <a:off x="-9109869" y="-6950075"/>
                <a:ext cx="484188" cy="465138"/>
              </a:xfrm>
              <a:custGeom>
                <a:avLst/>
                <a:gdLst>
                  <a:gd name="T0" fmla="*/ 99 w 129"/>
                  <a:gd name="T1" fmla="*/ 0 h 124"/>
                  <a:gd name="T2" fmla="*/ 129 w 129"/>
                  <a:gd name="T3" fmla="*/ 12 h 124"/>
                  <a:gd name="T4" fmla="*/ 91 w 129"/>
                  <a:gd name="T5" fmla="*/ 123 h 124"/>
                  <a:gd name="T6" fmla="*/ 83 w 129"/>
                  <a:gd name="T7" fmla="*/ 121 h 124"/>
                  <a:gd name="T8" fmla="*/ 81 w 129"/>
                  <a:gd name="T9" fmla="*/ 115 h 124"/>
                  <a:gd name="T10" fmla="*/ 77 w 129"/>
                  <a:gd name="T11" fmla="*/ 113 h 124"/>
                  <a:gd name="T12" fmla="*/ 52 w 129"/>
                  <a:gd name="T13" fmla="*/ 115 h 124"/>
                  <a:gd name="T14" fmla="*/ 15 w 129"/>
                  <a:gd name="T15" fmla="*/ 97 h 124"/>
                  <a:gd name="T16" fmla="*/ 63 w 129"/>
                  <a:gd name="T17" fmla="*/ 91 h 124"/>
                  <a:gd name="T18" fmla="*/ 99 w 129"/>
                  <a:gd name="T1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4">
                    <a:moveTo>
                      <a:pt x="99" y="0"/>
                    </a:moveTo>
                    <a:cubicBezTo>
                      <a:pt x="129" y="12"/>
                      <a:pt x="129" y="12"/>
                      <a:pt x="129" y="12"/>
                    </a:cubicBezTo>
                    <a:cubicBezTo>
                      <a:pt x="127" y="18"/>
                      <a:pt x="98" y="107"/>
                      <a:pt x="91" y="123"/>
                    </a:cubicBezTo>
                    <a:cubicBezTo>
                      <a:pt x="91" y="124"/>
                      <a:pt x="83" y="122"/>
                      <a:pt x="83" y="121"/>
                    </a:cubicBezTo>
                    <a:cubicBezTo>
                      <a:pt x="83" y="120"/>
                      <a:pt x="82" y="118"/>
                      <a:pt x="81" y="115"/>
                    </a:cubicBezTo>
                    <a:cubicBezTo>
                      <a:pt x="81" y="115"/>
                      <a:pt x="81" y="112"/>
                      <a:pt x="77" y="113"/>
                    </a:cubicBezTo>
                    <a:cubicBezTo>
                      <a:pt x="72" y="114"/>
                      <a:pt x="63" y="118"/>
                      <a:pt x="52" y="115"/>
                    </a:cubicBezTo>
                    <a:cubicBezTo>
                      <a:pt x="20" y="104"/>
                      <a:pt x="0" y="95"/>
                      <a:pt x="15" y="97"/>
                    </a:cubicBezTo>
                    <a:cubicBezTo>
                      <a:pt x="25" y="98"/>
                      <a:pt x="58" y="103"/>
                      <a:pt x="63" y="91"/>
                    </a:cubicBezTo>
                    <a:cubicBezTo>
                      <a:pt x="68" y="79"/>
                      <a:pt x="95" y="13"/>
                      <a:pt x="99"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3577"/>
              <p:cNvSpPr/>
              <p:nvPr/>
            </p:nvSpPr>
            <p:spPr bwMode="auto">
              <a:xfrm>
                <a:off x="-8835232" y="-7070725"/>
                <a:ext cx="368300" cy="252413"/>
              </a:xfrm>
              <a:custGeom>
                <a:avLst/>
                <a:gdLst>
                  <a:gd name="T0" fmla="*/ 78 w 98"/>
                  <a:gd name="T1" fmla="*/ 40 h 67"/>
                  <a:gd name="T2" fmla="*/ 53 w 98"/>
                  <a:gd name="T3" fmla="*/ 54 h 67"/>
                  <a:gd name="T4" fmla="*/ 1 w 98"/>
                  <a:gd name="T5" fmla="*/ 26 h 67"/>
                  <a:gd name="T6" fmla="*/ 9 w 98"/>
                  <a:gd name="T7" fmla="*/ 14 h 67"/>
                  <a:gd name="T8" fmla="*/ 12 w 98"/>
                  <a:gd name="T9" fmla="*/ 2 h 67"/>
                  <a:gd name="T10" fmla="*/ 76 w 98"/>
                  <a:gd name="T11" fmla="*/ 19 h 67"/>
                  <a:gd name="T12" fmla="*/ 78 w 98"/>
                  <a:gd name="T13" fmla="*/ 40 h 67"/>
                </a:gdLst>
                <a:ahLst/>
                <a:cxnLst>
                  <a:cxn ang="0">
                    <a:pos x="T0" y="T1"/>
                  </a:cxn>
                  <a:cxn ang="0">
                    <a:pos x="T2" y="T3"/>
                  </a:cxn>
                  <a:cxn ang="0">
                    <a:pos x="T4" y="T5"/>
                  </a:cxn>
                  <a:cxn ang="0">
                    <a:pos x="T6" y="T7"/>
                  </a:cxn>
                  <a:cxn ang="0">
                    <a:pos x="T8" y="T9"/>
                  </a:cxn>
                  <a:cxn ang="0">
                    <a:pos x="T10" y="T11"/>
                  </a:cxn>
                  <a:cxn ang="0">
                    <a:pos x="T12" y="T13"/>
                  </a:cxn>
                </a:cxnLst>
                <a:rect l="0" t="0" r="r" b="b"/>
                <a:pathLst>
                  <a:path w="98" h="67">
                    <a:moveTo>
                      <a:pt x="78" y="40"/>
                    </a:moveTo>
                    <a:cubicBezTo>
                      <a:pt x="78" y="44"/>
                      <a:pt x="95" y="67"/>
                      <a:pt x="53" y="54"/>
                    </a:cubicBezTo>
                    <a:cubicBezTo>
                      <a:pt x="11" y="40"/>
                      <a:pt x="0" y="32"/>
                      <a:pt x="1" y="26"/>
                    </a:cubicBezTo>
                    <a:cubicBezTo>
                      <a:pt x="1" y="21"/>
                      <a:pt x="11" y="19"/>
                      <a:pt x="9" y="14"/>
                    </a:cubicBezTo>
                    <a:cubicBezTo>
                      <a:pt x="7" y="8"/>
                      <a:pt x="8" y="4"/>
                      <a:pt x="12" y="2"/>
                    </a:cubicBezTo>
                    <a:cubicBezTo>
                      <a:pt x="17" y="0"/>
                      <a:pt x="71" y="17"/>
                      <a:pt x="76" y="19"/>
                    </a:cubicBezTo>
                    <a:cubicBezTo>
                      <a:pt x="91" y="28"/>
                      <a:pt x="98" y="43"/>
                      <a:pt x="78" y="40"/>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3578"/>
              <p:cNvSpPr/>
              <p:nvPr/>
            </p:nvSpPr>
            <p:spPr bwMode="auto">
              <a:xfrm>
                <a:off x="-9127332" y="-8089900"/>
                <a:ext cx="1695450" cy="884238"/>
              </a:xfrm>
              <a:custGeom>
                <a:avLst/>
                <a:gdLst>
                  <a:gd name="T0" fmla="*/ 452 w 452"/>
                  <a:gd name="T1" fmla="*/ 92 h 236"/>
                  <a:gd name="T2" fmla="*/ 126 w 452"/>
                  <a:gd name="T3" fmla="*/ 1 h 236"/>
                  <a:gd name="T4" fmla="*/ 8 w 452"/>
                  <a:gd name="T5" fmla="*/ 66 h 236"/>
                  <a:gd name="T6" fmla="*/ 19 w 452"/>
                  <a:gd name="T7" fmla="*/ 111 h 236"/>
                  <a:gd name="T8" fmla="*/ 34 w 452"/>
                  <a:gd name="T9" fmla="*/ 139 h 236"/>
                  <a:gd name="T10" fmla="*/ 355 w 452"/>
                  <a:gd name="T11" fmla="*/ 221 h 236"/>
                  <a:gd name="T12" fmla="*/ 359 w 452"/>
                  <a:gd name="T13" fmla="*/ 166 h 236"/>
                  <a:gd name="T14" fmla="*/ 452 w 452"/>
                  <a:gd name="T15" fmla="*/ 92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236">
                    <a:moveTo>
                      <a:pt x="452" y="92"/>
                    </a:moveTo>
                    <a:cubicBezTo>
                      <a:pt x="405" y="70"/>
                      <a:pt x="224" y="26"/>
                      <a:pt x="126" y="1"/>
                    </a:cubicBezTo>
                    <a:cubicBezTo>
                      <a:pt x="119" y="0"/>
                      <a:pt x="35" y="29"/>
                      <a:pt x="8" y="66"/>
                    </a:cubicBezTo>
                    <a:cubicBezTo>
                      <a:pt x="0" y="76"/>
                      <a:pt x="19" y="85"/>
                      <a:pt x="19" y="111"/>
                    </a:cubicBezTo>
                    <a:cubicBezTo>
                      <a:pt x="18" y="136"/>
                      <a:pt x="9" y="128"/>
                      <a:pt x="34" y="139"/>
                    </a:cubicBezTo>
                    <a:cubicBezTo>
                      <a:pt x="57" y="148"/>
                      <a:pt x="311" y="211"/>
                      <a:pt x="355" y="221"/>
                    </a:cubicBezTo>
                    <a:cubicBezTo>
                      <a:pt x="417" y="236"/>
                      <a:pt x="368" y="213"/>
                      <a:pt x="359" y="166"/>
                    </a:cubicBezTo>
                    <a:cubicBezTo>
                      <a:pt x="349" y="113"/>
                      <a:pt x="446" y="122"/>
                      <a:pt x="452" y="92"/>
                    </a:cubicBez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3579"/>
              <p:cNvSpPr/>
              <p:nvPr/>
            </p:nvSpPr>
            <p:spPr bwMode="auto">
              <a:xfrm>
                <a:off x="-9192419" y="-8154988"/>
                <a:ext cx="1812925" cy="671513"/>
              </a:xfrm>
              <a:custGeom>
                <a:avLst/>
                <a:gdLst>
                  <a:gd name="T0" fmla="*/ 51 w 483"/>
                  <a:gd name="T1" fmla="*/ 26 h 179"/>
                  <a:gd name="T2" fmla="*/ 0 w 483"/>
                  <a:gd name="T3" fmla="*/ 77 h 179"/>
                  <a:gd name="T4" fmla="*/ 177 w 483"/>
                  <a:gd name="T5" fmla="*/ 122 h 179"/>
                  <a:gd name="T6" fmla="*/ 320 w 483"/>
                  <a:gd name="T7" fmla="*/ 160 h 179"/>
                  <a:gd name="T8" fmla="*/ 379 w 483"/>
                  <a:gd name="T9" fmla="*/ 179 h 179"/>
                  <a:gd name="T10" fmla="*/ 483 w 483"/>
                  <a:gd name="T11" fmla="*/ 117 h 179"/>
                  <a:gd name="T12" fmla="*/ 479 w 483"/>
                  <a:gd name="T13" fmla="*/ 88 h 179"/>
                  <a:gd name="T14" fmla="*/ 105 w 483"/>
                  <a:gd name="T15" fmla="*/ 0 h 179"/>
                  <a:gd name="T16" fmla="*/ 51 w 483"/>
                  <a:gd name="T17" fmla="*/ 2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3" h="179">
                    <a:moveTo>
                      <a:pt x="51" y="26"/>
                    </a:moveTo>
                    <a:cubicBezTo>
                      <a:pt x="0" y="77"/>
                      <a:pt x="0" y="77"/>
                      <a:pt x="0" y="77"/>
                    </a:cubicBezTo>
                    <a:cubicBezTo>
                      <a:pt x="60" y="83"/>
                      <a:pt x="118" y="108"/>
                      <a:pt x="177" y="122"/>
                    </a:cubicBezTo>
                    <a:cubicBezTo>
                      <a:pt x="226" y="135"/>
                      <a:pt x="273" y="147"/>
                      <a:pt x="320" y="160"/>
                    </a:cubicBezTo>
                    <a:cubicBezTo>
                      <a:pt x="330" y="162"/>
                      <a:pt x="378" y="179"/>
                      <a:pt x="379" y="179"/>
                    </a:cubicBezTo>
                    <a:cubicBezTo>
                      <a:pt x="483" y="117"/>
                      <a:pt x="483" y="117"/>
                      <a:pt x="483" y="117"/>
                    </a:cubicBezTo>
                    <a:cubicBezTo>
                      <a:pt x="479" y="88"/>
                      <a:pt x="479" y="88"/>
                      <a:pt x="479" y="88"/>
                    </a:cubicBezTo>
                    <a:cubicBezTo>
                      <a:pt x="105" y="0"/>
                      <a:pt x="105" y="0"/>
                      <a:pt x="105" y="0"/>
                    </a:cubicBezTo>
                    <a:lnTo>
                      <a:pt x="51" y="26"/>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3580"/>
              <p:cNvSpPr/>
              <p:nvPr/>
            </p:nvSpPr>
            <p:spPr bwMode="auto">
              <a:xfrm>
                <a:off x="-8598694" y="-7332663"/>
                <a:ext cx="555625" cy="633413"/>
              </a:xfrm>
              <a:custGeom>
                <a:avLst/>
                <a:gdLst>
                  <a:gd name="T0" fmla="*/ 148 w 148"/>
                  <a:gd name="T1" fmla="*/ 69 h 169"/>
                  <a:gd name="T2" fmla="*/ 54 w 148"/>
                  <a:gd name="T3" fmla="*/ 166 h 169"/>
                  <a:gd name="T4" fmla="*/ 57 w 148"/>
                  <a:gd name="T5" fmla="*/ 54 h 169"/>
                  <a:gd name="T6" fmla="*/ 140 w 148"/>
                  <a:gd name="T7" fmla="*/ 61 h 169"/>
                  <a:gd name="T8" fmla="*/ 148 w 148"/>
                  <a:gd name="T9" fmla="*/ 69 h 169"/>
                </a:gdLst>
                <a:ahLst/>
                <a:cxnLst>
                  <a:cxn ang="0">
                    <a:pos x="T0" y="T1"/>
                  </a:cxn>
                  <a:cxn ang="0">
                    <a:pos x="T2" y="T3"/>
                  </a:cxn>
                  <a:cxn ang="0">
                    <a:pos x="T4" y="T5"/>
                  </a:cxn>
                  <a:cxn ang="0">
                    <a:pos x="T6" y="T7"/>
                  </a:cxn>
                  <a:cxn ang="0">
                    <a:pos x="T8" y="T9"/>
                  </a:cxn>
                </a:cxnLst>
                <a:rect l="0" t="0" r="r" b="b"/>
                <a:pathLst>
                  <a:path w="148" h="169">
                    <a:moveTo>
                      <a:pt x="148" y="69"/>
                    </a:moveTo>
                    <a:cubicBezTo>
                      <a:pt x="137" y="79"/>
                      <a:pt x="64" y="169"/>
                      <a:pt x="54" y="166"/>
                    </a:cubicBezTo>
                    <a:cubicBezTo>
                      <a:pt x="0" y="148"/>
                      <a:pt x="40" y="101"/>
                      <a:pt x="57" y="54"/>
                    </a:cubicBezTo>
                    <a:cubicBezTo>
                      <a:pt x="77" y="0"/>
                      <a:pt x="92" y="33"/>
                      <a:pt x="140" y="61"/>
                    </a:cubicBezTo>
                    <a:cubicBezTo>
                      <a:pt x="142" y="62"/>
                      <a:pt x="146" y="67"/>
                      <a:pt x="148" y="6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3581"/>
              <p:cNvSpPr/>
              <p:nvPr/>
            </p:nvSpPr>
            <p:spPr bwMode="auto">
              <a:xfrm>
                <a:off x="-8936832" y="-6815138"/>
                <a:ext cx="547688" cy="442913"/>
              </a:xfrm>
              <a:custGeom>
                <a:avLst/>
                <a:gdLst>
                  <a:gd name="T0" fmla="*/ 120 w 146"/>
                  <a:gd name="T1" fmla="*/ 0 h 118"/>
                  <a:gd name="T2" fmla="*/ 146 w 146"/>
                  <a:gd name="T3" fmla="*/ 19 h 118"/>
                  <a:gd name="T4" fmla="*/ 81 w 146"/>
                  <a:gd name="T5" fmla="*/ 118 h 118"/>
                  <a:gd name="T6" fmla="*/ 74 w 146"/>
                  <a:gd name="T7" fmla="*/ 113 h 118"/>
                  <a:gd name="T8" fmla="*/ 73 w 146"/>
                  <a:gd name="T9" fmla="*/ 107 h 118"/>
                  <a:gd name="T10" fmla="*/ 70 w 146"/>
                  <a:gd name="T11" fmla="*/ 104 h 118"/>
                  <a:gd name="T12" fmla="*/ 46 w 146"/>
                  <a:gd name="T13" fmla="*/ 99 h 118"/>
                  <a:gd name="T14" fmla="*/ 14 w 146"/>
                  <a:gd name="T15" fmla="*/ 72 h 118"/>
                  <a:gd name="T16" fmla="*/ 62 w 146"/>
                  <a:gd name="T17" fmla="*/ 79 h 118"/>
                  <a:gd name="T18" fmla="*/ 120 w 146"/>
                  <a:gd name="T19"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8">
                    <a:moveTo>
                      <a:pt x="120" y="0"/>
                    </a:moveTo>
                    <a:cubicBezTo>
                      <a:pt x="146" y="19"/>
                      <a:pt x="146" y="19"/>
                      <a:pt x="146" y="19"/>
                    </a:cubicBezTo>
                    <a:cubicBezTo>
                      <a:pt x="143" y="25"/>
                      <a:pt x="92" y="104"/>
                      <a:pt x="81" y="118"/>
                    </a:cubicBezTo>
                    <a:cubicBezTo>
                      <a:pt x="80" y="118"/>
                      <a:pt x="74" y="114"/>
                      <a:pt x="74" y="113"/>
                    </a:cubicBezTo>
                    <a:cubicBezTo>
                      <a:pt x="74" y="112"/>
                      <a:pt x="73" y="110"/>
                      <a:pt x="73" y="107"/>
                    </a:cubicBezTo>
                    <a:cubicBezTo>
                      <a:pt x="73" y="107"/>
                      <a:pt x="74" y="104"/>
                      <a:pt x="70" y="104"/>
                    </a:cubicBezTo>
                    <a:cubicBezTo>
                      <a:pt x="65" y="104"/>
                      <a:pt x="55" y="105"/>
                      <a:pt x="46" y="99"/>
                    </a:cubicBezTo>
                    <a:cubicBezTo>
                      <a:pt x="17" y="81"/>
                      <a:pt x="0" y="67"/>
                      <a:pt x="14" y="72"/>
                    </a:cubicBezTo>
                    <a:cubicBezTo>
                      <a:pt x="24" y="76"/>
                      <a:pt x="55" y="89"/>
                      <a:pt x="62" y="79"/>
                    </a:cubicBezTo>
                    <a:cubicBezTo>
                      <a:pt x="70" y="69"/>
                      <a:pt x="113" y="11"/>
                      <a:pt x="120"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3582"/>
              <p:cNvSpPr/>
              <p:nvPr/>
            </p:nvSpPr>
            <p:spPr bwMode="auto">
              <a:xfrm>
                <a:off x="-8579644" y="-6938963"/>
                <a:ext cx="344488" cy="319088"/>
              </a:xfrm>
              <a:custGeom>
                <a:avLst/>
                <a:gdLst>
                  <a:gd name="T0" fmla="*/ 73 w 92"/>
                  <a:gd name="T1" fmla="*/ 55 h 85"/>
                  <a:gd name="T2" fmla="*/ 46 w 92"/>
                  <a:gd name="T3" fmla="*/ 61 h 85"/>
                  <a:gd name="T4" fmla="*/ 2 w 92"/>
                  <a:gd name="T5" fmla="*/ 21 h 85"/>
                  <a:gd name="T6" fmla="*/ 13 w 92"/>
                  <a:gd name="T7" fmla="*/ 11 h 85"/>
                  <a:gd name="T8" fmla="*/ 19 w 92"/>
                  <a:gd name="T9" fmla="*/ 1 h 85"/>
                  <a:gd name="T10" fmla="*/ 76 w 92"/>
                  <a:gd name="T11" fmla="*/ 33 h 85"/>
                  <a:gd name="T12" fmla="*/ 73 w 92"/>
                  <a:gd name="T13" fmla="*/ 55 h 85"/>
                </a:gdLst>
                <a:ahLst/>
                <a:cxnLst>
                  <a:cxn ang="0">
                    <a:pos x="T0" y="T1"/>
                  </a:cxn>
                  <a:cxn ang="0">
                    <a:pos x="T2" y="T3"/>
                  </a:cxn>
                  <a:cxn ang="0">
                    <a:pos x="T4" y="T5"/>
                  </a:cxn>
                  <a:cxn ang="0">
                    <a:pos x="T6" y="T7"/>
                  </a:cxn>
                  <a:cxn ang="0">
                    <a:pos x="T8" y="T9"/>
                  </a:cxn>
                  <a:cxn ang="0">
                    <a:pos x="T10" y="T11"/>
                  </a:cxn>
                  <a:cxn ang="0">
                    <a:pos x="T12" y="T13"/>
                  </a:cxn>
                </a:cxnLst>
                <a:rect l="0" t="0" r="r" b="b"/>
                <a:pathLst>
                  <a:path w="92" h="85">
                    <a:moveTo>
                      <a:pt x="73" y="55"/>
                    </a:moveTo>
                    <a:cubicBezTo>
                      <a:pt x="73" y="58"/>
                      <a:pt x="83" y="85"/>
                      <a:pt x="46" y="61"/>
                    </a:cubicBezTo>
                    <a:cubicBezTo>
                      <a:pt x="8" y="37"/>
                      <a:pt x="0" y="26"/>
                      <a:pt x="2" y="21"/>
                    </a:cubicBezTo>
                    <a:cubicBezTo>
                      <a:pt x="4" y="17"/>
                      <a:pt x="14" y="17"/>
                      <a:pt x="13" y="11"/>
                    </a:cubicBezTo>
                    <a:cubicBezTo>
                      <a:pt x="13" y="5"/>
                      <a:pt x="15" y="1"/>
                      <a:pt x="19" y="1"/>
                    </a:cubicBezTo>
                    <a:cubicBezTo>
                      <a:pt x="25" y="0"/>
                      <a:pt x="73" y="30"/>
                      <a:pt x="76" y="33"/>
                    </a:cubicBezTo>
                    <a:cubicBezTo>
                      <a:pt x="89" y="46"/>
                      <a:pt x="92" y="63"/>
                      <a:pt x="73" y="55"/>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3583"/>
              <p:cNvSpPr/>
              <p:nvPr/>
            </p:nvSpPr>
            <p:spPr bwMode="auto">
              <a:xfrm>
                <a:off x="-9982994" y="-7381875"/>
                <a:ext cx="1398588" cy="657225"/>
              </a:xfrm>
              <a:custGeom>
                <a:avLst/>
                <a:gdLst>
                  <a:gd name="T0" fmla="*/ 811 w 881"/>
                  <a:gd name="T1" fmla="*/ 229 h 414"/>
                  <a:gd name="T2" fmla="*/ 801 w 881"/>
                  <a:gd name="T3" fmla="*/ 248 h 414"/>
                  <a:gd name="T4" fmla="*/ 794 w 881"/>
                  <a:gd name="T5" fmla="*/ 265 h 414"/>
                  <a:gd name="T6" fmla="*/ 787 w 881"/>
                  <a:gd name="T7" fmla="*/ 281 h 414"/>
                  <a:gd name="T8" fmla="*/ 782 w 881"/>
                  <a:gd name="T9" fmla="*/ 295 h 414"/>
                  <a:gd name="T10" fmla="*/ 780 w 881"/>
                  <a:gd name="T11" fmla="*/ 310 h 414"/>
                  <a:gd name="T12" fmla="*/ 777 w 881"/>
                  <a:gd name="T13" fmla="*/ 321 h 414"/>
                  <a:gd name="T14" fmla="*/ 780 w 881"/>
                  <a:gd name="T15" fmla="*/ 333 h 414"/>
                  <a:gd name="T16" fmla="*/ 782 w 881"/>
                  <a:gd name="T17" fmla="*/ 343 h 414"/>
                  <a:gd name="T18" fmla="*/ 787 w 881"/>
                  <a:gd name="T19" fmla="*/ 355 h 414"/>
                  <a:gd name="T20" fmla="*/ 794 w 881"/>
                  <a:gd name="T21" fmla="*/ 364 h 414"/>
                  <a:gd name="T22" fmla="*/ 801 w 881"/>
                  <a:gd name="T23" fmla="*/ 371 h 414"/>
                  <a:gd name="T24" fmla="*/ 813 w 881"/>
                  <a:gd name="T25" fmla="*/ 381 h 414"/>
                  <a:gd name="T26" fmla="*/ 827 w 881"/>
                  <a:gd name="T27" fmla="*/ 390 h 414"/>
                  <a:gd name="T28" fmla="*/ 844 w 881"/>
                  <a:gd name="T29" fmla="*/ 397 h 414"/>
                  <a:gd name="T30" fmla="*/ 860 w 881"/>
                  <a:gd name="T31" fmla="*/ 407 h 414"/>
                  <a:gd name="T32" fmla="*/ 881 w 881"/>
                  <a:gd name="T33" fmla="*/ 414 h 414"/>
                  <a:gd name="T34" fmla="*/ 94 w 881"/>
                  <a:gd name="T35" fmla="*/ 189 h 414"/>
                  <a:gd name="T36" fmla="*/ 75 w 881"/>
                  <a:gd name="T37" fmla="*/ 180 h 414"/>
                  <a:gd name="T38" fmla="*/ 45 w 881"/>
                  <a:gd name="T39" fmla="*/ 163 h 414"/>
                  <a:gd name="T40" fmla="*/ 23 w 881"/>
                  <a:gd name="T41" fmla="*/ 147 h 414"/>
                  <a:gd name="T42" fmla="*/ 9 w 881"/>
                  <a:gd name="T43" fmla="*/ 130 h 414"/>
                  <a:gd name="T44" fmla="*/ 4 w 881"/>
                  <a:gd name="T45" fmla="*/ 111 h 414"/>
                  <a:gd name="T46" fmla="*/ 7 w 881"/>
                  <a:gd name="T47" fmla="*/ 88 h 414"/>
                  <a:gd name="T48" fmla="*/ 16 w 881"/>
                  <a:gd name="T49" fmla="*/ 59 h 414"/>
                  <a:gd name="T50" fmla="*/ 26 w 881"/>
                  <a:gd name="T51" fmla="*/ 33 h 414"/>
                  <a:gd name="T52" fmla="*/ 37 w 881"/>
                  <a:gd name="T53" fmla="*/ 14 h 414"/>
                  <a:gd name="T54" fmla="*/ 40 w 881"/>
                  <a:gd name="T55" fmla="*/ 3 h 414"/>
                  <a:gd name="T56" fmla="*/ 28 w 881"/>
                  <a:gd name="T57" fmla="*/ 21 h 414"/>
                  <a:gd name="T58" fmla="*/ 19 w 881"/>
                  <a:gd name="T59" fmla="*/ 40 h 414"/>
                  <a:gd name="T60" fmla="*/ 11 w 881"/>
                  <a:gd name="T61" fmla="*/ 57 h 414"/>
                  <a:gd name="T62" fmla="*/ 7 w 881"/>
                  <a:gd name="T63" fmla="*/ 71 h 414"/>
                  <a:gd name="T64" fmla="*/ 2 w 881"/>
                  <a:gd name="T65" fmla="*/ 85 h 414"/>
                  <a:gd name="T66" fmla="*/ 0 w 881"/>
                  <a:gd name="T67" fmla="*/ 99 h 414"/>
                  <a:gd name="T68" fmla="*/ 0 w 881"/>
                  <a:gd name="T69" fmla="*/ 111 h 414"/>
                  <a:gd name="T70" fmla="*/ 2 w 881"/>
                  <a:gd name="T71" fmla="*/ 121 h 414"/>
                  <a:gd name="T72" fmla="*/ 4 w 881"/>
                  <a:gd name="T73" fmla="*/ 132 h 414"/>
                  <a:gd name="T74" fmla="*/ 11 w 881"/>
                  <a:gd name="T75" fmla="*/ 142 h 414"/>
                  <a:gd name="T76" fmla="*/ 19 w 881"/>
                  <a:gd name="T77" fmla="*/ 151 h 414"/>
                  <a:gd name="T78" fmla="*/ 28 w 881"/>
                  <a:gd name="T79" fmla="*/ 161 h 414"/>
                  <a:gd name="T80" fmla="*/ 42 w 881"/>
                  <a:gd name="T81" fmla="*/ 168 h 414"/>
                  <a:gd name="T82" fmla="*/ 56 w 881"/>
                  <a:gd name="T83" fmla="*/ 177 h 414"/>
                  <a:gd name="T84" fmla="*/ 73 w 881"/>
                  <a:gd name="T85" fmla="*/ 184 h 414"/>
                  <a:gd name="T86" fmla="*/ 92 w 881"/>
                  <a:gd name="T87" fmla="*/ 194 h 414"/>
                  <a:gd name="T88" fmla="*/ 881 w 881"/>
                  <a:gd name="T89" fmla="*/ 414 h 414"/>
                  <a:gd name="T90" fmla="*/ 853 w 881"/>
                  <a:gd name="T91" fmla="*/ 397 h 414"/>
                  <a:gd name="T92" fmla="*/ 822 w 881"/>
                  <a:gd name="T93" fmla="*/ 381 h 414"/>
                  <a:gd name="T94" fmla="*/ 801 w 881"/>
                  <a:gd name="T95" fmla="*/ 364 h 414"/>
                  <a:gd name="T96" fmla="*/ 789 w 881"/>
                  <a:gd name="T97" fmla="*/ 347 h 414"/>
                  <a:gd name="T98" fmla="*/ 785 w 881"/>
                  <a:gd name="T99" fmla="*/ 326 h 414"/>
                  <a:gd name="T100" fmla="*/ 787 w 881"/>
                  <a:gd name="T101" fmla="*/ 303 h 414"/>
                  <a:gd name="T102" fmla="*/ 796 w 881"/>
                  <a:gd name="T103" fmla="*/ 274 h 414"/>
                  <a:gd name="T104" fmla="*/ 796 w 881"/>
                  <a:gd name="T105" fmla="*/ 267 h 414"/>
                  <a:gd name="T106" fmla="*/ 803 w 881"/>
                  <a:gd name="T107" fmla="*/ 248 h 414"/>
                  <a:gd name="T108" fmla="*/ 811 w 881"/>
                  <a:gd name="T109" fmla="*/ 241 h 414"/>
                  <a:gd name="T110" fmla="*/ 820 w 881"/>
                  <a:gd name="T111" fmla="*/ 21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1" h="414">
                    <a:moveTo>
                      <a:pt x="40" y="3"/>
                    </a:moveTo>
                    <a:lnTo>
                      <a:pt x="40" y="5"/>
                    </a:lnTo>
                    <a:lnTo>
                      <a:pt x="815" y="222"/>
                    </a:lnTo>
                    <a:lnTo>
                      <a:pt x="811" y="229"/>
                    </a:lnTo>
                    <a:lnTo>
                      <a:pt x="811" y="229"/>
                    </a:lnTo>
                    <a:lnTo>
                      <a:pt x="806" y="239"/>
                    </a:lnTo>
                    <a:lnTo>
                      <a:pt x="806" y="239"/>
                    </a:lnTo>
                    <a:lnTo>
                      <a:pt x="801" y="248"/>
                    </a:lnTo>
                    <a:lnTo>
                      <a:pt x="801" y="248"/>
                    </a:lnTo>
                    <a:lnTo>
                      <a:pt x="796" y="258"/>
                    </a:lnTo>
                    <a:lnTo>
                      <a:pt x="796" y="258"/>
                    </a:lnTo>
                    <a:lnTo>
                      <a:pt x="794" y="265"/>
                    </a:lnTo>
                    <a:lnTo>
                      <a:pt x="794" y="265"/>
                    </a:lnTo>
                    <a:lnTo>
                      <a:pt x="789" y="274"/>
                    </a:lnTo>
                    <a:lnTo>
                      <a:pt x="789" y="274"/>
                    </a:lnTo>
                    <a:lnTo>
                      <a:pt x="787" y="281"/>
                    </a:lnTo>
                    <a:lnTo>
                      <a:pt x="787" y="281"/>
                    </a:lnTo>
                    <a:lnTo>
                      <a:pt x="785" y="288"/>
                    </a:lnTo>
                    <a:lnTo>
                      <a:pt x="785" y="288"/>
                    </a:lnTo>
                    <a:lnTo>
                      <a:pt x="782" y="295"/>
                    </a:lnTo>
                    <a:lnTo>
                      <a:pt x="782" y="295"/>
                    </a:lnTo>
                    <a:lnTo>
                      <a:pt x="780" y="303"/>
                    </a:lnTo>
                    <a:lnTo>
                      <a:pt x="780" y="303"/>
                    </a:lnTo>
                    <a:lnTo>
                      <a:pt x="780" y="310"/>
                    </a:lnTo>
                    <a:lnTo>
                      <a:pt x="780" y="310"/>
                    </a:lnTo>
                    <a:lnTo>
                      <a:pt x="777" y="314"/>
                    </a:lnTo>
                    <a:lnTo>
                      <a:pt x="777" y="314"/>
                    </a:lnTo>
                    <a:lnTo>
                      <a:pt x="777" y="321"/>
                    </a:lnTo>
                    <a:lnTo>
                      <a:pt x="777" y="321"/>
                    </a:lnTo>
                    <a:lnTo>
                      <a:pt x="777" y="326"/>
                    </a:lnTo>
                    <a:lnTo>
                      <a:pt x="777" y="329"/>
                    </a:lnTo>
                    <a:lnTo>
                      <a:pt x="780" y="333"/>
                    </a:lnTo>
                    <a:lnTo>
                      <a:pt x="780" y="333"/>
                    </a:lnTo>
                    <a:lnTo>
                      <a:pt x="780" y="338"/>
                    </a:lnTo>
                    <a:lnTo>
                      <a:pt x="780" y="338"/>
                    </a:lnTo>
                    <a:lnTo>
                      <a:pt x="782" y="343"/>
                    </a:lnTo>
                    <a:lnTo>
                      <a:pt x="782" y="343"/>
                    </a:lnTo>
                    <a:lnTo>
                      <a:pt x="785" y="350"/>
                    </a:lnTo>
                    <a:lnTo>
                      <a:pt x="785" y="350"/>
                    </a:lnTo>
                    <a:lnTo>
                      <a:pt x="787" y="355"/>
                    </a:lnTo>
                    <a:lnTo>
                      <a:pt x="787" y="355"/>
                    </a:lnTo>
                    <a:lnTo>
                      <a:pt x="789" y="359"/>
                    </a:lnTo>
                    <a:lnTo>
                      <a:pt x="789" y="359"/>
                    </a:lnTo>
                    <a:lnTo>
                      <a:pt x="794" y="364"/>
                    </a:lnTo>
                    <a:lnTo>
                      <a:pt x="794" y="364"/>
                    </a:lnTo>
                    <a:lnTo>
                      <a:pt x="796" y="369"/>
                    </a:lnTo>
                    <a:lnTo>
                      <a:pt x="796" y="369"/>
                    </a:lnTo>
                    <a:lnTo>
                      <a:pt x="801" y="371"/>
                    </a:lnTo>
                    <a:lnTo>
                      <a:pt x="801" y="371"/>
                    </a:lnTo>
                    <a:lnTo>
                      <a:pt x="808" y="376"/>
                    </a:lnTo>
                    <a:lnTo>
                      <a:pt x="808" y="376"/>
                    </a:lnTo>
                    <a:lnTo>
                      <a:pt x="813" y="381"/>
                    </a:lnTo>
                    <a:lnTo>
                      <a:pt x="813" y="381"/>
                    </a:lnTo>
                    <a:lnTo>
                      <a:pt x="820" y="385"/>
                    </a:lnTo>
                    <a:lnTo>
                      <a:pt x="820" y="385"/>
                    </a:lnTo>
                    <a:lnTo>
                      <a:pt x="827" y="390"/>
                    </a:lnTo>
                    <a:lnTo>
                      <a:pt x="827" y="390"/>
                    </a:lnTo>
                    <a:lnTo>
                      <a:pt x="834" y="392"/>
                    </a:lnTo>
                    <a:lnTo>
                      <a:pt x="834" y="392"/>
                    </a:lnTo>
                    <a:lnTo>
                      <a:pt x="844" y="397"/>
                    </a:lnTo>
                    <a:lnTo>
                      <a:pt x="844" y="397"/>
                    </a:lnTo>
                    <a:lnTo>
                      <a:pt x="851" y="402"/>
                    </a:lnTo>
                    <a:lnTo>
                      <a:pt x="851" y="402"/>
                    </a:lnTo>
                    <a:lnTo>
                      <a:pt x="860" y="407"/>
                    </a:lnTo>
                    <a:lnTo>
                      <a:pt x="860" y="407"/>
                    </a:lnTo>
                    <a:lnTo>
                      <a:pt x="872" y="409"/>
                    </a:lnTo>
                    <a:lnTo>
                      <a:pt x="872" y="409"/>
                    </a:lnTo>
                    <a:lnTo>
                      <a:pt x="881" y="414"/>
                    </a:lnTo>
                    <a:lnTo>
                      <a:pt x="881" y="411"/>
                    </a:lnTo>
                    <a:lnTo>
                      <a:pt x="881" y="409"/>
                    </a:lnTo>
                    <a:lnTo>
                      <a:pt x="104" y="192"/>
                    </a:lnTo>
                    <a:lnTo>
                      <a:pt x="94" y="189"/>
                    </a:lnTo>
                    <a:lnTo>
                      <a:pt x="85" y="184"/>
                    </a:lnTo>
                    <a:lnTo>
                      <a:pt x="82" y="187"/>
                    </a:lnTo>
                    <a:lnTo>
                      <a:pt x="85" y="184"/>
                    </a:lnTo>
                    <a:lnTo>
                      <a:pt x="75" y="180"/>
                    </a:lnTo>
                    <a:lnTo>
                      <a:pt x="66" y="175"/>
                    </a:lnTo>
                    <a:lnTo>
                      <a:pt x="59" y="173"/>
                    </a:lnTo>
                    <a:lnTo>
                      <a:pt x="52" y="168"/>
                    </a:lnTo>
                    <a:lnTo>
                      <a:pt x="45" y="163"/>
                    </a:lnTo>
                    <a:lnTo>
                      <a:pt x="37" y="158"/>
                    </a:lnTo>
                    <a:lnTo>
                      <a:pt x="33" y="156"/>
                    </a:lnTo>
                    <a:lnTo>
                      <a:pt x="28" y="151"/>
                    </a:lnTo>
                    <a:lnTo>
                      <a:pt x="23" y="147"/>
                    </a:lnTo>
                    <a:lnTo>
                      <a:pt x="19" y="142"/>
                    </a:lnTo>
                    <a:lnTo>
                      <a:pt x="14" y="140"/>
                    </a:lnTo>
                    <a:lnTo>
                      <a:pt x="11" y="135"/>
                    </a:lnTo>
                    <a:lnTo>
                      <a:pt x="9" y="130"/>
                    </a:lnTo>
                    <a:lnTo>
                      <a:pt x="7" y="125"/>
                    </a:lnTo>
                    <a:lnTo>
                      <a:pt x="7" y="121"/>
                    </a:lnTo>
                    <a:lnTo>
                      <a:pt x="4" y="116"/>
                    </a:lnTo>
                    <a:lnTo>
                      <a:pt x="4" y="111"/>
                    </a:lnTo>
                    <a:lnTo>
                      <a:pt x="4" y="104"/>
                    </a:lnTo>
                    <a:lnTo>
                      <a:pt x="4" y="99"/>
                    </a:lnTo>
                    <a:lnTo>
                      <a:pt x="7" y="92"/>
                    </a:lnTo>
                    <a:lnTo>
                      <a:pt x="7" y="88"/>
                    </a:lnTo>
                    <a:lnTo>
                      <a:pt x="9" y="80"/>
                    </a:lnTo>
                    <a:lnTo>
                      <a:pt x="11" y="73"/>
                    </a:lnTo>
                    <a:lnTo>
                      <a:pt x="14" y="66"/>
                    </a:lnTo>
                    <a:lnTo>
                      <a:pt x="16" y="59"/>
                    </a:lnTo>
                    <a:lnTo>
                      <a:pt x="21" y="50"/>
                    </a:lnTo>
                    <a:lnTo>
                      <a:pt x="23" y="43"/>
                    </a:lnTo>
                    <a:lnTo>
                      <a:pt x="28" y="33"/>
                    </a:lnTo>
                    <a:lnTo>
                      <a:pt x="26" y="33"/>
                    </a:lnTo>
                    <a:lnTo>
                      <a:pt x="28" y="33"/>
                    </a:lnTo>
                    <a:lnTo>
                      <a:pt x="33" y="24"/>
                    </a:lnTo>
                    <a:lnTo>
                      <a:pt x="37" y="14"/>
                    </a:lnTo>
                    <a:lnTo>
                      <a:pt x="37" y="14"/>
                    </a:lnTo>
                    <a:lnTo>
                      <a:pt x="42" y="5"/>
                    </a:lnTo>
                    <a:lnTo>
                      <a:pt x="40" y="3"/>
                    </a:lnTo>
                    <a:lnTo>
                      <a:pt x="40" y="5"/>
                    </a:lnTo>
                    <a:lnTo>
                      <a:pt x="40" y="3"/>
                    </a:lnTo>
                    <a:lnTo>
                      <a:pt x="37" y="3"/>
                    </a:lnTo>
                    <a:lnTo>
                      <a:pt x="33" y="12"/>
                    </a:lnTo>
                    <a:lnTo>
                      <a:pt x="33" y="12"/>
                    </a:lnTo>
                    <a:lnTo>
                      <a:pt x="28" y="21"/>
                    </a:lnTo>
                    <a:lnTo>
                      <a:pt x="28" y="21"/>
                    </a:lnTo>
                    <a:lnTo>
                      <a:pt x="23" y="31"/>
                    </a:lnTo>
                    <a:lnTo>
                      <a:pt x="23" y="31"/>
                    </a:lnTo>
                    <a:lnTo>
                      <a:pt x="19" y="40"/>
                    </a:lnTo>
                    <a:lnTo>
                      <a:pt x="19" y="40"/>
                    </a:lnTo>
                    <a:lnTo>
                      <a:pt x="14" y="47"/>
                    </a:lnTo>
                    <a:lnTo>
                      <a:pt x="14" y="47"/>
                    </a:lnTo>
                    <a:lnTo>
                      <a:pt x="11" y="57"/>
                    </a:lnTo>
                    <a:lnTo>
                      <a:pt x="11" y="57"/>
                    </a:lnTo>
                    <a:lnTo>
                      <a:pt x="9" y="64"/>
                    </a:lnTo>
                    <a:lnTo>
                      <a:pt x="9" y="64"/>
                    </a:lnTo>
                    <a:lnTo>
                      <a:pt x="7" y="71"/>
                    </a:lnTo>
                    <a:lnTo>
                      <a:pt x="7" y="71"/>
                    </a:lnTo>
                    <a:lnTo>
                      <a:pt x="4" y="78"/>
                    </a:lnTo>
                    <a:lnTo>
                      <a:pt x="4" y="78"/>
                    </a:lnTo>
                    <a:lnTo>
                      <a:pt x="2" y="85"/>
                    </a:lnTo>
                    <a:lnTo>
                      <a:pt x="2" y="85"/>
                    </a:lnTo>
                    <a:lnTo>
                      <a:pt x="0" y="92"/>
                    </a:lnTo>
                    <a:lnTo>
                      <a:pt x="0" y="92"/>
                    </a:lnTo>
                    <a:lnTo>
                      <a:pt x="0" y="99"/>
                    </a:lnTo>
                    <a:lnTo>
                      <a:pt x="0" y="99"/>
                    </a:lnTo>
                    <a:lnTo>
                      <a:pt x="0" y="104"/>
                    </a:lnTo>
                    <a:lnTo>
                      <a:pt x="0" y="104"/>
                    </a:lnTo>
                    <a:lnTo>
                      <a:pt x="0" y="111"/>
                    </a:lnTo>
                    <a:lnTo>
                      <a:pt x="0" y="111"/>
                    </a:lnTo>
                    <a:lnTo>
                      <a:pt x="0" y="116"/>
                    </a:lnTo>
                    <a:lnTo>
                      <a:pt x="0" y="116"/>
                    </a:lnTo>
                    <a:lnTo>
                      <a:pt x="2" y="121"/>
                    </a:lnTo>
                    <a:lnTo>
                      <a:pt x="2" y="123"/>
                    </a:lnTo>
                    <a:lnTo>
                      <a:pt x="2" y="128"/>
                    </a:lnTo>
                    <a:lnTo>
                      <a:pt x="2" y="128"/>
                    </a:lnTo>
                    <a:lnTo>
                      <a:pt x="4" y="132"/>
                    </a:lnTo>
                    <a:lnTo>
                      <a:pt x="4" y="132"/>
                    </a:lnTo>
                    <a:lnTo>
                      <a:pt x="7" y="137"/>
                    </a:lnTo>
                    <a:lnTo>
                      <a:pt x="7" y="137"/>
                    </a:lnTo>
                    <a:lnTo>
                      <a:pt x="11" y="142"/>
                    </a:lnTo>
                    <a:lnTo>
                      <a:pt x="11" y="142"/>
                    </a:lnTo>
                    <a:lnTo>
                      <a:pt x="14" y="147"/>
                    </a:lnTo>
                    <a:lnTo>
                      <a:pt x="14" y="147"/>
                    </a:lnTo>
                    <a:lnTo>
                      <a:pt x="19" y="151"/>
                    </a:lnTo>
                    <a:lnTo>
                      <a:pt x="19" y="151"/>
                    </a:lnTo>
                    <a:lnTo>
                      <a:pt x="23" y="156"/>
                    </a:lnTo>
                    <a:lnTo>
                      <a:pt x="23" y="156"/>
                    </a:lnTo>
                    <a:lnTo>
                      <a:pt x="28" y="161"/>
                    </a:lnTo>
                    <a:lnTo>
                      <a:pt x="28" y="161"/>
                    </a:lnTo>
                    <a:lnTo>
                      <a:pt x="35" y="163"/>
                    </a:lnTo>
                    <a:lnTo>
                      <a:pt x="35" y="163"/>
                    </a:lnTo>
                    <a:lnTo>
                      <a:pt x="42" y="168"/>
                    </a:lnTo>
                    <a:lnTo>
                      <a:pt x="42" y="168"/>
                    </a:lnTo>
                    <a:lnTo>
                      <a:pt x="47" y="173"/>
                    </a:lnTo>
                    <a:lnTo>
                      <a:pt x="49" y="173"/>
                    </a:lnTo>
                    <a:lnTo>
                      <a:pt x="56" y="177"/>
                    </a:lnTo>
                    <a:lnTo>
                      <a:pt x="56" y="177"/>
                    </a:lnTo>
                    <a:lnTo>
                      <a:pt x="63" y="180"/>
                    </a:lnTo>
                    <a:lnTo>
                      <a:pt x="63" y="180"/>
                    </a:lnTo>
                    <a:lnTo>
                      <a:pt x="73" y="184"/>
                    </a:lnTo>
                    <a:lnTo>
                      <a:pt x="73" y="184"/>
                    </a:lnTo>
                    <a:lnTo>
                      <a:pt x="82" y="189"/>
                    </a:lnTo>
                    <a:lnTo>
                      <a:pt x="82" y="189"/>
                    </a:lnTo>
                    <a:lnTo>
                      <a:pt x="92" y="194"/>
                    </a:lnTo>
                    <a:lnTo>
                      <a:pt x="92" y="194"/>
                    </a:lnTo>
                    <a:lnTo>
                      <a:pt x="101" y="196"/>
                    </a:lnTo>
                    <a:lnTo>
                      <a:pt x="101" y="196"/>
                    </a:lnTo>
                    <a:lnTo>
                      <a:pt x="881" y="414"/>
                    </a:lnTo>
                    <a:lnTo>
                      <a:pt x="881" y="409"/>
                    </a:lnTo>
                    <a:lnTo>
                      <a:pt x="872" y="404"/>
                    </a:lnTo>
                    <a:lnTo>
                      <a:pt x="863" y="399"/>
                    </a:lnTo>
                    <a:lnTo>
                      <a:pt x="853" y="397"/>
                    </a:lnTo>
                    <a:lnTo>
                      <a:pt x="846" y="392"/>
                    </a:lnTo>
                    <a:lnTo>
                      <a:pt x="837" y="388"/>
                    </a:lnTo>
                    <a:lnTo>
                      <a:pt x="829" y="385"/>
                    </a:lnTo>
                    <a:lnTo>
                      <a:pt x="822" y="381"/>
                    </a:lnTo>
                    <a:lnTo>
                      <a:pt x="815" y="376"/>
                    </a:lnTo>
                    <a:lnTo>
                      <a:pt x="811" y="371"/>
                    </a:lnTo>
                    <a:lnTo>
                      <a:pt x="806" y="369"/>
                    </a:lnTo>
                    <a:lnTo>
                      <a:pt x="801" y="364"/>
                    </a:lnTo>
                    <a:lnTo>
                      <a:pt x="796" y="359"/>
                    </a:lnTo>
                    <a:lnTo>
                      <a:pt x="794" y="355"/>
                    </a:lnTo>
                    <a:lnTo>
                      <a:pt x="792" y="352"/>
                    </a:lnTo>
                    <a:lnTo>
                      <a:pt x="789" y="347"/>
                    </a:lnTo>
                    <a:lnTo>
                      <a:pt x="787" y="343"/>
                    </a:lnTo>
                    <a:lnTo>
                      <a:pt x="785" y="338"/>
                    </a:lnTo>
                    <a:lnTo>
                      <a:pt x="785" y="333"/>
                    </a:lnTo>
                    <a:lnTo>
                      <a:pt x="785" y="326"/>
                    </a:lnTo>
                    <a:lnTo>
                      <a:pt x="785" y="321"/>
                    </a:lnTo>
                    <a:lnTo>
                      <a:pt x="785" y="317"/>
                    </a:lnTo>
                    <a:lnTo>
                      <a:pt x="785" y="310"/>
                    </a:lnTo>
                    <a:lnTo>
                      <a:pt x="787" y="303"/>
                    </a:lnTo>
                    <a:lnTo>
                      <a:pt x="787" y="298"/>
                    </a:lnTo>
                    <a:lnTo>
                      <a:pt x="789" y="291"/>
                    </a:lnTo>
                    <a:lnTo>
                      <a:pt x="792" y="284"/>
                    </a:lnTo>
                    <a:lnTo>
                      <a:pt x="796" y="274"/>
                    </a:lnTo>
                    <a:lnTo>
                      <a:pt x="792" y="274"/>
                    </a:lnTo>
                    <a:lnTo>
                      <a:pt x="796" y="274"/>
                    </a:lnTo>
                    <a:lnTo>
                      <a:pt x="799" y="267"/>
                    </a:lnTo>
                    <a:lnTo>
                      <a:pt x="796" y="267"/>
                    </a:lnTo>
                    <a:lnTo>
                      <a:pt x="799" y="267"/>
                    </a:lnTo>
                    <a:lnTo>
                      <a:pt x="803" y="260"/>
                    </a:lnTo>
                    <a:lnTo>
                      <a:pt x="806" y="251"/>
                    </a:lnTo>
                    <a:lnTo>
                      <a:pt x="803" y="248"/>
                    </a:lnTo>
                    <a:lnTo>
                      <a:pt x="806" y="251"/>
                    </a:lnTo>
                    <a:lnTo>
                      <a:pt x="811" y="241"/>
                    </a:lnTo>
                    <a:lnTo>
                      <a:pt x="808" y="239"/>
                    </a:lnTo>
                    <a:lnTo>
                      <a:pt x="811" y="241"/>
                    </a:lnTo>
                    <a:lnTo>
                      <a:pt x="815" y="232"/>
                    </a:lnTo>
                    <a:lnTo>
                      <a:pt x="815" y="232"/>
                    </a:lnTo>
                    <a:lnTo>
                      <a:pt x="820" y="222"/>
                    </a:lnTo>
                    <a:lnTo>
                      <a:pt x="820" y="218"/>
                    </a:lnTo>
                    <a:lnTo>
                      <a:pt x="40" y="0"/>
                    </a:lnTo>
                    <a:lnTo>
                      <a:pt x="37" y="3"/>
                    </a:lnTo>
                    <a:lnTo>
                      <a:pt x="40" y="3"/>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3584"/>
              <p:cNvSpPr/>
              <p:nvPr/>
            </p:nvSpPr>
            <p:spPr bwMode="auto">
              <a:xfrm>
                <a:off x="-9071769" y="-8307388"/>
                <a:ext cx="401638" cy="490538"/>
              </a:xfrm>
              <a:custGeom>
                <a:avLst/>
                <a:gdLst>
                  <a:gd name="T0" fmla="*/ 73 w 107"/>
                  <a:gd name="T1" fmla="*/ 131 h 131"/>
                  <a:gd name="T2" fmla="*/ 107 w 107"/>
                  <a:gd name="T3" fmla="*/ 90 h 131"/>
                  <a:gd name="T4" fmla="*/ 41 w 107"/>
                  <a:gd name="T5" fmla="*/ 71 h 131"/>
                  <a:gd name="T6" fmla="*/ 51 w 107"/>
                  <a:gd name="T7" fmla="*/ 16 h 131"/>
                  <a:gd name="T8" fmla="*/ 24 w 107"/>
                  <a:gd name="T9" fmla="*/ 20 h 131"/>
                  <a:gd name="T10" fmla="*/ 7 w 107"/>
                  <a:gd name="T11" fmla="*/ 88 h 131"/>
                  <a:gd name="T12" fmla="*/ 67 w 107"/>
                  <a:gd name="T13" fmla="*/ 125 h 131"/>
                  <a:gd name="T14" fmla="*/ 73 w 107"/>
                  <a:gd name="T15" fmla="*/ 131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31">
                    <a:moveTo>
                      <a:pt x="73" y="131"/>
                    </a:moveTo>
                    <a:cubicBezTo>
                      <a:pt x="107" y="90"/>
                      <a:pt x="107" y="90"/>
                      <a:pt x="107" y="90"/>
                    </a:cubicBezTo>
                    <a:cubicBezTo>
                      <a:pt x="96" y="89"/>
                      <a:pt x="39" y="81"/>
                      <a:pt x="41" y="71"/>
                    </a:cubicBezTo>
                    <a:cubicBezTo>
                      <a:pt x="46" y="46"/>
                      <a:pt x="54" y="24"/>
                      <a:pt x="51" y="16"/>
                    </a:cubicBezTo>
                    <a:cubicBezTo>
                      <a:pt x="45" y="0"/>
                      <a:pt x="26" y="11"/>
                      <a:pt x="24" y="20"/>
                    </a:cubicBezTo>
                    <a:cubicBezTo>
                      <a:pt x="16" y="57"/>
                      <a:pt x="0" y="81"/>
                      <a:pt x="7" y="88"/>
                    </a:cubicBezTo>
                    <a:cubicBezTo>
                      <a:pt x="13" y="93"/>
                      <a:pt x="22" y="99"/>
                      <a:pt x="67" y="125"/>
                    </a:cubicBezTo>
                    <a:cubicBezTo>
                      <a:pt x="68" y="125"/>
                      <a:pt x="72" y="129"/>
                      <a:pt x="73" y="131"/>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3585"/>
              <p:cNvSpPr/>
              <p:nvPr/>
            </p:nvSpPr>
            <p:spPr bwMode="auto">
              <a:xfrm>
                <a:off x="-8632032" y="-8604250"/>
                <a:ext cx="963613" cy="495300"/>
              </a:xfrm>
              <a:custGeom>
                <a:avLst/>
                <a:gdLst>
                  <a:gd name="T0" fmla="*/ 96 w 257"/>
                  <a:gd name="T1" fmla="*/ 4 h 132"/>
                  <a:gd name="T2" fmla="*/ 193 w 257"/>
                  <a:gd name="T3" fmla="*/ 18 h 132"/>
                  <a:gd name="T4" fmla="*/ 219 w 257"/>
                  <a:gd name="T5" fmla="*/ 46 h 132"/>
                  <a:gd name="T6" fmla="*/ 231 w 257"/>
                  <a:gd name="T7" fmla="*/ 64 h 132"/>
                  <a:gd name="T8" fmla="*/ 220 w 257"/>
                  <a:gd name="T9" fmla="*/ 129 h 132"/>
                  <a:gd name="T10" fmla="*/ 177 w 257"/>
                  <a:gd name="T11" fmla="*/ 115 h 132"/>
                  <a:gd name="T12" fmla="*/ 72 w 257"/>
                  <a:gd name="T13" fmla="*/ 109 h 132"/>
                  <a:gd name="T14" fmla="*/ 17 w 257"/>
                  <a:gd name="T15" fmla="*/ 108 h 132"/>
                  <a:gd name="T16" fmla="*/ 23 w 257"/>
                  <a:gd name="T17" fmla="*/ 80 h 132"/>
                  <a:gd name="T18" fmla="*/ 30 w 257"/>
                  <a:gd name="T19" fmla="*/ 39 h 132"/>
                  <a:gd name="T20" fmla="*/ 46 w 257"/>
                  <a:gd name="T21" fmla="*/ 33 h 132"/>
                  <a:gd name="T22" fmla="*/ 73 w 257"/>
                  <a:gd name="T23" fmla="*/ 8 h 132"/>
                  <a:gd name="T24" fmla="*/ 96 w 257"/>
                  <a:gd name="T25" fmla="*/ 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32">
                    <a:moveTo>
                      <a:pt x="96" y="4"/>
                    </a:moveTo>
                    <a:cubicBezTo>
                      <a:pt x="193" y="18"/>
                      <a:pt x="193" y="18"/>
                      <a:pt x="193" y="18"/>
                    </a:cubicBezTo>
                    <a:cubicBezTo>
                      <a:pt x="235" y="18"/>
                      <a:pt x="215" y="46"/>
                      <a:pt x="219" y="46"/>
                    </a:cubicBezTo>
                    <a:cubicBezTo>
                      <a:pt x="243" y="48"/>
                      <a:pt x="221" y="63"/>
                      <a:pt x="231" y="64"/>
                    </a:cubicBezTo>
                    <a:cubicBezTo>
                      <a:pt x="257" y="66"/>
                      <a:pt x="251" y="132"/>
                      <a:pt x="220" y="129"/>
                    </a:cubicBezTo>
                    <a:cubicBezTo>
                      <a:pt x="196" y="127"/>
                      <a:pt x="204" y="118"/>
                      <a:pt x="177" y="115"/>
                    </a:cubicBezTo>
                    <a:cubicBezTo>
                      <a:pt x="139" y="111"/>
                      <a:pt x="109" y="106"/>
                      <a:pt x="72" y="109"/>
                    </a:cubicBezTo>
                    <a:cubicBezTo>
                      <a:pt x="65" y="110"/>
                      <a:pt x="22" y="110"/>
                      <a:pt x="17" y="108"/>
                    </a:cubicBezTo>
                    <a:cubicBezTo>
                      <a:pt x="3" y="102"/>
                      <a:pt x="10" y="79"/>
                      <a:pt x="23" y="80"/>
                    </a:cubicBezTo>
                    <a:cubicBezTo>
                      <a:pt x="22" y="79"/>
                      <a:pt x="0" y="55"/>
                      <a:pt x="30" y="39"/>
                    </a:cubicBezTo>
                    <a:cubicBezTo>
                      <a:pt x="47" y="30"/>
                      <a:pt x="44" y="53"/>
                      <a:pt x="46" y="33"/>
                    </a:cubicBezTo>
                    <a:cubicBezTo>
                      <a:pt x="49" y="10"/>
                      <a:pt x="67" y="18"/>
                      <a:pt x="73" y="8"/>
                    </a:cubicBezTo>
                    <a:cubicBezTo>
                      <a:pt x="78" y="0"/>
                      <a:pt x="88" y="2"/>
                      <a:pt x="96"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3586"/>
              <p:cNvSpPr/>
              <p:nvPr/>
            </p:nvSpPr>
            <p:spPr bwMode="auto">
              <a:xfrm>
                <a:off x="-9220994" y="-7340600"/>
                <a:ext cx="1522413" cy="368300"/>
              </a:xfrm>
              <a:custGeom>
                <a:avLst/>
                <a:gdLst>
                  <a:gd name="T0" fmla="*/ 36 w 406"/>
                  <a:gd name="T1" fmla="*/ 0 h 98"/>
                  <a:gd name="T2" fmla="*/ 373 w 406"/>
                  <a:gd name="T3" fmla="*/ 44 h 98"/>
                  <a:gd name="T4" fmla="*/ 406 w 406"/>
                  <a:gd name="T5" fmla="*/ 84 h 98"/>
                  <a:gd name="T6" fmla="*/ 172 w 406"/>
                  <a:gd name="T7" fmla="*/ 81 h 98"/>
                  <a:gd name="T8" fmla="*/ 167 w 406"/>
                  <a:gd name="T9" fmla="*/ 66 h 98"/>
                  <a:gd name="T10" fmla="*/ 144 w 406"/>
                  <a:gd name="T11" fmla="*/ 77 h 98"/>
                  <a:gd name="T12" fmla="*/ 8 w 406"/>
                  <a:gd name="T13" fmla="*/ 16 h 98"/>
                  <a:gd name="T14" fmla="*/ 36 w 406"/>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98">
                    <a:moveTo>
                      <a:pt x="36" y="0"/>
                    </a:moveTo>
                    <a:cubicBezTo>
                      <a:pt x="373" y="44"/>
                      <a:pt x="373" y="44"/>
                      <a:pt x="373" y="44"/>
                    </a:cubicBezTo>
                    <a:cubicBezTo>
                      <a:pt x="389" y="75"/>
                      <a:pt x="392" y="77"/>
                      <a:pt x="406" y="84"/>
                    </a:cubicBezTo>
                    <a:cubicBezTo>
                      <a:pt x="401" y="98"/>
                      <a:pt x="172" y="96"/>
                      <a:pt x="172" y="81"/>
                    </a:cubicBezTo>
                    <a:cubicBezTo>
                      <a:pt x="171" y="73"/>
                      <a:pt x="175" y="66"/>
                      <a:pt x="167" y="66"/>
                    </a:cubicBezTo>
                    <a:cubicBezTo>
                      <a:pt x="160" y="65"/>
                      <a:pt x="164" y="78"/>
                      <a:pt x="144" y="77"/>
                    </a:cubicBezTo>
                    <a:cubicBezTo>
                      <a:pt x="96" y="74"/>
                      <a:pt x="0" y="15"/>
                      <a:pt x="8" y="16"/>
                    </a:cubicBezTo>
                    <a:cubicBezTo>
                      <a:pt x="28" y="19"/>
                      <a:pt x="34" y="5"/>
                      <a:pt x="36"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3587"/>
              <p:cNvSpPr/>
              <p:nvPr/>
            </p:nvSpPr>
            <p:spPr bwMode="auto">
              <a:xfrm>
                <a:off x="-9116219" y="-7442200"/>
                <a:ext cx="1343025" cy="360363"/>
              </a:xfrm>
              <a:custGeom>
                <a:avLst/>
                <a:gdLst>
                  <a:gd name="T0" fmla="*/ 11 w 358"/>
                  <a:gd name="T1" fmla="*/ 0 h 96"/>
                  <a:gd name="T2" fmla="*/ 351 w 358"/>
                  <a:gd name="T3" fmla="*/ 51 h 96"/>
                  <a:gd name="T4" fmla="*/ 352 w 358"/>
                  <a:gd name="T5" fmla="*/ 86 h 96"/>
                  <a:gd name="T6" fmla="*/ 263 w 358"/>
                  <a:gd name="T7" fmla="*/ 95 h 96"/>
                  <a:gd name="T8" fmla="*/ 131 w 358"/>
                  <a:gd name="T9" fmla="*/ 81 h 96"/>
                  <a:gd name="T10" fmla="*/ 0 w 358"/>
                  <a:gd name="T11" fmla="*/ 35 h 96"/>
                  <a:gd name="T12" fmla="*/ 11 w 358"/>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358" h="96">
                    <a:moveTo>
                      <a:pt x="11" y="0"/>
                    </a:moveTo>
                    <a:cubicBezTo>
                      <a:pt x="351" y="51"/>
                      <a:pt x="351" y="51"/>
                      <a:pt x="351" y="51"/>
                    </a:cubicBezTo>
                    <a:cubicBezTo>
                      <a:pt x="358" y="65"/>
                      <a:pt x="358" y="81"/>
                      <a:pt x="352" y="86"/>
                    </a:cubicBezTo>
                    <a:cubicBezTo>
                      <a:pt x="346" y="92"/>
                      <a:pt x="325" y="96"/>
                      <a:pt x="263" y="95"/>
                    </a:cubicBezTo>
                    <a:cubicBezTo>
                      <a:pt x="244" y="95"/>
                      <a:pt x="187" y="91"/>
                      <a:pt x="131" y="81"/>
                    </a:cubicBezTo>
                    <a:cubicBezTo>
                      <a:pt x="65" y="70"/>
                      <a:pt x="1" y="51"/>
                      <a:pt x="0" y="35"/>
                    </a:cubicBezTo>
                    <a:cubicBezTo>
                      <a:pt x="0" y="22"/>
                      <a:pt x="11" y="1"/>
                      <a:pt x="11"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3588"/>
              <p:cNvSpPr/>
              <p:nvPr/>
            </p:nvSpPr>
            <p:spPr bwMode="auto">
              <a:xfrm>
                <a:off x="-9097169" y="-8108950"/>
                <a:ext cx="1368425" cy="908050"/>
              </a:xfrm>
              <a:custGeom>
                <a:avLst/>
                <a:gdLst>
                  <a:gd name="T0" fmla="*/ 158 w 365"/>
                  <a:gd name="T1" fmla="*/ 0 h 242"/>
                  <a:gd name="T2" fmla="*/ 328 w 365"/>
                  <a:gd name="T3" fmla="*/ 21 h 242"/>
                  <a:gd name="T4" fmla="*/ 356 w 365"/>
                  <a:gd name="T5" fmla="*/ 218 h 242"/>
                  <a:gd name="T6" fmla="*/ 282 w 365"/>
                  <a:gd name="T7" fmla="*/ 241 h 242"/>
                  <a:gd name="T8" fmla="*/ 5 w 365"/>
                  <a:gd name="T9" fmla="*/ 173 h 242"/>
                  <a:gd name="T10" fmla="*/ 51 w 365"/>
                  <a:gd name="T11" fmla="*/ 86 h 242"/>
                  <a:gd name="T12" fmla="*/ 158 w 365"/>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365" h="242">
                    <a:moveTo>
                      <a:pt x="158" y="0"/>
                    </a:moveTo>
                    <a:cubicBezTo>
                      <a:pt x="328" y="21"/>
                      <a:pt x="328" y="21"/>
                      <a:pt x="328" y="21"/>
                    </a:cubicBezTo>
                    <a:cubicBezTo>
                      <a:pt x="347" y="78"/>
                      <a:pt x="365" y="176"/>
                      <a:pt x="356" y="218"/>
                    </a:cubicBezTo>
                    <a:cubicBezTo>
                      <a:pt x="353" y="232"/>
                      <a:pt x="327" y="242"/>
                      <a:pt x="282" y="241"/>
                    </a:cubicBezTo>
                    <a:cubicBezTo>
                      <a:pt x="243" y="240"/>
                      <a:pt x="0" y="222"/>
                      <a:pt x="5" y="173"/>
                    </a:cubicBezTo>
                    <a:cubicBezTo>
                      <a:pt x="8" y="141"/>
                      <a:pt x="30" y="112"/>
                      <a:pt x="51" y="86"/>
                    </a:cubicBezTo>
                    <a:cubicBezTo>
                      <a:pt x="81" y="49"/>
                      <a:pt x="151" y="0"/>
                      <a:pt x="158"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3589"/>
              <p:cNvSpPr>
                <a:spLocks noEditPoints="1"/>
              </p:cNvSpPr>
              <p:nvPr/>
            </p:nvSpPr>
            <p:spPr bwMode="auto">
              <a:xfrm>
                <a:off x="-8670132" y="-7569200"/>
                <a:ext cx="198438" cy="198438"/>
              </a:xfrm>
              <a:custGeom>
                <a:avLst/>
                <a:gdLst>
                  <a:gd name="T0" fmla="*/ 42 w 53"/>
                  <a:gd name="T1" fmla="*/ 9 h 53"/>
                  <a:gd name="T2" fmla="*/ 9 w 53"/>
                  <a:gd name="T3" fmla="*/ 10 h 53"/>
                  <a:gd name="T4" fmla="*/ 11 w 53"/>
                  <a:gd name="T5" fmla="*/ 44 h 53"/>
                  <a:gd name="T6" fmla="*/ 44 w 53"/>
                  <a:gd name="T7" fmla="*/ 42 h 53"/>
                  <a:gd name="T8" fmla="*/ 42 w 53"/>
                  <a:gd name="T9" fmla="*/ 9 h 53"/>
                  <a:gd name="T10" fmla="*/ 29 w 53"/>
                  <a:gd name="T11" fmla="*/ 35 h 53"/>
                  <a:gd name="T12" fmla="*/ 29 w 53"/>
                  <a:gd name="T13" fmla="*/ 41 h 53"/>
                  <a:gd name="T14" fmla="*/ 24 w 53"/>
                  <a:gd name="T15" fmla="*/ 41 h 53"/>
                  <a:gd name="T16" fmla="*/ 24 w 53"/>
                  <a:gd name="T17" fmla="*/ 36 h 53"/>
                  <a:gd name="T18" fmla="*/ 29 w 53"/>
                  <a:gd name="T19" fmla="*/ 35 h 53"/>
                  <a:gd name="T20" fmla="*/ 16 w 53"/>
                  <a:gd name="T21" fmla="*/ 23 h 53"/>
                  <a:gd name="T22" fmla="*/ 16 w 53"/>
                  <a:gd name="T23" fmla="*/ 29 h 53"/>
                  <a:gd name="T24" fmla="*/ 11 w 53"/>
                  <a:gd name="T25" fmla="*/ 29 h 53"/>
                  <a:gd name="T26" fmla="*/ 11 w 53"/>
                  <a:gd name="T27" fmla="*/ 24 h 53"/>
                  <a:gd name="T28" fmla="*/ 16 w 53"/>
                  <a:gd name="T29" fmla="*/ 23 h 53"/>
                  <a:gd name="T30" fmla="*/ 27 w 53"/>
                  <a:gd name="T31" fmla="*/ 11 h 53"/>
                  <a:gd name="T32" fmla="*/ 28 w 53"/>
                  <a:gd name="T33" fmla="*/ 16 h 53"/>
                  <a:gd name="T34" fmla="*/ 22 w 53"/>
                  <a:gd name="T35" fmla="*/ 16 h 53"/>
                  <a:gd name="T36" fmla="*/ 22 w 53"/>
                  <a:gd name="T37" fmla="*/ 11 h 53"/>
                  <a:gd name="T38" fmla="*/ 27 w 53"/>
                  <a:gd name="T39" fmla="*/ 11 h 53"/>
                  <a:gd name="T40" fmla="*/ 41 w 53"/>
                  <a:gd name="T41" fmla="*/ 24 h 53"/>
                  <a:gd name="T42" fmla="*/ 41 w 53"/>
                  <a:gd name="T43" fmla="*/ 29 h 53"/>
                  <a:gd name="T44" fmla="*/ 36 w 53"/>
                  <a:gd name="T45" fmla="*/ 29 h 53"/>
                  <a:gd name="T46" fmla="*/ 36 w 53"/>
                  <a:gd name="T47" fmla="*/ 24 h 53"/>
                  <a:gd name="T48" fmla="*/ 41 w 53"/>
                  <a:gd name="T49" fmla="*/ 2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53">
                    <a:moveTo>
                      <a:pt x="42" y="9"/>
                    </a:moveTo>
                    <a:cubicBezTo>
                      <a:pt x="33" y="0"/>
                      <a:pt x="18" y="1"/>
                      <a:pt x="9" y="10"/>
                    </a:cubicBezTo>
                    <a:cubicBezTo>
                      <a:pt x="0" y="20"/>
                      <a:pt x="1" y="35"/>
                      <a:pt x="11" y="44"/>
                    </a:cubicBezTo>
                    <a:cubicBezTo>
                      <a:pt x="20" y="53"/>
                      <a:pt x="35" y="52"/>
                      <a:pt x="44" y="42"/>
                    </a:cubicBezTo>
                    <a:cubicBezTo>
                      <a:pt x="53" y="32"/>
                      <a:pt x="52" y="17"/>
                      <a:pt x="42" y="9"/>
                    </a:cubicBezTo>
                    <a:close/>
                    <a:moveTo>
                      <a:pt x="29" y="35"/>
                    </a:moveTo>
                    <a:cubicBezTo>
                      <a:pt x="31" y="37"/>
                      <a:pt x="31" y="39"/>
                      <a:pt x="29" y="41"/>
                    </a:cubicBezTo>
                    <a:cubicBezTo>
                      <a:pt x="28" y="42"/>
                      <a:pt x="26" y="42"/>
                      <a:pt x="24" y="41"/>
                    </a:cubicBezTo>
                    <a:cubicBezTo>
                      <a:pt x="23" y="40"/>
                      <a:pt x="23" y="37"/>
                      <a:pt x="24" y="36"/>
                    </a:cubicBezTo>
                    <a:cubicBezTo>
                      <a:pt x="25" y="34"/>
                      <a:pt x="28" y="34"/>
                      <a:pt x="29" y="35"/>
                    </a:cubicBezTo>
                    <a:close/>
                    <a:moveTo>
                      <a:pt x="16" y="23"/>
                    </a:moveTo>
                    <a:cubicBezTo>
                      <a:pt x="18" y="25"/>
                      <a:pt x="18" y="27"/>
                      <a:pt x="16" y="29"/>
                    </a:cubicBezTo>
                    <a:cubicBezTo>
                      <a:pt x="15" y="30"/>
                      <a:pt x="13" y="30"/>
                      <a:pt x="11" y="29"/>
                    </a:cubicBezTo>
                    <a:cubicBezTo>
                      <a:pt x="10" y="27"/>
                      <a:pt x="10" y="25"/>
                      <a:pt x="11" y="24"/>
                    </a:cubicBezTo>
                    <a:cubicBezTo>
                      <a:pt x="12" y="22"/>
                      <a:pt x="15" y="22"/>
                      <a:pt x="16" y="23"/>
                    </a:cubicBezTo>
                    <a:close/>
                    <a:moveTo>
                      <a:pt x="27" y="11"/>
                    </a:moveTo>
                    <a:cubicBezTo>
                      <a:pt x="29" y="12"/>
                      <a:pt x="29" y="15"/>
                      <a:pt x="28" y="16"/>
                    </a:cubicBezTo>
                    <a:cubicBezTo>
                      <a:pt x="26" y="18"/>
                      <a:pt x="24" y="18"/>
                      <a:pt x="22" y="16"/>
                    </a:cubicBezTo>
                    <a:cubicBezTo>
                      <a:pt x="21" y="15"/>
                      <a:pt x="21" y="13"/>
                      <a:pt x="22" y="11"/>
                    </a:cubicBezTo>
                    <a:cubicBezTo>
                      <a:pt x="23" y="10"/>
                      <a:pt x="26" y="10"/>
                      <a:pt x="27" y="11"/>
                    </a:cubicBezTo>
                    <a:close/>
                    <a:moveTo>
                      <a:pt x="41" y="24"/>
                    </a:moveTo>
                    <a:cubicBezTo>
                      <a:pt x="43" y="25"/>
                      <a:pt x="43" y="27"/>
                      <a:pt x="41" y="29"/>
                    </a:cubicBezTo>
                    <a:cubicBezTo>
                      <a:pt x="40" y="30"/>
                      <a:pt x="38" y="30"/>
                      <a:pt x="36" y="29"/>
                    </a:cubicBezTo>
                    <a:cubicBezTo>
                      <a:pt x="34" y="28"/>
                      <a:pt x="34" y="25"/>
                      <a:pt x="36" y="24"/>
                    </a:cubicBezTo>
                    <a:cubicBezTo>
                      <a:pt x="37" y="22"/>
                      <a:pt x="39" y="22"/>
                      <a:pt x="41" y="24"/>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3590"/>
              <p:cNvSpPr>
                <a:spLocks noEditPoints="1"/>
              </p:cNvSpPr>
              <p:nvPr/>
            </p:nvSpPr>
            <p:spPr bwMode="auto">
              <a:xfrm>
                <a:off x="-8628857" y="-7794625"/>
                <a:ext cx="184150" cy="180975"/>
              </a:xfrm>
              <a:custGeom>
                <a:avLst/>
                <a:gdLst>
                  <a:gd name="T0" fmla="*/ 39 w 49"/>
                  <a:gd name="T1" fmla="*/ 8 h 48"/>
                  <a:gd name="T2" fmla="*/ 8 w 49"/>
                  <a:gd name="T3" fmla="*/ 10 h 48"/>
                  <a:gd name="T4" fmla="*/ 10 w 49"/>
                  <a:gd name="T5" fmla="*/ 40 h 48"/>
                  <a:gd name="T6" fmla="*/ 41 w 49"/>
                  <a:gd name="T7" fmla="*/ 39 h 48"/>
                  <a:gd name="T8" fmla="*/ 39 w 49"/>
                  <a:gd name="T9" fmla="*/ 8 h 48"/>
                  <a:gd name="T10" fmla="*/ 27 w 49"/>
                  <a:gd name="T11" fmla="*/ 32 h 48"/>
                  <a:gd name="T12" fmla="*/ 27 w 49"/>
                  <a:gd name="T13" fmla="*/ 37 h 48"/>
                  <a:gd name="T14" fmla="*/ 22 w 49"/>
                  <a:gd name="T15" fmla="*/ 38 h 48"/>
                  <a:gd name="T16" fmla="*/ 22 w 49"/>
                  <a:gd name="T17" fmla="*/ 33 h 48"/>
                  <a:gd name="T18" fmla="*/ 27 w 49"/>
                  <a:gd name="T19" fmla="*/ 32 h 48"/>
                  <a:gd name="T20" fmla="*/ 15 w 49"/>
                  <a:gd name="T21" fmla="*/ 21 h 48"/>
                  <a:gd name="T22" fmla="*/ 15 w 49"/>
                  <a:gd name="T23" fmla="*/ 26 h 48"/>
                  <a:gd name="T24" fmla="*/ 10 w 49"/>
                  <a:gd name="T25" fmla="*/ 26 h 48"/>
                  <a:gd name="T26" fmla="*/ 10 w 49"/>
                  <a:gd name="T27" fmla="*/ 22 h 48"/>
                  <a:gd name="T28" fmla="*/ 15 w 49"/>
                  <a:gd name="T29" fmla="*/ 21 h 48"/>
                  <a:gd name="T30" fmla="*/ 25 w 49"/>
                  <a:gd name="T31" fmla="*/ 10 h 48"/>
                  <a:gd name="T32" fmla="*/ 25 w 49"/>
                  <a:gd name="T33" fmla="*/ 15 h 48"/>
                  <a:gd name="T34" fmla="*/ 21 w 49"/>
                  <a:gd name="T35" fmla="*/ 15 h 48"/>
                  <a:gd name="T36" fmla="*/ 20 w 49"/>
                  <a:gd name="T37" fmla="*/ 10 h 48"/>
                  <a:gd name="T38" fmla="*/ 25 w 49"/>
                  <a:gd name="T39" fmla="*/ 10 h 48"/>
                  <a:gd name="T40" fmla="*/ 38 w 49"/>
                  <a:gd name="T41" fmla="*/ 22 h 48"/>
                  <a:gd name="T42" fmla="*/ 38 w 49"/>
                  <a:gd name="T43" fmla="*/ 26 h 48"/>
                  <a:gd name="T44" fmla="*/ 33 w 49"/>
                  <a:gd name="T45" fmla="*/ 27 h 48"/>
                  <a:gd name="T46" fmla="*/ 33 w 49"/>
                  <a:gd name="T47" fmla="*/ 22 h 48"/>
                  <a:gd name="T48" fmla="*/ 38 w 49"/>
                  <a:gd name="T49" fmla="*/ 2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8">
                    <a:moveTo>
                      <a:pt x="39" y="8"/>
                    </a:moveTo>
                    <a:cubicBezTo>
                      <a:pt x="30" y="0"/>
                      <a:pt x="16" y="1"/>
                      <a:pt x="8" y="10"/>
                    </a:cubicBezTo>
                    <a:cubicBezTo>
                      <a:pt x="0" y="19"/>
                      <a:pt x="1" y="32"/>
                      <a:pt x="10" y="40"/>
                    </a:cubicBezTo>
                    <a:cubicBezTo>
                      <a:pt x="19" y="48"/>
                      <a:pt x="32" y="48"/>
                      <a:pt x="41" y="39"/>
                    </a:cubicBezTo>
                    <a:cubicBezTo>
                      <a:pt x="49" y="30"/>
                      <a:pt x="48" y="16"/>
                      <a:pt x="39" y="8"/>
                    </a:cubicBezTo>
                    <a:close/>
                    <a:moveTo>
                      <a:pt x="27" y="32"/>
                    </a:moveTo>
                    <a:cubicBezTo>
                      <a:pt x="28" y="34"/>
                      <a:pt x="28" y="36"/>
                      <a:pt x="27" y="37"/>
                    </a:cubicBezTo>
                    <a:cubicBezTo>
                      <a:pt x="26" y="39"/>
                      <a:pt x="24" y="39"/>
                      <a:pt x="22" y="38"/>
                    </a:cubicBezTo>
                    <a:cubicBezTo>
                      <a:pt x="21" y="36"/>
                      <a:pt x="21" y="34"/>
                      <a:pt x="22" y="33"/>
                    </a:cubicBezTo>
                    <a:cubicBezTo>
                      <a:pt x="23" y="31"/>
                      <a:pt x="25" y="31"/>
                      <a:pt x="27" y="32"/>
                    </a:cubicBezTo>
                    <a:close/>
                    <a:moveTo>
                      <a:pt x="15" y="21"/>
                    </a:moveTo>
                    <a:cubicBezTo>
                      <a:pt x="16" y="23"/>
                      <a:pt x="16" y="25"/>
                      <a:pt x="15" y="26"/>
                    </a:cubicBezTo>
                    <a:cubicBezTo>
                      <a:pt x="14" y="28"/>
                      <a:pt x="12" y="28"/>
                      <a:pt x="10" y="26"/>
                    </a:cubicBezTo>
                    <a:cubicBezTo>
                      <a:pt x="9" y="25"/>
                      <a:pt x="9" y="23"/>
                      <a:pt x="10" y="22"/>
                    </a:cubicBezTo>
                    <a:cubicBezTo>
                      <a:pt x="11" y="20"/>
                      <a:pt x="14" y="20"/>
                      <a:pt x="15" y="21"/>
                    </a:cubicBezTo>
                    <a:close/>
                    <a:moveTo>
                      <a:pt x="25" y="10"/>
                    </a:moveTo>
                    <a:cubicBezTo>
                      <a:pt x="27" y="11"/>
                      <a:pt x="27" y="14"/>
                      <a:pt x="25" y="15"/>
                    </a:cubicBezTo>
                    <a:cubicBezTo>
                      <a:pt x="24" y="16"/>
                      <a:pt x="22" y="16"/>
                      <a:pt x="21" y="15"/>
                    </a:cubicBezTo>
                    <a:cubicBezTo>
                      <a:pt x="19" y="14"/>
                      <a:pt x="19" y="12"/>
                      <a:pt x="20" y="10"/>
                    </a:cubicBezTo>
                    <a:cubicBezTo>
                      <a:pt x="22" y="9"/>
                      <a:pt x="24" y="9"/>
                      <a:pt x="25" y="10"/>
                    </a:cubicBezTo>
                    <a:close/>
                    <a:moveTo>
                      <a:pt x="38" y="22"/>
                    </a:moveTo>
                    <a:cubicBezTo>
                      <a:pt x="39" y="23"/>
                      <a:pt x="39" y="25"/>
                      <a:pt x="38" y="26"/>
                    </a:cubicBezTo>
                    <a:cubicBezTo>
                      <a:pt x="37" y="28"/>
                      <a:pt x="34" y="28"/>
                      <a:pt x="33" y="27"/>
                    </a:cubicBezTo>
                    <a:cubicBezTo>
                      <a:pt x="32" y="25"/>
                      <a:pt x="32" y="23"/>
                      <a:pt x="33" y="22"/>
                    </a:cubicBezTo>
                    <a:cubicBezTo>
                      <a:pt x="34" y="21"/>
                      <a:pt x="36" y="20"/>
                      <a:pt x="38" y="22"/>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3591"/>
              <p:cNvSpPr/>
              <p:nvPr/>
            </p:nvSpPr>
            <p:spPr bwMode="auto">
              <a:xfrm>
                <a:off x="-8095457" y="-7389813"/>
                <a:ext cx="300038" cy="203200"/>
              </a:xfrm>
              <a:custGeom>
                <a:avLst/>
                <a:gdLst>
                  <a:gd name="T0" fmla="*/ 7 w 80"/>
                  <a:gd name="T1" fmla="*/ 9 h 54"/>
                  <a:gd name="T2" fmla="*/ 72 w 80"/>
                  <a:gd name="T3" fmla="*/ 0 h 54"/>
                  <a:gd name="T4" fmla="*/ 31 w 80"/>
                  <a:gd name="T5" fmla="*/ 48 h 54"/>
                  <a:gd name="T6" fmla="*/ 7 w 80"/>
                  <a:gd name="T7" fmla="*/ 9 h 54"/>
                </a:gdLst>
                <a:ahLst/>
                <a:cxnLst>
                  <a:cxn ang="0">
                    <a:pos x="T0" y="T1"/>
                  </a:cxn>
                  <a:cxn ang="0">
                    <a:pos x="T2" y="T3"/>
                  </a:cxn>
                  <a:cxn ang="0">
                    <a:pos x="T4" y="T5"/>
                  </a:cxn>
                  <a:cxn ang="0">
                    <a:pos x="T6" y="T7"/>
                  </a:cxn>
                </a:cxnLst>
                <a:rect l="0" t="0" r="r" b="b"/>
                <a:pathLst>
                  <a:path w="80" h="54">
                    <a:moveTo>
                      <a:pt x="7" y="9"/>
                    </a:moveTo>
                    <a:cubicBezTo>
                      <a:pt x="72" y="0"/>
                      <a:pt x="72" y="0"/>
                      <a:pt x="72" y="0"/>
                    </a:cubicBezTo>
                    <a:cubicBezTo>
                      <a:pt x="80" y="17"/>
                      <a:pt x="59" y="54"/>
                      <a:pt x="31" y="48"/>
                    </a:cubicBezTo>
                    <a:cubicBezTo>
                      <a:pt x="31" y="49"/>
                      <a:pt x="0" y="47"/>
                      <a:pt x="7" y="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3592"/>
              <p:cNvSpPr/>
              <p:nvPr/>
            </p:nvSpPr>
            <p:spPr bwMode="auto">
              <a:xfrm>
                <a:off x="-8103394" y="-7513638"/>
                <a:ext cx="288925" cy="117475"/>
              </a:xfrm>
              <a:custGeom>
                <a:avLst/>
                <a:gdLst>
                  <a:gd name="T0" fmla="*/ 52 w 77"/>
                  <a:gd name="T1" fmla="*/ 12 h 31"/>
                  <a:gd name="T2" fmla="*/ 48 w 77"/>
                  <a:gd name="T3" fmla="*/ 0 h 31"/>
                  <a:gd name="T4" fmla="*/ 72 w 77"/>
                  <a:gd name="T5" fmla="*/ 7 h 31"/>
                  <a:gd name="T6" fmla="*/ 66 w 77"/>
                  <a:gd name="T7" fmla="*/ 13 h 31"/>
                  <a:gd name="T8" fmla="*/ 32 w 77"/>
                  <a:gd name="T9" fmla="*/ 23 h 31"/>
                  <a:gd name="T10" fmla="*/ 5 w 77"/>
                  <a:gd name="T11" fmla="*/ 22 h 31"/>
                  <a:gd name="T12" fmla="*/ 52 w 77"/>
                  <a:gd name="T13" fmla="*/ 12 h 31"/>
                </a:gdLst>
                <a:ahLst/>
                <a:cxnLst>
                  <a:cxn ang="0">
                    <a:pos x="T0" y="T1"/>
                  </a:cxn>
                  <a:cxn ang="0">
                    <a:pos x="T2" y="T3"/>
                  </a:cxn>
                  <a:cxn ang="0">
                    <a:pos x="T4" y="T5"/>
                  </a:cxn>
                  <a:cxn ang="0">
                    <a:pos x="T6" y="T7"/>
                  </a:cxn>
                  <a:cxn ang="0">
                    <a:pos x="T8" y="T9"/>
                  </a:cxn>
                  <a:cxn ang="0">
                    <a:pos x="T10" y="T11"/>
                  </a:cxn>
                  <a:cxn ang="0">
                    <a:pos x="T12" y="T13"/>
                  </a:cxn>
                </a:cxnLst>
                <a:rect l="0" t="0" r="r" b="b"/>
                <a:pathLst>
                  <a:path w="77" h="31">
                    <a:moveTo>
                      <a:pt x="52" y="12"/>
                    </a:moveTo>
                    <a:cubicBezTo>
                      <a:pt x="52" y="10"/>
                      <a:pt x="50" y="2"/>
                      <a:pt x="48" y="0"/>
                    </a:cubicBezTo>
                    <a:cubicBezTo>
                      <a:pt x="51" y="1"/>
                      <a:pt x="70" y="4"/>
                      <a:pt x="72" y="7"/>
                    </a:cubicBezTo>
                    <a:cubicBezTo>
                      <a:pt x="76" y="10"/>
                      <a:pt x="77" y="8"/>
                      <a:pt x="66" y="13"/>
                    </a:cubicBezTo>
                    <a:cubicBezTo>
                      <a:pt x="61" y="16"/>
                      <a:pt x="38" y="22"/>
                      <a:pt x="32" y="23"/>
                    </a:cubicBezTo>
                    <a:cubicBezTo>
                      <a:pt x="30" y="23"/>
                      <a:pt x="0" y="31"/>
                      <a:pt x="5" y="22"/>
                    </a:cubicBezTo>
                    <a:cubicBezTo>
                      <a:pt x="6" y="20"/>
                      <a:pt x="47" y="14"/>
                      <a:pt x="52"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Freeform 3593"/>
              <p:cNvSpPr/>
              <p:nvPr/>
            </p:nvSpPr>
            <p:spPr bwMode="auto">
              <a:xfrm>
                <a:off x="-8128794" y="-7489825"/>
                <a:ext cx="388938" cy="217488"/>
              </a:xfrm>
              <a:custGeom>
                <a:avLst/>
                <a:gdLst>
                  <a:gd name="T0" fmla="*/ 27 w 104"/>
                  <a:gd name="T1" fmla="*/ 15 h 58"/>
                  <a:gd name="T2" fmla="*/ 83 w 104"/>
                  <a:gd name="T3" fmla="*/ 2 h 58"/>
                  <a:gd name="T4" fmla="*/ 81 w 104"/>
                  <a:gd name="T5" fmla="*/ 21 h 58"/>
                  <a:gd name="T6" fmla="*/ 15 w 104"/>
                  <a:gd name="T7" fmla="*/ 36 h 58"/>
                  <a:gd name="T8" fmla="*/ 10 w 104"/>
                  <a:gd name="T9" fmla="*/ 28 h 58"/>
                  <a:gd name="T10" fmla="*/ 27 w 104"/>
                  <a:gd name="T11" fmla="*/ 15 h 58"/>
                </a:gdLst>
                <a:ahLst/>
                <a:cxnLst>
                  <a:cxn ang="0">
                    <a:pos x="T0" y="T1"/>
                  </a:cxn>
                  <a:cxn ang="0">
                    <a:pos x="T2" y="T3"/>
                  </a:cxn>
                  <a:cxn ang="0">
                    <a:pos x="T4" y="T5"/>
                  </a:cxn>
                  <a:cxn ang="0">
                    <a:pos x="T6" y="T7"/>
                  </a:cxn>
                  <a:cxn ang="0">
                    <a:pos x="T8" y="T9"/>
                  </a:cxn>
                  <a:cxn ang="0">
                    <a:pos x="T10" y="T11"/>
                  </a:cxn>
                </a:cxnLst>
                <a:rect l="0" t="0" r="r" b="b"/>
                <a:pathLst>
                  <a:path w="104" h="58">
                    <a:moveTo>
                      <a:pt x="27" y="15"/>
                    </a:moveTo>
                    <a:cubicBezTo>
                      <a:pt x="45" y="14"/>
                      <a:pt x="79" y="0"/>
                      <a:pt x="83" y="2"/>
                    </a:cubicBezTo>
                    <a:cubicBezTo>
                      <a:pt x="94" y="9"/>
                      <a:pt x="75" y="19"/>
                      <a:pt x="81" y="21"/>
                    </a:cubicBezTo>
                    <a:cubicBezTo>
                      <a:pt x="104" y="28"/>
                      <a:pt x="33" y="58"/>
                      <a:pt x="15" y="36"/>
                    </a:cubicBezTo>
                    <a:cubicBezTo>
                      <a:pt x="14" y="36"/>
                      <a:pt x="16" y="35"/>
                      <a:pt x="10" y="28"/>
                    </a:cubicBezTo>
                    <a:cubicBezTo>
                      <a:pt x="0" y="15"/>
                      <a:pt x="26" y="15"/>
                      <a:pt x="27" y="15"/>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3594"/>
              <p:cNvSpPr/>
              <p:nvPr/>
            </p:nvSpPr>
            <p:spPr bwMode="auto">
              <a:xfrm>
                <a:off x="-8865394" y="-8124825"/>
                <a:ext cx="420688" cy="323850"/>
              </a:xfrm>
              <a:custGeom>
                <a:avLst/>
                <a:gdLst>
                  <a:gd name="T0" fmla="*/ 112 w 112"/>
                  <a:gd name="T1" fmla="*/ 52 h 86"/>
                  <a:gd name="T2" fmla="*/ 94 w 112"/>
                  <a:gd name="T3" fmla="*/ 0 h 86"/>
                  <a:gd name="T4" fmla="*/ 6 w 112"/>
                  <a:gd name="T5" fmla="*/ 72 h 86"/>
                  <a:gd name="T6" fmla="*/ 76 w 112"/>
                  <a:gd name="T7" fmla="*/ 66 h 86"/>
                  <a:gd name="T8" fmla="*/ 112 w 112"/>
                  <a:gd name="T9" fmla="*/ 52 h 86"/>
                </a:gdLst>
                <a:ahLst/>
                <a:cxnLst>
                  <a:cxn ang="0">
                    <a:pos x="T0" y="T1"/>
                  </a:cxn>
                  <a:cxn ang="0">
                    <a:pos x="T2" y="T3"/>
                  </a:cxn>
                  <a:cxn ang="0">
                    <a:pos x="T4" y="T5"/>
                  </a:cxn>
                  <a:cxn ang="0">
                    <a:pos x="T6" y="T7"/>
                  </a:cxn>
                  <a:cxn ang="0">
                    <a:pos x="T8" y="T9"/>
                  </a:cxn>
                </a:cxnLst>
                <a:rect l="0" t="0" r="r" b="b"/>
                <a:pathLst>
                  <a:path w="112" h="86">
                    <a:moveTo>
                      <a:pt x="112" y="52"/>
                    </a:moveTo>
                    <a:cubicBezTo>
                      <a:pt x="94" y="0"/>
                      <a:pt x="94" y="0"/>
                      <a:pt x="94" y="0"/>
                    </a:cubicBezTo>
                    <a:cubicBezTo>
                      <a:pt x="57" y="15"/>
                      <a:pt x="0" y="52"/>
                      <a:pt x="6" y="72"/>
                    </a:cubicBezTo>
                    <a:cubicBezTo>
                      <a:pt x="9" y="82"/>
                      <a:pt x="24" y="86"/>
                      <a:pt x="76" y="66"/>
                    </a:cubicBezTo>
                    <a:cubicBezTo>
                      <a:pt x="81" y="64"/>
                      <a:pt x="107" y="53"/>
                      <a:pt x="112" y="52"/>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3595"/>
              <p:cNvSpPr/>
              <p:nvPr/>
            </p:nvSpPr>
            <p:spPr bwMode="auto">
              <a:xfrm>
                <a:off x="-8873332" y="-8672513"/>
                <a:ext cx="1157288" cy="830263"/>
              </a:xfrm>
              <a:custGeom>
                <a:avLst/>
                <a:gdLst>
                  <a:gd name="T0" fmla="*/ 226 w 308"/>
                  <a:gd name="T1" fmla="*/ 19 h 221"/>
                  <a:gd name="T2" fmla="*/ 257 w 308"/>
                  <a:gd name="T3" fmla="*/ 167 h 221"/>
                  <a:gd name="T4" fmla="*/ 120 w 308"/>
                  <a:gd name="T5" fmla="*/ 61 h 221"/>
                  <a:gd name="T6" fmla="*/ 226 w 308"/>
                  <a:gd name="T7" fmla="*/ 19 h 221"/>
                </a:gdLst>
                <a:ahLst/>
                <a:cxnLst>
                  <a:cxn ang="0">
                    <a:pos x="T0" y="T1"/>
                  </a:cxn>
                  <a:cxn ang="0">
                    <a:pos x="T2" y="T3"/>
                  </a:cxn>
                  <a:cxn ang="0">
                    <a:pos x="T4" y="T5"/>
                  </a:cxn>
                  <a:cxn ang="0">
                    <a:pos x="T6" y="T7"/>
                  </a:cxn>
                </a:cxnLst>
                <a:rect l="0" t="0" r="r" b="b"/>
                <a:pathLst>
                  <a:path w="308" h="221">
                    <a:moveTo>
                      <a:pt x="226" y="19"/>
                    </a:moveTo>
                    <a:cubicBezTo>
                      <a:pt x="267" y="57"/>
                      <a:pt x="308" y="112"/>
                      <a:pt x="257" y="167"/>
                    </a:cubicBezTo>
                    <a:cubicBezTo>
                      <a:pt x="206" y="221"/>
                      <a:pt x="0" y="181"/>
                      <a:pt x="120" y="61"/>
                    </a:cubicBezTo>
                    <a:cubicBezTo>
                      <a:pt x="138" y="43"/>
                      <a:pt x="207" y="0"/>
                      <a:pt x="226" y="19"/>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3596"/>
              <p:cNvSpPr/>
              <p:nvPr/>
            </p:nvSpPr>
            <p:spPr bwMode="auto">
              <a:xfrm>
                <a:off x="-8114507" y="-8042275"/>
                <a:ext cx="393700" cy="473075"/>
              </a:xfrm>
              <a:custGeom>
                <a:avLst/>
                <a:gdLst>
                  <a:gd name="T0" fmla="*/ 62 w 105"/>
                  <a:gd name="T1" fmla="*/ 0 h 126"/>
                  <a:gd name="T2" fmla="*/ 0 w 105"/>
                  <a:gd name="T3" fmla="*/ 43 h 126"/>
                  <a:gd name="T4" fmla="*/ 58 w 105"/>
                  <a:gd name="T5" fmla="*/ 94 h 126"/>
                  <a:gd name="T6" fmla="*/ 62 w 105"/>
                  <a:gd name="T7" fmla="*/ 0 h 126"/>
                </a:gdLst>
                <a:ahLst/>
                <a:cxnLst>
                  <a:cxn ang="0">
                    <a:pos x="T0" y="T1"/>
                  </a:cxn>
                  <a:cxn ang="0">
                    <a:pos x="T2" y="T3"/>
                  </a:cxn>
                  <a:cxn ang="0">
                    <a:pos x="T4" y="T5"/>
                  </a:cxn>
                  <a:cxn ang="0">
                    <a:pos x="T6" y="T7"/>
                  </a:cxn>
                </a:cxnLst>
                <a:rect l="0" t="0" r="r" b="b"/>
                <a:pathLst>
                  <a:path w="105" h="126">
                    <a:moveTo>
                      <a:pt x="62" y="0"/>
                    </a:moveTo>
                    <a:cubicBezTo>
                      <a:pt x="0" y="43"/>
                      <a:pt x="0" y="43"/>
                      <a:pt x="0" y="43"/>
                    </a:cubicBezTo>
                    <a:cubicBezTo>
                      <a:pt x="0" y="44"/>
                      <a:pt x="35" y="79"/>
                      <a:pt x="58" y="94"/>
                    </a:cubicBezTo>
                    <a:cubicBezTo>
                      <a:pt x="105" y="126"/>
                      <a:pt x="92" y="11"/>
                      <a:pt x="62" y="0"/>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3597"/>
              <p:cNvSpPr/>
              <p:nvPr/>
            </p:nvSpPr>
            <p:spPr bwMode="auto">
              <a:xfrm>
                <a:off x="-8722519" y="-8593138"/>
                <a:ext cx="915988" cy="671513"/>
              </a:xfrm>
              <a:custGeom>
                <a:avLst/>
                <a:gdLst>
                  <a:gd name="T0" fmla="*/ 179 w 244"/>
                  <a:gd name="T1" fmla="*/ 15 h 179"/>
                  <a:gd name="T2" fmla="*/ 203 w 244"/>
                  <a:gd name="T3" fmla="*/ 135 h 179"/>
                  <a:gd name="T4" fmla="*/ 95 w 244"/>
                  <a:gd name="T5" fmla="*/ 50 h 179"/>
                  <a:gd name="T6" fmla="*/ 179 w 244"/>
                  <a:gd name="T7" fmla="*/ 15 h 179"/>
                </a:gdLst>
                <a:ahLst/>
                <a:cxnLst>
                  <a:cxn ang="0">
                    <a:pos x="T0" y="T1"/>
                  </a:cxn>
                  <a:cxn ang="0">
                    <a:pos x="T2" y="T3"/>
                  </a:cxn>
                  <a:cxn ang="0">
                    <a:pos x="T4" y="T5"/>
                  </a:cxn>
                  <a:cxn ang="0">
                    <a:pos x="T6" y="T7"/>
                  </a:cxn>
                </a:cxnLst>
                <a:rect l="0" t="0" r="r" b="b"/>
                <a:pathLst>
                  <a:path w="244" h="179">
                    <a:moveTo>
                      <a:pt x="179" y="15"/>
                    </a:moveTo>
                    <a:cubicBezTo>
                      <a:pt x="212" y="46"/>
                      <a:pt x="244" y="91"/>
                      <a:pt x="203" y="135"/>
                    </a:cubicBezTo>
                    <a:cubicBezTo>
                      <a:pt x="163" y="179"/>
                      <a:pt x="0" y="147"/>
                      <a:pt x="95" y="50"/>
                    </a:cubicBezTo>
                    <a:cubicBezTo>
                      <a:pt x="110" y="35"/>
                      <a:pt x="164" y="0"/>
                      <a:pt x="179" y="15"/>
                    </a:cubicBezTo>
                    <a:close/>
                  </a:path>
                </a:pathLst>
              </a:custGeom>
              <a:solidFill>
                <a:srgbClr val="FAD4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3598"/>
              <p:cNvSpPr/>
              <p:nvPr/>
            </p:nvSpPr>
            <p:spPr bwMode="auto">
              <a:xfrm>
                <a:off x="-8673307" y="-8405813"/>
                <a:ext cx="1185863" cy="1304925"/>
              </a:xfrm>
              <a:custGeom>
                <a:avLst/>
                <a:gdLst>
                  <a:gd name="T0" fmla="*/ 52 w 316"/>
                  <a:gd name="T1" fmla="*/ 6 h 348"/>
                  <a:gd name="T2" fmla="*/ 202 w 316"/>
                  <a:gd name="T3" fmla="*/ 84 h 348"/>
                  <a:gd name="T4" fmla="*/ 215 w 316"/>
                  <a:gd name="T5" fmla="*/ 0 h 348"/>
                  <a:gd name="T6" fmla="*/ 111 w 316"/>
                  <a:gd name="T7" fmla="*/ 255 h 348"/>
                  <a:gd name="T8" fmla="*/ 166 w 316"/>
                  <a:gd name="T9" fmla="*/ 254 h 348"/>
                  <a:gd name="T10" fmla="*/ 159 w 316"/>
                  <a:gd name="T11" fmla="*/ 265 h 348"/>
                  <a:gd name="T12" fmla="*/ 159 w 316"/>
                  <a:gd name="T13" fmla="*/ 265 h 348"/>
                  <a:gd name="T14" fmla="*/ 168 w 316"/>
                  <a:gd name="T15" fmla="*/ 244 h 348"/>
                  <a:gd name="T16" fmla="*/ 51 w 316"/>
                  <a:gd name="T17" fmla="*/ 260 h 348"/>
                  <a:gd name="T18" fmla="*/ 52 w 316"/>
                  <a:gd name="T19" fmla="*/ 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48">
                    <a:moveTo>
                      <a:pt x="52" y="6"/>
                    </a:moveTo>
                    <a:cubicBezTo>
                      <a:pt x="0" y="99"/>
                      <a:pt x="144" y="142"/>
                      <a:pt x="202" y="84"/>
                    </a:cubicBezTo>
                    <a:cubicBezTo>
                      <a:pt x="224" y="63"/>
                      <a:pt x="227" y="38"/>
                      <a:pt x="215" y="0"/>
                    </a:cubicBezTo>
                    <a:cubicBezTo>
                      <a:pt x="316" y="118"/>
                      <a:pt x="78" y="169"/>
                      <a:pt x="111" y="255"/>
                    </a:cubicBezTo>
                    <a:cubicBezTo>
                      <a:pt x="122" y="284"/>
                      <a:pt x="179" y="280"/>
                      <a:pt x="166" y="254"/>
                    </a:cubicBezTo>
                    <a:cubicBezTo>
                      <a:pt x="160" y="240"/>
                      <a:pt x="134" y="271"/>
                      <a:pt x="159" y="265"/>
                    </a:cubicBezTo>
                    <a:cubicBezTo>
                      <a:pt x="159" y="264"/>
                      <a:pt x="160" y="253"/>
                      <a:pt x="159" y="265"/>
                    </a:cubicBezTo>
                    <a:cubicBezTo>
                      <a:pt x="157" y="290"/>
                      <a:pt x="118" y="235"/>
                      <a:pt x="168" y="244"/>
                    </a:cubicBezTo>
                    <a:cubicBezTo>
                      <a:pt x="205" y="251"/>
                      <a:pt x="143" y="348"/>
                      <a:pt x="51" y="260"/>
                    </a:cubicBezTo>
                    <a:cubicBezTo>
                      <a:pt x="2" y="214"/>
                      <a:pt x="19" y="21"/>
                      <a:pt x="52" y="6"/>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3599"/>
              <p:cNvSpPr/>
              <p:nvPr/>
            </p:nvSpPr>
            <p:spPr bwMode="auto">
              <a:xfrm>
                <a:off x="-8452644" y="-8424863"/>
                <a:ext cx="200025" cy="200025"/>
              </a:xfrm>
              <a:custGeom>
                <a:avLst/>
                <a:gdLst>
                  <a:gd name="T0" fmla="*/ 29 w 53"/>
                  <a:gd name="T1" fmla="*/ 2 h 53"/>
                  <a:gd name="T2" fmla="*/ 1 w 53"/>
                  <a:gd name="T3" fmla="*/ 23 h 53"/>
                  <a:gd name="T4" fmla="*/ 23 w 53"/>
                  <a:gd name="T5" fmla="*/ 51 h 53"/>
                  <a:gd name="T6" fmla="*/ 51 w 53"/>
                  <a:gd name="T7" fmla="*/ 30 h 53"/>
                  <a:gd name="T8" fmla="*/ 29 w 53"/>
                  <a:gd name="T9" fmla="*/ 2 h 53"/>
                </a:gdLst>
                <a:ahLst/>
                <a:cxnLst>
                  <a:cxn ang="0">
                    <a:pos x="T0" y="T1"/>
                  </a:cxn>
                  <a:cxn ang="0">
                    <a:pos x="T2" y="T3"/>
                  </a:cxn>
                  <a:cxn ang="0">
                    <a:pos x="T4" y="T5"/>
                  </a:cxn>
                  <a:cxn ang="0">
                    <a:pos x="T6" y="T7"/>
                  </a:cxn>
                  <a:cxn ang="0">
                    <a:pos x="T8" y="T9"/>
                  </a:cxn>
                </a:cxnLst>
                <a:rect l="0" t="0" r="r" b="b"/>
                <a:pathLst>
                  <a:path w="53" h="53">
                    <a:moveTo>
                      <a:pt x="29" y="2"/>
                    </a:moveTo>
                    <a:cubicBezTo>
                      <a:pt x="16" y="0"/>
                      <a:pt x="3" y="10"/>
                      <a:pt x="1" y="23"/>
                    </a:cubicBezTo>
                    <a:cubicBezTo>
                      <a:pt x="0" y="37"/>
                      <a:pt x="9" y="49"/>
                      <a:pt x="23" y="51"/>
                    </a:cubicBezTo>
                    <a:cubicBezTo>
                      <a:pt x="37" y="53"/>
                      <a:pt x="49" y="43"/>
                      <a:pt x="51" y="30"/>
                    </a:cubicBezTo>
                    <a:cubicBezTo>
                      <a:pt x="53" y="16"/>
                      <a:pt x="43" y="4"/>
                      <a:pt x="29"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3600"/>
              <p:cNvSpPr/>
              <p:nvPr/>
            </p:nvSpPr>
            <p:spPr bwMode="auto">
              <a:xfrm>
                <a:off x="-8073232" y="-8345488"/>
                <a:ext cx="203200" cy="198438"/>
              </a:xfrm>
              <a:custGeom>
                <a:avLst/>
                <a:gdLst>
                  <a:gd name="T0" fmla="*/ 30 w 54"/>
                  <a:gd name="T1" fmla="*/ 2 h 53"/>
                  <a:gd name="T2" fmla="*/ 2 w 54"/>
                  <a:gd name="T3" fmla="*/ 24 h 53"/>
                  <a:gd name="T4" fmla="*/ 24 w 54"/>
                  <a:gd name="T5" fmla="*/ 52 h 53"/>
                  <a:gd name="T6" fmla="*/ 52 w 54"/>
                  <a:gd name="T7" fmla="*/ 30 h 53"/>
                  <a:gd name="T8" fmla="*/ 30 w 54"/>
                  <a:gd name="T9" fmla="*/ 2 h 53"/>
                </a:gdLst>
                <a:ahLst/>
                <a:cxnLst>
                  <a:cxn ang="0">
                    <a:pos x="T0" y="T1"/>
                  </a:cxn>
                  <a:cxn ang="0">
                    <a:pos x="T2" y="T3"/>
                  </a:cxn>
                  <a:cxn ang="0">
                    <a:pos x="T4" y="T5"/>
                  </a:cxn>
                  <a:cxn ang="0">
                    <a:pos x="T6" y="T7"/>
                  </a:cxn>
                  <a:cxn ang="0">
                    <a:pos x="T8" y="T9"/>
                  </a:cxn>
                </a:cxnLst>
                <a:rect l="0" t="0" r="r" b="b"/>
                <a:pathLst>
                  <a:path w="54" h="53">
                    <a:moveTo>
                      <a:pt x="30" y="2"/>
                    </a:moveTo>
                    <a:cubicBezTo>
                      <a:pt x="16" y="0"/>
                      <a:pt x="4" y="10"/>
                      <a:pt x="2" y="24"/>
                    </a:cubicBezTo>
                    <a:cubicBezTo>
                      <a:pt x="0" y="37"/>
                      <a:pt x="10" y="50"/>
                      <a:pt x="24" y="52"/>
                    </a:cubicBezTo>
                    <a:cubicBezTo>
                      <a:pt x="37" y="53"/>
                      <a:pt x="50" y="44"/>
                      <a:pt x="52" y="30"/>
                    </a:cubicBezTo>
                    <a:cubicBezTo>
                      <a:pt x="54" y="16"/>
                      <a:pt x="44" y="4"/>
                      <a:pt x="30"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Freeform 3601"/>
              <p:cNvSpPr/>
              <p:nvPr/>
            </p:nvSpPr>
            <p:spPr bwMode="auto">
              <a:xfrm>
                <a:off x="-8227219" y="-8510588"/>
                <a:ext cx="82550" cy="44450"/>
              </a:xfrm>
              <a:custGeom>
                <a:avLst/>
                <a:gdLst>
                  <a:gd name="T0" fmla="*/ 22 w 22"/>
                  <a:gd name="T1" fmla="*/ 8 h 12"/>
                  <a:gd name="T2" fmla="*/ 10 w 22"/>
                  <a:gd name="T3" fmla="*/ 0 h 12"/>
                  <a:gd name="T4" fmla="*/ 2 w 22"/>
                  <a:gd name="T5" fmla="*/ 11 h 12"/>
                  <a:gd name="T6" fmla="*/ 13 w 22"/>
                  <a:gd name="T7" fmla="*/ 5 h 12"/>
                  <a:gd name="T8" fmla="*/ 22 w 22"/>
                  <a:gd name="T9" fmla="*/ 8 h 12"/>
                </a:gdLst>
                <a:ahLst/>
                <a:cxnLst>
                  <a:cxn ang="0">
                    <a:pos x="T0" y="T1"/>
                  </a:cxn>
                  <a:cxn ang="0">
                    <a:pos x="T2" y="T3"/>
                  </a:cxn>
                  <a:cxn ang="0">
                    <a:pos x="T4" y="T5"/>
                  </a:cxn>
                  <a:cxn ang="0">
                    <a:pos x="T6" y="T7"/>
                  </a:cxn>
                  <a:cxn ang="0">
                    <a:pos x="T8" y="T9"/>
                  </a:cxn>
                </a:cxnLst>
                <a:rect l="0" t="0" r="r" b="b"/>
                <a:pathLst>
                  <a:path w="22" h="12">
                    <a:moveTo>
                      <a:pt x="22" y="8"/>
                    </a:moveTo>
                    <a:cubicBezTo>
                      <a:pt x="21" y="2"/>
                      <a:pt x="15" y="0"/>
                      <a:pt x="10" y="0"/>
                    </a:cubicBezTo>
                    <a:cubicBezTo>
                      <a:pt x="5" y="1"/>
                      <a:pt x="0" y="7"/>
                      <a:pt x="2" y="11"/>
                    </a:cubicBezTo>
                    <a:cubicBezTo>
                      <a:pt x="2" y="12"/>
                      <a:pt x="4" y="5"/>
                      <a:pt x="13" y="5"/>
                    </a:cubicBezTo>
                    <a:cubicBezTo>
                      <a:pt x="18" y="5"/>
                      <a:pt x="22" y="11"/>
                      <a:pt x="22" y="8"/>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3602"/>
              <p:cNvSpPr/>
              <p:nvPr/>
            </p:nvSpPr>
            <p:spPr bwMode="auto">
              <a:xfrm>
                <a:off x="-8081169" y="-8480425"/>
                <a:ext cx="76200" cy="71438"/>
              </a:xfrm>
              <a:custGeom>
                <a:avLst/>
                <a:gdLst>
                  <a:gd name="T0" fmla="*/ 18 w 20"/>
                  <a:gd name="T1" fmla="*/ 16 h 19"/>
                  <a:gd name="T2" fmla="*/ 13 w 20"/>
                  <a:gd name="T3" fmla="*/ 3 h 19"/>
                  <a:gd name="T4" fmla="*/ 0 w 20"/>
                  <a:gd name="T5" fmla="*/ 6 h 19"/>
                  <a:gd name="T6" fmla="*/ 13 w 20"/>
                  <a:gd name="T7" fmla="*/ 8 h 19"/>
                  <a:gd name="T8" fmla="*/ 18 w 20"/>
                  <a:gd name="T9" fmla="*/ 16 h 19"/>
                </a:gdLst>
                <a:ahLst/>
                <a:cxnLst>
                  <a:cxn ang="0">
                    <a:pos x="T0" y="T1"/>
                  </a:cxn>
                  <a:cxn ang="0">
                    <a:pos x="T2" y="T3"/>
                  </a:cxn>
                  <a:cxn ang="0">
                    <a:pos x="T4" y="T5"/>
                  </a:cxn>
                  <a:cxn ang="0">
                    <a:pos x="T6" y="T7"/>
                  </a:cxn>
                  <a:cxn ang="0">
                    <a:pos x="T8" y="T9"/>
                  </a:cxn>
                </a:cxnLst>
                <a:rect l="0" t="0" r="r" b="b"/>
                <a:pathLst>
                  <a:path w="20" h="19">
                    <a:moveTo>
                      <a:pt x="18" y="16"/>
                    </a:moveTo>
                    <a:cubicBezTo>
                      <a:pt x="20" y="11"/>
                      <a:pt x="17" y="5"/>
                      <a:pt x="13" y="3"/>
                    </a:cubicBezTo>
                    <a:cubicBezTo>
                      <a:pt x="9" y="0"/>
                      <a:pt x="0" y="2"/>
                      <a:pt x="0" y="6"/>
                    </a:cubicBezTo>
                    <a:cubicBezTo>
                      <a:pt x="0" y="7"/>
                      <a:pt x="6" y="3"/>
                      <a:pt x="13" y="8"/>
                    </a:cubicBezTo>
                    <a:cubicBezTo>
                      <a:pt x="16" y="11"/>
                      <a:pt x="16" y="19"/>
                      <a:pt x="18" y="16"/>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3603"/>
              <p:cNvSpPr/>
              <p:nvPr/>
            </p:nvSpPr>
            <p:spPr bwMode="auto">
              <a:xfrm>
                <a:off x="-8714582" y="-8435975"/>
                <a:ext cx="596900" cy="330200"/>
              </a:xfrm>
              <a:custGeom>
                <a:avLst/>
                <a:gdLst>
                  <a:gd name="T0" fmla="*/ 132 w 159"/>
                  <a:gd name="T1" fmla="*/ 70 h 88"/>
                  <a:gd name="T2" fmla="*/ 102 w 159"/>
                  <a:gd name="T3" fmla="*/ 28 h 88"/>
                  <a:gd name="T4" fmla="*/ 25 w 159"/>
                  <a:gd name="T5" fmla="*/ 35 h 88"/>
                  <a:gd name="T6" fmla="*/ 30 w 159"/>
                  <a:gd name="T7" fmla="*/ 24 h 88"/>
                  <a:gd name="T8" fmla="*/ 25 w 159"/>
                  <a:gd name="T9" fmla="*/ 22 h 88"/>
                  <a:gd name="T10" fmla="*/ 36 w 159"/>
                  <a:gd name="T11" fmla="*/ 8 h 88"/>
                  <a:gd name="T12" fmla="*/ 6 w 159"/>
                  <a:gd name="T13" fmla="*/ 20 h 88"/>
                  <a:gd name="T14" fmla="*/ 25 w 159"/>
                  <a:gd name="T15" fmla="*/ 68 h 88"/>
                  <a:gd name="T16" fmla="*/ 132 w 159"/>
                  <a:gd name="T1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88">
                    <a:moveTo>
                      <a:pt x="132" y="70"/>
                    </a:moveTo>
                    <a:cubicBezTo>
                      <a:pt x="159" y="51"/>
                      <a:pt x="134" y="15"/>
                      <a:pt x="102" y="28"/>
                    </a:cubicBezTo>
                    <a:cubicBezTo>
                      <a:pt x="82" y="35"/>
                      <a:pt x="43" y="58"/>
                      <a:pt x="25" y="35"/>
                    </a:cubicBezTo>
                    <a:cubicBezTo>
                      <a:pt x="4" y="10"/>
                      <a:pt x="47" y="13"/>
                      <a:pt x="30" y="24"/>
                    </a:cubicBezTo>
                    <a:cubicBezTo>
                      <a:pt x="26" y="26"/>
                      <a:pt x="31" y="13"/>
                      <a:pt x="25" y="22"/>
                    </a:cubicBezTo>
                    <a:cubicBezTo>
                      <a:pt x="18" y="33"/>
                      <a:pt x="53" y="26"/>
                      <a:pt x="36" y="8"/>
                    </a:cubicBezTo>
                    <a:cubicBezTo>
                      <a:pt x="28" y="0"/>
                      <a:pt x="12" y="7"/>
                      <a:pt x="6" y="20"/>
                    </a:cubicBezTo>
                    <a:cubicBezTo>
                      <a:pt x="0" y="35"/>
                      <a:pt x="4" y="58"/>
                      <a:pt x="25" y="68"/>
                    </a:cubicBezTo>
                    <a:cubicBezTo>
                      <a:pt x="46" y="77"/>
                      <a:pt x="113" y="88"/>
                      <a:pt x="132" y="70"/>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3604"/>
              <p:cNvSpPr/>
              <p:nvPr/>
            </p:nvSpPr>
            <p:spPr bwMode="auto">
              <a:xfrm>
                <a:off x="-8241507" y="-8356600"/>
                <a:ext cx="619125" cy="366713"/>
              </a:xfrm>
              <a:custGeom>
                <a:avLst/>
                <a:gdLst>
                  <a:gd name="T0" fmla="*/ 17 w 165"/>
                  <a:gd name="T1" fmla="*/ 53 h 98"/>
                  <a:gd name="T2" fmla="*/ 65 w 165"/>
                  <a:gd name="T3" fmla="*/ 26 h 98"/>
                  <a:gd name="T4" fmla="*/ 135 w 165"/>
                  <a:gd name="T5" fmla="*/ 67 h 98"/>
                  <a:gd name="T6" fmla="*/ 134 w 165"/>
                  <a:gd name="T7" fmla="*/ 54 h 98"/>
                  <a:gd name="T8" fmla="*/ 140 w 165"/>
                  <a:gd name="T9" fmla="*/ 55 h 98"/>
                  <a:gd name="T10" fmla="*/ 136 w 165"/>
                  <a:gd name="T11" fmla="*/ 37 h 98"/>
                  <a:gd name="T12" fmla="*/ 159 w 165"/>
                  <a:gd name="T13" fmla="*/ 61 h 98"/>
                  <a:gd name="T14" fmla="*/ 119 w 165"/>
                  <a:gd name="T15" fmla="*/ 98 h 98"/>
                  <a:gd name="T16" fmla="*/ 17 w 165"/>
                  <a:gd name="T17" fmla="*/ 5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98">
                    <a:moveTo>
                      <a:pt x="17" y="53"/>
                    </a:moveTo>
                    <a:cubicBezTo>
                      <a:pt x="0" y="22"/>
                      <a:pt x="40" y="0"/>
                      <a:pt x="65" y="26"/>
                    </a:cubicBezTo>
                    <a:cubicBezTo>
                      <a:pt x="80" y="42"/>
                      <a:pt x="107" y="80"/>
                      <a:pt x="135" y="67"/>
                    </a:cubicBezTo>
                    <a:cubicBezTo>
                      <a:pt x="165" y="53"/>
                      <a:pt x="123" y="37"/>
                      <a:pt x="134" y="54"/>
                    </a:cubicBezTo>
                    <a:cubicBezTo>
                      <a:pt x="137" y="59"/>
                      <a:pt x="139" y="44"/>
                      <a:pt x="140" y="55"/>
                    </a:cubicBezTo>
                    <a:cubicBezTo>
                      <a:pt x="142" y="68"/>
                      <a:pt x="112" y="46"/>
                      <a:pt x="136" y="37"/>
                    </a:cubicBezTo>
                    <a:cubicBezTo>
                      <a:pt x="147" y="33"/>
                      <a:pt x="159" y="46"/>
                      <a:pt x="159" y="61"/>
                    </a:cubicBezTo>
                    <a:cubicBezTo>
                      <a:pt x="158" y="78"/>
                      <a:pt x="144" y="98"/>
                      <a:pt x="119" y="98"/>
                    </a:cubicBezTo>
                    <a:cubicBezTo>
                      <a:pt x="96" y="97"/>
                      <a:pt x="27" y="78"/>
                      <a:pt x="17" y="53"/>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3605"/>
              <p:cNvSpPr/>
              <p:nvPr/>
            </p:nvSpPr>
            <p:spPr bwMode="auto">
              <a:xfrm>
                <a:off x="-8241507" y="-8166100"/>
                <a:ext cx="77788" cy="112713"/>
              </a:xfrm>
              <a:custGeom>
                <a:avLst/>
                <a:gdLst>
                  <a:gd name="T0" fmla="*/ 11 w 21"/>
                  <a:gd name="T1" fmla="*/ 0 h 30"/>
                  <a:gd name="T2" fmla="*/ 0 w 21"/>
                  <a:gd name="T3" fmla="*/ 14 h 30"/>
                  <a:gd name="T4" fmla="*/ 9 w 21"/>
                  <a:gd name="T5" fmla="*/ 29 h 30"/>
                  <a:gd name="T6" fmla="*/ 20 w 21"/>
                  <a:gd name="T7" fmla="*/ 15 h 30"/>
                  <a:gd name="T8" fmla="*/ 11 w 21"/>
                  <a:gd name="T9" fmla="*/ 0 h 30"/>
                </a:gdLst>
                <a:ahLst/>
                <a:cxnLst>
                  <a:cxn ang="0">
                    <a:pos x="T0" y="T1"/>
                  </a:cxn>
                  <a:cxn ang="0">
                    <a:pos x="T2" y="T3"/>
                  </a:cxn>
                  <a:cxn ang="0">
                    <a:pos x="T4" y="T5"/>
                  </a:cxn>
                  <a:cxn ang="0">
                    <a:pos x="T6" y="T7"/>
                  </a:cxn>
                  <a:cxn ang="0">
                    <a:pos x="T8" y="T9"/>
                  </a:cxn>
                </a:cxnLst>
                <a:rect l="0" t="0" r="r" b="b"/>
                <a:pathLst>
                  <a:path w="21" h="30">
                    <a:moveTo>
                      <a:pt x="11" y="0"/>
                    </a:moveTo>
                    <a:cubicBezTo>
                      <a:pt x="6" y="0"/>
                      <a:pt x="1" y="6"/>
                      <a:pt x="0" y="14"/>
                    </a:cubicBezTo>
                    <a:cubicBezTo>
                      <a:pt x="0" y="22"/>
                      <a:pt x="4" y="29"/>
                      <a:pt x="9" y="29"/>
                    </a:cubicBezTo>
                    <a:cubicBezTo>
                      <a:pt x="15" y="30"/>
                      <a:pt x="20" y="23"/>
                      <a:pt x="20" y="15"/>
                    </a:cubicBezTo>
                    <a:cubicBezTo>
                      <a:pt x="21" y="7"/>
                      <a:pt x="17" y="1"/>
                      <a:pt x="11" y="0"/>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3606"/>
              <p:cNvSpPr/>
              <p:nvPr/>
            </p:nvSpPr>
            <p:spPr bwMode="auto">
              <a:xfrm>
                <a:off x="-8246269" y="-8169275"/>
                <a:ext cx="82550" cy="115888"/>
              </a:xfrm>
              <a:custGeom>
                <a:avLst/>
                <a:gdLst>
                  <a:gd name="T0" fmla="*/ 12 w 22"/>
                  <a:gd name="T1" fmla="*/ 1 h 31"/>
                  <a:gd name="T2" fmla="*/ 12 w 22"/>
                  <a:gd name="T3" fmla="*/ 0 h 31"/>
                  <a:gd name="T4" fmla="*/ 12 w 22"/>
                  <a:gd name="T5" fmla="*/ 0 h 31"/>
                  <a:gd name="T6" fmla="*/ 4 w 22"/>
                  <a:gd name="T7" fmla="*/ 4 h 31"/>
                  <a:gd name="T8" fmla="*/ 0 w 22"/>
                  <a:gd name="T9" fmla="*/ 15 h 31"/>
                  <a:gd name="T10" fmla="*/ 0 w 22"/>
                  <a:gd name="T11" fmla="*/ 16 h 31"/>
                  <a:gd name="T12" fmla="*/ 3 w 22"/>
                  <a:gd name="T13" fmla="*/ 27 h 31"/>
                  <a:gd name="T14" fmla="*/ 10 w 22"/>
                  <a:gd name="T15" fmla="*/ 31 h 31"/>
                  <a:gd name="T16" fmla="*/ 11 w 22"/>
                  <a:gd name="T17" fmla="*/ 31 h 31"/>
                  <a:gd name="T18" fmla="*/ 19 w 22"/>
                  <a:gd name="T19" fmla="*/ 27 h 31"/>
                  <a:gd name="T20" fmla="*/ 22 w 22"/>
                  <a:gd name="T21" fmla="*/ 16 h 31"/>
                  <a:gd name="T22" fmla="*/ 22 w 22"/>
                  <a:gd name="T23" fmla="*/ 15 h 31"/>
                  <a:gd name="T24" fmla="*/ 20 w 22"/>
                  <a:gd name="T25" fmla="*/ 5 h 31"/>
                  <a:gd name="T26" fmla="*/ 12 w 22"/>
                  <a:gd name="T27" fmla="*/ 0 h 31"/>
                  <a:gd name="T28" fmla="*/ 12 w 22"/>
                  <a:gd name="T29" fmla="*/ 1 h 31"/>
                  <a:gd name="T30" fmla="*/ 12 w 22"/>
                  <a:gd name="T31" fmla="*/ 2 h 31"/>
                  <a:gd name="T32" fmla="*/ 18 w 22"/>
                  <a:gd name="T33" fmla="*/ 6 h 31"/>
                  <a:gd name="T34" fmla="*/ 20 w 22"/>
                  <a:gd name="T35" fmla="*/ 15 h 31"/>
                  <a:gd name="T36" fmla="*/ 20 w 22"/>
                  <a:gd name="T37" fmla="*/ 16 h 31"/>
                  <a:gd name="T38" fmla="*/ 17 w 22"/>
                  <a:gd name="T39" fmla="*/ 26 h 31"/>
                  <a:gd name="T40" fmla="*/ 11 w 22"/>
                  <a:gd name="T41" fmla="*/ 29 h 31"/>
                  <a:gd name="T42" fmla="*/ 10 w 22"/>
                  <a:gd name="T43" fmla="*/ 29 h 31"/>
                  <a:gd name="T44" fmla="*/ 5 w 22"/>
                  <a:gd name="T45" fmla="*/ 25 h 31"/>
                  <a:gd name="T46" fmla="*/ 2 w 22"/>
                  <a:gd name="T47" fmla="*/ 16 h 31"/>
                  <a:gd name="T48" fmla="*/ 2 w 22"/>
                  <a:gd name="T49" fmla="*/ 15 h 31"/>
                  <a:gd name="T50" fmla="*/ 5 w 22"/>
                  <a:gd name="T51" fmla="*/ 6 h 31"/>
                  <a:gd name="T52" fmla="*/ 12 w 22"/>
                  <a:gd name="T53" fmla="*/ 2 h 31"/>
                  <a:gd name="T54" fmla="*/ 12 w 22"/>
                  <a:gd name="T55" fmla="*/ 2 h 31"/>
                  <a:gd name="T56" fmla="*/ 12 w 22"/>
                  <a:gd name="T57"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12" y="1"/>
                    </a:moveTo>
                    <a:cubicBezTo>
                      <a:pt x="12" y="0"/>
                      <a:pt x="12" y="0"/>
                      <a:pt x="12" y="0"/>
                    </a:cubicBezTo>
                    <a:cubicBezTo>
                      <a:pt x="12" y="0"/>
                      <a:pt x="12" y="0"/>
                      <a:pt x="12" y="0"/>
                    </a:cubicBezTo>
                    <a:cubicBezTo>
                      <a:pt x="9" y="0"/>
                      <a:pt x="6" y="2"/>
                      <a:pt x="4" y="4"/>
                    </a:cubicBezTo>
                    <a:cubicBezTo>
                      <a:pt x="2" y="7"/>
                      <a:pt x="0" y="11"/>
                      <a:pt x="0" y="15"/>
                    </a:cubicBezTo>
                    <a:cubicBezTo>
                      <a:pt x="0" y="16"/>
                      <a:pt x="0" y="16"/>
                      <a:pt x="0" y="16"/>
                    </a:cubicBezTo>
                    <a:cubicBezTo>
                      <a:pt x="0" y="20"/>
                      <a:pt x="1" y="24"/>
                      <a:pt x="3" y="27"/>
                    </a:cubicBezTo>
                    <a:cubicBezTo>
                      <a:pt x="5" y="29"/>
                      <a:pt x="7" y="31"/>
                      <a:pt x="10" y="31"/>
                    </a:cubicBezTo>
                    <a:cubicBezTo>
                      <a:pt x="11" y="31"/>
                      <a:pt x="11" y="31"/>
                      <a:pt x="11" y="31"/>
                    </a:cubicBezTo>
                    <a:cubicBezTo>
                      <a:pt x="14" y="31"/>
                      <a:pt x="17" y="30"/>
                      <a:pt x="19" y="27"/>
                    </a:cubicBezTo>
                    <a:cubicBezTo>
                      <a:pt x="21" y="24"/>
                      <a:pt x="22" y="21"/>
                      <a:pt x="22" y="16"/>
                    </a:cubicBezTo>
                    <a:cubicBezTo>
                      <a:pt x="22" y="16"/>
                      <a:pt x="22" y="16"/>
                      <a:pt x="22" y="15"/>
                    </a:cubicBezTo>
                    <a:cubicBezTo>
                      <a:pt x="22" y="11"/>
                      <a:pt x="21" y="8"/>
                      <a:pt x="20" y="5"/>
                    </a:cubicBezTo>
                    <a:cubicBezTo>
                      <a:pt x="18" y="2"/>
                      <a:pt x="15" y="0"/>
                      <a:pt x="12" y="0"/>
                    </a:cubicBezTo>
                    <a:cubicBezTo>
                      <a:pt x="12" y="1"/>
                      <a:pt x="12" y="1"/>
                      <a:pt x="12" y="1"/>
                    </a:cubicBezTo>
                    <a:cubicBezTo>
                      <a:pt x="12" y="2"/>
                      <a:pt x="12" y="2"/>
                      <a:pt x="12" y="2"/>
                    </a:cubicBezTo>
                    <a:cubicBezTo>
                      <a:pt x="14" y="2"/>
                      <a:pt x="16" y="4"/>
                      <a:pt x="18" y="6"/>
                    </a:cubicBezTo>
                    <a:cubicBezTo>
                      <a:pt x="19" y="8"/>
                      <a:pt x="20" y="12"/>
                      <a:pt x="20" y="15"/>
                    </a:cubicBezTo>
                    <a:cubicBezTo>
                      <a:pt x="20" y="15"/>
                      <a:pt x="20" y="16"/>
                      <a:pt x="20" y="16"/>
                    </a:cubicBezTo>
                    <a:cubicBezTo>
                      <a:pt x="20" y="20"/>
                      <a:pt x="19" y="23"/>
                      <a:pt x="17" y="26"/>
                    </a:cubicBezTo>
                    <a:cubicBezTo>
                      <a:pt x="15" y="28"/>
                      <a:pt x="13" y="29"/>
                      <a:pt x="11" y="29"/>
                    </a:cubicBezTo>
                    <a:cubicBezTo>
                      <a:pt x="10" y="29"/>
                      <a:pt x="10" y="29"/>
                      <a:pt x="10" y="29"/>
                    </a:cubicBezTo>
                    <a:cubicBezTo>
                      <a:pt x="8" y="29"/>
                      <a:pt x="6" y="28"/>
                      <a:pt x="5" y="25"/>
                    </a:cubicBezTo>
                    <a:cubicBezTo>
                      <a:pt x="3" y="23"/>
                      <a:pt x="2" y="20"/>
                      <a:pt x="2" y="16"/>
                    </a:cubicBezTo>
                    <a:cubicBezTo>
                      <a:pt x="2" y="16"/>
                      <a:pt x="2" y="16"/>
                      <a:pt x="2" y="15"/>
                    </a:cubicBezTo>
                    <a:cubicBezTo>
                      <a:pt x="3" y="11"/>
                      <a:pt x="4" y="8"/>
                      <a:pt x="5" y="6"/>
                    </a:cubicBezTo>
                    <a:cubicBezTo>
                      <a:pt x="7" y="4"/>
                      <a:pt x="9" y="2"/>
                      <a:pt x="12" y="2"/>
                    </a:cubicBezTo>
                    <a:cubicBezTo>
                      <a:pt x="12" y="2"/>
                      <a:pt x="12" y="2"/>
                      <a:pt x="12" y="2"/>
                    </a:cubicBezTo>
                    <a:lnTo>
                      <a:pt x="12" y="1"/>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3607"/>
              <p:cNvSpPr/>
              <p:nvPr/>
            </p:nvSpPr>
            <p:spPr bwMode="auto">
              <a:xfrm>
                <a:off x="-8516144" y="-8507413"/>
                <a:ext cx="120650" cy="120650"/>
              </a:xfrm>
              <a:custGeom>
                <a:avLst/>
                <a:gdLst>
                  <a:gd name="T0" fmla="*/ 18 w 32"/>
                  <a:gd name="T1" fmla="*/ 1 h 32"/>
                  <a:gd name="T2" fmla="*/ 2 w 32"/>
                  <a:gd name="T3" fmla="*/ 14 h 32"/>
                  <a:gd name="T4" fmla="*/ 15 w 32"/>
                  <a:gd name="T5" fmla="*/ 31 h 32"/>
                  <a:gd name="T6" fmla="*/ 31 w 32"/>
                  <a:gd name="T7" fmla="*/ 18 h 32"/>
                  <a:gd name="T8" fmla="*/ 18 w 32"/>
                  <a:gd name="T9" fmla="*/ 1 h 32"/>
                </a:gdLst>
                <a:ahLst/>
                <a:cxnLst>
                  <a:cxn ang="0">
                    <a:pos x="T0" y="T1"/>
                  </a:cxn>
                  <a:cxn ang="0">
                    <a:pos x="T2" y="T3"/>
                  </a:cxn>
                  <a:cxn ang="0">
                    <a:pos x="T4" y="T5"/>
                  </a:cxn>
                  <a:cxn ang="0">
                    <a:pos x="T6" y="T7"/>
                  </a:cxn>
                  <a:cxn ang="0">
                    <a:pos x="T8" y="T9"/>
                  </a:cxn>
                </a:cxnLst>
                <a:rect l="0" t="0" r="r" b="b"/>
                <a:pathLst>
                  <a:path w="32" h="32">
                    <a:moveTo>
                      <a:pt x="18" y="1"/>
                    </a:moveTo>
                    <a:cubicBezTo>
                      <a:pt x="10" y="0"/>
                      <a:pt x="3" y="6"/>
                      <a:pt x="2" y="14"/>
                    </a:cubicBezTo>
                    <a:cubicBezTo>
                      <a:pt x="0" y="22"/>
                      <a:pt x="6" y="30"/>
                      <a:pt x="15" y="31"/>
                    </a:cubicBezTo>
                    <a:cubicBezTo>
                      <a:pt x="23" y="32"/>
                      <a:pt x="30" y="26"/>
                      <a:pt x="31" y="18"/>
                    </a:cubicBezTo>
                    <a:cubicBezTo>
                      <a:pt x="32" y="10"/>
                      <a:pt x="27" y="2"/>
                      <a:pt x="18"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3608"/>
              <p:cNvSpPr/>
              <p:nvPr/>
            </p:nvSpPr>
            <p:spPr bwMode="auto">
              <a:xfrm>
                <a:off x="-8279607" y="-8078788"/>
                <a:ext cx="123825" cy="93663"/>
              </a:xfrm>
              <a:custGeom>
                <a:avLst/>
                <a:gdLst>
                  <a:gd name="T0" fmla="*/ 33 w 33"/>
                  <a:gd name="T1" fmla="*/ 6 h 25"/>
                  <a:gd name="T2" fmla="*/ 4 w 33"/>
                  <a:gd name="T3" fmla="*/ 0 h 25"/>
                  <a:gd name="T4" fmla="*/ 17 w 33"/>
                  <a:gd name="T5" fmla="*/ 10 h 25"/>
                  <a:gd name="T6" fmla="*/ 33 w 33"/>
                  <a:gd name="T7" fmla="*/ 6 h 25"/>
                </a:gdLst>
                <a:ahLst/>
                <a:cxnLst>
                  <a:cxn ang="0">
                    <a:pos x="T0" y="T1"/>
                  </a:cxn>
                  <a:cxn ang="0">
                    <a:pos x="T2" y="T3"/>
                  </a:cxn>
                  <a:cxn ang="0">
                    <a:pos x="T4" y="T5"/>
                  </a:cxn>
                  <a:cxn ang="0">
                    <a:pos x="T6" y="T7"/>
                  </a:cxn>
                </a:cxnLst>
                <a:rect l="0" t="0" r="r" b="b"/>
                <a:pathLst>
                  <a:path w="33" h="25">
                    <a:moveTo>
                      <a:pt x="33" y="6"/>
                    </a:moveTo>
                    <a:cubicBezTo>
                      <a:pt x="30" y="22"/>
                      <a:pt x="0" y="25"/>
                      <a:pt x="4" y="0"/>
                    </a:cubicBezTo>
                    <a:cubicBezTo>
                      <a:pt x="4" y="0"/>
                      <a:pt x="9" y="8"/>
                      <a:pt x="17" y="10"/>
                    </a:cubicBezTo>
                    <a:cubicBezTo>
                      <a:pt x="23" y="12"/>
                      <a:pt x="30" y="8"/>
                      <a:pt x="33" y="6"/>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3609"/>
              <p:cNvSpPr/>
              <p:nvPr/>
            </p:nvSpPr>
            <p:spPr bwMode="auto">
              <a:xfrm>
                <a:off x="-8257382" y="-8147050"/>
                <a:ext cx="120650" cy="63500"/>
              </a:xfrm>
              <a:custGeom>
                <a:avLst/>
                <a:gdLst>
                  <a:gd name="T0" fmla="*/ 8 w 32"/>
                  <a:gd name="T1" fmla="*/ 6 h 17"/>
                  <a:gd name="T2" fmla="*/ 23 w 32"/>
                  <a:gd name="T3" fmla="*/ 4 h 17"/>
                  <a:gd name="T4" fmla="*/ 27 w 32"/>
                  <a:gd name="T5" fmla="*/ 9 h 17"/>
                  <a:gd name="T6" fmla="*/ 29 w 32"/>
                  <a:gd name="T7" fmla="*/ 11 h 17"/>
                  <a:gd name="T8" fmla="*/ 25 w 32"/>
                  <a:gd name="T9" fmla="*/ 14 h 17"/>
                  <a:gd name="T10" fmla="*/ 2 w 32"/>
                  <a:gd name="T11" fmla="*/ 1 h 17"/>
                  <a:gd name="T12" fmla="*/ 8 w 32"/>
                  <a:gd name="T13" fmla="*/ 6 h 17"/>
                </a:gdLst>
                <a:ahLst/>
                <a:cxnLst>
                  <a:cxn ang="0">
                    <a:pos x="T0" y="T1"/>
                  </a:cxn>
                  <a:cxn ang="0">
                    <a:pos x="T2" y="T3"/>
                  </a:cxn>
                  <a:cxn ang="0">
                    <a:pos x="T4" y="T5"/>
                  </a:cxn>
                  <a:cxn ang="0">
                    <a:pos x="T6" y="T7"/>
                  </a:cxn>
                  <a:cxn ang="0">
                    <a:pos x="T8" y="T9"/>
                  </a:cxn>
                  <a:cxn ang="0">
                    <a:pos x="T10" y="T11"/>
                  </a:cxn>
                  <a:cxn ang="0">
                    <a:pos x="T12" y="T13"/>
                  </a:cxn>
                </a:cxnLst>
                <a:rect l="0" t="0" r="r" b="b"/>
                <a:pathLst>
                  <a:path w="32" h="17">
                    <a:moveTo>
                      <a:pt x="8" y="6"/>
                    </a:moveTo>
                    <a:cubicBezTo>
                      <a:pt x="23" y="4"/>
                      <a:pt x="23" y="4"/>
                      <a:pt x="23" y="4"/>
                    </a:cubicBezTo>
                    <a:cubicBezTo>
                      <a:pt x="24" y="6"/>
                      <a:pt x="25" y="9"/>
                      <a:pt x="27" y="9"/>
                    </a:cubicBezTo>
                    <a:cubicBezTo>
                      <a:pt x="28" y="9"/>
                      <a:pt x="32" y="6"/>
                      <a:pt x="29" y="11"/>
                    </a:cubicBezTo>
                    <a:cubicBezTo>
                      <a:pt x="28" y="12"/>
                      <a:pt x="27" y="13"/>
                      <a:pt x="25" y="14"/>
                    </a:cubicBezTo>
                    <a:cubicBezTo>
                      <a:pt x="21" y="17"/>
                      <a:pt x="0" y="14"/>
                      <a:pt x="2" y="1"/>
                    </a:cubicBezTo>
                    <a:cubicBezTo>
                      <a:pt x="2" y="0"/>
                      <a:pt x="4" y="5"/>
                      <a:pt x="8" y="6"/>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3610"/>
              <p:cNvSpPr/>
              <p:nvPr/>
            </p:nvSpPr>
            <p:spPr bwMode="auto">
              <a:xfrm>
                <a:off x="-8158957" y="-8128000"/>
                <a:ext cx="33338" cy="30163"/>
              </a:xfrm>
              <a:custGeom>
                <a:avLst/>
                <a:gdLst>
                  <a:gd name="T0" fmla="*/ 0 w 9"/>
                  <a:gd name="T1" fmla="*/ 2 h 8"/>
                  <a:gd name="T2" fmla="*/ 4 w 9"/>
                  <a:gd name="T3" fmla="*/ 8 h 8"/>
                  <a:gd name="T4" fmla="*/ 4 w 9"/>
                  <a:gd name="T5" fmla="*/ 4 h 8"/>
                  <a:gd name="T6" fmla="*/ 0 w 9"/>
                  <a:gd name="T7" fmla="*/ 2 h 8"/>
                </a:gdLst>
                <a:ahLst/>
                <a:cxnLst>
                  <a:cxn ang="0">
                    <a:pos x="T0" y="T1"/>
                  </a:cxn>
                  <a:cxn ang="0">
                    <a:pos x="T2" y="T3"/>
                  </a:cxn>
                  <a:cxn ang="0">
                    <a:pos x="T4" y="T5"/>
                  </a:cxn>
                  <a:cxn ang="0">
                    <a:pos x="T6" y="T7"/>
                  </a:cxn>
                </a:cxnLst>
                <a:rect l="0" t="0" r="r" b="b"/>
                <a:pathLst>
                  <a:path w="9" h="8">
                    <a:moveTo>
                      <a:pt x="0" y="2"/>
                    </a:moveTo>
                    <a:cubicBezTo>
                      <a:pt x="3" y="0"/>
                      <a:pt x="9" y="4"/>
                      <a:pt x="4" y="8"/>
                    </a:cubicBezTo>
                    <a:cubicBezTo>
                      <a:pt x="4" y="8"/>
                      <a:pt x="5" y="6"/>
                      <a:pt x="4" y="4"/>
                    </a:cubicBezTo>
                    <a:cubicBezTo>
                      <a:pt x="3" y="3"/>
                      <a:pt x="1" y="2"/>
                      <a:pt x="0"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3611"/>
              <p:cNvSpPr/>
              <p:nvPr/>
            </p:nvSpPr>
            <p:spPr bwMode="auto">
              <a:xfrm>
                <a:off x="-8265319" y="-8158163"/>
                <a:ext cx="30163" cy="30163"/>
              </a:xfrm>
              <a:custGeom>
                <a:avLst/>
                <a:gdLst>
                  <a:gd name="T0" fmla="*/ 3 w 8"/>
                  <a:gd name="T1" fmla="*/ 8 h 8"/>
                  <a:gd name="T2" fmla="*/ 8 w 8"/>
                  <a:gd name="T3" fmla="*/ 4 h 8"/>
                  <a:gd name="T4" fmla="*/ 4 w 8"/>
                  <a:gd name="T5" fmla="*/ 5 h 8"/>
                  <a:gd name="T6" fmla="*/ 3 w 8"/>
                  <a:gd name="T7" fmla="*/ 8 h 8"/>
                </a:gdLst>
                <a:ahLst/>
                <a:cxnLst>
                  <a:cxn ang="0">
                    <a:pos x="T0" y="T1"/>
                  </a:cxn>
                  <a:cxn ang="0">
                    <a:pos x="T2" y="T3"/>
                  </a:cxn>
                  <a:cxn ang="0">
                    <a:pos x="T4" y="T5"/>
                  </a:cxn>
                  <a:cxn ang="0">
                    <a:pos x="T6" y="T7"/>
                  </a:cxn>
                </a:cxnLst>
                <a:rect l="0" t="0" r="r" b="b"/>
                <a:pathLst>
                  <a:path w="8" h="8">
                    <a:moveTo>
                      <a:pt x="3" y="8"/>
                    </a:moveTo>
                    <a:cubicBezTo>
                      <a:pt x="0" y="6"/>
                      <a:pt x="4" y="0"/>
                      <a:pt x="8" y="4"/>
                    </a:cubicBezTo>
                    <a:cubicBezTo>
                      <a:pt x="8" y="4"/>
                      <a:pt x="6" y="4"/>
                      <a:pt x="4" y="5"/>
                    </a:cubicBezTo>
                    <a:cubicBezTo>
                      <a:pt x="3" y="6"/>
                      <a:pt x="3" y="7"/>
                      <a:pt x="3" y="8"/>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3612"/>
              <p:cNvSpPr>
                <a:spLocks noEditPoints="1"/>
              </p:cNvSpPr>
              <p:nvPr/>
            </p:nvSpPr>
            <p:spPr bwMode="auto">
              <a:xfrm>
                <a:off x="-8197057" y="-9088438"/>
                <a:ext cx="1001713" cy="952500"/>
              </a:xfrm>
              <a:custGeom>
                <a:avLst/>
                <a:gdLst>
                  <a:gd name="T0" fmla="*/ 78 w 267"/>
                  <a:gd name="T1" fmla="*/ 138 h 254"/>
                  <a:gd name="T2" fmla="*/ 0 w 267"/>
                  <a:gd name="T3" fmla="*/ 116 h 254"/>
                  <a:gd name="T4" fmla="*/ 102 w 267"/>
                  <a:gd name="T5" fmla="*/ 50 h 254"/>
                  <a:gd name="T6" fmla="*/ 190 w 267"/>
                  <a:gd name="T7" fmla="*/ 160 h 254"/>
                  <a:gd name="T8" fmla="*/ 169 w 267"/>
                  <a:gd name="T9" fmla="*/ 87 h 254"/>
                  <a:gd name="T10" fmla="*/ 172 w 267"/>
                  <a:gd name="T11" fmla="*/ 123 h 254"/>
                  <a:gd name="T12" fmla="*/ 152 w 267"/>
                  <a:gd name="T13" fmla="*/ 91 h 254"/>
                  <a:gd name="T14" fmla="*/ 139 w 267"/>
                  <a:gd name="T15" fmla="*/ 82 h 254"/>
                  <a:gd name="T16" fmla="*/ 205 w 267"/>
                  <a:gd name="T17" fmla="*/ 22 h 254"/>
                  <a:gd name="T18" fmla="*/ 213 w 267"/>
                  <a:gd name="T19" fmla="*/ 25 h 254"/>
                  <a:gd name="T20" fmla="*/ 195 w 267"/>
                  <a:gd name="T21" fmla="*/ 45 h 254"/>
                  <a:gd name="T22" fmla="*/ 157 w 267"/>
                  <a:gd name="T23" fmla="*/ 76 h 254"/>
                  <a:gd name="T24" fmla="*/ 162 w 267"/>
                  <a:gd name="T25" fmla="*/ 77 h 254"/>
                  <a:gd name="T26" fmla="*/ 239 w 267"/>
                  <a:gd name="T27" fmla="*/ 99 h 254"/>
                  <a:gd name="T28" fmla="*/ 127 w 267"/>
                  <a:gd name="T29" fmla="*/ 181 h 254"/>
                  <a:gd name="T30" fmla="*/ 80 w 267"/>
                  <a:gd name="T31" fmla="*/ 133 h 254"/>
                  <a:gd name="T32" fmla="*/ 78 w 267"/>
                  <a:gd name="T33" fmla="*/ 138 h 254"/>
                  <a:gd name="T34" fmla="*/ 166 w 267"/>
                  <a:gd name="T35" fmla="*/ 95 h 254"/>
                  <a:gd name="T36" fmla="*/ 159 w 267"/>
                  <a:gd name="T37" fmla="*/ 98 h 254"/>
                  <a:gd name="T38" fmla="*/ 167 w 267"/>
                  <a:gd name="T39" fmla="*/ 109 h 254"/>
                  <a:gd name="T40" fmla="*/ 166 w 267"/>
                  <a:gd name="T41" fmla="*/ 9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54">
                    <a:moveTo>
                      <a:pt x="78" y="138"/>
                    </a:moveTo>
                    <a:cubicBezTo>
                      <a:pt x="0" y="116"/>
                      <a:pt x="0" y="116"/>
                      <a:pt x="0" y="116"/>
                    </a:cubicBezTo>
                    <a:cubicBezTo>
                      <a:pt x="5" y="63"/>
                      <a:pt x="51" y="34"/>
                      <a:pt x="102" y="50"/>
                    </a:cubicBezTo>
                    <a:cubicBezTo>
                      <a:pt x="154" y="65"/>
                      <a:pt x="138" y="195"/>
                      <a:pt x="190" y="160"/>
                    </a:cubicBezTo>
                    <a:cubicBezTo>
                      <a:pt x="246" y="122"/>
                      <a:pt x="189" y="60"/>
                      <a:pt x="169" y="87"/>
                    </a:cubicBezTo>
                    <a:cubicBezTo>
                      <a:pt x="207" y="100"/>
                      <a:pt x="191" y="120"/>
                      <a:pt x="172" y="123"/>
                    </a:cubicBezTo>
                    <a:cubicBezTo>
                      <a:pt x="152" y="126"/>
                      <a:pt x="142" y="109"/>
                      <a:pt x="152" y="91"/>
                    </a:cubicBezTo>
                    <a:cubicBezTo>
                      <a:pt x="146" y="88"/>
                      <a:pt x="141" y="85"/>
                      <a:pt x="139" y="82"/>
                    </a:cubicBezTo>
                    <a:cubicBezTo>
                      <a:pt x="120" y="41"/>
                      <a:pt x="205" y="47"/>
                      <a:pt x="205" y="22"/>
                    </a:cubicBezTo>
                    <a:cubicBezTo>
                      <a:pt x="204" y="0"/>
                      <a:pt x="215" y="9"/>
                      <a:pt x="213" y="25"/>
                    </a:cubicBezTo>
                    <a:cubicBezTo>
                      <a:pt x="212" y="35"/>
                      <a:pt x="204" y="42"/>
                      <a:pt x="195" y="45"/>
                    </a:cubicBezTo>
                    <a:cubicBezTo>
                      <a:pt x="178" y="52"/>
                      <a:pt x="145" y="59"/>
                      <a:pt x="157" y="76"/>
                    </a:cubicBezTo>
                    <a:cubicBezTo>
                      <a:pt x="160" y="81"/>
                      <a:pt x="160" y="80"/>
                      <a:pt x="162" y="77"/>
                    </a:cubicBezTo>
                    <a:cubicBezTo>
                      <a:pt x="181" y="59"/>
                      <a:pt x="217" y="51"/>
                      <a:pt x="239" y="99"/>
                    </a:cubicBezTo>
                    <a:cubicBezTo>
                      <a:pt x="267" y="157"/>
                      <a:pt x="194" y="254"/>
                      <a:pt x="127" y="181"/>
                    </a:cubicBezTo>
                    <a:cubicBezTo>
                      <a:pt x="107" y="159"/>
                      <a:pt x="111" y="71"/>
                      <a:pt x="80" y="133"/>
                    </a:cubicBezTo>
                    <a:cubicBezTo>
                      <a:pt x="79" y="134"/>
                      <a:pt x="78" y="135"/>
                      <a:pt x="78" y="138"/>
                    </a:cubicBezTo>
                    <a:close/>
                    <a:moveTo>
                      <a:pt x="166" y="95"/>
                    </a:moveTo>
                    <a:cubicBezTo>
                      <a:pt x="164" y="95"/>
                      <a:pt x="161" y="95"/>
                      <a:pt x="159" y="98"/>
                    </a:cubicBezTo>
                    <a:cubicBezTo>
                      <a:pt x="157" y="101"/>
                      <a:pt x="157" y="109"/>
                      <a:pt x="167" y="109"/>
                    </a:cubicBezTo>
                    <a:cubicBezTo>
                      <a:pt x="183" y="110"/>
                      <a:pt x="177" y="97"/>
                      <a:pt x="166" y="95"/>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3613"/>
              <p:cNvSpPr/>
              <p:nvPr/>
            </p:nvSpPr>
            <p:spPr bwMode="auto">
              <a:xfrm>
                <a:off x="-8411369" y="-8713788"/>
                <a:ext cx="747713" cy="311150"/>
              </a:xfrm>
              <a:custGeom>
                <a:avLst/>
                <a:gdLst>
                  <a:gd name="T0" fmla="*/ 146 w 199"/>
                  <a:gd name="T1" fmla="*/ 83 h 83"/>
                  <a:gd name="T2" fmla="*/ 29 w 199"/>
                  <a:gd name="T3" fmla="*/ 51 h 83"/>
                  <a:gd name="T4" fmla="*/ 5 w 199"/>
                  <a:gd name="T5" fmla="*/ 57 h 83"/>
                  <a:gd name="T6" fmla="*/ 37 w 199"/>
                  <a:gd name="T7" fmla="*/ 11 h 83"/>
                  <a:gd name="T8" fmla="*/ 153 w 199"/>
                  <a:gd name="T9" fmla="*/ 79 h 83"/>
                  <a:gd name="T10" fmla="*/ 146 w 199"/>
                  <a:gd name="T11" fmla="*/ 83 h 83"/>
                </a:gdLst>
                <a:ahLst/>
                <a:cxnLst>
                  <a:cxn ang="0">
                    <a:pos x="T0" y="T1"/>
                  </a:cxn>
                  <a:cxn ang="0">
                    <a:pos x="T2" y="T3"/>
                  </a:cxn>
                  <a:cxn ang="0">
                    <a:pos x="T4" y="T5"/>
                  </a:cxn>
                  <a:cxn ang="0">
                    <a:pos x="T6" y="T7"/>
                  </a:cxn>
                  <a:cxn ang="0">
                    <a:pos x="T8" y="T9"/>
                  </a:cxn>
                  <a:cxn ang="0">
                    <a:pos x="T10" y="T11"/>
                  </a:cxn>
                </a:cxnLst>
                <a:rect l="0" t="0" r="r" b="b"/>
                <a:pathLst>
                  <a:path w="199" h="83">
                    <a:moveTo>
                      <a:pt x="146" y="83"/>
                    </a:moveTo>
                    <a:cubicBezTo>
                      <a:pt x="127" y="44"/>
                      <a:pt x="65" y="34"/>
                      <a:pt x="29" y="51"/>
                    </a:cubicBezTo>
                    <a:cubicBezTo>
                      <a:pt x="0" y="65"/>
                      <a:pt x="4" y="70"/>
                      <a:pt x="5" y="57"/>
                    </a:cubicBezTo>
                    <a:cubicBezTo>
                      <a:pt x="6" y="44"/>
                      <a:pt x="20" y="16"/>
                      <a:pt x="37" y="11"/>
                    </a:cubicBezTo>
                    <a:cubicBezTo>
                      <a:pt x="73" y="0"/>
                      <a:pt x="199" y="14"/>
                      <a:pt x="153" y="79"/>
                    </a:cubicBezTo>
                    <a:cubicBezTo>
                      <a:pt x="153" y="80"/>
                      <a:pt x="147" y="82"/>
                      <a:pt x="146" y="8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3614"/>
              <p:cNvSpPr>
                <a:spLocks noEditPoints="1"/>
              </p:cNvSpPr>
              <p:nvPr/>
            </p:nvSpPr>
            <p:spPr bwMode="auto">
              <a:xfrm>
                <a:off x="-9090819" y="-7302500"/>
                <a:ext cx="1276350" cy="201613"/>
              </a:xfrm>
              <a:custGeom>
                <a:avLst/>
                <a:gdLst>
                  <a:gd name="T0" fmla="*/ 802 w 804"/>
                  <a:gd name="T1" fmla="*/ 108 h 127"/>
                  <a:gd name="T2" fmla="*/ 799 w 804"/>
                  <a:gd name="T3" fmla="*/ 116 h 127"/>
                  <a:gd name="T4" fmla="*/ 5 w 804"/>
                  <a:gd name="T5" fmla="*/ 0 h 127"/>
                  <a:gd name="T6" fmla="*/ 5 w 804"/>
                  <a:gd name="T7" fmla="*/ 7 h 127"/>
                  <a:gd name="T8" fmla="*/ 26 w 804"/>
                  <a:gd name="T9" fmla="*/ 12 h 127"/>
                  <a:gd name="T10" fmla="*/ 26 w 804"/>
                  <a:gd name="T11" fmla="*/ 21 h 127"/>
                  <a:gd name="T12" fmla="*/ 50 w 804"/>
                  <a:gd name="T13" fmla="*/ 26 h 127"/>
                  <a:gd name="T14" fmla="*/ 48 w 804"/>
                  <a:gd name="T15" fmla="*/ 30 h 127"/>
                  <a:gd name="T16" fmla="*/ 76 w 804"/>
                  <a:gd name="T17" fmla="*/ 35 h 127"/>
                  <a:gd name="T18" fmla="*/ 69 w 804"/>
                  <a:gd name="T19" fmla="*/ 40 h 127"/>
                  <a:gd name="T20" fmla="*/ 102 w 804"/>
                  <a:gd name="T21" fmla="*/ 45 h 127"/>
                  <a:gd name="T22" fmla="*/ 95 w 804"/>
                  <a:gd name="T23" fmla="*/ 42 h 127"/>
                  <a:gd name="T24" fmla="*/ 123 w 804"/>
                  <a:gd name="T25" fmla="*/ 59 h 127"/>
                  <a:gd name="T26" fmla="*/ 145 w 804"/>
                  <a:gd name="T27" fmla="*/ 56 h 127"/>
                  <a:gd name="T28" fmla="*/ 147 w 804"/>
                  <a:gd name="T29" fmla="*/ 64 h 127"/>
                  <a:gd name="T30" fmla="*/ 171 w 804"/>
                  <a:gd name="T31" fmla="*/ 64 h 127"/>
                  <a:gd name="T32" fmla="*/ 168 w 804"/>
                  <a:gd name="T33" fmla="*/ 71 h 127"/>
                  <a:gd name="T34" fmla="*/ 197 w 804"/>
                  <a:gd name="T35" fmla="*/ 71 h 127"/>
                  <a:gd name="T36" fmla="*/ 192 w 804"/>
                  <a:gd name="T37" fmla="*/ 75 h 127"/>
                  <a:gd name="T38" fmla="*/ 223 w 804"/>
                  <a:gd name="T39" fmla="*/ 75 h 127"/>
                  <a:gd name="T40" fmla="*/ 218 w 804"/>
                  <a:gd name="T41" fmla="*/ 75 h 127"/>
                  <a:gd name="T42" fmla="*/ 244 w 804"/>
                  <a:gd name="T43" fmla="*/ 87 h 127"/>
                  <a:gd name="T44" fmla="*/ 272 w 804"/>
                  <a:gd name="T45" fmla="*/ 85 h 127"/>
                  <a:gd name="T46" fmla="*/ 265 w 804"/>
                  <a:gd name="T47" fmla="*/ 92 h 127"/>
                  <a:gd name="T48" fmla="*/ 298 w 804"/>
                  <a:gd name="T49" fmla="*/ 97 h 127"/>
                  <a:gd name="T50" fmla="*/ 319 w 804"/>
                  <a:gd name="T51" fmla="*/ 92 h 127"/>
                  <a:gd name="T52" fmla="*/ 317 w 804"/>
                  <a:gd name="T53" fmla="*/ 99 h 127"/>
                  <a:gd name="T54" fmla="*/ 345 w 804"/>
                  <a:gd name="T55" fmla="*/ 97 h 127"/>
                  <a:gd name="T56" fmla="*/ 341 w 804"/>
                  <a:gd name="T57" fmla="*/ 104 h 127"/>
                  <a:gd name="T58" fmla="*/ 374 w 804"/>
                  <a:gd name="T59" fmla="*/ 106 h 127"/>
                  <a:gd name="T60" fmla="*/ 395 w 804"/>
                  <a:gd name="T61" fmla="*/ 104 h 127"/>
                  <a:gd name="T62" fmla="*/ 393 w 804"/>
                  <a:gd name="T63" fmla="*/ 111 h 127"/>
                  <a:gd name="T64" fmla="*/ 421 w 804"/>
                  <a:gd name="T65" fmla="*/ 106 h 127"/>
                  <a:gd name="T66" fmla="*/ 416 w 804"/>
                  <a:gd name="T67" fmla="*/ 113 h 127"/>
                  <a:gd name="T68" fmla="*/ 449 w 804"/>
                  <a:gd name="T69" fmla="*/ 116 h 127"/>
                  <a:gd name="T70" fmla="*/ 471 w 804"/>
                  <a:gd name="T71" fmla="*/ 111 h 127"/>
                  <a:gd name="T72" fmla="*/ 468 w 804"/>
                  <a:gd name="T73" fmla="*/ 118 h 127"/>
                  <a:gd name="T74" fmla="*/ 499 w 804"/>
                  <a:gd name="T75" fmla="*/ 113 h 127"/>
                  <a:gd name="T76" fmla="*/ 518 w 804"/>
                  <a:gd name="T77" fmla="*/ 116 h 127"/>
                  <a:gd name="T78" fmla="*/ 525 w 804"/>
                  <a:gd name="T79" fmla="*/ 123 h 127"/>
                  <a:gd name="T80" fmla="*/ 546 w 804"/>
                  <a:gd name="T81" fmla="*/ 118 h 127"/>
                  <a:gd name="T82" fmla="*/ 544 w 804"/>
                  <a:gd name="T83" fmla="*/ 118 h 127"/>
                  <a:gd name="T84" fmla="*/ 575 w 804"/>
                  <a:gd name="T85" fmla="*/ 125 h 127"/>
                  <a:gd name="T86" fmla="*/ 596 w 804"/>
                  <a:gd name="T87" fmla="*/ 120 h 127"/>
                  <a:gd name="T88" fmla="*/ 598 w 804"/>
                  <a:gd name="T89" fmla="*/ 125 h 127"/>
                  <a:gd name="T90" fmla="*/ 624 w 804"/>
                  <a:gd name="T91" fmla="*/ 120 h 127"/>
                  <a:gd name="T92" fmla="*/ 620 w 804"/>
                  <a:gd name="T93" fmla="*/ 120 h 127"/>
                  <a:gd name="T94" fmla="*/ 653 w 804"/>
                  <a:gd name="T95" fmla="*/ 127 h 127"/>
                  <a:gd name="T96" fmla="*/ 672 w 804"/>
                  <a:gd name="T97" fmla="*/ 120 h 127"/>
                  <a:gd name="T98" fmla="*/ 676 w 804"/>
                  <a:gd name="T99" fmla="*/ 127 h 127"/>
                  <a:gd name="T100" fmla="*/ 698 w 804"/>
                  <a:gd name="T101" fmla="*/ 120 h 127"/>
                  <a:gd name="T102" fmla="*/ 698 w 804"/>
                  <a:gd name="T103" fmla="*/ 127 h 127"/>
                  <a:gd name="T104" fmla="*/ 726 w 804"/>
                  <a:gd name="T105" fmla="*/ 120 h 127"/>
                  <a:gd name="T106" fmla="*/ 721 w 804"/>
                  <a:gd name="T107" fmla="*/ 125 h 127"/>
                  <a:gd name="T108" fmla="*/ 754 w 804"/>
                  <a:gd name="T109" fmla="*/ 118 h 127"/>
                  <a:gd name="T110" fmla="*/ 747 w 804"/>
                  <a:gd name="T111" fmla="*/ 118 h 127"/>
                  <a:gd name="T112" fmla="*/ 778 w 804"/>
                  <a:gd name="T113" fmla="*/ 113 h 127"/>
                  <a:gd name="T114" fmla="*/ 773 w 804"/>
                  <a:gd name="T115" fmla="*/ 12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4" h="127">
                    <a:moveTo>
                      <a:pt x="797" y="111"/>
                    </a:moveTo>
                    <a:lnTo>
                      <a:pt x="797" y="111"/>
                    </a:lnTo>
                    <a:lnTo>
                      <a:pt x="799" y="111"/>
                    </a:lnTo>
                    <a:lnTo>
                      <a:pt x="799" y="111"/>
                    </a:lnTo>
                    <a:lnTo>
                      <a:pt x="802" y="108"/>
                    </a:lnTo>
                    <a:lnTo>
                      <a:pt x="802" y="108"/>
                    </a:lnTo>
                    <a:lnTo>
                      <a:pt x="804" y="116"/>
                    </a:lnTo>
                    <a:lnTo>
                      <a:pt x="804" y="116"/>
                    </a:lnTo>
                    <a:lnTo>
                      <a:pt x="802" y="116"/>
                    </a:lnTo>
                    <a:lnTo>
                      <a:pt x="799" y="116"/>
                    </a:lnTo>
                    <a:lnTo>
                      <a:pt x="799" y="116"/>
                    </a:lnTo>
                    <a:lnTo>
                      <a:pt x="799" y="118"/>
                    </a:lnTo>
                    <a:lnTo>
                      <a:pt x="797" y="111"/>
                    </a:lnTo>
                    <a:close/>
                    <a:moveTo>
                      <a:pt x="5" y="0"/>
                    </a:moveTo>
                    <a:lnTo>
                      <a:pt x="5" y="0"/>
                    </a:lnTo>
                    <a:lnTo>
                      <a:pt x="7" y="0"/>
                    </a:lnTo>
                    <a:lnTo>
                      <a:pt x="7" y="2"/>
                    </a:lnTo>
                    <a:lnTo>
                      <a:pt x="10" y="2"/>
                    </a:lnTo>
                    <a:lnTo>
                      <a:pt x="5" y="7"/>
                    </a:lnTo>
                    <a:lnTo>
                      <a:pt x="5" y="7"/>
                    </a:lnTo>
                    <a:lnTo>
                      <a:pt x="3" y="7"/>
                    </a:lnTo>
                    <a:lnTo>
                      <a:pt x="0" y="4"/>
                    </a:lnTo>
                    <a:lnTo>
                      <a:pt x="0" y="4"/>
                    </a:lnTo>
                    <a:lnTo>
                      <a:pt x="5" y="0"/>
                    </a:lnTo>
                    <a:close/>
                    <a:moveTo>
                      <a:pt x="26" y="12"/>
                    </a:moveTo>
                    <a:lnTo>
                      <a:pt x="29" y="14"/>
                    </a:lnTo>
                    <a:lnTo>
                      <a:pt x="29" y="14"/>
                    </a:lnTo>
                    <a:lnTo>
                      <a:pt x="31" y="16"/>
                    </a:lnTo>
                    <a:lnTo>
                      <a:pt x="29" y="21"/>
                    </a:lnTo>
                    <a:lnTo>
                      <a:pt x="26" y="21"/>
                    </a:lnTo>
                    <a:lnTo>
                      <a:pt x="24" y="19"/>
                    </a:lnTo>
                    <a:lnTo>
                      <a:pt x="22" y="19"/>
                    </a:lnTo>
                    <a:lnTo>
                      <a:pt x="26" y="12"/>
                    </a:lnTo>
                    <a:close/>
                    <a:moveTo>
                      <a:pt x="48" y="23"/>
                    </a:moveTo>
                    <a:lnTo>
                      <a:pt x="50" y="26"/>
                    </a:lnTo>
                    <a:lnTo>
                      <a:pt x="52" y="26"/>
                    </a:lnTo>
                    <a:lnTo>
                      <a:pt x="55" y="26"/>
                    </a:lnTo>
                    <a:lnTo>
                      <a:pt x="52" y="33"/>
                    </a:lnTo>
                    <a:lnTo>
                      <a:pt x="50" y="30"/>
                    </a:lnTo>
                    <a:lnTo>
                      <a:pt x="48" y="30"/>
                    </a:lnTo>
                    <a:lnTo>
                      <a:pt x="45" y="30"/>
                    </a:lnTo>
                    <a:lnTo>
                      <a:pt x="48" y="23"/>
                    </a:lnTo>
                    <a:close/>
                    <a:moveTo>
                      <a:pt x="71" y="33"/>
                    </a:moveTo>
                    <a:lnTo>
                      <a:pt x="74" y="35"/>
                    </a:lnTo>
                    <a:lnTo>
                      <a:pt x="76" y="35"/>
                    </a:lnTo>
                    <a:lnTo>
                      <a:pt x="78" y="35"/>
                    </a:lnTo>
                    <a:lnTo>
                      <a:pt x="76" y="42"/>
                    </a:lnTo>
                    <a:lnTo>
                      <a:pt x="74" y="42"/>
                    </a:lnTo>
                    <a:lnTo>
                      <a:pt x="71" y="40"/>
                    </a:lnTo>
                    <a:lnTo>
                      <a:pt x="69" y="40"/>
                    </a:lnTo>
                    <a:lnTo>
                      <a:pt x="71" y="33"/>
                    </a:lnTo>
                    <a:close/>
                    <a:moveTo>
                      <a:pt x="95" y="42"/>
                    </a:moveTo>
                    <a:lnTo>
                      <a:pt x="95" y="42"/>
                    </a:lnTo>
                    <a:lnTo>
                      <a:pt x="100" y="42"/>
                    </a:lnTo>
                    <a:lnTo>
                      <a:pt x="102" y="45"/>
                    </a:lnTo>
                    <a:lnTo>
                      <a:pt x="100" y="49"/>
                    </a:lnTo>
                    <a:lnTo>
                      <a:pt x="97" y="49"/>
                    </a:lnTo>
                    <a:lnTo>
                      <a:pt x="95" y="49"/>
                    </a:lnTo>
                    <a:lnTo>
                      <a:pt x="93" y="47"/>
                    </a:lnTo>
                    <a:lnTo>
                      <a:pt x="95" y="42"/>
                    </a:lnTo>
                    <a:close/>
                    <a:moveTo>
                      <a:pt x="119" y="49"/>
                    </a:moveTo>
                    <a:lnTo>
                      <a:pt x="121" y="49"/>
                    </a:lnTo>
                    <a:lnTo>
                      <a:pt x="123" y="52"/>
                    </a:lnTo>
                    <a:lnTo>
                      <a:pt x="126" y="52"/>
                    </a:lnTo>
                    <a:lnTo>
                      <a:pt x="123" y="59"/>
                    </a:lnTo>
                    <a:lnTo>
                      <a:pt x="121" y="56"/>
                    </a:lnTo>
                    <a:lnTo>
                      <a:pt x="119" y="56"/>
                    </a:lnTo>
                    <a:lnTo>
                      <a:pt x="119" y="56"/>
                    </a:lnTo>
                    <a:lnTo>
                      <a:pt x="119" y="49"/>
                    </a:lnTo>
                    <a:close/>
                    <a:moveTo>
                      <a:pt x="145" y="56"/>
                    </a:moveTo>
                    <a:lnTo>
                      <a:pt x="147" y="56"/>
                    </a:lnTo>
                    <a:lnTo>
                      <a:pt x="149" y="59"/>
                    </a:lnTo>
                    <a:lnTo>
                      <a:pt x="149" y="59"/>
                    </a:lnTo>
                    <a:lnTo>
                      <a:pt x="149" y="66"/>
                    </a:lnTo>
                    <a:lnTo>
                      <a:pt x="147" y="64"/>
                    </a:lnTo>
                    <a:lnTo>
                      <a:pt x="145" y="64"/>
                    </a:lnTo>
                    <a:lnTo>
                      <a:pt x="142" y="64"/>
                    </a:lnTo>
                    <a:lnTo>
                      <a:pt x="145" y="56"/>
                    </a:lnTo>
                    <a:close/>
                    <a:moveTo>
                      <a:pt x="168" y="64"/>
                    </a:moveTo>
                    <a:lnTo>
                      <a:pt x="171" y="64"/>
                    </a:lnTo>
                    <a:lnTo>
                      <a:pt x="173" y="64"/>
                    </a:lnTo>
                    <a:lnTo>
                      <a:pt x="175" y="66"/>
                    </a:lnTo>
                    <a:lnTo>
                      <a:pt x="173" y="71"/>
                    </a:lnTo>
                    <a:lnTo>
                      <a:pt x="171" y="71"/>
                    </a:lnTo>
                    <a:lnTo>
                      <a:pt x="168" y="71"/>
                    </a:lnTo>
                    <a:lnTo>
                      <a:pt x="166" y="71"/>
                    </a:lnTo>
                    <a:lnTo>
                      <a:pt x="168" y="64"/>
                    </a:lnTo>
                    <a:close/>
                    <a:moveTo>
                      <a:pt x="192" y="68"/>
                    </a:moveTo>
                    <a:lnTo>
                      <a:pt x="194" y="71"/>
                    </a:lnTo>
                    <a:lnTo>
                      <a:pt x="197" y="71"/>
                    </a:lnTo>
                    <a:lnTo>
                      <a:pt x="199" y="71"/>
                    </a:lnTo>
                    <a:lnTo>
                      <a:pt x="197" y="78"/>
                    </a:lnTo>
                    <a:lnTo>
                      <a:pt x="197" y="78"/>
                    </a:lnTo>
                    <a:lnTo>
                      <a:pt x="192" y="75"/>
                    </a:lnTo>
                    <a:lnTo>
                      <a:pt x="192" y="75"/>
                    </a:lnTo>
                    <a:lnTo>
                      <a:pt x="192" y="68"/>
                    </a:lnTo>
                    <a:close/>
                    <a:moveTo>
                      <a:pt x="218" y="75"/>
                    </a:moveTo>
                    <a:lnTo>
                      <a:pt x="220" y="75"/>
                    </a:lnTo>
                    <a:lnTo>
                      <a:pt x="223" y="75"/>
                    </a:lnTo>
                    <a:lnTo>
                      <a:pt x="223" y="75"/>
                    </a:lnTo>
                    <a:lnTo>
                      <a:pt x="223" y="82"/>
                    </a:lnTo>
                    <a:lnTo>
                      <a:pt x="223" y="82"/>
                    </a:lnTo>
                    <a:lnTo>
                      <a:pt x="218" y="82"/>
                    </a:lnTo>
                    <a:lnTo>
                      <a:pt x="215" y="80"/>
                    </a:lnTo>
                    <a:lnTo>
                      <a:pt x="218" y="75"/>
                    </a:lnTo>
                    <a:close/>
                    <a:moveTo>
                      <a:pt x="241" y="80"/>
                    </a:moveTo>
                    <a:lnTo>
                      <a:pt x="246" y="80"/>
                    </a:lnTo>
                    <a:lnTo>
                      <a:pt x="249" y="80"/>
                    </a:lnTo>
                    <a:lnTo>
                      <a:pt x="249" y="87"/>
                    </a:lnTo>
                    <a:lnTo>
                      <a:pt x="244" y="87"/>
                    </a:lnTo>
                    <a:lnTo>
                      <a:pt x="241" y="87"/>
                    </a:lnTo>
                    <a:lnTo>
                      <a:pt x="241" y="80"/>
                    </a:lnTo>
                    <a:close/>
                    <a:moveTo>
                      <a:pt x="267" y="85"/>
                    </a:moveTo>
                    <a:lnTo>
                      <a:pt x="267" y="85"/>
                    </a:lnTo>
                    <a:lnTo>
                      <a:pt x="272" y="85"/>
                    </a:lnTo>
                    <a:lnTo>
                      <a:pt x="275" y="85"/>
                    </a:lnTo>
                    <a:lnTo>
                      <a:pt x="272" y="92"/>
                    </a:lnTo>
                    <a:lnTo>
                      <a:pt x="270" y="92"/>
                    </a:lnTo>
                    <a:lnTo>
                      <a:pt x="267" y="92"/>
                    </a:lnTo>
                    <a:lnTo>
                      <a:pt x="265" y="92"/>
                    </a:lnTo>
                    <a:lnTo>
                      <a:pt x="267" y="85"/>
                    </a:lnTo>
                    <a:close/>
                    <a:moveTo>
                      <a:pt x="291" y="90"/>
                    </a:moveTo>
                    <a:lnTo>
                      <a:pt x="296" y="90"/>
                    </a:lnTo>
                    <a:lnTo>
                      <a:pt x="298" y="90"/>
                    </a:lnTo>
                    <a:lnTo>
                      <a:pt x="298" y="97"/>
                    </a:lnTo>
                    <a:lnTo>
                      <a:pt x="293" y="97"/>
                    </a:lnTo>
                    <a:lnTo>
                      <a:pt x="291" y="94"/>
                    </a:lnTo>
                    <a:lnTo>
                      <a:pt x="291" y="90"/>
                    </a:lnTo>
                    <a:close/>
                    <a:moveTo>
                      <a:pt x="317" y="92"/>
                    </a:moveTo>
                    <a:lnTo>
                      <a:pt x="319" y="92"/>
                    </a:lnTo>
                    <a:lnTo>
                      <a:pt x="322" y="94"/>
                    </a:lnTo>
                    <a:lnTo>
                      <a:pt x="324" y="94"/>
                    </a:lnTo>
                    <a:lnTo>
                      <a:pt x="322" y="99"/>
                    </a:lnTo>
                    <a:lnTo>
                      <a:pt x="322" y="99"/>
                    </a:lnTo>
                    <a:lnTo>
                      <a:pt x="317" y="99"/>
                    </a:lnTo>
                    <a:lnTo>
                      <a:pt x="317" y="99"/>
                    </a:lnTo>
                    <a:lnTo>
                      <a:pt x="317" y="92"/>
                    </a:lnTo>
                    <a:close/>
                    <a:moveTo>
                      <a:pt x="343" y="97"/>
                    </a:moveTo>
                    <a:lnTo>
                      <a:pt x="343" y="97"/>
                    </a:lnTo>
                    <a:lnTo>
                      <a:pt x="345" y="97"/>
                    </a:lnTo>
                    <a:lnTo>
                      <a:pt x="348" y="97"/>
                    </a:lnTo>
                    <a:lnTo>
                      <a:pt x="348" y="104"/>
                    </a:lnTo>
                    <a:lnTo>
                      <a:pt x="345" y="104"/>
                    </a:lnTo>
                    <a:lnTo>
                      <a:pt x="341" y="104"/>
                    </a:lnTo>
                    <a:lnTo>
                      <a:pt x="341" y="104"/>
                    </a:lnTo>
                    <a:lnTo>
                      <a:pt x="343" y="97"/>
                    </a:lnTo>
                    <a:close/>
                    <a:moveTo>
                      <a:pt x="367" y="99"/>
                    </a:moveTo>
                    <a:lnTo>
                      <a:pt x="371" y="101"/>
                    </a:lnTo>
                    <a:lnTo>
                      <a:pt x="374" y="101"/>
                    </a:lnTo>
                    <a:lnTo>
                      <a:pt x="374" y="106"/>
                    </a:lnTo>
                    <a:lnTo>
                      <a:pt x="369" y="106"/>
                    </a:lnTo>
                    <a:lnTo>
                      <a:pt x="367" y="106"/>
                    </a:lnTo>
                    <a:lnTo>
                      <a:pt x="367" y="99"/>
                    </a:lnTo>
                    <a:close/>
                    <a:moveTo>
                      <a:pt x="393" y="104"/>
                    </a:moveTo>
                    <a:lnTo>
                      <a:pt x="395" y="104"/>
                    </a:lnTo>
                    <a:lnTo>
                      <a:pt x="397" y="104"/>
                    </a:lnTo>
                    <a:lnTo>
                      <a:pt x="400" y="104"/>
                    </a:lnTo>
                    <a:lnTo>
                      <a:pt x="397" y="111"/>
                    </a:lnTo>
                    <a:lnTo>
                      <a:pt x="397" y="111"/>
                    </a:lnTo>
                    <a:lnTo>
                      <a:pt x="393" y="111"/>
                    </a:lnTo>
                    <a:lnTo>
                      <a:pt x="393" y="108"/>
                    </a:lnTo>
                    <a:lnTo>
                      <a:pt x="393" y="104"/>
                    </a:lnTo>
                    <a:close/>
                    <a:moveTo>
                      <a:pt x="419" y="106"/>
                    </a:moveTo>
                    <a:lnTo>
                      <a:pt x="419" y="106"/>
                    </a:lnTo>
                    <a:lnTo>
                      <a:pt x="421" y="106"/>
                    </a:lnTo>
                    <a:lnTo>
                      <a:pt x="423" y="106"/>
                    </a:lnTo>
                    <a:lnTo>
                      <a:pt x="423" y="113"/>
                    </a:lnTo>
                    <a:lnTo>
                      <a:pt x="421" y="113"/>
                    </a:lnTo>
                    <a:lnTo>
                      <a:pt x="419" y="113"/>
                    </a:lnTo>
                    <a:lnTo>
                      <a:pt x="416" y="113"/>
                    </a:lnTo>
                    <a:lnTo>
                      <a:pt x="419" y="106"/>
                    </a:lnTo>
                    <a:close/>
                    <a:moveTo>
                      <a:pt x="442" y="108"/>
                    </a:moveTo>
                    <a:lnTo>
                      <a:pt x="447" y="108"/>
                    </a:lnTo>
                    <a:lnTo>
                      <a:pt x="449" y="108"/>
                    </a:lnTo>
                    <a:lnTo>
                      <a:pt x="449" y="116"/>
                    </a:lnTo>
                    <a:lnTo>
                      <a:pt x="445" y="116"/>
                    </a:lnTo>
                    <a:lnTo>
                      <a:pt x="442" y="116"/>
                    </a:lnTo>
                    <a:lnTo>
                      <a:pt x="442" y="108"/>
                    </a:lnTo>
                    <a:close/>
                    <a:moveTo>
                      <a:pt x="468" y="111"/>
                    </a:moveTo>
                    <a:lnTo>
                      <a:pt x="471" y="111"/>
                    </a:lnTo>
                    <a:lnTo>
                      <a:pt x="473" y="111"/>
                    </a:lnTo>
                    <a:lnTo>
                      <a:pt x="476" y="111"/>
                    </a:lnTo>
                    <a:lnTo>
                      <a:pt x="473" y="118"/>
                    </a:lnTo>
                    <a:lnTo>
                      <a:pt x="473" y="118"/>
                    </a:lnTo>
                    <a:lnTo>
                      <a:pt x="468" y="118"/>
                    </a:lnTo>
                    <a:lnTo>
                      <a:pt x="468" y="118"/>
                    </a:lnTo>
                    <a:lnTo>
                      <a:pt x="468" y="111"/>
                    </a:lnTo>
                    <a:close/>
                    <a:moveTo>
                      <a:pt x="494" y="113"/>
                    </a:moveTo>
                    <a:lnTo>
                      <a:pt x="497" y="113"/>
                    </a:lnTo>
                    <a:lnTo>
                      <a:pt x="499" y="113"/>
                    </a:lnTo>
                    <a:lnTo>
                      <a:pt x="499" y="120"/>
                    </a:lnTo>
                    <a:lnTo>
                      <a:pt x="497" y="120"/>
                    </a:lnTo>
                    <a:lnTo>
                      <a:pt x="492" y="120"/>
                    </a:lnTo>
                    <a:lnTo>
                      <a:pt x="494" y="113"/>
                    </a:lnTo>
                    <a:close/>
                    <a:moveTo>
                      <a:pt x="518" y="116"/>
                    </a:moveTo>
                    <a:lnTo>
                      <a:pt x="520" y="116"/>
                    </a:lnTo>
                    <a:lnTo>
                      <a:pt x="525" y="116"/>
                    </a:lnTo>
                    <a:lnTo>
                      <a:pt x="525" y="116"/>
                    </a:lnTo>
                    <a:lnTo>
                      <a:pt x="525" y="123"/>
                    </a:lnTo>
                    <a:lnTo>
                      <a:pt x="525" y="123"/>
                    </a:lnTo>
                    <a:lnTo>
                      <a:pt x="520" y="123"/>
                    </a:lnTo>
                    <a:lnTo>
                      <a:pt x="518" y="123"/>
                    </a:lnTo>
                    <a:lnTo>
                      <a:pt x="518" y="116"/>
                    </a:lnTo>
                    <a:close/>
                    <a:moveTo>
                      <a:pt x="544" y="118"/>
                    </a:moveTo>
                    <a:lnTo>
                      <a:pt x="546" y="118"/>
                    </a:lnTo>
                    <a:lnTo>
                      <a:pt x="551" y="118"/>
                    </a:lnTo>
                    <a:lnTo>
                      <a:pt x="551" y="123"/>
                    </a:lnTo>
                    <a:lnTo>
                      <a:pt x="546" y="123"/>
                    </a:lnTo>
                    <a:lnTo>
                      <a:pt x="544" y="123"/>
                    </a:lnTo>
                    <a:lnTo>
                      <a:pt x="544" y="118"/>
                    </a:lnTo>
                    <a:close/>
                    <a:moveTo>
                      <a:pt x="570" y="118"/>
                    </a:moveTo>
                    <a:lnTo>
                      <a:pt x="570" y="118"/>
                    </a:lnTo>
                    <a:lnTo>
                      <a:pt x="572" y="118"/>
                    </a:lnTo>
                    <a:lnTo>
                      <a:pt x="577" y="118"/>
                    </a:lnTo>
                    <a:lnTo>
                      <a:pt x="575" y="125"/>
                    </a:lnTo>
                    <a:lnTo>
                      <a:pt x="572" y="125"/>
                    </a:lnTo>
                    <a:lnTo>
                      <a:pt x="570" y="125"/>
                    </a:lnTo>
                    <a:lnTo>
                      <a:pt x="570" y="125"/>
                    </a:lnTo>
                    <a:lnTo>
                      <a:pt x="570" y="118"/>
                    </a:lnTo>
                    <a:close/>
                    <a:moveTo>
                      <a:pt x="596" y="120"/>
                    </a:moveTo>
                    <a:lnTo>
                      <a:pt x="596" y="120"/>
                    </a:lnTo>
                    <a:lnTo>
                      <a:pt x="598" y="120"/>
                    </a:lnTo>
                    <a:lnTo>
                      <a:pt x="601" y="120"/>
                    </a:lnTo>
                    <a:lnTo>
                      <a:pt x="601" y="125"/>
                    </a:lnTo>
                    <a:lnTo>
                      <a:pt x="598" y="125"/>
                    </a:lnTo>
                    <a:lnTo>
                      <a:pt x="596" y="125"/>
                    </a:lnTo>
                    <a:lnTo>
                      <a:pt x="594" y="125"/>
                    </a:lnTo>
                    <a:lnTo>
                      <a:pt x="596" y="120"/>
                    </a:lnTo>
                    <a:close/>
                    <a:moveTo>
                      <a:pt x="620" y="120"/>
                    </a:moveTo>
                    <a:lnTo>
                      <a:pt x="624" y="120"/>
                    </a:lnTo>
                    <a:lnTo>
                      <a:pt x="627" y="120"/>
                    </a:lnTo>
                    <a:lnTo>
                      <a:pt x="627" y="127"/>
                    </a:lnTo>
                    <a:lnTo>
                      <a:pt x="624" y="127"/>
                    </a:lnTo>
                    <a:lnTo>
                      <a:pt x="620" y="127"/>
                    </a:lnTo>
                    <a:lnTo>
                      <a:pt x="620" y="120"/>
                    </a:lnTo>
                    <a:close/>
                    <a:moveTo>
                      <a:pt x="646" y="120"/>
                    </a:moveTo>
                    <a:lnTo>
                      <a:pt x="648" y="120"/>
                    </a:lnTo>
                    <a:lnTo>
                      <a:pt x="650" y="120"/>
                    </a:lnTo>
                    <a:lnTo>
                      <a:pt x="653" y="120"/>
                    </a:lnTo>
                    <a:lnTo>
                      <a:pt x="653" y="127"/>
                    </a:lnTo>
                    <a:lnTo>
                      <a:pt x="650" y="127"/>
                    </a:lnTo>
                    <a:lnTo>
                      <a:pt x="648" y="127"/>
                    </a:lnTo>
                    <a:lnTo>
                      <a:pt x="646" y="127"/>
                    </a:lnTo>
                    <a:lnTo>
                      <a:pt x="646" y="120"/>
                    </a:lnTo>
                    <a:close/>
                    <a:moveTo>
                      <a:pt x="672" y="120"/>
                    </a:moveTo>
                    <a:lnTo>
                      <a:pt x="674" y="120"/>
                    </a:lnTo>
                    <a:lnTo>
                      <a:pt x="676" y="120"/>
                    </a:lnTo>
                    <a:lnTo>
                      <a:pt x="676" y="120"/>
                    </a:lnTo>
                    <a:lnTo>
                      <a:pt x="676" y="127"/>
                    </a:lnTo>
                    <a:lnTo>
                      <a:pt x="676" y="127"/>
                    </a:lnTo>
                    <a:lnTo>
                      <a:pt x="674" y="127"/>
                    </a:lnTo>
                    <a:lnTo>
                      <a:pt x="672" y="127"/>
                    </a:lnTo>
                    <a:lnTo>
                      <a:pt x="672" y="120"/>
                    </a:lnTo>
                    <a:close/>
                    <a:moveTo>
                      <a:pt x="695" y="120"/>
                    </a:moveTo>
                    <a:lnTo>
                      <a:pt x="698" y="120"/>
                    </a:lnTo>
                    <a:lnTo>
                      <a:pt x="700" y="120"/>
                    </a:lnTo>
                    <a:lnTo>
                      <a:pt x="702" y="120"/>
                    </a:lnTo>
                    <a:lnTo>
                      <a:pt x="702" y="127"/>
                    </a:lnTo>
                    <a:lnTo>
                      <a:pt x="700" y="127"/>
                    </a:lnTo>
                    <a:lnTo>
                      <a:pt x="698" y="127"/>
                    </a:lnTo>
                    <a:lnTo>
                      <a:pt x="698" y="127"/>
                    </a:lnTo>
                    <a:lnTo>
                      <a:pt x="695" y="120"/>
                    </a:lnTo>
                    <a:close/>
                    <a:moveTo>
                      <a:pt x="721" y="120"/>
                    </a:moveTo>
                    <a:lnTo>
                      <a:pt x="724" y="120"/>
                    </a:lnTo>
                    <a:lnTo>
                      <a:pt x="726" y="120"/>
                    </a:lnTo>
                    <a:lnTo>
                      <a:pt x="728" y="120"/>
                    </a:lnTo>
                    <a:lnTo>
                      <a:pt x="728" y="125"/>
                    </a:lnTo>
                    <a:lnTo>
                      <a:pt x="726" y="125"/>
                    </a:lnTo>
                    <a:lnTo>
                      <a:pt x="724" y="125"/>
                    </a:lnTo>
                    <a:lnTo>
                      <a:pt x="721" y="125"/>
                    </a:lnTo>
                    <a:lnTo>
                      <a:pt x="721" y="120"/>
                    </a:lnTo>
                    <a:close/>
                    <a:moveTo>
                      <a:pt x="747" y="118"/>
                    </a:moveTo>
                    <a:lnTo>
                      <a:pt x="750" y="118"/>
                    </a:lnTo>
                    <a:lnTo>
                      <a:pt x="752" y="118"/>
                    </a:lnTo>
                    <a:lnTo>
                      <a:pt x="754" y="118"/>
                    </a:lnTo>
                    <a:lnTo>
                      <a:pt x="754" y="123"/>
                    </a:lnTo>
                    <a:lnTo>
                      <a:pt x="752" y="123"/>
                    </a:lnTo>
                    <a:lnTo>
                      <a:pt x="750" y="125"/>
                    </a:lnTo>
                    <a:lnTo>
                      <a:pt x="747" y="125"/>
                    </a:lnTo>
                    <a:lnTo>
                      <a:pt x="747" y="118"/>
                    </a:lnTo>
                    <a:close/>
                    <a:moveTo>
                      <a:pt x="771" y="116"/>
                    </a:moveTo>
                    <a:lnTo>
                      <a:pt x="773" y="116"/>
                    </a:lnTo>
                    <a:lnTo>
                      <a:pt x="776" y="116"/>
                    </a:lnTo>
                    <a:lnTo>
                      <a:pt x="778" y="113"/>
                    </a:lnTo>
                    <a:lnTo>
                      <a:pt x="778" y="113"/>
                    </a:lnTo>
                    <a:lnTo>
                      <a:pt x="778" y="120"/>
                    </a:lnTo>
                    <a:lnTo>
                      <a:pt x="778" y="120"/>
                    </a:lnTo>
                    <a:lnTo>
                      <a:pt x="776" y="120"/>
                    </a:lnTo>
                    <a:lnTo>
                      <a:pt x="773" y="120"/>
                    </a:lnTo>
                    <a:lnTo>
                      <a:pt x="773" y="120"/>
                    </a:lnTo>
                    <a:lnTo>
                      <a:pt x="771" y="116"/>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3615"/>
              <p:cNvSpPr>
                <a:spLocks noEditPoints="1"/>
              </p:cNvSpPr>
              <p:nvPr/>
            </p:nvSpPr>
            <p:spPr bwMode="auto">
              <a:xfrm>
                <a:off x="-9071769" y="-7392988"/>
                <a:ext cx="1273175" cy="217488"/>
              </a:xfrm>
              <a:custGeom>
                <a:avLst/>
                <a:gdLst>
                  <a:gd name="T0" fmla="*/ 797 w 802"/>
                  <a:gd name="T1" fmla="*/ 109 h 137"/>
                  <a:gd name="T2" fmla="*/ 794 w 802"/>
                  <a:gd name="T3" fmla="*/ 118 h 137"/>
                  <a:gd name="T4" fmla="*/ 7 w 802"/>
                  <a:gd name="T5" fmla="*/ 2 h 137"/>
                  <a:gd name="T6" fmla="*/ 0 w 802"/>
                  <a:gd name="T7" fmla="*/ 5 h 137"/>
                  <a:gd name="T8" fmla="*/ 28 w 802"/>
                  <a:gd name="T9" fmla="*/ 14 h 137"/>
                  <a:gd name="T10" fmla="*/ 21 w 802"/>
                  <a:gd name="T11" fmla="*/ 19 h 137"/>
                  <a:gd name="T12" fmla="*/ 52 w 802"/>
                  <a:gd name="T13" fmla="*/ 26 h 137"/>
                  <a:gd name="T14" fmla="*/ 47 w 802"/>
                  <a:gd name="T15" fmla="*/ 24 h 137"/>
                  <a:gd name="T16" fmla="*/ 73 w 802"/>
                  <a:gd name="T17" fmla="*/ 43 h 137"/>
                  <a:gd name="T18" fmla="*/ 95 w 802"/>
                  <a:gd name="T19" fmla="*/ 43 h 137"/>
                  <a:gd name="T20" fmla="*/ 97 w 802"/>
                  <a:gd name="T21" fmla="*/ 50 h 137"/>
                  <a:gd name="T22" fmla="*/ 118 w 802"/>
                  <a:gd name="T23" fmla="*/ 52 h 137"/>
                  <a:gd name="T24" fmla="*/ 118 w 802"/>
                  <a:gd name="T25" fmla="*/ 57 h 137"/>
                  <a:gd name="T26" fmla="*/ 149 w 802"/>
                  <a:gd name="T27" fmla="*/ 59 h 137"/>
                  <a:gd name="T28" fmla="*/ 140 w 802"/>
                  <a:gd name="T29" fmla="*/ 64 h 137"/>
                  <a:gd name="T30" fmla="*/ 173 w 802"/>
                  <a:gd name="T31" fmla="*/ 66 h 137"/>
                  <a:gd name="T32" fmla="*/ 166 w 802"/>
                  <a:gd name="T33" fmla="*/ 66 h 137"/>
                  <a:gd name="T34" fmla="*/ 196 w 802"/>
                  <a:gd name="T35" fmla="*/ 80 h 137"/>
                  <a:gd name="T36" fmla="*/ 215 w 802"/>
                  <a:gd name="T37" fmla="*/ 78 h 137"/>
                  <a:gd name="T38" fmla="*/ 215 w 802"/>
                  <a:gd name="T39" fmla="*/ 83 h 137"/>
                  <a:gd name="T40" fmla="*/ 246 w 802"/>
                  <a:gd name="T41" fmla="*/ 85 h 137"/>
                  <a:gd name="T42" fmla="*/ 241 w 802"/>
                  <a:gd name="T43" fmla="*/ 83 h 137"/>
                  <a:gd name="T44" fmla="*/ 270 w 802"/>
                  <a:gd name="T45" fmla="*/ 97 h 137"/>
                  <a:gd name="T46" fmla="*/ 291 w 802"/>
                  <a:gd name="T47" fmla="*/ 95 h 137"/>
                  <a:gd name="T48" fmla="*/ 293 w 802"/>
                  <a:gd name="T49" fmla="*/ 99 h 137"/>
                  <a:gd name="T50" fmla="*/ 317 w 802"/>
                  <a:gd name="T51" fmla="*/ 99 h 137"/>
                  <a:gd name="T52" fmla="*/ 315 w 802"/>
                  <a:gd name="T53" fmla="*/ 97 h 137"/>
                  <a:gd name="T54" fmla="*/ 345 w 802"/>
                  <a:gd name="T55" fmla="*/ 109 h 137"/>
                  <a:gd name="T56" fmla="*/ 364 w 802"/>
                  <a:gd name="T57" fmla="*/ 106 h 137"/>
                  <a:gd name="T58" fmla="*/ 369 w 802"/>
                  <a:gd name="T59" fmla="*/ 113 h 137"/>
                  <a:gd name="T60" fmla="*/ 393 w 802"/>
                  <a:gd name="T61" fmla="*/ 111 h 137"/>
                  <a:gd name="T62" fmla="*/ 390 w 802"/>
                  <a:gd name="T63" fmla="*/ 111 h 137"/>
                  <a:gd name="T64" fmla="*/ 421 w 802"/>
                  <a:gd name="T65" fmla="*/ 121 h 137"/>
                  <a:gd name="T66" fmla="*/ 440 w 802"/>
                  <a:gd name="T67" fmla="*/ 116 h 137"/>
                  <a:gd name="T68" fmla="*/ 445 w 802"/>
                  <a:gd name="T69" fmla="*/ 123 h 137"/>
                  <a:gd name="T70" fmla="*/ 471 w 802"/>
                  <a:gd name="T71" fmla="*/ 121 h 137"/>
                  <a:gd name="T72" fmla="*/ 466 w 802"/>
                  <a:gd name="T73" fmla="*/ 121 h 137"/>
                  <a:gd name="T74" fmla="*/ 497 w 802"/>
                  <a:gd name="T75" fmla="*/ 130 h 137"/>
                  <a:gd name="T76" fmla="*/ 516 w 802"/>
                  <a:gd name="T77" fmla="*/ 125 h 137"/>
                  <a:gd name="T78" fmla="*/ 516 w 802"/>
                  <a:gd name="T79" fmla="*/ 130 h 137"/>
                  <a:gd name="T80" fmla="*/ 549 w 802"/>
                  <a:gd name="T81" fmla="*/ 128 h 137"/>
                  <a:gd name="T82" fmla="*/ 542 w 802"/>
                  <a:gd name="T83" fmla="*/ 125 h 137"/>
                  <a:gd name="T84" fmla="*/ 572 w 802"/>
                  <a:gd name="T85" fmla="*/ 135 h 137"/>
                  <a:gd name="T86" fmla="*/ 594 w 802"/>
                  <a:gd name="T87" fmla="*/ 130 h 137"/>
                  <a:gd name="T88" fmla="*/ 598 w 802"/>
                  <a:gd name="T89" fmla="*/ 135 h 137"/>
                  <a:gd name="T90" fmla="*/ 620 w 802"/>
                  <a:gd name="T91" fmla="*/ 130 h 137"/>
                  <a:gd name="T92" fmla="*/ 620 w 802"/>
                  <a:gd name="T93" fmla="*/ 137 h 137"/>
                  <a:gd name="T94" fmla="*/ 646 w 802"/>
                  <a:gd name="T95" fmla="*/ 130 h 137"/>
                  <a:gd name="T96" fmla="*/ 643 w 802"/>
                  <a:gd name="T97" fmla="*/ 137 h 137"/>
                  <a:gd name="T98" fmla="*/ 674 w 802"/>
                  <a:gd name="T99" fmla="*/ 130 h 137"/>
                  <a:gd name="T100" fmla="*/ 669 w 802"/>
                  <a:gd name="T101" fmla="*/ 130 h 137"/>
                  <a:gd name="T102" fmla="*/ 700 w 802"/>
                  <a:gd name="T103" fmla="*/ 135 h 137"/>
                  <a:gd name="T104" fmla="*/ 719 w 802"/>
                  <a:gd name="T105" fmla="*/ 128 h 137"/>
                  <a:gd name="T106" fmla="*/ 726 w 802"/>
                  <a:gd name="T107" fmla="*/ 132 h 137"/>
                  <a:gd name="T108" fmla="*/ 719 w 802"/>
                  <a:gd name="T109" fmla="*/ 128 h 137"/>
                  <a:gd name="T110" fmla="*/ 750 w 802"/>
                  <a:gd name="T111" fmla="*/ 123 h 137"/>
                  <a:gd name="T112" fmla="*/ 745 w 802"/>
                  <a:gd name="T113" fmla="*/ 130 h 137"/>
                  <a:gd name="T114" fmla="*/ 773 w 802"/>
                  <a:gd name="T115" fmla="*/ 118 h 137"/>
                  <a:gd name="T116" fmla="*/ 771 w 802"/>
                  <a:gd name="T117" fmla="*/ 1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2" h="137">
                    <a:moveTo>
                      <a:pt x="792" y="111"/>
                    </a:moveTo>
                    <a:lnTo>
                      <a:pt x="794" y="111"/>
                    </a:lnTo>
                    <a:lnTo>
                      <a:pt x="794" y="111"/>
                    </a:lnTo>
                    <a:lnTo>
                      <a:pt x="797" y="111"/>
                    </a:lnTo>
                    <a:lnTo>
                      <a:pt x="797" y="109"/>
                    </a:lnTo>
                    <a:lnTo>
                      <a:pt x="802" y="116"/>
                    </a:lnTo>
                    <a:lnTo>
                      <a:pt x="799" y="116"/>
                    </a:lnTo>
                    <a:lnTo>
                      <a:pt x="797" y="116"/>
                    </a:lnTo>
                    <a:lnTo>
                      <a:pt x="797" y="118"/>
                    </a:lnTo>
                    <a:lnTo>
                      <a:pt x="794" y="118"/>
                    </a:lnTo>
                    <a:lnTo>
                      <a:pt x="792" y="111"/>
                    </a:lnTo>
                    <a:close/>
                    <a:moveTo>
                      <a:pt x="2" y="0"/>
                    </a:moveTo>
                    <a:lnTo>
                      <a:pt x="5" y="0"/>
                    </a:lnTo>
                    <a:lnTo>
                      <a:pt x="5" y="2"/>
                    </a:lnTo>
                    <a:lnTo>
                      <a:pt x="7" y="2"/>
                    </a:lnTo>
                    <a:lnTo>
                      <a:pt x="7" y="2"/>
                    </a:lnTo>
                    <a:lnTo>
                      <a:pt x="5" y="10"/>
                    </a:lnTo>
                    <a:lnTo>
                      <a:pt x="5" y="7"/>
                    </a:lnTo>
                    <a:lnTo>
                      <a:pt x="2" y="7"/>
                    </a:lnTo>
                    <a:lnTo>
                      <a:pt x="0" y="5"/>
                    </a:lnTo>
                    <a:lnTo>
                      <a:pt x="0" y="5"/>
                    </a:lnTo>
                    <a:lnTo>
                      <a:pt x="2" y="0"/>
                    </a:lnTo>
                    <a:close/>
                    <a:moveTo>
                      <a:pt x="24" y="14"/>
                    </a:moveTo>
                    <a:lnTo>
                      <a:pt x="26" y="14"/>
                    </a:lnTo>
                    <a:lnTo>
                      <a:pt x="28" y="14"/>
                    </a:lnTo>
                    <a:lnTo>
                      <a:pt x="31" y="17"/>
                    </a:lnTo>
                    <a:lnTo>
                      <a:pt x="26" y="21"/>
                    </a:lnTo>
                    <a:lnTo>
                      <a:pt x="26" y="21"/>
                    </a:lnTo>
                    <a:lnTo>
                      <a:pt x="24" y="19"/>
                    </a:lnTo>
                    <a:lnTo>
                      <a:pt x="21" y="19"/>
                    </a:lnTo>
                    <a:lnTo>
                      <a:pt x="24" y="14"/>
                    </a:lnTo>
                    <a:close/>
                    <a:moveTo>
                      <a:pt x="47" y="24"/>
                    </a:moveTo>
                    <a:lnTo>
                      <a:pt x="50" y="26"/>
                    </a:lnTo>
                    <a:lnTo>
                      <a:pt x="52" y="26"/>
                    </a:lnTo>
                    <a:lnTo>
                      <a:pt x="52" y="26"/>
                    </a:lnTo>
                    <a:lnTo>
                      <a:pt x="50" y="33"/>
                    </a:lnTo>
                    <a:lnTo>
                      <a:pt x="50" y="33"/>
                    </a:lnTo>
                    <a:lnTo>
                      <a:pt x="47" y="31"/>
                    </a:lnTo>
                    <a:lnTo>
                      <a:pt x="45" y="31"/>
                    </a:lnTo>
                    <a:lnTo>
                      <a:pt x="47" y="24"/>
                    </a:lnTo>
                    <a:close/>
                    <a:moveTo>
                      <a:pt x="71" y="33"/>
                    </a:moveTo>
                    <a:lnTo>
                      <a:pt x="73" y="35"/>
                    </a:lnTo>
                    <a:lnTo>
                      <a:pt x="76" y="35"/>
                    </a:lnTo>
                    <a:lnTo>
                      <a:pt x="76" y="35"/>
                    </a:lnTo>
                    <a:lnTo>
                      <a:pt x="73" y="43"/>
                    </a:lnTo>
                    <a:lnTo>
                      <a:pt x="73" y="43"/>
                    </a:lnTo>
                    <a:lnTo>
                      <a:pt x="71" y="40"/>
                    </a:lnTo>
                    <a:lnTo>
                      <a:pt x="69" y="40"/>
                    </a:lnTo>
                    <a:lnTo>
                      <a:pt x="71" y="33"/>
                    </a:lnTo>
                    <a:close/>
                    <a:moveTo>
                      <a:pt x="95" y="43"/>
                    </a:moveTo>
                    <a:lnTo>
                      <a:pt x="95" y="43"/>
                    </a:lnTo>
                    <a:lnTo>
                      <a:pt x="97" y="45"/>
                    </a:lnTo>
                    <a:lnTo>
                      <a:pt x="99" y="45"/>
                    </a:lnTo>
                    <a:lnTo>
                      <a:pt x="97" y="52"/>
                    </a:lnTo>
                    <a:lnTo>
                      <a:pt x="97" y="50"/>
                    </a:lnTo>
                    <a:lnTo>
                      <a:pt x="92" y="50"/>
                    </a:lnTo>
                    <a:lnTo>
                      <a:pt x="92" y="50"/>
                    </a:lnTo>
                    <a:lnTo>
                      <a:pt x="95" y="43"/>
                    </a:lnTo>
                    <a:close/>
                    <a:moveTo>
                      <a:pt x="118" y="52"/>
                    </a:moveTo>
                    <a:lnTo>
                      <a:pt x="118" y="52"/>
                    </a:lnTo>
                    <a:lnTo>
                      <a:pt x="123" y="52"/>
                    </a:lnTo>
                    <a:lnTo>
                      <a:pt x="123" y="52"/>
                    </a:lnTo>
                    <a:lnTo>
                      <a:pt x="123" y="59"/>
                    </a:lnTo>
                    <a:lnTo>
                      <a:pt x="121" y="59"/>
                    </a:lnTo>
                    <a:lnTo>
                      <a:pt x="118" y="57"/>
                    </a:lnTo>
                    <a:lnTo>
                      <a:pt x="116" y="57"/>
                    </a:lnTo>
                    <a:lnTo>
                      <a:pt x="118" y="52"/>
                    </a:lnTo>
                    <a:close/>
                    <a:moveTo>
                      <a:pt x="142" y="59"/>
                    </a:moveTo>
                    <a:lnTo>
                      <a:pt x="144" y="59"/>
                    </a:lnTo>
                    <a:lnTo>
                      <a:pt x="149" y="59"/>
                    </a:lnTo>
                    <a:lnTo>
                      <a:pt x="149" y="59"/>
                    </a:lnTo>
                    <a:lnTo>
                      <a:pt x="147" y="66"/>
                    </a:lnTo>
                    <a:lnTo>
                      <a:pt x="147" y="66"/>
                    </a:lnTo>
                    <a:lnTo>
                      <a:pt x="144" y="66"/>
                    </a:lnTo>
                    <a:lnTo>
                      <a:pt x="140" y="64"/>
                    </a:lnTo>
                    <a:lnTo>
                      <a:pt x="142" y="59"/>
                    </a:lnTo>
                    <a:close/>
                    <a:moveTo>
                      <a:pt x="166" y="66"/>
                    </a:moveTo>
                    <a:lnTo>
                      <a:pt x="168" y="66"/>
                    </a:lnTo>
                    <a:lnTo>
                      <a:pt x="173" y="66"/>
                    </a:lnTo>
                    <a:lnTo>
                      <a:pt x="173" y="66"/>
                    </a:lnTo>
                    <a:lnTo>
                      <a:pt x="170" y="73"/>
                    </a:lnTo>
                    <a:lnTo>
                      <a:pt x="170" y="73"/>
                    </a:lnTo>
                    <a:lnTo>
                      <a:pt x="168" y="71"/>
                    </a:lnTo>
                    <a:lnTo>
                      <a:pt x="166" y="71"/>
                    </a:lnTo>
                    <a:lnTo>
                      <a:pt x="166" y="66"/>
                    </a:lnTo>
                    <a:close/>
                    <a:moveTo>
                      <a:pt x="192" y="71"/>
                    </a:moveTo>
                    <a:lnTo>
                      <a:pt x="194" y="73"/>
                    </a:lnTo>
                    <a:lnTo>
                      <a:pt x="196" y="73"/>
                    </a:lnTo>
                    <a:lnTo>
                      <a:pt x="196" y="73"/>
                    </a:lnTo>
                    <a:lnTo>
                      <a:pt x="196" y="80"/>
                    </a:lnTo>
                    <a:lnTo>
                      <a:pt x="196" y="80"/>
                    </a:lnTo>
                    <a:lnTo>
                      <a:pt x="192" y="78"/>
                    </a:lnTo>
                    <a:lnTo>
                      <a:pt x="189" y="78"/>
                    </a:lnTo>
                    <a:lnTo>
                      <a:pt x="192" y="71"/>
                    </a:lnTo>
                    <a:close/>
                    <a:moveTo>
                      <a:pt x="215" y="78"/>
                    </a:moveTo>
                    <a:lnTo>
                      <a:pt x="218" y="78"/>
                    </a:lnTo>
                    <a:lnTo>
                      <a:pt x="222" y="78"/>
                    </a:lnTo>
                    <a:lnTo>
                      <a:pt x="220" y="85"/>
                    </a:lnTo>
                    <a:lnTo>
                      <a:pt x="218" y="85"/>
                    </a:lnTo>
                    <a:lnTo>
                      <a:pt x="215" y="83"/>
                    </a:lnTo>
                    <a:lnTo>
                      <a:pt x="215" y="78"/>
                    </a:lnTo>
                    <a:close/>
                    <a:moveTo>
                      <a:pt x="241" y="83"/>
                    </a:moveTo>
                    <a:lnTo>
                      <a:pt x="241" y="83"/>
                    </a:lnTo>
                    <a:lnTo>
                      <a:pt x="244" y="85"/>
                    </a:lnTo>
                    <a:lnTo>
                      <a:pt x="246" y="85"/>
                    </a:lnTo>
                    <a:lnTo>
                      <a:pt x="246" y="90"/>
                    </a:lnTo>
                    <a:lnTo>
                      <a:pt x="244" y="90"/>
                    </a:lnTo>
                    <a:lnTo>
                      <a:pt x="239" y="90"/>
                    </a:lnTo>
                    <a:lnTo>
                      <a:pt x="239" y="90"/>
                    </a:lnTo>
                    <a:lnTo>
                      <a:pt x="241" y="83"/>
                    </a:lnTo>
                    <a:close/>
                    <a:moveTo>
                      <a:pt x="265" y="87"/>
                    </a:moveTo>
                    <a:lnTo>
                      <a:pt x="267" y="90"/>
                    </a:lnTo>
                    <a:lnTo>
                      <a:pt x="272" y="90"/>
                    </a:lnTo>
                    <a:lnTo>
                      <a:pt x="272" y="90"/>
                    </a:lnTo>
                    <a:lnTo>
                      <a:pt x="270" y="97"/>
                    </a:lnTo>
                    <a:lnTo>
                      <a:pt x="270" y="97"/>
                    </a:lnTo>
                    <a:lnTo>
                      <a:pt x="267" y="95"/>
                    </a:lnTo>
                    <a:lnTo>
                      <a:pt x="265" y="95"/>
                    </a:lnTo>
                    <a:lnTo>
                      <a:pt x="265" y="87"/>
                    </a:lnTo>
                    <a:close/>
                    <a:moveTo>
                      <a:pt x="291" y="95"/>
                    </a:moveTo>
                    <a:lnTo>
                      <a:pt x="291" y="95"/>
                    </a:lnTo>
                    <a:lnTo>
                      <a:pt x="296" y="95"/>
                    </a:lnTo>
                    <a:lnTo>
                      <a:pt x="296" y="95"/>
                    </a:lnTo>
                    <a:lnTo>
                      <a:pt x="296" y="102"/>
                    </a:lnTo>
                    <a:lnTo>
                      <a:pt x="293" y="99"/>
                    </a:lnTo>
                    <a:lnTo>
                      <a:pt x="289" y="99"/>
                    </a:lnTo>
                    <a:lnTo>
                      <a:pt x="289" y="99"/>
                    </a:lnTo>
                    <a:lnTo>
                      <a:pt x="291" y="95"/>
                    </a:lnTo>
                    <a:close/>
                    <a:moveTo>
                      <a:pt x="315" y="97"/>
                    </a:moveTo>
                    <a:lnTo>
                      <a:pt x="317" y="99"/>
                    </a:lnTo>
                    <a:lnTo>
                      <a:pt x="322" y="99"/>
                    </a:lnTo>
                    <a:lnTo>
                      <a:pt x="319" y="106"/>
                    </a:lnTo>
                    <a:lnTo>
                      <a:pt x="317" y="104"/>
                    </a:lnTo>
                    <a:lnTo>
                      <a:pt x="315" y="104"/>
                    </a:lnTo>
                    <a:lnTo>
                      <a:pt x="315" y="97"/>
                    </a:lnTo>
                    <a:close/>
                    <a:moveTo>
                      <a:pt x="341" y="102"/>
                    </a:moveTo>
                    <a:lnTo>
                      <a:pt x="343" y="102"/>
                    </a:lnTo>
                    <a:lnTo>
                      <a:pt x="345" y="104"/>
                    </a:lnTo>
                    <a:lnTo>
                      <a:pt x="348" y="104"/>
                    </a:lnTo>
                    <a:lnTo>
                      <a:pt x="345" y="109"/>
                    </a:lnTo>
                    <a:lnTo>
                      <a:pt x="345" y="109"/>
                    </a:lnTo>
                    <a:lnTo>
                      <a:pt x="341" y="109"/>
                    </a:lnTo>
                    <a:lnTo>
                      <a:pt x="338" y="109"/>
                    </a:lnTo>
                    <a:lnTo>
                      <a:pt x="341" y="102"/>
                    </a:lnTo>
                    <a:close/>
                    <a:moveTo>
                      <a:pt x="364" y="106"/>
                    </a:moveTo>
                    <a:lnTo>
                      <a:pt x="367" y="106"/>
                    </a:lnTo>
                    <a:lnTo>
                      <a:pt x="369" y="106"/>
                    </a:lnTo>
                    <a:lnTo>
                      <a:pt x="371" y="106"/>
                    </a:lnTo>
                    <a:lnTo>
                      <a:pt x="371" y="113"/>
                    </a:lnTo>
                    <a:lnTo>
                      <a:pt x="369" y="113"/>
                    </a:lnTo>
                    <a:lnTo>
                      <a:pt x="364" y="113"/>
                    </a:lnTo>
                    <a:lnTo>
                      <a:pt x="364" y="113"/>
                    </a:lnTo>
                    <a:lnTo>
                      <a:pt x="364" y="106"/>
                    </a:lnTo>
                    <a:close/>
                    <a:moveTo>
                      <a:pt x="390" y="111"/>
                    </a:moveTo>
                    <a:lnTo>
                      <a:pt x="393" y="111"/>
                    </a:lnTo>
                    <a:lnTo>
                      <a:pt x="397" y="111"/>
                    </a:lnTo>
                    <a:lnTo>
                      <a:pt x="395" y="118"/>
                    </a:lnTo>
                    <a:lnTo>
                      <a:pt x="393" y="116"/>
                    </a:lnTo>
                    <a:lnTo>
                      <a:pt x="390" y="116"/>
                    </a:lnTo>
                    <a:lnTo>
                      <a:pt x="390" y="111"/>
                    </a:lnTo>
                    <a:close/>
                    <a:moveTo>
                      <a:pt x="416" y="113"/>
                    </a:moveTo>
                    <a:lnTo>
                      <a:pt x="419" y="113"/>
                    </a:lnTo>
                    <a:lnTo>
                      <a:pt x="421" y="113"/>
                    </a:lnTo>
                    <a:lnTo>
                      <a:pt x="421" y="113"/>
                    </a:lnTo>
                    <a:lnTo>
                      <a:pt x="421" y="121"/>
                    </a:lnTo>
                    <a:lnTo>
                      <a:pt x="421" y="121"/>
                    </a:lnTo>
                    <a:lnTo>
                      <a:pt x="416" y="121"/>
                    </a:lnTo>
                    <a:lnTo>
                      <a:pt x="414" y="121"/>
                    </a:lnTo>
                    <a:lnTo>
                      <a:pt x="416" y="113"/>
                    </a:lnTo>
                    <a:close/>
                    <a:moveTo>
                      <a:pt x="440" y="116"/>
                    </a:moveTo>
                    <a:lnTo>
                      <a:pt x="442" y="116"/>
                    </a:lnTo>
                    <a:lnTo>
                      <a:pt x="445" y="118"/>
                    </a:lnTo>
                    <a:lnTo>
                      <a:pt x="447" y="118"/>
                    </a:lnTo>
                    <a:lnTo>
                      <a:pt x="447" y="123"/>
                    </a:lnTo>
                    <a:lnTo>
                      <a:pt x="445" y="123"/>
                    </a:lnTo>
                    <a:lnTo>
                      <a:pt x="440" y="123"/>
                    </a:lnTo>
                    <a:lnTo>
                      <a:pt x="440" y="123"/>
                    </a:lnTo>
                    <a:lnTo>
                      <a:pt x="440" y="116"/>
                    </a:lnTo>
                    <a:close/>
                    <a:moveTo>
                      <a:pt x="466" y="121"/>
                    </a:moveTo>
                    <a:lnTo>
                      <a:pt x="471" y="121"/>
                    </a:lnTo>
                    <a:lnTo>
                      <a:pt x="473" y="121"/>
                    </a:lnTo>
                    <a:lnTo>
                      <a:pt x="471" y="128"/>
                    </a:lnTo>
                    <a:lnTo>
                      <a:pt x="468" y="125"/>
                    </a:lnTo>
                    <a:lnTo>
                      <a:pt x="466" y="125"/>
                    </a:lnTo>
                    <a:lnTo>
                      <a:pt x="466" y="121"/>
                    </a:lnTo>
                    <a:close/>
                    <a:moveTo>
                      <a:pt x="492" y="123"/>
                    </a:moveTo>
                    <a:lnTo>
                      <a:pt x="494" y="123"/>
                    </a:lnTo>
                    <a:lnTo>
                      <a:pt x="497" y="123"/>
                    </a:lnTo>
                    <a:lnTo>
                      <a:pt x="497" y="123"/>
                    </a:lnTo>
                    <a:lnTo>
                      <a:pt x="497" y="130"/>
                    </a:lnTo>
                    <a:lnTo>
                      <a:pt x="497" y="130"/>
                    </a:lnTo>
                    <a:lnTo>
                      <a:pt x="492" y="128"/>
                    </a:lnTo>
                    <a:lnTo>
                      <a:pt x="490" y="128"/>
                    </a:lnTo>
                    <a:lnTo>
                      <a:pt x="492" y="123"/>
                    </a:lnTo>
                    <a:close/>
                    <a:moveTo>
                      <a:pt x="516" y="125"/>
                    </a:moveTo>
                    <a:lnTo>
                      <a:pt x="520" y="125"/>
                    </a:lnTo>
                    <a:lnTo>
                      <a:pt x="523" y="125"/>
                    </a:lnTo>
                    <a:lnTo>
                      <a:pt x="523" y="130"/>
                    </a:lnTo>
                    <a:lnTo>
                      <a:pt x="520" y="130"/>
                    </a:lnTo>
                    <a:lnTo>
                      <a:pt x="516" y="130"/>
                    </a:lnTo>
                    <a:lnTo>
                      <a:pt x="516" y="125"/>
                    </a:lnTo>
                    <a:close/>
                    <a:moveTo>
                      <a:pt x="542" y="125"/>
                    </a:moveTo>
                    <a:lnTo>
                      <a:pt x="544" y="125"/>
                    </a:lnTo>
                    <a:lnTo>
                      <a:pt x="546" y="128"/>
                    </a:lnTo>
                    <a:lnTo>
                      <a:pt x="549" y="128"/>
                    </a:lnTo>
                    <a:lnTo>
                      <a:pt x="549" y="132"/>
                    </a:lnTo>
                    <a:lnTo>
                      <a:pt x="546" y="132"/>
                    </a:lnTo>
                    <a:lnTo>
                      <a:pt x="542" y="132"/>
                    </a:lnTo>
                    <a:lnTo>
                      <a:pt x="542" y="132"/>
                    </a:lnTo>
                    <a:lnTo>
                      <a:pt x="542" y="125"/>
                    </a:lnTo>
                    <a:close/>
                    <a:moveTo>
                      <a:pt x="568" y="128"/>
                    </a:moveTo>
                    <a:lnTo>
                      <a:pt x="570" y="128"/>
                    </a:lnTo>
                    <a:lnTo>
                      <a:pt x="572" y="128"/>
                    </a:lnTo>
                    <a:lnTo>
                      <a:pt x="572" y="128"/>
                    </a:lnTo>
                    <a:lnTo>
                      <a:pt x="572" y="135"/>
                    </a:lnTo>
                    <a:lnTo>
                      <a:pt x="572" y="135"/>
                    </a:lnTo>
                    <a:lnTo>
                      <a:pt x="570" y="135"/>
                    </a:lnTo>
                    <a:lnTo>
                      <a:pt x="568" y="135"/>
                    </a:lnTo>
                    <a:lnTo>
                      <a:pt x="568" y="128"/>
                    </a:lnTo>
                    <a:close/>
                    <a:moveTo>
                      <a:pt x="594" y="130"/>
                    </a:moveTo>
                    <a:lnTo>
                      <a:pt x="596" y="130"/>
                    </a:lnTo>
                    <a:lnTo>
                      <a:pt x="598" y="130"/>
                    </a:lnTo>
                    <a:lnTo>
                      <a:pt x="598" y="130"/>
                    </a:lnTo>
                    <a:lnTo>
                      <a:pt x="598" y="135"/>
                    </a:lnTo>
                    <a:lnTo>
                      <a:pt x="598" y="135"/>
                    </a:lnTo>
                    <a:lnTo>
                      <a:pt x="594" y="135"/>
                    </a:lnTo>
                    <a:lnTo>
                      <a:pt x="591" y="135"/>
                    </a:lnTo>
                    <a:lnTo>
                      <a:pt x="594" y="130"/>
                    </a:lnTo>
                    <a:close/>
                    <a:moveTo>
                      <a:pt x="617" y="130"/>
                    </a:moveTo>
                    <a:lnTo>
                      <a:pt x="620" y="130"/>
                    </a:lnTo>
                    <a:lnTo>
                      <a:pt x="622" y="130"/>
                    </a:lnTo>
                    <a:lnTo>
                      <a:pt x="624" y="130"/>
                    </a:lnTo>
                    <a:lnTo>
                      <a:pt x="624" y="137"/>
                    </a:lnTo>
                    <a:lnTo>
                      <a:pt x="622" y="137"/>
                    </a:lnTo>
                    <a:lnTo>
                      <a:pt x="620" y="137"/>
                    </a:lnTo>
                    <a:lnTo>
                      <a:pt x="617" y="137"/>
                    </a:lnTo>
                    <a:lnTo>
                      <a:pt x="617" y="130"/>
                    </a:lnTo>
                    <a:close/>
                    <a:moveTo>
                      <a:pt x="643" y="130"/>
                    </a:moveTo>
                    <a:lnTo>
                      <a:pt x="643" y="130"/>
                    </a:lnTo>
                    <a:lnTo>
                      <a:pt x="646" y="130"/>
                    </a:lnTo>
                    <a:lnTo>
                      <a:pt x="650" y="130"/>
                    </a:lnTo>
                    <a:lnTo>
                      <a:pt x="650" y="137"/>
                    </a:lnTo>
                    <a:lnTo>
                      <a:pt x="646" y="137"/>
                    </a:lnTo>
                    <a:lnTo>
                      <a:pt x="643" y="137"/>
                    </a:lnTo>
                    <a:lnTo>
                      <a:pt x="643" y="137"/>
                    </a:lnTo>
                    <a:lnTo>
                      <a:pt x="643" y="130"/>
                    </a:lnTo>
                    <a:close/>
                    <a:moveTo>
                      <a:pt x="669" y="130"/>
                    </a:moveTo>
                    <a:lnTo>
                      <a:pt x="669" y="130"/>
                    </a:lnTo>
                    <a:lnTo>
                      <a:pt x="672" y="130"/>
                    </a:lnTo>
                    <a:lnTo>
                      <a:pt x="674" y="130"/>
                    </a:lnTo>
                    <a:lnTo>
                      <a:pt x="674" y="137"/>
                    </a:lnTo>
                    <a:lnTo>
                      <a:pt x="672" y="137"/>
                    </a:lnTo>
                    <a:lnTo>
                      <a:pt x="669" y="137"/>
                    </a:lnTo>
                    <a:lnTo>
                      <a:pt x="669" y="137"/>
                    </a:lnTo>
                    <a:lnTo>
                      <a:pt x="669" y="130"/>
                    </a:lnTo>
                    <a:close/>
                    <a:moveTo>
                      <a:pt x="693" y="130"/>
                    </a:moveTo>
                    <a:lnTo>
                      <a:pt x="698" y="128"/>
                    </a:lnTo>
                    <a:lnTo>
                      <a:pt x="700" y="128"/>
                    </a:lnTo>
                    <a:lnTo>
                      <a:pt x="700" y="128"/>
                    </a:lnTo>
                    <a:lnTo>
                      <a:pt x="700" y="135"/>
                    </a:lnTo>
                    <a:lnTo>
                      <a:pt x="700" y="135"/>
                    </a:lnTo>
                    <a:lnTo>
                      <a:pt x="698" y="135"/>
                    </a:lnTo>
                    <a:lnTo>
                      <a:pt x="693" y="135"/>
                    </a:lnTo>
                    <a:lnTo>
                      <a:pt x="693" y="130"/>
                    </a:lnTo>
                    <a:close/>
                    <a:moveTo>
                      <a:pt x="719" y="128"/>
                    </a:moveTo>
                    <a:lnTo>
                      <a:pt x="719" y="128"/>
                    </a:lnTo>
                    <a:lnTo>
                      <a:pt x="721" y="128"/>
                    </a:lnTo>
                    <a:lnTo>
                      <a:pt x="724" y="125"/>
                    </a:lnTo>
                    <a:lnTo>
                      <a:pt x="726" y="125"/>
                    </a:lnTo>
                    <a:lnTo>
                      <a:pt x="726" y="132"/>
                    </a:lnTo>
                    <a:lnTo>
                      <a:pt x="726" y="132"/>
                    </a:lnTo>
                    <a:lnTo>
                      <a:pt x="721" y="132"/>
                    </a:lnTo>
                    <a:lnTo>
                      <a:pt x="719" y="132"/>
                    </a:lnTo>
                    <a:lnTo>
                      <a:pt x="719" y="132"/>
                    </a:lnTo>
                    <a:lnTo>
                      <a:pt x="719" y="128"/>
                    </a:lnTo>
                    <a:close/>
                    <a:moveTo>
                      <a:pt x="745" y="123"/>
                    </a:moveTo>
                    <a:lnTo>
                      <a:pt x="745" y="123"/>
                    </a:lnTo>
                    <a:lnTo>
                      <a:pt x="747" y="123"/>
                    </a:lnTo>
                    <a:lnTo>
                      <a:pt x="750" y="123"/>
                    </a:lnTo>
                    <a:lnTo>
                      <a:pt x="750" y="123"/>
                    </a:lnTo>
                    <a:lnTo>
                      <a:pt x="752" y="130"/>
                    </a:lnTo>
                    <a:lnTo>
                      <a:pt x="750" y="130"/>
                    </a:lnTo>
                    <a:lnTo>
                      <a:pt x="747" y="130"/>
                    </a:lnTo>
                    <a:lnTo>
                      <a:pt x="745" y="130"/>
                    </a:lnTo>
                    <a:lnTo>
                      <a:pt x="745" y="130"/>
                    </a:lnTo>
                    <a:lnTo>
                      <a:pt x="745" y="123"/>
                    </a:lnTo>
                    <a:close/>
                    <a:moveTo>
                      <a:pt x="768" y="121"/>
                    </a:moveTo>
                    <a:lnTo>
                      <a:pt x="768" y="118"/>
                    </a:lnTo>
                    <a:lnTo>
                      <a:pt x="771" y="118"/>
                    </a:lnTo>
                    <a:lnTo>
                      <a:pt x="773" y="118"/>
                    </a:lnTo>
                    <a:lnTo>
                      <a:pt x="776" y="118"/>
                    </a:lnTo>
                    <a:lnTo>
                      <a:pt x="776" y="123"/>
                    </a:lnTo>
                    <a:lnTo>
                      <a:pt x="776" y="125"/>
                    </a:lnTo>
                    <a:lnTo>
                      <a:pt x="773" y="125"/>
                    </a:lnTo>
                    <a:lnTo>
                      <a:pt x="771" y="125"/>
                    </a:lnTo>
                    <a:lnTo>
                      <a:pt x="771" y="125"/>
                    </a:lnTo>
                    <a:lnTo>
                      <a:pt x="768" y="121"/>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3616"/>
              <p:cNvSpPr>
                <a:spLocks noEditPoints="1"/>
              </p:cNvSpPr>
              <p:nvPr/>
            </p:nvSpPr>
            <p:spPr bwMode="auto">
              <a:xfrm>
                <a:off x="-8797132" y="-7354888"/>
                <a:ext cx="374650" cy="288925"/>
              </a:xfrm>
              <a:custGeom>
                <a:avLst/>
                <a:gdLst>
                  <a:gd name="T0" fmla="*/ 98 w 100"/>
                  <a:gd name="T1" fmla="*/ 21 h 77"/>
                  <a:gd name="T2" fmla="*/ 89 w 100"/>
                  <a:gd name="T3" fmla="*/ 71 h 77"/>
                  <a:gd name="T4" fmla="*/ 45 w 100"/>
                  <a:gd name="T5" fmla="*/ 73 h 77"/>
                  <a:gd name="T6" fmla="*/ 21 w 100"/>
                  <a:gd name="T7" fmla="*/ 18 h 77"/>
                  <a:gd name="T8" fmla="*/ 62 w 100"/>
                  <a:gd name="T9" fmla="*/ 8 h 77"/>
                  <a:gd name="T10" fmla="*/ 98 w 100"/>
                  <a:gd name="T11" fmla="*/ 21 h 77"/>
                  <a:gd name="T12" fmla="*/ 40 w 100"/>
                  <a:gd name="T13" fmla="*/ 26 h 77"/>
                  <a:gd name="T14" fmla="*/ 33 w 100"/>
                  <a:gd name="T15" fmla="*/ 57 h 77"/>
                  <a:gd name="T16" fmla="*/ 71 w 100"/>
                  <a:gd name="T17" fmla="*/ 61 h 77"/>
                  <a:gd name="T18" fmla="*/ 73 w 100"/>
                  <a:gd name="T19" fmla="*/ 53 h 77"/>
                  <a:gd name="T20" fmla="*/ 69 w 100"/>
                  <a:gd name="T21" fmla="*/ 50 h 77"/>
                  <a:gd name="T22" fmla="*/ 50 w 100"/>
                  <a:gd name="T23" fmla="*/ 39 h 77"/>
                  <a:gd name="T24" fmla="*/ 74 w 100"/>
                  <a:gd name="T25" fmla="*/ 40 h 77"/>
                  <a:gd name="T26" fmla="*/ 78 w 100"/>
                  <a:gd name="T27" fmla="*/ 27 h 77"/>
                  <a:gd name="T28" fmla="*/ 40 w 100"/>
                  <a:gd name="T29" fmla="*/ 2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77">
                    <a:moveTo>
                      <a:pt x="98" y="21"/>
                    </a:moveTo>
                    <a:cubicBezTo>
                      <a:pt x="100" y="34"/>
                      <a:pt x="93" y="60"/>
                      <a:pt x="89" y="71"/>
                    </a:cubicBezTo>
                    <a:cubicBezTo>
                      <a:pt x="87" y="77"/>
                      <a:pt x="77" y="76"/>
                      <a:pt x="45" y="73"/>
                    </a:cubicBezTo>
                    <a:cubicBezTo>
                      <a:pt x="9" y="70"/>
                      <a:pt x="0" y="59"/>
                      <a:pt x="21" y="18"/>
                    </a:cubicBezTo>
                    <a:cubicBezTo>
                      <a:pt x="30" y="0"/>
                      <a:pt x="42" y="5"/>
                      <a:pt x="62" y="8"/>
                    </a:cubicBezTo>
                    <a:cubicBezTo>
                      <a:pt x="77" y="9"/>
                      <a:pt x="97" y="12"/>
                      <a:pt x="98" y="21"/>
                    </a:cubicBezTo>
                    <a:close/>
                    <a:moveTo>
                      <a:pt x="40" y="26"/>
                    </a:moveTo>
                    <a:cubicBezTo>
                      <a:pt x="37" y="31"/>
                      <a:pt x="24" y="57"/>
                      <a:pt x="33" y="57"/>
                    </a:cubicBezTo>
                    <a:cubicBezTo>
                      <a:pt x="46" y="58"/>
                      <a:pt x="62" y="65"/>
                      <a:pt x="71" y="61"/>
                    </a:cubicBezTo>
                    <a:cubicBezTo>
                      <a:pt x="75" y="59"/>
                      <a:pt x="72" y="60"/>
                      <a:pt x="73" y="53"/>
                    </a:cubicBezTo>
                    <a:cubicBezTo>
                      <a:pt x="73" y="49"/>
                      <a:pt x="71" y="51"/>
                      <a:pt x="69" y="50"/>
                    </a:cubicBezTo>
                    <a:cubicBezTo>
                      <a:pt x="58" y="46"/>
                      <a:pt x="45" y="49"/>
                      <a:pt x="50" y="39"/>
                    </a:cubicBezTo>
                    <a:cubicBezTo>
                      <a:pt x="54" y="31"/>
                      <a:pt x="67" y="43"/>
                      <a:pt x="74" y="40"/>
                    </a:cubicBezTo>
                    <a:cubicBezTo>
                      <a:pt x="77" y="38"/>
                      <a:pt x="77" y="39"/>
                      <a:pt x="78" y="27"/>
                    </a:cubicBezTo>
                    <a:cubicBezTo>
                      <a:pt x="57" y="22"/>
                      <a:pt x="42" y="16"/>
                      <a:pt x="40" y="26"/>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3617"/>
              <p:cNvSpPr/>
              <p:nvPr/>
            </p:nvSpPr>
            <p:spPr bwMode="auto">
              <a:xfrm>
                <a:off x="-8482807" y="-8472488"/>
                <a:ext cx="63500" cy="58738"/>
              </a:xfrm>
              <a:custGeom>
                <a:avLst/>
                <a:gdLst>
                  <a:gd name="T0" fmla="*/ 9 w 17"/>
                  <a:gd name="T1" fmla="*/ 0 h 16"/>
                  <a:gd name="T2" fmla="*/ 1 w 17"/>
                  <a:gd name="T3" fmla="*/ 7 h 16"/>
                  <a:gd name="T4" fmla="*/ 7 w 17"/>
                  <a:gd name="T5" fmla="*/ 16 h 16"/>
                  <a:gd name="T6" fmla="*/ 16 w 17"/>
                  <a:gd name="T7" fmla="*/ 9 h 16"/>
                  <a:gd name="T8" fmla="*/ 9 w 17"/>
                  <a:gd name="T9" fmla="*/ 0 h 16"/>
                </a:gdLst>
                <a:ahLst/>
                <a:cxnLst>
                  <a:cxn ang="0">
                    <a:pos x="T0" y="T1"/>
                  </a:cxn>
                  <a:cxn ang="0">
                    <a:pos x="T2" y="T3"/>
                  </a:cxn>
                  <a:cxn ang="0">
                    <a:pos x="T4" y="T5"/>
                  </a:cxn>
                  <a:cxn ang="0">
                    <a:pos x="T6" y="T7"/>
                  </a:cxn>
                  <a:cxn ang="0">
                    <a:pos x="T8" y="T9"/>
                  </a:cxn>
                </a:cxnLst>
                <a:rect l="0" t="0" r="r" b="b"/>
                <a:pathLst>
                  <a:path w="17" h="16">
                    <a:moveTo>
                      <a:pt x="9" y="0"/>
                    </a:moveTo>
                    <a:cubicBezTo>
                      <a:pt x="5" y="0"/>
                      <a:pt x="1" y="3"/>
                      <a:pt x="1" y="7"/>
                    </a:cubicBezTo>
                    <a:cubicBezTo>
                      <a:pt x="0" y="11"/>
                      <a:pt x="3" y="15"/>
                      <a:pt x="7" y="16"/>
                    </a:cubicBezTo>
                    <a:cubicBezTo>
                      <a:pt x="12" y="16"/>
                      <a:pt x="16" y="13"/>
                      <a:pt x="16" y="9"/>
                    </a:cubicBezTo>
                    <a:cubicBezTo>
                      <a:pt x="17" y="5"/>
                      <a:pt x="14" y="1"/>
                      <a:pt x="9" y="0"/>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3618"/>
              <p:cNvSpPr/>
              <p:nvPr/>
            </p:nvSpPr>
            <p:spPr bwMode="auto">
              <a:xfrm>
                <a:off x="-7863682" y="-8402638"/>
                <a:ext cx="128588" cy="123825"/>
              </a:xfrm>
              <a:custGeom>
                <a:avLst/>
                <a:gdLst>
                  <a:gd name="T0" fmla="*/ 19 w 34"/>
                  <a:gd name="T1" fmla="*/ 1 h 33"/>
                  <a:gd name="T2" fmla="*/ 1 w 34"/>
                  <a:gd name="T3" fmla="*/ 14 h 33"/>
                  <a:gd name="T4" fmla="*/ 15 w 34"/>
                  <a:gd name="T5" fmla="*/ 32 h 33"/>
                  <a:gd name="T6" fmla="*/ 32 w 34"/>
                  <a:gd name="T7" fmla="*/ 19 h 33"/>
                  <a:gd name="T8" fmla="*/ 19 w 34"/>
                  <a:gd name="T9" fmla="*/ 1 h 33"/>
                </a:gdLst>
                <a:ahLst/>
                <a:cxnLst>
                  <a:cxn ang="0">
                    <a:pos x="T0" y="T1"/>
                  </a:cxn>
                  <a:cxn ang="0">
                    <a:pos x="T2" y="T3"/>
                  </a:cxn>
                  <a:cxn ang="0">
                    <a:pos x="T4" y="T5"/>
                  </a:cxn>
                  <a:cxn ang="0">
                    <a:pos x="T6" y="T7"/>
                  </a:cxn>
                  <a:cxn ang="0">
                    <a:pos x="T8" y="T9"/>
                  </a:cxn>
                </a:cxnLst>
                <a:rect l="0" t="0" r="r" b="b"/>
                <a:pathLst>
                  <a:path w="34" h="33">
                    <a:moveTo>
                      <a:pt x="19" y="1"/>
                    </a:moveTo>
                    <a:cubicBezTo>
                      <a:pt x="10" y="0"/>
                      <a:pt x="2" y="6"/>
                      <a:pt x="1" y="14"/>
                    </a:cubicBezTo>
                    <a:cubicBezTo>
                      <a:pt x="0" y="23"/>
                      <a:pt x="6" y="31"/>
                      <a:pt x="15" y="32"/>
                    </a:cubicBezTo>
                    <a:cubicBezTo>
                      <a:pt x="23" y="33"/>
                      <a:pt x="31" y="27"/>
                      <a:pt x="32" y="19"/>
                    </a:cubicBezTo>
                    <a:cubicBezTo>
                      <a:pt x="34" y="10"/>
                      <a:pt x="27" y="2"/>
                      <a:pt x="19"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3619"/>
              <p:cNvSpPr/>
              <p:nvPr/>
            </p:nvSpPr>
            <p:spPr bwMode="auto">
              <a:xfrm>
                <a:off x="-8290719" y="-8593138"/>
                <a:ext cx="123825" cy="74613"/>
              </a:xfrm>
              <a:custGeom>
                <a:avLst/>
                <a:gdLst>
                  <a:gd name="T0" fmla="*/ 32 w 33"/>
                  <a:gd name="T1" fmla="*/ 5 h 20"/>
                  <a:gd name="T2" fmla="*/ 4 w 33"/>
                  <a:gd name="T3" fmla="*/ 18 h 20"/>
                  <a:gd name="T4" fmla="*/ 16 w 33"/>
                  <a:gd name="T5" fmla="*/ 3 h 20"/>
                  <a:gd name="T6" fmla="*/ 32 w 33"/>
                  <a:gd name="T7" fmla="*/ 5 h 20"/>
                </a:gdLst>
                <a:ahLst/>
                <a:cxnLst>
                  <a:cxn ang="0">
                    <a:pos x="T0" y="T1"/>
                  </a:cxn>
                  <a:cxn ang="0">
                    <a:pos x="T2" y="T3"/>
                  </a:cxn>
                  <a:cxn ang="0">
                    <a:pos x="T4" y="T5"/>
                  </a:cxn>
                  <a:cxn ang="0">
                    <a:pos x="T6" y="T7"/>
                  </a:cxn>
                </a:cxnLst>
                <a:rect l="0" t="0" r="r" b="b"/>
                <a:pathLst>
                  <a:path w="33" h="20">
                    <a:moveTo>
                      <a:pt x="32" y="5"/>
                    </a:moveTo>
                    <a:cubicBezTo>
                      <a:pt x="24" y="7"/>
                      <a:pt x="9" y="14"/>
                      <a:pt x="4" y="18"/>
                    </a:cubicBezTo>
                    <a:cubicBezTo>
                      <a:pt x="1" y="20"/>
                      <a:pt x="0" y="8"/>
                      <a:pt x="16" y="3"/>
                    </a:cubicBezTo>
                    <a:cubicBezTo>
                      <a:pt x="26" y="0"/>
                      <a:pt x="33" y="4"/>
                      <a:pt x="32" y="5"/>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3620"/>
              <p:cNvSpPr/>
              <p:nvPr/>
            </p:nvSpPr>
            <p:spPr bwMode="auto">
              <a:xfrm>
                <a:off x="-8039894" y="-8551863"/>
                <a:ext cx="120650" cy="90488"/>
              </a:xfrm>
              <a:custGeom>
                <a:avLst/>
                <a:gdLst>
                  <a:gd name="T0" fmla="*/ 1 w 32"/>
                  <a:gd name="T1" fmla="*/ 4 h 24"/>
                  <a:gd name="T2" fmla="*/ 26 w 32"/>
                  <a:gd name="T3" fmla="*/ 22 h 24"/>
                  <a:gd name="T4" fmla="*/ 17 w 32"/>
                  <a:gd name="T5" fmla="*/ 5 h 24"/>
                  <a:gd name="T6" fmla="*/ 1 w 32"/>
                  <a:gd name="T7" fmla="*/ 4 h 24"/>
                </a:gdLst>
                <a:ahLst/>
                <a:cxnLst>
                  <a:cxn ang="0">
                    <a:pos x="T0" y="T1"/>
                  </a:cxn>
                  <a:cxn ang="0">
                    <a:pos x="T2" y="T3"/>
                  </a:cxn>
                  <a:cxn ang="0">
                    <a:pos x="T4" y="T5"/>
                  </a:cxn>
                  <a:cxn ang="0">
                    <a:pos x="T6" y="T7"/>
                  </a:cxn>
                </a:cxnLst>
                <a:rect l="0" t="0" r="r" b="b"/>
                <a:pathLst>
                  <a:path w="32" h="24">
                    <a:moveTo>
                      <a:pt x="1" y="4"/>
                    </a:moveTo>
                    <a:cubicBezTo>
                      <a:pt x="9" y="7"/>
                      <a:pt x="22" y="17"/>
                      <a:pt x="26" y="22"/>
                    </a:cubicBezTo>
                    <a:cubicBezTo>
                      <a:pt x="28" y="24"/>
                      <a:pt x="32" y="13"/>
                      <a:pt x="17" y="5"/>
                    </a:cubicBezTo>
                    <a:cubicBezTo>
                      <a:pt x="8" y="0"/>
                      <a:pt x="0" y="3"/>
                      <a:pt x="1"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3621"/>
              <p:cNvSpPr/>
              <p:nvPr/>
            </p:nvSpPr>
            <p:spPr bwMode="auto">
              <a:xfrm>
                <a:off x="-8182769" y="-8455025"/>
                <a:ext cx="87313" cy="41275"/>
              </a:xfrm>
              <a:custGeom>
                <a:avLst/>
                <a:gdLst>
                  <a:gd name="T0" fmla="*/ 22 w 23"/>
                  <a:gd name="T1" fmla="*/ 11 h 11"/>
                  <a:gd name="T2" fmla="*/ 23 w 23"/>
                  <a:gd name="T3" fmla="*/ 11 h 11"/>
                  <a:gd name="T4" fmla="*/ 1 w 23"/>
                  <a:gd name="T5" fmla="*/ 4 h 11"/>
                  <a:gd name="T6" fmla="*/ 0 w 23"/>
                  <a:gd name="T7" fmla="*/ 5 h 11"/>
                  <a:gd name="T8" fmla="*/ 1 w 23"/>
                  <a:gd name="T9" fmla="*/ 7 h 11"/>
                  <a:gd name="T10" fmla="*/ 22 w 23"/>
                  <a:gd name="T11" fmla="*/ 11 h 11"/>
                </a:gdLst>
                <a:ahLst/>
                <a:cxnLst>
                  <a:cxn ang="0">
                    <a:pos x="T0" y="T1"/>
                  </a:cxn>
                  <a:cxn ang="0">
                    <a:pos x="T2" y="T3"/>
                  </a:cxn>
                  <a:cxn ang="0">
                    <a:pos x="T4" y="T5"/>
                  </a:cxn>
                  <a:cxn ang="0">
                    <a:pos x="T6" y="T7"/>
                  </a:cxn>
                  <a:cxn ang="0">
                    <a:pos x="T8" y="T9"/>
                  </a:cxn>
                  <a:cxn ang="0">
                    <a:pos x="T10" y="T11"/>
                  </a:cxn>
                </a:cxnLst>
                <a:rect l="0" t="0" r="r" b="b"/>
                <a:pathLst>
                  <a:path w="23" h="11">
                    <a:moveTo>
                      <a:pt x="22" y="11"/>
                    </a:moveTo>
                    <a:cubicBezTo>
                      <a:pt x="22" y="11"/>
                      <a:pt x="23" y="11"/>
                      <a:pt x="23" y="11"/>
                    </a:cubicBezTo>
                    <a:cubicBezTo>
                      <a:pt x="23" y="4"/>
                      <a:pt x="8" y="0"/>
                      <a:pt x="1" y="4"/>
                    </a:cubicBezTo>
                    <a:cubicBezTo>
                      <a:pt x="0" y="5"/>
                      <a:pt x="0" y="5"/>
                      <a:pt x="0" y="5"/>
                    </a:cubicBezTo>
                    <a:cubicBezTo>
                      <a:pt x="0" y="5"/>
                      <a:pt x="1" y="6"/>
                      <a:pt x="1" y="7"/>
                    </a:cubicBezTo>
                    <a:cubicBezTo>
                      <a:pt x="6" y="3"/>
                      <a:pt x="17" y="5"/>
                      <a:pt x="22" y="11"/>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3623"/>
              <p:cNvSpPr/>
              <p:nvPr/>
            </p:nvSpPr>
            <p:spPr bwMode="auto">
              <a:xfrm>
                <a:off x="-8265319" y="-8477251"/>
                <a:ext cx="101600" cy="98425"/>
              </a:xfrm>
              <a:custGeom>
                <a:avLst/>
                <a:gdLst>
                  <a:gd name="T0" fmla="*/ 15 w 27"/>
                  <a:gd name="T1" fmla="*/ 1 h 26"/>
                  <a:gd name="T2" fmla="*/ 1 w 27"/>
                  <a:gd name="T3" fmla="*/ 12 h 26"/>
                  <a:gd name="T4" fmla="*/ 13 w 27"/>
                  <a:gd name="T5" fmla="*/ 26 h 26"/>
                  <a:gd name="T6" fmla="*/ 27 w 27"/>
                  <a:gd name="T7" fmla="*/ 14 h 26"/>
                  <a:gd name="T8" fmla="*/ 15 w 27"/>
                  <a:gd name="T9" fmla="*/ 1 h 26"/>
                </a:gdLst>
                <a:ahLst/>
                <a:cxnLst>
                  <a:cxn ang="0">
                    <a:pos x="T0" y="T1"/>
                  </a:cxn>
                  <a:cxn ang="0">
                    <a:pos x="T2" y="T3"/>
                  </a:cxn>
                  <a:cxn ang="0">
                    <a:pos x="T4" y="T5"/>
                  </a:cxn>
                  <a:cxn ang="0">
                    <a:pos x="T6" y="T7"/>
                  </a:cxn>
                  <a:cxn ang="0">
                    <a:pos x="T8" y="T9"/>
                  </a:cxn>
                </a:cxnLst>
                <a:rect l="0" t="0" r="r" b="b"/>
                <a:pathLst>
                  <a:path w="27" h="26">
                    <a:moveTo>
                      <a:pt x="15" y="1"/>
                    </a:moveTo>
                    <a:cubicBezTo>
                      <a:pt x="8" y="0"/>
                      <a:pt x="1" y="5"/>
                      <a:pt x="1" y="12"/>
                    </a:cubicBezTo>
                    <a:cubicBezTo>
                      <a:pt x="0" y="19"/>
                      <a:pt x="5" y="25"/>
                      <a:pt x="13" y="26"/>
                    </a:cubicBezTo>
                    <a:cubicBezTo>
                      <a:pt x="20" y="26"/>
                      <a:pt x="26" y="21"/>
                      <a:pt x="27" y="14"/>
                    </a:cubicBezTo>
                    <a:cubicBezTo>
                      <a:pt x="27" y="8"/>
                      <a:pt x="22" y="1"/>
                      <a:pt x="15" y="1"/>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3624"/>
              <p:cNvSpPr/>
              <p:nvPr/>
            </p:nvSpPr>
            <p:spPr bwMode="auto">
              <a:xfrm>
                <a:off x="-8257381" y="-8480426"/>
                <a:ext cx="57150" cy="119063"/>
              </a:xfrm>
              <a:custGeom>
                <a:avLst/>
                <a:gdLst>
                  <a:gd name="T0" fmla="*/ 0 w 36"/>
                  <a:gd name="T1" fmla="*/ 7 h 75"/>
                  <a:gd name="T2" fmla="*/ 10 w 36"/>
                  <a:gd name="T3" fmla="*/ 0 h 75"/>
                  <a:gd name="T4" fmla="*/ 36 w 36"/>
                  <a:gd name="T5" fmla="*/ 73 h 75"/>
                  <a:gd name="T6" fmla="*/ 21 w 36"/>
                  <a:gd name="T7" fmla="*/ 75 h 75"/>
                  <a:gd name="T8" fmla="*/ 0 w 36"/>
                  <a:gd name="T9" fmla="*/ 7 h 75"/>
                </a:gdLst>
                <a:ahLst/>
                <a:cxnLst>
                  <a:cxn ang="0">
                    <a:pos x="T0" y="T1"/>
                  </a:cxn>
                  <a:cxn ang="0">
                    <a:pos x="T2" y="T3"/>
                  </a:cxn>
                  <a:cxn ang="0">
                    <a:pos x="T4" y="T5"/>
                  </a:cxn>
                  <a:cxn ang="0">
                    <a:pos x="T6" y="T7"/>
                  </a:cxn>
                  <a:cxn ang="0">
                    <a:pos x="T8" y="T9"/>
                  </a:cxn>
                </a:cxnLst>
                <a:rect l="0" t="0" r="r" b="b"/>
                <a:pathLst>
                  <a:path w="36" h="75">
                    <a:moveTo>
                      <a:pt x="0" y="7"/>
                    </a:moveTo>
                    <a:lnTo>
                      <a:pt x="10" y="0"/>
                    </a:lnTo>
                    <a:lnTo>
                      <a:pt x="36" y="73"/>
                    </a:lnTo>
                    <a:lnTo>
                      <a:pt x="21" y="75"/>
                    </a:lnTo>
                    <a:lnTo>
                      <a:pt x="0" y="7"/>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3625"/>
              <p:cNvSpPr/>
              <p:nvPr/>
            </p:nvSpPr>
            <p:spPr bwMode="auto">
              <a:xfrm>
                <a:off x="-8227219" y="-8480426"/>
                <a:ext cx="44450" cy="104775"/>
              </a:xfrm>
              <a:custGeom>
                <a:avLst/>
                <a:gdLst>
                  <a:gd name="T0" fmla="*/ 5 w 28"/>
                  <a:gd name="T1" fmla="*/ 0 h 66"/>
                  <a:gd name="T2" fmla="*/ 0 w 28"/>
                  <a:gd name="T3" fmla="*/ 0 h 66"/>
                  <a:gd name="T4" fmla="*/ 21 w 28"/>
                  <a:gd name="T5" fmla="*/ 66 h 66"/>
                  <a:gd name="T6" fmla="*/ 28 w 28"/>
                  <a:gd name="T7" fmla="*/ 64 h 66"/>
                  <a:gd name="T8" fmla="*/ 5 w 28"/>
                  <a:gd name="T9" fmla="*/ 0 h 66"/>
                </a:gdLst>
                <a:ahLst/>
                <a:cxnLst>
                  <a:cxn ang="0">
                    <a:pos x="T0" y="T1"/>
                  </a:cxn>
                  <a:cxn ang="0">
                    <a:pos x="T2" y="T3"/>
                  </a:cxn>
                  <a:cxn ang="0">
                    <a:pos x="T4" y="T5"/>
                  </a:cxn>
                  <a:cxn ang="0">
                    <a:pos x="T6" y="T7"/>
                  </a:cxn>
                  <a:cxn ang="0">
                    <a:pos x="T8" y="T9"/>
                  </a:cxn>
                </a:cxnLst>
                <a:rect l="0" t="0" r="r" b="b"/>
                <a:pathLst>
                  <a:path w="28" h="66">
                    <a:moveTo>
                      <a:pt x="5" y="0"/>
                    </a:moveTo>
                    <a:lnTo>
                      <a:pt x="0" y="0"/>
                    </a:lnTo>
                    <a:lnTo>
                      <a:pt x="21" y="66"/>
                    </a:lnTo>
                    <a:lnTo>
                      <a:pt x="28" y="64"/>
                    </a:lnTo>
                    <a:lnTo>
                      <a:pt x="5" y="0"/>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3626"/>
              <p:cNvSpPr/>
              <p:nvPr/>
            </p:nvSpPr>
            <p:spPr bwMode="auto">
              <a:xfrm>
                <a:off x="-8122444" y="-8439151"/>
                <a:ext cx="104775" cy="101600"/>
              </a:xfrm>
              <a:custGeom>
                <a:avLst/>
                <a:gdLst>
                  <a:gd name="T0" fmla="*/ 15 w 28"/>
                  <a:gd name="T1" fmla="*/ 0 h 27"/>
                  <a:gd name="T2" fmla="*/ 1 w 28"/>
                  <a:gd name="T3" fmla="*/ 12 h 27"/>
                  <a:gd name="T4" fmla="*/ 13 w 28"/>
                  <a:gd name="T5" fmla="*/ 26 h 27"/>
                  <a:gd name="T6" fmla="*/ 27 w 28"/>
                  <a:gd name="T7" fmla="*/ 14 h 27"/>
                  <a:gd name="T8" fmla="*/ 15 w 28"/>
                  <a:gd name="T9" fmla="*/ 0 h 27"/>
                </a:gdLst>
                <a:ahLst/>
                <a:cxnLst>
                  <a:cxn ang="0">
                    <a:pos x="T0" y="T1"/>
                  </a:cxn>
                  <a:cxn ang="0">
                    <a:pos x="T2" y="T3"/>
                  </a:cxn>
                  <a:cxn ang="0">
                    <a:pos x="T4" y="T5"/>
                  </a:cxn>
                  <a:cxn ang="0">
                    <a:pos x="T6" y="T7"/>
                  </a:cxn>
                  <a:cxn ang="0">
                    <a:pos x="T8" y="T9"/>
                  </a:cxn>
                </a:cxnLst>
                <a:rect l="0" t="0" r="r" b="b"/>
                <a:pathLst>
                  <a:path w="28" h="27">
                    <a:moveTo>
                      <a:pt x="15" y="0"/>
                    </a:moveTo>
                    <a:cubicBezTo>
                      <a:pt x="8" y="0"/>
                      <a:pt x="2" y="5"/>
                      <a:pt x="1" y="12"/>
                    </a:cubicBezTo>
                    <a:cubicBezTo>
                      <a:pt x="0" y="19"/>
                      <a:pt x="6" y="25"/>
                      <a:pt x="13" y="26"/>
                    </a:cubicBezTo>
                    <a:cubicBezTo>
                      <a:pt x="20" y="27"/>
                      <a:pt x="27" y="21"/>
                      <a:pt x="27" y="14"/>
                    </a:cubicBezTo>
                    <a:cubicBezTo>
                      <a:pt x="28" y="7"/>
                      <a:pt x="23" y="1"/>
                      <a:pt x="15" y="0"/>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3627"/>
              <p:cNvSpPr/>
              <p:nvPr/>
            </p:nvSpPr>
            <p:spPr bwMode="auto">
              <a:xfrm>
                <a:off x="-8114506" y="-8443913"/>
                <a:ext cx="55563" cy="120650"/>
              </a:xfrm>
              <a:custGeom>
                <a:avLst/>
                <a:gdLst>
                  <a:gd name="T0" fmla="*/ 0 w 35"/>
                  <a:gd name="T1" fmla="*/ 8 h 76"/>
                  <a:gd name="T2" fmla="*/ 9 w 35"/>
                  <a:gd name="T3" fmla="*/ 0 h 76"/>
                  <a:gd name="T4" fmla="*/ 35 w 35"/>
                  <a:gd name="T5" fmla="*/ 76 h 76"/>
                  <a:gd name="T6" fmla="*/ 24 w 35"/>
                  <a:gd name="T7" fmla="*/ 76 h 76"/>
                  <a:gd name="T8" fmla="*/ 0 w 35"/>
                  <a:gd name="T9" fmla="*/ 8 h 76"/>
                </a:gdLst>
                <a:ahLst/>
                <a:cxnLst>
                  <a:cxn ang="0">
                    <a:pos x="T0" y="T1"/>
                  </a:cxn>
                  <a:cxn ang="0">
                    <a:pos x="T2" y="T3"/>
                  </a:cxn>
                  <a:cxn ang="0">
                    <a:pos x="T4" y="T5"/>
                  </a:cxn>
                  <a:cxn ang="0">
                    <a:pos x="T6" y="T7"/>
                  </a:cxn>
                  <a:cxn ang="0">
                    <a:pos x="T8" y="T9"/>
                  </a:cxn>
                </a:cxnLst>
                <a:rect l="0" t="0" r="r" b="b"/>
                <a:pathLst>
                  <a:path w="35" h="76">
                    <a:moveTo>
                      <a:pt x="0" y="8"/>
                    </a:moveTo>
                    <a:lnTo>
                      <a:pt x="9" y="0"/>
                    </a:lnTo>
                    <a:lnTo>
                      <a:pt x="35" y="76"/>
                    </a:lnTo>
                    <a:lnTo>
                      <a:pt x="24" y="76"/>
                    </a:lnTo>
                    <a:lnTo>
                      <a:pt x="0" y="8"/>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3628"/>
              <p:cNvSpPr/>
              <p:nvPr/>
            </p:nvSpPr>
            <p:spPr bwMode="auto">
              <a:xfrm>
                <a:off x="-8084344" y="-8447088"/>
                <a:ext cx="44450" cy="112713"/>
              </a:xfrm>
              <a:custGeom>
                <a:avLst/>
                <a:gdLst>
                  <a:gd name="T0" fmla="*/ 7 w 28"/>
                  <a:gd name="T1" fmla="*/ 2 h 71"/>
                  <a:gd name="T2" fmla="*/ 0 w 28"/>
                  <a:gd name="T3" fmla="*/ 0 h 71"/>
                  <a:gd name="T4" fmla="*/ 24 w 28"/>
                  <a:gd name="T5" fmla="*/ 71 h 71"/>
                  <a:gd name="T6" fmla="*/ 28 w 28"/>
                  <a:gd name="T7" fmla="*/ 66 h 71"/>
                  <a:gd name="T8" fmla="*/ 7 w 28"/>
                  <a:gd name="T9" fmla="*/ 2 h 71"/>
                </a:gdLst>
                <a:ahLst/>
                <a:cxnLst>
                  <a:cxn ang="0">
                    <a:pos x="T0" y="T1"/>
                  </a:cxn>
                  <a:cxn ang="0">
                    <a:pos x="T2" y="T3"/>
                  </a:cxn>
                  <a:cxn ang="0">
                    <a:pos x="T4" y="T5"/>
                  </a:cxn>
                  <a:cxn ang="0">
                    <a:pos x="T6" y="T7"/>
                  </a:cxn>
                  <a:cxn ang="0">
                    <a:pos x="T8" y="T9"/>
                  </a:cxn>
                </a:cxnLst>
                <a:rect l="0" t="0" r="r" b="b"/>
                <a:pathLst>
                  <a:path w="28" h="71">
                    <a:moveTo>
                      <a:pt x="7" y="2"/>
                    </a:moveTo>
                    <a:lnTo>
                      <a:pt x="0" y="0"/>
                    </a:lnTo>
                    <a:lnTo>
                      <a:pt x="24" y="71"/>
                    </a:lnTo>
                    <a:lnTo>
                      <a:pt x="28" y="66"/>
                    </a:lnTo>
                    <a:lnTo>
                      <a:pt x="7" y="2"/>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3629"/>
              <p:cNvSpPr/>
              <p:nvPr/>
            </p:nvSpPr>
            <p:spPr bwMode="auto">
              <a:xfrm>
                <a:off x="-7844631" y="-8372476"/>
                <a:ext cx="63500" cy="65088"/>
              </a:xfrm>
              <a:custGeom>
                <a:avLst/>
                <a:gdLst>
                  <a:gd name="T0" fmla="*/ 9 w 17"/>
                  <a:gd name="T1" fmla="*/ 1 h 17"/>
                  <a:gd name="T2" fmla="*/ 1 w 17"/>
                  <a:gd name="T3" fmla="*/ 8 h 17"/>
                  <a:gd name="T4" fmla="*/ 7 w 17"/>
                  <a:gd name="T5" fmla="*/ 17 h 17"/>
                  <a:gd name="T6" fmla="*/ 16 w 17"/>
                  <a:gd name="T7" fmla="*/ 10 h 17"/>
                  <a:gd name="T8" fmla="*/ 9 w 17"/>
                  <a:gd name="T9" fmla="*/ 1 h 17"/>
                </a:gdLst>
                <a:ahLst/>
                <a:cxnLst>
                  <a:cxn ang="0">
                    <a:pos x="T0" y="T1"/>
                  </a:cxn>
                  <a:cxn ang="0">
                    <a:pos x="T2" y="T3"/>
                  </a:cxn>
                  <a:cxn ang="0">
                    <a:pos x="T4" y="T5"/>
                  </a:cxn>
                  <a:cxn ang="0">
                    <a:pos x="T6" y="T7"/>
                  </a:cxn>
                  <a:cxn ang="0">
                    <a:pos x="T8" y="T9"/>
                  </a:cxn>
                </a:cxnLst>
                <a:rect l="0" t="0" r="r" b="b"/>
                <a:pathLst>
                  <a:path w="17" h="17">
                    <a:moveTo>
                      <a:pt x="9" y="1"/>
                    </a:moveTo>
                    <a:cubicBezTo>
                      <a:pt x="5" y="0"/>
                      <a:pt x="1" y="3"/>
                      <a:pt x="1" y="8"/>
                    </a:cubicBezTo>
                    <a:cubicBezTo>
                      <a:pt x="0" y="12"/>
                      <a:pt x="3" y="16"/>
                      <a:pt x="7" y="17"/>
                    </a:cubicBezTo>
                    <a:cubicBezTo>
                      <a:pt x="12" y="17"/>
                      <a:pt x="16" y="14"/>
                      <a:pt x="16" y="10"/>
                    </a:cubicBezTo>
                    <a:cubicBezTo>
                      <a:pt x="17" y="6"/>
                      <a:pt x="14" y="2"/>
                      <a:pt x="9" y="1"/>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3630"/>
              <p:cNvSpPr/>
              <p:nvPr/>
            </p:nvSpPr>
            <p:spPr bwMode="auto">
              <a:xfrm>
                <a:off x="-8246269" y="-8416926"/>
                <a:ext cx="176213" cy="176213"/>
              </a:xfrm>
              <a:custGeom>
                <a:avLst/>
                <a:gdLst>
                  <a:gd name="T0" fmla="*/ 28 w 47"/>
                  <a:gd name="T1" fmla="*/ 2 h 47"/>
                  <a:gd name="T2" fmla="*/ 2 w 47"/>
                  <a:gd name="T3" fmla="*/ 20 h 47"/>
                  <a:gd name="T4" fmla="*/ 20 w 47"/>
                  <a:gd name="T5" fmla="*/ 45 h 47"/>
                  <a:gd name="T6" fmla="*/ 45 w 47"/>
                  <a:gd name="T7" fmla="*/ 28 h 47"/>
                  <a:gd name="T8" fmla="*/ 28 w 47"/>
                  <a:gd name="T9" fmla="*/ 2 h 47"/>
                </a:gdLst>
                <a:ahLst/>
                <a:cxnLst>
                  <a:cxn ang="0">
                    <a:pos x="T0" y="T1"/>
                  </a:cxn>
                  <a:cxn ang="0">
                    <a:pos x="T2" y="T3"/>
                  </a:cxn>
                  <a:cxn ang="0">
                    <a:pos x="T4" y="T5"/>
                  </a:cxn>
                  <a:cxn ang="0">
                    <a:pos x="T6" y="T7"/>
                  </a:cxn>
                  <a:cxn ang="0">
                    <a:pos x="T8" y="T9"/>
                  </a:cxn>
                </a:cxnLst>
                <a:rect l="0" t="0" r="r" b="b"/>
                <a:pathLst>
                  <a:path w="47" h="47">
                    <a:moveTo>
                      <a:pt x="28" y="2"/>
                    </a:moveTo>
                    <a:cubicBezTo>
                      <a:pt x="16" y="0"/>
                      <a:pt x="4" y="8"/>
                      <a:pt x="2" y="20"/>
                    </a:cubicBezTo>
                    <a:cubicBezTo>
                      <a:pt x="0" y="32"/>
                      <a:pt x="8" y="43"/>
                      <a:pt x="20" y="45"/>
                    </a:cubicBezTo>
                    <a:cubicBezTo>
                      <a:pt x="32" y="47"/>
                      <a:pt x="43" y="40"/>
                      <a:pt x="45" y="28"/>
                    </a:cubicBezTo>
                    <a:cubicBezTo>
                      <a:pt x="47" y="16"/>
                      <a:pt x="40" y="4"/>
                      <a:pt x="28" y="2"/>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3631"/>
              <p:cNvSpPr/>
              <p:nvPr/>
            </p:nvSpPr>
            <p:spPr bwMode="auto">
              <a:xfrm>
                <a:off x="-8152606" y="-8378826"/>
                <a:ext cx="57150" cy="55563"/>
              </a:xfrm>
              <a:custGeom>
                <a:avLst/>
                <a:gdLst>
                  <a:gd name="T0" fmla="*/ 9 w 15"/>
                  <a:gd name="T1" fmla="*/ 1 h 15"/>
                  <a:gd name="T2" fmla="*/ 1 w 15"/>
                  <a:gd name="T3" fmla="*/ 7 h 15"/>
                  <a:gd name="T4" fmla="*/ 6 w 15"/>
                  <a:gd name="T5" fmla="*/ 15 h 15"/>
                  <a:gd name="T6" fmla="*/ 15 w 15"/>
                  <a:gd name="T7" fmla="*/ 9 h 15"/>
                  <a:gd name="T8" fmla="*/ 9 w 15"/>
                  <a:gd name="T9" fmla="*/ 1 h 15"/>
                </a:gdLst>
                <a:ahLst/>
                <a:cxnLst>
                  <a:cxn ang="0">
                    <a:pos x="T0" y="T1"/>
                  </a:cxn>
                  <a:cxn ang="0">
                    <a:pos x="T2" y="T3"/>
                  </a:cxn>
                  <a:cxn ang="0">
                    <a:pos x="T4" y="T5"/>
                  </a:cxn>
                  <a:cxn ang="0">
                    <a:pos x="T6" y="T7"/>
                  </a:cxn>
                  <a:cxn ang="0">
                    <a:pos x="T8" y="T9"/>
                  </a:cxn>
                </a:cxnLst>
                <a:rect l="0" t="0" r="r" b="b"/>
                <a:pathLst>
                  <a:path w="15" h="15">
                    <a:moveTo>
                      <a:pt x="9" y="1"/>
                    </a:moveTo>
                    <a:cubicBezTo>
                      <a:pt x="5" y="0"/>
                      <a:pt x="2" y="3"/>
                      <a:pt x="1" y="7"/>
                    </a:cubicBezTo>
                    <a:cubicBezTo>
                      <a:pt x="0" y="10"/>
                      <a:pt x="3" y="14"/>
                      <a:pt x="6" y="15"/>
                    </a:cubicBezTo>
                    <a:cubicBezTo>
                      <a:pt x="10" y="15"/>
                      <a:pt x="14" y="13"/>
                      <a:pt x="15" y="9"/>
                    </a:cubicBezTo>
                    <a:cubicBezTo>
                      <a:pt x="15" y="5"/>
                      <a:pt x="13" y="2"/>
                      <a:pt x="9" y="1"/>
                    </a:cubicBezTo>
                    <a:close/>
                  </a:path>
                </a:pathLst>
              </a:custGeom>
              <a:solidFill>
                <a:srgbClr val="F6B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3632"/>
              <p:cNvSpPr/>
              <p:nvPr/>
            </p:nvSpPr>
            <p:spPr bwMode="auto">
              <a:xfrm>
                <a:off x="-8287544" y="-8361363"/>
                <a:ext cx="101600" cy="101600"/>
              </a:xfrm>
              <a:custGeom>
                <a:avLst/>
                <a:gdLst>
                  <a:gd name="T0" fmla="*/ 16 w 27"/>
                  <a:gd name="T1" fmla="*/ 1 h 27"/>
                  <a:gd name="T2" fmla="*/ 1 w 27"/>
                  <a:gd name="T3" fmla="*/ 11 h 27"/>
                  <a:gd name="T4" fmla="*/ 11 w 27"/>
                  <a:gd name="T5" fmla="*/ 26 h 27"/>
                  <a:gd name="T6" fmla="*/ 26 w 27"/>
                  <a:gd name="T7" fmla="*/ 16 h 27"/>
                  <a:gd name="T8" fmla="*/ 16 w 27"/>
                  <a:gd name="T9" fmla="*/ 1 h 27"/>
                </a:gdLst>
                <a:ahLst/>
                <a:cxnLst>
                  <a:cxn ang="0">
                    <a:pos x="T0" y="T1"/>
                  </a:cxn>
                  <a:cxn ang="0">
                    <a:pos x="T2" y="T3"/>
                  </a:cxn>
                  <a:cxn ang="0">
                    <a:pos x="T4" y="T5"/>
                  </a:cxn>
                  <a:cxn ang="0">
                    <a:pos x="T6" y="T7"/>
                  </a:cxn>
                  <a:cxn ang="0">
                    <a:pos x="T8" y="T9"/>
                  </a:cxn>
                </a:cxnLst>
                <a:rect l="0" t="0" r="r" b="b"/>
                <a:pathLst>
                  <a:path w="27" h="27">
                    <a:moveTo>
                      <a:pt x="16" y="1"/>
                    </a:moveTo>
                    <a:cubicBezTo>
                      <a:pt x="9" y="0"/>
                      <a:pt x="2" y="5"/>
                      <a:pt x="1" y="11"/>
                    </a:cubicBezTo>
                    <a:cubicBezTo>
                      <a:pt x="0" y="18"/>
                      <a:pt x="4" y="24"/>
                      <a:pt x="11" y="26"/>
                    </a:cubicBezTo>
                    <a:cubicBezTo>
                      <a:pt x="18" y="27"/>
                      <a:pt x="24" y="22"/>
                      <a:pt x="26" y="16"/>
                    </a:cubicBezTo>
                    <a:cubicBezTo>
                      <a:pt x="27" y="9"/>
                      <a:pt x="22" y="3"/>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3633"/>
              <p:cNvSpPr/>
              <p:nvPr/>
            </p:nvSpPr>
            <p:spPr bwMode="auto">
              <a:xfrm>
                <a:off x="-8152606" y="-8331201"/>
                <a:ext cx="101600" cy="98425"/>
              </a:xfrm>
              <a:custGeom>
                <a:avLst/>
                <a:gdLst>
                  <a:gd name="T0" fmla="*/ 16 w 27"/>
                  <a:gd name="T1" fmla="*/ 1 h 26"/>
                  <a:gd name="T2" fmla="*/ 1 w 27"/>
                  <a:gd name="T3" fmla="*/ 11 h 26"/>
                  <a:gd name="T4" fmla="*/ 11 w 27"/>
                  <a:gd name="T5" fmla="*/ 25 h 26"/>
                  <a:gd name="T6" fmla="*/ 26 w 27"/>
                  <a:gd name="T7" fmla="*/ 15 h 26"/>
                  <a:gd name="T8" fmla="*/ 16 w 27"/>
                  <a:gd name="T9" fmla="*/ 1 h 26"/>
                </a:gdLst>
                <a:ahLst/>
                <a:cxnLst>
                  <a:cxn ang="0">
                    <a:pos x="T0" y="T1"/>
                  </a:cxn>
                  <a:cxn ang="0">
                    <a:pos x="T2" y="T3"/>
                  </a:cxn>
                  <a:cxn ang="0">
                    <a:pos x="T4" y="T5"/>
                  </a:cxn>
                  <a:cxn ang="0">
                    <a:pos x="T6" y="T7"/>
                  </a:cxn>
                  <a:cxn ang="0">
                    <a:pos x="T8" y="T9"/>
                  </a:cxn>
                </a:cxnLst>
                <a:rect l="0" t="0" r="r" b="b"/>
                <a:pathLst>
                  <a:path w="27" h="26">
                    <a:moveTo>
                      <a:pt x="16" y="1"/>
                    </a:moveTo>
                    <a:cubicBezTo>
                      <a:pt x="9" y="0"/>
                      <a:pt x="3" y="4"/>
                      <a:pt x="1" y="11"/>
                    </a:cubicBezTo>
                    <a:cubicBezTo>
                      <a:pt x="0" y="18"/>
                      <a:pt x="5" y="24"/>
                      <a:pt x="11" y="25"/>
                    </a:cubicBezTo>
                    <a:cubicBezTo>
                      <a:pt x="18" y="26"/>
                      <a:pt x="25" y="22"/>
                      <a:pt x="26" y="15"/>
                    </a:cubicBezTo>
                    <a:cubicBezTo>
                      <a:pt x="27" y="9"/>
                      <a:pt x="23" y="2"/>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3634"/>
              <p:cNvSpPr/>
              <p:nvPr/>
            </p:nvSpPr>
            <p:spPr bwMode="auto">
              <a:xfrm>
                <a:off x="-8265319" y="-8289926"/>
                <a:ext cx="46038" cy="19050"/>
              </a:xfrm>
              <a:custGeom>
                <a:avLst/>
                <a:gdLst>
                  <a:gd name="T0" fmla="*/ 6 w 12"/>
                  <a:gd name="T1" fmla="*/ 1 h 5"/>
                  <a:gd name="T2" fmla="*/ 0 w 12"/>
                  <a:gd name="T3" fmla="*/ 1 h 5"/>
                  <a:gd name="T4" fmla="*/ 6 w 12"/>
                  <a:gd name="T5" fmla="*/ 4 h 5"/>
                  <a:gd name="T6" fmla="*/ 12 w 12"/>
                  <a:gd name="T7" fmla="*/ 4 h 5"/>
                  <a:gd name="T8" fmla="*/ 6 w 12"/>
                  <a:gd name="T9" fmla="*/ 1 h 5"/>
                </a:gdLst>
                <a:ahLst/>
                <a:cxnLst>
                  <a:cxn ang="0">
                    <a:pos x="T0" y="T1"/>
                  </a:cxn>
                  <a:cxn ang="0">
                    <a:pos x="T2" y="T3"/>
                  </a:cxn>
                  <a:cxn ang="0">
                    <a:pos x="T4" y="T5"/>
                  </a:cxn>
                  <a:cxn ang="0">
                    <a:pos x="T6" y="T7"/>
                  </a:cxn>
                  <a:cxn ang="0">
                    <a:pos x="T8" y="T9"/>
                  </a:cxn>
                </a:cxnLst>
                <a:rect l="0" t="0" r="r" b="b"/>
                <a:pathLst>
                  <a:path w="12" h="5">
                    <a:moveTo>
                      <a:pt x="6" y="1"/>
                    </a:moveTo>
                    <a:cubicBezTo>
                      <a:pt x="3" y="0"/>
                      <a:pt x="0" y="1"/>
                      <a:pt x="0" y="1"/>
                    </a:cubicBezTo>
                    <a:cubicBezTo>
                      <a:pt x="0" y="2"/>
                      <a:pt x="2" y="4"/>
                      <a:pt x="6" y="4"/>
                    </a:cubicBezTo>
                    <a:cubicBezTo>
                      <a:pt x="9" y="5"/>
                      <a:pt x="12" y="5"/>
                      <a:pt x="12" y="4"/>
                    </a:cubicBezTo>
                    <a:cubicBezTo>
                      <a:pt x="12" y="3"/>
                      <a:pt x="10" y="2"/>
                      <a:pt x="6"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Freeform 3635"/>
              <p:cNvSpPr/>
              <p:nvPr/>
            </p:nvSpPr>
            <p:spPr bwMode="auto">
              <a:xfrm>
                <a:off x="-8128794" y="-8262938"/>
                <a:ext cx="47625" cy="19050"/>
              </a:xfrm>
              <a:custGeom>
                <a:avLst/>
                <a:gdLst>
                  <a:gd name="T0" fmla="*/ 7 w 13"/>
                  <a:gd name="T1" fmla="*/ 1 h 5"/>
                  <a:gd name="T2" fmla="*/ 0 w 13"/>
                  <a:gd name="T3" fmla="*/ 1 h 5"/>
                  <a:gd name="T4" fmla="*/ 6 w 13"/>
                  <a:gd name="T5" fmla="*/ 4 h 5"/>
                  <a:gd name="T6" fmla="*/ 12 w 13"/>
                  <a:gd name="T7" fmla="*/ 4 h 5"/>
                  <a:gd name="T8" fmla="*/ 7 w 13"/>
                  <a:gd name="T9" fmla="*/ 1 h 5"/>
                </a:gdLst>
                <a:ahLst/>
                <a:cxnLst>
                  <a:cxn ang="0">
                    <a:pos x="T0" y="T1"/>
                  </a:cxn>
                  <a:cxn ang="0">
                    <a:pos x="T2" y="T3"/>
                  </a:cxn>
                  <a:cxn ang="0">
                    <a:pos x="T4" y="T5"/>
                  </a:cxn>
                  <a:cxn ang="0">
                    <a:pos x="T6" y="T7"/>
                  </a:cxn>
                  <a:cxn ang="0">
                    <a:pos x="T8" y="T9"/>
                  </a:cxn>
                </a:cxnLst>
                <a:rect l="0" t="0" r="r" b="b"/>
                <a:pathLst>
                  <a:path w="13" h="5">
                    <a:moveTo>
                      <a:pt x="7" y="1"/>
                    </a:moveTo>
                    <a:cubicBezTo>
                      <a:pt x="3" y="0"/>
                      <a:pt x="1" y="1"/>
                      <a:pt x="0" y="1"/>
                    </a:cubicBezTo>
                    <a:cubicBezTo>
                      <a:pt x="0" y="2"/>
                      <a:pt x="3" y="4"/>
                      <a:pt x="6" y="4"/>
                    </a:cubicBezTo>
                    <a:cubicBezTo>
                      <a:pt x="9" y="5"/>
                      <a:pt x="12" y="5"/>
                      <a:pt x="12" y="4"/>
                    </a:cubicBezTo>
                    <a:cubicBezTo>
                      <a:pt x="13" y="3"/>
                      <a:pt x="10" y="2"/>
                      <a:pt x="7"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3636"/>
              <p:cNvSpPr/>
              <p:nvPr/>
            </p:nvSpPr>
            <p:spPr bwMode="auto">
              <a:xfrm>
                <a:off x="-9151144" y="-7591426"/>
                <a:ext cx="274638" cy="239713"/>
              </a:xfrm>
              <a:custGeom>
                <a:avLst/>
                <a:gdLst>
                  <a:gd name="T0" fmla="*/ 73 w 73"/>
                  <a:gd name="T1" fmla="*/ 26 h 64"/>
                  <a:gd name="T2" fmla="*/ 13 w 73"/>
                  <a:gd name="T3" fmla="*/ 0 h 64"/>
                  <a:gd name="T4" fmla="*/ 38 w 73"/>
                  <a:gd name="T5" fmla="*/ 57 h 64"/>
                  <a:gd name="T6" fmla="*/ 73 w 73"/>
                  <a:gd name="T7" fmla="*/ 26 h 64"/>
                </a:gdLst>
                <a:ahLst/>
                <a:cxnLst>
                  <a:cxn ang="0">
                    <a:pos x="T0" y="T1"/>
                  </a:cxn>
                  <a:cxn ang="0">
                    <a:pos x="T2" y="T3"/>
                  </a:cxn>
                  <a:cxn ang="0">
                    <a:pos x="T4" y="T5"/>
                  </a:cxn>
                  <a:cxn ang="0">
                    <a:pos x="T6" y="T7"/>
                  </a:cxn>
                </a:cxnLst>
                <a:rect l="0" t="0" r="r" b="b"/>
                <a:pathLst>
                  <a:path w="73" h="64">
                    <a:moveTo>
                      <a:pt x="73" y="26"/>
                    </a:moveTo>
                    <a:cubicBezTo>
                      <a:pt x="13" y="0"/>
                      <a:pt x="13" y="0"/>
                      <a:pt x="13" y="0"/>
                    </a:cubicBezTo>
                    <a:cubicBezTo>
                      <a:pt x="0" y="13"/>
                      <a:pt x="10" y="54"/>
                      <a:pt x="38" y="57"/>
                    </a:cubicBezTo>
                    <a:cubicBezTo>
                      <a:pt x="38" y="58"/>
                      <a:pt x="69" y="64"/>
                      <a:pt x="73" y="26"/>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3637"/>
              <p:cNvSpPr/>
              <p:nvPr/>
            </p:nvSpPr>
            <p:spPr bwMode="auto">
              <a:xfrm>
                <a:off x="-9090819" y="-7693026"/>
                <a:ext cx="255588" cy="168275"/>
              </a:xfrm>
              <a:custGeom>
                <a:avLst/>
                <a:gdLst>
                  <a:gd name="T0" fmla="*/ 23 w 68"/>
                  <a:gd name="T1" fmla="*/ 12 h 45"/>
                  <a:gd name="T2" fmla="*/ 31 w 68"/>
                  <a:gd name="T3" fmla="*/ 2 h 45"/>
                  <a:gd name="T4" fmla="*/ 5 w 68"/>
                  <a:gd name="T5" fmla="*/ 1 h 45"/>
                  <a:gd name="T6" fmla="*/ 9 w 68"/>
                  <a:gd name="T7" fmla="*/ 10 h 45"/>
                  <a:gd name="T8" fmla="*/ 39 w 68"/>
                  <a:gd name="T9" fmla="*/ 28 h 45"/>
                  <a:gd name="T10" fmla="*/ 66 w 68"/>
                  <a:gd name="T11" fmla="*/ 35 h 45"/>
                  <a:gd name="T12" fmla="*/ 23 w 6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68" h="45">
                    <a:moveTo>
                      <a:pt x="23" y="12"/>
                    </a:moveTo>
                    <a:cubicBezTo>
                      <a:pt x="24" y="10"/>
                      <a:pt x="28" y="3"/>
                      <a:pt x="31" y="2"/>
                    </a:cubicBezTo>
                    <a:cubicBezTo>
                      <a:pt x="27" y="1"/>
                      <a:pt x="8" y="0"/>
                      <a:pt x="5" y="1"/>
                    </a:cubicBezTo>
                    <a:cubicBezTo>
                      <a:pt x="1" y="3"/>
                      <a:pt x="0" y="1"/>
                      <a:pt x="9" y="10"/>
                    </a:cubicBezTo>
                    <a:cubicBezTo>
                      <a:pt x="13" y="13"/>
                      <a:pt x="34" y="26"/>
                      <a:pt x="39" y="28"/>
                    </a:cubicBezTo>
                    <a:cubicBezTo>
                      <a:pt x="41" y="29"/>
                      <a:pt x="68" y="45"/>
                      <a:pt x="66" y="35"/>
                    </a:cubicBezTo>
                    <a:cubicBezTo>
                      <a:pt x="65" y="32"/>
                      <a:pt x="27" y="16"/>
                      <a:pt x="2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3638"/>
              <p:cNvSpPr/>
              <p:nvPr/>
            </p:nvSpPr>
            <p:spPr bwMode="auto">
              <a:xfrm>
                <a:off x="-9187656" y="-7689851"/>
                <a:ext cx="390525" cy="258763"/>
              </a:xfrm>
              <a:custGeom>
                <a:avLst/>
                <a:gdLst>
                  <a:gd name="T0" fmla="*/ 78 w 104"/>
                  <a:gd name="T1" fmla="*/ 29 h 69"/>
                  <a:gd name="T2" fmla="*/ 27 w 104"/>
                  <a:gd name="T3" fmla="*/ 1 h 69"/>
                  <a:gd name="T4" fmla="*/ 24 w 104"/>
                  <a:gd name="T5" fmla="*/ 19 h 69"/>
                  <a:gd name="T6" fmla="*/ 84 w 104"/>
                  <a:gd name="T7" fmla="*/ 52 h 69"/>
                  <a:gd name="T8" fmla="*/ 90 w 104"/>
                  <a:gd name="T9" fmla="*/ 46 h 69"/>
                  <a:gd name="T10" fmla="*/ 78 w 104"/>
                  <a:gd name="T11" fmla="*/ 29 h 69"/>
                </a:gdLst>
                <a:ahLst/>
                <a:cxnLst>
                  <a:cxn ang="0">
                    <a:pos x="T0" y="T1"/>
                  </a:cxn>
                  <a:cxn ang="0">
                    <a:pos x="T2" y="T3"/>
                  </a:cxn>
                  <a:cxn ang="0">
                    <a:pos x="T4" y="T5"/>
                  </a:cxn>
                  <a:cxn ang="0">
                    <a:pos x="T6" y="T7"/>
                  </a:cxn>
                  <a:cxn ang="0">
                    <a:pos x="T8" y="T9"/>
                  </a:cxn>
                  <a:cxn ang="0">
                    <a:pos x="T10" y="T11"/>
                  </a:cxn>
                </a:cxnLst>
                <a:rect l="0" t="0" r="r" b="b"/>
                <a:pathLst>
                  <a:path w="104" h="69">
                    <a:moveTo>
                      <a:pt x="78" y="29"/>
                    </a:moveTo>
                    <a:cubicBezTo>
                      <a:pt x="61" y="23"/>
                      <a:pt x="32" y="0"/>
                      <a:pt x="27" y="1"/>
                    </a:cubicBezTo>
                    <a:cubicBezTo>
                      <a:pt x="15" y="4"/>
                      <a:pt x="30" y="19"/>
                      <a:pt x="24" y="19"/>
                    </a:cubicBezTo>
                    <a:cubicBezTo>
                      <a:pt x="0" y="20"/>
                      <a:pt x="60" y="69"/>
                      <a:pt x="84" y="52"/>
                    </a:cubicBezTo>
                    <a:cubicBezTo>
                      <a:pt x="84" y="52"/>
                      <a:pt x="83" y="51"/>
                      <a:pt x="90" y="46"/>
                    </a:cubicBezTo>
                    <a:cubicBezTo>
                      <a:pt x="104" y="36"/>
                      <a:pt x="79" y="29"/>
                      <a:pt x="78" y="29"/>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3639"/>
              <p:cNvSpPr/>
              <p:nvPr/>
            </p:nvSpPr>
            <p:spPr bwMode="auto">
              <a:xfrm>
                <a:off x="-8928894" y="-8656638"/>
                <a:ext cx="203200" cy="231775"/>
              </a:xfrm>
              <a:custGeom>
                <a:avLst/>
                <a:gdLst>
                  <a:gd name="T0" fmla="*/ 29 w 54"/>
                  <a:gd name="T1" fmla="*/ 62 h 62"/>
                  <a:gd name="T2" fmla="*/ 42 w 54"/>
                  <a:gd name="T3" fmla="*/ 50 h 62"/>
                  <a:gd name="T4" fmla="*/ 35 w 54"/>
                  <a:gd name="T5" fmla="*/ 44 h 62"/>
                  <a:gd name="T6" fmla="*/ 26 w 54"/>
                  <a:gd name="T7" fmla="*/ 36 h 62"/>
                  <a:gd name="T8" fmla="*/ 30 w 54"/>
                  <a:gd name="T9" fmla="*/ 20 h 62"/>
                  <a:gd name="T10" fmla="*/ 21 w 54"/>
                  <a:gd name="T11" fmla="*/ 16 h 62"/>
                  <a:gd name="T12" fmla="*/ 15 w 54"/>
                  <a:gd name="T13" fmla="*/ 35 h 62"/>
                  <a:gd name="T14" fmla="*/ 10 w 54"/>
                  <a:gd name="T15" fmla="*/ 18 h 62"/>
                  <a:gd name="T16" fmla="*/ 2 w 54"/>
                  <a:gd name="T17" fmla="*/ 21 h 62"/>
                  <a:gd name="T18" fmla="*/ 8 w 54"/>
                  <a:gd name="T19" fmla="*/ 59 h 62"/>
                  <a:gd name="T20" fmla="*/ 8 w 54"/>
                  <a:gd name="T21" fmla="*/ 59 h 62"/>
                  <a:gd name="T22" fmla="*/ 29 w 54"/>
                  <a:gd name="T2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2">
                    <a:moveTo>
                      <a:pt x="29" y="62"/>
                    </a:moveTo>
                    <a:cubicBezTo>
                      <a:pt x="33" y="61"/>
                      <a:pt x="54" y="57"/>
                      <a:pt x="42" y="50"/>
                    </a:cubicBezTo>
                    <a:cubicBezTo>
                      <a:pt x="34" y="44"/>
                      <a:pt x="21" y="60"/>
                      <a:pt x="35" y="44"/>
                    </a:cubicBezTo>
                    <a:cubicBezTo>
                      <a:pt x="40" y="38"/>
                      <a:pt x="53" y="0"/>
                      <a:pt x="26" y="36"/>
                    </a:cubicBezTo>
                    <a:cubicBezTo>
                      <a:pt x="26" y="37"/>
                      <a:pt x="28" y="28"/>
                      <a:pt x="30" y="20"/>
                    </a:cubicBezTo>
                    <a:cubicBezTo>
                      <a:pt x="31" y="14"/>
                      <a:pt x="24" y="6"/>
                      <a:pt x="21" y="16"/>
                    </a:cubicBezTo>
                    <a:cubicBezTo>
                      <a:pt x="17" y="26"/>
                      <a:pt x="15" y="35"/>
                      <a:pt x="15" y="35"/>
                    </a:cubicBezTo>
                    <a:cubicBezTo>
                      <a:pt x="13" y="34"/>
                      <a:pt x="14" y="25"/>
                      <a:pt x="10" y="18"/>
                    </a:cubicBezTo>
                    <a:cubicBezTo>
                      <a:pt x="8" y="15"/>
                      <a:pt x="4" y="12"/>
                      <a:pt x="2" y="21"/>
                    </a:cubicBezTo>
                    <a:cubicBezTo>
                      <a:pt x="0" y="31"/>
                      <a:pt x="1" y="52"/>
                      <a:pt x="8" y="59"/>
                    </a:cubicBezTo>
                    <a:cubicBezTo>
                      <a:pt x="8" y="59"/>
                      <a:pt x="8" y="59"/>
                      <a:pt x="8" y="59"/>
                    </a:cubicBezTo>
                    <a:lnTo>
                      <a:pt x="29" y="62"/>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3640"/>
              <p:cNvSpPr/>
              <p:nvPr/>
            </p:nvSpPr>
            <p:spPr bwMode="auto">
              <a:xfrm>
                <a:off x="-9052719" y="-8450263"/>
                <a:ext cx="239713" cy="360363"/>
              </a:xfrm>
              <a:custGeom>
                <a:avLst/>
                <a:gdLst>
                  <a:gd name="T0" fmla="*/ 40 w 64"/>
                  <a:gd name="T1" fmla="*/ 0 h 96"/>
                  <a:gd name="T2" fmla="*/ 0 w 64"/>
                  <a:gd name="T3" fmla="*/ 80 h 96"/>
                  <a:gd name="T4" fmla="*/ 49 w 64"/>
                  <a:gd name="T5" fmla="*/ 92 h 96"/>
                  <a:gd name="T6" fmla="*/ 64 w 64"/>
                  <a:gd name="T7" fmla="*/ 6 h 96"/>
                  <a:gd name="T8" fmla="*/ 40 w 64"/>
                  <a:gd name="T9" fmla="*/ 0 h 96"/>
                </a:gdLst>
                <a:ahLst/>
                <a:cxnLst>
                  <a:cxn ang="0">
                    <a:pos x="T0" y="T1"/>
                  </a:cxn>
                  <a:cxn ang="0">
                    <a:pos x="T2" y="T3"/>
                  </a:cxn>
                  <a:cxn ang="0">
                    <a:pos x="T4" y="T5"/>
                  </a:cxn>
                  <a:cxn ang="0">
                    <a:pos x="T6" y="T7"/>
                  </a:cxn>
                  <a:cxn ang="0">
                    <a:pos x="T8" y="T9"/>
                  </a:cxn>
                </a:cxnLst>
                <a:rect l="0" t="0" r="r" b="b"/>
                <a:pathLst>
                  <a:path w="64" h="96">
                    <a:moveTo>
                      <a:pt x="40" y="0"/>
                    </a:moveTo>
                    <a:cubicBezTo>
                      <a:pt x="27" y="28"/>
                      <a:pt x="14" y="52"/>
                      <a:pt x="0" y="80"/>
                    </a:cubicBezTo>
                    <a:cubicBezTo>
                      <a:pt x="13" y="91"/>
                      <a:pt x="39" y="96"/>
                      <a:pt x="49" y="92"/>
                    </a:cubicBezTo>
                    <a:cubicBezTo>
                      <a:pt x="51" y="84"/>
                      <a:pt x="59" y="7"/>
                      <a:pt x="64" y="6"/>
                    </a:cubicBezTo>
                    <a:lnTo>
                      <a:pt x="40" y="0"/>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3641"/>
              <p:cNvSpPr/>
              <p:nvPr/>
            </p:nvSpPr>
            <p:spPr bwMode="auto">
              <a:xfrm>
                <a:off x="-7473156" y="-9126538"/>
                <a:ext cx="139700" cy="139700"/>
              </a:xfrm>
              <a:custGeom>
                <a:avLst/>
                <a:gdLst>
                  <a:gd name="T0" fmla="*/ 20 w 37"/>
                  <a:gd name="T1" fmla="*/ 1 h 37"/>
                  <a:gd name="T2" fmla="*/ 36 w 37"/>
                  <a:gd name="T3" fmla="*/ 20 h 37"/>
                  <a:gd name="T4" fmla="*/ 17 w 37"/>
                  <a:gd name="T5" fmla="*/ 36 h 37"/>
                  <a:gd name="T6" fmla="*/ 1 w 37"/>
                  <a:gd name="T7" fmla="*/ 16 h 37"/>
                  <a:gd name="T8" fmla="*/ 20 w 37"/>
                  <a:gd name="T9" fmla="*/ 1 h 37"/>
                </a:gdLst>
                <a:ahLst/>
                <a:cxnLst>
                  <a:cxn ang="0">
                    <a:pos x="T0" y="T1"/>
                  </a:cxn>
                  <a:cxn ang="0">
                    <a:pos x="T2" y="T3"/>
                  </a:cxn>
                  <a:cxn ang="0">
                    <a:pos x="T4" y="T5"/>
                  </a:cxn>
                  <a:cxn ang="0">
                    <a:pos x="T6" y="T7"/>
                  </a:cxn>
                  <a:cxn ang="0">
                    <a:pos x="T8" y="T9"/>
                  </a:cxn>
                </a:cxnLst>
                <a:rect l="0" t="0" r="r" b="b"/>
                <a:pathLst>
                  <a:path w="37" h="37">
                    <a:moveTo>
                      <a:pt x="20" y="1"/>
                    </a:moveTo>
                    <a:cubicBezTo>
                      <a:pt x="30" y="2"/>
                      <a:pt x="37" y="10"/>
                      <a:pt x="36" y="20"/>
                    </a:cubicBezTo>
                    <a:cubicBezTo>
                      <a:pt x="35" y="30"/>
                      <a:pt x="26" y="37"/>
                      <a:pt x="17" y="36"/>
                    </a:cubicBezTo>
                    <a:cubicBezTo>
                      <a:pt x="7" y="35"/>
                      <a:pt x="0" y="26"/>
                      <a:pt x="1" y="16"/>
                    </a:cubicBezTo>
                    <a:cubicBezTo>
                      <a:pt x="2" y="7"/>
                      <a:pt x="10" y="0"/>
                      <a:pt x="20" y="1"/>
                    </a:cubicBez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3642"/>
              <p:cNvSpPr/>
              <p:nvPr/>
            </p:nvSpPr>
            <p:spPr bwMode="auto">
              <a:xfrm>
                <a:off x="-7442994" y="-9099551"/>
                <a:ext cx="93663" cy="93663"/>
              </a:xfrm>
              <a:custGeom>
                <a:avLst/>
                <a:gdLst>
                  <a:gd name="T0" fmla="*/ 14 w 25"/>
                  <a:gd name="T1" fmla="*/ 1 h 25"/>
                  <a:gd name="T2" fmla="*/ 24 w 25"/>
                  <a:gd name="T3" fmla="*/ 14 h 25"/>
                  <a:gd name="T4" fmla="*/ 11 w 25"/>
                  <a:gd name="T5" fmla="*/ 24 h 25"/>
                  <a:gd name="T6" fmla="*/ 1 w 25"/>
                  <a:gd name="T7" fmla="*/ 11 h 25"/>
                  <a:gd name="T8" fmla="*/ 14 w 25"/>
                  <a:gd name="T9" fmla="*/ 1 h 25"/>
                </a:gdLst>
                <a:ahLst/>
                <a:cxnLst>
                  <a:cxn ang="0">
                    <a:pos x="T0" y="T1"/>
                  </a:cxn>
                  <a:cxn ang="0">
                    <a:pos x="T2" y="T3"/>
                  </a:cxn>
                  <a:cxn ang="0">
                    <a:pos x="T4" y="T5"/>
                  </a:cxn>
                  <a:cxn ang="0">
                    <a:pos x="T6" y="T7"/>
                  </a:cxn>
                  <a:cxn ang="0">
                    <a:pos x="T8" y="T9"/>
                  </a:cxn>
                </a:cxnLst>
                <a:rect l="0" t="0" r="r" b="b"/>
                <a:pathLst>
                  <a:path w="25" h="25">
                    <a:moveTo>
                      <a:pt x="14" y="1"/>
                    </a:moveTo>
                    <a:cubicBezTo>
                      <a:pt x="20" y="2"/>
                      <a:pt x="25" y="7"/>
                      <a:pt x="24" y="14"/>
                    </a:cubicBezTo>
                    <a:cubicBezTo>
                      <a:pt x="24" y="20"/>
                      <a:pt x="18" y="25"/>
                      <a:pt x="11" y="24"/>
                    </a:cubicBezTo>
                    <a:cubicBezTo>
                      <a:pt x="5" y="24"/>
                      <a:pt x="0" y="18"/>
                      <a:pt x="1" y="11"/>
                    </a:cubicBezTo>
                    <a:cubicBezTo>
                      <a:pt x="1" y="5"/>
                      <a:pt x="7" y="0"/>
                      <a:pt x="14" y="1"/>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Freeform 3643"/>
              <p:cNvSpPr/>
              <p:nvPr/>
            </p:nvSpPr>
            <p:spPr bwMode="auto">
              <a:xfrm>
                <a:off x="-10257631" y="-7381876"/>
                <a:ext cx="1576388" cy="1208088"/>
              </a:xfrm>
              <a:custGeom>
                <a:avLst/>
                <a:gdLst>
                  <a:gd name="T0" fmla="*/ 2 w 993"/>
                  <a:gd name="T1" fmla="*/ 487 h 761"/>
                  <a:gd name="T2" fmla="*/ 0 w 993"/>
                  <a:gd name="T3" fmla="*/ 489 h 761"/>
                  <a:gd name="T4" fmla="*/ 740 w 993"/>
                  <a:gd name="T5" fmla="*/ 761 h 761"/>
                  <a:gd name="T6" fmla="*/ 745 w 993"/>
                  <a:gd name="T7" fmla="*/ 759 h 761"/>
                  <a:gd name="T8" fmla="*/ 993 w 993"/>
                  <a:gd name="T9" fmla="*/ 222 h 761"/>
                  <a:gd name="T10" fmla="*/ 993 w 993"/>
                  <a:gd name="T11" fmla="*/ 218 h 761"/>
                  <a:gd name="T12" fmla="*/ 213 w 993"/>
                  <a:gd name="T13" fmla="*/ 0 h 761"/>
                  <a:gd name="T14" fmla="*/ 210 w 993"/>
                  <a:gd name="T15" fmla="*/ 3 h 761"/>
                  <a:gd name="T16" fmla="*/ 0 w 993"/>
                  <a:gd name="T17" fmla="*/ 485 h 761"/>
                  <a:gd name="T18" fmla="*/ 0 w 993"/>
                  <a:gd name="T19" fmla="*/ 489 h 761"/>
                  <a:gd name="T20" fmla="*/ 2 w 993"/>
                  <a:gd name="T21" fmla="*/ 487 h 761"/>
                  <a:gd name="T22" fmla="*/ 5 w 993"/>
                  <a:gd name="T23" fmla="*/ 487 h 761"/>
                  <a:gd name="T24" fmla="*/ 215 w 993"/>
                  <a:gd name="T25" fmla="*/ 7 h 761"/>
                  <a:gd name="T26" fmla="*/ 988 w 993"/>
                  <a:gd name="T27" fmla="*/ 222 h 761"/>
                  <a:gd name="T28" fmla="*/ 740 w 993"/>
                  <a:gd name="T29" fmla="*/ 754 h 761"/>
                  <a:gd name="T30" fmla="*/ 2 w 993"/>
                  <a:gd name="T31" fmla="*/ 482 h 761"/>
                  <a:gd name="T32" fmla="*/ 2 w 993"/>
                  <a:gd name="T33" fmla="*/ 487 h 761"/>
                  <a:gd name="T34" fmla="*/ 5 w 993"/>
                  <a:gd name="T35" fmla="*/ 487 h 761"/>
                  <a:gd name="T36" fmla="*/ 2 w 993"/>
                  <a:gd name="T37" fmla="*/ 487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3" h="761">
                    <a:moveTo>
                      <a:pt x="2" y="487"/>
                    </a:moveTo>
                    <a:lnTo>
                      <a:pt x="0" y="489"/>
                    </a:lnTo>
                    <a:lnTo>
                      <a:pt x="740" y="761"/>
                    </a:lnTo>
                    <a:lnTo>
                      <a:pt x="745" y="759"/>
                    </a:lnTo>
                    <a:lnTo>
                      <a:pt x="993" y="222"/>
                    </a:lnTo>
                    <a:lnTo>
                      <a:pt x="993" y="218"/>
                    </a:lnTo>
                    <a:lnTo>
                      <a:pt x="213" y="0"/>
                    </a:lnTo>
                    <a:lnTo>
                      <a:pt x="210" y="3"/>
                    </a:lnTo>
                    <a:lnTo>
                      <a:pt x="0" y="485"/>
                    </a:lnTo>
                    <a:lnTo>
                      <a:pt x="0" y="489"/>
                    </a:lnTo>
                    <a:lnTo>
                      <a:pt x="2" y="487"/>
                    </a:lnTo>
                    <a:lnTo>
                      <a:pt x="5" y="487"/>
                    </a:lnTo>
                    <a:lnTo>
                      <a:pt x="215" y="7"/>
                    </a:lnTo>
                    <a:lnTo>
                      <a:pt x="988" y="222"/>
                    </a:lnTo>
                    <a:lnTo>
                      <a:pt x="740" y="754"/>
                    </a:lnTo>
                    <a:lnTo>
                      <a:pt x="2" y="482"/>
                    </a:lnTo>
                    <a:lnTo>
                      <a:pt x="2" y="487"/>
                    </a:lnTo>
                    <a:lnTo>
                      <a:pt x="5" y="487"/>
                    </a:lnTo>
                    <a:lnTo>
                      <a:pt x="2" y="487"/>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3644"/>
              <p:cNvSpPr/>
              <p:nvPr/>
            </p:nvSpPr>
            <p:spPr bwMode="auto">
              <a:xfrm>
                <a:off x="-9608344" y="-6327776"/>
                <a:ext cx="1295400" cy="547688"/>
              </a:xfrm>
              <a:custGeom>
                <a:avLst/>
                <a:gdLst>
                  <a:gd name="T0" fmla="*/ 345 w 345"/>
                  <a:gd name="T1" fmla="*/ 6 h 146"/>
                  <a:gd name="T2" fmla="*/ 247 w 345"/>
                  <a:gd name="T3" fmla="*/ 0 h 146"/>
                  <a:gd name="T4" fmla="*/ 124 w 345"/>
                  <a:gd name="T5" fmla="*/ 86 h 146"/>
                  <a:gd name="T6" fmla="*/ 24 w 345"/>
                  <a:gd name="T7" fmla="*/ 99 h 146"/>
                  <a:gd name="T8" fmla="*/ 135 w 345"/>
                  <a:gd name="T9" fmla="*/ 137 h 146"/>
                  <a:gd name="T10" fmla="*/ 345 w 345"/>
                  <a:gd name="T11" fmla="*/ 6 h 146"/>
                </a:gdLst>
                <a:ahLst/>
                <a:cxnLst>
                  <a:cxn ang="0">
                    <a:pos x="T0" y="T1"/>
                  </a:cxn>
                  <a:cxn ang="0">
                    <a:pos x="T2" y="T3"/>
                  </a:cxn>
                  <a:cxn ang="0">
                    <a:pos x="T4" y="T5"/>
                  </a:cxn>
                  <a:cxn ang="0">
                    <a:pos x="T6" y="T7"/>
                  </a:cxn>
                  <a:cxn ang="0">
                    <a:pos x="T8" y="T9"/>
                  </a:cxn>
                  <a:cxn ang="0">
                    <a:pos x="T10" y="T11"/>
                  </a:cxn>
                </a:cxnLst>
                <a:rect l="0" t="0" r="r" b="b"/>
                <a:pathLst>
                  <a:path w="345" h="146">
                    <a:moveTo>
                      <a:pt x="345" y="6"/>
                    </a:moveTo>
                    <a:cubicBezTo>
                      <a:pt x="247" y="0"/>
                      <a:pt x="247" y="0"/>
                      <a:pt x="247" y="0"/>
                    </a:cubicBezTo>
                    <a:cubicBezTo>
                      <a:pt x="217" y="16"/>
                      <a:pt x="197" y="41"/>
                      <a:pt x="124" y="86"/>
                    </a:cubicBezTo>
                    <a:cubicBezTo>
                      <a:pt x="97" y="102"/>
                      <a:pt x="74" y="110"/>
                      <a:pt x="24" y="99"/>
                    </a:cubicBezTo>
                    <a:cubicBezTo>
                      <a:pt x="0" y="93"/>
                      <a:pt x="97" y="146"/>
                      <a:pt x="135" y="137"/>
                    </a:cubicBezTo>
                    <a:cubicBezTo>
                      <a:pt x="154" y="133"/>
                      <a:pt x="291" y="47"/>
                      <a:pt x="345"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3645"/>
              <p:cNvSpPr/>
              <p:nvPr/>
            </p:nvSpPr>
            <p:spPr bwMode="auto">
              <a:xfrm>
                <a:off x="-9619456" y="-6350001"/>
                <a:ext cx="1295400" cy="550863"/>
              </a:xfrm>
              <a:custGeom>
                <a:avLst/>
                <a:gdLst>
                  <a:gd name="T0" fmla="*/ 345 w 345"/>
                  <a:gd name="T1" fmla="*/ 7 h 147"/>
                  <a:gd name="T2" fmla="*/ 247 w 345"/>
                  <a:gd name="T3" fmla="*/ 0 h 147"/>
                  <a:gd name="T4" fmla="*/ 124 w 345"/>
                  <a:gd name="T5" fmla="*/ 86 h 147"/>
                  <a:gd name="T6" fmla="*/ 24 w 345"/>
                  <a:gd name="T7" fmla="*/ 100 h 147"/>
                  <a:gd name="T8" fmla="*/ 134 w 345"/>
                  <a:gd name="T9" fmla="*/ 138 h 147"/>
                  <a:gd name="T10" fmla="*/ 345 w 345"/>
                  <a:gd name="T11" fmla="*/ 7 h 147"/>
                </a:gdLst>
                <a:ahLst/>
                <a:cxnLst>
                  <a:cxn ang="0">
                    <a:pos x="T0" y="T1"/>
                  </a:cxn>
                  <a:cxn ang="0">
                    <a:pos x="T2" y="T3"/>
                  </a:cxn>
                  <a:cxn ang="0">
                    <a:pos x="T4" y="T5"/>
                  </a:cxn>
                  <a:cxn ang="0">
                    <a:pos x="T6" y="T7"/>
                  </a:cxn>
                  <a:cxn ang="0">
                    <a:pos x="T8" y="T9"/>
                  </a:cxn>
                  <a:cxn ang="0">
                    <a:pos x="T10" y="T11"/>
                  </a:cxn>
                </a:cxnLst>
                <a:rect l="0" t="0" r="r" b="b"/>
                <a:pathLst>
                  <a:path w="345" h="147">
                    <a:moveTo>
                      <a:pt x="345" y="7"/>
                    </a:moveTo>
                    <a:cubicBezTo>
                      <a:pt x="247" y="0"/>
                      <a:pt x="247" y="0"/>
                      <a:pt x="247" y="0"/>
                    </a:cubicBezTo>
                    <a:cubicBezTo>
                      <a:pt x="217" y="17"/>
                      <a:pt x="197" y="42"/>
                      <a:pt x="124" y="86"/>
                    </a:cubicBezTo>
                    <a:cubicBezTo>
                      <a:pt x="97" y="103"/>
                      <a:pt x="74" y="111"/>
                      <a:pt x="24" y="100"/>
                    </a:cubicBezTo>
                    <a:cubicBezTo>
                      <a:pt x="0" y="94"/>
                      <a:pt x="96" y="147"/>
                      <a:pt x="134" y="138"/>
                    </a:cubicBezTo>
                    <a:cubicBezTo>
                      <a:pt x="154" y="134"/>
                      <a:pt x="291" y="47"/>
                      <a:pt x="345" y="7"/>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3646"/>
              <p:cNvSpPr/>
              <p:nvPr/>
            </p:nvSpPr>
            <p:spPr bwMode="auto">
              <a:xfrm>
                <a:off x="-10208419" y="-6567488"/>
                <a:ext cx="1290638" cy="550863"/>
              </a:xfrm>
              <a:custGeom>
                <a:avLst/>
                <a:gdLst>
                  <a:gd name="T0" fmla="*/ 344 w 344"/>
                  <a:gd name="T1" fmla="*/ 7 h 147"/>
                  <a:gd name="T2" fmla="*/ 247 w 344"/>
                  <a:gd name="T3" fmla="*/ 0 h 147"/>
                  <a:gd name="T4" fmla="*/ 124 w 344"/>
                  <a:gd name="T5" fmla="*/ 86 h 147"/>
                  <a:gd name="T6" fmla="*/ 24 w 344"/>
                  <a:gd name="T7" fmla="*/ 100 h 147"/>
                  <a:gd name="T8" fmla="*/ 134 w 344"/>
                  <a:gd name="T9" fmla="*/ 138 h 147"/>
                  <a:gd name="T10" fmla="*/ 344 w 344"/>
                  <a:gd name="T11" fmla="*/ 7 h 147"/>
                </a:gdLst>
                <a:ahLst/>
                <a:cxnLst>
                  <a:cxn ang="0">
                    <a:pos x="T0" y="T1"/>
                  </a:cxn>
                  <a:cxn ang="0">
                    <a:pos x="T2" y="T3"/>
                  </a:cxn>
                  <a:cxn ang="0">
                    <a:pos x="T4" y="T5"/>
                  </a:cxn>
                  <a:cxn ang="0">
                    <a:pos x="T6" y="T7"/>
                  </a:cxn>
                  <a:cxn ang="0">
                    <a:pos x="T8" y="T9"/>
                  </a:cxn>
                  <a:cxn ang="0">
                    <a:pos x="T10" y="T11"/>
                  </a:cxn>
                </a:cxnLst>
                <a:rect l="0" t="0" r="r" b="b"/>
                <a:pathLst>
                  <a:path w="344" h="147">
                    <a:moveTo>
                      <a:pt x="344" y="7"/>
                    </a:moveTo>
                    <a:cubicBezTo>
                      <a:pt x="247" y="0"/>
                      <a:pt x="247" y="0"/>
                      <a:pt x="247" y="0"/>
                    </a:cubicBezTo>
                    <a:cubicBezTo>
                      <a:pt x="216" y="17"/>
                      <a:pt x="197" y="42"/>
                      <a:pt x="124" y="86"/>
                    </a:cubicBezTo>
                    <a:cubicBezTo>
                      <a:pt x="97" y="103"/>
                      <a:pt x="73" y="111"/>
                      <a:pt x="24" y="100"/>
                    </a:cubicBezTo>
                    <a:cubicBezTo>
                      <a:pt x="0" y="94"/>
                      <a:pt x="96" y="147"/>
                      <a:pt x="134" y="138"/>
                    </a:cubicBezTo>
                    <a:cubicBezTo>
                      <a:pt x="153" y="134"/>
                      <a:pt x="290" y="47"/>
                      <a:pt x="344" y="7"/>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3647"/>
              <p:cNvSpPr/>
              <p:nvPr/>
            </p:nvSpPr>
            <p:spPr bwMode="auto">
              <a:xfrm>
                <a:off x="-10219531" y="-6586538"/>
                <a:ext cx="1290638" cy="547688"/>
              </a:xfrm>
              <a:custGeom>
                <a:avLst/>
                <a:gdLst>
                  <a:gd name="T0" fmla="*/ 344 w 344"/>
                  <a:gd name="T1" fmla="*/ 6 h 146"/>
                  <a:gd name="T2" fmla="*/ 247 w 344"/>
                  <a:gd name="T3" fmla="*/ 0 h 146"/>
                  <a:gd name="T4" fmla="*/ 123 w 344"/>
                  <a:gd name="T5" fmla="*/ 86 h 146"/>
                  <a:gd name="T6" fmla="*/ 24 w 344"/>
                  <a:gd name="T7" fmla="*/ 99 h 146"/>
                  <a:gd name="T8" fmla="*/ 134 w 344"/>
                  <a:gd name="T9" fmla="*/ 138 h 146"/>
                  <a:gd name="T10" fmla="*/ 344 w 344"/>
                  <a:gd name="T11" fmla="*/ 6 h 146"/>
                </a:gdLst>
                <a:ahLst/>
                <a:cxnLst>
                  <a:cxn ang="0">
                    <a:pos x="T0" y="T1"/>
                  </a:cxn>
                  <a:cxn ang="0">
                    <a:pos x="T2" y="T3"/>
                  </a:cxn>
                  <a:cxn ang="0">
                    <a:pos x="T4" y="T5"/>
                  </a:cxn>
                  <a:cxn ang="0">
                    <a:pos x="T6" y="T7"/>
                  </a:cxn>
                  <a:cxn ang="0">
                    <a:pos x="T8" y="T9"/>
                  </a:cxn>
                  <a:cxn ang="0">
                    <a:pos x="T10" y="T11"/>
                  </a:cxn>
                </a:cxnLst>
                <a:rect l="0" t="0" r="r" b="b"/>
                <a:pathLst>
                  <a:path w="344" h="146">
                    <a:moveTo>
                      <a:pt x="344" y="6"/>
                    </a:moveTo>
                    <a:cubicBezTo>
                      <a:pt x="247" y="0"/>
                      <a:pt x="247" y="0"/>
                      <a:pt x="247" y="0"/>
                    </a:cubicBezTo>
                    <a:cubicBezTo>
                      <a:pt x="216" y="17"/>
                      <a:pt x="197" y="42"/>
                      <a:pt x="123" y="86"/>
                    </a:cubicBezTo>
                    <a:cubicBezTo>
                      <a:pt x="96" y="102"/>
                      <a:pt x="73" y="110"/>
                      <a:pt x="24" y="99"/>
                    </a:cubicBezTo>
                    <a:cubicBezTo>
                      <a:pt x="0" y="94"/>
                      <a:pt x="96" y="146"/>
                      <a:pt x="134" y="138"/>
                    </a:cubicBezTo>
                    <a:cubicBezTo>
                      <a:pt x="153" y="133"/>
                      <a:pt x="290" y="47"/>
                      <a:pt x="344"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Freeform 3648"/>
              <p:cNvSpPr/>
              <p:nvPr/>
            </p:nvSpPr>
            <p:spPr bwMode="auto">
              <a:xfrm>
                <a:off x="-9124156" y="-7842251"/>
                <a:ext cx="1733550" cy="1792288"/>
              </a:xfrm>
              <a:custGeom>
                <a:avLst/>
                <a:gdLst>
                  <a:gd name="T0" fmla="*/ 0 w 462"/>
                  <a:gd name="T1" fmla="*/ 441 h 478"/>
                  <a:gd name="T2" fmla="*/ 107 w 462"/>
                  <a:gd name="T3" fmla="*/ 208 h 478"/>
                  <a:gd name="T4" fmla="*/ 129 w 462"/>
                  <a:gd name="T5" fmla="*/ 289 h 478"/>
                  <a:gd name="T6" fmla="*/ 294 w 462"/>
                  <a:gd name="T7" fmla="*/ 216 h 478"/>
                  <a:gd name="T8" fmla="*/ 316 w 462"/>
                  <a:gd name="T9" fmla="*/ 80 h 478"/>
                  <a:gd name="T10" fmla="*/ 379 w 462"/>
                  <a:gd name="T11" fmla="*/ 47 h 478"/>
                  <a:gd name="T12" fmla="*/ 458 w 462"/>
                  <a:gd name="T13" fmla="*/ 28 h 478"/>
                  <a:gd name="T14" fmla="*/ 419 w 462"/>
                  <a:gd name="T15" fmla="*/ 131 h 478"/>
                  <a:gd name="T16" fmla="*/ 385 w 462"/>
                  <a:gd name="T17" fmla="*/ 234 h 478"/>
                  <a:gd name="T18" fmla="*/ 170 w 462"/>
                  <a:gd name="T19" fmla="*/ 461 h 478"/>
                  <a:gd name="T20" fmla="*/ 55 w 462"/>
                  <a:gd name="T21" fmla="*/ 464 h 478"/>
                  <a:gd name="T22" fmla="*/ 0 w 462"/>
                  <a:gd name="T23" fmla="*/ 4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7" y="208"/>
                      <a:pt x="107" y="208"/>
                      <a:pt x="107" y="208"/>
                    </a:cubicBezTo>
                    <a:cubicBezTo>
                      <a:pt x="82" y="256"/>
                      <a:pt x="82" y="269"/>
                      <a:pt x="129" y="289"/>
                    </a:cubicBezTo>
                    <a:cubicBezTo>
                      <a:pt x="169" y="306"/>
                      <a:pt x="262" y="243"/>
                      <a:pt x="294" y="216"/>
                    </a:cubicBezTo>
                    <a:cubicBezTo>
                      <a:pt x="379" y="141"/>
                      <a:pt x="312" y="113"/>
                      <a:pt x="316" y="80"/>
                    </a:cubicBezTo>
                    <a:cubicBezTo>
                      <a:pt x="318" y="68"/>
                      <a:pt x="338" y="69"/>
                      <a:pt x="379" y="47"/>
                    </a:cubicBezTo>
                    <a:cubicBezTo>
                      <a:pt x="427" y="22"/>
                      <a:pt x="454" y="0"/>
                      <a:pt x="458" y="28"/>
                    </a:cubicBezTo>
                    <a:cubicBezTo>
                      <a:pt x="462" y="58"/>
                      <a:pt x="447" y="88"/>
                      <a:pt x="419" y="131"/>
                    </a:cubicBezTo>
                    <a:cubicBezTo>
                      <a:pt x="409" y="146"/>
                      <a:pt x="392" y="165"/>
                      <a:pt x="385" y="234"/>
                    </a:cubicBezTo>
                    <a:cubicBezTo>
                      <a:pt x="374" y="356"/>
                      <a:pt x="256" y="436"/>
                      <a:pt x="170" y="461"/>
                    </a:cubicBezTo>
                    <a:cubicBezTo>
                      <a:pt x="117" y="478"/>
                      <a:pt x="76" y="466"/>
                      <a:pt x="55" y="464"/>
                    </a:cubicBezTo>
                    <a:lnTo>
                      <a:pt x="0" y="441"/>
                    </a:ln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3649"/>
              <p:cNvSpPr/>
              <p:nvPr/>
            </p:nvSpPr>
            <p:spPr bwMode="auto">
              <a:xfrm>
                <a:off x="-9079706" y="-7835901"/>
                <a:ext cx="1735138" cy="1793875"/>
              </a:xfrm>
              <a:custGeom>
                <a:avLst/>
                <a:gdLst>
                  <a:gd name="T0" fmla="*/ 0 w 462"/>
                  <a:gd name="T1" fmla="*/ 441 h 478"/>
                  <a:gd name="T2" fmla="*/ 106 w 462"/>
                  <a:gd name="T3" fmla="*/ 208 h 478"/>
                  <a:gd name="T4" fmla="*/ 128 w 462"/>
                  <a:gd name="T5" fmla="*/ 289 h 478"/>
                  <a:gd name="T6" fmla="*/ 293 w 462"/>
                  <a:gd name="T7" fmla="*/ 215 h 478"/>
                  <a:gd name="T8" fmla="*/ 316 w 462"/>
                  <a:gd name="T9" fmla="*/ 80 h 478"/>
                  <a:gd name="T10" fmla="*/ 378 w 462"/>
                  <a:gd name="T11" fmla="*/ 47 h 478"/>
                  <a:gd name="T12" fmla="*/ 458 w 462"/>
                  <a:gd name="T13" fmla="*/ 28 h 478"/>
                  <a:gd name="T14" fmla="*/ 418 w 462"/>
                  <a:gd name="T15" fmla="*/ 131 h 478"/>
                  <a:gd name="T16" fmla="*/ 385 w 462"/>
                  <a:gd name="T17" fmla="*/ 234 h 478"/>
                  <a:gd name="T18" fmla="*/ 170 w 462"/>
                  <a:gd name="T19" fmla="*/ 461 h 478"/>
                  <a:gd name="T20" fmla="*/ 54 w 462"/>
                  <a:gd name="T21" fmla="*/ 464 h 478"/>
                  <a:gd name="T22" fmla="*/ 0 w 462"/>
                  <a:gd name="T23" fmla="*/ 4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6" y="208"/>
                      <a:pt x="106" y="208"/>
                      <a:pt x="106" y="208"/>
                    </a:cubicBezTo>
                    <a:cubicBezTo>
                      <a:pt x="82" y="256"/>
                      <a:pt x="82" y="269"/>
                      <a:pt x="128" y="289"/>
                    </a:cubicBezTo>
                    <a:cubicBezTo>
                      <a:pt x="168" y="306"/>
                      <a:pt x="261" y="243"/>
                      <a:pt x="293" y="215"/>
                    </a:cubicBezTo>
                    <a:cubicBezTo>
                      <a:pt x="379" y="141"/>
                      <a:pt x="311" y="113"/>
                      <a:pt x="316" y="80"/>
                    </a:cubicBezTo>
                    <a:cubicBezTo>
                      <a:pt x="317" y="68"/>
                      <a:pt x="338" y="69"/>
                      <a:pt x="378" y="47"/>
                    </a:cubicBezTo>
                    <a:cubicBezTo>
                      <a:pt x="426" y="22"/>
                      <a:pt x="454" y="0"/>
                      <a:pt x="458" y="28"/>
                    </a:cubicBezTo>
                    <a:cubicBezTo>
                      <a:pt x="462" y="58"/>
                      <a:pt x="447" y="88"/>
                      <a:pt x="418" y="131"/>
                    </a:cubicBezTo>
                    <a:cubicBezTo>
                      <a:pt x="408" y="146"/>
                      <a:pt x="391" y="165"/>
                      <a:pt x="385" y="234"/>
                    </a:cubicBezTo>
                    <a:cubicBezTo>
                      <a:pt x="373" y="356"/>
                      <a:pt x="255" y="436"/>
                      <a:pt x="170" y="461"/>
                    </a:cubicBezTo>
                    <a:cubicBezTo>
                      <a:pt x="116" y="478"/>
                      <a:pt x="76" y="466"/>
                      <a:pt x="54" y="464"/>
                    </a:cubicBezTo>
                    <a:lnTo>
                      <a:pt x="0" y="441"/>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3650"/>
              <p:cNvSpPr/>
              <p:nvPr/>
            </p:nvSpPr>
            <p:spPr bwMode="auto">
              <a:xfrm>
                <a:off x="-10310019" y="-7580313"/>
                <a:ext cx="1812925" cy="1450975"/>
              </a:xfrm>
              <a:custGeom>
                <a:avLst/>
                <a:gdLst>
                  <a:gd name="T0" fmla="*/ 470 w 483"/>
                  <a:gd name="T1" fmla="*/ 93 h 387"/>
                  <a:gd name="T2" fmla="*/ 77 w 483"/>
                  <a:gd name="T3" fmla="*/ 0 h 387"/>
                  <a:gd name="T4" fmla="*/ 68 w 483"/>
                  <a:gd name="T5" fmla="*/ 4 h 387"/>
                  <a:gd name="T6" fmla="*/ 5 w 483"/>
                  <a:gd name="T7" fmla="*/ 238 h 387"/>
                  <a:gd name="T8" fmla="*/ 378 w 483"/>
                  <a:gd name="T9" fmla="*/ 377 h 387"/>
                  <a:gd name="T10" fmla="*/ 469 w 483"/>
                  <a:gd name="T11" fmla="*/ 136 h 387"/>
                  <a:gd name="T12" fmla="*/ 470 w 483"/>
                  <a:gd name="T13" fmla="*/ 93 h 387"/>
                </a:gdLst>
                <a:ahLst/>
                <a:cxnLst>
                  <a:cxn ang="0">
                    <a:pos x="T0" y="T1"/>
                  </a:cxn>
                  <a:cxn ang="0">
                    <a:pos x="T2" y="T3"/>
                  </a:cxn>
                  <a:cxn ang="0">
                    <a:pos x="T4" y="T5"/>
                  </a:cxn>
                  <a:cxn ang="0">
                    <a:pos x="T6" y="T7"/>
                  </a:cxn>
                  <a:cxn ang="0">
                    <a:pos x="T8" y="T9"/>
                  </a:cxn>
                  <a:cxn ang="0">
                    <a:pos x="T10" y="T11"/>
                  </a:cxn>
                  <a:cxn ang="0">
                    <a:pos x="T12" y="T13"/>
                  </a:cxn>
                </a:cxnLst>
                <a:rect l="0" t="0" r="r" b="b"/>
                <a:pathLst>
                  <a:path w="483" h="387">
                    <a:moveTo>
                      <a:pt x="470" y="93"/>
                    </a:moveTo>
                    <a:cubicBezTo>
                      <a:pt x="389" y="116"/>
                      <a:pt x="126" y="45"/>
                      <a:pt x="77" y="0"/>
                    </a:cubicBezTo>
                    <a:cubicBezTo>
                      <a:pt x="68" y="4"/>
                      <a:pt x="68" y="4"/>
                      <a:pt x="68" y="4"/>
                    </a:cubicBezTo>
                    <a:cubicBezTo>
                      <a:pt x="110" y="112"/>
                      <a:pt x="13" y="132"/>
                      <a:pt x="5" y="238"/>
                    </a:cubicBezTo>
                    <a:cubicBezTo>
                      <a:pt x="0" y="306"/>
                      <a:pt x="390" y="387"/>
                      <a:pt x="378" y="377"/>
                    </a:cubicBezTo>
                    <a:cubicBezTo>
                      <a:pt x="309" y="315"/>
                      <a:pt x="429" y="183"/>
                      <a:pt x="469" y="136"/>
                    </a:cubicBezTo>
                    <a:cubicBezTo>
                      <a:pt x="483" y="119"/>
                      <a:pt x="477" y="101"/>
                      <a:pt x="470" y="93"/>
                    </a:cubicBez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3651"/>
              <p:cNvSpPr/>
              <p:nvPr/>
            </p:nvSpPr>
            <p:spPr bwMode="auto">
              <a:xfrm>
                <a:off x="-10354469" y="-7572376"/>
                <a:ext cx="1811338" cy="1525588"/>
              </a:xfrm>
              <a:custGeom>
                <a:avLst/>
                <a:gdLst>
                  <a:gd name="T0" fmla="*/ 472 w 483"/>
                  <a:gd name="T1" fmla="*/ 99 h 407"/>
                  <a:gd name="T2" fmla="*/ 82 w 483"/>
                  <a:gd name="T3" fmla="*/ 0 h 407"/>
                  <a:gd name="T4" fmla="*/ 77 w 483"/>
                  <a:gd name="T5" fmla="*/ 3 h 407"/>
                  <a:gd name="T6" fmla="*/ 5 w 483"/>
                  <a:gd name="T7" fmla="*/ 239 h 407"/>
                  <a:gd name="T8" fmla="*/ 425 w 483"/>
                  <a:gd name="T9" fmla="*/ 399 h 407"/>
                  <a:gd name="T10" fmla="*/ 469 w 483"/>
                  <a:gd name="T11" fmla="*/ 137 h 407"/>
                  <a:gd name="T12" fmla="*/ 472 w 483"/>
                  <a:gd name="T13" fmla="*/ 99 h 407"/>
                </a:gdLst>
                <a:ahLst/>
                <a:cxnLst>
                  <a:cxn ang="0">
                    <a:pos x="T0" y="T1"/>
                  </a:cxn>
                  <a:cxn ang="0">
                    <a:pos x="T2" y="T3"/>
                  </a:cxn>
                  <a:cxn ang="0">
                    <a:pos x="T4" y="T5"/>
                  </a:cxn>
                  <a:cxn ang="0">
                    <a:pos x="T6" y="T7"/>
                  </a:cxn>
                  <a:cxn ang="0">
                    <a:pos x="T8" y="T9"/>
                  </a:cxn>
                  <a:cxn ang="0">
                    <a:pos x="T10" y="T11"/>
                  </a:cxn>
                  <a:cxn ang="0">
                    <a:pos x="T12" y="T13"/>
                  </a:cxn>
                </a:cxnLst>
                <a:rect l="0" t="0" r="r" b="b"/>
                <a:pathLst>
                  <a:path w="483" h="407">
                    <a:moveTo>
                      <a:pt x="472" y="99"/>
                    </a:moveTo>
                    <a:cubicBezTo>
                      <a:pt x="391" y="122"/>
                      <a:pt x="131" y="45"/>
                      <a:pt x="82" y="0"/>
                    </a:cubicBezTo>
                    <a:cubicBezTo>
                      <a:pt x="77" y="3"/>
                      <a:pt x="77" y="3"/>
                      <a:pt x="77" y="3"/>
                    </a:cubicBezTo>
                    <a:cubicBezTo>
                      <a:pt x="119" y="111"/>
                      <a:pt x="13" y="133"/>
                      <a:pt x="5" y="239"/>
                    </a:cubicBezTo>
                    <a:cubicBezTo>
                      <a:pt x="0" y="307"/>
                      <a:pt x="439" y="407"/>
                      <a:pt x="425" y="399"/>
                    </a:cubicBezTo>
                    <a:cubicBezTo>
                      <a:pt x="331" y="343"/>
                      <a:pt x="429" y="184"/>
                      <a:pt x="469" y="137"/>
                    </a:cubicBezTo>
                    <a:cubicBezTo>
                      <a:pt x="483" y="120"/>
                      <a:pt x="479" y="107"/>
                      <a:pt x="472" y="99"/>
                    </a:cubicBez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3652"/>
              <p:cNvSpPr/>
              <p:nvPr/>
            </p:nvSpPr>
            <p:spPr bwMode="auto">
              <a:xfrm>
                <a:off x="-8906669" y="-7778751"/>
                <a:ext cx="1543050" cy="1646238"/>
              </a:xfrm>
              <a:custGeom>
                <a:avLst/>
                <a:gdLst>
                  <a:gd name="T0" fmla="*/ 52 w 411"/>
                  <a:gd name="T1" fmla="*/ 279 h 439"/>
                  <a:gd name="T2" fmla="*/ 55 w 411"/>
                  <a:gd name="T3" fmla="*/ 437 h 439"/>
                  <a:gd name="T4" fmla="*/ 329 w 411"/>
                  <a:gd name="T5" fmla="*/ 189 h 439"/>
                  <a:gd name="T6" fmla="*/ 370 w 411"/>
                  <a:gd name="T7" fmla="*/ 88 h 439"/>
                  <a:gd name="T8" fmla="*/ 384 w 411"/>
                  <a:gd name="T9" fmla="*/ 23 h 439"/>
                  <a:gd name="T10" fmla="*/ 316 w 411"/>
                  <a:gd name="T11" fmla="*/ 63 h 439"/>
                  <a:gd name="T12" fmla="*/ 303 w 411"/>
                  <a:gd name="T13" fmla="*/ 108 h 439"/>
                  <a:gd name="T14" fmla="*/ 81 w 411"/>
                  <a:gd name="T15" fmla="*/ 295 h 439"/>
                  <a:gd name="T16" fmla="*/ 52 w 411"/>
                  <a:gd name="T17" fmla="*/ 279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39">
                    <a:moveTo>
                      <a:pt x="52" y="279"/>
                    </a:moveTo>
                    <a:cubicBezTo>
                      <a:pt x="28" y="329"/>
                      <a:pt x="0" y="436"/>
                      <a:pt x="55" y="437"/>
                    </a:cubicBezTo>
                    <a:cubicBezTo>
                      <a:pt x="168" y="439"/>
                      <a:pt x="313" y="336"/>
                      <a:pt x="329" y="189"/>
                    </a:cubicBezTo>
                    <a:cubicBezTo>
                      <a:pt x="349" y="107"/>
                      <a:pt x="360" y="113"/>
                      <a:pt x="370" y="88"/>
                    </a:cubicBezTo>
                    <a:cubicBezTo>
                      <a:pt x="370" y="88"/>
                      <a:pt x="411" y="0"/>
                      <a:pt x="384" y="23"/>
                    </a:cubicBezTo>
                    <a:cubicBezTo>
                      <a:pt x="379" y="28"/>
                      <a:pt x="323" y="62"/>
                      <a:pt x="316" y="63"/>
                    </a:cubicBezTo>
                    <a:cubicBezTo>
                      <a:pt x="280" y="70"/>
                      <a:pt x="299" y="83"/>
                      <a:pt x="303" y="108"/>
                    </a:cubicBezTo>
                    <a:cubicBezTo>
                      <a:pt x="322" y="211"/>
                      <a:pt x="133" y="315"/>
                      <a:pt x="81" y="295"/>
                    </a:cubicBezTo>
                    <a:cubicBezTo>
                      <a:pt x="77" y="293"/>
                      <a:pt x="54" y="276"/>
                      <a:pt x="52" y="279"/>
                    </a:cubicBezTo>
                    <a:close/>
                  </a:path>
                </a:pathLst>
              </a:custGeom>
              <a:solidFill>
                <a:srgbClr val="0097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Freeform 3653"/>
              <p:cNvSpPr/>
              <p:nvPr/>
            </p:nvSpPr>
            <p:spPr bwMode="auto">
              <a:xfrm>
                <a:off x="-11533981" y="-6691313"/>
                <a:ext cx="1636713" cy="1027113"/>
              </a:xfrm>
              <a:custGeom>
                <a:avLst/>
                <a:gdLst>
                  <a:gd name="T0" fmla="*/ 68 w 436"/>
                  <a:gd name="T1" fmla="*/ 43 h 274"/>
                  <a:gd name="T2" fmla="*/ 35 w 436"/>
                  <a:gd name="T3" fmla="*/ 65 h 274"/>
                  <a:gd name="T4" fmla="*/ 62 w 436"/>
                  <a:gd name="T5" fmla="*/ 253 h 274"/>
                  <a:gd name="T6" fmla="*/ 235 w 436"/>
                  <a:gd name="T7" fmla="*/ 259 h 274"/>
                  <a:gd name="T8" fmla="*/ 412 w 436"/>
                  <a:gd name="T9" fmla="*/ 132 h 274"/>
                  <a:gd name="T10" fmla="*/ 355 w 436"/>
                  <a:gd name="T11" fmla="*/ 9 h 274"/>
                  <a:gd name="T12" fmla="*/ 260 w 436"/>
                  <a:gd name="T13" fmla="*/ 17 h 274"/>
                  <a:gd name="T14" fmla="*/ 70 w 436"/>
                  <a:gd name="T15" fmla="*/ 95 h 274"/>
                  <a:gd name="T16" fmla="*/ 68 w 436"/>
                  <a:gd name="T17"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274">
                    <a:moveTo>
                      <a:pt x="68" y="43"/>
                    </a:moveTo>
                    <a:cubicBezTo>
                      <a:pt x="35" y="65"/>
                      <a:pt x="35" y="65"/>
                      <a:pt x="35" y="65"/>
                    </a:cubicBezTo>
                    <a:cubicBezTo>
                      <a:pt x="22" y="109"/>
                      <a:pt x="0" y="222"/>
                      <a:pt x="62" y="253"/>
                    </a:cubicBezTo>
                    <a:cubicBezTo>
                      <a:pt x="99" y="272"/>
                      <a:pt x="198" y="274"/>
                      <a:pt x="235" y="259"/>
                    </a:cubicBezTo>
                    <a:cubicBezTo>
                      <a:pt x="309" y="229"/>
                      <a:pt x="372" y="207"/>
                      <a:pt x="412" y="132"/>
                    </a:cubicBezTo>
                    <a:cubicBezTo>
                      <a:pt x="436" y="89"/>
                      <a:pt x="418" y="18"/>
                      <a:pt x="355" y="9"/>
                    </a:cubicBezTo>
                    <a:cubicBezTo>
                      <a:pt x="298" y="0"/>
                      <a:pt x="316" y="0"/>
                      <a:pt x="260" y="17"/>
                    </a:cubicBezTo>
                    <a:cubicBezTo>
                      <a:pt x="237" y="24"/>
                      <a:pt x="101" y="101"/>
                      <a:pt x="70" y="95"/>
                    </a:cubicBezTo>
                    <a:cubicBezTo>
                      <a:pt x="67" y="94"/>
                      <a:pt x="69" y="45"/>
                      <a:pt x="68" y="43"/>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Freeform 3654"/>
              <p:cNvSpPr/>
              <p:nvPr/>
            </p:nvSpPr>
            <p:spPr bwMode="auto">
              <a:xfrm>
                <a:off x="-11822906" y="-5876926"/>
                <a:ext cx="908050" cy="884238"/>
              </a:xfrm>
              <a:custGeom>
                <a:avLst/>
                <a:gdLst>
                  <a:gd name="T0" fmla="*/ 242 w 242"/>
                  <a:gd name="T1" fmla="*/ 35 h 236"/>
                  <a:gd name="T2" fmla="*/ 194 w 242"/>
                  <a:gd name="T3" fmla="*/ 0 h 236"/>
                  <a:gd name="T4" fmla="*/ 131 w 242"/>
                  <a:gd name="T5" fmla="*/ 74 h 236"/>
                  <a:gd name="T6" fmla="*/ 6 w 242"/>
                  <a:gd name="T7" fmla="*/ 218 h 236"/>
                  <a:gd name="T8" fmla="*/ 39 w 242"/>
                  <a:gd name="T9" fmla="*/ 223 h 236"/>
                  <a:gd name="T10" fmla="*/ 197 w 242"/>
                  <a:gd name="T11" fmla="*/ 81 h 236"/>
                  <a:gd name="T12" fmla="*/ 242 w 242"/>
                  <a:gd name="T13" fmla="*/ 35 h 236"/>
                </a:gdLst>
                <a:ahLst/>
                <a:cxnLst>
                  <a:cxn ang="0">
                    <a:pos x="T0" y="T1"/>
                  </a:cxn>
                  <a:cxn ang="0">
                    <a:pos x="T2" y="T3"/>
                  </a:cxn>
                  <a:cxn ang="0">
                    <a:pos x="T4" y="T5"/>
                  </a:cxn>
                  <a:cxn ang="0">
                    <a:pos x="T6" y="T7"/>
                  </a:cxn>
                  <a:cxn ang="0">
                    <a:pos x="T8" y="T9"/>
                  </a:cxn>
                  <a:cxn ang="0">
                    <a:pos x="T10" y="T11"/>
                  </a:cxn>
                  <a:cxn ang="0">
                    <a:pos x="T12" y="T13"/>
                  </a:cxn>
                </a:cxnLst>
                <a:rect l="0" t="0" r="r" b="b"/>
                <a:pathLst>
                  <a:path w="242" h="236">
                    <a:moveTo>
                      <a:pt x="242" y="35"/>
                    </a:moveTo>
                    <a:cubicBezTo>
                      <a:pt x="194" y="0"/>
                      <a:pt x="194" y="0"/>
                      <a:pt x="194" y="0"/>
                    </a:cubicBezTo>
                    <a:cubicBezTo>
                      <a:pt x="177" y="29"/>
                      <a:pt x="156" y="52"/>
                      <a:pt x="131" y="74"/>
                    </a:cubicBezTo>
                    <a:cubicBezTo>
                      <a:pt x="105" y="97"/>
                      <a:pt x="31" y="183"/>
                      <a:pt x="6" y="218"/>
                    </a:cubicBezTo>
                    <a:cubicBezTo>
                      <a:pt x="0" y="227"/>
                      <a:pt x="29" y="236"/>
                      <a:pt x="39" y="223"/>
                    </a:cubicBezTo>
                    <a:cubicBezTo>
                      <a:pt x="93" y="155"/>
                      <a:pt x="137" y="123"/>
                      <a:pt x="197" y="81"/>
                    </a:cubicBezTo>
                    <a:cubicBezTo>
                      <a:pt x="230" y="59"/>
                      <a:pt x="228" y="55"/>
                      <a:pt x="242" y="35"/>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Freeform 3655"/>
              <p:cNvSpPr/>
              <p:nvPr/>
            </p:nvSpPr>
            <p:spPr bwMode="auto">
              <a:xfrm>
                <a:off x="-10505281" y="-6600826"/>
                <a:ext cx="979488" cy="1390650"/>
              </a:xfrm>
              <a:custGeom>
                <a:avLst/>
                <a:gdLst>
                  <a:gd name="T0" fmla="*/ 114 w 261"/>
                  <a:gd name="T1" fmla="*/ 0 h 371"/>
                  <a:gd name="T2" fmla="*/ 56 w 261"/>
                  <a:gd name="T3" fmla="*/ 18 h 371"/>
                  <a:gd name="T4" fmla="*/ 31 w 261"/>
                  <a:gd name="T5" fmla="*/ 200 h 371"/>
                  <a:gd name="T6" fmla="*/ 149 w 261"/>
                  <a:gd name="T7" fmla="*/ 215 h 371"/>
                  <a:gd name="T8" fmla="*/ 202 w 261"/>
                  <a:gd name="T9" fmla="*/ 324 h 371"/>
                  <a:gd name="T10" fmla="*/ 252 w 261"/>
                  <a:gd name="T11" fmla="*/ 340 h 371"/>
                  <a:gd name="T12" fmla="*/ 222 w 261"/>
                  <a:gd name="T13" fmla="*/ 297 h 371"/>
                  <a:gd name="T14" fmla="*/ 202 w 261"/>
                  <a:gd name="T15" fmla="*/ 206 h 371"/>
                  <a:gd name="T16" fmla="*/ 202 w 261"/>
                  <a:gd name="T17" fmla="*/ 173 h 371"/>
                  <a:gd name="T18" fmla="*/ 131 w 261"/>
                  <a:gd name="T19" fmla="*/ 148 h 371"/>
                  <a:gd name="T20" fmla="*/ 114 w 261"/>
                  <a:gd name="T2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71">
                    <a:moveTo>
                      <a:pt x="114" y="0"/>
                    </a:moveTo>
                    <a:cubicBezTo>
                      <a:pt x="56" y="18"/>
                      <a:pt x="56" y="18"/>
                      <a:pt x="56" y="18"/>
                    </a:cubicBezTo>
                    <a:cubicBezTo>
                      <a:pt x="50" y="59"/>
                      <a:pt x="0" y="178"/>
                      <a:pt x="31" y="200"/>
                    </a:cubicBezTo>
                    <a:cubicBezTo>
                      <a:pt x="84" y="238"/>
                      <a:pt x="93" y="217"/>
                      <a:pt x="149" y="215"/>
                    </a:cubicBezTo>
                    <a:cubicBezTo>
                      <a:pt x="192" y="215"/>
                      <a:pt x="190" y="288"/>
                      <a:pt x="202" y="324"/>
                    </a:cubicBezTo>
                    <a:cubicBezTo>
                      <a:pt x="212" y="351"/>
                      <a:pt x="261" y="371"/>
                      <a:pt x="252" y="340"/>
                    </a:cubicBezTo>
                    <a:cubicBezTo>
                      <a:pt x="247" y="320"/>
                      <a:pt x="245" y="344"/>
                      <a:pt x="222" y="297"/>
                    </a:cubicBezTo>
                    <a:cubicBezTo>
                      <a:pt x="212" y="276"/>
                      <a:pt x="205" y="236"/>
                      <a:pt x="202" y="206"/>
                    </a:cubicBezTo>
                    <a:cubicBezTo>
                      <a:pt x="201" y="189"/>
                      <a:pt x="204" y="175"/>
                      <a:pt x="202" y="173"/>
                    </a:cubicBezTo>
                    <a:cubicBezTo>
                      <a:pt x="191" y="163"/>
                      <a:pt x="129" y="159"/>
                      <a:pt x="131" y="148"/>
                    </a:cubicBezTo>
                    <a:cubicBezTo>
                      <a:pt x="137" y="94"/>
                      <a:pt x="176" y="41"/>
                      <a:pt x="114"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Freeform 3656"/>
              <p:cNvSpPr/>
              <p:nvPr/>
            </p:nvSpPr>
            <p:spPr bwMode="auto">
              <a:xfrm>
                <a:off x="-10332244" y="-7010401"/>
                <a:ext cx="412750" cy="401638"/>
              </a:xfrm>
              <a:custGeom>
                <a:avLst/>
                <a:gdLst>
                  <a:gd name="T0" fmla="*/ 51 w 110"/>
                  <a:gd name="T1" fmla="*/ 107 h 107"/>
                  <a:gd name="T2" fmla="*/ 0 w 110"/>
                  <a:gd name="T3" fmla="*/ 94 h 107"/>
                  <a:gd name="T4" fmla="*/ 25 w 110"/>
                  <a:gd name="T5" fmla="*/ 72 h 107"/>
                  <a:gd name="T6" fmla="*/ 69 w 110"/>
                  <a:gd name="T7" fmla="*/ 8 h 107"/>
                  <a:gd name="T8" fmla="*/ 87 w 110"/>
                  <a:gd name="T9" fmla="*/ 0 h 107"/>
                  <a:gd name="T10" fmla="*/ 98 w 110"/>
                  <a:gd name="T11" fmla="*/ 60 h 107"/>
                  <a:gd name="T12" fmla="*/ 88 w 110"/>
                  <a:gd name="T13" fmla="*/ 82 h 107"/>
                  <a:gd name="T14" fmla="*/ 102 w 110"/>
                  <a:gd name="T15" fmla="*/ 87 h 107"/>
                  <a:gd name="T16" fmla="*/ 53 w 110"/>
                  <a:gd name="T17" fmla="*/ 104 h 107"/>
                  <a:gd name="T18" fmla="*/ 51 w 110"/>
                  <a:gd name="T19" fmla="*/ 10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07">
                    <a:moveTo>
                      <a:pt x="51" y="107"/>
                    </a:moveTo>
                    <a:cubicBezTo>
                      <a:pt x="0" y="94"/>
                      <a:pt x="0" y="94"/>
                      <a:pt x="0" y="94"/>
                    </a:cubicBezTo>
                    <a:cubicBezTo>
                      <a:pt x="12" y="95"/>
                      <a:pt x="23" y="84"/>
                      <a:pt x="25" y="72"/>
                    </a:cubicBezTo>
                    <a:cubicBezTo>
                      <a:pt x="32" y="37"/>
                      <a:pt x="32" y="22"/>
                      <a:pt x="69" y="8"/>
                    </a:cubicBezTo>
                    <a:cubicBezTo>
                      <a:pt x="76" y="6"/>
                      <a:pt x="80" y="4"/>
                      <a:pt x="87" y="0"/>
                    </a:cubicBezTo>
                    <a:cubicBezTo>
                      <a:pt x="90" y="9"/>
                      <a:pt x="99" y="51"/>
                      <a:pt x="98" y="60"/>
                    </a:cubicBezTo>
                    <a:cubicBezTo>
                      <a:pt x="96" y="81"/>
                      <a:pt x="89" y="77"/>
                      <a:pt x="88" y="82"/>
                    </a:cubicBezTo>
                    <a:cubicBezTo>
                      <a:pt x="87" y="90"/>
                      <a:pt x="110" y="68"/>
                      <a:pt x="102" y="87"/>
                    </a:cubicBezTo>
                    <a:cubicBezTo>
                      <a:pt x="96" y="99"/>
                      <a:pt x="65" y="93"/>
                      <a:pt x="53" y="104"/>
                    </a:cubicBezTo>
                    <a:cubicBezTo>
                      <a:pt x="52" y="105"/>
                      <a:pt x="52" y="106"/>
                      <a:pt x="51" y="107"/>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Freeform 3657"/>
              <p:cNvSpPr/>
              <p:nvPr/>
            </p:nvSpPr>
            <p:spPr bwMode="auto">
              <a:xfrm>
                <a:off x="-11300619" y="-6983413"/>
                <a:ext cx="2716213" cy="985838"/>
              </a:xfrm>
              <a:custGeom>
                <a:avLst/>
                <a:gdLst>
                  <a:gd name="T0" fmla="*/ 30 w 724"/>
                  <a:gd name="T1" fmla="*/ 137 h 263"/>
                  <a:gd name="T2" fmla="*/ 371 w 724"/>
                  <a:gd name="T3" fmla="*/ 106 h 263"/>
                  <a:gd name="T4" fmla="*/ 517 w 724"/>
                  <a:gd name="T5" fmla="*/ 105 h 263"/>
                  <a:gd name="T6" fmla="*/ 652 w 724"/>
                  <a:gd name="T7" fmla="*/ 88 h 263"/>
                  <a:gd name="T8" fmla="*/ 713 w 724"/>
                  <a:gd name="T9" fmla="*/ 115 h 263"/>
                  <a:gd name="T10" fmla="*/ 716 w 724"/>
                  <a:gd name="T11" fmla="*/ 188 h 263"/>
                  <a:gd name="T12" fmla="*/ 645 w 724"/>
                  <a:gd name="T13" fmla="*/ 170 h 263"/>
                  <a:gd name="T14" fmla="*/ 591 w 724"/>
                  <a:gd name="T15" fmla="*/ 207 h 263"/>
                  <a:gd name="T16" fmla="*/ 487 w 724"/>
                  <a:gd name="T17" fmla="*/ 159 h 263"/>
                  <a:gd name="T18" fmla="*/ 226 w 724"/>
                  <a:gd name="T19" fmla="*/ 257 h 263"/>
                  <a:gd name="T20" fmla="*/ 7 w 724"/>
                  <a:gd name="T21" fmla="*/ 169 h 263"/>
                  <a:gd name="T22" fmla="*/ 30 w 724"/>
                  <a:gd name="T23" fmla="*/ 137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63">
                    <a:moveTo>
                      <a:pt x="30" y="137"/>
                    </a:moveTo>
                    <a:cubicBezTo>
                      <a:pt x="119" y="223"/>
                      <a:pt x="326" y="231"/>
                      <a:pt x="371" y="106"/>
                    </a:cubicBezTo>
                    <a:cubicBezTo>
                      <a:pt x="392" y="49"/>
                      <a:pt x="470" y="0"/>
                      <a:pt x="517" y="105"/>
                    </a:cubicBezTo>
                    <a:cubicBezTo>
                      <a:pt x="566" y="215"/>
                      <a:pt x="605" y="72"/>
                      <a:pt x="652" y="88"/>
                    </a:cubicBezTo>
                    <a:cubicBezTo>
                      <a:pt x="676" y="96"/>
                      <a:pt x="681" y="129"/>
                      <a:pt x="713" y="115"/>
                    </a:cubicBezTo>
                    <a:cubicBezTo>
                      <a:pt x="708" y="144"/>
                      <a:pt x="724" y="186"/>
                      <a:pt x="716" y="188"/>
                    </a:cubicBezTo>
                    <a:cubicBezTo>
                      <a:pt x="706" y="190"/>
                      <a:pt x="662" y="196"/>
                      <a:pt x="645" y="170"/>
                    </a:cubicBezTo>
                    <a:cubicBezTo>
                      <a:pt x="631" y="146"/>
                      <a:pt x="609" y="200"/>
                      <a:pt x="591" y="207"/>
                    </a:cubicBezTo>
                    <a:cubicBezTo>
                      <a:pt x="563" y="231"/>
                      <a:pt x="523" y="209"/>
                      <a:pt x="487" y="159"/>
                    </a:cubicBezTo>
                    <a:cubicBezTo>
                      <a:pt x="419" y="65"/>
                      <a:pt x="422" y="249"/>
                      <a:pt x="226" y="257"/>
                    </a:cubicBezTo>
                    <a:cubicBezTo>
                      <a:pt x="90" y="263"/>
                      <a:pt x="20" y="197"/>
                      <a:pt x="7" y="169"/>
                    </a:cubicBezTo>
                    <a:cubicBezTo>
                      <a:pt x="0" y="152"/>
                      <a:pt x="29" y="135"/>
                      <a:pt x="30" y="13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Freeform 3658"/>
              <p:cNvSpPr/>
              <p:nvPr/>
            </p:nvSpPr>
            <p:spPr bwMode="auto">
              <a:xfrm>
                <a:off x="-8981281" y="-6657976"/>
                <a:ext cx="273050" cy="415925"/>
              </a:xfrm>
              <a:custGeom>
                <a:avLst/>
                <a:gdLst>
                  <a:gd name="T0" fmla="*/ 66 w 73"/>
                  <a:gd name="T1" fmla="*/ 21 h 111"/>
                  <a:gd name="T2" fmla="*/ 61 w 73"/>
                  <a:gd name="T3" fmla="*/ 110 h 111"/>
                  <a:gd name="T4" fmla="*/ 37 w 73"/>
                  <a:gd name="T5" fmla="*/ 45 h 111"/>
                  <a:gd name="T6" fmla="*/ 53 w 73"/>
                  <a:gd name="T7" fmla="*/ 7 h 111"/>
                  <a:gd name="T8" fmla="*/ 66 w 73"/>
                  <a:gd name="T9" fmla="*/ 21 h 111"/>
                </a:gdLst>
                <a:ahLst/>
                <a:cxnLst>
                  <a:cxn ang="0">
                    <a:pos x="T0" y="T1"/>
                  </a:cxn>
                  <a:cxn ang="0">
                    <a:pos x="T2" y="T3"/>
                  </a:cxn>
                  <a:cxn ang="0">
                    <a:pos x="T4" y="T5"/>
                  </a:cxn>
                  <a:cxn ang="0">
                    <a:pos x="T6" y="T7"/>
                  </a:cxn>
                  <a:cxn ang="0">
                    <a:pos x="T8" y="T9"/>
                  </a:cxn>
                </a:cxnLst>
                <a:rect l="0" t="0" r="r" b="b"/>
                <a:pathLst>
                  <a:path w="73" h="111">
                    <a:moveTo>
                      <a:pt x="66" y="21"/>
                    </a:moveTo>
                    <a:cubicBezTo>
                      <a:pt x="68" y="30"/>
                      <a:pt x="73" y="111"/>
                      <a:pt x="61" y="110"/>
                    </a:cubicBezTo>
                    <a:cubicBezTo>
                      <a:pt x="0" y="106"/>
                      <a:pt x="22" y="97"/>
                      <a:pt x="37" y="45"/>
                    </a:cubicBezTo>
                    <a:cubicBezTo>
                      <a:pt x="41" y="33"/>
                      <a:pt x="45" y="0"/>
                      <a:pt x="53" y="7"/>
                    </a:cubicBezTo>
                    <a:cubicBezTo>
                      <a:pt x="68" y="19"/>
                      <a:pt x="65" y="18"/>
                      <a:pt x="66" y="2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Freeform 3659"/>
              <p:cNvSpPr/>
              <p:nvPr/>
            </p:nvSpPr>
            <p:spPr bwMode="auto">
              <a:xfrm>
                <a:off x="-9184481" y="-6646863"/>
                <a:ext cx="338138" cy="506413"/>
              </a:xfrm>
              <a:custGeom>
                <a:avLst/>
                <a:gdLst>
                  <a:gd name="T0" fmla="*/ 0 w 90"/>
                  <a:gd name="T1" fmla="*/ 32 h 135"/>
                  <a:gd name="T2" fmla="*/ 45 w 90"/>
                  <a:gd name="T3" fmla="*/ 0 h 135"/>
                  <a:gd name="T4" fmla="*/ 47 w 90"/>
                  <a:gd name="T5" fmla="*/ 117 h 135"/>
                  <a:gd name="T6" fmla="*/ 35 w 90"/>
                  <a:gd name="T7" fmla="*/ 100 h 135"/>
                  <a:gd name="T8" fmla="*/ 0 w 90"/>
                  <a:gd name="T9" fmla="*/ 32 h 135"/>
                </a:gdLst>
                <a:ahLst/>
                <a:cxnLst>
                  <a:cxn ang="0">
                    <a:pos x="T0" y="T1"/>
                  </a:cxn>
                  <a:cxn ang="0">
                    <a:pos x="T2" y="T3"/>
                  </a:cxn>
                  <a:cxn ang="0">
                    <a:pos x="T4" y="T5"/>
                  </a:cxn>
                  <a:cxn ang="0">
                    <a:pos x="T6" y="T7"/>
                  </a:cxn>
                  <a:cxn ang="0">
                    <a:pos x="T8" y="T9"/>
                  </a:cxn>
                </a:cxnLst>
                <a:rect l="0" t="0" r="r" b="b"/>
                <a:pathLst>
                  <a:path w="90" h="135">
                    <a:moveTo>
                      <a:pt x="0" y="32"/>
                    </a:moveTo>
                    <a:cubicBezTo>
                      <a:pt x="45" y="0"/>
                      <a:pt x="45" y="0"/>
                      <a:pt x="45" y="0"/>
                    </a:cubicBezTo>
                    <a:cubicBezTo>
                      <a:pt x="47" y="33"/>
                      <a:pt x="90" y="108"/>
                      <a:pt x="47" y="117"/>
                    </a:cubicBezTo>
                    <a:cubicBezTo>
                      <a:pt x="47" y="117"/>
                      <a:pt x="38" y="135"/>
                      <a:pt x="35" y="100"/>
                    </a:cubicBezTo>
                    <a:cubicBezTo>
                      <a:pt x="33" y="75"/>
                      <a:pt x="5" y="44"/>
                      <a:pt x="0" y="3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Freeform 3660"/>
              <p:cNvSpPr/>
              <p:nvPr/>
            </p:nvSpPr>
            <p:spPr bwMode="auto">
              <a:xfrm>
                <a:off x="-9548019" y="-6570663"/>
                <a:ext cx="307975" cy="434975"/>
              </a:xfrm>
              <a:custGeom>
                <a:avLst/>
                <a:gdLst>
                  <a:gd name="T0" fmla="*/ 64 w 82"/>
                  <a:gd name="T1" fmla="*/ 0 h 116"/>
                  <a:gd name="T2" fmla="*/ 78 w 82"/>
                  <a:gd name="T3" fmla="*/ 17 h 116"/>
                  <a:gd name="T4" fmla="*/ 35 w 82"/>
                  <a:gd name="T5" fmla="*/ 114 h 116"/>
                  <a:gd name="T6" fmla="*/ 0 w 82"/>
                  <a:gd name="T7" fmla="*/ 84 h 116"/>
                  <a:gd name="T8" fmla="*/ 28 w 82"/>
                  <a:gd name="T9" fmla="*/ 68 h 116"/>
                  <a:gd name="T10" fmla="*/ 64 w 82"/>
                  <a:gd name="T11" fmla="*/ 0 h 116"/>
                </a:gdLst>
                <a:ahLst/>
                <a:cxnLst>
                  <a:cxn ang="0">
                    <a:pos x="T0" y="T1"/>
                  </a:cxn>
                  <a:cxn ang="0">
                    <a:pos x="T2" y="T3"/>
                  </a:cxn>
                  <a:cxn ang="0">
                    <a:pos x="T4" y="T5"/>
                  </a:cxn>
                  <a:cxn ang="0">
                    <a:pos x="T6" y="T7"/>
                  </a:cxn>
                  <a:cxn ang="0">
                    <a:pos x="T8" y="T9"/>
                  </a:cxn>
                  <a:cxn ang="0">
                    <a:pos x="T10" y="T11"/>
                  </a:cxn>
                </a:cxnLst>
                <a:rect l="0" t="0" r="r" b="b"/>
                <a:pathLst>
                  <a:path w="82" h="116">
                    <a:moveTo>
                      <a:pt x="64" y="0"/>
                    </a:moveTo>
                    <a:cubicBezTo>
                      <a:pt x="78" y="17"/>
                      <a:pt x="78" y="17"/>
                      <a:pt x="78" y="17"/>
                    </a:cubicBezTo>
                    <a:cubicBezTo>
                      <a:pt x="80" y="41"/>
                      <a:pt x="82" y="116"/>
                      <a:pt x="35" y="114"/>
                    </a:cubicBezTo>
                    <a:cubicBezTo>
                      <a:pt x="35" y="114"/>
                      <a:pt x="10" y="87"/>
                      <a:pt x="0" y="84"/>
                    </a:cubicBezTo>
                    <a:cubicBezTo>
                      <a:pt x="0" y="84"/>
                      <a:pt x="21" y="72"/>
                      <a:pt x="28" y="68"/>
                    </a:cubicBezTo>
                    <a:cubicBezTo>
                      <a:pt x="47" y="57"/>
                      <a:pt x="65" y="23"/>
                      <a:pt x="64" y="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Freeform 3661"/>
              <p:cNvSpPr/>
              <p:nvPr/>
            </p:nvSpPr>
            <p:spPr bwMode="auto">
              <a:xfrm>
                <a:off x="-9765506" y="-6845301"/>
                <a:ext cx="284163" cy="498475"/>
              </a:xfrm>
              <a:custGeom>
                <a:avLst/>
                <a:gdLst>
                  <a:gd name="T0" fmla="*/ 68 w 76"/>
                  <a:gd name="T1" fmla="*/ 1 h 133"/>
                  <a:gd name="T2" fmla="*/ 68 w 76"/>
                  <a:gd name="T3" fmla="*/ 15 h 133"/>
                  <a:gd name="T4" fmla="*/ 34 w 76"/>
                  <a:gd name="T5" fmla="*/ 114 h 133"/>
                  <a:gd name="T6" fmla="*/ 2 w 76"/>
                  <a:gd name="T7" fmla="*/ 7 h 133"/>
                  <a:gd name="T8" fmla="*/ 26 w 76"/>
                  <a:gd name="T9" fmla="*/ 0 h 133"/>
                  <a:gd name="T10" fmla="*/ 68 w 76"/>
                  <a:gd name="T11" fmla="*/ 1 h 133"/>
                </a:gdLst>
                <a:ahLst/>
                <a:cxnLst>
                  <a:cxn ang="0">
                    <a:pos x="T0" y="T1"/>
                  </a:cxn>
                  <a:cxn ang="0">
                    <a:pos x="T2" y="T3"/>
                  </a:cxn>
                  <a:cxn ang="0">
                    <a:pos x="T4" y="T5"/>
                  </a:cxn>
                  <a:cxn ang="0">
                    <a:pos x="T6" y="T7"/>
                  </a:cxn>
                  <a:cxn ang="0">
                    <a:pos x="T8" y="T9"/>
                  </a:cxn>
                  <a:cxn ang="0">
                    <a:pos x="T10" y="T11"/>
                  </a:cxn>
                </a:cxnLst>
                <a:rect l="0" t="0" r="r" b="b"/>
                <a:pathLst>
                  <a:path w="76" h="133">
                    <a:moveTo>
                      <a:pt x="68" y="1"/>
                    </a:moveTo>
                    <a:cubicBezTo>
                      <a:pt x="68" y="15"/>
                      <a:pt x="68" y="15"/>
                      <a:pt x="68" y="15"/>
                    </a:cubicBezTo>
                    <a:cubicBezTo>
                      <a:pt x="76" y="123"/>
                      <a:pt x="23" y="133"/>
                      <a:pt x="34" y="114"/>
                    </a:cubicBezTo>
                    <a:cubicBezTo>
                      <a:pt x="50" y="83"/>
                      <a:pt x="38" y="19"/>
                      <a:pt x="2" y="7"/>
                    </a:cubicBezTo>
                    <a:cubicBezTo>
                      <a:pt x="0" y="6"/>
                      <a:pt x="26" y="1"/>
                      <a:pt x="26" y="0"/>
                    </a:cubicBezTo>
                    <a:lnTo>
                      <a:pt x="68" y="1"/>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Freeform 3662"/>
              <p:cNvSpPr/>
              <p:nvPr/>
            </p:nvSpPr>
            <p:spPr bwMode="auto">
              <a:xfrm>
                <a:off x="-9990931" y="-6680201"/>
                <a:ext cx="239713" cy="514350"/>
              </a:xfrm>
              <a:custGeom>
                <a:avLst/>
                <a:gdLst>
                  <a:gd name="T0" fmla="*/ 64 w 64"/>
                  <a:gd name="T1" fmla="*/ 94 h 137"/>
                  <a:gd name="T2" fmla="*/ 23 w 64"/>
                  <a:gd name="T3" fmla="*/ 0 h 137"/>
                  <a:gd name="T4" fmla="*/ 4 w 64"/>
                  <a:gd name="T5" fmla="*/ 35 h 137"/>
                  <a:gd name="T6" fmla="*/ 40 w 64"/>
                  <a:gd name="T7" fmla="*/ 118 h 137"/>
                  <a:gd name="T8" fmla="*/ 64 w 64"/>
                  <a:gd name="T9" fmla="*/ 95 h 137"/>
                  <a:gd name="T10" fmla="*/ 64 w 64"/>
                  <a:gd name="T11" fmla="*/ 94 h 137"/>
                </a:gdLst>
                <a:ahLst/>
                <a:cxnLst>
                  <a:cxn ang="0">
                    <a:pos x="T0" y="T1"/>
                  </a:cxn>
                  <a:cxn ang="0">
                    <a:pos x="T2" y="T3"/>
                  </a:cxn>
                  <a:cxn ang="0">
                    <a:pos x="T4" y="T5"/>
                  </a:cxn>
                  <a:cxn ang="0">
                    <a:pos x="T6" y="T7"/>
                  </a:cxn>
                  <a:cxn ang="0">
                    <a:pos x="T8" y="T9"/>
                  </a:cxn>
                  <a:cxn ang="0">
                    <a:pos x="T10" y="T11"/>
                  </a:cxn>
                </a:cxnLst>
                <a:rect l="0" t="0" r="r" b="b"/>
                <a:pathLst>
                  <a:path w="64" h="137">
                    <a:moveTo>
                      <a:pt x="64" y="94"/>
                    </a:moveTo>
                    <a:cubicBezTo>
                      <a:pt x="59" y="68"/>
                      <a:pt x="51" y="17"/>
                      <a:pt x="23" y="0"/>
                    </a:cubicBezTo>
                    <a:cubicBezTo>
                      <a:pt x="1" y="28"/>
                      <a:pt x="0" y="26"/>
                      <a:pt x="4" y="35"/>
                    </a:cubicBezTo>
                    <a:cubicBezTo>
                      <a:pt x="10" y="49"/>
                      <a:pt x="28" y="73"/>
                      <a:pt x="40" y="118"/>
                    </a:cubicBezTo>
                    <a:cubicBezTo>
                      <a:pt x="45" y="137"/>
                      <a:pt x="49" y="107"/>
                      <a:pt x="64" y="95"/>
                    </a:cubicBezTo>
                    <a:lnTo>
                      <a:pt x="64" y="94"/>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Freeform 3663"/>
              <p:cNvSpPr/>
              <p:nvPr/>
            </p:nvSpPr>
            <p:spPr bwMode="auto">
              <a:xfrm>
                <a:off x="-10230644" y="-6402388"/>
                <a:ext cx="360363" cy="333375"/>
              </a:xfrm>
              <a:custGeom>
                <a:avLst/>
                <a:gdLst>
                  <a:gd name="T0" fmla="*/ 35 w 96"/>
                  <a:gd name="T1" fmla="*/ 0 h 89"/>
                  <a:gd name="T2" fmla="*/ 70 w 96"/>
                  <a:gd name="T3" fmla="*/ 75 h 89"/>
                  <a:gd name="T4" fmla="*/ 21 w 96"/>
                  <a:gd name="T5" fmla="*/ 37 h 89"/>
                  <a:gd name="T6" fmla="*/ 34 w 96"/>
                  <a:gd name="T7" fmla="*/ 1 h 89"/>
                  <a:gd name="T8" fmla="*/ 35 w 96"/>
                  <a:gd name="T9" fmla="*/ 0 h 89"/>
                </a:gdLst>
                <a:ahLst/>
                <a:cxnLst>
                  <a:cxn ang="0">
                    <a:pos x="T0" y="T1"/>
                  </a:cxn>
                  <a:cxn ang="0">
                    <a:pos x="T2" y="T3"/>
                  </a:cxn>
                  <a:cxn ang="0">
                    <a:pos x="T4" y="T5"/>
                  </a:cxn>
                  <a:cxn ang="0">
                    <a:pos x="T6" y="T7"/>
                  </a:cxn>
                  <a:cxn ang="0">
                    <a:pos x="T8" y="T9"/>
                  </a:cxn>
                </a:cxnLst>
                <a:rect l="0" t="0" r="r" b="b"/>
                <a:pathLst>
                  <a:path w="96" h="89">
                    <a:moveTo>
                      <a:pt x="35" y="0"/>
                    </a:moveTo>
                    <a:cubicBezTo>
                      <a:pt x="46" y="11"/>
                      <a:pt x="96" y="66"/>
                      <a:pt x="70" y="75"/>
                    </a:cubicBezTo>
                    <a:cubicBezTo>
                      <a:pt x="37" y="87"/>
                      <a:pt x="53" y="89"/>
                      <a:pt x="21" y="37"/>
                    </a:cubicBezTo>
                    <a:cubicBezTo>
                      <a:pt x="1" y="3"/>
                      <a:pt x="0" y="29"/>
                      <a:pt x="34" y="1"/>
                    </a:cubicBezTo>
                    <a:lnTo>
                      <a:pt x="35" y="0"/>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Freeform 3664"/>
              <p:cNvSpPr/>
              <p:nvPr/>
            </p:nvSpPr>
            <p:spPr bwMode="auto">
              <a:xfrm>
                <a:off x="-10419556" y="-6316663"/>
                <a:ext cx="192088" cy="368300"/>
              </a:xfrm>
              <a:custGeom>
                <a:avLst/>
                <a:gdLst>
                  <a:gd name="T0" fmla="*/ 28 w 51"/>
                  <a:gd name="T1" fmla="*/ 1 h 98"/>
                  <a:gd name="T2" fmla="*/ 49 w 51"/>
                  <a:gd name="T3" fmla="*/ 76 h 98"/>
                  <a:gd name="T4" fmla="*/ 9 w 51"/>
                  <a:gd name="T5" fmla="*/ 94 h 98"/>
                  <a:gd name="T6" fmla="*/ 1 w 51"/>
                  <a:gd name="T7" fmla="*/ 11 h 98"/>
                  <a:gd name="T8" fmla="*/ 28 w 51"/>
                  <a:gd name="T9" fmla="*/ 1 h 98"/>
                </a:gdLst>
                <a:ahLst/>
                <a:cxnLst>
                  <a:cxn ang="0">
                    <a:pos x="T0" y="T1"/>
                  </a:cxn>
                  <a:cxn ang="0">
                    <a:pos x="T2" y="T3"/>
                  </a:cxn>
                  <a:cxn ang="0">
                    <a:pos x="T4" y="T5"/>
                  </a:cxn>
                  <a:cxn ang="0">
                    <a:pos x="T6" y="T7"/>
                  </a:cxn>
                  <a:cxn ang="0">
                    <a:pos x="T8" y="T9"/>
                  </a:cxn>
                </a:cxnLst>
                <a:rect l="0" t="0" r="r" b="b"/>
                <a:pathLst>
                  <a:path w="51" h="98">
                    <a:moveTo>
                      <a:pt x="28" y="1"/>
                    </a:moveTo>
                    <a:cubicBezTo>
                      <a:pt x="45" y="23"/>
                      <a:pt x="47" y="50"/>
                      <a:pt x="49" y="76"/>
                    </a:cubicBezTo>
                    <a:cubicBezTo>
                      <a:pt x="51" y="98"/>
                      <a:pt x="46" y="92"/>
                      <a:pt x="9" y="94"/>
                    </a:cubicBezTo>
                    <a:cubicBezTo>
                      <a:pt x="7" y="61"/>
                      <a:pt x="12" y="43"/>
                      <a:pt x="1" y="11"/>
                    </a:cubicBezTo>
                    <a:cubicBezTo>
                      <a:pt x="0" y="9"/>
                      <a:pt x="27" y="0"/>
                      <a:pt x="28" y="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Freeform 3665"/>
              <p:cNvSpPr/>
              <p:nvPr/>
            </p:nvSpPr>
            <p:spPr bwMode="auto">
              <a:xfrm>
                <a:off x="-10764044" y="-6316663"/>
                <a:ext cx="266700" cy="322263"/>
              </a:xfrm>
              <a:custGeom>
                <a:avLst/>
                <a:gdLst>
                  <a:gd name="T0" fmla="*/ 62 w 71"/>
                  <a:gd name="T1" fmla="*/ 4 h 86"/>
                  <a:gd name="T2" fmla="*/ 41 w 71"/>
                  <a:gd name="T3" fmla="*/ 86 h 86"/>
                  <a:gd name="T4" fmla="*/ 1 w 71"/>
                  <a:gd name="T5" fmla="*/ 78 h 86"/>
                  <a:gd name="T6" fmla="*/ 24 w 71"/>
                  <a:gd name="T7" fmla="*/ 5 h 86"/>
                  <a:gd name="T8" fmla="*/ 62 w 71"/>
                  <a:gd name="T9" fmla="*/ 4 h 86"/>
                </a:gdLst>
                <a:ahLst/>
                <a:cxnLst>
                  <a:cxn ang="0">
                    <a:pos x="T0" y="T1"/>
                  </a:cxn>
                  <a:cxn ang="0">
                    <a:pos x="T2" y="T3"/>
                  </a:cxn>
                  <a:cxn ang="0">
                    <a:pos x="T4" y="T5"/>
                  </a:cxn>
                  <a:cxn ang="0">
                    <a:pos x="T6" y="T7"/>
                  </a:cxn>
                  <a:cxn ang="0">
                    <a:pos x="T8" y="T9"/>
                  </a:cxn>
                </a:cxnLst>
                <a:rect l="0" t="0" r="r" b="b"/>
                <a:pathLst>
                  <a:path w="71" h="86">
                    <a:moveTo>
                      <a:pt x="62" y="4"/>
                    </a:moveTo>
                    <a:cubicBezTo>
                      <a:pt x="58" y="21"/>
                      <a:pt x="71" y="86"/>
                      <a:pt x="41" y="86"/>
                    </a:cubicBezTo>
                    <a:cubicBezTo>
                      <a:pt x="16" y="85"/>
                      <a:pt x="0" y="83"/>
                      <a:pt x="1" y="78"/>
                    </a:cubicBezTo>
                    <a:cubicBezTo>
                      <a:pt x="2" y="68"/>
                      <a:pt x="31" y="47"/>
                      <a:pt x="24" y="5"/>
                    </a:cubicBezTo>
                    <a:cubicBezTo>
                      <a:pt x="24" y="0"/>
                      <a:pt x="63" y="0"/>
                      <a:pt x="62" y="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Freeform 3666"/>
              <p:cNvSpPr/>
              <p:nvPr/>
            </p:nvSpPr>
            <p:spPr bwMode="auto">
              <a:xfrm>
                <a:off x="-11206956" y="-6383338"/>
                <a:ext cx="390525" cy="322263"/>
              </a:xfrm>
              <a:custGeom>
                <a:avLst/>
                <a:gdLst>
                  <a:gd name="T0" fmla="*/ 103 w 104"/>
                  <a:gd name="T1" fmla="*/ 10 h 86"/>
                  <a:gd name="T2" fmla="*/ 53 w 104"/>
                  <a:gd name="T3" fmla="*/ 85 h 86"/>
                  <a:gd name="T4" fmla="*/ 1 w 104"/>
                  <a:gd name="T5" fmla="*/ 61 h 86"/>
                  <a:gd name="T6" fmla="*/ 40 w 104"/>
                  <a:gd name="T7" fmla="*/ 31 h 86"/>
                  <a:gd name="T8" fmla="*/ 73 w 104"/>
                  <a:gd name="T9" fmla="*/ 3 h 86"/>
                  <a:gd name="T10" fmla="*/ 103 w 104"/>
                  <a:gd name="T11" fmla="*/ 10 h 86"/>
                </a:gdLst>
                <a:ahLst/>
                <a:cxnLst>
                  <a:cxn ang="0">
                    <a:pos x="T0" y="T1"/>
                  </a:cxn>
                  <a:cxn ang="0">
                    <a:pos x="T2" y="T3"/>
                  </a:cxn>
                  <a:cxn ang="0">
                    <a:pos x="T4" y="T5"/>
                  </a:cxn>
                  <a:cxn ang="0">
                    <a:pos x="T6" y="T7"/>
                  </a:cxn>
                  <a:cxn ang="0">
                    <a:pos x="T8" y="T9"/>
                  </a:cxn>
                  <a:cxn ang="0">
                    <a:pos x="T10" y="T11"/>
                  </a:cxn>
                </a:cxnLst>
                <a:rect l="0" t="0" r="r" b="b"/>
                <a:pathLst>
                  <a:path w="104" h="86">
                    <a:moveTo>
                      <a:pt x="103" y="10"/>
                    </a:moveTo>
                    <a:cubicBezTo>
                      <a:pt x="104" y="21"/>
                      <a:pt x="79" y="86"/>
                      <a:pt x="53" y="85"/>
                    </a:cubicBezTo>
                    <a:cubicBezTo>
                      <a:pt x="37" y="84"/>
                      <a:pt x="0" y="66"/>
                      <a:pt x="1" y="61"/>
                    </a:cubicBezTo>
                    <a:cubicBezTo>
                      <a:pt x="1" y="61"/>
                      <a:pt x="23" y="47"/>
                      <a:pt x="40" y="31"/>
                    </a:cubicBezTo>
                    <a:cubicBezTo>
                      <a:pt x="56" y="17"/>
                      <a:pt x="66" y="0"/>
                      <a:pt x="73" y="3"/>
                    </a:cubicBezTo>
                    <a:cubicBezTo>
                      <a:pt x="82" y="6"/>
                      <a:pt x="98" y="8"/>
                      <a:pt x="103" y="1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Freeform 3667"/>
              <p:cNvSpPr/>
              <p:nvPr/>
            </p:nvSpPr>
            <p:spPr bwMode="auto">
              <a:xfrm>
                <a:off x="-8670131" y="-6553201"/>
                <a:ext cx="192088" cy="277813"/>
              </a:xfrm>
              <a:custGeom>
                <a:avLst/>
                <a:gdLst>
                  <a:gd name="T0" fmla="*/ 11 w 51"/>
                  <a:gd name="T1" fmla="*/ 74 h 74"/>
                  <a:gd name="T2" fmla="*/ 10 w 51"/>
                  <a:gd name="T3" fmla="*/ 0 h 74"/>
                  <a:gd name="T4" fmla="*/ 41 w 51"/>
                  <a:gd name="T5" fmla="*/ 4 h 74"/>
                  <a:gd name="T6" fmla="*/ 14 w 51"/>
                  <a:gd name="T7" fmla="*/ 4 h 74"/>
                  <a:gd name="T8" fmla="*/ 42 w 51"/>
                  <a:gd name="T9" fmla="*/ 9 h 74"/>
                  <a:gd name="T10" fmla="*/ 29 w 51"/>
                  <a:gd name="T11" fmla="*/ 10 h 74"/>
                  <a:gd name="T12" fmla="*/ 29 w 51"/>
                  <a:gd name="T13" fmla="*/ 11 h 74"/>
                  <a:gd name="T14" fmla="*/ 41 w 51"/>
                  <a:gd name="T15" fmla="*/ 14 h 74"/>
                  <a:gd name="T16" fmla="*/ 18 w 51"/>
                  <a:gd name="T17" fmla="*/ 15 h 74"/>
                  <a:gd name="T18" fmla="*/ 41 w 51"/>
                  <a:gd name="T19" fmla="*/ 19 h 74"/>
                  <a:gd name="T20" fmla="*/ 30 w 51"/>
                  <a:gd name="T21" fmla="*/ 20 h 74"/>
                  <a:gd name="T22" fmla="*/ 42 w 51"/>
                  <a:gd name="T23" fmla="*/ 26 h 74"/>
                  <a:gd name="T24" fmla="*/ 30 w 51"/>
                  <a:gd name="T25" fmla="*/ 24 h 74"/>
                  <a:gd name="T26" fmla="*/ 17 w 51"/>
                  <a:gd name="T27" fmla="*/ 25 h 74"/>
                  <a:gd name="T28" fmla="*/ 42 w 51"/>
                  <a:gd name="T29" fmla="*/ 29 h 74"/>
                  <a:gd name="T30" fmla="*/ 24 w 51"/>
                  <a:gd name="T31" fmla="*/ 32 h 74"/>
                  <a:gd name="T32" fmla="*/ 43 w 51"/>
                  <a:gd name="T33" fmla="*/ 38 h 74"/>
                  <a:gd name="T34" fmla="*/ 26 w 51"/>
                  <a:gd name="T35" fmla="*/ 41 h 74"/>
                  <a:gd name="T36" fmla="*/ 44 w 51"/>
                  <a:gd name="T37" fmla="*/ 46 h 74"/>
                  <a:gd name="T38" fmla="*/ 28 w 51"/>
                  <a:gd name="T39" fmla="*/ 49 h 74"/>
                  <a:gd name="T40" fmla="*/ 44 w 51"/>
                  <a:gd name="T41" fmla="*/ 53 h 74"/>
                  <a:gd name="T42" fmla="*/ 26 w 51"/>
                  <a:gd name="T43" fmla="*/ 55 h 74"/>
                  <a:gd name="T44" fmla="*/ 44 w 51"/>
                  <a:gd name="T45" fmla="*/ 58 h 74"/>
                  <a:gd name="T46" fmla="*/ 28 w 51"/>
                  <a:gd name="T47" fmla="*/ 61 h 74"/>
                  <a:gd name="T48" fmla="*/ 45 w 51"/>
                  <a:gd name="T49" fmla="*/ 63 h 74"/>
                  <a:gd name="T50" fmla="*/ 31 w 51"/>
                  <a:gd name="T51" fmla="*/ 65 h 74"/>
                  <a:gd name="T52" fmla="*/ 19 w 51"/>
                  <a:gd name="T53" fmla="*/ 66 h 74"/>
                  <a:gd name="T54" fmla="*/ 45 w 51"/>
                  <a:gd name="T55" fmla="*/ 74 h 74"/>
                  <a:gd name="T56" fmla="*/ 11 w 51"/>
                  <a:gd name="T5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74">
                    <a:moveTo>
                      <a:pt x="11" y="74"/>
                    </a:moveTo>
                    <a:cubicBezTo>
                      <a:pt x="10" y="0"/>
                      <a:pt x="10" y="0"/>
                      <a:pt x="10" y="0"/>
                    </a:cubicBezTo>
                    <a:cubicBezTo>
                      <a:pt x="14" y="0"/>
                      <a:pt x="41" y="3"/>
                      <a:pt x="41" y="4"/>
                    </a:cubicBezTo>
                    <a:cubicBezTo>
                      <a:pt x="41" y="7"/>
                      <a:pt x="18" y="5"/>
                      <a:pt x="14" y="4"/>
                    </a:cubicBezTo>
                    <a:cubicBezTo>
                      <a:pt x="14" y="4"/>
                      <a:pt x="42" y="8"/>
                      <a:pt x="42" y="9"/>
                    </a:cubicBezTo>
                    <a:cubicBezTo>
                      <a:pt x="42" y="11"/>
                      <a:pt x="33" y="10"/>
                      <a:pt x="29" y="10"/>
                    </a:cubicBezTo>
                    <a:cubicBezTo>
                      <a:pt x="18" y="10"/>
                      <a:pt x="8" y="9"/>
                      <a:pt x="29" y="11"/>
                    </a:cubicBezTo>
                    <a:cubicBezTo>
                      <a:pt x="29" y="11"/>
                      <a:pt x="47" y="13"/>
                      <a:pt x="41" y="14"/>
                    </a:cubicBezTo>
                    <a:cubicBezTo>
                      <a:pt x="41" y="14"/>
                      <a:pt x="8" y="14"/>
                      <a:pt x="18" y="15"/>
                    </a:cubicBezTo>
                    <a:cubicBezTo>
                      <a:pt x="18" y="15"/>
                      <a:pt x="51" y="16"/>
                      <a:pt x="41" y="19"/>
                    </a:cubicBezTo>
                    <a:cubicBezTo>
                      <a:pt x="30" y="23"/>
                      <a:pt x="0" y="16"/>
                      <a:pt x="30" y="20"/>
                    </a:cubicBezTo>
                    <a:cubicBezTo>
                      <a:pt x="35" y="20"/>
                      <a:pt x="44" y="18"/>
                      <a:pt x="42" y="26"/>
                    </a:cubicBezTo>
                    <a:cubicBezTo>
                      <a:pt x="42" y="26"/>
                      <a:pt x="32" y="24"/>
                      <a:pt x="30" y="24"/>
                    </a:cubicBezTo>
                    <a:cubicBezTo>
                      <a:pt x="29" y="24"/>
                      <a:pt x="17" y="23"/>
                      <a:pt x="17" y="25"/>
                    </a:cubicBezTo>
                    <a:cubicBezTo>
                      <a:pt x="16" y="25"/>
                      <a:pt x="42" y="28"/>
                      <a:pt x="42" y="29"/>
                    </a:cubicBezTo>
                    <a:cubicBezTo>
                      <a:pt x="44" y="39"/>
                      <a:pt x="41" y="32"/>
                      <a:pt x="24" y="32"/>
                    </a:cubicBezTo>
                    <a:cubicBezTo>
                      <a:pt x="5" y="32"/>
                      <a:pt x="43" y="35"/>
                      <a:pt x="43" y="38"/>
                    </a:cubicBezTo>
                    <a:cubicBezTo>
                      <a:pt x="43" y="46"/>
                      <a:pt x="43" y="41"/>
                      <a:pt x="26" y="41"/>
                    </a:cubicBezTo>
                    <a:cubicBezTo>
                      <a:pt x="1" y="41"/>
                      <a:pt x="44" y="43"/>
                      <a:pt x="44" y="46"/>
                    </a:cubicBezTo>
                    <a:cubicBezTo>
                      <a:pt x="44" y="49"/>
                      <a:pt x="1" y="45"/>
                      <a:pt x="28" y="49"/>
                    </a:cubicBezTo>
                    <a:cubicBezTo>
                      <a:pt x="35" y="50"/>
                      <a:pt x="45" y="46"/>
                      <a:pt x="44" y="53"/>
                    </a:cubicBezTo>
                    <a:cubicBezTo>
                      <a:pt x="44" y="53"/>
                      <a:pt x="2" y="53"/>
                      <a:pt x="26" y="55"/>
                    </a:cubicBezTo>
                    <a:cubicBezTo>
                      <a:pt x="32" y="55"/>
                      <a:pt x="44" y="53"/>
                      <a:pt x="44" y="58"/>
                    </a:cubicBezTo>
                    <a:cubicBezTo>
                      <a:pt x="44" y="60"/>
                      <a:pt x="2" y="57"/>
                      <a:pt x="28" y="61"/>
                    </a:cubicBezTo>
                    <a:cubicBezTo>
                      <a:pt x="33" y="61"/>
                      <a:pt x="45" y="59"/>
                      <a:pt x="45" y="63"/>
                    </a:cubicBezTo>
                    <a:cubicBezTo>
                      <a:pt x="45" y="68"/>
                      <a:pt x="39" y="65"/>
                      <a:pt x="31" y="65"/>
                    </a:cubicBezTo>
                    <a:cubicBezTo>
                      <a:pt x="30" y="65"/>
                      <a:pt x="20" y="65"/>
                      <a:pt x="19" y="66"/>
                    </a:cubicBezTo>
                    <a:cubicBezTo>
                      <a:pt x="23" y="68"/>
                      <a:pt x="50" y="67"/>
                      <a:pt x="45" y="74"/>
                    </a:cubicBezTo>
                    <a:cubicBezTo>
                      <a:pt x="45" y="74"/>
                      <a:pt x="15" y="74"/>
                      <a:pt x="11" y="7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Freeform 3668"/>
              <p:cNvSpPr/>
              <p:nvPr/>
            </p:nvSpPr>
            <p:spPr bwMode="auto">
              <a:xfrm>
                <a:off x="-11575256" y="-6619876"/>
                <a:ext cx="434975" cy="377825"/>
              </a:xfrm>
              <a:custGeom>
                <a:avLst/>
                <a:gdLst>
                  <a:gd name="T0" fmla="*/ 23 w 116"/>
                  <a:gd name="T1" fmla="*/ 78 h 101"/>
                  <a:gd name="T2" fmla="*/ 94 w 116"/>
                  <a:gd name="T3" fmla="*/ 38 h 101"/>
                  <a:gd name="T4" fmla="*/ 99 w 116"/>
                  <a:gd name="T5" fmla="*/ 96 h 101"/>
                  <a:gd name="T6" fmla="*/ 25 w 116"/>
                  <a:gd name="T7" fmla="*/ 86 h 101"/>
                  <a:gd name="T8" fmla="*/ 23 w 116"/>
                  <a:gd name="T9" fmla="*/ 78 h 101"/>
                </a:gdLst>
                <a:ahLst/>
                <a:cxnLst>
                  <a:cxn ang="0">
                    <a:pos x="T0" y="T1"/>
                  </a:cxn>
                  <a:cxn ang="0">
                    <a:pos x="T2" y="T3"/>
                  </a:cxn>
                  <a:cxn ang="0">
                    <a:pos x="T4" y="T5"/>
                  </a:cxn>
                  <a:cxn ang="0">
                    <a:pos x="T6" y="T7"/>
                  </a:cxn>
                  <a:cxn ang="0">
                    <a:pos x="T8" y="T9"/>
                  </a:cxn>
                </a:cxnLst>
                <a:rect l="0" t="0" r="r" b="b"/>
                <a:pathLst>
                  <a:path w="116" h="101">
                    <a:moveTo>
                      <a:pt x="23" y="78"/>
                    </a:moveTo>
                    <a:cubicBezTo>
                      <a:pt x="0" y="78"/>
                      <a:pt x="22" y="0"/>
                      <a:pt x="94" y="38"/>
                    </a:cubicBezTo>
                    <a:cubicBezTo>
                      <a:pt x="112" y="48"/>
                      <a:pt x="116" y="85"/>
                      <a:pt x="99" y="96"/>
                    </a:cubicBezTo>
                    <a:cubicBezTo>
                      <a:pt x="90" y="101"/>
                      <a:pt x="35" y="100"/>
                      <a:pt x="25" y="86"/>
                    </a:cubicBezTo>
                    <a:cubicBezTo>
                      <a:pt x="23" y="84"/>
                      <a:pt x="21" y="82"/>
                      <a:pt x="23" y="78"/>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Freeform 3669"/>
              <p:cNvSpPr/>
              <p:nvPr/>
            </p:nvSpPr>
            <p:spPr bwMode="auto">
              <a:xfrm>
                <a:off x="-11248231" y="-8555038"/>
                <a:ext cx="2495550" cy="2163763"/>
              </a:xfrm>
              <a:custGeom>
                <a:avLst/>
                <a:gdLst>
                  <a:gd name="T0" fmla="*/ 5 w 665"/>
                  <a:gd name="T1" fmla="*/ 577 h 577"/>
                  <a:gd name="T2" fmla="*/ 1 w 665"/>
                  <a:gd name="T3" fmla="*/ 574 h 577"/>
                  <a:gd name="T4" fmla="*/ 4 w 665"/>
                  <a:gd name="T5" fmla="*/ 569 h 577"/>
                  <a:gd name="T6" fmla="*/ 203 w 665"/>
                  <a:gd name="T7" fmla="*/ 465 h 577"/>
                  <a:gd name="T8" fmla="*/ 208 w 665"/>
                  <a:gd name="T9" fmla="*/ 461 h 577"/>
                  <a:gd name="T10" fmla="*/ 291 w 665"/>
                  <a:gd name="T11" fmla="*/ 352 h 577"/>
                  <a:gd name="T12" fmla="*/ 366 w 665"/>
                  <a:gd name="T13" fmla="*/ 273 h 577"/>
                  <a:gd name="T14" fmla="*/ 542 w 665"/>
                  <a:gd name="T15" fmla="*/ 118 h 577"/>
                  <a:gd name="T16" fmla="*/ 600 w 665"/>
                  <a:gd name="T17" fmla="*/ 29 h 577"/>
                  <a:gd name="T18" fmla="*/ 663 w 665"/>
                  <a:gd name="T19" fmla="*/ 21 h 577"/>
                  <a:gd name="T20" fmla="*/ 664 w 665"/>
                  <a:gd name="T21" fmla="*/ 27 h 577"/>
                  <a:gd name="T22" fmla="*/ 658 w 665"/>
                  <a:gd name="T23" fmla="*/ 27 h 577"/>
                  <a:gd name="T24" fmla="*/ 606 w 665"/>
                  <a:gd name="T25" fmla="*/ 34 h 577"/>
                  <a:gd name="T26" fmla="*/ 549 w 665"/>
                  <a:gd name="T27" fmla="*/ 122 h 577"/>
                  <a:gd name="T28" fmla="*/ 364 w 665"/>
                  <a:gd name="T29" fmla="*/ 280 h 577"/>
                  <a:gd name="T30" fmla="*/ 297 w 665"/>
                  <a:gd name="T31" fmla="*/ 356 h 577"/>
                  <a:gd name="T32" fmla="*/ 213 w 665"/>
                  <a:gd name="T33" fmla="*/ 466 h 577"/>
                  <a:gd name="T34" fmla="*/ 208 w 665"/>
                  <a:gd name="T35" fmla="*/ 471 h 577"/>
                  <a:gd name="T36" fmla="*/ 5 w 665"/>
                  <a:gd name="T37" fmla="*/ 577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5" h="577">
                    <a:moveTo>
                      <a:pt x="5" y="577"/>
                    </a:moveTo>
                    <a:cubicBezTo>
                      <a:pt x="3" y="577"/>
                      <a:pt x="1" y="576"/>
                      <a:pt x="1" y="574"/>
                    </a:cubicBezTo>
                    <a:cubicBezTo>
                      <a:pt x="0" y="571"/>
                      <a:pt x="2" y="569"/>
                      <a:pt x="4" y="569"/>
                    </a:cubicBezTo>
                    <a:cubicBezTo>
                      <a:pt x="114" y="548"/>
                      <a:pt x="161" y="504"/>
                      <a:pt x="203" y="465"/>
                    </a:cubicBezTo>
                    <a:cubicBezTo>
                      <a:pt x="204" y="464"/>
                      <a:pt x="206" y="462"/>
                      <a:pt x="208" y="461"/>
                    </a:cubicBezTo>
                    <a:cubicBezTo>
                      <a:pt x="237" y="433"/>
                      <a:pt x="266" y="390"/>
                      <a:pt x="291" y="352"/>
                    </a:cubicBezTo>
                    <a:cubicBezTo>
                      <a:pt x="321" y="306"/>
                      <a:pt x="347" y="267"/>
                      <a:pt x="366" y="273"/>
                    </a:cubicBezTo>
                    <a:cubicBezTo>
                      <a:pt x="441" y="295"/>
                      <a:pt x="495" y="200"/>
                      <a:pt x="542" y="118"/>
                    </a:cubicBezTo>
                    <a:cubicBezTo>
                      <a:pt x="562" y="82"/>
                      <a:pt x="581" y="49"/>
                      <a:pt x="600" y="29"/>
                    </a:cubicBezTo>
                    <a:cubicBezTo>
                      <a:pt x="621" y="7"/>
                      <a:pt x="641" y="0"/>
                      <a:pt x="663" y="21"/>
                    </a:cubicBezTo>
                    <a:cubicBezTo>
                      <a:pt x="665" y="22"/>
                      <a:pt x="665" y="25"/>
                      <a:pt x="664" y="27"/>
                    </a:cubicBezTo>
                    <a:cubicBezTo>
                      <a:pt x="662" y="28"/>
                      <a:pt x="660" y="28"/>
                      <a:pt x="658" y="27"/>
                    </a:cubicBezTo>
                    <a:cubicBezTo>
                      <a:pt x="640" y="10"/>
                      <a:pt x="623" y="16"/>
                      <a:pt x="606" y="34"/>
                    </a:cubicBezTo>
                    <a:cubicBezTo>
                      <a:pt x="588" y="54"/>
                      <a:pt x="569" y="87"/>
                      <a:pt x="549" y="122"/>
                    </a:cubicBezTo>
                    <a:cubicBezTo>
                      <a:pt x="501" y="206"/>
                      <a:pt x="445" y="304"/>
                      <a:pt x="364" y="280"/>
                    </a:cubicBezTo>
                    <a:cubicBezTo>
                      <a:pt x="350" y="276"/>
                      <a:pt x="326" y="313"/>
                      <a:pt x="297" y="356"/>
                    </a:cubicBezTo>
                    <a:cubicBezTo>
                      <a:pt x="272" y="394"/>
                      <a:pt x="244" y="438"/>
                      <a:pt x="213" y="466"/>
                    </a:cubicBezTo>
                    <a:cubicBezTo>
                      <a:pt x="211" y="468"/>
                      <a:pt x="210" y="469"/>
                      <a:pt x="208" y="471"/>
                    </a:cubicBezTo>
                    <a:cubicBezTo>
                      <a:pt x="166" y="511"/>
                      <a:pt x="118" y="556"/>
                      <a:pt x="5" y="577"/>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Freeform 3670"/>
              <p:cNvSpPr/>
              <p:nvPr/>
            </p:nvSpPr>
            <p:spPr bwMode="auto">
              <a:xfrm>
                <a:off x="-11151394" y="-7861301"/>
                <a:ext cx="3270250" cy="1574800"/>
              </a:xfrm>
              <a:custGeom>
                <a:avLst/>
                <a:gdLst>
                  <a:gd name="T0" fmla="*/ 1 w 871"/>
                  <a:gd name="T1" fmla="*/ 403 h 420"/>
                  <a:gd name="T2" fmla="*/ 286 w 871"/>
                  <a:gd name="T3" fmla="*/ 333 h 420"/>
                  <a:gd name="T4" fmla="*/ 560 w 871"/>
                  <a:gd name="T5" fmla="*/ 168 h 420"/>
                  <a:gd name="T6" fmla="*/ 666 w 871"/>
                  <a:gd name="T7" fmla="*/ 151 h 420"/>
                  <a:gd name="T8" fmla="*/ 796 w 871"/>
                  <a:gd name="T9" fmla="*/ 101 h 420"/>
                  <a:gd name="T10" fmla="*/ 797 w 871"/>
                  <a:gd name="T11" fmla="*/ 77 h 420"/>
                  <a:gd name="T12" fmla="*/ 803 w 871"/>
                  <a:gd name="T13" fmla="*/ 33 h 420"/>
                  <a:gd name="T14" fmla="*/ 871 w 871"/>
                  <a:gd name="T15" fmla="*/ 15 h 420"/>
                  <a:gd name="T16" fmla="*/ 869 w 871"/>
                  <a:gd name="T17" fmla="*/ 23 h 420"/>
                  <a:gd name="T18" fmla="*/ 810 w 871"/>
                  <a:gd name="T19" fmla="*/ 35 h 420"/>
                  <a:gd name="T20" fmla="*/ 805 w 871"/>
                  <a:gd name="T21" fmla="*/ 77 h 420"/>
                  <a:gd name="T22" fmla="*/ 804 w 871"/>
                  <a:gd name="T23" fmla="*/ 102 h 420"/>
                  <a:gd name="T24" fmla="*/ 666 w 871"/>
                  <a:gd name="T25" fmla="*/ 159 h 420"/>
                  <a:gd name="T26" fmla="*/ 564 w 871"/>
                  <a:gd name="T27" fmla="*/ 174 h 420"/>
                  <a:gd name="T28" fmla="*/ 290 w 871"/>
                  <a:gd name="T29" fmla="*/ 340 h 420"/>
                  <a:gd name="T30" fmla="*/ 0 w 871"/>
                  <a:gd name="T31" fmla="*/ 411 h 420"/>
                  <a:gd name="T32" fmla="*/ 1 w 871"/>
                  <a:gd name="T33" fmla="*/ 40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1" h="420">
                    <a:moveTo>
                      <a:pt x="1" y="403"/>
                    </a:moveTo>
                    <a:cubicBezTo>
                      <a:pt x="87" y="412"/>
                      <a:pt x="188" y="380"/>
                      <a:pt x="286" y="333"/>
                    </a:cubicBezTo>
                    <a:cubicBezTo>
                      <a:pt x="385" y="285"/>
                      <a:pt x="482" y="222"/>
                      <a:pt x="560" y="168"/>
                    </a:cubicBezTo>
                    <a:cubicBezTo>
                      <a:pt x="583" y="152"/>
                      <a:pt x="624" y="151"/>
                      <a:pt x="666" y="151"/>
                    </a:cubicBezTo>
                    <a:cubicBezTo>
                      <a:pt x="727" y="150"/>
                      <a:pt x="791" y="149"/>
                      <a:pt x="796" y="101"/>
                    </a:cubicBezTo>
                    <a:cubicBezTo>
                      <a:pt x="796" y="93"/>
                      <a:pt x="797" y="85"/>
                      <a:pt x="797" y="77"/>
                    </a:cubicBezTo>
                    <a:cubicBezTo>
                      <a:pt x="798" y="60"/>
                      <a:pt x="799" y="45"/>
                      <a:pt x="803" y="33"/>
                    </a:cubicBezTo>
                    <a:cubicBezTo>
                      <a:pt x="810" y="11"/>
                      <a:pt x="828" y="0"/>
                      <a:pt x="871" y="15"/>
                    </a:cubicBezTo>
                    <a:cubicBezTo>
                      <a:pt x="869" y="23"/>
                      <a:pt x="869" y="23"/>
                      <a:pt x="869" y="23"/>
                    </a:cubicBezTo>
                    <a:cubicBezTo>
                      <a:pt x="831" y="10"/>
                      <a:pt x="816" y="18"/>
                      <a:pt x="810" y="35"/>
                    </a:cubicBezTo>
                    <a:cubicBezTo>
                      <a:pt x="807" y="46"/>
                      <a:pt x="806" y="61"/>
                      <a:pt x="805" y="77"/>
                    </a:cubicBezTo>
                    <a:cubicBezTo>
                      <a:pt x="805" y="85"/>
                      <a:pt x="804" y="94"/>
                      <a:pt x="804" y="102"/>
                    </a:cubicBezTo>
                    <a:cubicBezTo>
                      <a:pt x="798" y="157"/>
                      <a:pt x="731" y="158"/>
                      <a:pt x="666" y="159"/>
                    </a:cubicBezTo>
                    <a:cubicBezTo>
                      <a:pt x="625" y="159"/>
                      <a:pt x="585" y="160"/>
                      <a:pt x="564" y="174"/>
                    </a:cubicBezTo>
                    <a:cubicBezTo>
                      <a:pt x="486" y="229"/>
                      <a:pt x="389" y="292"/>
                      <a:pt x="290" y="340"/>
                    </a:cubicBezTo>
                    <a:cubicBezTo>
                      <a:pt x="190" y="388"/>
                      <a:pt x="88" y="420"/>
                      <a:pt x="0" y="411"/>
                    </a:cubicBezTo>
                    <a:lnTo>
                      <a:pt x="1" y="403"/>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8" name="Freeform 3671"/>
              <p:cNvSpPr/>
              <p:nvPr/>
            </p:nvSpPr>
            <p:spPr bwMode="auto">
              <a:xfrm>
                <a:off x="-7993856" y="-7959726"/>
                <a:ext cx="419100" cy="709613"/>
              </a:xfrm>
              <a:custGeom>
                <a:avLst/>
                <a:gdLst>
                  <a:gd name="T0" fmla="*/ 63 w 112"/>
                  <a:gd name="T1" fmla="*/ 12 h 189"/>
                  <a:gd name="T2" fmla="*/ 109 w 112"/>
                  <a:gd name="T3" fmla="*/ 145 h 189"/>
                  <a:gd name="T4" fmla="*/ 36 w 112"/>
                  <a:gd name="T5" fmla="*/ 158 h 189"/>
                  <a:gd name="T6" fmla="*/ 9 w 112"/>
                  <a:gd name="T7" fmla="*/ 117 h 189"/>
                  <a:gd name="T8" fmla="*/ 55 w 112"/>
                  <a:gd name="T9" fmla="*/ 130 h 189"/>
                  <a:gd name="T10" fmla="*/ 53 w 112"/>
                  <a:gd name="T11" fmla="*/ 51 h 189"/>
                  <a:gd name="T12" fmla="*/ 63 w 112"/>
                  <a:gd name="T13" fmla="*/ 12 h 189"/>
                </a:gdLst>
                <a:ahLst/>
                <a:cxnLst>
                  <a:cxn ang="0">
                    <a:pos x="T0" y="T1"/>
                  </a:cxn>
                  <a:cxn ang="0">
                    <a:pos x="T2" y="T3"/>
                  </a:cxn>
                  <a:cxn ang="0">
                    <a:pos x="T4" y="T5"/>
                  </a:cxn>
                  <a:cxn ang="0">
                    <a:pos x="T6" y="T7"/>
                  </a:cxn>
                  <a:cxn ang="0">
                    <a:pos x="T8" y="T9"/>
                  </a:cxn>
                  <a:cxn ang="0">
                    <a:pos x="T10" y="T11"/>
                  </a:cxn>
                  <a:cxn ang="0">
                    <a:pos x="T12" y="T13"/>
                  </a:cxn>
                </a:cxnLst>
                <a:rect l="0" t="0" r="r" b="b"/>
                <a:pathLst>
                  <a:path w="112" h="189">
                    <a:moveTo>
                      <a:pt x="63" y="12"/>
                    </a:moveTo>
                    <a:cubicBezTo>
                      <a:pt x="72" y="34"/>
                      <a:pt x="112" y="121"/>
                      <a:pt x="109" y="145"/>
                    </a:cubicBezTo>
                    <a:cubicBezTo>
                      <a:pt x="105" y="189"/>
                      <a:pt x="64" y="173"/>
                      <a:pt x="36" y="158"/>
                    </a:cubicBezTo>
                    <a:cubicBezTo>
                      <a:pt x="25" y="152"/>
                      <a:pt x="0" y="130"/>
                      <a:pt x="9" y="117"/>
                    </a:cubicBezTo>
                    <a:cubicBezTo>
                      <a:pt x="28" y="90"/>
                      <a:pt x="19" y="102"/>
                      <a:pt x="55" y="130"/>
                    </a:cubicBezTo>
                    <a:cubicBezTo>
                      <a:pt x="89" y="158"/>
                      <a:pt x="74" y="84"/>
                      <a:pt x="53" y="51"/>
                    </a:cubicBezTo>
                    <a:cubicBezTo>
                      <a:pt x="32" y="28"/>
                      <a:pt x="43" y="0"/>
                      <a:pt x="6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9" name="Freeform 3672"/>
              <p:cNvSpPr/>
              <p:nvPr/>
            </p:nvSpPr>
            <p:spPr bwMode="auto">
              <a:xfrm>
                <a:off x="-8122444" y="-7583488"/>
                <a:ext cx="442913" cy="411163"/>
              </a:xfrm>
              <a:custGeom>
                <a:avLst/>
                <a:gdLst>
                  <a:gd name="T0" fmla="*/ 72 w 118"/>
                  <a:gd name="T1" fmla="*/ 7 h 110"/>
                  <a:gd name="T2" fmla="*/ 51 w 118"/>
                  <a:gd name="T3" fmla="*/ 84 h 110"/>
                  <a:gd name="T4" fmla="*/ 45 w 118"/>
                  <a:gd name="T5" fmla="*/ 77 h 110"/>
                  <a:gd name="T6" fmla="*/ 34 w 118"/>
                  <a:gd name="T7" fmla="*/ 79 h 110"/>
                  <a:gd name="T8" fmla="*/ 72 w 118"/>
                  <a:gd name="T9" fmla="*/ 7 h 110"/>
                </a:gdLst>
                <a:ahLst/>
                <a:cxnLst>
                  <a:cxn ang="0">
                    <a:pos x="T0" y="T1"/>
                  </a:cxn>
                  <a:cxn ang="0">
                    <a:pos x="T2" y="T3"/>
                  </a:cxn>
                  <a:cxn ang="0">
                    <a:pos x="T4" y="T5"/>
                  </a:cxn>
                  <a:cxn ang="0">
                    <a:pos x="T6" y="T7"/>
                  </a:cxn>
                  <a:cxn ang="0">
                    <a:pos x="T8" y="T9"/>
                  </a:cxn>
                </a:cxnLst>
                <a:rect l="0" t="0" r="r" b="b"/>
                <a:pathLst>
                  <a:path w="118" h="110">
                    <a:moveTo>
                      <a:pt x="72" y="7"/>
                    </a:moveTo>
                    <a:cubicBezTo>
                      <a:pt x="118" y="0"/>
                      <a:pt x="78" y="110"/>
                      <a:pt x="51" y="84"/>
                    </a:cubicBezTo>
                    <a:cubicBezTo>
                      <a:pt x="48" y="81"/>
                      <a:pt x="47" y="76"/>
                      <a:pt x="45" y="77"/>
                    </a:cubicBezTo>
                    <a:cubicBezTo>
                      <a:pt x="45" y="77"/>
                      <a:pt x="55" y="76"/>
                      <a:pt x="34" y="79"/>
                    </a:cubicBezTo>
                    <a:cubicBezTo>
                      <a:pt x="0" y="83"/>
                      <a:pt x="61" y="11"/>
                      <a:pt x="7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0" name="Freeform 3673"/>
              <p:cNvSpPr/>
              <p:nvPr/>
            </p:nvSpPr>
            <p:spPr bwMode="auto">
              <a:xfrm>
                <a:off x="-8163719" y="-7929563"/>
                <a:ext cx="315913" cy="525463"/>
              </a:xfrm>
              <a:custGeom>
                <a:avLst/>
                <a:gdLst>
                  <a:gd name="T0" fmla="*/ 47 w 84"/>
                  <a:gd name="T1" fmla="*/ 140 h 140"/>
                  <a:gd name="T2" fmla="*/ 84 w 84"/>
                  <a:gd name="T3" fmla="*/ 100 h 140"/>
                  <a:gd name="T4" fmla="*/ 25 w 84"/>
                  <a:gd name="T5" fmla="*/ 27 h 140"/>
                  <a:gd name="T6" fmla="*/ 16 w 84"/>
                  <a:gd name="T7" fmla="*/ 30 h 140"/>
                  <a:gd name="T8" fmla="*/ 25 w 84"/>
                  <a:gd name="T9" fmla="*/ 61 h 140"/>
                  <a:gd name="T10" fmla="*/ 47 w 84"/>
                  <a:gd name="T11" fmla="*/ 140 h 140"/>
                </a:gdLst>
                <a:ahLst/>
                <a:cxnLst>
                  <a:cxn ang="0">
                    <a:pos x="T0" y="T1"/>
                  </a:cxn>
                  <a:cxn ang="0">
                    <a:pos x="T2" y="T3"/>
                  </a:cxn>
                  <a:cxn ang="0">
                    <a:pos x="T4" y="T5"/>
                  </a:cxn>
                  <a:cxn ang="0">
                    <a:pos x="T6" y="T7"/>
                  </a:cxn>
                  <a:cxn ang="0">
                    <a:pos x="T8" y="T9"/>
                  </a:cxn>
                  <a:cxn ang="0">
                    <a:pos x="T10" y="T11"/>
                  </a:cxn>
                </a:cxnLst>
                <a:rect l="0" t="0" r="r" b="b"/>
                <a:pathLst>
                  <a:path w="84" h="140">
                    <a:moveTo>
                      <a:pt x="47" y="140"/>
                    </a:moveTo>
                    <a:cubicBezTo>
                      <a:pt x="57" y="124"/>
                      <a:pt x="71" y="107"/>
                      <a:pt x="84" y="100"/>
                    </a:cubicBezTo>
                    <a:cubicBezTo>
                      <a:pt x="66" y="77"/>
                      <a:pt x="32" y="0"/>
                      <a:pt x="25" y="27"/>
                    </a:cubicBezTo>
                    <a:cubicBezTo>
                      <a:pt x="23" y="27"/>
                      <a:pt x="14" y="17"/>
                      <a:pt x="16" y="30"/>
                    </a:cubicBezTo>
                    <a:cubicBezTo>
                      <a:pt x="5" y="22"/>
                      <a:pt x="0" y="42"/>
                      <a:pt x="25" y="61"/>
                    </a:cubicBezTo>
                    <a:cubicBezTo>
                      <a:pt x="32" y="67"/>
                      <a:pt x="47" y="131"/>
                      <a:pt x="47" y="14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1" name="Freeform 3674"/>
              <p:cNvSpPr/>
              <p:nvPr/>
            </p:nvSpPr>
            <p:spPr bwMode="auto">
              <a:xfrm>
                <a:off x="-11630819" y="-5862638"/>
                <a:ext cx="288925" cy="250825"/>
              </a:xfrm>
              <a:custGeom>
                <a:avLst/>
                <a:gdLst>
                  <a:gd name="T0" fmla="*/ 5 w 77"/>
                  <a:gd name="T1" fmla="*/ 9 h 67"/>
                  <a:gd name="T2" fmla="*/ 77 w 77"/>
                  <a:gd name="T3" fmla="*/ 19 h 67"/>
                  <a:gd name="T4" fmla="*/ 70 w 77"/>
                  <a:gd name="T5" fmla="*/ 56 h 67"/>
                  <a:gd name="T6" fmla="*/ 73 w 77"/>
                  <a:gd name="T7" fmla="*/ 24 h 67"/>
                  <a:gd name="T8" fmla="*/ 65 w 77"/>
                  <a:gd name="T9" fmla="*/ 56 h 67"/>
                  <a:gd name="T10" fmla="*/ 66 w 77"/>
                  <a:gd name="T11" fmla="*/ 40 h 67"/>
                  <a:gd name="T12" fmla="*/ 64 w 77"/>
                  <a:gd name="T13" fmla="*/ 40 h 67"/>
                  <a:gd name="T14" fmla="*/ 60 w 77"/>
                  <a:gd name="T15" fmla="*/ 55 h 67"/>
                  <a:gd name="T16" fmla="*/ 62 w 77"/>
                  <a:gd name="T17" fmla="*/ 26 h 67"/>
                  <a:gd name="T18" fmla="*/ 55 w 77"/>
                  <a:gd name="T19" fmla="*/ 54 h 67"/>
                  <a:gd name="T20" fmla="*/ 56 w 77"/>
                  <a:gd name="T21" fmla="*/ 41 h 67"/>
                  <a:gd name="T22" fmla="*/ 48 w 77"/>
                  <a:gd name="T23" fmla="*/ 54 h 67"/>
                  <a:gd name="T24" fmla="*/ 51 w 77"/>
                  <a:gd name="T25" fmla="*/ 40 h 67"/>
                  <a:gd name="T26" fmla="*/ 53 w 77"/>
                  <a:gd name="T27" fmla="*/ 23 h 67"/>
                  <a:gd name="T28" fmla="*/ 45 w 77"/>
                  <a:gd name="T29" fmla="*/ 54 h 67"/>
                  <a:gd name="T30" fmla="*/ 44 w 77"/>
                  <a:gd name="T31" fmla="*/ 31 h 67"/>
                  <a:gd name="T32" fmla="*/ 36 w 77"/>
                  <a:gd name="T33" fmla="*/ 53 h 67"/>
                  <a:gd name="T34" fmla="*/ 35 w 77"/>
                  <a:gd name="T35" fmla="*/ 33 h 67"/>
                  <a:gd name="T36" fmla="*/ 28 w 77"/>
                  <a:gd name="T37" fmla="*/ 53 h 67"/>
                  <a:gd name="T38" fmla="*/ 27 w 77"/>
                  <a:gd name="T39" fmla="*/ 34 h 67"/>
                  <a:gd name="T40" fmla="*/ 21 w 77"/>
                  <a:gd name="T41" fmla="*/ 52 h 67"/>
                  <a:gd name="T42" fmla="*/ 21 w 77"/>
                  <a:gd name="T43" fmla="*/ 30 h 67"/>
                  <a:gd name="T44" fmla="*/ 16 w 77"/>
                  <a:gd name="T45" fmla="*/ 52 h 67"/>
                  <a:gd name="T46" fmla="*/ 15 w 77"/>
                  <a:gd name="T47" fmla="*/ 31 h 67"/>
                  <a:gd name="T48" fmla="*/ 11 w 77"/>
                  <a:gd name="T49" fmla="*/ 52 h 67"/>
                  <a:gd name="T50" fmla="*/ 10 w 77"/>
                  <a:gd name="T51" fmla="*/ 34 h 67"/>
                  <a:gd name="T52" fmla="*/ 11 w 77"/>
                  <a:gd name="T53" fmla="*/ 20 h 67"/>
                  <a:gd name="T54" fmla="*/ 0 w 77"/>
                  <a:gd name="T55" fmla="*/ 50 h 67"/>
                  <a:gd name="T56" fmla="*/ 5 w 77"/>
                  <a:gd name="T57"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7">
                    <a:moveTo>
                      <a:pt x="5" y="9"/>
                    </a:moveTo>
                    <a:cubicBezTo>
                      <a:pt x="77" y="19"/>
                      <a:pt x="77" y="19"/>
                      <a:pt x="77" y="19"/>
                    </a:cubicBezTo>
                    <a:cubicBezTo>
                      <a:pt x="77" y="24"/>
                      <a:pt x="71" y="56"/>
                      <a:pt x="70" y="56"/>
                    </a:cubicBezTo>
                    <a:cubicBezTo>
                      <a:pt x="67" y="56"/>
                      <a:pt x="72" y="27"/>
                      <a:pt x="73" y="24"/>
                    </a:cubicBezTo>
                    <a:cubicBezTo>
                      <a:pt x="73" y="23"/>
                      <a:pt x="66" y="56"/>
                      <a:pt x="65" y="56"/>
                    </a:cubicBezTo>
                    <a:cubicBezTo>
                      <a:pt x="63" y="56"/>
                      <a:pt x="65" y="45"/>
                      <a:pt x="66" y="40"/>
                    </a:cubicBezTo>
                    <a:cubicBezTo>
                      <a:pt x="67" y="27"/>
                      <a:pt x="69" y="14"/>
                      <a:pt x="64" y="40"/>
                    </a:cubicBezTo>
                    <a:cubicBezTo>
                      <a:pt x="64" y="40"/>
                      <a:pt x="61" y="62"/>
                      <a:pt x="60" y="55"/>
                    </a:cubicBezTo>
                    <a:cubicBezTo>
                      <a:pt x="60" y="55"/>
                      <a:pt x="64" y="14"/>
                      <a:pt x="62" y="26"/>
                    </a:cubicBezTo>
                    <a:cubicBezTo>
                      <a:pt x="62" y="26"/>
                      <a:pt x="57" y="67"/>
                      <a:pt x="55" y="54"/>
                    </a:cubicBezTo>
                    <a:cubicBezTo>
                      <a:pt x="53" y="40"/>
                      <a:pt x="63" y="4"/>
                      <a:pt x="56" y="41"/>
                    </a:cubicBezTo>
                    <a:cubicBezTo>
                      <a:pt x="54" y="46"/>
                      <a:pt x="55" y="58"/>
                      <a:pt x="48" y="54"/>
                    </a:cubicBezTo>
                    <a:cubicBezTo>
                      <a:pt x="48" y="54"/>
                      <a:pt x="51" y="42"/>
                      <a:pt x="51" y="40"/>
                    </a:cubicBezTo>
                    <a:cubicBezTo>
                      <a:pt x="51" y="39"/>
                      <a:pt x="54" y="23"/>
                      <a:pt x="53" y="23"/>
                    </a:cubicBezTo>
                    <a:cubicBezTo>
                      <a:pt x="53" y="23"/>
                      <a:pt x="46" y="54"/>
                      <a:pt x="45" y="54"/>
                    </a:cubicBezTo>
                    <a:cubicBezTo>
                      <a:pt x="35" y="54"/>
                      <a:pt x="42" y="51"/>
                      <a:pt x="44" y="31"/>
                    </a:cubicBezTo>
                    <a:cubicBezTo>
                      <a:pt x="46" y="8"/>
                      <a:pt x="39" y="54"/>
                      <a:pt x="36" y="53"/>
                    </a:cubicBezTo>
                    <a:cubicBezTo>
                      <a:pt x="28" y="52"/>
                      <a:pt x="33" y="52"/>
                      <a:pt x="35" y="33"/>
                    </a:cubicBezTo>
                    <a:cubicBezTo>
                      <a:pt x="38" y="2"/>
                      <a:pt x="31" y="53"/>
                      <a:pt x="28" y="53"/>
                    </a:cubicBezTo>
                    <a:cubicBezTo>
                      <a:pt x="25" y="53"/>
                      <a:pt x="35" y="1"/>
                      <a:pt x="27" y="34"/>
                    </a:cubicBezTo>
                    <a:cubicBezTo>
                      <a:pt x="25" y="42"/>
                      <a:pt x="27" y="55"/>
                      <a:pt x="21" y="52"/>
                    </a:cubicBezTo>
                    <a:cubicBezTo>
                      <a:pt x="21" y="52"/>
                      <a:pt x="26" y="0"/>
                      <a:pt x="21" y="30"/>
                    </a:cubicBezTo>
                    <a:cubicBezTo>
                      <a:pt x="20" y="37"/>
                      <a:pt x="21" y="53"/>
                      <a:pt x="16" y="52"/>
                    </a:cubicBezTo>
                    <a:cubicBezTo>
                      <a:pt x="14" y="52"/>
                      <a:pt x="22" y="0"/>
                      <a:pt x="15" y="31"/>
                    </a:cubicBezTo>
                    <a:cubicBezTo>
                      <a:pt x="14" y="38"/>
                      <a:pt x="15" y="52"/>
                      <a:pt x="11" y="52"/>
                    </a:cubicBezTo>
                    <a:cubicBezTo>
                      <a:pt x="6" y="51"/>
                      <a:pt x="9" y="45"/>
                      <a:pt x="10" y="34"/>
                    </a:cubicBezTo>
                    <a:cubicBezTo>
                      <a:pt x="10" y="33"/>
                      <a:pt x="12" y="21"/>
                      <a:pt x="11" y="20"/>
                    </a:cubicBezTo>
                    <a:cubicBezTo>
                      <a:pt x="9" y="24"/>
                      <a:pt x="6" y="58"/>
                      <a:pt x="0" y="50"/>
                    </a:cubicBezTo>
                    <a:cubicBezTo>
                      <a:pt x="0" y="50"/>
                      <a:pt x="4" y="13"/>
                      <a:pt x="5" y="9"/>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Freeform 3675"/>
              <p:cNvSpPr/>
              <p:nvPr/>
            </p:nvSpPr>
            <p:spPr bwMode="auto">
              <a:xfrm>
                <a:off x="-11776869" y="-6553201"/>
                <a:ext cx="611188" cy="795338"/>
              </a:xfrm>
              <a:custGeom>
                <a:avLst/>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ahLst/>
                <a:cxnLst>
                  <a:cxn ang="0">
                    <a:pos x="T0" y="T1"/>
                  </a:cxn>
                  <a:cxn ang="0">
                    <a:pos x="T2" y="T3"/>
                  </a:cxn>
                  <a:cxn ang="0">
                    <a:pos x="T4" y="T5"/>
                  </a:cxn>
                  <a:cxn ang="0">
                    <a:pos x="T6" y="T7"/>
                  </a:cxn>
                  <a:cxn ang="0">
                    <a:pos x="T8" y="T9"/>
                  </a:cxn>
                  <a:cxn ang="0">
                    <a:pos x="T10" y="T11"/>
                  </a:cxn>
                </a:cxnLst>
                <a:rect l="0" t="0" r="r" b="b"/>
                <a:pathLst>
                  <a:path w="163" h="212">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Freeform 3676"/>
              <p:cNvSpPr/>
              <p:nvPr/>
            </p:nvSpPr>
            <p:spPr bwMode="auto">
              <a:xfrm>
                <a:off x="-11776869" y="-6553201"/>
                <a:ext cx="611188" cy="795338"/>
              </a:xfrm>
              <a:custGeom>
                <a:avLst/>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ahLst/>
                <a:cxnLst>
                  <a:cxn ang="0">
                    <a:pos x="T0" y="T1"/>
                  </a:cxn>
                  <a:cxn ang="0">
                    <a:pos x="T2" y="T3"/>
                  </a:cxn>
                  <a:cxn ang="0">
                    <a:pos x="T4" y="T5"/>
                  </a:cxn>
                  <a:cxn ang="0">
                    <a:pos x="T6" y="T7"/>
                  </a:cxn>
                  <a:cxn ang="0">
                    <a:pos x="T8" y="T9"/>
                  </a:cxn>
                  <a:cxn ang="0">
                    <a:pos x="T10" y="T11"/>
                  </a:cxn>
                </a:cxnLst>
                <a:rect l="0" t="0" r="r" b="b"/>
                <a:pathLst>
                  <a:path w="163" h="212">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4" name="Freeform 3677"/>
              <p:cNvSpPr/>
              <p:nvPr/>
            </p:nvSpPr>
            <p:spPr bwMode="auto">
              <a:xfrm>
                <a:off x="-11605419" y="-6424613"/>
                <a:ext cx="461963" cy="236538"/>
              </a:xfrm>
              <a:custGeom>
                <a:avLst/>
                <a:gdLst>
                  <a:gd name="T0" fmla="*/ 97 w 123"/>
                  <a:gd name="T1" fmla="*/ 62 h 63"/>
                  <a:gd name="T2" fmla="*/ 2 w 123"/>
                  <a:gd name="T3" fmla="*/ 35 h 63"/>
                  <a:gd name="T4" fmla="*/ 18 w 123"/>
                  <a:gd name="T5" fmla="*/ 0 h 63"/>
                  <a:gd name="T6" fmla="*/ 108 w 123"/>
                  <a:gd name="T7" fmla="*/ 28 h 63"/>
                  <a:gd name="T8" fmla="*/ 97 w 123"/>
                  <a:gd name="T9" fmla="*/ 62 h 63"/>
                </a:gdLst>
                <a:ahLst/>
                <a:cxnLst>
                  <a:cxn ang="0">
                    <a:pos x="T0" y="T1"/>
                  </a:cxn>
                  <a:cxn ang="0">
                    <a:pos x="T2" y="T3"/>
                  </a:cxn>
                  <a:cxn ang="0">
                    <a:pos x="T4" y="T5"/>
                  </a:cxn>
                  <a:cxn ang="0">
                    <a:pos x="T6" y="T7"/>
                  </a:cxn>
                  <a:cxn ang="0">
                    <a:pos x="T8" y="T9"/>
                  </a:cxn>
                </a:cxnLst>
                <a:rect l="0" t="0" r="r" b="b"/>
                <a:pathLst>
                  <a:path w="123" h="63">
                    <a:moveTo>
                      <a:pt x="97" y="62"/>
                    </a:moveTo>
                    <a:cubicBezTo>
                      <a:pt x="87" y="63"/>
                      <a:pt x="0" y="45"/>
                      <a:pt x="2" y="35"/>
                    </a:cubicBezTo>
                    <a:cubicBezTo>
                      <a:pt x="5" y="8"/>
                      <a:pt x="9" y="0"/>
                      <a:pt x="18" y="0"/>
                    </a:cubicBezTo>
                    <a:cubicBezTo>
                      <a:pt x="25" y="1"/>
                      <a:pt x="93" y="27"/>
                      <a:pt x="108" y="28"/>
                    </a:cubicBezTo>
                    <a:cubicBezTo>
                      <a:pt x="123" y="29"/>
                      <a:pt x="100" y="62"/>
                      <a:pt x="97" y="6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5" name="Freeform 3678"/>
              <p:cNvSpPr/>
              <p:nvPr/>
            </p:nvSpPr>
            <p:spPr bwMode="auto">
              <a:xfrm>
                <a:off x="-11649869" y="-6173788"/>
                <a:ext cx="450850" cy="195263"/>
              </a:xfrm>
              <a:custGeom>
                <a:avLst/>
                <a:gdLst>
                  <a:gd name="T0" fmla="*/ 99 w 120"/>
                  <a:gd name="T1" fmla="*/ 50 h 52"/>
                  <a:gd name="T2" fmla="*/ 1 w 120"/>
                  <a:gd name="T3" fmla="*/ 37 h 52"/>
                  <a:gd name="T4" fmla="*/ 12 w 120"/>
                  <a:gd name="T5" fmla="*/ 0 h 52"/>
                  <a:gd name="T6" fmla="*/ 105 w 120"/>
                  <a:gd name="T7" fmla="*/ 14 h 52"/>
                  <a:gd name="T8" fmla="*/ 99 w 120"/>
                  <a:gd name="T9" fmla="*/ 50 h 52"/>
                </a:gdLst>
                <a:ahLst/>
                <a:cxnLst>
                  <a:cxn ang="0">
                    <a:pos x="T0" y="T1"/>
                  </a:cxn>
                  <a:cxn ang="0">
                    <a:pos x="T2" y="T3"/>
                  </a:cxn>
                  <a:cxn ang="0">
                    <a:pos x="T4" y="T5"/>
                  </a:cxn>
                  <a:cxn ang="0">
                    <a:pos x="T6" y="T7"/>
                  </a:cxn>
                  <a:cxn ang="0">
                    <a:pos x="T8" y="T9"/>
                  </a:cxn>
                </a:cxnLst>
                <a:rect l="0" t="0" r="r" b="b"/>
                <a:pathLst>
                  <a:path w="120" h="52">
                    <a:moveTo>
                      <a:pt x="99" y="50"/>
                    </a:moveTo>
                    <a:cubicBezTo>
                      <a:pt x="90" y="52"/>
                      <a:pt x="1" y="47"/>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6" name="Freeform 3679"/>
              <p:cNvSpPr/>
              <p:nvPr/>
            </p:nvSpPr>
            <p:spPr bwMode="auto">
              <a:xfrm>
                <a:off x="-11672094" y="-5929313"/>
                <a:ext cx="449263" cy="193675"/>
              </a:xfrm>
              <a:custGeom>
                <a:avLst/>
                <a:gdLst>
                  <a:gd name="T0" fmla="*/ 99 w 120"/>
                  <a:gd name="T1" fmla="*/ 50 h 52"/>
                  <a:gd name="T2" fmla="*/ 1 w 120"/>
                  <a:gd name="T3" fmla="*/ 37 h 52"/>
                  <a:gd name="T4" fmla="*/ 12 w 120"/>
                  <a:gd name="T5" fmla="*/ 0 h 52"/>
                  <a:gd name="T6" fmla="*/ 105 w 120"/>
                  <a:gd name="T7" fmla="*/ 14 h 52"/>
                  <a:gd name="T8" fmla="*/ 99 w 120"/>
                  <a:gd name="T9" fmla="*/ 50 h 52"/>
                </a:gdLst>
                <a:ahLst/>
                <a:cxnLst>
                  <a:cxn ang="0">
                    <a:pos x="T0" y="T1"/>
                  </a:cxn>
                  <a:cxn ang="0">
                    <a:pos x="T2" y="T3"/>
                  </a:cxn>
                  <a:cxn ang="0">
                    <a:pos x="T4" y="T5"/>
                  </a:cxn>
                  <a:cxn ang="0">
                    <a:pos x="T6" y="T7"/>
                  </a:cxn>
                  <a:cxn ang="0">
                    <a:pos x="T8" y="T9"/>
                  </a:cxn>
                </a:cxnLst>
                <a:rect l="0" t="0" r="r" b="b"/>
                <a:pathLst>
                  <a:path w="120" h="52">
                    <a:moveTo>
                      <a:pt x="99" y="50"/>
                    </a:moveTo>
                    <a:cubicBezTo>
                      <a:pt x="90" y="52"/>
                      <a:pt x="1" y="48"/>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7" name="Freeform 3680"/>
              <p:cNvSpPr/>
              <p:nvPr/>
            </p:nvSpPr>
            <p:spPr bwMode="auto">
              <a:xfrm>
                <a:off x="-12453144" y="-8513763"/>
                <a:ext cx="1054100" cy="989013"/>
              </a:xfrm>
              <a:custGeom>
                <a:avLst/>
                <a:gdLst>
                  <a:gd name="T0" fmla="*/ 226 w 281"/>
                  <a:gd name="T1" fmla="*/ 261 h 264"/>
                  <a:gd name="T2" fmla="*/ 254 w 281"/>
                  <a:gd name="T3" fmla="*/ 225 h 264"/>
                  <a:gd name="T4" fmla="*/ 220 w 281"/>
                  <a:gd name="T5" fmla="*/ 213 h 264"/>
                  <a:gd name="T6" fmla="*/ 250 w 281"/>
                  <a:gd name="T7" fmla="*/ 124 h 264"/>
                  <a:gd name="T8" fmla="*/ 185 w 281"/>
                  <a:gd name="T9" fmla="*/ 190 h 264"/>
                  <a:gd name="T10" fmla="*/ 149 w 281"/>
                  <a:gd name="T11" fmla="*/ 174 h 264"/>
                  <a:gd name="T12" fmla="*/ 190 w 281"/>
                  <a:gd name="T13" fmla="*/ 57 h 264"/>
                  <a:gd name="T14" fmla="*/ 149 w 281"/>
                  <a:gd name="T15" fmla="*/ 75 h 264"/>
                  <a:gd name="T16" fmla="*/ 118 w 281"/>
                  <a:gd name="T17" fmla="*/ 135 h 264"/>
                  <a:gd name="T18" fmla="*/ 123 w 281"/>
                  <a:gd name="T19" fmla="*/ 35 h 264"/>
                  <a:gd name="T20" fmla="*/ 96 w 281"/>
                  <a:gd name="T21" fmla="*/ 11 h 264"/>
                  <a:gd name="T22" fmla="*/ 79 w 281"/>
                  <a:gd name="T23" fmla="*/ 201 h 264"/>
                  <a:gd name="T24" fmla="*/ 226 w 281"/>
                  <a:gd name="T25" fmla="*/ 26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64">
                    <a:moveTo>
                      <a:pt x="226" y="261"/>
                    </a:moveTo>
                    <a:cubicBezTo>
                      <a:pt x="236" y="247"/>
                      <a:pt x="244" y="239"/>
                      <a:pt x="254" y="225"/>
                    </a:cubicBezTo>
                    <a:cubicBezTo>
                      <a:pt x="243" y="221"/>
                      <a:pt x="231" y="217"/>
                      <a:pt x="220" y="213"/>
                    </a:cubicBezTo>
                    <a:cubicBezTo>
                      <a:pt x="249" y="194"/>
                      <a:pt x="281" y="143"/>
                      <a:pt x="250" y="124"/>
                    </a:cubicBezTo>
                    <a:cubicBezTo>
                      <a:pt x="223" y="108"/>
                      <a:pt x="207" y="161"/>
                      <a:pt x="185" y="190"/>
                    </a:cubicBezTo>
                    <a:cubicBezTo>
                      <a:pt x="175" y="199"/>
                      <a:pt x="160" y="180"/>
                      <a:pt x="149" y="174"/>
                    </a:cubicBezTo>
                    <a:cubicBezTo>
                      <a:pt x="177" y="158"/>
                      <a:pt x="234" y="82"/>
                      <a:pt x="190" y="57"/>
                    </a:cubicBezTo>
                    <a:cubicBezTo>
                      <a:pt x="176" y="48"/>
                      <a:pt x="159" y="56"/>
                      <a:pt x="149" y="75"/>
                    </a:cubicBezTo>
                    <a:cubicBezTo>
                      <a:pt x="135" y="102"/>
                      <a:pt x="129" y="143"/>
                      <a:pt x="118" y="135"/>
                    </a:cubicBezTo>
                    <a:cubicBezTo>
                      <a:pt x="91" y="114"/>
                      <a:pt x="130" y="69"/>
                      <a:pt x="123" y="35"/>
                    </a:cubicBezTo>
                    <a:cubicBezTo>
                      <a:pt x="120" y="20"/>
                      <a:pt x="109" y="13"/>
                      <a:pt x="96" y="11"/>
                    </a:cubicBezTo>
                    <a:cubicBezTo>
                      <a:pt x="51" y="0"/>
                      <a:pt x="0" y="113"/>
                      <a:pt x="79" y="201"/>
                    </a:cubicBezTo>
                    <a:cubicBezTo>
                      <a:pt x="103" y="227"/>
                      <a:pt x="157" y="264"/>
                      <a:pt x="226" y="26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8" name="Freeform 3681"/>
              <p:cNvSpPr/>
              <p:nvPr/>
            </p:nvSpPr>
            <p:spPr bwMode="auto">
              <a:xfrm>
                <a:off x="-11954669" y="-6991351"/>
                <a:ext cx="131763" cy="112713"/>
              </a:xfrm>
              <a:custGeom>
                <a:avLst/>
                <a:gdLst>
                  <a:gd name="T0" fmla="*/ 29 w 35"/>
                  <a:gd name="T1" fmla="*/ 3 h 30"/>
                  <a:gd name="T2" fmla="*/ 10 w 35"/>
                  <a:gd name="T3" fmla="*/ 0 h 30"/>
                  <a:gd name="T4" fmla="*/ 3 w 35"/>
                  <a:gd name="T5" fmla="*/ 6 h 30"/>
                  <a:gd name="T6" fmla="*/ 1 w 35"/>
                  <a:gd name="T7" fmla="*/ 19 h 30"/>
                  <a:gd name="T8" fmla="*/ 6 w 35"/>
                  <a:gd name="T9" fmla="*/ 27 h 30"/>
                  <a:gd name="T10" fmla="*/ 25 w 35"/>
                  <a:gd name="T11" fmla="*/ 30 h 30"/>
                  <a:gd name="T12" fmla="*/ 32 w 35"/>
                  <a:gd name="T13" fmla="*/ 24 h 30"/>
                  <a:gd name="T14" fmla="*/ 34 w 35"/>
                  <a:gd name="T15" fmla="*/ 11 h 30"/>
                  <a:gd name="T16" fmla="*/ 29 w 35"/>
                  <a:gd name="T17"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29" y="3"/>
                    </a:moveTo>
                    <a:cubicBezTo>
                      <a:pt x="10" y="0"/>
                      <a:pt x="10" y="0"/>
                      <a:pt x="10" y="0"/>
                    </a:cubicBezTo>
                    <a:cubicBezTo>
                      <a:pt x="7" y="0"/>
                      <a:pt x="3" y="2"/>
                      <a:pt x="3" y="6"/>
                    </a:cubicBezTo>
                    <a:cubicBezTo>
                      <a:pt x="1" y="19"/>
                      <a:pt x="1" y="19"/>
                      <a:pt x="1" y="19"/>
                    </a:cubicBezTo>
                    <a:cubicBezTo>
                      <a:pt x="0" y="23"/>
                      <a:pt x="3" y="26"/>
                      <a:pt x="6" y="27"/>
                    </a:cubicBezTo>
                    <a:cubicBezTo>
                      <a:pt x="25" y="30"/>
                      <a:pt x="25" y="30"/>
                      <a:pt x="25" y="30"/>
                    </a:cubicBezTo>
                    <a:cubicBezTo>
                      <a:pt x="28" y="30"/>
                      <a:pt x="32" y="28"/>
                      <a:pt x="32" y="24"/>
                    </a:cubicBezTo>
                    <a:cubicBezTo>
                      <a:pt x="34" y="11"/>
                      <a:pt x="34" y="11"/>
                      <a:pt x="34" y="11"/>
                    </a:cubicBezTo>
                    <a:cubicBezTo>
                      <a:pt x="35" y="8"/>
                      <a:pt x="32" y="4"/>
                      <a:pt x="29" y="3"/>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9" name="Freeform 3682"/>
              <p:cNvSpPr/>
              <p:nvPr/>
            </p:nvSpPr>
            <p:spPr bwMode="auto">
              <a:xfrm>
                <a:off x="-12062619" y="-7648576"/>
                <a:ext cx="682625" cy="552450"/>
              </a:xfrm>
              <a:custGeom>
                <a:avLst/>
                <a:gdLst>
                  <a:gd name="T0" fmla="*/ 178 w 182"/>
                  <a:gd name="T1" fmla="*/ 142 h 147"/>
                  <a:gd name="T2" fmla="*/ 182 w 182"/>
                  <a:gd name="T3" fmla="*/ 113 h 147"/>
                  <a:gd name="T4" fmla="*/ 28 w 182"/>
                  <a:gd name="T5" fmla="*/ 54 h 147"/>
                  <a:gd name="T6" fmla="*/ 171 w 182"/>
                  <a:gd name="T7" fmla="*/ 146 h 147"/>
                  <a:gd name="T8" fmla="*/ 178 w 182"/>
                  <a:gd name="T9" fmla="*/ 142 h 147"/>
                </a:gdLst>
                <a:ahLst/>
                <a:cxnLst>
                  <a:cxn ang="0">
                    <a:pos x="T0" y="T1"/>
                  </a:cxn>
                  <a:cxn ang="0">
                    <a:pos x="T2" y="T3"/>
                  </a:cxn>
                  <a:cxn ang="0">
                    <a:pos x="T4" y="T5"/>
                  </a:cxn>
                  <a:cxn ang="0">
                    <a:pos x="T6" y="T7"/>
                  </a:cxn>
                  <a:cxn ang="0">
                    <a:pos x="T8" y="T9"/>
                  </a:cxn>
                </a:cxnLst>
                <a:rect l="0" t="0" r="r" b="b"/>
                <a:pathLst>
                  <a:path w="182" h="147">
                    <a:moveTo>
                      <a:pt x="178" y="142"/>
                    </a:moveTo>
                    <a:cubicBezTo>
                      <a:pt x="182" y="113"/>
                      <a:pt x="182" y="113"/>
                      <a:pt x="182" y="113"/>
                    </a:cubicBezTo>
                    <a:cubicBezTo>
                      <a:pt x="163" y="55"/>
                      <a:pt x="0" y="0"/>
                      <a:pt x="28" y="54"/>
                    </a:cubicBezTo>
                    <a:cubicBezTo>
                      <a:pt x="59" y="114"/>
                      <a:pt x="101" y="147"/>
                      <a:pt x="171" y="146"/>
                    </a:cubicBezTo>
                    <a:lnTo>
                      <a:pt x="178" y="142"/>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0" name="Freeform 3683"/>
              <p:cNvSpPr/>
              <p:nvPr/>
            </p:nvSpPr>
            <p:spPr bwMode="auto">
              <a:xfrm>
                <a:off x="-11837194" y="-7434263"/>
                <a:ext cx="366713" cy="280988"/>
              </a:xfrm>
              <a:custGeom>
                <a:avLst/>
                <a:gdLst>
                  <a:gd name="T0" fmla="*/ 85 w 98"/>
                  <a:gd name="T1" fmla="*/ 45 h 75"/>
                  <a:gd name="T2" fmla="*/ 10 w 98"/>
                  <a:gd name="T3" fmla="*/ 20 h 75"/>
                  <a:gd name="T4" fmla="*/ 63 w 98"/>
                  <a:gd name="T5" fmla="*/ 69 h 75"/>
                  <a:gd name="T6" fmla="*/ 85 w 98"/>
                  <a:gd name="T7" fmla="*/ 45 h 75"/>
                </a:gdLst>
                <a:ahLst/>
                <a:cxnLst>
                  <a:cxn ang="0">
                    <a:pos x="T0" y="T1"/>
                  </a:cxn>
                  <a:cxn ang="0">
                    <a:pos x="T2" y="T3"/>
                  </a:cxn>
                  <a:cxn ang="0">
                    <a:pos x="T4" y="T5"/>
                  </a:cxn>
                  <a:cxn ang="0">
                    <a:pos x="T6" y="T7"/>
                  </a:cxn>
                </a:cxnLst>
                <a:rect l="0" t="0" r="r" b="b"/>
                <a:pathLst>
                  <a:path w="98" h="75">
                    <a:moveTo>
                      <a:pt x="85" y="45"/>
                    </a:moveTo>
                    <a:cubicBezTo>
                      <a:pt x="69" y="10"/>
                      <a:pt x="0" y="0"/>
                      <a:pt x="10" y="20"/>
                    </a:cubicBezTo>
                    <a:cubicBezTo>
                      <a:pt x="21" y="42"/>
                      <a:pt x="42" y="62"/>
                      <a:pt x="63" y="69"/>
                    </a:cubicBezTo>
                    <a:cubicBezTo>
                      <a:pt x="84" y="75"/>
                      <a:pt x="98" y="73"/>
                      <a:pt x="85" y="45"/>
                    </a:cubicBezTo>
                    <a:close/>
                  </a:path>
                </a:pathLst>
              </a:custGeom>
              <a:solidFill>
                <a:srgbClr val="8E7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1" name="Freeform 3684"/>
              <p:cNvSpPr/>
              <p:nvPr/>
            </p:nvSpPr>
            <p:spPr bwMode="auto">
              <a:xfrm>
                <a:off x="-11308556" y="-6889751"/>
                <a:ext cx="258763" cy="550863"/>
              </a:xfrm>
              <a:custGeom>
                <a:avLst/>
                <a:gdLst>
                  <a:gd name="T0" fmla="*/ 12 w 69"/>
                  <a:gd name="T1" fmla="*/ 40 h 147"/>
                  <a:gd name="T2" fmla="*/ 69 w 69"/>
                  <a:gd name="T3" fmla="*/ 0 h 147"/>
                  <a:gd name="T4" fmla="*/ 40 w 69"/>
                  <a:gd name="T5" fmla="*/ 119 h 147"/>
                  <a:gd name="T6" fmla="*/ 38 w 69"/>
                  <a:gd name="T7" fmla="*/ 135 h 147"/>
                  <a:gd name="T8" fmla="*/ 28 w 69"/>
                  <a:gd name="T9" fmla="*/ 144 h 147"/>
                  <a:gd name="T10" fmla="*/ 1 w 69"/>
                  <a:gd name="T11" fmla="*/ 141 h 147"/>
                  <a:gd name="T12" fmla="*/ 3 w 69"/>
                  <a:gd name="T13" fmla="*/ 121 h 147"/>
                  <a:gd name="T14" fmla="*/ 9 w 69"/>
                  <a:gd name="T15" fmla="*/ 72 h 147"/>
                  <a:gd name="T16" fmla="*/ 12 w 69"/>
                  <a:gd name="T17" fmla="*/ 4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7">
                    <a:moveTo>
                      <a:pt x="12" y="40"/>
                    </a:moveTo>
                    <a:cubicBezTo>
                      <a:pt x="69" y="0"/>
                      <a:pt x="69" y="0"/>
                      <a:pt x="69" y="0"/>
                    </a:cubicBezTo>
                    <a:cubicBezTo>
                      <a:pt x="43" y="60"/>
                      <a:pt x="42" y="84"/>
                      <a:pt x="40" y="119"/>
                    </a:cubicBezTo>
                    <a:cubicBezTo>
                      <a:pt x="39" y="124"/>
                      <a:pt x="39" y="129"/>
                      <a:pt x="38" y="135"/>
                    </a:cubicBezTo>
                    <a:cubicBezTo>
                      <a:pt x="38" y="139"/>
                      <a:pt x="34" y="143"/>
                      <a:pt x="28" y="144"/>
                    </a:cubicBezTo>
                    <a:cubicBezTo>
                      <a:pt x="17" y="147"/>
                      <a:pt x="2" y="145"/>
                      <a:pt x="1" y="141"/>
                    </a:cubicBezTo>
                    <a:cubicBezTo>
                      <a:pt x="0" y="135"/>
                      <a:pt x="2" y="129"/>
                      <a:pt x="3" y="121"/>
                    </a:cubicBezTo>
                    <a:cubicBezTo>
                      <a:pt x="4" y="108"/>
                      <a:pt x="6" y="92"/>
                      <a:pt x="9" y="72"/>
                    </a:cubicBezTo>
                    <a:cubicBezTo>
                      <a:pt x="9" y="66"/>
                      <a:pt x="10" y="45"/>
                      <a:pt x="12" y="4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2" name="Freeform 3685"/>
              <p:cNvSpPr/>
              <p:nvPr/>
            </p:nvSpPr>
            <p:spPr bwMode="auto">
              <a:xfrm>
                <a:off x="-11653044" y="-6831013"/>
                <a:ext cx="655638" cy="327025"/>
              </a:xfrm>
              <a:custGeom>
                <a:avLst/>
                <a:gdLst>
                  <a:gd name="T0" fmla="*/ 160 w 175"/>
                  <a:gd name="T1" fmla="*/ 0 h 87"/>
                  <a:gd name="T2" fmla="*/ 1 w 175"/>
                  <a:gd name="T3" fmla="*/ 23 h 87"/>
                  <a:gd name="T4" fmla="*/ 9 w 175"/>
                  <a:gd name="T5" fmla="*/ 61 h 87"/>
                  <a:gd name="T6" fmla="*/ 70 w 175"/>
                  <a:gd name="T7" fmla="*/ 70 h 87"/>
                  <a:gd name="T8" fmla="*/ 160 w 175"/>
                  <a:gd name="T9" fmla="*/ 0 h 87"/>
                </a:gdLst>
                <a:ahLst/>
                <a:cxnLst>
                  <a:cxn ang="0">
                    <a:pos x="T0" y="T1"/>
                  </a:cxn>
                  <a:cxn ang="0">
                    <a:pos x="T2" y="T3"/>
                  </a:cxn>
                  <a:cxn ang="0">
                    <a:pos x="T4" y="T5"/>
                  </a:cxn>
                  <a:cxn ang="0">
                    <a:pos x="T6" y="T7"/>
                  </a:cxn>
                  <a:cxn ang="0">
                    <a:pos x="T8" y="T9"/>
                  </a:cxn>
                </a:cxnLst>
                <a:rect l="0" t="0" r="r" b="b"/>
                <a:pathLst>
                  <a:path w="175" h="87">
                    <a:moveTo>
                      <a:pt x="160" y="0"/>
                    </a:moveTo>
                    <a:cubicBezTo>
                      <a:pt x="1" y="23"/>
                      <a:pt x="1" y="23"/>
                      <a:pt x="1" y="23"/>
                    </a:cubicBezTo>
                    <a:cubicBezTo>
                      <a:pt x="9" y="56"/>
                      <a:pt x="0" y="46"/>
                      <a:pt x="9" y="61"/>
                    </a:cubicBezTo>
                    <a:cubicBezTo>
                      <a:pt x="13" y="69"/>
                      <a:pt x="31" y="87"/>
                      <a:pt x="70" y="70"/>
                    </a:cubicBezTo>
                    <a:cubicBezTo>
                      <a:pt x="141" y="39"/>
                      <a:pt x="175" y="38"/>
                      <a:pt x="160"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3" name="Freeform 3686"/>
              <p:cNvSpPr/>
              <p:nvPr/>
            </p:nvSpPr>
            <p:spPr bwMode="auto">
              <a:xfrm>
                <a:off x="-11600656" y="-6740526"/>
                <a:ext cx="431800" cy="165100"/>
              </a:xfrm>
              <a:custGeom>
                <a:avLst/>
                <a:gdLst>
                  <a:gd name="T0" fmla="*/ 107 w 115"/>
                  <a:gd name="T1" fmla="*/ 0 h 44"/>
                  <a:gd name="T2" fmla="*/ 4 w 115"/>
                  <a:gd name="T3" fmla="*/ 10 h 44"/>
                  <a:gd name="T4" fmla="*/ 57 w 115"/>
                  <a:gd name="T5" fmla="*/ 34 h 44"/>
                  <a:gd name="T6" fmla="*/ 105 w 115"/>
                  <a:gd name="T7" fmla="*/ 14 h 44"/>
                  <a:gd name="T8" fmla="*/ 107 w 115"/>
                  <a:gd name="T9" fmla="*/ 0 h 44"/>
                </a:gdLst>
                <a:ahLst/>
                <a:cxnLst>
                  <a:cxn ang="0">
                    <a:pos x="T0" y="T1"/>
                  </a:cxn>
                  <a:cxn ang="0">
                    <a:pos x="T2" y="T3"/>
                  </a:cxn>
                  <a:cxn ang="0">
                    <a:pos x="T4" y="T5"/>
                  </a:cxn>
                  <a:cxn ang="0">
                    <a:pos x="T6" y="T7"/>
                  </a:cxn>
                  <a:cxn ang="0">
                    <a:pos x="T8" y="T9"/>
                  </a:cxn>
                </a:cxnLst>
                <a:rect l="0" t="0" r="r" b="b"/>
                <a:pathLst>
                  <a:path w="115" h="44">
                    <a:moveTo>
                      <a:pt x="107" y="0"/>
                    </a:moveTo>
                    <a:cubicBezTo>
                      <a:pt x="4" y="10"/>
                      <a:pt x="4" y="10"/>
                      <a:pt x="4" y="10"/>
                    </a:cubicBezTo>
                    <a:cubicBezTo>
                      <a:pt x="0" y="39"/>
                      <a:pt x="29" y="44"/>
                      <a:pt x="57" y="34"/>
                    </a:cubicBezTo>
                    <a:cubicBezTo>
                      <a:pt x="84" y="25"/>
                      <a:pt x="97" y="19"/>
                      <a:pt x="105" y="14"/>
                    </a:cubicBezTo>
                    <a:cubicBezTo>
                      <a:pt x="115" y="8"/>
                      <a:pt x="102" y="5"/>
                      <a:pt x="107"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4" name="Freeform 3687"/>
              <p:cNvSpPr/>
              <p:nvPr/>
            </p:nvSpPr>
            <p:spPr bwMode="auto">
              <a:xfrm>
                <a:off x="-12603956" y="-7902576"/>
                <a:ext cx="1892300" cy="1384300"/>
              </a:xfrm>
              <a:custGeom>
                <a:avLst/>
                <a:gdLst>
                  <a:gd name="T0" fmla="*/ 256 w 504"/>
                  <a:gd name="T1" fmla="*/ 178 h 369"/>
                  <a:gd name="T2" fmla="*/ 283 w 504"/>
                  <a:gd name="T3" fmla="*/ 49 h 369"/>
                  <a:gd name="T4" fmla="*/ 457 w 504"/>
                  <a:gd name="T5" fmla="*/ 116 h 369"/>
                  <a:gd name="T6" fmla="*/ 445 w 504"/>
                  <a:gd name="T7" fmla="*/ 225 h 369"/>
                  <a:gd name="T8" fmla="*/ 480 w 504"/>
                  <a:gd name="T9" fmla="*/ 295 h 369"/>
                  <a:gd name="T10" fmla="*/ 45 w 504"/>
                  <a:gd name="T11" fmla="*/ 181 h 369"/>
                  <a:gd name="T12" fmla="*/ 137 w 504"/>
                  <a:gd name="T13" fmla="*/ 150 h 369"/>
                  <a:gd name="T14" fmla="*/ 253 w 504"/>
                  <a:gd name="T15" fmla="*/ 179 h 369"/>
                  <a:gd name="T16" fmla="*/ 256 w 504"/>
                  <a:gd name="T17" fmla="*/ 17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4" h="369">
                    <a:moveTo>
                      <a:pt x="256" y="178"/>
                    </a:moveTo>
                    <a:cubicBezTo>
                      <a:pt x="270" y="145"/>
                      <a:pt x="254" y="78"/>
                      <a:pt x="283" y="49"/>
                    </a:cubicBezTo>
                    <a:cubicBezTo>
                      <a:pt x="332" y="0"/>
                      <a:pt x="449" y="19"/>
                      <a:pt x="457" y="116"/>
                    </a:cubicBezTo>
                    <a:cubicBezTo>
                      <a:pt x="459" y="144"/>
                      <a:pt x="456" y="186"/>
                      <a:pt x="445" y="225"/>
                    </a:cubicBezTo>
                    <a:cubicBezTo>
                      <a:pt x="440" y="245"/>
                      <a:pt x="504" y="247"/>
                      <a:pt x="480" y="295"/>
                    </a:cubicBezTo>
                    <a:cubicBezTo>
                      <a:pt x="443" y="369"/>
                      <a:pt x="0" y="347"/>
                      <a:pt x="45" y="181"/>
                    </a:cubicBezTo>
                    <a:cubicBezTo>
                      <a:pt x="55" y="143"/>
                      <a:pt x="87" y="153"/>
                      <a:pt x="137" y="150"/>
                    </a:cubicBezTo>
                    <a:cubicBezTo>
                      <a:pt x="183" y="147"/>
                      <a:pt x="211" y="163"/>
                      <a:pt x="253" y="179"/>
                    </a:cubicBezTo>
                    <a:lnTo>
                      <a:pt x="256" y="178"/>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5" name="Freeform 3688"/>
              <p:cNvSpPr/>
              <p:nvPr/>
            </p:nvSpPr>
            <p:spPr bwMode="auto">
              <a:xfrm>
                <a:off x="-12764294" y="-7673976"/>
                <a:ext cx="825500" cy="784225"/>
              </a:xfrm>
              <a:custGeom>
                <a:avLst/>
                <a:gdLst>
                  <a:gd name="T0" fmla="*/ 130 w 220"/>
                  <a:gd name="T1" fmla="*/ 12 h 209"/>
                  <a:gd name="T2" fmla="*/ 208 w 220"/>
                  <a:gd name="T3" fmla="*/ 126 h 209"/>
                  <a:gd name="T4" fmla="*/ 89 w 220"/>
                  <a:gd name="T5" fmla="*/ 197 h 209"/>
                  <a:gd name="T6" fmla="*/ 11 w 220"/>
                  <a:gd name="T7" fmla="*/ 83 h 209"/>
                  <a:gd name="T8" fmla="*/ 130 w 220"/>
                  <a:gd name="T9" fmla="*/ 12 h 209"/>
                </a:gdLst>
                <a:ahLst/>
                <a:cxnLst>
                  <a:cxn ang="0">
                    <a:pos x="T0" y="T1"/>
                  </a:cxn>
                  <a:cxn ang="0">
                    <a:pos x="T2" y="T3"/>
                  </a:cxn>
                  <a:cxn ang="0">
                    <a:pos x="T4" y="T5"/>
                  </a:cxn>
                  <a:cxn ang="0">
                    <a:pos x="T6" y="T7"/>
                  </a:cxn>
                  <a:cxn ang="0">
                    <a:pos x="T8" y="T9"/>
                  </a:cxn>
                </a:cxnLst>
                <a:rect l="0" t="0" r="r" b="b"/>
                <a:pathLst>
                  <a:path w="220" h="209">
                    <a:moveTo>
                      <a:pt x="130" y="12"/>
                    </a:moveTo>
                    <a:cubicBezTo>
                      <a:pt x="185" y="24"/>
                      <a:pt x="220" y="75"/>
                      <a:pt x="208" y="126"/>
                    </a:cubicBezTo>
                    <a:cubicBezTo>
                      <a:pt x="197" y="177"/>
                      <a:pt x="144" y="209"/>
                      <a:pt x="89" y="197"/>
                    </a:cubicBezTo>
                    <a:cubicBezTo>
                      <a:pt x="35" y="185"/>
                      <a:pt x="0" y="134"/>
                      <a:pt x="11" y="83"/>
                    </a:cubicBezTo>
                    <a:cubicBezTo>
                      <a:pt x="22" y="32"/>
                      <a:pt x="76" y="0"/>
                      <a:pt x="130"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6" name="Freeform 3689"/>
              <p:cNvSpPr/>
              <p:nvPr/>
            </p:nvSpPr>
            <p:spPr bwMode="auto">
              <a:xfrm>
                <a:off x="-12569031" y="-7583488"/>
                <a:ext cx="341313" cy="325438"/>
              </a:xfrm>
              <a:custGeom>
                <a:avLst/>
                <a:gdLst>
                  <a:gd name="T0" fmla="*/ 54 w 91"/>
                  <a:gd name="T1" fmla="*/ 5 h 87"/>
                  <a:gd name="T2" fmla="*/ 86 w 91"/>
                  <a:gd name="T3" fmla="*/ 53 h 87"/>
                  <a:gd name="T4" fmla="*/ 37 w 91"/>
                  <a:gd name="T5" fmla="*/ 82 h 87"/>
                  <a:gd name="T6" fmla="*/ 4 w 91"/>
                  <a:gd name="T7" fmla="*/ 35 h 87"/>
                  <a:gd name="T8" fmla="*/ 54 w 91"/>
                  <a:gd name="T9" fmla="*/ 5 h 87"/>
                </a:gdLst>
                <a:ahLst/>
                <a:cxnLst>
                  <a:cxn ang="0">
                    <a:pos x="T0" y="T1"/>
                  </a:cxn>
                  <a:cxn ang="0">
                    <a:pos x="T2" y="T3"/>
                  </a:cxn>
                  <a:cxn ang="0">
                    <a:pos x="T4" y="T5"/>
                  </a:cxn>
                  <a:cxn ang="0">
                    <a:pos x="T6" y="T7"/>
                  </a:cxn>
                  <a:cxn ang="0">
                    <a:pos x="T8" y="T9"/>
                  </a:cxn>
                </a:cxnLst>
                <a:rect l="0" t="0" r="r" b="b"/>
                <a:pathLst>
                  <a:path w="91" h="87">
                    <a:moveTo>
                      <a:pt x="54" y="5"/>
                    </a:moveTo>
                    <a:cubicBezTo>
                      <a:pt x="77" y="10"/>
                      <a:pt x="91" y="32"/>
                      <a:pt x="86" y="53"/>
                    </a:cubicBezTo>
                    <a:cubicBezTo>
                      <a:pt x="82" y="74"/>
                      <a:pt x="60" y="87"/>
                      <a:pt x="37" y="82"/>
                    </a:cubicBezTo>
                    <a:cubicBezTo>
                      <a:pt x="14" y="77"/>
                      <a:pt x="0" y="56"/>
                      <a:pt x="4" y="35"/>
                    </a:cubicBezTo>
                    <a:cubicBezTo>
                      <a:pt x="9" y="14"/>
                      <a:pt x="31" y="0"/>
                      <a:pt x="54" y="5"/>
                    </a:cubicBezTo>
                    <a:close/>
                  </a:path>
                </a:pathLst>
              </a:cu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7" name="Freeform 3690"/>
              <p:cNvSpPr/>
              <p:nvPr/>
            </p:nvSpPr>
            <p:spPr bwMode="auto">
              <a:xfrm>
                <a:off x="-11176794" y="-7531101"/>
                <a:ext cx="184150" cy="88900"/>
              </a:xfrm>
              <a:custGeom>
                <a:avLst/>
                <a:gdLst>
                  <a:gd name="T0" fmla="*/ 2 w 49"/>
                  <a:gd name="T1" fmla="*/ 8 h 24"/>
                  <a:gd name="T2" fmla="*/ 44 w 49"/>
                  <a:gd name="T3" fmla="*/ 22 h 24"/>
                  <a:gd name="T4" fmla="*/ 25 w 49"/>
                  <a:gd name="T5" fmla="*/ 3 h 24"/>
                  <a:gd name="T6" fmla="*/ 2 w 49"/>
                  <a:gd name="T7" fmla="*/ 8 h 24"/>
                </a:gdLst>
                <a:ahLst/>
                <a:cxnLst>
                  <a:cxn ang="0">
                    <a:pos x="T0" y="T1"/>
                  </a:cxn>
                  <a:cxn ang="0">
                    <a:pos x="T2" y="T3"/>
                  </a:cxn>
                  <a:cxn ang="0">
                    <a:pos x="T4" y="T5"/>
                  </a:cxn>
                  <a:cxn ang="0">
                    <a:pos x="T6" y="T7"/>
                  </a:cxn>
                </a:cxnLst>
                <a:rect l="0" t="0" r="r" b="b"/>
                <a:pathLst>
                  <a:path w="49" h="24">
                    <a:moveTo>
                      <a:pt x="2" y="8"/>
                    </a:moveTo>
                    <a:cubicBezTo>
                      <a:pt x="14" y="10"/>
                      <a:pt x="37" y="17"/>
                      <a:pt x="44" y="22"/>
                    </a:cubicBezTo>
                    <a:cubicBezTo>
                      <a:pt x="48" y="24"/>
                      <a:pt x="49" y="7"/>
                      <a:pt x="25" y="3"/>
                    </a:cubicBezTo>
                    <a:cubicBezTo>
                      <a:pt x="9" y="0"/>
                      <a:pt x="0" y="7"/>
                      <a:pt x="2" y="8"/>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8" name="Freeform 3691"/>
              <p:cNvSpPr/>
              <p:nvPr/>
            </p:nvSpPr>
            <p:spPr bwMode="auto">
              <a:xfrm>
                <a:off x="-11003756" y="-6935788"/>
                <a:ext cx="85725" cy="71438"/>
              </a:xfrm>
              <a:custGeom>
                <a:avLst/>
                <a:gdLst>
                  <a:gd name="T0" fmla="*/ 1 w 23"/>
                  <a:gd name="T1" fmla="*/ 4 h 19"/>
                  <a:gd name="T2" fmla="*/ 11 w 23"/>
                  <a:gd name="T3" fmla="*/ 8 h 19"/>
                  <a:gd name="T4" fmla="*/ 16 w 23"/>
                  <a:gd name="T5" fmla="*/ 18 h 19"/>
                  <a:gd name="T6" fmla="*/ 14 w 23"/>
                  <a:gd name="T7" fmla="*/ 4 h 19"/>
                  <a:gd name="T8" fmla="*/ 1 w 23"/>
                  <a:gd name="T9" fmla="*/ 4 h 19"/>
                </a:gdLst>
                <a:ahLst/>
                <a:cxnLst>
                  <a:cxn ang="0">
                    <a:pos x="T0" y="T1"/>
                  </a:cxn>
                  <a:cxn ang="0">
                    <a:pos x="T2" y="T3"/>
                  </a:cxn>
                  <a:cxn ang="0">
                    <a:pos x="T4" y="T5"/>
                  </a:cxn>
                  <a:cxn ang="0">
                    <a:pos x="T6" y="T7"/>
                  </a:cxn>
                  <a:cxn ang="0">
                    <a:pos x="T8" y="T9"/>
                  </a:cxn>
                </a:cxnLst>
                <a:rect l="0" t="0" r="r" b="b"/>
                <a:pathLst>
                  <a:path w="23" h="19">
                    <a:moveTo>
                      <a:pt x="1" y="4"/>
                    </a:moveTo>
                    <a:cubicBezTo>
                      <a:pt x="1" y="5"/>
                      <a:pt x="7" y="5"/>
                      <a:pt x="11" y="8"/>
                    </a:cubicBezTo>
                    <a:cubicBezTo>
                      <a:pt x="14" y="11"/>
                      <a:pt x="15" y="16"/>
                      <a:pt x="16" y="18"/>
                    </a:cubicBezTo>
                    <a:cubicBezTo>
                      <a:pt x="17" y="19"/>
                      <a:pt x="23" y="12"/>
                      <a:pt x="14" y="4"/>
                    </a:cubicBezTo>
                    <a:cubicBezTo>
                      <a:pt x="9" y="0"/>
                      <a:pt x="0" y="3"/>
                      <a:pt x="1" y="4"/>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9" name="Freeform 3692"/>
              <p:cNvSpPr/>
              <p:nvPr/>
            </p:nvSpPr>
            <p:spPr bwMode="auto">
              <a:xfrm>
                <a:off x="-11581606" y="-6919913"/>
                <a:ext cx="633413" cy="303213"/>
              </a:xfrm>
              <a:custGeom>
                <a:avLst/>
                <a:gdLst>
                  <a:gd name="T0" fmla="*/ 0 w 169"/>
                  <a:gd name="T1" fmla="*/ 71 h 81"/>
                  <a:gd name="T2" fmla="*/ 164 w 169"/>
                  <a:gd name="T3" fmla="*/ 3 h 81"/>
                  <a:gd name="T4" fmla="*/ 164 w 169"/>
                  <a:gd name="T5" fmla="*/ 0 h 81"/>
                  <a:gd name="T6" fmla="*/ 169 w 169"/>
                  <a:gd name="T7" fmla="*/ 0 h 81"/>
                  <a:gd name="T8" fmla="*/ 169 w 169"/>
                  <a:gd name="T9" fmla="*/ 3 h 81"/>
                  <a:gd name="T10" fmla="*/ 119 w 169"/>
                  <a:gd name="T11" fmla="*/ 53 h 81"/>
                  <a:gd name="T12" fmla="*/ 53 w 169"/>
                  <a:gd name="T13" fmla="*/ 78 h 81"/>
                  <a:gd name="T14" fmla="*/ 0 w 169"/>
                  <a:gd name="T15" fmla="*/ 7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1">
                    <a:moveTo>
                      <a:pt x="0" y="71"/>
                    </a:moveTo>
                    <a:cubicBezTo>
                      <a:pt x="30" y="75"/>
                      <a:pt x="158" y="40"/>
                      <a:pt x="164" y="3"/>
                    </a:cubicBezTo>
                    <a:cubicBezTo>
                      <a:pt x="164" y="2"/>
                      <a:pt x="164" y="1"/>
                      <a:pt x="164" y="0"/>
                    </a:cubicBezTo>
                    <a:cubicBezTo>
                      <a:pt x="169" y="0"/>
                      <a:pt x="169" y="0"/>
                      <a:pt x="169" y="0"/>
                    </a:cubicBezTo>
                    <a:cubicBezTo>
                      <a:pt x="169" y="1"/>
                      <a:pt x="169" y="2"/>
                      <a:pt x="169" y="3"/>
                    </a:cubicBezTo>
                    <a:cubicBezTo>
                      <a:pt x="166" y="20"/>
                      <a:pt x="144" y="39"/>
                      <a:pt x="119" y="53"/>
                    </a:cubicBezTo>
                    <a:cubicBezTo>
                      <a:pt x="106" y="61"/>
                      <a:pt x="69" y="81"/>
                      <a:pt x="53" y="78"/>
                    </a:cubicBezTo>
                    <a:lnTo>
                      <a:pt x="0" y="71"/>
                    </a:ln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0" name="Freeform 3693"/>
              <p:cNvSpPr/>
              <p:nvPr/>
            </p:nvSpPr>
            <p:spPr bwMode="auto">
              <a:xfrm>
                <a:off x="-10973594" y="-7329488"/>
                <a:ext cx="828675" cy="412750"/>
              </a:xfrm>
              <a:custGeom>
                <a:avLst/>
                <a:gdLst>
                  <a:gd name="T0" fmla="*/ 0 w 221"/>
                  <a:gd name="T1" fmla="*/ 74 h 110"/>
                  <a:gd name="T2" fmla="*/ 9 w 221"/>
                  <a:gd name="T3" fmla="*/ 46 h 110"/>
                  <a:gd name="T4" fmla="*/ 173 w 221"/>
                  <a:gd name="T5" fmla="*/ 57 h 110"/>
                  <a:gd name="T6" fmla="*/ 5 w 221"/>
                  <a:gd name="T7" fmla="*/ 79 h 110"/>
                  <a:gd name="T8" fmla="*/ 0 w 221"/>
                  <a:gd name="T9" fmla="*/ 74 h 110"/>
                </a:gdLst>
                <a:ahLst/>
                <a:cxnLst>
                  <a:cxn ang="0">
                    <a:pos x="T0" y="T1"/>
                  </a:cxn>
                  <a:cxn ang="0">
                    <a:pos x="T2" y="T3"/>
                  </a:cxn>
                  <a:cxn ang="0">
                    <a:pos x="T4" y="T5"/>
                  </a:cxn>
                  <a:cxn ang="0">
                    <a:pos x="T6" y="T7"/>
                  </a:cxn>
                  <a:cxn ang="0">
                    <a:pos x="T8" y="T9"/>
                  </a:cxn>
                </a:cxnLst>
                <a:rect l="0" t="0" r="r" b="b"/>
                <a:pathLst>
                  <a:path w="221" h="110">
                    <a:moveTo>
                      <a:pt x="0" y="74"/>
                    </a:moveTo>
                    <a:cubicBezTo>
                      <a:pt x="9" y="46"/>
                      <a:pt x="9" y="46"/>
                      <a:pt x="9" y="46"/>
                    </a:cubicBezTo>
                    <a:cubicBezTo>
                      <a:pt x="51" y="0"/>
                      <a:pt x="221" y="19"/>
                      <a:pt x="173" y="57"/>
                    </a:cubicBezTo>
                    <a:cubicBezTo>
                      <a:pt x="121" y="98"/>
                      <a:pt x="69" y="110"/>
                      <a:pt x="5" y="79"/>
                    </a:cubicBezTo>
                    <a:lnTo>
                      <a:pt x="0" y="74"/>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1" name="Freeform 3694"/>
              <p:cNvSpPr/>
              <p:nvPr/>
            </p:nvSpPr>
            <p:spPr bwMode="auto">
              <a:xfrm>
                <a:off x="-10921206" y="-7254876"/>
                <a:ext cx="449263" cy="219075"/>
              </a:xfrm>
              <a:custGeom>
                <a:avLst/>
                <a:gdLst>
                  <a:gd name="T0" fmla="*/ 24 w 120"/>
                  <a:gd name="T1" fmla="*/ 25 h 58"/>
                  <a:gd name="T2" fmla="*/ 102 w 120"/>
                  <a:gd name="T3" fmla="*/ 34 h 58"/>
                  <a:gd name="T4" fmla="*/ 33 w 120"/>
                  <a:gd name="T5" fmla="*/ 55 h 58"/>
                  <a:gd name="T6" fmla="*/ 24 w 120"/>
                  <a:gd name="T7" fmla="*/ 25 h 58"/>
                </a:gdLst>
                <a:ahLst/>
                <a:cxnLst>
                  <a:cxn ang="0">
                    <a:pos x="T0" y="T1"/>
                  </a:cxn>
                  <a:cxn ang="0">
                    <a:pos x="T2" y="T3"/>
                  </a:cxn>
                  <a:cxn ang="0">
                    <a:pos x="T4" y="T5"/>
                  </a:cxn>
                  <a:cxn ang="0">
                    <a:pos x="T6" y="T7"/>
                  </a:cxn>
                </a:cxnLst>
                <a:rect l="0" t="0" r="r" b="b"/>
                <a:pathLst>
                  <a:path w="120" h="58">
                    <a:moveTo>
                      <a:pt x="24" y="25"/>
                    </a:moveTo>
                    <a:cubicBezTo>
                      <a:pt x="53" y="0"/>
                      <a:pt x="120" y="20"/>
                      <a:pt x="102" y="34"/>
                    </a:cubicBezTo>
                    <a:cubicBezTo>
                      <a:pt x="83" y="49"/>
                      <a:pt x="55" y="58"/>
                      <a:pt x="33" y="55"/>
                    </a:cubicBezTo>
                    <a:cubicBezTo>
                      <a:pt x="12" y="52"/>
                      <a:pt x="0" y="45"/>
                      <a:pt x="24" y="25"/>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2" name="Freeform 3695"/>
              <p:cNvSpPr/>
              <p:nvPr/>
            </p:nvSpPr>
            <p:spPr bwMode="auto">
              <a:xfrm>
                <a:off x="-11611769" y="-7519988"/>
                <a:ext cx="295275" cy="446088"/>
              </a:xfrm>
              <a:custGeom>
                <a:avLst/>
                <a:gdLst>
                  <a:gd name="T0" fmla="*/ 0 w 79"/>
                  <a:gd name="T1" fmla="*/ 104 h 119"/>
                  <a:gd name="T2" fmla="*/ 6 w 79"/>
                  <a:gd name="T3" fmla="*/ 13 h 119"/>
                  <a:gd name="T4" fmla="*/ 68 w 79"/>
                  <a:gd name="T5" fmla="*/ 28 h 119"/>
                  <a:gd name="T6" fmla="*/ 37 w 79"/>
                  <a:gd name="T7" fmla="*/ 119 h 119"/>
                  <a:gd name="T8" fmla="*/ 0 w 79"/>
                  <a:gd name="T9" fmla="*/ 104 h 119"/>
                </a:gdLst>
                <a:ahLst/>
                <a:cxnLst>
                  <a:cxn ang="0">
                    <a:pos x="T0" y="T1"/>
                  </a:cxn>
                  <a:cxn ang="0">
                    <a:pos x="T2" y="T3"/>
                  </a:cxn>
                  <a:cxn ang="0">
                    <a:pos x="T4" y="T5"/>
                  </a:cxn>
                  <a:cxn ang="0">
                    <a:pos x="T6" y="T7"/>
                  </a:cxn>
                  <a:cxn ang="0">
                    <a:pos x="T8" y="T9"/>
                  </a:cxn>
                </a:cxnLst>
                <a:rect l="0" t="0" r="r" b="b"/>
                <a:pathLst>
                  <a:path w="79" h="119">
                    <a:moveTo>
                      <a:pt x="0" y="104"/>
                    </a:moveTo>
                    <a:cubicBezTo>
                      <a:pt x="6" y="13"/>
                      <a:pt x="6" y="13"/>
                      <a:pt x="6" y="13"/>
                    </a:cubicBezTo>
                    <a:cubicBezTo>
                      <a:pt x="36" y="2"/>
                      <a:pt x="58" y="0"/>
                      <a:pt x="68" y="28"/>
                    </a:cubicBezTo>
                    <a:cubicBezTo>
                      <a:pt x="74" y="44"/>
                      <a:pt x="79" y="116"/>
                      <a:pt x="37" y="119"/>
                    </a:cubicBezTo>
                    <a:cubicBezTo>
                      <a:pt x="31" y="119"/>
                      <a:pt x="9"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3" name="Freeform 3696"/>
              <p:cNvSpPr/>
              <p:nvPr/>
            </p:nvSpPr>
            <p:spPr bwMode="auto">
              <a:xfrm>
                <a:off x="-11859419" y="-7948613"/>
                <a:ext cx="1450975" cy="1223963"/>
              </a:xfrm>
              <a:custGeom>
                <a:avLst/>
                <a:gdLst>
                  <a:gd name="T0" fmla="*/ 71 w 387"/>
                  <a:gd name="T1" fmla="*/ 95 h 326"/>
                  <a:gd name="T2" fmla="*/ 252 w 387"/>
                  <a:gd name="T3" fmla="*/ 121 h 326"/>
                  <a:gd name="T4" fmla="*/ 298 w 387"/>
                  <a:gd name="T5" fmla="*/ 318 h 326"/>
                  <a:gd name="T6" fmla="*/ 322 w 387"/>
                  <a:gd name="T7" fmla="*/ 169 h 326"/>
                  <a:gd name="T8" fmla="*/ 306 w 387"/>
                  <a:gd name="T9" fmla="*/ 113 h 326"/>
                  <a:gd name="T10" fmla="*/ 220 w 387"/>
                  <a:gd name="T11" fmla="*/ 15 h 326"/>
                  <a:gd name="T12" fmla="*/ 74 w 387"/>
                  <a:gd name="T13" fmla="*/ 38 h 326"/>
                  <a:gd name="T14" fmla="*/ 30 w 387"/>
                  <a:gd name="T15" fmla="*/ 150 h 326"/>
                  <a:gd name="T16" fmla="*/ 34 w 387"/>
                  <a:gd name="T17" fmla="*/ 189 h 326"/>
                  <a:gd name="T18" fmla="*/ 72 w 387"/>
                  <a:gd name="T19" fmla="*/ 130 h 326"/>
                  <a:gd name="T20" fmla="*/ 71 w 387"/>
                  <a:gd name="T21" fmla="*/ 9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326">
                    <a:moveTo>
                      <a:pt x="71" y="95"/>
                    </a:moveTo>
                    <a:cubicBezTo>
                      <a:pt x="114" y="82"/>
                      <a:pt x="218" y="89"/>
                      <a:pt x="252" y="121"/>
                    </a:cubicBezTo>
                    <a:cubicBezTo>
                      <a:pt x="303" y="167"/>
                      <a:pt x="199" y="302"/>
                      <a:pt x="298" y="318"/>
                    </a:cubicBezTo>
                    <a:cubicBezTo>
                      <a:pt x="351" y="326"/>
                      <a:pt x="387" y="193"/>
                      <a:pt x="322" y="169"/>
                    </a:cubicBezTo>
                    <a:cubicBezTo>
                      <a:pt x="300" y="161"/>
                      <a:pt x="316" y="131"/>
                      <a:pt x="306" y="113"/>
                    </a:cubicBezTo>
                    <a:cubicBezTo>
                      <a:pt x="292" y="87"/>
                      <a:pt x="305" y="29"/>
                      <a:pt x="220" y="15"/>
                    </a:cubicBezTo>
                    <a:cubicBezTo>
                      <a:pt x="161" y="6"/>
                      <a:pt x="128" y="0"/>
                      <a:pt x="74" y="38"/>
                    </a:cubicBezTo>
                    <a:cubicBezTo>
                      <a:pt x="44" y="59"/>
                      <a:pt x="67" y="134"/>
                      <a:pt x="30" y="150"/>
                    </a:cubicBezTo>
                    <a:cubicBezTo>
                      <a:pt x="14" y="158"/>
                      <a:pt x="0" y="185"/>
                      <a:pt x="34" y="189"/>
                    </a:cubicBezTo>
                    <a:cubicBezTo>
                      <a:pt x="93" y="197"/>
                      <a:pt x="69" y="211"/>
                      <a:pt x="72" y="130"/>
                    </a:cubicBezTo>
                    <a:cubicBezTo>
                      <a:pt x="73" y="125"/>
                      <a:pt x="72" y="102"/>
                      <a:pt x="71" y="9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4" name="Freeform 3697"/>
              <p:cNvSpPr/>
              <p:nvPr/>
            </p:nvSpPr>
            <p:spPr bwMode="auto">
              <a:xfrm>
                <a:off x="-11710194" y="-7497763"/>
                <a:ext cx="322263" cy="407988"/>
              </a:xfrm>
              <a:custGeom>
                <a:avLst/>
                <a:gdLst>
                  <a:gd name="T0" fmla="*/ 52 w 86"/>
                  <a:gd name="T1" fmla="*/ 3 h 109"/>
                  <a:gd name="T2" fmla="*/ 81 w 86"/>
                  <a:gd name="T3" fmla="*/ 60 h 109"/>
                  <a:gd name="T4" fmla="*/ 35 w 86"/>
                  <a:gd name="T5" fmla="*/ 105 h 109"/>
                  <a:gd name="T6" fmla="*/ 5 w 86"/>
                  <a:gd name="T7" fmla="*/ 48 h 109"/>
                  <a:gd name="T8" fmla="*/ 52 w 86"/>
                  <a:gd name="T9" fmla="*/ 3 h 109"/>
                </a:gdLst>
                <a:ahLst/>
                <a:cxnLst>
                  <a:cxn ang="0">
                    <a:pos x="T0" y="T1"/>
                  </a:cxn>
                  <a:cxn ang="0">
                    <a:pos x="T2" y="T3"/>
                  </a:cxn>
                  <a:cxn ang="0">
                    <a:pos x="T4" y="T5"/>
                  </a:cxn>
                  <a:cxn ang="0">
                    <a:pos x="T6" y="T7"/>
                  </a:cxn>
                  <a:cxn ang="0">
                    <a:pos x="T8" y="T9"/>
                  </a:cxn>
                </a:cxnLst>
                <a:rect l="0" t="0" r="r" b="b"/>
                <a:pathLst>
                  <a:path w="86" h="109">
                    <a:moveTo>
                      <a:pt x="52" y="3"/>
                    </a:moveTo>
                    <a:cubicBezTo>
                      <a:pt x="73" y="6"/>
                      <a:pt x="86" y="32"/>
                      <a:pt x="81" y="60"/>
                    </a:cubicBezTo>
                    <a:cubicBezTo>
                      <a:pt x="77" y="89"/>
                      <a:pt x="56" y="109"/>
                      <a:pt x="35" y="105"/>
                    </a:cubicBezTo>
                    <a:cubicBezTo>
                      <a:pt x="14" y="102"/>
                      <a:pt x="0" y="76"/>
                      <a:pt x="5" y="48"/>
                    </a:cubicBezTo>
                    <a:cubicBezTo>
                      <a:pt x="10" y="20"/>
                      <a:pt x="30" y="0"/>
                      <a:pt x="52" y="3"/>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5" name="Freeform 3698"/>
              <p:cNvSpPr/>
              <p:nvPr/>
            </p:nvSpPr>
            <p:spPr bwMode="auto">
              <a:xfrm>
                <a:off x="-11680031" y="-7459663"/>
                <a:ext cx="263525" cy="333375"/>
              </a:xfrm>
              <a:custGeom>
                <a:avLst/>
                <a:gdLst>
                  <a:gd name="T0" fmla="*/ 42 w 70"/>
                  <a:gd name="T1" fmla="*/ 3 h 89"/>
                  <a:gd name="T2" fmla="*/ 66 w 70"/>
                  <a:gd name="T3" fmla="*/ 49 h 89"/>
                  <a:gd name="T4" fmla="*/ 29 w 70"/>
                  <a:gd name="T5" fmla="*/ 86 h 89"/>
                  <a:gd name="T6" fmla="*/ 4 w 70"/>
                  <a:gd name="T7" fmla="*/ 39 h 89"/>
                  <a:gd name="T8" fmla="*/ 42 w 70"/>
                  <a:gd name="T9" fmla="*/ 3 h 89"/>
                </a:gdLst>
                <a:ahLst/>
                <a:cxnLst>
                  <a:cxn ang="0">
                    <a:pos x="T0" y="T1"/>
                  </a:cxn>
                  <a:cxn ang="0">
                    <a:pos x="T2" y="T3"/>
                  </a:cxn>
                  <a:cxn ang="0">
                    <a:pos x="T4" y="T5"/>
                  </a:cxn>
                  <a:cxn ang="0">
                    <a:pos x="T6" y="T7"/>
                  </a:cxn>
                  <a:cxn ang="0">
                    <a:pos x="T8" y="T9"/>
                  </a:cxn>
                </a:cxnLst>
                <a:rect l="0" t="0" r="r" b="b"/>
                <a:pathLst>
                  <a:path w="70" h="89">
                    <a:moveTo>
                      <a:pt x="42" y="3"/>
                    </a:moveTo>
                    <a:cubicBezTo>
                      <a:pt x="59" y="5"/>
                      <a:pt x="70" y="26"/>
                      <a:pt x="66" y="49"/>
                    </a:cubicBezTo>
                    <a:cubicBezTo>
                      <a:pt x="63" y="72"/>
                      <a:pt x="46" y="89"/>
                      <a:pt x="29" y="86"/>
                    </a:cubicBezTo>
                    <a:cubicBezTo>
                      <a:pt x="11" y="83"/>
                      <a:pt x="0" y="62"/>
                      <a:pt x="4" y="39"/>
                    </a:cubicBezTo>
                    <a:cubicBezTo>
                      <a:pt x="8" y="16"/>
                      <a:pt x="25" y="0"/>
                      <a:pt x="42"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6" name="Freeform 3699"/>
              <p:cNvSpPr/>
              <p:nvPr/>
            </p:nvSpPr>
            <p:spPr bwMode="auto">
              <a:xfrm>
                <a:off x="-11638756" y="-7340601"/>
                <a:ext cx="131763" cy="127000"/>
              </a:xfrm>
              <a:custGeom>
                <a:avLst/>
                <a:gdLst>
                  <a:gd name="T0" fmla="*/ 21 w 35"/>
                  <a:gd name="T1" fmla="*/ 2 h 34"/>
                  <a:gd name="T2" fmla="*/ 33 w 35"/>
                  <a:gd name="T3" fmla="*/ 21 h 34"/>
                  <a:gd name="T4" fmla="*/ 14 w 35"/>
                  <a:gd name="T5" fmla="*/ 33 h 34"/>
                  <a:gd name="T6" fmla="*/ 2 w 35"/>
                  <a:gd name="T7" fmla="*/ 14 h 34"/>
                  <a:gd name="T8" fmla="*/ 21 w 35"/>
                  <a:gd name="T9" fmla="*/ 2 h 34"/>
                </a:gdLst>
                <a:ahLst/>
                <a:cxnLst>
                  <a:cxn ang="0">
                    <a:pos x="T0" y="T1"/>
                  </a:cxn>
                  <a:cxn ang="0">
                    <a:pos x="T2" y="T3"/>
                  </a:cxn>
                  <a:cxn ang="0">
                    <a:pos x="T4" y="T5"/>
                  </a:cxn>
                  <a:cxn ang="0">
                    <a:pos x="T6" y="T7"/>
                  </a:cxn>
                  <a:cxn ang="0">
                    <a:pos x="T8" y="T9"/>
                  </a:cxn>
                </a:cxnLst>
                <a:rect l="0" t="0" r="r" b="b"/>
                <a:pathLst>
                  <a:path w="35" h="34">
                    <a:moveTo>
                      <a:pt x="21" y="2"/>
                    </a:moveTo>
                    <a:cubicBezTo>
                      <a:pt x="29" y="4"/>
                      <a:pt x="35" y="12"/>
                      <a:pt x="33" y="21"/>
                    </a:cubicBezTo>
                    <a:cubicBezTo>
                      <a:pt x="31" y="29"/>
                      <a:pt x="22" y="34"/>
                      <a:pt x="14" y="33"/>
                    </a:cubicBezTo>
                    <a:cubicBezTo>
                      <a:pt x="5" y="31"/>
                      <a:pt x="0" y="22"/>
                      <a:pt x="2" y="14"/>
                    </a:cubicBezTo>
                    <a:cubicBezTo>
                      <a:pt x="4" y="5"/>
                      <a:pt x="12" y="0"/>
                      <a:pt x="21"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7" name="Freeform 3700"/>
              <p:cNvSpPr/>
              <p:nvPr/>
            </p:nvSpPr>
            <p:spPr bwMode="auto">
              <a:xfrm>
                <a:off x="-11410156" y="-7396163"/>
                <a:ext cx="228600" cy="212725"/>
              </a:xfrm>
              <a:custGeom>
                <a:avLst/>
                <a:gdLst>
                  <a:gd name="T0" fmla="*/ 12 w 61"/>
                  <a:gd name="T1" fmla="*/ 3 h 57"/>
                  <a:gd name="T2" fmla="*/ 37 w 61"/>
                  <a:gd name="T3" fmla="*/ 21 h 57"/>
                  <a:gd name="T4" fmla="*/ 26 w 61"/>
                  <a:gd name="T5" fmla="*/ 56 h 57"/>
                  <a:gd name="T6" fmla="*/ 14 w 61"/>
                  <a:gd name="T7" fmla="*/ 27 h 57"/>
                  <a:gd name="T8" fmla="*/ 12 w 61"/>
                  <a:gd name="T9" fmla="*/ 3 h 57"/>
                </a:gdLst>
                <a:ahLst/>
                <a:cxnLst>
                  <a:cxn ang="0">
                    <a:pos x="T0" y="T1"/>
                  </a:cxn>
                  <a:cxn ang="0">
                    <a:pos x="T2" y="T3"/>
                  </a:cxn>
                  <a:cxn ang="0">
                    <a:pos x="T4" y="T5"/>
                  </a:cxn>
                  <a:cxn ang="0">
                    <a:pos x="T6" y="T7"/>
                  </a:cxn>
                  <a:cxn ang="0">
                    <a:pos x="T8" y="T9"/>
                  </a:cxn>
                </a:cxnLst>
                <a:rect l="0" t="0" r="r" b="b"/>
                <a:pathLst>
                  <a:path w="61" h="57">
                    <a:moveTo>
                      <a:pt x="12" y="3"/>
                    </a:moveTo>
                    <a:cubicBezTo>
                      <a:pt x="20" y="7"/>
                      <a:pt x="61" y="0"/>
                      <a:pt x="37" y="21"/>
                    </a:cubicBezTo>
                    <a:cubicBezTo>
                      <a:pt x="31" y="26"/>
                      <a:pt x="33" y="57"/>
                      <a:pt x="26" y="56"/>
                    </a:cubicBezTo>
                    <a:cubicBezTo>
                      <a:pt x="0" y="52"/>
                      <a:pt x="11" y="55"/>
                      <a:pt x="14" y="27"/>
                    </a:cubicBezTo>
                    <a:cubicBezTo>
                      <a:pt x="14" y="19"/>
                      <a:pt x="14" y="10"/>
                      <a:pt x="12" y="3"/>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8" name="Freeform 3701"/>
              <p:cNvSpPr/>
              <p:nvPr/>
            </p:nvSpPr>
            <p:spPr bwMode="auto">
              <a:xfrm>
                <a:off x="-11237119" y="-7459663"/>
                <a:ext cx="300038" cy="446088"/>
              </a:xfrm>
              <a:custGeom>
                <a:avLst/>
                <a:gdLst>
                  <a:gd name="T0" fmla="*/ 0 w 80"/>
                  <a:gd name="T1" fmla="*/ 104 h 119"/>
                  <a:gd name="T2" fmla="*/ 7 w 80"/>
                  <a:gd name="T3" fmla="*/ 12 h 119"/>
                  <a:gd name="T4" fmla="*/ 69 w 80"/>
                  <a:gd name="T5" fmla="*/ 28 h 119"/>
                  <a:gd name="T6" fmla="*/ 38 w 80"/>
                  <a:gd name="T7" fmla="*/ 118 h 119"/>
                  <a:gd name="T8" fmla="*/ 0 w 80"/>
                  <a:gd name="T9" fmla="*/ 104 h 119"/>
                </a:gdLst>
                <a:ahLst/>
                <a:cxnLst>
                  <a:cxn ang="0">
                    <a:pos x="T0" y="T1"/>
                  </a:cxn>
                  <a:cxn ang="0">
                    <a:pos x="T2" y="T3"/>
                  </a:cxn>
                  <a:cxn ang="0">
                    <a:pos x="T4" y="T5"/>
                  </a:cxn>
                  <a:cxn ang="0">
                    <a:pos x="T6" y="T7"/>
                  </a:cxn>
                  <a:cxn ang="0">
                    <a:pos x="T8" y="T9"/>
                  </a:cxn>
                </a:cxnLst>
                <a:rect l="0" t="0" r="r" b="b"/>
                <a:pathLst>
                  <a:path w="80" h="119">
                    <a:moveTo>
                      <a:pt x="0" y="104"/>
                    </a:moveTo>
                    <a:cubicBezTo>
                      <a:pt x="7" y="12"/>
                      <a:pt x="7" y="12"/>
                      <a:pt x="7" y="12"/>
                    </a:cubicBezTo>
                    <a:cubicBezTo>
                      <a:pt x="36" y="2"/>
                      <a:pt x="58" y="0"/>
                      <a:pt x="69" y="28"/>
                    </a:cubicBezTo>
                    <a:cubicBezTo>
                      <a:pt x="75" y="43"/>
                      <a:pt x="80" y="115"/>
                      <a:pt x="38" y="118"/>
                    </a:cubicBezTo>
                    <a:cubicBezTo>
                      <a:pt x="31" y="119"/>
                      <a:pt x="10"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9" name="Freeform 3702"/>
              <p:cNvSpPr/>
              <p:nvPr/>
            </p:nvSpPr>
            <p:spPr bwMode="auto">
              <a:xfrm>
                <a:off x="-11333956" y="-7442201"/>
                <a:ext cx="325438" cy="417513"/>
              </a:xfrm>
              <a:custGeom>
                <a:avLst/>
                <a:gdLst>
                  <a:gd name="T0" fmla="*/ 52 w 87"/>
                  <a:gd name="T1" fmla="*/ 4 h 111"/>
                  <a:gd name="T2" fmla="*/ 82 w 87"/>
                  <a:gd name="T3" fmla="*/ 62 h 111"/>
                  <a:gd name="T4" fmla="*/ 35 w 87"/>
                  <a:gd name="T5" fmla="*/ 107 h 111"/>
                  <a:gd name="T6" fmla="*/ 5 w 87"/>
                  <a:gd name="T7" fmla="*/ 49 h 111"/>
                  <a:gd name="T8" fmla="*/ 52 w 87"/>
                  <a:gd name="T9" fmla="*/ 4 h 111"/>
                </a:gdLst>
                <a:ahLst/>
                <a:cxnLst>
                  <a:cxn ang="0">
                    <a:pos x="T0" y="T1"/>
                  </a:cxn>
                  <a:cxn ang="0">
                    <a:pos x="T2" y="T3"/>
                  </a:cxn>
                  <a:cxn ang="0">
                    <a:pos x="T4" y="T5"/>
                  </a:cxn>
                  <a:cxn ang="0">
                    <a:pos x="T6" y="T7"/>
                  </a:cxn>
                  <a:cxn ang="0">
                    <a:pos x="T8" y="T9"/>
                  </a:cxn>
                </a:cxnLst>
                <a:rect l="0" t="0" r="r" b="b"/>
                <a:pathLst>
                  <a:path w="87" h="111">
                    <a:moveTo>
                      <a:pt x="52" y="4"/>
                    </a:moveTo>
                    <a:cubicBezTo>
                      <a:pt x="73" y="7"/>
                      <a:pt x="87" y="33"/>
                      <a:pt x="82" y="62"/>
                    </a:cubicBezTo>
                    <a:cubicBezTo>
                      <a:pt x="78" y="90"/>
                      <a:pt x="57" y="111"/>
                      <a:pt x="35" y="107"/>
                    </a:cubicBezTo>
                    <a:cubicBezTo>
                      <a:pt x="14" y="104"/>
                      <a:pt x="0" y="78"/>
                      <a:pt x="5" y="49"/>
                    </a:cubicBezTo>
                    <a:cubicBezTo>
                      <a:pt x="10" y="21"/>
                      <a:pt x="31" y="0"/>
                      <a:pt x="52" y="4"/>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0" name="Freeform 3703"/>
              <p:cNvSpPr/>
              <p:nvPr/>
            </p:nvSpPr>
            <p:spPr bwMode="auto">
              <a:xfrm>
                <a:off x="-11300619" y="-7400926"/>
                <a:ext cx="258763" cy="334963"/>
              </a:xfrm>
              <a:custGeom>
                <a:avLst/>
                <a:gdLst>
                  <a:gd name="T0" fmla="*/ 41 w 69"/>
                  <a:gd name="T1" fmla="*/ 3 h 89"/>
                  <a:gd name="T2" fmla="*/ 66 w 69"/>
                  <a:gd name="T3" fmla="*/ 49 h 89"/>
                  <a:gd name="T4" fmla="*/ 28 w 69"/>
                  <a:gd name="T5" fmla="*/ 86 h 89"/>
                  <a:gd name="T6" fmla="*/ 4 w 69"/>
                  <a:gd name="T7" fmla="*/ 39 h 89"/>
                  <a:gd name="T8" fmla="*/ 41 w 69"/>
                  <a:gd name="T9" fmla="*/ 3 h 89"/>
                </a:gdLst>
                <a:ahLst/>
                <a:cxnLst>
                  <a:cxn ang="0">
                    <a:pos x="T0" y="T1"/>
                  </a:cxn>
                  <a:cxn ang="0">
                    <a:pos x="T2" y="T3"/>
                  </a:cxn>
                  <a:cxn ang="0">
                    <a:pos x="T4" y="T5"/>
                  </a:cxn>
                  <a:cxn ang="0">
                    <a:pos x="T6" y="T7"/>
                  </a:cxn>
                  <a:cxn ang="0">
                    <a:pos x="T8" y="T9"/>
                  </a:cxn>
                </a:cxnLst>
                <a:rect l="0" t="0" r="r" b="b"/>
                <a:pathLst>
                  <a:path w="69" h="89">
                    <a:moveTo>
                      <a:pt x="41" y="3"/>
                    </a:moveTo>
                    <a:cubicBezTo>
                      <a:pt x="59" y="6"/>
                      <a:pt x="69" y="26"/>
                      <a:pt x="66" y="49"/>
                    </a:cubicBezTo>
                    <a:cubicBezTo>
                      <a:pt x="62" y="72"/>
                      <a:pt x="45" y="89"/>
                      <a:pt x="28" y="86"/>
                    </a:cubicBezTo>
                    <a:cubicBezTo>
                      <a:pt x="11" y="83"/>
                      <a:pt x="0" y="62"/>
                      <a:pt x="4" y="39"/>
                    </a:cubicBezTo>
                    <a:cubicBezTo>
                      <a:pt x="7" y="16"/>
                      <a:pt x="24" y="0"/>
                      <a:pt x="41"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1" name="Freeform 3704"/>
              <p:cNvSpPr/>
              <p:nvPr/>
            </p:nvSpPr>
            <p:spPr bwMode="auto">
              <a:xfrm>
                <a:off x="-11278394" y="-7269163"/>
                <a:ext cx="138113" cy="138113"/>
              </a:xfrm>
              <a:custGeom>
                <a:avLst/>
                <a:gdLst>
                  <a:gd name="T0" fmla="*/ 23 w 37"/>
                  <a:gd name="T1" fmla="*/ 2 h 37"/>
                  <a:gd name="T2" fmla="*/ 35 w 37"/>
                  <a:gd name="T3" fmla="*/ 22 h 37"/>
                  <a:gd name="T4" fmla="*/ 15 w 37"/>
                  <a:gd name="T5" fmla="*/ 35 h 37"/>
                  <a:gd name="T6" fmla="*/ 2 w 37"/>
                  <a:gd name="T7" fmla="*/ 15 h 37"/>
                  <a:gd name="T8" fmla="*/ 23 w 37"/>
                  <a:gd name="T9" fmla="*/ 2 h 37"/>
                </a:gdLst>
                <a:ahLst/>
                <a:cxnLst>
                  <a:cxn ang="0">
                    <a:pos x="T0" y="T1"/>
                  </a:cxn>
                  <a:cxn ang="0">
                    <a:pos x="T2" y="T3"/>
                  </a:cxn>
                  <a:cxn ang="0">
                    <a:pos x="T4" y="T5"/>
                  </a:cxn>
                  <a:cxn ang="0">
                    <a:pos x="T6" y="T7"/>
                  </a:cxn>
                  <a:cxn ang="0">
                    <a:pos x="T8" y="T9"/>
                  </a:cxn>
                </a:cxnLst>
                <a:rect l="0" t="0" r="r" b="b"/>
                <a:pathLst>
                  <a:path w="37" h="37">
                    <a:moveTo>
                      <a:pt x="23" y="2"/>
                    </a:moveTo>
                    <a:cubicBezTo>
                      <a:pt x="32" y="4"/>
                      <a:pt x="37" y="13"/>
                      <a:pt x="35" y="22"/>
                    </a:cubicBezTo>
                    <a:cubicBezTo>
                      <a:pt x="33" y="31"/>
                      <a:pt x="24" y="37"/>
                      <a:pt x="15" y="35"/>
                    </a:cubicBezTo>
                    <a:cubicBezTo>
                      <a:pt x="6" y="33"/>
                      <a:pt x="0" y="24"/>
                      <a:pt x="2" y="15"/>
                    </a:cubicBezTo>
                    <a:cubicBezTo>
                      <a:pt x="4" y="6"/>
                      <a:pt x="13" y="0"/>
                      <a:pt x="23"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2" name="Freeform 3705"/>
              <p:cNvSpPr/>
              <p:nvPr/>
            </p:nvSpPr>
            <p:spPr bwMode="auto">
              <a:xfrm>
                <a:off x="-11600656" y="-7554913"/>
                <a:ext cx="190500" cy="65088"/>
              </a:xfrm>
              <a:custGeom>
                <a:avLst/>
                <a:gdLst>
                  <a:gd name="T0" fmla="*/ 1 w 51"/>
                  <a:gd name="T1" fmla="*/ 17 h 17"/>
                  <a:gd name="T2" fmla="*/ 46 w 51"/>
                  <a:gd name="T3" fmla="*/ 16 h 17"/>
                  <a:gd name="T4" fmla="*/ 22 w 51"/>
                  <a:gd name="T5" fmla="*/ 5 h 17"/>
                  <a:gd name="T6" fmla="*/ 1 w 51"/>
                  <a:gd name="T7" fmla="*/ 17 h 17"/>
                </a:gdLst>
                <a:ahLst/>
                <a:cxnLst>
                  <a:cxn ang="0">
                    <a:pos x="T0" y="T1"/>
                  </a:cxn>
                  <a:cxn ang="0">
                    <a:pos x="T2" y="T3"/>
                  </a:cxn>
                  <a:cxn ang="0">
                    <a:pos x="T4" y="T5"/>
                  </a:cxn>
                  <a:cxn ang="0">
                    <a:pos x="T6" y="T7"/>
                  </a:cxn>
                </a:cxnLst>
                <a:rect l="0" t="0" r="r" b="b"/>
                <a:pathLst>
                  <a:path w="51" h="17">
                    <a:moveTo>
                      <a:pt x="1" y="17"/>
                    </a:moveTo>
                    <a:cubicBezTo>
                      <a:pt x="14" y="15"/>
                      <a:pt x="38" y="14"/>
                      <a:pt x="46" y="16"/>
                    </a:cubicBezTo>
                    <a:cubicBezTo>
                      <a:pt x="51" y="17"/>
                      <a:pt x="45" y="0"/>
                      <a:pt x="22" y="5"/>
                    </a:cubicBezTo>
                    <a:cubicBezTo>
                      <a:pt x="6" y="7"/>
                      <a:pt x="0" y="17"/>
                      <a:pt x="1" y="17"/>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 name="Freeform 3706"/>
              <p:cNvSpPr/>
              <p:nvPr/>
            </p:nvSpPr>
            <p:spPr bwMode="auto">
              <a:xfrm>
                <a:off x="-10997406" y="-7400926"/>
                <a:ext cx="176213" cy="311150"/>
              </a:xfrm>
              <a:custGeom>
                <a:avLst/>
                <a:gdLst>
                  <a:gd name="T0" fmla="*/ 0 w 47"/>
                  <a:gd name="T1" fmla="*/ 25 h 83"/>
                  <a:gd name="T2" fmla="*/ 43 w 47"/>
                  <a:gd name="T3" fmla="*/ 29 h 83"/>
                  <a:gd name="T4" fmla="*/ 2 w 47"/>
                  <a:gd name="T5" fmla="*/ 71 h 83"/>
                  <a:gd name="T6" fmla="*/ 5 w 47"/>
                  <a:gd name="T7" fmla="*/ 49 h 83"/>
                  <a:gd name="T8" fmla="*/ 0 w 47"/>
                  <a:gd name="T9" fmla="*/ 25 h 83"/>
                </a:gdLst>
                <a:ahLst/>
                <a:cxnLst>
                  <a:cxn ang="0">
                    <a:pos x="T0" y="T1"/>
                  </a:cxn>
                  <a:cxn ang="0">
                    <a:pos x="T2" y="T3"/>
                  </a:cxn>
                  <a:cxn ang="0">
                    <a:pos x="T4" y="T5"/>
                  </a:cxn>
                  <a:cxn ang="0">
                    <a:pos x="T6" y="T7"/>
                  </a:cxn>
                  <a:cxn ang="0">
                    <a:pos x="T8" y="T9"/>
                  </a:cxn>
                </a:cxnLst>
                <a:rect l="0" t="0" r="r" b="b"/>
                <a:pathLst>
                  <a:path w="47" h="83">
                    <a:moveTo>
                      <a:pt x="0" y="25"/>
                    </a:moveTo>
                    <a:cubicBezTo>
                      <a:pt x="17" y="17"/>
                      <a:pt x="47" y="0"/>
                      <a:pt x="43" y="29"/>
                    </a:cubicBezTo>
                    <a:cubicBezTo>
                      <a:pt x="39" y="50"/>
                      <a:pt x="28" y="83"/>
                      <a:pt x="2" y="71"/>
                    </a:cubicBezTo>
                    <a:cubicBezTo>
                      <a:pt x="1" y="70"/>
                      <a:pt x="6" y="62"/>
                      <a:pt x="5" y="49"/>
                    </a:cubicBezTo>
                    <a:cubicBezTo>
                      <a:pt x="3" y="34"/>
                      <a:pt x="2" y="25"/>
                      <a:pt x="0" y="2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 name="Freeform 3707"/>
              <p:cNvSpPr/>
              <p:nvPr/>
            </p:nvSpPr>
            <p:spPr bwMode="auto">
              <a:xfrm>
                <a:off x="-10967244" y="-7337426"/>
                <a:ext cx="311150" cy="555625"/>
              </a:xfrm>
              <a:custGeom>
                <a:avLst/>
                <a:gdLst>
                  <a:gd name="T0" fmla="*/ 63 w 83"/>
                  <a:gd name="T1" fmla="*/ 1 h 148"/>
                  <a:gd name="T2" fmla="*/ 40 w 83"/>
                  <a:gd name="T3" fmla="*/ 147 h 148"/>
                  <a:gd name="T4" fmla="*/ 26 w 83"/>
                  <a:gd name="T5" fmla="*/ 119 h 148"/>
                  <a:gd name="T6" fmla="*/ 32 w 83"/>
                  <a:gd name="T7" fmla="*/ 71 h 148"/>
                  <a:gd name="T8" fmla="*/ 80 w 83"/>
                  <a:gd name="T9" fmla="*/ 8 h 148"/>
                  <a:gd name="T10" fmla="*/ 63 w 83"/>
                  <a:gd name="T11" fmla="*/ 1 h 148"/>
                </a:gdLst>
                <a:ahLst/>
                <a:cxnLst>
                  <a:cxn ang="0">
                    <a:pos x="T0" y="T1"/>
                  </a:cxn>
                  <a:cxn ang="0">
                    <a:pos x="T2" y="T3"/>
                  </a:cxn>
                  <a:cxn ang="0">
                    <a:pos x="T4" y="T5"/>
                  </a:cxn>
                  <a:cxn ang="0">
                    <a:pos x="T6" y="T7"/>
                  </a:cxn>
                  <a:cxn ang="0">
                    <a:pos x="T8" y="T9"/>
                  </a:cxn>
                  <a:cxn ang="0">
                    <a:pos x="T10" y="T11"/>
                  </a:cxn>
                </a:cxnLst>
                <a:rect l="0" t="0" r="r" b="b"/>
                <a:pathLst>
                  <a:path w="83" h="148">
                    <a:moveTo>
                      <a:pt x="63" y="1"/>
                    </a:moveTo>
                    <a:cubicBezTo>
                      <a:pt x="11" y="24"/>
                      <a:pt x="0" y="133"/>
                      <a:pt x="40" y="147"/>
                    </a:cubicBezTo>
                    <a:cubicBezTo>
                      <a:pt x="41" y="148"/>
                      <a:pt x="28" y="138"/>
                      <a:pt x="26" y="119"/>
                    </a:cubicBezTo>
                    <a:cubicBezTo>
                      <a:pt x="26" y="103"/>
                      <a:pt x="29" y="80"/>
                      <a:pt x="32" y="71"/>
                    </a:cubicBezTo>
                    <a:cubicBezTo>
                      <a:pt x="51" y="17"/>
                      <a:pt x="66" y="17"/>
                      <a:pt x="80" y="8"/>
                    </a:cubicBezTo>
                    <a:cubicBezTo>
                      <a:pt x="83" y="6"/>
                      <a:pt x="65" y="0"/>
                      <a:pt x="63"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5" name="Freeform 3708"/>
              <p:cNvSpPr/>
              <p:nvPr/>
            </p:nvSpPr>
            <p:spPr bwMode="auto">
              <a:xfrm>
                <a:off x="-10749756" y="-7085013"/>
                <a:ext cx="60325" cy="63500"/>
              </a:xfrm>
              <a:custGeom>
                <a:avLst/>
                <a:gdLst>
                  <a:gd name="T0" fmla="*/ 9 w 16"/>
                  <a:gd name="T1" fmla="*/ 1 h 17"/>
                  <a:gd name="T2" fmla="*/ 15 w 16"/>
                  <a:gd name="T3" fmla="*/ 10 h 17"/>
                  <a:gd name="T4" fmla="*/ 6 w 16"/>
                  <a:gd name="T5" fmla="*/ 16 h 17"/>
                  <a:gd name="T6" fmla="*/ 1 w 16"/>
                  <a:gd name="T7" fmla="*/ 7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6" name="Freeform 3709"/>
              <p:cNvSpPr/>
              <p:nvPr/>
            </p:nvSpPr>
            <p:spPr bwMode="auto">
              <a:xfrm>
                <a:off x="-10659269" y="-7142163"/>
                <a:ext cx="60325" cy="60325"/>
              </a:xfrm>
              <a:custGeom>
                <a:avLst/>
                <a:gdLst>
                  <a:gd name="T0" fmla="*/ 10 w 16"/>
                  <a:gd name="T1" fmla="*/ 1 h 16"/>
                  <a:gd name="T2" fmla="*/ 15 w 16"/>
                  <a:gd name="T3" fmla="*/ 10 h 16"/>
                  <a:gd name="T4" fmla="*/ 6 w 16"/>
                  <a:gd name="T5" fmla="*/ 15 h 16"/>
                  <a:gd name="T6" fmla="*/ 1 w 16"/>
                  <a:gd name="T7" fmla="*/ 7 h 16"/>
                  <a:gd name="T8" fmla="*/ 10 w 16"/>
                  <a:gd name="T9" fmla="*/ 1 h 16"/>
                </a:gdLst>
                <a:ahLst/>
                <a:cxnLst>
                  <a:cxn ang="0">
                    <a:pos x="T0" y="T1"/>
                  </a:cxn>
                  <a:cxn ang="0">
                    <a:pos x="T2" y="T3"/>
                  </a:cxn>
                  <a:cxn ang="0">
                    <a:pos x="T4" y="T5"/>
                  </a:cxn>
                  <a:cxn ang="0">
                    <a:pos x="T6" y="T7"/>
                  </a:cxn>
                  <a:cxn ang="0">
                    <a:pos x="T8" y="T9"/>
                  </a:cxn>
                </a:cxnLst>
                <a:rect l="0" t="0" r="r" b="b"/>
                <a:pathLst>
                  <a:path w="16" h="16">
                    <a:moveTo>
                      <a:pt x="10" y="1"/>
                    </a:moveTo>
                    <a:cubicBezTo>
                      <a:pt x="14" y="2"/>
                      <a:pt x="16" y="6"/>
                      <a:pt x="15" y="10"/>
                    </a:cubicBezTo>
                    <a:cubicBezTo>
                      <a:pt x="14" y="14"/>
                      <a:pt x="10" y="16"/>
                      <a:pt x="6" y="15"/>
                    </a:cubicBezTo>
                    <a:cubicBezTo>
                      <a:pt x="2" y="14"/>
                      <a:pt x="0" y="11"/>
                      <a:pt x="1" y="7"/>
                    </a:cubicBezTo>
                    <a:cubicBezTo>
                      <a:pt x="2" y="3"/>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7" name="Freeform 3710"/>
              <p:cNvSpPr/>
              <p:nvPr/>
            </p:nvSpPr>
            <p:spPr bwMode="auto">
              <a:xfrm>
                <a:off x="-10625931" y="-7035801"/>
                <a:ext cx="60325" cy="63500"/>
              </a:xfrm>
              <a:custGeom>
                <a:avLst/>
                <a:gdLst>
                  <a:gd name="T0" fmla="*/ 9 w 16"/>
                  <a:gd name="T1" fmla="*/ 1 h 17"/>
                  <a:gd name="T2" fmla="*/ 15 w 16"/>
                  <a:gd name="T3" fmla="*/ 10 h 17"/>
                  <a:gd name="T4" fmla="*/ 6 w 16"/>
                  <a:gd name="T5" fmla="*/ 16 h 17"/>
                  <a:gd name="T6" fmla="*/ 1 w 16"/>
                  <a:gd name="T7" fmla="*/ 7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8" name="Freeform 3711"/>
              <p:cNvSpPr/>
              <p:nvPr/>
            </p:nvSpPr>
            <p:spPr bwMode="auto">
              <a:xfrm>
                <a:off x="-10714831" y="-6965951"/>
                <a:ext cx="58738" cy="60325"/>
              </a:xfrm>
              <a:custGeom>
                <a:avLst/>
                <a:gdLst>
                  <a:gd name="T0" fmla="*/ 10 w 16"/>
                  <a:gd name="T1" fmla="*/ 1 h 16"/>
                  <a:gd name="T2" fmla="*/ 15 w 16"/>
                  <a:gd name="T3" fmla="*/ 9 h 16"/>
                  <a:gd name="T4" fmla="*/ 7 w 16"/>
                  <a:gd name="T5" fmla="*/ 15 h 16"/>
                  <a:gd name="T6" fmla="*/ 1 w 16"/>
                  <a:gd name="T7" fmla="*/ 6 h 16"/>
                  <a:gd name="T8" fmla="*/ 10 w 16"/>
                  <a:gd name="T9" fmla="*/ 1 h 16"/>
                </a:gdLst>
                <a:ahLst/>
                <a:cxnLst>
                  <a:cxn ang="0">
                    <a:pos x="T0" y="T1"/>
                  </a:cxn>
                  <a:cxn ang="0">
                    <a:pos x="T2" y="T3"/>
                  </a:cxn>
                  <a:cxn ang="0">
                    <a:pos x="T4" y="T5"/>
                  </a:cxn>
                  <a:cxn ang="0">
                    <a:pos x="T6" y="T7"/>
                  </a:cxn>
                  <a:cxn ang="0">
                    <a:pos x="T8" y="T9"/>
                  </a:cxn>
                </a:cxnLst>
                <a:rect l="0" t="0" r="r" b="b"/>
                <a:pathLst>
                  <a:path w="16" h="16">
                    <a:moveTo>
                      <a:pt x="10" y="1"/>
                    </a:moveTo>
                    <a:cubicBezTo>
                      <a:pt x="14" y="1"/>
                      <a:pt x="16" y="5"/>
                      <a:pt x="15" y="9"/>
                    </a:cubicBezTo>
                    <a:cubicBezTo>
                      <a:pt x="15" y="13"/>
                      <a:pt x="11" y="16"/>
                      <a:pt x="7" y="15"/>
                    </a:cubicBezTo>
                    <a:cubicBezTo>
                      <a:pt x="3" y="14"/>
                      <a:pt x="0" y="10"/>
                      <a:pt x="1" y="6"/>
                    </a:cubicBezTo>
                    <a:cubicBezTo>
                      <a:pt x="2" y="2"/>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9" name="Freeform 3712"/>
              <p:cNvSpPr/>
              <p:nvPr/>
            </p:nvSpPr>
            <p:spPr bwMode="auto">
              <a:xfrm>
                <a:off x="-11635581" y="-7842251"/>
                <a:ext cx="758825" cy="352425"/>
              </a:xfrm>
              <a:custGeom>
                <a:avLst/>
                <a:gdLst>
                  <a:gd name="T0" fmla="*/ 191 w 202"/>
                  <a:gd name="T1" fmla="*/ 93 h 94"/>
                  <a:gd name="T2" fmla="*/ 13 w 202"/>
                  <a:gd name="T3" fmla="*/ 68 h 94"/>
                  <a:gd name="T4" fmla="*/ 10 w 202"/>
                  <a:gd name="T5" fmla="*/ 28 h 94"/>
                  <a:gd name="T6" fmla="*/ 197 w 202"/>
                  <a:gd name="T7" fmla="*/ 52 h 94"/>
                  <a:gd name="T8" fmla="*/ 193 w 202"/>
                  <a:gd name="T9" fmla="*/ 83 h 94"/>
                  <a:gd name="T10" fmla="*/ 191 w 202"/>
                  <a:gd name="T11" fmla="*/ 93 h 94"/>
                </a:gdLst>
                <a:ahLst/>
                <a:cxnLst>
                  <a:cxn ang="0">
                    <a:pos x="T0" y="T1"/>
                  </a:cxn>
                  <a:cxn ang="0">
                    <a:pos x="T2" y="T3"/>
                  </a:cxn>
                  <a:cxn ang="0">
                    <a:pos x="T4" y="T5"/>
                  </a:cxn>
                  <a:cxn ang="0">
                    <a:pos x="T6" y="T7"/>
                  </a:cxn>
                  <a:cxn ang="0">
                    <a:pos x="T8" y="T9"/>
                  </a:cxn>
                  <a:cxn ang="0">
                    <a:pos x="T10" y="T11"/>
                  </a:cxn>
                </a:cxnLst>
                <a:rect l="0" t="0" r="r" b="b"/>
                <a:pathLst>
                  <a:path w="202" h="94">
                    <a:moveTo>
                      <a:pt x="191" y="93"/>
                    </a:moveTo>
                    <a:cubicBezTo>
                      <a:pt x="139" y="63"/>
                      <a:pt x="77" y="60"/>
                      <a:pt x="13" y="68"/>
                    </a:cubicBezTo>
                    <a:cubicBezTo>
                      <a:pt x="0" y="62"/>
                      <a:pt x="0" y="37"/>
                      <a:pt x="10" y="28"/>
                    </a:cubicBezTo>
                    <a:cubicBezTo>
                      <a:pt x="44" y="0"/>
                      <a:pt x="191" y="35"/>
                      <a:pt x="197" y="52"/>
                    </a:cubicBezTo>
                    <a:cubicBezTo>
                      <a:pt x="202" y="68"/>
                      <a:pt x="194" y="64"/>
                      <a:pt x="193" y="83"/>
                    </a:cubicBezTo>
                    <a:cubicBezTo>
                      <a:pt x="192" y="87"/>
                      <a:pt x="201" y="94"/>
                      <a:pt x="191" y="93"/>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0" name="Freeform 3713"/>
              <p:cNvSpPr/>
              <p:nvPr/>
            </p:nvSpPr>
            <p:spPr bwMode="auto">
              <a:xfrm>
                <a:off x="-11822906" y="-7299326"/>
                <a:ext cx="500063" cy="280988"/>
              </a:xfrm>
              <a:custGeom>
                <a:avLst/>
                <a:gdLst>
                  <a:gd name="T0" fmla="*/ 23 w 133"/>
                  <a:gd name="T1" fmla="*/ 59 h 75"/>
                  <a:gd name="T2" fmla="*/ 0 w 133"/>
                  <a:gd name="T3" fmla="*/ 0 h 75"/>
                  <a:gd name="T4" fmla="*/ 37 w 133"/>
                  <a:gd name="T5" fmla="*/ 10 h 75"/>
                  <a:gd name="T6" fmla="*/ 96 w 133"/>
                  <a:gd name="T7" fmla="*/ 22 h 75"/>
                  <a:gd name="T8" fmla="*/ 132 w 133"/>
                  <a:gd name="T9" fmla="*/ 33 h 75"/>
                  <a:gd name="T10" fmla="*/ 74 w 133"/>
                  <a:gd name="T11" fmla="*/ 71 h 75"/>
                  <a:gd name="T12" fmla="*/ 23 w 133"/>
                  <a:gd name="T13" fmla="*/ 59 h 75"/>
                </a:gdLst>
                <a:ahLst/>
                <a:cxnLst>
                  <a:cxn ang="0">
                    <a:pos x="T0" y="T1"/>
                  </a:cxn>
                  <a:cxn ang="0">
                    <a:pos x="T2" y="T3"/>
                  </a:cxn>
                  <a:cxn ang="0">
                    <a:pos x="T4" y="T5"/>
                  </a:cxn>
                  <a:cxn ang="0">
                    <a:pos x="T6" y="T7"/>
                  </a:cxn>
                  <a:cxn ang="0">
                    <a:pos x="T8" y="T9"/>
                  </a:cxn>
                  <a:cxn ang="0">
                    <a:pos x="T10" y="T11"/>
                  </a:cxn>
                  <a:cxn ang="0">
                    <a:pos x="T12" y="T13"/>
                  </a:cxn>
                </a:cxnLst>
                <a:rect l="0" t="0" r="r" b="b"/>
                <a:pathLst>
                  <a:path w="133" h="75">
                    <a:moveTo>
                      <a:pt x="23" y="59"/>
                    </a:moveTo>
                    <a:cubicBezTo>
                      <a:pt x="0" y="0"/>
                      <a:pt x="0" y="0"/>
                      <a:pt x="0" y="0"/>
                    </a:cubicBezTo>
                    <a:cubicBezTo>
                      <a:pt x="0" y="0"/>
                      <a:pt x="28" y="8"/>
                      <a:pt x="37" y="10"/>
                    </a:cubicBezTo>
                    <a:cubicBezTo>
                      <a:pt x="56" y="13"/>
                      <a:pt x="78" y="19"/>
                      <a:pt x="96" y="22"/>
                    </a:cubicBezTo>
                    <a:cubicBezTo>
                      <a:pt x="101" y="23"/>
                      <a:pt x="133" y="28"/>
                      <a:pt x="132" y="33"/>
                    </a:cubicBezTo>
                    <a:cubicBezTo>
                      <a:pt x="127" y="57"/>
                      <a:pt x="99" y="75"/>
                      <a:pt x="74" y="71"/>
                    </a:cubicBezTo>
                    <a:cubicBezTo>
                      <a:pt x="66" y="70"/>
                      <a:pt x="28" y="63"/>
                      <a:pt x="23" y="59"/>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1" name="Freeform 3714"/>
              <p:cNvSpPr/>
              <p:nvPr/>
            </p:nvSpPr>
            <p:spPr bwMode="auto">
              <a:xfrm>
                <a:off x="-10868819" y="-8304213"/>
                <a:ext cx="1249363" cy="1012825"/>
              </a:xfrm>
              <a:custGeom>
                <a:avLst/>
                <a:gdLst>
                  <a:gd name="T0" fmla="*/ 20 w 333"/>
                  <a:gd name="T1" fmla="*/ 241 h 270"/>
                  <a:gd name="T2" fmla="*/ 1 w 333"/>
                  <a:gd name="T3" fmla="*/ 189 h 270"/>
                  <a:gd name="T4" fmla="*/ 45 w 333"/>
                  <a:gd name="T5" fmla="*/ 189 h 270"/>
                  <a:gd name="T6" fmla="*/ 43 w 333"/>
                  <a:gd name="T7" fmla="*/ 75 h 270"/>
                  <a:gd name="T8" fmla="*/ 93 w 333"/>
                  <a:gd name="T9" fmla="*/ 174 h 270"/>
                  <a:gd name="T10" fmla="*/ 140 w 333"/>
                  <a:gd name="T11" fmla="*/ 169 h 270"/>
                  <a:gd name="T12" fmla="*/ 136 w 333"/>
                  <a:gd name="T13" fmla="*/ 20 h 270"/>
                  <a:gd name="T14" fmla="*/ 176 w 333"/>
                  <a:gd name="T15" fmla="*/ 57 h 270"/>
                  <a:gd name="T16" fmla="*/ 190 w 333"/>
                  <a:gd name="T17" fmla="*/ 136 h 270"/>
                  <a:gd name="T18" fmla="*/ 222 w 333"/>
                  <a:gd name="T19" fmla="*/ 20 h 270"/>
                  <a:gd name="T20" fmla="*/ 261 w 333"/>
                  <a:gd name="T21" fmla="*/ 2 h 270"/>
                  <a:gd name="T22" fmla="*/ 210 w 333"/>
                  <a:gd name="T23" fmla="*/ 227 h 270"/>
                  <a:gd name="T24" fmla="*/ 20 w 333"/>
                  <a:gd name="T25" fmla="*/ 24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270">
                    <a:moveTo>
                      <a:pt x="20" y="241"/>
                    </a:moveTo>
                    <a:cubicBezTo>
                      <a:pt x="14" y="222"/>
                      <a:pt x="7" y="209"/>
                      <a:pt x="1" y="189"/>
                    </a:cubicBezTo>
                    <a:cubicBezTo>
                      <a:pt x="16" y="190"/>
                      <a:pt x="30" y="188"/>
                      <a:pt x="45" y="189"/>
                    </a:cubicBezTo>
                    <a:cubicBezTo>
                      <a:pt x="18" y="156"/>
                      <a:pt x="0" y="86"/>
                      <a:pt x="43" y="75"/>
                    </a:cubicBezTo>
                    <a:cubicBezTo>
                      <a:pt x="80" y="68"/>
                      <a:pt x="79" y="133"/>
                      <a:pt x="93" y="174"/>
                    </a:cubicBezTo>
                    <a:cubicBezTo>
                      <a:pt x="102" y="189"/>
                      <a:pt x="126" y="173"/>
                      <a:pt x="140" y="169"/>
                    </a:cubicBezTo>
                    <a:cubicBezTo>
                      <a:pt x="115" y="141"/>
                      <a:pt x="77" y="33"/>
                      <a:pt x="136" y="20"/>
                    </a:cubicBezTo>
                    <a:cubicBezTo>
                      <a:pt x="156" y="15"/>
                      <a:pt x="172" y="31"/>
                      <a:pt x="176" y="57"/>
                    </a:cubicBezTo>
                    <a:cubicBezTo>
                      <a:pt x="183" y="92"/>
                      <a:pt x="175" y="142"/>
                      <a:pt x="190" y="136"/>
                    </a:cubicBezTo>
                    <a:cubicBezTo>
                      <a:pt x="228" y="123"/>
                      <a:pt x="201" y="57"/>
                      <a:pt x="222" y="20"/>
                    </a:cubicBezTo>
                    <a:cubicBezTo>
                      <a:pt x="230" y="4"/>
                      <a:pt x="245" y="0"/>
                      <a:pt x="261" y="2"/>
                    </a:cubicBezTo>
                    <a:cubicBezTo>
                      <a:pt x="316" y="7"/>
                      <a:pt x="333" y="155"/>
                      <a:pt x="210" y="227"/>
                    </a:cubicBezTo>
                    <a:cubicBezTo>
                      <a:pt x="174" y="247"/>
                      <a:pt x="98" y="270"/>
                      <a:pt x="20" y="24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t="8464" b="6896"/>
          <a:stretch>
            <a:fillRect/>
          </a:stretch>
        </p:blipFill>
        <p:spPr>
          <a:xfrm>
            <a:off x="0" y="-1"/>
            <a:ext cx="12192000" cy="6858001"/>
          </a:xfrm>
          <a:prstGeom prst="rect">
            <a:avLst/>
          </a:prstGeom>
        </p:spPr>
      </p:pic>
      <p:sp>
        <p:nvSpPr>
          <p:cNvPr id="3" name="矩形 2"/>
          <p:cNvSpPr/>
          <p:nvPr/>
        </p:nvSpPr>
        <p:spPr>
          <a:xfrm>
            <a:off x="0" y="342900"/>
            <a:ext cx="12192000" cy="1409700"/>
          </a:xfrm>
          <a:prstGeom prst="rect">
            <a:avLst/>
          </a:prstGeom>
          <a:solidFill>
            <a:srgbClr val="2999A0">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9828" y="583216"/>
            <a:ext cx="12112171" cy="785151"/>
          </a:xfrm>
          <a:prstGeom prst="rect">
            <a:avLst/>
          </a:prstGeom>
        </p:spPr>
        <p:txBody>
          <a:bodyPr wrap="square">
            <a:spAutoFit/>
          </a:bodyPr>
          <a:lstStyle/>
          <a:p>
            <a:pPr algn="just">
              <a:lnSpc>
                <a:spcPct val="150000"/>
              </a:lnSpc>
            </a:pPr>
            <a:r>
              <a:rPr lang="en-US" altLang="zh-CN" sz="1600">
                <a:solidFill>
                  <a:schemeClr val="bg1"/>
                </a:solidFill>
                <a:latin typeface="Segoe UI Light" panose="020B0502040204020203" pitchFamily="34" charset="0"/>
              </a:rPr>
              <a:t>This tray mainly is makes with the wood and the leather, its insideis makes with the wood, outside is pastes on with the leather, you mayuse for to put the teacup, the coffee </a:t>
            </a:r>
            <a:r>
              <a:rPr lang="en-US" altLang="zh-CN" sz="1600" smtClean="0">
                <a:solidFill>
                  <a:schemeClr val="bg1"/>
                </a:solidFill>
                <a:latin typeface="Segoe UI Light" panose="020B0502040204020203" pitchFamily="34" charset="0"/>
              </a:rPr>
              <a:t>cup</a:t>
            </a:r>
            <a:r>
              <a:rPr lang="en-US" altLang="zh-CN" sz="1600">
                <a:solidFill>
                  <a:schemeClr val="bg1"/>
                </a:solidFill>
                <a:latin typeface="Segoe UI Light" panose="020B0502040204020203" pitchFamily="34" charset="0"/>
              </a:rPr>
              <a:t>.</a:t>
            </a:r>
            <a:endParaRPr lang="zh-CN" altLang="en-US" sz="1600">
              <a:solidFill>
                <a:schemeClr val="bg1"/>
              </a:solidFill>
              <a:latin typeface="Segoe UI Light" panose="020B0502040204020203" pitchFamily="34" charset="0"/>
            </a:endParaRPr>
          </a:p>
        </p:txBody>
      </p:sp>
      <p:sp>
        <p:nvSpPr>
          <p:cNvPr id="5" name="任意多边形 4"/>
          <p:cNvSpPr/>
          <p:nvPr/>
        </p:nvSpPr>
        <p:spPr>
          <a:xfrm>
            <a:off x="1320486" y="287920"/>
            <a:ext cx="1210753"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b="15625"/>
          <a:stretch>
            <a:fillRect/>
          </a:stretch>
        </p:blipFill>
        <p:spPr>
          <a:xfrm>
            <a:off x="0" y="0"/>
            <a:ext cx="12192000" cy="6858000"/>
          </a:xfrm>
          <a:prstGeom prst="rect">
            <a:avLst/>
          </a:prstGeom>
        </p:spPr>
      </p:pic>
      <p:sp>
        <p:nvSpPr>
          <p:cNvPr id="3" name="矩形 2"/>
          <p:cNvSpPr/>
          <p:nvPr/>
        </p:nvSpPr>
        <p:spPr>
          <a:xfrm>
            <a:off x="365579" y="2488216"/>
            <a:ext cx="4358822" cy="1569660"/>
          </a:xfrm>
          <a:prstGeom prst="rect">
            <a:avLst/>
          </a:prstGeom>
        </p:spPr>
        <p:txBody>
          <a:bodyPr wrap="square">
            <a:spAutoFit/>
          </a:bodyPr>
          <a:lstStyle/>
          <a:p>
            <a:pPr algn="just">
              <a:lnSpc>
                <a:spcPct val="150000"/>
              </a:lnSpc>
            </a:pPr>
            <a:r>
              <a:rPr lang="en-US" altLang="zh-CN" sz="1600">
                <a:solidFill>
                  <a:schemeClr val="bg1"/>
                </a:solidFill>
                <a:latin typeface="Segoe UI Light" panose="020B0502040204020203" pitchFamily="34" charset="0"/>
              </a:rPr>
              <a:t>This tray mainly is makes with the wood and the leather, its insideis makes with the wood, outside is pastes on with the leather, you mayuse for to put the teacup, the coffee </a:t>
            </a:r>
            <a:r>
              <a:rPr lang="en-US" altLang="zh-CN" sz="1600" smtClean="0">
                <a:solidFill>
                  <a:schemeClr val="bg1"/>
                </a:solidFill>
                <a:latin typeface="Segoe UI Light" panose="020B0502040204020203" pitchFamily="34" charset="0"/>
              </a:rPr>
              <a:t>cup</a:t>
            </a:r>
            <a:r>
              <a:rPr lang="en-US" altLang="zh-CN" sz="1600">
                <a:solidFill>
                  <a:schemeClr val="bg1"/>
                </a:solidFill>
                <a:latin typeface="Segoe UI Light" panose="020B0502040204020203" pitchFamily="34" charset="0"/>
              </a:rPr>
              <a:t>.</a:t>
            </a:r>
            <a:endParaRPr lang="zh-CN" altLang="en-US" sz="1600">
              <a:solidFill>
                <a:schemeClr val="bg1"/>
              </a:solidFill>
              <a:latin typeface="Segoe UI Light" panose="020B0502040204020203"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t="8214" b="7411"/>
          <a:stretch>
            <a:fillRect/>
          </a:stretch>
        </p:blipFill>
        <p:spPr>
          <a:xfrm>
            <a:off x="0" y="0"/>
            <a:ext cx="12192000" cy="6858000"/>
          </a:xfrm>
          <a:prstGeom prst="rect">
            <a:avLst/>
          </a:prstGeom>
        </p:spPr>
      </p:pic>
      <p:sp>
        <p:nvSpPr>
          <p:cNvPr id="5" name="Freeform 3035"/>
          <p:cNvSpPr/>
          <p:nvPr/>
        </p:nvSpPr>
        <p:spPr bwMode="auto">
          <a:xfrm flipH="1">
            <a:off x="768385" y="6561993"/>
            <a:ext cx="1621243" cy="296006"/>
          </a:xfrm>
          <a:custGeom>
            <a:avLst/>
            <a:gdLst>
              <a:gd name="T0" fmla="*/ 496 w 505"/>
              <a:gd name="T1" fmla="*/ 23 h 92"/>
              <a:gd name="T2" fmla="*/ 4 w 505"/>
              <a:gd name="T3" fmla="*/ 0 h 92"/>
              <a:gd name="T4" fmla="*/ 3 w 505"/>
              <a:gd name="T5" fmla="*/ 92 h 92"/>
              <a:gd name="T6" fmla="*/ 505 w 505"/>
              <a:gd name="T7" fmla="*/ 92 h 92"/>
              <a:gd name="T8" fmla="*/ 496 w 505"/>
              <a:gd name="T9" fmla="*/ 23 h 92"/>
            </a:gdLst>
            <a:ahLst/>
            <a:cxnLst>
              <a:cxn ang="0">
                <a:pos x="T0" y="T1"/>
              </a:cxn>
              <a:cxn ang="0">
                <a:pos x="T2" y="T3"/>
              </a:cxn>
              <a:cxn ang="0">
                <a:pos x="T4" y="T5"/>
              </a:cxn>
              <a:cxn ang="0">
                <a:pos x="T6" y="T7"/>
              </a:cxn>
              <a:cxn ang="0">
                <a:pos x="T8" y="T9"/>
              </a:cxn>
            </a:cxnLst>
            <a:rect l="0" t="0" r="r" b="b"/>
            <a:pathLst>
              <a:path w="505" h="92">
                <a:moveTo>
                  <a:pt x="496" y="23"/>
                </a:moveTo>
                <a:cubicBezTo>
                  <a:pt x="4" y="0"/>
                  <a:pt x="4" y="0"/>
                  <a:pt x="4" y="0"/>
                </a:cubicBezTo>
                <a:cubicBezTo>
                  <a:pt x="4" y="29"/>
                  <a:pt x="0" y="63"/>
                  <a:pt x="3" y="92"/>
                </a:cubicBezTo>
                <a:cubicBezTo>
                  <a:pt x="505" y="92"/>
                  <a:pt x="505" y="92"/>
                  <a:pt x="505" y="92"/>
                </a:cubicBezTo>
                <a:cubicBezTo>
                  <a:pt x="501" y="67"/>
                  <a:pt x="496" y="44"/>
                  <a:pt x="496" y="23"/>
                </a:cubicBezTo>
                <a:close/>
              </a:path>
            </a:pathLst>
          </a:custGeom>
          <a:solidFill>
            <a:srgbClr val="9824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3036"/>
          <p:cNvSpPr>
            <a:spLocks noEditPoints="1"/>
          </p:cNvSpPr>
          <p:nvPr/>
        </p:nvSpPr>
        <p:spPr bwMode="auto">
          <a:xfrm flipH="1">
            <a:off x="145143" y="3873500"/>
            <a:ext cx="1416212" cy="1167729"/>
          </a:xfrm>
          <a:custGeom>
            <a:avLst/>
            <a:gdLst>
              <a:gd name="T0" fmla="*/ 155 w 441"/>
              <a:gd name="T1" fmla="*/ 280 h 364"/>
              <a:gd name="T2" fmla="*/ 29 w 441"/>
              <a:gd name="T3" fmla="*/ 302 h 364"/>
              <a:gd name="T4" fmla="*/ 129 w 441"/>
              <a:gd name="T5" fmla="*/ 139 h 364"/>
              <a:gd name="T6" fmla="*/ 333 w 441"/>
              <a:gd name="T7" fmla="*/ 234 h 364"/>
              <a:gd name="T8" fmla="*/ 252 w 441"/>
              <a:gd name="T9" fmla="*/ 145 h 364"/>
              <a:gd name="T10" fmla="*/ 281 w 441"/>
              <a:gd name="T11" fmla="*/ 195 h 364"/>
              <a:gd name="T12" fmla="*/ 230 w 441"/>
              <a:gd name="T13" fmla="*/ 164 h 364"/>
              <a:gd name="T14" fmla="*/ 205 w 441"/>
              <a:gd name="T15" fmla="*/ 159 h 364"/>
              <a:gd name="T16" fmla="*/ 258 w 441"/>
              <a:gd name="T17" fmla="*/ 30 h 364"/>
              <a:gd name="T18" fmla="*/ 272 w 441"/>
              <a:gd name="T19" fmla="*/ 28 h 364"/>
              <a:gd name="T20" fmla="*/ 260 w 441"/>
              <a:gd name="T21" fmla="*/ 70 h 364"/>
              <a:gd name="T22" fmla="*/ 226 w 441"/>
              <a:gd name="T23" fmla="*/ 139 h 364"/>
              <a:gd name="T24" fmla="*/ 235 w 441"/>
              <a:gd name="T25" fmla="*/ 137 h 364"/>
              <a:gd name="T26" fmla="*/ 361 w 441"/>
              <a:gd name="T27" fmla="*/ 115 h 364"/>
              <a:gd name="T28" fmla="*/ 256 w 441"/>
              <a:gd name="T29" fmla="*/ 307 h 364"/>
              <a:gd name="T30" fmla="*/ 155 w 441"/>
              <a:gd name="T31" fmla="*/ 271 h 364"/>
              <a:gd name="T32" fmla="*/ 155 w 441"/>
              <a:gd name="T33" fmla="*/ 280 h 364"/>
              <a:gd name="T34" fmla="*/ 252 w 441"/>
              <a:gd name="T35" fmla="*/ 161 h 364"/>
              <a:gd name="T36" fmla="*/ 245 w 441"/>
              <a:gd name="T37" fmla="*/ 168 h 364"/>
              <a:gd name="T38" fmla="*/ 264 w 441"/>
              <a:gd name="T39" fmla="*/ 179 h 364"/>
              <a:gd name="T40" fmla="*/ 252 w 441"/>
              <a:gd name="T41" fmla="*/ 161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1" h="364">
                <a:moveTo>
                  <a:pt x="155" y="280"/>
                </a:moveTo>
                <a:cubicBezTo>
                  <a:pt x="29" y="302"/>
                  <a:pt x="29" y="302"/>
                  <a:pt x="29" y="302"/>
                </a:cubicBezTo>
                <a:cubicBezTo>
                  <a:pt x="0" y="223"/>
                  <a:pt x="46" y="152"/>
                  <a:pt x="129" y="139"/>
                </a:cubicBezTo>
                <a:cubicBezTo>
                  <a:pt x="214" y="126"/>
                  <a:pt x="282" y="320"/>
                  <a:pt x="333" y="234"/>
                </a:cubicBezTo>
                <a:cubicBezTo>
                  <a:pt x="386" y="143"/>
                  <a:pt x="261" y="94"/>
                  <a:pt x="252" y="145"/>
                </a:cubicBezTo>
                <a:cubicBezTo>
                  <a:pt x="316" y="139"/>
                  <a:pt x="306" y="179"/>
                  <a:pt x="281" y="195"/>
                </a:cubicBezTo>
                <a:cubicBezTo>
                  <a:pt x="254" y="213"/>
                  <a:pt x="228" y="195"/>
                  <a:pt x="230" y="164"/>
                </a:cubicBezTo>
                <a:cubicBezTo>
                  <a:pt x="219" y="163"/>
                  <a:pt x="209" y="162"/>
                  <a:pt x="205" y="159"/>
                </a:cubicBezTo>
                <a:cubicBezTo>
                  <a:pt x="150" y="115"/>
                  <a:pt x="276" y="65"/>
                  <a:pt x="258" y="30"/>
                </a:cubicBezTo>
                <a:cubicBezTo>
                  <a:pt x="242" y="0"/>
                  <a:pt x="263" y="5"/>
                  <a:pt x="272" y="28"/>
                </a:cubicBezTo>
                <a:cubicBezTo>
                  <a:pt x="277" y="43"/>
                  <a:pt x="271" y="59"/>
                  <a:pt x="260" y="70"/>
                </a:cubicBezTo>
                <a:cubicBezTo>
                  <a:pt x="240" y="90"/>
                  <a:pt x="197" y="124"/>
                  <a:pt x="226" y="139"/>
                </a:cubicBezTo>
                <a:cubicBezTo>
                  <a:pt x="235" y="143"/>
                  <a:pt x="233" y="142"/>
                  <a:pt x="235" y="137"/>
                </a:cubicBezTo>
                <a:cubicBezTo>
                  <a:pt x="250" y="98"/>
                  <a:pt x="295" y="62"/>
                  <a:pt x="361" y="115"/>
                </a:cubicBezTo>
                <a:cubicBezTo>
                  <a:pt x="441" y="179"/>
                  <a:pt x="403" y="364"/>
                  <a:pt x="256" y="307"/>
                </a:cubicBezTo>
                <a:cubicBezTo>
                  <a:pt x="213" y="290"/>
                  <a:pt x="158" y="164"/>
                  <a:pt x="155" y="271"/>
                </a:cubicBezTo>
                <a:cubicBezTo>
                  <a:pt x="155" y="273"/>
                  <a:pt x="154" y="275"/>
                  <a:pt x="155" y="280"/>
                </a:cubicBezTo>
                <a:close/>
                <a:moveTo>
                  <a:pt x="252" y="161"/>
                </a:moveTo>
                <a:cubicBezTo>
                  <a:pt x="250" y="161"/>
                  <a:pt x="246" y="163"/>
                  <a:pt x="245" y="168"/>
                </a:cubicBezTo>
                <a:cubicBezTo>
                  <a:pt x="245" y="174"/>
                  <a:pt x="249" y="185"/>
                  <a:pt x="264" y="179"/>
                </a:cubicBezTo>
                <a:cubicBezTo>
                  <a:pt x="287" y="169"/>
                  <a:pt x="270" y="154"/>
                  <a:pt x="252" y="161"/>
                </a:cubicBezTo>
                <a:close/>
              </a:path>
            </a:pathLst>
          </a:custGeom>
          <a:solidFill>
            <a:srgbClr val="E22A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3037"/>
          <p:cNvSpPr/>
          <p:nvPr/>
        </p:nvSpPr>
        <p:spPr bwMode="auto">
          <a:xfrm flipH="1">
            <a:off x="1796259" y="5339951"/>
            <a:ext cx="638178" cy="423641"/>
          </a:xfrm>
          <a:custGeom>
            <a:avLst/>
            <a:gdLst>
              <a:gd name="T0" fmla="*/ 199 w 199"/>
              <a:gd name="T1" fmla="*/ 86 h 132"/>
              <a:gd name="T2" fmla="*/ 180 w 199"/>
              <a:gd name="T3" fmla="*/ 5 h 132"/>
              <a:gd name="T4" fmla="*/ 92 w 199"/>
              <a:gd name="T5" fmla="*/ 70 h 132"/>
              <a:gd name="T6" fmla="*/ 31 w 199"/>
              <a:gd name="T7" fmla="*/ 7 h 132"/>
              <a:gd name="T8" fmla="*/ 10 w 199"/>
              <a:gd name="T9" fmla="*/ 44 h 132"/>
              <a:gd name="T10" fmla="*/ 82 w 199"/>
              <a:gd name="T11" fmla="*/ 129 h 132"/>
              <a:gd name="T12" fmla="*/ 186 w 199"/>
              <a:gd name="T13" fmla="*/ 88 h 132"/>
              <a:gd name="T14" fmla="*/ 199 w 199"/>
              <a:gd name="T15" fmla="*/ 86 h 1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132">
                <a:moveTo>
                  <a:pt x="199" y="86"/>
                </a:moveTo>
                <a:cubicBezTo>
                  <a:pt x="180" y="5"/>
                  <a:pt x="180" y="5"/>
                  <a:pt x="180" y="5"/>
                </a:cubicBezTo>
                <a:cubicBezTo>
                  <a:pt x="167" y="19"/>
                  <a:pt x="103" y="82"/>
                  <a:pt x="92" y="70"/>
                </a:cubicBezTo>
                <a:cubicBezTo>
                  <a:pt x="64" y="41"/>
                  <a:pt x="44" y="11"/>
                  <a:pt x="31" y="7"/>
                </a:cubicBezTo>
                <a:cubicBezTo>
                  <a:pt x="4" y="0"/>
                  <a:pt x="0" y="34"/>
                  <a:pt x="10" y="44"/>
                </a:cubicBezTo>
                <a:cubicBezTo>
                  <a:pt x="51" y="89"/>
                  <a:pt x="66" y="132"/>
                  <a:pt x="82" y="129"/>
                </a:cubicBezTo>
                <a:cubicBezTo>
                  <a:pt x="93" y="127"/>
                  <a:pt x="111" y="120"/>
                  <a:pt x="186" y="88"/>
                </a:cubicBezTo>
                <a:cubicBezTo>
                  <a:pt x="187" y="88"/>
                  <a:pt x="197" y="86"/>
                  <a:pt x="199" y="86"/>
                </a:cubicBezTo>
                <a:close/>
              </a:path>
            </a:pathLst>
          </a:custGeom>
          <a:solidFill>
            <a:srgbClr val="9824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3040"/>
          <p:cNvSpPr/>
          <p:nvPr/>
        </p:nvSpPr>
        <p:spPr bwMode="auto">
          <a:xfrm flipH="1">
            <a:off x="652970" y="4727572"/>
            <a:ext cx="1319806" cy="586580"/>
          </a:xfrm>
          <a:custGeom>
            <a:avLst/>
            <a:gdLst>
              <a:gd name="T0" fmla="*/ 145 w 411"/>
              <a:gd name="T1" fmla="*/ 3 h 183"/>
              <a:gd name="T2" fmla="*/ 302 w 411"/>
              <a:gd name="T3" fmla="*/ 12 h 183"/>
              <a:gd name="T4" fmla="*/ 347 w 411"/>
              <a:gd name="T5" fmla="*/ 52 h 183"/>
              <a:gd name="T6" fmla="*/ 368 w 411"/>
              <a:gd name="T7" fmla="*/ 78 h 183"/>
              <a:gd name="T8" fmla="*/ 360 w 411"/>
              <a:gd name="T9" fmla="*/ 182 h 183"/>
              <a:gd name="T10" fmla="*/ 291 w 411"/>
              <a:gd name="T11" fmla="*/ 166 h 183"/>
              <a:gd name="T12" fmla="*/ 121 w 411"/>
              <a:gd name="T13" fmla="*/ 170 h 183"/>
              <a:gd name="T14" fmla="*/ 34 w 411"/>
              <a:gd name="T15" fmla="*/ 176 h 183"/>
              <a:gd name="T16" fmla="*/ 39 w 411"/>
              <a:gd name="T17" fmla="*/ 132 h 183"/>
              <a:gd name="T18" fmla="*/ 45 w 411"/>
              <a:gd name="T19" fmla="*/ 67 h 183"/>
              <a:gd name="T20" fmla="*/ 71 w 411"/>
              <a:gd name="T21" fmla="*/ 56 h 183"/>
              <a:gd name="T22" fmla="*/ 109 w 411"/>
              <a:gd name="T23" fmla="*/ 13 h 183"/>
              <a:gd name="T24" fmla="*/ 145 w 411"/>
              <a:gd name="T25" fmla="*/ 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1" h="183">
                <a:moveTo>
                  <a:pt x="145" y="3"/>
                </a:moveTo>
                <a:cubicBezTo>
                  <a:pt x="302" y="12"/>
                  <a:pt x="302" y="12"/>
                  <a:pt x="302" y="12"/>
                </a:cubicBezTo>
                <a:cubicBezTo>
                  <a:pt x="369" y="6"/>
                  <a:pt x="342" y="53"/>
                  <a:pt x="347" y="52"/>
                </a:cubicBezTo>
                <a:cubicBezTo>
                  <a:pt x="385" y="52"/>
                  <a:pt x="353" y="78"/>
                  <a:pt x="368" y="78"/>
                </a:cubicBezTo>
                <a:cubicBezTo>
                  <a:pt x="411" y="79"/>
                  <a:pt x="410" y="183"/>
                  <a:pt x="360" y="182"/>
                </a:cubicBezTo>
                <a:cubicBezTo>
                  <a:pt x="322" y="181"/>
                  <a:pt x="333" y="166"/>
                  <a:pt x="291" y="166"/>
                </a:cubicBezTo>
                <a:cubicBezTo>
                  <a:pt x="229" y="165"/>
                  <a:pt x="181" y="160"/>
                  <a:pt x="121" y="170"/>
                </a:cubicBezTo>
                <a:cubicBezTo>
                  <a:pt x="111" y="172"/>
                  <a:pt x="42" y="179"/>
                  <a:pt x="34" y="176"/>
                </a:cubicBezTo>
                <a:cubicBezTo>
                  <a:pt x="11" y="169"/>
                  <a:pt x="19" y="132"/>
                  <a:pt x="39" y="132"/>
                </a:cubicBezTo>
                <a:cubicBezTo>
                  <a:pt x="39" y="130"/>
                  <a:pt x="0" y="96"/>
                  <a:pt x="45" y="67"/>
                </a:cubicBezTo>
                <a:cubicBezTo>
                  <a:pt x="72" y="50"/>
                  <a:pt x="70" y="86"/>
                  <a:pt x="71" y="56"/>
                </a:cubicBezTo>
                <a:cubicBezTo>
                  <a:pt x="72" y="20"/>
                  <a:pt x="101" y="28"/>
                  <a:pt x="109" y="13"/>
                </a:cubicBezTo>
                <a:cubicBezTo>
                  <a:pt x="116" y="0"/>
                  <a:pt x="133" y="1"/>
                  <a:pt x="145" y="3"/>
                </a:cubicBezTo>
                <a:close/>
              </a:path>
            </a:pathLst>
          </a:custGeom>
          <a:solidFill>
            <a:srgbClr val="E2E2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3041"/>
          <p:cNvSpPr/>
          <p:nvPr/>
        </p:nvSpPr>
        <p:spPr bwMode="auto">
          <a:xfrm flipH="1">
            <a:off x="540270" y="6498176"/>
            <a:ext cx="2103271" cy="359824"/>
          </a:xfrm>
          <a:custGeom>
            <a:avLst/>
            <a:gdLst>
              <a:gd name="T0" fmla="*/ 56 w 655"/>
              <a:gd name="T1" fmla="*/ 0 h 112"/>
              <a:gd name="T2" fmla="*/ 598 w 655"/>
              <a:gd name="T3" fmla="*/ 24 h 112"/>
              <a:gd name="T4" fmla="*/ 655 w 655"/>
              <a:gd name="T5" fmla="*/ 81 h 112"/>
              <a:gd name="T6" fmla="*/ 474 w 655"/>
              <a:gd name="T7" fmla="*/ 112 h 112"/>
              <a:gd name="T8" fmla="*/ 285 w 655"/>
              <a:gd name="T9" fmla="*/ 112 h 112"/>
              <a:gd name="T10" fmla="*/ 282 w 655"/>
              <a:gd name="T11" fmla="*/ 108 h 112"/>
              <a:gd name="T12" fmla="*/ 272 w 655"/>
              <a:gd name="T13" fmla="*/ 85 h 112"/>
              <a:gd name="T14" fmla="*/ 238 w 655"/>
              <a:gd name="T15" fmla="*/ 106 h 112"/>
              <a:gd name="T16" fmla="*/ 12 w 655"/>
              <a:gd name="T17" fmla="*/ 28 h 112"/>
              <a:gd name="T18" fmla="*/ 56 w 655"/>
              <a:gd name="T19"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5" h="112">
                <a:moveTo>
                  <a:pt x="56" y="0"/>
                </a:moveTo>
                <a:cubicBezTo>
                  <a:pt x="598" y="24"/>
                  <a:pt x="598" y="24"/>
                  <a:pt x="598" y="24"/>
                </a:cubicBezTo>
                <a:cubicBezTo>
                  <a:pt x="626" y="70"/>
                  <a:pt x="632" y="72"/>
                  <a:pt x="655" y="81"/>
                </a:cubicBezTo>
                <a:cubicBezTo>
                  <a:pt x="652" y="92"/>
                  <a:pt x="564" y="105"/>
                  <a:pt x="474" y="112"/>
                </a:cubicBezTo>
                <a:cubicBezTo>
                  <a:pt x="285" y="112"/>
                  <a:pt x="285" y="112"/>
                  <a:pt x="285" y="112"/>
                </a:cubicBezTo>
                <a:cubicBezTo>
                  <a:pt x="283" y="111"/>
                  <a:pt x="282" y="110"/>
                  <a:pt x="282" y="108"/>
                </a:cubicBezTo>
                <a:cubicBezTo>
                  <a:pt x="280" y="96"/>
                  <a:pt x="285" y="84"/>
                  <a:pt x="272" y="85"/>
                </a:cubicBezTo>
                <a:cubicBezTo>
                  <a:pt x="261" y="85"/>
                  <a:pt x="269" y="105"/>
                  <a:pt x="238" y="106"/>
                </a:cubicBezTo>
                <a:cubicBezTo>
                  <a:pt x="161" y="108"/>
                  <a:pt x="0" y="28"/>
                  <a:pt x="12" y="28"/>
                </a:cubicBezTo>
                <a:cubicBezTo>
                  <a:pt x="45" y="30"/>
                  <a:pt x="53" y="8"/>
                  <a:pt x="56" y="0"/>
                </a:cubicBezTo>
                <a:close/>
              </a:path>
            </a:pathLst>
          </a:custGeom>
          <a:solidFill>
            <a:srgbClr val="E22A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3042"/>
          <p:cNvSpPr/>
          <p:nvPr/>
        </p:nvSpPr>
        <p:spPr bwMode="auto">
          <a:xfrm flipH="1">
            <a:off x="655685" y="6359678"/>
            <a:ext cx="1856147" cy="378834"/>
          </a:xfrm>
          <a:custGeom>
            <a:avLst/>
            <a:gdLst>
              <a:gd name="T0" fmla="*/ 15 w 578"/>
              <a:gd name="T1" fmla="*/ 0 h 118"/>
              <a:gd name="T2" fmla="*/ 564 w 578"/>
              <a:gd name="T3" fmla="*/ 35 h 118"/>
              <a:gd name="T4" fmla="*/ 569 w 578"/>
              <a:gd name="T5" fmla="*/ 89 h 118"/>
              <a:gd name="T6" fmla="*/ 429 w 578"/>
              <a:gd name="T7" fmla="*/ 115 h 118"/>
              <a:gd name="T8" fmla="*/ 217 w 578"/>
              <a:gd name="T9" fmla="*/ 111 h 118"/>
              <a:gd name="T10" fmla="*/ 3 w 578"/>
              <a:gd name="T11" fmla="*/ 56 h 118"/>
              <a:gd name="T12" fmla="*/ 15 w 578"/>
              <a:gd name="T13" fmla="*/ 0 h 118"/>
            </a:gdLst>
            <a:ahLst/>
            <a:cxnLst>
              <a:cxn ang="0">
                <a:pos x="T0" y="T1"/>
              </a:cxn>
              <a:cxn ang="0">
                <a:pos x="T2" y="T3"/>
              </a:cxn>
              <a:cxn ang="0">
                <a:pos x="T4" y="T5"/>
              </a:cxn>
              <a:cxn ang="0">
                <a:pos x="T6" y="T7"/>
              </a:cxn>
              <a:cxn ang="0">
                <a:pos x="T8" y="T9"/>
              </a:cxn>
              <a:cxn ang="0">
                <a:pos x="T10" y="T11"/>
              </a:cxn>
              <a:cxn ang="0">
                <a:pos x="T12" y="T13"/>
              </a:cxn>
            </a:cxnLst>
            <a:rect l="0" t="0" r="r" b="b"/>
            <a:pathLst>
              <a:path w="578" h="118">
                <a:moveTo>
                  <a:pt x="15" y="0"/>
                </a:moveTo>
                <a:cubicBezTo>
                  <a:pt x="564" y="35"/>
                  <a:pt x="564" y="35"/>
                  <a:pt x="564" y="35"/>
                </a:cubicBezTo>
                <a:cubicBezTo>
                  <a:pt x="577" y="55"/>
                  <a:pt x="578" y="80"/>
                  <a:pt x="569" y="89"/>
                </a:cubicBezTo>
                <a:cubicBezTo>
                  <a:pt x="561" y="99"/>
                  <a:pt x="528" y="108"/>
                  <a:pt x="429" y="115"/>
                </a:cubicBezTo>
                <a:cubicBezTo>
                  <a:pt x="398" y="117"/>
                  <a:pt x="307" y="118"/>
                  <a:pt x="217" y="111"/>
                </a:cubicBezTo>
                <a:cubicBezTo>
                  <a:pt x="111" y="102"/>
                  <a:pt x="6" y="81"/>
                  <a:pt x="3" y="56"/>
                </a:cubicBezTo>
                <a:cubicBezTo>
                  <a:pt x="0" y="37"/>
                  <a:pt x="15" y="1"/>
                  <a:pt x="15" y="0"/>
                </a:cubicBezTo>
                <a:close/>
              </a:path>
            </a:pathLst>
          </a:custGeom>
          <a:solidFill>
            <a:srgbClr val="5533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3043"/>
          <p:cNvSpPr/>
          <p:nvPr/>
        </p:nvSpPr>
        <p:spPr bwMode="auto">
          <a:xfrm flipH="1">
            <a:off x="629887" y="5403769"/>
            <a:ext cx="1842569" cy="1181308"/>
          </a:xfrm>
          <a:custGeom>
            <a:avLst/>
            <a:gdLst>
              <a:gd name="T0" fmla="*/ 221 w 574"/>
              <a:gd name="T1" fmla="*/ 0 h 368"/>
              <a:gd name="T2" fmla="*/ 494 w 574"/>
              <a:gd name="T3" fmla="*/ 11 h 368"/>
              <a:gd name="T4" fmla="*/ 565 w 574"/>
              <a:gd name="T5" fmla="*/ 314 h 368"/>
              <a:gd name="T6" fmla="*/ 451 w 574"/>
              <a:gd name="T7" fmla="*/ 359 h 368"/>
              <a:gd name="T8" fmla="*/ 1 w 574"/>
              <a:gd name="T9" fmla="*/ 291 h 368"/>
              <a:gd name="T10" fmla="*/ 62 w 574"/>
              <a:gd name="T11" fmla="*/ 149 h 368"/>
              <a:gd name="T12" fmla="*/ 221 w 574"/>
              <a:gd name="T13" fmla="*/ 0 h 368"/>
            </a:gdLst>
            <a:ahLst/>
            <a:cxnLst>
              <a:cxn ang="0">
                <a:pos x="T0" y="T1"/>
              </a:cxn>
              <a:cxn ang="0">
                <a:pos x="T2" y="T3"/>
              </a:cxn>
              <a:cxn ang="0">
                <a:pos x="T4" y="T5"/>
              </a:cxn>
              <a:cxn ang="0">
                <a:pos x="T6" y="T7"/>
              </a:cxn>
              <a:cxn ang="0">
                <a:pos x="T8" y="T9"/>
              </a:cxn>
              <a:cxn ang="0">
                <a:pos x="T10" y="T11"/>
              </a:cxn>
              <a:cxn ang="0">
                <a:pos x="T12" y="T13"/>
              </a:cxn>
            </a:cxnLst>
            <a:rect l="0" t="0" r="r" b="b"/>
            <a:pathLst>
              <a:path w="574" h="368">
                <a:moveTo>
                  <a:pt x="221" y="0"/>
                </a:moveTo>
                <a:cubicBezTo>
                  <a:pt x="494" y="11"/>
                  <a:pt x="494" y="11"/>
                  <a:pt x="494" y="11"/>
                </a:cubicBezTo>
                <a:cubicBezTo>
                  <a:pt x="532" y="97"/>
                  <a:pt x="574" y="247"/>
                  <a:pt x="565" y="314"/>
                </a:cubicBezTo>
                <a:cubicBezTo>
                  <a:pt x="562" y="336"/>
                  <a:pt x="523" y="355"/>
                  <a:pt x="451" y="359"/>
                </a:cubicBezTo>
                <a:cubicBezTo>
                  <a:pt x="388" y="363"/>
                  <a:pt x="0" y="368"/>
                  <a:pt x="1" y="291"/>
                </a:cubicBezTo>
                <a:cubicBezTo>
                  <a:pt x="2" y="241"/>
                  <a:pt x="32" y="192"/>
                  <a:pt x="62" y="149"/>
                </a:cubicBezTo>
                <a:cubicBezTo>
                  <a:pt x="105" y="87"/>
                  <a:pt x="209" y="1"/>
                  <a:pt x="221" y="0"/>
                </a:cubicBezTo>
                <a:close/>
              </a:path>
            </a:pathLst>
          </a:custGeom>
          <a:solidFill>
            <a:srgbClr val="E22A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3044"/>
          <p:cNvSpPr>
            <a:spLocks noEditPoints="1"/>
          </p:cNvSpPr>
          <p:nvPr/>
        </p:nvSpPr>
        <p:spPr bwMode="auto">
          <a:xfrm flipH="1">
            <a:off x="1641466" y="6128848"/>
            <a:ext cx="275639" cy="270208"/>
          </a:xfrm>
          <a:custGeom>
            <a:avLst/>
            <a:gdLst>
              <a:gd name="T0" fmla="*/ 66 w 86"/>
              <a:gd name="T1" fmla="*/ 13 h 84"/>
              <a:gd name="T2" fmla="*/ 13 w 86"/>
              <a:gd name="T3" fmla="*/ 20 h 84"/>
              <a:gd name="T4" fmla="*/ 20 w 86"/>
              <a:gd name="T5" fmla="*/ 72 h 84"/>
              <a:gd name="T6" fmla="*/ 73 w 86"/>
              <a:gd name="T7" fmla="*/ 65 h 84"/>
              <a:gd name="T8" fmla="*/ 66 w 86"/>
              <a:gd name="T9" fmla="*/ 13 h 84"/>
              <a:gd name="T10" fmla="*/ 48 w 86"/>
              <a:gd name="T11" fmla="*/ 56 h 84"/>
              <a:gd name="T12" fmla="*/ 50 w 86"/>
              <a:gd name="T13" fmla="*/ 64 h 84"/>
              <a:gd name="T14" fmla="*/ 41 w 86"/>
              <a:gd name="T15" fmla="*/ 65 h 84"/>
              <a:gd name="T16" fmla="*/ 40 w 86"/>
              <a:gd name="T17" fmla="*/ 57 h 84"/>
              <a:gd name="T18" fmla="*/ 48 w 86"/>
              <a:gd name="T19" fmla="*/ 56 h 84"/>
              <a:gd name="T20" fmla="*/ 26 w 86"/>
              <a:gd name="T21" fmla="*/ 39 h 84"/>
              <a:gd name="T22" fmla="*/ 27 w 86"/>
              <a:gd name="T23" fmla="*/ 47 h 84"/>
              <a:gd name="T24" fmla="*/ 19 w 86"/>
              <a:gd name="T25" fmla="*/ 48 h 84"/>
              <a:gd name="T26" fmla="*/ 18 w 86"/>
              <a:gd name="T27" fmla="*/ 40 h 84"/>
              <a:gd name="T28" fmla="*/ 26 w 86"/>
              <a:gd name="T29" fmla="*/ 39 h 84"/>
              <a:gd name="T30" fmla="*/ 42 w 86"/>
              <a:gd name="T31" fmla="*/ 18 h 84"/>
              <a:gd name="T32" fmla="*/ 43 w 86"/>
              <a:gd name="T33" fmla="*/ 26 h 84"/>
              <a:gd name="T34" fmla="*/ 35 w 86"/>
              <a:gd name="T35" fmla="*/ 27 h 84"/>
              <a:gd name="T36" fmla="*/ 34 w 86"/>
              <a:gd name="T37" fmla="*/ 19 h 84"/>
              <a:gd name="T38" fmla="*/ 42 w 86"/>
              <a:gd name="T39" fmla="*/ 18 h 84"/>
              <a:gd name="T40" fmla="*/ 66 w 86"/>
              <a:gd name="T41" fmla="*/ 36 h 84"/>
              <a:gd name="T42" fmla="*/ 67 w 86"/>
              <a:gd name="T43" fmla="*/ 44 h 84"/>
              <a:gd name="T44" fmla="*/ 59 w 86"/>
              <a:gd name="T45" fmla="*/ 45 h 84"/>
              <a:gd name="T46" fmla="*/ 57 w 86"/>
              <a:gd name="T47" fmla="*/ 37 h 84"/>
              <a:gd name="T48" fmla="*/ 66 w 86"/>
              <a:gd name="T49" fmla="*/ 3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6" h="84">
                <a:moveTo>
                  <a:pt x="66" y="13"/>
                </a:moveTo>
                <a:cubicBezTo>
                  <a:pt x="49" y="0"/>
                  <a:pt x="26" y="4"/>
                  <a:pt x="13" y="20"/>
                </a:cubicBezTo>
                <a:cubicBezTo>
                  <a:pt x="0" y="36"/>
                  <a:pt x="4" y="59"/>
                  <a:pt x="20" y="72"/>
                </a:cubicBezTo>
                <a:cubicBezTo>
                  <a:pt x="37" y="84"/>
                  <a:pt x="61" y="81"/>
                  <a:pt x="73" y="65"/>
                </a:cubicBezTo>
                <a:cubicBezTo>
                  <a:pt x="86" y="48"/>
                  <a:pt x="83" y="25"/>
                  <a:pt x="66" y="13"/>
                </a:cubicBezTo>
                <a:close/>
                <a:moveTo>
                  <a:pt x="48" y="56"/>
                </a:moveTo>
                <a:cubicBezTo>
                  <a:pt x="51" y="58"/>
                  <a:pt x="52" y="62"/>
                  <a:pt x="50" y="64"/>
                </a:cubicBezTo>
                <a:cubicBezTo>
                  <a:pt x="48" y="67"/>
                  <a:pt x="44" y="67"/>
                  <a:pt x="41" y="65"/>
                </a:cubicBezTo>
                <a:cubicBezTo>
                  <a:pt x="39" y="63"/>
                  <a:pt x="38" y="60"/>
                  <a:pt x="40" y="57"/>
                </a:cubicBezTo>
                <a:cubicBezTo>
                  <a:pt x="42" y="55"/>
                  <a:pt x="46" y="54"/>
                  <a:pt x="48" y="56"/>
                </a:cubicBezTo>
                <a:close/>
                <a:moveTo>
                  <a:pt x="26" y="39"/>
                </a:moveTo>
                <a:cubicBezTo>
                  <a:pt x="29" y="41"/>
                  <a:pt x="29" y="45"/>
                  <a:pt x="27" y="47"/>
                </a:cubicBezTo>
                <a:cubicBezTo>
                  <a:pt x="25" y="50"/>
                  <a:pt x="22" y="50"/>
                  <a:pt x="19" y="48"/>
                </a:cubicBezTo>
                <a:cubicBezTo>
                  <a:pt x="16" y="46"/>
                  <a:pt x="16" y="43"/>
                  <a:pt x="18" y="40"/>
                </a:cubicBezTo>
                <a:cubicBezTo>
                  <a:pt x="20" y="38"/>
                  <a:pt x="24" y="37"/>
                  <a:pt x="26" y="39"/>
                </a:cubicBezTo>
                <a:close/>
                <a:moveTo>
                  <a:pt x="42" y="18"/>
                </a:moveTo>
                <a:cubicBezTo>
                  <a:pt x="45" y="20"/>
                  <a:pt x="45" y="24"/>
                  <a:pt x="43" y="26"/>
                </a:cubicBezTo>
                <a:cubicBezTo>
                  <a:pt x="41" y="29"/>
                  <a:pt x="38" y="29"/>
                  <a:pt x="35" y="27"/>
                </a:cubicBezTo>
                <a:cubicBezTo>
                  <a:pt x="32" y="26"/>
                  <a:pt x="32" y="22"/>
                  <a:pt x="34" y="19"/>
                </a:cubicBezTo>
                <a:cubicBezTo>
                  <a:pt x="36" y="17"/>
                  <a:pt x="40" y="16"/>
                  <a:pt x="42" y="18"/>
                </a:cubicBezTo>
                <a:close/>
                <a:moveTo>
                  <a:pt x="66" y="36"/>
                </a:moveTo>
                <a:cubicBezTo>
                  <a:pt x="68" y="38"/>
                  <a:pt x="69" y="42"/>
                  <a:pt x="67" y="44"/>
                </a:cubicBezTo>
                <a:cubicBezTo>
                  <a:pt x="65" y="47"/>
                  <a:pt x="61" y="47"/>
                  <a:pt x="59" y="45"/>
                </a:cubicBezTo>
                <a:cubicBezTo>
                  <a:pt x="56" y="43"/>
                  <a:pt x="55" y="40"/>
                  <a:pt x="57" y="37"/>
                </a:cubicBezTo>
                <a:cubicBezTo>
                  <a:pt x="59" y="35"/>
                  <a:pt x="63" y="34"/>
                  <a:pt x="66" y="36"/>
                </a:cubicBezTo>
                <a:close/>
              </a:path>
            </a:pathLst>
          </a:custGeom>
          <a:solidFill>
            <a:srgbClr val="CEBC8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3045"/>
          <p:cNvSpPr>
            <a:spLocks noEditPoints="1"/>
          </p:cNvSpPr>
          <p:nvPr/>
        </p:nvSpPr>
        <p:spPr bwMode="auto">
          <a:xfrm flipH="1">
            <a:off x="1634677" y="5827410"/>
            <a:ext cx="251198" cy="247124"/>
          </a:xfrm>
          <a:custGeom>
            <a:avLst/>
            <a:gdLst>
              <a:gd name="T0" fmla="*/ 60 w 78"/>
              <a:gd name="T1" fmla="*/ 11 h 77"/>
              <a:gd name="T2" fmla="*/ 11 w 78"/>
              <a:gd name="T3" fmla="*/ 18 h 77"/>
              <a:gd name="T4" fmla="*/ 18 w 78"/>
              <a:gd name="T5" fmla="*/ 65 h 77"/>
              <a:gd name="T6" fmla="*/ 66 w 78"/>
              <a:gd name="T7" fmla="*/ 59 h 77"/>
              <a:gd name="T8" fmla="*/ 60 w 78"/>
              <a:gd name="T9" fmla="*/ 11 h 77"/>
              <a:gd name="T10" fmla="*/ 44 w 78"/>
              <a:gd name="T11" fmla="*/ 51 h 77"/>
              <a:gd name="T12" fmla="*/ 45 w 78"/>
              <a:gd name="T13" fmla="*/ 58 h 77"/>
              <a:gd name="T14" fmla="*/ 37 w 78"/>
              <a:gd name="T15" fmla="*/ 59 h 77"/>
              <a:gd name="T16" fmla="*/ 36 w 78"/>
              <a:gd name="T17" fmla="*/ 52 h 77"/>
              <a:gd name="T18" fmla="*/ 44 w 78"/>
              <a:gd name="T19" fmla="*/ 51 h 77"/>
              <a:gd name="T20" fmla="*/ 23 w 78"/>
              <a:gd name="T21" fmla="*/ 35 h 77"/>
              <a:gd name="T22" fmla="*/ 24 w 78"/>
              <a:gd name="T23" fmla="*/ 43 h 77"/>
              <a:gd name="T24" fmla="*/ 17 w 78"/>
              <a:gd name="T25" fmla="*/ 44 h 77"/>
              <a:gd name="T26" fmla="*/ 16 w 78"/>
              <a:gd name="T27" fmla="*/ 36 h 77"/>
              <a:gd name="T28" fmla="*/ 23 w 78"/>
              <a:gd name="T29" fmla="*/ 35 h 77"/>
              <a:gd name="T30" fmla="*/ 38 w 78"/>
              <a:gd name="T31" fmla="*/ 16 h 77"/>
              <a:gd name="T32" fmla="*/ 39 w 78"/>
              <a:gd name="T33" fmla="*/ 24 h 77"/>
              <a:gd name="T34" fmla="*/ 31 w 78"/>
              <a:gd name="T35" fmla="*/ 25 h 77"/>
              <a:gd name="T36" fmla="*/ 30 w 78"/>
              <a:gd name="T37" fmla="*/ 17 h 77"/>
              <a:gd name="T38" fmla="*/ 38 w 78"/>
              <a:gd name="T39" fmla="*/ 16 h 77"/>
              <a:gd name="T40" fmla="*/ 59 w 78"/>
              <a:gd name="T41" fmla="*/ 33 h 77"/>
              <a:gd name="T42" fmla="*/ 60 w 78"/>
              <a:gd name="T43" fmla="*/ 40 h 77"/>
              <a:gd name="T44" fmla="*/ 53 w 78"/>
              <a:gd name="T45" fmla="*/ 41 h 77"/>
              <a:gd name="T46" fmla="*/ 52 w 78"/>
              <a:gd name="T47" fmla="*/ 34 h 77"/>
              <a:gd name="T48" fmla="*/ 59 w 78"/>
              <a:gd name="T49" fmla="*/ 3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77">
                <a:moveTo>
                  <a:pt x="60" y="11"/>
                </a:moveTo>
                <a:cubicBezTo>
                  <a:pt x="44" y="0"/>
                  <a:pt x="23" y="3"/>
                  <a:pt x="11" y="18"/>
                </a:cubicBezTo>
                <a:cubicBezTo>
                  <a:pt x="0" y="33"/>
                  <a:pt x="3" y="54"/>
                  <a:pt x="18" y="65"/>
                </a:cubicBezTo>
                <a:cubicBezTo>
                  <a:pt x="33" y="77"/>
                  <a:pt x="55" y="74"/>
                  <a:pt x="66" y="59"/>
                </a:cubicBezTo>
                <a:cubicBezTo>
                  <a:pt x="78" y="44"/>
                  <a:pt x="75" y="23"/>
                  <a:pt x="60" y="11"/>
                </a:cubicBezTo>
                <a:close/>
                <a:moveTo>
                  <a:pt x="44" y="51"/>
                </a:moveTo>
                <a:cubicBezTo>
                  <a:pt x="46" y="53"/>
                  <a:pt x="46" y="56"/>
                  <a:pt x="45" y="58"/>
                </a:cubicBezTo>
                <a:cubicBezTo>
                  <a:pt x="43" y="61"/>
                  <a:pt x="39" y="61"/>
                  <a:pt x="37" y="59"/>
                </a:cubicBezTo>
                <a:cubicBezTo>
                  <a:pt x="35" y="58"/>
                  <a:pt x="34" y="54"/>
                  <a:pt x="36" y="52"/>
                </a:cubicBezTo>
                <a:cubicBezTo>
                  <a:pt x="38" y="50"/>
                  <a:pt x="41" y="49"/>
                  <a:pt x="44" y="51"/>
                </a:cubicBezTo>
                <a:close/>
                <a:moveTo>
                  <a:pt x="23" y="35"/>
                </a:moveTo>
                <a:cubicBezTo>
                  <a:pt x="26" y="37"/>
                  <a:pt x="26" y="40"/>
                  <a:pt x="24" y="43"/>
                </a:cubicBezTo>
                <a:cubicBezTo>
                  <a:pt x="23" y="45"/>
                  <a:pt x="19" y="45"/>
                  <a:pt x="17" y="44"/>
                </a:cubicBezTo>
                <a:cubicBezTo>
                  <a:pt x="14" y="42"/>
                  <a:pt x="14" y="39"/>
                  <a:pt x="16" y="36"/>
                </a:cubicBezTo>
                <a:cubicBezTo>
                  <a:pt x="18" y="34"/>
                  <a:pt x="21" y="33"/>
                  <a:pt x="23" y="35"/>
                </a:cubicBezTo>
                <a:close/>
                <a:moveTo>
                  <a:pt x="38" y="16"/>
                </a:moveTo>
                <a:cubicBezTo>
                  <a:pt x="40" y="18"/>
                  <a:pt x="41" y="21"/>
                  <a:pt x="39" y="24"/>
                </a:cubicBezTo>
                <a:cubicBezTo>
                  <a:pt x="37" y="26"/>
                  <a:pt x="34" y="26"/>
                  <a:pt x="31" y="25"/>
                </a:cubicBezTo>
                <a:cubicBezTo>
                  <a:pt x="29" y="23"/>
                  <a:pt x="29" y="20"/>
                  <a:pt x="30" y="17"/>
                </a:cubicBezTo>
                <a:cubicBezTo>
                  <a:pt x="32" y="15"/>
                  <a:pt x="36" y="14"/>
                  <a:pt x="38" y="16"/>
                </a:cubicBezTo>
                <a:close/>
                <a:moveTo>
                  <a:pt x="59" y="33"/>
                </a:moveTo>
                <a:cubicBezTo>
                  <a:pt x="62" y="34"/>
                  <a:pt x="62" y="38"/>
                  <a:pt x="60" y="40"/>
                </a:cubicBezTo>
                <a:cubicBezTo>
                  <a:pt x="59" y="42"/>
                  <a:pt x="55" y="43"/>
                  <a:pt x="53" y="41"/>
                </a:cubicBezTo>
                <a:cubicBezTo>
                  <a:pt x="50" y="39"/>
                  <a:pt x="50" y="36"/>
                  <a:pt x="52" y="34"/>
                </a:cubicBezTo>
                <a:cubicBezTo>
                  <a:pt x="54" y="31"/>
                  <a:pt x="57" y="31"/>
                  <a:pt x="59" y="33"/>
                </a:cubicBezTo>
                <a:close/>
              </a:path>
            </a:pathLst>
          </a:custGeom>
          <a:solidFill>
            <a:srgbClr val="CEBC8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3046"/>
          <p:cNvSpPr/>
          <p:nvPr/>
        </p:nvSpPr>
        <p:spPr bwMode="auto">
          <a:xfrm flipH="1">
            <a:off x="704567" y="6289071"/>
            <a:ext cx="397843" cy="272923"/>
          </a:xfrm>
          <a:custGeom>
            <a:avLst/>
            <a:gdLst>
              <a:gd name="T0" fmla="*/ 5 w 124"/>
              <a:gd name="T1" fmla="*/ 22 h 85"/>
              <a:gd name="T2" fmla="*/ 107 w 124"/>
              <a:gd name="T3" fmla="*/ 0 h 85"/>
              <a:gd name="T4" fmla="*/ 49 w 124"/>
              <a:gd name="T5" fmla="*/ 81 h 85"/>
              <a:gd name="T6" fmla="*/ 5 w 124"/>
              <a:gd name="T7" fmla="*/ 22 h 85"/>
            </a:gdLst>
            <a:ahLst/>
            <a:cxnLst>
              <a:cxn ang="0">
                <a:pos x="T0" y="T1"/>
              </a:cxn>
              <a:cxn ang="0">
                <a:pos x="T2" y="T3"/>
              </a:cxn>
              <a:cxn ang="0">
                <a:pos x="T4" y="T5"/>
              </a:cxn>
              <a:cxn ang="0">
                <a:pos x="T6" y="T7"/>
              </a:cxn>
            </a:cxnLst>
            <a:rect l="0" t="0" r="r" b="b"/>
            <a:pathLst>
              <a:path w="124" h="85">
                <a:moveTo>
                  <a:pt x="5" y="22"/>
                </a:moveTo>
                <a:cubicBezTo>
                  <a:pt x="107" y="0"/>
                  <a:pt x="107" y="0"/>
                  <a:pt x="107" y="0"/>
                </a:cubicBezTo>
                <a:cubicBezTo>
                  <a:pt x="124" y="25"/>
                  <a:pt x="95" y="85"/>
                  <a:pt x="49" y="81"/>
                </a:cubicBezTo>
                <a:cubicBezTo>
                  <a:pt x="49" y="81"/>
                  <a:pt x="0" y="82"/>
                  <a:pt x="5" y="22"/>
                </a:cubicBezTo>
                <a:close/>
              </a:path>
            </a:pathLst>
          </a:custGeom>
          <a:solidFill>
            <a:srgbClr val="E22A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3047"/>
          <p:cNvSpPr/>
          <p:nvPr/>
        </p:nvSpPr>
        <p:spPr bwMode="auto">
          <a:xfrm flipH="1">
            <a:off x="752091" y="6135636"/>
            <a:ext cx="382907" cy="173802"/>
          </a:xfrm>
          <a:custGeom>
            <a:avLst/>
            <a:gdLst>
              <a:gd name="T0" fmla="*/ 80 w 119"/>
              <a:gd name="T1" fmla="*/ 18 h 54"/>
              <a:gd name="T2" fmla="*/ 72 w 119"/>
              <a:gd name="T3" fmla="*/ 0 h 54"/>
              <a:gd name="T4" fmla="*/ 112 w 119"/>
              <a:gd name="T5" fmla="*/ 6 h 54"/>
              <a:gd name="T6" fmla="*/ 103 w 119"/>
              <a:gd name="T7" fmla="*/ 18 h 54"/>
              <a:gd name="T8" fmla="*/ 50 w 119"/>
              <a:gd name="T9" fmla="*/ 38 h 54"/>
              <a:gd name="T10" fmla="*/ 7 w 119"/>
              <a:gd name="T11" fmla="*/ 40 h 54"/>
              <a:gd name="T12" fmla="*/ 80 w 119"/>
              <a:gd name="T13" fmla="*/ 18 h 54"/>
            </a:gdLst>
            <a:ahLst/>
            <a:cxnLst>
              <a:cxn ang="0">
                <a:pos x="T0" y="T1"/>
              </a:cxn>
              <a:cxn ang="0">
                <a:pos x="T2" y="T3"/>
              </a:cxn>
              <a:cxn ang="0">
                <a:pos x="T4" y="T5"/>
              </a:cxn>
              <a:cxn ang="0">
                <a:pos x="T6" y="T7"/>
              </a:cxn>
              <a:cxn ang="0">
                <a:pos x="T8" y="T9"/>
              </a:cxn>
              <a:cxn ang="0">
                <a:pos x="T10" y="T11"/>
              </a:cxn>
              <a:cxn ang="0">
                <a:pos x="T12" y="T13"/>
              </a:cxn>
            </a:cxnLst>
            <a:rect l="0" t="0" r="r" b="b"/>
            <a:pathLst>
              <a:path w="119" h="54">
                <a:moveTo>
                  <a:pt x="80" y="18"/>
                </a:moveTo>
                <a:cubicBezTo>
                  <a:pt x="80" y="15"/>
                  <a:pt x="76" y="3"/>
                  <a:pt x="72" y="0"/>
                </a:cubicBezTo>
                <a:cubicBezTo>
                  <a:pt x="77" y="0"/>
                  <a:pt x="107" y="4"/>
                  <a:pt x="112" y="6"/>
                </a:cubicBezTo>
                <a:cubicBezTo>
                  <a:pt x="118" y="11"/>
                  <a:pt x="119" y="8"/>
                  <a:pt x="103" y="18"/>
                </a:cubicBezTo>
                <a:cubicBezTo>
                  <a:pt x="95" y="23"/>
                  <a:pt x="59" y="36"/>
                  <a:pt x="50" y="38"/>
                </a:cubicBezTo>
                <a:cubicBezTo>
                  <a:pt x="47" y="38"/>
                  <a:pt x="0" y="54"/>
                  <a:pt x="7" y="40"/>
                </a:cubicBezTo>
                <a:cubicBezTo>
                  <a:pt x="9" y="36"/>
                  <a:pt x="73" y="22"/>
                  <a:pt x="80" y="18"/>
                </a:cubicBezTo>
                <a:close/>
              </a:path>
            </a:pathLst>
          </a:custGeom>
          <a:solidFill>
            <a:srgbClr val="9824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3048"/>
          <p:cNvSpPr/>
          <p:nvPr/>
        </p:nvSpPr>
        <p:spPr bwMode="auto">
          <a:xfrm flipH="1">
            <a:off x="640749" y="6154646"/>
            <a:ext cx="534983" cy="310942"/>
          </a:xfrm>
          <a:custGeom>
            <a:avLst/>
            <a:gdLst>
              <a:gd name="T0" fmla="*/ 43 w 167"/>
              <a:gd name="T1" fmla="*/ 30 h 97"/>
              <a:gd name="T2" fmla="*/ 131 w 167"/>
              <a:gd name="T3" fmla="*/ 3 h 97"/>
              <a:gd name="T4" fmla="*/ 130 w 167"/>
              <a:gd name="T5" fmla="*/ 31 h 97"/>
              <a:gd name="T6" fmla="*/ 26 w 167"/>
              <a:gd name="T7" fmla="*/ 65 h 97"/>
              <a:gd name="T8" fmla="*/ 18 w 167"/>
              <a:gd name="T9" fmla="*/ 53 h 97"/>
              <a:gd name="T10" fmla="*/ 43 w 167"/>
              <a:gd name="T11" fmla="*/ 30 h 97"/>
            </a:gdLst>
            <a:ahLst/>
            <a:cxnLst>
              <a:cxn ang="0">
                <a:pos x="T0" y="T1"/>
              </a:cxn>
              <a:cxn ang="0">
                <a:pos x="T2" y="T3"/>
              </a:cxn>
              <a:cxn ang="0">
                <a:pos x="T4" y="T5"/>
              </a:cxn>
              <a:cxn ang="0">
                <a:pos x="T6" y="T7"/>
              </a:cxn>
              <a:cxn ang="0">
                <a:pos x="T8" y="T9"/>
              </a:cxn>
              <a:cxn ang="0">
                <a:pos x="T10" y="T11"/>
              </a:cxn>
            </a:cxnLst>
            <a:rect l="0" t="0" r="r" b="b"/>
            <a:pathLst>
              <a:path w="167" h="97">
                <a:moveTo>
                  <a:pt x="43" y="30"/>
                </a:moveTo>
                <a:cubicBezTo>
                  <a:pt x="72" y="26"/>
                  <a:pt x="124" y="0"/>
                  <a:pt x="131" y="3"/>
                </a:cubicBezTo>
                <a:cubicBezTo>
                  <a:pt x="149" y="11"/>
                  <a:pt x="121" y="30"/>
                  <a:pt x="130" y="31"/>
                </a:cubicBezTo>
                <a:cubicBezTo>
                  <a:pt x="167" y="39"/>
                  <a:pt x="59" y="97"/>
                  <a:pt x="26" y="65"/>
                </a:cubicBezTo>
                <a:cubicBezTo>
                  <a:pt x="26" y="64"/>
                  <a:pt x="28" y="63"/>
                  <a:pt x="18" y="53"/>
                </a:cubicBezTo>
                <a:cubicBezTo>
                  <a:pt x="0" y="33"/>
                  <a:pt x="41" y="30"/>
                  <a:pt x="43" y="30"/>
                </a:cubicBezTo>
                <a:close/>
              </a:path>
            </a:pathLst>
          </a:custGeom>
          <a:solidFill>
            <a:srgbClr val="DAC78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3049"/>
          <p:cNvSpPr/>
          <p:nvPr/>
        </p:nvSpPr>
        <p:spPr bwMode="auto">
          <a:xfrm flipH="1">
            <a:off x="1660476" y="5384760"/>
            <a:ext cx="575718" cy="458945"/>
          </a:xfrm>
          <a:custGeom>
            <a:avLst/>
            <a:gdLst>
              <a:gd name="T0" fmla="*/ 179 w 179"/>
              <a:gd name="T1" fmla="*/ 79 h 143"/>
              <a:gd name="T2" fmla="*/ 143 w 179"/>
              <a:gd name="T3" fmla="*/ 0 h 143"/>
              <a:gd name="T4" fmla="*/ 13 w 179"/>
              <a:gd name="T5" fmla="*/ 124 h 143"/>
              <a:gd name="T6" fmla="*/ 123 w 179"/>
              <a:gd name="T7" fmla="*/ 105 h 143"/>
              <a:gd name="T8" fmla="*/ 179 w 179"/>
              <a:gd name="T9" fmla="*/ 79 h 143"/>
            </a:gdLst>
            <a:ahLst/>
            <a:cxnLst>
              <a:cxn ang="0">
                <a:pos x="T0" y="T1"/>
              </a:cxn>
              <a:cxn ang="0">
                <a:pos x="T2" y="T3"/>
              </a:cxn>
              <a:cxn ang="0">
                <a:pos x="T4" y="T5"/>
              </a:cxn>
              <a:cxn ang="0">
                <a:pos x="T6" y="T7"/>
              </a:cxn>
              <a:cxn ang="0">
                <a:pos x="T8" y="T9"/>
              </a:cxn>
            </a:cxnLst>
            <a:rect l="0" t="0" r="r" b="b"/>
            <a:pathLst>
              <a:path w="179" h="143">
                <a:moveTo>
                  <a:pt x="179" y="79"/>
                </a:moveTo>
                <a:cubicBezTo>
                  <a:pt x="143" y="0"/>
                  <a:pt x="143" y="0"/>
                  <a:pt x="143" y="0"/>
                </a:cubicBezTo>
                <a:cubicBezTo>
                  <a:pt x="86" y="29"/>
                  <a:pt x="0" y="93"/>
                  <a:pt x="13" y="124"/>
                </a:cubicBezTo>
                <a:cubicBezTo>
                  <a:pt x="19" y="139"/>
                  <a:pt x="44" y="143"/>
                  <a:pt x="123" y="105"/>
                </a:cubicBezTo>
                <a:cubicBezTo>
                  <a:pt x="131" y="101"/>
                  <a:pt x="172" y="81"/>
                  <a:pt x="179" y="79"/>
                </a:cubicBezTo>
                <a:close/>
              </a:path>
            </a:pathLst>
          </a:custGeom>
          <a:solidFill>
            <a:srgbClr val="DAC78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3050"/>
          <p:cNvSpPr/>
          <p:nvPr/>
        </p:nvSpPr>
        <p:spPr bwMode="auto">
          <a:xfrm flipH="1">
            <a:off x="707282" y="4608084"/>
            <a:ext cx="1541131" cy="1103912"/>
          </a:xfrm>
          <a:custGeom>
            <a:avLst/>
            <a:gdLst>
              <a:gd name="T0" fmla="*/ 337 w 480"/>
              <a:gd name="T1" fmla="*/ 26 h 344"/>
              <a:gd name="T2" fmla="*/ 406 w 480"/>
              <a:gd name="T3" fmla="*/ 253 h 344"/>
              <a:gd name="T4" fmla="*/ 174 w 480"/>
              <a:gd name="T5" fmla="*/ 107 h 344"/>
              <a:gd name="T6" fmla="*/ 337 w 480"/>
              <a:gd name="T7" fmla="*/ 26 h 344"/>
            </a:gdLst>
            <a:ahLst/>
            <a:cxnLst>
              <a:cxn ang="0">
                <a:pos x="T0" y="T1"/>
              </a:cxn>
              <a:cxn ang="0">
                <a:pos x="T2" y="T3"/>
              </a:cxn>
              <a:cxn ang="0">
                <a:pos x="T4" y="T5"/>
              </a:cxn>
              <a:cxn ang="0">
                <a:pos x="T6" y="T7"/>
              </a:cxn>
            </a:cxnLst>
            <a:rect l="0" t="0" r="r" b="b"/>
            <a:pathLst>
              <a:path w="480" h="344">
                <a:moveTo>
                  <a:pt x="337" y="26"/>
                </a:moveTo>
                <a:cubicBezTo>
                  <a:pt x="407" y="80"/>
                  <a:pt x="480" y="161"/>
                  <a:pt x="406" y="253"/>
                </a:cubicBezTo>
                <a:cubicBezTo>
                  <a:pt x="333" y="344"/>
                  <a:pt x="0" y="310"/>
                  <a:pt x="174" y="107"/>
                </a:cubicBezTo>
                <a:cubicBezTo>
                  <a:pt x="200" y="76"/>
                  <a:pt x="303" y="0"/>
                  <a:pt x="337" y="26"/>
                </a:cubicBezTo>
                <a:close/>
              </a:path>
            </a:pathLst>
          </a:custGeom>
          <a:solidFill>
            <a:srgbClr val="EBC2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3051"/>
          <p:cNvSpPr/>
          <p:nvPr/>
        </p:nvSpPr>
        <p:spPr bwMode="auto">
          <a:xfrm flipH="1">
            <a:off x="633960" y="5422779"/>
            <a:ext cx="574360" cy="609664"/>
          </a:xfrm>
          <a:custGeom>
            <a:avLst/>
            <a:gdLst>
              <a:gd name="T0" fmla="*/ 93 w 179"/>
              <a:gd name="T1" fmla="*/ 0 h 190"/>
              <a:gd name="T2" fmla="*/ 0 w 179"/>
              <a:gd name="T3" fmla="*/ 76 h 190"/>
              <a:gd name="T4" fmla="*/ 99 w 179"/>
              <a:gd name="T5" fmla="*/ 147 h 190"/>
              <a:gd name="T6" fmla="*/ 93 w 179"/>
              <a:gd name="T7" fmla="*/ 0 h 190"/>
            </a:gdLst>
            <a:ahLst/>
            <a:cxnLst>
              <a:cxn ang="0">
                <a:pos x="T0" y="T1"/>
              </a:cxn>
              <a:cxn ang="0">
                <a:pos x="T2" y="T3"/>
              </a:cxn>
              <a:cxn ang="0">
                <a:pos x="T4" y="T5"/>
              </a:cxn>
              <a:cxn ang="0">
                <a:pos x="T6" y="T7"/>
              </a:cxn>
            </a:cxnLst>
            <a:rect l="0" t="0" r="r" b="b"/>
            <a:pathLst>
              <a:path w="179" h="190">
                <a:moveTo>
                  <a:pt x="93" y="0"/>
                </a:moveTo>
                <a:cubicBezTo>
                  <a:pt x="0" y="76"/>
                  <a:pt x="0" y="76"/>
                  <a:pt x="0" y="76"/>
                </a:cubicBezTo>
                <a:cubicBezTo>
                  <a:pt x="0" y="78"/>
                  <a:pt x="61" y="126"/>
                  <a:pt x="99" y="147"/>
                </a:cubicBezTo>
                <a:cubicBezTo>
                  <a:pt x="179" y="190"/>
                  <a:pt x="143" y="13"/>
                  <a:pt x="93" y="0"/>
                </a:cubicBezTo>
                <a:close/>
              </a:path>
            </a:pathLst>
          </a:custGeom>
          <a:solidFill>
            <a:srgbClr val="DAC78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3052"/>
          <p:cNvSpPr/>
          <p:nvPr/>
        </p:nvSpPr>
        <p:spPr bwMode="auto">
          <a:xfrm flipH="1">
            <a:off x="832202" y="4713994"/>
            <a:ext cx="1220685" cy="894807"/>
          </a:xfrm>
          <a:custGeom>
            <a:avLst/>
            <a:gdLst>
              <a:gd name="T0" fmla="*/ 267 w 380"/>
              <a:gd name="T1" fmla="*/ 21 h 279"/>
              <a:gd name="T2" fmla="*/ 321 w 380"/>
              <a:gd name="T3" fmla="*/ 205 h 279"/>
              <a:gd name="T4" fmla="*/ 138 w 380"/>
              <a:gd name="T5" fmla="*/ 87 h 279"/>
              <a:gd name="T6" fmla="*/ 267 w 380"/>
              <a:gd name="T7" fmla="*/ 21 h 279"/>
            </a:gdLst>
            <a:ahLst/>
            <a:cxnLst>
              <a:cxn ang="0">
                <a:pos x="T0" y="T1"/>
              </a:cxn>
              <a:cxn ang="0">
                <a:pos x="T2" y="T3"/>
              </a:cxn>
              <a:cxn ang="0">
                <a:pos x="T4" y="T5"/>
              </a:cxn>
              <a:cxn ang="0">
                <a:pos x="T6" y="T7"/>
              </a:cxn>
            </a:cxnLst>
            <a:rect l="0" t="0" r="r" b="b"/>
            <a:pathLst>
              <a:path w="380" h="279">
                <a:moveTo>
                  <a:pt x="267" y="21"/>
                </a:moveTo>
                <a:cubicBezTo>
                  <a:pt x="322" y="65"/>
                  <a:pt x="380" y="131"/>
                  <a:pt x="321" y="205"/>
                </a:cubicBezTo>
                <a:cubicBezTo>
                  <a:pt x="264" y="279"/>
                  <a:pt x="0" y="251"/>
                  <a:pt x="138" y="87"/>
                </a:cubicBezTo>
                <a:cubicBezTo>
                  <a:pt x="159" y="62"/>
                  <a:pt x="240" y="0"/>
                  <a:pt x="267" y="21"/>
                </a:cubicBezTo>
                <a:close/>
              </a:path>
            </a:pathLst>
          </a:custGeom>
          <a:solidFill>
            <a:srgbClr val="F5D5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053"/>
          <p:cNvSpPr/>
          <p:nvPr/>
        </p:nvSpPr>
        <p:spPr bwMode="auto">
          <a:xfrm flipH="1">
            <a:off x="363753" y="4935319"/>
            <a:ext cx="1623958" cy="1777393"/>
          </a:xfrm>
          <a:custGeom>
            <a:avLst/>
            <a:gdLst>
              <a:gd name="T0" fmla="*/ 71 w 506"/>
              <a:gd name="T1" fmla="*/ 31 h 554"/>
              <a:gd name="T2" fmla="*/ 320 w 506"/>
              <a:gd name="T3" fmla="*/ 134 h 554"/>
              <a:gd name="T4" fmla="*/ 330 w 506"/>
              <a:gd name="T5" fmla="*/ 0 h 554"/>
              <a:gd name="T6" fmla="*/ 198 w 506"/>
              <a:gd name="T7" fmla="*/ 413 h 554"/>
              <a:gd name="T8" fmla="*/ 287 w 506"/>
              <a:gd name="T9" fmla="*/ 403 h 554"/>
              <a:gd name="T10" fmla="*/ 276 w 506"/>
              <a:gd name="T11" fmla="*/ 421 h 554"/>
              <a:gd name="T12" fmla="*/ 277 w 506"/>
              <a:gd name="T13" fmla="*/ 421 h 554"/>
              <a:gd name="T14" fmla="*/ 287 w 506"/>
              <a:gd name="T15" fmla="*/ 387 h 554"/>
              <a:gd name="T16" fmla="*/ 103 w 506"/>
              <a:gd name="T17" fmla="*/ 428 h 554"/>
              <a:gd name="T18" fmla="*/ 71 w 506"/>
              <a:gd name="T19" fmla="*/ 31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6" h="554">
                <a:moveTo>
                  <a:pt x="71" y="31"/>
                </a:moveTo>
                <a:cubicBezTo>
                  <a:pt x="0" y="183"/>
                  <a:pt x="235" y="231"/>
                  <a:pt x="320" y="134"/>
                </a:cubicBezTo>
                <a:cubicBezTo>
                  <a:pt x="352" y="97"/>
                  <a:pt x="353" y="58"/>
                  <a:pt x="330" y="0"/>
                </a:cubicBezTo>
                <a:cubicBezTo>
                  <a:pt x="506" y="170"/>
                  <a:pt x="135" y="283"/>
                  <a:pt x="198" y="413"/>
                </a:cubicBezTo>
                <a:cubicBezTo>
                  <a:pt x="219" y="455"/>
                  <a:pt x="310" y="442"/>
                  <a:pt x="287" y="403"/>
                </a:cubicBezTo>
                <a:cubicBezTo>
                  <a:pt x="274" y="382"/>
                  <a:pt x="238" y="433"/>
                  <a:pt x="276" y="421"/>
                </a:cubicBezTo>
                <a:cubicBezTo>
                  <a:pt x="277" y="420"/>
                  <a:pt x="277" y="403"/>
                  <a:pt x="277" y="421"/>
                </a:cubicBezTo>
                <a:cubicBezTo>
                  <a:pt x="276" y="461"/>
                  <a:pt x="207" y="379"/>
                  <a:pt x="287" y="387"/>
                </a:cubicBezTo>
                <a:cubicBezTo>
                  <a:pt x="347" y="393"/>
                  <a:pt x="262" y="554"/>
                  <a:pt x="103" y="428"/>
                </a:cubicBezTo>
                <a:cubicBezTo>
                  <a:pt x="20" y="362"/>
                  <a:pt x="21" y="60"/>
                  <a:pt x="71"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054"/>
          <p:cNvSpPr/>
          <p:nvPr/>
        </p:nvSpPr>
        <p:spPr bwMode="auto">
          <a:xfrm flipH="1">
            <a:off x="1455444" y="4974696"/>
            <a:ext cx="260702" cy="252555"/>
          </a:xfrm>
          <a:custGeom>
            <a:avLst/>
            <a:gdLst>
              <a:gd name="T0" fmla="*/ 42 w 81"/>
              <a:gd name="T1" fmla="*/ 1 h 79"/>
              <a:gd name="T2" fmla="*/ 1 w 81"/>
              <a:gd name="T3" fmla="*/ 38 h 79"/>
              <a:gd name="T4" fmla="*/ 39 w 81"/>
              <a:gd name="T5" fmla="*/ 78 h 79"/>
              <a:gd name="T6" fmla="*/ 80 w 81"/>
              <a:gd name="T7" fmla="*/ 41 h 79"/>
              <a:gd name="T8" fmla="*/ 42 w 81"/>
              <a:gd name="T9" fmla="*/ 1 h 79"/>
            </a:gdLst>
            <a:ahLst/>
            <a:cxnLst>
              <a:cxn ang="0">
                <a:pos x="T0" y="T1"/>
              </a:cxn>
              <a:cxn ang="0">
                <a:pos x="T2" y="T3"/>
              </a:cxn>
              <a:cxn ang="0">
                <a:pos x="T4" y="T5"/>
              </a:cxn>
              <a:cxn ang="0">
                <a:pos x="T6" y="T7"/>
              </a:cxn>
              <a:cxn ang="0">
                <a:pos x="T8" y="T9"/>
              </a:cxn>
            </a:cxnLst>
            <a:rect l="0" t="0" r="r" b="b"/>
            <a:pathLst>
              <a:path w="81" h="79">
                <a:moveTo>
                  <a:pt x="42" y="1"/>
                </a:moveTo>
                <a:cubicBezTo>
                  <a:pt x="20" y="0"/>
                  <a:pt x="2" y="16"/>
                  <a:pt x="1" y="38"/>
                </a:cubicBezTo>
                <a:cubicBezTo>
                  <a:pt x="0" y="59"/>
                  <a:pt x="17" y="77"/>
                  <a:pt x="39" y="78"/>
                </a:cubicBezTo>
                <a:cubicBezTo>
                  <a:pt x="61" y="79"/>
                  <a:pt x="79" y="63"/>
                  <a:pt x="80" y="41"/>
                </a:cubicBezTo>
                <a:cubicBezTo>
                  <a:pt x="81" y="20"/>
                  <a:pt x="64" y="2"/>
                  <a:pt x="42" y="1"/>
                </a:cubicBezTo>
                <a:close/>
              </a:path>
            </a:pathLst>
          </a:custGeom>
          <a:solidFill>
            <a:srgbClr val="EAA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055"/>
          <p:cNvSpPr/>
          <p:nvPr/>
        </p:nvSpPr>
        <p:spPr bwMode="auto">
          <a:xfrm flipH="1">
            <a:off x="923177" y="5034441"/>
            <a:ext cx="266134" cy="257987"/>
          </a:xfrm>
          <a:custGeom>
            <a:avLst/>
            <a:gdLst>
              <a:gd name="T0" fmla="*/ 43 w 83"/>
              <a:gd name="T1" fmla="*/ 1 h 80"/>
              <a:gd name="T2" fmla="*/ 1 w 83"/>
              <a:gd name="T3" fmla="*/ 38 h 80"/>
              <a:gd name="T4" fmla="*/ 40 w 83"/>
              <a:gd name="T5" fmla="*/ 79 h 80"/>
              <a:gd name="T6" fmla="*/ 82 w 83"/>
              <a:gd name="T7" fmla="*/ 42 h 80"/>
              <a:gd name="T8" fmla="*/ 43 w 83"/>
              <a:gd name="T9" fmla="*/ 1 h 80"/>
            </a:gdLst>
            <a:ahLst/>
            <a:cxnLst>
              <a:cxn ang="0">
                <a:pos x="T0" y="T1"/>
              </a:cxn>
              <a:cxn ang="0">
                <a:pos x="T2" y="T3"/>
              </a:cxn>
              <a:cxn ang="0">
                <a:pos x="T4" y="T5"/>
              </a:cxn>
              <a:cxn ang="0">
                <a:pos x="T6" y="T7"/>
              </a:cxn>
              <a:cxn ang="0">
                <a:pos x="T8" y="T9"/>
              </a:cxn>
            </a:cxnLst>
            <a:rect l="0" t="0" r="r" b="b"/>
            <a:pathLst>
              <a:path w="83" h="80">
                <a:moveTo>
                  <a:pt x="43" y="1"/>
                </a:moveTo>
                <a:cubicBezTo>
                  <a:pt x="21" y="0"/>
                  <a:pt x="2" y="17"/>
                  <a:pt x="1" y="38"/>
                </a:cubicBezTo>
                <a:cubicBezTo>
                  <a:pt x="0" y="60"/>
                  <a:pt x="17" y="78"/>
                  <a:pt x="40" y="79"/>
                </a:cubicBezTo>
                <a:cubicBezTo>
                  <a:pt x="62" y="80"/>
                  <a:pt x="81" y="63"/>
                  <a:pt x="82" y="42"/>
                </a:cubicBezTo>
                <a:cubicBezTo>
                  <a:pt x="83" y="20"/>
                  <a:pt x="65" y="2"/>
                  <a:pt x="43" y="1"/>
                </a:cubicBezTo>
                <a:close/>
              </a:path>
            </a:pathLst>
          </a:custGeom>
          <a:solidFill>
            <a:srgbClr val="EAA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056"/>
          <p:cNvSpPr/>
          <p:nvPr/>
        </p:nvSpPr>
        <p:spPr bwMode="auto">
          <a:xfrm flipH="1">
            <a:off x="1253128" y="4984201"/>
            <a:ext cx="821484" cy="403274"/>
          </a:xfrm>
          <a:custGeom>
            <a:avLst/>
            <a:gdLst>
              <a:gd name="T0" fmla="*/ 216 w 256"/>
              <a:gd name="T1" fmla="*/ 95 h 126"/>
              <a:gd name="T2" fmla="*/ 161 w 256"/>
              <a:gd name="T3" fmla="*/ 33 h 126"/>
              <a:gd name="T4" fmla="*/ 40 w 256"/>
              <a:gd name="T5" fmla="*/ 54 h 126"/>
              <a:gd name="T6" fmla="*/ 47 w 256"/>
              <a:gd name="T7" fmla="*/ 36 h 126"/>
              <a:gd name="T8" fmla="*/ 38 w 256"/>
              <a:gd name="T9" fmla="*/ 34 h 126"/>
              <a:gd name="T10" fmla="*/ 54 w 256"/>
              <a:gd name="T11" fmla="*/ 11 h 126"/>
              <a:gd name="T12" fmla="*/ 9 w 256"/>
              <a:gd name="T13" fmla="*/ 34 h 126"/>
              <a:gd name="T14" fmla="*/ 45 w 256"/>
              <a:gd name="T15" fmla="*/ 105 h 126"/>
              <a:gd name="T16" fmla="*/ 216 w 256"/>
              <a:gd name="T17" fmla="*/ 9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126">
                <a:moveTo>
                  <a:pt x="216" y="95"/>
                </a:moveTo>
                <a:cubicBezTo>
                  <a:pt x="256" y="61"/>
                  <a:pt x="212" y="8"/>
                  <a:pt x="161" y="33"/>
                </a:cubicBezTo>
                <a:cubicBezTo>
                  <a:pt x="131" y="47"/>
                  <a:pt x="73" y="87"/>
                  <a:pt x="40" y="54"/>
                </a:cubicBezTo>
                <a:cubicBezTo>
                  <a:pt x="4" y="18"/>
                  <a:pt x="72" y="17"/>
                  <a:pt x="47" y="36"/>
                </a:cubicBezTo>
                <a:cubicBezTo>
                  <a:pt x="41" y="41"/>
                  <a:pt x="46" y="19"/>
                  <a:pt x="38" y="34"/>
                </a:cubicBezTo>
                <a:cubicBezTo>
                  <a:pt x="29" y="52"/>
                  <a:pt x="84" y="36"/>
                  <a:pt x="54" y="11"/>
                </a:cubicBezTo>
                <a:cubicBezTo>
                  <a:pt x="40" y="0"/>
                  <a:pt x="16" y="12"/>
                  <a:pt x="9" y="34"/>
                </a:cubicBezTo>
                <a:cubicBezTo>
                  <a:pt x="0" y="58"/>
                  <a:pt x="10" y="93"/>
                  <a:pt x="45" y="105"/>
                </a:cubicBezTo>
                <a:cubicBezTo>
                  <a:pt x="80" y="117"/>
                  <a:pt x="188" y="126"/>
                  <a:pt x="216" y="9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057"/>
          <p:cNvSpPr/>
          <p:nvPr/>
        </p:nvSpPr>
        <p:spPr bwMode="auto">
          <a:xfrm flipH="1">
            <a:off x="570143" y="5024936"/>
            <a:ext cx="852714" cy="465734"/>
          </a:xfrm>
          <a:custGeom>
            <a:avLst/>
            <a:gdLst>
              <a:gd name="T0" fmla="*/ 31 w 266"/>
              <a:gd name="T1" fmla="*/ 86 h 145"/>
              <a:gd name="T2" fmla="*/ 103 w 266"/>
              <a:gd name="T3" fmla="*/ 38 h 145"/>
              <a:gd name="T4" fmla="*/ 219 w 266"/>
              <a:gd name="T5" fmla="*/ 93 h 145"/>
              <a:gd name="T6" fmla="*/ 217 w 266"/>
              <a:gd name="T7" fmla="*/ 72 h 145"/>
              <a:gd name="T8" fmla="*/ 227 w 266"/>
              <a:gd name="T9" fmla="*/ 73 h 145"/>
              <a:gd name="T10" fmla="*/ 217 w 266"/>
              <a:gd name="T11" fmla="*/ 45 h 145"/>
              <a:gd name="T12" fmla="*/ 257 w 266"/>
              <a:gd name="T13" fmla="*/ 81 h 145"/>
              <a:gd name="T14" fmla="*/ 199 w 266"/>
              <a:gd name="T15" fmla="*/ 142 h 145"/>
              <a:gd name="T16" fmla="*/ 31 w 266"/>
              <a:gd name="T17" fmla="*/ 86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6" h="145">
                <a:moveTo>
                  <a:pt x="31" y="86"/>
                </a:moveTo>
                <a:cubicBezTo>
                  <a:pt x="0" y="40"/>
                  <a:pt x="59" y="0"/>
                  <a:pt x="103" y="38"/>
                </a:cubicBezTo>
                <a:cubicBezTo>
                  <a:pt x="129" y="61"/>
                  <a:pt x="177" y="117"/>
                  <a:pt x="219" y="93"/>
                </a:cubicBezTo>
                <a:cubicBezTo>
                  <a:pt x="266" y="66"/>
                  <a:pt x="197" y="47"/>
                  <a:pt x="217" y="72"/>
                </a:cubicBezTo>
                <a:cubicBezTo>
                  <a:pt x="222" y="79"/>
                  <a:pt x="223" y="56"/>
                  <a:pt x="227" y="73"/>
                </a:cubicBezTo>
                <a:cubicBezTo>
                  <a:pt x="231" y="94"/>
                  <a:pt x="180" y="63"/>
                  <a:pt x="217" y="45"/>
                </a:cubicBezTo>
                <a:cubicBezTo>
                  <a:pt x="234" y="38"/>
                  <a:pt x="255" y="56"/>
                  <a:pt x="257" y="81"/>
                </a:cubicBezTo>
                <a:cubicBezTo>
                  <a:pt x="259" y="107"/>
                  <a:pt x="239" y="140"/>
                  <a:pt x="199" y="142"/>
                </a:cubicBezTo>
                <a:cubicBezTo>
                  <a:pt x="162" y="145"/>
                  <a:pt x="50" y="124"/>
                  <a:pt x="31" y="8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058"/>
          <p:cNvSpPr/>
          <p:nvPr/>
        </p:nvSpPr>
        <p:spPr bwMode="auto">
          <a:xfrm flipH="1">
            <a:off x="1657761" y="4871502"/>
            <a:ext cx="157508" cy="153435"/>
          </a:xfrm>
          <a:custGeom>
            <a:avLst/>
            <a:gdLst>
              <a:gd name="T0" fmla="*/ 26 w 49"/>
              <a:gd name="T1" fmla="*/ 1 h 48"/>
              <a:gd name="T2" fmla="*/ 1 w 49"/>
              <a:gd name="T3" fmla="*/ 23 h 48"/>
              <a:gd name="T4" fmla="*/ 24 w 49"/>
              <a:gd name="T5" fmla="*/ 47 h 48"/>
              <a:gd name="T6" fmla="*/ 49 w 49"/>
              <a:gd name="T7" fmla="*/ 25 h 48"/>
              <a:gd name="T8" fmla="*/ 26 w 49"/>
              <a:gd name="T9" fmla="*/ 1 h 48"/>
            </a:gdLst>
            <a:ahLst/>
            <a:cxnLst>
              <a:cxn ang="0">
                <a:pos x="T0" y="T1"/>
              </a:cxn>
              <a:cxn ang="0">
                <a:pos x="T2" y="T3"/>
              </a:cxn>
              <a:cxn ang="0">
                <a:pos x="T4" y="T5"/>
              </a:cxn>
              <a:cxn ang="0">
                <a:pos x="T6" y="T7"/>
              </a:cxn>
              <a:cxn ang="0">
                <a:pos x="T8" y="T9"/>
              </a:cxn>
            </a:cxnLst>
            <a:rect l="0" t="0" r="r" b="b"/>
            <a:pathLst>
              <a:path w="49" h="48">
                <a:moveTo>
                  <a:pt x="26" y="1"/>
                </a:moveTo>
                <a:cubicBezTo>
                  <a:pt x="12" y="0"/>
                  <a:pt x="1" y="10"/>
                  <a:pt x="1" y="23"/>
                </a:cubicBezTo>
                <a:cubicBezTo>
                  <a:pt x="0" y="36"/>
                  <a:pt x="10" y="47"/>
                  <a:pt x="24" y="47"/>
                </a:cubicBezTo>
                <a:cubicBezTo>
                  <a:pt x="37" y="48"/>
                  <a:pt x="48" y="38"/>
                  <a:pt x="49" y="25"/>
                </a:cubicBezTo>
                <a:cubicBezTo>
                  <a:pt x="49" y="12"/>
                  <a:pt x="39" y="1"/>
                  <a:pt x="26" y="1"/>
                </a:cubicBezTo>
                <a:close/>
              </a:path>
            </a:pathLst>
          </a:custGeom>
          <a:solidFill>
            <a:srgbClr val="EBC2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059"/>
          <p:cNvSpPr/>
          <p:nvPr/>
        </p:nvSpPr>
        <p:spPr bwMode="auto">
          <a:xfrm flipH="1">
            <a:off x="1285717" y="5417347"/>
            <a:ext cx="160223" cy="124920"/>
          </a:xfrm>
          <a:custGeom>
            <a:avLst/>
            <a:gdLst>
              <a:gd name="T0" fmla="*/ 50 w 50"/>
              <a:gd name="T1" fmla="*/ 6 h 39"/>
              <a:gd name="T2" fmla="*/ 3 w 50"/>
              <a:gd name="T3" fmla="*/ 0 h 39"/>
              <a:gd name="T4" fmla="*/ 25 w 50"/>
              <a:gd name="T5" fmla="*/ 15 h 39"/>
              <a:gd name="T6" fmla="*/ 50 w 50"/>
              <a:gd name="T7" fmla="*/ 6 h 39"/>
            </a:gdLst>
            <a:ahLst/>
            <a:cxnLst>
              <a:cxn ang="0">
                <a:pos x="T0" y="T1"/>
              </a:cxn>
              <a:cxn ang="0">
                <a:pos x="T2" y="T3"/>
              </a:cxn>
              <a:cxn ang="0">
                <a:pos x="T4" y="T5"/>
              </a:cxn>
              <a:cxn ang="0">
                <a:pos x="T6" y="T7"/>
              </a:cxn>
            </a:cxnLst>
            <a:rect l="0" t="0" r="r" b="b"/>
            <a:pathLst>
              <a:path w="50" h="39">
                <a:moveTo>
                  <a:pt x="50" y="6"/>
                </a:moveTo>
                <a:cubicBezTo>
                  <a:pt x="48" y="31"/>
                  <a:pt x="0" y="39"/>
                  <a:pt x="3" y="0"/>
                </a:cubicBezTo>
                <a:cubicBezTo>
                  <a:pt x="3" y="0"/>
                  <a:pt x="13" y="12"/>
                  <a:pt x="25" y="15"/>
                </a:cubicBezTo>
                <a:cubicBezTo>
                  <a:pt x="35" y="17"/>
                  <a:pt x="47" y="9"/>
                  <a:pt x="50" y="6"/>
                </a:cubicBezTo>
                <a:close/>
              </a:path>
            </a:pathLst>
          </a:custGeom>
          <a:solidFill>
            <a:srgbClr val="E976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060"/>
          <p:cNvSpPr/>
          <p:nvPr/>
        </p:nvSpPr>
        <p:spPr bwMode="auto">
          <a:xfrm flipH="1">
            <a:off x="1266706" y="5330447"/>
            <a:ext cx="156150" cy="92332"/>
          </a:xfrm>
          <a:custGeom>
            <a:avLst/>
            <a:gdLst>
              <a:gd name="T0" fmla="*/ 42 w 49"/>
              <a:gd name="T1" fmla="*/ 9 h 29"/>
              <a:gd name="T2" fmla="*/ 45 w 49"/>
              <a:gd name="T3" fmla="*/ 12 h 29"/>
              <a:gd name="T4" fmla="*/ 18 w 49"/>
              <a:gd name="T5" fmla="*/ 27 h 29"/>
              <a:gd name="T6" fmla="*/ 1 w 49"/>
              <a:gd name="T7" fmla="*/ 1 h 29"/>
              <a:gd name="T8" fmla="*/ 5 w 49"/>
              <a:gd name="T9" fmla="*/ 5 h 29"/>
              <a:gd name="T10" fmla="*/ 42 w 49"/>
              <a:gd name="T11" fmla="*/ 9 h 29"/>
            </a:gdLst>
            <a:ahLst/>
            <a:cxnLst>
              <a:cxn ang="0">
                <a:pos x="T0" y="T1"/>
              </a:cxn>
              <a:cxn ang="0">
                <a:pos x="T2" y="T3"/>
              </a:cxn>
              <a:cxn ang="0">
                <a:pos x="T4" y="T5"/>
              </a:cxn>
              <a:cxn ang="0">
                <a:pos x="T6" y="T7"/>
              </a:cxn>
              <a:cxn ang="0">
                <a:pos x="T8" y="T9"/>
              </a:cxn>
              <a:cxn ang="0">
                <a:pos x="T10" y="T11"/>
              </a:cxn>
            </a:cxnLst>
            <a:rect l="0" t="0" r="r" b="b"/>
            <a:pathLst>
              <a:path w="49" h="29">
                <a:moveTo>
                  <a:pt x="42" y="9"/>
                </a:moveTo>
                <a:cubicBezTo>
                  <a:pt x="44" y="9"/>
                  <a:pt x="49" y="4"/>
                  <a:pt x="45" y="12"/>
                </a:cubicBezTo>
                <a:cubicBezTo>
                  <a:pt x="41" y="19"/>
                  <a:pt x="35" y="29"/>
                  <a:pt x="18" y="27"/>
                </a:cubicBezTo>
                <a:cubicBezTo>
                  <a:pt x="8" y="26"/>
                  <a:pt x="0" y="11"/>
                  <a:pt x="1" y="1"/>
                </a:cubicBezTo>
                <a:cubicBezTo>
                  <a:pt x="1" y="0"/>
                  <a:pt x="3" y="3"/>
                  <a:pt x="5" y="5"/>
                </a:cubicBezTo>
                <a:cubicBezTo>
                  <a:pt x="15" y="15"/>
                  <a:pt x="28" y="15"/>
                  <a:pt x="42" y="9"/>
                </a:cubicBezTo>
                <a:close/>
              </a:path>
            </a:pathLst>
          </a:cu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061"/>
          <p:cNvSpPr/>
          <p:nvPr/>
        </p:nvSpPr>
        <p:spPr bwMode="auto">
          <a:xfrm flipH="1">
            <a:off x="1250412" y="5337235"/>
            <a:ext cx="47524" cy="40735"/>
          </a:xfrm>
          <a:custGeom>
            <a:avLst/>
            <a:gdLst>
              <a:gd name="T0" fmla="*/ 0 w 15"/>
              <a:gd name="T1" fmla="*/ 4 h 13"/>
              <a:gd name="T2" fmla="*/ 8 w 15"/>
              <a:gd name="T3" fmla="*/ 13 h 13"/>
              <a:gd name="T4" fmla="*/ 7 w 15"/>
              <a:gd name="T5" fmla="*/ 7 h 13"/>
              <a:gd name="T6" fmla="*/ 0 w 15"/>
              <a:gd name="T7" fmla="*/ 4 h 13"/>
            </a:gdLst>
            <a:ahLst/>
            <a:cxnLst>
              <a:cxn ang="0">
                <a:pos x="T0" y="T1"/>
              </a:cxn>
              <a:cxn ang="0">
                <a:pos x="T2" y="T3"/>
              </a:cxn>
              <a:cxn ang="0">
                <a:pos x="T4" y="T5"/>
              </a:cxn>
              <a:cxn ang="0">
                <a:pos x="T6" y="T7"/>
              </a:cxn>
            </a:cxnLst>
            <a:rect l="0" t="0" r="r" b="b"/>
            <a:pathLst>
              <a:path w="15" h="13">
                <a:moveTo>
                  <a:pt x="0" y="4"/>
                </a:moveTo>
                <a:cubicBezTo>
                  <a:pt x="5" y="0"/>
                  <a:pt x="15" y="7"/>
                  <a:pt x="8" y="13"/>
                </a:cubicBezTo>
                <a:cubicBezTo>
                  <a:pt x="8" y="13"/>
                  <a:pt x="8" y="9"/>
                  <a:pt x="7" y="7"/>
                </a:cubicBezTo>
                <a:cubicBezTo>
                  <a:pt x="5" y="5"/>
                  <a:pt x="2" y="4"/>
                  <a:pt x="0" y="4"/>
                </a:cubicBezTo>
                <a:close/>
              </a:path>
            </a:pathLst>
          </a:cu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062"/>
          <p:cNvSpPr/>
          <p:nvPr/>
        </p:nvSpPr>
        <p:spPr bwMode="auto">
          <a:xfrm flipH="1">
            <a:off x="1403847" y="5311437"/>
            <a:ext cx="35303" cy="40735"/>
          </a:xfrm>
          <a:custGeom>
            <a:avLst/>
            <a:gdLst>
              <a:gd name="T0" fmla="*/ 4 w 11"/>
              <a:gd name="T1" fmla="*/ 13 h 13"/>
              <a:gd name="T2" fmla="*/ 11 w 11"/>
              <a:gd name="T3" fmla="*/ 6 h 13"/>
              <a:gd name="T4" fmla="*/ 6 w 11"/>
              <a:gd name="T5" fmla="*/ 7 h 13"/>
              <a:gd name="T6" fmla="*/ 4 w 11"/>
              <a:gd name="T7" fmla="*/ 13 h 13"/>
            </a:gdLst>
            <a:ahLst/>
            <a:cxnLst>
              <a:cxn ang="0">
                <a:pos x="T0" y="T1"/>
              </a:cxn>
              <a:cxn ang="0">
                <a:pos x="T2" y="T3"/>
              </a:cxn>
              <a:cxn ang="0">
                <a:pos x="T4" y="T5"/>
              </a:cxn>
              <a:cxn ang="0">
                <a:pos x="T6" y="T7"/>
              </a:cxn>
            </a:cxnLst>
            <a:rect l="0" t="0" r="r" b="b"/>
            <a:pathLst>
              <a:path w="11" h="13">
                <a:moveTo>
                  <a:pt x="4" y="13"/>
                </a:moveTo>
                <a:cubicBezTo>
                  <a:pt x="0" y="9"/>
                  <a:pt x="5" y="0"/>
                  <a:pt x="11" y="6"/>
                </a:cubicBezTo>
                <a:cubicBezTo>
                  <a:pt x="11" y="6"/>
                  <a:pt x="8" y="6"/>
                  <a:pt x="6" y="7"/>
                </a:cubicBezTo>
                <a:cubicBezTo>
                  <a:pt x="4" y="9"/>
                  <a:pt x="4" y="12"/>
                  <a:pt x="4" y="13"/>
                </a:cubicBezTo>
                <a:close/>
              </a:path>
            </a:pathLst>
          </a:cu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063"/>
          <p:cNvSpPr/>
          <p:nvPr/>
        </p:nvSpPr>
        <p:spPr bwMode="auto">
          <a:xfrm flipH="1">
            <a:off x="681484" y="4556486"/>
            <a:ext cx="999359" cy="385622"/>
          </a:xfrm>
          <a:custGeom>
            <a:avLst/>
            <a:gdLst>
              <a:gd name="T0" fmla="*/ 235 w 311"/>
              <a:gd name="T1" fmla="*/ 120 h 120"/>
              <a:gd name="T2" fmla="*/ 45 w 311"/>
              <a:gd name="T3" fmla="*/ 85 h 120"/>
              <a:gd name="T4" fmla="*/ 7 w 311"/>
              <a:gd name="T5" fmla="*/ 98 h 120"/>
              <a:gd name="T6" fmla="*/ 52 w 311"/>
              <a:gd name="T7" fmla="*/ 22 h 120"/>
              <a:gd name="T8" fmla="*/ 246 w 311"/>
              <a:gd name="T9" fmla="*/ 112 h 120"/>
              <a:gd name="T10" fmla="*/ 235 w 311"/>
              <a:gd name="T11" fmla="*/ 120 h 120"/>
            </a:gdLst>
            <a:ahLst/>
            <a:cxnLst>
              <a:cxn ang="0">
                <a:pos x="T0" y="T1"/>
              </a:cxn>
              <a:cxn ang="0">
                <a:pos x="T2" y="T3"/>
              </a:cxn>
              <a:cxn ang="0">
                <a:pos x="T4" y="T5"/>
              </a:cxn>
              <a:cxn ang="0">
                <a:pos x="T6" y="T7"/>
              </a:cxn>
              <a:cxn ang="0">
                <a:pos x="T8" y="T9"/>
              </a:cxn>
              <a:cxn ang="0">
                <a:pos x="T10" y="T11"/>
              </a:cxn>
            </a:cxnLst>
            <a:rect l="0" t="0" r="r" b="b"/>
            <a:pathLst>
              <a:path w="311" h="120">
                <a:moveTo>
                  <a:pt x="235" y="120"/>
                </a:moveTo>
                <a:cubicBezTo>
                  <a:pt x="199" y="62"/>
                  <a:pt x="100" y="54"/>
                  <a:pt x="45" y="85"/>
                </a:cubicBezTo>
                <a:cubicBezTo>
                  <a:pt x="0" y="111"/>
                  <a:pt x="8" y="118"/>
                  <a:pt x="7" y="98"/>
                </a:cubicBezTo>
                <a:cubicBezTo>
                  <a:pt x="6" y="78"/>
                  <a:pt x="25" y="32"/>
                  <a:pt x="52" y="22"/>
                </a:cubicBezTo>
                <a:cubicBezTo>
                  <a:pt x="107" y="0"/>
                  <a:pt x="311" y="5"/>
                  <a:pt x="246" y="112"/>
                </a:cubicBezTo>
                <a:cubicBezTo>
                  <a:pt x="245" y="114"/>
                  <a:pt x="236" y="117"/>
                  <a:pt x="235" y="1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064"/>
          <p:cNvSpPr>
            <a:spLocks noEditPoints="1"/>
          </p:cNvSpPr>
          <p:nvPr/>
        </p:nvSpPr>
        <p:spPr bwMode="auto">
          <a:xfrm flipH="1">
            <a:off x="707283" y="6545699"/>
            <a:ext cx="1759741" cy="167013"/>
          </a:xfrm>
          <a:custGeom>
            <a:avLst/>
            <a:gdLst>
              <a:gd name="T0" fmla="*/ 1289 w 1296"/>
              <a:gd name="T1" fmla="*/ 67 h 123"/>
              <a:gd name="T2" fmla="*/ 1289 w 1296"/>
              <a:gd name="T3" fmla="*/ 76 h 123"/>
              <a:gd name="T4" fmla="*/ 7 w 1296"/>
              <a:gd name="T5" fmla="*/ 0 h 123"/>
              <a:gd name="T6" fmla="*/ 7 w 1296"/>
              <a:gd name="T7" fmla="*/ 12 h 123"/>
              <a:gd name="T8" fmla="*/ 43 w 1296"/>
              <a:gd name="T9" fmla="*/ 19 h 123"/>
              <a:gd name="T10" fmla="*/ 45 w 1296"/>
              <a:gd name="T11" fmla="*/ 31 h 123"/>
              <a:gd name="T12" fmla="*/ 83 w 1296"/>
              <a:gd name="T13" fmla="*/ 33 h 123"/>
              <a:gd name="T14" fmla="*/ 78 w 1296"/>
              <a:gd name="T15" fmla="*/ 43 h 123"/>
              <a:gd name="T16" fmla="*/ 126 w 1296"/>
              <a:gd name="T17" fmla="*/ 48 h 123"/>
              <a:gd name="T18" fmla="*/ 114 w 1296"/>
              <a:gd name="T19" fmla="*/ 55 h 123"/>
              <a:gd name="T20" fmla="*/ 166 w 1296"/>
              <a:gd name="T21" fmla="*/ 57 h 123"/>
              <a:gd name="T22" fmla="*/ 156 w 1296"/>
              <a:gd name="T23" fmla="*/ 55 h 123"/>
              <a:gd name="T24" fmla="*/ 204 w 1296"/>
              <a:gd name="T25" fmla="*/ 76 h 123"/>
              <a:gd name="T26" fmla="*/ 237 w 1296"/>
              <a:gd name="T27" fmla="*/ 71 h 123"/>
              <a:gd name="T28" fmla="*/ 244 w 1296"/>
              <a:gd name="T29" fmla="*/ 83 h 123"/>
              <a:gd name="T30" fmla="*/ 277 w 1296"/>
              <a:gd name="T31" fmla="*/ 78 h 123"/>
              <a:gd name="T32" fmla="*/ 277 w 1296"/>
              <a:gd name="T33" fmla="*/ 88 h 123"/>
              <a:gd name="T34" fmla="*/ 324 w 1296"/>
              <a:gd name="T35" fmla="*/ 85 h 123"/>
              <a:gd name="T36" fmla="*/ 315 w 1296"/>
              <a:gd name="T37" fmla="*/ 95 h 123"/>
              <a:gd name="T38" fmla="*/ 367 w 1296"/>
              <a:gd name="T39" fmla="*/ 90 h 123"/>
              <a:gd name="T40" fmla="*/ 355 w 1296"/>
              <a:gd name="T41" fmla="*/ 90 h 123"/>
              <a:gd name="T42" fmla="*/ 400 w 1296"/>
              <a:gd name="T43" fmla="*/ 104 h 123"/>
              <a:gd name="T44" fmla="*/ 445 w 1296"/>
              <a:gd name="T45" fmla="*/ 100 h 123"/>
              <a:gd name="T46" fmla="*/ 435 w 1296"/>
              <a:gd name="T47" fmla="*/ 109 h 123"/>
              <a:gd name="T48" fmla="*/ 485 w 1296"/>
              <a:gd name="T49" fmla="*/ 111 h 123"/>
              <a:gd name="T50" fmla="*/ 518 w 1296"/>
              <a:gd name="T51" fmla="*/ 104 h 123"/>
              <a:gd name="T52" fmla="*/ 518 w 1296"/>
              <a:gd name="T53" fmla="*/ 114 h 123"/>
              <a:gd name="T54" fmla="*/ 563 w 1296"/>
              <a:gd name="T55" fmla="*/ 107 h 123"/>
              <a:gd name="T56" fmla="*/ 556 w 1296"/>
              <a:gd name="T57" fmla="*/ 116 h 123"/>
              <a:gd name="T58" fmla="*/ 608 w 1296"/>
              <a:gd name="T59" fmla="*/ 119 h 123"/>
              <a:gd name="T60" fmla="*/ 641 w 1296"/>
              <a:gd name="T61" fmla="*/ 111 h 123"/>
              <a:gd name="T62" fmla="*/ 641 w 1296"/>
              <a:gd name="T63" fmla="*/ 121 h 123"/>
              <a:gd name="T64" fmla="*/ 686 w 1296"/>
              <a:gd name="T65" fmla="*/ 111 h 123"/>
              <a:gd name="T66" fmla="*/ 679 w 1296"/>
              <a:gd name="T67" fmla="*/ 121 h 123"/>
              <a:gd name="T68" fmla="*/ 728 w 1296"/>
              <a:gd name="T69" fmla="*/ 123 h 123"/>
              <a:gd name="T70" fmla="*/ 762 w 1296"/>
              <a:gd name="T71" fmla="*/ 114 h 123"/>
              <a:gd name="T72" fmla="*/ 762 w 1296"/>
              <a:gd name="T73" fmla="*/ 123 h 123"/>
              <a:gd name="T74" fmla="*/ 811 w 1296"/>
              <a:gd name="T75" fmla="*/ 114 h 123"/>
              <a:gd name="T76" fmla="*/ 842 w 1296"/>
              <a:gd name="T77" fmla="*/ 114 h 123"/>
              <a:gd name="T78" fmla="*/ 849 w 1296"/>
              <a:gd name="T79" fmla="*/ 123 h 123"/>
              <a:gd name="T80" fmla="*/ 887 w 1296"/>
              <a:gd name="T81" fmla="*/ 111 h 123"/>
              <a:gd name="T82" fmla="*/ 882 w 1296"/>
              <a:gd name="T83" fmla="*/ 111 h 123"/>
              <a:gd name="T84" fmla="*/ 932 w 1296"/>
              <a:gd name="T85" fmla="*/ 121 h 123"/>
              <a:gd name="T86" fmla="*/ 962 w 1296"/>
              <a:gd name="T87" fmla="*/ 109 h 123"/>
              <a:gd name="T88" fmla="*/ 970 w 1296"/>
              <a:gd name="T89" fmla="*/ 119 h 123"/>
              <a:gd name="T90" fmla="*/ 1007 w 1296"/>
              <a:gd name="T91" fmla="*/ 107 h 123"/>
              <a:gd name="T92" fmla="*/ 1003 w 1296"/>
              <a:gd name="T93" fmla="*/ 107 h 123"/>
              <a:gd name="T94" fmla="*/ 1055 w 1296"/>
              <a:gd name="T95" fmla="*/ 114 h 123"/>
              <a:gd name="T96" fmla="*/ 1083 w 1296"/>
              <a:gd name="T97" fmla="*/ 102 h 123"/>
              <a:gd name="T98" fmla="*/ 1092 w 1296"/>
              <a:gd name="T99" fmla="*/ 109 h 123"/>
              <a:gd name="T100" fmla="*/ 1126 w 1296"/>
              <a:gd name="T101" fmla="*/ 97 h 123"/>
              <a:gd name="T102" fmla="*/ 1128 w 1296"/>
              <a:gd name="T103" fmla="*/ 107 h 123"/>
              <a:gd name="T104" fmla="*/ 1171 w 1296"/>
              <a:gd name="T105" fmla="*/ 90 h 123"/>
              <a:gd name="T106" fmla="*/ 1166 w 1296"/>
              <a:gd name="T107" fmla="*/ 102 h 123"/>
              <a:gd name="T108" fmla="*/ 1213 w 1296"/>
              <a:gd name="T109" fmla="*/ 85 h 123"/>
              <a:gd name="T110" fmla="*/ 1204 w 1296"/>
              <a:gd name="T111" fmla="*/ 85 h 123"/>
              <a:gd name="T112" fmla="*/ 1253 w 1296"/>
              <a:gd name="T113" fmla="*/ 76 h 123"/>
              <a:gd name="T114" fmla="*/ 1246 w 1296"/>
              <a:gd name="T115" fmla="*/ 88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96" h="123">
                <a:moveTo>
                  <a:pt x="1282" y="69"/>
                </a:moveTo>
                <a:lnTo>
                  <a:pt x="1282" y="69"/>
                </a:lnTo>
                <a:lnTo>
                  <a:pt x="1284" y="67"/>
                </a:lnTo>
                <a:lnTo>
                  <a:pt x="1286" y="67"/>
                </a:lnTo>
                <a:lnTo>
                  <a:pt x="1289" y="67"/>
                </a:lnTo>
                <a:lnTo>
                  <a:pt x="1291" y="64"/>
                </a:lnTo>
                <a:lnTo>
                  <a:pt x="1296" y="74"/>
                </a:lnTo>
                <a:lnTo>
                  <a:pt x="1293" y="76"/>
                </a:lnTo>
                <a:lnTo>
                  <a:pt x="1291" y="76"/>
                </a:lnTo>
                <a:lnTo>
                  <a:pt x="1289" y="76"/>
                </a:lnTo>
                <a:lnTo>
                  <a:pt x="1286" y="78"/>
                </a:lnTo>
                <a:lnTo>
                  <a:pt x="1286" y="78"/>
                </a:lnTo>
                <a:lnTo>
                  <a:pt x="1282" y="69"/>
                </a:lnTo>
                <a:close/>
                <a:moveTo>
                  <a:pt x="7" y="0"/>
                </a:moveTo>
                <a:lnTo>
                  <a:pt x="7" y="0"/>
                </a:lnTo>
                <a:lnTo>
                  <a:pt x="10" y="3"/>
                </a:lnTo>
                <a:lnTo>
                  <a:pt x="12" y="3"/>
                </a:lnTo>
                <a:lnTo>
                  <a:pt x="14" y="5"/>
                </a:lnTo>
                <a:lnTo>
                  <a:pt x="10" y="15"/>
                </a:lnTo>
                <a:lnTo>
                  <a:pt x="7" y="12"/>
                </a:lnTo>
                <a:lnTo>
                  <a:pt x="5" y="10"/>
                </a:lnTo>
                <a:lnTo>
                  <a:pt x="3" y="10"/>
                </a:lnTo>
                <a:lnTo>
                  <a:pt x="0" y="10"/>
                </a:lnTo>
                <a:lnTo>
                  <a:pt x="7" y="0"/>
                </a:lnTo>
                <a:close/>
                <a:moveTo>
                  <a:pt x="43" y="19"/>
                </a:moveTo>
                <a:lnTo>
                  <a:pt x="45" y="19"/>
                </a:lnTo>
                <a:lnTo>
                  <a:pt x="48" y="22"/>
                </a:lnTo>
                <a:lnTo>
                  <a:pt x="52" y="22"/>
                </a:lnTo>
                <a:lnTo>
                  <a:pt x="48" y="31"/>
                </a:lnTo>
                <a:lnTo>
                  <a:pt x="45" y="31"/>
                </a:lnTo>
                <a:lnTo>
                  <a:pt x="40" y="29"/>
                </a:lnTo>
                <a:lnTo>
                  <a:pt x="38" y="26"/>
                </a:lnTo>
                <a:lnTo>
                  <a:pt x="43" y="19"/>
                </a:lnTo>
                <a:close/>
                <a:moveTo>
                  <a:pt x="78" y="33"/>
                </a:moveTo>
                <a:lnTo>
                  <a:pt x="83" y="33"/>
                </a:lnTo>
                <a:lnTo>
                  <a:pt x="88" y="36"/>
                </a:lnTo>
                <a:lnTo>
                  <a:pt x="88" y="36"/>
                </a:lnTo>
                <a:lnTo>
                  <a:pt x="85" y="45"/>
                </a:lnTo>
                <a:lnTo>
                  <a:pt x="83" y="45"/>
                </a:lnTo>
                <a:lnTo>
                  <a:pt x="78" y="43"/>
                </a:lnTo>
                <a:lnTo>
                  <a:pt x="76" y="43"/>
                </a:lnTo>
                <a:lnTo>
                  <a:pt x="78" y="33"/>
                </a:lnTo>
                <a:close/>
                <a:moveTo>
                  <a:pt x="118" y="45"/>
                </a:moveTo>
                <a:lnTo>
                  <a:pt x="121" y="45"/>
                </a:lnTo>
                <a:lnTo>
                  <a:pt x="126" y="48"/>
                </a:lnTo>
                <a:lnTo>
                  <a:pt x="128" y="48"/>
                </a:lnTo>
                <a:lnTo>
                  <a:pt x="126" y="57"/>
                </a:lnTo>
                <a:lnTo>
                  <a:pt x="123" y="57"/>
                </a:lnTo>
                <a:lnTo>
                  <a:pt x="118" y="55"/>
                </a:lnTo>
                <a:lnTo>
                  <a:pt x="114" y="55"/>
                </a:lnTo>
                <a:lnTo>
                  <a:pt x="118" y="45"/>
                </a:lnTo>
                <a:close/>
                <a:moveTo>
                  <a:pt x="156" y="55"/>
                </a:moveTo>
                <a:lnTo>
                  <a:pt x="159" y="55"/>
                </a:lnTo>
                <a:lnTo>
                  <a:pt x="163" y="57"/>
                </a:lnTo>
                <a:lnTo>
                  <a:pt x="166" y="57"/>
                </a:lnTo>
                <a:lnTo>
                  <a:pt x="163" y="67"/>
                </a:lnTo>
                <a:lnTo>
                  <a:pt x="161" y="67"/>
                </a:lnTo>
                <a:lnTo>
                  <a:pt x="156" y="64"/>
                </a:lnTo>
                <a:lnTo>
                  <a:pt x="154" y="64"/>
                </a:lnTo>
                <a:lnTo>
                  <a:pt x="156" y="55"/>
                </a:lnTo>
                <a:close/>
                <a:moveTo>
                  <a:pt x="196" y="64"/>
                </a:moveTo>
                <a:lnTo>
                  <a:pt x="196" y="64"/>
                </a:lnTo>
                <a:lnTo>
                  <a:pt x="204" y="67"/>
                </a:lnTo>
                <a:lnTo>
                  <a:pt x="206" y="67"/>
                </a:lnTo>
                <a:lnTo>
                  <a:pt x="204" y="76"/>
                </a:lnTo>
                <a:lnTo>
                  <a:pt x="201" y="76"/>
                </a:lnTo>
                <a:lnTo>
                  <a:pt x="196" y="74"/>
                </a:lnTo>
                <a:lnTo>
                  <a:pt x="194" y="74"/>
                </a:lnTo>
                <a:lnTo>
                  <a:pt x="196" y="64"/>
                </a:lnTo>
                <a:close/>
                <a:moveTo>
                  <a:pt x="237" y="71"/>
                </a:moveTo>
                <a:lnTo>
                  <a:pt x="239" y="74"/>
                </a:lnTo>
                <a:lnTo>
                  <a:pt x="244" y="74"/>
                </a:lnTo>
                <a:lnTo>
                  <a:pt x="246" y="74"/>
                </a:lnTo>
                <a:lnTo>
                  <a:pt x="244" y="83"/>
                </a:lnTo>
                <a:lnTo>
                  <a:pt x="244" y="83"/>
                </a:lnTo>
                <a:lnTo>
                  <a:pt x="237" y="83"/>
                </a:lnTo>
                <a:lnTo>
                  <a:pt x="234" y="81"/>
                </a:lnTo>
                <a:lnTo>
                  <a:pt x="237" y="71"/>
                </a:lnTo>
                <a:close/>
                <a:moveTo>
                  <a:pt x="274" y="78"/>
                </a:moveTo>
                <a:lnTo>
                  <a:pt x="277" y="78"/>
                </a:lnTo>
                <a:lnTo>
                  <a:pt x="284" y="81"/>
                </a:lnTo>
                <a:lnTo>
                  <a:pt x="286" y="81"/>
                </a:lnTo>
                <a:lnTo>
                  <a:pt x="284" y="90"/>
                </a:lnTo>
                <a:lnTo>
                  <a:pt x="282" y="90"/>
                </a:lnTo>
                <a:lnTo>
                  <a:pt x="277" y="88"/>
                </a:lnTo>
                <a:lnTo>
                  <a:pt x="274" y="88"/>
                </a:lnTo>
                <a:lnTo>
                  <a:pt x="274" y="78"/>
                </a:lnTo>
                <a:close/>
                <a:moveTo>
                  <a:pt x="315" y="85"/>
                </a:moveTo>
                <a:lnTo>
                  <a:pt x="317" y="85"/>
                </a:lnTo>
                <a:lnTo>
                  <a:pt x="324" y="85"/>
                </a:lnTo>
                <a:lnTo>
                  <a:pt x="327" y="85"/>
                </a:lnTo>
                <a:lnTo>
                  <a:pt x="324" y="95"/>
                </a:lnTo>
                <a:lnTo>
                  <a:pt x="322" y="95"/>
                </a:lnTo>
                <a:lnTo>
                  <a:pt x="317" y="95"/>
                </a:lnTo>
                <a:lnTo>
                  <a:pt x="315" y="95"/>
                </a:lnTo>
                <a:lnTo>
                  <a:pt x="315" y="85"/>
                </a:lnTo>
                <a:close/>
                <a:moveTo>
                  <a:pt x="355" y="90"/>
                </a:moveTo>
                <a:lnTo>
                  <a:pt x="360" y="90"/>
                </a:lnTo>
                <a:lnTo>
                  <a:pt x="364" y="90"/>
                </a:lnTo>
                <a:lnTo>
                  <a:pt x="367" y="90"/>
                </a:lnTo>
                <a:lnTo>
                  <a:pt x="364" y="102"/>
                </a:lnTo>
                <a:lnTo>
                  <a:pt x="364" y="100"/>
                </a:lnTo>
                <a:lnTo>
                  <a:pt x="357" y="100"/>
                </a:lnTo>
                <a:lnTo>
                  <a:pt x="355" y="100"/>
                </a:lnTo>
                <a:lnTo>
                  <a:pt x="355" y="90"/>
                </a:lnTo>
                <a:close/>
                <a:moveTo>
                  <a:pt x="395" y="95"/>
                </a:moveTo>
                <a:lnTo>
                  <a:pt x="400" y="95"/>
                </a:lnTo>
                <a:lnTo>
                  <a:pt x="407" y="95"/>
                </a:lnTo>
                <a:lnTo>
                  <a:pt x="405" y="104"/>
                </a:lnTo>
                <a:lnTo>
                  <a:pt x="400" y="104"/>
                </a:lnTo>
                <a:lnTo>
                  <a:pt x="395" y="104"/>
                </a:lnTo>
                <a:lnTo>
                  <a:pt x="395" y="95"/>
                </a:lnTo>
                <a:close/>
                <a:moveTo>
                  <a:pt x="435" y="97"/>
                </a:moveTo>
                <a:lnTo>
                  <a:pt x="438" y="100"/>
                </a:lnTo>
                <a:lnTo>
                  <a:pt x="445" y="100"/>
                </a:lnTo>
                <a:lnTo>
                  <a:pt x="447" y="100"/>
                </a:lnTo>
                <a:lnTo>
                  <a:pt x="445" y="109"/>
                </a:lnTo>
                <a:lnTo>
                  <a:pt x="442" y="109"/>
                </a:lnTo>
                <a:lnTo>
                  <a:pt x="438" y="109"/>
                </a:lnTo>
                <a:lnTo>
                  <a:pt x="435" y="109"/>
                </a:lnTo>
                <a:lnTo>
                  <a:pt x="435" y="97"/>
                </a:lnTo>
                <a:close/>
                <a:moveTo>
                  <a:pt x="475" y="102"/>
                </a:moveTo>
                <a:lnTo>
                  <a:pt x="480" y="102"/>
                </a:lnTo>
                <a:lnTo>
                  <a:pt x="487" y="102"/>
                </a:lnTo>
                <a:lnTo>
                  <a:pt x="485" y="111"/>
                </a:lnTo>
                <a:lnTo>
                  <a:pt x="480" y="111"/>
                </a:lnTo>
                <a:lnTo>
                  <a:pt x="475" y="111"/>
                </a:lnTo>
                <a:lnTo>
                  <a:pt x="475" y="102"/>
                </a:lnTo>
                <a:close/>
                <a:moveTo>
                  <a:pt x="518" y="104"/>
                </a:moveTo>
                <a:lnTo>
                  <a:pt x="518" y="104"/>
                </a:lnTo>
                <a:lnTo>
                  <a:pt x="525" y="104"/>
                </a:lnTo>
                <a:lnTo>
                  <a:pt x="527" y="104"/>
                </a:lnTo>
                <a:lnTo>
                  <a:pt x="527" y="116"/>
                </a:lnTo>
                <a:lnTo>
                  <a:pt x="525" y="116"/>
                </a:lnTo>
                <a:lnTo>
                  <a:pt x="518" y="114"/>
                </a:lnTo>
                <a:lnTo>
                  <a:pt x="516" y="114"/>
                </a:lnTo>
                <a:lnTo>
                  <a:pt x="518" y="104"/>
                </a:lnTo>
                <a:close/>
                <a:moveTo>
                  <a:pt x="558" y="107"/>
                </a:moveTo>
                <a:lnTo>
                  <a:pt x="558" y="107"/>
                </a:lnTo>
                <a:lnTo>
                  <a:pt x="563" y="107"/>
                </a:lnTo>
                <a:lnTo>
                  <a:pt x="568" y="107"/>
                </a:lnTo>
                <a:lnTo>
                  <a:pt x="568" y="119"/>
                </a:lnTo>
                <a:lnTo>
                  <a:pt x="563" y="119"/>
                </a:lnTo>
                <a:lnTo>
                  <a:pt x="556" y="116"/>
                </a:lnTo>
                <a:lnTo>
                  <a:pt x="556" y="116"/>
                </a:lnTo>
                <a:lnTo>
                  <a:pt x="558" y="107"/>
                </a:lnTo>
                <a:close/>
                <a:moveTo>
                  <a:pt x="598" y="109"/>
                </a:moveTo>
                <a:lnTo>
                  <a:pt x="603" y="109"/>
                </a:lnTo>
                <a:lnTo>
                  <a:pt x="608" y="109"/>
                </a:lnTo>
                <a:lnTo>
                  <a:pt x="608" y="119"/>
                </a:lnTo>
                <a:lnTo>
                  <a:pt x="601" y="119"/>
                </a:lnTo>
                <a:lnTo>
                  <a:pt x="598" y="119"/>
                </a:lnTo>
                <a:lnTo>
                  <a:pt x="598" y="109"/>
                </a:lnTo>
                <a:close/>
                <a:moveTo>
                  <a:pt x="639" y="111"/>
                </a:moveTo>
                <a:lnTo>
                  <a:pt x="641" y="111"/>
                </a:lnTo>
                <a:lnTo>
                  <a:pt x="648" y="111"/>
                </a:lnTo>
                <a:lnTo>
                  <a:pt x="648" y="111"/>
                </a:lnTo>
                <a:lnTo>
                  <a:pt x="648" y="121"/>
                </a:lnTo>
                <a:lnTo>
                  <a:pt x="648" y="121"/>
                </a:lnTo>
                <a:lnTo>
                  <a:pt x="641" y="121"/>
                </a:lnTo>
                <a:lnTo>
                  <a:pt x="639" y="121"/>
                </a:lnTo>
                <a:lnTo>
                  <a:pt x="639" y="111"/>
                </a:lnTo>
                <a:close/>
                <a:moveTo>
                  <a:pt x="679" y="111"/>
                </a:moveTo>
                <a:lnTo>
                  <a:pt x="679" y="111"/>
                </a:lnTo>
                <a:lnTo>
                  <a:pt x="686" y="111"/>
                </a:lnTo>
                <a:lnTo>
                  <a:pt x="688" y="111"/>
                </a:lnTo>
                <a:lnTo>
                  <a:pt x="688" y="123"/>
                </a:lnTo>
                <a:lnTo>
                  <a:pt x="686" y="121"/>
                </a:lnTo>
                <a:lnTo>
                  <a:pt x="679" y="121"/>
                </a:lnTo>
                <a:lnTo>
                  <a:pt x="679" y="121"/>
                </a:lnTo>
                <a:lnTo>
                  <a:pt x="679" y="111"/>
                </a:lnTo>
                <a:close/>
                <a:moveTo>
                  <a:pt x="719" y="114"/>
                </a:moveTo>
                <a:lnTo>
                  <a:pt x="724" y="114"/>
                </a:lnTo>
                <a:lnTo>
                  <a:pt x="728" y="114"/>
                </a:lnTo>
                <a:lnTo>
                  <a:pt x="728" y="123"/>
                </a:lnTo>
                <a:lnTo>
                  <a:pt x="724" y="123"/>
                </a:lnTo>
                <a:lnTo>
                  <a:pt x="719" y="123"/>
                </a:lnTo>
                <a:lnTo>
                  <a:pt x="719" y="114"/>
                </a:lnTo>
                <a:close/>
                <a:moveTo>
                  <a:pt x="759" y="114"/>
                </a:moveTo>
                <a:lnTo>
                  <a:pt x="762" y="114"/>
                </a:lnTo>
                <a:lnTo>
                  <a:pt x="769" y="114"/>
                </a:lnTo>
                <a:lnTo>
                  <a:pt x="771" y="114"/>
                </a:lnTo>
                <a:lnTo>
                  <a:pt x="771" y="123"/>
                </a:lnTo>
                <a:lnTo>
                  <a:pt x="769" y="123"/>
                </a:lnTo>
                <a:lnTo>
                  <a:pt x="762" y="123"/>
                </a:lnTo>
                <a:lnTo>
                  <a:pt x="759" y="123"/>
                </a:lnTo>
                <a:lnTo>
                  <a:pt x="759" y="114"/>
                </a:lnTo>
                <a:close/>
                <a:moveTo>
                  <a:pt x="799" y="114"/>
                </a:moveTo>
                <a:lnTo>
                  <a:pt x="806" y="114"/>
                </a:lnTo>
                <a:lnTo>
                  <a:pt x="811" y="114"/>
                </a:lnTo>
                <a:lnTo>
                  <a:pt x="811" y="123"/>
                </a:lnTo>
                <a:lnTo>
                  <a:pt x="806" y="123"/>
                </a:lnTo>
                <a:lnTo>
                  <a:pt x="799" y="123"/>
                </a:lnTo>
                <a:lnTo>
                  <a:pt x="799" y="114"/>
                </a:lnTo>
                <a:close/>
                <a:moveTo>
                  <a:pt x="842" y="114"/>
                </a:moveTo>
                <a:lnTo>
                  <a:pt x="844" y="114"/>
                </a:lnTo>
                <a:lnTo>
                  <a:pt x="849" y="111"/>
                </a:lnTo>
                <a:lnTo>
                  <a:pt x="851" y="111"/>
                </a:lnTo>
                <a:lnTo>
                  <a:pt x="851" y="123"/>
                </a:lnTo>
                <a:lnTo>
                  <a:pt x="849" y="123"/>
                </a:lnTo>
                <a:lnTo>
                  <a:pt x="844" y="123"/>
                </a:lnTo>
                <a:lnTo>
                  <a:pt x="842" y="123"/>
                </a:lnTo>
                <a:lnTo>
                  <a:pt x="842" y="114"/>
                </a:lnTo>
                <a:close/>
                <a:moveTo>
                  <a:pt x="882" y="111"/>
                </a:moveTo>
                <a:lnTo>
                  <a:pt x="887" y="111"/>
                </a:lnTo>
                <a:lnTo>
                  <a:pt x="892" y="111"/>
                </a:lnTo>
                <a:lnTo>
                  <a:pt x="892" y="121"/>
                </a:lnTo>
                <a:lnTo>
                  <a:pt x="887" y="121"/>
                </a:lnTo>
                <a:lnTo>
                  <a:pt x="882" y="121"/>
                </a:lnTo>
                <a:lnTo>
                  <a:pt x="882" y="111"/>
                </a:lnTo>
                <a:close/>
                <a:moveTo>
                  <a:pt x="922" y="111"/>
                </a:moveTo>
                <a:lnTo>
                  <a:pt x="922" y="111"/>
                </a:lnTo>
                <a:lnTo>
                  <a:pt x="927" y="111"/>
                </a:lnTo>
                <a:lnTo>
                  <a:pt x="932" y="111"/>
                </a:lnTo>
                <a:lnTo>
                  <a:pt x="932" y="121"/>
                </a:lnTo>
                <a:lnTo>
                  <a:pt x="929" y="121"/>
                </a:lnTo>
                <a:lnTo>
                  <a:pt x="922" y="121"/>
                </a:lnTo>
                <a:lnTo>
                  <a:pt x="922" y="121"/>
                </a:lnTo>
                <a:lnTo>
                  <a:pt x="922" y="111"/>
                </a:lnTo>
                <a:close/>
                <a:moveTo>
                  <a:pt x="962" y="109"/>
                </a:moveTo>
                <a:lnTo>
                  <a:pt x="962" y="109"/>
                </a:lnTo>
                <a:lnTo>
                  <a:pt x="970" y="109"/>
                </a:lnTo>
                <a:lnTo>
                  <a:pt x="972" y="109"/>
                </a:lnTo>
                <a:lnTo>
                  <a:pt x="972" y="119"/>
                </a:lnTo>
                <a:lnTo>
                  <a:pt x="970" y="119"/>
                </a:lnTo>
                <a:lnTo>
                  <a:pt x="962" y="119"/>
                </a:lnTo>
                <a:lnTo>
                  <a:pt x="962" y="119"/>
                </a:lnTo>
                <a:lnTo>
                  <a:pt x="962" y="109"/>
                </a:lnTo>
                <a:close/>
                <a:moveTo>
                  <a:pt x="1003" y="107"/>
                </a:moveTo>
                <a:lnTo>
                  <a:pt x="1007" y="107"/>
                </a:lnTo>
                <a:lnTo>
                  <a:pt x="1012" y="107"/>
                </a:lnTo>
                <a:lnTo>
                  <a:pt x="1014" y="116"/>
                </a:lnTo>
                <a:lnTo>
                  <a:pt x="1010" y="116"/>
                </a:lnTo>
                <a:lnTo>
                  <a:pt x="1003" y="116"/>
                </a:lnTo>
                <a:lnTo>
                  <a:pt x="1003" y="107"/>
                </a:lnTo>
                <a:close/>
                <a:moveTo>
                  <a:pt x="1043" y="104"/>
                </a:moveTo>
                <a:lnTo>
                  <a:pt x="1045" y="104"/>
                </a:lnTo>
                <a:lnTo>
                  <a:pt x="1052" y="104"/>
                </a:lnTo>
                <a:lnTo>
                  <a:pt x="1052" y="104"/>
                </a:lnTo>
                <a:lnTo>
                  <a:pt x="1055" y="114"/>
                </a:lnTo>
                <a:lnTo>
                  <a:pt x="1052" y="114"/>
                </a:lnTo>
                <a:lnTo>
                  <a:pt x="1048" y="114"/>
                </a:lnTo>
                <a:lnTo>
                  <a:pt x="1043" y="114"/>
                </a:lnTo>
                <a:lnTo>
                  <a:pt x="1043" y="104"/>
                </a:lnTo>
                <a:close/>
                <a:moveTo>
                  <a:pt x="1083" y="102"/>
                </a:moveTo>
                <a:lnTo>
                  <a:pt x="1088" y="100"/>
                </a:lnTo>
                <a:lnTo>
                  <a:pt x="1092" y="100"/>
                </a:lnTo>
                <a:lnTo>
                  <a:pt x="1092" y="100"/>
                </a:lnTo>
                <a:lnTo>
                  <a:pt x="1095" y="109"/>
                </a:lnTo>
                <a:lnTo>
                  <a:pt x="1092" y="109"/>
                </a:lnTo>
                <a:lnTo>
                  <a:pt x="1088" y="111"/>
                </a:lnTo>
                <a:lnTo>
                  <a:pt x="1085" y="111"/>
                </a:lnTo>
                <a:lnTo>
                  <a:pt x="1083" y="102"/>
                </a:lnTo>
                <a:close/>
                <a:moveTo>
                  <a:pt x="1123" y="97"/>
                </a:moveTo>
                <a:lnTo>
                  <a:pt x="1126" y="97"/>
                </a:lnTo>
                <a:lnTo>
                  <a:pt x="1130" y="97"/>
                </a:lnTo>
                <a:lnTo>
                  <a:pt x="1133" y="95"/>
                </a:lnTo>
                <a:lnTo>
                  <a:pt x="1135" y="107"/>
                </a:lnTo>
                <a:lnTo>
                  <a:pt x="1133" y="107"/>
                </a:lnTo>
                <a:lnTo>
                  <a:pt x="1128" y="107"/>
                </a:lnTo>
                <a:lnTo>
                  <a:pt x="1126" y="107"/>
                </a:lnTo>
                <a:lnTo>
                  <a:pt x="1123" y="97"/>
                </a:lnTo>
                <a:close/>
                <a:moveTo>
                  <a:pt x="1163" y="93"/>
                </a:moveTo>
                <a:lnTo>
                  <a:pt x="1166" y="93"/>
                </a:lnTo>
                <a:lnTo>
                  <a:pt x="1171" y="90"/>
                </a:lnTo>
                <a:lnTo>
                  <a:pt x="1173" y="90"/>
                </a:lnTo>
                <a:lnTo>
                  <a:pt x="1175" y="100"/>
                </a:lnTo>
                <a:lnTo>
                  <a:pt x="1173" y="102"/>
                </a:lnTo>
                <a:lnTo>
                  <a:pt x="1168" y="102"/>
                </a:lnTo>
                <a:lnTo>
                  <a:pt x="1166" y="102"/>
                </a:lnTo>
                <a:lnTo>
                  <a:pt x="1163" y="93"/>
                </a:lnTo>
                <a:close/>
                <a:moveTo>
                  <a:pt x="1204" y="85"/>
                </a:moveTo>
                <a:lnTo>
                  <a:pt x="1206" y="85"/>
                </a:lnTo>
                <a:lnTo>
                  <a:pt x="1211" y="85"/>
                </a:lnTo>
                <a:lnTo>
                  <a:pt x="1213" y="85"/>
                </a:lnTo>
                <a:lnTo>
                  <a:pt x="1215" y="95"/>
                </a:lnTo>
                <a:lnTo>
                  <a:pt x="1213" y="95"/>
                </a:lnTo>
                <a:lnTo>
                  <a:pt x="1208" y="95"/>
                </a:lnTo>
                <a:lnTo>
                  <a:pt x="1206" y="95"/>
                </a:lnTo>
                <a:lnTo>
                  <a:pt x="1204" y="85"/>
                </a:lnTo>
                <a:close/>
                <a:moveTo>
                  <a:pt x="1244" y="78"/>
                </a:moveTo>
                <a:lnTo>
                  <a:pt x="1246" y="78"/>
                </a:lnTo>
                <a:lnTo>
                  <a:pt x="1249" y="78"/>
                </a:lnTo>
                <a:lnTo>
                  <a:pt x="1251" y="76"/>
                </a:lnTo>
                <a:lnTo>
                  <a:pt x="1253" y="76"/>
                </a:lnTo>
                <a:lnTo>
                  <a:pt x="1256" y="85"/>
                </a:lnTo>
                <a:lnTo>
                  <a:pt x="1253" y="85"/>
                </a:lnTo>
                <a:lnTo>
                  <a:pt x="1251" y="88"/>
                </a:lnTo>
                <a:lnTo>
                  <a:pt x="1249" y="88"/>
                </a:lnTo>
                <a:lnTo>
                  <a:pt x="1246" y="88"/>
                </a:lnTo>
                <a:lnTo>
                  <a:pt x="1244" y="78"/>
                </a:lnTo>
                <a:close/>
              </a:path>
            </a:pathLst>
          </a:custGeom>
          <a:solidFill>
            <a:srgbClr val="D08B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065"/>
          <p:cNvSpPr>
            <a:spLocks noEditPoints="1"/>
          </p:cNvSpPr>
          <p:nvPr/>
        </p:nvSpPr>
        <p:spPr bwMode="auto">
          <a:xfrm flipH="1">
            <a:off x="700494" y="6424853"/>
            <a:ext cx="1752952" cy="186022"/>
          </a:xfrm>
          <a:custGeom>
            <a:avLst/>
            <a:gdLst>
              <a:gd name="T0" fmla="*/ 1286 w 1291"/>
              <a:gd name="T1" fmla="*/ 66 h 137"/>
              <a:gd name="T2" fmla="*/ 1281 w 1291"/>
              <a:gd name="T3" fmla="*/ 78 h 137"/>
              <a:gd name="T4" fmla="*/ 14 w 1291"/>
              <a:gd name="T5" fmla="*/ 4 h 137"/>
              <a:gd name="T6" fmla="*/ 2 w 1291"/>
              <a:gd name="T7" fmla="*/ 9 h 137"/>
              <a:gd name="T8" fmla="*/ 49 w 1291"/>
              <a:gd name="T9" fmla="*/ 21 h 137"/>
              <a:gd name="T10" fmla="*/ 38 w 1291"/>
              <a:gd name="T11" fmla="*/ 28 h 137"/>
              <a:gd name="T12" fmla="*/ 90 w 1291"/>
              <a:gd name="T13" fmla="*/ 35 h 137"/>
              <a:gd name="T14" fmla="*/ 80 w 1291"/>
              <a:gd name="T15" fmla="*/ 33 h 137"/>
              <a:gd name="T16" fmla="*/ 125 w 1291"/>
              <a:gd name="T17" fmla="*/ 56 h 137"/>
              <a:gd name="T18" fmla="*/ 156 w 1291"/>
              <a:gd name="T19" fmla="*/ 56 h 137"/>
              <a:gd name="T20" fmla="*/ 160 w 1291"/>
              <a:gd name="T21" fmla="*/ 66 h 137"/>
              <a:gd name="T22" fmla="*/ 198 w 1291"/>
              <a:gd name="T23" fmla="*/ 66 h 137"/>
              <a:gd name="T24" fmla="*/ 196 w 1291"/>
              <a:gd name="T25" fmla="*/ 75 h 137"/>
              <a:gd name="T26" fmla="*/ 246 w 1291"/>
              <a:gd name="T27" fmla="*/ 75 h 137"/>
              <a:gd name="T28" fmla="*/ 236 w 1291"/>
              <a:gd name="T29" fmla="*/ 73 h 137"/>
              <a:gd name="T30" fmla="*/ 283 w 1291"/>
              <a:gd name="T31" fmla="*/ 92 h 137"/>
              <a:gd name="T32" fmla="*/ 314 w 1291"/>
              <a:gd name="T33" fmla="*/ 87 h 137"/>
              <a:gd name="T34" fmla="*/ 321 w 1291"/>
              <a:gd name="T35" fmla="*/ 99 h 137"/>
              <a:gd name="T36" fmla="*/ 359 w 1291"/>
              <a:gd name="T37" fmla="*/ 94 h 137"/>
              <a:gd name="T38" fmla="*/ 354 w 1291"/>
              <a:gd name="T39" fmla="*/ 94 h 137"/>
              <a:gd name="T40" fmla="*/ 404 w 1291"/>
              <a:gd name="T41" fmla="*/ 111 h 137"/>
              <a:gd name="T42" fmla="*/ 435 w 1291"/>
              <a:gd name="T43" fmla="*/ 104 h 137"/>
              <a:gd name="T44" fmla="*/ 444 w 1291"/>
              <a:gd name="T45" fmla="*/ 115 h 137"/>
              <a:gd name="T46" fmla="*/ 475 w 1291"/>
              <a:gd name="T47" fmla="*/ 108 h 137"/>
              <a:gd name="T48" fmla="*/ 475 w 1291"/>
              <a:gd name="T49" fmla="*/ 118 h 137"/>
              <a:gd name="T50" fmla="*/ 525 w 1291"/>
              <a:gd name="T51" fmla="*/ 113 h 137"/>
              <a:gd name="T52" fmla="*/ 555 w 1291"/>
              <a:gd name="T53" fmla="*/ 115 h 137"/>
              <a:gd name="T54" fmla="*/ 565 w 1291"/>
              <a:gd name="T55" fmla="*/ 125 h 137"/>
              <a:gd name="T56" fmla="*/ 598 w 1291"/>
              <a:gd name="T57" fmla="*/ 118 h 137"/>
              <a:gd name="T58" fmla="*/ 595 w 1291"/>
              <a:gd name="T59" fmla="*/ 127 h 137"/>
              <a:gd name="T60" fmla="*/ 647 w 1291"/>
              <a:gd name="T61" fmla="*/ 120 h 137"/>
              <a:gd name="T62" fmla="*/ 678 w 1291"/>
              <a:gd name="T63" fmla="*/ 122 h 137"/>
              <a:gd name="T64" fmla="*/ 688 w 1291"/>
              <a:gd name="T65" fmla="*/ 132 h 137"/>
              <a:gd name="T66" fmla="*/ 718 w 1291"/>
              <a:gd name="T67" fmla="*/ 125 h 137"/>
              <a:gd name="T68" fmla="*/ 718 w 1291"/>
              <a:gd name="T69" fmla="*/ 134 h 137"/>
              <a:gd name="T70" fmla="*/ 768 w 1291"/>
              <a:gd name="T71" fmla="*/ 125 h 137"/>
              <a:gd name="T72" fmla="*/ 799 w 1291"/>
              <a:gd name="T73" fmla="*/ 125 h 137"/>
              <a:gd name="T74" fmla="*/ 808 w 1291"/>
              <a:gd name="T75" fmla="*/ 134 h 137"/>
              <a:gd name="T76" fmla="*/ 846 w 1291"/>
              <a:gd name="T77" fmla="*/ 125 h 137"/>
              <a:gd name="T78" fmla="*/ 839 w 1291"/>
              <a:gd name="T79" fmla="*/ 125 h 137"/>
              <a:gd name="T80" fmla="*/ 891 w 1291"/>
              <a:gd name="T81" fmla="*/ 134 h 137"/>
              <a:gd name="T82" fmla="*/ 919 w 1291"/>
              <a:gd name="T83" fmla="*/ 125 h 137"/>
              <a:gd name="T84" fmla="*/ 931 w 1291"/>
              <a:gd name="T85" fmla="*/ 134 h 137"/>
              <a:gd name="T86" fmla="*/ 964 w 1291"/>
              <a:gd name="T87" fmla="*/ 122 h 137"/>
              <a:gd name="T88" fmla="*/ 964 w 1291"/>
              <a:gd name="T89" fmla="*/ 132 h 137"/>
              <a:gd name="T90" fmla="*/ 1009 w 1291"/>
              <a:gd name="T91" fmla="*/ 120 h 137"/>
              <a:gd name="T92" fmla="*/ 1002 w 1291"/>
              <a:gd name="T93" fmla="*/ 130 h 137"/>
              <a:gd name="T94" fmla="*/ 1052 w 1291"/>
              <a:gd name="T95" fmla="*/ 118 h 137"/>
              <a:gd name="T96" fmla="*/ 1042 w 1291"/>
              <a:gd name="T97" fmla="*/ 118 h 137"/>
              <a:gd name="T98" fmla="*/ 1092 w 1291"/>
              <a:gd name="T99" fmla="*/ 122 h 137"/>
              <a:gd name="T100" fmla="*/ 1123 w 1291"/>
              <a:gd name="T101" fmla="*/ 108 h 137"/>
              <a:gd name="T102" fmla="*/ 1132 w 1291"/>
              <a:gd name="T103" fmla="*/ 118 h 137"/>
              <a:gd name="T104" fmla="*/ 1163 w 1291"/>
              <a:gd name="T105" fmla="*/ 104 h 137"/>
              <a:gd name="T106" fmla="*/ 1172 w 1291"/>
              <a:gd name="T107" fmla="*/ 111 h 137"/>
              <a:gd name="T108" fmla="*/ 1201 w 1291"/>
              <a:gd name="T109" fmla="*/ 94 h 137"/>
              <a:gd name="T110" fmla="*/ 1213 w 1291"/>
              <a:gd name="T111" fmla="*/ 101 h 137"/>
              <a:gd name="T112" fmla="*/ 1201 w 1291"/>
              <a:gd name="T113" fmla="*/ 94 h 137"/>
              <a:gd name="T114" fmla="*/ 1250 w 1291"/>
              <a:gd name="T115" fmla="*/ 80 h 137"/>
              <a:gd name="T116" fmla="*/ 1243 w 1291"/>
              <a:gd name="T117" fmla="*/ 9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91" h="137">
                <a:moveTo>
                  <a:pt x="1276" y="70"/>
                </a:moveTo>
                <a:lnTo>
                  <a:pt x="1279" y="68"/>
                </a:lnTo>
                <a:lnTo>
                  <a:pt x="1281" y="68"/>
                </a:lnTo>
                <a:lnTo>
                  <a:pt x="1283" y="66"/>
                </a:lnTo>
                <a:lnTo>
                  <a:pt x="1286" y="66"/>
                </a:lnTo>
                <a:lnTo>
                  <a:pt x="1291" y="73"/>
                </a:lnTo>
                <a:lnTo>
                  <a:pt x="1288" y="75"/>
                </a:lnTo>
                <a:lnTo>
                  <a:pt x="1286" y="75"/>
                </a:lnTo>
                <a:lnTo>
                  <a:pt x="1283" y="78"/>
                </a:lnTo>
                <a:lnTo>
                  <a:pt x="1281" y="78"/>
                </a:lnTo>
                <a:lnTo>
                  <a:pt x="1276" y="70"/>
                </a:lnTo>
                <a:close/>
                <a:moveTo>
                  <a:pt x="7" y="0"/>
                </a:moveTo>
                <a:lnTo>
                  <a:pt x="7" y="2"/>
                </a:lnTo>
                <a:lnTo>
                  <a:pt x="9" y="2"/>
                </a:lnTo>
                <a:lnTo>
                  <a:pt x="14" y="4"/>
                </a:lnTo>
                <a:lnTo>
                  <a:pt x="14" y="4"/>
                </a:lnTo>
                <a:lnTo>
                  <a:pt x="9" y="14"/>
                </a:lnTo>
                <a:lnTo>
                  <a:pt x="9" y="14"/>
                </a:lnTo>
                <a:lnTo>
                  <a:pt x="4" y="11"/>
                </a:lnTo>
                <a:lnTo>
                  <a:pt x="2" y="9"/>
                </a:lnTo>
                <a:lnTo>
                  <a:pt x="0" y="9"/>
                </a:lnTo>
                <a:lnTo>
                  <a:pt x="7" y="0"/>
                </a:lnTo>
                <a:close/>
                <a:moveTo>
                  <a:pt x="42" y="18"/>
                </a:moveTo>
                <a:lnTo>
                  <a:pt x="45" y="18"/>
                </a:lnTo>
                <a:lnTo>
                  <a:pt x="49" y="21"/>
                </a:lnTo>
                <a:lnTo>
                  <a:pt x="52" y="21"/>
                </a:lnTo>
                <a:lnTo>
                  <a:pt x="47" y="30"/>
                </a:lnTo>
                <a:lnTo>
                  <a:pt x="45" y="30"/>
                </a:lnTo>
                <a:lnTo>
                  <a:pt x="40" y="28"/>
                </a:lnTo>
                <a:lnTo>
                  <a:pt x="38" y="28"/>
                </a:lnTo>
                <a:lnTo>
                  <a:pt x="42" y="18"/>
                </a:lnTo>
                <a:close/>
                <a:moveTo>
                  <a:pt x="80" y="33"/>
                </a:moveTo>
                <a:lnTo>
                  <a:pt x="82" y="33"/>
                </a:lnTo>
                <a:lnTo>
                  <a:pt x="87" y="35"/>
                </a:lnTo>
                <a:lnTo>
                  <a:pt x="90" y="35"/>
                </a:lnTo>
                <a:lnTo>
                  <a:pt x="85" y="44"/>
                </a:lnTo>
                <a:lnTo>
                  <a:pt x="82" y="44"/>
                </a:lnTo>
                <a:lnTo>
                  <a:pt x="80" y="42"/>
                </a:lnTo>
                <a:lnTo>
                  <a:pt x="75" y="42"/>
                </a:lnTo>
                <a:lnTo>
                  <a:pt x="80" y="33"/>
                </a:lnTo>
                <a:close/>
                <a:moveTo>
                  <a:pt x="118" y="44"/>
                </a:moveTo>
                <a:lnTo>
                  <a:pt x="120" y="44"/>
                </a:lnTo>
                <a:lnTo>
                  <a:pt x="125" y="47"/>
                </a:lnTo>
                <a:lnTo>
                  <a:pt x="127" y="47"/>
                </a:lnTo>
                <a:lnTo>
                  <a:pt x="125" y="56"/>
                </a:lnTo>
                <a:lnTo>
                  <a:pt x="123" y="56"/>
                </a:lnTo>
                <a:lnTo>
                  <a:pt x="118" y="56"/>
                </a:lnTo>
                <a:lnTo>
                  <a:pt x="116" y="54"/>
                </a:lnTo>
                <a:lnTo>
                  <a:pt x="118" y="44"/>
                </a:lnTo>
                <a:close/>
                <a:moveTo>
                  <a:pt x="156" y="56"/>
                </a:moveTo>
                <a:lnTo>
                  <a:pt x="158" y="56"/>
                </a:lnTo>
                <a:lnTo>
                  <a:pt x="163" y="56"/>
                </a:lnTo>
                <a:lnTo>
                  <a:pt x="165" y="59"/>
                </a:lnTo>
                <a:lnTo>
                  <a:pt x="163" y="68"/>
                </a:lnTo>
                <a:lnTo>
                  <a:pt x="160" y="66"/>
                </a:lnTo>
                <a:lnTo>
                  <a:pt x="156" y="66"/>
                </a:lnTo>
                <a:lnTo>
                  <a:pt x="153" y="66"/>
                </a:lnTo>
                <a:lnTo>
                  <a:pt x="156" y="56"/>
                </a:lnTo>
                <a:close/>
                <a:moveTo>
                  <a:pt x="196" y="66"/>
                </a:moveTo>
                <a:lnTo>
                  <a:pt x="198" y="66"/>
                </a:lnTo>
                <a:lnTo>
                  <a:pt x="203" y="66"/>
                </a:lnTo>
                <a:lnTo>
                  <a:pt x="205" y="66"/>
                </a:lnTo>
                <a:lnTo>
                  <a:pt x="203" y="78"/>
                </a:lnTo>
                <a:lnTo>
                  <a:pt x="201" y="75"/>
                </a:lnTo>
                <a:lnTo>
                  <a:pt x="196" y="75"/>
                </a:lnTo>
                <a:lnTo>
                  <a:pt x="194" y="75"/>
                </a:lnTo>
                <a:lnTo>
                  <a:pt x="196" y="66"/>
                </a:lnTo>
                <a:close/>
                <a:moveTo>
                  <a:pt x="236" y="73"/>
                </a:moveTo>
                <a:lnTo>
                  <a:pt x="238" y="73"/>
                </a:lnTo>
                <a:lnTo>
                  <a:pt x="246" y="75"/>
                </a:lnTo>
                <a:lnTo>
                  <a:pt x="243" y="85"/>
                </a:lnTo>
                <a:lnTo>
                  <a:pt x="243" y="85"/>
                </a:lnTo>
                <a:lnTo>
                  <a:pt x="238" y="85"/>
                </a:lnTo>
                <a:lnTo>
                  <a:pt x="234" y="82"/>
                </a:lnTo>
                <a:lnTo>
                  <a:pt x="236" y="73"/>
                </a:lnTo>
                <a:close/>
                <a:moveTo>
                  <a:pt x="274" y="80"/>
                </a:moveTo>
                <a:lnTo>
                  <a:pt x="279" y="80"/>
                </a:lnTo>
                <a:lnTo>
                  <a:pt x="283" y="82"/>
                </a:lnTo>
                <a:lnTo>
                  <a:pt x="286" y="82"/>
                </a:lnTo>
                <a:lnTo>
                  <a:pt x="283" y="92"/>
                </a:lnTo>
                <a:lnTo>
                  <a:pt x="281" y="92"/>
                </a:lnTo>
                <a:lnTo>
                  <a:pt x="276" y="92"/>
                </a:lnTo>
                <a:lnTo>
                  <a:pt x="274" y="89"/>
                </a:lnTo>
                <a:lnTo>
                  <a:pt x="274" y="80"/>
                </a:lnTo>
                <a:close/>
                <a:moveTo>
                  <a:pt x="314" y="87"/>
                </a:moveTo>
                <a:lnTo>
                  <a:pt x="319" y="87"/>
                </a:lnTo>
                <a:lnTo>
                  <a:pt x="324" y="89"/>
                </a:lnTo>
                <a:lnTo>
                  <a:pt x="324" y="89"/>
                </a:lnTo>
                <a:lnTo>
                  <a:pt x="324" y="99"/>
                </a:lnTo>
                <a:lnTo>
                  <a:pt x="321" y="99"/>
                </a:lnTo>
                <a:lnTo>
                  <a:pt x="317" y="96"/>
                </a:lnTo>
                <a:lnTo>
                  <a:pt x="314" y="96"/>
                </a:lnTo>
                <a:lnTo>
                  <a:pt x="314" y="87"/>
                </a:lnTo>
                <a:close/>
                <a:moveTo>
                  <a:pt x="354" y="94"/>
                </a:moveTo>
                <a:lnTo>
                  <a:pt x="359" y="94"/>
                </a:lnTo>
                <a:lnTo>
                  <a:pt x="364" y="94"/>
                </a:lnTo>
                <a:lnTo>
                  <a:pt x="364" y="104"/>
                </a:lnTo>
                <a:lnTo>
                  <a:pt x="357" y="104"/>
                </a:lnTo>
                <a:lnTo>
                  <a:pt x="354" y="104"/>
                </a:lnTo>
                <a:lnTo>
                  <a:pt x="354" y="94"/>
                </a:lnTo>
                <a:close/>
                <a:moveTo>
                  <a:pt x="395" y="99"/>
                </a:moveTo>
                <a:lnTo>
                  <a:pt x="395" y="99"/>
                </a:lnTo>
                <a:lnTo>
                  <a:pt x="402" y="99"/>
                </a:lnTo>
                <a:lnTo>
                  <a:pt x="404" y="99"/>
                </a:lnTo>
                <a:lnTo>
                  <a:pt x="404" y="111"/>
                </a:lnTo>
                <a:lnTo>
                  <a:pt x="399" y="108"/>
                </a:lnTo>
                <a:lnTo>
                  <a:pt x="395" y="108"/>
                </a:lnTo>
                <a:lnTo>
                  <a:pt x="395" y="108"/>
                </a:lnTo>
                <a:lnTo>
                  <a:pt x="395" y="99"/>
                </a:lnTo>
                <a:close/>
                <a:moveTo>
                  <a:pt x="435" y="104"/>
                </a:moveTo>
                <a:lnTo>
                  <a:pt x="439" y="104"/>
                </a:lnTo>
                <a:lnTo>
                  <a:pt x="444" y="104"/>
                </a:lnTo>
                <a:lnTo>
                  <a:pt x="444" y="104"/>
                </a:lnTo>
                <a:lnTo>
                  <a:pt x="444" y="115"/>
                </a:lnTo>
                <a:lnTo>
                  <a:pt x="444" y="115"/>
                </a:lnTo>
                <a:lnTo>
                  <a:pt x="437" y="113"/>
                </a:lnTo>
                <a:lnTo>
                  <a:pt x="435" y="113"/>
                </a:lnTo>
                <a:lnTo>
                  <a:pt x="435" y="104"/>
                </a:lnTo>
                <a:close/>
                <a:moveTo>
                  <a:pt x="475" y="108"/>
                </a:moveTo>
                <a:lnTo>
                  <a:pt x="475" y="108"/>
                </a:lnTo>
                <a:lnTo>
                  <a:pt x="482" y="108"/>
                </a:lnTo>
                <a:lnTo>
                  <a:pt x="484" y="108"/>
                </a:lnTo>
                <a:lnTo>
                  <a:pt x="484" y="118"/>
                </a:lnTo>
                <a:lnTo>
                  <a:pt x="482" y="118"/>
                </a:lnTo>
                <a:lnTo>
                  <a:pt x="475" y="118"/>
                </a:lnTo>
                <a:lnTo>
                  <a:pt x="475" y="118"/>
                </a:lnTo>
                <a:lnTo>
                  <a:pt x="475" y="108"/>
                </a:lnTo>
                <a:close/>
                <a:moveTo>
                  <a:pt x="515" y="111"/>
                </a:moveTo>
                <a:lnTo>
                  <a:pt x="520" y="113"/>
                </a:lnTo>
                <a:lnTo>
                  <a:pt x="525" y="113"/>
                </a:lnTo>
                <a:lnTo>
                  <a:pt x="525" y="122"/>
                </a:lnTo>
                <a:lnTo>
                  <a:pt x="520" y="122"/>
                </a:lnTo>
                <a:lnTo>
                  <a:pt x="515" y="122"/>
                </a:lnTo>
                <a:lnTo>
                  <a:pt x="515" y="111"/>
                </a:lnTo>
                <a:close/>
                <a:moveTo>
                  <a:pt x="555" y="115"/>
                </a:moveTo>
                <a:lnTo>
                  <a:pt x="558" y="115"/>
                </a:lnTo>
                <a:lnTo>
                  <a:pt x="565" y="115"/>
                </a:lnTo>
                <a:lnTo>
                  <a:pt x="567" y="115"/>
                </a:lnTo>
                <a:lnTo>
                  <a:pt x="565" y="125"/>
                </a:lnTo>
                <a:lnTo>
                  <a:pt x="565" y="125"/>
                </a:lnTo>
                <a:lnTo>
                  <a:pt x="558" y="125"/>
                </a:lnTo>
                <a:lnTo>
                  <a:pt x="555" y="125"/>
                </a:lnTo>
                <a:lnTo>
                  <a:pt x="555" y="115"/>
                </a:lnTo>
                <a:close/>
                <a:moveTo>
                  <a:pt x="595" y="118"/>
                </a:moveTo>
                <a:lnTo>
                  <a:pt x="598" y="118"/>
                </a:lnTo>
                <a:lnTo>
                  <a:pt x="603" y="118"/>
                </a:lnTo>
                <a:lnTo>
                  <a:pt x="607" y="118"/>
                </a:lnTo>
                <a:lnTo>
                  <a:pt x="605" y="127"/>
                </a:lnTo>
                <a:lnTo>
                  <a:pt x="603" y="127"/>
                </a:lnTo>
                <a:lnTo>
                  <a:pt x="595" y="127"/>
                </a:lnTo>
                <a:lnTo>
                  <a:pt x="595" y="127"/>
                </a:lnTo>
                <a:lnTo>
                  <a:pt x="595" y="118"/>
                </a:lnTo>
                <a:close/>
                <a:moveTo>
                  <a:pt x="636" y="120"/>
                </a:moveTo>
                <a:lnTo>
                  <a:pt x="643" y="120"/>
                </a:lnTo>
                <a:lnTo>
                  <a:pt x="647" y="120"/>
                </a:lnTo>
                <a:lnTo>
                  <a:pt x="647" y="130"/>
                </a:lnTo>
                <a:lnTo>
                  <a:pt x="643" y="130"/>
                </a:lnTo>
                <a:lnTo>
                  <a:pt x="636" y="130"/>
                </a:lnTo>
                <a:lnTo>
                  <a:pt x="636" y="120"/>
                </a:lnTo>
                <a:close/>
                <a:moveTo>
                  <a:pt x="678" y="122"/>
                </a:moveTo>
                <a:lnTo>
                  <a:pt x="681" y="122"/>
                </a:lnTo>
                <a:lnTo>
                  <a:pt x="688" y="122"/>
                </a:lnTo>
                <a:lnTo>
                  <a:pt x="688" y="122"/>
                </a:lnTo>
                <a:lnTo>
                  <a:pt x="688" y="132"/>
                </a:lnTo>
                <a:lnTo>
                  <a:pt x="688" y="132"/>
                </a:lnTo>
                <a:lnTo>
                  <a:pt x="681" y="132"/>
                </a:lnTo>
                <a:lnTo>
                  <a:pt x="676" y="132"/>
                </a:lnTo>
                <a:lnTo>
                  <a:pt x="678" y="122"/>
                </a:lnTo>
                <a:close/>
                <a:moveTo>
                  <a:pt x="718" y="125"/>
                </a:moveTo>
                <a:lnTo>
                  <a:pt x="718" y="125"/>
                </a:lnTo>
                <a:lnTo>
                  <a:pt x="726" y="125"/>
                </a:lnTo>
                <a:lnTo>
                  <a:pt x="728" y="125"/>
                </a:lnTo>
                <a:lnTo>
                  <a:pt x="728" y="134"/>
                </a:lnTo>
                <a:lnTo>
                  <a:pt x="726" y="134"/>
                </a:lnTo>
                <a:lnTo>
                  <a:pt x="718" y="134"/>
                </a:lnTo>
                <a:lnTo>
                  <a:pt x="718" y="134"/>
                </a:lnTo>
                <a:lnTo>
                  <a:pt x="718" y="125"/>
                </a:lnTo>
                <a:close/>
                <a:moveTo>
                  <a:pt x="759" y="125"/>
                </a:moveTo>
                <a:lnTo>
                  <a:pt x="763" y="125"/>
                </a:lnTo>
                <a:lnTo>
                  <a:pt x="768" y="125"/>
                </a:lnTo>
                <a:lnTo>
                  <a:pt x="768" y="134"/>
                </a:lnTo>
                <a:lnTo>
                  <a:pt x="763" y="134"/>
                </a:lnTo>
                <a:lnTo>
                  <a:pt x="759" y="134"/>
                </a:lnTo>
                <a:lnTo>
                  <a:pt x="759" y="125"/>
                </a:lnTo>
                <a:close/>
                <a:moveTo>
                  <a:pt x="799" y="125"/>
                </a:moveTo>
                <a:lnTo>
                  <a:pt x="801" y="125"/>
                </a:lnTo>
                <a:lnTo>
                  <a:pt x="808" y="125"/>
                </a:lnTo>
                <a:lnTo>
                  <a:pt x="808" y="125"/>
                </a:lnTo>
                <a:lnTo>
                  <a:pt x="808" y="134"/>
                </a:lnTo>
                <a:lnTo>
                  <a:pt x="808" y="134"/>
                </a:lnTo>
                <a:lnTo>
                  <a:pt x="801" y="134"/>
                </a:lnTo>
                <a:lnTo>
                  <a:pt x="799" y="134"/>
                </a:lnTo>
                <a:lnTo>
                  <a:pt x="799" y="125"/>
                </a:lnTo>
                <a:close/>
                <a:moveTo>
                  <a:pt x="839" y="125"/>
                </a:moveTo>
                <a:lnTo>
                  <a:pt x="846" y="125"/>
                </a:lnTo>
                <a:lnTo>
                  <a:pt x="848" y="125"/>
                </a:lnTo>
                <a:lnTo>
                  <a:pt x="848" y="134"/>
                </a:lnTo>
                <a:lnTo>
                  <a:pt x="846" y="134"/>
                </a:lnTo>
                <a:lnTo>
                  <a:pt x="839" y="137"/>
                </a:lnTo>
                <a:lnTo>
                  <a:pt x="839" y="125"/>
                </a:lnTo>
                <a:close/>
                <a:moveTo>
                  <a:pt x="879" y="125"/>
                </a:moveTo>
                <a:lnTo>
                  <a:pt x="882" y="125"/>
                </a:lnTo>
                <a:lnTo>
                  <a:pt x="889" y="125"/>
                </a:lnTo>
                <a:lnTo>
                  <a:pt x="891" y="125"/>
                </a:lnTo>
                <a:lnTo>
                  <a:pt x="891" y="134"/>
                </a:lnTo>
                <a:lnTo>
                  <a:pt x="889" y="134"/>
                </a:lnTo>
                <a:lnTo>
                  <a:pt x="882" y="134"/>
                </a:lnTo>
                <a:lnTo>
                  <a:pt x="879" y="134"/>
                </a:lnTo>
                <a:lnTo>
                  <a:pt x="879" y="125"/>
                </a:lnTo>
                <a:close/>
                <a:moveTo>
                  <a:pt x="919" y="125"/>
                </a:moveTo>
                <a:lnTo>
                  <a:pt x="924" y="125"/>
                </a:lnTo>
                <a:lnTo>
                  <a:pt x="929" y="125"/>
                </a:lnTo>
                <a:lnTo>
                  <a:pt x="931" y="125"/>
                </a:lnTo>
                <a:lnTo>
                  <a:pt x="931" y="134"/>
                </a:lnTo>
                <a:lnTo>
                  <a:pt x="931" y="134"/>
                </a:lnTo>
                <a:lnTo>
                  <a:pt x="924" y="134"/>
                </a:lnTo>
                <a:lnTo>
                  <a:pt x="919" y="134"/>
                </a:lnTo>
                <a:lnTo>
                  <a:pt x="919" y="125"/>
                </a:lnTo>
                <a:close/>
                <a:moveTo>
                  <a:pt x="960" y="122"/>
                </a:moveTo>
                <a:lnTo>
                  <a:pt x="964" y="122"/>
                </a:lnTo>
                <a:lnTo>
                  <a:pt x="969" y="122"/>
                </a:lnTo>
                <a:lnTo>
                  <a:pt x="971" y="122"/>
                </a:lnTo>
                <a:lnTo>
                  <a:pt x="971" y="132"/>
                </a:lnTo>
                <a:lnTo>
                  <a:pt x="971" y="132"/>
                </a:lnTo>
                <a:lnTo>
                  <a:pt x="964" y="132"/>
                </a:lnTo>
                <a:lnTo>
                  <a:pt x="962" y="132"/>
                </a:lnTo>
                <a:lnTo>
                  <a:pt x="960" y="122"/>
                </a:lnTo>
                <a:close/>
                <a:moveTo>
                  <a:pt x="1002" y="120"/>
                </a:moveTo>
                <a:lnTo>
                  <a:pt x="1004" y="120"/>
                </a:lnTo>
                <a:lnTo>
                  <a:pt x="1009" y="120"/>
                </a:lnTo>
                <a:lnTo>
                  <a:pt x="1012" y="120"/>
                </a:lnTo>
                <a:lnTo>
                  <a:pt x="1012" y="130"/>
                </a:lnTo>
                <a:lnTo>
                  <a:pt x="1009" y="130"/>
                </a:lnTo>
                <a:lnTo>
                  <a:pt x="1004" y="130"/>
                </a:lnTo>
                <a:lnTo>
                  <a:pt x="1002" y="130"/>
                </a:lnTo>
                <a:lnTo>
                  <a:pt x="1002" y="120"/>
                </a:lnTo>
                <a:close/>
                <a:moveTo>
                  <a:pt x="1042" y="118"/>
                </a:moveTo>
                <a:lnTo>
                  <a:pt x="1042" y="118"/>
                </a:lnTo>
                <a:lnTo>
                  <a:pt x="1047" y="118"/>
                </a:lnTo>
                <a:lnTo>
                  <a:pt x="1052" y="118"/>
                </a:lnTo>
                <a:lnTo>
                  <a:pt x="1052" y="127"/>
                </a:lnTo>
                <a:lnTo>
                  <a:pt x="1047" y="127"/>
                </a:lnTo>
                <a:lnTo>
                  <a:pt x="1042" y="127"/>
                </a:lnTo>
                <a:lnTo>
                  <a:pt x="1042" y="127"/>
                </a:lnTo>
                <a:lnTo>
                  <a:pt x="1042" y="118"/>
                </a:lnTo>
                <a:close/>
                <a:moveTo>
                  <a:pt x="1082" y="113"/>
                </a:moveTo>
                <a:lnTo>
                  <a:pt x="1082" y="113"/>
                </a:lnTo>
                <a:lnTo>
                  <a:pt x="1087" y="113"/>
                </a:lnTo>
                <a:lnTo>
                  <a:pt x="1092" y="113"/>
                </a:lnTo>
                <a:lnTo>
                  <a:pt x="1092" y="122"/>
                </a:lnTo>
                <a:lnTo>
                  <a:pt x="1090" y="122"/>
                </a:lnTo>
                <a:lnTo>
                  <a:pt x="1085" y="122"/>
                </a:lnTo>
                <a:lnTo>
                  <a:pt x="1082" y="122"/>
                </a:lnTo>
                <a:lnTo>
                  <a:pt x="1082" y="113"/>
                </a:lnTo>
                <a:close/>
                <a:moveTo>
                  <a:pt x="1123" y="108"/>
                </a:moveTo>
                <a:lnTo>
                  <a:pt x="1127" y="108"/>
                </a:lnTo>
                <a:lnTo>
                  <a:pt x="1130" y="108"/>
                </a:lnTo>
                <a:lnTo>
                  <a:pt x="1132" y="108"/>
                </a:lnTo>
                <a:lnTo>
                  <a:pt x="1132" y="118"/>
                </a:lnTo>
                <a:lnTo>
                  <a:pt x="1132" y="118"/>
                </a:lnTo>
                <a:lnTo>
                  <a:pt x="1127" y="118"/>
                </a:lnTo>
                <a:lnTo>
                  <a:pt x="1123" y="118"/>
                </a:lnTo>
                <a:lnTo>
                  <a:pt x="1123" y="108"/>
                </a:lnTo>
                <a:close/>
                <a:moveTo>
                  <a:pt x="1161" y="104"/>
                </a:moveTo>
                <a:lnTo>
                  <a:pt x="1163" y="104"/>
                </a:lnTo>
                <a:lnTo>
                  <a:pt x="1165" y="101"/>
                </a:lnTo>
                <a:lnTo>
                  <a:pt x="1170" y="101"/>
                </a:lnTo>
                <a:lnTo>
                  <a:pt x="1172" y="101"/>
                </a:lnTo>
                <a:lnTo>
                  <a:pt x="1172" y="111"/>
                </a:lnTo>
                <a:lnTo>
                  <a:pt x="1172" y="111"/>
                </a:lnTo>
                <a:lnTo>
                  <a:pt x="1168" y="111"/>
                </a:lnTo>
                <a:lnTo>
                  <a:pt x="1163" y="113"/>
                </a:lnTo>
                <a:lnTo>
                  <a:pt x="1163" y="113"/>
                </a:lnTo>
                <a:lnTo>
                  <a:pt x="1161" y="104"/>
                </a:lnTo>
                <a:close/>
                <a:moveTo>
                  <a:pt x="1201" y="94"/>
                </a:moveTo>
                <a:lnTo>
                  <a:pt x="1203" y="94"/>
                </a:lnTo>
                <a:lnTo>
                  <a:pt x="1205" y="94"/>
                </a:lnTo>
                <a:lnTo>
                  <a:pt x="1210" y="92"/>
                </a:lnTo>
                <a:lnTo>
                  <a:pt x="1210" y="92"/>
                </a:lnTo>
                <a:lnTo>
                  <a:pt x="1213" y="101"/>
                </a:lnTo>
                <a:lnTo>
                  <a:pt x="1213" y="101"/>
                </a:lnTo>
                <a:lnTo>
                  <a:pt x="1208" y="104"/>
                </a:lnTo>
                <a:lnTo>
                  <a:pt x="1205" y="104"/>
                </a:lnTo>
                <a:lnTo>
                  <a:pt x="1203" y="104"/>
                </a:lnTo>
                <a:lnTo>
                  <a:pt x="1201" y="94"/>
                </a:lnTo>
                <a:close/>
                <a:moveTo>
                  <a:pt x="1241" y="85"/>
                </a:moveTo>
                <a:lnTo>
                  <a:pt x="1241" y="85"/>
                </a:lnTo>
                <a:lnTo>
                  <a:pt x="1243" y="82"/>
                </a:lnTo>
                <a:lnTo>
                  <a:pt x="1246" y="82"/>
                </a:lnTo>
                <a:lnTo>
                  <a:pt x="1250" y="80"/>
                </a:lnTo>
                <a:lnTo>
                  <a:pt x="1253" y="89"/>
                </a:lnTo>
                <a:lnTo>
                  <a:pt x="1250" y="92"/>
                </a:lnTo>
                <a:lnTo>
                  <a:pt x="1246" y="92"/>
                </a:lnTo>
                <a:lnTo>
                  <a:pt x="1243" y="94"/>
                </a:lnTo>
                <a:lnTo>
                  <a:pt x="1243" y="94"/>
                </a:lnTo>
                <a:lnTo>
                  <a:pt x="1241" y="85"/>
                </a:lnTo>
                <a:close/>
              </a:path>
            </a:pathLst>
          </a:custGeom>
          <a:solidFill>
            <a:srgbClr val="D08B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066"/>
          <p:cNvSpPr>
            <a:spLocks noEditPoints="1"/>
          </p:cNvSpPr>
          <p:nvPr/>
        </p:nvSpPr>
        <p:spPr bwMode="auto">
          <a:xfrm flipH="1">
            <a:off x="1551850" y="6430285"/>
            <a:ext cx="496964" cy="362540"/>
          </a:xfrm>
          <a:custGeom>
            <a:avLst/>
            <a:gdLst>
              <a:gd name="T0" fmla="*/ 150 w 155"/>
              <a:gd name="T1" fmla="*/ 24 h 113"/>
              <a:gd name="T2" fmla="*/ 144 w 155"/>
              <a:gd name="T3" fmla="*/ 103 h 113"/>
              <a:gd name="T4" fmla="*/ 73 w 155"/>
              <a:gd name="T5" fmla="*/ 112 h 113"/>
              <a:gd name="T6" fmla="*/ 27 w 155"/>
              <a:gd name="T7" fmla="*/ 29 h 113"/>
              <a:gd name="T8" fmla="*/ 92 w 155"/>
              <a:gd name="T9" fmla="*/ 8 h 113"/>
              <a:gd name="T10" fmla="*/ 150 w 155"/>
              <a:gd name="T11" fmla="*/ 24 h 113"/>
              <a:gd name="T12" fmla="*/ 59 w 155"/>
              <a:gd name="T13" fmla="*/ 39 h 113"/>
              <a:gd name="T14" fmla="*/ 53 w 155"/>
              <a:gd name="T15" fmla="*/ 89 h 113"/>
              <a:gd name="T16" fmla="*/ 113 w 155"/>
              <a:gd name="T17" fmla="*/ 90 h 113"/>
              <a:gd name="T18" fmla="*/ 115 w 155"/>
              <a:gd name="T19" fmla="*/ 77 h 113"/>
              <a:gd name="T20" fmla="*/ 108 w 155"/>
              <a:gd name="T21" fmla="*/ 73 h 113"/>
              <a:gd name="T22" fmla="*/ 77 w 155"/>
              <a:gd name="T23" fmla="*/ 59 h 113"/>
              <a:gd name="T24" fmla="*/ 115 w 155"/>
              <a:gd name="T25" fmla="*/ 57 h 113"/>
              <a:gd name="T26" fmla="*/ 120 w 155"/>
              <a:gd name="T27" fmla="*/ 37 h 113"/>
              <a:gd name="T28" fmla="*/ 59 w 155"/>
              <a:gd name="T29" fmla="*/ 3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 h="113">
                <a:moveTo>
                  <a:pt x="150" y="24"/>
                </a:moveTo>
                <a:cubicBezTo>
                  <a:pt x="155" y="43"/>
                  <a:pt x="148" y="86"/>
                  <a:pt x="144" y="103"/>
                </a:cubicBezTo>
                <a:cubicBezTo>
                  <a:pt x="141" y="113"/>
                  <a:pt x="125" y="113"/>
                  <a:pt x="73" y="112"/>
                </a:cubicBezTo>
                <a:cubicBezTo>
                  <a:pt x="16" y="112"/>
                  <a:pt x="0" y="96"/>
                  <a:pt x="27" y="29"/>
                </a:cubicBezTo>
                <a:cubicBezTo>
                  <a:pt x="39" y="0"/>
                  <a:pt x="59" y="7"/>
                  <a:pt x="92" y="8"/>
                </a:cubicBezTo>
                <a:cubicBezTo>
                  <a:pt x="116" y="8"/>
                  <a:pt x="148" y="10"/>
                  <a:pt x="150" y="24"/>
                </a:cubicBezTo>
                <a:close/>
                <a:moveTo>
                  <a:pt x="59" y="39"/>
                </a:moveTo>
                <a:cubicBezTo>
                  <a:pt x="54" y="48"/>
                  <a:pt x="37" y="89"/>
                  <a:pt x="53" y="89"/>
                </a:cubicBezTo>
                <a:cubicBezTo>
                  <a:pt x="73" y="89"/>
                  <a:pt x="99" y="98"/>
                  <a:pt x="113" y="90"/>
                </a:cubicBezTo>
                <a:cubicBezTo>
                  <a:pt x="119" y="87"/>
                  <a:pt x="115" y="88"/>
                  <a:pt x="115" y="77"/>
                </a:cubicBezTo>
                <a:cubicBezTo>
                  <a:pt x="115" y="72"/>
                  <a:pt x="112" y="74"/>
                  <a:pt x="108" y="73"/>
                </a:cubicBezTo>
                <a:cubicBezTo>
                  <a:pt x="91" y="69"/>
                  <a:pt x="71" y="75"/>
                  <a:pt x="77" y="59"/>
                </a:cubicBezTo>
                <a:cubicBezTo>
                  <a:pt x="83" y="46"/>
                  <a:pt x="104" y="63"/>
                  <a:pt x="115" y="57"/>
                </a:cubicBezTo>
                <a:cubicBezTo>
                  <a:pt x="119" y="54"/>
                  <a:pt x="120" y="54"/>
                  <a:pt x="120" y="37"/>
                </a:cubicBezTo>
                <a:cubicBezTo>
                  <a:pt x="85" y="31"/>
                  <a:pt x="61" y="24"/>
                  <a:pt x="59" y="39"/>
                </a:cubicBezTo>
                <a:close/>
              </a:path>
            </a:pathLst>
          </a:custGeom>
          <a:solidFill>
            <a:srgbClr val="DAC78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067"/>
          <p:cNvSpPr/>
          <p:nvPr/>
        </p:nvSpPr>
        <p:spPr bwMode="auto">
          <a:xfrm flipH="1">
            <a:off x="1690348" y="4913594"/>
            <a:ext cx="82828" cy="80112"/>
          </a:xfrm>
          <a:custGeom>
            <a:avLst/>
            <a:gdLst>
              <a:gd name="T0" fmla="*/ 14 w 26"/>
              <a:gd name="T1" fmla="*/ 0 h 25"/>
              <a:gd name="T2" fmla="*/ 1 w 26"/>
              <a:gd name="T3" fmla="*/ 12 h 25"/>
              <a:gd name="T4" fmla="*/ 13 w 26"/>
              <a:gd name="T5" fmla="*/ 25 h 25"/>
              <a:gd name="T6" fmla="*/ 26 w 26"/>
              <a:gd name="T7" fmla="*/ 13 h 25"/>
              <a:gd name="T8" fmla="*/ 14 w 26"/>
              <a:gd name="T9" fmla="*/ 0 h 25"/>
            </a:gdLst>
            <a:ahLst/>
            <a:cxnLst>
              <a:cxn ang="0">
                <a:pos x="T0" y="T1"/>
              </a:cxn>
              <a:cxn ang="0">
                <a:pos x="T2" y="T3"/>
              </a:cxn>
              <a:cxn ang="0">
                <a:pos x="T4" y="T5"/>
              </a:cxn>
              <a:cxn ang="0">
                <a:pos x="T6" y="T7"/>
              </a:cxn>
              <a:cxn ang="0">
                <a:pos x="T8" y="T9"/>
              </a:cxn>
            </a:cxnLst>
            <a:rect l="0" t="0" r="r" b="b"/>
            <a:pathLst>
              <a:path w="26" h="25">
                <a:moveTo>
                  <a:pt x="14" y="0"/>
                </a:moveTo>
                <a:cubicBezTo>
                  <a:pt x="7" y="0"/>
                  <a:pt x="1" y="5"/>
                  <a:pt x="1" y="12"/>
                </a:cubicBezTo>
                <a:cubicBezTo>
                  <a:pt x="0" y="19"/>
                  <a:pt x="6" y="25"/>
                  <a:pt x="13" y="25"/>
                </a:cubicBezTo>
                <a:cubicBezTo>
                  <a:pt x="20" y="25"/>
                  <a:pt x="26" y="20"/>
                  <a:pt x="26" y="13"/>
                </a:cubicBezTo>
                <a:cubicBezTo>
                  <a:pt x="26" y="6"/>
                  <a:pt x="21" y="1"/>
                  <a:pt x="14" y="0"/>
                </a:cubicBezTo>
                <a:close/>
              </a:path>
            </a:pathLst>
          </a:custGeom>
          <a:solidFill>
            <a:srgbClr val="CD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068"/>
          <p:cNvSpPr/>
          <p:nvPr/>
        </p:nvSpPr>
        <p:spPr bwMode="auto">
          <a:xfrm flipH="1">
            <a:off x="749375" y="4935319"/>
            <a:ext cx="167013" cy="160223"/>
          </a:xfrm>
          <a:custGeom>
            <a:avLst/>
            <a:gdLst>
              <a:gd name="T0" fmla="*/ 27 w 52"/>
              <a:gd name="T1" fmla="*/ 0 h 50"/>
              <a:gd name="T2" fmla="*/ 0 w 52"/>
              <a:gd name="T3" fmla="*/ 24 h 50"/>
              <a:gd name="T4" fmla="*/ 25 w 52"/>
              <a:gd name="T5" fmla="*/ 50 h 50"/>
              <a:gd name="T6" fmla="*/ 51 w 52"/>
              <a:gd name="T7" fmla="*/ 26 h 50"/>
              <a:gd name="T8" fmla="*/ 27 w 52"/>
              <a:gd name="T9" fmla="*/ 0 h 50"/>
            </a:gdLst>
            <a:ahLst/>
            <a:cxnLst>
              <a:cxn ang="0">
                <a:pos x="T0" y="T1"/>
              </a:cxn>
              <a:cxn ang="0">
                <a:pos x="T2" y="T3"/>
              </a:cxn>
              <a:cxn ang="0">
                <a:pos x="T4" y="T5"/>
              </a:cxn>
              <a:cxn ang="0">
                <a:pos x="T6" y="T7"/>
              </a:cxn>
              <a:cxn ang="0">
                <a:pos x="T8" y="T9"/>
              </a:cxn>
            </a:cxnLst>
            <a:rect l="0" t="0" r="r" b="b"/>
            <a:pathLst>
              <a:path w="52" h="50">
                <a:moveTo>
                  <a:pt x="27" y="0"/>
                </a:moveTo>
                <a:cubicBezTo>
                  <a:pt x="13" y="0"/>
                  <a:pt x="1" y="10"/>
                  <a:pt x="0" y="24"/>
                </a:cubicBezTo>
                <a:cubicBezTo>
                  <a:pt x="0" y="38"/>
                  <a:pt x="11" y="49"/>
                  <a:pt x="25" y="50"/>
                </a:cubicBezTo>
                <a:cubicBezTo>
                  <a:pt x="39" y="50"/>
                  <a:pt x="51" y="40"/>
                  <a:pt x="51" y="26"/>
                </a:cubicBezTo>
                <a:cubicBezTo>
                  <a:pt x="52" y="13"/>
                  <a:pt x="41" y="1"/>
                  <a:pt x="27" y="0"/>
                </a:cubicBezTo>
                <a:close/>
              </a:path>
            </a:pathLst>
          </a:custGeom>
          <a:solidFill>
            <a:srgbClr val="EBC2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069"/>
          <p:cNvSpPr/>
          <p:nvPr/>
        </p:nvSpPr>
        <p:spPr bwMode="auto">
          <a:xfrm flipH="1">
            <a:off x="1359038" y="4723498"/>
            <a:ext cx="169729" cy="109984"/>
          </a:xfrm>
          <a:custGeom>
            <a:avLst/>
            <a:gdLst>
              <a:gd name="T0" fmla="*/ 52 w 53"/>
              <a:gd name="T1" fmla="*/ 7 h 34"/>
              <a:gd name="T2" fmla="*/ 8 w 53"/>
              <a:gd name="T3" fmla="*/ 30 h 34"/>
              <a:gd name="T4" fmla="*/ 26 w 53"/>
              <a:gd name="T5" fmla="*/ 6 h 34"/>
              <a:gd name="T6" fmla="*/ 52 w 53"/>
              <a:gd name="T7" fmla="*/ 7 h 34"/>
            </a:gdLst>
            <a:ahLst/>
            <a:cxnLst>
              <a:cxn ang="0">
                <a:pos x="T0" y="T1"/>
              </a:cxn>
              <a:cxn ang="0">
                <a:pos x="T2" y="T3"/>
              </a:cxn>
              <a:cxn ang="0">
                <a:pos x="T4" y="T5"/>
              </a:cxn>
              <a:cxn ang="0">
                <a:pos x="T6" y="T7"/>
              </a:cxn>
            </a:cxnLst>
            <a:rect l="0" t="0" r="r" b="b"/>
            <a:pathLst>
              <a:path w="53" h="34">
                <a:moveTo>
                  <a:pt x="52" y="7"/>
                </a:moveTo>
                <a:cubicBezTo>
                  <a:pt x="39" y="11"/>
                  <a:pt x="15" y="24"/>
                  <a:pt x="8" y="30"/>
                </a:cubicBezTo>
                <a:cubicBezTo>
                  <a:pt x="5" y="34"/>
                  <a:pt x="0" y="16"/>
                  <a:pt x="26" y="6"/>
                </a:cubicBezTo>
                <a:cubicBezTo>
                  <a:pt x="41" y="0"/>
                  <a:pt x="53" y="6"/>
                  <a:pt x="52" y="7"/>
                </a:cubicBezTo>
                <a:close/>
              </a:path>
            </a:pathLst>
          </a:custGeom>
          <a:solidFill>
            <a:srgbClr val="E2E2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070"/>
          <p:cNvSpPr/>
          <p:nvPr/>
        </p:nvSpPr>
        <p:spPr bwMode="auto">
          <a:xfrm flipH="1">
            <a:off x="1012793" y="4758802"/>
            <a:ext cx="169729" cy="112700"/>
          </a:xfrm>
          <a:custGeom>
            <a:avLst/>
            <a:gdLst>
              <a:gd name="T0" fmla="*/ 2 w 53"/>
              <a:gd name="T1" fmla="*/ 6 h 35"/>
              <a:gd name="T2" fmla="*/ 44 w 53"/>
              <a:gd name="T3" fmla="*/ 31 h 35"/>
              <a:gd name="T4" fmla="*/ 28 w 53"/>
              <a:gd name="T5" fmla="*/ 7 h 35"/>
              <a:gd name="T6" fmla="*/ 2 w 53"/>
              <a:gd name="T7" fmla="*/ 6 h 35"/>
            </a:gdLst>
            <a:ahLst/>
            <a:cxnLst>
              <a:cxn ang="0">
                <a:pos x="T0" y="T1"/>
              </a:cxn>
              <a:cxn ang="0">
                <a:pos x="T2" y="T3"/>
              </a:cxn>
              <a:cxn ang="0">
                <a:pos x="T4" y="T5"/>
              </a:cxn>
              <a:cxn ang="0">
                <a:pos x="T6" y="T7"/>
              </a:cxn>
            </a:cxnLst>
            <a:rect l="0" t="0" r="r" b="b"/>
            <a:pathLst>
              <a:path w="53" h="35">
                <a:moveTo>
                  <a:pt x="2" y="6"/>
                </a:moveTo>
                <a:cubicBezTo>
                  <a:pt x="15" y="11"/>
                  <a:pt x="38" y="24"/>
                  <a:pt x="44" y="31"/>
                </a:cubicBezTo>
                <a:cubicBezTo>
                  <a:pt x="48" y="35"/>
                  <a:pt x="53" y="17"/>
                  <a:pt x="28" y="7"/>
                </a:cubicBezTo>
                <a:cubicBezTo>
                  <a:pt x="12" y="0"/>
                  <a:pt x="0" y="5"/>
                  <a:pt x="2" y="6"/>
                </a:cubicBezTo>
                <a:close/>
              </a:path>
            </a:pathLst>
          </a:custGeom>
          <a:solidFill>
            <a:srgbClr val="E2E2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071"/>
          <p:cNvSpPr/>
          <p:nvPr/>
        </p:nvSpPr>
        <p:spPr bwMode="auto">
          <a:xfrm flipH="1">
            <a:off x="1163512" y="4859281"/>
            <a:ext cx="77396" cy="73323"/>
          </a:xfrm>
          <a:custGeom>
            <a:avLst/>
            <a:gdLst>
              <a:gd name="T0" fmla="*/ 12 w 24"/>
              <a:gd name="T1" fmla="*/ 0 h 23"/>
              <a:gd name="T2" fmla="*/ 24 w 24"/>
              <a:gd name="T3" fmla="*/ 11 h 23"/>
              <a:gd name="T4" fmla="*/ 13 w 24"/>
              <a:gd name="T5" fmla="*/ 23 h 23"/>
              <a:gd name="T6" fmla="*/ 1 w 24"/>
              <a:gd name="T7" fmla="*/ 12 h 23"/>
              <a:gd name="T8" fmla="*/ 12 w 24"/>
              <a:gd name="T9" fmla="*/ 0 h 23"/>
            </a:gdLst>
            <a:ahLst/>
            <a:cxnLst>
              <a:cxn ang="0">
                <a:pos x="T0" y="T1"/>
              </a:cxn>
              <a:cxn ang="0">
                <a:pos x="T2" y="T3"/>
              </a:cxn>
              <a:cxn ang="0">
                <a:pos x="T4" y="T5"/>
              </a:cxn>
              <a:cxn ang="0">
                <a:pos x="T6" y="T7"/>
              </a:cxn>
              <a:cxn ang="0">
                <a:pos x="T8" y="T9"/>
              </a:cxn>
            </a:cxnLst>
            <a:rect l="0" t="0" r="r" b="b"/>
            <a:pathLst>
              <a:path w="24" h="23">
                <a:moveTo>
                  <a:pt x="12" y="0"/>
                </a:moveTo>
                <a:cubicBezTo>
                  <a:pt x="19" y="0"/>
                  <a:pt x="24" y="5"/>
                  <a:pt x="24" y="11"/>
                </a:cubicBezTo>
                <a:cubicBezTo>
                  <a:pt x="24" y="18"/>
                  <a:pt x="19" y="23"/>
                  <a:pt x="13" y="23"/>
                </a:cubicBezTo>
                <a:cubicBezTo>
                  <a:pt x="6" y="23"/>
                  <a:pt x="1" y="18"/>
                  <a:pt x="1" y="12"/>
                </a:cubicBezTo>
                <a:cubicBezTo>
                  <a:pt x="0" y="6"/>
                  <a:pt x="6" y="1"/>
                  <a:pt x="12" y="0"/>
                </a:cubicBezTo>
                <a:close/>
              </a:path>
            </a:pathLst>
          </a:custGeom>
          <a:solidFill>
            <a:srgbClr val="6C2E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072"/>
          <p:cNvSpPr/>
          <p:nvPr/>
        </p:nvSpPr>
        <p:spPr bwMode="auto">
          <a:xfrm flipH="1">
            <a:off x="1340029" y="4848418"/>
            <a:ext cx="77396" cy="77396"/>
          </a:xfrm>
          <a:custGeom>
            <a:avLst/>
            <a:gdLst>
              <a:gd name="T0" fmla="*/ 11 w 24"/>
              <a:gd name="T1" fmla="*/ 1 h 24"/>
              <a:gd name="T2" fmla="*/ 24 w 24"/>
              <a:gd name="T3" fmla="*/ 12 h 24"/>
              <a:gd name="T4" fmla="*/ 12 w 24"/>
              <a:gd name="T5" fmla="*/ 23 h 24"/>
              <a:gd name="T6" fmla="*/ 0 w 24"/>
              <a:gd name="T7" fmla="*/ 12 h 24"/>
              <a:gd name="T8" fmla="*/ 11 w 24"/>
              <a:gd name="T9" fmla="*/ 1 h 24"/>
            </a:gdLst>
            <a:ahLst/>
            <a:cxnLst>
              <a:cxn ang="0">
                <a:pos x="T0" y="T1"/>
              </a:cxn>
              <a:cxn ang="0">
                <a:pos x="T2" y="T3"/>
              </a:cxn>
              <a:cxn ang="0">
                <a:pos x="T4" y="T5"/>
              </a:cxn>
              <a:cxn ang="0">
                <a:pos x="T6" y="T7"/>
              </a:cxn>
              <a:cxn ang="0">
                <a:pos x="T8" y="T9"/>
              </a:cxn>
            </a:cxnLst>
            <a:rect l="0" t="0" r="r" b="b"/>
            <a:pathLst>
              <a:path w="24" h="24">
                <a:moveTo>
                  <a:pt x="11" y="1"/>
                </a:moveTo>
                <a:cubicBezTo>
                  <a:pt x="18" y="0"/>
                  <a:pt x="23" y="5"/>
                  <a:pt x="24" y="12"/>
                </a:cubicBezTo>
                <a:cubicBezTo>
                  <a:pt x="24" y="18"/>
                  <a:pt x="19" y="23"/>
                  <a:pt x="12" y="23"/>
                </a:cubicBezTo>
                <a:cubicBezTo>
                  <a:pt x="6" y="24"/>
                  <a:pt x="0" y="19"/>
                  <a:pt x="0" y="12"/>
                </a:cubicBezTo>
                <a:cubicBezTo>
                  <a:pt x="0" y="6"/>
                  <a:pt x="5" y="1"/>
                  <a:pt x="11" y="1"/>
                </a:cubicBezTo>
                <a:close/>
              </a:path>
            </a:pathLst>
          </a:custGeom>
          <a:solidFill>
            <a:srgbClr val="6C2E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073"/>
          <p:cNvSpPr/>
          <p:nvPr/>
        </p:nvSpPr>
        <p:spPr bwMode="auto">
          <a:xfrm flipH="1">
            <a:off x="1243624" y="4904090"/>
            <a:ext cx="118131" cy="50240"/>
          </a:xfrm>
          <a:custGeom>
            <a:avLst/>
            <a:gdLst>
              <a:gd name="T0" fmla="*/ 35 w 37"/>
              <a:gd name="T1" fmla="*/ 16 h 16"/>
              <a:gd name="T2" fmla="*/ 37 w 37"/>
              <a:gd name="T3" fmla="*/ 15 h 16"/>
              <a:gd name="T4" fmla="*/ 1 w 37"/>
              <a:gd name="T5" fmla="*/ 7 h 16"/>
              <a:gd name="T6" fmla="*/ 0 w 37"/>
              <a:gd name="T7" fmla="*/ 8 h 16"/>
              <a:gd name="T8" fmla="*/ 1 w 37"/>
              <a:gd name="T9" fmla="*/ 11 h 16"/>
              <a:gd name="T10" fmla="*/ 35 w 37"/>
              <a:gd name="T11" fmla="*/ 16 h 16"/>
            </a:gdLst>
            <a:ahLst/>
            <a:cxnLst>
              <a:cxn ang="0">
                <a:pos x="T0" y="T1"/>
              </a:cxn>
              <a:cxn ang="0">
                <a:pos x="T2" y="T3"/>
              </a:cxn>
              <a:cxn ang="0">
                <a:pos x="T4" y="T5"/>
              </a:cxn>
              <a:cxn ang="0">
                <a:pos x="T6" y="T7"/>
              </a:cxn>
              <a:cxn ang="0">
                <a:pos x="T8" y="T9"/>
              </a:cxn>
              <a:cxn ang="0">
                <a:pos x="T10" y="T11"/>
              </a:cxn>
            </a:cxnLst>
            <a:rect l="0" t="0" r="r" b="b"/>
            <a:pathLst>
              <a:path w="37" h="16">
                <a:moveTo>
                  <a:pt x="35" y="16"/>
                </a:moveTo>
                <a:cubicBezTo>
                  <a:pt x="36" y="15"/>
                  <a:pt x="36" y="16"/>
                  <a:pt x="37" y="15"/>
                </a:cubicBezTo>
                <a:cubicBezTo>
                  <a:pt x="36" y="5"/>
                  <a:pt x="12" y="0"/>
                  <a:pt x="1" y="7"/>
                </a:cubicBezTo>
                <a:cubicBezTo>
                  <a:pt x="1" y="8"/>
                  <a:pt x="0" y="8"/>
                  <a:pt x="0" y="8"/>
                </a:cubicBezTo>
                <a:cubicBezTo>
                  <a:pt x="0" y="9"/>
                  <a:pt x="1" y="10"/>
                  <a:pt x="1" y="11"/>
                </a:cubicBezTo>
                <a:cubicBezTo>
                  <a:pt x="9" y="5"/>
                  <a:pt x="26" y="7"/>
                  <a:pt x="35" y="16"/>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074"/>
          <p:cNvSpPr/>
          <p:nvPr/>
        </p:nvSpPr>
        <p:spPr bwMode="auto">
          <a:xfrm flipH="1">
            <a:off x="1337313" y="4883722"/>
            <a:ext cx="134425" cy="126278"/>
          </a:xfrm>
          <a:custGeom>
            <a:avLst/>
            <a:gdLst>
              <a:gd name="T0" fmla="*/ 21 w 42"/>
              <a:gd name="T1" fmla="*/ 0 h 39"/>
              <a:gd name="T2" fmla="*/ 0 w 42"/>
              <a:gd name="T3" fmla="*/ 19 h 39"/>
              <a:gd name="T4" fmla="*/ 20 w 42"/>
              <a:gd name="T5" fmla="*/ 39 h 39"/>
              <a:gd name="T6" fmla="*/ 42 w 42"/>
              <a:gd name="T7" fmla="*/ 20 h 39"/>
              <a:gd name="T8" fmla="*/ 21 w 42"/>
              <a:gd name="T9" fmla="*/ 0 h 39"/>
            </a:gdLst>
            <a:ahLst/>
            <a:cxnLst>
              <a:cxn ang="0">
                <a:pos x="T0" y="T1"/>
              </a:cxn>
              <a:cxn ang="0">
                <a:pos x="T2" y="T3"/>
              </a:cxn>
              <a:cxn ang="0">
                <a:pos x="T4" y="T5"/>
              </a:cxn>
              <a:cxn ang="0">
                <a:pos x="T6" y="T7"/>
              </a:cxn>
              <a:cxn ang="0">
                <a:pos x="T8" y="T9"/>
              </a:cxn>
            </a:cxnLst>
            <a:rect l="0" t="0" r="r" b="b"/>
            <a:pathLst>
              <a:path w="42" h="39">
                <a:moveTo>
                  <a:pt x="21" y="0"/>
                </a:moveTo>
                <a:cubicBezTo>
                  <a:pt x="9" y="0"/>
                  <a:pt x="0" y="8"/>
                  <a:pt x="0" y="19"/>
                </a:cubicBezTo>
                <a:cubicBezTo>
                  <a:pt x="0" y="30"/>
                  <a:pt x="9" y="39"/>
                  <a:pt x="20" y="39"/>
                </a:cubicBezTo>
                <a:cubicBezTo>
                  <a:pt x="32" y="39"/>
                  <a:pt x="41" y="31"/>
                  <a:pt x="42" y="20"/>
                </a:cubicBezTo>
                <a:cubicBezTo>
                  <a:pt x="42" y="9"/>
                  <a:pt x="32" y="0"/>
                  <a:pt x="21" y="0"/>
                </a:cubicBezTo>
                <a:close/>
              </a:path>
            </a:pathLst>
          </a:custGeom>
          <a:solidFill>
            <a:srgbClr val="8A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075"/>
          <p:cNvSpPr/>
          <p:nvPr/>
        </p:nvSpPr>
        <p:spPr bwMode="auto">
          <a:xfrm flipH="1">
            <a:off x="1382122" y="4881006"/>
            <a:ext cx="85543" cy="157508"/>
          </a:xfrm>
          <a:custGeom>
            <a:avLst/>
            <a:gdLst>
              <a:gd name="T0" fmla="*/ 0 w 63"/>
              <a:gd name="T1" fmla="*/ 12 h 116"/>
              <a:gd name="T2" fmla="*/ 11 w 63"/>
              <a:gd name="T3" fmla="*/ 0 h 116"/>
              <a:gd name="T4" fmla="*/ 63 w 63"/>
              <a:gd name="T5" fmla="*/ 111 h 116"/>
              <a:gd name="T6" fmla="*/ 44 w 63"/>
              <a:gd name="T7" fmla="*/ 116 h 116"/>
              <a:gd name="T8" fmla="*/ 0 w 63"/>
              <a:gd name="T9" fmla="*/ 12 h 116"/>
            </a:gdLst>
            <a:ahLst/>
            <a:cxnLst>
              <a:cxn ang="0">
                <a:pos x="T0" y="T1"/>
              </a:cxn>
              <a:cxn ang="0">
                <a:pos x="T2" y="T3"/>
              </a:cxn>
              <a:cxn ang="0">
                <a:pos x="T4" y="T5"/>
              </a:cxn>
              <a:cxn ang="0">
                <a:pos x="T6" y="T7"/>
              </a:cxn>
              <a:cxn ang="0">
                <a:pos x="T8" y="T9"/>
              </a:cxn>
            </a:cxnLst>
            <a:rect l="0" t="0" r="r" b="b"/>
            <a:pathLst>
              <a:path w="63" h="116">
                <a:moveTo>
                  <a:pt x="0" y="12"/>
                </a:moveTo>
                <a:lnTo>
                  <a:pt x="11" y="0"/>
                </a:lnTo>
                <a:lnTo>
                  <a:pt x="63" y="111"/>
                </a:lnTo>
                <a:lnTo>
                  <a:pt x="44" y="116"/>
                </a:lnTo>
                <a:lnTo>
                  <a:pt x="0" y="12"/>
                </a:lnTo>
                <a:close/>
              </a:path>
            </a:pathLst>
          </a:custGeom>
          <a:solidFill>
            <a:srgbClr val="C5E6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076"/>
          <p:cNvSpPr/>
          <p:nvPr/>
        </p:nvSpPr>
        <p:spPr bwMode="auto">
          <a:xfrm flipH="1">
            <a:off x="1359039" y="4878290"/>
            <a:ext cx="73323" cy="137141"/>
          </a:xfrm>
          <a:custGeom>
            <a:avLst/>
            <a:gdLst>
              <a:gd name="T0" fmla="*/ 9 w 54"/>
              <a:gd name="T1" fmla="*/ 0 h 101"/>
              <a:gd name="T2" fmla="*/ 0 w 54"/>
              <a:gd name="T3" fmla="*/ 0 h 101"/>
              <a:gd name="T4" fmla="*/ 47 w 54"/>
              <a:gd name="T5" fmla="*/ 101 h 101"/>
              <a:gd name="T6" fmla="*/ 54 w 54"/>
              <a:gd name="T7" fmla="*/ 97 h 101"/>
              <a:gd name="T8" fmla="*/ 9 w 54"/>
              <a:gd name="T9" fmla="*/ 0 h 101"/>
            </a:gdLst>
            <a:ahLst/>
            <a:cxnLst>
              <a:cxn ang="0">
                <a:pos x="T0" y="T1"/>
              </a:cxn>
              <a:cxn ang="0">
                <a:pos x="T2" y="T3"/>
              </a:cxn>
              <a:cxn ang="0">
                <a:pos x="T4" y="T5"/>
              </a:cxn>
              <a:cxn ang="0">
                <a:pos x="T6" y="T7"/>
              </a:cxn>
              <a:cxn ang="0">
                <a:pos x="T8" y="T9"/>
              </a:cxn>
            </a:cxnLst>
            <a:rect l="0" t="0" r="r" b="b"/>
            <a:pathLst>
              <a:path w="54" h="101">
                <a:moveTo>
                  <a:pt x="9" y="0"/>
                </a:moveTo>
                <a:lnTo>
                  <a:pt x="0" y="0"/>
                </a:lnTo>
                <a:lnTo>
                  <a:pt x="47" y="101"/>
                </a:lnTo>
                <a:lnTo>
                  <a:pt x="54" y="97"/>
                </a:lnTo>
                <a:lnTo>
                  <a:pt x="9" y="0"/>
                </a:lnTo>
                <a:close/>
              </a:path>
            </a:pathLst>
          </a:custGeom>
          <a:solidFill>
            <a:srgbClr val="C5E6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077"/>
          <p:cNvSpPr/>
          <p:nvPr/>
        </p:nvSpPr>
        <p:spPr bwMode="auto">
          <a:xfrm flipH="1">
            <a:off x="1134998" y="4916310"/>
            <a:ext cx="137141" cy="128994"/>
          </a:xfrm>
          <a:custGeom>
            <a:avLst/>
            <a:gdLst>
              <a:gd name="T0" fmla="*/ 21 w 43"/>
              <a:gd name="T1" fmla="*/ 0 h 40"/>
              <a:gd name="T2" fmla="*/ 0 w 43"/>
              <a:gd name="T3" fmla="*/ 19 h 40"/>
              <a:gd name="T4" fmla="*/ 21 w 43"/>
              <a:gd name="T5" fmla="*/ 40 h 40"/>
              <a:gd name="T6" fmla="*/ 42 w 43"/>
              <a:gd name="T7" fmla="*/ 20 h 40"/>
              <a:gd name="T8" fmla="*/ 21 w 43"/>
              <a:gd name="T9" fmla="*/ 0 h 40"/>
            </a:gdLst>
            <a:ahLst/>
            <a:cxnLst>
              <a:cxn ang="0">
                <a:pos x="T0" y="T1"/>
              </a:cxn>
              <a:cxn ang="0">
                <a:pos x="T2" y="T3"/>
              </a:cxn>
              <a:cxn ang="0">
                <a:pos x="T4" y="T5"/>
              </a:cxn>
              <a:cxn ang="0">
                <a:pos x="T6" y="T7"/>
              </a:cxn>
              <a:cxn ang="0">
                <a:pos x="T8" y="T9"/>
              </a:cxn>
            </a:cxnLst>
            <a:rect l="0" t="0" r="r" b="b"/>
            <a:pathLst>
              <a:path w="43" h="40">
                <a:moveTo>
                  <a:pt x="21" y="0"/>
                </a:moveTo>
                <a:cubicBezTo>
                  <a:pt x="10" y="0"/>
                  <a:pt x="0" y="8"/>
                  <a:pt x="0" y="19"/>
                </a:cubicBezTo>
                <a:cubicBezTo>
                  <a:pt x="0" y="31"/>
                  <a:pt x="9" y="40"/>
                  <a:pt x="21" y="40"/>
                </a:cubicBezTo>
                <a:cubicBezTo>
                  <a:pt x="33" y="40"/>
                  <a:pt x="42" y="31"/>
                  <a:pt x="42" y="20"/>
                </a:cubicBezTo>
                <a:cubicBezTo>
                  <a:pt x="43" y="9"/>
                  <a:pt x="33" y="0"/>
                  <a:pt x="21" y="0"/>
                </a:cubicBezTo>
                <a:close/>
              </a:path>
            </a:pathLst>
          </a:custGeom>
          <a:solidFill>
            <a:srgbClr val="8A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078"/>
          <p:cNvSpPr/>
          <p:nvPr/>
        </p:nvSpPr>
        <p:spPr bwMode="auto">
          <a:xfrm flipH="1">
            <a:off x="1182522" y="4913594"/>
            <a:ext cx="89616" cy="160223"/>
          </a:xfrm>
          <a:custGeom>
            <a:avLst/>
            <a:gdLst>
              <a:gd name="T0" fmla="*/ 0 w 66"/>
              <a:gd name="T1" fmla="*/ 12 h 118"/>
              <a:gd name="T2" fmla="*/ 14 w 66"/>
              <a:gd name="T3" fmla="*/ 0 h 118"/>
              <a:gd name="T4" fmla="*/ 66 w 66"/>
              <a:gd name="T5" fmla="*/ 113 h 118"/>
              <a:gd name="T6" fmla="*/ 47 w 66"/>
              <a:gd name="T7" fmla="*/ 118 h 118"/>
              <a:gd name="T8" fmla="*/ 0 w 66"/>
              <a:gd name="T9" fmla="*/ 12 h 118"/>
            </a:gdLst>
            <a:ahLst/>
            <a:cxnLst>
              <a:cxn ang="0">
                <a:pos x="T0" y="T1"/>
              </a:cxn>
              <a:cxn ang="0">
                <a:pos x="T2" y="T3"/>
              </a:cxn>
              <a:cxn ang="0">
                <a:pos x="T4" y="T5"/>
              </a:cxn>
              <a:cxn ang="0">
                <a:pos x="T6" y="T7"/>
              </a:cxn>
              <a:cxn ang="0">
                <a:pos x="T8" y="T9"/>
              </a:cxn>
            </a:cxnLst>
            <a:rect l="0" t="0" r="r" b="b"/>
            <a:pathLst>
              <a:path w="66" h="118">
                <a:moveTo>
                  <a:pt x="0" y="12"/>
                </a:moveTo>
                <a:lnTo>
                  <a:pt x="14" y="0"/>
                </a:lnTo>
                <a:lnTo>
                  <a:pt x="66" y="113"/>
                </a:lnTo>
                <a:lnTo>
                  <a:pt x="47" y="118"/>
                </a:lnTo>
                <a:lnTo>
                  <a:pt x="0" y="12"/>
                </a:lnTo>
                <a:close/>
              </a:path>
            </a:pathLst>
          </a:custGeom>
          <a:solidFill>
            <a:srgbClr val="C5E6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079"/>
          <p:cNvSpPr/>
          <p:nvPr/>
        </p:nvSpPr>
        <p:spPr bwMode="auto">
          <a:xfrm flipH="1">
            <a:off x="1156723" y="4906805"/>
            <a:ext cx="77396" cy="143929"/>
          </a:xfrm>
          <a:custGeom>
            <a:avLst/>
            <a:gdLst>
              <a:gd name="T0" fmla="*/ 12 w 57"/>
              <a:gd name="T1" fmla="*/ 2 h 106"/>
              <a:gd name="T2" fmla="*/ 0 w 57"/>
              <a:gd name="T3" fmla="*/ 0 h 106"/>
              <a:gd name="T4" fmla="*/ 47 w 57"/>
              <a:gd name="T5" fmla="*/ 106 h 106"/>
              <a:gd name="T6" fmla="*/ 57 w 57"/>
              <a:gd name="T7" fmla="*/ 102 h 106"/>
              <a:gd name="T8" fmla="*/ 12 w 57"/>
              <a:gd name="T9" fmla="*/ 2 h 106"/>
            </a:gdLst>
            <a:ahLst/>
            <a:cxnLst>
              <a:cxn ang="0">
                <a:pos x="T0" y="T1"/>
              </a:cxn>
              <a:cxn ang="0">
                <a:pos x="T2" y="T3"/>
              </a:cxn>
              <a:cxn ang="0">
                <a:pos x="T4" y="T5"/>
              </a:cxn>
              <a:cxn ang="0">
                <a:pos x="T6" y="T7"/>
              </a:cxn>
              <a:cxn ang="0">
                <a:pos x="T8" y="T9"/>
              </a:cxn>
            </a:cxnLst>
            <a:rect l="0" t="0" r="r" b="b"/>
            <a:pathLst>
              <a:path w="57" h="106">
                <a:moveTo>
                  <a:pt x="12" y="2"/>
                </a:moveTo>
                <a:lnTo>
                  <a:pt x="0" y="0"/>
                </a:lnTo>
                <a:lnTo>
                  <a:pt x="47" y="106"/>
                </a:lnTo>
                <a:lnTo>
                  <a:pt x="57" y="102"/>
                </a:lnTo>
                <a:lnTo>
                  <a:pt x="12" y="2"/>
                </a:lnTo>
                <a:close/>
              </a:path>
            </a:pathLst>
          </a:custGeom>
          <a:solidFill>
            <a:srgbClr val="C5E6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080"/>
          <p:cNvSpPr/>
          <p:nvPr/>
        </p:nvSpPr>
        <p:spPr bwMode="auto">
          <a:xfrm flipH="1">
            <a:off x="806404" y="4980128"/>
            <a:ext cx="84185" cy="80112"/>
          </a:xfrm>
          <a:custGeom>
            <a:avLst/>
            <a:gdLst>
              <a:gd name="T0" fmla="*/ 13 w 26"/>
              <a:gd name="T1" fmla="*/ 0 h 25"/>
              <a:gd name="T2" fmla="*/ 0 w 26"/>
              <a:gd name="T3" fmla="*/ 12 h 25"/>
              <a:gd name="T4" fmla="*/ 12 w 26"/>
              <a:gd name="T5" fmla="*/ 24 h 25"/>
              <a:gd name="T6" fmla="*/ 25 w 26"/>
              <a:gd name="T7" fmla="*/ 13 h 25"/>
              <a:gd name="T8" fmla="*/ 13 w 26"/>
              <a:gd name="T9" fmla="*/ 0 h 25"/>
            </a:gdLst>
            <a:ahLst/>
            <a:cxnLst>
              <a:cxn ang="0">
                <a:pos x="T0" y="T1"/>
              </a:cxn>
              <a:cxn ang="0">
                <a:pos x="T2" y="T3"/>
              </a:cxn>
              <a:cxn ang="0">
                <a:pos x="T4" y="T5"/>
              </a:cxn>
              <a:cxn ang="0">
                <a:pos x="T6" y="T7"/>
              </a:cxn>
              <a:cxn ang="0">
                <a:pos x="T8" y="T9"/>
              </a:cxn>
            </a:cxnLst>
            <a:rect l="0" t="0" r="r" b="b"/>
            <a:pathLst>
              <a:path w="26" h="25">
                <a:moveTo>
                  <a:pt x="13" y="0"/>
                </a:moveTo>
                <a:cubicBezTo>
                  <a:pt x="6" y="0"/>
                  <a:pt x="0" y="5"/>
                  <a:pt x="0" y="12"/>
                </a:cubicBezTo>
                <a:cubicBezTo>
                  <a:pt x="0" y="18"/>
                  <a:pt x="5" y="24"/>
                  <a:pt x="12" y="24"/>
                </a:cubicBezTo>
                <a:cubicBezTo>
                  <a:pt x="19" y="25"/>
                  <a:pt x="25" y="19"/>
                  <a:pt x="25" y="13"/>
                </a:cubicBezTo>
                <a:cubicBezTo>
                  <a:pt x="26" y="6"/>
                  <a:pt x="20" y="0"/>
                  <a:pt x="13" y="0"/>
                </a:cubicBezTo>
                <a:close/>
              </a:path>
            </a:pathLst>
          </a:custGeom>
          <a:solidFill>
            <a:srgbClr val="CD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081"/>
          <p:cNvSpPr/>
          <p:nvPr/>
        </p:nvSpPr>
        <p:spPr bwMode="auto">
          <a:xfrm flipH="1">
            <a:off x="1198815" y="4958403"/>
            <a:ext cx="237620" cy="230830"/>
          </a:xfrm>
          <a:custGeom>
            <a:avLst/>
            <a:gdLst>
              <a:gd name="T0" fmla="*/ 40 w 74"/>
              <a:gd name="T1" fmla="*/ 2 h 72"/>
              <a:gd name="T2" fmla="*/ 2 w 74"/>
              <a:gd name="T3" fmla="*/ 33 h 72"/>
              <a:gd name="T4" fmla="*/ 34 w 74"/>
              <a:gd name="T5" fmla="*/ 70 h 72"/>
              <a:gd name="T6" fmla="*/ 72 w 74"/>
              <a:gd name="T7" fmla="*/ 39 h 72"/>
              <a:gd name="T8" fmla="*/ 40 w 74"/>
              <a:gd name="T9" fmla="*/ 2 h 72"/>
            </a:gdLst>
            <a:ahLst/>
            <a:cxnLst>
              <a:cxn ang="0">
                <a:pos x="T0" y="T1"/>
              </a:cxn>
              <a:cxn ang="0">
                <a:pos x="T2" y="T3"/>
              </a:cxn>
              <a:cxn ang="0">
                <a:pos x="T4" y="T5"/>
              </a:cxn>
              <a:cxn ang="0">
                <a:pos x="T6" y="T7"/>
              </a:cxn>
              <a:cxn ang="0">
                <a:pos x="T8" y="T9"/>
              </a:cxn>
            </a:cxnLst>
            <a:rect l="0" t="0" r="r" b="b"/>
            <a:pathLst>
              <a:path w="74" h="72">
                <a:moveTo>
                  <a:pt x="40" y="2"/>
                </a:moveTo>
                <a:cubicBezTo>
                  <a:pt x="21" y="0"/>
                  <a:pt x="4" y="14"/>
                  <a:pt x="2" y="33"/>
                </a:cubicBezTo>
                <a:cubicBezTo>
                  <a:pt x="0" y="51"/>
                  <a:pt x="14" y="68"/>
                  <a:pt x="34" y="70"/>
                </a:cubicBezTo>
                <a:cubicBezTo>
                  <a:pt x="53" y="72"/>
                  <a:pt x="70" y="58"/>
                  <a:pt x="72" y="39"/>
                </a:cubicBezTo>
                <a:cubicBezTo>
                  <a:pt x="74" y="21"/>
                  <a:pt x="60" y="4"/>
                  <a:pt x="40" y="2"/>
                </a:cubicBezTo>
                <a:close/>
              </a:path>
            </a:pathLst>
          </a:custGeom>
          <a:solidFill>
            <a:srgbClr val="E976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3082"/>
          <p:cNvSpPr/>
          <p:nvPr/>
        </p:nvSpPr>
        <p:spPr bwMode="auto">
          <a:xfrm flipH="1">
            <a:off x="1236834" y="5003210"/>
            <a:ext cx="74681" cy="73323"/>
          </a:xfrm>
          <a:custGeom>
            <a:avLst/>
            <a:gdLst>
              <a:gd name="T0" fmla="*/ 13 w 23"/>
              <a:gd name="T1" fmla="*/ 1 h 23"/>
              <a:gd name="T2" fmla="*/ 1 w 23"/>
              <a:gd name="T3" fmla="*/ 11 h 23"/>
              <a:gd name="T4" fmla="*/ 11 w 23"/>
              <a:gd name="T5" fmla="*/ 22 h 23"/>
              <a:gd name="T6" fmla="*/ 23 w 23"/>
              <a:gd name="T7" fmla="*/ 13 h 23"/>
              <a:gd name="T8" fmla="*/ 13 w 23"/>
              <a:gd name="T9" fmla="*/ 1 h 23"/>
            </a:gdLst>
            <a:ahLst/>
            <a:cxnLst>
              <a:cxn ang="0">
                <a:pos x="T0" y="T1"/>
              </a:cxn>
              <a:cxn ang="0">
                <a:pos x="T2" y="T3"/>
              </a:cxn>
              <a:cxn ang="0">
                <a:pos x="T4" y="T5"/>
              </a:cxn>
              <a:cxn ang="0">
                <a:pos x="T6" y="T7"/>
              </a:cxn>
              <a:cxn ang="0">
                <a:pos x="T8" y="T9"/>
              </a:cxn>
            </a:cxnLst>
            <a:rect l="0" t="0" r="r" b="b"/>
            <a:pathLst>
              <a:path w="23" h="23">
                <a:moveTo>
                  <a:pt x="13" y="1"/>
                </a:moveTo>
                <a:cubicBezTo>
                  <a:pt x="7" y="0"/>
                  <a:pt x="1" y="5"/>
                  <a:pt x="1" y="11"/>
                </a:cubicBezTo>
                <a:cubicBezTo>
                  <a:pt x="0" y="17"/>
                  <a:pt x="4" y="22"/>
                  <a:pt x="11" y="22"/>
                </a:cubicBezTo>
                <a:cubicBezTo>
                  <a:pt x="17" y="23"/>
                  <a:pt x="22" y="19"/>
                  <a:pt x="23" y="13"/>
                </a:cubicBezTo>
                <a:cubicBezTo>
                  <a:pt x="23" y="7"/>
                  <a:pt x="19" y="1"/>
                  <a:pt x="13" y="1"/>
                </a:cubicBezTo>
                <a:close/>
              </a:path>
            </a:pathLst>
          </a:custGeom>
          <a:solidFill>
            <a:srgbClr val="F6BB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3083"/>
          <p:cNvSpPr/>
          <p:nvPr/>
        </p:nvSpPr>
        <p:spPr bwMode="auto">
          <a:xfrm flipH="1">
            <a:off x="1356323" y="5041229"/>
            <a:ext cx="134425" cy="131709"/>
          </a:xfrm>
          <a:custGeom>
            <a:avLst/>
            <a:gdLst>
              <a:gd name="T0" fmla="*/ 23 w 42"/>
              <a:gd name="T1" fmla="*/ 1 h 41"/>
              <a:gd name="T2" fmla="*/ 1 w 42"/>
              <a:gd name="T3" fmla="*/ 18 h 41"/>
              <a:gd name="T4" fmla="*/ 19 w 42"/>
              <a:gd name="T5" fmla="*/ 40 h 41"/>
              <a:gd name="T6" fmla="*/ 41 w 42"/>
              <a:gd name="T7" fmla="*/ 22 h 41"/>
              <a:gd name="T8" fmla="*/ 23 w 42"/>
              <a:gd name="T9" fmla="*/ 1 h 41"/>
            </a:gdLst>
            <a:ahLst/>
            <a:cxnLst>
              <a:cxn ang="0">
                <a:pos x="T0" y="T1"/>
              </a:cxn>
              <a:cxn ang="0">
                <a:pos x="T2" y="T3"/>
              </a:cxn>
              <a:cxn ang="0">
                <a:pos x="T4" y="T5"/>
              </a:cxn>
              <a:cxn ang="0">
                <a:pos x="T6" y="T7"/>
              </a:cxn>
              <a:cxn ang="0">
                <a:pos x="T8" y="T9"/>
              </a:cxn>
            </a:cxnLst>
            <a:rect l="0" t="0" r="r" b="b"/>
            <a:pathLst>
              <a:path w="42" h="41">
                <a:moveTo>
                  <a:pt x="23" y="1"/>
                </a:moveTo>
                <a:cubicBezTo>
                  <a:pt x="12" y="0"/>
                  <a:pt x="2" y="8"/>
                  <a:pt x="1" y="18"/>
                </a:cubicBezTo>
                <a:cubicBezTo>
                  <a:pt x="0" y="29"/>
                  <a:pt x="8" y="38"/>
                  <a:pt x="19" y="40"/>
                </a:cubicBezTo>
                <a:cubicBezTo>
                  <a:pt x="30" y="41"/>
                  <a:pt x="40" y="33"/>
                  <a:pt x="41" y="22"/>
                </a:cubicBezTo>
                <a:cubicBezTo>
                  <a:pt x="42" y="12"/>
                  <a:pt x="34" y="2"/>
                  <a:pt x="23" y="1"/>
                </a:cubicBezTo>
                <a:close/>
              </a:path>
            </a:pathLst>
          </a:custGeom>
          <a:solidFill>
            <a:srgbClr val="E976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084"/>
          <p:cNvSpPr/>
          <p:nvPr/>
        </p:nvSpPr>
        <p:spPr bwMode="auto">
          <a:xfrm flipH="1">
            <a:off x="1170301" y="5064313"/>
            <a:ext cx="131709" cy="127636"/>
          </a:xfrm>
          <a:custGeom>
            <a:avLst/>
            <a:gdLst>
              <a:gd name="T0" fmla="*/ 22 w 41"/>
              <a:gd name="T1" fmla="*/ 1 h 40"/>
              <a:gd name="T2" fmla="*/ 1 w 41"/>
              <a:gd name="T3" fmla="*/ 18 h 40"/>
              <a:gd name="T4" fmla="*/ 19 w 41"/>
              <a:gd name="T5" fmla="*/ 39 h 40"/>
              <a:gd name="T6" fmla="*/ 40 w 41"/>
              <a:gd name="T7" fmla="*/ 22 h 40"/>
              <a:gd name="T8" fmla="*/ 22 w 41"/>
              <a:gd name="T9" fmla="*/ 1 h 40"/>
            </a:gdLst>
            <a:ahLst/>
            <a:cxnLst>
              <a:cxn ang="0">
                <a:pos x="T0" y="T1"/>
              </a:cxn>
              <a:cxn ang="0">
                <a:pos x="T2" y="T3"/>
              </a:cxn>
              <a:cxn ang="0">
                <a:pos x="T4" y="T5"/>
              </a:cxn>
              <a:cxn ang="0">
                <a:pos x="T6" y="T7"/>
              </a:cxn>
              <a:cxn ang="0">
                <a:pos x="T8" y="T9"/>
              </a:cxn>
            </a:cxnLst>
            <a:rect l="0" t="0" r="r" b="b"/>
            <a:pathLst>
              <a:path w="41" h="40">
                <a:moveTo>
                  <a:pt x="22" y="1"/>
                </a:moveTo>
                <a:cubicBezTo>
                  <a:pt x="12" y="0"/>
                  <a:pt x="2" y="8"/>
                  <a:pt x="1" y="18"/>
                </a:cubicBezTo>
                <a:cubicBezTo>
                  <a:pt x="0" y="29"/>
                  <a:pt x="8" y="38"/>
                  <a:pt x="19" y="39"/>
                </a:cubicBezTo>
                <a:cubicBezTo>
                  <a:pt x="30" y="40"/>
                  <a:pt x="39" y="33"/>
                  <a:pt x="40" y="22"/>
                </a:cubicBezTo>
                <a:cubicBezTo>
                  <a:pt x="41" y="11"/>
                  <a:pt x="33" y="2"/>
                  <a:pt x="22" y="1"/>
                </a:cubicBezTo>
                <a:close/>
              </a:path>
            </a:pathLst>
          </a:custGeom>
          <a:solidFill>
            <a:srgbClr val="E976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085"/>
          <p:cNvSpPr/>
          <p:nvPr/>
        </p:nvSpPr>
        <p:spPr bwMode="auto">
          <a:xfrm flipH="1">
            <a:off x="1394342" y="5137635"/>
            <a:ext cx="63818" cy="19010"/>
          </a:xfrm>
          <a:custGeom>
            <a:avLst/>
            <a:gdLst>
              <a:gd name="T0" fmla="*/ 10 w 20"/>
              <a:gd name="T1" fmla="*/ 0 h 6"/>
              <a:gd name="T2" fmla="*/ 0 w 20"/>
              <a:gd name="T3" fmla="*/ 2 h 6"/>
              <a:gd name="T4" fmla="*/ 10 w 20"/>
              <a:gd name="T5" fmla="*/ 6 h 6"/>
              <a:gd name="T6" fmla="*/ 20 w 20"/>
              <a:gd name="T7" fmla="*/ 4 h 6"/>
              <a:gd name="T8" fmla="*/ 10 w 20"/>
              <a:gd name="T9" fmla="*/ 0 h 6"/>
            </a:gdLst>
            <a:ahLst/>
            <a:cxnLst>
              <a:cxn ang="0">
                <a:pos x="T0" y="T1"/>
              </a:cxn>
              <a:cxn ang="0">
                <a:pos x="T2" y="T3"/>
              </a:cxn>
              <a:cxn ang="0">
                <a:pos x="T4" y="T5"/>
              </a:cxn>
              <a:cxn ang="0">
                <a:pos x="T6" y="T7"/>
              </a:cxn>
              <a:cxn ang="0">
                <a:pos x="T8" y="T9"/>
              </a:cxn>
            </a:cxnLst>
            <a:rect l="0" t="0" r="r" b="b"/>
            <a:pathLst>
              <a:path w="20" h="6">
                <a:moveTo>
                  <a:pt x="10" y="0"/>
                </a:moveTo>
                <a:cubicBezTo>
                  <a:pt x="5" y="0"/>
                  <a:pt x="0" y="1"/>
                  <a:pt x="0" y="2"/>
                </a:cubicBezTo>
                <a:cubicBezTo>
                  <a:pt x="0" y="4"/>
                  <a:pt x="4" y="5"/>
                  <a:pt x="10" y="6"/>
                </a:cubicBezTo>
                <a:cubicBezTo>
                  <a:pt x="15" y="6"/>
                  <a:pt x="20" y="5"/>
                  <a:pt x="20" y="4"/>
                </a:cubicBezTo>
                <a:cubicBezTo>
                  <a:pt x="20" y="2"/>
                  <a:pt x="16" y="1"/>
                  <a:pt x="10" y="0"/>
                </a:cubicBezTo>
                <a:close/>
              </a:path>
            </a:pathLst>
          </a:custGeom>
          <a:solidFill>
            <a:srgbClr val="A955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086"/>
          <p:cNvSpPr/>
          <p:nvPr/>
        </p:nvSpPr>
        <p:spPr bwMode="auto">
          <a:xfrm flipH="1">
            <a:off x="1205605" y="5156645"/>
            <a:ext cx="63818" cy="19010"/>
          </a:xfrm>
          <a:custGeom>
            <a:avLst/>
            <a:gdLst>
              <a:gd name="T0" fmla="*/ 10 w 20"/>
              <a:gd name="T1" fmla="*/ 0 h 6"/>
              <a:gd name="T2" fmla="*/ 0 w 20"/>
              <a:gd name="T3" fmla="*/ 2 h 6"/>
              <a:gd name="T4" fmla="*/ 9 w 20"/>
              <a:gd name="T5" fmla="*/ 6 h 6"/>
              <a:gd name="T6" fmla="*/ 19 w 20"/>
              <a:gd name="T7" fmla="*/ 4 h 6"/>
              <a:gd name="T8" fmla="*/ 10 w 20"/>
              <a:gd name="T9" fmla="*/ 0 h 6"/>
            </a:gdLst>
            <a:ahLst/>
            <a:cxnLst>
              <a:cxn ang="0">
                <a:pos x="T0" y="T1"/>
              </a:cxn>
              <a:cxn ang="0">
                <a:pos x="T2" y="T3"/>
              </a:cxn>
              <a:cxn ang="0">
                <a:pos x="T4" y="T5"/>
              </a:cxn>
              <a:cxn ang="0">
                <a:pos x="T6" y="T7"/>
              </a:cxn>
              <a:cxn ang="0">
                <a:pos x="T8" y="T9"/>
              </a:cxn>
            </a:cxnLst>
            <a:rect l="0" t="0" r="r" b="b"/>
            <a:pathLst>
              <a:path w="20" h="6">
                <a:moveTo>
                  <a:pt x="10" y="0"/>
                </a:moveTo>
                <a:cubicBezTo>
                  <a:pt x="4" y="0"/>
                  <a:pt x="0" y="1"/>
                  <a:pt x="0" y="2"/>
                </a:cubicBezTo>
                <a:cubicBezTo>
                  <a:pt x="0" y="4"/>
                  <a:pt x="4" y="5"/>
                  <a:pt x="9" y="6"/>
                </a:cubicBezTo>
                <a:cubicBezTo>
                  <a:pt x="15" y="6"/>
                  <a:pt x="19" y="5"/>
                  <a:pt x="19" y="4"/>
                </a:cubicBezTo>
                <a:cubicBezTo>
                  <a:pt x="20" y="3"/>
                  <a:pt x="15" y="1"/>
                  <a:pt x="10" y="0"/>
                </a:cubicBezTo>
                <a:close/>
              </a:path>
            </a:pathLst>
          </a:custGeom>
          <a:solidFill>
            <a:srgbClr val="A955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087"/>
          <p:cNvSpPr/>
          <p:nvPr/>
        </p:nvSpPr>
        <p:spPr bwMode="auto">
          <a:xfrm flipH="1">
            <a:off x="2200890" y="6164151"/>
            <a:ext cx="377475" cy="296006"/>
          </a:xfrm>
          <a:custGeom>
            <a:avLst/>
            <a:gdLst>
              <a:gd name="T0" fmla="*/ 118 w 118"/>
              <a:gd name="T1" fmla="*/ 32 h 92"/>
              <a:gd name="T2" fmla="*/ 19 w 118"/>
              <a:gd name="T3" fmla="*/ 0 h 92"/>
              <a:gd name="T4" fmla="*/ 68 w 118"/>
              <a:gd name="T5" fmla="*/ 86 h 92"/>
              <a:gd name="T6" fmla="*/ 118 w 118"/>
              <a:gd name="T7" fmla="*/ 32 h 92"/>
            </a:gdLst>
            <a:ahLst/>
            <a:cxnLst>
              <a:cxn ang="0">
                <a:pos x="T0" y="T1"/>
              </a:cxn>
              <a:cxn ang="0">
                <a:pos x="T2" y="T3"/>
              </a:cxn>
              <a:cxn ang="0">
                <a:pos x="T4" y="T5"/>
              </a:cxn>
              <a:cxn ang="0">
                <a:pos x="T6" y="T7"/>
              </a:cxn>
            </a:cxnLst>
            <a:rect l="0" t="0" r="r" b="b"/>
            <a:pathLst>
              <a:path w="118" h="92">
                <a:moveTo>
                  <a:pt x="118" y="32"/>
                </a:moveTo>
                <a:cubicBezTo>
                  <a:pt x="19" y="0"/>
                  <a:pt x="19" y="0"/>
                  <a:pt x="19" y="0"/>
                </a:cubicBezTo>
                <a:cubicBezTo>
                  <a:pt x="0" y="23"/>
                  <a:pt x="22" y="85"/>
                  <a:pt x="68" y="86"/>
                </a:cubicBezTo>
                <a:cubicBezTo>
                  <a:pt x="68" y="86"/>
                  <a:pt x="117" y="92"/>
                  <a:pt x="118" y="32"/>
                </a:cubicBezTo>
                <a:close/>
              </a:path>
            </a:pathLst>
          </a:custGeom>
          <a:solidFill>
            <a:srgbClr val="E22A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088"/>
          <p:cNvSpPr/>
          <p:nvPr/>
        </p:nvSpPr>
        <p:spPr bwMode="auto">
          <a:xfrm flipH="1">
            <a:off x="2145219" y="6022937"/>
            <a:ext cx="366613" cy="199601"/>
          </a:xfrm>
          <a:custGeom>
            <a:avLst/>
            <a:gdLst>
              <a:gd name="T0" fmla="*/ 38 w 114"/>
              <a:gd name="T1" fmla="*/ 17 h 62"/>
              <a:gd name="T2" fmla="*/ 48 w 114"/>
              <a:gd name="T3" fmla="*/ 0 h 62"/>
              <a:gd name="T4" fmla="*/ 8 w 114"/>
              <a:gd name="T5" fmla="*/ 3 h 62"/>
              <a:gd name="T6" fmla="*/ 16 w 114"/>
              <a:gd name="T7" fmla="*/ 15 h 62"/>
              <a:gd name="T8" fmla="*/ 66 w 114"/>
              <a:gd name="T9" fmla="*/ 40 h 62"/>
              <a:gd name="T10" fmla="*/ 109 w 114"/>
              <a:gd name="T11" fmla="*/ 47 h 62"/>
              <a:gd name="T12" fmla="*/ 38 w 114"/>
              <a:gd name="T13" fmla="*/ 17 h 62"/>
            </a:gdLst>
            <a:ahLst/>
            <a:cxnLst>
              <a:cxn ang="0">
                <a:pos x="T0" y="T1"/>
              </a:cxn>
              <a:cxn ang="0">
                <a:pos x="T2" y="T3"/>
              </a:cxn>
              <a:cxn ang="0">
                <a:pos x="T4" y="T5"/>
              </a:cxn>
              <a:cxn ang="0">
                <a:pos x="T6" y="T7"/>
              </a:cxn>
              <a:cxn ang="0">
                <a:pos x="T8" y="T9"/>
              </a:cxn>
              <a:cxn ang="0">
                <a:pos x="T10" y="T11"/>
              </a:cxn>
              <a:cxn ang="0">
                <a:pos x="T12" y="T13"/>
              </a:cxn>
            </a:cxnLst>
            <a:rect l="0" t="0" r="r" b="b"/>
            <a:pathLst>
              <a:path w="114" h="62">
                <a:moveTo>
                  <a:pt x="38" y="17"/>
                </a:moveTo>
                <a:cubicBezTo>
                  <a:pt x="39" y="15"/>
                  <a:pt x="44" y="3"/>
                  <a:pt x="48" y="0"/>
                </a:cubicBezTo>
                <a:cubicBezTo>
                  <a:pt x="43" y="0"/>
                  <a:pt x="13" y="0"/>
                  <a:pt x="8" y="3"/>
                </a:cubicBezTo>
                <a:cubicBezTo>
                  <a:pt x="1" y="6"/>
                  <a:pt x="0" y="3"/>
                  <a:pt x="16" y="15"/>
                </a:cubicBezTo>
                <a:cubicBezTo>
                  <a:pt x="23" y="20"/>
                  <a:pt x="57" y="37"/>
                  <a:pt x="66" y="40"/>
                </a:cubicBezTo>
                <a:cubicBezTo>
                  <a:pt x="69" y="41"/>
                  <a:pt x="114" y="62"/>
                  <a:pt x="109" y="47"/>
                </a:cubicBezTo>
                <a:cubicBezTo>
                  <a:pt x="107" y="43"/>
                  <a:pt x="45" y="22"/>
                  <a:pt x="38" y="17"/>
                </a:cubicBezTo>
                <a:close/>
              </a:path>
            </a:pathLst>
          </a:custGeom>
          <a:solidFill>
            <a:srgbClr val="9824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089"/>
          <p:cNvSpPr/>
          <p:nvPr/>
        </p:nvSpPr>
        <p:spPr bwMode="auto">
          <a:xfrm flipH="1">
            <a:off x="2097695" y="6029726"/>
            <a:ext cx="536341" cy="334025"/>
          </a:xfrm>
          <a:custGeom>
            <a:avLst/>
            <a:gdLst>
              <a:gd name="T0" fmla="*/ 124 w 167"/>
              <a:gd name="T1" fmla="*/ 39 h 104"/>
              <a:gd name="T2" fmla="*/ 39 w 167"/>
              <a:gd name="T3" fmla="*/ 2 h 104"/>
              <a:gd name="T4" fmla="*/ 38 w 167"/>
              <a:gd name="T5" fmla="*/ 31 h 104"/>
              <a:gd name="T6" fmla="*/ 137 w 167"/>
              <a:gd name="T7" fmla="*/ 75 h 104"/>
              <a:gd name="T8" fmla="*/ 147 w 167"/>
              <a:gd name="T9" fmla="*/ 64 h 104"/>
              <a:gd name="T10" fmla="*/ 124 w 167"/>
              <a:gd name="T11" fmla="*/ 39 h 104"/>
            </a:gdLst>
            <a:ahLst/>
            <a:cxnLst>
              <a:cxn ang="0">
                <a:pos x="T0" y="T1"/>
              </a:cxn>
              <a:cxn ang="0">
                <a:pos x="T2" y="T3"/>
              </a:cxn>
              <a:cxn ang="0">
                <a:pos x="T4" y="T5"/>
              </a:cxn>
              <a:cxn ang="0">
                <a:pos x="T6" y="T7"/>
              </a:cxn>
              <a:cxn ang="0">
                <a:pos x="T8" y="T9"/>
              </a:cxn>
              <a:cxn ang="0">
                <a:pos x="T10" y="T11"/>
              </a:cxn>
            </a:cxnLst>
            <a:rect l="0" t="0" r="r" b="b"/>
            <a:pathLst>
              <a:path w="167" h="104">
                <a:moveTo>
                  <a:pt x="124" y="39"/>
                </a:moveTo>
                <a:cubicBezTo>
                  <a:pt x="96" y="32"/>
                  <a:pt x="47" y="0"/>
                  <a:pt x="39" y="2"/>
                </a:cubicBezTo>
                <a:cubicBezTo>
                  <a:pt x="21" y="9"/>
                  <a:pt x="47" y="30"/>
                  <a:pt x="38" y="31"/>
                </a:cubicBezTo>
                <a:cubicBezTo>
                  <a:pt x="0" y="35"/>
                  <a:pt x="101" y="104"/>
                  <a:pt x="137" y="75"/>
                </a:cubicBezTo>
                <a:cubicBezTo>
                  <a:pt x="137" y="75"/>
                  <a:pt x="136" y="73"/>
                  <a:pt x="147" y="64"/>
                </a:cubicBezTo>
                <a:cubicBezTo>
                  <a:pt x="167" y="46"/>
                  <a:pt x="126" y="39"/>
                  <a:pt x="124" y="39"/>
                </a:cubicBezTo>
                <a:close/>
              </a:path>
            </a:pathLst>
          </a:custGeom>
          <a:solidFill>
            <a:srgbClr val="DAC78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090"/>
          <p:cNvSpPr/>
          <p:nvPr/>
        </p:nvSpPr>
        <p:spPr bwMode="auto">
          <a:xfrm flipH="1">
            <a:off x="643465" y="5641388"/>
            <a:ext cx="901596" cy="680271"/>
          </a:xfrm>
          <a:custGeom>
            <a:avLst/>
            <a:gdLst>
              <a:gd name="T0" fmla="*/ 275 w 281"/>
              <a:gd name="T1" fmla="*/ 37 h 212"/>
              <a:gd name="T2" fmla="*/ 234 w 281"/>
              <a:gd name="T3" fmla="*/ 135 h 212"/>
              <a:gd name="T4" fmla="*/ 76 w 281"/>
              <a:gd name="T5" fmla="*/ 192 h 212"/>
              <a:gd name="T6" fmla="*/ 8 w 281"/>
              <a:gd name="T7" fmla="*/ 148 h 212"/>
              <a:gd name="T8" fmla="*/ 83 w 281"/>
              <a:gd name="T9" fmla="*/ 123 h 212"/>
              <a:gd name="T10" fmla="*/ 244 w 281"/>
              <a:gd name="T11" fmla="*/ 5 h 212"/>
              <a:gd name="T12" fmla="*/ 275 w 281"/>
              <a:gd name="T13" fmla="*/ 37 h 212"/>
            </a:gdLst>
            <a:ahLst/>
            <a:cxnLst>
              <a:cxn ang="0">
                <a:pos x="T0" y="T1"/>
              </a:cxn>
              <a:cxn ang="0">
                <a:pos x="T2" y="T3"/>
              </a:cxn>
              <a:cxn ang="0">
                <a:pos x="T4" y="T5"/>
              </a:cxn>
              <a:cxn ang="0">
                <a:pos x="T6" y="T7"/>
              </a:cxn>
              <a:cxn ang="0">
                <a:pos x="T8" y="T9"/>
              </a:cxn>
              <a:cxn ang="0">
                <a:pos x="T10" y="T11"/>
              </a:cxn>
              <a:cxn ang="0">
                <a:pos x="T12" y="T13"/>
              </a:cxn>
            </a:cxnLst>
            <a:rect l="0" t="0" r="r" b="b"/>
            <a:pathLst>
              <a:path w="281" h="212">
                <a:moveTo>
                  <a:pt x="275" y="37"/>
                </a:moveTo>
                <a:cubicBezTo>
                  <a:pt x="264" y="84"/>
                  <a:pt x="246" y="107"/>
                  <a:pt x="234" y="135"/>
                </a:cubicBezTo>
                <a:cubicBezTo>
                  <a:pt x="193" y="204"/>
                  <a:pt x="123" y="212"/>
                  <a:pt x="76" y="192"/>
                </a:cubicBezTo>
                <a:cubicBezTo>
                  <a:pt x="58" y="185"/>
                  <a:pt x="0" y="160"/>
                  <a:pt x="8" y="148"/>
                </a:cubicBezTo>
                <a:cubicBezTo>
                  <a:pt x="37" y="104"/>
                  <a:pt x="22" y="83"/>
                  <a:pt x="83" y="123"/>
                </a:cubicBezTo>
                <a:cubicBezTo>
                  <a:pt x="173" y="152"/>
                  <a:pt x="203" y="54"/>
                  <a:pt x="244" y="5"/>
                </a:cubicBezTo>
                <a:cubicBezTo>
                  <a:pt x="245" y="0"/>
                  <a:pt x="281" y="5"/>
                  <a:pt x="275" y="37"/>
                </a:cubicBezTo>
                <a:close/>
              </a:path>
            </a:pathLst>
          </a:custGeom>
          <a:solidFill>
            <a:srgbClr val="E22A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091"/>
          <p:cNvSpPr/>
          <p:nvPr/>
        </p:nvSpPr>
        <p:spPr bwMode="auto">
          <a:xfrm flipH="1">
            <a:off x="1269423" y="5766308"/>
            <a:ext cx="562139" cy="564855"/>
          </a:xfrm>
          <a:custGeom>
            <a:avLst/>
            <a:gdLst>
              <a:gd name="T0" fmla="*/ 103 w 175"/>
              <a:gd name="T1" fmla="*/ 16 h 176"/>
              <a:gd name="T2" fmla="*/ 81 w 175"/>
              <a:gd name="T3" fmla="*/ 139 h 176"/>
              <a:gd name="T4" fmla="*/ 71 w 175"/>
              <a:gd name="T5" fmla="*/ 129 h 176"/>
              <a:gd name="T6" fmla="*/ 52 w 175"/>
              <a:gd name="T7" fmla="*/ 133 h 176"/>
              <a:gd name="T8" fmla="*/ 103 w 175"/>
              <a:gd name="T9" fmla="*/ 16 h 176"/>
            </a:gdLst>
            <a:ahLst/>
            <a:cxnLst>
              <a:cxn ang="0">
                <a:pos x="T0" y="T1"/>
              </a:cxn>
              <a:cxn ang="0">
                <a:pos x="T2" y="T3"/>
              </a:cxn>
              <a:cxn ang="0">
                <a:pos x="T4" y="T5"/>
              </a:cxn>
              <a:cxn ang="0">
                <a:pos x="T6" y="T7"/>
              </a:cxn>
              <a:cxn ang="0">
                <a:pos x="T8" y="T9"/>
              </a:cxn>
            </a:cxnLst>
            <a:rect l="0" t="0" r="r" b="b"/>
            <a:pathLst>
              <a:path w="175" h="176">
                <a:moveTo>
                  <a:pt x="103" y="16"/>
                </a:moveTo>
                <a:cubicBezTo>
                  <a:pt x="175" y="0"/>
                  <a:pt x="127" y="176"/>
                  <a:pt x="81" y="139"/>
                </a:cubicBezTo>
                <a:cubicBezTo>
                  <a:pt x="75" y="135"/>
                  <a:pt x="73" y="128"/>
                  <a:pt x="71" y="129"/>
                </a:cubicBezTo>
                <a:cubicBezTo>
                  <a:pt x="69" y="129"/>
                  <a:pt x="86" y="126"/>
                  <a:pt x="52" y="133"/>
                </a:cubicBezTo>
                <a:cubicBezTo>
                  <a:pt x="0" y="145"/>
                  <a:pt x="86" y="24"/>
                  <a:pt x="103" y="16"/>
                </a:cubicBezTo>
                <a:close/>
              </a:path>
            </a:pathLst>
          </a:custGeom>
          <a:solidFill>
            <a:srgbClr val="DAC78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092"/>
          <p:cNvSpPr/>
          <p:nvPr/>
        </p:nvSpPr>
        <p:spPr bwMode="auto">
          <a:xfrm flipH="1">
            <a:off x="2707359" y="5971340"/>
            <a:ext cx="437220" cy="286501"/>
          </a:xfrm>
          <a:custGeom>
            <a:avLst/>
            <a:gdLst>
              <a:gd name="T0" fmla="*/ 57 w 136"/>
              <a:gd name="T1" fmla="*/ 89 h 89"/>
              <a:gd name="T2" fmla="*/ 7 w 136"/>
              <a:gd name="T3" fmla="*/ 54 h 89"/>
              <a:gd name="T4" fmla="*/ 123 w 136"/>
              <a:gd name="T5" fmla="*/ 1 h 89"/>
              <a:gd name="T6" fmla="*/ 125 w 136"/>
              <a:gd name="T7" fmla="*/ 0 h 89"/>
              <a:gd name="T8" fmla="*/ 136 w 136"/>
              <a:gd name="T9" fmla="*/ 62 h 89"/>
              <a:gd name="T10" fmla="*/ 57 w 136"/>
              <a:gd name="T11" fmla="*/ 89 h 89"/>
            </a:gdLst>
            <a:ahLst/>
            <a:cxnLst>
              <a:cxn ang="0">
                <a:pos x="T0" y="T1"/>
              </a:cxn>
              <a:cxn ang="0">
                <a:pos x="T2" y="T3"/>
              </a:cxn>
              <a:cxn ang="0">
                <a:pos x="T4" y="T5"/>
              </a:cxn>
              <a:cxn ang="0">
                <a:pos x="T6" y="T7"/>
              </a:cxn>
              <a:cxn ang="0">
                <a:pos x="T8" y="T9"/>
              </a:cxn>
              <a:cxn ang="0">
                <a:pos x="T10" y="T11"/>
              </a:cxn>
            </a:cxnLst>
            <a:rect l="0" t="0" r="r" b="b"/>
            <a:pathLst>
              <a:path w="136" h="89">
                <a:moveTo>
                  <a:pt x="57" y="89"/>
                </a:moveTo>
                <a:cubicBezTo>
                  <a:pt x="7" y="54"/>
                  <a:pt x="7" y="54"/>
                  <a:pt x="7" y="54"/>
                </a:cubicBezTo>
                <a:cubicBezTo>
                  <a:pt x="0" y="23"/>
                  <a:pt x="89" y="11"/>
                  <a:pt x="123" y="1"/>
                </a:cubicBezTo>
                <a:cubicBezTo>
                  <a:pt x="125" y="0"/>
                  <a:pt x="125" y="0"/>
                  <a:pt x="125" y="0"/>
                </a:cubicBezTo>
                <a:cubicBezTo>
                  <a:pt x="136" y="62"/>
                  <a:pt x="136" y="62"/>
                  <a:pt x="136" y="62"/>
                </a:cubicBezTo>
                <a:lnTo>
                  <a:pt x="57" y="89"/>
                </a:lnTo>
                <a:close/>
              </a:path>
            </a:pathLst>
          </a:custGeom>
          <a:solidFill>
            <a:srgbClr val="D3BF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093"/>
          <p:cNvSpPr/>
          <p:nvPr/>
        </p:nvSpPr>
        <p:spPr bwMode="auto">
          <a:xfrm flipH="1">
            <a:off x="2796975" y="6067745"/>
            <a:ext cx="336741" cy="270208"/>
          </a:xfrm>
          <a:custGeom>
            <a:avLst/>
            <a:gdLst>
              <a:gd name="T0" fmla="*/ 2 w 105"/>
              <a:gd name="T1" fmla="*/ 28 h 84"/>
              <a:gd name="T2" fmla="*/ 7 w 105"/>
              <a:gd name="T3" fmla="*/ 12 h 84"/>
              <a:gd name="T4" fmla="*/ 20 w 105"/>
              <a:gd name="T5" fmla="*/ 3 h 84"/>
              <a:gd name="T6" fmla="*/ 39 w 105"/>
              <a:gd name="T7" fmla="*/ 2 h 84"/>
              <a:gd name="T8" fmla="*/ 47 w 105"/>
              <a:gd name="T9" fmla="*/ 5 h 84"/>
              <a:gd name="T10" fmla="*/ 52 w 105"/>
              <a:gd name="T11" fmla="*/ 10 h 84"/>
              <a:gd name="T12" fmla="*/ 53 w 105"/>
              <a:gd name="T13" fmla="*/ 11 h 84"/>
              <a:gd name="T14" fmla="*/ 54 w 105"/>
              <a:gd name="T15" fmla="*/ 13 h 84"/>
              <a:gd name="T16" fmla="*/ 55 w 105"/>
              <a:gd name="T17" fmla="*/ 15 h 84"/>
              <a:gd name="T18" fmla="*/ 56 w 105"/>
              <a:gd name="T19" fmla="*/ 31 h 84"/>
              <a:gd name="T20" fmla="*/ 50 w 105"/>
              <a:gd name="T21" fmla="*/ 47 h 84"/>
              <a:gd name="T22" fmla="*/ 104 w 105"/>
              <a:gd name="T23" fmla="*/ 34 h 84"/>
              <a:gd name="T24" fmla="*/ 102 w 105"/>
              <a:gd name="T25" fmla="*/ 55 h 84"/>
              <a:gd name="T26" fmla="*/ 85 w 105"/>
              <a:gd name="T27" fmla="*/ 76 h 84"/>
              <a:gd name="T28" fmla="*/ 81 w 105"/>
              <a:gd name="T29" fmla="*/ 79 h 84"/>
              <a:gd name="T30" fmla="*/ 77 w 105"/>
              <a:gd name="T31" fmla="*/ 81 h 84"/>
              <a:gd name="T32" fmla="*/ 54 w 105"/>
              <a:gd name="T33" fmla="*/ 83 h 84"/>
              <a:gd name="T34" fmla="*/ 24 w 105"/>
              <a:gd name="T35" fmla="*/ 68 h 84"/>
              <a:gd name="T36" fmla="*/ 14 w 105"/>
              <a:gd name="T37" fmla="*/ 58 h 84"/>
              <a:gd name="T38" fmla="*/ 8 w 105"/>
              <a:gd name="T39" fmla="*/ 49 h 84"/>
              <a:gd name="T40" fmla="*/ 2 w 105"/>
              <a:gd name="T41" fmla="*/ 2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5" h="84">
                <a:moveTo>
                  <a:pt x="2" y="28"/>
                </a:moveTo>
                <a:cubicBezTo>
                  <a:pt x="1" y="23"/>
                  <a:pt x="5" y="14"/>
                  <a:pt x="7" y="12"/>
                </a:cubicBezTo>
                <a:cubicBezTo>
                  <a:pt x="9" y="9"/>
                  <a:pt x="14" y="4"/>
                  <a:pt x="20" y="3"/>
                </a:cubicBezTo>
                <a:cubicBezTo>
                  <a:pt x="26" y="1"/>
                  <a:pt x="33" y="0"/>
                  <a:pt x="39" y="2"/>
                </a:cubicBezTo>
                <a:cubicBezTo>
                  <a:pt x="43" y="2"/>
                  <a:pt x="45" y="3"/>
                  <a:pt x="47" y="5"/>
                </a:cubicBezTo>
                <a:cubicBezTo>
                  <a:pt x="48" y="5"/>
                  <a:pt x="52" y="8"/>
                  <a:pt x="52" y="10"/>
                </a:cubicBezTo>
                <a:cubicBezTo>
                  <a:pt x="53" y="11"/>
                  <a:pt x="53" y="11"/>
                  <a:pt x="53" y="11"/>
                </a:cubicBezTo>
                <a:cubicBezTo>
                  <a:pt x="54" y="12"/>
                  <a:pt x="54" y="12"/>
                  <a:pt x="54" y="13"/>
                </a:cubicBezTo>
                <a:cubicBezTo>
                  <a:pt x="54" y="13"/>
                  <a:pt x="55" y="14"/>
                  <a:pt x="55" y="15"/>
                </a:cubicBezTo>
                <a:cubicBezTo>
                  <a:pt x="57" y="20"/>
                  <a:pt x="57" y="26"/>
                  <a:pt x="56" y="31"/>
                </a:cubicBezTo>
                <a:cubicBezTo>
                  <a:pt x="55" y="39"/>
                  <a:pt x="51" y="43"/>
                  <a:pt x="50" y="47"/>
                </a:cubicBezTo>
                <a:cubicBezTo>
                  <a:pt x="104" y="34"/>
                  <a:pt x="104" y="34"/>
                  <a:pt x="104" y="34"/>
                </a:cubicBezTo>
                <a:cubicBezTo>
                  <a:pt x="105" y="41"/>
                  <a:pt x="104" y="49"/>
                  <a:pt x="102" y="55"/>
                </a:cubicBezTo>
                <a:cubicBezTo>
                  <a:pt x="99" y="64"/>
                  <a:pt x="93" y="71"/>
                  <a:pt x="85" y="76"/>
                </a:cubicBezTo>
                <a:cubicBezTo>
                  <a:pt x="84" y="77"/>
                  <a:pt x="83" y="78"/>
                  <a:pt x="81" y="79"/>
                </a:cubicBezTo>
                <a:cubicBezTo>
                  <a:pt x="80" y="80"/>
                  <a:pt x="78" y="81"/>
                  <a:pt x="77" y="81"/>
                </a:cubicBezTo>
                <a:cubicBezTo>
                  <a:pt x="73" y="84"/>
                  <a:pt x="59" y="84"/>
                  <a:pt x="54" y="83"/>
                </a:cubicBezTo>
                <a:cubicBezTo>
                  <a:pt x="43" y="81"/>
                  <a:pt x="31" y="76"/>
                  <a:pt x="24" y="68"/>
                </a:cubicBezTo>
                <a:cubicBezTo>
                  <a:pt x="19" y="64"/>
                  <a:pt x="18" y="64"/>
                  <a:pt x="14" y="58"/>
                </a:cubicBezTo>
                <a:cubicBezTo>
                  <a:pt x="12" y="56"/>
                  <a:pt x="10" y="52"/>
                  <a:pt x="8" y="49"/>
                </a:cubicBezTo>
                <a:cubicBezTo>
                  <a:pt x="5" y="45"/>
                  <a:pt x="0" y="31"/>
                  <a:pt x="2" y="28"/>
                </a:cubicBezTo>
                <a:close/>
              </a:path>
            </a:pathLst>
          </a:custGeom>
          <a:solidFill>
            <a:srgbClr val="EDDDB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3094"/>
          <p:cNvSpPr/>
          <p:nvPr/>
        </p:nvSpPr>
        <p:spPr bwMode="auto">
          <a:xfrm flipH="1">
            <a:off x="1725651" y="4426135"/>
            <a:ext cx="1723080" cy="1902313"/>
          </a:xfrm>
          <a:custGeom>
            <a:avLst/>
            <a:gdLst>
              <a:gd name="T0" fmla="*/ 498 w 537"/>
              <a:gd name="T1" fmla="*/ 503 h 593"/>
              <a:gd name="T2" fmla="*/ 469 w 537"/>
              <a:gd name="T3" fmla="*/ 516 h 593"/>
              <a:gd name="T4" fmla="*/ 184 w 537"/>
              <a:gd name="T5" fmla="*/ 591 h 593"/>
              <a:gd name="T6" fmla="*/ 176 w 537"/>
              <a:gd name="T7" fmla="*/ 593 h 593"/>
              <a:gd name="T8" fmla="*/ 190 w 537"/>
              <a:gd name="T9" fmla="*/ 573 h 593"/>
              <a:gd name="T10" fmla="*/ 190 w 537"/>
              <a:gd name="T11" fmla="*/ 490 h 593"/>
              <a:gd name="T12" fmla="*/ 64 w 537"/>
              <a:gd name="T13" fmla="*/ 10 h 593"/>
              <a:gd name="T14" fmla="*/ 80 w 537"/>
              <a:gd name="T15" fmla="*/ 2 h 593"/>
              <a:gd name="T16" fmla="*/ 102 w 537"/>
              <a:gd name="T17" fmla="*/ 13 h 593"/>
              <a:gd name="T18" fmla="*/ 120 w 537"/>
              <a:gd name="T19" fmla="*/ 23 h 593"/>
              <a:gd name="T20" fmla="*/ 112 w 537"/>
              <a:gd name="T21" fmla="*/ 30 h 593"/>
              <a:gd name="T22" fmla="*/ 83 w 537"/>
              <a:gd name="T23" fmla="*/ 46 h 593"/>
              <a:gd name="T24" fmla="*/ 389 w 537"/>
              <a:gd name="T25" fmla="*/ 0 h 593"/>
              <a:gd name="T26" fmla="*/ 498 w 537"/>
              <a:gd name="T27" fmla="*/ 503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37" h="593">
                <a:moveTo>
                  <a:pt x="498" y="503"/>
                </a:moveTo>
                <a:cubicBezTo>
                  <a:pt x="491" y="512"/>
                  <a:pt x="482" y="513"/>
                  <a:pt x="469" y="516"/>
                </a:cubicBezTo>
                <a:cubicBezTo>
                  <a:pt x="375" y="543"/>
                  <a:pt x="279" y="568"/>
                  <a:pt x="184" y="591"/>
                </a:cubicBezTo>
                <a:cubicBezTo>
                  <a:pt x="182" y="591"/>
                  <a:pt x="178" y="592"/>
                  <a:pt x="176" y="593"/>
                </a:cubicBezTo>
                <a:cubicBezTo>
                  <a:pt x="181" y="588"/>
                  <a:pt x="187" y="580"/>
                  <a:pt x="190" y="573"/>
                </a:cubicBezTo>
                <a:cubicBezTo>
                  <a:pt x="203" y="545"/>
                  <a:pt x="197" y="515"/>
                  <a:pt x="190" y="490"/>
                </a:cubicBezTo>
                <a:cubicBezTo>
                  <a:pt x="172" y="423"/>
                  <a:pt x="0" y="59"/>
                  <a:pt x="64" y="10"/>
                </a:cubicBezTo>
                <a:cubicBezTo>
                  <a:pt x="72" y="4"/>
                  <a:pt x="73" y="3"/>
                  <a:pt x="80" y="2"/>
                </a:cubicBezTo>
                <a:cubicBezTo>
                  <a:pt x="87" y="1"/>
                  <a:pt x="100" y="9"/>
                  <a:pt x="102" y="13"/>
                </a:cubicBezTo>
                <a:cubicBezTo>
                  <a:pt x="98" y="14"/>
                  <a:pt x="125" y="22"/>
                  <a:pt x="120" y="23"/>
                </a:cubicBezTo>
                <a:cubicBezTo>
                  <a:pt x="117" y="23"/>
                  <a:pt x="114" y="27"/>
                  <a:pt x="112" y="30"/>
                </a:cubicBezTo>
                <a:cubicBezTo>
                  <a:pt x="109" y="36"/>
                  <a:pt x="53" y="25"/>
                  <a:pt x="83" y="46"/>
                </a:cubicBezTo>
                <a:cubicBezTo>
                  <a:pt x="101" y="59"/>
                  <a:pt x="347" y="7"/>
                  <a:pt x="389" y="0"/>
                </a:cubicBezTo>
                <a:cubicBezTo>
                  <a:pt x="398" y="47"/>
                  <a:pt x="537" y="460"/>
                  <a:pt x="498" y="503"/>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3095"/>
          <p:cNvSpPr/>
          <p:nvPr/>
        </p:nvSpPr>
        <p:spPr bwMode="auto">
          <a:xfrm flipH="1">
            <a:off x="2059677" y="4255049"/>
            <a:ext cx="1167729" cy="385622"/>
          </a:xfrm>
          <a:custGeom>
            <a:avLst/>
            <a:gdLst>
              <a:gd name="T0" fmla="*/ 27 w 364"/>
              <a:gd name="T1" fmla="*/ 120 h 120"/>
              <a:gd name="T2" fmla="*/ 30 w 364"/>
              <a:gd name="T3" fmla="*/ 102 h 120"/>
              <a:gd name="T4" fmla="*/ 24 w 364"/>
              <a:gd name="T5" fmla="*/ 82 h 120"/>
              <a:gd name="T6" fmla="*/ 16 w 364"/>
              <a:gd name="T7" fmla="*/ 71 h 120"/>
              <a:gd name="T8" fmla="*/ 7 w 364"/>
              <a:gd name="T9" fmla="*/ 62 h 120"/>
              <a:gd name="T10" fmla="*/ 0 w 364"/>
              <a:gd name="T11" fmla="*/ 57 h 120"/>
              <a:gd name="T12" fmla="*/ 220 w 364"/>
              <a:gd name="T13" fmla="*/ 19 h 120"/>
              <a:gd name="T14" fmla="*/ 294 w 364"/>
              <a:gd name="T15" fmla="*/ 3 h 120"/>
              <a:gd name="T16" fmla="*/ 321 w 364"/>
              <a:gd name="T17" fmla="*/ 1 h 120"/>
              <a:gd name="T18" fmla="*/ 357 w 364"/>
              <a:gd name="T19" fmla="*/ 22 h 120"/>
              <a:gd name="T20" fmla="*/ 363 w 364"/>
              <a:gd name="T21" fmla="*/ 46 h 120"/>
              <a:gd name="T22" fmla="*/ 347 w 364"/>
              <a:gd name="T23" fmla="*/ 60 h 120"/>
              <a:gd name="T24" fmla="*/ 55 w 364"/>
              <a:gd name="T25" fmla="*/ 116 h 120"/>
              <a:gd name="T26" fmla="*/ 27 w 364"/>
              <a:gd name="T27"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4" h="120">
                <a:moveTo>
                  <a:pt x="27" y="120"/>
                </a:moveTo>
                <a:cubicBezTo>
                  <a:pt x="29" y="114"/>
                  <a:pt x="31" y="112"/>
                  <a:pt x="30" y="102"/>
                </a:cubicBezTo>
                <a:cubicBezTo>
                  <a:pt x="30" y="95"/>
                  <a:pt x="28" y="88"/>
                  <a:pt x="24" y="82"/>
                </a:cubicBezTo>
                <a:cubicBezTo>
                  <a:pt x="22" y="78"/>
                  <a:pt x="19" y="74"/>
                  <a:pt x="16" y="71"/>
                </a:cubicBezTo>
                <a:cubicBezTo>
                  <a:pt x="15" y="68"/>
                  <a:pt x="9" y="63"/>
                  <a:pt x="7" y="62"/>
                </a:cubicBezTo>
                <a:cubicBezTo>
                  <a:pt x="5" y="61"/>
                  <a:pt x="0" y="58"/>
                  <a:pt x="0" y="57"/>
                </a:cubicBezTo>
                <a:cubicBezTo>
                  <a:pt x="73" y="45"/>
                  <a:pt x="147" y="32"/>
                  <a:pt x="220" y="19"/>
                </a:cubicBezTo>
                <a:cubicBezTo>
                  <a:pt x="294" y="3"/>
                  <a:pt x="294" y="3"/>
                  <a:pt x="294" y="3"/>
                </a:cubicBezTo>
                <a:cubicBezTo>
                  <a:pt x="304" y="1"/>
                  <a:pt x="312" y="0"/>
                  <a:pt x="321" y="1"/>
                </a:cubicBezTo>
                <a:cubicBezTo>
                  <a:pt x="337" y="2"/>
                  <a:pt x="350" y="9"/>
                  <a:pt x="357" y="22"/>
                </a:cubicBezTo>
                <a:cubicBezTo>
                  <a:pt x="361" y="29"/>
                  <a:pt x="364" y="38"/>
                  <a:pt x="363" y="46"/>
                </a:cubicBezTo>
                <a:cubicBezTo>
                  <a:pt x="363" y="60"/>
                  <a:pt x="358" y="58"/>
                  <a:pt x="347" y="60"/>
                </a:cubicBezTo>
                <a:cubicBezTo>
                  <a:pt x="55" y="116"/>
                  <a:pt x="55" y="116"/>
                  <a:pt x="55" y="116"/>
                </a:cubicBezTo>
                <a:cubicBezTo>
                  <a:pt x="46" y="117"/>
                  <a:pt x="36" y="119"/>
                  <a:pt x="27" y="120"/>
                </a:cubicBezTo>
                <a:close/>
              </a:path>
            </a:pathLst>
          </a:custGeom>
          <a:solidFill>
            <a:srgbClr val="EDDDB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096"/>
          <p:cNvSpPr/>
          <p:nvPr/>
        </p:nvSpPr>
        <p:spPr bwMode="auto">
          <a:xfrm flipH="1">
            <a:off x="3114706" y="4511678"/>
            <a:ext cx="141214" cy="145288"/>
          </a:xfrm>
          <a:custGeom>
            <a:avLst/>
            <a:gdLst>
              <a:gd name="T0" fmla="*/ 36 w 44"/>
              <a:gd name="T1" fmla="*/ 0 h 45"/>
              <a:gd name="T2" fmla="*/ 43 w 44"/>
              <a:gd name="T3" fmla="*/ 16 h 45"/>
              <a:gd name="T4" fmla="*/ 41 w 44"/>
              <a:gd name="T5" fmla="*/ 33 h 45"/>
              <a:gd name="T6" fmla="*/ 29 w 44"/>
              <a:gd name="T7" fmla="*/ 43 h 45"/>
              <a:gd name="T8" fmla="*/ 1 w 44"/>
              <a:gd name="T9" fmla="*/ 30 h 45"/>
              <a:gd name="T10" fmla="*/ 3 w 44"/>
              <a:gd name="T11" fmla="*/ 13 h 45"/>
              <a:gd name="T12" fmla="*/ 6 w 44"/>
              <a:gd name="T13" fmla="*/ 6 h 45"/>
              <a:gd name="T14" fmla="*/ 9 w 44"/>
              <a:gd name="T15" fmla="*/ 4 h 45"/>
              <a:gd name="T16" fmla="*/ 36 w 4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36" y="0"/>
                </a:moveTo>
                <a:cubicBezTo>
                  <a:pt x="39" y="2"/>
                  <a:pt x="42" y="12"/>
                  <a:pt x="43" y="16"/>
                </a:cubicBezTo>
                <a:cubicBezTo>
                  <a:pt x="44" y="22"/>
                  <a:pt x="43" y="29"/>
                  <a:pt x="41" y="33"/>
                </a:cubicBezTo>
                <a:cubicBezTo>
                  <a:pt x="39" y="37"/>
                  <a:pt x="37" y="42"/>
                  <a:pt x="29" y="43"/>
                </a:cubicBezTo>
                <a:cubicBezTo>
                  <a:pt x="18" y="45"/>
                  <a:pt x="4" y="43"/>
                  <a:pt x="1" y="30"/>
                </a:cubicBezTo>
                <a:cubicBezTo>
                  <a:pt x="0" y="24"/>
                  <a:pt x="1" y="18"/>
                  <a:pt x="3" y="13"/>
                </a:cubicBezTo>
                <a:cubicBezTo>
                  <a:pt x="3" y="10"/>
                  <a:pt x="4" y="8"/>
                  <a:pt x="6" y="6"/>
                </a:cubicBezTo>
                <a:cubicBezTo>
                  <a:pt x="7" y="4"/>
                  <a:pt x="7" y="4"/>
                  <a:pt x="9" y="4"/>
                </a:cubicBezTo>
                <a:cubicBezTo>
                  <a:pt x="16" y="3"/>
                  <a:pt x="31" y="0"/>
                  <a:pt x="36" y="0"/>
                </a:cubicBezTo>
                <a:close/>
              </a:path>
            </a:pathLst>
          </a:custGeom>
          <a:solidFill>
            <a:srgbClr val="9E8D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107"/>
          <p:cNvSpPr/>
          <p:nvPr/>
        </p:nvSpPr>
        <p:spPr bwMode="auto">
          <a:xfrm flipH="1">
            <a:off x="2010795" y="5622378"/>
            <a:ext cx="263418" cy="253914"/>
          </a:xfrm>
          <a:custGeom>
            <a:avLst/>
            <a:gdLst>
              <a:gd name="T0" fmla="*/ 82 w 82"/>
              <a:gd name="T1" fmla="*/ 39 h 79"/>
              <a:gd name="T2" fmla="*/ 64 w 82"/>
              <a:gd name="T3" fmla="*/ 17 h 79"/>
              <a:gd name="T4" fmla="*/ 54 w 82"/>
              <a:gd name="T5" fmla="*/ 28 h 79"/>
              <a:gd name="T6" fmla="*/ 14 w 82"/>
              <a:gd name="T7" fmla="*/ 23 h 79"/>
              <a:gd name="T8" fmla="*/ 42 w 82"/>
              <a:gd name="T9" fmla="*/ 40 h 79"/>
              <a:gd name="T10" fmla="*/ 35 w 82"/>
              <a:gd name="T11" fmla="*/ 39 h 79"/>
              <a:gd name="T12" fmla="*/ 27 w 82"/>
              <a:gd name="T13" fmla="*/ 53 h 79"/>
              <a:gd name="T14" fmla="*/ 36 w 82"/>
              <a:gd name="T15" fmla="*/ 58 h 79"/>
              <a:gd name="T16" fmla="*/ 31 w 82"/>
              <a:gd name="T17" fmla="*/ 61 h 79"/>
              <a:gd name="T18" fmla="*/ 33 w 82"/>
              <a:gd name="T19" fmla="*/ 74 h 79"/>
              <a:gd name="T20" fmla="*/ 73 w 82"/>
              <a:gd name="T21" fmla="*/ 76 h 79"/>
              <a:gd name="T22" fmla="*/ 76 w 82"/>
              <a:gd name="T23" fmla="*/ 75 h 79"/>
              <a:gd name="T24" fmla="*/ 82 w 82"/>
              <a:gd name="T25" fmla="*/ 3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2" h="79">
                <a:moveTo>
                  <a:pt x="82" y="39"/>
                </a:moveTo>
                <a:cubicBezTo>
                  <a:pt x="81" y="34"/>
                  <a:pt x="78" y="0"/>
                  <a:pt x="64" y="17"/>
                </a:cubicBezTo>
                <a:cubicBezTo>
                  <a:pt x="54" y="30"/>
                  <a:pt x="75" y="41"/>
                  <a:pt x="54" y="28"/>
                </a:cubicBezTo>
                <a:cubicBezTo>
                  <a:pt x="47" y="21"/>
                  <a:pt x="0" y="5"/>
                  <a:pt x="14" y="23"/>
                </a:cubicBezTo>
                <a:cubicBezTo>
                  <a:pt x="18" y="28"/>
                  <a:pt x="32" y="31"/>
                  <a:pt x="42" y="40"/>
                </a:cubicBezTo>
                <a:cubicBezTo>
                  <a:pt x="42" y="41"/>
                  <a:pt x="47" y="44"/>
                  <a:pt x="35" y="39"/>
                </a:cubicBezTo>
                <a:cubicBezTo>
                  <a:pt x="27" y="36"/>
                  <a:pt x="11" y="45"/>
                  <a:pt x="27" y="53"/>
                </a:cubicBezTo>
                <a:cubicBezTo>
                  <a:pt x="42" y="60"/>
                  <a:pt x="37" y="57"/>
                  <a:pt x="36" y="58"/>
                </a:cubicBezTo>
                <a:cubicBezTo>
                  <a:pt x="34" y="60"/>
                  <a:pt x="42" y="55"/>
                  <a:pt x="31" y="61"/>
                </a:cubicBezTo>
                <a:cubicBezTo>
                  <a:pt x="25" y="64"/>
                  <a:pt x="21" y="70"/>
                  <a:pt x="33" y="74"/>
                </a:cubicBezTo>
                <a:cubicBezTo>
                  <a:pt x="50" y="79"/>
                  <a:pt x="59" y="77"/>
                  <a:pt x="73" y="76"/>
                </a:cubicBezTo>
                <a:cubicBezTo>
                  <a:pt x="76" y="75"/>
                  <a:pt x="76" y="75"/>
                  <a:pt x="76" y="75"/>
                </a:cubicBezTo>
                <a:lnTo>
                  <a:pt x="82" y="39"/>
                </a:lnTo>
                <a:close/>
              </a:path>
            </a:pathLst>
          </a:custGeom>
          <a:solidFill>
            <a:srgbClr val="382C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108"/>
          <p:cNvSpPr/>
          <p:nvPr/>
        </p:nvSpPr>
        <p:spPr bwMode="auto">
          <a:xfrm flipH="1">
            <a:off x="1549135" y="5740510"/>
            <a:ext cx="510542" cy="376118"/>
          </a:xfrm>
          <a:custGeom>
            <a:avLst/>
            <a:gdLst>
              <a:gd name="T0" fmla="*/ 0 w 159"/>
              <a:gd name="T1" fmla="*/ 35 h 117"/>
              <a:gd name="T2" fmla="*/ 115 w 159"/>
              <a:gd name="T3" fmla="*/ 117 h 117"/>
              <a:gd name="T4" fmla="*/ 154 w 159"/>
              <a:gd name="T5" fmla="*/ 50 h 117"/>
              <a:gd name="T6" fmla="*/ 13 w 159"/>
              <a:gd name="T7" fmla="*/ 0 h 117"/>
              <a:gd name="T8" fmla="*/ 0 w 159"/>
              <a:gd name="T9" fmla="*/ 35 h 117"/>
            </a:gdLst>
            <a:ahLst/>
            <a:cxnLst>
              <a:cxn ang="0">
                <a:pos x="T0" y="T1"/>
              </a:cxn>
              <a:cxn ang="0">
                <a:pos x="T2" y="T3"/>
              </a:cxn>
              <a:cxn ang="0">
                <a:pos x="T4" y="T5"/>
              </a:cxn>
              <a:cxn ang="0">
                <a:pos x="T6" y="T7"/>
              </a:cxn>
              <a:cxn ang="0">
                <a:pos x="T8" y="T9"/>
              </a:cxn>
            </a:cxnLst>
            <a:rect l="0" t="0" r="r" b="b"/>
            <a:pathLst>
              <a:path w="159" h="117">
                <a:moveTo>
                  <a:pt x="0" y="35"/>
                </a:moveTo>
                <a:cubicBezTo>
                  <a:pt x="42" y="61"/>
                  <a:pt x="72" y="91"/>
                  <a:pt x="115" y="117"/>
                </a:cubicBezTo>
                <a:cubicBezTo>
                  <a:pt x="135" y="99"/>
                  <a:pt x="159" y="67"/>
                  <a:pt x="154" y="50"/>
                </a:cubicBezTo>
                <a:cubicBezTo>
                  <a:pt x="141" y="45"/>
                  <a:pt x="14" y="8"/>
                  <a:pt x="13" y="0"/>
                </a:cubicBezTo>
                <a:lnTo>
                  <a:pt x="0" y="35"/>
                </a:lnTo>
                <a:close/>
              </a:path>
            </a:pathLst>
          </a:custGeom>
          <a:solidFill>
            <a:srgbClr val="382C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109"/>
          <p:cNvSpPr/>
          <p:nvPr/>
        </p:nvSpPr>
        <p:spPr bwMode="auto">
          <a:xfrm flipH="1">
            <a:off x="2672055" y="5690270"/>
            <a:ext cx="353034" cy="287859"/>
          </a:xfrm>
          <a:custGeom>
            <a:avLst/>
            <a:gdLst>
              <a:gd name="T0" fmla="*/ 37 w 110"/>
              <a:gd name="T1" fmla="*/ 30 h 90"/>
              <a:gd name="T2" fmla="*/ 83 w 110"/>
              <a:gd name="T3" fmla="*/ 22 h 90"/>
              <a:gd name="T4" fmla="*/ 74 w 110"/>
              <a:gd name="T5" fmla="*/ 38 h 90"/>
              <a:gd name="T6" fmla="*/ 75 w 110"/>
              <a:gd name="T7" fmla="*/ 59 h 90"/>
              <a:gd name="T8" fmla="*/ 90 w 110"/>
              <a:gd name="T9" fmla="*/ 76 h 90"/>
              <a:gd name="T10" fmla="*/ 39 w 110"/>
              <a:gd name="T11" fmla="*/ 76 h 90"/>
              <a:gd name="T12" fmla="*/ 26 w 110"/>
              <a:gd name="T13" fmla="*/ 8 h 90"/>
              <a:gd name="T14" fmla="*/ 37 w 110"/>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90">
                <a:moveTo>
                  <a:pt x="37" y="30"/>
                </a:moveTo>
                <a:cubicBezTo>
                  <a:pt x="43" y="20"/>
                  <a:pt x="90" y="0"/>
                  <a:pt x="83" y="22"/>
                </a:cubicBezTo>
                <a:cubicBezTo>
                  <a:pt x="78" y="37"/>
                  <a:pt x="41" y="44"/>
                  <a:pt x="74" y="38"/>
                </a:cubicBezTo>
                <a:cubicBezTo>
                  <a:pt x="110" y="31"/>
                  <a:pt x="92" y="59"/>
                  <a:pt x="75" y="59"/>
                </a:cubicBezTo>
                <a:cubicBezTo>
                  <a:pt x="85" y="59"/>
                  <a:pt x="108" y="60"/>
                  <a:pt x="90" y="76"/>
                </a:cubicBezTo>
                <a:cubicBezTo>
                  <a:pt x="77" y="88"/>
                  <a:pt x="51" y="90"/>
                  <a:pt x="39" y="76"/>
                </a:cubicBezTo>
                <a:cubicBezTo>
                  <a:pt x="30" y="65"/>
                  <a:pt x="0" y="21"/>
                  <a:pt x="26" y="8"/>
                </a:cubicBezTo>
                <a:cubicBezTo>
                  <a:pt x="34" y="5"/>
                  <a:pt x="41" y="24"/>
                  <a:pt x="37" y="30"/>
                </a:cubicBezTo>
                <a:close/>
              </a:path>
            </a:pathLst>
          </a:custGeom>
          <a:solidFill>
            <a:srgbClr val="382C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文本框 79"/>
          <p:cNvSpPr txBox="1"/>
          <p:nvPr/>
        </p:nvSpPr>
        <p:spPr>
          <a:xfrm rot="771467">
            <a:off x="2118061" y="4583639"/>
            <a:ext cx="961995" cy="923330"/>
          </a:xfrm>
          <a:prstGeom prst="rect">
            <a:avLst/>
          </a:prstGeom>
          <a:noFill/>
        </p:spPr>
        <p:txBody>
          <a:bodyPr wrap="none" rtlCol="0">
            <a:spAutoFit/>
          </a:bodyPr>
          <a:lstStyle/>
          <a:p>
            <a:r>
              <a:rPr lang="en-US" altLang="zh-CN" smtClean="0"/>
              <a:t>Here</a:t>
            </a:r>
            <a:endParaRPr lang="en-US" altLang="zh-CN" smtClean="0"/>
          </a:p>
          <a:p>
            <a:r>
              <a:rPr lang="en-US" altLang="zh-CN" smtClean="0"/>
              <a:t>a gift</a:t>
            </a:r>
            <a:endParaRPr lang="en-US" altLang="zh-CN" smtClean="0"/>
          </a:p>
          <a:p>
            <a:r>
              <a:rPr lang="en-US" altLang="zh-CN" smtClean="0"/>
              <a:t>give you</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13"/>
          <p:cNvSpPr/>
          <p:nvPr/>
        </p:nvSpPr>
        <p:spPr>
          <a:xfrm>
            <a:off x="0" y="4400550"/>
            <a:ext cx="12192000" cy="2474844"/>
          </a:xfrm>
          <a:custGeom>
            <a:avLst/>
            <a:gdLst>
              <a:gd name="connsiteX0" fmla="*/ 0 w 12192000"/>
              <a:gd name="connsiteY0" fmla="*/ 0 h 1298480"/>
              <a:gd name="connsiteX1" fmla="*/ 12192000 w 12192000"/>
              <a:gd name="connsiteY1" fmla="*/ 0 h 1298480"/>
              <a:gd name="connsiteX2" fmla="*/ 12192000 w 12192000"/>
              <a:gd name="connsiteY2" fmla="*/ 1298480 h 1298480"/>
              <a:gd name="connsiteX3" fmla="*/ 0 w 12192000"/>
              <a:gd name="connsiteY3" fmla="*/ 1298480 h 1298480"/>
              <a:gd name="connsiteX4" fmla="*/ 0 w 12192000"/>
              <a:gd name="connsiteY4" fmla="*/ 0 h 1298480"/>
              <a:gd name="connsiteX0-1" fmla="*/ 0 w 12192000"/>
              <a:gd name="connsiteY0-2" fmla="*/ 244573 h 1543053"/>
              <a:gd name="connsiteX1-3" fmla="*/ 1428750 w 12192000"/>
              <a:gd name="connsiteY1-4" fmla="*/ 3 h 1543053"/>
              <a:gd name="connsiteX2-5" fmla="*/ 12192000 w 12192000"/>
              <a:gd name="connsiteY2-6" fmla="*/ 244573 h 1543053"/>
              <a:gd name="connsiteX3-7" fmla="*/ 12192000 w 12192000"/>
              <a:gd name="connsiteY3-8" fmla="*/ 1543053 h 1543053"/>
              <a:gd name="connsiteX4-9" fmla="*/ 0 w 12192000"/>
              <a:gd name="connsiteY4-10" fmla="*/ 1543053 h 1543053"/>
              <a:gd name="connsiteX5" fmla="*/ 0 w 12192000"/>
              <a:gd name="connsiteY5" fmla="*/ 244573 h 1543053"/>
              <a:gd name="connsiteX0-11" fmla="*/ 0 w 12192000"/>
              <a:gd name="connsiteY0-12" fmla="*/ 244573 h 1543053"/>
              <a:gd name="connsiteX1-13" fmla="*/ 1428750 w 12192000"/>
              <a:gd name="connsiteY1-14" fmla="*/ 3 h 1543053"/>
              <a:gd name="connsiteX2-15" fmla="*/ 8058150 w 12192000"/>
              <a:gd name="connsiteY2-16" fmla="*/ 495304 h 1543053"/>
              <a:gd name="connsiteX3-17" fmla="*/ 12192000 w 12192000"/>
              <a:gd name="connsiteY3-18" fmla="*/ 244573 h 1543053"/>
              <a:gd name="connsiteX4-19" fmla="*/ 12192000 w 12192000"/>
              <a:gd name="connsiteY4-20" fmla="*/ 1543053 h 1543053"/>
              <a:gd name="connsiteX5-21" fmla="*/ 0 w 12192000"/>
              <a:gd name="connsiteY5-22" fmla="*/ 1543053 h 1543053"/>
              <a:gd name="connsiteX6" fmla="*/ 0 w 12192000"/>
              <a:gd name="connsiteY6" fmla="*/ 244573 h 1543053"/>
              <a:gd name="connsiteX0-23" fmla="*/ 0 w 12192000"/>
              <a:gd name="connsiteY0-24" fmla="*/ 244573 h 1543053"/>
              <a:gd name="connsiteX1-25" fmla="*/ 1428750 w 12192000"/>
              <a:gd name="connsiteY1-26" fmla="*/ 3 h 1543053"/>
              <a:gd name="connsiteX2-27" fmla="*/ 8058150 w 12192000"/>
              <a:gd name="connsiteY2-28" fmla="*/ 495304 h 1543053"/>
              <a:gd name="connsiteX3-29" fmla="*/ 11391900 w 12192000"/>
              <a:gd name="connsiteY3-30" fmla="*/ 95254 h 1543053"/>
              <a:gd name="connsiteX4-31" fmla="*/ 12192000 w 12192000"/>
              <a:gd name="connsiteY4-32" fmla="*/ 244573 h 1543053"/>
              <a:gd name="connsiteX5-33" fmla="*/ 12192000 w 12192000"/>
              <a:gd name="connsiteY5-34" fmla="*/ 1543053 h 1543053"/>
              <a:gd name="connsiteX6-35" fmla="*/ 0 w 12192000"/>
              <a:gd name="connsiteY6-36" fmla="*/ 1543053 h 1543053"/>
              <a:gd name="connsiteX7" fmla="*/ 0 w 12192000"/>
              <a:gd name="connsiteY7" fmla="*/ 244573 h 1543053"/>
              <a:gd name="connsiteX0-37" fmla="*/ 0 w 12192000"/>
              <a:gd name="connsiteY0-38" fmla="*/ 244573 h 1543053"/>
              <a:gd name="connsiteX1-39" fmla="*/ 1428750 w 12192000"/>
              <a:gd name="connsiteY1-40" fmla="*/ 3 h 1543053"/>
              <a:gd name="connsiteX2-41" fmla="*/ 8058150 w 12192000"/>
              <a:gd name="connsiteY2-42" fmla="*/ 495304 h 1543053"/>
              <a:gd name="connsiteX3-43" fmla="*/ 11391900 w 12192000"/>
              <a:gd name="connsiteY3-44" fmla="*/ 95254 h 1543053"/>
              <a:gd name="connsiteX4-45" fmla="*/ 12192000 w 12192000"/>
              <a:gd name="connsiteY4-46" fmla="*/ 244573 h 1543053"/>
              <a:gd name="connsiteX5-47" fmla="*/ 12192000 w 12192000"/>
              <a:gd name="connsiteY5-48" fmla="*/ 1543053 h 1543053"/>
              <a:gd name="connsiteX6-49" fmla="*/ 0 w 12192000"/>
              <a:gd name="connsiteY6-50" fmla="*/ 1543053 h 1543053"/>
              <a:gd name="connsiteX7-51" fmla="*/ 0 w 12192000"/>
              <a:gd name="connsiteY7-52" fmla="*/ 244573 h 15430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192000" h="1543053">
                <a:moveTo>
                  <a:pt x="0" y="244573"/>
                </a:moveTo>
                <a:cubicBezTo>
                  <a:pt x="400050" y="245600"/>
                  <a:pt x="1028700" y="-1024"/>
                  <a:pt x="1428750" y="3"/>
                </a:cubicBezTo>
                <a:cubicBezTo>
                  <a:pt x="3581400" y="50803"/>
                  <a:pt x="5905500" y="444504"/>
                  <a:pt x="8058150" y="495304"/>
                </a:cubicBezTo>
                <a:cubicBezTo>
                  <a:pt x="9036050" y="431804"/>
                  <a:pt x="10414000" y="158754"/>
                  <a:pt x="11391900" y="95254"/>
                </a:cubicBezTo>
                <a:cubicBezTo>
                  <a:pt x="11791950" y="87877"/>
                  <a:pt x="11925300" y="194800"/>
                  <a:pt x="12192000" y="244573"/>
                </a:cubicBezTo>
                <a:lnTo>
                  <a:pt x="12192000" y="1543053"/>
                </a:lnTo>
                <a:lnTo>
                  <a:pt x="0" y="1543053"/>
                </a:lnTo>
                <a:lnTo>
                  <a:pt x="0" y="244573"/>
                </a:ln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14"/>
          <p:cNvSpPr/>
          <p:nvPr/>
        </p:nvSpPr>
        <p:spPr>
          <a:xfrm>
            <a:off x="0" y="5492508"/>
            <a:ext cx="3829050" cy="1365491"/>
          </a:xfrm>
          <a:custGeom>
            <a:avLst/>
            <a:gdLst>
              <a:gd name="connsiteX0" fmla="*/ 0 w 1866900"/>
              <a:gd name="connsiteY0" fmla="*/ 0 h 590549"/>
              <a:gd name="connsiteX1" fmla="*/ 1866900 w 1866900"/>
              <a:gd name="connsiteY1" fmla="*/ 0 h 590549"/>
              <a:gd name="connsiteX2" fmla="*/ 1866900 w 1866900"/>
              <a:gd name="connsiteY2" fmla="*/ 590549 h 590549"/>
              <a:gd name="connsiteX3" fmla="*/ 0 w 1866900"/>
              <a:gd name="connsiteY3" fmla="*/ 590549 h 590549"/>
              <a:gd name="connsiteX4" fmla="*/ 0 w 1866900"/>
              <a:gd name="connsiteY4" fmla="*/ 0 h 590549"/>
              <a:gd name="connsiteX0-1" fmla="*/ 0 w 1866900"/>
              <a:gd name="connsiteY0-2" fmla="*/ 0 h 590549"/>
              <a:gd name="connsiteX1-3" fmla="*/ 1866900 w 1866900"/>
              <a:gd name="connsiteY1-4" fmla="*/ 590549 h 590549"/>
              <a:gd name="connsiteX2-5" fmla="*/ 0 w 1866900"/>
              <a:gd name="connsiteY2-6" fmla="*/ 590549 h 590549"/>
              <a:gd name="connsiteX3-7" fmla="*/ 0 w 1866900"/>
              <a:gd name="connsiteY3-8" fmla="*/ 0 h 590549"/>
              <a:gd name="connsiteX0-9" fmla="*/ 0 w 1866900"/>
              <a:gd name="connsiteY0-10" fmla="*/ 0 h 590549"/>
              <a:gd name="connsiteX1-11" fmla="*/ 1657350 w 1866900"/>
              <a:gd name="connsiteY1-12" fmla="*/ 304800 h 590549"/>
              <a:gd name="connsiteX2-13" fmla="*/ 1866900 w 1866900"/>
              <a:gd name="connsiteY2-14" fmla="*/ 590549 h 590549"/>
              <a:gd name="connsiteX3-15" fmla="*/ 0 w 1866900"/>
              <a:gd name="connsiteY3-16" fmla="*/ 590549 h 590549"/>
              <a:gd name="connsiteX4-17" fmla="*/ 0 w 1866900"/>
              <a:gd name="connsiteY4-18" fmla="*/ 0 h 590549"/>
              <a:gd name="connsiteX0-19" fmla="*/ 0 w 1866900"/>
              <a:gd name="connsiteY0-20" fmla="*/ 12450 h 602999"/>
              <a:gd name="connsiteX1-21" fmla="*/ 476250 w 1866900"/>
              <a:gd name="connsiteY1-22" fmla="*/ 260100 h 602999"/>
              <a:gd name="connsiteX2-23" fmla="*/ 1657350 w 1866900"/>
              <a:gd name="connsiteY2-24" fmla="*/ 317250 h 602999"/>
              <a:gd name="connsiteX3-25" fmla="*/ 1866900 w 1866900"/>
              <a:gd name="connsiteY3-26" fmla="*/ 602999 h 602999"/>
              <a:gd name="connsiteX4-27" fmla="*/ 0 w 1866900"/>
              <a:gd name="connsiteY4-28" fmla="*/ 602999 h 602999"/>
              <a:gd name="connsiteX5" fmla="*/ 0 w 1866900"/>
              <a:gd name="connsiteY5" fmla="*/ 12450 h 602999"/>
              <a:gd name="connsiteX0-29" fmla="*/ 0 w 1866900"/>
              <a:gd name="connsiteY0-30" fmla="*/ 14105 h 604654"/>
              <a:gd name="connsiteX1-31" fmla="*/ 742950 w 1866900"/>
              <a:gd name="connsiteY1-32" fmla="*/ 223655 h 604654"/>
              <a:gd name="connsiteX2-33" fmla="*/ 1657350 w 1866900"/>
              <a:gd name="connsiteY2-34" fmla="*/ 318905 h 604654"/>
              <a:gd name="connsiteX3-35" fmla="*/ 1866900 w 1866900"/>
              <a:gd name="connsiteY3-36" fmla="*/ 604654 h 604654"/>
              <a:gd name="connsiteX4-37" fmla="*/ 0 w 1866900"/>
              <a:gd name="connsiteY4-38" fmla="*/ 604654 h 604654"/>
              <a:gd name="connsiteX5-39" fmla="*/ 0 w 1866900"/>
              <a:gd name="connsiteY5-40" fmla="*/ 14105 h 604654"/>
              <a:gd name="connsiteX0-41" fmla="*/ 0 w 1866900"/>
              <a:gd name="connsiteY0-42" fmla="*/ 14105 h 604654"/>
              <a:gd name="connsiteX1-43" fmla="*/ 742950 w 1866900"/>
              <a:gd name="connsiteY1-44" fmla="*/ 223655 h 604654"/>
              <a:gd name="connsiteX2-45" fmla="*/ 1752600 w 1866900"/>
              <a:gd name="connsiteY2-46" fmla="*/ 280805 h 604654"/>
              <a:gd name="connsiteX3-47" fmla="*/ 1866900 w 1866900"/>
              <a:gd name="connsiteY3-48" fmla="*/ 604654 h 604654"/>
              <a:gd name="connsiteX4-49" fmla="*/ 0 w 1866900"/>
              <a:gd name="connsiteY4-50" fmla="*/ 604654 h 604654"/>
              <a:gd name="connsiteX5-51" fmla="*/ 0 w 1866900"/>
              <a:gd name="connsiteY5-52" fmla="*/ 14105 h 604654"/>
              <a:gd name="connsiteX0-53" fmla="*/ 0 w 3829050"/>
              <a:gd name="connsiteY0-54" fmla="*/ 14105 h 604654"/>
              <a:gd name="connsiteX1-55" fmla="*/ 742950 w 3829050"/>
              <a:gd name="connsiteY1-56" fmla="*/ 223655 h 604654"/>
              <a:gd name="connsiteX2-57" fmla="*/ 1752600 w 3829050"/>
              <a:gd name="connsiteY2-58" fmla="*/ 280805 h 604654"/>
              <a:gd name="connsiteX3-59" fmla="*/ 3829050 w 3829050"/>
              <a:gd name="connsiteY3-60" fmla="*/ 604654 h 604654"/>
              <a:gd name="connsiteX4-61" fmla="*/ 0 w 3829050"/>
              <a:gd name="connsiteY4-62" fmla="*/ 604654 h 604654"/>
              <a:gd name="connsiteX5-63" fmla="*/ 0 w 3829050"/>
              <a:gd name="connsiteY5-64" fmla="*/ 14105 h 604654"/>
            </a:gdLst>
            <a:ahLst/>
            <a:cxnLst>
              <a:cxn ang="0">
                <a:pos x="connsiteX0-1" y="connsiteY0-2"/>
              </a:cxn>
              <a:cxn ang="0">
                <a:pos x="connsiteX1-3" y="connsiteY1-4"/>
              </a:cxn>
              <a:cxn ang="0">
                <a:pos x="connsiteX2-5" y="connsiteY2-6"/>
              </a:cxn>
              <a:cxn ang="0">
                <a:pos x="connsiteX3-7" y="connsiteY3-8"/>
              </a:cxn>
              <a:cxn ang="0">
                <a:pos x="connsiteX4-17" y="connsiteY4-18"/>
              </a:cxn>
              <a:cxn ang="0">
                <a:pos x="connsiteX5-39" y="connsiteY5-40"/>
              </a:cxn>
            </a:cxnLst>
            <a:rect l="l" t="t" r="r" b="b"/>
            <a:pathLst>
              <a:path w="3829050" h="604654">
                <a:moveTo>
                  <a:pt x="0" y="14105"/>
                </a:moveTo>
                <a:cubicBezTo>
                  <a:pt x="123825" y="-58920"/>
                  <a:pt x="466725" y="172855"/>
                  <a:pt x="742950" y="223655"/>
                </a:cubicBezTo>
                <a:cubicBezTo>
                  <a:pt x="1019175" y="274455"/>
                  <a:pt x="1565275" y="207780"/>
                  <a:pt x="1752600" y="280805"/>
                </a:cubicBezTo>
                <a:lnTo>
                  <a:pt x="3829050" y="604654"/>
                </a:lnTo>
                <a:lnTo>
                  <a:pt x="0" y="604654"/>
                </a:lnTo>
                <a:lnTo>
                  <a:pt x="0" y="14105"/>
                </a:ln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5407288" y="5657850"/>
            <a:ext cx="5346174" cy="1224309"/>
          </a:xfrm>
          <a:custGeom>
            <a:avLst/>
            <a:gdLst>
              <a:gd name="connsiteX0" fmla="*/ 2673087 w 5346174"/>
              <a:gd name="connsiteY0" fmla="*/ 0 h 920484"/>
              <a:gd name="connsiteX1" fmla="*/ 5340160 w 5346174"/>
              <a:gd name="connsiteY1" fmla="*/ 877079 h 920484"/>
              <a:gd name="connsiteX2" fmla="*/ 5346174 w 5346174"/>
              <a:gd name="connsiteY2" fmla="*/ 920484 h 920484"/>
              <a:gd name="connsiteX3" fmla="*/ 0 w 5346174"/>
              <a:gd name="connsiteY3" fmla="*/ 920484 h 920484"/>
              <a:gd name="connsiteX4" fmla="*/ 6015 w 5346174"/>
              <a:gd name="connsiteY4" fmla="*/ 877079 h 920484"/>
              <a:gd name="connsiteX5" fmla="*/ 2673087 w 5346174"/>
              <a:gd name="connsiteY5" fmla="*/ 0 h 920484"/>
              <a:gd name="connsiteX0-1" fmla="*/ 2673087 w 5346174"/>
              <a:gd name="connsiteY0-2" fmla="*/ 45391 h 965875"/>
              <a:gd name="connsiteX1-3" fmla="*/ 4758688 w 5346174"/>
              <a:gd name="connsiteY1-4" fmla="*/ 208750 h 965875"/>
              <a:gd name="connsiteX2-5" fmla="*/ 5340160 w 5346174"/>
              <a:gd name="connsiteY2-6" fmla="*/ 922470 h 965875"/>
              <a:gd name="connsiteX3-7" fmla="*/ 5346174 w 5346174"/>
              <a:gd name="connsiteY3-8" fmla="*/ 965875 h 965875"/>
              <a:gd name="connsiteX4-9" fmla="*/ 0 w 5346174"/>
              <a:gd name="connsiteY4-10" fmla="*/ 965875 h 965875"/>
              <a:gd name="connsiteX5-11" fmla="*/ 6015 w 5346174"/>
              <a:gd name="connsiteY5-12" fmla="*/ 922470 h 965875"/>
              <a:gd name="connsiteX6" fmla="*/ 2673087 w 5346174"/>
              <a:gd name="connsiteY6" fmla="*/ 45391 h 965875"/>
              <a:gd name="connsiteX0-13" fmla="*/ 2673087 w 5346174"/>
              <a:gd name="connsiteY0-14" fmla="*/ 12491 h 932975"/>
              <a:gd name="connsiteX1-15" fmla="*/ 3055394 w 5346174"/>
              <a:gd name="connsiteY1-16" fmla="*/ 359571 h 932975"/>
              <a:gd name="connsiteX2-17" fmla="*/ 4758688 w 5346174"/>
              <a:gd name="connsiteY2-18" fmla="*/ 175850 h 932975"/>
              <a:gd name="connsiteX3-19" fmla="*/ 5340160 w 5346174"/>
              <a:gd name="connsiteY3-20" fmla="*/ 889570 h 932975"/>
              <a:gd name="connsiteX4-21" fmla="*/ 5346174 w 5346174"/>
              <a:gd name="connsiteY4-22" fmla="*/ 932975 h 932975"/>
              <a:gd name="connsiteX5-23" fmla="*/ 0 w 5346174"/>
              <a:gd name="connsiteY5-24" fmla="*/ 932975 h 932975"/>
              <a:gd name="connsiteX6-25" fmla="*/ 6015 w 5346174"/>
              <a:gd name="connsiteY6-26" fmla="*/ 889570 h 932975"/>
              <a:gd name="connsiteX7" fmla="*/ 2673087 w 5346174"/>
              <a:gd name="connsiteY7" fmla="*/ 12491 h 932975"/>
              <a:gd name="connsiteX0-27" fmla="*/ 2206923 w 5346174"/>
              <a:gd name="connsiteY0-28" fmla="*/ 30593 h 793603"/>
              <a:gd name="connsiteX1-29" fmla="*/ 3055394 w 5346174"/>
              <a:gd name="connsiteY1-30" fmla="*/ 220199 h 793603"/>
              <a:gd name="connsiteX2-31" fmla="*/ 4758688 w 5346174"/>
              <a:gd name="connsiteY2-32" fmla="*/ 36478 h 793603"/>
              <a:gd name="connsiteX3-33" fmla="*/ 5340160 w 5346174"/>
              <a:gd name="connsiteY3-34" fmla="*/ 750198 h 793603"/>
              <a:gd name="connsiteX4-35" fmla="*/ 5346174 w 5346174"/>
              <a:gd name="connsiteY4-36" fmla="*/ 793603 h 793603"/>
              <a:gd name="connsiteX5-37" fmla="*/ 0 w 5346174"/>
              <a:gd name="connsiteY5-38" fmla="*/ 793603 h 793603"/>
              <a:gd name="connsiteX6-39" fmla="*/ 6015 w 5346174"/>
              <a:gd name="connsiteY6-40" fmla="*/ 750198 h 793603"/>
              <a:gd name="connsiteX7-41" fmla="*/ 2206923 w 5346174"/>
              <a:gd name="connsiteY7-42" fmla="*/ 30593 h 79360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41" y="connsiteY7-42"/>
              </a:cxn>
            </a:cxnLst>
            <a:rect l="l" t="t" r="r" b="b"/>
            <a:pathLst>
              <a:path w="5346174" h="793603">
                <a:moveTo>
                  <a:pt x="2206923" y="30593"/>
                </a:moveTo>
                <a:cubicBezTo>
                  <a:pt x="2715153" y="-57740"/>
                  <a:pt x="2707794" y="192973"/>
                  <a:pt x="3055394" y="220199"/>
                </a:cubicBezTo>
                <a:cubicBezTo>
                  <a:pt x="3402994" y="247425"/>
                  <a:pt x="4374906" y="-113095"/>
                  <a:pt x="4758688" y="36478"/>
                </a:cubicBezTo>
                <a:cubicBezTo>
                  <a:pt x="5142471" y="186052"/>
                  <a:pt x="5212363" y="645882"/>
                  <a:pt x="5340160" y="750198"/>
                </a:cubicBezTo>
                <a:lnTo>
                  <a:pt x="5346174" y="793603"/>
                </a:lnTo>
                <a:lnTo>
                  <a:pt x="0" y="793603"/>
                </a:lnTo>
                <a:lnTo>
                  <a:pt x="6015" y="750198"/>
                </a:lnTo>
                <a:cubicBezTo>
                  <a:pt x="143304" y="257555"/>
                  <a:pt x="1698693" y="118926"/>
                  <a:pt x="2206923" y="3059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5" name="组合 194"/>
          <p:cNvGrpSpPr/>
          <p:nvPr/>
        </p:nvGrpSpPr>
        <p:grpSpPr>
          <a:xfrm>
            <a:off x="341312" y="2633045"/>
            <a:ext cx="1830388" cy="2150669"/>
            <a:chOff x="398462" y="3608584"/>
            <a:chExt cx="1066722" cy="1253377"/>
          </a:xfrm>
        </p:grpSpPr>
        <p:sp>
          <p:nvSpPr>
            <p:cNvPr id="7" name="Freeform 542"/>
            <p:cNvSpPr/>
            <p:nvPr/>
          </p:nvSpPr>
          <p:spPr bwMode="auto">
            <a:xfrm>
              <a:off x="1057276" y="4221358"/>
              <a:ext cx="407908" cy="640603"/>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194" name="组合 193"/>
            <p:cNvGrpSpPr/>
            <p:nvPr/>
          </p:nvGrpSpPr>
          <p:grpSpPr>
            <a:xfrm>
              <a:off x="398462" y="3608584"/>
              <a:ext cx="798095" cy="1253377"/>
              <a:chOff x="398462" y="3608584"/>
              <a:chExt cx="798095" cy="1253377"/>
            </a:xfrm>
          </p:grpSpPr>
          <p:sp>
            <p:nvSpPr>
              <p:cNvPr id="6" name="Freeform 542"/>
              <p:cNvSpPr/>
              <p:nvPr/>
            </p:nvSpPr>
            <p:spPr bwMode="auto">
              <a:xfrm>
                <a:off x="398462" y="3608584"/>
                <a:ext cx="798095" cy="1253377"/>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任意多边形 7"/>
              <p:cNvSpPr/>
              <p:nvPr/>
            </p:nvSpPr>
            <p:spPr>
              <a:xfrm rot="19750895">
                <a:off x="431563" y="441498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19750895">
                <a:off x="491581" y="412151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593634">
                <a:off x="623155" y="447321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593634">
                <a:off x="790410" y="4376480"/>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593634">
                <a:off x="743517" y="4140953"/>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rot="593634">
                <a:off x="656745" y="391223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18532124">
                <a:off x="547206" y="377173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任意多边形 14"/>
            <p:cNvSpPr/>
            <p:nvPr/>
          </p:nvSpPr>
          <p:spPr>
            <a:xfrm rot="20988464">
              <a:off x="1100087" y="465214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18532124">
              <a:off x="1087545" y="4481833"/>
              <a:ext cx="156358" cy="51002"/>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20988464">
              <a:off x="1283063" y="465214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1602689">
              <a:off x="1252692" y="4497063"/>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rot="1602689">
              <a:off x="1181543" y="4364154"/>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1602689">
              <a:off x="1190611" y="4267302"/>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8229590" y="2956968"/>
            <a:ext cx="3981451" cy="2639166"/>
            <a:chOff x="-12764294" y="-9883775"/>
            <a:chExt cx="7378700" cy="4891087"/>
          </a:xfrm>
          <a:effectLst>
            <a:outerShdw blurRad="76200" dir="18900000" sy="23000" kx="-1200000" algn="bl" rotWithShape="0">
              <a:prstClr val="black">
                <a:alpha val="20000"/>
              </a:prstClr>
            </a:outerShdw>
          </a:effectLst>
        </p:grpSpPr>
        <p:sp>
          <p:nvSpPr>
            <p:cNvPr id="22" name="Freeform 3542"/>
            <p:cNvSpPr/>
            <p:nvPr/>
          </p:nvSpPr>
          <p:spPr bwMode="auto">
            <a:xfrm>
              <a:off x="-8370094" y="-6991350"/>
              <a:ext cx="1166813" cy="495300"/>
            </a:xfrm>
            <a:custGeom>
              <a:avLst/>
              <a:gdLst>
                <a:gd name="T0" fmla="*/ 311 w 311"/>
                <a:gd name="T1" fmla="*/ 6 h 132"/>
                <a:gd name="T2" fmla="*/ 223 w 311"/>
                <a:gd name="T3" fmla="*/ 0 h 132"/>
                <a:gd name="T4" fmla="*/ 112 w 311"/>
                <a:gd name="T5" fmla="*/ 78 h 132"/>
                <a:gd name="T6" fmla="*/ 22 w 311"/>
                <a:gd name="T7" fmla="*/ 89 h 132"/>
                <a:gd name="T8" fmla="*/ 121 w 311"/>
                <a:gd name="T9" fmla="*/ 124 h 132"/>
                <a:gd name="T10" fmla="*/ 311 w 311"/>
                <a:gd name="T11" fmla="*/ 6 h 132"/>
              </a:gdLst>
              <a:ah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2"/>
                    <a:pt x="66" y="100"/>
                    <a:pt x="22" y="89"/>
                  </a:cubicBezTo>
                  <a:cubicBezTo>
                    <a:pt x="0" y="85"/>
                    <a:pt x="87" y="132"/>
                    <a:pt x="121" y="124"/>
                  </a:cubicBezTo>
                  <a:cubicBezTo>
                    <a:pt x="138" y="120"/>
                    <a:pt x="262" y="42"/>
                    <a:pt x="311"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543"/>
            <p:cNvSpPr/>
            <p:nvPr/>
          </p:nvSpPr>
          <p:spPr bwMode="auto">
            <a:xfrm>
              <a:off x="-8381207" y="-7010400"/>
              <a:ext cx="1166813" cy="495300"/>
            </a:xfrm>
            <a:custGeom>
              <a:avLst/>
              <a:gdLst>
                <a:gd name="T0" fmla="*/ 311 w 311"/>
                <a:gd name="T1" fmla="*/ 6 h 132"/>
                <a:gd name="T2" fmla="*/ 223 w 311"/>
                <a:gd name="T3" fmla="*/ 0 h 132"/>
                <a:gd name="T4" fmla="*/ 112 w 311"/>
                <a:gd name="T5" fmla="*/ 78 h 132"/>
                <a:gd name="T6" fmla="*/ 22 w 311"/>
                <a:gd name="T7" fmla="*/ 90 h 132"/>
                <a:gd name="T8" fmla="*/ 121 w 311"/>
                <a:gd name="T9" fmla="*/ 124 h 132"/>
                <a:gd name="T10" fmla="*/ 311 w 311"/>
                <a:gd name="T11" fmla="*/ 6 h 132"/>
              </a:gdLst>
              <a:ah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3"/>
                    <a:pt x="66" y="100"/>
                    <a:pt x="22" y="90"/>
                  </a:cubicBezTo>
                  <a:cubicBezTo>
                    <a:pt x="0" y="85"/>
                    <a:pt x="87" y="132"/>
                    <a:pt x="121" y="124"/>
                  </a:cubicBezTo>
                  <a:cubicBezTo>
                    <a:pt x="139" y="121"/>
                    <a:pt x="262" y="43"/>
                    <a:pt x="311"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544"/>
            <p:cNvSpPr>
              <a:spLocks noEditPoints="1"/>
            </p:cNvSpPr>
            <p:nvPr/>
          </p:nvSpPr>
          <p:spPr bwMode="auto">
            <a:xfrm>
              <a:off x="-7314407" y="-9020175"/>
              <a:ext cx="242888" cy="303213"/>
            </a:xfrm>
            <a:custGeom>
              <a:avLst/>
              <a:gdLst>
                <a:gd name="T0" fmla="*/ 65 w 65"/>
                <a:gd name="T1" fmla="*/ 63 h 81"/>
                <a:gd name="T2" fmla="*/ 8 w 65"/>
                <a:gd name="T3" fmla="*/ 30 h 81"/>
                <a:gd name="T4" fmla="*/ 33 w 65"/>
                <a:gd name="T5" fmla="*/ 72 h 81"/>
                <a:gd name="T6" fmla="*/ 65 w 65"/>
                <a:gd name="T7" fmla="*/ 63 h 81"/>
                <a:gd name="T8" fmla="*/ 60 w 65"/>
                <a:gd name="T9" fmla="*/ 63 h 81"/>
                <a:gd name="T10" fmla="*/ 38 w 65"/>
                <a:gd name="T11" fmla="*/ 69 h 81"/>
                <a:gd name="T12" fmla="*/ 22 w 65"/>
                <a:gd name="T13" fmla="*/ 41 h 81"/>
                <a:gd name="T14" fmla="*/ 60 w 65"/>
                <a:gd name="T15" fmla="*/ 63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81">
                  <a:moveTo>
                    <a:pt x="65" y="63"/>
                  </a:moveTo>
                  <a:cubicBezTo>
                    <a:pt x="61" y="40"/>
                    <a:pt x="24" y="0"/>
                    <a:pt x="8" y="30"/>
                  </a:cubicBezTo>
                  <a:cubicBezTo>
                    <a:pt x="0" y="46"/>
                    <a:pt x="15" y="67"/>
                    <a:pt x="33" y="72"/>
                  </a:cubicBezTo>
                  <a:cubicBezTo>
                    <a:pt x="47" y="76"/>
                    <a:pt x="64" y="81"/>
                    <a:pt x="65" y="63"/>
                  </a:cubicBezTo>
                  <a:close/>
                  <a:moveTo>
                    <a:pt x="60" y="63"/>
                  </a:moveTo>
                  <a:cubicBezTo>
                    <a:pt x="59" y="74"/>
                    <a:pt x="47" y="71"/>
                    <a:pt x="38" y="69"/>
                  </a:cubicBezTo>
                  <a:cubicBezTo>
                    <a:pt x="26" y="65"/>
                    <a:pt x="16" y="51"/>
                    <a:pt x="22" y="41"/>
                  </a:cubicBezTo>
                  <a:cubicBezTo>
                    <a:pt x="32" y="20"/>
                    <a:pt x="57" y="47"/>
                    <a:pt x="60" y="63"/>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545"/>
            <p:cNvSpPr>
              <a:spLocks noEditPoints="1"/>
            </p:cNvSpPr>
            <p:nvPr/>
          </p:nvSpPr>
          <p:spPr bwMode="auto">
            <a:xfrm>
              <a:off x="-7131844" y="-8956675"/>
              <a:ext cx="417513" cy="266700"/>
            </a:xfrm>
            <a:custGeom>
              <a:avLst/>
              <a:gdLst>
                <a:gd name="T0" fmla="*/ 19 w 111"/>
                <a:gd name="T1" fmla="*/ 64 h 71"/>
                <a:gd name="T2" fmla="*/ 86 w 111"/>
                <a:gd name="T3" fmla="*/ 18 h 71"/>
                <a:gd name="T4" fmla="*/ 26 w 111"/>
                <a:gd name="T5" fmla="*/ 24 h 71"/>
                <a:gd name="T6" fmla="*/ 19 w 111"/>
                <a:gd name="T7" fmla="*/ 64 h 71"/>
                <a:gd name="T8" fmla="*/ 23 w 111"/>
                <a:gd name="T9" fmla="*/ 58 h 71"/>
                <a:gd name="T10" fmla="*/ 27 w 111"/>
                <a:gd name="T11" fmla="*/ 31 h 71"/>
                <a:gd name="T12" fmla="*/ 67 w 111"/>
                <a:gd name="T13" fmla="*/ 28 h 71"/>
                <a:gd name="T14" fmla="*/ 23 w 111"/>
                <a:gd name="T15" fmla="*/ 5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71">
                  <a:moveTo>
                    <a:pt x="19" y="64"/>
                  </a:moveTo>
                  <a:cubicBezTo>
                    <a:pt x="47" y="71"/>
                    <a:pt x="111" y="52"/>
                    <a:pt x="86" y="18"/>
                  </a:cubicBezTo>
                  <a:cubicBezTo>
                    <a:pt x="72" y="0"/>
                    <a:pt x="42" y="6"/>
                    <a:pt x="26" y="24"/>
                  </a:cubicBezTo>
                  <a:cubicBezTo>
                    <a:pt x="14" y="37"/>
                    <a:pt x="0" y="53"/>
                    <a:pt x="19" y="64"/>
                  </a:cubicBezTo>
                  <a:close/>
                  <a:moveTo>
                    <a:pt x="23" y="58"/>
                  </a:moveTo>
                  <a:cubicBezTo>
                    <a:pt x="10" y="51"/>
                    <a:pt x="19" y="40"/>
                    <a:pt x="27" y="31"/>
                  </a:cubicBezTo>
                  <a:cubicBezTo>
                    <a:pt x="38" y="19"/>
                    <a:pt x="58" y="16"/>
                    <a:pt x="67" y="28"/>
                  </a:cubicBezTo>
                  <a:cubicBezTo>
                    <a:pt x="83" y="50"/>
                    <a:pt x="41" y="63"/>
                    <a:pt x="23" y="58"/>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546"/>
            <p:cNvSpPr/>
            <p:nvPr/>
          </p:nvSpPr>
          <p:spPr bwMode="auto">
            <a:xfrm>
              <a:off x="-7176294" y="-8890000"/>
              <a:ext cx="269875" cy="176213"/>
            </a:xfrm>
            <a:custGeom>
              <a:avLst/>
              <a:gdLst>
                <a:gd name="T0" fmla="*/ 31 w 72"/>
                <a:gd name="T1" fmla="*/ 47 h 47"/>
                <a:gd name="T2" fmla="*/ 19 w 72"/>
                <a:gd name="T3" fmla="*/ 24 h 47"/>
                <a:gd name="T4" fmla="*/ 12 w 72"/>
                <a:gd name="T5" fmla="*/ 26 h 47"/>
                <a:gd name="T6" fmla="*/ 3 w 72"/>
                <a:gd name="T7" fmla="*/ 37 h 47"/>
                <a:gd name="T8" fmla="*/ 31 w 72"/>
                <a:gd name="T9" fmla="*/ 47 h 47"/>
              </a:gdLst>
              <a:ahLst/>
              <a:cxnLst>
                <a:cxn ang="0">
                  <a:pos x="T0" y="T1"/>
                </a:cxn>
                <a:cxn ang="0">
                  <a:pos x="T2" y="T3"/>
                </a:cxn>
                <a:cxn ang="0">
                  <a:pos x="T4" y="T5"/>
                </a:cxn>
                <a:cxn ang="0">
                  <a:pos x="T6" y="T7"/>
                </a:cxn>
                <a:cxn ang="0">
                  <a:pos x="T8" y="T9"/>
                </a:cxn>
              </a:cxnLst>
              <a:rect l="0" t="0" r="r" b="b"/>
              <a:pathLst>
                <a:path w="72" h="47">
                  <a:moveTo>
                    <a:pt x="31" y="47"/>
                  </a:moveTo>
                  <a:cubicBezTo>
                    <a:pt x="72" y="46"/>
                    <a:pt x="22" y="0"/>
                    <a:pt x="19" y="24"/>
                  </a:cubicBezTo>
                  <a:cubicBezTo>
                    <a:pt x="19" y="24"/>
                    <a:pt x="8" y="19"/>
                    <a:pt x="12" y="26"/>
                  </a:cubicBezTo>
                  <a:cubicBezTo>
                    <a:pt x="12" y="26"/>
                    <a:pt x="0" y="27"/>
                    <a:pt x="3" y="37"/>
                  </a:cubicBezTo>
                  <a:cubicBezTo>
                    <a:pt x="5" y="42"/>
                    <a:pt x="28" y="47"/>
                    <a:pt x="31" y="47"/>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547"/>
            <p:cNvSpPr/>
            <p:nvPr/>
          </p:nvSpPr>
          <p:spPr bwMode="auto">
            <a:xfrm>
              <a:off x="-7363619" y="-8761413"/>
              <a:ext cx="520700" cy="412750"/>
            </a:xfrm>
            <a:custGeom>
              <a:avLst/>
              <a:gdLst>
                <a:gd name="T0" fmla="*/ 14 w 328"/>
                <a:gd name="T1" fmla="*/ 0 h 260"/>
                <a:gd name="T2" fmla="*/ 328 w 328"/>
                <a:gd name="T3" fmla="*/ 47 h 260"/>
                <a:gd name="T4" fmla="*/ 291 w 328"/>
                <a:gd name="T5" fmla="*/ 260 h 260"/>
                <a:gd name="T6" fmla="*/ 0 w 328"/>
                <a:gd name="T7" fmla="*/ 219 h 260"/>
                <a:gd name="T8" fmla="*/ 14 w 328"/>
                <a:gd name="T9" fmla="*/ 0 h 260"/>
              </a:gdLst>
              <a:ahLst/>
              <a:cxnLst>
                <a:cxn ang="0">
                  <a:pos x="T0" y="T1"/>
                </a:cxn>
                <a:cxn ang="0">
                  <a:pos x="T2" y="T3"/>
                </a:cxn>
                <a:cxn ang="0">
                  <a:pos x="T4" y="T5"/>
                </a:cxn>
                <a:cxn ang="0">
                  <a:pos x="T6" y="T7"/>
                </a:cxn>
                <a:cxn ang="0">
                  <a:pos x="T8" y="T9"/>
                </a:cxn>
              </a:cxnLst>
              <a:rect l="0" t="0" r="r" b="b"/>
              <a:pathLst>
                <a:path w="328" h="260">
                  <a:moveTo>
                    <a:pt x="14" y="0"/>
                  </a:moveTo>
                  <a:lnTo>
                    <a:pt x="328" y="47"/>
                  </a:lnTo>
                  <a:lnTo>
                    <a:pt x="291" y="260"/>
                  </a:lnTo>
                  <a:lnTo>
                    <a:pt x="0" y="219"/>
                  </a:lnTo>
                  <a:lnTo>
                    <a:pt x="14" y="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548"/>
            <p:cNvSpPr/>
            <p:nvPr/>
          </p:nvSpPr>
          <p:spPr bwMode="auto">
            <a:xfrm>
              <a:off x="-7368382" y="-8796338"/>
              <a:ext cx="571500" cy="161925"/>
            </a:xfrm>
            <a:custGeom>
              <a:avLst/>
              <a:gdLst>
                <a:gd name="T0" fmla="*/ 0 w 360"/>
                <a:gd name="T1" fmla="*/ 0 h 102"/>
                <a:gd name="T2" fmla="*/ 360 w 360"/>
                <a:gd name="T3" fmla="*/ 64 h 102"/>
                <a:gd name="T4" fmla="*/ 346 w 360"/>
                <a:gd name="T5" fmla="*/ 102 h 102"/>
                <a:gd name="T6" fmla="*/ 3 w 360"/>
                <a:gd name="T7" fmla="*/ 50 h 102"/>
                <a:gd name="T8" fmla="*/ 0 w 360"/>
                <a:gd name="T9" fmla="*/ 0 h 102"/>
              </a:gdLst>
              <a:ahLst/>
              <a:cxnLst>
                <a:cxn ang="0">
                  <a:pos x="T0" y="T1"/>
                </a:cxn>
                <a:cxn ang="0">
                  <a:pos x="T2" y="T3"/>
                </a:cxn>
                <a:cxn ang="0">
                  <a:pos x="T4" y="T5"/>
                </a:cxn>
                <a:cxn ang="0">
                  <a:pos x="T6" y="T7"/>
                </a:cxn>
                <a:cxn ang="0">
                  <a:pos x="T8" y="T9"/>
                </a:cxn>
              </a:cxnLst>
              <a:rect l="0" t="0" r="r" b="b"/>
              <a:pathLst>
                <a:path w="360" h="102">
                  <a:moveTo>
                    <a:pt x="0" y="0"/>
                  </a:moveTo>
                  <a:lnTo>
                    <a:pt x="360" y="64"/>
                  </a:lnTo>
                  <a:lnTo>
                    <a:pt x="346" y="102"/>
                  </a:lnTo>
                  <a:lnTo>
                    <a:pt x="3" y="50"/>
                  </a:lnTo>
                  <a:lnTo>
                    <a:pt x="0" y="0"/>
                  </a:lnTo>
                  <a:close/>
                </a:path>
              </a:pathLst>
            </a:custGeom>
            <a:solidFill>
              <a:srgbClr val="CA2F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549"/>
            <p:cNvSpPr/>
            <p:nvPr/>
          </p:nvSpPr>
          <p:spPr bwMode="auto">
            <a:xfrm>
              <a:off x="-7190582" y="-8761413"/>
              <a:ext cx="187325" cy="393700"/>
            </a:xfrm>
            <a:custGeom>
              <a:avLst/>
              <a:gdLst>
                <a:gd name="T0" fmla="*/ 26 w 118"/>
                <a:gd name="T1" fmla="*/ 0 h 248"/>
                <a:gd name="T2" fmla="*/ 118 w 118"/>
                <a:gd name="T3" fmla="*/ 16 h 248"/>
                <a:gd name="T4" fmla="*/ 80 w 118"/>
                <a:gd name="T5" fmla="*/ 248 h 248"/>
                <a:gd name="T6" fmla="*/ 0 w 118"/>
                <a:gd name="T7" fmla="*/ 236 h 248"/>
                <a:gd name="T8" fmla="*/ 26 w 118"/>
                <a:gd name="T9" fmla="*/ 0 h 248"/>
              </a:gdLst>
              <a:ahLst/>
              <a:cxnLst>
                <a:cxn ang="0">
                  <a:pos x="T0" y="T1"/>
                </a:cxn>
                <a:cxn ang="0">
                  <a:pos x="T2" y="T3"/>
                </a:cxn>
                <a:cxn ang="0">
                  <a:pos x="T4" y="T5"/>
                </a:cxn>
                <a:cxn ang="0">
                  <a:pos x="T6" y="T7"/>
                </a:cxn>
                <a:cxn ang="0">
                  <a:pos x="T8" y="T9"/>
                </a:cxn>
              </a:cxnLst>
              <a:rect l="0" t="0" r="r" b="b"/>
              <a:pathLst>
                <a:path w="118" h="248">
                  <a:moveTo>
                    <a:pt x="26" y="0"/>
                  </a:moveTo>
                  <a:lnTo>
                    <a:pt x="118" y="16"/>
                  </a:lnTo>
                  <a:lnTo>
                    <a:pt x="80" y="248"/>
                  </a:lnTo>
                  <a:lnTo>
                    <a:pt x="0" y="236"/>
                  </a:lnTo>
                  <a:lnTo>
                    <a:pt x="26"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550"/>
            <p:cNvSpPr/>
            <p:nvPr/>
          </p:nvSpPr>
          <p:spPr bwMode="auto">
            <a:xfrm>
              <a:off x="-7173119" y="-8758238"/>
              <a:ext cx="147638" cy="385763"/>
            </a:xfrm>
            <a:custGeom>
              <a:avLst/>
              <a:gdLst>
                <a:gd name="T0" fmla="*/ 26 w 93"/>
                <a:gd name="T1" fmla="*/ 0 h 243"/>
                <a:gd name="T2" fmla="*/ 93 w 93"/>
                <a:gd name="T3" fmla="*/ 12 h 243"/>
                <a:gd name="T4" fmla="*/ 57 w 93"/>
                <a:gd name="T5" fmla="*/ 243 h 243"/>
                <a:gd name="T6" fmla="*/ 0 w 93"/>
                <a:gd name="T7" fmla="*/ 236 h 243"/>
                <a:gd name="T8" fmla="*/ 26 w 93"/>
                <a:gd name="T9" fmla="*/ 0 h 243"/>
              </a:gdLst>
              <a:ahLst/>
              <a:cxnLst>
                <a:cxn ang="0">
                  <a:pos x="T0" y="T1"/>
                </a:cxn>
                <a:cxn ang="0">
                  <a:pos x="T2" y="T3"/>
                </a:cxn>
                <a:cxn ang="0">
                  <a:pos x="T4" y="T5"/>
                </a:cxn>
                <a:cxn ang="0">
                  <a:pos x="T6" y="T7"/>
                </a:cxn>
                <a:cxn ang="0">
                  <a:pos x="T8" y="T9"/>
                </a:cxn>
              </a:cxnLst>
              <a:rect l="0" t="0" r="r" b="b"/>
              <a:pathLst>
                <a:path w="93" h="243">
                  <a:moveTo>
                    <a:pt x="26" y="0"/>
                  </a:moveTo>
                  <a:lnTo>
                    <a:pt x="93" y="12"/>
                  </a:lnTo>
                  <a:lnTo>
                    <a:pt x="57" y="243"/>
                  </a:lnTo>
                  <a:lnTo>
                    <a:pt x="0" y="236"/>
                  </a:lnTo>
                  <a:lnTo>
                    <a:pt x="26" y="0"/>
                  </a:ln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551"/>
            <p:cNvSpPr/>
            <p:nvPr/>
          </p:nvSpPr>
          <p:spPr bwMode="auto">
            <a:xfrm>
              <a:off x="-7187407" y="-8769350"/>
              <a:ext cx="203200" cy="107950"/>
            </a:xfrm>
            <a:custGeom>
              <a:avLst/>
              <a:gdLst>
                <a:gd name="T0" fmla="*/ 5 w 128"/>
                <a:gd name="T1" fmla="*/ 0 h 68"/>
                <a:gd name="T2" fmla="*/ 128 w 128"/>
                <a:gd name="T3" fmla="*/ 21 h 68"/>
                <a:gd name="T4" fmla="*/ 118 w 128"/>
                <a:gd name="T5" fmla="*/ 68 h 68"/>
                <a:gd name="T6" fmla="*/ 0 w 128"/>
                <a:gd name="T7" fmla="*/ 50 h 68"/>
                <a:gd name="T8" fmla="*/ 5 w 128"/>
                <a:gd name="T9" fmla="*/ 0 h 68"/>
              </a:gdLst>
              <a:ahLst/>
              <a:cxnLst>
                <a:cxn ang="0">
                  <a:pos x="T0" y="T1"/>
                </a:cxn>
                <a:cxn ang="0">
                  <a:pos x="T2" y="T3"/>
                </a:cxn>
                <a:cxn ang="0">
                  <a:pos x="T4" y="T5"/>
                </a:cxn>
                <a:cxn ang="0">
                  <a:pos x="T6" y="T7"/>
                </a:cxn>
                <a:cxn ang="0">
                  <a:pos x="T8" y="T9"/>
                </a:cxn>
              </a:cxnLst>
              <a:rect l="0" t="0" r="r" b="b"/>
              <a:pathLst>
                <a:path w="128" h="68">
                  <a:moveTo>
                    <a:pt x="5" y="0"/>
                  </a:moveTo>
                  <a:lnTo>
                    <a:pt x="128" y="21"/>
                  </a:lnTo>
                  <a:lnTo>
                    <a:pt x="118" y="68"/>
                  </a:lnTo>
                  <a:lnTo>
                    <a:pt x="0" y="50"/>
                  </a:lnTo>
                  <a:lnTo>
                    <a:pt x="5"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552"/>
            <p:cNvSpPr/>
            <p:nvPr/>
          </p:nvSpPr>
          <p:spPr bwMode="auto">
            <a:xfrm>
              <a:off x="-7162007" y="-8761413"/>
              <a:ext cx="150813" cy="96838"/>
            </a:xfrm>
            <a:custGeom>
              <a:avLst/>
              <a:gdLst>
                <a:gd name="T0" fmla="*/ 8 w 95"/>
                <a:gd name="T1" fmla="*/ 0 h 61"/>
                <a:gd name="T2" fmla="*/ 95 w 95"/>
                <a:gd name="T3" fmla="*/ 14 h 61"/>
                <a:gd name="T4" fmla="*/ 86 w 95"/>
                <a:gd name="T5" fmla="*/ 61 h 61"/>
                <a:gd name="T6" fmla="*/ 0 w 95"/>
                <a:gd name="T7" fmla="*/ 49 h 61"/>
                <a:gd name="T8" fmla="*/ 8 w 95"/>
                <a:gd name="T9" fmla="*/ 0 h 61"/>
              </a:gdLst>
              <a:ahLst/>
              <a:cxnLst>
                <a:cxn ang="0">
                  <a:pos x="T0" y="T1"/>
                </a:cxn>
                <a:cxn ang="0">
                  <a:pos x="T2" y="T3"/>
                </a:cxn>
                <a:cxn ang="0">
                  <a:pos x="T4" y="T5"/>
                </a:cxn>
                <a:cxn ang="0">
                  <a:pos x="T6" y="T7"/>
                </a:cxn>
                <a:cxn ang="0">
                  <a:pos x="T8" y="T9"/>
                </a:cxn>
              </a:cxnLst>
              <a:rect l="0" t="0" r="r" b="b"/>
              <a:pathLst>
                <a:path w="95" h="61">
                  <a:moveTo>
                    <a:pt x="8" y="0"/>
                  </a:moveTo>
                  <a:lnTo>
                    <a:pt x="95" y="14"/>
                  </a:lnTo>
                  <a:lnTo>
                    <a:pt x="86" y="61"/>
                  </a:lnTo>
                  <a:lnTo>
                    <a:pt x="0" y="49"/>
                  </a:lnTo>
                  <a:lnTo>
                    <a:pt x="8"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553"/>
            <p:cNvSpPr>
              <a:spLocks noEditPoints="1"/>
            </p:cNvSpPr>
            <p:nvPr/>
          </p:nvSpPr>
          <p:spPr bwMode="auto">
            <a:xfrm>
              <a:off x="-6719094" y="-8507413"/>
              <a:ext cx="200025" cy="192088"/>
            </a:xfrm>
            <a:custGeom>
              <a:avLst/>
              <a:gdLst>
                <a:gd name="T0" fmla="*/ 13 w 53"/>
                <a:gd name="T1" fmla="*/ 50 h 51"/>
                <a:gd name="T2" fmla="*/ 29 w 53"/>
                <a:gd name="T3" fmla="*/ 4 h 51"/>
                <a:gd name="T4" fmla="*/ 1 w 53"/>
                <a:gd name="T5" fmla="*/ 28 h 51"/>
                <a:gd name="T6" fmla="*/ 13 w 53"/>
                <a:gd name="T7" fmla="*/ 50 h 51"/>
                <a:gd name="T8" fmla="*/ 12 w 53"/>
                <a:gd name="T9" fmla="*/ 45 h 51"/>
                <a:gd name="T10" fmla="*/ 5 w 53"/>
                <a:gd name="T11" fmla="*/ 31 h 51"/>
                <a:gd name="T12" fmla="*/ 23 w 53"/>
                <a:gd name="T13" fmla="*/ 15 h 51"/>
                <a:gd name="T14" fmla="*/ 12 w 53"/>
                <a:gd name="T15" fmla="*/ 4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51">
                  <a:moveTo>
                    <a:pt x="13" y="50"/>
                  </a:moveTo>
                  <a:cubicBezTo>
                    <a:pt x="29" y="43"/>
                    <a:pt x="53" y="11"/>
                    <a:pt x="29" y="4"/>
                  </a:cubicBezTo>
                  <a:cubicBezTo>
                    <a:pt x="16" y="0"/>
                    <a:pt x="3" y="13"/>
                    <a:pt x="1" y="28"/>
                  </a:cubicBezTo>
                  <a:cubicBezTo>
                    <a:pt x="0" y="38"/>
                    <a:pt x="0" y="51"/>
                    <a:pt x="13" y="50"/>
                  </a:cubicBezTo>
                  <a:close/>
                  <a:moveTo>
                    <a:pt x="12" y="45"/>
                  </a:moveTo>
                  <a:cubicBezTo>
                    <a:pt x="4" y="47"/>
                    <a:pt x="4" y="38"/>
                    <a:pt x="5" y="31"/>
                  </a:cubicBezTo>
                  <a:cubicBezTo>
                    <a:pt x="6" y="21"/>
                    <a:pt x="14" y="12"/>
                    <a:pt x="23" y="15"/>
                  </a:cubicBezTo>
                  <a:cubicBezTo>
                    <a:pt x="39" y="20"/>
                    <a:pt x="23" y="41"/>
                    <a:pt x="12" y="4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554"/>
            <p:cNvSpPr>
              <a:spLocks noEditPoints="1"/>
            </p:cNvSpPr>
            <p:nvPr/>
          </p:nvSpPr>
          <p:spPr bwMode="auto">
            <a:xfrm>
              <a:off x="-6722269" y="-8361363"/>
              <a:ext cx="206375" cy="300038"/>
            </a:xfrm>
            <a:custGeom>
              <a:avLst/>
              <a:gdLst>
                <a:gd name="T0" fmla="*/ 1 w 55"/>
                <a:gd name="T1" fmla="*/ 15 h 80"/>
                <a:gd name="T2" fmla="*/ 43 w 55"/>
                <a:gd name="T3" fmla="*/ 57 h 80"/>
                <a:gd name="T4" fmla="*/ 31 w 55"/>
                <a:gd name="T5" fmla="*/ 14 h 80"/>
                <a:gd name="T6" fmla="*/ 1 w 55"/>
                <a:gd name="T7" fmla="*/ 15 h 80"/>
                <a:gd name="T8" fmla="*/ 6 w 55"/>
                <a:gd name="T9" fmla="*/ 17 h 80"/>
                <a:gd name="T10" fmla="*/ 26 w 55"/>
                <a:gd name="T11" fmla="*/ 17 h 80"/>
                <a:gd name="T12" fmla="*/ 34 w 55"/>
                <a:gd name="T13" fmla="*/ 45 h 80"/>
                <a:gd name="T14" fmla="*/ 6 w 55"/>
                <a:gd name="T15" fmla="*/ 17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80">
                  <a:moveTo>
                    <a:pt x="1" y="15"/>
                  </a:moveTo>
                  <a:cubicBezTo>
                    <a:pt x="0" y="37"/>
                    <a:pt x="23" y="80"/>
                    <a:pt x="43" y="57"/>
                  </a:cubicBezTo>
                  <a:cubicBezTo>
                    <a:pt x="55" y="45"/>
                    <a:pt x="46" y="24"/>
                    <a:pt x="31" y="14"/>
                  </a:cubicBezTo>
                  <a:cubicBezTo>
                    <a:pt x="20" y="8"/>
                    <a:pt x="6" y="0"/>
                    <a:pt x="1" y="15"/>
                  </a:cubicBezTo>
                  <a:close/>
                  <a:moveTo>
                    <a:pt x="6" y="17"/>
                  </a:moveTo>
                  <a:cubicBezTo>
                    <a:pt x="9" y="7"/>
                    <a:pt x="19" y="12"/>
                    <a:pt x="26" y="17"/>
                  </a:cubicBezTo>
                  <a:cubicBezTo>
                    <a:pt x="36" y="23"/>
                    <a:pt x="41" y="37"/>
                    <a:pt x="34" y="45"/>
                  </a:cubicBezTo>
                  <a:cubicBezTo>
                    <a:pt x="20" y="60"/>
                    <a:pt x="5" y="31"/>
                    <a:pt x="6" y="17"/>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55"/>
            <p:cNvSpPr/>
            <p:nvPr/>
          </p:nvSpPr>
          <p:spPr bwMode="auto">
            <a:xfrm>
              <a:off x="-6722269" y="-8397875"/>
              <a:ext cx="127000" cy="206375"/>
            </a:xfrm>
            <a:custGeom>
              <a:avLst/>
              <a:gdLst>
                <a:gd name="T0" fmla="*/ 1 w 34"/>
                <a:gd name="T1" fmla="*/ 25 h 55"/>
                <a:gd name="T2" fmla="*/ 15 w 34"/>
                <a:gd name="T3" fmla="*/ 13 h 55"/>
                <a:gd name="T4" fmla="*/ 13 w 34"/>
                <a:gd name="T5" fmla="*/ 9 h 55"/>
                <a:gd name="T6" fmla="*/ 4 w 34"/>
                <a:gd name="T7" fmla="*/ 4 h 55"/>
                <a:gd name="T8" fmla="*/ 1 w 34"/>
                <a:gd name="T9" fmla="*/ 25 h 55"/>
              </a:gdLst>
              <a:ahLst/>
              <a:cxnLst>
                <a:cxn ang="0">
                  <a:pos x="T0" y="T1"/>
                </a:cxn>
                <a:cxn ang="0">
                  <a:pos x="T2" y="T3"/>
                </a:cxn>
                <a:cxn ang="0">
                  <a:pos x="T4" y="T5"/>
                </a:cxn>
                <a:cxn ang="0">
                  <a:pos x="T6" y="T7"/>
                </a:cxn>
                <a:cxn ang="0">
                  <a:pos x="T8" y="T9"/>
                </a:cxn>
              </a:cxnLst>
              <a:rect l="0" t="0" r="r" b="b"/>
              <a:pathLst>
                <a:path w="34" h="55">
                  <a:moveTo>
                    <a:pt x="1" y="25"/>
                  </a:moveTo>
                  <a:cubicBezTo>
                    <a:pt x="7" y="55"/>
                    <a:pt x="34" y="12"/>
                    <a:pt x="15" y="13"/>
                  </a:cubicBezTo>
                  <a:cubicBezTo>
                    <a:pt x="15" y="13"/>
                    <a:pt x="17" y="4"/>
                    <a:pt x="13" y="9"/>
                  </a:cubicBezTo>
                  <a:cubicBezTo>
                    <a:pt x="13" y="8"/>
                    <a:pt x="10" y="0"/>
                    <a:pt x="4" y="4"/>
                  </a:cubicBezTo>
                  <a:cubicBezTo>
                    <a:pt x="0" y="6"/>
                    <a:pt x="0" y="23"/>
                    <a:pt x="1" y="2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56"/>
            <p:cNvSpPr/>
            <p:nvPr/>
          </p:nvSpPr>
          <p:spPr bwMode="auto">
            <a:xfrm>
              <a:off x="-7096919" y="-8513763"/>
              <a:ext cx="374650" cy="371475"/>
            </a:xfrm>
            <a:custGeom>
              <a:avLst/>
              <a:gdLst>
                <a:gd name="T0" fmla="*/ 229 w 236"/>
                <a:gd name="T1" fmla="*/ 0 h 234"/>
                <a:gd name="T2" fmla="*/ 236 w 236"/>
                <a:gd name="T3" fmla="*/ 234 h 234"/>
                <a:gd name="T4" fmla="*/ 7 w 236"/>
                <a:gd name="T5" fmla="*/ 224 h 234"/>
                <a:gd name="T6" fmla="*/ 0 w 236"/>
                <a:gd name="T7" fmla="*/ 44 h 234"/>
                <a:gd name="T8" fmla="*/ 229 w 236"/>
                <a:gd name="T9" fmla="*/ 0 h 234"/>
              </a:gdLst>
              <a:ahLst/>
              <a:cxnLst>
                <a:cxn ang="0">
                  <a:pos x="T0" y="T1"/>
                </a:cxn>
                <a:cxn ang="0">
                  <a:pos x="T2" y="T3"/>
                </a:cxn>
                <a:cxn ang="0">
                  <a:pos x="T4" y="T5"/>
                </a:cxn>
                <a:cxn ang="0">
                  <a:pos x="T6" y="T7"/>
                </a:cxn>
                <a:cxn ang="0">
                  <a:pos x="T8" y="T9"/>
                </a:cxn>
              </a:cxnLst>
              <a:rect l="0" t="0" r="r" b="b"/>
              <a:pathLst>
                <a:path w="236" h="234">
                  <a:moveTo>
                    <a:pt x="229" y="0"/>
                  </a:moveTo>
                  <a:lnTo>
                    <a:pt x="236" y="234"/>
                  </a:lnTo>
                  <a:lnTo>
                    <a:pt x="7" y="224"/>
                  </a:lnTo>
                  <a:lnTo>
                    <a:pt x="0" y="44"/>
                  </a:lnTo>
                  <a:lnTo>
                    <a:pt x="229" y="0"/>
                  </a:lnTo>
                  <a:close/>
                </a:path>
              </a:pathLst>
            </a:custGeom>
            <a:solidFill>
              <a:srgbClr val="0078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557"/>
            <p:cNvSpPr/>
            <p:nvPr/>
          </p:nvSpPr>
          <p:spPr bwMode="auto">
            <a:xfrm>
              <a:off x="-6763544" y="-8537575"/>
              <a:ext cx="63500" cy="428625"/>
            </a:xfrm>
            <a:custGeom>
              <a:avLst/>
              <a:gdLst>
                <a:gd name="T0" fmla="*/ 38 w 40"/>
                <a:gd name="T1" fmla="*/ 0 h 270"/>
                <a:gd name="T2" fmla="*/ 40 w 40"/>
                <a:gd name="T3" fmla="*/ 270 h 270"/>
                <a:gd name="T4" fmla="*/ 12 w 40"/>
                <a:gd name="T5" fmla="*/ 265 h 270"/>
                <a:gd name="T6" fmla="*/ 0 w 40"/>
                <a:gd name="T7" fmla="*/ 7 h 270"/>
                <a:gd name="T8" fmla="*/ 38 w 40"/>
                <a:gd name="T9" fmla="*/ 0 h 270"/>
              </a:gdLst>
              <a:ahLst/>
              <a:cxnLst>
                <a:cxn ang="0">
                  <a:pos x="T0" y="T1"/>
                </a:cxn>
                <a:cxn ang="0">
                  <a:pos x="T2" y="T3"/>
                </a:cxn>
                <a:cxn ang="0">
                  <a:pos x="T4" y="T5"/>
                </a:cxn>
                <a:cxn ang="0">
                  <a:pos x="T6" y="T7"/>
                </a:cxn>
                <a:cxn ang="0">
                  <a:pos x="T8" y="T9"/>
                </a:cxn>
              </a:cxnLst>
              <a:rect l="0" t="0" r="r" b="b"/>
              <a:pathLst>
                <a:path w="40" h="270">
                  <a:moveTo>
                    <a:pt x="38" y="0"/>
                  </a:moveTo>
                  <a:lnTo>
                    <a:pt x="40" y="270"/>
                  </a:lnTo>
                  <a:lnTo>
                    <a:pt x="12" y="265"/>
                  </a:lnTo>
                  <a:lnTo>
                    <a:pt x="0" y="7"/>
                  </a:lnTo>
                  <a:lnTo>
                    <a:pt x="38" y="0"/>
                  </a:lnTo>
                  <a:close/>
                </a:path>
              </a:pathLst>
            </a:custGeom>
            <a:solidFill>
              <a:srgbClr val="00A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558"/>
            <p:cNvSpPr/>
            <p:nvPr/>
          </p:nvSpPr>
          <p:spPr bwMode="auto">
            <a:xfrm>
              <a:off x="-7096919" y="-8375650"/>
              <a:ext cx="396875" cy="112713"/>
            </a:xfrm>
            <a:custGeom>
              <a:avLst/>
              <a:gdLst>
                <a:gd name="T0" fmla="*/ 250 w 250"/>
                <a:gd name="T1" fmla="*/ 0 h 71"/>
                <a:gd name="T2" fmla="*/ 250 w 250"/>
                <a:gd name="T3" fmla="*/ 69 h 71"/>
                <a:gd name="T4" fmla="*/ 2 w 250"/>
                <a:gd name="T5" fmla="*/ 71 h 71"/>
                <a:gd name="T6" fmla="*/ 0 w 250"/>
                <a:gd name="T7" fmla="*/ 19 h 71"/>
                <a:gd name="T8" fmla="*/ 250 w 250"/>
                <a:gd name="T9" fmla="*/ 0 h 71"/>
              </a:gdLst>
              <a:ahLst/>
              <a:cxnLst>
                <a:cxn ang="0">
                  <a:pos x="T0" y="T1"/>
                </a:cxn>
                <a:cxn ang="0">
                  <a:pos x="T2" y="T3"/>
                </a:cxn>
                <a:cxn ang="0">
                  <a:pos x="T4" y="T5"/>
                </a:cxn>
                <a:cxn ang="0">
                  <a:pos x="T6" y="T7"/>
                </a:cxn>
                <a:cxn ang="0">
                  <a:pos x="T8" y="T9"/>
                </a:cxn>
              </a:cxnLst>
              <a:rect l="0" t="0" r="r" b="b"/>
              <a:pathLst>
                <a:path w="250" h="71">
                  <a:moveTo>
                    <a:pt x="250" y="0"/>
                  </a:moveTo>
                  <a:lnTo>
                    <a:pt x="250" y="69"/>
                  </a:lnTo>
                  <a:lnTo>
                    <a:pt x="2" y="71"/>
                  </a:lnTo>
                  <a:lnTo>
                    <a:pt x="0" y="19"/>
                  </a:lnTo>
                  <a:lnTo>
                    <a:pt x="250"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559"/>
            <p:cNvSpPr/>
            <p:nvPr/>
          </p:nvSpPr>
          <p:spPr bwMode="auto">
            <a:xfrm>
              <a:off x="-7096919" y="-8361363"/>
              <a:ext cx="401638" cy="87313"/>
            </a:xfrm>
            <a:custGeom>
              <a:avLst/>
              <a:gdLst>
                <a:gd name="T0" fmla="*/ 250 w 253"/>
                <a:gd name="T1" fmla="*/ 0 h 55"/>
                <a:gd name="T2" fmla="*/ 253 w 253"/>
                <a:gd name="T3" fmla="*/ 50 h 55"/>
                <a:gd name="T4" fmla="*/ 2 w 253"/>
                <a:gd name="T5" fmla="*/ 55 h 55"/>
                <a:gd name="T6" fmla="*/ 0 w 253"/>
                <a:gd name="T7" fmla="*/ 19 h 55"/>
                <a:gd name="T8" fmla="*/ 250 w 253"/>
                <a:gd name="T9" fmla="*/ 0 h 55"/>
              </a:gdLst>
              <a:ahLst/>
              <a:cxnLst>
                <a:cxn ang="0">
                  <a:pos x="T0" y="T1"/>
                </a:cxn>
                <a:cxn ang="0">
                  <a:pos x="T2" y="T3"/>
                </a:cxn>
                <a:cxn ang="0">
                  <a:pos x="T4" y="T5"/>
                </a:cxn>
                <a:cxn ang="0">
                  <a:pos x="T6" y="T7"/>
                </a:cxn>
                <a:cxn ang="0">
                  <a:pos x="T8" y="T9"/>
                </a:cxn>
              </a:cxnLst>
              <a:rect l="0" t="0" r="r" b="b"/>
              <a:pathLst>
                <a:path w="253" h="55">
                  <a:moveTo>
                    <a:pt x="250" y="0"/>
                  </a:moveTo>
                  <a:lnTo>
                    <a:pt x="253" y="50"/>
                  </a:lnTo>
                  <a:lnTo>
                    <a:pt x="2" y="55"/>
                  </a:lnTo>
                  <a:lnTo>
                    <a:pt x="0" y="19"/>
                  </a:lnTo>
                  <a:lnTo>
                    <a:pt x="250" y="0"/>
                  </a:ln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560"/>
            <p:cNvSpPr/>
            <p:nvPr/>
          </p:nvSpPr>
          <p:spPr bwMode="auto">
            <a:xfrm>
              <a:off x="-6755607" y="-8397875"/>
              <a:ext cx="60325" cy="146050"/>
            </a:xfrm>
            <a:custGeom>
              <a:avLst/>
              <a:gdLst>
                <a:gd name="T0" fmla="*/ 35 w 38"/>
                <a:gd name="T1" fmla="*/ 0 h 92"/>
                <a:gd name="T2" fmla="*/ 38 w 38"/>
                <a:gd name="T3" fmla="*/ 92 h 92"/>
                <a:gd name="T4" fmla="*/ 2 w 38"/>
                <a:gd name="T5" fmla="*/ 92 h 92"/>
                <a:gd name="T6" fmla="*/ 0 w 38"/>
                <a:gd name="T7" fmla="*/ 5 h 92"/>
                <a:gd name="T8" fmla="*/ 35 w 38"/>
                <a:gd name="T9" fmla="*/ 0 h 92"/>
              </a:gdLst>
              <a:ahLst/>
              <a:cxnLst>
                <a:cxn ang="0">
                  <a:pos x="T0" y="T1"/>
                </a:cxn>
                <a:cxn ang="0">
                  <a:pos x="T2" y="T3"/>
                </a:cxn>
                <a:cxn ang="0">
                  <a:pos x="T4" y="T5"/>
                </a:cxn>
                <a:cxn ang="0">
                  <a:pos x="T6" y="T7"/>
                </a:cxn>
                <a:cxn ang="0">
                  <a:pos x="T8" y="T9"/>
                </a:cxn>
              </a:cxnLst>
              <a:rect l="0" t="0" r="r" b="b"/>
              <a:pathLst>
                <a:path w="38" h="92">
                  <a:moveTo>
                    <a:pt x="35" y="0"/>
                  </a:moveTo>
                  <a:lnTo>
                    <a:pt x="38" y="92"/>
                  </a:lnTo>
                  <a:lnTo>
                    <a:pt x="2" y="92"/>
                  </a:lnTo>
                  <a:lnTo>
                    <a:pt x="0" y="5"/>
                  </a:lnTo>
                  <a:lnTo>
                    <a:pt x="35"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561"/>
            <p:cNvSpPr/>
            <p:nvPr/>
          </p:nvSpPr>
          <p:spPr bwMode="auto">
            <a:xfrm>
              <a:off x="-6755607" y="-8375650"/>
              <a:ext cx="60325" cy="104775"/>
            </a:xfrm>
            <a:custGeom>
              <a:avLst/>
              <a:gdLst>
                <a:gd name="T0" fmla="*/ 35 w 38"/>
                <a:gd name="T1" fmla="*/ 0 h 66"/>
                <a:gd name="T2" fmla="*/ 38 w 38"/>
                <a:gd name="T3" fmla="*/ 66 h 66"/>
                <a:gd name="T4" fmla="*/ 2 w 38"/>
                <a:gd name="T5" fmla="*/ 66 h 66"/>
                <a:gd name="T6" fmla="*/ 0 w 38"/>
                <a:gd name="T7" fmla="*/ 2 h 66"/>
                <a:gd name="T8" fmla="*/ 35 w 38"/>
                <a:gd name="T9" fmla="*/ 0 h 66"/>
              </a:gdLst>
              <a:ahLst/>
              <a:cxnLst>
                <a:cxn ang="0">
                  <a:pos x="T0" y="T1"/>
                </a:cxn>
                <a:cxn ang="0">
                  <a:pos x="T2" y="T3"/>
                </a:cxn>
                <a:cxn ang="0">
                  <a:pos x="T4" y="T5"/>
                </a:cxn>
                <a:cxn ang="0">
                  <a:pos x="T6" y="T7"/>
                </a:cxn>
                <a:cxn ang="0">
                  <a:pos x="T8" y="T9"/>
                </a:cxn>
              </a:cxnLst>
              <a:rect l="0" t="0" r="r" b="b"/>
              <a:pathLst>
                <a:path w="38" h="66">
                  <a:moveTo>
                    <a:pt x="35" y="0"/>
                  </a:moveTo>
                  <a:lnTo>
                    <a:pt x="38" y="66"/>
                  </a:lnTo>
                  <a:lnTo>
                    <a:pt x="2" y="66"/>
                  </a:lnTo>
                  <a:lnTo>
                    <a:pt x="0" y="2"/>
                  </a:lnTo>
                  <a:lnTo>
                    <a:pt x="35" y="0"/>
                  </a:lnTo>
                  <a:close/>
                </a:path>
              </a:pathLst>
            </a:custGeom>
            <a:solidFill>
              <a:srgbClr val="7E81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562"/>
            <p:cNvSpPr/>
            <p:nvPr/>
          </p:nvSpPr>
          <p:spPr bwMode="auto">
            <a:xfrm>
              <a:off x="-8797132" y="-9883775"/>
              <a:ext cx="3411538" cy="3151188"/>
            </a:xfrm>
            <a:custGeom>
              <a:avLst/>
              <a:gdLst>
                <a:gd name="T0" fmla="*/ 116 w 909"/>
                <a:gd name="T1" fmla="*/ 752 h 840"/>
                <a:gd name="T2" fmla="*/ 0 w 909"/>
                <a:gd name="T3" fmla="*/ 506 h 840"/>
                <a:gd name="T4" fmla="*/ 110 w 909"/>
                <a:gd name="T5" fmla="*/ 448 h 840"/>
                <a:gd name="T6" fmla="*/ 342 w 909"/>
                <a:gd name="T7" fmla="*/ 823 h 840"/>
                <a:gd name="T8" fmla="*/ 116 w 909"/>
                <a:gd name="T9" fmla="*/ 752 h 840"/>
              </a:gdLst>
              <a:ahLst/>
              <a:cxnLst>
                <a:cxn ang="0">
                  <a:pos x="T0" y="T1"/>
                </a:cxn>
                <a:cxn ang="0">
                  <a:pos x="T2" y="T3"/>
                </a:cxn>
                <a:cxn ang="0">
                  <a:pos x="T4" y="T5"/>
                </a:cxn>
                <a:cxn ang="0">
                  <a:pos x="T6" y="T7"/>
                </a:cxn>
                <a:cxn ang="0">
                  <a:pos x="T8" y="T9"/>
                </a:cxn>
              </a:cxnLst>
              <a:rect l="0" t="0" r="r" b="b"/>
              <a:pathLst>
                <a:path w="909" h="840">
                  <a:moveTo>
                    <a:pt x="116" y="752"/>
                  </a:moveTo>
                  <a:cubicBezTo>
                    <a:pt x="0" y="506"/>
                    <a:pt x="0" y="506"/>
                    <a:pt x="0" y="506"/>
                  </a:cubicBezTo>
                  <a:cubicBezTo>
                    <a:pt x="70" y="483"/>
                    <a:pt x="76" y="523"/>
                    <a:pt x="110" y="448"/>
                  </a:cubicBezTo>
                  <a:cubicBezTo>
                    <a:pt x="311" y="0"/>
                    <a:pt x="909" y="709"/>
                    <a:pt x="342" y="823"/>
                  </a:cubicBezTo>
                  <a:cubicBezTo>
                    <a:pt x="260" y="840"/>
                    <a:pt x="146" y="781"/>
                    <a:pt x="116" y="752"/>
                  </a:cubicBezTo>
                  <a:close/>
                </a:path>
              </a:pathLst>
            </a:custGeom>
            <a:solidFill>
              <a:srgbClr val="1DB5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563"/>
            <p:cNvSpPr>
              <a:spLocks noEditPoints="1"/>
            </p:cNvSpPr>
            <p:nvPr/>
          </p:nvSpPr>
          <p:spPr bwMode="auto">
            <a:xfrm>
              <a:off x="-9605169" y="-8791575"/>
              <a:ext cx="2278063" cy="1897063"/>
            </a:xfrm>
            <a:custGeom>
              <a:avLst/>
              <a:gdLst>
                <a:gd name="T0" fmla="*/ 471 w 607"/>
                <a:gd name="T1" fmla="*/ 30 h 506"/>
                <a:gd name="T2" fmla="*/ 527 w 607"/>
                <a:gd name="T3" fmla="*/ 80 h 506"/>
                <a:gd name="T4" fmla="*/ 509 w 607"/>
                <a:gd name="T5" fmla="*/ 80 h 506"/>
                <a:gd name="T6" fmla="*/ 576 w 607"/>
                <a:gd name="T7" fmla="*/ 32 h 506"/>
                <a:gd name="T8" fmla="*/ 593 w 607"/>
                <a:gd name="T9" fmla="*/ 4 h 506"/>
                <a:gd name="T10" fmla="*/ 584 w 607"/>
                <a:gd name="T11" fmla="*/ 35 h 506"/>
                <a:gd name="T12" fmla="*/ 517 w 607"/>
                <a:gd name="T13" fmla="*/ 67 h 506"/>
                <a:gd name="T14" fmla="*/ 591 w 607"/>
                <a:gd name="T15" fmla="*/ 109 h 506"/>
                <a:gd name="T16" fmla="*/ 436 w 607"/>
                <a:gd name="T17" fmla="*/ 93 h 506"/>
                <a:gd name="T18" fmla="*/ 440 w 607"/>
                <a:gd name="T19" fmla="*/ 145 h 506"/>
                <a:gd name="T20" fmla="*/ 453 w 607"/>
                <a:gd name="T21" fmla="*/ 167 h 506"/>
                <a:gd name="T22" fmla="*/ 462 w 607"/>
                <a:gd name="T23" fmla="*/ 230 h 506"/>
                <a:gd name="T24" fmla="*/ 406 w 607"/>
                <a:gd name="T25" fmla="*/ 250 h 506"/>
                <a:gd name="T26" fmla="*/ 377 w 607"/>
                <a:gd name="T27" fmla="*/ 426 h 506"/>
                <a:gd name="T28" fmla="*/ 358 w 607"/>
                <a:gd name="T29" fmla="*/ 466 h 506"/>
                <a:gd name="T30" fmla="*/ 150 w 607"/>
                <a:gd name="T31" fmla="*/ 435 h 506"/>
                <a:gd name="T32" fmla="*/ 143 w 607"/>
                <a:gd name="T33" fmla="*/ 422 h 506"/>
                <a:gd name="T34" fmla="*/ 8 w 607"/>
                <a:gd name="T35" fmla="*/ 335 h 506"/>
                <a:gd name="T36" fmla="*/ 29 w 607"/>
                <a:gd name="T37" fmla="*/ 332 h 506"/>
                <a:gd name="T38" fmla="*/ 49 w 607"/>
                <a:gd name="T39" fmla="*/ 266 h 506"/>
                <a:gd name="T40" fmla="*/ 61 w 607"/>
                <a:gd name="T41" fmla="*/ 243 h 506"/>
                <a:gd name="T42" fmla="*/ 66 w 607"/>
                <a:gd name="T43" fmla="*/ 244 h 506"/>
                <a:gd name="T44" fmla="*/ 115 w 607"/>
                <a:gd name="T45" fmla="*/ 230 h 506"/>
                <a:gd name="T46" fmla="*/ 136 w 607"/>
                <a:gd name="T47" fmla="*/ 218 h 506"/>
                <a:gd name="T48" fmla="*/ 226 w 607"/>
                <a:gd name="T49" fmla="*/ 160 h 506"/>
                <a:gd name="T50" fmla="*/ 209 w 607"/>
                <a:gd name="T51" fmla="*/ 105 h 506"/>
                <a:gd name="T52" fmla="*/ 241 w 607"/>
                <a:gd name="T53" fmla="*/ 102 h 506"/>
                <a:gd name="T54" fmla="*/ 262 w 607"/>
                <a:gd name="T55" fmla="*/ 91 h 506"/>
                <a:gd name="T56" fmla="*/ 303 w 607"/>
                <a:gd name="T57" fmla="*/ 77 h 506"/>
                <a:gd name="T58" fmla="*/ 359 w 607"/>
                <a:gd name="T59" fmla="*/ 58 h 506"/>
                <a:gd name="T60" fmla="*/ 514 w 607"/>
                <a:gd name="T61" fmla="*/ 88 h 506"/>
                <a:gd name="T62" fmla="*/ 521 w 607"/>
                <a:gd name="T63" fmla="*/ 87 h 506"/>
                <a:gd name="T64" fmla="*/ 441 w 607"/>
                <a:gd name="T65" fmla="*/ 218 h 506"/>
                <a:gd name="T66" fmla="*/ 438 w 607"/>
                <a:gd name="T67" fmla="*/ 220 h 506"/>
                <a:gd name="T68" fmla="*/ 423 w 607"/>
                <a:gd name="T69" fmla="*/ 228 h 506"/>
                <a:gd name="T70" fmla="*/ 447 w 607"/>
                <a:gd name="T71" fmla="*/ 212 h 506"/>
                <a:gd name="T72" fmla="*/ 242 w 607"/>
                <a:gd name="T73" fmla="*/ 128 h 506"/>
                <a:gd name="T74" fmla="*/ 226 w 607"/>
                <a:gd name="T75" fmla="*/ 111 h 506"/>
                <a:gd name="T76" fmla="*/ 223 w 607"/>
                <a:gd name="T77" fmla="*/ 12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7" h="506">
                  <a:moveTo>
                    <a:pt x="359" y="58"/>
                  </a:moveTo>
                  <a:cubicBezTo>
                    <a:pt x="379" y="17"/>
                    <a:pt x="428" y="5"/>
                    <a:pt x="471" y="30"/>
                  </a:cubicBezTo>
                  <a:cubicBezTo>
                    <a:pt x="517" y="57"/>
                    <a:pt x="469" y="172"/>
                    <a:pt x="529" y="152"/>
                  </a:cubicBezTo>
                  <a:cubicBezTo>
                    <a:pt x="592" y="132"/>
                    <a:pt x="552" y="61"/>
                    <a:pt x="527" y="80"/>
                  </a:cubicBezTo>
                  <a:cubicBezTo>
                    <a:pt x="560" y="102"/>
                    <a:pt x="539" y="117"/>
                    <a:pt x="520" y="114"/>
                  </a:cubicBezTo>
                  <a:cubicBezTo>
                    <a:pt x="500" y="112"/>
                    <a:pt x="495" y="94"/>
                    <a:pt x="509" y="80"/>
                  </a:cubicBezTo>
                  <a:cubicBezTo>
                    <a:pt x="504" y="76"/>
                    <a:pt x="499" y="72"/>
                    <a:pt x="499" y="68"/>
                  </a:cubicBezTo>
                  <a:cubicBezTo>
                    <a:pt x="491" y="28"/>
                    <a:pt x="567" y="51"/>
                    <a:pt x="576" y="32"/>
                  </a:cubicBezTo>
                  <a:cubicBezTo>
                    <a:pt x="570" y="28"/>
                    <a:pt x="568" y="20"/>
                    <a:pt x="570" y="13"/>
                  </a:cubicBezTo>
                  <a:cubicBezTo>
                    <a:pt x="574" y="5"/>
                    <a:pt x="584" y="0"/>
                    <a:pt x="593" y="4"/>
                  </a:cubicBezTo>
                  <a:cubicBezTo>
                    <a:pt x="602" y="7"/>
                    <a:pt x="607" y="16"/>
                    <a:pt x="604" y="25"/>
                  </a:cubicBezTo>
                  <a:cubicBezTo>
                    <a:pt x="601" y="33"/>
                    <a:pt x="592" y="37"/>
                    <a:pt x="584" y="35"/>
                  </a:cubicBezTo>
                  <a:cubicBezTo>
                    <a:pt x="580" y="44"/>
                    <a:pt x="571" y="48"/>
                    <a:pt x="562" y="49"/>
                  </a:cubicBezTo>
                  <a:cubicBezTo>
                    <a:pt x="544" y="50"/>
                    <a:pt x="509" y="49"/>
                    <a:pt x="517" y="67"/>
                  </a:cubicBezTo>
                  <a:cubicBezTo>
                    <a:pt x="519" y="73"/>
                    <a:pt x="519" y="72"/>
                    <a:pt x="522" y="70"/>
                  </a:cubicBezTo>
                  <a:cubicBezTo>
                    <a:pt x="545" y="58"/>
                    <a:pt x="582" y="59"/>
                    <a:pt x="591" y="109"/>
                  </a:cubicBezTo>
                  <a:cubicBezTo>
                    <a:pt x="603" y="169"/>
                    <a:pt x="509" y="239"/>
                    <a:pt x="462" y="156"/>
                  </a:cubicBezTo>
                  <a:cubicBezTo>
                    <a:pt x="449" y="133"/>
                    <a:pt x="471" y="61"/>
                    <a:pt x="436" y="93"/>
                  </a:cubicBezTo>
                  <a:cubicBezTo>
                    <a:pt x="449" y="106"/>
                    <a:pt x="455" y="120"/>
                    <a:pt x="445" y="134"/>
                  </a:cubicBezTo>
                  <a:cubicBezTo>
                    <a:pt x="443" y="140"/>
                    <a:pt x="439" y="144"/>
                    <a:pt x="440" y="145"/>
                  </a:cubicBezTo>
                  <a:cubicBezTo>
                    <a:pt x="453" y="149"/>
                    <a:pt x="451" y="153"/>
                    <a:pt x="448" y="157"/>
                  </a:cubicBezTo>
                  <a:cubicBezTo>
                    <a:pt x="451" y="160"/>
                    <a:pt x="453" y="163"/>
                    <a:pt x="453" y="167"/>
                  </a:cubicBezTo>
                  <a:cubicBezTo>
                    <a:pt x="461" y="175"/>
                    <a:pt x="459" y="190"/>
                    <a:pt x="453" y="203"/>
                  </a:cubicBezTo>
                  <a:cubicBezTo>
                    <a:pt x="461" y="207"/>
                    <a:pt x="466" y="219"/>
                    <a:pt x="462" y="230"/>
                  </a:cubicBezTo>
                  <a:cubicBezTo>
                    <a:pt x="458" y="245"/>
                    <a:pt x="439" y="260"/>
                    <a:pt x="415" y="254"/>
                  </a:cubicBezTo>
                  <a:cubicBezTo>
                    <a:pt x="413" y="253"/>
                    <a:pt x="409" y="252"/>
                    <a:pt x="406" y="250"/>
                  </a:cubicBezTo>
                  <a:cubicBezTo>
                    <a:pt x="412" y="271"/>
                    <a:pt x="409" y="303"/>
                    <a:pt x="399" y="319"/>
                  </a:cubicBezTo>
                  <a:cubicBezTo>
                    <a:pt x="396" y="362"/>
                    <a:pt x="389" y="404"/>
                    <a:pt x="377" y="426"/>
                  </a:cubicBezTo>
                  <a:cubicBezTo>
                    <a:pt x="375" y="430"/>
                    <a:pt x="371" y="432"/>
                    <a:pt x="365" y="434"/>
                  </a:cubicBezTo>
                  <a:cubicBezTo>
                    <a:pt x="368" y="447"/>
                    <a:pt x="364" y="461"/>
                    <a:pt x="358" y="466"/>
                  </a:cubicBezTo>
                  <a:cubicBezTo>
                    <a:pt x="363" y="484"/>
                    <a:pt x="366" y="487"/>
                    <a:pt x="376" y="495"/>
                  </a:cubicBezTo>
                  <a:cubicBezTo>
                    <a:pt x="367" y="506"/>
                    <a:pt x="147" y="449"/>
                    <a:pt x="150" y="435"/>
                  </a:cubicBezTo>
                  <a:cubicBezTo>
                    <a:pt x="151" y="431"/>
                    <a:pt x="152" y="428"/>
                    <a:pt x="153" y="425"/>
                  </a:cubicBezTo>
                  <a:cubicBezTo>
                    <a:pt x="150" y="424"/>
                    <a:pt x="147" y="423"/>
                    <a:pt x="143" y="422"/>
                  </a:cubicBezTo>
                  <a:cubicBezTo>
                    <a:pt x="140" y="424"/>
                    <a:pt x="136" y="428"/>
                    <a:pt x="125" y="424"/>
                  </a:cubicBezTo>
                  <a:cubicBezTo>
                    <a:pt x="78" y="410"/>
                    <a:pt x="0" y="332"/>
                    <a:pt x="8" y="335"/>
                  </a:cubicBezTo>
                  <a:cubicBezTo>
                    <a:pt x="17" y="339"/>
                    <a:pt x="24" y="338"/>
                    <a:pt x="30" y="335"/>
                  </a:cubicBezTo>
                  <a:cubicBezTo>
                    <a:pt x="29" y="334"/>
                    <a:pt x="29" y="333"/>
                    <a:pt x="29" y="332"/>
                  </a:cubicBezTo>
                  <a:cubicBezTo>
                    <a:pt x="31" y="324"/>
                    <a:pt x="39" y="314"/>
                    <a:pt x="45" y="308"/>
                  </a:cubicBezTo>
                  <a:cubicBezTo>
                    <a:pt x="37" y="293"/>
                    <a:pt x="40" y="274"/>
                    <a:pt x="49" y="266"/>
                  </a:cubicBezTo>
                  <a:cubicBezTo>
                    <a:pt x="47" y="261"/>
                    <a:pt x="48" y="258"/>
                    <a:pt x="54" y="259"/>
                  </a:cubicBezTo>
                  <a:cubicBezTo>
                    <a:pt x="60" y="260"/>
                    <a:pt x="49" y="243"/>
                    <a:pt x="61" y="243"/>
                  </a:cubicBezTo>
                  <a:cubicBezTo>
                    <a:pt x="62" y="243"/>
                    <a:pt x="63" y="243"/>
                    <a:pt x="63" y="244"/>
                  </a:cubicBezTo>
                  <a:cubicBezTo>
                    <a:pt x="64" y="244"/>
                    <a:pt x="65" y="244"/>
                    <a:pt x="66" y="244"/>
                  </a:cubicBezTo>
                  <a:cubicBezTo>
                    <a:pt x="69" y="243"/>
                    <a:pt x="83" y="248"/>
                    <a:pt x="89" y="250"/>
                  </a:cubicBezTo>
                  <a:cubicBezTo>
                    <a:pt x="97" y="243"/>
                    <a:pt x="106" y="236"/>
                    <a:pt x="115" y="230"/>
                  </a:cubicBezTo>
                  <a:cubicBezTo>
                    <a:pt x="121" y="226"/>
                    <a:pt x="128" y="222"/>
                    <a:pt x="136" y="218"/>
                  </a:cubicBezTo>
                  <a:cubicBezTo>
                    <a:pt x="136" y="218"/>
                    <a:pt x="136" y="218"/>
                    <a:pt x="136" y="218"/>
                  </a:cubicBezTo>
                  <a:cubicBezTo>
                    <a:pt x="135" y="201"/>
                    <a:pt x="180" y="185"/>
                    <a:pt x="219" y="177"/>
                  </a:cubicBezTo>
                  <a:cubicBezTo>
                    <a:pt x="221" y="171"/>
                    <a:pt x="224" y="165"/>
                    <a:pt x="226" y="160"/>
                  </a:cubicBezTo>
                  <a:cubicBezTo>
                    <a:pt x="222" y="157"/>
                    <a:pt x="218" y="155"/>
                    <a:pt x="215" y="153"/>
                  </a:cubicBezTo>
                  <a:cubicBezTo>
                    <a:pt x="197" y="138"/>
                    <a:pt x="198" y="117"/>
                    <a:pt x="209" y="105"/>
                  </a:cubicBezTo>
                  <a:cubicBezTo>
                    <a:pt x="218" y="94"/>
                    <a:pt x="235" y="92"/>
                    <a:pt x="240" y="101"/>
                  </a:cubicBezTo>
                  <a:cubicBezTo>
                    <a:pt x="240" y="101"/>
                    <a:pt x="241" y="102"/>
                    <a:pt x="241" y="102"/>
                  </a:cubicBezTo>
                  <a:cubicBezTo>
                    <a:pt x="244" y="98"/>
                    <a:pt x="249" y="94"/>
                    <a:pt x="259" y="92"/>
                  </a:cubicBezTo>
                  <a:cubicBezTo>
                    <a:pt x="260" y="92"/>
                    <a:pt x="261" y="92"/>
                    <a:pt x="262" y="91"/>
                  </a:cubicBezTo>
                  <a:cubicBezTo>
                    <a:pt x="266" y="86"/>
                    <a:pt x="273" y="83"/>
                    <a:pt x="279" y="85"/>
                  </a:cubicBezTo>
                  <a:cubicBezTo>
                    <a:pt x="286" y="75"/>
                    <a:pt x="296" y="78"/>
                    <a:pt x="303" y="77"/>
                  </a:cubicBezTo>
                  <a:cubicBezTo>
                    <a:pt x="312" y="66"/>
                    <a:pt x="325" y="56"/>
                    <a:pt x="338" y="56"/>
                  </a:cubicBezTo>
                  <a:cubicBezTo>
                    <a:pt x="343" y="56"/>
                    <a:pt x="350" y="57"/>
                    <a:pt x="359" y="58"/>
                  </a:cubicBezTo>
                  <a:close/>
                  <a:moveTo>
                    <a:pt x="521" y="87"/>
                  </a:moveTo>
                  <a:cubicBezTo>
                    <a:pt x="519" y="87"/>
                    <a:pt x="517" y="86"/>
                    <a:pt x="514" y="88"/>
                  </a:cubicBezTo>
                  <a:cubicBezTo>
                    <a:pt x="511" y="91"/>
                    <a:pt x="509" y="97"/>
                    <a:pt x="519" y="100"/>
                  </a:cubicBezTo>
                  <a:cubicBezTo>
                    <a:pt x="534" y="105"/>
                    <a:pt x="532" y="91"/>
                    <a:pt x="521" y="87"/>
                  </a:cubicBezTo>
                  <a:close/>
                  <a:moveTo>
                    <a:pt x="447" y="212"/>
                  </a:moveTo>
                  <a:cubicBezTo>
                    <a:pt x="445" y="214"/>
                    <a:pt x="443" y="216"/>
                    <a:pt x="441" y="218"/>
                  </a:cubicBezTo>
                  <a:cubicBezTo>
                    <a:pt x="443" y="221"/>
                    <a:pt x="448" y="209"/>
                    <a:pt x="446" y="220"/>
                  </a:cubicBezTo>
                  <a:cubicBezTo>
                    <a:pt x="445" y="225"/>
                    <a:pt x="441" y="223"/>
                    <a:pt x="438" y="220"/>
                  </a:cubicBezTo>
                  <a:cubicBezTo>
                    <a:pt x="435" y="222"/>
                    <a:pt x="431" y="223"/>
                    <a:pt x="427" y="222"/>
                  </a:cubicBezTo>
                  <a:cubicBezTo>
                    <a:pt x="425" y="224"/>
                    <a:pt x="424" y="226"/>
                    <a:pt x="423" y="228"/>
                  </a:cubicBezTo>
                  <a:cubicBezTo>
                    <a:pt x="427" y="230"/>
                    <a:pt x="432" y="230"/>
                    <a:pt x="438" y="229"/>
                  </a:cubicBezTo>
                  <a:cubicBezTo>
                    <a:pt x="457" y="226"/>
                    <a:pt x="453" y="216"/>
                    <a:pt x="447" y="212"/>
                  </a:cubicBezTo>
                  <a:close/>
                  <a:moveTo>
                    <a:pt x="229" y="131"/>
                  </a:moveTo>
                  <a:cubicBezTo>
                    <a:pt x="233" y="128"/>
                    <a:pt x="237" y="126"/>
                    <a:pt x="242" y="128"/>
                  </a:cubicBezTo>
                  <a:cubicBezTo>
                    <a:pt x="242" y="127"/>
                    <a:pt x="239" y="122"/>
                    <a:pt x="238" y="115"/>
                  </a:cubicBezTo>
                  <a:cubicBezTo>
                    <a:pt x="231" y="119"/>
                    <a:pt x="220" y="116"/>
                    <a:pt x="226" y="111"/>
                  </a:cubicBezTo>
                  <a:cubicBezTo>
                    <a:pt x="234" y="104"/>
                    <a:pt x="226" y="115"/>
                    <a:pt x="231" y="114"/>
                  </a:cubicBezTo>
                  <a:cubicBezTo>
                    <a:pt x="250" y="108"/>
                    <a:pt x="209" y="95"/>
                    <a:pt x="223" y="123"/>
                  </a:cubicBezTo>
                  <a:cubicBezTo>
                    <a:pt x="224" y="126"/>
                    <a:pt x="227" y="129"/>
                    <a:pt x="229" y="131"/>
                  </a:cubicBezTo>
                  <a:close/>
                </a:path>
              </a:pathLst>
            </a:custGeom>
            <a:solidFill>
              <a:srgbClr val="0094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564"/>
            <p:cNvSpPr/>
            <p:nvPr/>
          </p:nvSpPr>
          <p:spPr bwMode="auto">
            <a:xfrm>
              <a:off x="-7327107" y="-7794625"/>
              <a:ext cx="796925" cy="987425"/>
            </a:xfrm>
            <a:custGeom>
              <a:avLst/>
              <a:gdLst>
                <a:gd name="T0" fmla="*/ 2 w 212"/>
                <a:gd name="T1" fmla="*/ 219 h 263"/>
                <a:gd name="T2" fmla="*/ 148 w 212"/>
                <a:gd name="T3" fmla="*/ 41 h 263"/>
                <a:gd name="T4" fmla="*/ 174 w 212"/>
                <a:gd name="T5" fmla="*/ 21 h 263"/>
                <a:gd name="T6" fmla="*/ 2 w 212"/>
                <a:gd name="T7" fmla="*/ 219 h 263"/>
              </a:gdLst>
              <a:ahLst/>
              <a:cxnLst>
                <a:cxn ang="0">
                  <a:pos x="T0" y="T1"/>
                </a:cxn>
                <a:cxn ang="0">
                  <a:pos x="T2" y="T3"/>
                </a:cxn>
                <a:cxn ang="0">
                  <a:pos x="T4" y="T5"/>
                </a:cxn>
                <a:cxn ang="0">
                  <a:pos x="T6" y="T7"/>
                </a:cxn>
              </a:cxnLst>
              <a:rect l="0" t="0" r="r" b="b"/>
              <a:pathLst>
                <a:path w="212" h="263">
                  <a:moveTo>
                    <a:pt x="2" y="219"/>
                  </a:moveTo>
                  <a:cubicBezTo>
                    <a:pt x="70" y="204"/>
                    <a:pt x="131" y="104"/>
                    <a:pt x="148" y="41"/>
                  </a:cubicBezTo>
                  <a:cubicBezTo>
                    <a:pt x="154" y="19"/>
                    <a:pt x="163" y="0"/>
                    <a:pt x="174" y="21"/>
                  </a:cubicBezTo>
                  <a:cubicBezTo>
                    <a:pt x="212" y="91"/>
                    <a:pt x="0" y="263"/>
                    <a:pt x="2" y="21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565"/>
            <p:cNvSpPr/>
            <p:nvPr/>
          </p:nvSpPr>
          <p:spPr bwMode="auto">
            <a:xfrm>
              <a:off x="-7355682" y="-7756525"/>
              <a:ext cx="476250" cy="798513"/>
            </a:xfrm>
            <a:custGeom>
              <a:avLst/>
              <a:gdLst>
                <a:gd name="T0" fmla="*/ 0 w 127"/>
                <a:gd name="T1" fmla="*/ 181 h 213"/>
                <a:gd name="T2" fmla="*/ 73 w 127"/>
                <a:gd name="T3" fmla="*/ 32 h 213"/>
                <a:gd name="T4" fmla="*/ 88 w 127"/>
                <a:gd name="T5" fmla="*/ 13 h 213"/>
                <a:gd name="T6" fmla="*/ 0 w 127"/>
                <a:gd name="T7" fmla="*/ 181 h 213"/>
              </a:gdLst>
              <a:ahLst/>
              <a:cxnLst>
                <a:cxn ang="0">
                  <a:pos x="T0" y="T1"/>
                </a:cxn>
                <a:cxn ang="0">
                  <a:pos x="T2" y="T3"/>
                </a:cxn>
                <a:cxn ang="0">
                  <a:pos x="T4" y="T5"/>
                </a:cxn>
                <a:cxn ang="0">
                  <a:pos x="T6" y="T7"/>
                </a:cxn>
              </a:cxnLst>
              <a:rect l="0" t="0" r="r" b="b"/>
              <a:pathLst>
                <a:path w="127" h="213">
                  <a:moveTo>
                    <a:pt x="0" y="181"/>
                  </a:moveTo>
                  <a:cubicBezTo>
                    <a:pt x="46" y="160"/>
                    <a:pt x="72" y="79"/>
                    <a:pt x="73" y="32"/>
                  </a:cubicBezTo>
                  <a:cubicBezTo>
                    <a:pt x="74" y="15"/>
                    <a:pt x="76" y="0"/>
                    <a:pt x="88" y="13"/>
                  </a:cubicBezTo>
                  <a:cubicBezTo>
                    <a:pt x="127" y="57"/>
                    <a:pt x="7" y="213"/>
                    <a:pt x="0" y="181"/>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66"/>
            <p:cNvSpPr/>
            <p:nvPr/>
          </p:nvSpPr>
          <p:spPr bwMode="auto">
            <a:xfrm>
              <a:off x="-7525544" y="-8653463"/>
              <a:ext cx="923925" cy="866775"/>
            </a:xfrm>
            <a:custGeom>
              <a:avLst/>
              <a:gdLst>
                <a:gd name="T0" fmla="*/ 200 w 246"/>
                <a:gd name="T1" fmla="*/ 220 h 231"/>
                <a:gd name="T2" fmla="*/ 41 w 246"/>
                <a:gd name="T3" fmla="*/ 50 h 231"/>
                <a:gd name="T4" fmla="*/ 24 w 246"/>
                <a:gd name="T5" fmla="*/ 22 h 231"/>
                <a:gd name="T6" fmla="*/ 200 w 246"/>
                <a:gd name="T7" fmla="*/ 220 h 231"/>
              </a:gdLst>
              <a:ahLst/>
              <a:cxnLst>
                <a:cxn ang="0">
                  <a:pos x="T0" y="T1"/>
                </a:cxn>
                <a:cxn ang="0">
                  <a:pos x="T2" y="T3"/>
                </a:cxn>
                <a:cxn ang="0">
                  <a:pos x="T4" y="T5"/>
                </a:cxn>
                <a:cxn ang="0">
                  <a:pos x="T6" y="T7"/>
                </a:cxn>
              </a:cxnLst>
              <a:rect l="0" t="0" r="r" b="b"/>
              <a:pathLst>
                <a:path w="246" h="231">
                  <a:moveTo>
                    <a:pt x="200" y="220"/>
                  </a:moveTo>
                  <a:cubicBezTo>
                    <a:pt x="197" y="154"/>
                    <a:pt x="103" y="77"/>
                    <a:pt x="41" y="50"/>
                  </a:cubicBezTo>
                  <a:cubicBezTo>
                    <a:pt x="18" y="40"/>
                    <a:pt x="0" y="28"/>
                    <a:pt x="24" y="22"/>
                  </a:cubicBezTo>
                  <a:cubicBezTo>
                    <a:pt x="103" y="0"/>
                    <a:pt x="246" y="231"/>
                    <a:pt x="200" y="220"/>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567"/>
            <p:cNvSpPr/>
            <p:nvPr/>
          </p:nvSpPr>
          <p:spPr bwMode="auto">
            <a:xfrm>
              <a:off x="-7108032" y="-7861300"/>
              <a:ext cx="377825" cy="738188"/>
            </a:xfrm>
            <a:custGeom>
              <a:avLst/>
              <a:gdLst>
                <a:gd name="T0" fmla="*/ 0 w 101"/>
                <a:gd name="T1" fmla="*/ 169 h 197"/>
                <a:gd name="T2" fmla="*/ 50 w 101"/>
                <a:gd name="T3" fmla="*/ 29 h 197"/>
                <a:gd name="T4" fmla="*/ 61 w 101"/>
                <a:gd name="T5" fmla="*/ 11 h 197"/>
                <a:gd name="T6" fmla="*/ 0 w 101"/>
                <a:gd name="T7" fmla="*/ 169 h 197"/>
              </a:gdLst>
              <a:ahLst/>
              <a:cxnLst>
                <a:cxn ang="0">
                  <a:pos x="T0" y="T1"/>
                </a:cxn>
                <a:cxn ang="0">
                  <a:pos x="T2" y="T3"/>
                </a:cxn>
                <a:cxn ang="0">
                  <a:pos x="T4" y="T5"/>
                </a:cxn>
                <a:cxn ang="0">
                  <a:pos x="T6" y="T7"/>
                </a:cxn>
              </a:cxnLst>
              <a:rect l="0" t="0" r="r" b="b"/>
              <a:pathLst>
                <a:path w="101" h="197">
                  <a:moveTo>
                    <a:pt x="0" y="169"/>
                  </a:moveTo>
                  <a:cubicBezTo>
                    <a:pt x="39" y="146"/>
                    <a:pt x="54" y="71"/>
                    <a:pt x="50" y="29"/>
                  </a:cubicBezTo>
                  <a:cubicBezTo>
                    <a:pt x="49" y="13"/>
                    <a:pt x="49" y="0"/>
                    <a:pt x="61" y="11"/>
                  </a:cubicBezTo>
                  <a:cubicBezTo>
                    <a:pt x="101" y="47"/>
                    <a:pt x="9" y="197"/>
                    <a:pt x="0" y="16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568"/>
            <p:cNvSpPr/>
            <p:nvPr/>
          </p:nvSpPr>
          <p:spPr bwMode="auto">
            <a:xfrm>
              <a:off x="-7404894" y="-8320088"/>
              <a:ext cx="727075" cy="461963"/>
            </a:xfrm>
            <a:custGeom>
              <a:avLst/>
              <a:gdLst>
                <a:gd name="T0" fmla="*/ 163 w 194"/>
                <a:gd name="T1" fmla="*/ 123 h 123"/>
                <a:gd name="T2" fmla="*/ 30 w 194"/>
                <a:gd name="T3" fmla="*/ 42 h 123"/>
                <a:gd name="T4" fmla="*/ 14 w 194"/>
                <a:gd name="T5" fmla="*/ 27 h 123"/>
                <a:gd name="T6" fmla="*/ 163 w 194"/>
                <a:gd name="T7" fmla="*/ 123 h 123"/>
              </a:gdLst>
              <a:ahLst/>
              <a:cxnLst>
                <a:cxn ang="0">
                  <a:pos x="T0" y="T1"/>
                </a:cxn>
                <a:cxn ang="0">
                  <a:pos x="T2" y="T3"/>
                </a:cxn>
                <a:cxn ang="0">
                  <a:pos x="T4" y="T5"/>
                </a:cxn>
                <a:cxn ang="0">
                  <a:pos x="T6" y="T7"/>
                </a:cxn>
              </a:cxnLst>
              <a:rect l="0" t="0" r="r" b="b"/>
              <a:pathLst>
                <a:path w="194" h="123">
                  <a:moveTo>
                    <a:pt x="163" y="123"/>
                  </a:moveTo>
                  <a:cubicBezTo>
                    <a:pt x="148" y="81"/>
                    <a:pt x="74" y="49"/>
                    <a:pt x="30" y="42"/>
                  </a:cubicBezTo>
                  <a:cubicBezTo>
                    <a:pt x="14" y="39"/>
                    <a:pt x="0" y="35"/>
                    <a:pt x="14" y="27"/>
                  </a:cubicBezTo>
                  <a:cubicBezTo>
                    <a:pt x="60" y="0"/>
                    <a:pt x="194" y="121"/>
                    <a:pt x="163" y="123"/>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569"/>
            <p:cNvSpPr/>
            <p:nvPr/>
          </p:nvSpPr>
          <p:spPr bwMode="auto">
            <a:xfrm>
              <a:off x="-12081669" y="-6030913"/>
              <a:ext cx="971550" cy="828675"/>
            </a:xfrm>
            <a:custGeom>
              <a:avLst/>
              <a:gdLst>
                <a:gd name="T0" fmla="*/ 259 w 259"/>
                <a:gd name="T1" fmla="*/ 40 h 221"/>
                <a:gd name="T2" fmla="*/ 214 w 259"/>
                <a:gd name="T3" fmla="*/ 0 h 221"/>
                <a:gd name="T4" fmla="*/ 144 w 259"/>
                <a:gd name="T5" fmla="*/ 69 h 221"/>
                <a:gd name="T6" fmla="*/ 8 w 259"/>
                <a:gd name="T7" fmla="*/ 201 h 221"/>
                <a:gd name="T8" fmla="*/ 40 w 259"/>
                <a:gd name="T9" fmla="*/ 209 h 221"/>
                <a:gd name="T10" fmla="*/ 210 w 259"/>
                <a:gd name="T11" fmla="*/ 82 h 221"/>
                <a:gd name="T12" fmla="*/ 259 w 259"/>
                <a:gd name="T13" fmla="*/ 40 h 221"/>
              </a:gdLst>
              <a:ahLst/>
              <a:cxnLst>
                <a:cxn ang="0">
                  <a:pos x="T0" y="T1"/>
                </a:cxn>
                <a:cxn ang="0">
                  <a:pos x="T2" y="T3"/>
                </a:cxn>
                <a:cxn ang="0">
                  <a:pos x="T4" y="T5"/>
                </a:cxn>
                <a:cxn ang="0">
                  <a:pos x="T6" y="T7"/>
                </a:cxn>
                <a:cxn ang="0">
                  <a:pos x="T8" y="T9"/>
                </a:cxn>
                <a:cxn ang="0">
                  <a:pos x="T10" y="T11"/>
                </a:cxn>
                <a:cxn ang="0">
                  <a:pos x="T12" y="T13"/>
                </a:cxn>
              </a:cxnLst>
              <a:rect l="0" t="0" r="r" b="b"/>
              <a:pathLst>
                <a:path w="259" h="221">
                  <a:moveTo>
                    <a:pt x="259" y="40"/>
                  </a:moveTo>
                  <a:cubicBezTo>
                    <a:pt x="214" y="0"/>
                    <a:pt x="214" y="0"/>
                    <a:pt x="214" y="0"/>
                  </a:cubicBezTo>
                  <a:cubicBezTo>
                    <a:pt x="195" y="28"/>
                    <a:pt x="172" y="49"/>
                    <a:pt x="144" y="69"/>
                  </a:cubicBezTo>
                  <a:cubicBezTo>
                    <a:pt x="117" y="90"/>
                    <a:pt x="35" y="168"/>
                    <a:pt x="8" y="201"/>
                  </a:cubicBezTo>
                  <a:cubicBezTo>
                    <a:pt x="0" y="209"/>
                    <a:pt x="28" y="221"/>
                    <a:pt x="40" y="209"/>
                  </a:cubicBezTo>
                  <a:cubicBezTo>
                    <a:pt x="100" y="146"/>
                    <a:pt x="146" y="118"/>
                    <a:pt x="210" y="82"/>
                  </a:cubicBezTo>
                  <a:cubicBezTo>
                    <a:pt x="245" y="62"/>
                    <a:pt x="243" y="59"/>
                    <a:pt x="259" y="40"/>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570"/>
            <p:cNvSpPr/>
            <p:nvPr/>
          </p:nvSpPr>
          <p:spPr bwMode="auto">
            <a:xfrm>
              <a:off x="-10298907" y="-5846763"/>
              <a:ext cx="404813" cy="749300"/>
            </a:xfrm>
            <a:custGeom>
              <a:avLst/>
              <a:gdLst>
                <a:gd name="T0" fmla="*/ 75 w 108"/>
                <a:gd name="T1" fmla="*/ 8 h 200"/>
                <a:gd name="T2" fmla="*/ 0 w 108"/>
                <a:gd name="T3" fmla="*/ 0 h 200"/>
                <a:gd name="T4" fmla="*/ 59 w 108"/>
                <a:gd name="T5" fmla="*/ 61 h 200"/>
                <a:gd name="T6" fmla="*/ 62 w 108"/>
                <a:gd name="T7" fmla="*/ 158 h 200"/>
                <a:gd name="T8" fmla="*/ 88 w 108"/>
                <a:gd name="T9" fmla="*/ 196 h 200"/>
                <a:gd name="T10" fmla="*/ 87 w 108"/>
                <a:gd name="T11" fmla="*/ 161 h 200"/>
                <a:gd name="T12" fmla="*/ 82 w 108"/>
                <a:gd name="T13" fmla="*/ 56 h 200"/>
                <a:gd name="T14" fmla="*/ 75 w 108"/>
                <a:gd name="T15" fmla="*/ 8 h 2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200">
                  <a:moveTo>
                    <a:pt x="75" y="8"/>
                  </a:moveTo>
                  <a:cubicBezTo>
                    <a:pt x="0" y="0"/>
                    <a:pt x="0" y="0"/>
                    <a:pt x="0" y="0"/>
                  </a:cubicBezTo>
                  <a:cubicBezTo>
                    <a:pt x="16" y="2"/>
                    <a:pt x="58" y="43"/>
                    <a:pt x="59" y="61"/>
                  </a:cubicBezTo>
                  <a:cubicBezTo>
                    <a:pt x="63" y="101"/>
                    <a:pt x="60" y="121"/>
                    <a:pt x="62" y="158"/>
                  </a:cubicBezTo>
                  <a:cubicBezTo>
                    <a:pt x="63" y="172"/>
                    <a:pt x="65" y="200"/>
                    <a:pt x="88" y="196"/>
                  </a:cubicBezTo>
                  <a:cubicBezTo>
                    <a:pt x="93" y="195"/>
                    <a:pt x="108" y="173"/>
                    <a:pt x="87" y="161"/>
                  </a:cubicBezTo>
                  <a:cubicBezTo>
                    <a:pt x="85" y="159"/>
                    <a:pt x="87" y="65"/>
                    <a:pt x="82" y="56"/>
                  </a:cubicBezTo>
                  <a:cubicBezTo>
                    <a:pt x="81" y="54"/>
                    <a:pt x="76" y="14"/>
                    <a:pt x="75" y="8"/>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571"/>
            <p:cNvSpPr/>
            <p:nvPr/>
          </p:nvSpPr>
          <p:spPr bwMode="auto">
            <a:xfrm>
              <a:off x="-10230644" y="-8128000"/>
              <a:ext cx="1485900" cy="1609725"/>
            </a:xfrm>
            <a:custGeom>
              <a:avLst/>
              <a:gdLst>
                <a:gd name="T0" fmla="*/ 65 w 396"/>
                <a:gd name="T1" fmla="*/ 198 h 429"/>
                <a:gd name="T2" fmla="*/ 59 w 396"/>
                <a:gd name="T3" fmla="*/ 213 h 429"/>
                <a:gd name="T4" fmla="*/ 55 w 396"/>
                <a:gd name="T5" fmla="*/ 225 h 429"/>
                <a:gd name="T6" fmla="*/ 54 w 396"/>
                <a:gd name="T7" fmla="*/ 235 h 429"/>
                <a:gd name="T8" fmla="*/ 56 w 396"/>
                <a:gd name="T9" fmla="*/ 244 h 429"/>
                <a:gd name="T10" fmla="*/ 61 w 396"/>
                <a:gd name="T11" fmla="*/ 252 h 429"/>
                <a:gd name="T12" fmla="*/ 70 w 396"/>
                <a:gd name="T13" fmla="*/ 259 h 429"/>
                <a:gd name="T14" fmla="*/ 82 w 396"/>
                <a:gd name="T15" fmla="*/ 265 h 429"/>
                <a:gd name="T16" fmla="*/ 97 w 396"/>
                <a:gd name="T17" fmla="*/ 271 h 429"/>
                <a:gd name="T18" fmla="*/ 115 w 396"/>
                <a:gd name="T19" fmla="*/ 270 h 429"/>
                <a:gd name="T20" fmla="*/ 135 w 396"/>
                <a:gd name="T21" fmla="*/ 265 h 429"/>
                <a:gd name="T22" fmla="*/ 157 w 396"/>
                <a:gd name="T23" fmla="*/ 255 h 429"/>
                <a:gd name="T24" fmla="*/ 180 w 396"/>
                <a:gd name="T25" fmla="*/ 242 h 429"/>
                <a:gd name="T26" fmla="*/ 201 w 396"/>
                <a:gd name="T27" fmla="*/ 229 h 429"/>
                <a:gd name="T28" fmla="*/ 220 w 396"/>
                <a:gd name="T29" fmla="*/ 215 h 429"/>
                <a:gd name="T30" fmla="*/ 236 w 396"/>
                <a:gd name="T31" fmla="*/ 202 h 429"/>
                <a:gd name="T32" fmla="*/ 256 w 396"/>
                <a:gd name="T33" fmla="*/ 183 h 429"/>
                <a:gd name="T34" fmla="*/ 275 w 396"/>
                <a:gd name="T35" fmla="*/ 160 h 429"/>
                <a:gd name="T36" fmla="*/ 285 w 396"/>
                <a:gd name="T37" fmla="*/ 140 h 429"/>
                <a:gd name="T38" fmla="*/ 288 w 396"/>
                <a:gd name="T39" fmla="*/ 123 h 429"/>
                <a:gd name="T40" fmla="*/ 287 w 396"/>
                <a:gd name="T41" fmla="*/ 108 h 429"/>
                <a:gd name="T42" fmla="*/ 284 w 396"/>
                <a:gd name="T43" fmla="*/ 95 h 429"/>
                <a:gd name="T44" fmla="*/ 280 w 396"/>
                <a:gd name="T45" fmla="*/ 83 h 429"/>
                <a:gd name="T46" fmla="*/ 277 w 396"/>
                <a:gd name="T47" fmla="*/ 72 h 429"/>
                <a:gd name="T48" fmla="*/ 278 w 396"/>
                <a:gd name="T49" fmla="*/ 64 h 429"/>
                <a:gd name="T50" fmla="*/ 279 w 396"/>
                <a:gd name="T51" fmla="*/ 60 h 429"/>
                <a:gd name="T52" fmla="*/ 281 w 396"/>
                <a:gd name="T53" fmla="*/ 57 h 429"/>
                <a:gd name="T54" fmla="*/ 284 w 396"/>
                <a:gd name="T55" fmla="*/ 54 h 429"/>
                <a:gd name="T56" fmla="*/ 289 w 396"/>
                <a:gd name="T57" fmla="*/ 50 h 429"/>
                <a:gd name="T58" fmla="*/ 295 w 396"/>
                <a:gd name="T59" fmla="*/ 47 h 429"/>
                <a:gd name="T60" fmla="*/ 304 w 396"/>
                <a:gd name="T61" fmla="*/ 42 h 429"/>
                <a:gd name="T62" fmla="*/ 315 w 396"/>
                <a:gd name="T63" fmla="*/ 36 h 429"/>
                <a:gd name="T64" fmla="*/ 330 w 396"/>
                <a:gd name="T65" fmla="*/ 27 h 429"/>
                <a:gd name="T66" fmla="*/ 345 w 396"/>
                <a:gd name="T67" fmla="*/ 18 h 429"/>
                <a:gd name="T68" fmla="*/ 358 w 396"/>
                <a:gd name="T69" fmla="*/ 11 h 429"/>
                <a:gd name="T70" fmla="*/ 369 w 396"/>
                <a:gd name="T71" fmla="*/ 5 h 429"/>
                <a:gd name="T72" fmla="*/ 378 w 396"/>
                <a:gd name="T73" fmla="*/ 1 h 429"/>
                <a:gd name="T74" fmla="*/ 386 w 396"/>
                <a:gd name="T75" fmla="*/ 0 h 429"/>
                <a:gd name="T76" fmla="*/ 391 w 396"/>
                <a:gd name="T77" fmla="*/ 2 h 429"/>
                <a:gd name="T78" fmla="*/ 394 w 396"/>
                <a:gd name="T79" fmla="*/ 8 h 429"/>
                <a:gd name="T80" fmla="*/ 396 w 396"/>
                <a:gd name="T81" fmla="*/ 18 h 429"/>
                <a:gd name="T82" fmla="*/ 396 w 396"/>
                <a:gd name="T83" fmla="*/ 29 h 429"/>
                <a:gd name="T84" fmla="*/ 394 w 396"/>
                <a:gd name="T85" fmla="*/ 40 h 429"/>
                <a:gd name="T86" fmla="*/ 391 w 396"/>
                <a:gd name="T87" fmla="*/ 52 h 429"/>
                <a:gd name="T88" fmla="*/ 386 w 396"/>
                <a:gd name="T89" fmla="*/ 64 h 429"/>
                <a:gd name="T90" fmla="*/ 380 w 396"/>
                <a:gd name="T91" fmla="*/ 77 h 429"/>
                <a:gd name="T92" fmla="*/ 372 w 396"/>
                <a:gd name="T93" fmla="*/ 91 h 429"/>
                <a:gd name="T94" fmla="*/ 363 w 396"/>
                <a:gd name="T95" fmla="*/ 106 h 429"/>
                <a:gd name="T96" fmla="*/ 324 w 396"/>
                <a:gd name="T97" fmla="*/ 236 h 429"/>
                <a:gd name="T98" fmla="*/ 311 w 396"/>
                <a:gd name="T99" fmla="*/ 276 h 429"/>
                <a:gd name="T100" fmla="*/ 61 w 396"/>
                <a:gd name="T101" fmla="*/ 420 h 429"/>
                <a:gd name="T102" fmla="*/ 49 w 396"/>
                <a:gd name="T103" fmla="*/ 419 h 429"/>
                <a:gd name="T104" fmla="*/ 39 w 396"/>
                <a:gd name="T105" fmla="*/ 417 h 429"/>
                <a:gd name="T106" fmla="*/ 30 w 396"/>
                <a:gd name="T107" fmla="*/ 41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29">
                  <a:moveTo>
                    <a:pt x="0" y="357"/>
                  </a:moveTo>
                  <a:cubicBezTo>
                    <a:pt x="69" y="190"/>
                    <a:pt x="69" y="190"/>
                    <a:pt x="69" y="190"/>
                  </a:cubicBezTo>
                  <a:cubicBezTo>
                    <a:pt x="67" y="194"/>
                    <a:pt x="67" y="194"/>
                    <a:pt x="67" y="194"/>
                  </a:cubicBezTo>
                  <a:cubicBezTo>
                    <a:pt x="65" y="198"/>
                    <a:pt x="65" y="198"/>
                    <a:pt x="65" y="198"/>
                  </a:cubicBezTo>
                  <a:cubicBezTo>
                    <a:pt x="63" y="202"/>
                    <a:pt x="63" y="202"/>
                    <a:pt x="63" y="202"/>
                  </a:cubicBezTo>
                  <a:cubicBezTo>
                    <a:pt x="62" y="206"/>
                    <a:pt x="62" y="206"/>
                    <a:pt x="62" y="206"/>
                  </a:cubicBezTo>
                  <a:cubicBezTo>
                    <a:pt x="60" y="209"/>
                    <a:pt x="60" y="209"/>
                    <a:pt x="60" y="209"/>
                  </a:cubicBezTo>
                  <a:cubicBezTo>
                    <a:pt x="59" y="213"/>
                    <a:pt x="59" y="213"/>
                    <a:pt x="59" y="213"/>
                  </a:cubicBezTo>
                  <a:cubicBezTo>
                    <a:pt x="58" y="216"/>
                    <a:pt x="58" y="216"/>
                    <a:pt x="58" y="216"/>
                  </a:cubicBezTo>
                  <a:cubicBezTo>
                    <a:pt x="57" y="219"/>
                    <a:pt x="57" y="219"/>
                    <a:pt x="57" y="219"/>
                  </a:cubicBezTo>
                  <a:cubicBezTo>
                    <a:pt x="56" y="222"/>
                    <a:pt x="56" y="222"/>
                    <a:pt x="56" y="222"/>
                  </a:cubicBezTo>
                  <a:cubicBezTo>
                    <a:pt x="55" y="225"/>
                    <a:pt x="55" y="225"/>
                    <a:pt x="55" y="225"/>
                  </a:cubicBezTo>
                  <a:cubicBezTo>
                    <a:pt x="55" y="228"/>
                    <a:pt x="55" y="228"/>
                    <a:pt x="55" y="228"/>
                  </a:cubicBezTo>
                  <a:cubicBezTo>
                    <a:pt x="54" y="230"/>
                    <a:pt x="54" y="230"/>
                    <a:pt x="54" y="230"/>
                  </a:cubicBezTo>
                  <a:cubicBezTo>
                    <a:pt x="54" y="233"/>
                    <a:pt x="54" y="233"/>
                    <a:pt x="54" y="233"/>
                  </a:cubicBezTo>
                  <a:cubicBezTo>
                    <a:pt x="54" y="235"/>
                    <a:pt x="54" y="235"/>
                    <a:pt x="54" y="235"/>
                  </a:cubicBezTo>
                  <a:cubicBezTo>
                    <a:pt x="54" y="238"/>
                    <a:pt x="54" y="238"/>
                    <a:pt x="54" y="238"/>
                  </a:cubicBezTo>
                  <a:cubicBezTo>
                    <a:pt x="55" y="240"/>
                    <a:pt x="55" y="240"/>
                    <a:pt x="55" y="240"/>
                  </a:cubicBezTo>
                  <a:cubicBezTo>
                    <a:pt x="55" y="242"/>
                    <a:pt x="55" y="242"/>
                    <a:pt x="55" y="242"/>
                  </a:cubicBezTo>
                  <a:cubicBezTo>
                    <a:pt x="56" y="244"/>
                    <a:pt x="56" y="244"/>
                    <a:pt x="56" y="244"/>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3"/>
                    <a:pt x="63" y="253"/>
                    <a:pt x="63" y="253"/>
                  </a:cubicBezTo>
                  <a:cubicBezTo>
                    <a:pt x="65" y="255"/>
                    <a:pt x="65" y="255"/>
                    <a:pt x="65" y="255"/>
                  </a:cubicBezTo>
                  <a:cubicBezTo>
                    <a:pt x="67" y="257"/>
                    <a:pt x="67" y="257"/>
                    <a:pt x="67" y="257"/>
                  </a:cubicBezTo>
                  <a:cubicBezTo>
                    <a:pt x="70" y="259"/>
                    <a:pt x="70" y="259"/>
                    <a:pt x="70" y="259"/>
                  </a:cubicBezTo>
                  <a:cubicBezTo>
                    <a:pt x="72" y="260"/>
                    <a:pt x="72" y="260"/>
                    <a:pt x="72" y="260"/>
                  </a:cubicBezTo>
                  <a:cubicBezTo>
                    <a:pt x="75" y="262"/>
                    <a:pt x="75" y="262"/>
                    <a:pt x="75" y="262"/>
                  </a:cubicBezTo>
                  <a:cubicBezTo>
                    <a:pt x="79" y="264"/>
                    <a:pt x="79" y="264"/>
                    <a:pt x="79" y="264"/>
                  </a:cubicBezTo>
                  <a:cubicBezTo>
                    <a:pt x="82" y="265"/>
                    <a:pt x="82" y="265"/>
                    <a:pt x="82" y="265"/>
                  </a:cubicBezTo>
                  <a:cubicBezTo>
                    <a:pt x="86" y="267"/>
                    <a:pt x="86" y="267"/>
                    <a:pt x="86" y="267"/>
                  </a:cubicBezTo>
                  <a:cubicBezTo>
                    <a:pt x="90" y="269"/>
                    <a:pt x="90" y="269"/>
                    <a:pt x="90" y="269"/>
                  </a:cubicBezTo>
                  <a:cubicBezTo>
                    <a:pt x="93" y="270"/>
                    <a:pt x="93" y="270"/>
                    <a:pt x="93" y="270"/>
                  </a:cubicBezTo>
                  <a:cubicBezTo>
                    <a:pt x="97" y="271"/>
                    <a:pt x="97" y="271"/>
                    <a:pt x="97" y="271"/>
                  </a:cubicBezTo>
                  <a:cubicBezTo>
                    <a:pt x="101" y="271"/>
                    <a:pt x="101" y="271"/>
                    <a:pt x="101" y="271"/>
                  </a:cubicBezTo>
                  <a:cubicBezTo>
                    <a:pt x="106" y="271"/>
                    <a:pt x="106" y="271"/>
                    <a:pt x="106" y="271"/>
                  </a:cubicBezTo>
                  <a:cubicBezTo>
                    <a:pt x="110" y="271"/>
                    <a:pt x="110" y="271"/>
                    <a:pt x="110" y="271"/>
                  </a:cubicBezTo>
                  <a:cubicBezTo>
                    <a:pt x="115" y="270"/>
                    <a:pt x="115" y="270"/>
                    <a:pt x="115" y="270"/>
                  </a:cubicBezTo>
                  <a:cubicBezTo>
                    <a:pt x="120" y="269"/>
                    <a:pt x="120" y="269"/>
                    <a:pt x="120" y="269"/>
                  </a:cubicBezTo>
                  <a:cubicBezTo>
                    <a:pt x="125" y="268"/>
                    <a:pt x="125" y="268"/>
                    <a:pt x="125" y="268"/>
                  </a:cubicBezTo>
                  <a:cubicBezTo>
                    <a:pt x="130" y="267"/>
                    <a:pt x="130" y="267"/>
                    <a:pt x="130" y="267"/>
                  </a:cubicBezTo>
                  <a:cubicBezTo>
                    <a:pt x="135" y="265"/>
                    <a:pt x="135" y="265"/>
                    <a:pt x="135" y="265"/>
                  </a:cubicBezTo>
                  <a:cubicBezTo>
                    <a:pt x="141" y="263"/>
                    <a:pt x="141" y="263"/>
                    <a:pt x="141" y="263"/>
                  </a:cubicBezTo>
                  <a:cubicBezTo>
                    <a:pt x="146" y="260"/>
                    <a:pt x="146" y="260"/>
                    <a:pt x="146" y="260"/>
                  </a:cubicBezTo>
                  <a:cubicBezTo>
                    <a:pt x="152" y="258"/>
                    <a:pt x="152" y="258"/>
                    <a:pt x="152" y="258"/>
                  </a:cubicBezTo>
                  <a:cubicBezTo>
                    <a:pt x="157" y="255"/>
                    <a:pt x="157" y="255"/>
                    <a:pt x="157" y="255"/>
                  </a:cubicBezTo>
                  <a:cubicBezTo>
                    <a:pt x="163" y="252"/>
                    <a:pt x="163" y="252"/>
                    <a:pt x="163" y="252"/>
                  </a:cubicBezTo>
                  <a:cubicBezTo>
                    <a:pt x="169" y="249"/>
                    <a:pt x="169" y="249"/>
                    <a:pt x="169" y="249"/>
                  </a:cubicBezTo>
                  <a:cubicBezTo>
                    <a:pt x="174" y="246"/>
                    <a:pt x="174" y="246"/>
                    <a:pt x="174" y="246"/>
                  </a:cubicBezTo>
                  <a:cubicBezTo>
                    <a:pt x="180" y="242"/>
                    <a:pt x="180" y="242"/>
                    <a:pt x="180" y="242"/>
                  </a:cubicBezTo>
                  <a:cubicBezTo>
                    <a:pt x="185" y="239"/>
                    <a:pt x="185" y="239"/>
                    <a:pt x="185" y="239"/>
                  </a:cubicBezTo>
                  <a:cubicBezTo>
                    <a:pt x="191" y="236"/>
                    <a:pt x="191" y="236"/>
                    <a:pt x="191" y="236"/>
                  </a:cubicBezTo>
                  <a:cubicBezTo>
                    <a:pt x="196" y="232"/>
                    <a:pt x="196" y="232"/>
                    <a:pt x="196" y="232"/>
                  </a:cubicBezTo>
                  <a:cubicBezTo>
                    <a:pt x="201" y="229"/>
                    <a:pt x="201" y="229"/>
                    <a:pt x="201" y="229"/>
                  </a:cubicBezTo>
                  <a:cubicBezTo>
                    <a:pt x="206" y="225"/>
                    <a:pt x="206" y="225"/>
                    <a:pt x="206" y="225"/>
                  </a:cubicBezTo>
                  <a:cubicBezTo>
                    <a:pt x="211" y="221"/>
                    <a:pt x="211" y="221"/>
                    <a:pt x="211" y="221"/>
                  </a:cubicBezTo>
                  <a:cubicBezTo>
                    <a:pt x="216" y="218"/>
                    <a:pt x="216" y="218"/>
                    <a:pt x="216" y="218"/>
                  </a:cubicBezTo>
                  <a:cubicBezTo>
                    <a:pt x="220" y="215"/>
                    <a:pt x="220" y="215"/>
                    <a:pt x="220" y="215"/>
                  </a:cubicBezTo>
                  <a:cubicBezTo>
                    <a:pt x="225" y="211"/>
                    <a:pt x="225" y="211"/>
                    <a:pt x="225" y="211"/>
                  </a:cubicBezTo>
                  <a:cubicBezTo>
                    <a:pt x="229" y="208"/>
                    <a:pt x="229" y="208"/>
                    <a:pt x="229" y="208"/>
                  </a:cubicBezTo>
                  <a:cubicBezTo>
                    <a:pt x="233" y="205"/>
                    <a:pt x="233" y="205"/>
                    <a:pt x="233" y="205"/>
                  </a:cubicBezTo>
                  <a:cubicBezTo>
                    <a:pt x="236" y="202"/>
                    <a:pt x="236" y="202"/>
                    <a:pt x="236" y="202"/>
                  </a:cubicBezTo>
                  <a:cubicBezTo>
                    <a:pt x="239" y="199"/>
                    <a:pt x="239" y="199"/>
                    <a:pt x="239" y="199"/>
                  </a:cubicBezTo>
                  <a:cubicBezTo>
                    <a:pt x="242" y="196"/>
                    <a:pt x="242" y="196"/>
                    <a:pt x="242" y="196"/>
                  </a:cubicBezTo>
                  <a:cubicBezTo>
                    <a:pt x="250" y="190"/>
                    <a:pt x="250" y="190"/>
                    <a:pt x="250" y="190"/>
                  </a:cubicBezTo>
                  <a:cubicBezTo>
                    <a:pt x="256" y="183"/>
                    <a:pt x="256" y="183"/>
                    <a:pt x="256" y="183"/>
                  </a:cubicBezTo>
                  <a:cubicBezTo>
                    <a:pt x="262" y="177"/>
                    <a:pt x="262" y="177"/>
                    <a:pt x="262" y="177"/>
                  </a:cubicBezTo>
                  <a:cubicBezTo>
                    <a:pt x="267" y="171"/>
                    <a:pt x="267" y="171"/>
                    <a:pt x="267" y="171"/>
                  </a:cubicBezTo>
                  <a:cubicBezTo>
                    <a:pt x="271" y="165"/>
                    <a:pt x="271" y="165"/>
                    <a:pt x="271" y="165"/>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0"/>
                    <a:pt x="285" y="140"/>
                    <a:pt x="285" y="140"/>
                  </a:cubicBezTo>
                  <a:cubicBezTo>
                    <a:pt x="286" y="136"/>
                    <a:pt x="286" y="136"/>
                    <a:pt x="286" y="136"/>
                  </a:cubicBezTo>
                  <a:cubicBezTo>
                    <a:pt x="287" y="131"/>
                    <a:pt x="287" y="131"/>
                    <a:pt x="287" y="131"/>
                  </a:cubicBezTo>
                  <a:cubicBezTo>
                    <a:pt x="288" y="127"/>
                    <a:pt x="288" y="127"/>
                    <a:pt x="288" y="127"/>
                  </a:cubicBezTo>
                  <a:cubicBezTo>
                    <a:pt x="288" y="123"/>
                    <a:pt x="288" y="123"/>
                    <a:pt x="288" y="123"/>
                  </a:cubicBezTo>
                  <a:cubicBezTo>
                    <a:pt x="288" y="119"/>
                    <a:pt x="288" y="119"/>
                    <a:pt x="288" y="119"/>
                  </a:cubicBezTo>
                  <a:cubicBezTo>
                    <a:pt x="288" y="116"/>
                    <a:pt x="288" y="116"/>
                    <a:pt x="288" y="116"/>
                  </a:cubicBezTo>
                  <a:cubicBezTo>
                    <a:pt x="288" y="112"/>
                    <a:pt x="288" y="112"/>
                    <a:pt x="288" y="112"/>
                  </a:cubicBezTo>
                  <a:cubicBezTo>
                    <a:pt x="287" y="108"/>
                    <a:pt x="287" y="108"/>
                    <a:pt x="287" y="108"/>
                  </a:cubicBezTo>
                  <a:cubicBezTo>
                    <a:pt x="286" y="105"/>
                    <a:pt x="286" y="105"/>
                    <a:pt x="286" y="105"/>
                  </a:cubicBezTo>
                  <a:cubicBezTo>
                    <a:pt x="286" y="102"/>
                    <a:pt x="286" y="102"/>
                    <a:pt x="286" y="102"/>
                  </a:cubicBezTo>
                  <a:cubicBezTo>
                    <a:pt x="285" y="98"/>
                    <a:pt x="285" y="98"/>
                    <a:pt x="285" y="98"/>
                  </a:cubicBezTo>
                  <a:cubicBezTo>
                    <a:pt x="284" y="95"/>
                    <a:pt x="284" y="95"/>
                    <a:pt x="284" y="95"/>
                  </a:cubicBezTo>
                  <a:cubicBezTo>
                    <a:pt x="283" y="92"/>
                    <a:pt x="283" y="92"/>
                    <a:pt x="283" y="92"/>
                  </a:cubicBezTo>
                  <a:cubicBezTo>
                    <a:pt x="281" y="89"/>
                    <a:pt x="281" y="89"/>
                    <a:pt x="281" y="89"/>
                  </a:cubicBezTo>
                  <a:cubicBezTo>
                    <a:pt x="280" y="86"/>
                    <a:pt x="280" y="86"/>
                    <a:pt x="280" y="86"/>
                  </a:cubicBezTo>
                  <a:cubicBezTo>
                    <a:pt x="280" y="83"/>
                    <a:pt x="280" y="83"/>
                    <a:pt x="280" y="83"/>
                  </a:cubicBezTo>
                  <a:cubicBezTo>
                    <a:pt x="279" y="80"/>
                    <a:pt x="279" y="80"/>
                    <a:pt x="279" y="80"/>
                  </a:cubicBezTo>
                  <a:cubicBezTo>
                    <a:pt x="278" y="77"/>
                    <a:pt x="278" y="77"/>
                    <a:pt x="278" y="77"/>
                  </a:cubicBezTo>
                  <a:cubicBezTo>
                    <a:pt x="278" y="74"/>
                    <a:pt x="278" y="74"/>
                    <a:pt x="278" y="74"/>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59"/>
                    <a:pt x="279" y="59"/>
                    <a:pt x="279" y="59"/>
                  </a:cubicBezTo>
                  <a:cubicBezTo>
                    <a:pt x="280" y="58"/>
                    <a:pt x="280" y="58"/>
                    <a:pt x="280" y="58"/>
                  </a:cubicBezTo>
                  <a:cubicBezTo>
                    <a:pt x="280" y="58"/>
                    <a:pt x="280" y="58"/>
                    <a:pt x="280" y="58"/>
                  </a:cubicBezTo>
                  <a:cubicBezTo>
                    <a:pt x="281" y="57"/>
                    <a:pt x="281" y="57"/>
                    <a:pt x="281" y="57"/>
                  </a:cubicBezTo>
                  <a:cubicBezTo>
                    <a:pt x="282" y="56"/>
                    <a:pt x="282" y="56"/>
                    <a:pt x="282" y="56"/>
                  </a:cubicBezTo>
                  <a:cubicBezTo>
                    <a:pt x="282" y="55"/>
                    <a:pt x="282" y="55"/>
                    <a:pt x="282" y="55"/>
                  </a:cubicBezTo>
                  <a:cubicBezTo>
                    <a:pt x="283" y="55"/>
                    <a:pt x="283" y="55"/>
                    <a:pt x="283" y="55"/>
                  </a:cubicBezTo>
                  <a:cubicBezTo>
                    <a:pt x="284" y="54"/>
                    <a:pt x="284" y="54"/>
                    <a:pt x="284" y="54"/>
                  </a:cubicBezTo>
                  <a:cubicBezTo>
                    <a:pt x="285" y="53"/>
                    <a:pt x="285" y="53"/>
                    <a:pt x="285" y="53"/>
                  </a:cubicBezTo>
                  <a:cubicBezTo>
                    <a:pt x="286" y="52"/>
                    <a:pt x="286" y="52"/>
                    <a:pt x="286" y="52"/>
                  </a:cubicBezTo>
                  <a:cubicBezTo>
                    <a:pt x="287" y="51"/>
                    <a:pt x="287" y="51"/>
                    <a:pt x="287" y="51"/>
                  </a:cubicBezTo>
                  <a:cubicBezTo>
                    <a:pt x="289" y="50"/>
                    <a:pt x="289" y="50"/>
                    <a:pt x="289" y="50"/>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4"/>
                    <a:pt x="299" y="44"/>
                    <a:pt x="299" y="44"/>
                  </a:cubicBezTo>
                  <a:cubicBezTo>
                    <a:pt x="302" y="43"/>
                    <a:pt x="302" y="43"/>
                    <a:pt x="302" y="43"/>
                  </a:cubicBezTo>
                  <a:cubicBezTo>
                    <a:pt x="304" y="42"/>
                    <a:pt x="304" y="42"/>
                    <a:pt x="304" y="42"/>
                  </a:cubicBezTo>
                  <a:cubicBezTo>
                    <a:pt x="307" y="40"/>
                    <a:pt x="307" y="40"/>
                    <a:pt x="307" y="40"/>
                  </a:cubicBezTo>
                  <a:cubicBezTo>
                    <a:pt x="309" y="39"/>
                    <a:pt x="309" y="39"/>
                    <a:pt x="309" y="39"/>
                  </a:cubicBezTo>
                  <a:cubicBezTo>
                    <a:pt x="312" y="37"/>
                    <a:pt x="312" y="37"/>
                    <a:pt x="312" y="37"/>
                  </a:cubicBezTo>
                  <a:cubicBezTo>
                    <a:pt x="315" y="36"/>
                    <a:pt x="315" y="36"/>
                    <a:pt x="315" y="36"/>
                  </a:cubicBezTo>
                  <a:cubicBezTo>
                    <a:pt x="318" y="34"/>
                    <a:pt x="318" y="34"/>
                    <a:pt x="318" y="34"/>
                  </a:cubicBezTo>
                  <a:cubicBezTo>
                    <a:pt x="322" y="32"/>
                    <a:pt x="322" y="32"/>
                    <a:pt x="322" y="32"/>
                  </a:cubicBezTo>
                  <a:cubicBezTo>
                    <a:pt x="326" y="29"/>
                    <a:pt x="326" y="29"/>
                    <a:pt x="326" y="29"/>
                  </a:cubicBezTo>
                  <a:cubicBezTo>
                    <a:pt x="330" y="27"/>
                    <a:pt x="330" y="27"/>
                    <a:pt x="330" y="27"/>
                  </a:cubicBezTo>
                  <a:cubicBezTo>
                    <a:pt x="334" y="25"/>
                    <a:pt x="334" y="25"/>
                    <a:pt x="334" y="25"/>
                  </a:cubicBezTo>
                  <a:cubicBezTo>
                    <a:pt x="338" y="23"/>
                    <a:pt x="338" y="23"/>
                    <a:pt x="338" y="23"/>
                  </a:cubicBezTo>
                  <a:cubicBezTo>
                    <a:pt x="341" y="20"/>
                    <a:pt x="341" y="20"/>
                    <a:pt x="341" y="20"/>
                  </a:cubicBezTo>
                  <a:cubicBezTo>
                    <a:pt x="345" y="18"/>
                    <a:pt x="345" y="18"/>
                    <a:pt x="345" y="18"/>
                  </a:cubicBezTo>
                  <a:cubicBezTo>
                    <a:pt x="348" y="16"/>
                    <a:pt x="348" y="16"/>
                    <a:pt x="348" y="16"/>
                  </a:cubicBezTo>
                  <a:cubicBezTo>
                    <a:pt x="352" y="14"/>
                    <a:pt x="352" y="14"/>
                    <a:pt x="352" y="14"/>
                  </a:cubicBezTo>
                  <a:cubicBezTo>
                    <a:pt x="355" y="13"/>
                    <a:pt x="355" y="13"/>
                    <a:pt x="355" y="13"/>
                  </a:cubicBezTo>
                  <a:cubicBezTo>
                    <a:pt x="358" y="11"/>
                    <a:pt x="358" y="11"/>
                    <a:pt x="358" y="11"/>
                  </a:cubicBezTo>
                  <a:cubicBezTo>
                    <a:pt x="361" y="9"/>
                    <a:pt x="361" y="9"/>
                    <a:pt x="361" y="9"/>
                  </a:cubicBezTo>
                  <a:cubicBezTo>
                    <a:pt x="364" y="8"/>
                    <a:pt x="364" y="8"/>
                    <a:pt x="364" y="8"/>
                  </a:cubicBezTo>
                  <a:cubicBezTo>
                    <a:pt x="366" y="6"/>
                    <a:pt x="366" y="6"/>
                    <a:pt x="366" y="6"/>
                  </a:cubicBezTo>
                  <a:cubicBezTo>
                    <a:pt x="369" y="5"/>
                    <a:pt x="369" y="5"/>
                    <a:pt x="369" y="5"/>
                  </a:cubicBezTo>
                  <a:cubicBezTo>
                    <a:pt x="372" y="4"/>
                    <a:pt x="372" y="4"/>
                    <a:pt x="372" y="4"/>
                  </a:cubicBezTo>
                  <a:cubicBezTo>
                    <a:pt x="374" y="3"/>
                    <a:pt x="374" y="3"/>
                    <a:pt x="374" y="3"/>
                  </a:cubicBezTo>
                  <a:cubicBezTo>
                    <a:pt x="376" y="2"/>
                    <a:pt x="376" y="2"/>
                    <a:pt x="376" y="2"/>
                  </a:cubicBezTo>
                  <a:cubicBezTo>
                    <a:pt x="378" y="1"/>
                    <a:pt x="378" y="1"/>
                    <a:pt x="378" y="1"/>
                  </a:cubicBezTo>
                  <a:cubicBezTo>
                    <a:pt x="380" y="0"/>
                    <a:pt x="380" y="0"/>
                    <a:pt x="380" y="0"/>
                  </a:cubicBezTo>
                  <a:cubicBezTo>
                    <a:pt x="382" y="0"/>
                    <a:pt x="382" y="0"/>
                    <a:pt x="382" y="0"/>
                  </a:cubicBezTo>
                  <a:cubicBezTo>
                    <a:pt x="384" y="0"/>
                    <a:pt x="384" y="0"/>
                    <a:pt x="384" y="0"/>
                  </a:cubicBezTo>
                  <a:cubicBezTo>
                    <a:pt x="386" y="0"/>
                    <a:pt x="386" y="0"/>
                    <a:pt x="386" y="0"/>
                  </a:cubicBezTo>
                  <a:cubicBezTo>
                    <a:pt x="387" y="0"/>
                    <a:pt x="387" y="0"/>
                    <a:pt x="387" y="0"/>
                  </a:cubicBezTo>
                  <a:cubicBezTo>
                    <a:pt x="389" y="1"/>
                    <a:pt x="389" y="1"/>
                    <a:pt x="389" y="1"/>
                  </a:cubicBezTo>
                  <a:cubicBezTo>
                    <a:pt x="390" y="1"/>
                    <a:pt x="390" y="1"/>
                    <a:pt x="390" y="1"/>
                  </a:cubicBezTo>
                  <a:cubicBezTo>
                    <a:pt x="391" y="2"/>
                    <a:pt x="391" y="2"/>
                    <a:pt x="391" y="2"/>
                  </a:cubicBezTo>
                  <a:cubicBezTo>
                    <a:pt x="392" y="3"/>
                    <a:pt x="392" y="3"/>
                    <a:pt x="392" y="3"/>
                  </a:cubicBezTo>
                  <a:cubicBezTo>
                    <a:pt x="393" y="5"/>
                    <a:pt x="393" y="5"/>
                    <a:pt x="393" y="5"/>
                  </a:cubicBezTo>
                  <a:cubicBezTo>
                    <a:pt x="394" y="6"/>
                    <a:pt x="394" y="6"/>
                    <a:pt x="394" y="6"/>
                  </a:cubicBezTo>
                  <a:cubicBezTo>
                    <a:pt x="394" y="8"/>
                    <a:pt x="394" y="8"/>
                    <a:pt x="394" y="8"/>
                  </a:cubicBezTo>
                  <a:cubicBezTo>
                    <a:pt x="395" y="10"/>
                    <a:pt x="395" y="10"/>
                    <a:pt x="395" y="10"/>
                  </a:cubicBezTo>
                  <a:cubicBezTo>
                    <a:pt x="395" y="12"/>
                    <a:pt x="395" y="12"/>
                    <a:pt x="395" y="12"/>
                  </a:cubicBezTo>
                  <a:cubicBezTo>
                    <a:pt x="396" y="15"/>
                    <a:pt x="396" y="15"/>
                    <a:pt x="396" y="15"/>
                  </a:cubicBezTo>
                  <a:cubicBezTo>
                    <a:pt x="396" y="18"/>
                    <a:pt x="396" y="18"/>
                    <a:pt x="396" y="18"/>
                  </a:cubicBezTo>
                  <a:cubicBezTo>
                    <a:pt x="396" y="21"/>
                    <a:pt x="396" y="21"/>
                    <a:pt x="396" y="21"/>
                  </a:cubicBezTo>
                  <a:cubicBezTo>
                    <a:pt x="396" y="23"/>
                    <a:pt x="396" y="23"/>
                    <a:pt x="396" y="23"/>
                  </a:cubicBezTo>
                  <a:cubicBezTo>
                    <a:pt x="396" y="26"/>
                    <a:pt x="396" y="26"/>
                    <a:pt x="396" y="26"/>
                  </a:cubicBezTo>
                  <a:cubicBezTo>
                    <a:pt x="396" y="29"/>
                    <a:pt x="396" y="29"/>
                    <a:pt x="396" y="29"/>
                  </a:cubicBezTo>
                  <a:cubicBezTo>
                    <a:pt x="395" y="32"/>
                    <a:pt x="395" y="32"/>
                    <a:pt x="395" y="32"/>
                  </a:cubicBezTo>
                  <a:cubicBezTo>
                    <a:pt x="395" y="35"/>
                    <a:pt x="395" y="35"/>
                    <a:pt x="395" y="35"/>
                  </a:cubicBezTo>
                  <a:cubicBezTo>
                    <a:pt x="394" y="37"/>
                    <a:pt x="394" y="37"/>
                    <a:pt x="394" y="37"/>
                  </a:cubicBezTo>
                  <a:cubicBezTo>
                    <a:pt x="394" y="40"/>
                    <a:pt x="394" y="40"/>
                    <a:pt x="394" y="40"/>
                  </a:cubicBezTo>
                  <a:cubicBezTo>
                    <a:pt x="393" y="43"/>
                    <a:pt x="393" y="43"/>
                    <a:pt x="393" y="43"/>
                  </a:cubicBezTo>
                  <a:cubicBezTo>
                    <a:pt x="392" y="46"/>
                    <a:pt x="392" y="46"/>
                    <a:pt x="392" y="46"/>
                  </a:cubicBezTo>
                  <a:cubicBezTo>
                    <a:pt x="392" y="49"/>
                    <a:pt x="392" y="49"/>
                    <a:pt x="392" y="49"/>
                  </a:cubicBezTo>
                  <a:cubicBezTo>
                    <a:pt x="391" y="52"/>
                    <a:pt x="391" y="52"/>
                    <a:pt x="391" y="52"/>
                  </a:cubicBezTo>
                  <a:cubicBezTo>
                    <a:pt x="389" y="55"/>
                    <a:pt x="389" y="55"/>
                    <a:pt x="389" y="55"/>
                  </a:cubicBezTo>
                  <a:cubicBezTo>
                    <a:pt x="388" y="58"/>
                    <a:pt x="388" y="58"/>
                    <a:pt x="388" y="58"/>
                  </a:cubicBezTo>
                  <a:cubicBezTo>
                    <a:pt x="387" y="61"/>
                    <a:pt x="387" y="61"/>
                    <a:pt x="387" y="61"/>
                  </a:cubicBezTo>
                  <a:cubicBezTo>
                    <a:pt x="386" y="64"/>
                    <a:pt x="386" y="64"/>
                    <a:pt x="386" y="64"/>
                  </a:cubicBezTo>
                  <a:cubicBezTo>
                    <a:pt x="384" y="67"/>
                    <a:pt x="384" y="67"/>
                    <a:pt x="384" y="67"/>
                  </a:cubicBezTo>
                  <a:cubicBezTo>
                    <a:pt x="383" y="71"/>
                    <a:pt x="383" y="71"/>
                    <a:pt x="383" y="71"/>
                  </a:cubicBezTo>
                  <a:cubicBezTo>
                    <a:pt x="381" y="74"/>
                    <a:pt x="381" y="74"/>
                    <a:pt x="381" y="74"/>
                  </a:cubicBezTo>
                  <a:cubicBezTo>
                    <a:pt x="380" y="77"/>
                    <a:pt x="380" y="77"/>
                    <a:pt x="380" y="77"/>
                  </a:cubicBezTo>
                  <a:cubicBezTo>
                    <a:pt x="378" y="81"/>
                    <a:pt x="378" y="81"/>
                    <a:pt x="378" y="81"/>
                  </a:cubicBezTo>
                  <a:cubicBezTo>
                    <a:pt x="376" y="84"/>
                    <a:pt x="376" y="84"/>
                    <a:pt x="376" y="84"/>
                  </a:cubicBezTo>
                  <a:cubicBezTo>
                    <a:pt x="374" y="87"/>
                    <a:pt x="374" y="87"/>
                    <a:pt x="374" y="87"/>
                  </a:cubicBezTo>
                  <a:cubicBezTo>
                    <a:pt x="372" y="91"/>
                    <a:pt x="372" y="91"/>
                    <a:pt x="372" y="91"/>
                  </a:cubicBezTo>
                  <a:cubicBezTo>
                    <a:pt x="370" y="95"/>
                    <a:pt x="370" y="95"/>
                    <a:pt x="370" y="95"/>
                  </a:cubicBezTo>
                  <a:cubicBezTo>
                    <a:pt x="368" y="98"/>
                    <a:pt x="368" y="98"/>
                    <a:pt x="368" y="98"/>
                  </a:cubicBezTo>
                  <a:cubicBezTo>
                    <a:pt x="366" y="102"/>
                    <a:pt x="366" y="102"/>
                    <a:pt x="366" y="102"/>
                  </a:cubicBezTo>
                  <a:cubicBezTo>
                    <a:pt x="363" y="106"/>
                    <a:pt x="363" y="106"/>
                    <a:pt x="363" y="106"/>
                  </a:cubicBezTo>
                  <a:cubicBezTo>
                    <a:pt x="361" y="110"/>
                    <a:pt x="361" y="110"/>
                    <a:pt x="361" y="110"/>
                  </a:cubicBezTo>
                  <a:cubicBezTo>
                    <a:pt x="358" y="114"/>
                    <a:pt x="358" y="114"/>
                    <a:pt x="358" y="114"/>
                  </a:cubicBezTo>
                  <a:cubicBezTo>
                    <a:pt x="358" y="115"/>
                    <a:pt x="358" y="115"/>
                    <a:pt x="358" y="115"/>
                  </a:cubicBezTo>
                  <a:cubicBezTo>
                    <a:pt x="330" y="158"/>
                    <a:pt x="334" y="175"/>
                    <a:pt x="324" y="236"/>
                  </a:cubicBezTo>
                  <a:cubicBezTo>
                    <a:pt x="321" y="246"/>
                    <a:pt x="321" y="246"/>
                    <a:pt x="321" y="246"/>
                  </a:cubicBezTo>
                  <a:cubicBezTo>
                    <a:pt x="318" y="257"/>
                    <a:pt x="318" y="257"/>
                    <a:pt x="318" y="257"/>
                  </a:cubicBezTo>
                  <a:cubicBezTo>
                    <a:pt x="315" y="267"/>
                    <a:pt x="315" y="267"/>
                    <a:pt x="315" y="267"/>
                  </a:cubicBezTo>
                  <a:cubicBezTo>
                    <a:pt x="311" y="276"/>
                    <a:pt x="311" y="276"/>
                    <a:pt x="311" y="276"/>
                  </a:cubicBezTo>
                  <a:cubicBezTo>
                    <a:pt x="307" y="286"/>
                    <a:pt x="307" y="286"/>
                    <a:pt x="307" y="286"/>
                  </a:cubicBezTo>
                  <a:cubicBezTo>
                    <a:pt x="302" y="295"/>
                    <a:pt x="302" y="295"/>
                    <a:pt x="302" y="295"/>
                  </a:cubicBezTo>
                  <a:cubicBezTo>
                    <a:pt x="297" y="304"/>
                    <a:pt x="297" y="304"/>
                    <a:pt x="297" y="304"/>
                  </a:cubicBezTo>
                  <a:cubicBezTo>
                    <a:pt x="245" y="388"/>
                    <a:pt x="152" y="429"/>
                    <a:pt x="61" y="420"/>
                  </a:cubicBezTo>
                  <a:cubicBezTo>
                    <a:pt x="58" y="420"/>
                    <a:pt x="58" y="420"/>
                    <a:pt x="58" y="420"/>
                  </a:cubicBezTo>
                  <a:cubicBezTo>
                    <a:pt x="55" y="419"/>
                    <a:pt x="55" y="419"/>
                    <a:pt x="55" y="419"/>
                  </a:cubicBezTo>
                  <a:cubicBezTo>
                    <a:pt x="52" y="419"/>
                    <a:pt x="52" y="419"/>
                    <a:pt x="52" y="419"/>
                  </a:cubicBezTo>
                  <a:cubicBezTo>
                    <a:pt x="49" y="419"/>
                    <a:pt x="49" y="419"/>
                    <a:pt x="49" y="419"/>
                  </a:cubicBezTo>
                  <a:cubicBezTo>
                    <a:pt x="47" y="418"/>
                    <a:pt x="47" y="418"/>
                    <a:pt x="47" y="418"/>
                  </a:cubicBezTo>
                  <a:cubicBezTo>
                    <a:pt x="44" y="418"/>
                    <a:pt x="44" y="418"/>
                    <a:pt x="44" y="418"/>
                  </a:cubicBezTo>
                  <a:cubicBezTo>
                    <a:pt x="42" y="417"/>
                    <a:pt x="42" y="417"/>
                    <a:pt x="42" y="417"/>
                  </a:cubicBezTo>
                  <a:cubicBezTo>
                    <a:pt x="39" y="417"/>
                    <a:pt x="39" y="417"/>
                    <a:pt x="39" y="417"/>
                  </a:cubicBezTo>
                  <a:cubicBezTo>
                    <a:pt x="37" y="417"/>
                    <a:pt x="37" y="417"/>
                    <a:pt x="37" y="417"/>
                  </a:cubicBezTo>
                  <a:cubicBezTo>
                    <a:pt x="35" y="416"/>
                    <a:pt x="35" y="416"/>
                    <a:pt x="35" y="416"/>
                  </a:cubicBezTo>
                  <a:cubicBezTo>
                    <a:pt x="32" y="416"/>
                    <a:pt x="32" y="416"/>
                    <a:pt x="32" y="416"/>
                  </a:cubicBezTo>
                  <a:cubicBezTo>
                    <a:pt x="30" y="416"/>
                    <a:pt x="30" y="416"/>
                    <a:pt x="30" y="416"/>
                  </a:cubicBezTo>
                  <a:cubicBezTo>
                    <a:pt x="28" y="415"/>
                    <a:pt x="28" y="415"/>
                    <a:pt x="28" y="415"/>
                  </a:cubicBezTo>
                  <a:lnTo>
                    <a:pt x="0" y="357"/>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3572"/>
            <p:cNvSpPr/>
            <p:nvPr/>
          </p:nvSpPr>
          <p:spPr bwMode="auto">
            <a:xfrm>
              <a:off x="-9822657" y="-8078788"/>
              <a:ext cx="2417763" cy="1379538"/>
            </a:xfrm>
            <a:custGeom>
              <a:avLst/>
              <a:gdLst>
                <a:gd name="T0" fmla="*/ 799 w 1523"/>
                <a:gd name="T1" fmla="*/ 867 h 869"/>
                <a:gd name="T2" fmla="*/ 847 w 1523"/>
                <a:gd name="T3" fmla="*/ 864 h 869"/>
                <a:gd name="T4" fmla="*/ 901 w 1523"/>
                <a:gd name="T5" fmla="*/ 848 h 869"/>
                <a:gd name="T6" fmla="*/ 958 w 1523"/>
                <a:gd name="T7" fmla="*/ 822 h 869"/>
                <a:gd name="T8" fmla="*/ 1015 w 1523"/>
                <a:gd name="T9" fmla="*/ 791 h 869"/>
                <a:gd name="T10" fmla="*/ 1067 w 1523"/>
                <a:gd name="T11" fmla="*/ 758 h 869"/>
                <a:gd name="T12" fmla="*/ 1114 w 1523"/>
                <a:gd name="T13" fmla="*/ 725 h 869"/>
                <a:gd name="T14" fmla="*/ 1152 w 1523"/>
                <a:gd name="T15" fmla="*/ 694 h 869"/>
                <a:gd name="T16" fmla="*/ 1208 w 1523"/>
                <a:gd name="T17" fmla="*/ 642 h 869"/>
                <a:gd name="T18" fmla="*/ 1249 w 1523"/>
                <a:gd name="T19" fmla="*/ 590 h 869"/>
                <a:gd name="T20" fmla="*/ 1270 w 1523"/>
                <a:gd name="T21" fmla="*/ 543 h 869"/>
                <a:gd name="T22" fmla="*/ 1275 w 1523"/>
                <a:gd name="T23" fmla="*/ 505 h 869"/>
                <a:gd name="T24" fmla="*/ 1270 w 1523"/>
                <a:gd name="T25" fmla="*/ 470 h 869"/>
                <a:gd name="T26" fmla="*/ 1260 w 1523"/>
                <a:gd name="T27" fmla="*/ 439 h 869"/>
                <a:gd name="T28" fmla="*/ 1251 w 1523"/>
                <a:gd name="T29" fmla="*/ 411 h 869"/>
                <a:gd name="T30" fmla="*/ 1246 w 1523"/>
                <a:gd name="T31" fmla="*/ 382 h 869"/>
                <a:gd name="T32" fmla="*/ 1249 w 1523"/>
                <a:gd name="T33" fmla="*/ 368 h 869"/>
                <a:gd name="T34" fmla="*/ 1251 w 1523"/>
                <a:gd name="T35" fmla="*/ 359 h 869"/>
                <a:gd name="T36" fmla="*/ 1258 w 1523"/>
                <a:gd name="T37" fmla="*/ 352 h 869"/>
                <a:gd name="T38" fmla="*/ 1265 w 1523"/>
                <a:gd name="T39" fmla="*/ 345 h 869"/>
                <a:gd name="T40" fmla="*/ 1279 w 1523"/>
                <a:gd name="T41" fmla="*/ 338 h 869"/>
                <a:gd name="T42" fmla="*/ 1296 w 1523"/>
                <a:gd name="T43" fmla="*/ 326 h 869"/>
                <a:gd name="T44" fmla="*/ 1319 w 1523"/>
                <a:gd name="T45" fmla="*/ 314 h 869"/>
                <a:gd name="T46" fmla="*/ 1350 w 1523"/>
                <a:gd name="T47" fmla="*/ 300 h 869"/>
                <a:gd name="T48" fmla="*/ 1390 w 1523"/>
                <a:gd name="T49" fmla="*/ 278 h 869"/>
                <a:gd name="T50" fmla="*/ 1426 w 1523"/>
                <a:gd name="T51" fmla="*/ 257 h 869"/>
                <a:gd name="T52" fmla="*/ 1459 w 1523"/>
                <a:gd name="T53" fmla="*/ 241 h 869"/>
                <a:gd name="T54" fmla="*/ 1485 w 1523"/>
                <a:gd name="T55" fmla="*/ 226 h 869"/>
                <a:gd name="T56" fmla="*/ 1509 w 1523"/>
                <a:gd name="T57" fmla="*/ 219 h 869"/>
                <a:gd name="T58" fmla="*/ 743 w 1523"/>
                <a:gd name="T59" fmla="*/ 0 h 869"/>
                <a:gd name="T60" fmla="*/ 724 w 1523"/>
                <a:gd name="T61" fmla="*/ 2 h 869"/>
                <a:gd name="T62" fmla="*/ 700 w 1523"/>
                <a:gd name="T63" fmla="*/ 11 h 869"/>
                <a:gd name="T64" fmla="*/ 672 w 1523"/>
                <a:gd name="T65" fmla="*/ 26 h 869"/>
                <a:gd name="T66" fmla="*/ 639 w 1523"/>
                <a:gd name="T67" fmla="*/ 42 h 869"/>
                <a:gd name="T68" fmla="*/ 601 w 1523"/>
                <a:gd name="T69" fmla="*/ 63 h 869"/>
                <a:gd name="T70" fmla="*/ 563 w 1523"/>
                <a:gd name="T71" fmla="*/ 85 h 869"/>
                <a:gd name="T72" fmla="*/ 535 w 1523"/>
                <a:gd name="T73" fmla="*/ 99 h 869"/>
                <a:gd name="T74" fmla="*/ 513 w 1523"/>
                <a:gd name="T75" fmla="*/ 111 h 869"/>
                <a:gd name="T76" fmla="*/ 497 w 1523"/>
                <a:gd name="T77" fmla="*/ 120 h 869"/>
                <a:gd name="T78" fmla="*/ 485 w 1523"/>
                <a:gd name="T79" fmla="*/ 127 h 869"/>
                <a:gd name="T80" fmla="*/ 478 w 1523"/>
                <a:gd name="T81" fmla="*/ 134 h 869"/>
                <a:gd name="T82" fmla="*/ 471 w 1523"/>
                <a:gd name="T83" fmla="*/ 141 h 869"/>
                <a:gd name="T84" fmla="*/ 468 w 1523"/>
                <a:gd name="T85" fmla="*/ 151 h 869"/>
                <a:gd name="T86" fmla="*/ 468 w 1523"/>
                <a:gd name="T87" fmla="*/ 170 h 869"/>
                <a:gd name="T88" fmla="*/ 473 w 1523"/>
                <a:gd name="T89" fmla="*/ 198 h 869"/>
                <a:gd name="T90" fmla="*/ 485 w 1523"/>
                <a:gd name="T91" fmla="*/ 226 h 869"/>
                <a:gd name="T92" fmla="*/ 494 w 1523"/>
                <a:gd name="T93" fmla="*/ 260 h 869"/>
                <a:gd name="T94" fmla="*/ 497 w 1523"/>
                <a:gd name="T95" fmla="*/ 295 h 869"/>
                <a:gd name="T96" fmla="*/ 487 w 1523"/>
                <a:gd name="T97" fmla="*/ 335 h 869"/>
                <a:gd name="T98" fmla="*/ 464 w 1523"/>
                <a:gd name="T99" fmla="*/ 382 h 869"/>
                <a:gd name="T100" fmla="*/ 414 w 1523"/>
                <a:gd name="T101" fmla="*/ 439 h 869"/>
                <a:gd name="T102" fmla="*/ 364 w 1523"/>
                <a:gd name="T103" fmla="*/ 484 h 869"/>
                <a:gd name="T104" fmla="*/ 324 w 1523"/>
                <a:gd name="T105" fmla="*/ 512 h 869"/>
                <a:gd name="T106" fmla="*/ 275 w 1523"/>
                <a:gd name="T107" fmla="*/ 548 h 869"/>
                <a:gd name="T108" fmla="*/ 220 w 1523"/>
                <a:gd name="T109" fmla="*/ 581 h 869"/>
                <a:gd name="T110" fmla="*/ 163 w 1523"/>
                <a:gd name="T111" fmla="*/ 609 h 869"/>
                <a:gd name="T112" fmla="*/ 109 w 1523"/>
                <a:gd name="T113" fmla="*/ 633 h 869"/>
                <a:gd name="T114" fmla="*/ 55 w 1523"/>
                <a:gd name="T115" fmla="*/ 647 h 869"/>
                <a:gd name="T116" fmla="*/ 10 w 1523"/>
                <a:gd name="T117" fmla="*/ 647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3" h="869">
                  <a:moveTo>
                    <a:pt x="0" y="645"/>
                  </a:moveTo>
                  <a:lnTo>
                    <a:pt x="778" y="864"/>
                  </a:lnTo>
                  <a:lnTo>
                    <a:pt x="788" y="867"/>
                  </a:lnTo>
                  <a:lnTo>
                    <a:pt x="799" y="867"/>
                  </a:lnTo>
                  <a:lnTo>
                    <a:pt x="811" y="869"/>
                  </a:lnTo>
                  <a:lnTo>
                    <a:pt x="823" y="867"/>
                  </a:lnTo>
                  <a:lnTo>
                    <a:pt x="835" y="867"/>
                  </a:lnTo>
                  <a:lnTo>
                    <a:pt x="847" y="864"/>
                  </a:lnTo>
                  <a:lnTo>
                    <a:pt x="858" y="860"/>
                  </a:lnTo>
                  <a:lnTo>
                    <a:pt x="873" y="857"/>
                  </a:lnTo>
                  <a:lnTo>
                    <a:pt x="887" y="853"/>
                  </a:lnTo>
                  <a:lnTo>
                    <a:pt x="901" y="848"/>
                  </a:lnTo>
                  <a:lnTo>
                    <a:pt x="915" y="841"/>
                  </a:lnTo>
                  <a:lnTo>
                    <a:pt x="929" y="836"/>
                  </a:lnTo>
                  <a:lnTo>
                    <a:pt x="944" y="829"/>
                  </a:lnTo>
                  <a:lnTo>
                    <a:pt x="958" y="822"/>
                  </a:lnTo>
                  <a:lnTo>
                    <a:pt x="972" y="815"/>
                  </a:lnTo>
                  <a:lnTo>
                    <a:pt x="986" y="808"/>
                  </a:lnTo>
                  <a:lnTo>
                    <a:pt x="1000" y="798"/>
                  </a:lnTo>
                  <a:lnTo>
                    <a:pt x="1015" y="791"/>
                  </a:lnTo>
                  <a:lnTo>
                    <a:pt x="1026" y="782"/>
                  </a:lnTo>
                  <a:lnTo>
                    <a:pt x="1041" y="775"/>
                  </a:lnTo>
                  <a:lnTo>
                    <a:pt x="1055" y="765"/>
                  </a:lnTo>
                  <a:lnTo>
                    <a:pt x="1067" y="758"/>
                  </a:lnTo>
                  <a:lnTo>
                    <a:pt x="1078" y="749"/>
                  </a:lnTo>
                  <a:lnTo>
                    <a:pt x="1093" y="742"/>
                  </a:lnTo>
                  <a:lnTo>
                    <a:pt x="1102" y="732"/>
                  </a:lnTo>
                  <a:lnTo>
                    <a:pt x="1114" y="725"/>
                  </a:lnTo>
                  <a:lnTo>
                    <a:pt x="1123" y="718"/>
                  </a:lnTo>
                  <a:lnTo>
                    <a:pt x="1135" y="709"/>
                  </a:lnTo>
                  <a:lnTo>
                    <a:pt x="1142" y="701"/>
                  </a:lnTo>
                  <a:lnTo>
                    <a:pt x="1152" y="694"/>
                  </a:lnTo>
                  <a:lnTo>
                    <a:pt x="1159" y="690"/>
                  </a:lnTo>
                  <a:lnTo>
                    <a:pt x="1178" y="673"/>
                  </a:lnTo>
                  <a:lnTo>
                    <a:pt x="1194" y="657"/>
                  </a:lnTo>
                  <a:lnTo>
                    <a:pt x="1208" y="642"/>
                  </a:lnTo>
                  <a:lnTo>
                    <a:pt x="1220" y="628"/>
                  </a:lnTo>
                  <a:lnTo>
                    <a:pt x="1232" y="614"/>
                  </a:lnTo>
                  <a:lnTo>
                    <a:pt x="1241" y="602"/>
                  </a:lnTo>
                  <a:lnTo>
                    <a:pt x="1249" y="590"/>
                  </a:lnTo>
                  <a:lnTo>
                    <a:pt x="1256" y="576"/>
                  </a:lnTo>
                  <a:lnTo>
                    <a:pt x="1263" y="564"/>
                  </a:lnTo>
                  <a:lnTo>
                    <a:pt x="1267" y="555"/>
                  </a:lnTo>
                  <a:lnTo>
                    <a:pt x="1270" y="543"/>
                  </a:lnTo>
                  <a:lnTo>
                    <a:pt x="1272" y="534"/>
                  </a:lnTo>
                  <a:lnTo>
                    <a:pt x="1275" y="524"/>
                  </a:lnTo>
                  <a:lnTo>
                    <a:pt x="1275" y="512"/>
                  </a:lnTo>
                  <a:lnTo>
                    <a:pt x="1275" y="505"/>
                  </a:lnTo>
                  <a:lnTo>
                    <a:pt x="1275" y="496"/>
                  </a:lnTo>
                  <a:lnTo>
                    <a:pt x="1275" y="486"/>
                  </a:lnTo>
                  <a:lnTo>
                    <a:pt x="1272" y="479"/>
                  </a:lnTo>
                  <a:lnTo>
                    <a:pt x="1270" y="470"/>
                  </a:lnTo>
                  <a:lnTo>
                    <a:pt x="1267" y="463"/>
                  </a:lnTo>
                  <a:lnTo>
                    <a:pt x="1265" y="453"/>
                  </a:lnTo>
                  <a:lnTo>
                    <a:pt x="1263" y="446"/>
                  </a:lnTo>
                  <a:lnTo>
                    <a:pt x="1260" y="439"/>
                  </a:lnTo>
                  <a:lnTo>
                    <a:pt x="1258" y="432"/>
                  </a:lnTo>
                  <a:lnTo>
                    <a:pt x="1256" y="425"/>
                  </a:lnTo>
                  <a:lnTo>
                    <a:pt x="1253" y="418"/>
                  </a:lnTo>
                  <a:lnTo>
                    <a:pt x="1251" y="411"/>
                  </a:lnTo>
                  <a:lnTo>
                    <a:pt x="1249" y="404"/>
                  </a:lnTo>
                  <a:lnTo>
                    <a:pt x="1246" y="397"/>
                  </a:lnTo>
                  <a:lnTo>
                    <a:pt x="1246" y="390"/>
                  </a:lnTo>
                  <a:lnTo>
                    <a:pt x="1246" y="382"/>
                  </a:lnTo>
                  <a:lnTo>
                    <a:pt x="1246" y="375"/>
                  </a:lnTo>
                  <a:lnTo>
                    <a:pt x="1246" y="373"/>
                  </a:lnTo>
                  <a:lnTo>
                    <a:pt x="1249" y="371"/>
                  </a:lnTo>
                  <a:lnTo>
                    <a:pt x="1249" y="368"/>
                  </a:lnTo>
                  <a:lnTo>
                    <a:pt x="1249" y="366"/>
                  </a:lnTo>
                  <a:lnTo>
                    <a:pt x="1249" y="364"/>
                  </a:lnTo>
                  <a:lnTo>
                    <a:pt x="1251" y="361"/>
                  </a:lnTo>
                  <a:lnTo>
                    <a:pt x="1251" y="359"/>
                  </a:lnTo>
                  <a:lnTo>
                    <a:pt x="1253" y="356"/>
                  </a:lnTo>
                  <a:lnTo>
                    <a:pt x="1253" y="356"/>
                  </a:lnTo>
                  <a:lnTo>
                    <a:pt x="1256" y="354"/>
                  </a:lnTo>
                  <a:lnTo>
                    <a:pt x="1258" y="352"/>
                  </a:lnTo>
                  <a:lnTo>
                    <a:pt x="1258" y="349"/>
                  </a:lnTo>
                  <a:lnTo>
                    <a:pt x="1260" y="349"/>
                  </a:lnTo>
                  <a:lnTo>
                    <a:pt x="1263" y="347"/>
                  </a:lnTo>
                  <a:lnTo>
                    <a:pt x="1265" y="345"/>
                  </a:lnTo>
                  <a:lnTo>
                    <a:pt x="1267" y="342"/>
                  </a:lnTo>
                  <a:lnTo>
                    <a:pt x="1272" y="340"/>
                  </a:lnTo>
                  <a:lnTo>
                    <a:pt x="1275" y="340"/>
                  </a:lnTo>
                  <a:lnTo>
                    <a:pt x="1279" y="338"/>
                  </a:lnTo>
                  <a:lnTo>
                    <a:pt x="1282" y="335"/>
                  </a:lnTo>
                  <a:lnTo>
                    <a:pt x="1286" y="333"/>
                  </a:lnTo>
                  <a:lnTo>
                    <a:pt x="1291" y="330"/>
                  </a:lnTo>
                  <a:lnTo>
                    <a:pt x="1296" y="326"/>
                  </a:lnTo>
                  <a:lnTo>
                    <a:pt x="1303" y="323"/>
                  </a:lnTo>
                  <a:lnTo>
                    <a:pt x="1308" y="321"/>
                  </a:lnTo>
                  <a:lnTo>
                    <a:pt x="1315" y="319"/>
                  </a:lnTo>
                  <a:lnTo>
                    <a:pt x="1319" y="314"/>
                  </a:lnTo>
                  <a:lnTo>
                    <a:pt x="1327" y="312"/>
                  </a:lnTo>
                  <a:lnTo>
                    <a:pt x="1334" y="307"/>
                  </a:lnTo>
                  <a:lnTo>
                    <a:pt x="1343" y="302"/>
                  </a:lnTo>
                  <a:lnTo>
                    <a:pt x="1350" y="300"/>
                  </a:lnTo>
                  <a:lnTo>
                    <a:pt x="1360" y="295"/>
                  </a:lnTo>
                  <a:lnTo>
                    <a:pt x="1369" y="288"/>
                  </a:lnTo>
                  <a:lnTo>
                    <a:pt x="1381" y="283"/>
                  </a:lnTo>
                  <a:lnTo>
                    <a:pt x="1390" y="278"/>
                  </a:lnTo>
                  <a:lnTo>
                    <a:pt x="1400" y="271"/>
                  </a:lnTo>
                  <a:lnTo>
                    <a:pt x="1409" y="267"/>
                  </a:lnTo>
                  <a:lnTo>
                    <a:pt x="1419" y="262"/>
                  </a:lnTo>
                  <a:lnTo>
                    <a:pt x="1426" y="257"/>
                  </a:lnTo>
                  <a:lnTo>
                    <a:pt x="1435" y="252"/>
                  </a:lnTo>
                  <a:lnTo>
                    <a:pt x="1442" y="248"/>
                  </a:lnTo>
                  <a:lnTo>
                    <a:pt x="1452" y="243"/>
                  </a:lnTo>
                  <a:lnTo>
                    <a:pt x="1459" y="241"/>
                  </a:lnTo>
                  <a:lnTo>
                    <a:pt x="1466" y="236"/>
                  </a:lnTo>
                  <a:lnTo>
                    <a:pt x="1473" y="234"/>
                  </a:lnTo>
                  <a:lnTo>
                    <a:pt x="1480" y="229"/>
                  </a:lnTo>
                  <a:lnTo>
                    <a:pt x="1485" y="226"/>
                  </a:lnTo>
                  <a:lnTo>
                    <a:pt x="1492" y="224"/>
                  </a:lnTo>
                  <a:lnTo>
                    <a:pt x="1497" y="222"/>
                  </a:lnTo>
                  <a:lnTo>
                    <a:pt x="1504" y="222"/>
                  </a:lnTo>
                  <a:lnTo>
                    <a:pt x="1509" y="219"/>
                  </a:lnTo>
                  <a:lnTo>
                    <a:pt x="1513" y="219"/>
                  </a:lnTo>
                  <a:lnTo>
                    <a:pt x="1518" y="219"/>
                  </a:lnTo>
                  <a:lnTo>
                    <a:pt x="1523" y="219"/>
                  </a:lnTo>
                  <a:lnTo>
                    <a:pt x="743" y="0"/>
                  </a:lnTo>
                  <a:lnTo>
                    <a:pt x="740" y="0"/>
                  </a:lnTo>
                  <a:lnTo>
                    <a:pt x="736" y="0"/>
                  </a:lnTo>
                  <a:lnTo>
                    <a:pt x="731" y="0"/>
                  </a:lnTo>
                  <a:lnTo>
                    <a:pt x="724" y="2"/>
                  </a:lnTo>
                  <a:lnTo>
                    <a:pt x="719" y="4"/>
                  </a:lnTo>
                  <a:lnTo>
                    <a:pt x="714" y="4"/>
                  </a:lnTo>
                  <a:lnTo>
                    <a:pt x="707" y="9"/>
                  </a:lnTo>
                  <a:lnTo>
                    <a:pt x="700" y="11"/>
                  </a:lnTo>
                  <a:lnTo>
                    <a:pt x="695" y="14"/>
                  </a:lnTo>
                  <a:lnTo>
                    <a:pt x="688" y="16"/>
                  </a:lnTo>
                  <a:lnTo>
                    <a:pt x="681" y="21"/>
                  </a:lnTo>
                  <a:lnTo>
                    <a:pt x="672" y="26"/>
                  </a:lnTo>
                  <a:lnTo>
                    <a:pt x="665" y="28"/>
                  </a:lnTo>
                  <a:lnTo>
                    <a:pt x="658" y="33"/>
                  </a:lnTo>
                  <a:lnTo>
                    <a:pt x="648" y="37"/>
                  </a:lnTo>
                  <a:lnTo>
                    <a:pt x="639" y="42"/>
                  </a:lnTo>
                  <a:lnTo>
                    <a:pt x="632" y="49"/>
                  </a:lnTo>
                  <a:lnTo>
                    <a:pt x="622" y="54"/>
                  </a:lnTo>
                  <a:lnTo>
                    <a:pt x="613" y="59"/>
                  </a:lnTo>
                  <a:lnTo>
                    <a:pt x="601" y="63"/>
                  </a:lnTo>
                  <a:lnTo>
                    <a:pt x="591" y="71"/>
                  </a:lnTo>
                  <a:lnTo>
                    <a:pt x="582" y="75"/>
                  </a:lnTo>
                  <a:lnTo>
                    <a:pt x="572" y="80"/>
                  </a:lnTo>
                  <a:lnTo>
                    <a:pt x="563" y="85"/>
                  </a:lnTo>
                  <a:lnTo>
                    <a:pt x="556" y="87"/>
                  </a:lnTo>
                  <a:lnTo>
                    <a:pt x="549" y="92"/>
                  </a:lnTo>
                  <a:lnTo>
                    <a:pt x="542" y="97"/>
                  </a:lnTo>
                  <a:lnTo>
                    <a:pt x="535" y="99"/>
                  </a:lnTo>
                  <a:lnTo>
                    <a:pt x="530" y="101"/>
                  </a:lnTo>
                  <a:lnTo>
                    <a:pt x="523" y="106"/>
                  </a:lnTo>
                  <a:lnTo>
                    <a:pt x="518" y="108"/>
                  </a:lnTo>
                  <a:lnTo>
                    <a:pt x="513" y="111"/>
                  </a:lnTo>
                  <a:lnTo>
                    <a:pt x="509" y="113"/>
                  </a:lnTo>
                  <a:lnTo>
                    <a:pt x="504" y="115"/>
                  </a:lnTo>
                  <a:lnTo>
                    <a:pt x="501" y="118"/>
                  </a:lnTo>
                  <a:lnTo>
                    <a:pt x="497" y="120"/>
                  </a:lnTo>
                  <a:lnTo>
                    <a:pt x="494" y="123"/>
                  </a:lnTo>
                  <a:lnTo>
                    <a:pt x="490" y="123"/>
                  </a:lnTo>
                  <a:lnTo>
                    <a:pt x="487" y="125"/>
                  </a:lnTo>
                  <a:lnTo>
                    <a:pt x="485" y="127"/>
                  </a:lnTo>
                  <a:lnTo>
                    <a:pt x="483" y="130"/>
                  </a:lnTo>
                  <a:lnTo>
                    <a:pt x="480" y="132"/>
                  </a:lnTo>
                  <a:lnTo>
                    <a:pt x="478" y="132"/>
                  </a:lnTo>
                  <a:lnTo>
                    <a:pt x="478" y="134"/>
                  </a:lnTo>
                  <a:lnTo>
                    <a:pt x="475" y="137"/>
                  </a:lnTo>
                  <a:lnTo>
                    <a:pt x="473" y="139"/>
                  </a:lnTo>
                  <a:lnTo>
                    <a:pt x="473" y="139"/>
                  </a:lnTo>
                  <a:lnTo>
                    <a:pt x="471" y="141"/>
                  </a:lnTo>
                  <a:lnTo>
                    <a:pt x="471" y="144"/>
                  </a:lnTo>
                  <a:lnTo>
                    <a:pt x="471" y="146"/>
                  </a:lnTo>
                  <a:lnTo>
                    <a:pt x="468" y="149"/>
                  </a:lnTo>
                  <a:lnTo>
                    <a:pt x="468" y="151"/>
                  </a:lnTo>
                  <a:lnTo>
                    <a:pt x="468" y="153"/>
                  </a:lnTo>
                  <a:lnTo>
                    <a:pt x="468" y="156"/>
                  </a:lnTo>
                  <a:lnTo>
                    <a:pt x="468" y="163"/>
                  </a:lnTo>
                  <a:lnTo>
                    <a:pt x="468" y="170"/>
                  </a:lnTo>
                  <a:lnTo>
                    <a:pt x="468" y="177"/>
                  </a:lnTo>
                  <a:lnTo>
                    <a:pt x="471" y="184"/>
                  </a:lnTo>
                  <a:lnTo>
                    <a:pt x="471" y="191"/>
                  </a:lnTo>
                  <a:lnTo>
                    <a:pt x="473" y="198"/>
                  </a:lnTo>
                  <a:lnTo>
                    <a:pt x="475" y="205"/>
                  </a:lnTo>
                  <a:lnTo>
                    <a:pt x="478" y="212"/>
                  </a:lnTo>
                  <a:lnTo>
                    <a:pt x="483" y="219"/>
                  </a:lnTo>
                  <a:lnTo>
                    <a:pt x="485" y="226"/>
                  </a:lnTo>
                  <a:lnTo>
                    <a:pt x="487" y="236"/>
                  </a:lnTo>
                  <a:lnTo>
                    <a:pt x="490" y="243"/>
                  </a:lnTo>
                  <a:lnTo>
                    <a:pt x="492" y="250"/>
                  </a:lnTo>
                  <a:lnTo>
                    <a:pt x="494" y="260"/>
                  </a:lnTo>
                  <a:lnTo>
                    <a:pt x="494" y="267"/>
                  </a:lnTo>
                  <a:lnTo>
                    <a:pt x="497" y="276"/>
                  </a:lnTo>
                  <a:lnTo>
                    <a:pt x="497" y="286"/>
                  </a:lnTo>
                  <a:lnTo>
                    <a:pt x="497" y="295"/>
                  </a:lnTo>
                  <a:lnTo>
                    <a:pt x="497" y="304"/>
                  </a:lnTo>
                  <a:lnTo>
                    <a:pt x="494" y="314"/>
                  </a:lnTo>
                  <a:lnTo>
                    <a:pt x="492" y="323"/>
                  </a:lnTo>
                  <a:lnTo>
                    <a:pt x="487" y="335"/>
                  </a:lnTo>
                  <a:lnTo>
                    <a:pt x="483" y="347"/>
                  </a:lnTo>
                  <a:lnTo>
                    <a:pt x="478" y="359"/>
                  </a:lnTo>
                  <a:lnTo>
                    <a:pt x="471" y="371"/>
                  </a:lnTo>
                  <a:lnTo>
                    <a:pt x="464" y="382"/>
                  </a:lnTo>
                  <a:lnTo>
                    <a:pt x="454" y="397"/>
                  </a:lnTo>
                  <a:lnTo>
                    <a:pt x="442" y="408"/>
                  </a:lnTo>
                  <a:lnTo>
                    <a:pt x="428" y="423"/>
                  </a:lnTo>
                  <a:lnTo>
                    <a:pt x="414" y="439"/>
                  </a:lnTo>
                  <a:lnTo>
                    <a:pt x="397" y="453"/>
                  </a:lnTo>
                  <a:lnTo>
                    <a:pt x="381" y="470"/>
                  </a:lnTo>
                  <a:lnTo>
                    <a:pt x="374" y="477"/>
                  </a:lnTo>
                  <a:lnTo>
                    <a:pt x="364" y="484"/>
                  </a:lnTo>
                  <a:lnTo>
                    <a:pt x="355" y="491"/>
                  </a:lnTo>
                  <a:lnTo>
                    <a:pt x="345" y="498"/>
                  </a:lnTo>
                  <a:lnTo>
                    <a:pt x="336" y="505"/>
                  </a:lnTo>
                  <a:lnTo>
                    <a:pt x="324" y="512"/>
                  </a:lnTo>
                  <a:lnTo>
                    <a:pt x="312" y="522"/>
                  </a:lnTo>
                  <a:lnTo>
                    <a:pt x="301" y="529"/>
                  </a:lnTo>
                  <a:lnTo>
                    <a:pt x="289" y="538"/>
                  </a:lnTo>
                  <a:lnTo>
                    <a:pt x="275" y="548"/>
                  </a:lnTo>
                  <a:lnTo>
                    <a:pt x="263" y="555"/>
                  </a:lnTo>
                  <a:lnTo>
                    <a:pt x="249" y="564"/>
                  </a:lnTo>
                  <a:lnTo>
                    <a:pt x="234" y="571"/>
                  </a:lnTo>
                  <a:lnTo>
                    <a:pt x="220" y="581"/>
                  </a:lnTo>
                  <a:lnTo>
                    <a:pt x="206" y="588"/>
                  </a:lnTo>
                  <a:lnTo>
                    <a:pt x="192" y="595"/>
                  </a:lnTo>
                  <a:lnTo>
                    <a:pt x="178" y="602"/>
                  </a:lnTo>
                  <a:lnTo>
                    <a:pt x="163" y="609"/>
                  </a:lnTo>
                  <a:lnTo>
                    <a:pt x="149" y="616"/>
                  </a:lnTo>
                  <a:lnTo>
                    <a:pt x="135" y="623"/>
                  </a:lnTo>
                  <a:lnTo>
                    <a:pt x="121" y="628"/>
                  </a:lnTo>
                  <a:lnTo>
                    <a:pt x="109" y="633"/>
                  </a:lnTo>
                  <a:lnTo>
                    <a:pt x="95" y="638"/>
                  </a:lnTo>
                  <a:lnTo>
                    <a:pt x="81" y="642"/>
                  </a:lnTo>
                  <a:lnTo>
                    <a:pt x="69" y="645"/>
                  </a:lnTo>
                  <a:lnTo>
                    <a:pt x="55" y="647"/>
                  </a:lnTo>
                  <a:lnTo>
                    <a:pt x="43" y="647"/>
                  </a:lnTo>
                  <a:lnTo>
                    <a:pt x="31" y="649"/>
                  </a:lnTo>
                  <a:lnTo>
                    <a:pt x="22" y="649"/>
                  </a:lnTo>
                  <a:lnTo>
                    <a:pt x="10" y="647"/>
                  </a:lnTo>
                  <a:lnTo>
                    <a:pt x="0" y="645"/>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3573"/>
            <p:cNvSpPr/>
            <p:nvPr/>
          </p:nvSpPr>
          <p:spPr bwMode="auto">
            <a:xfrm>
              <a:off x="-10197307" y="-8120063"/>
              <a:ext cx="1485900" cy="1612900"/>
            </a:xfrm>
            <a:custGeom>
              <a:avLst/>
              <a:gdLst>
                <a:gd name="T0" fmla="*/ 65 w 396"/>
                <a:gd name="T1" fmla="*/ 199 h 430"/>
                <a:gd name="T2" fmla="*/ 59 w 396"/>
                <a:gd name="T3" fmla="*/ 213 h 430"/>
                <a:gd name="T4" fmla="*/ 55 w 396"/>
                <a:gd name="T5" fmla="*/ 226 h 430"/>
                <a:gd name="T6" fmla="*/ 54 w 396"/>
                <a:gd name="T7" fmla="*/ 236 h 430"/>
                <a:gd name="T8" fmla="*/ 56 w 396"/>
                <a:gd name="T9" fmla="*/ 245 h 430"/>
                <a:gd name="T10" fmla="*/ 61 w 396"/>
                <a:gd name="T11" fmla="*/ 252 h 430"/>
                <a:gd name="T12" fmla="*/ 70 w 396"/>
                <a:gd name="T13" fmla="*/ 259 h 430"/>
                <a:gd name="T14" fmla="*/ 82 w 396"/>
                <a:gd name="T15" fmla="*/ 266 h 430"/>
                <a:gd name="T16" fmla="*/ 97 w 396"/>
                <a:gd name="T17" fmla="*/ 272 h 430"/>
                <a:gd name="T18" fmla="*/ 115 w 396"/>
                <a:gd name="T19" fmla="*/ 271 h 430"/>
                <a:gd name="T20" fmla="*/ 135 w 396"/>
                <a:gd name="T21" fmla="*/ 265 h 430"/>
                <a:gd name="T22" fmla="*/ 157 w 396"/>
                <a:gd name="T23" fmla="*/ 255 h 430"/>
                <a:gd name="T24" fmla="*/ 180 w 396"/>
                <a:gd name="T25" fmla="*/ 243 h 430"/>
                <a:gd name="T26" fmla="*/ 201 w 396"/>
                <a:gd name="T27" fmla="*/ 229 h 430"/>
                <a:gd name="T28" fmla="*/ 220 w 396"/>
                <a:gd name="T29" fmla="*/ 215 h 430"/>
                <a:gd name="T30" fmla="*/ 236 w 396"/>
                <a:gd name="T31" fmla="*/ 202 h 430"/>
                <a:gd name="T32" fmla="*/ 256 w 396"/>
                <a:gd name="T33" fmla="*/ 184 h 430"/>
                <a:gd name="T34" fmla="*/ 275 w 396"/>
                <a:gd name="T35" fmla="*/ 160 h 430"/>
                <a:gd name="T36" fmla="*/ 285 w 396"/>
                <a:gd name="T37" fmla="*/ 141 h 430"/>
                <a:gd name="T38" fmla="*/ 288 w 396"/>
                <a:gd name="T39" fmla="*/ 124 h 430"/>
                <a:gd name="T40" fmla="*/ 287 w 396"/>
                <a:gd name="T41" fmla="*/ 109 h 430"/>
                <a:gd name="T42" fmla="*/ 284 w 396"/>
                <a:gd name="T43" fmla="*/ 96 h 430"/>
                <a:gd name="T44" fmla="*/ 280 w 396"/>
                <a:gd name="T45" fmla="*/ 84 h 430"/>
                <a:gd name="T46" fmla="*/ 277 w 396"/>
                <a:gd name="T47" fmla="*/ 72 h 430"/>
                <a:gd name="T48" fmla="*/ 278 w 396"/>
                <a:gd name="T49" fmla="*/ 64 h 430"/>
                <a:gd name="T50" fmla="*/ 279 w 396"/>
                <a:gd name="T51" fmla="*/ 60 h 430"/>
                <a:gd name="T52" fmla="*/ 281 w 396"/>
                <a:gd name="T53" fmla="*/ 57 h 430"/>
                <a:gd name="T54" fmla="*/ 284 w 396"/>
                <a:gd name="T55" fmla="*/ 54 h 430"/>
                <a:gd name="T56" fmla="*/ 289 w 396"/>
                <a:gd name="T57" fmla="*/ 51 h 430"/>
                <a:gd name="T58" fmla="*/ 295 w 396"/>
                <a:gd name="T59" fmla="*/ 47 h 430"/>
                <a:gd name="T60" fmla="*/ 304 w 396"/>
                <a:gd name="T61" fmla="*/ 42 h 430"/>
                <a:gd name="T62" fmla="*/ 315 w 396"/>
                <a:gd name="T63" fmla="*/ 36 h 430"/>
                <a:gd name="T64" fmla="*/ 330 w 396"/>
                <a:gd name="T65" fmla="*/ 28 h 430"/>
                <a:gd name="T66" fmla="*/ 345 w 396"/>
                <a:gd name="T67" fmla="*/ 19 h 430"/>
                <a:gd name="T68" fmla="*/ 358 w 396"/>
                <a:gd name="T69" fmla="*/ 11 h 430"/>
                <a:gd name="T70" fmla="*/ 369 w 396"/>
                <a:gd name="T71" fmla="*/ 5 h 430"/>
                <a:gd name="T72" fmla="*/ 378 w 396"/>
                <a:gd name="T73" fmla="*/ 2 h 430"/>
                <a:gd name="T74" fmla="*/ 386 w 396"/>
                <a:gd name="T75" fmla="*/ 1 h 430"/>
                <a:gd name="T76" fmla="*/ 391 w 396"/>
                <a:gd name="T77" fmla="*/ 3 h 430"/>
                <a:gd name="T78" fmla="*/ 394 w 396"/>
                <a:gd name="T79" fmla="*/ 9 h 430"/>
                <a:gd name="T80" fmla="*/ 396 w 396"/>
                <a:gd name="T81" fmla="*/ 18 h 430"/>
                <a:gd name="T82" fmla="*/ 396 w 396"/>
                <a:gd name="T83" fmla="*/ 29 h 430"/>
                <a:gd name="T84" fmla="*/ 394 w 396"/>
                <a:gd name="T85" fmla="*/ 41 h 430"/>
                <a:gd name="T86" fmla="*/ 391 w 396"/>
                <a:gd name="T87" fmla="*/ 52 h 430"/>
                <a:gd name="T88" fmla="*/ 386 w 396"/>
                <a:gd name="T89" fmla="*/ 65 h 430"/>
                <a:gd name="T90" fmla="*/ 380 w 396"/>
                <a:gd name="T91" fmla="*/ 78 h 430"/>
                <a:gd name="T92" fmla="*/ 372 w 396"/>
                <a:gd name="T93" fmla="*/ 92 h 430"/>
                <a:gd name="T94" fmla="*/ 363 w 396"/>
                <a:gd name="T95" fmla="*/ 106 h 430"/>
                <a:gd name="T96" fmla="*/ 324 w 396"/>
                <a:gd name="T97" fmla="*/ 236 h 430"/>
                <a:gd name="T98" fmla="*/ 311 w 396"/>
                <a:gd name="T99" fmla="*/ 277 h 430"/>
                <a:gd name="T100" fmla="*/ 61 w 396"/>
                <a:gd name="T101" fmla="*/ 421 h 430"/>
                <a:gd name="T102" fmla="*/ 49 w 396"/>
                <a:gd name="T103" fmla="*/ 419 h 430"/>
                <a:gd name="T104" fmla="*/ 39 w 396"/>
                <a:gd name="T105" fmla="*/ 418 h 430"/>
                <a:gd name="T106" fmla="*/ 30 w 396"/>
                <a:gd name="T107" fmla="*/ 416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30">
                  <a:moveTo>
                    <a:pt x="0" y="357"/>
                  </a:moveTo>
                  <a:cubicBezTo>
                    <a:pt x="69" y="190"/>
                    <a:pt x="69" y="190"/>
                    <a:pt x="69" y="190"/>
                  </a:cubicBezTo>
                  <a:cubicBezTo>
                    <a:pt x="67" y="195"/>
                    <a:pt x="67" y="195"/>
                    <a:pt x="67" y="195"/>
                  </a:cubicBezTo>
                  <a:cubicBezTo>
                    <a:pt x="65" y="199"/>
                    <a:pt x="65" y="199"/>
                    <a:pt x="65" y="199"/>
                  </a:cubicBezTo>
                  <a:cubicBezTo>
                    <a:pt x="63" y="203"/>
                    <a:pt x="63" y="203"/>
                    <a:pt x="63" y="203"/>
                  </a:cubicBezTo>
                  <a:cubicBezTo>
                    <a:pt x="62" y="206"/>
                    <a:pt x="62" y="206"/>
                    <a:pt x="62" y="206"/>
                  </a:cubicBezTo>
                  <a:cubicBezTo>
                    <a:pt x="60" y="210"/>
                    <a:pt x="60" y="210"/>
                    <a:pt x="60" y="210"/>
                  </a:cubicBezTo>
                  <a:cubicBezTo>
                    <a:pt x="59" y="213"/>
                    <a:pt x="59" y="213"/>
                    <a:pt x="59" y="213"/>
                  </a:cubicBezTo>
                  <a:cubicBezTo>
                    <a:pt x="58" y="217"/>
                    <a:pt x="58" y="217"/>
                    <a:pt x="58" y="217"/>
                  </a:cubicBezTo>
                  <a:cubicBezTo>
                    <a:pt x="57" y="220"/>
                    <a:pt x="57" y="220"/>
                    <a:pt x="57" y="220"/>
                  </a:cubicBezTo>
                  <a:cubicBezTo>
                    <a:pt x="56" y="223"/>
                    <a:pt x="56" y="223"/>
                    <a:pt x="56" y="223"/>
                  </a:cubicBezTo>
                  <a:cubicBezTo>
                    <a:pt x="55" y="226"/>
                    <a:pt x="55" y="226"/>
                    <a:pt x="55" y="226"/>
                  </a:cubicBezTo>
                  <a:cubicBezTo>
                    <a:pt x="55" y="228"/>
                    <a:pt x="55" y="228"/>
                    <a:pt x="55" y="228"/>
                  </a:cubicBezTo>
                  <a:cubicBezTo>
                    <a:pt x="54" y="231"/>
                    <a:pt x="54" y="231"/>
                    <a:pt x="54" y="231"/>
                  </a:cubicBezTo>
                  <a:cubicBezTo>
                    <a:pt x="54" y="233"/>
                    <a:pt x="54" y="233"/>
                    <a:pt x="54" y="233"/>
                  </a:cubicBezTo>
                  <a:cubicBezTo>
                    <a:pt x="54" y="236"/>
                    <a:pt x="54" y="236"/>
                    <a:pt x="54" y="236"/>
                  </a:cubicBezTo>
                  <a:cubicBezTo>
                    <a:pt x="54" y="238"/>
                    <a:pt x="54" y="238"/>
                    <a:pt x="54" y="238"/>
                  </a:cubicBezTo>
                  <a:cubicBezTo>
                    <a:pt x="55" y="240"/>
                    <a:pt x="55" y="240"/>
                    <a:pt x="55" y="240"/>
                  </a:cubicBezTo>
                  <a:cubicBezTo>
                    <a:pt x="55" y="242"/>
                    <a:pt x="55" y="242"/>
                    <a:pt x="55" y="242"/>
                  </a:cubicBezTo>
                  <a:cubicBezTo>
                    <a:pt x="56" y="245"/>
                    <a:pt x="56" y="245"/>
                    <a:pt x="56" y="245"/>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4"/>
                    <a:pt x="63" y="254"/>
                    <a:pt x="63" y="254"/>
                  </a:cubicBezTo>
                  <a:cubicBezTo>
                    <a:pt x="65" y="256"/>
                    <a:pt x="65" y="256"/>
                    <a:pt x="65" y="256"/>
                  </a:cubicBezTo>
                  <a:cubicBezTo>
                    <a:pt x="67" y="257"/>
                    <a:pt x="67" y="257"/>
                    <a:pt x="67" y="257"/>
                  </a:cubicBezTo>
                  <a:cubicBezTo>
                    <a:pt x="70" y="259"/>
                    <a:pt x="70" y="259"/>
                    <a:pt x="70" y="259"/>
                  </a:cubicBezTo>
                  <a:cubicBezTo>
                    <a:pt x="72" y="261"/>
                    <a:pt x="72" y="261"/>
                    <a:pt x="72" y="261"/>
                  </a:cubicBezTo>
                  <a:cubicBezTo>
                    <a:pt x="75" y="263"/>
                    <a:pt x="75" y="263"/>
                    <a:pt x="75" y="263"/>
                  </a:cubicBezTo>
                  <a:cubicBezTo>
                    <a:pt x="79" y="264"/>
                    <a:pt x="79" y="264"/>
                    <a:pt x="79" y="264"/>
                  </a:cubicBezTo>
                  <a:cubicBezTo>
                    <a:pt x="82" y="266"/>
                    <a:pt x="82" y="266"/>
                    <a:pt x="82" y="266"/>
                  </a:cubicBezTo>
                  <a:cubicBezTo>
                    <a:pt x="86" y="268"/>
                    <a:pt x="86" y="268"/>
                    <a:pt x="86" y="268"/>
                  </a:cubicBezTo>
                  <a:cubicBezTo>
                    <a:pt x="90" y="269"/>
                    <a:pt x="90" y="269"/>
                    <a:pt x="90" y="269"/>
                  </a:cubicBezTo>
                  <a:cubicBezTo>
                    <a:pt x="93" y="271"/>
                    <a:pt x="93" y="271"/>
                    <a:pt x="93" y="271"/>
                  </a:cubicBezTo>
                  <a:cubicBezTo>
                    <a:pt x="97" y="272"/>
                    <a:pt x="97" y="272"/>
                    <a:pt x="97" y="272"/>
                  </a:cubicBezTo>
                  <a:cubicBezTo>
                    <a:pt x="101" y="272"/>
                    <a:pt x="101" y="272"/>
                    <a:pt x="101" y="272"/>
                  </a:cubicBezTo>
                  <a:cubicBezTo>
                    <a:pt x="106" y="272"/>
                    <a:pt x="106" y="272"/>
                    <a:pt x="106" y="272"/>
                  </a:cubicBezTo>
                  <a:cubicBezTo>
                    <a:pt x="110" y="272"/>
                    <a:pt x="110" y="272"/>
                    <a:pt x="110" y="272"/>
                  </a:cubicBezTo>
                  <a:cubicBezTo>
                    <a:pt x="115" y="271"/>
                    <a:pt x="115" y="271"/>
                    <a:pt x="115" y="271"/>
                  </a:cubicBezTo>
                  <a:cubicBezTo>
                    <a:pt x="120" y="270"/>
                    <a:pt x="120" y="270"/>
                    <a:pt x="120" y="270"/>
                  </a:cubicBezTo>
                  <a:cubicBezTo>
                    <a:pt x="125" y="269"/>
                    <a:pt x="125" y="269"/>
                    <a:pt x="125" y="269"/>
                  </a:cubicBezTo>
                  <a:cubicBezTo>
                    <a:pt x="130" y="267"/>
                    <a:pt x="130" y="267"/>
                    <a:pt x="130" y="267"/>
                  </a:cubicBezTo>
                  <a:cubicBezTo>
                    <a:pt x="135" y="265"/>
                    <a:pt x="135" y="265"/>
                    <a:pt x="135" y="265"/>
                  </a:cubicBezTo>
                  <a:cubicBezTo>
                    <a:pt x="141" y="263"/>
                    <a:pt x="141" y="263"/>
                    <a:pt x="141" y="263"/>
                  </a:cubicBezTo>
                  <a:cubicBezTo>
                    <a:pt x="146" y="261"/>
                    <a:pt x="146" y="261"/>
                    <a:pt x="146" y="261"/>
                  </a:cubicBezTo>
                  <a:cubicBezTo>
                    <a:pt x="152" y="258"/>
                    <a:pt x="152" y="258"/>
                    <a:pt x="152" y="258"/>
                  </a:cubicBezTo>
                  <a:cubicBezTo>
                    <a:pt x="157" y="255"/>
                    <a:pt x="157" y="255"/>
                    <a:pt x="157" y="255"/>
                  </a:cubicBezTo>
                  <a:cubicBezTo>
                    <a:pt x="163" y="253"/>
                    <a:pt x="163" y="253"/>
                    <a:pt x="163" y="253"/>
                  </a:cubicBezTo>
                  <a:cubicBezTo>
                    <a:pt x="169" y="249"/>
                    <a:pt x="169" y="249"/>
                    <a:pt x="169" y="249"/>
                  </a:cubicBezTo>
                  <a:cubicBezTo>
                    <a:pt x="174" y="246"/>
                    <a:pt x="174" y="246"/>
                    <a:pt x="174" y="246"/>
                  </a:cubicBezTo>
                  <a:cubicBezTo>
                    <a:pt x="180" y="243"/>
                    <a:pt x="180" y="243"/>
                    <a:pt x="180" y="243"/>
                  </a:cubicBezTo>
                  <a:cubicBezTo>
                    <a:pt x="185" y="240"/>
                    <a:pt x="185" y="240"/>
                    <a:pt x="185" y="240"/>
                  </a:cubicBezTo>
                  <a:cubicBezTo>
                    <a:pt x="191" y="236"/>
                    <a:pt x="191" y="236"/>
                    <a:pt x="191" y="236"/>
                  </a:cubicBezTo>
                  <a:cubicBezTo>
                    <a:pt x="196" y="233"/>
                    <a:pt x="196" y="233"/>
                    <a:pt x="196" y="233"/>
                  </a:cubicBezTo>
                  <a:cubicBezTo>
                    <a:pt x="201" y="229"/>
                    <a:pt x="201" y="229"/>
                    <a:pt x="201" y="229"/>
                  </a:cubicBezTo>
                  <a:cubicBezTo>
                    <a:pt x="206" y="226"/>
                    <a:pt x="206" y="226"/>
                    <a:pt x="206" y="226"/>
                  </a:cubicBezTo>
                  <a:cubicBezTo>
                    <a:pt x="211" y="222"/>
                    <a:pt x="211" y="222"/>
                    <a:pt x="211" y="222"/>
                  </a:cubicBezTo>
                  <a:cubicBezTo>
                    <a:pt x="216" y="219"/>
                    <a:pt x="216" y="219"/>
                    <a:pt x="216" y="219"/>
                  </a:cubicBezTo>
                  <a:cubicBezTo>
                    <a:pt x="220" y="215"/>
                    <a:pt x="220" y="215"/>
                    <a:pt x="220" y="215"/>
                  </a:cubicBezTo>
                  <a:cubicBezTo>
                    <a:pt x="225" y="212"/>
                    <a:pt x="225" y="212"/>
                    <a:pt x="225" y="212"/>
                  </a:cubicBezTo>
                  <a:cubicBezTo>
                    <a:pt x="229" y="209"/>
                    <a:pt x="229" y="209"/>
                    <a:pt x="229" y="209"/>
                  </a:cubicBezTo>
                  <a:cubicBezTo>
                    <a:pt x="233" y="205"/>
                    <a:pt x="233" y="205"/>
                    <a:pt x="233" y="205"/>
                  </a:cubicBezTo>
                  <a:cubicBezTo>
                    <a:pt x="236" y="202"/>
                    <a:pt x="236" y="202"/>
                    <a:pt x="236" y="202"/>
                  </a:cubicBezTo>
                  <a:cubicBezTo>
                    <a:pt x="239" y="200"/>
                    <a:pt x="239" y="200"/>
                    <a:pt x="239" y="200"/>
                  </a:cubicBezTo>
                  <a:cubicBezTo>
                    <a:pt x="242" y="197"/>
                    <a:pt x="242" y="197"/>
                    <a:pt x="242" y="197"/>
                  </a:cubicBezTo>
                  <a:cubicBezTo>
                    <a:pt x="249" y="190"/>
                    <a:pt x="249" y="190"/>
                    <a:pt x="249" y="190"/>
                  </a:cubicBezTo>
                  <a:cubicBezTo>
                    <a:pt x="256" y="184"/>
                    <a:pt x="256" y="184"/>
                    <a:pt x="256" y="184"/>
                  </a:cubicBezTo>
                  <a:cubicBezTo>
                    <a:pt x="262" y="178"/>
                    <a:pt x="262" y="178"/>
                    <a:pt x="262" y="178"/>
                  </a:cubicBezTo>
                  <a:cubicBezTo>
                    <a:pt x="267" y="172"/>
                    <a:pt x="267" y="172"/>
                    <a:pt x="267" y="172"/>
                  </a:cubicBezTo>
                  <a:cubicBezTo>
                    <a:pt x="271" y="166"/>
                    <a:pt x="271" y="166"/>
                    <a:pt x="271" y="166"/>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1"/>
                    <a:pt x="285" y="141"/>
                    <a:pt x="285" y="141"/>
                  </a:cubicBezTo>
                  <a:cubicBezTo>
                    <a:pt x="286" y="136"/>
                    <a:pt x="286" y="136"/>
                    <a:pt x="286" y="136"/>
                  </a:cubicBezTo>
                  <a:cubicBezTo>
                    <a:pt x="287" y="132"/>
                    <a:pt x="287" y="132"/>
                    <a:pt x="287" y="132"/>
                  </a:cubicBezTo>
                  <a:cubicBezTo>
                    <a:pt x="288" y="128"/>
                    <a:pt x="288" y="128"/>
                    <a:pt x="288" y="128"/>
                  </a:cubicBezTo>
                  <a:cubicBezTo>
                    <a:pt x="288" y="124"/>
                    <a:pt x="288" y="124"/>
                    <a:pt x="288" y="124"/>
                  </a:cubicBezTo>
                  <a:cubicBezTo>
                    <a:pt x="288" y="120"/>
                    <a:pt x="288" y="120"/>
                    <a:pt x="288" y="120"/>
                  </a:cubicBezTo>
                  <a:cubicBezTo>
                    <a:pt x="288" y="116"/>
                    <a:pt x="288" y="116"/>
                    <a:pt x="288" y="116"/>
                  </a:cubicBezTo>
                  <a:cubicBezTo>
                    <a:pt x="288" y="112"/>
                    <a:pt x="288" y="112"/>
                    <a:pt x="288" y="112"/>
                  </a:cubicBezTo>
                  <a:cubicBezTo>
                    <a:pt x="287" y="109"/>
                    <a:pt x="287" y="109"/>
                    <a:pt x="287" y="109"/>
                  </a:cubicBezTo>
                  <a:cubicBezTo>
                    <a:pt x="286" y="106"/>
                    <a:pt x="286" y="106"/>
                    <a:pt x="286" y="106"/>
                  </a:cubicBezTo>
                  <a:cubicBezTo>
                    <a:pt x="286" y="102"/>
                    <a:pt x="286" y="102"/>
                    <a:pt x="286" y="102"/>
                  </a:cubicBezTo>
                  <a:cubicBezTo>
                    <a:pt x="285" y="99"/>
                    <a:pt x="285" y="99"/>
                    <a:pt x="285" y="99"/>
                  </a:cubicBezTo>
                  <a:cubicBezTo>
                    <a:pt x="284" y="96"/>
                    <a:pt x="284" y="96"/>
                    <a:pt x="284" y="96"/>
                  </a:cubicBezTo>
                  <a:cubicBezTo>
                    <a:pt x="283" y="93"/>
                    <a:pt x="283" y="93"/>
                    <a:pt x="283" y="93"/>
                  </a:cubicBezTo>
                  <a:cubicBezTo>
                    <a:pt x="281" y="90"/>
                    <a:pt x="281" y="90"/>
                    <a:pt x="281" y="90"/>
                  </a:cubicBezTo>
                  <a:cubicBezTo>
                    <a:pt x="280" y="87"/>
                    <a:pt x="280" y="87"/>
                    <a:pt x="280" y="87"/>
                  </a:cubicBezTo>
                  <a:cubicBezTo>
                    <a:pt x="280" y="84"/>
                    <a:pt x="280" y="84"/>
                    <a:pt x="280" y="84"/>
                  </a:cubicBezTo>
                  <a:cubicBezTo>
                    <a:pt x="279" y="81"/>
                    <a:pt x="279" y="81"/>
                    <a:pt x="279" y="81"/>
                  </a:cubicBezTo>
                  <a:cubicBezTo>
                    <a:pt x="278" y="78"/>
                    <a:pt x="278" y="78"/>
                    <a:pt x="278" y="78"/>
                  </a:cubicBezTo>
                  <a:cubicBezTo>
                    <a:pt x="278" y="75"/>
                    <a:pt x="278" y="75"/>
                    <a:pt x="278" y="75"/>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60"/>
                    <a:pt x="279" y="60"/>
                    <a:pt x="279" y="60"/>
                  </a:cubicBezTo>
                  <a:cubicBezTo>
                    <a:pt x="280" y="59"/>
                    <a:pt x="280" y="59"/>
                    <a:pt x="280" y="59"/>
                  </a:cubicBezTo>
                  <a:cubicBezTo>
                    <a:pt x="280" y="58"/>
                    <a:pt x="280" y="58"/>
                    <a:pt x="280" y="58"/>
                  </a:cubicBezTo>
                  <a:cubicBezTo>
                    <a:pt x="281" y="57"/>
                    <a:pt x="281" y="57"/>
                    <a:pt x="281" y="57"/>
                  </a:cubicBezTo>
                  <a:cubicBezTo>
                    <a:pt x="282" y="57"/>
                    <a:pt x="282" y="57"/>
                    <a:pt x="282" y="57"/>
                  </a:cubicBezTo>
                  <a:cubicBezTo>
                    <a:pt x="282" y="56"/>
                    <a:pt x="282" y="56"/>
                    <a:pt x="282" y="56"/>
                  </a:cubicBezTo>
                  <a:cubicBezTo>
                    <a:pt x="283" y="55"/>
                    <a:pt x="283" y="55"/>
                    <a:pt x="283" y="55"/>
                  </a:cubicBezTo>
                  <a:cubicBezTo>
                    <a:pt x="284" y="54"/>
                    <a:pt x="284" y="54"/>
                    <a:pt x="284" y="54"/>
                  </a:cubicBezTo>
                  <a:cubicBezTo>
                    <a:pt x="285" y="54"/>
                    <a:pt x="285" y="54"/>
                    <a:pt x="285" y="54"/>
                  </a:cubicBezTo>
                  <a:cubicBezTo>
                    <a:pt x="286" y="53"/>
                    <a:pt x="286" y="53"/>
                    <a:pt x="286" y="53"/>
                  </a:cubicBezTo>
                  <a:cubicBezTo>
                    <a:pt x="287" y="52"/>
                    <a:pt x="287" y="52"/>
                    <a:pt x="287" y="52"/>
                  </a:cubicBezTo>
                  <a:cubicBezTo>
                    <a:pt x="289" y="51"/>
                    <a:pt x="289" y="51"/>
                    <a:pt x="289" y="51"/>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5"/>
                    <a:pt x="299" y="45"/>
                    <a:pt x="299" y="45"/>
                  </a:cubicBezTo>
                  <a:cubicBezTo>
                    <a:pt x="302" y="44"/>
                    <a:pt x="302" y="44"/>
                    <a:pt x="302" y="44"/>
                  </a:cubicBezTo>
                  <a:cubicBezTo>
                    <a:pt x="304" y="42"/>
                    <a:pt x="304" y="42"/>
                    <a:pt x="304" y="42"/>
                  </a:cubicBezTo>
                  <a:cubicBezTo>
                    <a:pt x="307" y="41"/>
                    <a:pt x="307" y="41"/>
                    <a:pt x="307" y="41"/>
                  </a:cubicBezTo>
                  <a:cubicBezTo>
                    <a:pt x="309" y="39"/>
                    <a:pt x="309" y="39"/>
                    <a:pt x="309" y="39"/>
                  </a:cubicBezTo>
                  <a:cubicBezTo>
                    <a:pt x="312" y="38"/>
                    <a:pt x="312" y="38"/>
                    <a:pt x="312" y="38"/>
                  </a:cubicBezTo>
                  <a:cubicBezTo>
                    <a:pt x="315" y="36"/>
                    <a:pt x="315" y="36"/>
                    <a:pt x="315" y="36"/>
                  </a:cubicBezTo>
                  <a:cubicBezTo>
                    <a:pt x="318" y="34"/>
                    <a:pt x="318" y="34"/>
                    <a:pt x="318" y="34"/>
                  </a:cubicBezTo>
                  <a:cubicBezTo>
                    <a:pt x="322" y="32"/>
                    <a:pt x="322" y="32"/>
                    <a:pt x="322" y="32"/>
                  </a:cubicBezTo>
                  <a:cubicBezTo>
                    <a:pt x="326" y="30"/>
                    <a:pt x="326" y="30"/>
                    <a:pt x="326" y="30"/>
                  </a:cubicBezTo>
                  <a:cubicBezTo>
                    <a:pt x="330" y="28"/>
                    <a:pt x="330" y="28"/>
                    <a:pt x="330" y="28"/>
                  </a:cubicBezTo>
                  <a:cubicBezTo>
                    <a:pt x="334" y="25"/>
                    <a:pt x="334" y="25"/>
                    <a:pt x="334" y="25"/>
                  </a:cubicBezTo>
                  <a:cubicBezTo>
                    <a:pt x="338" y="23"/>
                    <a:pt x="338" y="23"/>
                    <a:pt x="338" y="23"/>
                  </a:cubicBezTo>
                  <a:cubicBezTo>
                    <a:pt x="341" y="21"/>
                    <a:pt x="341" y="21"/>
                    <a:pt x="341" y="21"/>
                  </a:cubicBezTo>
                  <a:cubicBezTo>
                    <a:pt x="345" y="19"/>
                    <a:pt x="345" y="19"/>
                    <a:pt x="345" y="19"/>
                  </a:cubicBezTo>
                  <a:cubicBezTo>
                    <a:pt x="348" y="17"/>
                    <a:pt x="348" y="17"/>
                    <a:pt x="348" y="17"/>
                  </a:cubicBezTo>
                  <a:cubicBezTo>
                    <a:pt x="352" y="15"/>
                    <a:pt x="352" y="15"/>
                    <a:pt x="352" y="15"/>
                  </a:cubicBezTo>
                  <a:cubicBezTo>
                    <a:pt x="355" y="13"/>
                    <a:pt x="355" y="13"/>
                    <a:pt x="355" y="13"/>
                  </a:cubicBezTo>
                  <a:cubicBezTo>
                    <a:pt x="358" y="11"/>
                    <a:pt x="358" y="11"/>
                    <a:pt x="358" y="11"/>
                  </a:cubicBezTo>
                  <a:cubicBezTo>
                    <a:pt x="361" y="10"/>
                    <a:pt x="361" y="10"/>
                    <a:pt x="361" y="10"/>
                  </a:cubicBezTo>
                  <a:cubicBezTo>
                    <a:pt x="364" y="8"/>
                    <a:pt x="364" y="8"/>
                    <a:pt x="364" y="8"/>
                  </a:cubicBezTo>
                  <a:cubicBezTo>
                    <a:pt x="366" y="7"/>
                    <a:pt x="366" y="7"/>
                    <a:pt x="366" y="7"/>
                  </a:cubicBezTo>
                  <a:cubicBezTo>
                    <a:pt x="369" y="5"/>
                    <a:pt x="369" y="5"/>
                    <a:pt x="369" y="5"/>
                  </a:cubicBezTo>
                  <a:cubicBezTo>
                    <a:pt x="372" y="4"/>
                    <a:pt x="372" y="4"/>
                    <a:pt x="372" y="4"/>
                  </a:cubicBezTo>
                  <a:cubicBezTo>
                    <a:pt x="374" y="3"/>
                    <a:pt x="374" y="3"/>
                    <a:pt x="374" y="3"/>
                  </a:cubicBezTo>
                  <a:cubicBezTo>
                    <a:pt x="376" y="2"/>
                    <a:pt x="376" y="2"/>
                    <a:pt x="376" y="2"/>
                  </a:cubicBezTo>
                  <a:cubicBezTo>
                    <a:pt x="378" y="2"/>
                    <a:pt x="378" y="2"/>
                    <a:pt x="378" y="2"/>
                  </a:cubicBezTo>
                  <a:cubicBezTo>
                    <a:pt x="380" y="1"/>
                    <a:pt x="380" y="1"/>
                    <a:pt x="380" y="1"/>
                  </a:cubicBezTo>
                  <a:cubicBezTo>
                    <a:pt x="382" y="1"/>
                    <a:pt x="382" y="1"/>
                    <a:pt x="382" y="1"/>
                  </a:cubicBezTo>
                  <a:cubicBezTo>
                    <a:pt x="384" y="0"/>
                    <a:pt x="384" y="0"/>
                    <a:pt x="384" y="0"/>
                  </a:cubicBezTo>
                  <a:cubicBezTo>
                    <a:pt x="386" y="1"/>
                    <a:pt x="386" y="1"/>
                    <a:pt x="386" y="1"/>
                  </a:cubicBezTo>
                  <a:cubicBezTo>
                    <a:pt x="387" y="1"/>
                    <a:pt x="387" y="1"/>
                    <a:pt x="387" y="1"/>
                  </a:cubicBezTo>
                  <a:cubicBezTo>
                    <a:pt x="389" y="1"/>
                    <a:pt x="389" y="1"/>
                    <a:pt x="389" y="1"/>
                  </a:cubicBezTo>
                  <a:cubicBezTo>
                    <a:pt x="390" y="2"/>
                    <a:pt x="390" y="2"/>
                    <a:pt x="390" y="2"/>
                  </a:cubicBezTo>
                  <a:cubicBezTo>
                    <a:pt x="391" y="3"/>
                    <a:pt x="391" y="3"/>
                    <a:pt x="391" y="3"/>
                  </a:cubicBezTo>
                  <a:cubicBezTo>
                    <a:pt x="392" y="4"/>
                    <a:pt x="392" y="4"/>
                    <a:pt x="392" y="4"/>
                  </a:cubicBezTo>
                  <a:cubicBezTo>
                    <a:pt x="393" y="5"/>
                    <a:pt x="393" y="5"/>
                    <a:pt x="393" y="5"/>
                  </a:cubicBezTo>
                  <a:cubicBezTo>
                    <a:pt x="394" y="7"/>
                    <a:pt x="394" y="7"/>
                    <a:pt x="394" y="7"/>
                  </a:cubicBezTo>
                  <a:cubicBezTo>
                    <a:pt x="394" y="9"/>
                    <a:pt x="394" y="9"/>
                    <a:pt x="394" y="9"/>
                  </a:cubicBezTo>
                  <a:cubicBezTo>
                    <a:pt x="395" y="11"/>
                    <a:pt x="395" y="11"/>
                    <a:pt x="395" y="11"/>
                  </a:cubicBezTo>
                  <a:cubicBezTo>
                    <a:pt x="395" y="13"/>
                    <a:pt x="395" y="13"/>
                    <a:pt x="395" y="13"/>
                  </a:cubicBezTo>
                  <a:cubicBezTo>
                    <a:pt x="396" y="16"/>
                    <a:pt x="396" y="16"/>
                    <a:pt x="396" y="16"/>
                  </a:cubicBezTo>
                  <a:cubicBezTo>
                    <a:pt x="396" y="18"/>
                    <a:pt x="396" y="18"/>
                    <a:pt x="396" y="18"/>
                  </a:cubicBezTo>
                  <a:cubicBezTo>
                    <a:pt x="396" y="21"/>
                    <a:pt x="396" y="21"/>
                    <a:pt x="396" y="21"/>
                  </a:cubicBezTo>
                  <a:cubicBezTo>
                    <a:pt x="396" y="24"/>
                    <a:pt x="396" y="24"/>
                    <a:pt x="396" y="24"/>
                  </a:cubicBezTo>
                  <a:cubicBezTo>
                    <a:pt x="396" y="27"/>
                    <a:pt x="396" y="27"/>
                    <a:pt x="396" y="27"/>
                  </a:cubicBezTo>
                  <a:cubicBezTo>
                    <a:pt x="396" y="29"/>
                    <a:pt x="396" y="29"/>
                    <a:pt x="396" y="29"/>
                  </a:cubicBezTo>
                  <a:cubicBezTo>
                    <a:pt x="395" y="32"/>
                    <a:pt x="395" y="32"/>
                    <a:pt x="395" y="32"/>
                  </a:cubicBezTo>
                  <a:cubicBezTo>
                    <a:pt x="395" y="35"/>
                    <a:pt x="395" y="35"/>
                    <a:pt x="395" y="35"/>
                  </a:cubicBezTo>
                  <a:cubicBezTo>
                    <a:pt x="394" y="38"/>
                    <a:pt x="394" y="38"/>
                    <a:pt x="394" y="38"/>
                  </a:cubicBezTo>
                  <a:cubicBezTo>
                    <a:pt x="394" y="41"/>
                    <a:pt x="394" y="41"/>
                    <a:pt x="394" y="41"/>
                  </a:cubicBezTo>
                  <a:cubicBezTo>
                    <a:pt x="393" y="44"/>
                    <a:pt x="393" y="44"/>
                    <a:pt x="393" y="44"/>
                  </a:cubicBezTo>
                  <a:cubicBezTo>
                    <a:pt x="392" y="47"/>
                    <a:pt x="392" y="47"/>
                    <a:pt x="392" y="47"/>
                  </a:cubicBezTo>
                  <a:cubicBezTo>
                    <a:pt x="391" y="50"/>
                    <a:pt x="391" y="50"/>
                    <a:pt x="391" y="50"/>
                  </a:cubicBezTo>
                  <a:cubicBezTo>
                    <a:pt x="391" y="52"/>
                    <a:pt x="391" y="52"/>
                    <a:pt x="391" y="52"/>
                  </a:cubicBezTo>
                  <a:cubicBezTo>
                    <a:pt x="389" y="55"/>
                    <a:pt x="389" y="55"/>
                    <a:pt x="389" y="55"/>
                  </a:cubicBezTo>
                  <a:cubicBezTo>
                    <a:pt x="388" y="59"/>
                    <a:pt x="388" y="59"/>
                    <a:pt x="388" y="59"/>
                  </a:cubicBezTo>
                  <a:cubicBezTo>
                    <a:pt x="387" y="62"/>
                    <a:pt x="387" y="62"/>
                    <a:pt x="387" y="62"/>
                  </a:cubicBezTo>
                  <a:cubicBezTo>
                    <a:pt x="386" y="65"/>
                    <a:pt x="386" y="65"/>
                    <a:pt x="386" y="65"/>
                  </a:cubicBezTo>
                  <a:cubicBezTo>
                    <a:pt x="384" y="68"/>
                    <a:pt x="384" y="68"/>
                    <a:pt x="384" y="68"/>
                  </a:cubicBezTo>
                  <a:cubicBezTo>
                    <a:pt x="383" y="71"/>
                    <a:pt x="383" y="71"/>
                    <a:pt x="383" y="71"/>
                  </a:cubicBezTo>
                  <a:cubicBezTo>
                    <a:pt x="381" y="74"/>
                    <a:pt x="381" y="74"/>
                    <a:pt x="381" y="74"/>
                  </a:cubicBezTo>
                  <a:cubicBezTo>
                    <a:pt x="380" y="78"/>
                    <a:pt x="380" y="78"/>
                    <a:pt x="380" y="78"/>
                  </a:cubicBezTo>
                  <a:cubicBezTo>
                    <a:pt x="378" y="81"/>
                    <a:pt x="378" y="81"/>
                    <a:pt x="378" y="81"/>
                  </a:cubicBezTo>
                  <a:cubicBezTo>
                    <a:pt x="376" y="85"/>
                    <a:pt x="376" y="85"/>
                    <a:pt x="376" y="85"/>
                  </a:cubicBezTo>
                  <a:cubicBezTo>
                    <a:pt x="374" y="88"/>
                    <a:pt x="374" y="88"/>
                    <a:pt x="374" y="88"/>
                  </a:cubicBezTo>
                  <a:cubicBezTo>
                    <a:pt x="372" y="92"/>
                    <a:pt x="372" y="92"/>
                    <a:pt x="372" y="92"/>
                  </a:cubicBezTo>
                  <a:cubicBezTo>
                    <a:pt x="370" y="95"/>
                    <a:pt x="370" y="95"/>
                    <a:pt x="370" y="95"/>
                  </a:cubicBezTo>
                  <a:cubicBezTo>
                    <a:pt x="368" y="99"/>
                    <a:pt x="368" y="99"/>
                    <a:pt x="368" y="99"/>
                  </a:cubicBezTo>
                  <a:cubicBezTo>
                    <a:pt x="366" y="103"/>
                    <a:pt x="366" y="103"/>
                    <a:pt x="366" y="103"/>
                  </a:cubicBezTo>
                  <a:cubicBezTo>
                    <a:pt x="363" y="106"/>
                    <a:pt x="363" y="106"/>
                    <a:pt x="363" y="106"/>
                  </a:cubicBezTo>
                  <a:cubicBezTo>
                    <a:pt x="361" y="110"/>
                    <a:pt x="361" y="110"/>
                    <a:pt x="361" y="110"/>
                  </a:cubicBezTo>
                  <a:cubicBezTo>
                    <a:pt x="358" y="114"/>
                    <a:pt x="358" y="114"/>
                    <a:pt x="358" y="114"/>
                  </a:cubicBezTo>
                  <a:cubicBezTo>
                    <a:pt x="357" y="116"/>
                    <a:pt x="357" y="116"/>
                    <a:pt x="357" y="116"/>
                  </a:cubicBezTo>
                  <a:cubicBezTo>
                    <a:pt x="330" y="159"/>
                    <a:pt x="334" y="175"/>
                    <a:pt x="324" y="236"/>
                  </a:cubicBezTo>
                  <a:cubicBezTo>
                    <a:pt x="321" y="247"/>
                    <a:pt x="321" y="247"/>
                    <a:pt x="321" y="247"/>
                  </a:cubicBezTo>
                  <a:cubicBezTo>
                    <a:pt x="318" y="257"/>
                    <a:pt x="318" y="257"/>
                    <a:pt x="318" y="257"/>
                  </a:cubicBezTo>
                  <a:cubicBezTo>
                    <a:pt x="315" y="267"/>
                    <a:pt x="315" y="267"/>
                    <a:pt x="315" y="267"/>
                  </a:cubicBezTo>
                  <a:cubicBezTo>
                    <a:pt x="311" y="277"/>
                    <a:pt x="311" y="277"/>
                    <a:pt x="311" y="277"/>
                  </a:cubicBezTo>
                  <a:cubicBezTo>
                    <a:pt x="307" y="287"/>
                    <a:pt x="307" y="287"/>
                    <a:pt x="307" y="287"/>
                  </a:cubicBezTo>
                  <a:cubicBezTo>
                    <a:pt x="302" y="296"/>
                    <a:pt x="302" y="296"/>
                    <a:pt x="302" y="296"/>
                  </a:cubicBezTo>
                  <a:cubicBezTo>
                    <a:pt x="297" y="305"/>
                    <a:pt x="297" y="305"/>
                    <a:pt x="297" y="305"/>
                  </a:cubicBezTo>
                  <a:cubicBezTo>
                    <a:pt x="245" y="389"/>
                    <a:pt x="152" y="430"/>
                    <a:pt x="61" y="421"/>
                  </a:cubicBezTo>
                  <a:cubicBezTo>
                    <a:pt x="58" y="420"/>
                    <a:pt x="58" y="420"/>
                    <a:pt x="58" y="420"/>
                  </a:cubicBezTo>
                  <a:cubicBezTo>
                    <a:pt x="55" y="420"/>
                    <a:pt x="55" y="420"/>
                    <a:pt x="55" y="420"/>
                  </a:cubicBezTo>
                  <a:cubicBezTo>
                    <a:pt x="52" y="420"/>
                    <a:pt x="52" y="420"/>
                    <a:pt x="52" y="420"/>
                  </a:cubicBezTo>
                  <a:cubicBezTo>
                    <a:pt x="49" y="419"/>
                    <a:pt x="49" y="419"/>
                    <a:pt x="49" y="419"/>
                  </a:cubicBezTo>
                  <a:cubicBezTo>
                    <a:pt x="47" y="419"/>
                    <a:pt x="47" y="419"/>
                    <a:pt x="47" y="419"/>
                  </a:cubicBezTo>
                  <a:cubicBezTo>
                    <a:pt x="44" y="418"/>
                    <a:pt x="44" y="418"/>
                    <a:pt x="44" y="418"/>
                  </a:cubicBezTo>
                  <a:cubicBezTo>
                    <a:pt x="42" y="418"/>
                    <a:pt x="42" y="418"/>
                    <a:pt x="42" y="418"/>
                  </a:cubicBezTo>
                  <a:cubicBezTo>
                    <a:pt x="39" y="418"/>
                    <a:pt x="39" y="418"/>
                    <a:pt x="39" y="418"/>
                  </a:cubicBezTo>
                  <a:cubicBezTo>
                    <a:pt x="37" y="417"/>
                    <a:pt x="37" y="417"/>
                    <a:pt x="37" y="417"/>
                  </a:cubicBezTo>
                  <a:cubicBezTo>
                    <a:pt x="35" y="417"/>
                    <a:pt x="35" y="417"/>
                    <a:pt x="35" y="417"/>
                  </a:cubicBezTo>
                  <a:cubicBezTo>
                    <a:pt x="32" y="417"/>
                    <a:pt x="32" y="417"/>
                    <a:pt x="32" y="417"/>
                  </a:cubicBezTo>
                  <a:cubicBezTo>
                    <a:pt x="30" y="416"/>
                    <a:pt x="30" y="416"/>
                    <a:pt x="30" y="416"/>
                  </a:cubicBezTo>
                  <a:cubicBezTo>
                    <a:pt x="28" y="416"/>
                    <a:pt x="28" y="416"/>
                    <a:pt x="28" y="416"/>
                  </a:cubicBezTo>
                  <a:lnTo>
                    <a:pt x="0" y="357"/>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574"/>
            <p:cNvSpPr/>
            <p:nvPr/>
          </p:nvSpPr>
          <p:spPr bwMode="auto">
            <a:xfrm>
              <a:off x="-9019382" y="-7137400"/>
              <a:ext cx="973138" cy="306388"/>
            </a:xfrm>
            <a:custGeom>
              <a:avLst/>
              <a:gdLst>
                <a:gd name="T0" fmla="*/ 161 w 613"/>
                <a:gd name="T1" fmla="*/ 120 h 193"/>
                <a:gd name="T2" fmla="*/ 0 w 613"/>
                <a:gd name="T3" fmla="*/ 33 h 193"/>
                <a:gd name="T4" fmla="*/ 149 w 613"/>
                <a:gd name="T5" fmla="*/ 0 h 193"/>
                <a:gd name="T6" fmla="*/ 613 w 613"/>
                <a:gd name="T7" fmla="*/ 120 h 193"/>
                <a:gd name="T8" fmla="*/ 466 w 613"/>
                <a:gd name="T9" fmla="*/ 193 h 193"/>
                <a:gd name="T10" fmla="*/ 161 w 613"/>
                <a:gd name="T11" fmla="*/ 120 h 193"/>
              </a:gdLst>
              <a:ahLst/>
              <a:cxnLst>
                <a:cxn ang="0">
                  <a:pos x="T0" y="T1"/>
                </a:cxn>
                <a:cxn ang="0">
                  <a:pos x="T2" y="T3"/>
                </a:cxn>
                <a:cxn ang="0">
                  <a:pos x="T4" y="T5"/>
                </a:cxn>
                <a:cxn ang="0">
                  <a:pos x="T6" y="T7"/>
                </a:cxn>
                <a:cxn ang="0">
                  <a:pos x="T8" y="T9"/>
                </a:cxn>
                <a:cxn ang="0">
                  <a:pos x="T10" y="T11"/>
                </a:cxn>
              </a:cxnLst>
              <a:rect l="0" t="0" r="r" b="b"/>
              <a:pathLst>
                <a:path w="613" h="193">
                  <a:moveTo>
                    <a:pt x="161" y="120"/>
                  </a:moveTo>
                  <a:lnTo>
                    <a:pt x="0" y="33"/>
                  </a:lnTo>
                  <a:lnTo>
                    <a:pt x="149" y="0"/>
                  </a:lnTo>
                  <a:lnTo>
                    <a:pt x="613" y="120"/>
                  </a:lnTo>
                  <a:lnTo>
                    <a:pt x="466" y="193"/>
                  </a:lnTo>
                  <a:lnTo>
                    <a:pt x="161" y="120"/>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575"/>
            <p:cNvSpPr/>
            <p:nvPr/>
          </p:nvSpPr>
          <p:spPr bwMode="auto">
            <a:xfrm>
              <a:off x="-8838407" y="-7494588"/>
              <a:ext cx="460375" cy="622300"/>
            </a:xfrm>
            <a:custGeom>
              <a:avLst/>
              <a:gdLst>
                <a:gd name="T0" fmla="*/ 123 w 123"/>
                <a:gd name="T1" fmla="*/ 47 h 166"/>
                <a:gd name="T2" fmla="*/ 57 w 123"/>
                <a:gd name="T3" fmla="*/ 166 h 166"/>
                <a:gd name="T4" fmla="*/ 32 w 123"/>
                <a:gd name="T5" fmla="*/ 57 h 166"/>
                <a:gd name="T6" fmla="*/ 114 w 123"/>
                <a:gd name="T7" fmla="*/ 42 h 166"/>
                <a:gd name="T8" fmla="*/ 123 w 123"/>
                <a:gd name="T9" fmla="*/ 47 h 166"/>
              </a:gdLst>
              <a:ahLst/>
              <a:cxnLst>
                <a:cxn ang="0">
                  <a:pos x="T0" y="T1"/>
                </a:cxn>
                <a:cxn ang="0">
                  <a:pos x="T2" y="T3"/>
                </a:cxn>
                <a:cxn ang="0">
                  <a:pos x="T4" y="T5"/>
                </a:cxn>
                <a:cxn ang="0">
                  <a:pos x="T6" y="T7"/>
                </a:cxn>
                <a:cxn ang="0">
                  <a:pos x="T8" y="T9"/>
                </a:cxn>
              </a:cxnLst>
              <a:rect l="0" t="0" r="r" b="b"/>
              <a:pathLst>
                <a:path w="123" h="166">
                  <a:moveTo>
                    <a:pt x="123" y="47"/>
                  </a:moveTo>
                  <a:cubicBezTo>
                    <a:pt x="115" y="61"/>
                    <a:pt x="68" y="166"/>
                    <a:pt x="57" y="166"/>
                  </a:cubicBezTo>
                  <a:cubicBezTo>
                    <a:pt x="0" y="162"/>
                    <a:pt x="27" y="106"/>
                    <a:pt x="32" y="57"/>
                  </a:cubicBezTo>
                  <a:cubicBezTo>
                    <a:pt x="37" y="0"/>
                    <a:pt x="60" y="27"/>
                    <a:pt x="114" y="42"/>
                  </a:cubicBezTo>
                  <a:cubicBezTo>
                    <a:pt x="115" y="43"/>
                    <a:pt x="121" y="46"/>
                    <a:pt x="123" y="4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576"/>
            <p:cNvSpPr/>
            <p:nvPr/>
          </p:nvSpPr>
          <p:spPr bwMode="auto">
            <a:xfrm>
              <a:off x="-9109869" y="-6950075"/>
              <a:ext cx="484188" cy="465138"/>
            </a:xfrm>
            <a:custGeom>
              <a:avLst/>
              <a:gdLst>
                <a:gd name="T0" fmla="*/ 99 w 129"/>
                <a:gd name="T1" fmla="*/ 0 h 124"/>
                <a:gd name="T2" fmla="*/ 129 w 129"/>
                <a:gd name="T3" fmla="*/ 12 h 124"/>
                <a:gd name="T4" fmla="*/ 91 w 129"/>
                <a:gd name="T5" fmla="*/ 123 h 124"/>
                <a:gd name="T6" fmla="*/ 83 w 129"/>
                <a:gd name="T7" fmla="*/ 121 h 124"/>
                <a:gd name="T8" fmla="*/ 81 w 129"/>
                <a:gd name="T9" fmla="*/ 115 h 124"/>
                <a:gd name="T10" fmla="*/ 77 w 129"/>
                <a:gd name="T11" fmla="*/ 113 h 124"/>
                <a:gd name="T12" fmla="*/ 52 w 129"/>
                <a:gd name="T13" fmla="*/ 115 h 124"/>
                <a:gd name="T14" fmla="*/ 15 w 129"/>
                <a:gd name="T15" fmla="*/ 97 h 124"/>
                <a:gd name="T16" fmla="*/ 63 w 129"/>
                <a:gd name="T17" fmla="*/ 91 h 124"/>
                <a:gd name="T18" fmla="*/ 99 w 129"/>
                <a:gd name="T1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4">
                  <a:moveTo>
                    <a:pt x="99" y="0"/>
                  </a:moveTo>
                  <a:cubicBezTo>
                    <a:pt x="129" y="12"/>
                    <a:pt x="129" y="12"/>
                    <a:pt x="129" y="12"/>
                  </a:cubicBezTo>
                  <a:cubicBezTo>
                    <a:pt x="127" y="18"/>
                    <a:pt x="98" y="107"/>
                    <a:pt x="91" y="123"/>
                  </a:cubicBezTo>
                  <a:cubicBezTo>
                    <a:pt x="91" y="124"/>
                    <a:pt x="83" y="122"/>
                    <a:pt x="83" y="121"/>
                  </a:cubicBezTo>
                  <a:cubicBezTo>
                    <a:pt x="83" y="120"/>
                    <a:pt x="82" y="118"/>
                    <a:pt x="81" y="115"/>
                  </a:cubicBezTo>
                  <a:cubicBezTo>
                    <a:pt x="81" y="115"/>
                    <a:pt x="81" y="112"/>
                    <a:pt x="77" y="113"/>
                  </a:cubicBezTo>
                  <a:cubicBezTo>
                    <a:pt x="72" y="114"/>
                    <a:pt x="63" y="118"/>
                    <a:pt x="52" y="115"/>
                  </a:cubicBezTo>
                  <a:cubicBezTo>
                    <a:pt x="20" y="104"/>
                    <a:pt x="0" y="95"/>
                    <a:pt x="15" y="97"/>
                  </a:cubicBezTo>
                  <a:cubicBezTo>
                    <a:pt x="25" y="98"/>
                    <a:pt x="58" y="103"/>
                    <a:pt x="63" y="91"/>
                  </a:cubicBezTo>
                  <a:cubicBezTo>
                    <a:pt x="68" y="79"/>
                    <a:pt x="95" y="13"/>
                    <a:pt x="99"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577"/>
            <p:cNvSpPr/>
            <p:nvPr/>
          </p:nvSpPr>
          <p:spPr bwMode="auto">
            <a:xfrm>
              <a:off x="-8835232" y="-7070725"/>
              <a:ext cx="368300" cy="252413"/>
            </a:xfrm>
            <a:custGeom>
              <a:avLst/>
              <a:gdLst>
                <a:gd name="T0" fmla="*/ 78 w 98"/>
                <a:gd name="T1" fmla="*/ 40 h 67"/>
                <a:gd name="T2" fmla="*/ 53 w 98"/>
                <a:gd name="T3" fmla="*/ 54 h 67"/>
                <a:gd name="T4" fmla="*/ 1 w 98"/>
                <a:gd name="T5" fmla="*/ 26 h 67"/>
                <a:gd name="T6" fmla="*/ 9 w 98"/>
                <a:gd name="T7" fmla="*/ 14 h 67"/>
                <a:gd name="T8" fmla="*/ 12 w 98"/>
                <a:gd name="T9" fmla="*/ 2 h 67"/>
                <a:gd name="T10" fmla="*/ 76 w 98"/>
                <a:gd name="T11" fmla="*/ 19 h 67"/>
                <a:gd name="T12" fmla="*/ 78 w 98"/>
                <a:gd name="T13" fmla="*/ 40 h 67"/>
              </a:gdLst>
              <a:ahLst/>
              <a:cxnLst>
                <a:cxn ang="0">
                  <a:pos x="T0" y="T1"/>
                </a:cxn>
                <a:cxn ang="0">
                  <a:pos x="T2" y="T3"/>
                </a:cxn>
                <a:cxn ang="0">
                  <a:pos x="T4" y="T5"/>
                </a:cxn>
                <a:cxn ang="0">
                  <a:pos x="T6" y="T7"/>
                </a:cxn>
                <a:cxn ang="0">
                  <a:pos x="T8" y="T9"/>
                </a:cxn>
                <a:cxn ang="0">
                  <a:pos x="T10" y="T11"/>
                </a:cxn>
                <a:cxn ang="0">
                  <a:pos x="T12" y="T13"/>
                </a:cxn>
              </a:cxnLst>
              <a:rect l="0" t="0" r="r" b="b"/>
              <a:pathLst>
                <a:path w="98" h="67">
                  <a:moveTo>
                    <a:pt x="78" y="40"/>
                  </a:moveTo>
                  <a:cubicBezTo>
                    <a:pt x="78" y="44"/>
                    <a:pt x="95" y="67"/>
                    <a:pt x="53" y="54"/>
                  </a:cubicBezTo>
                  <a:cubicBezTo>
                    <a:pt x="11" y="40"/>
                    <a:pt x="0" y="32"/>
                    <a:pt x="1" y="26"/>
                  </a:cubicBezTo>
                  <a:cubicBezTo>
                    <a:pt x="1" y="21"/>
                    <a:pt x="11" y="19"/>
                    <a:pt x="9" y="14"/>
                  </a:cubicBezTo>
                  <a:cubicBezTo>
                    <a:pt x="7" y="8"/>
                    <a:pt x="8" y="4"/>
                    <a:pt x="12" y="2"/>
                  </a:cubicBezTo>
                  <a:cubicBezTo>
                    <a:pt x="17" y="0"/>
                    <a:pt x="71" y="17"/>
                    <a:pt x="76" y="19"/>
                  </a:cubicBezTo>
                  <a:cubicBezTo>
                    <a:pt x="91" y="28"/>
                    <a:pt x="98" y="43"/>
                    <a:pt x="78" y="40"/>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578"/>
            <p:cNvSpPr/>
            <p:nvPr/>
          </p:nvSpPr>
          <p:spPr bwMode="auto">
            <a:xfrm>
              <a:off x="-9127332" y="-8089900"/>
              <a:ext cx="1695450" cy="884238"/>
            </a:xfrm>
            <a:custGeom>
              <a:avLst/>
              <a:gdLst>
                <a:gd name="T0" fmla="*/ 452 w 452"/>
                <a:gd name="T1" fmla="*/ 92 h 236"/>
                <a:gd name="T2" fmla="*/ 126 w 452"/>
                <a:gd name="T3" fmla="*/ 1 h 236"/>
                <a:gd name="T4" fmla="*/ 8 w 452"/>
                <a:gd name="T5" fmla="*/ 66 h 236"/>
                <a:gd name="T6" fmla="*/ 19 w 452"/>
                <a:gd name="T7" fmla="*/ 111 h 236"/>
                <a:gd name="T8" fmla="*/ 34 w 452"/>
                <a:gd name="T9" fmla="*/ 139 h 236"/>
                <a:gd name="T10" fmla="*/ 355 w 452"/>
                <a:gd name="T11" fmla="*/ 221 h 236"/>
                <a:gd name="T12" fmla="*/ 359 w 452"/>
                <a:gd name="T13" fmla="*/ 166 h 236"/>
                <a:gd name="T14" fmla="*/ 452 w 452"/>
                <a:gd name="T15" fmla="*/ 92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236">
                  <a:moveTo>
                    <a:pt x="452" y="92"/>
                  </a:moveTo>
                  <a:cubicBezTo>
                    <a:pt x="405" y="70"/>
                    <a:pt x="224" y="26"/>
                    <a:pt x="126" y="1"/>
                  </a:cubicBezTo>
                  <a:cubicBezTo>
                    <a:pt x="119" y="0"/>
                    <a:pt x="35" y="29"/>
                    <a:pt x="8" y="66"/>
                  </a:cubicBezTo>
                  <a:cubicBezTo>
                    <a:pt x="0" y="76"/>
                    <a:pt x="19" y="85"/>
                    <a:pt x="19" y="111"/>
                  </a:cubicBezTo>
                  <a:cubicBezTo>
                    <a:pt x="18" y="136"/>
                    <a:pt x="9" y="128"/>
                    <a:pt x="34" y="139"/>
                  </a:cubicBezTo>
                  <a:cubicBezTo>
                    <a:pt x="57" y="148"/>
                    <a:pt x="311" y="211"/>
                    <a:pt x="355" y="221"/>
                  </a:cubicBezTo>
                  <a:cubicBezTo>
                    <a:pt x="417" y="236"/>
                    <a:pt x="368" y="213"/>
                    <a:pt x="359" y="166"/>
                  </a:cubicBezTo>
                  <a:cubicBezTo>
                    <a:pt x="349" y="113"/>
                    <a:pt x="446" y="122"/>
                    <a:pt x="452" y="92"/>
                  </a:cubicBez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579"/>
            <p:cNvSpPr/>
            <p:nvPr/>
          </p:nvSpPr>
          <p:spPr bwMode="auto">
            <a:xfrm>
              <a:off x="-9192419" y="-8154988"/>
              <a:ext cx="1812925" cy="671513"/>
            </a:xfrm>
            <a:custGeom>
              <a:avLst/>
              <a:gdLst>
                <a:gd name="T0" fmla="*/ 51 w 483"/>
                <a:gd name="T1" fmla="*/ 26 h 179"/>
                <a:gd name="T2" fmla="*/ 0 w 483"/>
                <a:gd name="T3" fmla="*/ 77 h 179"/>
                <a:gd name="T4" fmla="*/ 177 w 483"/>
                <a:gd name="T5" fmla="*/ 122 h 179"/>
                <a:gd name="T6" fmla="*/ 320 w 483"/>
                <a:gd name="T7" fmla="*/ 160 h 179"/>
                <a:gd name="T8" fmla="*/ 379 w 483"/>
                <a:gd name="T9" fmla="*/ 179 h 179"/>
                <a:gd name="T10" fmla="*/ 483 w 483"/>
                <a:gd name="T11" fmla="*/ 117 h 179"/>
                <a:gd name="T12" fmla="*/ 479 w 483"/>
                <a:gd name="T13" fmla="*/ 88 h 179"/>
                <a:gd name="T14" fmla="*/ 105 w 483"/>
                <a:gd name="T15" fmla="*/ 0 h 179"/>
                <a:gd name="T16" fmla="*/ 51 w 483"/>
                <a:gd name="T17" fmla="*/ 2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3" h="179">
                  <a:moveTo>
                    <a:pt x="51" y="26"/>
                  </a:moveTo>
                  <a:cubicBezTo>
                    <a:pt x="0" y="77"/>
                    <a:pt x="0" y="77"/>
                    <a:pt x="0" y="77"/>
                  </a:cubicBezTo>
                  <a:cubicBezTo>
                    <a:pt x="60" y="83"/>
                    <a:pt x="118" y="108"/>
                    <a:pt x="177" y="122"/>
                  </a:cubicBezTo>
                  <a:cubicBezTo>
                    <a:pt x="226" y="135"/>
                    <a:pt x="273" y="147"/>
                    <a:pt x="320" y="160"/>
                  </a:cubicBezTo>
                  <a:cubicBezTo>
                    <a:pt x="330" y="162"/>
                    <a:pt x="378" y="179"/>
                    <a:pt x="379" y="179"/>
                  </a:cubicBezTo>
                  <a:cubicBezTo>
                    <a:pt x="483" y="117"/>
                    <a:pt x="483" y="117"/>
                    <a:pt x="483" y="117"/>
                  </a:cubicBezTo>
                  <a:cubicBezTo>
                    <a:pt x="479" y="88"/>
                    <a:pt x="479" y="88"/>
                    <a:pt x="479" y="88"/>
                  </a:cubicBezTo>
                  <a:cubicBezTo>
                    <a:pt x="105" y="0"/>
                    <a:pt x="105" y="0"/>
                    <a:pt x="105" y="0"/>
                  </a:cubicBezTo>
                  <a:lnTo>
                    <a:pt x="51" y="26"/>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580"/>
            <p:cNvSpPr/>
            <p:nvPr/>
          </p:nvSpPr>
          <p:spPr bwMode="auto">
            <a:xfrm>
              <a:off x="-8598694" y="-7332663"/>
              <a:ext cx="555625" cy="633413"/>
            </a:xfrm>
            <a:custGeom>
              <a:avLst/>
              <a:gdLst>
                <a:gd name="T0" fmla="*/ 148 w 148"/>
                <a:gd name="T1" fmla="*/ 69 h 169"/>
                <a:gd name="T2" fmla="*/ 54 w 148"/>
                <a:gd name="T3" fmla="*/ 166 h 169"/>
                <a:gd name="T4" fmla="*/ 57 w 148"/>
                <a:gd name="T5" fmla="*/ 54 h 169"/>
                <a:gd name="T6" fmla="*/ 140 w 148"/>
                <a:gd name="T7" fmla="*/ 61 h 169"/>
                <a:gd name="T8" fmla="*/ 148 w 148"/>
                <a:gd name="T9" fmla="*/ 69 h 169"/>
              </a:gdLst>
              <a:ahLst/>
              <a:cxnLst>
                <a:cxn ang="0">
                  <a:pos x="T0" y="T1"/>
                </a:cxn>
                <a:cxn ang="0">
                  <a:pos x="T2" y="T3"/>
                </a:cxn>
                <a:cxn ang="0">
                  <a:pos x="T4" y="T5"/>
                </a:cxn>
                <a:cxn ang="0">
                  <a:pos x="T6" y="T7"/>
                </a:cxn>
                <a:cxn ang="0">
                  <a:pos x="T8" y="T9"/>
                </a:cxn>
              </a:cxnLst>
              <a:rect l="0" t="0" r="r" b="b"/>
              <a:pathLst>
                <a:path w="148" h="169">
                  <a:moveTo>
                    <a:pt x="148" y="69"/>
                  </a:moveTo>
                  <a:cubicBezTo>
                    <a:pt x="137" y="79"/>
                    <a:pt x="64" y="169"/>
                    <a:pt x="54" y="166"/>
                  </a:cubicBezTo>
                  <a:cubicBezTo>
                    <a:pt x="0" y="148"/>
                    <a:pt x="40" y="101"/>
                    <a:pt x="57" y="54"/>
                  </a:cubicBezTo>
                  <a:cubicBezTo>
                    <a:pt x="77" y="0"/>
                    <a:pt x="92" y="33"/>
                    <a:pt x="140" y="61"/>
                  </a:cubicBezTo>
                  <a:cubicBezTo>
                    <a:pt x="142" y="62"/>
                    <a:pt x="146" y="67"/>
                    <a:pt x="148" y="6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581"/>
            <p:cNvSpPr/>
            <p:nvPr/>
          </p:nvSpPr>
          <p:spPr bwMode="auto">
            <a:xfrm>
              <a:off x="-8936832" y="-6815138"/>
              <a:ext cx="547688" cy="442913"/>
            </a:xfrm>
            <a:custGeom>
              <a:avLst/>
              <a:gdLst>
                <a:gd name="T0" fmla="*/ 120 w 146"/>
                <a:gd name="T1" fmla="*/ 0 h 118"/>
                <a:gd name="T2" fmla="*/ 146 w 146"/>
                <a:gd name="T3" fmla="*/ 19 h 118"/>
                <a:gd name="T4" fmla="*/ 81 w 146"/>
                <a:gd name="T5" fmla="*/ 118 h 118"/>
                <a:gd name="T6" fmla="*/ 74 w 146"/>
                <a:gd name="T7" fmla="*/ 113 h 118"/>
                <a:gd name="T8" fmla="*/ 73 w 146"/>
                <a:gd name="T9" fmla="*/ 107 h 118"/>
                <a:gd name="T10" fmla="*/ 70 w 146"/>
                <a:gd name="T11" fmla="*/ 104 h 118"/>
                <a:gd name="T12" fmla="*/ 46 w 146"/>
                <a:gd name="T13" fmla="*/ 99 h 118"/>
                <a:gd name="T14" fmla="*/ 14 w 146"/>
                <a:gd name="T15" fmla="*/ 72 h 118"/>
                <a:gd name="T16" fmla="*/ 62 w 146"/>
                <a:gd name="T17" fmla="*/ 79 h 118"/>
                <a:gd name="T18" fmla="*/ 120 w 146"/>
                <a:gd name="T19"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8">
                  <a:moveTo>
                    <a:pt x="120" y="0"/>
                  </a:moveTo>
                  <a:cubicBezTo>
                    <a:pt x="146" y="19"/>
                    <a:pt x="146" y="19"/>
                    <a:pt x="146" y="19"/>
                  </a:cubicBezTo>
                  <a:cubicBezTo>
                    <a:pt x="143" y="25"/>
                    <a:pt x="92" y="104"/>
                    <a:pt x="81" y="118"/>
                  </a:cubicBezTo>
                  <a:cubicBezTo>
                    <a:pt x="80" y="118"/>
                    <a:pt x="74" y="114"/>
                    <a:pt x="74" y="113"/>
                  </a:cubicBezTo>
                  <a:cubicBezTo>
                    <a:pt x="74" y="112"/>
                    <a:pt x="73" y="110"/>
                    <a:pt x="73" y="107"/>
                  </a:cubicBezTo>
                  <a:cubicBezTo>
                    <a:pt x="73" y="107"/>
                    <a:pt x="74" y="104"/>
                    <a:pt x="70" y="104"/>
                  </a:cubicBezTo>
                  <a:cubicBezTo>
                    <a:pt x="65" y="104"/>
                    <a:pt x="55" y="105"/>
                    <a:pt x="46" y="99"/>
                  </a:cubicBezTo>
                  <a:cubicBezTo>
                    <a:pt x="17" y="81"/>
                    <a:pt x="0" y="67"/>
                    <a:pt x="14" y="72"/>
                  </a:cubicBezTo>
                  <a:cubicBezTo>
                    <a:pt x="24" y="76"/>
                    <a:pt x="55" y="89"/>
                    <a:pt x="62" y="79"/>
                  </a:cubicBezTo>
                  <a:cubicBezTo>
                    <a:pt x="70" y="69"/>
                    <a:pt x="113" y="11"/>
                    <a:pt x="120"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582"/>
            <p:cNvSpPr/>
            <p:nvPr/>
          </p:nvSpPr>
          <p:spPr bwMode="auto">
            <a:xfrm>
              <a:off x="-8579644" y="-6938963"/>
              <a:ext cx="344488" cy="319088"/>
            </a:xfrm>
            <a:custGeom>
              <a:avLst/>
              <a:gdLst>
                <a:gd name="T0" fmla="*/ 73 w 92"/>
                <a:gd name="T1" fmla="*/ 55 h 85"/>
                <a:gd name="T2" fmla="*/ 46 w 92"/>
                <a:gd name="T3" fmla="*/ 61 h 85"/>
                <a:gd name="T4" fmla="*/ 2 w 92"/>
                <a:gd name="T5" fmla="*/ 21 h 85"/>
                <a:gd name="T6" fmla="*/ 13 w 92"/>
                <a:gd name="T7" fmla="*/ 11 h 85"/>
                <a:gd name="T8" fmla="*/ 19 w 92"/>
                <a:gd name="T9" fmla="*/ 1 h 85"/>
                <a:gd name="T10" fmla="*/ 76 w 92"/>
                <a:gd name="T11" fmla="*/ 33 h 85"/>
                <a:gd name="T12" fmla="*/ 73 w 92"/>
                <a:gd name="T13" fmla="*/ 55 h 85"/>
              </a:gdLst>
              <a:ahLst/>
              <a:cxnLst>
                <a:cxn ang="0">
                  <a:pos x="T0" y="T1"/>
                </a:cxn>
                <a:cxn ang="0">
                  <a:pos x="T2" y="T3"/>
                </a:cxn>
                <a:cxn ang="0">
                  <a:pos x="T4" y="T5"/>
                </a:cxn>
                <a:cxn ang="0">
                  <a:pos x="T6" y="T7"/>
                </a:cxn>
                <a:cxn ang="0">
                  <a:pos x="T8" y="T9"/>
                </a:cxn>
                <a:cxn ang="0">
                  <a:pos x="T10" y="T11"/>
                </a:cxn>
                <a:cxn ang="0">
                  <a:pos x="T12" y="T13"/>
                </a:cxn>
              </a:cxnLst>
              <a:rect l="0" t="0" r="r" b="b"/>
              <a:pathLst>
                <a:path w="92" h="85">
                  <a:moveTo>
                    <a:pt x="73" y="55"/>
                  </a:moveTo>
                  <a:cubicBezTo>
                    <a:pt x="73" y="58"/>
                    <a:pt x="83" y="85"/>
                    <a:pt x="46" y="61"/>
                  </a:cubicBezTo>
                  <a:cubicBezTo>
                    <a:pt x="8" y="37"/>
                    <a:pt x="0" y="26"/>
                    <a:pt x="2" y="21"/>
                  </a:cubicBezTo>
                  <a:cubicBezTo>
                    <a:pt x="4" y="17"/>
                    <a:pt x="14" y="17"/>
                    <a:pt x="13" y="11"/>
                  </a:cubicBezTo>
                  <a:cubicBezTo>
                    <a:pt x="13" y="5"/>
                    <a:pt x="15" y="1"/>
                    <a:pt x="19" y="1"/>
                  </a:cubicBezTo>
                  <a:cubicBezTo>
                    <a:pt x="25" y="0"/>
                    <a:pt x="73" y="30"/>
                    <a:pt x="76" y="33"/>
                  </a:cubicBezTo>
                  <a:cubicBezTo>
                    <a:pt x="89" y="46"/>
                    <a:pt x="92" y="63"/>
                    <a:pt x="73" y="55"/>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583"/>
            <p:cNvSpPr/>
            <p:nvPr/>
          </p:nvSpPr>
          <p:spPr bwMode="auto">
            <a:xfrm>
              <a:off x="-9982994" y="-7381875"/>
              <a:ext cx="1398588" cy="657225"/>
            </a:xfrm>
            <a:custGeom>
              <a:avLst/>
              <a:gdLst>
                <a:gd name="T0" fmla="*/ 811 w 881"/>
                <a:gd name="T1" fmla="*/ 229 h 414"/>
                <a:gd name="T2" fmla="*/ 801 w 881"/>
                <a:gd name="T3" fmla="*/ 248 h 414"/>
                <a:gd name="T4" fmla="*/ 794 w 881"/>
                <a:gd name="T5" fmla="*/ 265 h 414"/>
                <a:gd name="T6" fmla="*/ 787 w 881"/>
                <a:gd name="T7" fmla="*/ 281 h 414"/>
                <a:gd name="T8" fmla="*/ 782 w 881"/>
                <a:gd name="T9" fmla="*/ 295 h 414"/>
                <a:gd name="T10" fmla="*/ 780 w 881"/>
                <a:gd name="T11" fmla="*/ 310 h 414"/>
                <a:gd name="T12" fmla="*/ 777 w 881"/>
                <a:gd name="T13" fmla="*/ 321 h 414"/>
                <a:gd name="T14" fmla="*/ 780 w 881"/>
                <a:gd name="T15" fmla="*/ 333 h 414"/>
                <a:gd name="T16" fmla="*/ 782 w 881"/>
                <a:gd name="T17" fmla="*/ 343 h 414"/>
                <a:gd name="T18" fmla="*/ 787 w 881"/>
                <a:gd name="T19" fmla="*/ 355 h 414"/>
                <a:gd name="T20" fmla="*/ 794 w 881"/>
                <a:gd name="T21" fmla="*/ 364 h 414"/>
                <a:gd name="T22" fmla="*/ 801 w 881"/>
                <a:gd name="T23" fmla="*/ 371 h 414"/>
                <a:gd name="T24" fmla="*/ 813 w 881"/>
                <a:gd name="T25" fmla="*/ 381 h 414"/>
                <a:gd name="T26" fmla="*/ 827 w 881"/>
                <a:gd name="T27" fmla="*/ 390 h 414"/>
                <a:gd name="T28" fmla="*/ 844 w 881"/>
                <a:gd name="T29" fmla="*/ 397 h 414"/>
                <a:gd name="T30" fmla="*/ 860 w 881"/>
                <a:gd name="T31" fmla="*/ 407 h 414"/>
                <a:gd name="T32" fmla="*/ 881 w 881"/>
                <a:gd name="T33" fmla="*/ 414 h 414"/>
                <a:gd name="T34" fmla="*/ 94 w 881"/>
                <a:gd name="T35" fmla="*/ 189 h 414"/>
                <a:gd name="T36" fmla="*/ 75 w 881"/>
                <a:gd name="T37" fmla="*/ 180 h 414"/>
                <a:gd name="T38" fmla="*/ 45 w 881"/>
                <a:gd name="T39" fmla="*/ 163 h 414"/>
                <a:gd name="T40" fmla="*/ 23 w 881"/>
                <a:gd name="T41" fmla="*/ 147 h 414"/>
                <a:gd name="T42" fmla="*/ 9 w 881"/>
                <a:gd name="T43" fmla="*/ 130 h 414"/>
                <a:gd name="T44" fmla="*/ 4 w 881"/>
                <a:gd name="T45" fmla="*/ 111 h 414"/>
                <a:gd name="T46" fmla="*/ 7 w 881"/>
                <a:gd name="T47" fmla="*/ 88 h 414"/>
                <a:gd name="T48" fmla="*/ 16 w 881"/>
                <a:gd name="T49" fmla="*/ 59 h 414"/>
                <a:gd name="T50" fmla="*/ 26 w 881"/>
                <a:gd name="T51" fmla="*/ 33 h 414"/>
                <a:gd name="T52" fmla="*/ 37 w 881"/>
                <a:gd name="T53" fmla="*/ 14 h 414"/>
                <a:gd name="T54" fmla="*/ 40 w 881"/>
                <a:gd name="T55" fmla="*/ 3 h 414"/>
                <a:gd name="T56" fmla="*/ 28 w 881"/>
                <a:gd name="T57" fmla="*/ 21 h 414"/>
                <a:gd name="T58" fmla="*/ 19 w 881"/>
                <a:gd name="T59" fmla="*/ 40 h 414"/>
                <a:gd name="T60" fmla="*/ 11 w 881"/>
                <a:gd name="T61" fmla="*/ 57 h 414"/>
                <a:gd name="T62" fmla="*/ 7 w 881"/>
                <a:gd name="T63" fmla="*/ 71 h 414"/>
                <a:gd name="T64" fmla="*/ 2 w 881"/>
                <a:gd name="T65" fmla="*/ 85 h 414"/>
                <a:gd name="T66" fmla="*/ 0 w 881"/>
                <a:gd name="T67" fmla="*/ 99 h 414"/>
                <a:gd name="T68" fmla="*/ 0 w 881"/>
                <a:gd name="T69" fmla="*/ 111 h 414"/>
                <a:gd name="T70" fmla="*/ 2 w 881"/>
                <a:gd name="T71" fmla="*/ 121 h 414"/>
                <a:gd name="T72" fmla="*/ 4 w 881"/>
                <a:gd name="T73" fmla="*/ 132 h 414"/>
                <a:gd name="T74" fmla="*/ 11 w 881"/>
                <a:gd name="T75" fmla="*/ 142 h 414"/>
                <a:gd name="T76" fmla="*/ 19 w 881"/>
                <a:gd name="T77" fmla="*/ 151 h 414"/>
                <a:gd name="T78" fmla="*/ 28 w 881"/>
                <a:gd name="T79" fmla="*/ 161 h 414"/>
                <a:gd name="T80" fmla="*/ 42 w 881"/>
                <a:gd name="T81" fmla="*/ 168 h 414"/>
                <a:gd name="T82" fmla="*/ 56 w 881"/>
                <a:gd name="T83" fmla="*/ 177 h 414"/>
                <a:gd name="T84" fmla="*/ 73 w 881"/>
                <a:gd name="T85" fmla="*/ 184 h 414"/>
                <a:gd name="T86" fmla="*/ 92 w 881"/>
                <a:gd name="T87" fmla="*/ 194 h 414"/>
                <a:gd name="T88" fmla="*/ 881 w 881"/>
                <a:gd name="T89" fmla="*/ 414 h 414"/>
                <a:gd name="T90" fmla="*/ 853 w 881"/>
                <a:gd name="T91" fmla="*/ 397 h 414"/>
                <a:gd name="T92" fmla="*/ 822 w 881"/>
                <a:gd name="T93" fmla="*/ 381 h 414"/>
                <a:gd name="T94" fmla="*/ 801 w 881"/>
                <a:gd name="T95" fmla="*/ 364 h 414"/>
                <a:gd name="T96" fmla="*/ 789 w 881"/>
                <a:gd name="T97" fmla="*/ 347 h 414"/>
                <a:gd name="T98" fmla="*/ 785 w 881"/>
                <a:gd name="T99" fmla="*/ 326 h 414"/>
                <a:gd name="T100" fmla="*/ 787 w 881"/>
                <a:gd name="T101" fmla="*/ 303 h 414"/>
                <a:gd name="T102" fmla="*/ 796 w 881"/>
                <a:gd name="T103" fmla="*/ 274 h 414"/>
                <a:gd name="T104" fmla="*/ 796 w 881"/>
                <a:gd name="T105" fmla="*/ 267 h 414"/>
                <a:gd name="T106" fmla="*/ 803 w 881"/>
                <a:gd name="T107" fmla="*/ 248 h 414"/>
                <a:gd name="T108" fmla="*/ 811 w 881"/>
                <a:gd name="T109" fmla="*/ 241 h 414"/>
                <a:gd name="T110" fmla="*/ 820 w 881"/>
                <a:gd name="T111" fmla="*/ 21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1" h="414">
                  <a:moveTo>
                    <a:pt x="40" y="3"/>
                  </a:moveTo>
                  <a:lnTo>
                    <a:pt x="40" y="5"/>
                  </a:lnTo>
                  <a:lnTo>
                    <a:pt x="815" y="222"/>
                  </a:lnTo>
                  <a:lnTo>
                    <a:pt x="811" y="229"/>
                  </a:lnTo>
                  <a:lnTo>
                    <a:pt x="811" y="229"/>
                  </a:lnTo>
                  <a:lnTo>
                    <a:pt x="806" y="239"/>
                  </a:lnTo>
                  <a:lnTo>
                    <a:pt x="806" y="239"/>
                  </a:lnTo>
                  <a:lnTo>
                    <a:pt x="801" y="248"/>
                  </a:lnTo>
                  <a:lnTo>
                    <a:pt x="801" y="248"/>
                  </a:lnTo>
                  <a:lnTo>
                    <a:pt x="796" y="258"/>
                  </a:lnTo>
                  <a:lnTo>
                    <a:pt x="796" y="258"/>
                  </a:lnTo>
                  <a:lnTo>
                    <a:pt x="794" y="265"/>
                  </a:lnTo>
                  <a:lnTo>
                    <a:pt x="794" y="265"/>
                  </a:lnTo>
                  <a:lnTo>
                    <a:pt x="789" y="274"/>
                  </a:lnTo>
                  <a:lnTo>
                    <a:pt x="789" y="274"/>
                  </a:lnTo>
                  <a:lnTo>
                    <a:pt x="787" y="281"/>
                  </a:lnTo>
                  <a:lnTo>
                    <a:pt x="787" y="281"/>
                  </a:lnTo>
                  <a:lnTo>
                    <a:pt x="785" y="288"/>
                  </a:lnTo>
                  <a:lnTo>
                    <a:pt x="785" y="288"/>
                  </a:lnTo>
                  <a:lnTo>
                    <a:pt x="782" y="295"/>
                  </a:lnTo>
                  <a:lnTo>
                    <a:pt x="782" y="295"/>
                  </a:lnTo>
                  <a:lnTo>
                    <a:pt x="780" y="303"/>
                  </a:lnTo>
                  <a:lnTo>
                    <a:pt x="780" y="303"/>
                  </a:lnTo>
                  <a:lnTo>
                    <a:pt x="780" y="310"/>
                  </a:lnTo>
                  <a:lnTo>
                    <a:pt x="780" y="310"/>
                  </a:lnTo>
                  <a:lnTo>
                    <a:pt x="777" y="314"/>
                  </a:lnTo>
                  <a:lnTo>
                    <a:pt x="777" y="314"/>
                  </a:lnTo>
                  <a:lnTo>
                    <a:pt x="777" y="321"/>
                  </a:lnTo>
                  <a:lnTo>
                    <a:pt x="777" y="321"/>
                  </a:lnTo>
                  <a:lnTo>
                    <a:pt x="777" y="326"/>
                  </a:lnTo>
                  <a:lnTo>
                    <a:pt x="777" y="329"/>
                  </a:lnTo>
                  <a:lnTo>
                    <a:pt x="780" y="333"/>
                  </a:lnTo>
                  <a:lnTo>
                    <a:pt x="780" y="333"/>
                  </a:lnTo>
                  <a:lnTo>
                    <a:pt x="780" y="338"/>
                  </a:lnTo>
                  <a:lnTo>
                    <a:pt x="780" y="338"/>
                  </a:lnTo>
                  <a:lnTo>
                    <a:pt x="782" y="343"/>
                  </a:lnTo>
                  <a:lnTo>
                    <a:pt x="782" y="343"/>
                  </a:lnTo>
                  <a:lnTo>
                    <a:pt x="785" y="350"/>
                  </a:lnTo>
                  <a:lnTo>
                    <a:pt x="785" y="350"/>
                  </a:lnTo>
                  <a:lnTo>
                    <a:pt x="787" y="355"/>
                  </a:lnTo>
                  <a:lnTo>
                    <a:pt x="787" y="355"/>
                  </a:lnTo>
                  <a:lnTo>
                    <a:pt x="789" y="359"/>
                  </a:lnTo>
                  <a:lnTo>
                    <a:pt x="789" y="359"/>
                  </a:lnTo>
                  <a:lnTo>
                    <a:pt x="794" y="364"/>
                  </a:lnTo>
                  <a:lnTo>
                    <a:pt x="794" y="364"/>
                  </a:lnTo>
                  <a:lnTo>
                    <a:pt x="796" y="369"/>
                  </a:lnTo>
                  <a:lnTo>
                    <a:pt x="796" y="369"/>
                  </a:lnTo>
                  <a:lnTo>
                    <a:pt x="801" y="371"/>
                  </a:lnTo>
                  <a:lnTo>
                    <a:pt x="801" y="371"/>
                  </a:lnTo>
                  <a:lnTo>
                    <a:pt x="808" y="376"/>
                  </a:lnTo>
                  <a:lnTo>
                    <a:pt x="808" y="376"/>
                  </a:lnTo>
                  <a:lnTo>
                    <a:pt x="813" y="381"/>
                  </a:lnTo>
                  <a:lnTo>
                    <a:pt x="813" y="381"/>
                  </a:lnTo>
                  <a:lnTo>
                    <a:pt x="820" y="385"/>
                  </a:lnTo>
                  <a:lnTo>
                    <a:pt x="820" y="385"/>
                  </a:lnTo>
                  <a:lnTo>
                    <a:pt x="827" y="390"/>
                  </a:lnTo>
                  <a:lnTo>
                    <a:pt x="827" y="390"/>
                  </a:lnTo>
                  <a:lnTo>
                    <a:pt x="834" y="392"/>
                  </a:lnTo>
                  <a:lnTo>
                    <a:pt x="834" y="392"/>
                  </a:lnTo>
                  <a:lnTo>
                    <a:pt x="844" y="397"/>
                  </a:lnTo>
                  <a:lnTo>
                    <a:pt x="844" y="397"/>
                  </a:lnTo>
                  <a:lnTo>
                    <a:pt x="851" y="402"/>
                  </a:lnTo>
                  <a:lnTo>
                    <a:pt x="851" y="402"/>
                  </a:lnTo>
                  <a:lnTo>
                    <a:pt x="860" y="407"/>
                  </a:lnTo>
                  <a:lnTo>
                    <a:pt x="860" y="407"/>
                  </a:lnTo>
                  <a:lnTo>
                    <a:pt x="872" y="409"/>
                  </a:lnTo>
                  <a:lnTo>
                    <a:pt x="872" y="409"/>
                  </a:lnTo>
                  <a:lnTo>
                    <a:pt x="881" y="414"/>
                  </a:lnTo>
                  <a:lnTo>
                    <a:pt x="881" y="411"/>
                  </a:lnTo>
                  <a:lnTo>
                    <a:pt x="881" y="409"/>
                  </a:lnTo>
                  <a:lnTo>
                    <a:pt x="104" y="192"/>
                  </a:lnTo>
                  <a:lnTo>
                    <a:pt x="94" y="189"/>
                  </a:lnTo>
                  <a:lnTo>
                    <a:pt x="85" y="184"/>
                  </a:lnTo>
                  <a:lnTo>
                    <a:pt x="82" y="187"/>
                  </a:lnTo>
                  <a:lnTo>
                    <a:pt x="85" y="184"/>
                  </a:lnTo>
                  <a:lnTo>
                    <a:pt x="75" y="180"/>
                  </a:lnTo>
                  <a:lnTo>
                    <a:pt x="66" y="175"/>
                  </a:lnTo>
                  <a:lnTo>
                    <a:pt x="59" y="173"/>
                  </a:lnTo>
                  <a:lnTo>
                    <a:pt x="52" y="168"/>
                  </a:lnTo>
                  <a:lnTo>
                    <a:pt x="45" y="163"/>
                  </a:lnTo>
                  <a:lnTo>
                    <a:pt x="37" y="158"/>
                  </a:lnTo>
                  <a:lnTo>
                    <a:pt x="33" y="156"/>
                  </a:lnTo>
                  <a:lnTo>
                    <a:pt x="28" y="151"/>
                  </a:lnTo>
                  <a:lnTo>
                    <a:pt x="23" y="147"/>
                  </a:lnTo>
                  <a:lnTo>
                    <a:pt x="19" y="142"/>
                  </a:lnTo>
                  <a:lnTo>
                    <a:pt x="14" y="140"/>
                  </a:lnTo>
                  <a:lnTo>
                    <a:pt x="11" y="135"/>
                  </a:lnTo>
                  <a:lnTo>
                    <a:pt x="9" y="130"/>
                  </a:lnTo>
                  <a:lnTo>
                    <a:pt x="7" y="125"/>
                  </a:lnTo>
                  <a:lnTo>
                    <a:pt x="7" y="121"/>
                  </a:lnTo>
                  <a:lnTo>
                    <a:pt x="4" y="116"/>
                  </a:lnTo>
                  <a:lnTo>
                    <a:pt x="4" y="111"/>
                  </a:lnTo>
                  <a:lnTo>
                    <a:pt x="4" y="104"/>
                  </a:lnTo>
                  <a:lnTo>
                    <a:pt x="4" y="99"/>
                  </a:lnTo>
                  <a:lnTo>
                    <a:pt x="7" y="92"/>
                  </a:lnTo>
                  <a:lnTo>
                    <a:pt x="7" y="88"/>
                  </a:lnTo>
                  <a:lnTo>
                    <a:pt x="9" y="80"/>
                  </a:lnTo>
                  <a:lnTo>
                    <a:pt x="11" y="73"/>
                  </a:lnTo>
                  <a:lnTo>
                    <a:pt x="14" y="66"/>
                  </a:lnTo>
                  <a:lnTo>
                    <a:pt x="16" y="59"/>
                  </a:lnTo>
                  <a:lnTo>
                    <a:pt x="21" y="50"/>
                  </a:lnTo>
                  <a:lnTo>
                    <a:pt x="23" y="43"/>
                  </a:lnTo>
                  <a:lnTo>
                    <a:pt x="28" y="33"/>
                  </a:lnTo>
                  <a:lnTo>
                    <a:pt x="26" y="33"/>
                  </a:lnTo>
                  <a:lnTo>
                    <a:pt x="28" y="33"/>
                  </a:lnTo>
                  <a:lnTo>
                    <a:pt x="33" y="24"/>
                  </a:lnTo>
                  <a:lnTo>
                    <a:pt x="37" y="14"/>
                  </a:lnTo>
                  <a:lnTo>
                    <a:pt x="37" y="14"/>
                  </a:lnTo>
                  <a:lnTo>
                    <a:pt x="42" y="5"/>
                  </a:lnTo>
                  <a:lnTo>
                    <a:pt x="40" y="3"/>
                  </a:lnTo>
                  <a:lnTo>
                    <a:pt x="40" y="5"/>
                  </a:lnTo>
                  <a:lnTo>
                    <a:pt x="40" y="3"/>
                  </a:lnTo>
                  <a:lnTo>
                    <a:pt x="37" y="3"/>
                  </a:lnTo>
                  <a:lnTo>
                    <a:pt x="33" y="12"/>
                  </a:lnTo>
                  <a:lnTo>
                    <a:pt x="33" y="12"/>
                  </a:lnTo>
                  <a:lnTo>
                    <a:pt x="28" y="21"/>
                  </a:lnTo>
                  <a:lnTo>
                    <a:pt x="28" y="21"/>
                  </a:lnTo>
                  <a:lnTo>
                    <a:pt x="23" y="31"/>
                  </a:lnTo>
                  <a:lnTo>
                    <a:pt x="23" y="31"/>
                  </a:lnTo>
                  <a:lnTo>
                    <a:pt x="19" y="40"/>
                  </a:lnTo>
                  <a:lnTo>
                    <a:pt x="19" y="40"/>
                  </a:lnTo>
                  <a:lnTo>
                    <a:pt x="14" y="47"/>
                  </a:lnTo>
                  <a:lnTo>
                    <a:pt x="14" y="47"/>
                  </a:lnTo>
                  <a:lnTo>
                    <a:pt x="11" y="57"/>
                  </a:lnTo>
                  <a:lnTo>
                    <a:pt x="11" y="57"/>
                  </a:lnTo>
                  <a:lnTo>
                    <a:pt x="9" y="64"/>
                  </a:lnTo>
                  <a:lnTo>
                    <a:pt x="9" y="64"/>
                  </a:lnTo>
                  <a:lnTo>
                    <a:pt x="7" y="71"/>
                  </a:lnTo>
                  <a:lnTo>
                    <a:pt x="7" y="71"/>
                  </a:lnTo>
                  <a:lnTo>
                    <a:pt x="4" y="78"/>
                  </a:lnTo>
                  <a:lnTo>
                    <a:pt x="4" y="78"/>
                  </a:lnTo>
                  <a:lnTo>
                    <a:pt x="2" y="85"/>
                  </a:lnTo>
                  <a:lnTo>
                    <a:pt x="2" y="85"/>
                  </a:lnTo>
                  <a:lnTo>
                    <a:pt x="0" y="92"/>
                  </a:lnTo>
                  <a:lnTo>
                    <a:pt x="0" y="92"/>
                  </a:lnTo>
                  <a:lnTo>
                    <a:pt x="0" y="99"/>
                  </a:lnTo>
                  <a:lnTo>
                    <a:pt x="0" y="99"/>
                  </a:lnTo>
                  <a:lnTo>
                    <a:pt x="0" y="104"/>
                  </a:lnTo>
                  <a:lnTo>
                    <a:pt x="0" y="104"/>
                  </a:lnTo>
                  <a:lnTo>
                    <a:pt x="0" y="111"/>
                  </a:lnTo>
                  <a:lnTo>
                    <a:pt x="0" y="111"/>
                  </a:lnTo>
                  <a:lnTo>
                    <a:pt x="0" y="116"/>
                  </a:lnTo>
                  <a:lnTo>
                    <a:pt x="0" y="116"/>
                  </a:lnTo>
                  <a:lnTo>
                    <a:pt x="2" y="121"/>
                  </a:lnTo>
                  <a:lnTo>
                    <a:pt x="2" y="123"/>
                  </a:lnTo>
                  <a:lnTo>
                    <a:pt x="2" y="128"/>
                  </a:lnTo>
                  <a:lnTo>
                    <a:pt x="2" y="128"/>
                  </a:lnTo>
                  <a:lnTo>
                    <a:pt x="4" y="132"/>
                  </a:lnTo>
                  <a:lnTo>
                    <a:pt x="4" y="132"/>
                  </a:lnTo>
                  <a:lnTo>
                    <a:pt x="7" y="137"/>
                  </a:lnTo>
                  <a:lnTo>
                    <a:pt x="7" y="137"/>
                  </a:lnTo>
                  <a:lnTo>
                    <a:pt x="11" y="142"/>
                  </a:lnTo>
                  <a:lnTo>
                    <a:pt x="11" y="142"/>
                  </a:lnTo>
                  <a:lnTo>
                    <a:pt x="14" y="147"/>
                  </a:lnTo>
                  <a:lnTo>
                    <a:pt x="14" y="147"/>
                  </a:lnTo>
                  <a:lnTo>
                    <a:pt x="19" y="151"/>
                  </a:lnTo>
                  <a:lnTo>
                    <a:pt x="19" y="151"/>
                  </a:lnTo>
                  <a:lnTo>
                    <a:pt x="23" y="156"/>
                  </a:lnTo>
                  <a:lnTo>
                    <a:pt x="23" y="156"/>
                  </a:lnTo>
                  <a:lnTo>
                    <a:pt x="28" y="161"/>
                  </a:lnTo>
                  <a:lnTo>
                    <a:pt x="28" y="161"/>
                  </a:lnTo>
                  <a:lnTo>
                    <a:pt x="35" y="163"/>
                  </a:lnTo>
                  <a:lnTo>
                    <a:pt x="35" y="163"/>
                  </a:lnTo>
                  <a:lnTo>
                    <a:pt x="42" y="168"/>
                  </a:lnTo>
                  <a:lnTo>
                    <a:pt x="42" y="168"/>
                  </a:lnTo>
                  <a:lnTo>
                    <a:pt x="47" y="173"/>
                  </a:lnTo>
                  <a:lnTo>
                    <a:pt x="49" y="173"/>
                  </a:lnTo>
                  <a:lnTo>
                    <a:pt x="56" y="177"/>
                  </a:lnTo>
                  <a:lnTo>
                    <a:pt x="56" y="177"/>
                  </a:lnTo>
                  <a:lnTo>
                    <a:pt x="63" y="180"/>
                  </a:lnTo>
                  <a:lnTo>
                    <a:pt x="63" y="180"/>
                  </a:lnTo>
                  <a:lnTo>
                    <a:pt x="73" y="184"/>
                  </a:lnTo>
                  <a:lnTo>
                    <a:pt x="73" y="184"/>
                  </a:lnTo>
                  <a:lnTo>
                    <a:pt x="82" y="189"/>
                  </a:lnTo>
                  <a:lnTo>
                    <a:pt x="82" y="189"/>
                  </a:lnTo>
                  <a:lnTo>
                    <a:pt x="92" y="194"/>
                  </a:lnTo>
                  <a:lnTo>
                    <a:pt x="92" y="194"/>
                  </a:lnTo>
                  <a:lnTo>
                    <a:pt x="101" y="196"/>
                  </a:lnTo>
                  <a:lnTo>
                    <a:pt x="101" y="196"/>
                  </a:lnTo>
                  <a:lnTo>
                    <a:pt x="881" y="414"/>
                  </a:lnTo>
                  <a:lnTo>
                    <a:pt x="881" y="409"/>
                  </a:lnTo>
                  <a:lnTo>
                    <a:pt x="872" y="404"/>
                  </a:lnTo>
                  <a:lnTo>
                    <a:pt x="863" y="399"/>
                  </a:lnTo>
                  <a:lnTo>
                    <a:pt x="853" y="397"/>
                  </a:lnTo>
                  <a:lnTo>
                    <a:pt x="846" y="392"/>
                  </a:lnTo>
                  <a:lnTo>
                    <a:pt x="837" y="388"/>
                  </a:lnTo>
                  <a:lnTo>
                    <a:pt x="829" y="385"/>
                  </a:lnTo>
                  <a:lnTo>
                    <a:pt x="822" y="381"/>
                  </a:lnTo>
                  <a:lnTo>
                    <a:pt x="815" y="376"/>
                  </a:lnTo>
                  <a:lnTo>
                    <a:pt x="811" y="371"/>
                  </a:lnTo>
                  <a:lnTo>
                    <a:pt x="806" y="369"/>
                  </a:lnTo>
                  <a:lnTo>
                    <a:pt x="801" y="364"/>
                  </a:lnTo>
                  <a:lnTo>
                    <a:pt x="796" y="359"/>
                  </a:lnTo>
                  <a:lnTo>
                    <a:pt x="794" y="355"/>
                  </a:lnTo>
                  <a:lnTo>
                    <a:pt x="792" y="352"/>
                  </a:lnTo>
                  <a:lnTo>
                    <a:pt x="789" y="347"/>
                  </a:lnTo>
                  <a:lnTo>
                    <a:pt x="787" y="343"/>
                  </a:lnTo>
                  <a:lnTo>
                    <a:pt x="785" y="338"/>
                  </a:lnTo>
                  <a:lnTo>
                    <a:pt x="785" y="333"/>
                  </a:lnTo>
                  <a:lnTo>
                    <a:pt x="785" y="326"/>
                  </a:lnTo>
                  <a:lnTo>
                    <a:pt x="785" y="321"/>
                  </a:lnTo>
                  <a:lnTo>
                    <a:pt x="785" y="317"/>
                  </a:lnTo>
                  <a:lnTo>
                    <a:pt x="785" y="310"/>
                  </a:lnTo>
                  <a:lnTo>
                    <a:pt x="787" y="303"/>
                  </a:lnTo>
                  <a:lnTo>
                    <a:pt x="787" y="298"/>
                  </a:lnTo>
                  <a:lnTo>
                    <a:pt x="789" y="291"/>
                  </a:lnTo>
                  <a:lnTo>
                    <a:pt x="792" y="284"/>
                  </a:lnTo>
                  <a:lnTo>
                    <a:pt x="796" y="274"/>
                  </a:lnTo>
                  <a:lnTo>
                    <a:pt x="792" y="274"/>
                  </a:lnTo>
                  <a:lnTo>
                    <a:pt x="796" y="274"/>
                  </a:lnTo>
                  <a:lnTo>
                    <a:pt x="799" y="267"/>
                  </a:lnTo>
                  <a:lnTo>
                    <a:pt x="796" y="267"/>
                  </a:lnTo>
                  <a:lnTo>
                    <a:pt x="799" y="267"/>
                  </a:lnTo>
                  <a:lnTo>
                    <a:pt x="803" y="260"/>
                  </a:lnTo>
                  <a:lnTo>
                    <a:pt x="806" y="251"/>
                  </a:lnTo>
                  <a:lnTo>
                    <a:pt x="803" y="248"/>
                  </a:lnTo>
                  <a:lnTo>
                    <a:pt x="806" y="251"/>
                  </a:lnTo>
                  <a:lnTo>
                    <a:pt x="811" y="241"/>
                  </a:lnTo>
                  <a:lnTo>
                    <a:pt x="808" y="239"/>
                  </a:lnTo>
                  <a:lnTo>
                    <a:pt x="811" y="241"/>
                  </a:lnTo>
                  <a:lnTo>
                    <a:pt x="815" y="232"/>
                  </a:lnTo>
                  <a:lnTo>
                    <a:pt x="815" y="232"/>
                  </a:lnTo>
                  <a:lnTo>
                    <a:pt x="820" y="222"/>
                  </a:lnTo>
                  <a:lnTo>
                    <a:pt x="820" y="218"/>
                  </a:lnTo>
                  <a:lnTo>
                    <a:pt x="40" y="0"/>
                  </a:lnTo>
                  <a:lnTo>
                    <a:pt x="37" y="3"/>
                  </a:lnTo>
                  <a:lnTo>
                    <a:pt x="40" y="3"/>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3584"/>
            <p:cNvSpPr/>
            <p:nvPr/>
          </p:nvSpPr>
          <p:spPr bwMode="auto">
            <a:xfrm>
              <a:off x="-9071769" y="-8307388"/>
              <a:ext cx="401638" cy="490538"/>
            </a:xfrm>
            <a:custGeom>
              <a:avLst/>
              <a:gdLst>
                <a:gd name="T0" fmla="*/ 73 w 107"/>
                <a:gd name="T1" fmla="*/ 131 h 131"/>
                <a:gd name="T2" fmla="*/ 107 w 107"/>
                <a:gd name="T3" fmla="*/ 90 h 131"/>
                <a:gd name="T4" fmla="*/ 41 w 107"/>
                <a:gd name="T5" fmla="*/ 71 h 131"/>
                <a:gd name="T6" fmla="*/ 51 w 107"/>
                <a:gd name="T7" fmla="*/ 16 h 131"/>
                <a:gd name="T8" fmla="*/ 24 w 107"/>
                <a:gd name="T9" fmla="*/ 20 h 131"/>
                <a:gd name="T10" fmla="*/ 7 w 107"/>
                <a:gd name="T11" fmla="*/ 88 h 131"/>
                <a:gd name="T12" fmla="*/ 67 w 107"/>
                <a:gd name="T13" fmla="*/ 125 h 131"/>
                <a:gd name="T14" fmla="*/ 73 w 107"/>
                <a:gd name="T15" fmla="*/ 131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31">
                  <a:moveTo>
                    <a:pt x="73" y="131"/>
                  </a:moveTo>
                  <a:cubicBezTo>
                    <a:pt x="107" y="90"/>
                    <a:pt x="107" y="90"/>
                    <a:pt x="107" y="90"/>
                  </a:cubicBezTo>
                  <a:cubicBezTo>
                    <a:pt x="96" y="89"/>
                    <a:pt x="39" y="81"/>
                    <a:pt x="41" y="71"/>
                  </a:cubicBezTo>
                  <a:cubicBezTo>
                    <a:pt x="46" y="46"/>
                    <a:pt x="54" y="24"/>
                    <a:pt x="51" y="16"/>
                  </a:cubicBezTo>
                  <a:cubicBezTo>
                    <a:pt x="45" y="0"/>
                    <a:pt x="26" y="11"/>
                    <a:pt x="24" y="20"/>
                  </a:cubicBezTo>
                  <a:cubicBezTo>
                    <a:pt x="16" y="57"/>
                    <a:pt x="0" y="81"/>
                    <a:pt x="7" y="88"/>
                  </a:cubicBezTo>
                  <a:cubicBezTo>
                    <a:pt x="13" y="93"/>
                    <a:pt x="22" y="99"/>
                    <a:pt x="67" y="125"/>
                  </a:cubicBezTo>
                  <a:cubicBezTo>
                    <a:pt x="68" y="125"/>
                    <a:pt x="72" y="129"/>
                    <a:pt x="73" y="131"/>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3585"/>
            <p:cNvSpPr/>
            <p:nvPr/>
          </p:nvSpPr>
          <p:spPr bwMode="auto">
            <a:xfrm>
              <a:off x="-8632032" y="-8604250"/>
              <a:ext cx="963613" cy="495300"/>
            </a:xfrm>
            <a:custGeom>
              <a:avLst/>
              <a:gdLst>
                <a:gd name="T0" fmla="*/ 96 w 257"/>
                <a:gd name="T1" fmla="*/ 4 h 132"/>
                <a:gd name="T2" fmla="*/ 193 w 257"/>
                <a:gd name="T3" fmla="*/ 18 h 132"/>
                <a:gd name="T4" fmla="*/ 219 w 257"/>
                <a:gd name="T5" fmla="*/ 46 h 132"/>
                <a:gd name="T6" fmla="*/ 231 w 257"/>
                <a:gd name="T7" fmla="*/ 64 h 132"/>
                <a:gd name="T8" fmla="*/ 220 w 257"/>
                <a:gd name="T9" fmla="*/ 129 h 132"/>
                <a:gd name="T10" fmla="*/ 177 w 257"/>
                <a:gd name="T11" fmla="*/ 115 h 132"/>
                <a:gd name="T12" fmla="*/ 72 w 257"/>
                <a:gd name="T13" fmla="*/ 109 h 132"/>
                <a:gd name="T14" fmla="*/ 17 w 257"/>
                <a:gd name="T15" fmla="*/ 108 h 132"/>
                <a:gd name="T16" fmla="*/ 23 w 257"/>
                <a:gd name="T17" fmla="*/ 80 h 132"/>
                <a:gd name="T18" fmla="*/ 30 w 257"/>
                <a:gd name="T19" fmla="*/ 39 h 132"/>
                <a:gd name="T20" fmla="*/ 46 w 257"/>
                <a:gd name="T21" fmla="*/ 33 h 132"/>
                <a:gd name="T22" fmla="*/ 73 w 257"/>
                <a:gd name="T23" fmla="*/ 8 h 132"/>
                <a:gd name="T24" fmla="*/ 96 w 257"/>
                <a:gd name="T25" fmla="*/ 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32">
                  <a:moveTo>
                    <a:pt x="96" y="4"/>
                  </a:moveTo>
                  <a:cubicBezTo>
                    <a:pt x="193" y="18"/>
                    <a:pt x="193" y="18"/>
                    <a:pt x="193" y="18"/>
                  </a:cubicBezTo>
                  <a:cubicBezTo>
                    <a:pt x="235" y="18"/>
                    <a:pt x="215" y="46"/>
                    <a:pt x="219" y="46"/>
                  </a:cubicBezTo>
                  <a:cubicBezTo>
                    <a:pt x="243" y="48"/>
                    <a:pt x="221" y="63"/>
                    <a:pt x="231" y="64"/>
                  </a:cubicBezTo>
                  <a:cubicBezTo>
                    <a:pt x="257" y="66"/>
                    <a:pt x="251" y="132"/>
                    <a:pt x="220" y="129"/>
                  </a:cubicBezTo>
                  <a:cubicBezTo>
                    <a:pt x="196" y="127"/>
                    <a:pt x="204" y="118"/>
                    <a:pt x="177" y="115"/>
                  </a:cubicBezTo>
                  <a:cubicBezTo>
                    <a:pt x="139" y="111"/>
                    <a:pt x="109" y="106"/>
                    <a:pt x="72" y="109"/>
                  </a:cubicBezTo>
                  <a:cubicBezTo>
                    <a:pt x="65" y="110"/>
                    <a:pt x="22" y="110"/>
                    <a:pt x="17" y="108"/>
                  </a:cubicBezTo>
                  <a:cubicBezTo>
                    <a:pt x="3" y="102"/>
                    <a:pt x="10" y="79"/>
                    <a:pt x="23" y="80"/>
                  </a:cubicBezTo>
                  <a:cubicBezTo>
                    <a:pt x="22" y="79"/>
                    <a:pt x="0" y="55"/>
                    <a:pt x="30" y="39"/>
                  </a:cubicBezTo>
                  <a:cubicBezTo>
                    <a:pt x="47" y="30"/>
                    <a:pt x="44" y="53"/>
                    <a:pt x="46" y="33"/>
                  </a:cubicBezTo>
                  <a:cubicBezTo>
                    <a:pt x="49" y="10"/>
                    <a:pt x="67" y="18"/>
                    <a:pt x="73" y="8"/>
                  </a:cubicBezTo>
                  <a:cubicBezTo>
                    <a:pt x="78" y="0"/>
                    <a:pt x="88" y="2"/>
                    <a:pt x="96"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586"/>
            <p:cNvSpPr/>
            <p:nvPr/>
          </p:nvSpPr>
          <p:spPr bwMode="auto">
            <a:xfrm>
              <a:off x="-9220994" y="-7340600"/>
              <a:ext cx="1522413" cy="368300"/>
            </a:xfrm>
            <a:custGeom>
              <a:avLst/>
              <a:gdLst>
                <a:gd name="T0" fmla="*/ 36 w 406"/>
                <a:gd name="T1" fmla="*/ 0 h 98"/>
                <a:gd name="T2" fmla="*/ 373 w 406"/>
                <a:gd name="T3" fmla="*/ 44 h 98"/>
                <a:gd name="T4" fmla="*/ 406 w 406"/>
                <a:gd name="T5" fmla="*/ 84 h 98"/>
                <a:gd name="T6" fmla="*/ 172 w 406"/>
                <a:gd name="T7" fmla="*/ 81 h 98"/>
                <a:gd name="T8" fmla="*/ 167 w 406"/>
                <a:gd name="T9" fmla="*/ 66 h 98"/>
                <a:gd name="T10" fmla="*/ 144 w 406"/>
                <a:gd name="T11" fmla="*/ 77 h 98"/>
                <a:gd name="T12" fmla="*/ 8 w 406"/>
                <a:gd name="T13" fmla="*/ 16 h 98"/>
                <a:gd name="T14" fmla="*/ 36 w 406"/>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98">
                  <a:moveTo>
                    <a:pt x="36" y="0"/>
                  </a:moveTo>
                  <a:cubicBezTo>
                    <a:pt x="373" y="44"/>
                    <a:pt x="373" y="44"/>
                    <a:pt x="373" y="44"/>
                  </a:cubicBezTo>
                  <a:cubicBezTo>
                    <a:pt x="389" y="75"/>
                    <a:pt x="392" y="77"/>
                    <a:pt x="406" y="84"/>
                  </a:cubicBezTo>
                  <a:cubicBezTo>
                    <a:pt x="401" y="98"/>
                    <a:pt x="172" y="96"/>
                    <a:pt x="172" y="81"/>
                  </a:cubicBezTo>
                  <a:cubicBezTo>
                    <a:pt x="171" y="73"/>
                    <a:pt x="175" y="66"/>
                    <a:pt x="167" y="66"/>
                  </a:cubicBezTo>
                  <a:cubicBezTo>
                    <a:pt x="160" y="65"/>
                    <a:pt x="164" y="78"/>
                    <a:pt x="144" y="77"/>
                  </a:cubicBezTo>
                  <a:cubicBezTo>
                    <a:pt x="96" y="74"/>
                    <a:pt x="0" y="15"/>
                    <a:pt x="8" y="16"/>
                  </a:cubicBezTo>
                  <a:cubicBezTo>
                    <a:pt x="28" y="19"/>
                    <a:pt x="34" y="5"/>
                    <a:pt x="36"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587"/>
            <p:cNvSpPr/>
            <p:nvPr/>
          </p:nvSpPr>
          <p:spPr bwMode="auto">
            <a:xfrm>
              <a:off x="-9116219" y="-7442200"/>
              <a:ext cx="1343025" cy="360363"/>
            </a:xfrm>
            <a:custGeom>
              <a:avLst/>
              <a:gdLst>
                <a:gd name="T0" fmla="*/ 11 w 358"/>
                <a:gd name="T1" fmla="*/ 0 h 96"/>
                <a:gd name="T2" fmla="*/ 351 w 358"/>
                <a:gd name="T3" fmla="*/ 51 h 96"/>
                <a:gd name="T4" fmla="*/ 352 w 358"/>
                <a:gd name="T5" fmla="*/ 86 h 96"/>
                <a:gd name="T6" fmla="*/ 263 w 358"/>
                <a:gd name="T7" fmla="*/ 95 h 96"/>
                <a:gd name="T8" fmla="*/ 131 w 358"/>
                <a:gd name="T9" fmla="*/ 81 h 96"/>
                <a:gd name="T10" fmla="*/ 0 w 358"/>
                <a:gd name="T11" fmla="*/ 35 h 96"/>
                <a:gd name="T12" fmla="*/ 11 w 358"/>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358" h="96">
                  <a:moveTo>
                    <a:pt x="11" y="0"/>
                  </a:moveTo>
                  <a:cubicBezTo>
                    <a:pt x="351" y="51"/>
                    <a:pt x="351" y="51"/>
                    <a:pt x="351" y="51"/>
                  </a:cubicBezTo>
                  <a:cubicBezTo>
                    <a:pt x="358" y="65"/>
                    <a:pt x="358" y="81"/>
                    <a:pt x="352" y="86"/>
                  </a:cubicBezTo>
                  <a:cubicBezTo>
                    <a:pt x="346" y="92"/>
                    <a:pt x="325" y="96"/>
                    <a:pt x="263" y="95"/>
                  </a:cubicBezTo>
                  <a:cubicBezTo>
                    <a:pt x="244" y="95"/>
                    <a:pt x="187" y="91"/>
                    <a:pt x="131" y="81"/>
                  </a:cubicBezTo>
                  <a:cubicBezTo>
                    <a:pt x="65" y="70"/>
                    <a:pt x="1" y="51"/>
                    <a:pt x="0" y="35"/>
                  </a:cubicBezTo>
                  <a:cubicBezTo>
                    <a:pt x="0" y="22"/>
                    <a:pt x="11" y="1"/>
                    <a:pt x="11"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588"/>
            <p:cNvSpPr/>
            <p:nvPr/>
          </p:nvSpPr>
          <p:spPr bwMode="auto">
            <a:xfrm>
              <a:off x="-9097169" y="-8108950"/>
              <a:ext cx="1368425" cy="908050"/>
            </a:xfrm>
            <a:custGeom>
              <a:avLst/>
              <a:gdLst>
                <a:gd name="T0" fmla="*/ 158 w 365"/>
                <a:gd name="T1" fmla="*/ 0 h 242"/>
                <a:gd name="T2" fmla="*/ 328 w 365"/>
                <a:gd name="T3" fmla="*/ 21 h 242"/>
                <a:gd name="T4" fmla="*/ 356 w 365"/>
                <a:gd name="T5" fmla="*/ 218 h 242"/>
                <a:gd name="T6" fmla="*/ 282 w 365"/>
                <a:gd name="T7" fmla="*/ 241 h 242"/>
                <a:gd name="T8" fmla="*/ 5 w 365"/>
                <a:gd name="T9" fmla="*/ 173 h 242"/>
                <a:gd name="T10" fmla="*/ 51 w 365"/>
                <a:gd name="T11" fmla="*/ 86 h 242"/>
                <a:gd name="T12" fmla="*/ 158 w 365"/>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365" h="242">
                  <a:moveTo>
                    <a:pt x="158" y="0"/>
                  </a:moveTo>
                  <a:cubicBezTo>
                    <a:pt x="328" y="21"/>
                    <a:pt x="328" y="21"/>
                    <a:pt x="328" y="21"/>
                  </a:cubicBezTo>
                  <a:cubicBezTo>
                    <a:pt x="347" y="78"/>
                    <a:pt x="365" y="176"/>
                    <a:pt x="356" y="218"/>
                  </a:cubicBezTo>
                  <a:cubicBezTo>
                    <a:pt x="353" y="232"/>
                    <a:pt x="327" y="242"/>
                    <a:pt x="282" y="241"/>
                  </a:cubicBezTo>
                  <a:cubicBezTo>
                    <a:pt x="243" y="240"/>
                    <a:pt x="0" y="222"/>
                    <a:pt x="5" y="173"/>
                  </a:cubicBezTo>
                  <a:cubicBezTo>
                    <a:pt x="8" y="141"/>
                    <a:pt x="30" y="112"/>
                    <a:pt x="51" y="86"/>
                  </a:cubicBezTo>
                  <a:cubicBezTo>
                    <a:pt x="81" y="49"/>
                    <a:pt x="151" y="0"/>
                    <a:pt x="158"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589"/>
            <p:cNvSpPr>
              <a:spLocks noEditPoints="1"/>
            </p:cNvSpPr>
            <p:nvPr/>
          </p:nvSpPr>
          <p:spPr bwMode="auto">
            <a:xfrm>
              <a:off x="-8670132" y="-7569200"/>
              <a:ext cx="198438" cy="198438"/>
            </a:xfrm>
            <a:custGeom>
              <a:avLst/>
              <a:gdLst>
                <a:gd name="T0" fmla="*/ 42 w 53"/>
                <a:gd name="T1" fmla="*/ 9 h 53"/>
                <a:gd name="T2" fmla="*/ 9 w 53"/>
                <a:gd name="T3" fmla="*/ 10 h 53"/>
                <a:gd name="T4" fmla="*/ 11 w 53"/>
                <a:gd name="T5" fmla="*/ 44 h 53"/>
                <a:gd name="T6" fmla="*/ 44 w 53"/>
                <a:gd name="T7" fmla="*/ 42 h 53"/>
                <a:gd name="T8" fmla="*/ 42 w 53"/>
                <a:gd name="T9" fmla="*/ 9 h 53"/>
                <a:gd name="T10" fmla="*/ 29 w 53"/>
                <a:gd name="T11" fmla="*/ 35 h 53"/>
                <a:gd name="T12" fmla="*/ 29 w 53"/>
                <a:gd name="T13" fmla="*/ 41 h 53"/>
                <a:gd name="T14" fmla="*/ 24 w 53"/>
                <a:gd name="T15" fmla="*/ 41 h 53"/>
                <a:gd name="T16" fmla="*/ 24 w 53"/>
                <a:gd name="T17" fmla="*/ 36 h 53"/>
                <a:gd name="T18" fmla="*/ 29 w 53"/>
                <a:gd name="T19" fmla="*/ 35 h 53"/>
                <a:gd name="T20" fmla="*/ 16 w 53"/>
                <a:gd name="T21" fmla="*/ 23 h 53"/>
                <a:gd name="T22" fmla="*/ 16 w 53"/>
                <a:gd name="T23" fmla="*/ 29 h 53"/>
                <a:gd name="T24" fmla="*/ 11 w 53"/>
                <a:gd name="T25" fmla="*/ 29 h 53"/>
                <a:gd name="T26" fmla="*/ 11 w 53"/>
                <a:gd name="T27" fmla="*/ 24 h 53"/>
                <a:gd name="T28" fmla="*/ 16 w 53"/>
                <a:gd name="T29" fmla="*/ 23 h 53"/>
                <a:gd name="T30" fmla="*/ 27 w 53"/>
                <a:gd name="T31" fmla="*/ 11 h 53"/>
                <a:gd name="T32" fmla="*/ 28 w 53"/>
                <a:gd name="T33" fmla="*/ 16 h 53"/>
                <a:gd name="T34" fmla="*/ 22 w 53"/>
                <a:gd name="T35" fmla="*/ 16 h 53"/>
                <a:gd name="T36" fmla="*/ 22 w 53"/>
                <a:gd name="T37" fmla="*/ 11 h 53"/>
                <a:gd name="T38" fmla="*/ 27 w 53"/>
                <a:gd name="T39" fmla="*/ 11 h 53"/>
                <a:gd name="T40" fmla="*/ 41 w 53"/>
                <a:gd name="T41" fmla="*/ 24 h 53"/>
                <a:gd name="T42" fmla="*/ 41 w 53"/>
                <a:gd name="T43" fmla="*/ 29 h 53"/>
                <a:gd name="T44" fmla="*/ 36 w 53"/>
                <a:gd name="T45" fmla="*/ 29 h 53"/>
                <a:gd name="T46" fmla="*/ 36 w 53"/>
                <a:gd name="T47" fmla="*/ 24 h 53"/>
                <a:gd name="T48" fmla="*/ 41 w 53"/>
                <a:gd name="T49" fmla="*/ 2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53">
                  <a:moveTo>
                    <a:pt x="42" y="9"/>
                  </a:moveTo>
                  <a:cubicBezTo>
                    <a:pt x="33" y="0"/>
                    <a:pt x="18" y="1"/>
                    <a:pt x="9" y="10"/>
                  </a:cubicBezTo>
                  <a:cubicBezTo>
                    <a:pt x="0" y="20"/>
                    <a:pt x="1" y="35"/>
                    <a:pt x="11" y="44"/>
                  </a:cubicBezTo>
                  <a:cubicBezTo>
                    <a:pt x="20" y="53"/>
                    <a:pt x="35" y="52"/>
                    <a:pt x="44" y="42"/>
                  </a:cubicBezTo>
                  <a:cubicBezTo>
                    <a:pt x="53" y="32"/>
                    <a:pt x="52" y="17"/>
                    <a:pt x="42" y="9"/>
                  </a:cubicBezTo>
                  <a:close/>
                  <a:moveTo>
                    <a:pt x="29" y="35"/>
                  </a:moveTo>
                  <a:cubicBezTo>
                    <a:pt x="31" y="37"/>
                    <a:pt x="31" y="39"/>
                    <a:pt x="29" y="41"/>
                  </a:cubicBezTo>
                  <a:cubicBezTo>
                    <a:pt x="28" y="42"/>
                    <a:pt x="26" y="42"/>
                    <a:pt x="24" y="41"/>
                  </a:cubicBezTo>
                  <a:cubicBezTo>
                    <a:pt x="23" y="40"/>
                    <a:pt x="23" y="37"/>
                    <a:pt x="24" y="36"/>
                  </a:cubicBezTo>
                  <a:cubicBezTo>
                    <a:pt x="25" y="34"/>
                    <a:pt x="28" y="34"/>
                    <a:pt x="29" y="35"/>
                  </a:cubicBezTo>
                  <a:close/>
                  <a:moveTo>
                    <a:pt x="16" y="23"/>
                  </a:moveTo>
                  <a:cubicBezTo>
                    <a:pt x="18" y="25"/>
                    <a:pt x="18" y="27"/>
                    <a:pt x="16" y="29"/>
                  </a:cubicBezTo>
                  <a:cubicBezTo>
                    <a:pt x="15" y="30"/>
                    <a:pt x="13" y="30"/>
                    <a:pt x="11" y="29"/>
                  </a:cubicBezTo>
                  <a:cubicBezTo>
                    <a:pt x="10" y="27"/>
                    <a:pt x="10" y="25"/>
                    <a:pt x="11" y="24"/>
                  </a:cubicBezTo>
                  <a:cubicBezTo>
                    <a:pt x="12" y="22"/>
                    <a:pt x="15" y="22"/>
                    <a:pt x="16" y="23"/>
                  </a:cubicBezTo>
                  <a:close/>
                  <a:moveTo>
                    <a:pt x="27" y="11"/>
                  </a:moveTo>
                  <a:cubicBezTo>
                    <a:pt x="29" y="12"/>
                    <a:pt x="29" y="15"/>
                    <a:pt x="28" y="16"/>
                  </a:cubicBezTo>
                  <a:cubicBezTo>
                    <a:pt x="26" y="18"/>
                    <a:pt x="24" y="18"/>
                    <a:pt x="22" y="16"/>
                  </a:cubicBezTo>
                  <a:cubicBezTo>
                    <a:pt x="21" y="15"/>
                    <a:pt x="21" y="13"/>
                    <a:pt x="22" y="11"/>
                  </a:cubicBezTo>
                  <a:cubicBezTo>
                    <a:pt x="23" y="10"/>
                    <a:pt x="26" y="10"/>
                    <a:pt x="27" y="11"/>
                  </a:cubicBezTo>
                  <a:close/>
                  <a:moveTo>
                    <a:pt x="41" y="24"/>
                  </a:moveTo>
                  <a:cubicBezTo>
                    <a:pt x="43" y="25"/>
                    <a:pt x="43" y="27"/>
                    <a:pt x="41" y="29"/>
                  </a:cubicBezTo>
                  <a:cubicBezTo>
                    <a:pt x="40" y="30"/>
                    <a:pt x="38" y="30"/>
                    <a:pt x="36" y="29"/>
                  </a:cubicBezTo>
                  <a:cubicBezTo>
                    <a:pt x="34" y="28"/>
                    <a:pt x="34" y="25"/>
                    <a:pt x="36" y="24"/>
                  </a:cubicBezTo>
                  <a:cubicBezTo>
                    <a:pt x="37" y="22"/>
                    <a:pt x="39" y="22"/>
                    <a:pt x="41" y="24"/>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590"/>
            <p:cNvSpPr>
              <a:spLocks noEditPoints="1"/>
            </p:cNvSpPr>
            <p:nvPr/>
          </p:nvSpPr>
          <p:spPr bwMode="auto">
            <a:xfrm>
              <a:off x="-8628857" y="-7794625"/>
              <a:ext cx="184150" cy="180975"/>
            </a:xfrm>
            <a:custGeom>
              <a:avLst/>
              <a:gdLst>
                <a:gd name="T0" fmla="*/ 39 w 49"/>
                <a:gd name="T1" fmla="*/ 8 h 48"/>
                <a:gd name="T2" fmla="*/ 8 w 49"/>
                <a:gd name="T3" fmla="*/ 10 h 48"/>
                <a:gd name="T4" fmla="*/ 10 w 49"/>
                <a:gd name="T5" fmla="*/ 40 h 48"/>
                <a:gd name="T6" fmla="*/ 41 w 49"/>
                <a:gd name="T7" fmla="*/ 39 h 48"/>
                <a:gd name="T8" fmla="*/ 39 w 49"/>
                <a:gd name="T9" fmla="*/ 8 h 48"/>
                <a:gd name="T10" fmla="*/ 27 w 49"/>
                <a:gd name="T11" fmla="*/ 32 h 48"/>
                <a:gd name="T12" fmla="*/ 27 w 49"/>
                <a:gd name="T13" fmla="*/ 37 h 48"/>
                <a:gd name="T14" fmla="*/ 22 w 49"/>
                <a:gd name="T15" fmla="*/ 38 h 48"/>
                <a:gd name="T16" fmla="*/ 22 w 49"/>
                <a:gd name="T17" fmla="*/ 33 h 48"/>
                <a:gd name="T18" fmla="*/ 27 w 49"/>
                <a:gd name="T19" fmla="*/ 32 h 48"/>
                <a:gd name="T20" fmla="*/ 15 w 49"/>
                <a:gd name="T21" fmla="*/ 21 h 48"/>
                <a:gd name="T22" fmla="*/ 15 w 49"/>
                <a:gd name="T23" fmla="*/ 26 h 48"/>
                <a:gd name="T24" fmla="*/ 10 w 49"/>
                <a:gd name="T25" fmla="*/ 26 h 48"/>
                <a:gd name="T26" fmla="*/ 10 w 49"/>
                <a:gd name="T27" fmla="*/ 22 h 48"/>
                <a:gd name="T28" fmla="*/ 15 w 49"/>
                <a:gd name="T29" fmla="*/ 21 h 48"/>
                <a:gd name="T30" fmla="*/ 25 w 49"/>
                <a:gd name="T31" fmla="*/ 10 h 48"/>
                <a:gd name="T32" fmla="*/ 25 w 49"/>
                <a:gd name="T33" fmla="*/ 15 h 48"/>
                <a:gd name="T34" fmla="*/ 21 w 49"/>
                <a:gd name="T35" fmla="*/ 15 h 48"/>
                <a:gd name="T36" fmla="*/ 20 w 49"/>
                <a:gd name="T37" fmla="*/ 10 h 48"/>
                <a:gd name="T38" fmla="*/ 25 w 49"/>
                <a:gd name="T39" fmla="*/ 10 h 48"/>
                <a:gd name="T40" fmla="*/ 38 w 49"/>
                <a:gd name="T41" fmla="*/ 22 h 48"/>
                <a:gd name="T42" fmla="*/ 38 w 49"/>
                <a:gd name="T43" fmla="*/ 26 h 48"/>
                <a:gd name="T44" fmla="*/ 33 w 49"/>
                <a:gd name="T45" fmla="*/ 27 h 48"/>
                <a:gd name="T46" fmla="*/ 33 w 49"/>
                <a:gd name="T47" fmla="*/ 22 h 48"/>
                <a:gd name="T48" fmla="*/ 38 w 49"/>
                <a:gd name="T49" fmla="*/ 2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8">
                  <a:moveTo>
                    <a:pt x="39" y="8"/>
                  </a:moveTo>
                  <a:cubicBezTo>
                    <a:pt x="30" y="0"/>
                    <a:pt x="16" y="1"/>
                    <a:pt x="8" y="10"/>
                  </a:cubicBezTo>
                  <a:cubicBezTo>
                    <a:pt x="0" y="19"/>
                    <a:pt x="1" y="32"/>
                    <a:pt x="10" y="40"/>
                  </a:cubicBezTo>
                  <a:cubicBezTo>
                    <a:pt x="19" y="48"/>
                    <a:pt x="32" y="48"/>
                    <a:pt x="41" y="39"/>
                  </a:cubicBezTo>
                  <a:cubicBezTo>
                    <a:pt x="49" y="30"/>
                    <a:pt x="48" y="16"/>
                    <a:pt x="39" y="8"/>
                  </a:cubicBezTo>
                  <a:close/>
                  <a:moveTo>
                    <a:pt x="27" y="32"/>
                  </a:moveTo>
                  <a:cubicBezTo>
                    <a:pt x="28" y="34"/>
                    <a:pt x="28" y="36"/>
                    <a:pt x="27" y="37"/>
                  </a:cubicBezTo>
                  <a:cubicBezTo>
                    <a:pt x="26" y="39"/>
                    <a:pt x="24" y="39"/>
                    <a:pt x="22" y="38"/>
                  </a:cubicBezTo>
                  <a:cubicBezTo>
                    <a:pt x="21" y="36"/>
                    <a:pt x="21" y="34"/>
                    <a:pt x="22" y="33"/>
                  </a:cubicBezTo>
                  <a:cubicBezTo>
                    <a:pt x="23" y="31"/>
                    <a:pt x="25" y="31"/>
                    <a:pt x="27" y="32"/>
                  </a:cubicBezTo>
                  <a:close/>
                  <a:moveTo>
                    <a:pt x="15" y="21"/>
                  </a:moveTo>
                  <a:cubicBezTo>
                    <a:pt x="16" y="23"/>
                    <a:pt x="16" y="25"/>
                    <a:pt x="15" y="26"/>
                  </a:cubicBezTo>
                  <a:cubicBezTo>
                    <a:pt x="14" y="28"/>
                    <a:pt x="12" y="28"/>
                    <a:pt x="10" y="26"/>
                  </a:cubicBezTo>
                  <a:cubicBezTo>
                    <a:pt x="9" y="25"/>
                    <a:pt x="9" y="23"/>
                    <a:pt x="10" y="22"/>
                  </a:cubicBezTo>
                  <a:cubicBezTo>
                    <a:pt x="11" y="20"/>
                    <a:pt x="14" y="20"/>
                    <a:pt x="15" y="21"/>
                  </a:cubicBezTo>
                  <a:close/>
                  <a:moveTo>
                    <a:pt x="25" y="10"/>
                  </a:moveTo>
                  <a:cubicBezTo>
                    <a:pt x="27" y="11"/>
                    <a:pt x="27" y="14"/>
                    <a:pt x="25" y="15"/>
                  </a:cubicBezTo>
                  <a:cubicBezTo>
                    <a:pt x="24" y="16"/>
                    <a:pt x="22" y="16"/>
                    <a:pt x="21" y="15"/>
                  </a:cubicBezTo>
                  <a:cubicBezTo>
                    <a:pt x="19" y="14"/>
                    <a:pt x="19" y="12"/>
                    <a:pt x="20" y="10"/>
                  </a:cubicBezTo>
                  <a:cubicBezTo>
                    <a:pt x="22" y="9"/>
                    <a:pt x="24" y="9"/>
                    <a:pt x="25" y="10"/>
                  </a:cubicBezTo>
                  <a:close/>
                  <a:moveTo>
                    <a:pt x="38" y="22"/>
                  </a:moveTo>
                  <a:cubicBezTo>
                    <a:pt x="39" y="23"/>
                    <a:pt x="39" y="25"/>
                    <a:pt x="38" y="26"/>
                  </a:cubicBezTo>
                  <a:cubicBezTo>
                    <a:pt x="37" y="28"/>
                    <a:pt x="34" y="28"/>
                    <a:pt x="33" y="27"/>
                  </a:cubicBezTo>
                  <a:cubicBezTo>
                    <a:pt x="32" y="25"/>
                    <a:pt x="32" y="23"/>
                    <a:pt x="33" y="22"/>
                  </a:cubicBezTo>
                  <a:cubicBezTo>
                    <a:pt x="34" y="21"/>
                    <a:pt x="36" y="20"/>
                    <a:pt x="38" y="22"/>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591"/>
            <p:cNvSpPr/>
            <p:nvPr/>
          </p:nvSpPr>
          <p:spPr bwMode="auto">
            <a:xfrm>
              <a:off x="-8095457" y="-7389813"/>
              <a:ext cx="300038" cy="203200"/>
            </a:xfrm>
            <a:custGeom>
              <a:avLst/>
              <a:gdLst>
                <a:gd name="T0" fmla="*/ 7 w 80"/>
                <a:gd name="T1" fmla="*/ 9 h 54"/>
                <a:gd name="T2" fmla="*/ 72 w 80"/>
                <a:gd name="T3" fmla="*/ 0 h 54"/>
                <a:gd name="T4" fmla="*/ 31 w 80"/>
                <a:gd name="T5" fmla="*/ 48 h 54"/>
                <a:gd name="T6" fmla="*/ 7 w 80"/>
                <a:gd name="T7" fmla="*/ 9 h 54"/>
              </a:gdLst>
              <a:ahLst/>
              <a:cxnLst>
                <a:cxn ang="0">
                  <a:pos x="T0" y="T1"/>
                </a:cxn>
                <a:cxn ang="0">
                  <a:pos x="T2" y="T3"/>
                </a:cxn>
                <a:cxn ang="0">
                  <a:pos x="T4" y="T5"/>
                </a:cxn>
                <a:cxn ang="0">
                  <a:pos x="T6" y="T7"/>
                </a:cxn>
              </a:cxnLst>
              <a:rect l="0" t="0" r="r" b="b"/>
              <a:pathLst>
                <a:path w="80" h="54">
                  <a:moveTo>
                    <a:pt x="7" y="9"/>
                  </a:moveTo>
                  <a:cubicBezTo>
                    <a:pt x="72" y="0"/>
                    <a:pt x="72" y="0"/>
                    <a:pt x="72" y="0"/>
                  </a:cubicBezTo>
                  <a:cubicBezTo>
                    <a:pt x="80" y="17"/>
                    <a:pt x="59" y="54"/>
                    <a:pt x="31" y="48"/>
                  </a:cubicBezTo>
                  <a:cubicBezTo>
                    <a:pt x="31" y="49"/>
                    <a:pt x="0" y="47"/>
                    <a:pt x="7" y="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592"/>
            <p:cNvSpPr/>
            <p:nvPr/>
          </p:nvSpPr>
          <p:spPr bwMode="auto">
            <a:xfrm>
              <a:off x="-8103394" y="-7513638"/>
              <a:ext cx="288925" cy="117475"/>
            </a:xfrm>
            <a:custGeom>
              <a:avLst/>
              <a:gdLst>
                <a:gd name="T0" fmla="*/ 52 w 77"/>
                <a:gd name="T1" fmla="*/ 12 h 31"/>
                <a:gd name="T2" fmla="*/ 48 w 77"/>
                <a:gd name="T3" fmla="*/ 0 h 31"/>
                <a:gd name="T4" fmla="*/ 72 w 77"/>
                <a:gd name="T5" fmla="*/ 7 h 31"/>
                <a:gd name="T6" fmla="*/ 66 w 77"/>
                <a:gd name="T7" fmla="*/ 13 h 31"/>
                <a:gd name="T8" fmla="*/ 32 w 77"/>
                <a:gd name="T9" fmla="*/ 23 h 31"/>
                <a:gd name="T10" fmla="*/ 5 w 77"/>
                <a:gd name="T11" fmla="*/ 22 h 31"/>
                <a:gd name="T12" fmla="*/ 52 w 77"/>
                <a:gd name="T13" fmla="*/ 12 h 31"/>
              </a:gdLst>
              <a:ahLst/>
              <a:cxnLst>
                <a:cxn ang="0">
                  <a:pos x="T0" y="T1"/>
                </a:cxn>
                <a:cxn ang="0">
                  <a:pos x="T2" y="T3"/>
                </a:cxn>
                <a:cxn ang="0">
                  <a:pos x="T4" y="T5"/>
                </a:cxn>
                <a:cxn ang="0">
                  <a:pos x="T6" y="T7"/>
                </a:cxn>
                <a:cxn ang="0">
                  <a:pos x="T8" y="T9"/>
                </a:cxn>
                <a:cxn ang="0">
                  <a:pos x="T10" y="T11"/>
                </a:cxn>
                <a:cxn ang="0">
                  <a:pos x="T12" y="T13"/>
                </a:cxn>
              </a:cxnLst>
              <a:rect l="0" t="0" r="r" b="b"/>
              <a:pathLst>
                <a:path w="77" h="31">
                  <a:moveTo>
                    <a:pt x="52" y="12"/>
                  </a:moveTo>
                  <a:cubicBezTo>
                    <a:pt x="52" y="10"/>
                    <a:pt x="50" y="2"/>
                    <a:pt x="48" y="0"/>
                  </a:cubicBezTo>
                  <a:cubicBezTo>
                    <a:pt x="51" y="1"/>
                    <a:pt x="70" y="4"/>
                    <a:pt x="72" y="7"/>
                  </a:cubicBezTo>
                  <a:cubicBezTo>
                    <a:pt x="76" y="10"/>
                    <a:pt x="77" y="8"/>
                    <a:pt x="66" y="13"/>
                  </a:cubicBezTo>
                  <a:cubicBezTo>
                    <a:pt x="61" y="16"/>
                    <a:pt x="38" y="22"/>
                    <a:pt x="32" y="23"/>
                  </a:cubicBezTo>
                  <a:cubicBezTo>
                    <a:pt x="30" y="23"/>
                    <a:pt x="0" y="31"/>
                    <a:pt x="5" y="22"/>
                  </a:cubicBezTo>
                  <a:cubicBezTo>
                    <a:pt x="6" y="20"/>
                    <a:pt x="47" y="14"/>
                    <a:pt x="52"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593"/>
            <p:cNvSpPr/>
            <p:nvPr/>
          </p:nvSpPr>
          <p:spPr bwMode="auto">
            <a:xfrm>
              <a:off x="-8128794" y="-7489825"/>
              <a:ext cx="388938" cy="217488"/>
            </a:xfrm>
            <a:custGeom>
              <a:avLst/>
              <a:gdLst>
                <a:gd name="T0" fmla="*/ 27 w 104"/>
                <a:gd name="T1" fmla="*/ 15 h 58"/>
                <a:gd name="T2" fmla="*/ 83 w 104"/>
                <a:gd name="T3" fmla="*/ 2 h 58"/>
                <a:gd name="T4" fmla="*/ 81 w 104"/>
                <a:gd name="T5" fmla="*/ 21 h 58"/>
                <a:gd name="T6" fmla="*/ 15 w 104"/>
                <a:gd name="T7" fmla="*/ 36 h 58"/>
                <a:gd name="T8" fmla="*/ 10 w 104"/>
                <a:gd name="T9" fmla="*/ 28 h 58"/>
                <a:gd name="T10" fmla="*/ 27 w 104"/>
                <a:gd name="T11" fmla="*/ 15 h 58"/>
              </a:gdLst>
              <a:ahLst/>
              <a:cxnLst>
                <a:cxn ang="0">
                  <a:pos x="T0" y="T1"/>
                </a:cxn>
                <a:cxn ang="0">
                  <a:pos x="T2" y="T3"/>
                </a:cxn>
                <a:cxn ang="0">
                  <a:pos x="T4" y="T5"/>
                </a:cxn>
                <a:cxn ang="0">
                  <a:pos x="T6" y="T7"/>
                </a:cxn>
                <a:cxn ang="0">
                  <a:pos x="T8" y="T9"/>
                </a:cxn>
                <a:cxn ang="0">
                  <a:pos x="T10" y="T11"/>
                </a:cxn>
              </a:cxnLst>
              <a:rect l="0" t="0" r="r" b="b"/>
              <a:pathLst>
                <a:path w="104" h="58">
                  <a:moveTo>
                    <a:pt x="27" y="15"/>
                  </a:moveTo>
                  <a:cubicBezTo>
                    <a:pt x="45" y="14"/>
                    <a:pt x="79" y="0"/>
                    <a:pt x="83" y="2"/>
                  </a:cubicBezTo>
                  <a:cubicBezTo>
                    <a:pt x="94" y="9"/>
                    <a:pt x="75" y="19"/>
                    <a:pt x="81" y="21"/>
                  </a:cubicBezTo>
                  <a:cubicBezTo>
                    <a:pt x="104" y="28"/>
                    <a:pt x="33" y="58"/>
                    <a:pt x="15" y="36"/>
                  </a:cubicBezTo>
                  <a:cubicBezTo>
                    <a:pt x="14" y="36"/>
                    <a:pt x="16" y="35"/>
                    <a:pt x="10" y="28"/>
                  </a:cubicBezTo>
                  <a:cubicBezTo>
                    <a:pt x="0" y="15"/>
                    <a:pt x="26" y="15"/>
                    <a:pt x="27" y="15"/>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594"/>
            <p:cNvSpPr/>
            <p:nvPr/>
          </p:nvSpPr>
          <p:spPr bwMode="auto">
            <a:xfrm>
              <a:off x="-8865394" y="-8124825"/>
              <a:ext cx="420688" cy="323850"/>
            </a:xfrm>
            <a:custGeom>
              <a:avLst/>
              <a:gdLst>
                <a:gd name="T0" fmla="*/ 112 w 112"/>
                <a:gd name="T1" fmla="*/ 52 h 86"/>
                <a:gd name="T2" fmla="*/ 94 w 112"/>
                <a:gd name="T3" fmla="*/ 0 h 86"/>
                <a:gd name="T4" fmla="*/ 6 w 112"/>
                <a:gd name="T5" fmla="*/ 72 h 86"/>
                <a:gd name="T6" fmla="*/ 76 w 112"/>
                <a:gd name="T7" fmla="*/ 66 h 86"/>
                <a:gd name="T8" fmla="*/ 112 w 112"/>
                <a:gd name="T9" fmla="*/ 52 h 86"/>
              </a:gdLst>
              <a:ahLst/>
              <a:cxnLst>
                <a:cxn ang="0">
                  <a:pos x="T0" y="T1"/>
                </a:cxn>
                <a:cxn ang="0">
                  <a:pos x="T2" y="T3"/>
                </a:cxn>
                <a:cxn ang="0">
                  <a:pos x="T4" y="T5"/>
                </a:cxn>
                <a:cxn ang="0">
                  <a:pos x="T6" y="T7"/>
                </a:cxn>
                <a:cxn ang="0">
                  <a:pos x="T8" y="T9"/>
                </a:cxn>
              </a:cxnLst>
              <a:rect l="0" t="0" r="r" b="b"/>
              <a:pathLst>
                <a:path w="112" h="86">
                  <a:moveTo>
                    <a:pt x="112" y="52"/>
                  </a:moveTo>
                  <a:cubicBezTo>
                    <a:pt x="94" y="0"/>
                    <a:pt x="94" y="0"/>
                    <a:pt x="94" y="0"/>
                  </a:cubicBezTo>
                  <a:cubicBezTo>
                    <a:pt x="57" y="15"/>
                    <a:pt x="0" y="52"/>
                    <a:pt x="6" y="72"/>
                  </a:cubicBezTo>
                  <a:cubicBezTo>
                    <a:pt x="9" y="82"/>
                    <a:pt x="24" y="86"/>
                    <a:pt x="76" y="66"/>
                  </a:cubicBezTo>
                  <a:cubicBezTo>
                    <a:pt x="81" y="64"/>
                    <a:pt x="107" y="53"/>
                    <a:pt x="112" y="52"/>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595"/>
            <p:cNvSpPr/>
            <p:nvPr/>
          </p:nvSpPr>
          <p:spPr bwMode="auto">
            <a:xfrm>
              <a:off x="-8873332" y="-8672513"/>
              <a:ext cx="1157288" cy="830263"/>
            </a:xfrm>
            <a:custGeom>
              <a:avLst/>
              <a:gdLst>
                <a:gd name="T0" fmla="*/ 226 w 308"/>
                <a:gd name="T1" fmla="*/ 19 h 221"/>
                <a:gd name="T2" fmla="*/ 257 w 308"/>
                <a:gd name="T3" fmla="*/ 167 h 221"/>
                <a:gd name="T4" fmla="*/ 120 w 308"/>
                <a:gd name="T5" fmla="*/ 61 h 221"/>
                <a:gd name="T6" fmla="*/ 226 w 308"/>
                <a:gd name="T7" fmla="*/ 19 h 221"/>
              </a:gdLst>
              <a:ahLst/>
              <a:cxnLst>
                <a:cxn ang="0">
                  <a:pos x="T0" y="T1"/>
                </a:cxn>
                <a:cxn ang="0">
                  <a:pos x="T2" y="T3"/>
                </a:cxn>
                <a:cxn ang="0">
                  <a:pos x="T4" y="T5"/>
                </a:cxn>
                <a:cxn ang="0">
                  <a:pos x="T6" y="T7"/>
                </a:cxn>
              </a:cxnLst>
              <a:rect l="0" t="0" r="r" b="b"/>
              <a:pathLst>
                <a:path w="308" h="221">
                  <a:moveTo>
                    <a:pt x="226" y="19"/>
                  </a:moveTo>
                  <a:cubicBezTo>
                    <a:pt x="267" y="57"/>
                    <a:pt x="308" y="112"/>
                    <a:pt x="257" y="167"/>
                  </a:cubicBezTo>
                  <a:cubicBezTo>
                    <a:pt x="206" y="221"/>
                    <a:pt x="0" y="181"/>
                    <a:pt x="120" y="61"/>
                  </a:cubicBezTo>
                  <a:cubicBezTo>
                    <a:pt x="138" y="43"/>
                    <a:pt x="207" y="0"/>
                    <a:pt x="226" y="19"/>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596"/>
            <p:cNvSpPr/>
            <p:nvPr/>
          </p:nvSpPr>
          <p:spPr bwMode="auto">
            <a:xfrm>
              <a:off x="-8114507" y="-8042275"/>
              <a:ext cx="393700" cy="473075"/>
            </a:xfrm>
            <a:custGeom>
              <a:avLst/>
              <a:gdLst>
                <a:gd name="T0" fmla="*/ 62 w 105"/>
                <a:gd name="T1" fmla="*/ 0 h 126"/>
                <a:gd name="T2" fmla="*/ 0 w 105"/>
                <a:gd name="T3" fmla="*/ 43 h 126"/>
                <a:gd name="T4" fmla="*/ 58 w 105"/>
                <a:gd name="T5" fmla="*/ 94 h 126"/>
                <a:gd name="T6" fmla="*/ 62 w 105"/>
                <a:gd name="T7" fmla="*/ 0 h 126"/>
              </a:gdLst>
              <a:ahLst/>
              <a:cxnLst>
                <a:cxn ang="0">
                  <a:pos x="T0" y="T1"/>
                </a:cxn>
                <a:cxn ang="0">
                  <a:pos x="T2" y="T3"/>
                </a:cxn>
                <a:cxn ang="0">
                  <a:pos x="T4" y="T5"/>
                </a:cxn>
                <a:cxn ang="0">
                  <a:pos x="T6" y="T7"/>
                </a:cxn>
              </a:cxnLst>
              <a:rect l="0" t="0" r="r" b="b"/>
              <a:pathLst>
                <a:path w="105" h="126">
                  <a:moveTo>
                    <a:pt x="62" y="0"/>
                  </a:moveTo>
                  <a:cubicBezTo>
                    <a:pt x="0" y="43"/>
                    <a:pt x="0" y="43"/>
                    <a:pt x="0" y="43"/>
                  </a:cubicBezTo>
                  <a:cubicBezTo>
                    <a:pt x="0" y="44"/>
                    <a:pt x="35" y="79"/>
                    <a:pt x="58" y="94"/>
                  </a:cubicBezTo>
                  <a:cubicBezTo>
                    <a:pt x="105" y="126"/>
                    <a:pt x="92" y="11"/>
                    <a:pt x="62" y="0"/>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597"/>
            <p:cNvSpPr/>
            <p:nvPr/>
          </p:nvSpPr>
          <p:spPr bwMode="auto">
            <a:xfrm>
              <a:off x="-8722519" y="-8593138"/>
              <a:ext cx="915988" cy="671513"/>
            </a:xfrm>
            <a:custGeom>
              <a:avLst/>
              <a:gdLst>
                <a:gd name="T0" fmla="*/ 179 w 244"/>
                <a:gd name="T1" fmla="*/ 15 h 179"/>
                <a:gd name="T2" fmla="*/ 203 w 244"/>
                <a:gd name="T3" fmla="*/ 135 h 179"/>
                <a:gd name="T4" fmla="*/ 95 w 244"/>
                <a:gd name="T5" fmla="*/ 50 h 179"/>
                <a:gd name="T6" fmla="*/ 179 w 244"/>
                <a:gd name="T7" fmla="*/ 15 h 179"/>
              </a:gdLst>
              <a:ahLst/>
              <a:cxnLst>
                <a:cxn ang="0">
                  <a:pos x="T0" y="T1"/>
                </a:cxn>
                <a:cxn ang="0">
                  <a:pos x="T2" y="T3"/>
                </a:cxn>
                <a:cxn ang="0">
                  <a:pos x="T4" y="T5"/>
                </a:cxn>
                <a:cxn ang="0">
                  <a:pos x="T6" y="T7"/>
                </a:cxn>
              </a:cxnLst>
              <a:rect l="0" t="0" r="r" b="b"/>
              <a:pathLst>
                <a:path w="244" h="179">
                  <a:moveTo>
                    <a:pt x="179" y="15"/>
                  </a:moveTo>
                  <a:cubicBezTo>
                    <a:pt x="212" y="46"/>
                    <a:pt x="244" y="91"/>
                    <a:pt x="203" y="135"/>
                  </a:cubicBezTo>
                  <a:cubicBezTo>
                    <a:pt x="163" y="179"/>
                    <a:pt x="0" y="147"/>
                    <a:pt x="95" y="50"/>
                  </a:cubicBezTo>
                  <a:cubicBezTo>
                    <a:pt x="110" y="35"/>
                    <a:pt x="164" y="0"/>
                    <a:pt x="179" y="15"/>
                  </a:cubicBezTo>
                  <a:close/>
                </a:path>
              </a:pathLst>
            </a:custGeom>
            <a:solidFill>
              <a:srgbClr val="FAD4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598"/>
            <p:cNvSpPr/>
            <p:nvPr/>
          </p:nvSpPr>
          <p:spPr bwMode="auto">
            <a:xfrm>
              <a:off x="-8673307" y="-8405813"/>
              <a:ext cx="1185863" cy="1304925"/>
            </a:xfrm>
            <a:custGeom>
              <a:avLst/>
              <a:gdLst>
                <a:gd name="T0" fmla="*/ 52 w 316"/>
                <a:gd name="T1" fmla="*/ 6 h 348"/>
                <a:gd name="T2" fmla="*/ 202 w 316"/>
                <a:gd name="T3" fmla="*/ 84 h 348"/>
                <a:gd name="T4" fmla="*/ 215 w 316"/>
                <a:gd name="T5" fmla="*/ 0 h 348"/>
                <a:gd name="T6" fmla="*/ 111 w 316"/>
                <a:gd name="T7" fmla="*/ 255 h 348"/>
                <a:gd name="T8" fmla="*/ 166 w 316"/>
                <a:gd name="T9" fmla="*/ 254 h 348"/>
                <a:gd name="T10" fmla="*/ 159 w 316"/>
                <a:gd name="T11" fmla="*/ 265 h 348"/>
                <a:gd name="T12" fmla="*/ 159 w 316"/>
                <a:gd name="T13" fmla="*/ 265 h 348"/>
                <a:gd name="T14" fmla="*/ 168 w 316"/>
                <a:gd name="T15" fmla="*/ 244 h 348"/>
                <a:gd name="T16" fmla="*/ 51 w 316"/>
                <a:gd name="T17" fmla="*/ 260 h 348"/>
                <a:gd name="T18" fmla="*/ 52 w 316"/>
                <a:gd name="T19" fmla="*/ 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48">
                  <a:moveTo>
                    <a:pt x="52" y="6"/>
                  </a:moveTo>
                  <a:cubicBezTo>
                    <a:pt x="0" y="99"/>
                    <a:pt x="144" y="142"/>
                    <a:pt x="202" y="84"/>
                  </a:cubicBezTo>
                  <a:cubicBezTo>
                    <a:pt x="224" y="63"/>
                    <a:pt x="227" y="38"/>
                    <a:pt x="215" y="0"/>
                  </a:cubicBezTo>
                  <a:cubicBezTo>
                    <a:pt x="316" y="118"/>
                    <a:pt x="78" y="169"/>
                    <a:pt x="111" y="255"/>
                  </a:cubicBezTo>
                  <a:cubicBezTo>
                    <a:pt x="122" y="284"/>
                    <a:pt x="179" y="280"/>
                    <a:pt x="166" y="254"/>
                  </a:cubicBezTo>
                  <a:cubicBezTo>
                    <a:pt x="160" y="240"/>
                    <a:pt x="134" y="271"/>
                    <a:pt x="159" y="265"/>
                  </a:cubicBezTo>
                  <a:cubicBezTo>
                    <a:pt x="159" y="264"/>
                    <a:pt x="160" y="253"/>
                    <a:pt x="159" y="265"/>
                  </a:cubicBezTo>
                  <a:cubicBezTo>
                    <a:pt x="157" y="290"/>
                    <a:pt x="118" y="235"/>
                    <a:pt x="168" y="244"/>
                  </a:cubicBezTo>
                  <a:cubicBezTo>
                    <a:pt x="205" y="251"/>
                    <a:pt x="143" y="348"/>
                    <a:pt x="51" y="260"/>
                  </a:cubicBezTo>
                  <a:cubicBezTo>
                    <a:pt x="2" y="214"/>
                    <a:pt x="19" y="21"/>
                    <a:pt x="52" y="6"/>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599"/>
            <p:cNvSpPr/>
            <p:nvPr/>
          </p:nvSpPr>
          <p:spPr bwMode="auto">
            <a:xfrm>
              <a:off x="-8452644" y="-8424863"/>
              <a:ext cx="200025" cy="200025"/>
            </a:xfrm>
            <a:custGeom>
              <a:avLst/>
              <a:gdLst>
                <a:gd name="T0" fmla="*/ 29 w 53"/>
                <a:gd name="T1" fmla="*/ 2 h 53"/>
                <a:gd name="T2" fmla="*/ 1 w 53"/>
                <a:gd name="T3" fmla="*/ 23 h 53"/>
                <a:gd name="T4" fmla="*/ 23 w 53"/>
                <a:gd name="T5" fmla="*/ 51 h 53"/>
                <a:gd name="T6" fmla="*/ 51 w 53"/>
                <a:gd name="T7" fmla="*/ 30 h 53"/>
                <a:gd name="T8" fmla="*/ 29 w 53"/>
                <a:gd name="T9" fmla="*/ 2 h 53"/>
              </a:gdLst>
              <a:ahLst/>
              <a:cxnLst>
                <a:cxn ang="0">
                  <a:pos x="T0" y="T1"/>
                </a:cxn>
                <a:cxn ang="0">
                  <a:pos x="T2" y="T3"/>
                </a:cxn>
                <a:cxn ang="0">
                  <a:pos x="T4" y="T5"/>
                </a:cxn>
                <a:cxn ang="0">
                  <a:pos x="T6" y="T7"/>
                </a:cxn>
                <a:cxn ang="0">
                  <a:pos x="T8" y="T9"/>
                </a:cxn>
              </a:cxnLst>
              <a:rect l="0" t="0" r="r" b="b"/>
              <a:pathLst>
                <a:path w="53" h="53">
                  <a:moveTo>
                    <a:pt x="29" y="2"/>
                  </a:moveTo>
                  <a:cubicBezTo>
                    <a:pt x="16" y="0"/>
                    <a:pt x="3" y="10"/>
                    <a:pt x="1" y="23"/>
                  </a:cubicBezTo>
                  <a:cubicBezTo>
                    <a:pt x="0" y="37"/>
                    <a:pt x="9" y="49"/>
                    <a:pt x="23" y="51"/>
                  </a:cubicBezTo>
                  <a:cubicBezTo>
                    <a:pt x="37" y="53"/>
                    <a:pt x="49" y="43"/>
                    <a:pt x="51" y="30"/>
                  </a:cubicBezTo>
                  <a:cubicBezTo>
                    <a:pt x="53" y="16"/>
                    <a:pt x="43" y="4"/>
                    <a:pt x="29"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600"/>
            <p:cNvSpPr/>
            <p:nvPr/>
          </p:nvSpPr>
          <p:spPr bwMode="auto">
            <a:xfrm>
              <a:off x="-8073232" y="-8345488"/>
              <a:ext cx="203200" cy="198438"/>
            </a:xfrm>
            <a:custGeom>
              <a:avLst/>
              <a:gdLst>
                <a:gd name="T0" fmla="*/ 30 w 54"/>
                <a:gd name="T1" fmla="*/ 2 h 53"/>
                <a:gd name="T2" fmla="*/ 2 w 54"/>
                <a:gd name="T3" fmla="*/ 24 h 53"/>
                <a:gd name="T4" fmla="*/ 24 w 54"/>
                <a:gd name="T5" fmla="*/ 52 h 53"/>
                <a:gd name="T6" fmla="*/ 52 w 54"/>
                <a:gd name="T7" fmla="*/ 30 h 53"/>
                <a:gd name="T8" fmla="*/ 30 w 54"/>
                <a:gd name="T9" fmla="*/ 2 h 53"/>
              </a:gdLst>
              <a:ahLst/>
              <a:cxnLst>
                <a:cxn ang="0">
                  <a:pos x="T0" y="T1"/>
                </a:cxn>
                <a:cxn ang="0">
                  <a:pos x="T2" y="T3"/>
                </a:cxn>
                <a:cxn ang="0">
                  <a:pos x="T4" y="T5"/>
                </a:cxn>
                <a:cxn ang="0">
                  <a:pos x="T6" y="T7"/>
                </a:cxn>
                <a:cxn ang="0">
                  <a:pos x="T8" y="T9"/>
                </a:cxn>
              </a:cxnLst>
              <a:rect l="0" t="0" r="r" b="b"/>
              <a:pathLst>
                <a:path w="54" h="53">
                  <a:moveTo>
                    <a:pt x="30" y="2"/>
                  </a:moveTo>
                  <a:cubicBezTo>
                    <a:pt x="16" y="0"/>
                    <a:pt x="4" y="10"/>
                    <a:pt x="2" y="24"/>
                  </a:cubicBezTo>
                  <a:cubicBezTo>
                    <a:pt x="0" y="37"/>
                    <a:pt x="10" y="50"/>
                    <a:pt x="24" y="52"/>
                  </a:cubicBezTo>
                  <a:cubicBezTo>
                    <a:pt x="37" y="53"/>
                    <a:pt x="50" y="44"/>
                    <a:pt x="52" y="30"/>
                  </a:cubicBezTo>
                  <a:cubicBezTo>
                    <a:pt x="54" y="16"/>
                    <a:pt x="44" y="4"/>
                    <a:pt x="30"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601"/>
            <p:cNvSpPr/>
            <p:nvPr/>
          </p:nvSpPr>
          <p:spPr bwMode="auto">
            <a:xfrm>
              <a:off x="-8227219" y="-8510588"/>
              <a:ext cx="82550" cy="44450"/>
            </a:xfrm>
            <a:custGeom>
              <a:avLst/>
              <a:gdLst>
                <a:gd name="T0" fmla="*/ 22 w 22"/>
                <a:gd name="T1" fmla="*/ 8 h 12"/>
                <a:gd name="T2" fmla="*/ 10 w 22"/>
                <a:gd name="T3" fmla="*/ 0 h 12"/>
                <a:gd name="T4" fmla="*/ 2 w 22"/>
                <a:gd name="T5" fmla="*/ 11 h 12"/>
                <a:gd name="T6" fmla="*/ 13 w 22"/>
                <a:gd name="T7" fmla="*/ 5 h 12"/>
                <a:gd name="T8" fmla="*/ 22 w 22"/>
                <a:gd name="T9" fmla="*/ 8 h 12"/>
              </a:gdLst>
              <a:ahLst/>
              <a:cxnLst>
                <a:cxn ang="0">
                  <a:pos x="T0" y="T1"/>
                </a:cxn>
                <a:cxn ang="0">
                  <a:pos x="T2" y="T3"/>
                </a:cxn>
                <a:cxn ang="0">
                  <a:pos x="T4" y="T5"/>
                </a:cxn>
                <a:cxn ang="0">
                  <a:pos x="T6" y="T7"/>
                </a:cxn>
                <a:cxn ang="0">
                  <a:pos x="T8" y="T9"/>
                </a:cxn>
              </a:cxnLst>
              <a:rect l="0" t="0" r="r" b="b"/>
              <a:pathLst>
                <a:path w="22" h="12">
                  <a:moveTo>
                    <a:pt x="22" y="8"/>
                  </a:moveTo>
                  <a:cubicBezTo>
                    <a:pt x="21" y="2"/>
                    <a:pt x="15" y="0"/>
                    <a:pt x="10" y="0"/>
                  </a:cubicBezTo>
                  <a:cubicBezTo>
                    <a:pt x="5" y="1"/>
                    <a:pt x="0" y="7"/>
                    <a:pt x="2" y="11"/>
                  </a:cubicBezTo>
                  <a:cubicBezTo>
                    <a:pt x="2" y="12"/>
                    <a:pt x="4" y="5"/>
                    <a:pt x="13" y="5"/>
                  </a:cubicBezTo>
                  <a:cubicBezTo>
                    <a:pt x="18" y="5"/>
                    <a:pt x="22" y="11"/>
                    <a:pt x="22" y="8"/>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602"/>
            <p:cNvSpPr/>
            <p:nvPr/>
          </p:nvSpPr>
          <p:spPr bwMode="auto">
            <a:xfrm>
              <a:off x="-8081169" y="-8480425"/>
              <a:ext cx="76200" cy="71438"/>
            </a:xfrm>
            <a:custGeom>
              <a:avLst/>
              <a:gdLst>
                <a:gd name="T0" fmla="*/ 18 w 20"/>
                <a:gd name="T1" fmla="*/ 16 h 19"/>
                <a:gd name="T2" fmla="*/ 13 w 20"/>
                <a:gd name="T3" fmla="*/ 3 h 19"/>
                <a:gd name="T4" fmla="*/ 0 w 20"/>
                <a:gd name="T5" fmla="*/ 6 h 19"/>
                <a:gd name="T6" fmla="*/ 13 w 20"/>
                <a:gd name="T7" fmla="*/ 8 h 19"/>
                <a:gd name="T8" fmla="*/ 18 w 20"/>
                <a:gd name="T9" fmla="*/ 16 h 19"/>
              </a:gdLst>
              <a:ahLst/>
              <a:cxnLst>
                <a:cxn ang="0">
                  <a:pos x="T0" y="T1"/>
                </a:cxn>
                <a:cxn ang="0">
                  <a:pos x="T2" y="T3"/>
                </a:cxn>
                <a:cxn ang="0">
                  <a:pos x="T4" y="T5"/>
                </a:cxn>
                <a:cxn ang="0">
                  <a:pos x="T6" y="T7"/>
                </a:cxn>
                <a:cxn ang="0">
                  <a:pos x="T8" y="T9"/>
                </a:cxn>
              </a:cxnLst>
              <a:rect l="0" t="0" r="r" b="b"/>
              <a:pathLst>
                <a:path w="20" h="19">
                  <a:moveTo>
                    <a:pt x="18" y="16"/>
                  </a:moveTo>
                  <a:cubicBezTo>
                    <a:pt x="20" y="11"/>
                    <a:pt x="17" y="5"/>
                    <a:pt x="13" y="3"/>
                  </a:cubicBezTo>
                  <a:cubicBezTo>
                    <a:pt x="9" y="0"/>
                    <a:pt x="0" y="2"/>
                    <a:pt x="0" y="6"/>
                  </a:cubicBezTo>
                  <a:cubicBezTo>
                    <a:pt x="0" y="7"/>
                    <a:pt x="6" y="3"/>
                    <a:pt x="13" y="8"/>
                  </a:cubicBezTo>
                  <a:cubicBezTo>
                    <a:pt x="16" y="11"/>
                    <a:pt x="16" y="19"/>
                    <a:pt x="18" y="16"/>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603"/>
            <p:cNvSpPr/>
            <p:nvPr/>
          </p:nvSpPr>
          <p:spPr bwMode="auto">
            <a:xfrm>
              <a:off x="-8714582" y="-8435975"/>
              <a:ext cx="596900" cy="330200"/>
            </a:xfrm>
            <a:custGeom>
              <a:avLst/>
              <a:gdLst>
                <a:gd name="T0" fmla="*/ 132 w 159"/>
                <a:gd name="T1" fmla="*/ 70 h 88"/>
                <a:gd name="T2" fmla="*/ 102 w 159"/>
                <a:gd name="T3" fmla="*/ 28 h 88"/>
                <a:gd name="T4" fmla="*/ 25 w 159"/>
                <a:gd name="T5" fmla="*/ 35 h 88"/>
                <a:gd name="T6" fmla="*/ 30 w 159"/>
                <a:gd name="T7" fmla="*/ 24 h 88"/>
                <a:gd name="T8" fmla="*/ 25 w 159"/>
                <a:gd name="T9" fmla="*/ 22 h 88"/>
                <a:gd name="T10" fmla="*/ 36 w 159"/>
                <a:gd name="T11" fmla="*/ 8 h 88"/>
                <a:gd name="T12" fmla="*/ 6 w 159"/>
                <a:gd name="T13" fmla="*/ 20 h 88"/>
                <a:gd name="T14" fmla="*/ 25 w 159"/>
                <a:gd name="T15" fmla="*/ 68 h 88"/>
                <a:gd name="T16" fmla="*/ 132 w 159"/>
                <a:gd name="T1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88">
                  <a:moveTo>
                    <a:pt x="132" y="70"/>
                  </a:moveTo>
                  <a:cubicBezTo>
                    <a:pt x="159" y="51"/>
                    <a:pt x="134" y="15"/>
                    <a:pt x="102" y="28"/>
                  </a:cubicBezTo>
                  <a:cubicBezTo>
                    <a:pt x="82" y="35"/>
                    <a:pt x="43" y="58"/>
                    <a:pt x="25" y="35"/>
                  </a:cubicBezTo>
                  <a:cubicBezTo>
                    <a:pt x="4" y="10"/>
                    <a:pt x="47" y="13"/>
                    <a:pt x="30" y="24"/>
                  </a:cubicBezTo>
                  <a:cubicBezTo>
                    <a:pt x="26" y="26"/>
                    <a:pt x="31" y="13"/>
                    <a:pt x="25" y="22"/>
                  </a:cubicBezTo>
                  <a:cubicBezTo>
                    <a:pt x="18" y="33"/>
                    <a:pt x="53" y="26"/>
                    <a:pt x="36" y="8"/>
                  </a:cubicBezTo>
                  <a:cubicBezTo>
                    <a:pt x="28" y="0"/>
                    <a:pt x="12" y="7"/>
                    <a:pt x="6" y="20"/>
                  </a:cubicBezTo>
                  <a:cubicBezTo>
                    <a:pt x="0" y="35"/>
                    <a:pt x="4" y="58"/>
                    <a:pt x="25" y="68"/>
                  </a:cubicBezTo>
                  <a:cubicBezTo>
                    <a:pt x="46" y="77"/>
                    <a:pt x="113" y="88"/>
                    <a:pt x="132" y="70"/>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604"/>
            <p:cNvSpPr/>
            <p:nvPr/>
          </p:nvSpPr>
          <p:spPr bwMode="auto">
            <a:xfrm>
              <a:off x="-8241507" y="-8356600"/>
              <a:ext cx="619125" cy="366713"/>
            </a:xfrm>
            <a:custGeom>
              <a:avLst/>
              <a:gdLst>
                <a:gd name="T0" fmla="*/ 17 w 165"/>
                <a:gd name="T1" fmla="*/ 53 h 98"/>
                <a:gd name="T2" fmla="*/ 65 w 165"/>
                <a:gd name="T3" fmla="*/ 26 h 98"/>
                <a:gd name="T4" fmla="*/ 135 w 165"/>
                <a:gd name="T5" fmla="*/ 67 h 98"/>
                <a:gd name="T6" fmla="*/ 134 w 165"/>
                <a:gd name="T7" fmla="*/ 54 h 98"/>
                <a:gd name="T8" fmla="*/ 140 w 165"/>
                <a:gd name="T9" fmla="*/ 55 h 98"/>
                <a:gd name="T10" fmla="*/ 136 w 165"/>
                <a:gd name="T11" fmla="*/ 37 h 98"/>
                <a:gd name="T12" fmla="*/ 159 w 165"/>
                <a:gd name="T13" fmla="*/ 61 h 98"/>
                <a:gd name="T14" fmla="*/ 119 w 165"/>
                <a:gd name="T15" fmla="*/ 98 h 98"/>
                <a:gd name="T16" fmla="*/ 17 w 165"/>
                <a:gd name="T17" fmla="*/ 5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98">
                  <a:moveTo>
                    <a:pt x="17" y="53"/>
                  </a:moveTo>
                  <a:cubicBezTo>
                    <a:pt x="0" y="22"/>
                    <a:pt x="40" y="0"/>
                    <a:pt x="65" y="26"/>
                  </a:cubicBezTo>
                  <a:cubicBezTo>
                    <a:pt x="80" y="42"/>
                    <a:pt x="107" y="80"/>
                    <a:pt x="135" y="67"/>
                  </a:cubicBezTo>
                  <a:cubicBezTo>
                    <a:pt x="165" y="53"/>
                    <a:pt x="123" y="37"/>
                    <a:pt x="134" y="54"/>
                  </a:cubicBezTo>
                  <a:cubicBezTo>
                    <a:pt x="137" y="59"/>
                    <a:pt x="139" y="44"/>
                    <a:pt x="140" y="55"/>
                  </a:cubicBezTo>
                  <a:cubicBezTo>
                    <a:pt x="142" y="68"/>
                    <a:pt x="112" y="46"/>
                    <a:pt x="136" y="37"/>
                  </a:cubicBezTo>
                  <a:cubicBezTo>
                    <a:pt x="147" y="33"/>
                    <a:pt x="159" y="46"/>
                    <a:pt x="159" y="61"/>
                  </a:cubicBezTo>
                  <a:cubicBezTo>
                    <a:pt x="158" y="78"/>
                    <a:pt x="144" y="98"/>
                    <a:pt x="119" y="98"/>
                  </a:cubicBezTo>
                  <a:cubicBezTo>
                    <a:pt x="96" y="97"/>
                    <a:pt x="27" y="78"/>
                    <a:pt x="17" y="53"/>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605"/>
            <p:cNvSpPr/>
            <p:nvPr/>
          </p:nvSpPr>
          <p:spPr bwMode="auto">
            <a:xfrm>
              <a:off x="-8241507" y="-8166100"/>
              <a:ext cx="77788" cy="112713"/>
            </a:xfrm>
            <a:custGeom>
              <a:avLst/>
              <a:gdLst>
                <a:gd name="T0" fmla="*/ 11 w 21"/>
                <a:gd name="T1" fmla="*/ 0 h 30"/>
                <a:gd name="T2" fmla="*/ 0 w 21"/>
                <a:gd name="T3" fmla="*/ 14 h 30"/>
                <a:gd name="T4" fmla="*/ 9 w 21"/>
                <a:gd name="T5" fmla="*/ 29 h 30"/>
                <a:gd name="T6" fmla="*/ 20 w 21"/>
                <a:gd name="T7" fmla="*/ 15 h 30"/>
                <a:gd name="T8" fmla="*/ 11 w 21"/>
                <a:gd name="T9" fmla="*/ 0 h 30"/>
              </a:gdLst>
              <a:ahLst/>
              <a:cxnLst>
                <a:cxn ang="0">
                  <a:pos x="T0" y="T1"/>
                </a:cxn>
                <a:cxn ang="0">
                  <a:pos x="T2" y="T3"/>
                </a:cxn>
                <a:cxn ang="0">
                  <a:pos x="T4" y="T5"/>
                </a:cxn>
                <a:cxn ang="0">
                  <a:pos x="T6" y="T7"/>
                </a:cxn>
                <a:cxn ang="0">
                  <a:pos x="T8" y="T9"/>
                </a:cxn>
              </a:cxnLst>
              <a:rect l="0" t="0" r="r" b="b"/>
              <a:pathLst>
                <a:path w="21" h="30">
                  <a:moveTo>
                    <a:pt x="11" y="0"/>
                  </a:moveTo>
                  <a:cubicBezTo>
                    <a:pt x="6" y="0"/>
                    <a:pt x="1" y="6"/>
                    <a:pt x="0" y="14"/>
                  </a:cubicBezTo>
                  <a:cubicBezTo>
                    <a:pt x="0" y="22"/>
                    <a:pt x="4" y="29"/>
                    <a:pt x="9" y="29"/>
                  </a:cubicBezTo>
                  <a:cubicBezTo>
                    <a:pt x="15" y="30"/>
                    <a:pt x="20" y="23"/>
                    <a:pt x="20" y="15"/>
                  </a:cubicBezTo>
                  <a:cubicBezTo>
                    <a:pt x="21" y="7"/>
                    <a:pt x="17" y="1"/>
                    <a:pt x="11" y="0"/>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3606"/>
            <p:cNvSpPr/>
            <p:nvPr/>
          </p:nvSpPr>
          <p:spPr bwMode="auto">
            <a:xfrm>
              <a:off x="-8246269" y="-8169275"/>
              <a:ext cx="82550" cy="115888"/>
            </a:xfrm>
            <a:custGeom>
              <a:avLst/>
              <a:gdLst>
                <a:gd name="T0" fmla="*/ 12 w 22"/>
                <a:gd name="T1" fmla="*/ 1 h 31"/>
                <a:gd name="T2" fmla="*/ 12 w 22"/>
                <a:gd name="T3" fmla="*/ 0 h 31"/>
                <a:gd name="T4" fmla="*/ 12 w 22"/>
                <a:gd name="T5" fmla="*/ 0 h 31"/>
                <a:gd name="T6" fmla="*/ 4 w 22"/>
                <a:gd name="T7" fmla="*/ 4 h 31"/>
                <a:gd name="T8" fmla="*/ 0 w 22"/>
                <a:gd name="T9" fmla="*/ 15 h 31"/>
                <a:gd name="T10" fmla="*/ 0 w 22"/>
                <a:gd name="T11" fmla="*/ 16 h 31"/>
                <a:gd name="T12" fmla="*/ 3 w 22"/>
                <a:gd name="T13" fmla="*/ 27 h 31"/>
                <a:gd name="T14" fmla="*/ 10 w 22"/>
                <a:gd name="T15" fmla="*/ 31 h 31"/>
                <a:gd name="T16" fmla="*/ 11 w 22"/>
                <a:gd name="T17" fmla="*/ 31 h 31"/>
                <a:gd name="T18" fmla="*/ 19 w 22"/>
                <a:gd name="T19" fmla="*/ 27 h 31"/>
                <a:gd name="T20" fmla="*/ 22 w 22"/>
                <a:gd name="T21" fmla="*/ 16 h 31"/>
                <a:gd name="T22" fmla="*/ 22 w 22"/>
                <a:gd name="T23" fmla="*/ 15 h 31"/>
                <a:gd name="T24" fmla="*/ 20 w 22"/>
                <a:gd name="T25" fmla="*/ 5 h 31"/>
                <a:gd name="T26" fmla="*/ 12 w 22"/>
                <a:gd name="T27" fmla="*/ 0 h 31"/>
                <a:gd name="T28" fmla="*/ 12 w 22"/>
                <a:gd name="T29" fmla="*/ 1 h 31"/>
                <a:gd name="T30" fmla="*/ 12 w 22"/>
                <a:gd name="T31" fmla="*/ 2 h 31"/>
                <a:gd name="T32" fmla="*/ 18 w 22"/>
                <a:gd name="T33" fmla="*/ 6 h 31"/>
                <a:gd name="T34" fmla="*/ 20 w 22"/>
                <a:gd name="T35" fmla="*/ 15 h 31"/>
                <a:gd name="T36" fmla="*/ 20 w 22"/>
                <a:gd name="T37" fmla="*/ 16 h 31"/>
                <a:gd name="T38" fmla="*/ 17 w 22"/>
                <a:gd name="T39" fmla="*/ 26 h 31"/>
                <a:gd name="T40" fmla="*/ 11 w 22"/>
                <a:gd name="T41" fmla="*/ 29 h 31"/>
                <a:gd name="T42" fmla="*/ 10 w 22"/>
                <a:gd name="T43" fmla="*/ 29 h 31"/>
                <a:gd name="T44" fmla="*/ 5 w 22"/>
                <a:gd name="T45" fmla="*/ 25 h 31"/>
                <a:gd name="T46" fmla="*/ 2 w 22"/>
                <a:gd name="T47" fmla="*/ 16 h 31"/>
                <a:gd name="T48" fmla="*/ 2 w 22"/>
                <a:gd name="T49" fmla="*/ 15 h 31"/>
                <a:gd name="T50" fmla="*/ 5 w 22"/>
                <a:gd name="T51" fmla="*/ 6 h 31"/>
                <a:gd name="T52" fmla="*/ 12 w 22"/>
                <a:gd name="T53" fmla="*/ 2 h 31"/>
                <a:gd name="T54" fmla="*/ 12 w 22"/>
                <a:gd name="T55" fmla="*/ 2 h 31"/>
                <a:gd name="T56" fmla="*/ 12 w 22"/>
                <a:gd name="T57"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12" y="1"/>
                  </a:moveTo>
                  <a:cubicBezTo>
                    <a:pt x="12" y="0"/>
                    <a:pt x="12" y="0"/>
                    <a:pt x="12" y="0"/>
                  </a:cubicBezTo>
                  <a:cubicBezTo>
                    <a:pt x="12" y="0"/>
                    <a:pt x="12" y="0"/>
                    <a:pt x="12" y="0"/>
                  </a:cubicBezTo>
                  <a:cubicBezTo>
                    <a:pt x="9" y="0"/>
                    <a:pt x="6" y="2"/>
                    <a:pt x="4" y="4"/>
                  </a:cubicBezTo>
                  <a:cubicBezTo>
                    <a:pt x="2" y="7"/>
                    <a:pt x="0" y="11"/>
                    <a:pt x="0" y="15"/>
                  </a:cubicBezTo>
                  <a:cubicBezTo>
                    <a:pt x="0" y="16"/>
                    <a:pt x="0" y="16"/>
                    <a:pt x="0" y="16"/>
                  </a:cubicBezTo>
                  <a:cubicBezTo>
                    <a:pt x="0" y="20"/>
                    <a:pt x="1" y="24"/>
                    <a:pt x="3" y="27"/>
                  </a:cubicBezTo>
                  <a:cubicBezTo>
                    <a:pt x="5" y="29"/>
                    <a:pt x="7" y="31"/>
                    <a:pt x="10" y="31"/>
                  </a:cubicBezTo>
                  <a:cubicBezTo>
                    <a:pt x="11" y="31"/>
                    <a:pt x="11" y="31"/>
                    <a:pt x="11" y="31"/>
                  </a:cubicBezTo>
                  <a:cubicBezTo>
                    <a:pt x="14" y="31"/>
                    <a:pt x="17" y="30"/>
                    <a:pt x="19" y="27"/>
                  </a:cubicBezTo>
                  <a:cubicBezTo>
                    <a:pt x="21" y="24"/>
                    <a:pt x="22" y="21"/>
                    <a:pt x="22" y="16"/>
                  </a:cubicBezTo>
                  <a:cubicBezTo>
                    <a:pt x="22" y="16"/>
                    <a:pt x="22" y="16"/>
                    <a:pt x="22" y="15"/>
                  </a:cubicBezTo>
                  <a:cubicBezTo>
                    <a:pt x="22" y="11"/>
                    <a:pt x="21" y="8"/>
                    <a:pt x="20" y="5"/>
                  </a:cubicBezTo>
                  <a:cubicBezTo>
                    <a:pt x="18" y="2"/>
                    <a:pt x="15" y="0"/>
                    <a:pt x="12" y="0"/>
                  </a:cubicBezTo>
                  <a:cubicBezTo>
                    <a:pt x="12" y="1"/>
                    <a:pt x="12" y="1"/>
                    <a:pt x="12" y="1"/>
                  </a:cubicBezTo>
                  <a:cubicBezTo>
                    <a:pt x="12" y="2"/>
                    <a:pt x="12" y="2"/>
                    <a:pt x="12" y="2"/>
                  </a:cubicBezTo>
                  <a:cubicBezTo>
                    <a:pt x="14" y="2"/>
                    <a:pt x="16" y="4"/>
                    <a:pt x="18" y="6"/>
                  </a:cubicBezTo>
                  <a:cubicBezTo>
                    <a:pt x="19" y="8"/>
                    <a:pt x="20" y="12"/>
                    <a:pt x="20" y="15"/>
                  </a:cubicBezTo>
                  <a:cubicBezTo>
                    <a:pt x="20" y="15"/>
                    <a:pt x="20" y="16"/>
                    <a:pt x="20" y="16"/>
                  </a:cubicBezTo>
                  <a:cubicBezTo>
                    <a:pt x="20" y="20"/>
                    <a:pt x="19" y="23"/>
                    <a:pt x="17" y="26"/>
                  </a:cubicBezTo>
                  <a:cubicBezTo>
                    <a:pt x="15" y="28"/>
                    <a:pt x="13" y="29"/>
                    <a:pt x="11" y="29"/>
                  </a:cubicBezTo>
                  <a:cubicBezTo>
                    <a:pt x="10" y="29"/>
                    <a:pt x="10" y="29"/>
                    <a:pt x="10" y="29"/>
                  </a:cubicBezTo>
                  <a:cubicBezTo>
                    <a:pt x="8" y="29"/>
                    <a:pt x="6" y="28"/>
                    <a:pt x="5" y="25"/>
                  </a:cubicBezTo>
                  <a:cubicBezTo>
                    <a:pt x="3" y="23"/>
                    <a:pt x="2" y="20"/>
                    <a:pt x="2" y="16"/>
                  </a:cubicBezTo>
                  <a:cubicBezTo>
                    <a:pt x="2" y="16"/>
                    <a:pt x="2" y="16"/>
                    <a:pt x="2" y="15"/>
                  </a:cubicBezTo>
                  <a:cubicBezTo>
                    <a:pt x="3" y="11"/>
                    <a:pt x="4" y="8"/>
                    <a:pt x="5" y="6"/>
                  </a:cubicBezTo>
                  <a:cubicBezTo>
                    <a:pt x="7" y="4"/>
                    <a:pt x="9" y="2"/>
                    <a:pt x="12" y="2"/>
                  </a:cubicBezTo>
                  <a:cubicBezTo>
                    <a:pt x="12" y="2"/>
                    <a:pt x="12" y="2"/>
                    <a:pt x="12" y="2"/>
                  </a:cubicBezTo>
                  <a:lnTo>
                    <a:pt x="12" y="1"/>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607"/>
            <p:cNvSpPr/>
            <p:nvPr/>
          </p:nvSpPr>
          <p:spPr bwMode="auto">
            <a:xfrm>
              <a:off x="-8516144" y="-8507413"/>
              <a:ext cx="120650" cy="120650"/>
            </a:xfrm>
            <a:custGeom>
              <a:avLst/>
              <a:gdLst>
                <a:gd name="T0" fmla="*/ 18 w 32"/>
                <a:gd name="T1" fmla="*/ 1 h 32"/>
                <a:gd name="T2" fmla="*/ 2 w 32"/>
                <a:gd name="T3" fmla="*/ 14 h 32"/>
                <a:gd name="T4" fmla="*/ 15 w 32"/>
                <a:gd name="T5" fmla="*/ 31 h 32"/>
                <a:gd name="T6" fmla="*/ 31 w 32"/>
                <a:gd name="T7" fmla="*/ 18 h 32"/>
                <a:gd name="T8" fmla="*/ 18 w 32"/>
                <a:gd name="T9" fmla="*/ 1 h 32"/>
              </a:gdLst>
              <a:ahLst/>
              <a:cxnLst>
                <a:cxn ang="0">
                  <a:pos x="T0" y="T1"/>
                </a:cxn>
                <a:cxn ang="0">
                  <a:pos x="T2" y="T3"/>
                </a:cxn>
                <a:cxn ang="0">
                  <a:pos x="T4" y="T5"/>
                </a:cxn>
                <a:cxn ang="0">
                  <a:pos x="T6" y="T7"/>
                </a:cxn>
                <a:cxn ang="0">
                  <a:pos x="T8" y="T9"/>
                </a:cxn>
              </a:cxnLst>
              <a:rect l="0" t="0" r="r" b="b"/>
              <a:pathLst>
                <a:path w="32" h="32">
                  <a:moveTo>
                    <a:pt x="18" y="1"/>
                  </a:moveTo>
                  <a:cubicBezTo>
                    <a:pt x="10" y="0"/>
                    <a:pt x="3" y="6"/>
                    <a:pt x="2" y="14"/>
                  </a:cubicBezTo>
                  <a:cubicBezTo>
                    <a:pt x="0" y="22"/>
                    <a:pt x="6" y="30"/>
                    <a:pt x="15" y="31"/>
                  </a:cubicBezTo>
                  <a:cubicBezTo>
                    <a:pt x="23" y="32"/>
                    <a:pt x="30" y="26"/>
                    <a:pt x="31" y="18"/>
                  </a:cubicBezTo>
                  <a:cubicBezTo>
                    <a:pt x="32" y="10"/>
                    <a:pt x="27" y="2"/>
                    <a:pt x="18"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608"/>
            <p:cNvSpPr/>
            <p:nvPr/>
          </p:nvSpPr>
          <p:spPr bwMode="auto">
            <a:xfrm>
              <a:off x="-8279607" y="-8078788"/>
              <a:ext cx="123825" cy="93663"/>
            </a:xfrm>
            <a:custGeom>
              <a:avLst/>
              <a:gdLst>
                <a:gd name="T0" fmla="*/ 33 w 33"/>
                <a:gd name="T1" fmla="*/ 6 h 25"/>
                <a:gd name="T2" fmla="*/ 4 w 33"/>
                <a:gd name="T3" fmla="*/ 0 h 25"/>
                <a:gd name="T4" fmla="*/ 17 w 33"/>
                <a:gd name="T5" fmla="*/ 10 h 25"/>
                <a:gd name="T6" fmla="*/ 33 w 33"/>
                <a:gd name="T7" fmla="*/ 6 h 25"/>
              </a:gdLst>
              <a:ahLst/>
              <a:cxnLst>
                <a:cxn ang="0">
                  <a:pos x="T0" y="T1"/>
                </a:cxn>
                <a:cxn ang="0">
                  <a:pos x="T2" y="T3"/>
                </a:cxn>
                <a:cxn ang="0">
                  <a:pos x="T4" y="T5"/>
                </a:cxn>
                <a:cxn ang="0">
                  <a:pos x="T6" y="T7"/>
                </a:cxn>
              </a:cxnLst>
              <a:rect l="0" t="0" r="r" b="b"/>
              <a:pathLst>
                <a:path w="33" h="25">
                  <a:moveTo>
                    <a:pt x="33" y="6"/>
                  </a:moveTo>
                  <a:cubicBezTo>
                    <a:pt x="30" y="22"/>
                    <a:pt x="0" y="25"/>
                    <a:pt x="4" y="0"/>
                  </a:cubicBezTo>
                  <a:cubicBezTo>
                    <a:pt x="4" y="0"/>
                    <a:pt x="9" y="8"/>
                    <a:pt x="17" y="10"/>
                  </a:cubicBezTo>
                  <a:cubicBezTo>
                    <a:pt x="23" y="12"/>
                    <a:pt x="30" y="8"/>
                    <a:pt x="33" y="6"/>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609"/>
            <p:cNvSpPr/>
            <p:nvPr/>
          </p:nvSpPr>
          <p:spPr bwMode="auto">
            <a:xfrm>
              <a:off x="-8257382" y="-8147050"/>
              <a:ext cx="120650" cy="63500"/>
            </a:xfrm>
            <a:custGeom>
              <a:avLst/>
              <a:gdLst>
                <a:gd name="T0" fmla="*/ 8 w 32"/>
                <a:gd name="T1" fmla="*/ 6 h 17"/>
                <a:gd name="T2" fmla="*/ 23 w 32"/>
                <a:gd name="T3" fmla="*/ 4 h 17"/>
                <a:gd name="T4" fmla="*/ 27 w 32"/>
                <a:gd name="T5" fmla="*/ 9 h 17"/>
                <a:gd name="T6" fmla="*/ 29 w 32"/>
                <a:gd name="T7" fmla="*/ 11 h 17"/>
                <a:gd name="T8" fmla="*/ 25 w 32"/>
                <a:gd name="T9" fmla="*/ 14 h 17"/>
                <a:gd name="T10" fmla="*/ 2 w 32"/>
                <a:gd name="T11" fmla="*/ 1 h 17"/>
                <a:gd name="T12" fmla="*/ 8 w 32"/>
                <a:gd name="T13" fmla="*/ 6 h 17"/>
              </a:gdLst>
              <a:ahLst/>
              <a:cxnLst>
                <a:cxn ang="0">
                  <a:pos x="T0" y="T1"/>
                </a:cxn>
                <a:cxn ang="0">
                  <a:pos x="T2" y="T3"/>
                </a:cxn>
                <a:cxn ang="0">
                  <a:pos x="T4" y="T5"/>
                </a:cxn>
                <a:cxn ang="0">
                  <a:pos x="T6" y="T7"/>
                </a:cxn>
                <a:cxn ang="0">
                  <a:pos x="T8" y="T9"/>
                </a:cxn>
                <a:cxn ang="0">
                  <a:pos x="T10" y="T11"/>
                </a:cxn>
                <a:cxn ang="0">
                  <a:pos x="T12" y="T13"/>
                </a:cxn>
              </a:cxnLst>
              <a:rect l="0" t="0" r="r" b="b"/>
              <a:pathLst>
                <a:path w="32" h="17">
                  <a:moveTo>
                    <a:pt x="8" y="6"/>
                  </a:moveTo>
                  <a:cubicBezTo>
                    <a:pt x="23" y="4"/>
                    <a:pt x="23" y="4"/>
                    <a:pt x="23" y="4"/>
                  </a:cubicBezTo>
                  <a:cubicBezTo>
                    <a:pt x="24" y="6"/>
                    <a:pt x="25" y="9"/>
                    <a:pt x="27" y="9"/>
                  </a:cubicBezTo>
                  <a:cubicBezTo>
                    <a:pt x="28" y="9"/>
                    <a:pt x="32" y="6"/>
                    <a:pt x="29" y="11"/>
                  </a:cubicBezTo>
                  <a:cubicBezTo>
                    <a:pt x="28" y="12"/>
                    <a:pt x="27" y="13"/>
                    <a:pt x="25" y="14"/>
                  </a:cubicBezTo>
                  <a:cubicBezTo>
                    <a:pt x="21" y="17"/>
                    <a:pt x="0" y="14"/>
                    <a:pt x="2" y="1"/>
                  </a:cubicBezTo>
                  <a:cubicBezTo>
                    <a:pt x="2" y="0"/>
                    <a:pt x="4" y="5"/>
                    <a:pt x="8" y="6"/>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3610"/>
            <p:cNvSpPr/>
            <p:nvPr/>
          </p:nvSpPr>
          <p:spPr bwMode="auto">
            <a:xfrm>
              <a:off x="-8158957" y="-8128000"/>
              <a:ext cx="33338" cy="30163"/>
            </a:xfrm>
            <a:custGeom>
              <a:avLst/>
              <a:gdLst>
                <a:gd name="T0" fmla="*/ 0 w 9"/>
                <a:gd name="T1" fmla="*/ 2 h 8"/>
                <a:gd name="T2" fmla="*/ 4 w 9"/>
                <a:gd name="T3" fmla="*/ 8 h 8"/>
                <a:gd name="T4" fmla="*/ 4 w 9"/>
                <a:gd name="T5" fmla="*/ 4 h 8"/>
                <a:gd name="T6" fmla="*/ 0 w 9"/>
                <a:gd name="T7" fmla="*/ 2 h 8"/>
              </a:gdLst>
              <a:ahLst/>
              <a:cxnLst>
                <a:cxn ang="0">
                  <a:pos x="T0" y="T1"/>
                </a:cxn>
                <a:cxn ang="0">
                  <a:pos x="T2" y="T3"/>
                </a:cxn>
                <a:cxn ang="0">
                  <a:pos x="T4" y="T5"/>
                </a:cxn>
                <a:cxn ang="0">
                  <a:pos x="T6" y="T7"/>
                </a:cxn>
              </a:cxnLst>
              <a:rect l="0" t="0" r="r" b="b"/>
              <a:pathLst>
                <a:path w="9" h="8">
                  <a:moveTo>
                    <a:pt x="0" y="2"/>
                  </a:moveTo>
                  <a:cubicBezTo>
                    <a:pt x="3" y="0"/>
                    <a:pt x="9" y="4"/>
                    <a:pt x="4" y="8"/>
                  </a:cubicBezTo>
                  <a:cubicBezTo>
                    <a:pt x="4" y="8"/>
                    <a:pt x="5" y="6"/>
                    <a:pt x="4" y="4"/>
                  </a:cubicBezTo>
                  <a:cubicBezTo>
                    <a:pt x="3" y="3"/>
                    <a:pt x="1" y="2"/>
                    <a:pt x="0"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611"/>
            <p:cNvSpPr/>
            <p:nvPr/>
          </p:nvSpPr>
          <p:spPr bwMode="auto">
            <a:xfrm>
              <a:off x="-8265319" y="-8158163"/>
              <a:ext cx="30163" cy="30163"/>
            </a:xfrm>
            <a:custGeom>
              <a:avLst/>
              <a:gdLst>
                <a:gd name="T0" fmla="*/ 3 w 8"/>
                <a:gd name="T1" fmla="*/ 8 h 8"/>
                <a:gd name="T2" fmla="*/ 8 w 8"/>
                <a:gd name="T3" fmla="*/ 4 h 8"/>
                <a:gd name="T4" fmla="*/ 4 w 8"/>
                <a:gd name="T5" fmla="*/ 5 h 8"/>
                <a:gd name="T6" fmla="*/ 3 w 8"/>
                <a:gd name="T7" fmla="*/ 8 h 8"/>
              </a:gdLst>
              <a:ahLst/>
              <a:cxnLst>
                <a:cxn ang="0">
                  <a:pos x="T0" y="T1"/>
                </a:cxn>
                <a:cxn ang="0">
                  <a:pos x="T2" y="T3"/>
                </a:cxn>
                <a:cxn ang="0">
                  <a:pos x="T4" y="T5"/>
                </a:cxn>
                <a:cxn ang="0">
                  <a:pos x="T6" y="T7"/>
                </a:cxn>
              </a:cxnLst>
              <a:rect l="0" t="0" r="r" b="b"/>
              <a:pathLst>
                <a:path w="8" h="8">
                  <a:moveTo>
                    <a:pt x="3" y="8"/>
                  </a:moveTo>
                  <a:cubicBezTo>
                    <a:pt x="0" y="6"/>
                    <a:pt x="4" y="0"/>
                    <a:pt x="8" y="4"/>
                  </a:cubicBezTo>
                  <a:cubicBezTo>
                    <a:pt x="8" y="4"/>
                    <a:pt x="6" y="4"/>
                    <a:pt x="4" y="5"/>
                  </a:cubicBezTo>
                  <a:cubicBezTo>
                    <a:pt x="3" y="6"/>
                    <a:pt x="3" y="7"/>
                    <a:pt x="3" y="8"/>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612"/>
            <p:cNvSpPr>
              <a:spLocks noEditPoints="1"/>
            </p:cNvSpPr>
            <p:nvPr/>
          </p:nvSpPr>
          <p:spPr bwMode="auto">
            <a:xfrm>
              <a:off x="-8197057" y="-9088438"/>
              <a:ext cx="1001713" cy="952500"/>
            </a:xfrm>
            <a:custGeom>
              <a:avLst/>
              <a:gdLst>
                <a:gd name="T0" fmla="*/ 78 w 267"/>
                <a:gd name="T1" fmla="*/ 138 h 254"/>
                <a:gd name="T2" fmla="*/ 0 w 267"/>
                <a:gd name="T3" fmla="*/ 116 h 254"/>
                <a:gd name="T4" fmla="*/ 102 w 267"/>
                <a:gd name="T5" fmla="*/ 50 h 254"/>
                <a:gd name="T6" fmla="*/ 190 w 267"/>
                <a:gd name="T7" fmla="*/ 160 h 254"/>
                <a:gd name="T8" fmla="*/ 169 w 267"/>
                <a:gd name="T9" fmla="*/ 87 h 254"/>
                <a:gd name="T10" fmla="*/ 172 w 267"/>
                <a:gd name="T11" fmla="*/ 123 h 254"/>
                <a:gd name="T12" fmla="*/ 152 w 267"/>
                <a:gd name="T13" fmla="*/ 91 h 254"/>
                <a:gd name="T14" fmla="*/ 139 w 267"/>
                <a:gd name="T15" fmla="*/ 82 h 254"/>
                <a:gd name="T16" fmla="*/ 205 w 267"/>
                <a:gd name="T17" fmla="*/ 22 h 254"/>
                <a:gd name="T18" fmla="*/ 213 w 267"/>
                <a:gd name="T19" fmla="*/ 25 h 254"/>
                <a:gd name="T20" fmla="*/ 195 w 267"/>
                <a:gd name="T21" fmla="*/ 45 h 254"/>
                <a:gd name="T22" fmla="*/ 157 w 267"/>
                <a:gd name="T23" fmla="*/ 76 h 254"/>
                <a:gd name="T24" fmla="*/ 162 w 267"/>
                <a:gd name="T25" fmla="*/ 77 h 254"/>
                <a:gd name="T26" fmla="*/ 239 w 267"/>
                <a:gd name="T27" fmla="*/ 99 h 254"/>
                <a:gd name="T28" fmla="*/ 127 w 267"/>
                <a:gd name="T29" fmla="*/ 181 h 254"/>
                <a:gd name="T30" fmla="*/ 80 w 267"/>
                <a:gd name="T31" fmla="*/ 133 h 254"/>
                <a:gd name="T32" fmla="*/ 78 w 267"/>
                <a:gd name="T33" fmla="*/ 138 h 254"/>
                <a:gd name="T34" fmla="*/ 166 w 267"/>
                <a:gd name="T35" fmla="*/ 95 h 254"/>
                <a:gd name="T36" fmla="*/ 159 w 267"/>
                <a:gd name="T37" fmla="*/ 98 h 254"/>
                <a:gd name="T38" fmla="*/ 167 w 267"/>
                <a:gd name="T39" fmla="*/ 109 h 254"/>
                <a:gd name="T40" fmla="*/ 166 w 267"/>
                <a:gd name="T41" fmla="*/ 9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54">
                  <a:moveTo>
                    <a:pt x="78" y="138"/>
                  </a:moveTo>
                  <a:cubicBezTo>
                    <a:pt x="0" y="116"/>
                    <a:pt x="0" y="116"/>
                    <a:pt x="0" y="116"/>
                  </a:cubicBezTo>
                  <a:cubicBezTo>
                    <a:pt x="5" y="63"/>
                    <a:pt x="51" y="34"/>
                    <a:pt x="102" y="50"/>
                  </a:cubicBezTo>
                  <a:cubicBezTo>
                    <a:pt x="154" y="65"/>
                    <a:pt x="138" y="195"/>
                    <a:pt x="190" y="160"/>
                  </a:cubicBezTo>
                  <a:cubicBezTo>
                    <a:pt x="246" y="122"/>
                    <a:pt x="189" y="60"/>
                    <a:pt x="169" y="87"/>
                  </a:cubicBezTo>
                  <a:cubicBezTo>
                    <a:pt x="207" y="100"/>
                    <a:pt x="191" y="120"/>
                    <a:pt x="172" y="123"/>
                  </a:cubicBezTo>
                  <a:cubicBezTo>
                    <a:pt x="152" y="126"/>
                    <a:pt x="142" y="109"/>
                    <a:pt x="152" y="91"/>
                  </a:cubicBezTo>
                  <a:cubicBezTo>
                    <a:pt x="146" y="88"/>
                    <a:pt x="141" y="85"/>
                    <a:pt x="139" y="82"/>
                  </a:cubicBezTo>
                  <a:cubicBezTo>
                    <a:pt x="120" y="41"/>
                    <a:pt x="205" y="47"/>
                    <a:pt x="205" y="22"/>
                  </a:cubicBezTo>
                  <a:cubicBezTo>
                    <a:pt x="204" y="0"/>
                    <a:pt x="215" y="9"/>
                    <a:pt x="213" y="25"/>
                  </a:cubicBezTo>
                  <a:cubicBezTo>
                    <a:pt x="212" y="35"/>
                    <a:pt x="204" y="42"/>
                    <a:pt x="195" y="45"/>
                  </a:cubicBezTo>
                  <a:cubicBezTo>
                    <a:pt x="178" y="52"/>
                    <a:pt x="145" y="59"/>
                    <a:pt x="157" y="76"/>
                  </a:cubicBezTo>
                  <a:cubicBezTo>
                    <a:pt x="160" y="81"/>
                    <a:pt x="160" y="80"/>
                    <a:pt x="162" y="77"/>
                  </a:cubicBezTo>
                  <a:cubicBezTo>
                    <a:pt x="181" y="59"/>
                    <a:pt x="217" y="51"/>
                    <a:pt x="239" y="99"/>
                  </a:cubicBezTo>
                  <a:cubicBezTo>
                    <a:pt x="267" y="157"/>
                    <a:pt x="194" y="254"/>
                    <a:pt x="127" y="181"/>
                  </a:cubicBezTo>
                  <a:cubicBezTo>
                    <a:pt x="107" y="159"/>
                    <a:pt x="111" y="71"/>
                    <a:pt x="80" y="133"/>
                  </a:cubicBezTo>
                  <a:cubicBezTo>
                    <a:pt x="79" y="134"/>
                    <a:pt x="78" y="135"/>
                    <a:pt x="78" y="138"/>
                  </a:cubicBezTo>
                  <a:close/>
                  <a:moveTo>
                    <a:pt x="166" y="95"/>
                  </a:moveTo>
                  <a:cubicBezTo>
                    <a:pt x="164" y="95"/>
                    <a:pt x="161" y="95"/>
                    <a:pt x="159" y="98"/>
                  </a:cubicBezTo>
                  <a:cubicBezTo>
                    <a:pt x="157" y="101"/>
                    <a:pt x="157" y="109"/>
                    <a:pt x="167" y="109"/>
                  </a:cubicBezTo>
                  <a:cubicBezTo>
                    <a:pt x="183" y="110"/>
                    <a:pt x="177" y="97"/>
                    <a:pt x="166" y="95"/>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613"/>
            <p:cNvSpPr/>
            <p:nvPr/>
          </p:nvSpPr>
          <p:spPr bwMode="auto">
            <a:xfrm>
              <a:off x="-8411369" y="-8713788"/>
              <a:ext cx="747713" cy="311150"/>
            </a:xfrm>
            <a:custGeom>
              <a:avLst/>
              <a:gdLst>
                <a:gd name="T0" fmla="*/ 146 w 199"/>
                <a:gd name="T1" fmla="*/ 83 h 83"/>
                <a:gd name="T2" fmla="*/ 29 w 199"/>
                <a:gd name="T3" fmla="*/ 51 h 83"/>
                <a:gd name="T4" fmla="*/ 5 w 199"/>
                <a:gd name="T5" fmla="*/ 57 h 83"/>
                <a:gd name="T6" fmla="*/ 37 w 199"/>
                <a:gd name="T7" fmla="*/ 11 h 83"/>
                <a:gd name="T8" fmla="*/ 153 w 199"/>
                <a:gd name="T9" fmla="*/ 79 h 83"/>
                <a:gd name="T10" fmla="*/ 146 w 199"/>
                <a:gd name="T11" fmla="*/ 83 h 83"/>
              </a:gdLst>
              <a:ahLst/>
              <a:cxnLst>
                <a:cxn ang="0">
                  <a:pos x="T0" y="T1"/>
                </a:cxn>
                <a:cxn ang="0">
                  <a:pos x="T2" y="T3"/>
                </a:cxn>
                <a:cxn ang="0">
                  <a:pos x="T4" y="T5"/>
                </a:cxn>
                <a:cxn ang="0">
                  <a:pos x="T6" y="T7"/>
                </a:cxn>
                <a:cxn ang="0">
                  <a:pos x="T8" y="T9"/>
                </a:cxn>
                <a:cxn ang="0">
                  <a:pos x="T10" y="T11"/>
                </a:cxn>
              </a:cxnLst>
              <a:rect l="0" t="0" r="r" b="b"/>
              <a:pathLst>
                <a:path w="199" h="83">
                  <a:moveTo>
                    <a:pt x="146" y="83"/>
                  </a:moveTo>
                  <a:cubicBezTo>
                    <a:pt x="127" y="44"/>
                    <a:pt x="65" y="34"/>
                    <a:pt x="29" y="51"/>
                  </a:cubicBezTo>
                  <a:cubicBezTo>
                    <a:pt x="0" y="65"/>
                    <a:pt x="4" y="70"/>
                    <a:pt x="5" y="57"/>
                  </a:cubicBezTo>
                  <a:cubicBezTo>
                    <a:pt x="6" y="44"/>
                    <a:pt x="20" y="16"/>
                    <a:pt x="37" y="11"/>
                  </a:cubicBezTo>
                  <a:cubicBezTo>
                    <a:pt x="73" y="0"/>
                    <a:pt x="199" y="14"/>
                    <a:pt x="153" y="79"/>
                  </a:cubicBezTo>
                  <a:cubicBezTo>
                    <a:pt x="153" y="80"/>
                    <a:pt x="147" y="82"/>
                    <a:pt x="146" y="8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614"/>
            <p:cNvSpPr>
              <a:spLocks noEditPoints="1"/>
            </p:cNvSpPr>
            <p:nvPr/>
          </p:nvSpPr>
          <p:spPr bwMode="auto">
            <a:xfrm>
              <a:off x="-9090819" y="-7302500"/>
              <a:ext cx="1276350" cy="201613"/>
            </a:xfrm>
            <a:custGeom>
              <a:avLst/>
              <a:gdLst>
                <a:gd name="T0" fmla="*/ 802 w 804"/>
                <a:gd name="T1" fmla="*/ 108 h 127"/>
                <a:gd name="T2" fmla="*/ 799 w 804"/>
                <a:gd name="T3" fmla="*/ 116 h 127"/>
                <a:gd name="T4" fmla="*/ 5 w 804"/>
                <a:gd name="T5" fmla="*/ 0 h 127"/>
                <a:gd name="T6" fmla="*/ 5 w 804"/>
                <a:gd name="T7" fmla="*/ 7 h 127"/>
                <a:gd name="T8" fmla="*/ 26 w 804"/>
                <a:gd name="T9" fmla="*/ 12 h 127"/>
                <a:gd name="T10" fmla="*/ 26 w 804"/>
                <a:gd name="T11" fmla="*/ 21 h 127"/>
                <a:gd name="T12" fmla="*/ 50 w 804"/>
                <a:gd name="T13" fmla="*/ 26 h 127"/>
                <a:gd name="T14" fmla="*/ 48 w 804"/>
                <a:gd name="T15" fmla="*/ 30 h 127"/>
                <a:gd name="T16" fmla="*/ 76 w 804"/>
                <a:gd name="T17" fmla="*/ 35 h 127"/>
                <a:gd name="T18" fmla="*/ 69 w 804"/>
                <a:gd name="T19" fmla="*/ 40 h 127"/>
                <a:gd name="T20" fmla="*/ 102 w 804"/>
                <a:gd name="T21" fmla="*/ 45 h 127"/>
                <a:gd name="T22" fmla="*/ 95 w 804"/>
                <a:gd name="T23" fmla="*/ 42 h 127"/>
                <a:gd name="T24" fmla="*/ 123 w 804"/>
                <a:gd name="T25" fmla="*/ 59 h 127"/>
                <a:gd name="T26" fmla="*/ 145 w 804"/>
                <a:gd name="T27" fmla="*/ 56 h 127"/>
                <a:gd name="T28" fmla="*/ 147 w 804"/>
                <a:gd name="T29" fmla="*/ 64 h 127"/>
                <a:gd name="T30" fmla="*/ 171 w 804"/>
                <a:gd name="T31" fmla="*/ 64 h 127"/>
                <a:gd name="T32" fmla="*/ 168 w 804"/>
                <a:gd name="T33" fmla="*/ 71 h 127"/>
                <a:gd name="T34" fmla="*/ 197 w 804"/>
                <a:gd name="T35" fmla="*/ 71 h 127"/>
                <a:gd name="T36" fmla="*/ 192 w 804"/>
                <a:gd name="T37" fmla="*/ 75 h 127"/>
                <a:gd name="T38" fmla="*/ 223 w 804"/>
                <a:gd name="T39" fmla="*/ 75 h 127"/>
                <a:gd name="T40" fmla="*/ 218 w 804"/>
                <a:gd name="T41" fmla="*/ 75 h 127"/>
                <a:gd name="T42" fmla="*/ 244 w 804"/>
                <a:gd name="T43" fmla="*/ 87 h 127"/>
                <a:gd name="T44" fmla="*/ 272 w 804"/>
                <a:gd name="T45" fmla="*/ 85 h 127"/>
                <a:gd name="T46" fmla="*/ 265 w 804"/>
                <a:gd name="T47" fmla="*/ 92 h 127"/>
                <a:gd name="T48" fmla="*/ 298 w 804"/>
                <a:gd name="T49" fmla="*/ 97 h 127"/>
                <a:gd name="T50" fmla="*/ 319 w 804"/>
                <a:gd name="T51" fmla="*/ 92 h 127"/>
                <a:gd name="T52" fmla="*/ 317 w 804"/>
                <a:gd name="T53" fmla="*/ 99 h 127"/>
                <a:gd name="T54" fmla="*/ 345 w 804"/>
                <a:gd name="T55" fmla="*/ 97 h 127"/>
                <a:gd name="T56" fmla="*/ 341 w 804"/>
                <a:gd name="T57" fmla="*/ 104 h 127"/>
                <a:gd name="T58" fmla="*/ 374 w 804"/>
                <a:gd name="T59" fmla="*/ 106 h 127"/>
                <a:gd name="T60" fmla="*/ 395 w 804"/>
                <a:gd name="T61" fmla="*/ 104 h 127"/>
                <a:gd name="T62" fmla="*/ 393 w 804"/>
                <a:gd name="T63" fmla="*/ 111 h 127"/>
                <a:gd name="T64" fmla="*/ 421 w 804"/>
                <a:gd name="T65" fmla="*/ 106 h 127"/>
                <a:gd name="T66" fmla="*/ 416 w 804"/>
                <a:gd name="T67" fmla="*/ 113 h 127"/>
                <a:gd name="T68" fmla="*/ 449 w 804"/>
                <a:gd name="T69" fmla="*/ 116 h 127"/>
                <a:gd name="T70" fmla="*/ 471 w 804"/>
                <a:gd name="T71" fmla="*/ 111 h 127"/>
                <a:gd name="T72" fmla="*/ 468 w 804"/>
                <a:gd name="T73" fmla="*/ 118 h 127"/>
                <a:gd name="T74" fmla="*/ 499 w 804"/>
                <a:gd name="T75" fmla="*/ 113 h 127"/>
                <a:gd name="T76" fmla="*/ 518 w 804"/>
                <a:gd name="T77" fmla="*/ 116 h 127"/>
                <a:gd name="T78" fmla="*/ 525 w 804"/>
                <a:gd name="T79" fmla="*/ 123 h 127"/>
                <a:gd name="T80" fmla="*/ 546 w 804"/>
                <a:gd name="T81" fmla="*/ 118 h 127"/>
                <a:gd name="T82" fmla="*/ 544 w 804"/>
                <a:gd name="T83" fmla="*/ 118 h 127"/>
                <a:gd name="T84" fmla="*/ 575 w 804"/>
                <a:gd name="T85" fmla="*/ 125 h 127"/>
                <a:gd name="T86" fmla="*/ 596 w 804"/>
                <a:gd name="T87" fmla="*/ 120 h 127"/>
                <a:gd name="T88" fmla="*/ 598 w 804"/>
                <a:gd name="T89" fmla="*/ 125 h 127"/>
                <a:gd name="T90" fmla="*/ 624 w 804"/>
                <a:gd name="T91" fmla="*/ 120 h 127"/>
                <a:gd name="T92" fmla="*/ 620 w 804"/>
                <a:gd name="T93" fmla="*/ 120 h 127"/>
                <a:gd name="T94" fmla="*/ 653 w 804"/>
                <a:gd name="T95" fmla="*/ 127 h 127"/>
                <a:gd name="T96" fmla="*/ 672 w 804"/>
                <a:gd name="T97" fmla="*/ 120 h 127"/>
                <a:gd name="T98" fmla="*/ 676 w 804"/>
                <a:gd name="T99" fmla="*/ 127 h 127"/>
                <a:gd name="T100" fmla="*/ 698 w 804"/>
                <a:gd name="T101" fmla="*/ 120 h 127"/>
                <a:gd name="T102" fmla="*/ 698 w 804"/>
                <a:gd name="T103" fmla="*/ 127 h 127"/>
                <a:gd name="T104" fmla="*/ 726 w 804"/>
                <a:gd name="T105" fmla="*/ 120 h 127"/>
                <a:gd name="T106" fmla="*/ 721 w 804"/>
                <a:gd name="T107" fmla="*/ 125 h 127"/>
                <a:gd name="T108" fmla="*/ 754 w 804"/>
                <a:gd name="T109" fmla="*/ 118 h 127"/>
                <a:gd name="T110" fmla="*/ 747 w 804"/>
                <a:gd name="T111" fmla="*/ 118 h 127"/>
                <a:gd name="T112" fmla="*/ 778 w 804"/>
                <a:gd name="T113" fmla="*/ 113 h 127"/>
                <a:gd name="T114" fmla="*/ 773 w 804"/>
                <a:gd name="T115" fmla="*/ 12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4" h="127">
                  <a:moveTo>
                    <a:pt x="797" y="111"/>
                  </a:moveTo>
                  <a:lnTo>
                    <a:pt x="797" y="111"/>
                  </a:lnTo>
                  <a:lnTo>
                    <a:pt x="799" y="111"/>
                  </a:lnTo>
                  <a:lnTo>
                    <a:pt x="799" y="111"/>
                  </a:lnTo>
                  <a:lnTo>
                    <a:pt x="802" y="108"/>
                  </a:lnTo>
                  <a:lnTo>
                    <a:pt x="802" y="108"/>
                  </a:lnTo>
                  <a:lnTo>
                    <a:pt x="804" y="116"/>
                  </a:lnTo>
                  <a:lnTo>
                    <a:pt x="804" y="116"/>
                  </a:lnTo>
                  <a:lnTo>
                    <a:pt x="802" y="116"/>
                  </a:lnTo>
                  <a:lnTo>
                    <a:pt x="799" y="116"/>
                  </a:lnTo>
                  <a:lnTo>
                    <a:pt x="799" y="116"/>
                  </a:lnTo>
                  <a:lnTo>
                    <a:pt x="799" y="118"/>
                  </a:lnTo>
                  <a:lnTo>
                    <a:pt x="797" y="111"/>
                  </a:lnTo>
                  <a:close/>
                  <a:moveTo>
                    <a:pt x="5" y="0"/>
                  </a:moveTo>
                  <a:lnTo>
                    <a:pt x="5" y="0"/>
                  </a:lnTo>
                  <a:lnTo>
                    <a:pt x="7" y="0"/>
                  </a:lnTo>
                  <a:lnTo>
                    <a:pt x="7" y="2"/>
                  </a:lnTo>
                  <a:lnTo>
                    <a:pt x="10" y="2"/>
                  </a:lnTo>
                  <a:lnTo>
                    <a:pt x="5" y="7"/>
                  </a:lnTo>
                  <a:lnTo>
                    <a:pt x="5" y="7"/>
                  </a:lnTo>
                  <a:lnTo>
                    <a:pt x="3" y="7"/>
                  </a:lnTo>
                  <a:lnTo>
                    <a:pt x="0" y="4"/>
                  </a:lnTo>
                  <a:lnTo>
                    <a:pt x="0" y="4"/>
                  </a:lnTo>
                  <a:lnTo>
                    <a:pt x="5" y="0"/>
                  </a:lnTo>
                  <a:close/>
                  <a:moveTo>
                    <a:pt x="26" y="12"/>
                  </a:moveTo>
                  <a:lnTo>
                    <a:pt x="29" y="14"/>
                  </a:lnTo>
                  <a:lnTo>
                    <a:pt x="29" y="14"/>
                  </a:lnTo>
                  <a:lnTo>
                    <a:pt x="31" y="16"/>
                  </a:lnTo>
                  <a:lnTo>
                    <a:pt x="29" y="21"/>
                  </a:lnTo>
                  <a:lnTo>
                    <a:pt x="26" y="21"/>
                  </a:lnTo>
                  <a:lnTo>
                    <a:pt x="24" y="19"/>
                  </a:lnTo>
                  <a:lnTo>
                    <a:pt x="22" y="19"/>
                  </a:lnTo>
                  <a:lnTo>
                    <a:pt x="26" y="12"/>
                  </a:lnTo>
                  <a:close/>
                  <a:moveTo>
                    <a:pt x="48" y="23"/>
                  </a:moveTo>
                  <a:lnTo>
                    <a:pt x="50" y="26"/>
                  </a:lnTo>
                  <a:lnTo>
                    <a:pt x="52" y="26"/>
                  </a:lnTo>
                  <a:lnTo>
                    <a:pt x="55" y="26"/>
                  </a:lnTo>
                  <a:lnTo>
                    <a:pt x="52" y="33"/>
                  </a:lnTo>
                  <a:lnTo>
                    <a:pt x="50" y="30"/>
                  </a:lnTo>
                  <a:lnTo>
                    <a:pt x="48" y="30"/>
                  </a:lnTo>
                  <a:lnTo>
                    <a:pt x="45" y="30"/>
                  </a:lnTo>
                  <a:lnTo>
                    <a:pt x="48" y="23"/>
                  </a:lnTo>
                  <a:close/>
                  <a:moveTo>
                    <a:pt x="71" y="33"/>
                  </a:moveTo>
                  <a:lnTo>
                    <a:pt x="74" y="35"/>
                  </a:lnTo>
                  <a:lnTo>
                    <a:pt x="76" y="35"/>
                  </a:lnTo>
                  <a:lnTo>
                    <a:pt x="78" y="35"/>
                  </a:lnTo>
                  <a:lnTo>
                    <a:pt x="76" y="42"/>
                  </a:lnTo>
                  <a:lnTo>
                    <a:pt x="74" y="42"/>
                  </a:lnTo>
                  <a:lnTo>
                    <a:pt x="71" y="40"/>
                  </a:lnTo>
                  <a:lnTo>
                    <a:pt x="69" y="40"/>
                  </a:lnTo>
                  <a:lnTo>
                    <a:pt x="71" y="33"/>
                  </a:lnTo>
                  <a:close/>
                  <a:moveTo>
                    <a:pt x="95" y="42"/>
                  </a:moveTo>
                  <a:lnTo>
                    <a:pt x="95" y="42"/>
                  </a:lnTo>
                  <a:lnTo>
                    <a:pt x="100" y="42"/>
                  </a:lnTo>
                  <a:lnTo>
                    <a:pt x="102" y="45"/>
                  </a:lnTo>
                  <a:lnTo>
                    <a:pt x="100" y="49"/>
                  </a:lnTo>
                  <a:lnTo>
                    <a:pt x="97" y="49"/>
                  </a:lnTo>
                  <a:lnTo>
                    <a:pt x="95" y="49"/>
                  </a:lnTo>
                  <a:lnTo>
                    <a:pt x="93" y="47"/>
                  </a:lnTo>
                  <a:lnTo>
                    <a:pt x="95" y="42"/>
                  </a:lnTo>
                  <a:close/>
                  <a:moveTo>
                    <a:pt x="119" y="49"/>
                  </a:moveTo>
                  <a:lnTo>
                    <a:pt x="121" y="49"/>
                  </a:lnTo>
                  <a:lnTo>
                    <a:pt x="123" y="52"/>
                  </a:lnTo>
                  <a:lnTo>
                    <a:pt x="126" y="52"/>
                  </a:lnTo>
                  <a:lnTo>
                    <a:pt x="123" y="59"/>
                  </a:lnTo>
                  <a:lnTo>
                    <a:pt x="121" y="56"/>
                  </a:lnTo>
                  <a:lnTo>
                    <a:pt x="119" y="56"/>
                  </a:lnTo>
                  <a:lnTo>
                    <a:pt x="119" y="56"/>
                  </a:lnTo>
                  <a:lnTo>
                    <a:pt x="119" y="49"/>
                  </a:lnTo>
                  <a:close/>
                  <a:moveTo>
                    <a:pt x="145" y="56"/>
                  </a:moveTo>
                  <a:lnTo>
                    <a:pt x="147" y="56"/>
                  </a:lnTo>
                  <a:lnTo>
                    <a:pt x="149" y="59"/>
                  </a:lnTo>
                  <a:lnTo>
                    <a:pt x="149" y="59"/>
                  </a:lnTo>
                  <a:lnTo>
                    <a:pt x="149" y="66"/>
                  </a:lnTo>
                  <a:lnTo>
                    <a:pt x="147" y="64"/>
                  </a:lnTo>
                  <a:lnTo>
                    <a:pt x="145" y="64"/>
                  </a:lnTo>
                  <a:lnTo>
                    <a:pt x="142" y="64"/>
                  </a:lnTo>
                  <a:lnTo>
                    <a:pt x="145" y="56"/>
                  </a:lnTo>
                  <a:close/>
                  <a:moveTo>
                    <a:pt x="168" y="64"/>
                  </a:moveTo>
                  <a:lnTo>
                    <a:pt x="171" y="64"/>
                  </a:lnTo>
                  <a:lnTo>
                    <a:pt x="173" y="64"/>
                  </a:lnTo>
                  <a:lnTo>
                    <a:pt x="175" y="66"/>
                  </a:lnTo>
                  <a:lnTo>
                    <a:pt x="173" y="71"/>
                  </a:lnTo>
                  <a:lnTo>
                    <a:pt x="171" y="71"/>
                  </a:lnTo>
                  <a:lnTo>
                    <a:pt x="168" y="71"/>
                  </a:lnTo>
                  <a:lnTo>
                    <a:pt x="166" y="71"/>
                  </a:lnTo>
                  <a:lnTo>
                    <a:pt x="168" y="64"/>
                  </a:lnTo>
                  <a:close/>
                  <a:moveTo>
                    <a:pt x="192" y="68"/>
                  </a:moveTo>
                  <a:lnTo>
                    <a:pt x="194" y="71"/>
                  </a:lnTo>
                  <a:lnTo>
                    <a:pt x="197" y="71"/>
                  </a:lnTo>
                  <a:lnTo>
                    <a:pt x="199" y="71"/>
                  </a:lnTo>
                  <a:lnTo>
                    <a:pt x="197" y="78"/>
                  </a:lnTo>
                  <a:lnTo>
                    <a:pt x="197" y="78"/>
                  </a:lnTo>
                  <a:lnTo>
                    <a:pt x="192" y="75"/>
                  </a:lnTo>
                  <a:lnTo>
                    <a:pt x="192" y="75"/>
                  </a:lnTo>
                  <a:lnTo>
                    <a:pt x="192" y="68"/>
                  </a:lnTo>
                  <a:close/>
                  <a:moveTo>
                    <a:pt x="218" y="75"/>
                  </a:moveTo>
                  <a:lnTo>
                    <a:pt x="220" y="75"/>
                  </a:lnTo>
                  <a:lnTo>
                    <a:pt x="223" y="75"/>
                  </a:lnTo>
                  <a:lnTo>
                    <a:pt x="223" y="75"/>
                  </a:lnTo>
                  <a:lnTo>
                    <a:pt x="223" y="82"/>
                  </a:lnTo>
                  <a:lnTo>
                    <a:pt x="223" y="82"/>
                  </a:lnTo>
                  <a:lnTo>
                    <a:pt x="218" y="82"/>
                  </a:lnTo>
                  <a:lnTo>
                    <a:pt x="215" y="80"/>
                  </a:lnTo>
                  <a:lnTo>
                    <a:pt x="218" y="75"/>
                  </a:lnTo>
                  <a:close/>
                  <a:moveTo>
                    <a:pt x="241" y="80"/>
                  </a:moveTo>
                  <a:lnTo>
                    <a:pt x="246" y="80"/>
                  </a:lnTo>
                  <a:lnTo>
                    <a:pt x="249" y="80"/>
                  </a:lnTo>
                  <a:lnTo>
                    <a:pt x="249" y="87"/>
                  </a:lnTo>
                  <a:lnTo>
                    <a:pt x="244" y="87"/>
                  </a:lnTo>
                  <a:lnTo>
                    <a:pt x="241" y="87"/>
                  </a:lnTo>
                  <a:lnTo>
                    <a:pt x="241" y="80"/>
                  </a:lnTo>
                  <a:close/>
                  <a:moveTo>
                    <a:pt x="267" y="85"/>
                  </a:moveTo>
                  <a:lnTo>
                    <a:pt x="267" y="85"/>
                  </a:lnTo>
                  <a:lnTo>
                    <a:pt x="272" y="85"/>
                  </a:lnTo>
                  <a:lnTo>
                    <a:pt x="275" y="85"/>
                  </a:lnTo>
                  <a:lnTo>
                    <a:pt x="272" y="92"/>
                  </a:lnTo>
                  <a:lnTo>
                    <a:pt x="270" y="92"/>
                  </a:lnTo>
                  <a:lnTo>
                    <a:pt x="267" y="92"/>
                  </a:lnTo>
                  <a:lnTo>
                    <a:pt x="265" y="92"/>
                  </a:lnTo>
                  <a:lnTo>
                    <a:pt x="267" y="85"/>
                  </a:lnTo>
                  <a:close/>
                  <a:moveTo>
                    <a:pt x="291" y="90"/>
                  </a:moveTo>
                  <a:lnTo>
                    <a:pt x="296" y="90"/>
                  </a:lnTo>
                  <a:lnTo>
                    <a:pt x="298" y="90"/>
                  </a:lnTo>
                  <a:lnTo>
                    <a:pt x="298" y="97"/>
                  </a:lnTo>
                  <a:lnTo>
                    <a:pt x="293" y="97"/>
                  </a:lnTo>
                  <a:lnTo>
                    <a:pt x="291" y="94"/>
                  </a:lnTo>
                  <a:lnTo>
                    <a:pt x="291" y="90"/>
                  </a:lnTo>
                  <a:close/>
                  <a:moveTo>
                    <a:pt x="317" y="92"/>
                  </a:moveTo>
                  <a:lnTo>
                    <a:pt x="319" y="92"/>
                  </a:lnTo>
                  <a:lnTo>
                    <a:pt x="322" y="94"/>
                  </a:lnTo>
                  <a:lnTo>
                    <a:pt x="324" y="94"/>
                  </a:lnTo>
                  <a:lnTo>
                    <a:pt x="322" y="99"/>
                  </a:lnTo>
                  <a:lnTo>
                    <a:pt x="322" y="99"/>
                  </a:lnTo>
                  <a:lnTo>
                    <a:pt x="317" y="99"/>
                  </a:lnTo>
                  <a:lnTo>
                    <a:pt x="317" y="99"/>
                  </a:lnTo>
                  <a:lnTo>
                    <a:pt x="317" y="92"/>
                  </a:lnTo>
                  <a:close/>
                  <a:moveTo>
                    <a:pt x="343" y="97"/>
                  </a:moveTo>
                  <a:lnTo>
                    <a:pt x="343" y="97"/>
                  </a:lnTo>
                  <a:lnTo>
                    <a:pt x="345" y="97"/>
                  </a:lnTo>
                  <a:lnTo>
                    <a:pt x="348" y="97"/>
                  </a:lnTo>
                  <a:lnTo>
                    <a:pt x="348" y="104"/>
                  </a:lnTo>
                  <a:lnTo>
                    <a:pt x="345" y="104"/>
                  </a:lnTo>
                  <a:lnTo>
                    <a:pt x="341" y="104"/>
                  </a:lnTo>
                  <a:lnTo>
                    <a:pt x="341" y="104"/>
                  </a:lnTo>
                  <a:lnTo>
                    <a:pt x="343" y="97"/>
                  </a:lnTo>
                  <a:close/>
                  <a:moveTo>
                    <a:pt x="367" y="99"/>
                  </a:moveTo>
                  <a:lnTo>
                    <a:pt x="371" y="101"/>
                  </a:lnTo>
                  <a:lnTo>
                    <a:pt x="374" y="101"/>
                  </a:lnTo>
                  <a:lnTo>
                    <a:pt x="374" y="106"/>
                  </a:lnTo>
                  <a:lnTo>
                    <a:pt x="369" y="106"/>
                  </a:lnTo>
                  <a:lnTo>
                    <a:pt x="367" y="106"/>
                  </a:lnTo>
                  <a:lnTo>
                    <a:pt x="367" y="99"/>
                  </a:lnTo>
                  <a:close/>
                  <a:moveTo>
                    <a:pt x="393" y="104"/>
                  </a:moveTo>
                  <a:lnTo>
                    <a:pt x="395" y="104"/>
                  </a:lnTo>
                  <a:lnTo>
                    <a:pt x="397" y="104"/>
                  </a:lnTo>
                  <a:lnTo>
                    <a:pt x="400" y="104"/>
                  </a:lnTo>
                  <a:lnTo>
                    <a:pt x="397" y="111"/>
                  </a:lnTo>
                  <a:lnTo>
                    <a:pt x="397" y="111"/>
                  </a:lnTo>
                  <a:lnTo>
                    <a:pt x="393" y="111"/>
                  </a:lnTo>
                  <a:lnTo>
                    <a:pt x="393" y="108"/>
                  </a:lnTo>
                  <a:lnTo>
                    <a:pt x="393" y="104"/>
                  </a:lnTo>
                  <a:close/>
                  <a:moveTo>
                    <a:pt x="419" y="106"/>
                  </a:moveTo>
                  <a:lnTo>
                    <a:pt x="419" y="106"/>
                  </a:lnTo>
                  <a:lnTo>
                    <a:pt x="421" y="106"/>
                  </a:lnTo>
                  <a:lnTo>
                    <a:pt x="423" y="106"/>
                  </a:lnTo>
                  <a:lnTo>
                    <a:pt x="423" y="113"/>
                  </a:lnTo>
                  <a:lnTo>
                    <a:pt x="421" y="113"/>
                  </a:lnTo>
                  <a:lnTo>
                    <a:pt x="419" y="113"/>
                  </a:lnTo>
                  <a:lnTo>
                    <a:pt x="416" y="113"/>
                  </a:lnTo>
                  <a:lnTo>
                    <a:pt x="419" y="106"/>
                  </a:lnTo>
                  <a:close/>
                  <a:moveTo>
                    <a:pt x="442" y="108"/>
                  </a:moveTo>
                  <a:lnTo>
                    <a:pt x="447" y="108"/>
                  </a:lnTo>
                  <a:lnTo>
                    <a:pt x="449" y="108"/>
                  </a:lnTo>
                  <a:lnTo>
                    <a:pt x="449" y="116"/>
                  </a:lnTo>
                  <a:lnTo>
                    <a:pt x="445" y="116"/>
                  </a:lnTo>
                  <a:lnTo>
                    <a:pt x="442" y="116"/>
                  </a:lnTo>
                  <a:lnTo>
                    <a:pt x="442" y="108"/>
                  </a:lnTo>
                  <a:close/>
                  <a:moveTo>
                    <a:pt x="468" y="111"/>
                  </a:moveTo>
                  <a:lnTo>
                    <a:pt x="471" y="111"/>
                  </a:lnTo>
                  <a:lnTo>
                    <a:pt x="473" y="111"/>
                  </a:lnTo>
                  <a:lnTo>
                    <a:pt x="476" y="111"/>
                  </a:lnTo>
                  <a:lnTo>
                    <a:pt x="473" y="118"/>
                  </a:lnTo>
                  <a:lnTo>
                    <a:pt x="473" y="118"/>
                  </a:lnTo>
                  <a:lnTo>
                    <a:pt x="468" y="118"/>
                  </a:lnTo>
                  <a:lnTo>
                    <a:pt x="468" y="118"/>
                  </a:lnTo>
                  <a:lnTo>
                    <a:pt x="468" y="111"/>
                  </a:lnTo>
                  <a:close/>
                  <a:moveTo>
                    <a:pt x="494" y="113"/>
                  </a:moveTo>
                  <a:lnTo>
                    <a:pt x="497" y="113"/>
                  </a:lnTo>
                  <a:lnTo>
                    <a:pt x="499" y="113"/>
                  </a:lnTo>
                  <a:lnTo>
                    <a:pt x="499" y="120"/>
                  </a:lnTo>
                  <a:lnTo>
                    <a:pt x="497" y="120"/>
                  </a:lnTo>
                  <a:lnTo>
                    <a:pt x="492" y="120"/>
                  </a:lnTo>
                  <a:lnTo>
                    <a:pt x="494" y="113"/>
                  </a:lnTo>
                  <a:close/>
                  <a:moveTo>
                    <a:pt x="518" y="116"/>
                  </a:moveTo>
                  <a:lnTo>
                    <a:pt x="520" y="116"/>
                  </a:lnTo>
                  <a:lnTo>
                    <a:pt x="525" y="116"/>
                  </a:lnTo>
                  <a:lnTo>
                    <a:pt x="525" y="116"/>
                  </a:lnTo>
                  <a:lnTo>
                    <a:pt x="525" y="123"/>
                  </a:lnTo>
                  <a:lnTo>
                    <a:pt x="525" y="123"/>
                  </a:lnTo>
                  <a:lnTo>
                    <a:pt x="520" y="123"/>
                  </a:lnTo>
                  <a:lnTo>
                    <a:pt x="518" y="123"/>
                  </a:lnTo>
                  <a:lnTo>
                    <a:pt x="518" y="116"/>
                  </a:lnTo>
                  <a:close/>
                  <a:moveTo>
                    <a:pt x="544" y="118"/>
                  </a:moveTo>
                  <a:lnTo>
                    <a:pt x="546" y="118"/>
                  </a:lnTo>
                  <a:lnTo>
                    <a:pt x="551" y="118"/>
                  </a:lnTo>
                  <a:lnTo>
                    <a:pt x="551" y="123"/>
                  </a:lnTo>
                  <a:lnTo>
                    <a:pt x="546" y="123"/>
                  </a:lnTo>
                  <a:lnTo>
                    <a:pt x="544" y="123"/>
                  </a:lnTo>
                  <a:lnTo>
                    <a:pt x="544" y="118"/>
                  </a:lnTo>
                  <a:close/>
                  <a:moveTo>
                    <a:pt x="570" y="118"/>
                  </a:moveTo>
                  <a:lnTo>
                    <a:pt x="570" y="118"/>
                  </a:lnTo>
                  <a:lnTo>
                    <a:pt x="572" y="118"/>
                  </a:lnTo>
                  <a:lnTo>
                    <a:pt x="577" y="118"/>
                  </a:lnTo>
                  <a:lnTo>
                    <a:pt x="575" y="125"/>
                  </a:lnTo>
                  <a:lnTo>
                    <a:pt x="572" y="125"/>
                  </a:lnTo>
                  <a:lnTo>
                    <a:pt x="570" y="125"/>
                  </a:lnTo>
                  <a:lnTo>
                    <a:pt x="570" y="125"/>
                  </a:lnTo>
                  <a:lnTo>
                    <a:pt x="570" y="118"/>
                  </a:lnTo>
                  <a:close/>
                  <a:moveTo>
                    <a:pt x="596" y="120"/>
                  </a:moveTo>
                  <a:lnTo>
                    <a:pt x="596" y="120"/>
                  </a:lnTo>
                  <a:lnTo>
                    <a:pt x="598" y="120"/>
                  </a:lnTo>
                  <a:lnTo>
                    <a:pt x="601" y="120"/>
                  </a:lnTo>
                  <a:lnTo>
                    <a:pt x="601" y="125"/>
                  </a:lnTo>
                  <a:lnTo>
                    <a:pt x="598" y="125"/>
                  </a:lnTo>
                  <a:lnTo>
                    <a:pt x="596" y="125"/>
                  </a:lnTo>
                  <a:lnTo>
                    <a:pt x="594" y="125"/>
                  </a:lnTo>
                  <a:lnTo>
                    <a:pt x="596" y="120"/>
                  </a:lnTo>
                  <a:close/>
                  <a:moveTo>
                    <a:pt x="620" y="120"/>
                  </a:moveTo>
                  <a:lnTo>
                    <a:pt x="624" y="120"/>
                  </a:lnTo>
                  <a:lnTo>
                    <a:pt x="627" y="120"/>
                  </a:lnTo>
                  <a:lnTo>
                    <a:pt x="627" y="127"/>
                  </a:lnTo>
                  <a:lnTo>
                    <a:pt x="624" y="127"/>
                  </a:lnTo>
                  <a:lnTo>
                    <a:pt x="620" y="127"/>
                  </a:lnTo>
                  <a:lnTo>
                    <a:pt x="620" y="120"/>
                  </a:lnTo>
                  <a:close/>
                  <a:moveTo>
                    <a:pt x="646" y="120"/>
                  </a:moveTo>
                  <a:lnTo>
                    <a:pt x="648" y="120"/>
                  </a:lnTo>
                  <a:lnTo>
                    <a:pt x="650" y="120"/>
                  </a:lnTo>
                  <a:lnTo>
                    <a:pt x="653" y="120"/>
                  </a:lnTo>
                  <a:lnTo>
                    <a:pt x="653" y="127"/>
                  </a:lnTo>
                  <a:lnTo>
                    <a:pt x="650" y="127"/>
                  </a:lnTo>
                  <a:lnTo>
                    <a:pt x="648" y="127"/>
                  </a:lnTo>
                  <a:lnTo>
                    <a:pt x="646" y="127"/>
                  </a:lnTo>
                  <a:lnTo>
                    <a:pt x="646" y="120"/>
                  </a:lnTo>
                  <a:close/>
                  <a:moveTo>
                    <a:pt x="672" y="120"/>
                  </a:moveTo>
                  <a:lnTo>
                    <a:pt x="674" y="120"/>
                  </a:lnTo>
                  <a:lnTo>
                    <a:pt x="676" y="120"/>
                  </a:lnTo>
                  <a:lnTo>
                    <a:pt x="676" y="120"/>
                  </a:lnTo>
                  <a:lnTo>
                    <a:pt x="676" y="127"/>
                  </a:lnTo>
                  <a:lnTo>
                    <a:pt x="676" y="127"/>
                  </a:lnTo>
                  <a:lnTo>
                    <a:pt x="674" y="127"/>
                  </a:lnTo>
                  <a:lnTo>
                    <a:pt x="672" y="127"/>
                  </a:lnTo>
                  <a:lnTo>
                    <a:pt x="672" y="120"/>
                  </a:lnTo>
                  <a:close/>
                  <a:moveTo>
                    <a:pt x="695" y="120"/>
                  </a:moveTo>
                  <a:lnTo>
                    <a:pt x="698" y="120"/>
                  </a:lnTo>
                  <a:lnTo>
                    <a:pt x="700" y="120"/>
                  </a:lnTo>
                  <a:lnTo>
                    <a:pt x="702" y="120"/>
                  </a:lnTo>
                  <a:lnTo>
                    <a:pt x="702" y="127"/>
                  </a:lnTo>
                  <a:lnTo>
                    <a:pt x="700" y="127"/>
                  </a:lnTo>
                  <a:lnTo>
                    <a:pt x="698" y="127"/>
                  </a:lnTo>
                  <a:lnTo>
                    <a:pt x="698" y="127"/>
                  </a:lnTo>
                  <a:lnTo>
                    <a:pt x="695" y="120"/>
                  </a:lnTo>
                  <a:close/>
                  <a:moveTo>
                    <a:pt x="721" y="120"/>
                  </a:moveTo>
                  <a:lnTo>
                    <a:pt x="724" y="120"/>
                  </a:lnTo>
                  <a:lnTo>
                    <a:pt x="726" y="120"/>
                  </a:lnTo>
                  <a:lnTo>
                    <a:pt x="728" y="120"/>
                  </a:lnTo>
                  <a:lnTo>
                    <a:pt x="728" y="125"/>
                  </a:lnTo>
                  <a:lnTo>
                    <a:pt x="726" y="125"/>
                  </a:lnTo>
                  <a:lnTo>
                    <a:pt x="724" y="125"/>
                  </a:lnTo>
                  <a:lnTo>
                    <a:pt x="721" y="125"/>
                  </a:lnTo>
                  <a:lnTo>
                    <a:pt x="721" y="120"/>
                  </a:lnTo>
                  <a:close/>
                  <a:moveTo>
                    <a:pt x="747" y="118"/>
                  </a:moveTo>
                  <a:lnTo>
                    <a:pt x="750" y="118"/>
                  </a:lnTo>
                  <a:lnTo>
                    <a:pt x="752" y="118"/>
                  </a:lnTo>
                  <a:lnTo>
                    <a:pt x="754" y="118"/>
                  </a:lnTo>
                  <a:lnTo>
                    <a:pt x="754" y="123"/>
                  </a:lnTo>
                  <a:lnTo>
                    <a:pt x="752" y="123"/>
                  </a:lnTo>
                  <a:lnTo>
                    <a:pt x="750" y="125"/>
                  </a:lnTo>
                  <a:lnTo>
                    <a:pt x="747" y="125"/>
                  </a:lnTo>
                  <a:lnTo>
                    <a:pt x="747" y="118"/>
                  </a:lnTo>
                  <a:close/>
                  <a:moveTo>
                    <a:pt x="771" y="116"/>
                  </a:moveTo>
                  <a:lnTo>
                    <a:pt x="773" y="116"/>
                  </a:lnTo>
                  <a:lnTo>
                    <a:pt x="776" y="116"/>
                  </a:lnTo>
                  <a:lnTo>
                    <a:pt x="778" y="113"/>
                  </a:lnTo>
                  <a:lnTo>
                    <a:pt x="778" y="113"/>
                  </a:lnTo>
                  <a:lnTo>
                    <a:pt x="778" y="120"/>
                  </a:lnTo>
                  <a:lnTo>
                    <a:pt x="778" y="120"/>
                  </a:lnTo>
                  <a:lnTo>
                    <a:pt x="776" y="120"/>
                  </a:lnTo>
                  <a:lnTo>
                    <a:pt x="773" y="120"/>
                  </a:lnTo>
                  <a:lnTo>
                    <a:pt x="773" y="120"/>
                  </a:lnTo>
                  <a:lnTo>
                    <a:pt x="771" y="116"/>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3615"/>
            <p:cNvSpPr>
              <a:spLocks noEditPoints="1"/>
            </p:cNvSpPr>
            <p:nvPr/>
          </p:nvSpPr>
          <p:spPr bwMode="auto">
            <a:xfrm>
              <a:off x="-9071769" y="-7392988"/>
              <a:ext cx="1273175" cy="217488"/>
            </a:xfrm>
            <a:custGeom>
              <a:avLst/>
              <a:gdLst>
                <a:gd name="T0" fmla="*/ 797 w 802"/>
                <a:gd name="T1" fmla="*/ 109 h 137"/>
                <a:gd name="T2" fmla="*/ 794 w 802"/>
                <a:gd name="T3" fmla="*/ 118 h 137"/>
                <a:gd name="T4" fmla="*/ 7 w 802"/>
                <a:gd name="T5" fmla="*/ 2 h 137"/>
                <a:gd name="T6" fmla="*/ 0 w 802"/>
                <a:gd name="T7" fmla="*/ 5 h 137"/>
                <a:gd name="T8" fmla="*/ 28 w 802"/>
                <a:gd name="T9" fmla="*/ 14 h 137"/>
                <a:gd name="T10" fmla="*/ 21 w 802"/>
                <a:gd name="T11" fmla="*/ 19 h 137"/>
                <a:gd name="T12" fmla="*/ 52 w 802"/>
                <a:gd name="T13" fmla="*/ 26 h 137"/>
                <a:gd name="T14" fmla="*/ 47 w 802"/>
                <a:gd name="T15" fmla="*/ 24 h 137"/>
                <a:gd name="T16" fmla="*/ 73 w 802"/>
                <a:gd name="T17" fmla="*/ 43 h 137"/>
                <a:gd name="T18" fmla="*/ 95 w 802"/>
                <a:gd name="T19" fmla="*/ 43 h 137"/>
                <a:gd name="T20" fmla="*/ 97 w 802"/>
                <a:gd name="T21" fmla="*/ 50 h 137"/>
                <a:gd name="T22" fmla="*/ 118 w 802"/>
                <a:gd name="T23" fmla="*/ 52 h 137"/>
                <a:gd name="T24" fmla="*/ 118 w 802"/>
                <a:gd name="T25" fmla="*/ 57 h 137"/>
                <a:gd name="T26" fmla="*/ 149 w 802"/>
                <a:gd name="T27" fmla="*/ 59 h 137"/>
                <a:gd name="T28" fmla="*/ 140 w 802"/>
                <a:gd name="T29" fmla="*/ 64 h 137"/>
                <a:gd name="T30" fmla="*/ 173 w 802"/>
                <a:gd name="T31" fmla="*/ 66 h 137"/>
                <a:gd name="T32" fmla="*/ 166 w 802"/>
                <a:gd name="T33" fmla="*/ 66 h 137"/>
                <a:gd name="T34" fmla="*/ 196 w 802"/>
                <a:gd name="T35" fmla="*/ 80 h 137"/>
                <a:gd name="T36" fmla="*/ 215 w 802"/>
                <a:gd name="T37" fmla="*/ 78 h 137"/>
                <a:gd name="T38" fmla="*/ 215 w 802"/>
                <a:gd name="T39" fmla="*/ 83 h 137"/>
                <a:gd name="T40" fmla="*/ 246 w 802"/>
                <a:gd name="T41" fmla="*/ 85 h 137"/>
                <a:gd name="T42" fmla="*/ 241 w 802"/>
                <a:gd name="T43" fmla="*/ 83 h 137"/>
                <a:gd name="T44" fmla="*/ 270 w 802"/>
                <a:gd name="T45" fmla="*/ 97 h 137"/>
                <a:gd name="T46" fmla="*/ 291 w 802"/>
                <a:gd name="T47" fmla="*/ 95 h 137"/>
                <a:gd name="T48" fmla="*/ 293 w 802"/>
                <a:gd name="T49" fmla="*/ 99 h 137"/>
                <a:gd name="T50" fmla="*/ 317 w 802"/>
                <a:gd name="T51" fmla="*/ 99 h 137"/>
                <a:gd name="T52" fmla="*/ 315 w 802"/>
                <a:gd name="T53" fmla="*/ 97 h 137"/>
                <a:gd name="T54" fmla="*/ 345 w 802"/>
                <a:gd name="T55" fmla="*/ 109 h 137"/>
                <a:gd name="T56" fmla="*/ 364 w 802"/>
                <a:gd name="T57" fmla="*/ 106 h 137"/>
                <a:gd name="T58" fmla="*/ 369 w 802"/>
                <a:gd name="T59" fmla="*/ 113 h 137"/>
                <a:gd name="T60" fmla="*/ 393 w 802"/>
                <a:gd name="T61" fmla="*/ 111 h 137"/>
                <a:gd name="T62" fmla="*/ 390 w 802"/>
                <a:gd name="T63" fmla="*/ 111 h 137"/>
                <a:gd name="T64" fmla="*/ 421 w 802"/>
                <a:gd name="T65" fmla="*/ 121 h 137"/>
                <a:gd name="T66" fmla="*/ 440 w 802"/>
                <a:gd name="T67" fmla="*/ 116 h 137"/>
                <a:gd name="T68" fmla="*/ 445 w 802"/>
                <a:gd name="T69" fmla="*/ 123 h 137"/>
                <a:gd name="T70" fmla="*/ 471 w 802"/>
                <a:gd name="T71" fmla="*/ 121 h 137"/>
                <a:gd name="T72" fmla="*/ 466 w 802"/>
                <a:gd name="T73" fmla="*/ 121 h 137"/>
                <a:gd name="T74" fmla="*/ 497 w 802"/>
                <a:gd name="T75" fmla="*/ 130 h 137"/>
                <a:gd name="T76" fmla="*/ 516 w 802"/>
                <a:gd name="T77" fmla="*/ 125 h 137"/>
                <a:gd name="T78" fmla="*/ 516 w 802"/>
                <a:gd name="T79" fmla="*/ 130 h 137"/>
                <a:gd name="T80" fmla="*/ 549 w 802"/>
                <a:gd name="T81" fmla="*/ 128 h 137"/>
                <a:gd name="T82" fmla="*/ 542 w 802"/>
                <a:gd name="T83" fmla="*/ 125 h 137"/>
                <a:gd name="T84" fmla="*/ 572 w 802"/>
                <a:gd name="T85" fmla="*/ 135 h 137"/>
                <a:gd name="T86" fmla="*/ 594 w 802"/>
                <a:gd name="T87" fmla="*/ 130 h 137"/>
                <a:gd name="T88" fmla="*/ 598 w 802"/>
                <a:gd name="T89" fmla="*/ 135 h 137"/>
                <a:gd name="T90" fmla="*/ 620 w 802"/>
                <a:gd name="T91" fmla="*/ 130 h 137"/>
                <a:gd name="T92" fmla="*/ 620 w 802"/>
                <a:gd name="T93" fmla="*/ 137 h 137"/>
                <a:gd name="T94" fmla="*/ 646 w 802"/>
                <a:gd name="T95" fmla="*/ 130 h 137"/>
                <a:gd name="T96" fmla="*/ 643 w 802"/>
                <a:gd name="T97" fmla="*/ 137 h 137"/>
                <a:gd name="T98" fmla="*/ 674 w 802"/>
                <a:gd name="T99" fmla="*/ 130 h 137"/>
                <a:gd name="T100" fmla="*/ 669 w 802"/>
                <a:gd name="T101" fmla="*/ 130 h 137"/>
                <a:gd name="T102" fmla="*/ 700 w 802"/>
                <a:gd name="T103" fmla="*/ 135 h 137"/>
                <a:gd name="T104" fmla="*/ 719 w 802"/>
                <a:gd name="T105" fmla="*/ 128 h 137"/>
                <a:gd name="T106" fmla="*/ 726 w 802"/>
                <a:gd name="T107" fmla="*/ 132 h 137"/>
                <a:gd name="T108" fmla="*/ 719 w 802"/>
                <a:gd name="T109" fmla="*/ 128 h 137"/>
                <a:gd name="T110" fmla="*/ 750 w 802"/>
                <a:gd name="T111" fmla="*/ 123 h 137"/>
                <a:gd name="T112" fmla="*/ 745 w 802"/>
                <a:gd name="T113" fmla="*/ 130 h 137"/>
                <a:gd name="T114" fmla="*/ 773 w 802"/>
                <a:gd name="T115" fmla="*/ 118 h 137"/>
                <a:gd name="T116" fmla="*/ 771 w 802"/>
                <a:gd name="T117" fmla="*/ 1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2" h="137">
                  <a:moveTo>
                    <a:pt x="792" y="111"/>
                  </a:moveTo>
                  <a:lnTo>
                    <a:pt x="794" y="111"/>
                  </a:lnTo>
                  <a:lnTo>
                    <a:pt x="794" y="111"/>
                  </a:lnTo>
                  <a:lnTo>
                    <a:pt x="797" y="111"/>
                  </a:lnTo>
                  <a:lnTo>
                    <a:pt x="797" y="109"/>
                  </a:lnTo>
                  <a:lnTo>
                    <a:pt x="802" y="116"/>
                  </a:lnTo>
                  <a:lnTo>
                    <a:pt x="799" y="116"/>
                  </a:lnTo>
                  <a:lnTo>
                    <a:pt x="797" y="116"/>
                  </a:lnTo>
                  <a:lnTo>
                    <a:pt x="797" y="118"/>
                  </a:lnTo>
                  <a:lnTo>
                    <a:pt x="794" y="118"/>
                  </a:lnTo>
                  <a:lnTo>
                    <a:pt x="792" y="111"/>
                  </a:lnTo>
                  <a:close/>
                  <a:moveTo>
                    <a:pt x="2" y="0"/>
                  </a:moveTo>
                  <a:lnTo>
                    <a:pt x="5" y="0"/>
                  </a:lnTo>
                  <a:lnTo>
                    <a:pt x="5" y="2"/>
                  </a:lnTo>
                  <a:lnTo>
                    <a:pt x="7" y="2"/>
                  </a:lnTo>
                  <a:lnTo>
                    <a:pt x="7" y="2"/>
                  </a:lnTo>
                  <a:lnTo>
                    <a:pt x="5" y="10"/>
                  </a:lnTo>
                  <a:lnTo>
                    <a:pt x="5" y="7"/>
                  </a:lnTo>
                  <a:lnTo>
                    <a:pt x="2" y="7"/>
                  </a:lnTo>
                  <a:lnTo>
                    <a:pt x="0" y="5"/>
                  </a:lnTo>
                  <a:lnTo>
                    <a:pt x="0" y="5"/>
                  </a:lnTo>
                  <a:lnTo>
                    <a:pt x="2" y="0"/>
                  </a:lnTo>
                  <a:close/>
                  <a:moveTo>
                    <a:pt x="24" y="14"/>
                  </a:moveTo>
                  <a:lnTo>
                    <a:pt x="26" y="14"/>
                  </a:lnTo>
                  <a:lnTo>
                    <a:pt x="28" y="14"/>
                  </a:lnTo>
                  <a:lnTo>
                    <a:pt x="31" y="17"/>
                  </a:lnTo>
                  <a:lnTo>
                    <a:pt x="26" y="21"/>
                  </a:lnTo>
                  <a:lnTo>
                    <a:pt x="26" y="21"/>
                  </a:lnTo>
                  <a:lnTo>
                    <a:pt x="24" y="19"/>
                  </a:lnTo>
                  <a:lnTo>
                    <a:pt x="21" y="19"/>
                  </a:lnTo>
                  <a:lnTo>
                    <a:pt x="24" y="14"/>
                  </a:lnTo>
                  <a:close/>
                  <a:moveTo>
                    <a:pt x="47" y="24"/>
                  </a:moveTo>
                  <a:lnTo>
                    <a:pt x="50" y="26"/>
                  </a:lnTo>
                  <a:lnTo>
                    <a:pt x="52" y="26"/>
                  </a:lnTo>
                  <a:lnTo>
                    <a:pt x="52" y="26"/>
                  </a:lnTo>
                  <a:lnTo>
                    <a:pt x="50" y="33"/>
                  </a:lnTo>
                  <a:lnTo>
                    <a:pt x="50" y="33"/>
                  </a:lnTo>
                  <a:lnTo>
                    <a:pt x="47" y="31"/>
                  </a:lnTo>
                  <a:lnTo>
                    <a:pt x="45" y="31"/>
                  </a:lnTo>
                  <a:lnTo>
                    <a:pt x="47" y="24"/>
                  </a:lnTo>
                  <a:close/>
                  <a:moveTo>
                    <a:pt x="71" y="33"/>
                  </a:moveTo>
                  <a:lnTo>
                    <a:pt x="73" y="35"/>
                  </a:lnTo>
                  <a:lnTo>
                    <a:pt x="76" y="35"/>
                  </a:lnTo>
                  <a:lnTo>
                    <a:pt x="76" y="35"/>
                  </a:lnTo>
                  <a:lnTo>
                    <a:pt x="73" y="43"/>
                  </a:lnTo>
                  <a:lnTo>
                    <a:pt x="73" y="43"/>
                  </a:lnTo>
                  <a:lnTo>
                    <a:pt x="71" y="40"/>
                  </a:lnTo>
                  <a:lnTo>
                    <a:pt x="69" y="40"/>
                  </a:lnTo>
                  <a:lnTo>
                    <a:pt x="71" y="33"/>
                  </a:lnTo>
                  <a:close/>
                  <a:moveTo>
                    <a:pt x="95" y="43"/>
                  </a:moveTo>
                  <a:lnTo>
                    <a:pt x="95" y="43"/>
                  </a:lnTo>
                  <a:lnTo>
                    <a:pt x="97" y="45"/>
                  </a:lnTo>
                  <a:lnTo>
                    <a:pt x="99" y="45"/>
                  </a:lnTo>
                  <a:lnTo>
                    <a:pt x="97" y="52"/>
                  </a:lnTo>
                  <a:lnTo>
                    <a:pt x="97" y="50"/>
                  </a:lnTo>
                  <a:lnTo>
                    <a:pt x="92" y="50"/>
                  </a:lnTo>
                  <a:lnTo>
                    <a:pt x="92" y="50"/>
                  </a:lnTo>
                  <a:lnTo>
                    <a:pt x="95" y="43"/>
                  </a:lnTo>
                  <a:close/>
                  <a:moveTo>
                    <a:pt x="118" y="52"/>
                  </a:moveTo>
                  <a:lnTo>
                    <a:pt x="118" y="52"/>
                  </a:lnTo>
                  <a:lnTo>
                    <a:pt x="123" y="52"/>
                  </a:lnTo>
                  <a:lnTo>
                    <a:pt x="123" y="52"/>
                  </a:lnTo>
                  <a:lnTo>
                    <a:pt x="123" y="59"/>
                  </a:lnTo>
                  <a:lnTo>
                    <a:pt x="121" y="59"/>
                  </a:lnTo>
                  <a:lnTo>
                    <a:pt x="118" y="57"/>
                  </a:lnTo>
                  <a:lnTo>
                    <a:pt x="116" y="57"/>
                  </a:lnTo>
                  <a:lnTo>
                    <a:pt x="118" y="52"/>
                  </a:lnTo>
                  <a:close/>
                  <a:moveTo>
                    <a:pt x="142" y="59"/>
                  </a:moveTo>
                  <a:lnTo>
                    <a:pt x="144" y="59"/>
                  </a:lnTo>
                  <a:lnTo>
                    <a:pt x="149" y="59"/>
                  </a:lnTo>
                  <a:lnTo>
                    <a:pt x="149" y="59"/>
                  </a:lnTo>
                  <a:lnTo>
                    <a:pt x="147" y="66"/>
                  </a:lnTo>
                  <a:lnTo>
                    <a:pt x="147" y="66"/>
                  </a:lnTo>
                  <a:lnTo>
                    <a:pt x="144" y="66"/>
                  </a:lnTo>
                  <a:lnTo>
                    <a:pt x="140" y="64"/>
                  </a:lnTo>
                  <a:lnTo>
                    <a:pt x="142" y="59"/>
                  </a:lnTo>
                  <a:close/>
                  <a:moveTo>
                    <a:pt x="166" y="66"/>
                  </a:moveTo>
                  <a:lnTo>
                    <a:pt x="168" y="66"/>
                  </a:lnTo>
                  <a:lnTo>
                    <a:pt x="173" y="66"/>
                  </a:lnTo>
                  <a:lnTo>
                    <a:pt x="173" y="66"/>
                  </a:lnTo>
                  <a:lnTo>
                    <a:pt x="170" y="73"/>
                  </a:lnTo>
                  <a:lnTo>
                    <a:pt x="170" y="73"/>
                  </a:lnTo>
                  <a:lnTo>
                    <a:pt x="168" y="71"/>
                  </a:lnTo>
                  <a:lnTo>
                    <a:pt x="166" y="71"/>
                  </a:lnTo>
                  <a:lnTo>
                    <a:pt x="166" y="66"/>
                  </a:lnTo>
                  <a:close/>
                  <a:moveTo>
                    <a:pt x="192" y="71"/>
                  </a:moveTo>
                  <a:lnTo>
                    <a:pt x="194" y="73"/>
                  </a:lnTo>
                  <a:lnTo>
                    <a:pt x="196" y="73"/>
                  </a:lnTo>
                  <a:lnTo>
                    <a:pt x="196" y="73"/>
                  </a:lnTo>
                  <a:lnTo>
                    <a:pt x="196" y="80"/>
                  </a:lnTo>
                  <a:lnTo>
                    <a:pt x="196" y="80"/>
                  </a:lnTo>
                  <a:lnTo>
                    <a:pt x="192" y="78"/>
                  </a:lnTo>
                  <a:lnTo>
                    <a:pt x="189" y="78"/>
                  </a:lnTo>
                  <a:lnTo>
                    <a:pt x="192" y="71"/>
                  </a:lnTo>
                  <a:close/>
                  <a:moveTo>
                    <a:pt x="215" y="78"/>
                  </a:moveTo>
                  <a:lnTo>
                    <a:pt x="218" y="78"/>
                  </a:lnTo>
                  <a:lnTo>
                    <a:pt x="222" y="78"/>
                  </a:lnTo>
                  <a:lnTo>
                    <a:pt x="220" y="85"/>
                  </a:lnTo>
                  <a:lnTo>
                    <a:pt x="218" y="85"/>
                  </a:lnTo>
                  <a:lnTo>
                    <a:pt x="215" y="83"/>
                  </a:lnTo>
                  <a:lnTo>
                    <a:pt x="215" y="78"/>
                  </a:lnTo>
                  <a:close/>
                  <a:moveTo>
                    <a:pt x="241" y="83"/>
                  </a:moveTo>
                  <a:lnTo>
                    <a:pt x="241" y="83"/>
                  </a:lnTo>
                  <a:lnTo>
                    <a:pt x="244" y="85"/>
                  </a:lnTo>
                  <a:lnTo>
                    <a:pt x="246" y="85"/>
                  </a:lnTo>
                  <a:lnTo>
                    <a:pt x="246" y="90"/>
                  </a:lnTo>
                  <a:lnTo>
                    <a:pt x="244" y="90"/>
                  </a:lnTo>
                  <a:lnTo>
                    <a:pt x="239" y="90"/>
                  </a:lnTo>
                  <a:lnTo>
                    <a:pt x="239" y="90"/>
                  </a:lnTo>
                  <a:lnTo>
                    <a:pt x="241" y="83"/>
                  </a:lnTo>
                  <a:close/>
                  <a:moveTo>
                    <a:pt x="265" y="87"/>
                  </a:moveTo>
                  <a:lnTo>
                    <a:pt x="267" y="90"/>
                  </a:lnTo>
                  <a:lnTo>
                    <a:pt x="272" y="90"/>
                  </a:lnTo>
                  <a:lnTo>
                    <a:pt x="272" y="90"/>
                  </a:lnTo>
                  <a:lnTo>
                    <a:pt x="270" y="97"/>
                  </a:lnTo>
                  <a:lnTo>
                    <a:pt x="270" y="97"/>
                  </a:lnTo>
                  <a:lnTo>
                    <a:pt x="267" y="95"/>
                  </a:lnTo>
                  <a:lnTo>
                    <a:pt x="265" y="95"/>
                  </a:lnTo>
                  <a:lnTo>
                    <a:pt x="265" y="87"/>
                  </a:lnTo>
                  <a:close/>
                  <a:moveTo>
                    <a:pt x="291" y="95"/>
                  </a:moveTo>
                  <a:lnTo>
                    <a:pt x="291" y="95"/>
                  </a:lnTo>
                  <a:lnTo>
                    <a:pt x="296" y="95"/>
                  </a:lnTo>
                  <a:lnTo>
                    <a:pt x="296" y="95"/>
                  </a:lnTo>
                  <a:lnTo>
                    <a:pt x="296" y="102"/>
                  </a:lnTo>
                  <a:lnTo>
                    <a:pt x="293" y="99"/>
                  </a:lnTo>
                  <a:lnTo>
                    <a:pt x="289" y="99"/>
                  </a:lnTo>
                  <a:lnTo>
                    <a:pt x="289" y="99"/>
                  </a:lnTo>
                  <a:lnTo>
                    <a:pt x="291" y="95"/>
                  </a:lnTo>
                  <a:close/>
                  <a:moveTo>
                    <a:pt x="315" y="97"/>
                  </a:moveTo>
                  <a:lnTo>
                    <a:pt x="317" y="99"/>
                  </a:lnTo>
                  <a:lnTo>
                    <a:pt x="322" y="99"/>
                  </a:lnTo>
                  <a:lnTo>
                    <a:pt x="319" y="106"/>
                  </a:lnTo>
                  <a:lnTo>
                    <a:pt x="317" y="104"/>
                  </a:lnTo>
                  <a:lnTo>
                    <a:pt x="315" y="104"/>
                  </a:lnTo>
                  <a:lnTo>
                    <a:pt x="315" y="97"/>
                  </a:lnTo>
                  <a:close/>
                  <a:moveTo>
                    <a:pt x="341" y="102"/>
                  </a:moveTo>
                  <a:lnTo>
                    <a:pt x="343" y="102"/>
                  </a:lnTo>
                  <a:lnTo>
                    <a:pt x="345" y="104"/>
                  </a:lnTo>
                  <a:lnTo>
                    <a:pt x="348" y="104"/>
                  </a:lnTo>
                  <a:lnTo>
                    <a:pt x="345" y="109"/>
                  </a:lnTo>
                  <a:lnTo>
                    <a:pt x="345" y="109"/>
                  </a:lnTo>
                  <a:lnTo>
                    <a:pt x="341" y="109"/>
                  </a:lnTo>
                  <a:lnTo>
                    <a:pt x="338" y="109"/>
                  </a:lnTo>
                  <a:lnTo>
                    <a:pt x="341" y="102"/>
                  </a:lnTo>
                  <a:close/>
                  <a:moveTo>
                    <a:pt x="364" y="106"/>
                  </a:moveTo>
                  <a:lnTo>
                    <a:pt x="367" y="106"/>
                  </a:lnTo>
                  <a:lnTo>
                    <a:pt x="369" y="106"/>
                  </a:lnTo>
                  <a:lnTo>
                    <a:pt x="371" y="106"/>
                  </a:lnTo>
                  <a:lnTo>
                    <a:pt x="371" y="113"/>
                  </a:lnTo>
                  <a:lnTo>
                    <a:pt x="369" y="113"/>
                  </a:lnTo>
                  <a:lnTo>
                    <a:pt x="364" y="113"/>
                  </a:lnTo>
                  <a:lnTo>
                    <a:pt x="364" y="113"/>
                  </a:lnTo>
                  <a:lnTo>
                    <a:pt x="364" y="106"/>
                  </a:lnTo>
                  <a:close/>
                  <a:moveTo>
                    <a:pt x="390" y="111"/>
                  </a:moveTo>
                  <a:lnTo>
                    <a:pt x="393" y="111"/>
                  </a:lnTo>
                  <a:lnTo>
                    <a:pt x="397" y="111"/>
                  </a:lnTo>
                  <a:lnTo>
                    <a:pt x="395" y="118"/>
                  </a:lnTo>
                  <a:lnTo>
                    <a:pt x="393" y="116"/>
                  </a:lnTo>
                  <a:lnTo>
                    <a:pt x="390" y="116"/>
                  </a:lnTo>
                  <a:lnTo>
                    <a:pt x="390" y="111"/>
                  </a:lnTo>
                  <a:close/>
                  <a:moveTo>
                    <a:pt x="416" y="113"/>
                  </a:moveTo>
                  <a:lnTo>
                    <a:pt x="419" y="113"/>
                  </a:lnTo>
                  <a:lnTo>
                    <a:pt x="421" y="113"/>
                  </a:lnTo>
                  <a:lnTo>
                    <a:pt x="421" y="113"/>
                  </a:lnTo>
                  <a:lnTo>
                    <a:pt x="421" y="121"/>
                  </a:lnTo>
                  <a:lnTo>
                    <a:pt x="421" y="121"/>
                  </a:lnTo>
                  <a:lnTo>
                    <a:pt x="416" y="121"/>
                  </a:lnTo>
                  <a:lnTo>
                    <a:pt x="414" y="121"/>
                  </a:lnTo>
                  <a:lnTo>
                    <a:pt x="416" y="113"/>
                  </a:lnTo>
                  <a:close/>
                  <a:moveTo>
                    <a:pt x="440" y="116"/>
                  </a:moveTo>
                  <a:lnTo>
                    <a:pt x="442" y="116"/>
                  </a:lnTo>
                  <a:lnTo>
                    <a:pt x="445" y="118"/>
                  </a:lnTo>
                  <a:lnTo>
                    <a:pt x="447" y="118"/>
                  </a:lnTo>
                  <a:lnTo>
                    <a:pt x="447" y="123"/>
                  </a:lnTo>
                  <a:lnTo>
                    <a:pt x="445" y="123"/>
                  </a:lnTo>
                  <a:lnTo>
                    <a:pt x="440" y="123"/>
                  </a:lnTo>
                  <a:lnTo>
                    <a:pt x="440" y="123"/>
                  </a:lnTo>
                  <a:lnTo>
                    <a:pt x="440" y="116"/>
                  </a:lnTo>
                  <a:close/>
                  <a:moveTo>
                    <a:pt x="466" y="121"/>
                  </a:moveTo>
                  <a:lnTo>
                    <a:pt x="471" y="121"/>
                  </a:lnTo>
                  <a:lnTo>
                    <a:pt x="473" y="121"/>
                  </a:lnTo>
                  <a:lnTo>
                    <a:pt x="471" y="128"/>
                  </a:lnTo>
                  <a:lnTo>
                    <a:pt x="468" y="125"/>
                  </a:lnTo>
                  <a:lnTo>
                    <a:pt x="466" y="125"/>
                  </a:lnTo>
                  <a:lnTo>
                    <a:pt x="466" y="121"/>
                  </a:lnTo>
                  <a:close/>
                  <a:moveTo>
                    <a:pt x="492" y="123"/>
                  </a:moveTo>
                  <a:lnTo>
                    <a:pt x="494" y="123"/>
                  </a:lnTo>
                  <a:lnTo>
                    <a:pt x="497" y="123"/>
                  </a:lnTo>
                  <a:lnTo>
                    <a:pt x="497" y="123"/>
                  </a:lnTo>
                  <a:lnTo>
                    <a:pt x="497" y="130"/>
                  </a:lnTo>
                  <a:lnTo>
                    <a:pt x="497" y="130"/>
                  </a:lnTo>
                  <a:lnTo>
                    <a:pt x="492" y="128"/>
                  </a:lnTo>
                  <a:lnTo>
                    <a:pt x="490" y="128"/>
                  </a:lnTo>
                  <a:lnTo>
                    <a:pt x="492" y="123"/>
                  </a:lnTo>
                  <a:close/>
                  <a:moveTo>
                    <a:pt x="516" y="125"/>
                  </a:moveTo>
                  <a:lnTo>
                    <a:pt x="520" y="125"/>
                  </a:lnTo>
                  <a:lnTo>
                    <a:pt x="523" y="125"/>
                  </a:lnTo>
                  <a:lnTo>
                    <a:pt x="523" y="130"/>
                  </a:lnTo>
                  <a:lnTo>
                    <a:pt x="520" y="130"/>
                  </a:lnTo>
                  <a:lnTo>
                    <a:pt x="516" y="130"/>
                  </a:lnTo>
                  <a:lnTo>
                    <a:pt x="516" y="125"/>
                  </a:lnTo>
                  <a:close/>
                  <a:moveTo>
                    <a:pt x="542" y="125"/>
                  </a:moveTo>
                  <a:lnTo>
                    <a:pt x="544" y="125"/>
                  </a:lnTo>
                  <a:lnTo>
                    <a:pt x="546" y="128"/>
                  </a:lnTo>
                  <a:lnTo>
                    <a:pt x="549" y="128"/>
                  </a:lnTo>
                  <a:lnTo>
                    <a:pt x="549" y="132"/>
                  </a:lnTo>
                  <a:lnTo>
                    <a:pt x="546" y="132"/>
                  </a:lnTo>
                  <a:lnTo>
                    <a:pt x="542" y="132"/>
                  </a:lnTo>
                  <a:lnTo>
                    <a:pt x="542" y="132"/>
                  </a:lnTo>
                  <a:lnTo>
                    <a:pt x="542" y="125"/>
                  </a:lnTo>
                  <a:close/>
                  <a:moveTo>
                    <a:pt x="568" y="128"/>
                  </a:moveTo>
                  <a:lnTo>
                    <a:pt x="570" y="128"/>
                  </a:lnTo>
                  <a:lnTo>
                    <a:pt x="572" y="128"/>
                  </a:lnTo>
                  <a:lnTo>
                    <a:pt x="572" y="128"/>
                  </a:lnTo>
                  <a:lnTo>
                    <a:pt x="572" y="135"/>
                  </a:lnTo>
                  <a:lnTo>
                    <a:pt x="572" y="135"/>
                  </a:lnTo>
                  <a:lnTo>
                    <a:pt x="570" y="135"/>
                  </a:lnTo>
                  <a:lnTo>
                    <a:pt x="568" y="135"/>
                  </a:lnTo>
                  <a:lnTo>
                    <a:pt x="568" y="128"/>
                  </a:lnTo>
                  <a:close/>
                  <a:moveTo>
                    <a:pt x="594" y="130"/>
                  </a:moveTo>
                  <a:lnTo>
                    <a:pt x="596" y="130"/>
                  </a:lnTo>
                  <a:lnTo>
                    <a:pt x="598" y="130"/>
                  </a:lnTo>
                  <a:lnTo>
                    <a:pt x="598" y="130"/>
                  </a:lnTo>
                  <a:lnTo>
                    <a:pt x="598" y="135"/>
                  </a:lnTo>
                  <a:lnTo>
                    <a:pt x="598" y="135"/>
                  </a:lnTo>
                  <a:lnTo>
                    <a:pt x="594" y="135"/>
                  </a:lnTo>
                  <a:lnTo>
                    <a:pt x="591" y="135"/>
                  </a:lnTo>
                  <a:lnTo>
                    <a:pt x="594" y="130"/>
                  </a:lnTo>
                  <a:close/>
                  <a:moveTo>
                    <a:pt x="617" y="130"/>
                  </a:moveTo>
                  <a:lnTo>
                    <a:pt x="620" y="130"/>
                  </a:lnTo>
                  <a:lnTo>
                    <a:pt x="622" y="130"/>
                  </a:lnTo>
                  <a:lnTo>
                    <a:pt x="624" y="130"/>
                  </a:lnTo>
                  <a:lnTo>
                    <a:pt x="624" y="137"/>
                  </a:lnTo>
                  <a:lnTo>
                    <a:pt x="622" y="137"/>
                  </a:lnTo>
                  <a:lnTo>
                    <a:pt x="620" y="137"/>
                  </a:lnTo>
                  <a:lnTo>
                    <a:pt x="617" y="137"/>
                  </a:lnTo>
                  <a:lnTo>
                    <a:pt x="617" y="130"/>
                  </a:lnTo>
                  <a:close/>
                  <a:moveTo>
                    <a:pt x="643" y="130"/>
                  </a:moveTo>
                  <a:lnTo>
                    <a:pt x="643" y="130"/>
                  </a:lnTo>
                  <a:lnTo>
                    <a:pt x="646" y="130"/>
                  </a:lnTo>
                  <a:lnTo>
                    <a:pt x="650" y="130"/>
                  </a:lnTo>
                  <a:lnTo>
                    <a:pt x="650" y="137"/>
                  </a:lnTo>
                  <a:lnTo>
                    <a:pt x="646" y="137"/>
                  </a:lnTo>
                  <a:lnTo>
                    <a:pt x="643" y="137"/>
                  </a:lnTo>
                  <a:lnTo>
                    <a:pt x="643" y="137"/>
                  </a:lnTo>
                  <a:lnTo>
                    <a:pt x="643" y="130"/>
                  </a:lnTo>
                  <a:close/>
                  <a:moveTo>
                    <a:pt x="669" y="130"/>
                  </a:moveTo>
                  <a:lnTo>
                    <a:pt x="669" y="130"/>
                  </a:lnTo>
                  <a:lnTo>
                    <a:pt x="672" y="130"/>
                  </a:lnTo>
                  <a:lnTo>
                    <a:pt x="674" y="130"/>
                  </a:lnTo>
                  <a:lnTo>
                    <a:pt x="674" y="137"/>
                  </a:lnTo>
                  <a:lnTo>
                    <a:pt x="672" y="137"/>
                  </a:lnTo>
                  <a:lnTo>
                    <a:pt x="669" y="137"/>
                  </a:lnTo>
                  <a:lnTo>
                    <a:pt x="669" y="137"/>
                  </a:lnTo>
                  <a:lnTo>
                    <a:pt x="669" y="130"/>
                  </a:lnTo>
                  <a:close/>
                  <a:moveTo>
                    <a:pt x="693" y="130"/>
                  </a:moveTo>
                  <a:lnTo>
                    <a:pt x="698" y="128"/>
                  </a:lnTo>
                  <a:lnTo>
                    <a:pt x="700" y="128"/>
                  </a:lnTo>
                  <a:lnTo>
                    <a:pt x="700" y="128"/>
                  </a:lnTo>
                  <a:lnTo>
                    <a:pt x="700" y="135"/>
                  </a:lnTo>
                  <a:lnTo>
                    <a:pt x="700" y="135"/>
                  </a:lnTo>
                  <a:lnTo>
                    <a:pt x="698" y="135"/>
                  </a:lnTo>
                  <a:lnTo>
                    <a:pt x="693" y="135"/>
                  </a:lnTo>
                  <a:lnTo>
                    <a:pt x="693" y="130"/>
                  </a:lnTo>
                  <a:close/>
                  <a:moveTo>
                    <a:pt x="719" y="128"/>
                  </a:moveTo>
                  <a:lnTo>
                    <a:pt x="719" y="128"/>
                  </a:lnTo>
                  <a:lnTo>
                    <a:pt x="721" y="128"/>
                  </a:lnTo>
                  <a:lnTo>
                    <a:pt x="724" y="125"/>
                  </a:lnTo>
                  <a:lnTo>
                    <a:pt x="726" y="125"/>
                  </a:lnTo>
                  <a:lnTo>
                    <a:pt x="726" y="132"/>
                  </a:lnTo>
                  <a:lnTo>
                    <a:pt x="726" y="132"/>
                  </a:lnTo>
                  <a:lnTo>
                    <a:pt x="721" y="132"/>
                  </a:lnTo>
                  <a:lnTo>
                    <a:pt x="719" y="132"/>
                  </a:lnTo>
                  <a:lnTo>
                    <a:pt x="719" y="132"/>
                  </a:lnTo>
                  <a:lnTo>
                    <a:pt x="719" y="128"/>
                  </a:lnTo>
                  <a:close/>
                  <a:moveTo>
                    <a:pt x="745" y="123"/>
                  </a:moveTo>
                  <a:lnTo>
                    <a:pt x="745" y="123"/>
                  </a:lnTo>
                  <a:lnTo>
                    <a:pt x="747" y="123"/>
                  </a:lnTo>
                  <a:lnTo>
                    <a:pt x="750" y="123"/>
                  </a:lnTo>
                  <a:lnTo>
                    <a:pt x="750" y="123"/>
                  </a:lnTo>
                  <a:lnTo>
                    <a:pt x="752" y="130"/>
                  </a:lnTo>
                  <a:lnTo>
                    <a:pt x="750" y="130"/>
                  </a:lnTo>
                  <a:lnTo>
                    <a:pt x="747" y="130"/>
                  </a:lnTo>
                  <a:lnTo>
                    <a:pt x="745" y="130"/>
                  </a:lnTo>
                  <a:lnTo>
                    <a:pt x="745" y="130"/>
                  </a:lnTo>
                  <a:lnTo>
                    <a:pt x="745" y="123"/>
                  </a:lnTo>
                  <a:close/>
                  <a:moveTo>
                    <a:pt x="768" y="121"/>
                  </a:moveTo>
                  <a:lnTo>
                    <a:pt x="768" y="118"/>
                  </a:lnTo>
                  <a:lnTo>
                    <a:pt x="771" y="118"/>
                  </a:lnTo>
                  <a:lnTo>
                    <a:pt x="773" y="118"/>
                  </a:lnTo>
                  <a:lnTo>
                    <a:pt x="776" y="118"/>
                  </a:lnTo>
                  <a:lnTo>
                    <a:pt x="776" y="123"/>
                  </a:lnTo>
                  <a:lnTo>
                    <a:pt x="776" y="125"/>
                  </a:lnTo>
                  <a:lnTo>
                    <a:pt x="773" y="125"/>
                  </a:lnTo>
                  <a:lnTo>
                    <a:pt x="771" y="125"/>
                  </a:lnTo>
                  <a:lnTo>
                    <a:pt x="771" y="125"/>
                  </a:lnTo>
                  <a:lnTo>
                    <a:pt x="768" y="121"/>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3616"/>
            <p:cNvSpPr>
              <a:spLocks noEditPoints="1"/>
            </p:cNvSpPr>
            <p:nvPr/>
          </p:nvSpPr>
          <p:spPr bwMode="auto">
            <a:xfrm>
              <a:off x="-8797132" y="-7354888"/>
              <a:ext cx="374650" cy="288925"/>
            </a:xfrm>
            <a:custGeom>
              <a:avLst/>
              <a:gdLst>
                <a:gd name="T0" fmla="*/ 98 w 100"/>
                <a:gd name="T1" fmla="*/ 21 h 77"/>
                <a:gd name="T2" fmla="*/ 89 w 100"/>
                <a:gd name="T3" fmla="*/ 71 h 77"/>
                <a:gd name="T4" fmla="*/ 45 w 100"/>
                <a:gd name="T5" fmla="*/ 73 h 77"/>
                <a:gd name="T6" fmla="*/ 21 w 100"/>
                <a:gd name="T7" fmla="*/ 18 h 77"/>
                <a:gd name="T8" fmla="*/ 62 w 100"/>
                <a:gd name="T9" fmla="*/ 8 h 77"/>
                <a:gd name="T10" fmla="*/ 98 w 100"/>
                <a:gd name="T11" fmla="*/ 21 h 77"/>
                <a:gd name="T12" fmla="*/ 40 w 100"/>
                <a:gd name="T13" fmla="*/ 26 h 77"/>
                <a:gd name="T14" fmla="*/ 33 w 100"/>
                <a:gd name="T15" fmla="*/ 57 h 77"/>
                <a:gd name="T16" fmla="*/ 71 w 100"/>
                <a:gd name="T17" fmla="*/ 61 h 77"/>
                <a:gd name="T18" fmla="*/ 73 w 100"/>
                <a:gd name="T19" fmla="*/ 53 h 77"/>
                <a:gd name="T20" fmla="*/ 69 w 100"/>
                <a:gd name="T21" fmla="*/ 50 h 77"/>
                <a:gd name="T22" fmla="*/ 50 w 100"/>
                <a:gd name="T23" fmla="*/ 39 h 77"/>
                <a:gd name="T24" fmla="*/ 74 w 100"/>
                <a:gd name="T25" fmla="*/ 40 h 77"/>
                <a:gd name="T26" fmla="*/ 78 w 100"/>
                <a:gd name="T27" fmla="*/ 27 h 77"/>
                <a:gd name="T28" fmla="*/ 40 w 100"/>
                <a:gd name="T29" fmla="*/ 2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77">
                  <a:moveTo>
                    <a:pt x="98" y="21"/>
                  </a:moveTo>
                  <a:cubicBezTo>
                    <a:pt x="100" y="34"/>
                    <a:pt x="93" y="60"/>
                    <a:pt x="89" y="71"/>
                  </a:cubicBezTo>
                  <a:cubicBezTo>
                    <a:pt x="87" y="77"/>
                    <a:pt x="77" y="76"/>
                    <a:pt x="45" y="73"/>
                  </a:cubicBezTo>
                  <a:cubicBezTo>
                    <a:pt x="9" y="70"/>
                    <a:pt x="0" y="59"/>
                    <a:pt x="21" y="18"/>
                  </a:cubicBezTo>
                  <a:cubicBezTo>
                    <a:pt x="30" y="0"/>
                    <a:pt x="42" y="5"/>
                    <a:pt x="62" y="8"/>
                  </a:cubicBezTo>
                  <a:cubicBezTo>
                    <a:pt x="77" y="9"/>
                    <a:pt x="97" y="12"/>
                    <a:pt x="98" y="21"/>
                  </a:cubicBezTo>
                  <a:close/>
                  <a:moveTo>
                    <a:pt x="40" y="26"/>
                  </a:moveTo>
                  <a:cubicBezTo>
                    <a:pt x="37" y="31"/>
                    <a:pt x="24" y="57"/>
                    <a:pt x="33" y="57"/>
                  </a:cubicBezTo>
                  <a:cubicBezTo>
                    <a:pt x="46" y="58"/>
                    <a:pt x="62" y="65"/>
                    <a:pt x="71" y="61"/>
                  </a:cubicBezTo>
                  <a:cubicBezTo>
                    <a:pt x="75" y="59"/>
                    <a:pt x="72" y="60"/>
                    <a:pt x="73" y="53"/>
                  </a:cubicBezTo>
                  <a:cubicBezTo>
                    <a:pt x="73" y="49"/>
                    <a:pt x="71" y="51"/>
                    <a:pt x="69" y="50"/>
                  </a:cubicBezTo>
                  <a:cubicBezTo>
                    <a:pt x="58" y="46"/>
                    <a:pt x="45" y="49"/>
                    <a:pt x="50" y="39"/>
                  </a:cubicBezTo>
                  <a:cubicBezTo>
                    <a:pt x="54" y="31"/>
                    <a:pt x="67" y="43"/>
                    <a:pt x="74" y="40"/>
                  </a:cubicBezTo>
                  <a:cubicBezTo>
                    <a:pt x="77" y="38"/>
                    <a:pt x="77" y="39"/>
                    <a:pt x="78" y="27"/>
                  </a:cubicBezTo>
                  <a:cubicBezTo>
                    <a:pt x="57" y="22"/>
                    <a:pt x="42" y="16"/>
                    <a:pt x="40" y="26"/>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3617"/>
            <p:cNvSpPr/>
            <p:nvPr/>
          </p:nvSpPr>
          <p:spPr bwMode="auto">
            <a:xfrm>
              <a:off x="-8482807" y="-8472488"/>
              <a:ext cx="63500" cy="58738"/>
            </a:xfrm>
            <a:custGeom>
              <a:avLst/>
              <a:gdLst>
                <a:gd name="T0" fmla="*/ 9 w 17"/>
                <a:gd name="T1" fmla="*/ 0 h 16"/>
                <a:gd name="T2" fmla="*/ 1 w 17"/>
                <a:gd name="T3" fmla="*/ 7 h 16"/>
                <a:gd name="T4" fmla="*/ 7 w 17"/>
                <a:gd name="T5" fmla="*/ 16 h 16"/>
                <a:gd name="T6" fmla="*/ 16 w 17"/>
                <a:gd name="T7" fmla="*/ 9 h 16"/>
                <a:gd name="T8" fmla="*/ 9 w 17"/>
                <a:gd name="T9" fmla="*/ 0 h 16"/>
              </a:gdLst>
              <a:ahLst/>
              <a:cxnLst>
                <a:cxn ang="0">
                  <a:pos x="T0" y="T1"/>
                </a:cxn>
                <a:cxn ang="0">
                  <a:pos x="T2" y="T3"/>
                </a:cxn>
                <a:cxn ang="0">
                  <a:pos x="T4" y="T5"/>
                </a:cxn>
                <a:cxn ang="0">
                  <a:pos x="T6" y="T7"/>
                </a:cxn>
                <a:cxn ang="0">
                  <a:pos x="T8" y="T9"/>
                </a:cxn>
              </a:cxnLst>
              <a:rect l="0" t="0" r="r" b="b"/>
              <a:pathLst>
                <a:path w="17" h="16">
                  <a:moveTo>
                    <a:pt x="9" y="0"/>
                  </a:moveTo>
                  <a:cubicBezTo>
                    <a:pt x="5" y="0"/>
                    <a:pt x="1" y="3"/>
                    <a:pt x="1" y="7"/>
                  </a:cubicBezTo>
                  <a:cubicBezTo>
                    <a:pt x="0" y="11"/>
                    <a:pt x="3" y="15"/>
                    <a:pt x="7" y="16"/>
                  </a:cubicBezTo>
                  <a:cubicBezTo>
                    <a:pt x="12" y="16"/>
                    <a:pt x="16" y="13"/>
                    <a:pt x="16" y="9"/>
                  </a:cubicBezTo>
                  <a:cubicBezTo>
                    <a:pt x="17" y="5"/>
                    <a:pt x="14" y="1"/>
                    <a:pt x="9" y="0"/>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3618"/>
            <p:cNvSpPr/>
            <p:nvPr/>
          </p:nvSpPr>
          <p:spPr bwMode="auto">
            <a:xfrm>
              <a:off x="-7863682" y="-8402638"/>
              <a:ext cx="128588" cy="123825"/>
            </a:xfrm>
            <a:custGeom>
              <a:avLst/>
              <a:gdLst>
                <a:gd name="T0" fmla="*/ 19 w 34"/>
                <a:gd name="T1" fmla="*/ 1 h 33"/>
                <a:gd name="T2" fmla="*/ 1 w 34"/>
                <a:gd name="T3" fmla="*/ 14 h 33"/>
                <a:gd name="T4" fmla="*/ 15 w 34"/>
                <a:gd name="T5" fmla="*/ 32 h 33"/>
                <a:gd name="T6" fmla="*/ 32 w 34"/>
                <a:gd name="T7" fmla="*/ 19 h 33"/>
                <a:gd name="T8" fmla="*/ 19 w 34"/>
                <a:gd name="T9" fmla="*/ 1 h 33"/>
              </a:gdLst>
              <a:ahLst/>
              <a:cxnLst>
                <a:cxn ang="0">
                  <a:pos x="T0" y="T1"/>
                </a:cxn>
                <a:cxn ang="0">
                  <a:pos x="T2" y="T3"/>
                </a:cxn>
                <a:cxn ang="0">
                  <a:pos x="T4" y="T5"/>
                </a:cxn>
                <a:cxn ang="0">
                  <a:pos x="T6" y="T7"/>
                </a:cxn>
                <a:cxn ang="0">
                  <a:pos x="T8" y="T9"/>
                </a:cxn>
              </a:cxnLst>
              <a:rect l="0" t="0" r="r" b="b"/>
              <a:pathLst>
                <a:path w="34" h="33">
                  <a:moveTo>
                    <a:pt x="19" y="1"/>
                  </a:moveTo>
                  <a:cubicBezTo>
                    <a:pt x="10" y="0"/>
                    <a:pt x="2" y="6"/>
                    <a:pt x="1" y="14"/>
                  </a:cubicBezTo>
                  <a:cubicBezTo>
                    <a:pt x="0" y="23"/>
                    <a:pt x="6" y="31"/>
                    <a:pt x="15" y="32"/>
                  </a:cubicBezTo>
                  <a:cubicBezTo>
                    <a:pt x="23" y="33"/>
                    <a:pt x="31" y="27"/>
                    <a:pt x="32" y="19"/>
                  </a:cubicBezTo>
                  <a:cubicBezTo>
                    <a:pt x="34" y="10"/>
                    <a:pt x="27" y="2"/>
                    <a:pt x="19"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619"/>
            <p:cNvSpPr/>
            <p:nvPr/>
          </p:nvSpPr>
          <p:spPr bwMode="auto">
            <a:xfrm>
              <a:off x="-8290719" y="-8593138"/>
              <a:ext cx="123825" cy="74613"/>
            </a:xfrm>
            <a:custGeom>
              <a:avLst/>
              <a:gdLst>
                <a:gd name="T0" fmla="*/ 32 w 33"/>
                <a:gd name="T1" fmla="*/ 5 h 20"/>
                <a:gd name="T2" fmla="*/ 4 w 33"/>
                <a:gd name="T3" fmla="*/ 18 h 20"/>
                <a:gd name="T4" fmla="*/ 16 w 33"/>
                <a:gd name="T5" fmla="*/ 3 h 20"/>
                <a:gd name="T6" fmla="*/ 32 w 33"/>
                <a:gd name="T7" fmla="*/ 5 h 20"/>
              </a:gdLst>
              <a:ahLst/>
              <a:cxnLst>
                <a:cxn ang="0">
                  <a:pos x="T0" y="T1"/>
                </a:cxn>
                <a:cxn ang="0">
                  <a:pos x="T2" y="T3"/>
                </a:cxn>
                <a:cxn ang="0">
                  <a:pos x="T4" y="T5"/>
                </a:cxn>
                <a:cxn ang="0">
                  <a:pos x="T6" y="T7"/>
                </a:cxn>
              </a:cxnLst>
              <a:rect l="0" t="0" r="r" b="b"/>
              <a:pathLst>
                <a:path w="33" h="20">
                  <a:moveTo>
                    <a:pt x="32" y="5"/>
                  </a:moveTo>
                  <a:cubicBezTo>
                    <a:pt x="24" y="7"/>
                    <a:pt x="9" y="14"/>
                    <a:pt x="4" y="18"/>
                  </a:cubicBezTo>
                  <a:cubicBezTo>
                    <a:pt x="1" y="20"/>
                    <a:pt x="0" y="8"/>
                    <a:pt x="16" y="3"/>
                  </a:cubicBezTo>
                  <a:cubicBezTo>
                    <a:pt x="26" y="0"/>
                    <a:pt x="33" y="4"/>
                    <a:pt x="32" y="5"/>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620"/>
            <p:cNvSpPr/>
            <p:nvPr/>
          </p:nvSpPr>
          <p:spPr bwMode="auto">
            <a:xfrm>
              <a:off x="-8039894" y="-8551863"/>
              <a:ext cx="120650" cy="90488"/>
            </a:xfrm>
            <a:custGeom>
              <a:avLst/>
              <a:gdLst>
                <a:gd name="T0" fmla="*/ 1 w 32"/>
                <a:gd name="T1" fmla="*/ 4 h 24"/>
                <a:gd name="T2" fmla="*/ 26 w 32"/>
                <a:gd name="T3" fmla="*/ 22 h 24"/>
                <a:gd name="T4" fmla="*/ 17 w 32"/>
                <a:gd name="T5" fmla="*/ 5 h 24"/>
                <a:gd name="T6" fmla="*/ 1 w 32"/>
                <a:gd name="T7" fmla="*/ 4 h 24"/>
              </a:gdLst>
              <a:ahLst/>
              <a:cxnLst>
                <a:cxn ang="0">
                  <a:pos x="T0" y="T1"/>
                </a:cxn>
                <a:cxn ang="0">
                  <a:pos x="T2" y="T3"/>
                </a:cxn>
                <a:cxn ang="0">
                  <a:pos x="T4" y="T5"/>
                </a:cxn>
                <a:cxn ang="0">
                  <a:pos x="T6" y="T7"/>
                </a:cxn>
              </a:cxnLst>
              <a:rect l="0" t="0" r="r" b="b"/>
              <a:pathLst>
                <a:path w="32" h="24">
                  <a:moveTo>
                    <a:pt x="1" y="4"/>
                  </a:moveTo>
                  <a:cubicBezTo>
                    <a:pt x="9" y="7"/>
                    <a:pt x="22" y="17"/>
                    <a:pt x="26" y="22"/>
                  </a:cubicBezTo>
                  <a:cubicBezTo>
                    <a:pt x="28" y="24"/>
                    <a:pt x="32" y="13"/>
                    <a:pt x="17" y="5"/>
                  </a:cubicBezTo>
                  <a:cubicBezTo>
                    <a:pt x="8" y="0"/>
                    <a:pt x="0" y="3"/>
                    <a:pt x="1"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621"/>
            <p:cNvSpPr/>
            <p:nvPr/>
          </p:nvSpPr>
          <p:spPr bwMode="auto">
            <a:xfrm>
              <a:off x="-8182769" y="-8455025"/>
              <a:ext cx="87313" cy="41275"/>
            </a:xfrm>
            <a:custGeom>
              <a:avLst/>
              <a:gdLst>
                <a:gd name="T0" fmla="*/ 22 w 23"/>
                <a:gd name="T1" fmla="*/ 11 h 11"/>
                <a:gd name="T2" fmla="*/ 23 w 23"/>
                <a:gd name="T3" fmla="*/ 11 h 11"/>
                <a:gd name="T4" fmla="*/ 1 w 23"/>
                <a:gd name="T5" fmla="*/ 4 h 11"/>
                <a:gd name="T6" fmla="*/ 0 w 23"/>
                <a:gd name="T7" fmla="*/ 5 h 11"/>
                <a:gd name="T8" fmla="*/ 1 w 23"/>
                <a:gd name="T9" fmla="*/ 7 h 11"/>
                <a:gd name="T10" fmla="*/ 22 w 23"/>
                <a:gd name="T11" fmla="*/ 11 h 11"/>
              </a:gdLst>
              <a:ahLst/>
              <a:cxnLst>
                <a:cxn ang="0">
                  <a:pos x="T0" y="T1"/>
                </a:cxn>
                <a:cxn ang="0">
                  <a:pos x="T2" y="T3"/>
                </a:cxn>
                <a:cxn ang="0">
                  <a:pos x="T4" y="T5"/>
                </a:cxn>
                <a:cxn ang="0">
                  <a:pos x="T6" y="T7"/>
                </a:cxn>
                <a:cxn ang="0">
                  <a:pos x="T8" y="T9"/>
                </a:cxn>
                <a:cxn ang="0">
                  <a:pos x="T10" y="T11"/>
                </a:cxn>
              </a:cxnLst>
              <a:rect l="0" t="0" r="r" b="b"/>
              <a:pathLst>
                <a:path w="23" h="11">
                  <a:moveTo>
                    <a:pt x="22" y="11"/>
                  </a:moveTo>
                  <a:cubicBezTo>
                    <a:pt x="22" y="11"/>
                    <a:pt x="23" y="11"/>
                    <a:pt x="23" y="11"/>
                  </a:cubicBezTo>
                  <a:cubicBezTo>
                    <a:pt x="23" y="4"/>
                    <a:pt x="8" y="0"/>
                    <a:pt x="1" y="4"/>
                  </a:cubicBezTo>
                  <a:cubicBezTo>
                    <a:pt x="0" y="5"/>
                    <a:pt x="0" y="5"/>
                    <a:pt x="0" y="5"/>
                  </a:cubicBezTo>
                  <a:cubicBezTo>
                    <a:pt x="0" y="5"/>
                    <a:pt x="1" y="6"/>
                    <a:pt x="1" y="7"/>
                  </a:cubicBezTo>
                  <a:cubicBezTo>
                    <a:pt x="6" y="3"/>
                    <a:pt x="17" y="5"/>
                    <a:pt x="22" y="11"/>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623"/>
            <p:cNvSpPr/>
            <p:nvPr/>
          </p:nvSpPr>
          <p:spPr bwMode="auto">
            <a:xfrm>
              <a:off x="-8265319" y="-8477251"/>
              <a:ext cx="101600" cy="98425"/>
            </a:xfrm>
            <a:custGeom>
              <a:avLst/>
              <a:gdLst>
                <a:gd name="T0" fmla="*/ 15 w 27"/>
                <a:gd name="T1" fmla="*/ 1 h 26"/>
                <a:gd name="T2" fmla="*/ 1 w 27"/>
                <a:gd name="T3" fmla="*/ 12 h 26"/>
                <a:gd name="T4" fmla="*/ 13 w 27"/>
                <a:gd name="T5" fmla="*/ 26 h 26"/>
                <a:gd name="T6" fmla="*/ 27 w 27"/>
                <a:gd name="T7" fmla="*/ 14 h 26"/>
                <a:gd name="T8" fmla="*/ 15 w 27"/>
                <a:gd name="T9" fmla="*/ 1 h 26"/>
              </a:gdLst>
              <a:ahLst/>
              <a:cxnLst>
                <a:cxn ang="0">
                  <a:pos x="T0" y="T1"/>
                </a:cxn>
                <a:cxn ang="0">
                  <a:pos x="T2" y="T3"/>
                </a:cxn>
                <a:cxn ang="0">
                  <a:pos x="T4" y="T5"/>
                </a:cxn>
                <a:cxn ang="0">
                  <a:pos x="T6" y="T7"/>
                </a:cxn>
                <a:cxn ang="0">
                  <a:pos x="T8" y="T9"/>
                </a:cxn>
              </a:cxnLst>
              <a:rect l="0" t="0" r="r" b="b"/>
              <a:pathLst>
                <a:path w="27" h="26">
                  <a:moveTo>
                    <a:pt x="15" y="1"/>
                  </a:moveTo>
                  <a:cubicBezTo>
                    <a:pt x="8" y="0"/>
                    <a:pt x="1" y="5"/>
                    <a:pt x="1" y="12"/>
                  </a:cubicBezTo>
                  <a:cubicBezTo>
                    <a:pt x="0" y="19"/>
                    <a:pt x="5" y="25"/>
                    <a:pt x="13" y="26"/>
                  </a:cubicBezTo>
                  <a:cubicBezTo>
                    <a:pt x="20" y="26"/>
                    <a:pt x="26" y="21"/>
                    <a:pt x="27" y="14"/>
                  </a:cubicBezTo>
                  <a:cubicBezTo>
                    <a:pt x="27" y="8"/>
                    <a:pt x="22" y="1"/>
                    <a:pt x="15" y="1"/>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624"/>
            <p:cNvSpPr/>
            <p:nvPr/>
          </p:nvSpPr>
          <p:spPr bwMode="auto">
            <a:xfrm>
              <a:off x="-8257381" y="-8480426"/>
              <a:ext cx="57150" cy="119063"/>
            </a:xfrm>
            <a:custGeom>
              <a:avLst/>
              <a:gdLst>
                <a:gd name="T0" fmla="*/ 0 w 36"/>
                <a:gd name="T1" fmla="*/ 7 h 75"/>
                <a:gd name="T2" fmla="*/ 10 w 36"/>
                <a:gd name="T3" fmla="*/ 0 h 75"/>
                <a:gd name="T4" fmla="*/ 36 w 36"/>
                <a:gd name="T5" fmla="*/ 73 h 75"/>
                <a:gd name="T6" fmla="*/ 21 w 36"/>
                <a:gd name="T7" fmla="*/ 75 h 75"/>
                <a:gd name="T8" fmla="*/ 0 w 36"/>
                <a:gd name="T9" fmla="*/ 7 h 75"/>
              </a:gdLst>
              <a:ahLst/>
              <a:cxnLst>
                <a:cxn ang="0">
                  <a:pos x="T0" y="T1"/>
                </a:cxn>
                <a:cxn ang="0">
                  <a:pos x="T2" y="T3"/>
                </a:cxn>
                <a:cxn ang="0">
                  <a:pos x="T4" y="T5"/>
                </a:cxn>
                <a:cxn ang="0">
                  <a:pos x="T6" y="T7"/>
                </a:cxn>
                <a:cxn ang="0">
                  <a:pos x="T8" y="T9"/>
                </a:cxn>
              </a:cxnLst>
              <a:rect l="0" t="0" r="r" b="b"/>
              <a:pathLst>
                <a:path w="36" h="75">
                  <a:moveTo>
                    <a:pt x="0" y="7"/>
                  </a:moveTo>
                  <a:lnTo>
                    <a:pt x="10" y="0"/>
                  </a:lnTo>
                  <a:lnTo>
                    <a:pt x="36" y="73"/>
                  </a:lnTo>
                  <a:lnTo>
                    <a:pt x="21" y="75"/>
                  </a:lnTo>
                  <a:lnTo>
                    <a:pt x="0" y="7"/>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625"/>
            <p:cNvSpPr/>
            <p:nvPr/>
          </p:nvSpPr>
          <p:spPr bwMode="auto">
            <a:xfrm>
              <a:off x="-8227219" y="-8480426"/>
              <a:ext cx="44450" cy="104775"/>
            </a:xfrm>
            <a:custGeom>
              <a:avLst/>
              <a:gdLst>
                <a:gd name="T0" fmla="*/ 5 w 28"/>
                <a:gd name="T1" fmla="*/ 0 h 66"/>
                <a:gd name="T2" fmla="*/ 0 w 28"/>
                <a:gd name="T3" fmla="*/ 0 h 66"/>
                <a:gd name="T4" fmla="*/ 21 w 28"/>
                <a:gd name="T5" fmla="*/ 66 h 66"/>
                <a:gd name="T6" fmla="*/ 28 w 28"/>
                <a:gd name="T7" fmla="*/ 64 h 66"/>
                <a:gd name="T8" fmla="*/ 5 w 28"/>
                <a:gd name="T9" fmla="*/ 0 h 66"/>
              </a:gdLst>
              <a:ahLst/>
              <a:cxnLst>
                <a:cxn ang="0">
                  <a:pos x="T0" y="T1"/>
                </a:cxn>
                <a:cxn ang="0">
                  <a:pos x="T2" y="T3"/>
                </a:cxn>
                <a:cxn ang="0">
                  <a:pos x="T4" y="T5"/>
                </a:cxn>
                <a:cxn ang="0">
                  <a:pos x="T6" y="T7"/>
                </a:cxn>
                <a:cxn ang="0">
                  <a:pos x="T8" y="T9"/>
                </a:cxn>
              </a:cxnLst>
              <a:rect l="0" t="0" r="r" b="b"/>
              <a:pathLst>
                <a:path w="28" h="66">
                  <a:moveTo>
                    <a:pt x="5" y="0"/>
                  </a:moveTo>
                  <a:lnTo>
                    <a:pt x="0" y="0"/>
                  </a:lnTo>
                  <a:lnTo>
                    <a:pt x="21" y="66"/>
                  </a:lnTo>
                  <a:lnTo>
                    <a:pt x="28" y="64"/>
                  </a:lnTo>
                  <a:lnTo>
                    <a:pt x="5" y="0"/>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626"/>
            <p:cNvSpPr/>
            <p:nvPr/>
          </p:nvSpPr>
          <p:spPr bwMode="auto">
            <a:xfrm>
              <a:off x="-8122444" y="-8439151"/>
              <a:ext cx="104775" cy="101600"/>
            </a:xfrm>
            <a:custGeom>
              <a:avLst/>
              <a:gdLst>
                <a:gd name="T0" fmla="*/ 15 w 28"/>
                <a:gd name="T1" fmla="*/ 0 h 27"/>
                <a:gd name="T2" fmla="*/ 1 w 28"/>
                <a:gd name="T3" fmla="*/ 12 h 27"/>
                <a:gd name="T4" fmla="*/ 13 w 28"/>
                <a:gd name="T5" fmla="*/ 26 h 27"/>
                <a:gd name="T6" fmla="*/ 27 w 28"/>
                <a:gd name="T7" fmla="*/ 14 h 27"/>
                <a:gd name="T8" fmla="*/ 15 w 28"/>
                <a:gd name="T9" fmla="*/ 0 h 27"/>
              </a:gdLst>
              <a:ahLst/>
              <a:cxnLst>
                <a:cxn ang="0">
                  <a:pos x="T0" y="T1"/>
                </a:cxn>
                <a:cxn ang="0">
                  <a:pos x="T2" y="T3"/>
                </a:cxn>
                <a:cxn ang="0">
                  <a:pos x="T4" y="T5"/>
                </a:cxn>
                <a:cxn ang="0">
                  <a:pos x="T6" y="T7"/>
                </a:cxn>
                <a:cxn ang="0">
                  <a:pos x="T8" y="T9"/>
                </a:cxn>
              </a:cxnLst>
              <a:rect l="0" t="0" r="r" b="b"/>
              <a:pathLst>
                <a:path w="28" h="27">
                  <a:moveTo>
                    <a:pt x="15" y="0"/>
                  </a:moveTo>
                  <a:cubicBezTo>
                    <a:pt x="8" y="0"/>
                    <a:pt x="2" y="5"/>
                    <a:pt x="1" y="12"/>
                  </a:cubicBezTo>
                  <a:cubicBezTo>
                    <a:pt x="0" y="19"/>
                    <a:pt x="6" y="25"/>
                    <a:pt x="13" y="26"/>
                  </a:cubicBezTo>
                  <a:cubicBezTo>
                    <a:pt x="20" y="27"/>
                    <a:pt x="27" y="21"/>
                    <a:pt x="27" y="14"/>
                  </a:cubicBezTo>
                  <a:cubicBezTo>
                    <a:pt x="28" y="7"/>
                    <a:pt x="23" y="1"/>
                    <a:pt x="15" y="0"/>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627"/>
            <p:cNvSpPr/>
            <p:nvPr/>
          </p:nvSpPr>
          <p:spPr bwMode="auto">
            <a:xfrm>
              <a:off x="-8114506" y="-8443913"/>
              <a:ext cx="55563" cy="120650"/>
            </a:xfrm>
            <a:custGeom>
              <a:avLst/>
              <a:gdLst>
                <a:gd name="T0" fmla="*/ 0 w 35"/>
                <a:gd name="T1" fmla="*/ 8 h 76"/>
                <a:gd name="T2" fmla="*/ 9 w 35"/>
                <a:gd name="T3" fmla="*/ 0 h 76"/>
                <a:gd name="T4" fmla="*/ 35 w 35"/>
                <a:gd name="T5" fmla="*/ 76 h 76"/>
                <a:gd name="T6" fmla="*/ 24 w 35"/>
                <a:gd name="T7" fmla="*/ 76 h 76"/>
                <a:gd name="T8" fmla="*/ 0 w 35"/>
                <a:gd name="T9" fmla="*/ 8 h 76"/>
              </a:gdLst>
              <a:ahLst/>
              <a:cxnLst>
                <a:cxn ang="0">
                  <a:pos x="T0" y="T1"/>
                </a:cxn>
                <a:cxn ang="0">
                  <a:pos x="T2" y="T3"/>
                </a:cxn>
                <a:cxn ang="0">
                  <a:pos x="T4" y="T5"/>
                </a:cxn>
                <a:cxn ang="0">
                  <a:pos x="T6" y="T7"/>
                </a:cxn>
                <a:cxn ang="0">
                  <a:pos x="T8" y="T9"/>
                </a:cxn>
              </a:cxnLst>
              <a:rect l="0" t="0" r="r" b="b"/>
              <a:pathLst>
                <a:path w="35" h="76">
                  <a:moveTo>
                    <a:pt x="0" y="8"/>
                  </a:moveTo>
                  <a:lnTo>
                    <a:pt x="9" y="0"/>
                  </a:lnTo>
                  <a:lnTo>
                    <a:pt x="35" y="76"/>
                  </a:lnTo>
                  <a:lnTo>
                    <a:pt x="24" y="76"/>
                  </a:lnTo>
                  <a:lnTo>
                    <a:pt x="0" y="8"/>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628"/>
            <p:cNvSpPr/>
            <p:nvPr/>
          </p:nvSpPr>
          <p:spPr bwMode="auto">
            <a:xfrm>
              <a:off x="-8084344" y="-8447088"/>
              <a:ext cx="44450" cy="112713"/>
            </a:xfrm>
            <a:custGeom>
              <a:avLst/>
              <a:gdLst>
                <a:gd name="T0" fmla="*/ 7 w 28"/>
                <a:gd name="T1" fmla="*/ 2 h 71"/>
                <a:gd name="T2" fmla="*/ 0 w 28"/>
                <a:gd name="T3" fmla="*/ 0 h 71"/>
                <a:gd name="T4" fmla="*/ 24 w 28"/>
                <a:gd name="T5" fmla="*/ 71 h 71"/>
                <a:gd name="T6" fmla="*/ 28 w 28"/>
                <a:gd name="T7" fmla="*/ 66 h 71"/>
                <a:gd name="T8" fmla="*/ 7 w 28"/>
                <a:gd name="T9" fmla="*/ 2 h 71"/>
              </a:gdLst>
              <a:ahLst/>
              <a:cxnLst>
                <a:cxn ang="0">
                  <a:pos x="T0" y="T1"/>
                </a:cxn>
                <a:cxn ang="0">
                  <a:pos x="T2" y="T3"/>
                </a:cxn>
                <a:cxn ang="0">
                  <a:pos x="T4" y="T5"/>
                </a:cxn>
                <a:cxn ang="0">
                  <a:pos x="T6" y="T7"/>
                </a:cxn>
                <a:cxn ang="0">
                  <a:pos x="T8" y="T9"/>
                </a:cxn>
              </a:cxnLst>
              <a:rect l="0" t="0" r="r" b="b"/>
              <a:pathLst>
                <a:path w="28" h="71">
                  <a:moveTo>
                    <a:pt x="7" y="2"/>
                  </a:moveTo>
                  <a:lnTo>
                    <a:pt x="0" y="0"/>
                  </a:lnTo>
                  <a:lnTo>
                    <a:pt x="24" y="71"/>
                  </a:lnTo>
                  <a:lnTo>
                    <a:pt x="28" y="66"/>
                  </a:lnTo>
                  <a:lnTo>
                    <a:pt x="7" y="2"/>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629"/>
            <p:cNvSpPr/>
            <p:nvPr/>
          </p:nvSpPr>
          <p:spPr bwMode="auto">
            <a:xfrm>
              <a:off x="-7844631" y="-8372476"/>
              <a:ext cx="63500" cy="65088"/>
            </a:xfrm>
            <a:custGeom>
              <a:avLst/>
              <a:gdLst>
                <a:gd name="T0" fmla="*/ 9 w 17"/>
                <a:gd name="T1" fmla="*/ 1 h 17"/>
                <a:gd name="T2" fmla="*/ 1 w 17"/>
                <a:gd name="T3" fmla="*/ 8 h 17"/>
                <a:gd name="T4" fmla="*/ 7 w 17"/>
                <a:gd name="T5" fmla="*/ 17 h 17"/>
                <a:gd name="T6" fmla="*/ 16 w 17"/>
                <a:gd name="T7" fmla="*/ 10 h 17"/>
                <a:gd name="T8" fmla="*/ 9 w 17"/>
                <a:gd name="T9" fmla="*/ 1 h 17"/>
              </a:gdLst>
              <a:ahLst/>
              <a:cxnLst>
                <a:cxn ang="0">
                  <a:pos x="T0" y="T1"/>
                </a:cxn>
                <a:cxn ang="0">
                  <a:pos x="T2" y="T3"/>
                </a:cxn>
                <a:cxn ang="0">
                  <a:pos x="T4" y="T5"/>
                </a:cxn>
                <a:cxn ang="0">
                  <a:pos x="T6" y="T7"/>
                </a:cxn>
                <a:cxn ang="0">
                  <a:pos x="T8" y="T9"/>
                </a:cxn>
              </a:cxnLst>
              <a:rect l="0" t="0" r="r" b="b"/>
              <a:pathLst>
                <a:path w="17" h="17">
                  <a:moveTo>
                    <a:pt x="9" y="1"/>
                  </a:moveTo>
                  <a:cubicBezTo>
                    <a:pt x="5" y="0"/>
                    <a:pt x="1" y="3"/>
                    <a:pt x="1" y="8"/>
                  </a:cubicBezTo>
                  <a:cubicBezTo>
                    <a:pt x="0" y="12"/>
                    <a:pt x="3" y="16"/>
                    <a:pt x="7" y="17"/>
                  </a:cubicBezTo>
                  <a:cubicBezTo>
                    <a:pt x="12" y="17"/>
                    <a:pt x="16" y="14"/>
                    <a:pt x="16" y="10"/>
                  </a:cubicBezTo>
                  <a:cubicBezTo>
                    <a:pt x="17" y="6"/>
                    <a:pt x="14" y="2"/>
                    <a:pt x="9" y="1"/>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630"/>
            <p:cNvSpPr/>
            <p:nvPr/>
          </p:nvSpPr>
          <p:spPr bwMode="auto">
            <a:xfrm>
              <a:off x="-8246269" y="-8416926"/>
              <a:ext cx="176213" cy="176213"/>
            </a:xfrm>
            <a:custGeom>
              <a:avLst/>
              <a:gdLst>
                <a:gd name="T0" fmla="*/ 28 w 47"/>
                <a:gd name="T1" fmla="*/ 2 h 47"/>
                <a:gd name="T2" fmla="*/ 2 w 47"/>
                <a:gd name="T3" fmla="*/ 20 h 47"/>
                <a:gd name="T4" fmla="*/ 20 w 47"/>
                <a:gd name="T5" fmla="*/ 45 h 47"/>
                <a:gd name="T6" fmla="*/ 45 w 47"/>
                <a:gd name="T7" fmla="*/ 28 h 47"/>
                <a:gd name="T8" fmla="*/ 28 w 47"/>
                <a:gd name="T9" fmla="*/ 2 h 47"/>
              </a:gdLst>
              <a:ahLst/>
              <a:cxnLst>
                <a:cxn ang="0">
                  <a:pos x="T0" y="T1"/>
                </a:cxn>
                <a:cxn ang="0">
                  <a:pos x="T2" y="T3"/>
                </a:cxn>
                <a:cxn ang="0">
                  <a:pos x="T4" y="T5"/>
                </a:cxn>
                <a:cxn ang="0">
                  <a:pos x="T6" y="T7"/>
                </a:cxn>
                <a:cxn ang="0">
                  <a:pos x="T8" y="T9"/>
                </a:cxn>
              </a:cxnLst>
              <a:rect l="0" t="0" r="r" b="b"/>
              <a:pathLst>
                <a:path w="47" h="47">
                  <a:moveTo>
                    <a:pt x="28" y="2"/>
                  </a:moveTo>
                  <a:cubicBezTo>
                    <a:pt x="16" y="0"/>
                    <a:pt x="4" y="8"/>
                    <a:pt x="2" y="20"/>
                  </a:cubicBezTo>
                  <a:cubicBezTo>
                    <a:pt x="0" y="32"/>
                    <a:pt x="8" y="43"/>
                    <a:pt x="20" y="45"/>
                  </a:cubicBezTo>
                  <a:cubicBezTo>
                    <a:pt x="32" y="47"/>
                    <a:pt x="43" y="40"/>
                    <a:pt x="45" y="28"/>
                  </a:cubicBezTo>
                  <a:cubicBezTo>
                    <a:pt x="47" y="16"/>
                    <a:pt x="40" y="4"/>
                    <a:pt x="28" y="2"/>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3631"/>
            <p:cNvSpPr/>
            <p:nvPr/>
          </p:nvSpPr>
          <p:spPr bwMode="auto">
            <a:xfrm>
              <a:off x="-8152606" y="-8378826"/>
              <a:ext cx="57150" cy="55563"/>
            </a:xfrm>
            <a:custGeom>
              <a:avLst/>
              <a:gdLst>
                <a:gd name="T0" fmla="*/ 9 w 15"/>
                <a:gd name="T1" fmla="*/ 1 h 15"/>
                <a:gd name="T2" fmla="*/ 1 w 15"/>
                <a:gd name="T3" fmla="*/ 7 h 15"/>
                <a:gd name="T4" fmla="*/ 6 w 15"/>
                <a:gd name="T5" fmla="*/ 15 h 15"/>
                <a:gd name="T6" fmla="*/ 15 w 15"/>
                <a:gd name="T7" fmla="*/ 9 h 15"/>
                <a:gd name="T8" fmla="*/ 9 w 15"/>
                <a:gd name="T9" fmla="*/ 1 h 15"/>
              </a:gdLst>
              <a:ahLst/>
              <a:cxnLst>
                <a:cxn ang="0">
                  <a:pos x="T0" y="T1"/>
                </a:cxn>
                <a:cxn ang="0">
                  <a:pos x="T2" y="T3"/>
                </a:cxn>
                <a:cxn ang="0">
                  <a:pos x="T4" y="T5"/>
                </a:cxn>
                <a:cxn ang="0">
                  <a:pos x="T6" y="T7"/>
                </a:cxn>
                <a:cxn ang="0">
                  <a:pos x="T8" y="T9"/>
                </a:cxn>
              </a:cxnLst>
              <a:rect l="0" t="0" r="r" b="b"/>
              <a:pathLst>
                <a:path w="15" h="15">
                  <a:moveTo>
                    <a:pt x="9" y="1"/>
                  </a:moveTo>
                  <a:cubicBezTo>
                    <a:pt x="5" y="0"/>
                    <a:pt x="2" y="3"/>
                    <a:pt x="1" y="7"/>
                  </a:cubicBezTo>
                  <a:cubicBezTo>
                    <a:pt x="0" y="10"/>
                    <a:pt x="3" y="14"/>
                    <a:pt x="6" y="15"/>
                  </a:cubicBezTo>
                  <a:cubicBezTo>
                    <a:pt x="10" y="15"/>
                    <a:pt x="14" y="13"/>
                    <a:pt x="15" y="9"/>
                  </a:cubicBezTo>
                  <a:cubicBezTo>
                    <a:pt x="15" y="5"/>
                    <a:pt x="13" y="2"/>
                    <a:pt x="9" y="1"/>
                  </a:cubicBezTo>
                  <a:close/>
                </a:path>
              </a:pathLst>
            </a:custGeom>
            <a:solidFill>
              <a:srgbClr val="F6B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3632"/>
            <p:cNvSpPr/>
            <p:nvPr/>
          </p:nvSpPr>
          <p:spPr bwMode="auto">
            <a:xfrm>
              <a:off x="-8287544" y="-8361363"/>
              <a:ext cx="101600" cy="101600"/>
            </a:xfrm>
            <a:custGeom>
              <a:avLst/>
              <a:gdLst>
                <a:gd name="T0" fmla="*/ 16 w 27"/>
                <a:gd name="T1" fmla="*/ 1 h 27"/>
                <a:gd name="T2" fmla="*/ 1 w 27"/>
                <a:gd name="T3" fmla="*/ 11 h 27"/>
                <a:gd name="T4" fmla="*/ 11 w 27"/>
                <a:gd name="T5" fmla="*/ 26 h 27"/>
                <a:gd name="T6" fmla="*/ 26 w 27"/>
                <a:gd name="T7" fmla="*/ 16 h 27"/>
                <a:gd name="T8" fmla="*/ 16 w 27"/>
                <a:gd name="T9" fmla="*/ 1 h 27"/>
              </a:gdLst>
              <a:ahLst/>
              <a:cxnLst>
                <a:cxn ang="0">
                  <a:pos x="T0" y="T1"/>
                </a:cxn>
                <a:cxn ang="0">
                  <a:pos x="T2" y="T3"/>
                </a:cxn>
                <a:cxn ang="0">
                  <a:pos x="T4" y="T5"/>
                </a:cxn>
                <a:cxn ang="0">
                  <a:pos x="T6" y="T7"/>
                </a:cxn>
                <a:cxn ang="0">
                  <a:pos x="T8" y="T9"/>
                </a:cxn>
              </a:cxnLst>
              <a:rect l="0" t="0" r="r" b="b"/>
              <a:pathLst>
                <a:path w="27" h="27">
                  <a:moveTo>
                    <a:pt x="16" y="1"/>
                  </a:moveTo>
                  <a:cubicBezTo>
                    <a:pt x="9" y="0"/>
                    <a:pt x="2" y="5"/>
                    <a:pt x="1" y="11"/>
                  </a:cubicBezTo>
                  <a:cubicBezTo>
                    <a:pt x="0" y="18"/>
                    <a:pt x="4" y="24"/>
                    <a:pt x="11" y="26"/>
                  </a:cubicBezTo>
                  <a:cubicBezTo>
                    <a:pt x="18" y="27"/>
                    <a:pt x="24" y="22"/>
                    <a:pt x="26" y="16"/>
                  </a:cubicBezTo>
                  <a:cubicBezTo>
                    <a:pt x="27" y="9"/>
                    <a:pt x="22" y="3"/>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633"/>
            <p:cNvSpPr/>
            <p:nvPr/>
          </p:nvSpPr>
          <p:spPr bwMode="auto">
            <a:xfrm>
              <a:off x="-8152606" y="-8331201"/>
              <a:ext cx="101600" cy="98425"/>
            </a:xfrm>
            <a:custGeom>
              <a:avLst/>
              <a:gdLst>
                <a:gd name="T0" fmla="*/ 16 w 27"/>
                <a:gd name="T1" fmla="*/ 1 h 26"/>
                <a:gd name="T2" fmla="*/ 1 w 27"/>
                <a:gd name="T3" fmla="*/ 11 h 26"/>
                <a:gd name="T4" fmla="*/ 11 w 27"/>
                <a:gd name="T5" fmla="*/ 25 h 26"/>
                <a:gd name="T6" fmla="*/ 26 w 27"/>
                <a:gd name="T7" fmla="*/ 15 h 26"/>
                <a:gd name="T8" fmla="*/ 16 w 27"/>
                <a:gd name="T9" fmla="*/ 1 h 26"/>
              </a:gdLst>
              <a:ahLst/>
              <a:cxnLst>
                <a:cxn ang="0">
                  <a:pos x="T0" y="T1"/>
                </a:cxn>
                <a:cxn ang="0">
                  <a:pos x="T2" y="T3"/>
                </a:cxn>
                <a:cxn ang="0">
                  <a:pos x="T4" y="T5"/>
                </a:cxn>
                <a:cxn ang="0">
                  <a:pos x="T6" y="T7"/>
                </a:cxn>
                <a:cxn ang="0">
                  <a:pos x="T8" y="T9"/>
                </a:cxn>
              </a:cxnLst>
              <a:rect l="0" t="0" r="r" b="b"/>
              <a:pathLst>
                <a:path w="27" h="26">
                  <a:moveTo>
                    <a:pt x="16" y="1"/>
                  </a:moveTo>
                  <a:cubicBezTo>
                    <a:pt x="9" y="0"/>
                    <a:pt x="3" y="4"/>
                    <a:pt x="1" y="11"/>
                  </a:cubicBezTo>
                  <a:cubicBezTo>
                    <a:pt x="0" y="18"/>
                    <a:pt x="5" y="24"/>
                    <a:pt x="11" y="25"/>
                  </a:cubicBezTo>
                  <a:cubicBezTo>
                    <a:pt x="18" y="26"/>
                    <a:pt x="25" y="22"/>
                    <a:pt x="26" y="15"/>
                  </a:cubicBezTo>
                  <a:cubicBezTo>
                    <a:pt x="27" y="9"/>
                    <a:pt x="23" y="2"/>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634"/>
            <p:cNvSpPr/>
            <p:nvPr/>
          </p:nvSpPr>
          <p:spPr bwMode="auto">
            <a:xfrm>
              <a:off x="-8265319" y="-8289926"/>
              <a:ext cx="46038" cy="19050"/>
            </a:xfrm>
            <a:custGeom>
              <a:avLst/>
              <a:gdLst>
                <a:gd name="T0" fmla="*/ 6 w 12"/>
                <a:gd name="T1" fmla="*/ 1 h 5"/>
                <a:gd name="T2" fmla="*/ 0 w 12"/>
                <a:gd name="T3" fmla="*/ 1 h 5"/>
                <a:gd name="T4" fmla="*/ 6 w 12"/>
                <a:gd name="T5" fmla="*/ 4 h 5"/>
                <a:gd name="T6" fmla="*/ 12 w 12"/>
                <a:gd name="T7" fmla="*/ 4 h 5"/>
                <a:gd name="T8" fmla="*/ 6 w 12"/>
                <a:gd name="T9" fmla="*/ 1 h 5"/>
              </a:gdLst>
              <a:ahLst/>
              <a:cxnLst>
                <a:cxn ang="0">
                  <a:pos x="T0" y="T1"/>
                </a:cxn>
                <a:cxn ang="0">
                  <a:pos x="T2" y="T3"/>
                </a:cxn>
                <a:cxn ang="0">
                  <a:pos x="T4" y="T5"/>
                </a:cxn>
                <a:cxn ang="0">
                  <a:pos x="T6" y="T7"/>
                </a:cxn>
                <a:cxn ang="0">
                  <a:pos x="T8" y="T9"/>
                </a:cxn>
              </a:cxnLst>
              <a:rect l="0" t="0" r="r" b="b"/>
              <a:pathLst>
                <a:path w="12" h="5">
                  <a:moveTo>
                    <a:pt x="6" y="1"/>
                  </a:moveTo>
                  <a:cubicBezTo>
                    <a:pt x="3" y="0"/>
                    <a:pt x="0" y="1"/>
                    <a:pt x="0" y="1"/>
                  </a:cubicBezTo>
                  <a:cubicBezTo>
                    <a:pt x="0" y="2"/>
                    <a:pt x="2" y="4"/>
                    <a:pt x="6" y="4"/>
                  </a:cubicBezTo>
                  <a:cubicBezTo>
                    <a:pt x="9" y="5"/>
                    <a:pt x="12" y="5"/>
                    <a:pt x="12" y="4"/>
                  </a:cubicBezTo>
                  <a:cubicBezTo>
                    <a:pt x="12" y="3"/>
                    <a:pt x="10" y="2"/>
                    <a:pt x="6"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635"/>
            <p:cNvSpPr/>
            <p:nvPr/>
          </p:nvSpPr>
          <p:spPr bwMode="auto">
            <a:xfrm>
              <a:off x="-8128794" y="-8262938"/>
              <a:ext cx="47625" cy="19050"/>
            </a:xfrm>
            <a:custGeom>
              <a:avLst/>
              <a:gdLst>
                <a:gd name="T0" fmla="*/ 7 w 13"/>
                <a:gd name="T1" fmla="*/ 1 h 5"/>
                <a:gd name="T2" fmla="*/ 0 w 13"/>
                <a:gd name="T3" fmla="*/ 1 h 5"/>
                <a:gd name="T4" fmla="*/ 6 w 13"/>
                <a:gd name="T5" fmla="*/ 4 h 5"/>
                <a:gd name="T6" fmla="*/ 12 w 13"/>
                <a:gd name="T7" fmla="*/ 4 h 5"/>
                <a:gd name="T8" fmla="*/ 7 w 13"/>
                <a:gd name="T9" fmla="*/ 1 h 5"/>
              </a:gdLst>
              <a:ahLst/>
              <a:cxnLst>
                <a:cxn ang="0">
                  <a:pos x="T0" y="T1"/>
                </a:cxn>
                <a:cxn ang="0">
                  <a:pos x="T2" y="T3"/>
                </a:cxn>
                <a:cxn ang="0">
                  <a:pos x="T4" y="T5"/>
                </a:cxn>
                <a:cxn ang="0">
                  <a:pos x="T6" y="T7"/>
                </a:cxn>
                <a:cxn ang="0">
                  <a:pos x="T8" y="T9"/>
                </a:cxn>
              </a:cxnLst>
              <a:rect l="0" t="0" r="r" b="b"/>
              <a:pathLst>
                <a:path w="13" h="5">
                  <a:moveTo>
                    <a:pt x="7" y="1"/>
                  </a:moveTo>
                  <a:cubicBezTo>
                    <a:pt x="3" y="0"/>
                    <a:pt x="1" y="1"/>
                    <a:pt x="0" y="1"/>
                  </a:cubicBezTo>
                  <a:cubicBezTo>
                    <a:pt x="0" y="2"/>
                    <a:pt x="3" y="4"/>
                    <a:pt x="6" y="4"/>
                  </a:cubicBezTo>
                  <a:cubicBezTo>
                    <a:pt x="9" y="5"/>
                    <a:pt x="12" y="5"/>
                    <a:pt x="12" y="4"/>
                  </a:cubicBezTo>
                  <a:cubicBezTo>
                    <a:pt x="13" y="3"/>
                    <a:pt x="10" y="2"/>
                    <a:pt x="7"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636"/>
            <p:cNvSpPr/>
            <p:nvPr/>
          </p:nvSpPr>
          <p:spPr bwMode="auto">
            <a:xfrm>
              <a:off x="-9151144" y="-7591426"/>
              <a:ext cx="274638" cy="239713"/>
            </a:xfrm>
            <a:custGeom>
              <a:avLst/>
              <a:gdLst>
                <a:gd name="T0" fmla="*/ 73 w 73"/>
                <a:gd name="T1" fmla="*/ 26 h 64"/>
                <a:gd name="T2" fmla="*/ 13 w 73"/>
                <a:gd name="T3" fmla="*/ 0 h 64"/>
                <a:gd name="T4" fmla="*/ 38 w 73"/>
                <a:gd name="T5" fmla="*/ 57 h 64"/>
                <a:gd name="T6" fmla="*/ 73 w 73"/>
                <a:gd name="T7" fmla="*/ 26 h 64"/>
              </a:gdLst>
              <a:ahLst/>
              <a:cxnLst>
                <a:cxn ang="0">
                  <a:pos x="T0" y="T1"/>
                </a:cxn>
                <a:cxn ang="0">
                  <a:pos x="T2" y="T3"/>
                </a:cxn>
                <a:cxn ang="0">
                  <a:pos x="T4" y="T5"/>
                </a:cxn>
                <a:cxn ang="0">
                  <a:pos x="T6" y="T7"/>
                </a:cxn>
              </a:cxnLst>
              <a:rect l="0" t="0" r="r" b="b"/>
              <a:pathLst>
                <a:path w="73" h="64">
                  <a:moveTo>
                    <a:pt x="73" y="26"/>
                  </a:moveTo>
                  <a:cubicBezTo>
                    <a:pt x="13" y="0"/>
                    <a:pt x="13" y="0"/>
                    <a:pt x="13" y="0"/>
                  </a:cubicBezTo>
                  <a:cubicBezTo>
                    <a:pt x="0" y="13"/>
                    <a:pt x="10" y="54"/>
                    <a:pt x="38" y="57"/>
                  </a:cubicBezTo>
                  <a:cubicBezTo>
                    <a:pt x="38" y="58"/>
                    <a:pt x="69" y="64"/>
                    <a:pt x="73" y="26"/>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637"/>
            <p:cNvSpPr/>
            <p:nvPr/>
          </p:nvSpPr>
          <p:spPr bwMode="auto">
            <a:xfrm>
              <a:off x="-9090819" y="-7693026"/>
              <a:ext cx="255588" cy="168275"/>
            </a:xfrm>
            <a:custGeom>
              <a:avLst/>
              <a:gdLst>
                <a:gd name="T0" fmla="*/ 23 w 68"/>
                <a:gd name="T1" fmla="*/ 12 h 45"/>
                <a:gd name="T2" fmla="*/ 31 w 68"/>
                <a:gd name="T3" fmla="*/ 2 h 45"/>
                <a:gd name="T4" fmla="*/ 5 w 68"/>
                <a:gd name="T5" fmla="*/ 1 h 45"/>
                <a:gd name="T6" fmla="*/ 9 w 68"/>
                <a:gd name="T7" fmla="*/ 10 h 45"/>
                <a:gd name="T8" fmla="*/ 39 w 68"/>
                <a:gd name="T9" fmla="*/ 28 h 45"/>
                <a:gd name="T10" fmla="*/ 66 w 68"/>
                <a:gd name="T11" fmla="*/ 35 h 45"/>
                <a:gd name="T12" fmla="*/ 23 w 6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68" h="45">
                  <a:moveTo>
                    <a:pt x="23" y="12"/>
                  </a:moveTo>
                  <a:cubicBezTo>
                    <a:pt x="24" y="10"/>
                    <a:pt x="28" y="3"/>
                    <a:pt x="31" y="2"/>
                  </a:cubicBezTo>
                  <a:cubicBezTo>
                    <a:pt x="27" y="1"/>
                    <a:pt x="8" y="0"/>
                    <a:pt x="5" y="1"/>
                  </a:cubicBezTo>
                  <a:cubicBezTo>
                    <a:pt x="1" y="3"/>
                    <a:pt x="0" y="1"/>
                    <a:pt x="9" y="10"/>
                  </a:cubicBezTo>
                  <a:cubicBezTo>
                    <a:pt x="13" y="13"/>
                    <a:pt x="34" y="26"/>
                    <a:pt x="39" y="28"/>
                  </a:cubicBezTo>
                  <a:cubicBezTo>
                    <a:pt x="41" y="29"/>
                    <a:pt x="68" y="45"/>
                    <a:pt x="66" y="35"/>
                  </a:cubicBezTo>
                  <a:cubicBezTo>
                    <a:pt x="65" y="32"/>
                    <a:pt x="27" y="16"/>
                    <a:pt x="2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638"/>
            <p:cNvSpPr/>
            <p:nvPr/>
          </p:nvSpPr>
          <p:spPr bwMode="auto">
            <a:xfrm>
              <a:off x="-9187656" y="-7689851"/>
              <a:ext cx="390525" cy="258763"/>
            </a:xfrm>
            <a:custGeom>
              <a:avLst/>
              <a:gdLst>
                <a:gd name="T0" fmla="*/ 78 w 104"/>
                <a:gd name="T1" fmla="*/ 29 h 69"/>
                <a:gd name="T2" fmla="*/ 27 w 104"/>
                <a:gd name="T3" fmla="*/ 1 h 69"/>
                <a:gd name="T4" fmla="*/ 24 w 104"/>
                <a:gd name="T5" fmla="*/ 19 h 69"/>
                <a:gd name="T6" fmla="*/ 84 w 104"/>
                <a:gd name="T7" fmla="*/ 52 h 69"/>
                <a:gd name="T8" fmla="*/ 90 w 104"/>
                <a:gd name="T9" fmla="*/ 46 h 69"/>
                <a:gd name="T10" fmla="*/ 78 w 104"/>
                <a:gd name="T11" fmla="*/ 29 h 69"/>
              </a:gdLst>
              <a:ahLst/>
              <a:cxnLst>
                <a:cxn ang="0">
                  <a:pos x="T0" y="T1"/>
                </a:cxn>
                <a:cxn ang="0">
                  <a:pos x="T2" y="T3"/>
                </a:cxn>
                <a:cxn ang="0">
                  <a:pos x="T4" y="T5"/>
                </a:cxn>
                <a:cxn ang="0">
                  <a:pos x="T6" y="T7"/>
                </a:cxn>
                <a:cxn ang="0">
                  <a:pos x="T8" y="T9"/>
                </a:cxn>
                <a:cxn ang="0">
                  <a:pos x="T10" y="T11"/>
                </a:cxn>
              </a:cxnLst>
              <a:rect l="0" t="0" r="r" b="b"/>
              <a:pathLst>
                <a:path w="104" h="69">
                  <a:moveTo>
                    <a:pt x="78" y="29"/>
                  </a:moveTo>
                  <a:cubicBezTo>
                    <a:pt x="61" y="23"/>
                    <a:pt x="32" y="0"/>
                    <a:pt x="27" y="1"/>
                  </a:cubicBezTo>
                  <a:cubicBezTo>
                    <a:pt x="15" y="4"/>
                    <a:pt x="30" y="19"/>
                    <a:pt x="24" y="19"/>
                  </a:cubicBezTo>
                  <a:cubicBezTo>
                    <a:pt x="0" y="20"/>
                    <a:pt x="60" y="69"/>
                    <a:pt x="84" y="52"/>
                  </a:cubicBezTo>
                  <a:cubicBezTo>
                    <a:pt x="84" y="52"/>
                    <a:pt x="83" y="51"/>
                    <a:pt x="90" y="46"/>
                  </a:cubicBezTo>
                  <a:cubicBezTo>
                    <a:pt x="104" y="36"/>
                    <a:pt x="79" y="29"/>
                    <a:pt x="78" y="29"/>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639"/>
            <p:cNvSpPr/>
            <p:nvPr/>
          </p:nvSpPr>
          <p:spPr bwMode="auto">
            <a:xfrm>
              <a:off x="-8928894" y="-8656638"/>
              <a:ext cx="203200" cy="231775"/>
            </a:xfrm>
            <a:custGeom>
              <a:avLst/>
              <a:gdLst>
                <a:gd name="T0" fmla="*/ 29 w 54"/>
                <a:gd name="T1" fmla="*/ 62 h 62"/>
                <a:gd name="T2" fmla="*/ 42 w 54"/>
                <a:gd name="T3" fmla="*/ 50 h 62"/>
                <a:gd name="T4" fmla="*/ 35 w 54"/>
                <a:gd name="T5" fmla="*/ 44 h 62"/>
                <a:gd name="T6" fmla="*/ 26 w 54"/>
                <a:gd name="T7" fmla="*/ 36 h 62"/>
                <a:gd name="T8" fmla="*/ 30 w 54"/>
                <a:gd name="T9" fmla="*/ 20 h 62"/>
                <a:gd name="T10" fmla="*/ 21 w 54"/>
                <a:gd name="T11" fmla="*/ 16 h 62"/>
                <a:gd name="T12" fmla="*/ 15 w 54"/>
                <a:gd name="T13" fmla="*/ 35 h 62"/>
                <a:gd name="T14" fmla="*/ 10 w 54"/>
                <a:gd name="T15" fmla="*/ 18 h 62"/>
                <a:gd name="T16" fmla="*/ 2 w 54"/>
                <a:gd name="T17" fmla="*/ 21 h 62"/>
                <a:gd name="T18" fmla="*/ 8 w 54"/>
                <a:gd name="T19" fmla="*/ 59 h 62"/>
                <a:gd name="T20" fmla="*/ 8 w 54"/>
                <a:gd name="T21" fmla="*/ 59 h 62"/>
                <a:gd name="T22" fmla="*/ 29 w 54"/>
                <a:gd name="T2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2">
                  <a:moveTo>
                    <a:pt x="29" y="62"/>
                  </a:moveTo>
                  <a:cubicBezTo>
                    <a:pt x="33" y="61"/>
                    <a:pt x="54" y="57"/>
                    <a:pt x="42" y="50"/>
                  </a:cubicBezTo>
                  <a:cubicBezTo>
                    <a:pt x="34" y="44"/>
                    <a:pt x="21" y="60"/>
                    <a:pt x="35" y="44"/>
                  </a:cubicBezTo>
                  <a:cubicBezTo>
                    <a:pt x="40" y="38"/>
                    <a:pt x="53" y="0"/>
                    <a:pt x="26" y="36"/>
                  </a:cubicBezTo>
                  <a:cubicBezTo>
                    <a:pt x="26" y="37"/>
                    <a:pt x="28" y="28"/>
                    <a:pt x="30" y="20"/>
                  </a:cubicBezTo>
                  <a:cubicBezTo>
                    <a:pt x="31" y="14"/>
                    <a:pt x="24" y="6"/>
                    <a:pt x="21" y="16"/>
                  </a:cubicBezTo>
                  <a:cubicBezTo>
                    <a:pt x="17" y="26"/>
                    <a:pt x="15" y="35"/>
                    <a:pt x="15" y="35"/>
                  </a:cubicBezTo>
                  <a:cubicBezTo>
                    <a:pt x="13" y="34"/>
                    <a:pt x="14" y="25"/>
                    <a:pt x="10" y="18"/>
                  </a:cubicBezTo>
                  <a:cubicBezTo>
                    <a:pt x="8" y="15"/>
                    <a:pt x="4" y="12"/>
                    <a:pt x="2" y="21"/>
                  </a:cubicBezTo>
                  <a:cubicBezTo>
                    <a:pt x="0" y="31"/>
                    <a:pt x="1" y="52"/>
                    <a:pt x="8" y="59"/>
                  </a:cubicBezTo>
                  <a:cubicBezTo>
                    <a:pt x="8" y="59"/>
                    <a:pt x="8" y="59"/>
                    <a:pt x="8" y="59"/>
                  </a:cubicBezTo>
                  <a:lnTo>
                    <a:pt x="29" y="62"/>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640"/>
            <p:cNvSpPr/>
            <p:nvPr/>
          </p:nvSpPr>
          <p:spPr bwMode="auto">
            <a:xfrm>
              <a:off x="-9052719" y="-8450263"/>
              <a:ext cx="239713" cy="360363"/>
            </a:xfrm>
            <a:custGeom>
              <a:avLst/>
              <a:gdLst>
                <a:gd name="T0" fmla="*/ 40 w 64"/>
                <a:gd name="T1" fmla="*/ 0 h 96"/>
                <a:gd name="T2" fmla="*/ 0 w 64"/>
                <a:gd name="T3" fmla="*/ 80 h 96"/>
                <a:gd name="T4" fmla="*/ 49 w 64"/>
                <a:gd name="T5" fmla="*/ 92 h 96"/>
                <a:gd name="T6" fmla="*/ 64 w 64"/>
                <a:gd name="T7" fmla="*/ 6 h 96"/>
                <a:gd name="T8" fmla="*/ 40 w 64"/>
                <a:gd name="T9" fmla="*/ 0 h 96"/>
              </a:gdLst>
              <a:ahLst/>
              <a:cxnLst>
                <a:cxn ang="0">
                  <a:pos x="T0" y="T1"/>
                </a:cxn>
                <a:cxn ang="0">
                  <a:pos x="T2" y="T3"/>
                </a:cxn>
                <a:cxn ang="0">
                  <a:pos x="T4" y="T5"/>
                </a:cxn>
                <a:cxn ang="0">
                  <a:pos x="T6" y="T7"/>
                </a:cxn>
                <a:cxn ang="0">
                  <a:pos x="T8" y="T9"/>
                </a:cxn>
              </a:cxnLst>
              <a:rect l="0" t="0" r="r" b="b"/>
              <a:pathLst>
                <a:path w="64" h="96">
                  <a:moveTo>
                    <a:pt x="40" y="0"/>
                  </a:moveTo>
                  <a:cubicBezTo>
                    <a:pt x="27" y="28"/>
                    <a:pt x="14" y="52"/>
                    <a:pt x="0" y="80"/>
                  </a:cubicBezTo>
                  <a:cubicBezTo>
                    <a:pt x="13" y="91"/>
                    <a:pt x="39" y="96"/>
                    <a:pt x="49" y="92"/>
                  </a:cubicBezTo>
                  <a:cubicBezTo>
                    <a:pt x="51" y="84"/>
                    <a:pt x="59" y="7"/>
                    <a:pt x="64" y="6"/>
                  </a:cubicBezTo>
                  <a:lnTo>
                    <a:pt x="40" y="0"/>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641"/>
            <p:cNvSpPr/>
            <p:nvPr/>
          </p:nvSpPr>
          <p:spPr bwMode="auto">
            <a:xfrm>
              <a:off x="-7473156" y="-9126538"/>
              <a:ext cx="139700" cy="139700"/>
            </a:xfrm>
            <a:custGeom>
              <a:avLst/>
              <a:gdLst>
                <a:gd name="T0" fmla="*/ 20 w 37"/>
                <a:gd name="T1" fmla="*/ 1 h 37"/>
                <a:gd name="T2" fmla="*/ 36 w 37"/>
                <a:gd name="T3" fmla="*/ 20 h 37"/>
                <a:gd name="T4" fmla="*/ 17 w 37"/>
                <a:gd name="T5" fmla="*/ 36 h 37"/>
                <a:gd name="T6" fmla="*/ 1 w 37"/>
                <a:gd name="T7" fmla="*/ 16 h 37"/>
                <a:gd name="T8" fmla="*/ 20 w 37"/>
                <a:gd name="T9" fmla="*/ 1 h 37"/>
              </a:gdLst>
              <a:ahLst/>
              <a:cxnLst>
                <a:cxn ang="0">
                  <a:pos x="T0" y="T1"/>
                </a:cxn>
                <a:cxn ang="0">
                  <a:pos x="T2" y="T3"/>
                </a:cxn>
                <a:cxn ang="0">
                  <a:pos x="T4" y="T5"/>
                </a:cxn>
                <a:cxn ang="0">
                  <a:pos x="T6" y="T7"/>
                </a:cxn>
                <a:cxn ang="0">
                  <a:pos x="T8" y="T9"/>
                </a:cxn>
              </a:cxnLst>
              <a:rect l="0" t="0" r="r" b="b"/>
              <a:pathLst>
                <a:path w="37" h="37">
                  <a:moveTo>
                    <a:pt x="20" y="1"/>
                  </a:moveTo>
                  <a:cubicBezTo>
                    <a:pt x="30" y="2"/>
                    <a:pt x="37" y="10"/>
                    <a:pt x="36" y="20"/>
                  </a:cubicBezTo>
                  <a:cubicBezTo>
                    <a:pt x="35" y="30"/>
                    <a:pt x="26" y="37"/>
                    <a:pt x="17" y="36"/>
                  </a:cubicBezTo>
                  <a:cubicBezTo>
                    <a:pt x="7" y="35"/>
                    <a:pt x="0" y="26"/>
                    <a:pt x="1" y="16"/>
                  </a:cubicBezTo>
                  <a:cubicBezTo>
                    <a:pt x="2" y="7"/>
                    <a:pt x="10" y="0"/>
                    <a:pt x="20" y="1"/>
                  </a:cubicBez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642"/>
            <p:cNvSpPr/>
            <p:nvPr/>
          </p:nvSpPr>
          <p:spPr bwMode="auto">
            <a:xfrm>
              <a:off x="-7442994" y="-9099551"/>
              <a:ext cx="93663" cy="93663"/>
            </a:xfrm>
            <a:custGeom>
              <a:avLst/>
              <a:gdLst>
                <a:gd name="T0" fmla="*/ 14 w 25"/>
                <a:gd name="T1" fmla="*/ 1 h 25"/>
                <a:gd name="T2" fmla="*/ 24 w 25"/>
                <a:gd name="T3" fmla="*/ 14 h 25"/>
                <a:gd name="T4" fmla="*/ 11 w 25"/>
                <a:gd name="T5" fmla="*/ 24 h 25"/>
                <a:gd name="T6" fmla="*/ 1 w 25"/>
                <a:gd name="T7" fmla="*/ 11 h 25"/>
                <a:gd name="T8" fmla="*/ 14 w 25"/>
                <a:gd name="T9" fmla="*/ 1 h 25"/>
              </a:gdLst>
              <a:ahLst/>
              <a:cxnLst>
                <a:cxn ang="0">
                  <a:pos x="T0" y="T1"/>
                </a:cxn>
                <a:cxn ang="0">
                  <a:pos x="T2" y="T3"/>
                </a:cxn>
                <a:cxn ang="0">
                  <a:pos x="T4" y="T5"/>
                </a:cxn>
                <a:cxn ang="0">
                  <a:pos x="T6" y="T7"/>
                </a:cxn>
                <a:cxn ang="0">
                  <a:pos x="T8" y="T9"/>
                </a:cxn>
              </a:cxnLst>
              <a:rect l="0" t="0" r="r" b="b"/>
              <a:pathLst>
                <a:path w="25" h="25">
                  <a:moveTo>
                    <a:pt x="14" y="1"/>
                  </a:moveTo>
                  <a:cubicBezTo>
                    <a:pt x="20" y="2"/>
                    <a:pt x="25" y="7"/>
                    <a:pt x="24" y="14"/>
                  </a:cubicBezTo>
                  <a:cubicBezTo>
                    <a:pt x="24" y="20"/>
                    <a:pt x="18" y="25"/>
                    <a:pt x="11" y="24"/>
                  </a:cubicBezTo>
                  <a:cubicBezTo>
                    <a:pt x="5" y="24"/>
                    <a:pt x="0" y="18"/>
                    <a:pt x="1" y="11"/>
                  </a:cubicBezTo>
                  <a:cubicBezTo>
                    <a:pt x="1" y="5"/>
                    <a:pt x="7" y="0"/>
                    <a:pt x="14" y="1"/>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3643"/>
            <p:cNvSpPr/>
            <p:nvPr/>
          </p:nvSpPr>
          <p:spPr bwMode="auto">
            <a:xfrm>
              <a:off x="-10257631" y="-7381876"/>
              <a:ext cx="1576388" cy="1208088"/>
            </a:xfrm>
            <a:custGeom>
              <a:avLst/>
              <a:gdLst>
                <a:gd name="T0" fmla="*/ 2 w 993"/>
                <a:gd name="T1" fmla="*/ 487 h 761"/>
                <a:gd name="T2" fmla="*/ 0 w 993"/>
                <a:gd name="T3" fmla="*/ 489 h 761"/>
                <a:gd name="T4" fmla="*/ 740 w 993"/>
                <a:gd name="T5" fmla="*/ 761 h 761"/>
                <a:gd name="T6" fmla="*/ 745 w 993"/>
                <a:gd name="T7" fmla="*/ 759 h 761"/>
                <a:gd name="T8" fmla="*/ 993 w 993"/>
                <a:gd name="T9" fmla="*/ 222 h 761"/>
                <a:gd name="T10" fmla="*/ 993 w 993"/>
                <a:gd name="T11" fmla="*/ 218 h 761"/>
                <a:gd name="T12" fmla="*/ 213 w 993"/>
                <a:gd name="T13" fmla="*/ 0 h 761"/>
                <a:gd name="T14" fmla="*/ 210 w 993"/>
                <a:gd name="T15" fmla="*/ 3 h 761"/>
                <a:gd name="T16" fmla="*/ 0 w 993"/>
                <a:gd name="T17" fmla="*/ 485 h 761"/>
                <a:gd name="T18" fmla="*/ 0 w 993"/>
                <a:gd name="T19" fmla="*/ 489 h 761"/>
                <a:gd name="T20" fmla="*/ 2 w 993"/>
                <a:gd name="T21" fmla="*/ 487 h 761"/>
                <a:gd name="T22" fmla="*/ 5 w 993"/>
                <a:gd name="T23" fmla="*/ 487 h 761"/>
                <a:gd name="T24" fmla="*/ 215 w 993"/>
                <a:gd name="T25" fmla="*/ 7 h 761"/>
                <a:gd name="T26" fmla="*/ 988 w 993"/>
                <a:gd name="T27" fmla="*/ 222 h 761"/>
                <a:gd name="T28" fmla="*/ 740 w 993"/>
                <a:gd name="T29" fmla="*/ 754 h 761"/>
                <a:gd name="T30" fmla="*/ 2 w 993"/>
                <a:gd name="T31" fmla="*/ 482 h 761"/>
                <a:gd name="T32" fmla="*/ 2 w 993"/>
                <a:gd name="T33" fmla="*/ 487 h 761"/>
                <a:gd name="T34" fmla="*/ 5 w 993"/>
                <a:gd name="T35" fmla="*/ 487 h 761"/>
                <a:gd name="T36" fmla="*/ 2 w 993"/>
                <a:gd name="T37" fmla="*/ 487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3" h="761">
                  <a:moveTo>
                    <a:pt x="2" y="487"/>
                  </a:moveTo>
                  <a:lnTo>
                    <a:pt x="0" y="489"/>
                  </a:lnTo>
                  <a:lnTo>
                    <a:pt x="740" y="761"/>
                  </a:lnTo>
                  <a:lnTo>
                    <a:pt x="745" y="759"/>
                  </a:lnTo>
                  <a:lnTo>
                    <a:pt x="993" y="222"/>
                  </a:lnTo>
                  <a:lnTo>
                    <a:pt x="993" y="218"/>
                  </a:lnTo>
                  <a:lnTo>
                    <a:pt x="213" y="0"/>
                  </a:lnTo>
                  <a:lnTo>
                    <a:pt x="210" y="3"/>
                  </a:lnTo>
                  <a:lnTo>
                    <a:pt x="0" y="485"/>
                  </a:lnTo>
                  <a:lnTo>
                    <a:pt x="0" y="489"/>
                  </a:lnTo>
                  <a:lnTo>
                    <a:pt x="2" y="487"/>
                  </a:lnTo>
                  <a:lnTo>
                    <a:pt x="5" y="487"/>
                  </a:lnTo>
                  <a:lnTo>
                    <a:pt x="215" y="7"/>
                  </a:lnTo>
                  <a:lnTo>
                    <a:pt x="988" y="222"/>
                  </a:lnTo>
                  <a:lnTo>
                    <a:pt x="740" y="754"/>
                  </a:lnTo>
                  <a:lnTo>
                    <a:pt x="2" y="482"/>
                  </a:lnTo>
                  <a:lnTo>
                    <a:pt x="2" y="487"/>
                  </a:lnTo>
                  <a:lnTo>
                    <a:pt x="5" y="487"/>
                  </a:lnTo>
                  <a:lnTo>
                    <a:pt x="2" y="487"/>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3644"/>
            <p:cNvSpPr/>
            <p:nvPr/>
          </p:nvSpPr>
          <p:spPr bwMode="auto">
            <a:xfrm>
              <a:off x="-9608344" y="-6327776"/>
              <a:ext cx="1295400" cy="547688"/>
            </a:xfrm>
            <a:custGeom>
              <a:avLst/>
              <a:gdLst>
                <a:gd name="T0" fmla="*/ 345 w 345"/>
                <a:gd name="T1" fmla="*/ 6 h 146"/>
                <a:gd name="T2" fmla="*/ 247 w 345"/>
                <a:gd name="T3" fmla="*/ 0 h 146"/>
                <a:gd name="T4" fmla="*/ 124 w 345"/>
                <a:gd name="T5" fmla="*/ 86 h 146"/>
                <a:gd name="T6" fmla="*/ 24 w 345"/>
                <a:gd name="T7" fmla="*/ 99 h 146"/>
                <a:gd name="T8" fmla="*/ 135 w 345"/>
                <a:gd name="T9" fmla="*/ 137 h 146"/>
                <a:gd name="T10" fmla="*/ 345 w 345"/>
                <a:gd name="T11" fmla="*/ 6 h 146"/>
              </a:gdLst>
              <a:ahLst/>
              <a:cxnLst>
                <a:cxn ang="0">
                  <a:pos x="T0" y="T1"/>
                </a:cxn>
                <a:cxn ang="0">
                  <a:pos x="T2" y="T3"/>
                </a:cxn>
                <a:cxn ang="0">
                  <a:pos x="T4" y="T5"/>
                </a:cxn>
                <a:cxn ang="0">
                  <a:pos x="T6" y="T7"/>
                </a:cxn>
                <a:cxn ang="0">
                  <a:pos x="T8" y="T9"/>
                </a:cxn>
                <a:cxn ang="0">
                  <a:pos x="T10" y="T11"/>
                </a:cxn>
              </a:cxnLst>
              <a:rect l="0" t="0" r="r" b="b"/>
              <a:pathLst>
                <a:path w="345" h="146">
                  <a:moveTo>
                    <a:pt x="345" y="6"/>
                  </a:moveTo>
                  <a:cubicBezTo>
                    <a:pt x="247" y="0"/>
                    <a:pt x="247" y="0"/>
                    <a:pt x="247" y="0"/>
                  </a:cubicBezTo>
                  <a:cubicBezTo>
                    <a:pt x="217" y="16"/>
                    <a:pt x="197" y="41"/>
                    <a:pt x="124" y="86"/>
                  </a:cubicBezTo>
                  <a:cubicBezTo>
                    <a:pt x="97" y="102"/>
                    <a:pt x="74" y="110"/>
                    <a:pt x="24" y="99"/>
                  </a:cubicBezTo>
                  <a:cubicBezTo>
                    <a:pt x="0" y="93"/>
                    <a:pt x="97" y="146"/>
                    <a:pt x="135" y="137"/>
                  </a:cubicBezTo>
                  <a:cubicBezTo>
                    <a:pt x="154" y="133"/>
                    <a:pt x="291" y="47"/>
                    <a:pt x="345"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3645"/>
            <p:cNvSpPr/>
            <p:nvPr/>
          </p:nvSpPr>
          <p:spPr bwMode="auto">
            <a:xfrm>
              <a:off x="-9619456" y="-6350001"/>
              <a:ext cx="1295400" cy="550863"/>
            </a:xfrm>
            <a:custGeom>
              <a:avLst/>
              <a:gdLst>
                <a:gd name="T0" fmla="*/ 345 w 345"/>
                <a:gd name="T1" fmla="*/ 7 h 147"/>
                <a:gd name="T2" fmla="*/ 247 w 345"/>
                <a:gd name="T3" fmla="*/ 0 h 147"/>
                <a:gd name="T4" fmla="*/ 124 w 345"/>
                <a:gd name="T5" fmla="*/ 86 h 147"/>
                <a:gd name="T6" fmla="*/ 24 w 345"/>
                <a:gd name="T7" fmla="*/ 100 h 147"/>
                <a:gd name="T8" fmla="*/ 134 w 345"/>
                <a:gd name="T9" fmla="*/ 138 h 147"/>
                <a:gd name="T10" fmla="*/ 345 w 345"/>
                <a:gd name="T11" fmla="*/ 7 h 147"/>
              </a:gdLst>
              <a:ahLst/>
              <a:cxnLst>
                <a:cxn ang="0">
                  <a:pos x="T0" y="T1"/>
                </a:cxn>
                <a:cxn ang="0">
                  <a:pos x="T2" y="T3"/>
                </a:cxn>
                <a:cxn ang="0">
                  <a:pos x="T4" y="T5"/>
                </a:cxn>
                <a:cxn ang="0">
                  <a:pos x="T6" y="T7"/>
                </a:cxn>
                <a:cxn ang="0">
                  <a:pos x="T8" y="T9"/>
                </a:cxn>
                <a:cxn ang="0">
                  <a:pos x="T10" y="T11"/>
                </a:cxn>
              </a:cxnLst>
              <a:rect l="0" t="0" r="r" b="b"/>
              <a:pathLst>
                <a:path w="345" h="147">
                  <a:moveTo>
                    <a:pt x="345" y="7"/>
                  </a:moveTo>
                  <a:cubicBezTo>
                    <a:pt x="247" y="0"/>
                    <a:pt x="247" y="0"/>
                    <a:pt x="247" y="0"/>
                  </a:cubicBezTo>
                  <a:cubicBezTo>
                    <a:pt x="217" y="17"/>
                    <a:pt x="197" y="42"/>
                    <a:pt x="124" y="86"/>
                  </a:cubicBezTo>
                  <a:cubicBezTo>
                    <a:pt x="97" y="103"/>
                    <a:pt x="74" y="111"/>
                    <a:pt x="24" y="100"/>
                  </a:cubicBezTo>
                  <a:cubicBezTo>
                    <a:pt x="0" y="94"/>
                    <a:pt x="96" y="147"/>
                    <a:pt x="134" y="138"/>
                  </a:cubicBezTo>
                  <a:cubicBezTo>
                    <a:pt x="154" y="134"/>
                    <a:pt x="291" y="47"/>
                    <a:pt x="345" y="7"/>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3646"/>
            <p:cNvSpPr/>
            <p:nvPr/>
          </p:nvSpPr>
          <p:spPr bwMode="auto">
            <a:xfrm>
              <a:off x="-10208419" y="-6567488"/>
              <a:ext cx="1290638" cy="550863"/>
            </a:xfrm>
            <a:custGeom>
              <a:avLst/>
              <a:gdLst>
                <a:gd name="T0" fmla="*/ 344 w 344"/>
                <a:gd name="T1" fmla="*/ 7 h 147"/>
                <a:gd name="T2" fmla="*/ 247 w 344"/>
                <a:gd name="T3" fmla="*/ 0 h 147"/>
                <a:gd name="T4" fmla="*/ 124 w 344"/>
                <a:gd name="T5" fmla="*/ 86 h 147"/>
                <a:gd name="T6" fmla="*/ 24 w 344"/>
                <a:gd name="T7" fmla="*/ 100 h 147"/>
                <a:gd name="T8" fmla="*/ 134 w 344"/>
                <a:gd name="T9" fmla="*/ 138 h 147"/>
                <a:gd name="T10" fmla="*/ 344 w 344"/>
                <a:gd name="T11" fmla="*/ 7 h 147"/>
              </a:gdLst>
              <a:ahLst/>
              <a:cxnLst>
                <a:cxn ang="0">
                  <a:pos x="T0" y="T1"/>
                </a:cxn>
                <a:cxn ang="0">
                  <a:pos x="T2" y="T3"/>
                </a:cxn>
                <a:cxn ang="0">
                  <a:pos x="T4" y="T5"/>
                </a:cxn>
                <a:cxn ang="0">
                  <a:pos x="T6" y="T7"/>
                </a:cxn>
                <a:cxn ang="0">
                  <a:pos x="T8" y="T9"/>
                </a:cxn>
                <a:cxn ang="0">
                  <a:pos x="T10" y="T11"/>
                </a:cxn>
              </a:cxnLst>
              <a:rect l="0" t="0" r="r" b="b"/>
              <a:pathLst>
                <a:path w="344" h="147">
                  <a:moveTo>
                    <a:pt x="344" y="7"/>
                  </a:moveTo>
                  <a:cubicBezTo>
                    <a:pt x="247" y="0"/>
                    <a:pt x="247" y="0"/>
                    <a:pt x="247" y="0"/>
                  </a:cubicBezTo>
                  <a:cubicBezTo>
                    <a:pt x="216" y="17"/>
                    <a:pt x="197" y="42"/>
                    <a:pt x="124" y="86"/>
                  </a:cubicBezTo>
                  <a:cubicBezTo>
                    <a:pt x="97" y="103"/>
                    <a:pt x="73" y="111"/>
                    <a:pt x="24" y="100"/>
                  </a:cubicBezTo>
                  <a:cubicBezTo>
                    <a:pt x="0" y="94"/>
                    <a:pt x="96" y="147"/>
                    <a:pt x="134" y="138"/>
                  </a:cubicBezTo>
                  <a:cubicBezTo>
                    <a:pt x="153" y="134"/>
                    <a:pt x="290" y="47"/>
                    <a:pt x="344" y="7"/>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3647"/>
            <p:cNvSpPr/>
            <p:nvPr/>
          </p:nvSpPr>
          <p:spPr bwMode="auto">
            <a:xfrm>
              <a:off x="-10219531" y="-6586538"/>
              <a:ext cx="1290638" cy="547688"/>
            </a:xfrm>
            <a:custGeom>
              <a:avLst/>
              <a:gdLst>
                <a:gd name="T0" fmla="*/ 344 w 344"/>
                <a:gd name="T1" fmla="*/ 6 h 146"/>
                <a:gd name="T2" fmla="*/ 247 w 344"/>
                <a:gd name="T3" fmla="*/ 0 h 146"/>
                <a:gd name="T4" fmla="*/ 123 w 344"/>
                <a:gd name="T5" fmla="*/ 86 h 146"/>
                <a:gd name="T6" fmla="*/ 24 w 344"/>
                <a:gd name="T7" fmla="*/ 99 h 146"/>
                <a:gd name="T8" fmla="*/ 134 w 344"/>
                <a:gd name="T9" fmla="*/ 138 h 146"/>
                <a:gd name="T10" fmla="*/ 344 w 344"/>
                <a:gd name="T11" fmla="*/ 6 h 146"/>
              </a:gdLst>
              <a:ahLst/>
              <a:cxnLst>
                <a:cxn ang="0">
                  <a:pos x="T0" y="T1"/>
                </a:cxn>
                <a:cxn ang="0">
                  <a:pos x="T2" y="T3"/>
                </a:cxn>
                <a:cxn ang="0">
                  <a:pos x="T4" y="T5"/>
                </a:cxn>
                <a:cxn ang="0">
                  <a:pos x="T6" y="T7"/>
                </a:cxn>
                <a:cxn ang="0">
                  <a:pos x="T8" y="T9"/>
                </a:cxn>
                <a:cxn ang="0">
                  <a:pos x="T10" y="T11"/>
                </a:cxn>
              </a:cxnLst>
              <a:rect l="0" t="0" r="r" b="b"/>
              <a:pathLst>
                <a:path w="344" h="146">
                  <a:moveTo>
                    <a:pt x="344" y="6"/>
                  </a:moveTo>
                  <a:cubicBezTo>
                    <a:pt x="247" y="0"/>
                    <a:pt x="247" y="0"/>
                    <a:pt x="247" y="0"/>
                  </a:cubicBezTo>
                  <a:cubicBezTo>
                    <a:pt x="216" y="17"/>
                    <a:pt x="197" y="42"/>
                    <a:pt x="123" y="86"/>
                  </a:cubicBezTo>
                  <a:cubicBezTo>
                    <a:pt x="96" y="102"/>
                    <a:pt x="73" y="110"/>
                    <a:pt x="24" y="99"/>
                  </a:cubicBezTo>
                  <a:cubicBezTo>
                    <a:pt x="0" y="94"/>
                    <a:pt x="96" y="146"/>
                    <a:pt x="134" y="138"/>
                  </a:cubicBezTo>
                  <a:cubicBezTo>
                    <a:pt x="153" y="133"/>
                    <a:pt x="290" y="47"/>
                    <a:pt x="344"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3648"/>
            <p:cNvSpPr/>
            <p:nvPr/>
          </p:nvSpPr>
          <p:spPr bwMode="auto">
            <a:xfrm>
              <a:off x="-9124156" y="-7842251"/>
              <a:ext cx="1733550" cy="1792288"/>
            </a:xfrm>
            <a:custGeom>
              <a:avLst/>
              <a:gdLst>
                <a:gd name="T0" fmla="*/ 0 w 462"/>
                <a:gd name="T1" fmla="*/ 441 h 478"/>
                <a:gd name="T2" fmla="*/ 107 w 462"/>
                <a:gd name="T3" fmla="*/ 208 h 478"/>
                <a:gd name="T4" fmla="*/ 129 w 462"/>
                <a:gd name="T5" fmla="*/ 289 h 478"/>
                <a:gd name="T6" fmla="*/ 294 w 462"/>
                <a:gd name="T7" fmla="*/ 216 h 478"/>
                <a:gd name="T8" fmla="*/ 316 w 462"/>
                <a:gd name="T9" fmla="*/ 80 h 478"/>
                <a:gd name="T10" fmla="*/ 379 w 462"/>
                <a:gd name="T11" fmla="*/ 47 h 478"/>
                <a:gd name="T12" fmla="*/ 458 w 462"/>
                <a:gd name="T13" fmla="*/ 28 h 478"/>
                <a:gd name="T14" fmla="*/ 419 w 462"/>
                <a:gd name="T15" fmla="*/ 131 h 478"/>
                <a:gd name="T16" fmla="*/ 385 w 462"/>
                <a:gd name="T17" fmla="*/ 234 h 478"/>
                <a:gd name="T18" fmla="*/ 170 w 462"/>
                <a:gd name="T19" fmla="*/ 461 h 478"/>
                <a:gd name="T20" fmla="*/ 55 w 462"/>
                <a:gd name="T21" fmla="*/ 464 h 478"/>
                <a:gd name="T22" fmla="*/ 0 w 462"/>
                <a:gd name="T23" fmla="*/ 4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7" y="208"/>
                    <a:pt x="107" y="208"/>
                    <a:pt x="107" y="208"/>
                  </a:cubicBezTo>
                  <a:cubicBezTo>
                    <a:pt x="82" y="256"/>
                    <a:pt x="82" y="269"/>
                    <a:pt x="129" y="289"/>
                  </a:cubicBezTo>
                  <a:cubicBezTo>
                    <a:pt x="169" y="306"/>
                    <a:pt x="262" y="243"/>
                    <a:pt x="294" y="216"/>
                  </a:cubicBezTo>
                  <a:cubicBezTo>
                    <a:pt x="379" y="141"/>
                    <a:pt x="312" y="113"/>
                    <a:pt x="316" y="80"/>
                  </a:cubicBezTo>
                  <a:cubicBezTo>
                    <a:pt x="318" y="68"/>
                    <a:pt x="338" y="69"/>
                    <a:pt x="379" y="47"/>
                  </a:cubicBezTo>
                  <a:cubicBezTo>
                    <a:pt x="427" y="22"/>
                    <a:pt x="454" y="0"/>
                    <a:pt x="458" y="28"/>
                  </a:cubicBezTo>
                  <a:cubicBezTo>
                    <a:pt x="462" y="58"/>
                    <a:pt x="447" y="88"/>
                    <a:pt x="419" y="131"/>
                  </a:cubicBezTo>
                  <a:cubicBezTo>
                    <a:pt x="409" y="146"/>
                    <a:pt x="392" y="165"/>
                    <a:pt x="385" y="234"/>
                  </a:cubicBezTo>
                  <a:cubicBezTo>
                    <a:pt x="374" y="356"/>
                    <a:pt x="256" y="436"/>
                    <a:pt x="170" y="461"/>
                  </a:cubicBezTo>
                  <a:cubicBezTo>
                    <a:pt x="117" y="478"/>
                    <a:pt x="76" y="466"/>
                    <a:pt x="55" y="464"/>
                  </a:cubicBezTo>
                  <a:lnTo>
                    <a:pt x="0" y="441"/>
                  </a:ln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3649"/>
            <p:cNvSpPr/>
            <p:nvPr/>
          </p:nvSpPr>
          <p:spPr bwMode="auto">
            <a:xfrm>
              <a:off x="-9079706" y="-7835901"/>
              <a:ext cx="1735138" cy="1793875"/>
            </a:xfrm>
            <a:custGeom>
              <a:avLst/>
              <a:gdLst>
                <a:gd name="T0" fmla="*/ 0 w 462"/>
                <a:gd name="T1" fmla="*/ 441 h 478"/>
                <a:gd name="T2" fmla="*/ 106 w 462"/>
                <a:gd name="T3" fmla="*/ 208 h 478"/>
                <a:gd name="T4" fmla="*/ 128 w 462"/>
                <a:gd name="T5" fmla="*/ 289 h 478"/>
                <a:gd name="T6" fmla="*/ 293 w 462"/>
                <a:gd name="T7" fmla="*/ 215 h 478"/>
                <a:gd name="T8" fmla="*/ 316 w 462"/>
                <a:gd name="T9" fmla="*/ 80 h 478"/>
                <a:gd name="T10" fmla="*/ 378 w 462"/>
                <a:gd name="T11" fmla="*/ 47 h 478"/>
                <a:gd name="T12" fmla="*/ 458 w 462"/>
                <a:gd name="T13" fmla="*/ 28 h 478"/>
                <a:gd name="T14" fmla="*/ 418 w 462"/>
                <a:gd name="T15" fmla="*/ 131 h 478"/>
                <a:gd name="T16" fmla="*/ 385 w 462"/>
                <a:gd name="T17" fmla="*/ 234 h 478"/>
                <a:gd name="T18" fmla="*/ 170 w 462"/>
                <a:gd name="T19" fmla="*/ 461 h 478"/>
                <a:gd name="T20" fmla="*/ 54 w 462"/>
                <a:gd name="T21" fmla="*/ 464 h 478"/>
                <a:gd name="T22" fmla="*/ 0 w 462"/>
                <a:gd name="T23" fmla="*/ 4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6" y="208"/>
                    <a:pt x="106" y="208"/>
                    <a:pt x="106" y="208"/>
                  </a:cubicBezTo>
                  <a:cubicBezTo>
                    <a:pt x="82" y="256"/>
                    <a:pt x="82" y="269"/>
                    <a:pt x="128" y="289"/>
                  </a:cubicBezTo>
                  <a:cubicBezTo>
                    <a:pt x="168" y="306"/>
                    <a:pt x="261" y="243"/>
                    <a:pt x="293" y="215"/>
                  </a:cubicBezTo>
                  <a:cubicBezTo>
                    <a:pt x="379" y="141"/>
                    <a:pt x="311" y="113"/>
                    <a:pt x="316" y="80"/>
                  </a:cubicBezTo>
                  <a:cubicBezTo>
                    <a:pt x="317" y="68"/>
                    <a:pt x="338" y="69"/>
                    <a:pt x="378" y="47"/>
                  </a:cubicBezTo>
                  <a:cubicBezTo>
                    <a:pt x="426" y="22"/>
                    <a:pt x="454" y="0"/>
                    <a:pt x="458" y="28"/>
                  </a:cubicBezTo>
                  <a:cubicBezTo>
                    <a:pt x="462" y="58"/>
                    <a:pt x="447" y="88"/>
                    <a:pt x="418" y="131"/>
                  </a:cubicBezTo>
                  <a:cubicBezTo>
                    <a:pt x="408" y="146"/>
                    <a:pt x="391" y="165"/>
                    <a:pt x="385" y="234"/>
                  </a:cubicBezTo>
                  <a:cubicBezTo>
                    <a:pt x="373" y="356"/>
                    <a:pt x="255" y="436"/>
                    <a:pt x="170" y="461"/>
                  </a:cubicBezTo>
                  <a:cubicBezTo>
                    <a:pt x="116" y="478"/>
                    <a:pt x="76" y="466"/>
                    <a:pt x="54" y="464"/>
                  </a:cubicBezTo>
                  <a:lnTo>
                    <a:pt x="0" y="441"/>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3650"/>
            <p:cNvSpPr/>
            <p:nvPr/>
          </p:nvSpPr>
          <p:spPr bwMode="auto">
            <a:xfrm>
              <a:off x="-10310019" y="-7580313"/>
              <a:ext cx="1812925" cy="1450975"/>
            </a:xfrm>
            <a:custGeom>
              <a:avLst/>
              <a:gdLst>
                <a:gd name="T0" fmla="*/ 470 w 483"/>
                <a:gd name="T1" fmla="*/ 93 h 387"/>
                <a:gd name="T2" fmla="*/ 77 w 483"/>
                <a:gd name="T3" fmla="*/ 0 h 387"/>
                <a:gd name="T4" fmla="*/ 68 w 483"/>
                <a:gd name="T5" fmla="*/ 4 h 387"/>
                <a:gd name="T6" fmla="*/ 5 w 483"/>
                <a:gd name="T7" fmla="*/ 238 h 387"/>
                <a:gd name="T8" fmla="*/ 378 w 483"/>
                <a:gd name="T9" fmla="*/ 377 h 387"/>
                <a:gd name="T10" fmla="*/ 469 w 483"/>
                <a:gd name="T11" fmla="*/ 136 h 387"/>
                <a:gd name="T12" fmla="*/ 470 w 483"/>
                <a:gd name="T13" fmla="*/ 93 h 387"/>
              </a:gdLst>
              <a:ahLst/>
              <a:cxnLst>
                <a:cxn ang="0">
                  <a:pos x="T0" y="T1"/>
                </a:cxn>
                <a:cxn ang="0">
                  <a:pos x="T2" y="T3"/>
                </a:cxn>
                <a:cxn ang="0">
                  <a:pos x="T4" y="T5"/>
                </a:cxn>
                <a:cxn ang="0">
                  <a:pos x="T6" y="T7"/>
                </a:cxn>
                <a:cxn ang="0">
                  <a:pos x="T8" y="T9"/>
                </a:cxn>
                <a:cxn ang="0">
                  <a:pos x="T10" y="T11"/>
                </a:cxn>
                <a:cxn ang="0">
                  <a:pos x="T12" y="T13"/>
                </a:cxn>
              </a:cxnLst>
              <a:rect l="0" t="0" r="r" b="b"/>
              <a:pathLst>
                <a:path w="483" h="387">
                  <a:moveTo>
                    <a:pt x="470" y="93"/>
                  </a:moveTo>
                  <a:cubicBezTo>
                    <a:pt x="389" y="116"/>
                    <a:pt x="126" y="45"/>
                    <a:pt x="77" y="0"/>
                  </a:cubicBezTo>
                  <a:cubicBezTo>
                    <a:pt x="68" y="4"/>
                    <a:pt x="68" y="4"/>
                    <a:pt x="68" y="4"/>
                  </a:cubicBezTo>
                  <a:cubicBezTo>
                    <a:pt x="110" y="112"/>
                    <a:pt x="13" y="132"/>
                    <a:pt x="5" y="238"/>
                  </a:cubicBezTo>
                  <a:cubicBezTo>
                    <a:pt x="0" y="306"/>
                    <a:pt x="390" y="387"/>
                    <a:pt x="378" y="377"/>
                  </a:cubicBezTo>
                  <a:cubicBezTo>
                    <a:pt x="309" y="315"/>
                    <a:pt x="429" y="183"/>
                    <a:pt x="469" y="136"/>
                  </a:cubicBezTo>
                  <a:cubicBezTo>
                    <a:pt x="483" y="119"/>
                    <a:pt x="477" y="101"/>
                    <a:pt x="470" y="93"/>
                  </a:cubicBez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3651"/>
            <p:cNvSpPr/>
            <p:nvPr/>
          </p:nvSpPr>
          <p:spPr bwMode="auto">
            <a:xfrm>
              <a:off x="-10354469" y="-7572376"/>
              <a:ext cx="1811338" cy="1525588"/>
            </a:xfrm>
            <a:custGeom>
              <a:avLst/>
              <a:gdLst>
                <a:gd name="T0" fmla="*/ 472 w 483"/>
                <a:gd name="T1" fmla="*/ 99 h 407"/>
                <a:gd name="T2" fmla="*/ 82 w 483"/>
                <a:gd name="T3" fmla="*/ 0 h 407"/>
                <a:gd name="T4" fmla="*/ 77 w 483"/>
                <a:gd name="T5" fmla="*/ 3 h 407"/>
                <a:gd name="T6" fmla="*/ 5 w 483"/>
                <a:gd name="T7" fmla="*/ 239 h 407"/>
                <a:gd name="T8" fmla="*/ 425 w 483"/>
                <a:gd name="T9" fmla="*/ 399 h 407"/>
                <a:gd name="T10" fmla="*/ 469 w 483"/>
                <a:gd name="T11" fmla="*/ 137 h 407"/>
                <a:gd name="T12" fmla="*/ 472 w 483"/>
                <a:gd name="T13" fmla="*/ 99 h 407"/>
              </a:gdLst>
              <a:ahLst/>
              <a:cxnLst>
                <a:cxn ang="0">
                  <a:pos x="T0" y="T1"/>
                </a:cxn>
                <a:cxn ang="0">
                  <a:pos x="T2" y="T3"/>
                </a:cxn>
                <a:cxn ang="0">
                  <a:pos x="T4" y="T5"/>
                </a:cxn>
                <a:cxn ang="0">
                  <a:pos x="T6" y="T7"/>
                </a:cxn>
                <a:cxn ang="0">
                  <a:pos x="T8" y="T9"/>
                </a:cxn>
                <a:cxn ang="0">
                  <a:pos x="T10" y="T11"/>
                </a:cxn>
                <a:cxn ang="0">
                  <a:pos x="T12" y="T13"/>
                </a:cxn>
              </a:cxnLst>
              <a:rect l="0" t="0" r="r" b="b"/>
              <a:pathLst>
                <a:path w="483" h="407">
                  <a:moveTo>
                    <a:pt x="472" y="99"/>
                  </a:moveTo>
                  <a:cubicBezTo>
                    <a:pt x="391" y="122"/>
                    <a:pt x="131" y="45"/>
                    <a:pt x="82" y="0"/>
                  </a:cubicBezTo>
                  <a:cubicBezTo>
                    <a:pt x="77" y="3"/>
                    <a:pt x="77" y="3"/>
                    <a:pt x="77" y="3"/>
                  </a:cubicBezTo>
                  <a:cubicBezTo>
                    <a:pt x="119" y="111"/>
                    <a:pt x="13" y="133"/>
                    <a:pt x="5" y="239"/>
                  </a:cubicBezTo>
                  <a:cubicBezTo>
                    <a:pt x="0" y="307"/>
                    <a:pt x="439" y="407"/>
                    <a:pt x="425" y="399"/>
                  </a:cubicBezTo>
                  <a:cubicBezTo>
                    <a:pt x="331" y="343"/>
                    <a:pt x="429" y="184"/>
                    <a:pt x="469" y="137"/>
                  </a:cubicBezTo>
                  <a:cubicBezTo>
                    <a:pt x="483" y="120"/>
                    <a:pt x="479" y="107"/>
                    <a:pt x="472" y="99"/>
                  </a:cubicBez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3652"/>
            <p:cNvSpPr/>
            <p:nvPr/>
          </p:nvSpPr>
          <p:spPr bwMode="auto">
            <a:xfrm>
              <a:off x="-8906669" y="-7778751"/>
              <a:ext cx="1543050" cy="1646238"/>
            </a:xfrm>
            <a:custGeom>
              <a:avLst/>
              <a:gdLst>
                <a:gd name="T0" fmla="*/ 52 w 411"/>
                <a:gd name="T1" fmla="*/ 279 h 439"/>
                <a:gd name="T2" fmla="*/ 55 w 411"/>
                <a:gd name="T3" fmla="*/ 437 h 439"/>
                <a:gd name="T4" fmla="*/ 329 w 411"/>
                <a:gd name="T5" fmla="*/ 189 h 439"/>
                <a:gd name="T6" fmla="*/ 370 w 411"/>
                <a:gd name="T7" fmla="*/ 88 h 439"/>
                <a:gd name="T8" fmla="*/ 384 w 411"/>
                <a:gd name="T9" fmla="*/ 23 h 439"/>
                <a:gd name="T10" fmla="*/ 316 w 411"/>
                <a:gd name="T11" fmla="*/ 63 h 439"/>
                <a:gd name="T12" fmla="*/ 303 w 411"/>
                <a:gd name="T13" fmla="*/ 108 h 439"/>
                <a:gd name="T14" fmla="*/ 81 w 411"/>
                <a:gd name="T15" fmla="*/ 295 h 439"/>
                <a:gd name="T16" fmla="*/ 52 w 411"/>
                <a:gd name="T17" fmla="*/ 279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39">
                  <a:moveTo>
                    <a:pt x="52" y="279"/>
                  </a:moveTo>
                  <a:cubicBezTo>
                    <a:pt x="28" y="329"/>
                    <a:pt x="0" y="436"/>
                    <a:pt x="55" y="437"/>
                  </a:cubicBezTo>
                  <a:cubicBezTo>
                    <a:pt x="168" y="439"/>
                    <a:pt x="313" y="336"/>
                    <a:pt x="329" y="189"/>
                  </a:cubicBezTo>
                  <a:cubicBezTo>
                    <a:pt x="349" y="107"/>
                    <a:pt x="360" y="113"/>
                    <a:pt x="370" y="88"/>
                  </a:cubicBezTo>
                  <a:cubicBezTo>
                    <a:pt x="370" y="88"/>
                    <a:pt x="411" y="0"/>
                    <a:pt x="384" y="23"/>
                  </a:cubicBezTo>
                  <a:cubicBezTo>
                    <a:pt x="379" y="28"/>
                    <a:pt x="323" y="62"/>
                    <a:pt x="316" y="63"/>
                  </a:cubicBezTo>
                  <a:cubicBezTo>
                    <a:pt x="280" y="70"/>
                    <a:pt x="299" y="83"/>
                    <a:pt x="303" y="108"/>
                  </a:cubicBezTo>
                  <a:cubicBezTo>
                    <a:pt x="322" y="211"/>
                    <a:pt x="133" y="315"/>
                    <a:pt x="81" y="295"/>
                  </a:cubicBezTo>
                  <a:cubicBezTo>
                    <a:pt x="77" y="293"/>
                    <a:pt x="54" y="276"/>
                    <a:pt x="52" y="279"/>
                  </a:cubicBezTo>
                  <a:close/>
                </a:path>
              </a:pathLst>
            </a:custGeom>
            <a:solidFill>
              <a:srgbClr val="0097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3653"/>
            <p:cNvSpPr/>
            <p:nvPr/>
          </p:nvSpPr>
          <p:spPr bwMode="auto">
            <a:xfrm>
              <a:off x="-11533981" y="-6691313"/>
              <a:ext cx="1636713" cy="1027113"/>
            </a:xfrm>
            <a:custGeom>
              <a:avLst/>
              <a:gdLst>
                <a:gd name="T0" fmla="*/ 68 w 436"/>
                <a:gd name="T1" fmla="*/ 43 h 274"/>
                <a:gd name="T2" fmla="*/ 35 w 436"/>
                <a:gd name="T3" fmla="*/ 65 h 274"/>
                <a:gd name="T4" fmla="*/ 62 w 436"/>
                <a:gd name="T5" fmla="*/ 253 h 274"/>
                <a:gd name="T6" fmla="*/ 235 w 436"/>
                <a:gd name="T7" fmla="*/ 259 h 274"/>
                <a:gd name="T8" fmla="*/ 412 w 436"/>
                <a:gd name="T9" fmla="*/ 132 h 274"/>
                <a:gd name="T10" fmla="*/ 355 w 436"/>
                <a:gd name="T11" fmla="*/ 9 h 274"/>
                <a:gd name="T12" fmla="*/ 260 w 436"/>
                <a:gd name="T13" fmla="*/ 17 h 274"/>
                <a:gd name="T14" fmla="*/ 70 w 436"/>
                <a:gd name="T15" fmla="*/ 95 h 274"/>
                <a:gd name="T16" fmla="*/ 68 w 436"/>
                <a:gd name="T17"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274">
                  <a:moveTo>
                    <a:pt x="68" y="43"/>
                  </a:moveTo>
                  <a:cubicBezTo>
                    <a:pt x="35" y="65"/>
                    <a:pt x="35" y="65"/>
                    <a:pt x="35" y="65"/>
                  </a:cubicBezTo>
                  <a:cubicBezTo>
                    <a:pt x="22" y="109"/>
                    <a:pt x="0" y="222"/>
                    <a:pt x="62" y="253"/>
                  </a:cubicBezTo>
                  <a:cubicBezTo>
                    <a:pt x="99" y="272"/>
                    <a:pt x="198" y="274"/>
                    <a:pt x="235" y="259"/>
                  </a:cubicBezTo>
                  <a:cubicBezTo>
                    <a:pt x="309" y="229"/>
                    <a:pt x="372" y="207"/>
                    <a:pt x="412" y="132"/>
                  </a:cubicBezTo>
                  <a:cubicBezTo>
                    <a:pt x="436" y="89"/>
                    <a:pt x="418" y="18"/>
                    <a:pt x="355" y="9"/>
                  </a:cubicBezTo>
                  <a:cubicBezTo>
                    <a:pt x="298" y="0"/>
                    <a:pt x="316" y="0"/>
                    <a:pt x="260" y="17"/>
                  </a:cubicBezTo>
                  <a:cubicBezTo>
                    <a:pt x="237" y="24"/>
                    <a:pt x="101" y="101"/>
                    <a:pt x="70" y="95"/>
                  </a:cubicBezTo>
                  <a:cubicBezTo>
                    <a:pt x="67" y="94"/>
                    <a:pt x="69" y="45"/>
                    <a:pt x="68" y="43"/>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3654"/>
            <p:cNvSpPr/>
            <p:nvPr/>
          </p:nvSpPr>
          <p:spPr bwMode="auto">
            <a:xfrm>
              <a:off x="-11822906" y="-5876926"/>
              <a:ext cx="908050" cy="884238"/>
            </a:xfrm>
            <a:custGeom>
              <a:avLst/>
              <a:gdLst>
                <a:gd name="T0" fmla="*/ 242 w 242"/>
                <a:gd name="T1" fmla="*/ 35 h 236"/>
                <a:gd name="T2" fmla="*/ 194 w 242"/>
                <a:gd name="T3" fmla="*/ 0 h 236"/>
                <a:gd name="T4" fmla="*/ 131 w 242"/>
                <a:gd name="T5" fmla="*/ 74 h 236"/>
                <a:gd name="T6" fmla="*/ 6 w 242"/>
                <a:gd name="T7" fmla="*/ 218 h 236"/>
                <a:gd name="T8" fmla="*/ 39 w 242"/>
                <a:gd name="T9" fmla="*/ 223 h 236"/>
                <a:gd name="T10" fmla="*/ 197 w 242"/>
                <a:gd name="T11" fmla="*/ 81 h 236"/>
                <a:gd name="T12" fmla="*/ 242 w 242"/>
                <a:gd name="T13" fmla="*/ 35 h 236"/>
              </a:gdLst>
              <a:ahLst/>
              <a:cxnLst>
                <a:cxn ang="0">
                  <a:pos x="T0" y="T1"/>
                </a:cxn>
                <a:cxn ang="0">
                  <a:pos x="T2" y="T3"/>
                </a:cxn>
                <a:cxn ang="0">
                  <a:pos x="T4" y="T5"/>
                </a:cxn>
                <a:cxn ang="0">
                  <a:pos x="T6" y="T7"/>
                </a:cxn>
                <a:cxn ang="0">
                  <a:pos x="T8" y="T9"/>
                </a:cxn>
                <a:cxn ang="0">
                  <a:pos x="T10" y="T11"/>
                </a:cxn>
                <a:cxn ang="0">
                  <a:pos x="T12" y="T13"/>
                </a:cxn>
              </a:cxnLst>
              <a:rect l="0" t="0" r="r" b="b"/>
              <a:pathLst>
                <a:path w="242" h="236">
                  <a:moveTo>
                    <a:pt x="242" y="35"/>
                  </a:moveTo>
                  <a:cubicBezTo>
                    <a:pt x="194" y="0"/>
                    <a:pt x="194" y="0"/>
                    <a:pt x="194" y="0"/>
                  </a:cubicBezTo>
                  <a:cubicBezTo>
                    <a:pt x="177" y="29"/>
                    <a:pt x="156" y="52"/>
                    <a:pt x="131" y="74"/>
                  </a:cubicBezTo>
                  <a:cubicBezTo>
                    <a:pt x="105" y="97"/>
                    <a:pt x="31" y="183"/>
                    <a:pt x="6" y="218"/>
                  </a:cubicBezTo>
                  <a:cubicBezTo>
                    <a:pt x="0" y="227"/>
                    <a:pt x="29" y="236"/>
                    <a:pt x="39" y="223"/>
                  </a:cubicBezTo>
                  <a:cubicBezTo>
                    <a:pt x="93" y="155"/>
                    <a:pt x="137" y="123"/>
                    <a:pt x="197" y="81"/>
                  </a:cubicBezTo>
                  <a:cubicBezTo>
                    <a:pt x="230" y="59"/>
                    <a:pt x="228" y="55"/>
                    <a:pt x="242" y="35"/>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3655"/>
            <p:cNvSpPr/>
            <p:nvPr/>
          </p:nvSpPr>
          <p:spPr bwMode="auto">
            <a:xfrm>
              <a:off x="-10505281" y="-6600826"/>
              <a:ext cx="979488" cy="1390650"/>
            </a:xfrm>
            <a:custGeom>
              <a:avLst/>
              <a:gdLst>
                <a:gd name="T0" fmla="*/ 114 w 261"/>
                <a:gd name="T1" fmla="*/ 0 h 371"/>
                <a:gd name="T2" fmla="*/ 56 w 261"/>
                <a:gd name="T3" fmla="*/ 18 h 371"/>
                <a:gd name="T4" fmla="*/ 31 w 261"/>
                <a:gd name="T5" fmla="*/ 200 h 371"/>
                <a:gd name="T6" fmla="*/ 149 w 261"/>
                <a:gd name="T7" fmla="*/ 215 h 371"/>
                <a:gd name="T8" fmla="*/ 202 w 261"/>
                <a:gd name="T9" fmla="*/ 324 h 371"/>
                <a:gd name="T10" fmla="*/ 252 w 261"/>
                <a:gd name="T11" fmla="*/ 340 h 371"/>
                <a:gd name="T12" fmla="*/ 222 w 261"/>
                <a:gd name="T13" fmla="*/ 297 h 371"/>
                <a:gd name="T14" fmla="*/ 202 w 261"/>
                <a:gd name="T15" fmla="*/ 206 h 371"/>
                <a:gd name="T16" fmla="*/ 202 w 261"/>
                <a:gd name="T17" fmla="*/ 173 h 371"/>
                <a:gd name="T18" fmla="*/ 131 w 261"/>
                <a:gd name="T19" fmla="*/ 148 h 371"/>
                <a:gd name="T20" fmla="*/ 114 w 261"/>
                <a:gd name="T2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71">
                  <a:moveTo>
                    <a:pt x="114" y="0"/>
                  </a:moveTo>
                  <a:cubicBezTo>
                    <a:pt x="56" y="18"/>
                    <a:pt x="56" y="18"/>
                    <a:pt x="56" y="18"/>
                  </a:cubicBezTo>
                  <a:cubicBezTo>
                    <a:pt x="50" y="59"/>
                    <a:pt x="0" y="178"/>
                    <a:pt x="31" y="200"/>
                  </a:cubicBezTo>
                  <a:cubicBezTo>
                    <a:pt x="84" y="238"/>
                    <a:pt x="93" y="217"/>
                    <a:pt x="149" y="215"/>
                  </a:cubicBezTo>
                  <a:cubicBezTo>
                    <a:pt x="192" y="215"/>
                    <a:pt x="190" y="288"/>
                    <a:pt x="202" y="324"/>
                  </a:cubicBezTo>
                  <a:cubicBezTo>
                    <a:pt x="212" y="351"/>
                    <a:pt x="261" y="371"/>
                    <a:pt x="252" y="340"/>
                  </a:cubicBezTo>
                  <a:cubicBezTo>
                    <a:pt x="247" y="320"/>
                    <a:pt x="245" y="344"/>
                    <a:pt x="222" y="297"/>
                  </a:cubicBezTo>
                  <a:cubicBezTo>
                    <a:pt x="212" y="276"/>
                    <a:pt x="205" y="236"/>
                    <a:pt x="202" y="206"/>
                  </a:cubicBezTo>
                  <a:cubicBezTo>
                    <a:pt x="201" y="189"/>
                    <a:pt x="204" y="175"/>
                    <a:pt x="202" y="173"/>
                  </a:cubicBezTo>
                  <a:cubicBezTo>
                    <a:pt x="191" y="163"/>
                    <a:pt x="129" y="159"/>
                    <a:pt x="131" y="148"/>
                  </a:cubicBezTo>
                  <a:cubicBezTo>
                    <a:pt x="137" y="94"/>
                    <a:pt x="176" y="41"/>
                    <a:pt x="114"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3656"/>
            <p:cNvSpPr/>
            <p:nvPr/>
          </p:nvSpPr>
          <p:spPr bwMode="auto">
            <a:xfrm>
              <a:off x="-10332244" y="-7010401"/>
              <a:ext cx="412750" cy="401638"/>
            </a:xfrm>
            <a:custGeom>
              <a:avLst/>
              <a:gdLst>
                <a:gd name="T0" fmla="*/ 51 w 110"/>
                <a:gd name="T1" fmla="*/ 107 h 107"/>
                <a:gd name="T2" fmla="*/ 0 w 110"/>
                <a:gd name="T3" fmla="*/ 94 h 107"/>
                <a:gd name="T4" fmla="*/ 25 w 110"/>
                <a:gd name="T5" fmla="*/ 72 h 107"/>
                <a:gd name="T6" fmla="*/ 69 w 110"/>
                <a:gd name="T7" fmla="*/ 8 h 107"/>
                <a:gd name="T8" fmla="*/ 87 w 110"/>
                <a:gd name="T9" fmla="*/ 0 h 107"/>
                <a:gd name="T10" fmla="*/ 98 w 110"/>
                <a:gd name="T11" fmla="*/ 60 h 107"/>
                <a:gd name="T12" fmla="*/ 88 w 110"/>
                <a:gd name="T13" fmla="*/ 82 h 107"/>
                <a:gd name="T14" fmla="*/ 102 w 110"/>
                <a:gd name="T15" fmla="*/ 87 h 107"/>
                <a:gd name="T16" fmla="*/ 53 w 110"/>
                <a:gd name="T17" fmla="*/ 104 h 107"/>
                <a:gd name="T18" fmla="*/ 51 w 110"/>
                <a:gd name="T19" fmla="*/ 10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07">
                  <a:moveTo>
                    <a:pt x="51" y="107"/>
                  </a:moveTo>
                  <a:cubicBezTo>
                    <a:pt x="0" y="94"/>
                    <a:pt x="0" y="94"/>
                    <a:pt x="0" y="94"/>
                  </a:cubicBezTo>
                  <a:cubicBezTo>
                    <a:pt x="12" y="95"/>
                    <a:pt x="23" y="84"/>
                    <a:pt x="25" y="72"/>
                  </a:cubicBezTo>
                  <a:cubicBezTo>
                    <a:pt x="32" y="37"/>
                    <a:pt x="32" y="22"/>
                    <a:pt x="69" y="8"/>
                  </a:cubicBezTo>
                  <a:cubicBezTo>
                    <a:pt x="76" y="6"/>
                    <a:pt x="80" y="4"/>
                    <a:pt x="87" y="0"/>
                  </a:cubicBezTo>
                  <a:cubicBezTo>
                    <a:pt x="90" y="9"/>
                    <a:pt x="99" y="51"/>
                    <a:pt x="98" y="60"/>
                  </a:cubicBezTo>
                  <a:cubicBezTo>
                    <a:pt x="96" y="81"/>
                    <a:pt x="89" y="77"/>
                    <a:pt x="88" y="82"/>
                  </a:cubicBezTo>
                  <a:cubicBezTo>
                    <a:pt x="87" y="90"/>
                    <a:pt x="110" y="68"/>
                    <a:pt x="102" y="87"/>
                  </a:cubicBezTo>
                  <a:cubicBezTo>
                    <a:pt x="96" y="99"/>
                    <a:pt x="65" y="93"/>
                    <a:pt x="53" y="104"/>
                  </a:cubicBezTo>
                  <a:cubicBezTo>
                    <a:pt x="52" y="105"/>
                    <a:pt x="52" y="106"/>
                    <a:pt x="51" y="107"/>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3657"/>
            <p:cNvSpPr/>
            <p:nvPr/>
          </p:nvSpPr>
          <p:spPr bwMode="auto">
            <a:xfrm>
              <a:off x="-11300619" y="-6983413"/>
              <a:ext cx="2716213" cy="985838"/>
            </a:xfrm>
            <a:custGeom>
              <a:avLst/>
              <a:gdLst>
                <a:gd name="T0" fmla="*/ 30 w 724"/>
                <a:gd name="T1" fmla="*/ 137 h 263"/>
                <a:gd name="T2" fmla="*/ 371 w 724"/>
                <a:gd name="T3" fmla="*/ 106 h 263"/>
                <a:gd name="T4" fmla="*/ 517 w 724"/>
                <a:gd name="T5" fmla="*/ 105 h 263"/>
                <a:gd name="T6" fmla="*/ 652 w 724"/>
                <a:gd name="T7" fmla="*/ 88 h 263"/>
                <a:gd name="T8" fmla="*/ 713 w 724"/>
                <a:gd name="T9" fmla="*/ 115 h 263"/>
                <a:gd name="T10" fmla="*/ 716 w 724"/>
                <a:gd name="T11" fmla="*/ 188 h 263"/>
                <a:gd name="T12" fmla="*/ 645 w 724"/>
                <a:gd name="T13" fmla="*/ 170 h 263"/>
                <a:gd name="T14" fmla="*/ 591 w 724"/>
                <a:gd name="T15" fmla="*/ 207 h 263"/>
                <a:gd name="T16" fmla="*/ 487 w 724"/>
                <a:gd name="T17" fmla="*/ 159 h 263"/>
                <a:gd name="T18" fmla="*/ 226 w 724"/>
                <a:gd name="T19" fmla="*/ 257 h 263"/>
                <a:gd name="T20" fmla="*/ 7 w 724"/>
                <a:gd name="T21" fmla="*/ 169 h 263"/>
                <a:gd name="T22" fmla="*/ 30 w 724"/>
                <a:gd name="T23" fmla="*/ 137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63">
                  <a:moveTo>
                    <a:pt x="30" y="137"/>
                  </a:moveTo>
                  <a:cubicBezTo>
                    <a:pt x="119" y="223"/>
                    <a:pt x="326" y="231"/>
                    <a:pt x="371" y="106"/>
                  </a:cubicBezTo>
                  <a:cubicBezTo>
                    <a:pt x="392" y="49"/>
                    <a:pt x="470" y="0"/>
                    <a:pt x="517" y="105"/>
                  </a:cubicBezTo>
                  <a:cubicBezTo>
                    <a:pt x="566" y="215"/>
                    <a:pt x="605" y="72"/>
                    <a:pt x="652" y="88"/>
                  </a:cubicBezTo>
                  <a:cubicBezTo>
                    <a:pt x="676" y="96"/>
                    <a:pt x="681" y="129"/>
                    <a:pt x="713" y="115"/>
                  </a:cubicBezTo>
                  <a:cubicBezTo>
                    <a:pt x="708" y="144"/>
                    <a:pt x="724" y="186"/>
                    <a:pt x="716" y="188"/>
                  </a:cubicBezTo>
                  <a:cubicBezTo>
                    <a:pt x="706" y="190"/>
                    <a:pt x="662" y="196"/>
                    <a:pt x="645" y="170"/>
                  </a:cubicBezTo>
                  <a:cubicBezTo>
                    <a:pt x="631" y="146"/>
                    <a:pt x="609" y="200"/>
                    <a:pt x="591" y="207"/>
                  </a:cubicBezTo>
                  <a:cubicBezTo>
                    <a:pt x="563" y="231"/>
                    <a:pt x="523" y="209"/>
                    <a:pt x="487" y="159"/>
                  </a:cubicBezTo>
                  <a:cubicBezTo>
                    <a:pt x="419" y="65"/>
                    <a:pt x="422" y="249"/>
                    <a:pt x="226" y="257"/>
                  </a:cubicBezTo>
                  <a:cubicBezTo>
                    <a:pt x="90" y="263"/>
                    <a:pt x="20" y="197"/>
                    <a:pt x="7" y="169"/>
                  </a:cubicBezTo>
                  <a:cubicBezTo>
                    <a:pt x="0" y="152"/>
                    <a:pt x="29" y="135"/>
                    <a:pt x="30" y="13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3658"/>
            <p:cNvSpPr/>
            <p:nvPr/>
          </p:nvSpPr>
          <p:spPr bwMode="auto">
            <a:xfrm>
              <a:off x="-8981281" y="-6657976"/>
              <a:ext cx="273050" cy="415925"/>
            </a:xfrm>
            <a:custGeom>
              <a:avLst/>
              <a:gdLst>
                <a:gd name="T0" fmla="*/ 66 w 73"/>
                <a:gd name="T1" fmla="*/ 21 h 111"/>
                <a:gd name="T2" fmla="*/ 61 w 73"/>
                <a:gd name="T3" fmla="*/ 110 h 111"/>
                <a:gd name="T4" fmla="*/ 37 w 73"/>
                <a:gd name="T5" fmla="*/ 45 h 111"/>
                <a:gd name="T6" fmla="*/ 53 w 73"/>
                <a:gd name="T7" fmla="*/ 7 h 111"/>
                <a:gd name="T8" fmla="*/ 66 w 73"/>
                <a:gd name="T9" fmla="*/ 21 h 111"/>
              </a:gdLst>
              <a:ahLst/>
              <a:cxnLst>
                <a:cxn ang="0">
                  <a:pos x="T0" y="T1"/>
                </a:cxn>
                <a:cxn ang="0">
                  <a:pos x="T2" y="T3"/>
                </a:cxn>
                <a:cxn ang="0">
                  <a:pos x="T4" y="T5"/>
                </a:cxn>
                <a:cxn ang="0">
                  <a:pos x="T6" y="T7"/>
                </a:cxn>
                <a:cxn ang="0">
                  <a:pos x="T8" y="T9"/>
                </a:cxn>
              </a:cxnLst>
              <a:rect l="0" t="0" r="r" b="b"/>
              <a:pathLst>
                <a:path w="73" h="111">
                  <a:moveTo>
                    <a:pt x="66" y="21"/>
                  </a:moveTo>
                  <a:cubicBezTo>
                    <a:pt x="68" y="30"/>
                    <a:pt x="73" y="111"/>
                    <a:pt x="61" y="110"/>
                  </a:cubicBezTo>
                  <a:cubicBezTo>
                    <a:pt x="0" y="106"/>
                    <a:pt x="22" y="97"/>
                    <a:pt x="37" y="45"/>
                  </a:cubicBezTo>
                  <a:cubicBezTo>
                    <a:pt x="41" y="33"/>
                    <a:pt x="45" y="0"/>
                    <a:pt x="53" y="7"/>
                  </a:cubicBezTo>
                  <a:cubicBezTo>
                    <a:pt x="68" y="19"/>
                    <a:pt x="65" y="18"/>
                    <a:pt x="66" y="2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3659"/>
            <p:cNvSpPr/>
            <p:nvPr/>
          </p:nvSpPr>
          <p:spPr bwMode="auto">
            <a:xfrm>
              <a:off x="-9184481" y="-6646863"/>
              <a:ext cx="338138" cy="506413"/>
            </a:xfrm>
            <a:custGeom>
              <a:avLst/>
              <a:gdLst>
                <a:gd name="T0" fmla="*/ 0 w 90"/>
                <a:gd name="T1" fmla="*/ 32 h 135"/>
                <a:gd name="T2" fmla="*/ 45 w 90"/>
                <a:gd name="T3" fmla="*/ 0 h 135"/>
                <a:gd name="T4" fmla="*/ 47 w 90"/>
                <a:gd name="T5" fmla="*/ 117 h 135"/>
                <a:gd name="T6" fmla="*/ 35 w 90"/>
                <a:gd name="T7" fmla="*/ 100 h 135"/>
                <a:gd name="T8" fmla="*/ 0 w 90"/>
                <a:gd name="T9" fmla="*/ 32 h 135"/>
              </a:gdLst>
              <a:ahLst/>
              <a:cxnLst>
                <a:cxn ang="0">
                  <a:pos x="T0" y="T1"/>
                </a:cxn>
                <a:cxn ang="0">
                  <a:pos x="T2" y="T3"/>
                </a:cxn>
                <a:cxn ang="0">
                  <a:pos x="T4" y="T5"/>
                </a:cxn>
                <a:cxn ang="0">
                  <a:pos x="T6" y="T7"/>
                </a:cxn>
                <a:cxn ang="0">
                  <a:pos x="T8" y="T9"/>
                </a:cxn>
              </a:cxnLst>
              <a:rect l="0" t="0" r="r" b="b"/>
              <a:pathLst>
                <a:path w="90" h="135">
                  <a:moveTo>
                    <a:pt x="0" y="32"/>
                  </a:moveTo>
                  <a:cubicBezTo>
                    <a:pt x="45" y="0"/>
                    <a:pt x="45" y="0"/>
                    <a:pt x="45" y="0"/>
                  </a:cubicBezTo>
                  <a:cubicBezTo>
                    <a:pt x="47" y="33"/>
                    <a:pt x="90" y="108"/>
                    <a:pt x="47" y="117"/>
                  </a:cubicBezTo>
                  <a:cubicBezTo>
                    <a:pt x="47" y="117"/>
                    <a:pt x="38" y="135"/>
                    <a:pt x="35" y="100"/>
                  </a:cubicBezTo>
                  <a:cubicBezTo>
                    <a:pt x="33" y="75"/>
                    <a:pt x="5" y="44"/>
                    <a:pt x="0" y="3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3660"/>
            <p:cNvSpPr/>
            <p:nvPr/>
          </p:nvSpPr>
          <p:spPr bwMode="auto">
            <a:xfrm>
              <a:off x="-9548019" y="-6570663"/>
              <a:ext cx="307975" cy="434975"/>
            </a:xfrm>
            <a:custGeom>
              <a:avLst/>
              <a:gdLst>
                <a:gd name="T0" fmla="*/ 64 w 82"/>
                <a:gd name="T1" fmla="*/ 0 h 116"/>
                <a:gd name="T2" fmla="*/ 78 w 82"/>
                <a:gd name="T3" fmla="*/ 17 h 116"/>
                <a:gd name="T4" fmla="*/ 35 w 82"/>
                <a:gd name="T5" fmla="*/ 114 h 116"/>
                <a:gd name="T6" fmla="*/ 0 w 82"/>
                <a:gd name="T7" fmla="*/ 84 h 116"/>
                <a:gd name="T8" fmla="*/ 28 w 82"/>
                <a:gd name="T9" fmla="*/ 68 h 116"/>
                <a:gd name="T10" fmla="*/ 64 w 82"/>
                <a:gd name="T11" fmla="*/ 0 h 116"/>
              </a:gdLst>
              <a:ahLst/>
              <a:cxnLst>
                <a:cxn ang="0">
                  <a:pos x="T0" y="T1"/>
                </a:cxn>
                <a:cxn ang="0">
                  <a:pos x="T2" y="T3"/>
                </a:cxn>
                <a:cxn ang="0">
                  <a:pos x="T4" y="T5"/>
                </a:cxn>
                <a:cxn ang="0">
                  <a:pos x="T6" y="T7"/>
                </a:cxn>
                <a:cxn ang="0">
                  <a:pos x="T8" y="T9"/>
                </a:cxn>
                <a:cxn ang="0">
                  <a:pos x="T10" y="T11"/>
                </a:cxn>
              </a:cxnLst>
              <a:rect l="0" t="0" r="r" b="b"/>
              <a:pathLst>
                <a:path w="82" h="116">
                  <a:moveTo>
                    <a:pt x="64" y="0"/>
                  </a:moveTo>
                  <a:cubicBezTo>
                    <a:pt x="78" y="17"/>
                    <a:pt x="78" y="17"/>
                    <a:pt x="78" y="17"/>
                  </a:cubicBezTo>
                  <a:cubicBezTo>
                    <a:pt x="80" y="41"/>
                    <a:pt x="82" y="116"/>
                    <a:pt x="35" y="114"/>
                  </a:cubicBezTo>
                  <a:cubicBezTo>
                    <a:pt x="35" y="114"/>
                    <a:pt x="10" y="87"/>
                    <a:pt x="0" y="84"/>
                  </a:cubicBezTo>
                  <a:cubicBezTo>
                    <a:pt x="0" y="84"/>
                    <a:pt x="21" y="72"/>
                    <a:pt x="28" y="68"/>
                  </a:cubicBezTo>
                  <a:cubicBezTo>
                    <a:pt x="47" y="57"/>
                    <a:pt x="65" y="23"/>
                    <a:pt x="64" y="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661"/>
            <p:cNvSpPr/>
            <p:nvPr/>
          </p:nvSpPr>
          <p:spPr bwMode="auto">
            <a:xfrm>
              <a:off x="-9765506" y="-6845301"/>
              <a:ext cx="284163" cy="498475"/>
            </a:xfrm>
            <a:custGeom>
              <a:avLst/>
              <a:gdLst>
                <a:gd name="T0" fmla="*/ 68 w 76"/>
                <a:gd name="T1" fmla="*/ 1 h 133"/>
                <a:gd name="T2" fmla="*/ 68 w 76"/>
                <a:gd name="T3" fmla="*/ 15 h 133"/>
                <a:gd name="T4" fmla="*/ 34 w 76"/>
                <a:gd name="T5" fmla="*/ 114 h 133"/>
                <a:gd name="T6" fmla="*/ 2 w 76"/>
                <a:gd name="T7" fmla="*/ 7 h 133"/>
                <a:gd name="T8" fmla="*/ 26 w 76"/>
                <a:gd name="T9" fmla="*/ 0 h 133"/>
                <a:gd name="T10" fmla="*/ 68 w 76"/>
                <a:gd name="T11" fmla="*/ 1 h 133"/>
              </a:gdLst>
              <a:ahLst/>
              <a:cxnLst>
                <a:cxn ang="0">
                  <a:pos x="T0" y="T1"/>
                </a:cxn>
                <a:cxn ang="0">
                  <a:pos x="T2" y="T3"/>
                </a:cxn>
                <a:cxn ang="0">
                  <a:pos x="T4" y="T5"/>
                </a:cxn>
                <a:cxn ang="0">
                  <a:pos x="T6" y="T7"/>
                </a:cxn>
                <a:cxn ang="0">
                  <a:pos x="T8" y="T9"/>
                </a:cxn>
                <a:cxn ang="0">
                  <a:pos x="T10" y="T11"/>
                </a:cxn>
              </a:cxnLst>
              <a:rect l="0" t="0" r="r" b="b"/>
              <a:pathLst>
                <a:path w="76" h="133">
                  <a:moveTo>
                    <a:pt x="68" y="1"/>
                  </a:moveTo>
                  <a:cubicBezTo>
                    <a:pt x="68" y="15"/>
                    <a:pt x="68" y="15"/>
                    <a:pt x="68" y="15"/>
                  </a:cubicBezTo>
                  <a:cubicBezTo>
                    <a:pt x="76" y="123"/>
                    <a:pt x="23" y="133"/>
                    <a:pt x="34" y="114"/>
                  </a:cubicBezTo>
                  <a:cubicBezTo>
                    <a:pt x="50" y="83"/>
                    <a:pt x="38" y="19"/>
                    <a:pt x="2" y="7"/>
                  </a:cubicBezTo>
                  <a:cubicBezTo>
                    <a:pt x="0" y="6"/>
                    <a:pt x="26" y="1"/>
                    <a:pt x="26" y="0"/>
                  </a:cubicBezTo>
                  <a:lnTo>
                    <a:pt x="68" y="1"/>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662"/>
            <p:cNvSpPr/>
            <p:nvPr/>
          </p:nvSpPr>
          <p:spPr bwMode="auto">
            <a:xfrm>
              <a:off x="-9990931" y="-6680201"/>
              <a:ext cx="239713" cy="514350"/>
            </a:xfrm>
            <a:custGeom>
              <a:avLst/>
              <a:gdLst>
                <a:gd name="T0" fmla="*/ 64 w 64"/>
                <a:gd name="T1" fmla="*/ 94 h 137"/>
                <a:gd name="T2" fmla="*/ 23 w 64"/>
                <a:gd name="T3" fmla="*/ 0 h 137"/>
                <a:gd name="T4" fmla="*/ 4 w 64"/>
                <a:gd name="T5" fmla="*/ 35 h 137"/>
                <a:gd name="T6" fmla="*/ 40 w 64"/>
                <a:gd name="T7" fmla="*/ 118 h 137"/>
                <a:gd name="T8" fmla="*/ 64 w 64"/>
                <a:gd name="T9" fmla="*/ 95 h 137"/>
                <a:gd name="T10" fmla="*/ 64 w 64"/>
                <a:gd name="T11" fmla="*/ 94 h 137"/>
              </a:gdLst>
              <a:ahLst/>
              <a:cxnLst>
                <a:cxn ang="0">
                  <a:pos x="T0" y="T1"/>
                </a:cxn>
                <a:cxn ang="0">
                  <a:pos x="T2" y="T3"/>
                </a:cxn>
                <a:cxn ang="0">
                  <a:pos x="T4" y="T5"/>
                </a:cxn>
                <a:cxn ang="0">
                  <a:pos x="T6" y="T7"/>
                </a:cxn>
                <a:cxn ang="0">
                  <a:pos x="T8" y="T9"/>
                </a:cxn>
                <a:cxn ang="0">
                  <a:pos x="T10" y="T11"/>
                </a:cxn>
              </a:cxnLst>
              <a:rect l="0" t="0" r="r" b="b"/>
              <a:pathLst>
                <a:path w="64" h="137">
                  <a:moveTo>
                    <a:pt x="64" y="94"/>
                  </a:moveTo>
                  <a:cubicBezTo>
                    <a:pt x="59" y="68"/>
                    <a:pt x="51" y="17"/>
                    <a:pt x="23" y="0"/>
                  </a:cubicBezTo>
                  <a:cubicBezTo>
                    <a:pt x="1" y="28"/>
                    <a:pt x="0" y="26"/>
                    <a:pt x="4" y="35"/>
                  </a:cubicBezTo>
                  <a:cubicBezTo>
                    <a:pt x="10" y="49"/>
                    <a:pt x="28" y="73"/>
                    <a:pt x="40" y="118"/>
                  </a:cubicBezTo>
                  <a:cubicBezTo>
                    <a:pt x="45" y="137"/>
                    <a:pt x="49" y="107"/>
                    <a:pt x="64" y="95"/>
                  </a:cubicBezTo>
                  <a:lnTo>
                    <a:pt x="64" y="94"/>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663"/>
            <p:cNvSpPr/>
            <p:nvPr/>
          </p:nvSpPr>
          <p:spPr bwMode="auto">
            <a:xfrm>
              <a:off x="-10230644" y="-6402388"/>
              <a:ext cx="360363" cy="333375"/>
            </a:xfrm>
            <a:custGeom>
              <a:avLst/>
              <a:gdLst>
                <a:gd name="T0" fmla="*/ 35 w 96"/>
                <a:gd name="T1" fmla="*/ 0 h 89"/>
                <a:gd name="T2" fmla="*/ 70 w 96"/>
                <a:gd name="T3" fmla="*/ 75 h 89"/>
                <a:gd name="T4" fmla="*/ 21 w 96"/>
                <a:gd name="T5" fmla="*/ 37 h 89"/>
                <a:gd name="T6" fmla="*/ 34 w 96"/>
                <a:gd name="T7" fmla="*/ 1 h 89"/>
                <a:gd name="T8" fmla="*/ 35 w 96"/>
                <a:gd name="T9" fmla="*/ 0 h 89"/>
              </a:gdLst>
              <a:ahLst/>
              <a:cxnLst>
                <a:cxn ang="0">
                  <a:pos x="T0" y="T1"/>
                </a:cxn>
                <a:cxn ang="0">
                  <a:pos x="T2" y="T3"/>
                </a:cxn>
                <a:cxn ang="0">
                  <a:pos x="T4" y="T5"/>
                </a:cxn>
                <a:cxn ang="0">
                  <a:pos x="T6" y="T7"/>
                </a:cxn>
                <a:cxn ang="0">
                  <a:pos x="T8" y="T9"/>
                </a:cxn>
              </a:cxnLst>
              <a:rect l="0" t="0" r="r" b="b"/>
              <a:pathLst>
                <a:path w="96" h="89">
                  <a:moveTo>
                    <a:pt x="35" y="0"/>
                  </a:moveTo>
                  <a:cubicBezTo>
                    <a:pt x="46" y="11"/>
                    <a:pt x="96" y="66"/>
                    <a:pt x="70" y="75"/>
                  </a:cubicBezTo>
                  <a:cubicBezTo>
                    <a:pt x="37" y="87"/>
                    <a:pt x="53" y="89"/>
                    <a:pt x="21" y="37"/>
                  </a:cubicBezTo>
                  <a:cubicBezTo>
                    <a:pt x="1" y="3"/>
                    <a:pt x="0" y="29"/>
                    <a:pt x="34" y="1"/>
                  </a:cubicBezTo>
                  <a:lnTo>
                    <a:pt x="35" y="0"/>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664"/>
            <p:cNvSpPr/>
            <p:nvPr/>
          </p:nvSpPr>
          <p:spPr bwMode="auto">
            <a:xfrm>
              <a:off x="-10419556" y="-6316663"/>
              <a:ext cx="192088" cy="368300"/>
            </a:xfrm>
            <a:custGeom>
              <a:avLst/>
              <a:gdLst>
                <a:gd name="T0" fmla="*/ 28 w 51"/>
                <a:gd name="T1" fmla="*/ 1 h 98"/>
                <a:gd name="T2" fmla="*/ 49 w 51"/>
                <a:gd name="T3" fmla="*/ 76 h 98"/>
                <a:gd name="T4" fmla="*/ 9 w 51"/>
                <a:gd name="T5" fmla="*/ 94 h 98"/>
                <a:gd name="T6" fmla="*/ 1 w 51"/>
                <a:gd name="T7" fmla="*/ 11 h 98"/>
                <a:gd name="T8" fmla="*/ 28 w 51"/>
                <a:gd name="T9" fmla="*/ 1 h 98"/>
              </a:gdLst>
              <a:ahLst/>
              <a:cxnLst>
                <a:cxn ang="0">
                  <a:pos x="T0" y="T1"/>
                </a:cxn>
                <a:cxn ang="0">
                  <a:pos x="T2" y="T3"/>
                </a:cxn>
                <a:cxn ang="0">
                  <a:pos x="T4" y="T5"/>
                </a:cxn>
                <a:cxn ang="0">
                  <a:pos x="T6" y="T7"/>
                </a:cxn>
                <a:cxn ang="0">
                  <a:pos x="T8" y="T9"/>
                </a:cxn>
              </a:cxnLst>
              <a:rect l="0" t="0" r="r" b="b"/>
              <a:pathLst>
                <a:path w="51" h="98">
                  <a:moveTo>
                    <a:pt x="28" y="1"/>
                  </a:moveTo>
                  <a:cubicBezTo>
                    <a:pt x="45" y="23"/>
                    <a:pt x="47" y="50"/>
                    <a:pt x="49" y="76"/>
                  </a:cubicBezTo>
                  <a:cubicBezTo>
                    <a:pt x="51" y="98"/>
                    <a:pt x="46" y="92"/>
                    <a:pt x="9" y="94"/>
                  </a:cubicBezTo>
                  <a:cubicBezTo>
                    <a:pt x="7" y="61"/>
                    <a:pt x="12" y="43"/>
                    <a:pt x="1" y="11"/>
                  </a:cubicBezTo>
                  <a:cubicBezTo>
                    <a:pt x="0" y="9"/>
                    <a:pt x="27" y="0"/>
                    <a:pt x="28" y="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665"/>
            <p:cNvSpPr/>
            <p:nvPr/>
          </p:nvSpPr>
          <p:spPr bwMode="auto">
            <a:xfrm>
              <a:off x="-10764044" y="-6316663"/>
              <a:ext cx="266700" cy="322263"/>
            </a:xfrm>
            <a:custGeom>
              <a:avLst/>
              <a:gdLst>
                <a:gd name="T0" fmla="*/ 62 w 71"/>
                <a:gd name="T1" fmla="*/ 4 h 86"/>
                <a:gd name="T2" fmla="*/ 41 w 71"/>
                <a:gd name="T3" fmla="*/ 86 h 86"/>
                <a:gd name="T4" fmla="*/ 1 w 71"/>
                <a:gd name="T5" fmla="*/ 78 h 86"/>
                <a:gd name="T6" fmla="*/ 24 w 71"/>
                <a:gd name="T7" fmla="*/ 5 h 86"/>
                <a:gd name="T8" fmla="*/ 62 w 71"/>
                <a:gd name="T9" fmla="*/ 4 h 86"/>
              </a:gdLst>
              <a:ahLst/>
              <a:cxnLst>
                <a:cxn ang="0">
                  <a:pos x="T0" y="T1"/>
                </a:cxn>
                <a:cxn ang="0">
                  <a:pos x="T2" y="T3"/>
                </a:cxn>
                <a:cxn ang="0">
                  <a:pos x="T4" y="T5"/>
                </a:cxn>
                <a:cxn ang="0">
                  <a:pos x="T6" y="T7"/>
                </a:cxn>
                <a:cxn ang="0">
                  <a:pos x="T8" y="T9"/>
                </a:cxn>
              </a:cxnLst>
              <a:rect l="0" t="0" r="r" b="b"/>
              <a:pathLst>
                <a:path w="71" h="86">
                  <a:moveTo>
                    <a:pt x="62" y="4"/>
                  </a:moveTo>
                  <a:cubicBezTo>
                    <a:pt x="58" y="21"/>
                    <a:pt x="71" y="86"/>
                    <a:pt x="41" y="86"/>
                  </a:cubicBezTo>
                  <a:cubicBezTo>
                    <a:pt x="16" y="85"/>
                    <a:pt x="0" y="83"/>
                    <a:pt x="1" y="78"/>
                  </a:cubicBezTo>
                  <a:cubicBezTo>
                    <a:pt x="2" y="68"/>
                    <a:pt x="31" y="47"/>
                    <a:pt x="24" y="5"/>
                  </a:cubicBezTo>
                  <a:cubicBezTo>
                    <a:pt x="24" y="0"/>
                    <a:pt x="63" y="0"/>
                    <a:pt x="62" y="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666"/>
            <p:cNvSpPr/>
            <p:nvPr/>
          </p:nvSpPr>
          <p:spPr bwMode="auto">
            <a:xfrm>
              <a:off x="-11206956" y="-6383338"/>
              <a:ext cx="390525" cy="322263"/>
            </a:xfrm>
            <a:custGeom>
              <a:avLst/>
              <a:gdLst>
                <a:gd name="T0" fmla="*/ 103 w 104"/>
                <a:gd name="T1" fmla="*/ 10 h 86"/>
                <a:gd name="T2" fmla="*/ 53 w 104"/>
                <a:gd name="T3" fmla="*/ 85 h 86"/>
                <a:gd name="T4" fmla="*/ 1 w 104"/>
                <a:gd name="T5" fmla="*/ 61 h 86"/>
                <a:gd name="T6" fmla="*/ 40 w 104"/>
                <a:gd name="T7" fmla="*/ 31 h 86"/>
                <a:gd name="T8" fmla="*/ 73 w 104"/>
                <a:gd name="T9" fmla="*/ 3 h 86"/>
                <a:gd name="T10" fmla="*/ 103 w 104"/>
                <a:gd name="T11" fmla="*/ 10 h 86"/>
              </a:gdLst>
              <a:ahLst/>
              <a:cxnLst>
                <a:cxn ang="0">
                  <a:pos x="T0" y="T1"/>
                </a:cxn>
                <a:cxn ang="0">
                  <a:pos x="T2" y="T3"/>
                </a:cxn>
                <a:cxn ang="0">
                  <a:pos x="T4" y="T5"/>
                </a:cxn>
                <a:cxn ang="0">
                  <a:pos x="T6" y="T7"/>
                </a:cxn>
                <a:cxn ang="0">
                  <a:pos x="T8" y="T9"/>
                </a:cxn>
                <a:cxn ang="0">
                  <a:pos x="T10" y="T11"/>
                </a:cxn>
              </a:cxnLst>
              <a:rect l="0" t="0" r="r" b="b"/>
              <a:pathLst>
                <a:path w="104" h="86">
                  <a:moveTo>
                    <a:pt x="103" y="10"/>
                  </a:moveTo>
                  <a:cubicBezTo>
                    <a:pt x="104" y="21"/>
                    <a:pt x="79" y="86"/>
                    <a:pt x="53" y="85"/>
                  </a:cubicBezTo>
                  <a:cubicBezTo>
                    <a:pt x="37" y="84"/>
                    <a:pt x="0" y="66"/>
                    <a:pt x="1" y="61"/>
                  </a:cubicBezTo>
                  <a:cubicBezTo>
                    <a:pt x="1" y="61"/>
                    <a:pt x="23" y="47"/>
                    <a:pt x="40" y="31"/>
                  </a:cubicBezTo>
                  <a:cubicBezTo>
                    <a:pt x="56" y="17"/>
                    <a:pt x="66" y="0"/>
                    <a:pt x="73" y="3"/>
                  </a:cubicBezTo>
                  <a:cubicBezTo>
                    <a:pt x="82" y="6"/>
                    <a:pt x="98" y="8"/>
                    <a:pt x="103" y="1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667"/>
            <p:cNvSpPr/>
            <p:nvPr/>
          </p:nvSpPr>
          <p:spPr bwMode="auto">
            <a:xfrm>
              <a:off x="-8670131" y="-6553201"/>
              <a:ext cx="192088" cy="277813"/>
            </a:xfrm>
            <a:custGeom>
              <a:avLst/>
              <a:gdLst>
                <a:gd name="T0" fmla="*/ 11 w 51"/>
                <a:gd name="T1" fmla="*/ 74 h 74"/>
                <a:gd name="T2" fmla="*/ 10 w 51"/>
                <a:gd name="T3" fmla="*/ 0 h 74"/>
                <a:gd name="T4" fmla="*/ 41 w 51"/>
                <a:gd name="T5" fmla="*/ 4 h 74"/>
                <a:gd name="T6" fmla="*/ 14 w 51"/>
                <a:gd name="T7" fmla="*/ 4 h 74"/>
                <a:gd name="T8" fmla="*/ 42 w 51"/>
                <a:gd name="T9" fmla="*/ 9 h 74"/>
                <a:gd name="T10" fmla="*/ 29 w 51"/>
                <a:gd name="T11" fmla="*/ 10 h 74"/>
                <a:gd name="T12" fmla="*/ 29 w 51"/>
                <a:gd name="T13" fmla="*/ 11 h 74"/>
                <a:gd name="T14" fmla="*/ 41 w 51"/>
                <a:gd name="T15" fmla="*/ 14 h 74"/>
                <a:gd name="T16" fmla="*/ 18 w 51"/>
                <a:gd name="T17" fmla="*/ 15 h 74"/>
                <a:gd name="T18" fmla="*/ 41 w 51"/>
                <a:gd name="T19" fmla="*/ 19 h 74"/>
                <a:gd name="T20" fmla="*/ 30 w 51"/>
                <a:gd name="T21" fmla="*/ 20 h 74"/>
                <a:gd name="T22" fmla="*/ 42 w 51"/>
                <a:gd name="T23" fmla="*/ 26 h 74"/>
                <a:gd name="T24" fmla="*/ 30 w 51"/>
                <a:gd name="T25" fmla="*/ 24 h 74"/>
                <a:gd name="T26" fmla="*/ 17 w 51"/>
                <a:gd name="T27" fmla="*/ 25 h 74"/>
                <a:gd name="T28" fmla="*/ 42 w 51"/>
                <a:gd name="T29" fmla="*/ 29 h 74"/>
                <a:gd name="T30" fmla="*/ 24 w 51"/>
                <a:gd name="T31" fmla="*/ 32 h 74"/>
                <a:gd name="T32" fmla="*/ 43 w 51"/>
                <a:gd name="T33" fmla="*/ 38 h 74"/>
                <a:gd name="T34" fmla="*/ 26 w 51"/>
                <a:gd name="T35" fmla="*/ 41 h 74"/>
                <a:gd name="T36" fmla="*/ 44 w 51"/>
                <a:gd name="T37" fmla="*/ 46 h 74"/>
                <a:gd name="T38" fmla="*/ 28 w 51"/>
                <a:gd name="T39" fmla="*/ 49 h 74"/>
                <a:gd name="T40" fmla="*/ 44 w 51"/>
                <a:gd name="T41" fmla="*/ 53 h 74"/>
                <a:gd name="T42" fmla="*/ 26 w 51"/>
                <a:gd name="T43" fmla="*/ 55 h 74"/>
                <a:gd name="T44" fmla="*/ 44 w 51"/>
                <a:gd name="T45" fmla="*/ 58 h 74"/>
                <a:gd name="T46" fmla="*/ 28 w 51"/>
                <a:gd name="T47" fmla="*/ 61 h 74"/>
                <a:gd name="T48" fmla="*/ 45 w 51"/>
                <a:gd name="T49" fmla="*/ 63 h 74"/>
                <a:gd name="T50" fmla="*/ 31 w 51"/>
                <a:gd name="T51" fmla="*/ 65 h 74"/>
                <a:gd name="T52" fmla="*/ 19 w 51"/>
                <a:gd name="T53" fmla="*/ 66 h 74"/>
                <a:gd name="T54" fmla="*/ 45 w 51"/>
                <a:gd name="T55" fmla="*/ 74 h 74"/>
                <a:gd name="T56" fmla="*/ 11 w 51"/>
                <a:gd name="T5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74">
                  <a:moveTo>
                    <a:pt x="11" y="74"/>
                  </a:moveTo>
                  <a:cubicBezTo>
                    <a:pt x="10" y="0"/>
                    <a:pt x="10" y="0"/>
                    <a:pt x="10" y="0"/>
                  </a:cubicBezTo>
                  <a:cubicBezTo>
                    <a:pt x="14" y="0"/>
                    <a:pt x="41" y="3"/>
                    <a:pt x="41" y="4"/>
                  </a:cubicBezTo>
                  <a:cubicBezTo>
                    <a:pt x="41" y="7"/>
                    <a:pt x="18" y="5"/>
                    <a:pt x="14" y="4"/>
                  </a:cubicBezTo>
                  <a:cubicBezTo>
                    <a:pt x="14" y="4"/>
                    <a:pt x="42" y="8"/>
                    <a:pt x="42" y="9"/>
                  </a:cubicBezTo>
                  <a:cubicBezTo>
                    <a:pt x="42" y="11"/>
                    <a:pt x="33" y="10"/>
                    <a:pt x="29" y="10"/>
                  </a:cubicBezTo>
                  <a:cubicBezTo>
                    <a:pt x="18" y="10"/>
                    <a:pt x="8" y="9"/>
                    <a:pt x="29" y="11"/>
                  </a:cubicBezTo>
                  <a:cubicBezTo>
                    <a:pt x="29" y="11"/>
                    <a:pt x="47" y="13"/>
                    <a:pt x="41" y="14"/>
                  </a:cubicBezTo>
                  <a:cubicBezTo>
                    <a:pt x="41" y="14"/>
                    <a:pt x="8" y="14"/>
                    <a:pt x="18" y="15"/>
                  </a:cubicBezTo>
                  <a:cubicBezTo>
                    <a:pt x="18" y="15"/>
                    <a:pt x="51" y="16"/>
                    <a:pt x="41" y="19"/>
                  </a:cubicBezTo>
                  <a:cubicBezTo>
                    <a:pt x="30" y="23"/>
                    <a:pt x="0" y="16"/>
                    <a:pt x="30" y="20"/>
                  </a:cubicBezTo>
                  <a:cubicBezTo>
                    <a:pt x="35" y="20"/>
                    <a:pt x="44" y="18"/>
                    <a:pt x="42" y="26"/>
                  </a:cubicBezTo>
                  <a:cubicBezTo>
                    <a:pt x="42" y="26"/>
                    <a:pt x="32" y="24"/>
                    <a:pt x="30" y="24"/>
                  </a:cubicBezTo>
                  <a:cubicBezTo>
                    <a:pt x="29" y="24"/>
                    <a:pt x="17" y="23"/>
                    <a:pt x="17" y="25"/>
                  </a:cubicBezTo>
                  <a:cubicBezTo>
                    <a:pt x="16" y="25"/>
                    <a:pt x="42" y="28"/>
                    <a:pt x="42" y="29"/>
                  </a:cubicBezTo>
                  <a:cubicBezTo>
                    <a:pt x="44" y="39"/>
                    <a:pt x="41" y="32"/>
                    <a:pt x="24" y="32"/>
                  </a:cubicBezTo>
                  <a:cubicBezTo>
                    <a:pt x="5" y="32"/>
                    <a:pt x="43" y="35"/>
                    <a:pt x="43" y="38"/>
                  </a:cubicBezTo>
                  <a:cubicBezTo>
                    <a:pt x="43" y="46"/>
                    <a:pt x="43" y="41"/>
                    <a:pt x="26" y="41"/>
                  </a:cubicBezTo>
                  <a:cubicBezTo>
                    <a:pt x="1" y="41"/>
                    <a:pt x="44" y="43"/>
                    <a:pt x="44" y="46"/>
                  </a:cubicBezTo>
                  <a:cubicBezTo>
                    <a:pt x="44" y="49"/>
                    <a:pt x="1" y="45"/>
                    <a:pt x="28" y="49"/>
                  </a:cubicBezTo>
                  <a:cubicBezTo>
                    <a:pt x="35" y="50"/>
                    <a:pt x="45" y="46"/>
                    <a:pt x="44" y="53"/>
                  </a:cubicBezTo>
                  <a:cubicBezTo>
                    <a:pt x="44" y="53"/>
                    <a:pt x="2" y="53"/>
                    <a:pt x="26" y="55"/>
                  </a:cubicBezTo>
                  <a:cubicBezTo>
                    <a:pt x="32" y="55"/>
                    <a:pt x="44" y="53"/>
                    <a:pt x="44" y="58"/>
                  </a:cubicBezTo>
                  <a:cubicBezTo>
                    <a:pt x="44" y="60"/>
                    <a:pt x="2" y="57"/>
                    <a:pt x="28" y="61"/>
                  </a:cubicBezTo>
                  <a:cubicBezTo>
                    <a:pt x="33" y="61"/>
                    <a:pt x="45" y="59"/>
                    <a:pt x="45" y="63"/>
                  </a:cubicBezTo>
                  <a:cubicBezTo>
                    <a:pt x="45" y="68"/>
                    <a:pt x="39" y="65"/>
                    <a:pt x="31" y="65"/>
                  </a:cubicBezTo>
                  <a:cubicBezTo>
                    <a:pt x="30" y="65"/>
                    <a:pt x="20" y="65"/>
                    <a:pt x="19" y="66"/>
                  </a:cubicBezTo>
                  <a:cubicBezTo>
                    <a:pt x="23" y="68"/>
                    <a:pt x="50" y="67"/>
                    <a:pt x="45" y="74"/>
                  </a:cubicBezTo>
                  <a:cubicBezTo>
                    <a:pt x="45" y="74"/>
                    <a:pt x="15" y="74"/>
                    <a:pt x="11" y="7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668"/>
            <p:cNvSpPr/>
            <p:nvPr/>
          </p:nvSpPr>
          <p:spPr bwMode="auto">
            <a:xfrm>
              <a:off x="-11575256" y="-6619876"/>
              <a:ext cx="434975" cy="377825"/>
            </a:xfrm>
            <a:custGeom>
              <a:avLst/>
              <a:gdLst>
                <a:gd name="T0" fmla="*/ 23 w 116"/>
                <a:gd name="T1" fmla="*/ 78 h 101"/>
                <a:gd name="T2" fmla="*/ 94 w 116"/>
                <a:gd name="T3" fmla="*/ 38 h 101"/>
                <a:gd name="T4" fmla="*/ 99 w 116"/>
                <a:gd name="T5" fmla="*/ 96 h 101"/>
                <a:gd name="T6" fmla="*/ 25 w 116"/>
                <a:gd name="T7" fmla="*/ 86 h 101"/>
                <a:gd name="T8" fmla="*/ 23 w 116"/>
                <a:gd name="T9" fmla="*/ 78 h 101"/>
              </a:gdLst>
              <a:ahLst/>
              <a:cxnLst>
                <a:cxn ang="0">
                  <a:pos x="T0" y="T1"/>
                </a:cxn>
                <a:cxn ang="0">
                  <a:pos x="T2" y="T3"/>
                </a:cxn>
                <a:cxn ang="0">
                  <a:pos x="T4" y="T5"/>
                </a:cxn>
                <a:cxn ang="0">
                  <a:pos x="T6" y="T7"/>
                </a:cxn>
                <a:cxn ang="0">
                  <a:pos x="T8" y="T9"/>
                </a:cxn>
              </a:cxnLst>
              <a:rect l="0" t="0" r="r" b="b"/>
              <a:pathLst>
                <a:path w="116" h="101">
                  <a:moveTo>
                    <a:pt x="23" y="78"/>
                  </a:moveTo>
                  <a:cubicBezTo>
                    <a:pt x="0" y="78"/>
                    <a:pt x="22" y="0"/>
                    <a:pt x="94" y="38"/>
                  </a:cubicBezTo>
                  <a:cubicBezTo>
                    <a:pt x="112" y="48"/>
                    <a:pt x="116" y="85"/>
                    <a:pt x="99" y="96"/>
                  </a:cubicBezTo>
                  <a:cubicBezTo>
                    <a:pt x="90" y="101"/>
                    <a:pt x="35" y="100"/>
                    <a:pt x="25" y="86"/>
                  </a:cubicBezTo>
                  <a:cubicBezTo>
                    <a:pt x="23" y="84"/>
                    <a:pt x="21" y="82"/>
                    <a:pt x="23" y="78"/>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3669"/>
            <p:cNvSpPr/>
            <p:nvPr/>
          </p:nvSpPr>
          <p:spPr bwMode="auto">
            <a:xfrm>
              <a:off x="-11248231" y="-8555038"/>
              <a:ext cx="2495550" cy="2163763"/>
            </a:xfrm>
            <a:custGeom>
              <a:avLst/>
              <a:gdLst>
                <a:gd name="T0" fmla="*/ 5 w 665"/>
                <a:gd name="T1" fmla="*/ 577 h 577"/>
                <a:gd name="T2" fmla="*/ 1 w 665"/>
                <a:gd name="T3" fmla="*/ 574 h 577"/>
                <a:gd name="T4" fmla="*/ 4 w 665"/>
                <a:gd name="T5" fmla="*/ 569 h 577"/>
                <a:gd name="T6" fmla="*/ 203 w 665"/>
                <a:gd name="T7" fmla="*/ 465 h 577"/>
                <a:gd name="T8" fmla="*/ 208 w 665"/>
                <a:gd name="T9" fmla="*/ 461 h 577"/>
                <a:gd name="T10" fmla="*/ 291 w 665"/>
                <a:gd name="T11" fmla="*/ 352 h 577"/>
                <a:gd name="T12" fmla="*/ 366 w 665"/>
                <a:gd name="T13" fmla="*/ 273 h 577"/>
                <a:gd name="T14" fmla="*/ 542 w 665"/>
                <a:gd name="T15" fmla="*/ 118 h 577"/>
                <a:gd name="T16" fmla="*/ 600 w 665"/>
                <a:gd name="T17" fmla="*/ 29 h 577"/>
                <a:gd name="T18" fmla="*/ 663 w 665"/>
                <a:gd name="T19" fmla="*/ 21 h 577"/>
                <a:gd name="T20" fmla="*/ 664 w 665"/>
                <a:gd name="T21" fmla="*/ 27 h 577"/>
                <a:gd name="T22" fmla="*/ 658 w 665"/>
                <a:gd name="T23" fmla="*/ 27 h 577"/>
                <a:gd name="T24" fmla="*/ 606 w 665"/>
                <a:gd name="T25" fmla="*/ 34 h 577"/>
                <a:gd name="T26" fmla="*/ 549 w 665"/>
                <a:gd name="T27" fmla="*/ 122 h 577"/>
                <a:gd name="T28" fmla="*/ 364 w 665"/>
                <a:gd name="T29" fmla="*/ 280 h 577"/>
                <a:gd name="T30" fmla="*/ 297 w 665"/>
                <a:gd name="T31" fmla="*/ 356 h 577"/>
                <a:gd name="T32" fmla="*/ 213 w 665"/>
                <a:gd name="T33" fmla="*/ 466 h 577"/>
                <a:gd name="T34" fmla="*/ 208 w 665"/>
                <a:gd name="T35" fmla="*/ 471 h 577"/>
                <a:gd name="T36" fmla="*/ 5 w 665"/>
                <a:gd name="T37" fmla="*/ 577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5" h="577">
                  <a:moveTo>
                    <a:pt x="5" y="577"/>
                  </a:moveTo>
                  <a:cubicBezTo>
                    <a:pt x="3" y="577"/>
                    <a:pt x="1" y="576"/>
                    <a:pt x="1" y="574"/>
                  </a:cubicBezTo>
                  <a:cubicBezTo>
                    <a:pt x="0" y="571"/>
                    <a:pt x="2" y="569"/>
                    <a:pt x="4" y="569"/>
                  </a:cubicBezTo>
                  <a:cubicBezTo>
                    <a:pt x="114" y="548"/>
                    <a:pt x="161" y="504"/>
                    <a:pt x="203" y="465"/>
                  </a:cubicBezTo>
                  <a:cubicBezTo>
                    <a:pt x="204" y="464"/>
                    <a:pt x="206" y="462"/>
                    <a:pt x="208" y="461"/>
                  </a:cubicBezTo>
                  <a:cubicBezTo>
                    <a:pt x="237" y="433"/>
                    <a:pt x="266" y="390"/>
                    <a:pt x="291" y="352"/>
                  </a:cubicBezTo>
                  <a:cubicBezTo>
                    <a:pt x="321" y="306"/>
                    <a:pt x="347" y="267"/>
                    <a:pt x="366" y="273"/>
                  </a:cubicBezTo>
                  <a:cubicBezTo>
                    <a:pt x="441" y="295"/>
                    <a:pt x="495" y="200"/>
                    <a:pt x="542" y="118"/>
                  </a:cubicBezTo>
                  <a:cubicBezTo>
                    <a:pt x="562" y="82"/>
                    <a:pt x="581" y="49"/>
                    <a:pt x="600" y="29"/>
                  </a:cubicBezTo>
                  <a:cubicBezTo>
                    <a:pt x="621" y="7"/>
                    <a:pt x="641" y="0"/>
                    <a:pt x="663" y="21"/>
                  </a:cubicBezTo>
                  <a:cubicBezTo>
                    <a:pt x="665" y="22"/>
                    <a:pt x="665" y="25"/>
                    <a:pt x="664" y="27"/>
                  </a:cubicBezTo>
                  <a:cubicBezTo>
                    <a:pt x="662" y="28"/>
                    <a:pt x="660" y="28"/>
                    <a:pt x="658" y="27"/>
                  </a:cubicBezTo>
                  <a:cubicBezTo>
                    <a:pt x="640" y="10"/>
                    <a:pt x="623" y="16"/>
                    <a:pt x="606" y="34"/>
                  </a:cubicBezTo>
                  <a:cubicBezTo>
                    <a:pt x="588" y="54"/>
                    <a:pt x="569" y="87"/>
                    <a:pt x="549" y="122"/>
                  </a:cubicBezTo>
                  <a:cubicBezTo>
                    <a:pt x="501" y="206"/>
                    <a:pt x="445" y="304"/>
                    <a:pt x="364" y="280"/>
                  </a:cubicBezTo>
                  <a:cubicBezTo>
                    <a:pt x="350" y="276"/>
                    <a:pt x="326" y="313"/>
                    <a:pt x="297" y="356"/>
                  </a:cubicBezTo>
                  <a:cubicBezTo>
                    <a:pt x="272" y="394"/>
                    <a:pt x="244" y="438"/>
                    <a:pt x="213" y="466"/>
                  </a:cubicBezTo>
                  <a:cubicBezTo>
                    <a:pt x="211" y="468"/>
                    <a:pt x="210" y="469"/>
                    <a:pt x="208" y="471"/>
                  </a:cubicBezTo>
                  <a:cubicBezTo>
                    <a:pt x="166" y="511"/>
                    <a:pt x="118" y="556"/>
                    <a:pt x="5" y="577"/>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3670"/>
            <p:cNvSpPr/>
            <p:nvPr/>
          </p:nvSpPr>
          <p:spPr bwMode="auto">
            <a:xfrm>
              <a:off x="-11151394" y="-7861301"/>
              <a:ext cx="3270250" cy="1574800"/>
            </a:xfrm>
            <a:custGeom>
              <a:avLst/>
              <a:gdLst>
                <a:gd name="T0" fmla="*/ 1 w 871"/>
                <a:gd name="T1" fmla="*/ 403 h 420"/>
                <a:gd name="T2" fmla="*/ 286 w 871"/>
                <a:gd name="T3" fmla="*/ 333 h 420"/>
                <a:gd name="T4" fmla="*/ 560 w 871"/>
                <a:gd name="T5" fmla="*/ 168 h 420"/>
                <a:gd name="T6" fmla="*/ 666 w 871"/>
                <a:gd name="T7" fmla="*/ 151 h 420"/>
                <a:gd name="T8" fmla="*/ 796 w 871"/>
                <a:gd name="T9" fmla="*/ 101 h 420"/>
                <a:gd name="T10" fmla="*/ 797 w 871"/>
                <a:gd name="T11" fmla="*/ 77 h 420"/>
                <a:gd name="T12" fmla="*/ 803 w 871"/>
                <a:gd name="T13" fmla="*/ 33 h 420"/>
                <a:gd name="T14" fmla="*/ 871 w 871"/>
                <a:gd name="T15" fmla="*/ 15 h 420"/>
                <a:gd name="T16" fmla="*/ 869 w 871"/>
                <a:gd name="T17" fmla="*/ 23 h 420"/>
                <a:gd name="T18" fmla="*/ 810 w 871"/>
                <a:gd name="T19" fmla="*/ 35 h 420"/>
                <a:gd name="T20" fmla="*/ 805 w 871"/>
                <a:gd name="T21" fmla="*/ 77 h 420"/>
                <a:gd name="T22" fmla="*/ 804 w 871"/>
                <a:gd name="T23" fmla="*/ 102 h 420"/>
                <a:gd name="T24" fmla="*/ 666 w 871"/>
                <a:gd name="T25" fmla="*/ 159 h 420"/>
                <a:gd name="T26" fmla="*/ 564 w 871"/>
                <a:gd name="T27" fmla="*/ 174 h 420"/>
                <a:gd name="T28" fmla="*/ 290 w 871"/>
                <a:gd name="T29" fmla="*/ 340 h 420"/>
                <a:gd name="T30" fmla="*/ 0 w 871"/>
                <a:gd name="T31" fmla="*/ 411 h 420"/>
                <a:gd name="T32" fmla="*/ 1 w 871"/>
                <a:gd name="T33" fmla="*/ 40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1" h="420">
                  <a:moveTo>
                    <a:pt x="1" y="403"/>
                  </a:moveTo>
                  <a:cubicBezTo>
                    <a:pt x="87" y="412"/>
                    <a:pt x="188" y="380"/>
                    <a:pt x="286" y="333"/>
                  </a:cubicBezTo>
                  <a:cubicBezTo>
                    <a:pt x="385" y="285"/>
                    <a:pt x="482" y="222"/>
                    <a:pt x="560" y="168"/>
                  </a:cubicBezTo>
                  <a:cubicBezTo>
                    <a:pt x="583" y="152"/>
                    <a:pt x="624" y="151"/>
                    <a:pt x="666" y="151"/>
                  </a:cubicBezTo>
                  <a:cubicBezTo>
                    <a:pt x="727" y="150"/>
                    <a:pt x="791" y="149"/>
                    <a:pt x="796" y="101"/>
                  </a:cubicBezTo>
                  <a:cubicBezTo>
                    <a:pt x="796" y="93"/>
                    <a:pt x="797" y="85"/>
                    <a:pt x="797" y="77"/>
                  </a:cubicBezTo>
                  <a:cubicBezTo>
                    <a:pt x="798" y="60"/>
                    <a:pt x="799" y="45"/>
                    <a:pt x="803" y="33"/>
                  </a:cubicBezTo>
                  <a:cubicBezTo>
                    <a:pt x="810" y="11"/>
                    <a:pt x="828" y="0"/>
                    <a:pt x="871" y="15"/>
                  </a:cubicBezTo>
                  <a:cubicBezTo>
                    <a:pt x="869" y="23"/>
                    <a:pt x="869" y="23"/>
                    <a:pt x="869" y="23"/>
                  </a:cubicBezTo>
                  <a:cubicBezTo>
                    <a:pt x="831" y="10"/>
                    <a:pt x="816" y="18"/>
                    <a:pt x="810" y="35"/>
                  </a:cubicBezTo>
                  <a:cubicBezTo>
                    <a:pt x="807" y="46"/>
                    <a:pt x="806" y="61"/>
                    <a:pt x="805" y="77"/>
                  </a:cubicBezTo>
                  <a:cubicBezTo>
                    <a:pt x="805" y="85"/>
                    <a:pt x="804" y="94"/>
                    <a:pt x="804" y="102"/>
                  </a:cubicBezTo>
                  <a:cubicBezTo>
                    <a:pt x="798" y="157"/>
                    <a:pt x="731" y="158"/>
                    <a:pt x="666" y="159"/>
                  </a:cubicBezTo>
                  <a:cubicBezTo>
                    <a:pt x="625" y="159"/>
                    <a:pt x="585" y="160"/>
                    <a:pt x="564" y="174"/>
                  </a:cubicBezTo>
                  <a:cubicBezTo>
                    <a:pt x="486" y="229"/>
                    <a:pt x="389" y="292"/>
                    <a:pt x="290" y="340"/>
                  </a:cubicBezTo>
                  <a:cubicBezTo>
                    <a:pt x="190" y="388"/>
                    <a:pt x="88" y="420"/>
                    <a:pt x="0" y="411"/>
                  </a:cubicBezTo>
                  <a:lnTo>
                    <a:pt x="1" y="403"/>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3671"/>
            <p:cNvSpPr/>
            <p:nvPr/>
          </p:nvSpPr>
          <p:spPr bwMode="auto">
            <a:xfrm>
              <a:off x="-7993856" y="-7959726"/>
              <a:ext cx="419100" cy="709613"/>
            </a:xfrm>
            <a:custGeom>
              <a:avLst/>
              <a:gdLst>
                <a:gd name="T0" fmla="*/ 63 w 112"/>
                <a:gd name="T1" fmla="*/ 12 h 189"/>
                <a:gd name="T2" fmla="*/ 109 w 112"/>
                <a:gd name="T3" fmla="*/ 145 h 189"/>
                <a:gd name="T4" fmla="*/ 36 w 112"/>
                <a:gd name="T5" fmla="*/ 158 h 189"/>
                <a:gd name="T6" fmla="*/ 9 w 112"/>
                <a:gd name="T7" fmla="*/ 117 h 189"/>
                <a:gd name="T8" fmla="*/ 55 w 112"/>
                <a:gd name="T9" fmla="*/ 130 h 189"/>
                <a:gd name="T10" fmla="*/ 53 w 112"/>
                <a:gd name="T11" fmla="*/ 51 h 189"/>
                <a:gd name="T12" fmla="*/ 63 w 112"/>
                <a:gd name="T13" fmla="*/ 12 h 189"/>
              </a:gdLst>
              <a:ahLst/>
              <a:cxnLst>
                <a:cxn ang="0">
                  <a:pos x="T0" y="T1"/>
                </a:cxn>
                <a:cxn ang="0">
                  <a:pos x="T2" y="T3"/>
                </a:cxn>
                <a:cxn ang="0">
                  <a:pos x="T4" y="T5"/>
                </a:cxn>
                <a:cxn ang="0">
                  <a:pos x="T6" y="T7"/>
                </a:cxn>
                <a:cxn ang="0">
                  <a:pos x="T8" y="T9"/>
                </a:cxn>
                <a:cxn ang="0">
                  <a:pos x="T10" y="T11"/>
                </a:cxn>
                <a:cxn ang="0">
                  <a:pos x="T12" y="T13"/>
                </a:cxn>
              </a:cxnLst>
              <a:rect l="0" t="0" r="r" b="b"/>
              <a:pathLst>
                <a:path w="112" h="189">
                  <a:moveTo>
                    <a:pt x="63" y="12"/>
                  </a:moveTo>
                  <a:cubicBezTo>
                    <a:pt x="72" y="34"/>
                    <a:pt x="112" y="121"/>
                    <a:pt x="109" y="145"/>
                  </a:cubicBezTo>
                  <a:cubicBezTo>
                    <a:pt x="105" y="189"/>
                    <a:pt x="64" y="173"/>
                    <a:pt x="36" y="158"/>
                  </a:cubicBezTo>
                  <a:cubicBezTo>
                    <a:pt x="25" y="152"/>
                    <a:pt x="0" y="130"/>
                    <a:pt x="9" y="117"/>
                  </a:cubicBezTo>
                  <a:cubicBezTo>
                    <a:pt x="28" y="90"/>
                    <a:pt x="19" y="102"/>
                    <a:pt x="55" y="130"/>
                  </a:cubicBezTo>
                  <a:cubicBezTo>
                    <a:pt x="89" y="158"/>
                    <a:pt x="74" y="84"/>
                    <a:pt x="53" y="51"/>
                  </a:cubicBezTo>
                  <a:cubicBezTo>
                    <a:pt x="32" y="28"/>
                    <a:pt x="43" y="0"/>
                    <a:pt x="6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3672"/>
            <p:cNvSpPr/>
            <p:nvPr/>
          </p:nvSpPr>
          <p:spPr bwMode="auto">
            <a:xfrm>
              <a:off x="-8122444" y="-7583488"/>
              <a:ext cx="442913" cy="411163"/>
            </a:xfrm>
            <a:custGeom>
              <a:avLst/>
              <a:gdLst>
                <a:gd name="T0" fmla="*/ 72 w 118"/>
                <a:gd name="T1" fmla="*/ 7 h 110"/>
                <a:gd name="T2" fmla="*/ 51 w 118"/>
                <a:gd name="T3" fmla="*/ 84 h 110"/>
                <a:gd name="T4" fmla="*/ 45 w 118"/>
                <a:gd name="T5" fmla="*/ 77 h 110"/>
                <a:gd name="T6" fmla="*/ 34 w 118"/>
                <a:gd name="T7" fmla="*/ 79 h 110"/>
                <a:gd name="T8" fmla="*/ 72 w 118"/>
                <a:gd name="T9" fmla="*/ 7 h 110"/>
              </a:gdLst>
              <a:ahLst/>
              <a:cxnLst>
                <a:cxn ang="0">
                  <a:pos x="T0" y="T1"/>
                </a:cxn>
                <a:cxn ang="0">
                  <a:pos x="T2" y="T3"/>
                </a:cxn>
                <a:cxn ang="0">
                  <a:pos x="T4" y="T5"/>
                </a:cxn>
                <a:cxn ang="0">
                  <a:pos x="T6" y="T7"/>
                </a:cxn>
                <a:cxn ang="0">
                  <a:pos x="T8" y="T9"/>
                </a:cxn>
              </a:cxnLst>
              <a:rect l="0" t="0" r="r" b="b"/>
              <a:pathLst>
                <a:path w="118" h="110">
                  <a:moveTo>
                    <a:pt x="72" y="7"/>
                  </a:moveTo>
                  <a:cubicBezTo>
                    <a:pt x="118" y="0"/>
                    <a:pt x="78" y="110"/>
                    <a:pt x="51" y="84"/>
                  </a:cubicBezTo>
                  <a:cubicBezTo>
                    <a:pt x="48" y="81"/>
                    <a:pt x="47" y="76"/>
                    <a:pt x="45" y="77"/>
                  </a:cubicBezTo>
                  <a:cubicBezTo>
                    <a:pt x="45" y="77"/>
                    <a:pt x="55" y="76"/>
                    <a:pt x="34" y="79"/>
                  </a:cubicBezTo>
                  <a:cubicBezTo>
                    <a:pt x="0" y="83"/>
                    <a:pt x="61" y="11"/>
                    <a:pt x="7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3673"/>
            <p:cNvSpPr/>
            <p:nvPr/>
          </p:nvSpPr>
          <p:spPr bwMode="auto">
            <a:xfrm>
              <a:off x="-8163719" y="-7929563"/>
              <a:ext cx="315913" cy="525463"/>
            </a:xfrm>
            <a:custGeom>
              <a:avLst/>
              <a:gdLst>
                <a:gd name="T0" fmla="*/ 47 w 84"/>
                <a:gd name="T1" fmla="*/ 140 h 140"/>
                <a:gd name="T2" fmla="*/ 84 w 84"/>
                <a:gd name="T3" fmla="*/ 100 h 140"/>
                <a:gd name="T4" fmla="*/ 25 w 84"/>
                <a:gd name="T5" fmla="*/ 27 h 140"/>
                <a:gd name="T6" fmla="*/ 16 w 84"/>
                <a:gd name="T7" fmla="*/ 30 h 140"/>
                <a:gd name="T8" fmla="*/ 25 w 84"/>
                <a:gd name="T9" fmla="*/ 61 h 140"/>
                <a:gd name="T10" fmla="*/ 47 w 84"/>
                <a:gd name="T11" fmla="*/ 140 h 140"/>
              </a:gdLst>
              <a:ahLst/>
              <a:cxnLst>
                <a:cxn ang="0">
                  <a:pos x="T0" y="T1"/>
                </a:cxn>
                <a:cxn ang="0">
                  <a:pos x="T2" y="T3"/>
                </a:cxn>
                <a:cxn ang="0">
                  <a:pos x="T4" y="T5"/>
                </a:cxn>
                <a:cxn ang="0">
                  <a:pos x="T6" y="T7"/>
                </a:cxn>
                <a:cxn ang="0">
                  <a:pos x="T8" y="T9"/>
                </a:cxn>
                <a:cxn ang="0">
                  <a:pos x="T10" y="T11"/>
                </a:cxn>
              </a:cxnLst>
              <a:rect l="0" t="0" r="r" b="b"/>
              <a:pathLst>
                <a:path w="84" h="140">
                  <a:moveTo>
                    <a:pt x="47" y="140"/>
                  </a:moveTo>
                  <a:cubicBezTo>
                    <a:pt x="57" y="124"/>
                    <a:pt x="71" y="107"/>
                    <a:pt x="84" y="100"/>
                  </a:cubicBezTo>
                  <a:cubicBezTo>
                    <a:pt x="66" y="77"/>
                    <a:pt x="32" y="0"/>
                    <a:pt x="25" y="27"/>
                  </a:cubicBezTo>
                  <a:cubicBezTo>
                    <a:pt x="23" y="27"/>
                    <a:pt x="14" y="17"/>
                    <a:pt x="16" y="30"/>
                  </a:cubicBezTo>
                  <a:cubicBezTo>
                    <a:pt x="5" y="22"/>
                    <a:pt x="0" y="42"/>
                    <a:pt x="25" y="61"/>
                  </a:cubicBezTo>
                  <a:cubicBezTo>
                    <a:pt x="32" y="67"/>
                    <a:pt x="47" y="131"/>
                    <a:pt x="47" y="14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3674"/>
            <p:cNvSpPr/>
            <p:nvPr/>
          </p:nvSpPr>
          <p:spPr bwMode="auto">
            <a:xfrm>
              <a:off x="-11630819" y="-5862638"/>
              <a:ext cx="288925" cy="250825"/>
            </a:xfrm>
            <a:custGeom>
              <a:avLst/>
              <a:gdLst>
                <a:gd name="T0" fmla="*/ 5 w 77"/>
                <a:gd name="T1" fmla="*/ 9 h 67"/>
                <a:gd name="T2" fmla="*/ 77 w 77"/>
                <a:gd name="T3" fmla="*/ 19 h 67"/>
                <a:gd name="T4" fmla="*/ 70 w 77"/>
                <a:gd name="T5" fmla="*/ 56 h 67"/>
                <a:gd name="T6" fmla="*/ 73 w 77"/>
                <a:gd name="T7" fmla="*/ 24 h 67"/>
                <a:gd name="T8" fmla="*/ 65 w 77"/>
                <a:gd name="T9" fmla="*/ 56 h 67"/>
                <a:gd name="T10" fmla="*/ 66 w 77"/>
                <a:gd name="T11" fmla="*/ 40 h 67"/>
                <a:gd name="T12" fmla="*/ 64 w 77"/>
                <a:gd name="T13" fmla="*/ 40 h 67"/>
                <a:gd name="T14" fmla="*/ 60 w 77"/>
                <a:gd name="T15" fmla="*/ 55 h 67"/>
                <a:gd name="T16" fmla="*/ 62 w 77"/>
                <a:gd name="T17" fmla="*/ 26 h 67"/>
                <a:gd name="T18" fmla="*/ 55 w 77"/>
                <a:gd name="T19" fmla="*/ 54 h 67"/>
                <a:gd name="T20" fmla="*/ 56 w 77"/>
                <a:gd name="T21" fmla="*/ 41 h 67"/>
                <a:gd name="T22" fmla="*/ 48 w 77"/>
                <a:gd name="T23" fmla="*/ 54 h 67"/>
                <a:gd name="T24" fmla="*/ 51 w 77"/>
                <a:gd name="T25" fmla="*/ 40 h 67"/>
                <a:gd name="T26" fmla="*/ 53 w 77"/>
                <a:gd name="T27" fmla="*/ 23 h 67"/>
                <a:gd name="T28" fmla="*/ 45 w 77"/>
                <a:gd name="T29" fmla="*/ 54 h 67"/>
                <a:gd name="T30" fmla="*/ 44 w 77"/>
                <a:gd name="T31" fmla="*/ 31 h 67"/>
                <a:gd name="T32" fmla="*/ 36 w 77"/>
                <a:gd name="T33" fmla="*/ 53 h 67"/>
                <a:gd name="T34" fmla="*/ 35 w 77"/>
                <a:gd name="T35" fmla="*/ 33 h 67"/>
                <a:gd name="T36" fmla="*/ 28 w 77"/>
                <a:gd name="T37" fmla="*/ 53 h 67"/>
                <a:gd name="T38" fmla="*/ 27 w 77"/>
                <a:gd name="T39" fmla="*/ 34 h 67"/>
                <a:gd name="T40" fmla="*/ 21 w 77"/>
                <a:gd name="T41" fmla="*/ 52 h 67"/>
                <a:gd name="T42" fmla="*/ 21 w 77"/>
                <a:gd name="T43" fmla="*/ 30 h 67"/>
                <a:gd name="T44" fmla="*/ 16 w 77"/>
                <a:gd name="T45" fmla="*/ 52 h 67"/>
                <a:gd name="T46" fmla="*/ 15 w 77"/>
                <a:gd name="T47" fmla="*/ 31 h 67"/>
                <a:gd name="T48" fmla="*/ 11 w 77"/>
                <a:gd name="T49" fmla="*/ 52 h 67"/>
                <a:gd name="T50" fmla="*/ 10 w 77"/>
                <a:gd name="T51" fmla="*/ 34 h 67"/>
                <a:gd name="T52" fmla="*/ 11 w 77"/>
                <a:gd name="T53" fmla="*/ 20 h 67"/>
                <a:gd name="T54" fmla="*/ 0 w 77"/>
                <a:gd name="T55" fmla="*/ 50 h 67"/>
                <a:gd name="T56" fmla="*/ 5 w 77"/>
                <a:gd name="T57"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7">
                  <a:moveTo>
                    <a:pt x="5" y="9"/>
                  </a:moveTo>
                  <a:cubicBezTo>
                    <a:pt x="77" y="19"/>
                    <a:pt x="77" y="19"/>
                    <a:pt x="77" y="19"/>
                  </a:cubicBezTo>
                  <a:cubicBezTo>
                    <a:pt x="77" y="24"/>
                    <a:pt x="71" y="56"/>
                    <a:pt x="70" y="56"/>
                  </a:cubicBezTo>
                  <a:cubicBezTo>
                    <a:pt x="67" y="56"/>
                    <a:pt x="72" y="27"/>
                    <a:pt x="73" y="24"/>
                  </a:cubicBezTo>
                  <a:cubicBezTo>
                    <a:pt x="73" y="23"/>
                    <a:pt x="66" y="56"/>
                    <a:pt x="65" y="56"/>
                  </a:cubicBezTo>
                  <a:cubicBezTo>
                    <a:pt x="63" y="56"/>
                    <a:pt x="65" y="45"/>
                    <a:pt x="66" y="40"/>
                  </a:cubicBezTo>
                  <a:cubicBezTo>
                    <a:pt x="67" y="27"/>
                    <a:pt x="69" y="14"/>
                    <a:pt x="64" y="40"/>
                  </a:cubicBezTo>
                  <a:cubicBezTo>
                    <a:pt x="64" y="40"/>
                    <a:pt x="61" y="62"/>
                    <a:pt x="60" y="55"/>
                  </a:cubicBezTo>
                  <a:cubicBezTo>
                    <a:pt x="60" y="55"/>
                    <a:pt x="64" y="14"/>
                    <a:pt x="62" y="26"/>
                  </a:cubicBezTo>
                  <a:cubicBezTo>
                    <a:pt x="62" y="26"/>
                    <a:pt x="57" y="67"/>
                    <a:pt x="55" y="54"/>
                  </a:cubicBezTo>
                  <a:cubicBezTo>
                    <a:pt x="53" y="40"/>
                    <a:pt x="63" y="4"/>
                    <a:pt x="56" y="41"/>
                  </a:cubicBezTo>
                  <a:cubicBezTo>
                    <a:pt x="54" y="46"/>
                    <a:pt x="55" y="58"/>
                    <a:pt x="48" y="54"/>
                  </a:cubicBezTo>
                  <a:cubicBezTo>
                    <a:pt x="48" y="54"/>
                    <a:pt x="51" y="42"/>
                    <a:pt x="51" y="40"/>
                  </a:cubicBezTo>
                  <a:cubicBezTo>
                    <a:pt x="51" y="39"/>
                    <a:pt x="54" y="23"/>
                    <a:pt x="53" y="23"/>
                  </a:cubicBezTo>
                  <a:cubicBezTo>
                    <a:pt x="53" y="23"/>
                    <a:pt x="46" y="54"/>
                    <a:pt x="45" y="54"/>
                  </a:cubicBezTo>
                  <a:cubicBezTo>
                    <a:pt x="35" y="54"/>
                    <a:pt x="42" y="51"/>
                    <a:pt x="44" y="31"/>
                  </a:cubicBezTo>
                  <a:cubicBezTo>
                    <a:pt x="46" y="8"/>
                    <a:pt x="39" y="54"/>
                    <a:pt x="36" y="53"/>
                  </a:cubicBezTo>
                  <a:cubicBezTo>
                    <a:pt x="28" y="52"/>
                    <a:pt x="33" y="52"/>
                    <a:pt x="35" y="33"/>
                  </a:cubicBezTo>
                  <a:cubicBezTo>
                    <a:pt x="38" y="2"/>
                    <a:pt x="31" y="53"/>
                    <a:pt x="28" y="53"/>
                  </a:cubicBezTo>
                  <a:cubicBezTo>
                    <a:pt x="25" y="53"/>
                    <a:pt x="35" y="1"/>
                    <a:pt x="27" y="34"/>
                  </a:cubicBezTo>
                  <a:cubicBezTo>
                    <a:pt x="25" y="42"/>
                    <a:pt x="27" y="55"/>
                    <a:pt x="21" y="52"/>
                  </a:cubicBezTo>
                  <a:cubicBezTo>
                    <a:pt x="21" y="52"/>
                    <a:pt x="26" y="0"/>
                    <a:pt x="21" y="30"/>
                  </a:cubicBezTo>
                  <a:cubicBezTo>
                    <a:pt x="20" y="37"/>
                    <a:pt x="21" y="53"/>
                    <a:pt x="16" y="52"/>
                  </a:cubicBezTo>
                  <a:cubicBezTo>
                    <a:pt x="14" y="52"/>
                    <a:pt x="22" y="0"/>
                    <a:pt x="15" y="31"/>
                  </a:cubicBezTo>
                  <a:cubicBezTo>
                    <a:pt x="14" y="38"/>
                    <a:pt x="15" y="52"/>
                    <a:pt x="11" y="52"/>
                  </a:cubicBezTo>
                  <a:cubicBezTo>
                    <a:pt x="6" y="51"/>
                    <a:pt x="9" y="45"/>
                    <a:pt x="10" y="34"/>
                  </a:cubicBezTo>
                  <a:cubicBezTo>
                    <a:pt x="10" y="33"/>
                    <a:pt x="12" y="21"/>
                    <a:pt x="11" y="20"/>
                  </a:cubicBezTo>
                  <a:cubicBezTo>
                    <a:pt x="9" y="24"/>
                    <a:pt x="6" y="58"/>
                    <a:pt x="0" y="50"/>
                  </a:cubicBezTo>
                  <a:cubicBezTo>
                    <a:pt x="0" y="50"/>
                    <a:pt x="4" y="13"/>
                    <a:pt x="5" y="9"/>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3675"/>
            <p:cNvSpPr/>
            <p:nvPr/>
          </p:nvSpPr>
          <p:spPr bwMode="auto">
            <a:xfrm>
              <a:off x="-11776869" y="-6553201"/>
              <a:ext cx="611188" cy="795338"/>
            </a:xfrm>
            <a:custGeom>
              <a:avLst/>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ahLst/>
              <a:cxnLst>
                <a:cxn ang="0">
                  <a:pos x="T0" y="T1"/>
                </a:cxn>
                <a:cxn ang="0">
                  <a:pos x="T2" y="T3"/>
                </a:cxn>
                <a:cxn ang="0">
                  <a:pos x="T4" y="T5"/>
                </a:cxn>
                <a:cxn ang="0">
                  <a:pos x="T6" y="T7"/>
                </a:cxn>
                <a:cxn ang="0">
                  <a:pos x="T8" y="T9"/>
                </a:cxn>
                <a:cxn ang="0">
                  <a:pos x="T10" y="T11"/>
                </a:cxn>
              </a:cxnLst>
              <a:rect l="0" t="0" r="r" b="b"/>
              <a:pathLst>
                <a:path w="163" h="212">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3676"/>
            <p:cNvSpPr/>
            <p:nvPr/>
          </p:nvSpPr>
          <p:spPr bwMode="auto">
            <a:xfrm>
              <a:off x="-11776869" y="-6553201"/>
              <a:ext cx="611188" cy="795338"/>
            </a:xfrm>
            <a:custGeom>
              <a:avLst/>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ahLst/>
              <a:cxnLst>
                <a:cxn ang="0">
                  <a:pos x="T0" y="T1"/>
                </a:cxn>
                <a:cxn ang="0">
                  <a:pos x="T2" y="T3"/>
                </a:cxn>
                <a:cxn ang="0">
                  <a:pos x="T4" y="T5"/>
                </a:cxn>
                <a:cxn ang="0">
                  <a:pos x="T6" y="T7"/>
                </a:cxn>
                <a:cxn ang="0">
                  <a:pos x="T8" y="T9"/>
                </a:cxn>
                <a:cxn ang="0">
                  <a:pos x="T10" y="T11"/>
                </a:cxn>
              </a:cxnLst>
              <a:rect l="0" t="0" r="r" b="b"/>
              <a:pathLst>
                <a:path w="163" h="212">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3677"/>
            <p:cNvSpPr/>
            <p:nvPr/>
          </p:nvSpPr>
          <p:spPr bwMode="auto">
            <a:xfrm>
              <a:off x="-11605419" y="-6424613"/>
              <a:ext cx="461963" cy="236538"/>
            </a:xfrm>
            <a:custGeom>
              <a:avLst/>
              <a:gdLst>
                <a:gd name="T0" fmla="*/ 97 w 123"/>
                <a:gd name="T1" fmla="*/ 62 h 63"/>
                <a:gd name="T2" fmla="*/ 2 w 123"/>
                <a:gd name="T3" fmla="*/ 35 h 63"/>
                <a:gd name="T4" fmla="*/ 18 w 123"/>
                <a:gd name="T5" fmla="*/ 0 h 63"/>
                <a:gd name="T6" fmla="*/ 108 w 123"/>
                <a:gd name="T7" fmla="*/ 28 h 63"/>
                <a:gd name="T8" fmla="*/ 97 w 123"/>
                <a:gd name="T9" fmla="*/ 62 h 63"/>
              </a:gdLst>
              <a:ahLst/>
              <a:cxnLst>
                <a:cxn ang="0">
                  <a:pos x="T0" y="T1"/>
                </a:cxn>
                <a:cxn ang="0">
                  <a:pos x="T2" y="T3"/>
                </a:cxn>
                <a:cxn ang="0">
                  <a:pos x="T4" y="T5"/>
                </a:cxn>
                <a:cxn ang="0">
                  <a:pos x="T6" y="T7"/>
                </a:cxn>
                <a:cxn ang="0">
                  <a:pos x="T8" y="T9"/>
                </a:cxn>
              </a:cxnLst>
              <a:rect l="0" t="0" r="r" b="b"/>
              <a:pathLst>
                <a:path w="123" h="63">
                  <a:moveTo>
                    <a:pt x="97" y="62"/>
                  </a:moveTo>
                  <a:cubicBezTo>
                    <a:pt x="87" y="63"/>
                    <a:pt x="0" y="45"/>
                    <a:pt x="2" y="35"/>
                  </a:cubicBezTo>
                  <a:cubicBezTo>
                    <a:pt x="5" y="8"/>
                    <a:pt x="9" y="0"/>
                    <a:pt x="18" y="0"/>
                  </a:cubicBezTo>
                  <a:cubicBezTo>
                    <a:pt x="25" y="1"/>
                    <a:pt x="93" y="27"/>
                    <a:pt x="108" y="28"/>
                  </a:cubicBezTo>
                  <a:cubicBezTo>
                    <a:pt x="123" y="29"/>
                    <a:pt x="100" y="62"/>
                    <a:pt x="97" y="6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3678"/>
            <p:cNvSpPr/>
            <p:nvPr/>
          </p:nvSpPr>
          <p:spPr bwMode="auto">
            <a:xfrm>
              <a:off x="-11649869" y="-6173788"/>
              <a:ext cx="450850" cy="195263"/>
            </a:xfrm>
            <a:custGeom>
              <a:avLst/>
              <a:gdLst>
                <a:gd name="T0" fmla="*/ 99 w 120"/>
                <a:gd name="T1" fmla="*/ 50 h 52"/>
                <a:gd name="T2" fmla="*/ 1 w 120"/>
                <a:gd name="T3" fmla="*/ 37 h 52"/>
                <a:gd name="T4" fmla="*/ 12 w 120"/>
                <a:gd name="T5" fmla="*/ 0 h 52"/>
                <a:gd name="T6" fmla="*/ 105 w 120"/>
                <a:gd name="T7" fmla="*/ 14 h 52"/>
                <a:gd name="T8" fmla="*/ 99 w 120"/>
                <a:gd name="T9" fmla="*/ 50 h 52"/>
              </a:gdLst>
              <a:ahLst/>
              <a:cxnLst>
                <a:cxn ang="0">
                  <a:pos x="T0" y="T1"/>
                </a:cxn>
                <a:cxn ang="0">
                  <a:pos x="T2" y="T3"/>
                </a:cxn>
                <a:cxn ang="0">
                  <a:pos x="T4" y="T5"/>
                </a:cxn>
                <a:cxn ang="0">
                  <a:pos x="T6" y="T7"/>
                </a:cxn>
                <a:cxn ang="0">
                  <a:pos x="T8" y="T9"/>
                </a:cxn>
              </a:cxnLst>
              <a:rect l="0" t="0" r="r" b="b"/>
              <a:pathLst>
                <a:path w="120" h="52">
                  <a:moveTo>
                    <a:pt x="99" y="50"/>
                  </a:moveTo>
                  <a:cubicBezTo>
                    <a:pt x="90" y="52"/>
                    <a:pt x="1" y="47"/>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3679"/>
            <p:cNvSpPr/>
            <p:nvPr/>
          </p:nvSpPr>
          <p:spPr bwMode="auto">
            <a:xfrm>
              <a:off x="-11672094" y="-5929313"/>
              <a:ext cx="449263" cy="193675"/>
            </a:xfrm>
            <a:custGeom>
              <a:avLst/>
              <a:gdLst>
                <a:gd name="T0" fmla="*/ 99 w 120"/>
                <a:gd name="T1" fmla="*/ 50 h 52"/>
                <a:gd name="T2" fmla="*/ 1 w 120"/>
                <a:gd name="T3" fmla="*/ 37 h 52"/>
                <a:gd name="T4" fmla="*/ 12 w 120"/>
                <a:gd name="T5" fmla="*/ 0 h 52"/>
                <a:gd name="T6" fmla="*/ 105 w 120"/>
                <a:gd name="T7" fmla="*/ 14 h 52"/>
                <a:gd name="T8" fmla="*/ 99 w 120"/>
                <a:gd name="T9" fmla="*/ 50 h 52"/>
              </a:gdLst>
              <a:ahLst/>
              <a:cxnLst>
                <a:cxn ang="0">
                  <a:pos x="T0" y="T1"/>
                </a:cxn>
                <a:cxn ang="0">
                  <a:pos x="T2" y="T3"/>
                </a:cxn>
                <a:cxn ang="0">
                  <a:pos x="T4" y="T5"/>
                </a:cxn>
                <a:cxn ang="0">
                  <a:pos x="T6" y="T7"/>
                </a:cxn>
                <a:cxn ang="0">
                  <a:pos x="T8" y="T9"/>
                </a:cxn>
              </a:cxnLst>
              <a:rect l="0" t="0" r="r" b="b"/>
              <a:pathLst>
                <a:path w="120" h="52">
                  <a:moveTo>
                    <a:pt x="99" y="50"/>
                  </a:moveTo>
                  <a:cubicBezTo>
                    <a:pt x="90" y="52"/>
                    <a:pt x="1" y="48"/>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3680"/>
            <p:cNvSpPr/>
            <p:nvPr/>
          </p:nvSpPr>
          <p:spPr bwMode="auto">
            <a:xfrm>
              <a:off x="-12453144" y="-8513763"/>
              <a:ext cx="1054100" cy="989013"/>
            </a:xfrm>
            <a:custGeom>
              <a:avLst/>
              <a:gdLst>
                <a:gd name="T0" fmla="*/ 226 w 281"/>
                <a:gd name="T1" fmla="*/ 261 h 264"/>
                <a:gd name="T2" fmla="*/ 254 w 281"/>
                <a:gd name="T3" fmla="*/ 225 h 264"/>
                <a:gd name="T4" fmla="*/ 220 w 281"/>
                <a:gd name="T5" fmla="*/ 213 h 264"/>
                <a:gd name="T6" fmla="*/ 250 w 281"/>
                <a:gd name="T7" fmla="*/ 124 h 264"/>
                <a:gd name="T8" fmla="*/ 185 w 281"/>
                <a:gd name="T9" fmla="*/ 190 h 264"/>
                <a:gd name="T10" fmla="*/ 149 w 281"/>
                <a:gd name="T11" fmla="*/ 174 h 264"/>
                <a:gd name="T12" fmla="*/ 190 w 281"/>
                <a:gd name="T13" fmla="*/ 57 h 264"/>
                <a:gd name="T14" fmla="*/ 149 w 281"/>
                <a:gd name="T15" fmla="*/ 75 h 264"/>
                <a:gd name="T16" fmla="*/ 118 w 281"/>
                <a:gd name="T17" fmla="*/ 135 h 264"/>
                <a:gd name="T18" fmla="*/ 123 w 281"/>
                <a:gd name="T19" fmla="*/ 35 h 264"/>
                <a:gd name="T20" fmla="*/ 96 w 281"/>
                <a:gd name="T21" fmla="*/ 11 h 264"/>
                <a:gd name="T22" fmla="*/ 79 w 281"/>
                <a:gd name="T23" fmla="*/ 201 h 264"/>
                <a:gd name="T24" fmla="*/ 226 w 281"/>
                <a:gd name="T25" fmla="*/ 26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64">
                  <a:moveTo>
                    <a:pt x="226" y="261"/>
                  </a:moveTo>
                  <a:cubicBezTo>
                    <a:pt x="236" y="247"/>
                    <a:pt x="244" y="239"/>
                    <a:pt x="254" y="225"/>
                  </a:cubicBezTo>
                  <a:cubicBezTo>
                    <a:pt x="243" y="221"/>
                    <a:pt x="231" y="217"/>
                    <a:pt x="220" y="213"/>
                  </a:cubicBezTo>
                  <a:cubicBezTo>
                    <a:pt x="249" y="194"/>
                    <a:pt x="281" y="143"/>
                    <a:pt x="250" y="124"/>
                  </a:cubicBezTo>
                  <a:cubicBezTo>
                    <a:pt x="223" y="108"/>
                    <a:pt x="207" y="161"/>
                    <a:pt x="185" y="190"/>
                  </a:cubicBezTo>
                  <a:cubicBezTo>
                    <a:pt x="175" y="199"/>
                    <a:pt x="160" y="180"/>
                    <a:pt x="149" y="174"/>
                  </a:cubicBezTo>
                  <a:cubicBezTo>
                    <a:pt x="177" y="158"/>
                    <a:pt x="234" y="82"/>
                    <a:pt x="190" y="57"/>
                  </a:cubicBezTo>
                  <a:cubicBezTo>
                    <a:pt x="176" y="48"/>
                    <a:pt x="159" y="56"/>
                    <a:pt x="149" y="75"/>
                  </a:cubicBezTo>
                  <a:cubicBezTo>
                    <a:pt x="135" y="102"/>
                    <a:pt x="129" y="143"/>
                    <a:pt x="118" y="135"/>
                  </a:cubicBezTo>
                  <a:cubicBezTo>
                    <a:pt x="91" y="114"/>
                    <a:pt x="130" y="69"/>
                    <a:pt x="123" y="35"/>
                  </a:cubicBezTo>
                  <a:cubicBezTo>
                    <a:pt x="120" y="20"/>
                    <a:pt x="109" y="13"/>
                    <a:pt x="96" y="11"/>
                  </a:cubicBezTo>
                  <a:cubicBezTo>
                    <a:pt x="51" y="0"/>
                    <a:pt x="0" y="113"/>
                    <a:pt x="79" y="201"/>
                  </a:cubicBezTo>
                  <a:cubicBezTo>
                    <a:pt x="103" y="227"/>
                    <a:pt x="157" y="264"/>
                    <a:pt x="226" y="26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3681"/>
            <p:cNvSpPr/>
            <p:nvPr/>
          </p:nvSpPr>
          <p:spPr bwMode="auto">
            <a:xfrm>
              <a:off x="-11954669" y="-6991351"/>
              <a:ext cx="131763" cy="112713"/>
            </a:xfrm>
            <a:custGeom>
              <a:avLst/>
              <a:gdLst>
                <a:gd name="T0" fmla="*/ 29 w 35"/>
                <a:gd name="T1" fmla="*/ 3 h 30"/>
                <a:gd name="T2" fmla="*/ 10 w 35"/>
                <a:gd name="T3" fmla="*/ 0 h 30"/>
                <a:gd name="T4" fmla="*/ 3 w 35"/>
                <a:gd name="T5" fmla="*/ 6 h 30"/>
                <a:gd name="T6" fmla="*/ 1 w 35"/>
                <a:gd name="T7" fmla="*/ 19 h 30"/>
                <a:gd name="T8" fmla="*/ 6 w 35"/>
                <a:gd name="T9" fmla="*/ 27 h 30"/>
                <a:gd name="T10" fmla="*/ 25 w 35"/>
                <a:gd name="T11" fmla="*/ 30 h 30"/>
                <a:gd name="T12" fmla="*/ 32 w 35"/>
                <a:gd name="T13" fmla="*/ 24 h 30"/>
                <a:gd name="T14" fmla="*/ 34 w 35"/>
                <a:gd name="T15" fmla="*/ 11 h 30"/>
                <a:gd name="T16" fmla="*/ 29 w 35"/>
                <a:gd name="T17"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29" y="3"/>
                  </a:moveTo>
                  <a:cubicBezTo>
                    <a:pt x="10" y="0"/>
                    <a:pt x="10" y="0"/>
                    <a:pt x="10" y="0"/>
                  </a:cubicBezTo>
                  <a:cubicBezTo>
                    <a:pt x="7" y="0"/>
                    <a:pt x="3" y="2"/>
                    <a:pt x="3" y="6"/>
                  </a:cubicBezTo>
                  <a:cubicBezTo>
                    <a:pt x="1" y="19"/>
                    <a:pt x="1" y="19"/>
                    <a:pt x="1" y="19"/>
                  </a:cubicBezTo>
                  <a:cubicBezTo>
                    <a:pt x="0" y="23"/>
                    <a:pt x="3" y="26"/>
                    <a:pt x="6" y="27"/>
                  </a:cubicBezTo>
                  <a:cubicBezTo>
                    <a:pt x="25" y="30"/>
                    <a:pt x="25" y="30"/>
                    <a:pt x="25" y="30"/>
                  </a:cubicBezTo>
                  <a:cubicBezTo>
                    <a:pt x="28" y="30"/>
                    <a:pt x="32" y="28"/>
                    <a:pt x="32" y="24"/>
                  </a:cubicBezTo>
                  <a:cubicBezTo>
                    <a:pt x="34" y="11"/>
                    <a:pt x="34" y="11"/>
                    <a:pt x="34" y="11"/>
                  </a:cubicBezTo>
                  <a:cubicBezTo>
                    <a:pt x="35" y="8"/>
                    <a:pt x="32" y="4"/>
                    <a:pt x="29" y="3"/>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3682"/>
            <p:cNvSpPr/>
            <p:nvPr/>
          </p:nvSpPr>
          <p:spPr bwMode="auto">
            <a:xfrm>
              <a:off x="-12062619" y="-7648576"/>
              <a:ext cx="682625" cy="552450"/>
            </a:xfrm>
            <a:custGeom>
              <a:avLst/>
              <a:gdLst>
                <a:gd name="T0" fmla="*/ 178 w 182"/>
                <a:gd name="T1" fmla="*/ 142 h 147"/>
                <a:gd name="T2" fmla="*/ 182 w 182"/>
                <a:gd name="T3" fmla="*/ 113 h 147"/>
                <a:gd name="T4" fmla="*/ 28 w 182"/>
                <a:gd name="T5" fmla="*/ 54 h 147"/>
                <a:gd name="T6" fmla="*/ 171 w 182"/>
                <a:gd name="T7" fmla="*/ 146 h 147"/>
                <a:gd name="T8" fmla="*/ 178 w 182"/>
                <a:gd name="T9" fmla="*/ 142 h 147"/>
              </a:gdLst>
              <a:ahLst/>
              <a:cxnLst>
                <a:cxn ang="0">
                  <a:pos x="T0" y="T1"/>
                </a:cxn>
                <a:cxn ang="0">
                  <a:pos x="T2" y="T3"/>
                </a:cxn>
                <a:cxn ang="0">
                  <a:pos x="T4" y="T5"/>
                </a:cxn>
                <a:cxn ang="0">
                  <a:pos x="T6" y="T7"/>
                </a:cxn>
                <a:cxn ang="0">
                  <a:pos x="T8" y="T9"/>
                </a:cxn>
              </a:cxnLst>
              <a:rect l="0" t="0" r="r" b="b"/>
              <a:pathLst>
                <a:path w="182" h="147">
                  <a:moveTo>
                    <a:pt x="178" y="142"/>
                  </a:moveTo>
                  <a:cubicBezTo>
                    <a:pt x="182" y="113"/>
                    <a:pt x="182" y="113"/>
                    <a:pt x="182" y="113"/>
                  </a:cubicBezTo>
                  <a:cubicBezTo>
                    <a:pt x="163" y="55"/>
                    <a:pt x="0" y="0"/>
                    <a:pt x="28" y="54"/>
                  </a:cubicBezTo>
                  <a:cubicBezTo>
                    <a:pt x="59" y="114"/>
                    <a:pt x="101" y="147"/>
                    <a:pt x="171" y="146"/>
                  </a:cubicBezTo>
                  <a:lnTo>
                    <a:pt x="178" y="142"/>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3683"/>
            <p:cNvSpPr/>
            <p:nvPr/>
          </p:nvSpPr>
          <p:spPr bwMode="auto">
            <a:xfrm>
              <a:off x="-11837194" y="-7434263"/>
              <a:ext cx="366713" cy="280988"/>
            </a:xfrm>
            <a:custGeom>
              <a:avLst/>
              <a:gdLst>
                <a:gd name="T0" fmla="*/ 85 w 98"/>
                <a:gd name="T1" fmla="*/ 45 h 75"/>
                <a:gd name="T2" fmla="*/ 10 w 98"/>
                <a:gd name="T3" fmla="*/ 20 h 75"/>
                <a:gd name="T4" fmla="*/ 63 w 98"/>
                <a:gd name="T5" fmla="*/ 69 h 75"/>
                <a:gd name="T6" fmla="*/ 85 w 98"/>
                <a:gd name="T7" fmla="*/ 45 h 75"/>
              </a:gdLst>
              <a:ahLst/>
              <a:cxnLst>
                <a:cxn ang="0">
                  <a:pos x="T0" y="T1"/>
                </a:cxn>
                <a:cxn ang="0">
                  <a:pos x="T2" y="T3"/>
                </a:cxn>
                <a:cxn ang="0">
                  <a:pos x="T4" y="T5"/>
                </a:cxn>
                <a:cxn ang="0">
                  <a:pos x="T6" y="T7"/>
                </a:cxn>
              </a:cxnLst>
              <a:rect l="0" t="0" r="r" b="b"/>
              <a:pathLst>
                <a:path w="98" h="75">
                  <a:moveTo>
                    <a:pt x="85" y="45"/>
                  </a:moveTo>
                  <a:cubicBezTo>
                    <a:pt x="69" y="10"/>
                    <a:pt x="0" y="0"/>
                    <a:pt x="10" y="20"/>
                  </a:cubicBezTo>
                  <a:cubicBezTo>
                    <a:pt x="21" y="42"/>
                    <a:pt x="42" y="62"/>
                    <a:pt x="63" y="69"/>
                  </a:cubicBezTo>
                  <a:cubicBezTo>
                    <a:pt x="84" y="75"/>
                    <a:pt x="98" y="73"/>
                    <a:pt x="85" y="45"/>
                  </a:cubicBezTo>
                  <a:close/>
                </a:path>
              </a:pathLst>
            </a:custGeom>
            <a:solidFill>
              <a:srgbClr val="8E7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3684"/>
            <p:cNvSpPr/>
            <p:nvPr/>
          </p:nvSpPr>
          <p:spPr bwMode="auto">
            <a:xfrm>
              <a:off x="-11308556" y="-6889751"/>
              <a:ext cx="258763" cy="550863"/>
            </a:xfrm>
            <a:custGeom>
              <a:avLst/>
              <a:gdLst>
                <a:gd name="T0" fmla="*/ 12 w 69"/>
                <a:gd name="T1" fmla="*/ 40 h 147"/>
                <a:gd name="T2" fmla="*/ 69 w 69"/>
                <a:gd name="T3" fmla="*/ 0 h 147"/>
                <a:gd name="T4" fmla="*/ 40 w 69"/>
                <a:gd name="T5" fmla="*/ 119 h 147"/>
                <a:gd name="T6" fmla="*/ 38 w 69"/>
                <a:gd name="T7" fmla="*/ 135 h 147"/>
                <a:gd name="T8" fmla="*/ 28 w 69"/>
                <a:gd name="T9" fmla="*/ 144 h 147"/>
                <a:gd name="T10" fmla="*/ 1 w 69"/>
                <a:gd name="T11" fmla="*/ 141 h 147"/>
                <a:gd name="T12" fmla="*/ 3 w 69"/>
                <a:gd name="T13" fmla="*/ 121 h 147"/>
                <a:gd name="T14" fmla="*/ 9 w 69"/>
                <a:gd name="T15" fmla="*/ 72 h 147"/>
                <a:gd name="T16" fmla="*/ 12 w 69"/>
                <a:gd name="T17" fmla="*/ 4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7">
                  <a:moveTo>
                    <a:pt x="12" y="40"/>
                  </a:moveTo>
                  <a:cubicBezTo>
                    <a:pt x="69" y="0"/>
                    <a:pt x="69" y="0"/>
                    <a:pt x="69" y="0"/>
                  </a:cubicBezTo>
                  <a:cubicBezTo>
                    <a:pt x="43" y="60"/>
                    <a:pt x="42" y="84"/>
                    <a:pt x="40" y="119"/>
                  </a:cubicBezTo>
                  <a:cubicBezTo>
                    <a:pt x="39" y="124"/>
                    <a:pt x="39" y="129"/>
                    <a:pt x="38" y="135"/>
                  </a:cubicBezTo>
                  <a:cubicBezTo>
                    <a:pt x="38" y="139"/>
                    <a:pt x="34" y="143"/>
                    <a:pt x="28" y="144"/>
                  </a:cubicBezTo>
                  <a:cubicBezTo>
                    <a:pt x="17" y="147"/>
                    <a:pt x="2" y="145"/>
                    <a:pt x="1" y="141"/>
                  </a:cubicBezTo>
                  <a:cubicBezTo>
                    <a:pt x="0" y="135"/>
                    <a:pt x="2" y="129"/>
                    <a:pt x="3" y="121"/>
                  </a:cubicBezTo>
                  <a:cubicBezTo>
                    <a:pt x="4" y="108"/>
                    <a:pt x="6" y="92"/>
                    <a:pt x="9" y="72"/>
                  </a:cubicBezTo>
                  <a:cubicBezTo>
                    <a:pt x="9" y="66"/>
                    <a:pt x="10" y="45"/>
                    <a:pt x="12" y="4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3685"/>
            <p:cNvSpPr/>
            <p:nvPr/>
          </p:nvSpPr>
          <p:spPr bwMode="auto">
            <a:xfrm>
              <a:off x="-11653044" y="-6831013"/>
              <a:ext cx="655638" cy="327025"/>
            </a:xfrm>
            <a:custGeom>
              <a:avLst/>
              <a:gdLst>
                <a:gd name="T0" fmla="*/ 160 w 175"/>
                <a:gd name="T1" fmla="*/ 0 h 87"/>
                <a:gd name="T2" fmla="*/ 1 w 175"/>
                <a:gd name="T3" fmla="*/ 23 h 87"/>
                <a:gd name="T4" fmla="*/ 9 w 175"/>
                <a:gd name="T5" fmla="*/ 61 h 87"/>
                <a:gd name="T6" fmla="*/ 70 w 175"/>
                <a:gd name="T7" fmla="*/ 70 h 87"/>
                <a:gd name="T8" fmla="*/ 160 w 175"/>
                <a:gd name="T9" fmla="*/ 0 h 87"/>
              </a:gdLst>
              <a:ahLst/>
              <a:cxnLst>
                <a:cxn ang="0">
                  <a:pos x="T0" y="T1"/>
                </a:cxn>
                <a:cxn ang="0">
                  <a:pos x="T2" y="T3"/>
                </a:cxn>
                <a:cxn ang="0">
                  <a:pos x="T4" y="T5"/>
                </a:cxn>
                <a:cxn ang="0">
                  <a:pos x="T6" y="T7"/>
                </a:cxn>
                <a:cxn ang="0">
                  <a:pos x="T8" y="T9"/>
                </a:cxn>
              </a:cxnLst>
              <a:rect l="0" t="0" r="r" b="b"/>
              <a:pathLst>
                <a:path w="175" h="87">
                  <a:moveTo>
                    <a:pt x="160" y="0"/>
                  </a:moveTo>
                  <a:cubicBezTo>
                    <a:pt x="1" y="23"/>
                    <a:pt x="1" y="23"/>
                    <a:pt x="1" y="23"/>
                  </a:cubicBezTo>
                  <a:cubicBezTo>
                    <a:pt x="9" y="56"/>
                    <a:pt x="0" y="46"/>
                    <a:pt x="9" y="61"/>
                  </a:cubicBezTo>
                  <a:cubicBezTo>
                    <a:pt x="13" y="69"/>
                    <a:pt x="31" y="87"/>
                    <a:pt x="70" y="70"/>
                  </a:cubicBezTo>
                  <a:cubicBezTo>
                    <a:pt x="141" y="39"/>
                    <a:pt x="175" y="38"/>
                    <a:pt x="160"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3686"/>
            <p:cNvSpPr/>
            <p:nvPr/>
          </p:nvSpPr>
          <p:spPr bwMode="auto">
            <a:xfrm>
              <a:off x="-11600656" y="-6740526"/>
              <a:ext cx="431800" cy="165100"/>
            </a:xfrm>
            <a:custGeom>
              <a:avLst/>
              <a:gdLst>
                <a:gd name="T0" fmla="*/ 107 w 115"/>
                <a:gd name="T1" fmla="*/ 0 h 44"/>
                <a:gd name="T2" fmla="*/ 4 w 115"/>
                <a:gd name="T3" fmla="*/ 10 h 44"/>
                <a:gd name="T4" fmla="*/ 57 w 115"/>
                <a:gd name="T5" fmla="*/ 34 h 44"/>
                <a:gd name="T6" fmla="*/ 105 w 115"/>
                <a:gd name="T7" fmla="*/ 14 h 44"/>
                <a:gd name="T8" fmla="*/ 107 w 115"/>
                <a:gd name="T9" fmla="*/ 0 h 44"/>
              </a:gdLst>
              <a:ahLst/>
              <a:cxnLst>
                <a:cxn ang="0">
                  <a:pos x="T0" y="T1"/>
                </a:cxn>
                <a:cxn ang="0">
                  <a:pos x="T2" y="T3"/>
                </a:cxn>
                <a:cxn ang="0">
                  <a:pos x="T4" y="T5"/>
                </a:cxn>
                <a:cxn ang="0">
                  <a:pos x="T6" y="T7"/>
                </a:cxn>
                <a:cxn ang="0">
                  <a:pos x="T8" y="T9"/>
                </a:cxn>
              </a:cxnLst>
              <a:rect l="0" t="0" r="r" b="b"/>
              <a:pathLst>
                <a:path w="115" h="44">
                  <a:moveTo>
                    <a:pt x="107" y="0"/>
                  </a:moveTo>
                  <a:cubicBezTo>
                    <a:pt x="4" y="10"/>
                    <a:pt x="4" y="10"/>
                    <a:pt x="4" y="10"/>
                  </a:cubicBezTo>
                  <a:cubicBezTo>
                    <a:pt x="0" y="39"/>
                    <a:pt x="29" y="44"/>
                    <a:pt x="57" y="34"/>
                  </a:cubicBezTo>
                  <a:cubicBezTo>
                    <a:pt x="84" y="25"/>
                    <a:pt x="97" y="19"/>
                    <a:pt x="105" y="14"/>
                  </a:cubicBezTo>
                  <a:cubicBezTo>
                    <a:pt x="115" y="8"/>
                    <a:pt x="102" y="5"/>
                    <a:pt x="107"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3687"/>
            <p:cNvSpPr/>
            <p:nvPr/>
          </p:nvSpPr>
          <p:spPr bwMode="auto">
            <a:xfrm>
              <a:off x="-12603956" y="-7902576"/>
              <a:ext cx="1892300" cy="1384300"/>
            </a:xfrm>
            <a:custGeom>
              <a:avLst/>
              <a:gdLst>
                <a:gd name="T0" fmla="*/ 256 w 504"/>
                <a:gd name="T1" fmla="*/ 178 h 369"/>
                <a:gd name="T2" fmla="*/ 283 w 504"/>
                <a:gd name="T3" fmla="*/ 49 h 369"/>
                <a:gd name="T4" fmla="*/ 457 w 504"/>
                <a:gd name="T5" fmla="*/ 116 h 369"/>
                <a:gd name="T6" fmla="*/ 445 w 504"/>
                <a:gd name="T7" fmla="*/ 225 h 369"/>
                <a:gd name="T8" fmla="*/ 480 w 504"/>
                <a:gd name="T9" fmla="*/ 295 h 369"/>
                <a:gd name="T10" fmla="*/ 45 w 504"/>
                <a:gd name="T11" fmla="*/ 181 h 369"/>
                <a:gd name="T12" fmla="*/ 137 w 504"/>
                <a:gd name="T13" fmla="*/ 150 h 369"/>
                <a:gd name="T14" fmla="*/ 253 w 504"/>
                <a:gd name="T15" fmla="*/ 179 h 369"/>
                <a:gd name="T16" fmla="*/ 256 w 504"/>
                <a:gd name="T17" fmla="*/ 17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4" h="369">
                  <a:moveTo>
                    <a:pt x="256" y="178"/>
                  </a:moveTo>
                  <a:cubicBezTo>
                    <a:pt x="270" y="145"/>
                    <a:pt x="254" y="78"/>
                    <a:pt x="283" y="49"/>
                  </a:cubicBezTo>
                  <a:cubicBezTo>
                    <a:pt x="332" y="0"/>
                    <a:pt x="449" y="19"/>
                    <a:pt x="457" y="116"/>
                  </a:cubicBezTo>
                  <a:cubicBezTo>
                    <a:pt x="459" y="144"/>
                    <a:pt x="456" y="186"/>
                    <a:pt x="445" y="225"/>
                  </a:cubicBezTo>
                  <a:cubicBezTo>
                    <a:pt x="440" y="245"/>
                    <a:pt x="504" y="247"/>
                    <a:pt x="480" y="295"/>
                  </a:cubicBezTo>
                  <a:cubicBezTo>
                    <a:pt x="443" y="369"/>
                    <a:pt x="0" y="347"/>
                    <a:pt x="45" y="181"/>
                  </a:cubicBezTo>
                  <a:cubicBezTo>
                    <a:pt x="55" y="143"/>
                    <a:pt x="87" y="153"/>
                    <a:pt x="137" y="150"/>
                  </a:cubicBezTo>
                  <a:cubicBezTo>
                    <a:pt x="183" y="147"/>
                    <a:pt x="211" y="163"/>
                    <a:pt x="253" y="179"/>
                  </a:cubicBezTo>
                  <a:lnTo>
                    <a:pt x="256" y="178"/>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3688"/>
            <p:cNvSpPr/>
            <p:nvPr/>
          </p:nvSpPr>
          <p:spPr bwMode="auto">
            <a:xfrm>
              <a:off x="-12764294" y="-7673976"/>
              <a:ext cx="825500" cy="784225"/>
            </a:xfrm>
            <a:custGeom>
              <a:avLst/>
              <a:gdLst>
                <a:gd name="T0" fmla="*/ 130 w 220"/>
                <a:gd name="T1" fmla="*/ 12 h 209"/>
                <a:gd name="T2" fmla="*/ 208 w 220"/>
                <a:gd name="T3" fmla="*/ 126 h 209"/>
                <a:gd name="T4" fmla="*/ 89 w 220"/>
                <a:gd name="T5" fmla="*/ 197 h 209"/>
                <a:gd name="T6" fmla="*/ 11 w 220"/>
                <a:gd name="T7" fmla="*/ 83 h 209"/>
                <a:gd name="T8" fmla="*/ 130 w 220"/>
                <a:gd name="T9" fmla="*/ 12 h 209"/>
              </a:gdLst>
              <a:ahLst/>
              <a:cxnLst>
                <a:cxn ang="0">
                  <a:pos x="T0" y="T1"/>
                </a:cxn>
                <a:cxn ang="0">
                  <a:pos x="T2" y="T3"/>
                </a:cxn>
                <a:cxn ang="0">
                  <a:pos x="T4" y="T5"/>
                </a:cxn>
                <a:cxn ang="0">
                  <a:pos x="T6" y="T7"/>
                </a:cxn>
                <a:cxn ang="0">
                  <a:pos x="T8" y="T9"/>
                </a:cxn>
              </a:cxnLst>
              <a:rect l="0" t="0" r="r" b="b"/>
              <a:pathLst>
                <a:path w="220" h="209">
                  <a:moveTo>
                    <a:pt x="130" y="12"/>
                  </a:moveTo>
                  <a:cubicBezTo>
                    <a:pt x="185" y="24"/>
                    <a:pt x="220" y="75"/>
                    <a:pt x="208" y="126"/>
                  </a:cubicBezTo>
                  <a:cubicBezTo>
                    <a:pt x="197" y="177"/>
                    <a:pt x="144" y="209"/>
                    <a:pt x="89" y="197"/>
                  </a:cubicBezTo>
                  <a:cubicBezTo>
                    <a:pt x="35" y="185"/>
                    <a:pt x="0" y="134"/>
                    <a:pt x="11" y="83"/>
                  </a:cubicBezTo>
                  <a:cubicBezTo>
                    <a:pt x="22" y="32"/>
                    <a:pt x="76" y="0"/>
                    <a:pt x="130"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3689"/>
            <p:cNvSpPr/>
            <p:nvPr/>
          </p:nvSpPr>
          <p:spPr bwMode="auto">
            <a:xfrm>
              <a:off x="-12569031" y="-7583488"/>
              <a:ext cx="341313" cy="325438"/>
            </a:xfrm>
            <a:custGeom>
              <a:avLst/>
              <a:gdLst>
                <a:gd name="T0" fmla="*/ 54 w 91"/>
                <a:gd name="T1" fmla="*/ 5 h 87"/>
                <a:gd name="T2" fmla="*/ 86 w 91"/>
                <a:gd name="T3" fmla="*/ 53 h 87"/>
                <a:gd name="T4" fmla="*/ 37 w 91"/>
                <a:gd name="T5" fmla="*/ 82 h 87"/>
                <a:gd name="T6" fmla="*/ 4 w 91"/>
                <a:gd name="T7" fmla="*/ 35 h 87"/>
                <a:gd name="T8" fmla="*/ 54 w 91"/>
                <a:gd name="T9" fmla="*/ 5 h 87"/>
              </a:gdLst>
              <a:ahLst/>
              <a:cxnLst>
                <a:cxn ang="0">
                  <a:pos x="T0" y="T1"/>
                </a:cxn>
                <a:cxn ang="0">
                  <a:pos x="T2" y="T3"/>
                </a:cxn>
                <a:cxn ang="0">
                  <a:pos x="T4" y="T5"/>
                </a:cxn>
                <a:cxn ang="0">
                  <a:pos x="T6" y="T7"/>
                </a:cxn>
                <a:cxn ang="0">
                  <a:pos x="T8" y="T9"/>
                </a:cxn>
              </a:cxnLst>
              <a:rect l="0" t="0" r="r" b="b"/>
              <a:pathLst>
                <a:path w="91" h="87">
                  <a:moveTo>
                    <a:pt x="54" y="5"/>
                  </a:moveTo>
                  <a:cubicBezTo>
                    <a:pt x="77" y="10"/>
                    <a:pt x="91" y="32"/>
                    <a:pt x="86" y="53"/>
                  </a:cubicBezTo>
                  <a:cubicBezTo>
                    <a:pt x="82" y="74"/>
                    <a:pt x="60" y="87"/>
                    <a:pt x="37" y="82"/>
                  </a:cubicBezTo>
                  <a:cubicBezTo>
                    <a:pt x="14" y="77"/>
                    <a:pt x="0" y="56"/>
                    <a:pt x="4" y="35"/>
                  </a:cubicBezTo>
                  <a:cubicBezTo>
                    <a:pt x="9" y="14"/>
                    <a:pt x="31" y="0"/>
                    <a:pt x="54" y="5"/>
                  </a:cubicBezTo>
                  <a:close/>
                </a:path>
              </a:pathLst>
            </a:cu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3690"/>
            <p:cNvSpPr/>
            <p:nvPr/>
          </p:nvSpPr>
          <p:spPr bwMode="auto">
            <a:xfrm>
              <a:off x="-11176794" y="-7531101"/>
              <a:ext cx="184150" cy="88900"/>
            </a:xfrm>
            <a:custGeom>
              <a:avLst/>
              <a:gdLst>
                <a:gd name="T0" fmla="*/ 2 w 49"/>
                <a:gd name="T1" fmla="*/ 8 h 24"/>
                <a:gd name="T2" fmla="*/ 44 w 49"/>
                <a:gd name="T3" fmla="*/ 22 h 24"/>
                <a:gd name="T4" fmla="*/ 25 w 49"/>
                <a:gd name="T5" fmla="*/ 3 h 24"/>
                <a:gd name="T6" fmla="*/ 2 w 49"/>
                <a:gd name="T7" fmla="*/ 8 h 24"/>
              </a:gdLst>
              <a:ahLst/>
              <a:cxnLst>
                <a:cxn ang="0">
                  <a:pos x="T0" y="T1"/>
                </a:cxn>
                <a:cxn ang="0">
                  <a:pos x="T2" y="T3"/>
                </a:cxn>
                <a:cxn ang="0">
                  <a:pos x="T4" y="T5"/>
                </a:cxn>
                <a:cxn ang="0">
                  <a:pos x="T6" y="T7"/>
                </a:cxn>
              </a:cxnLst>
              <a:rect l="0" t="0" r="r" b="b"/>
              <a:pathLst>
                <a:path w="49" h="24">
                  <a:moveTo>
                    <a:pt x="2" y="8"/>
                  </a:moveTo>
                  <a:cubicBezTo>
                    <a:pt x="14" y="10"/>
                    <a:pt x="37" y="17"/>
                    <a:pt x="44" y="22"/>
                  </a:cubicBezTo>
                  <a:cubicBezTo>
                    <a:pt x="48" y="24"/>
                    <a:pt x="49" y="7"/>
                    <a:pt x="25" y="3"/>
                  </a:cubicBezTo>
                  <a:cubicBezTo>
                    <a:pt x="9" y="0"/>
                    <a:pt x="0" y="7"/>
                    <a:pt x="2" y="8"/>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3691"/>
            <p:cNvSpPr/>
            <p:nvPr/>
          </p:nvSpPr>
          <p:spPr bwMode="auto">
            <a:xfrm>
              <a:off x="-11003756" y="-6935788"/>
              <a:ext cx="85725" cy="71438"/>
            </a:xfrm>
            <a:custGeom>
              <a:avLst/>
              <a:gdLst>
                <a:gd name="T0" fmla="*/ 1 w 23"/>
                <a:gd name="T1" fmla="*/ 4 h 19"/>
                <a:gd name="T2" fmla="*/ 11 w 23"/>
                <a:gd name="T3" fmla="*/ 8 h 19"/>
                <a:gd name="T4" fmla="*/ 16 w 23"/>
                <a:gd name="T5" fmla="*/ 18 h 19"/>
                <a:gd name="T6" fmla="*/ 14 w 23"/>
                <a:gd name="T7" fmla="*/ 4 h 19"/>
                <a:gd name="T8" fmla="*/ 1 w 23"/>
                <a:gd name="T9" fmla="*/ 4 h 19"/>
              </a:gdLst>
              <a:ahLst/>
              <a:cxnLst>
                <a:cxn ang="0">
                  <a:pos x="T0" y="T1"/>
                </a:cxn>
                <a:cxn ang="0">
                  <a:pos x="T2" y="T3"/>
                </a:cxn>
                <a:cxn ang="0">
                  <a:pos x="T4" y="T5"/>
                </a:cxn>
                <a:cxn ang="0">
                  <a:pos x="T6" y="T7"/>
                </a:cxn>
                <a:cxn ang="0">
                  <a:pos x="T8" y="T9"/>
                </a:cxn>
              </a:cxnLst>
              <a:rect l="0" t="0" r="r" b="b"/>
              <a:pathLst>
                <a:path w="23" h="19">
                  <a:moveTo>
                    <a:pt x="1" y="4"/>
                  </a:moveTo>
                  <a:cubicBezTo>
                    <a:pt x="1" y="5"/>
                    <a:pt x="7" y="5"/>
                    <a:pt x="11" y="8"/>
                  </a:cubicBezTo>
                  <a:cubicBezTo>
                    <a:pt x="14" y="11"/>
                    <a:pt x="15" y="16"/>
                    <a:pt x="16" y="18"/>
                  </a:cubicBezTo>
                  <a:cubicBezTo>
                    <a:pt x="17" y="19"/>
                    <a:pt x="23" y="12"/>
                    <a:pt x="14" y="4"/>
                  </a:cubicBezTo>
                  <a:cubicBezTo>
                    <a:pt x="9" y="0"/>
                    <a:pt x="0" y="3"/>
                    <a:pt x="1" y="4"/>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3692"/>
            <p:cNvSpPr/>
            <p:nvPr/>
          </p:nvSpPr>
          <p:spPr bwMode="auto">
            <a:xfrm>
              <a:off x="-11581606" y="-6919913"/>
              <a:ext cx="633413" cy="303213"/>
            </a:xfrm>
            <a:custGeom>
              <a:avLst/>
              <a:gdLst>
                <a:gd name="T0" fmla="*/ 0 w 169"/>
                <a:gd name="T1" fmla="*/ 71 h 81"/>
                <a:gd name="T2" fmla="*/ 164 w 169"/>
                <a:gd name="T3" fmla="*/ 3 h 81"/>
                <a:gd name="T4" fmla="*/ 164 w 169"/>
                <a:gd name="T5" fmla="*/ 0 h 81"/>
                <a:gd name="T6" fmla="*/ 169 w 169"/>
                <a:gd name="T7" fmla="*/ 0 h 81"/>
                <a:gd name="T8" fmla="*/ 169 w 169"/>
                <a:gd name="T9" fmla="*/ 3 h 81"/>
                <a:gd name="T10" fmla="*/ 119 w 169"/>
                <a:gd name="T11" fmla="*/ 53 h 81"/>
                <a:gd name="T12" fmla="*/ 53 w 169"/>
                <a:gd name="T13" fmla="*/ 78 h 81"/>
                <a:gd name="T14" fmla="*/ 0 w 169"/>
                <a:gd name="T15" fmla="*/ 7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1">
                  <a:moveTo>
                    <a:pt x="0" y="71"/>
                  </a:moveTo>
                  <a:cubicBezTo>
                    <a:pt x="30" y="75"/>
                    <a:pt x="158" y="40"/>
                    <a:pt x="164" y="3"/>
                  </a:cubicBezTo>
                  <a:cubicBezTo>
                    <a:pt x="164" y="2"/>
                    <a:pt x="164" y="1"/>
                    <a:pt x="164" y="0"/>
                  </a:cubicBezTo>
                  <a:cubicBezTo>
                    <a:pt x="169" y="0"/>
                    <a:pt x="169" y="0"/>
                    <a:pt x="169" y="0"/>
                  </a:cubicBezTo>
                  <a:cubicBezTo>
                    <a:pt x="169" y="1"/>
                    <a:pt x="169" y="2"/>
                    <a:pt x="169" y="3"/>
                  </a:cubicBezTo>
                  <a:cubicBezTo>
                    <a:pt x="166" y="20"/>
                    <a:pt x="144" y="39"/>
                    <a:pt x="119" y="53"/>
                  </a:cubicBezTo>
                  <a:cubicBezTo>
                    <a:pt x="106" y="61"/>
                    <a:pt x="69" y="81"/>
                    <a:pt x="53" y="78"/>
                  </a:cubicBezTo>
                  <a:lnTo>
                    <a:pt x="0" y="71"/>
                  </a:ln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3693"/>
            <p:cNvSpPr/>
            <p:nvPr/>
          </p:nvSpPr>
          <p:spPr bwMode="auto">
            <a:xfrm>
              <a:off x="-10973594" y="-7329488"/>
              <a:ext cx="828675" cy="412750"/>
            </a:xfrm>
            <a:custGeom>
              <a:avLst/>
              <a:gdLst>
                <a:gd name="T0" fmla="*/ 0 w 221"/>
                <a:gd name="T1" fmla="*/ 74 h 110"/>
                <a:gd name="T2" fmla="*/ 9 w 221"/>
                <a:gd name="T3" fmla="*/ 46 h 110"/>
                <a:gd name="T4" fmla="*/ 173 w 221"/>
                <a:gd name="T5" fmla="*/ 57 h 110"/>
                <a:gd name="T6" fmla="*/ 5 w 221"/>
                <a:gd name="T7" fmla="*/ 79 h 110"/>
                <a:gd name="T8" fmla="*/ 0 w 221"/>
                <a:gd name="T9" fmla="*/ 74 h 110"/>
              </a:gdLst>
              <a:ahLst/>
              <a:cxnLst>
                <a:cxn ang="0">
                  <a:pos x="T0" y="T1"/>
                </a:cxn>
                <a:cxn ang="0">
                  <a:pos x="T2" y="T3"/>
                </a:cxn>
                <a:cxn ang="0">
                  <a:pos x="T4" y="T5"/>
                </a:cxn>
                <a:cxn ang="0">
                  <a:pos x="T6" y="T7"/>
                </a:cxn>
                <a:cxn ang="0">
                  <a:pos x="T8" y="T9"/>
                </a:cxn>
              </a:cxnLst>
              <a:rect l="0" t="0" r="r" b="b"/>
              <a:pathLst>
                <a:path w="221" h="110">
                  <a:moveTo>
                    <a:pt x="0" y="74"/>
                  </a:moveTo>
                  <a:cubicBezTo>
                    <a:pt x="9" y="46"/>
                    <a:pt x="9" y="46"/>
                    <a:pt x="9" y="46"/>
                  </a:cubicBezTo>
                  <a:cubicBezTo>
                    <a:pt x="51" y="0"/>
                    <a:pt x="221" y="19"/>
                    <a:pt x="173" y="57"/>
                  </a:cubicBezTo>
                  <a:cubicBezTo>
                    <a:pt x="121" y="98"/>
                    <a:pt x="69" y="110"/>
                    <a:pt x="5" y="79"/>
                  </a:cubicBezTo>
                  <a:lnTo>
                    <a:pt x="0" y="74"/>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3694"/>
            <p:cNvSpPr/>
            <p:nvPr/>
          </p:nvSpPr>
          <p:spPr bwMode="auto">
            <a:xfrm>
              <a:off x="-10921206" y="-7254876"/>
              <a:ext cx="449263" cy="219075"/>
            </a:xfrm>
            <a:custGeom>
              <a:avLst/>
              <a:gdLst>
                <a:gd name="T0" fmla="*/ 24 w 120"/>
                <a:gd name="T1" fmla="*/ 25 h 58"/>
                <a:gd name="T2" fmla="*/ 102 w 120"/>
                <a:gd name="T3" fmla="*/ 34 h 58"/>
                <a:gd name="T4" fmla="*/ 33 w 120"/>
                <a:gd name="T5" fmla="*/ 55 h 58"/>
                <a:gd name="T6" fmla="*/ 24 w 120"/>
                <a:gd name="T7" fmla="*/ 25 h 58"/>
              </a:gdLst>
              <a:ahLst/>
              <a:cxnLst>
                <a:cxn ang="0">
                  <a:pos x="T0" y="T1"/>
                </a:cxn>
                <a:cxn ang="0">
                  <a:pos x="T2" y="T3"/>
                </a:cxn>
                <a:cxn ang="0">
                  <a:pos x="T4" y="T5"/>
                </a:cxn>
                <a:cxn ang="0">
                  <a:pos x="T6" y="T7"/>
                </a:cxn>
              </a:cxnLst>
              <a:rect l="0" t="0" r="r" b="b"/>
              <a:pathLst>
                <a:path w="120" h="58">
                  <a:moveTo>
                    <a:pt x="24" y="25"/>
                  </a:moveTo>
                  <a:cubicBezTo>
                    <a:pt x="53" y="0"/>
                    <a:pt x="120" y="20"/>
                    <a:pt x="102" y="34"/>
                  </a:cubicBezTo>
                  <a:cubicBezTo>
                    <a:pt x="83" y="49"/>
                    <a:pt x="55" y="58"/>
                    <a:pt x="33" y="55"/>
                  </a:cubicBezTo>
                  <a:cubicBezTo>
                    <a:pt x="12" y="52"/>
                    <a:pt x="0" y="45"/>
                    <a:pt x="24" y="25"/>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3695"/>
            <p:cNvSpPr/>
            <p:nvPr/>
          </p:nvSpPr>
          <p:spPr bwMode="auto">
            <a:xfrm>
              <a:off x="-11611769" y="-7519988"/>
              <a:ext cx="295275" cy="446088"/>
            </a:xfrm>
            <a:custGeom>
              <a:avLst/>
              <a:gdLst>
                <a:gd name="T0" fmla="*/ 0 w 79"/>
                <a:gd name="T1" fmla="*/ 104 h 119"/>
                <a:gd name="T2" fmla="*/ 6 w 79"/>
                <a:gd name="T3" fmla="*/ 13 h 119"/>
                <a:gd name="T4" fmla="*/ 68 w 79"/>
                <a:gd name="T5" fmla="*/ 28 h 119"/>
                <a:gd name="T6" fmla="*/ 37 w 79"/>
                <a:gd name="T7" fmla="*/ 119 h 119"/>
                <a:gd name="T8" fmla="*/ 0 w 79"/>
                <a:gd name="T9" fmla="*/ 104 h 119"/>
              </a:gdLst>
              <a:ahLst/>
              <a:cxnLst>
                <a:cxn ang="0">
                  <a:pos x="T0" y="T1"/>
                </a:cxn>
                <a:cxn ang="0">
                  <a:pos x="T2" y="T3"/>
                </a:cxn>
                <a:cxn ang="0">
                  <a:pos x="T4" y="T5"/>
                </a:cxn>
                <a:cxn ang="0">
                  <a:pos x="T6" y="T7"/>
                </a:cxn>
                <a:cxn ang="0">
                  <a:pos x="T8" y="T9"/>
                </a:cxn>
              </a:cxnLst>
              <a:rect l="0" t="0" r="r" b="b"/>
              <a:pathLst>
                <a:path w="79" h="119">
                  <a:moveTo>
                    <a:pt x="0" y="104"/>
                  </a:moveTo>
                  <a:cubicBezTo>
                    <a:pt x="6" y="13"/>
                    <a:pt x="6" y="13"/>
                    <a:pt x="6" y="13"/>
                  </a:cubicBezTo>
                  <a:cubicBezTo>
                    <a:pt x="36" y="2"/>
                    <a:pt x="58" y="0"/>
                    <a:pt x="68" y="28"/>
                  </a:cubicBezTo>
                  <a:cubicBezTo>
                    <a:pt x="74" y="44"/>
                    <a:pt x="79" y="116"/>
                    <a:pt x="37" y="119"/>
                  </a:cubicBezTo>
                  <a:cubicBezTo>
                    <a:pt x="31" y="119"/>
                    <a:pt x="9"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3696"/>
            <p:cNvSpPr/>
            <p:nvPr/>
          </p:nvSpPr>
          <p:spPr bwMode="auto">
            <a:xfrm>
              <a:off x="-11859419" y="-7948613"/>
              <a:ext cx="1450975" cy="1223963"/>
            </a:xfrm>
            <a:custGeom>
              <a:avLst/>
              <a:gdLst>
                <a:gd name="T0" fmla="*/ 71 w 387"/>
                <a:gd name="T1" fmla="*/ 95 h 326"/>
                <a:gd name="T2" fmla="*/ 252 w 387"/>
                <a:gd name="T3" fmla="*/ 121 h 326"/>
                <a:gd name="T4" fmla="*/ 298 w 387"/>
                <a:gd name="T5" fmla="*/ 318 h 326"/>
                <a:gd name="T6" fmla="*/ 322 w 387"/>
                <a:gd name="T7" fmla="*/ 169 h 326"/>
                <a:gd name="T8" fmla="*/ 306 w 387"/>
                <a:gd name="T9" fmla="*/ 113 h 326"/>
                <a:gd name="T10" fmla="*/ 220 w 387"/>
                <a:gd name="T11" fmla="*/ 15 h 326"/>
                <a:gd name="T12" fmla="*/ 74 w 387"/>
                <a:gd name="T13" fmla="*/ 38 h 326"/>
                <a:gd name="T14" fmla="*/ 30 w 387"/>
                <a:gd name="T15" fmla="*/ 150 h 326"/>
                <a:gd name="T16" fmla="*/ 34 w 387"/>
                <a:gd name="T17" fmla="*/ 189 h 326"/>
                <a:gd name="T18" fmla="*/ 72 w 387"/>
                <a:gd name="T19" fmla="*/ 130 h 326"/>
                <a:gd name="T20" fmla="*/ 71 w 387"/>
                <a:gd name="T21" fmla="*/ 9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326">
                  <a:moveTo>
                    <a:pt x="71" y="95"/>
                  </a:moveTo>
                  <a:cubicBezTo>
                    <a:pt x="114" y="82"/>
                    <a:pt x="218" y="89"/>
                    <a:pt x="252" y="121"/>
                  </a:cubicBezTo>
                  <a:cubicBezTo>
                    <a:pt x="303" y="167"/>
                    <a:pt x="199" y="302"/>
                    <a:pt x="298" y="318"/>
                  </a:cubicBezTo>
                  <a:cubicBezTo>
                    <a:pt x="351" y="326"/>
                    <a:pt x="387" y="193"/>
                    <a:pt x="322" y="169"/>
                  </a:cubicBezTo>
                  <a:cubicBezTo>
                    <a:pt x="300" y="161"/>
                    <a:pt x="316" y="131"/>
                    <a:pt x="306" y="113"/>
                  </a:cubicBezTo>
                  <a:cubicBezTo>
                    <a:pt x="292" y="87"/>
                    <a:pt x="305" y="29"/>
                    <a:pt x="220" y="15"/>
                  </a:cubicBezTo>
                  <a:cubicBezTo>
                    <a:pt x="161" y="6"/>
                    <a:pt x="128" y="0"/>
                    <a:pt x="74" y="38"/>
                  </a:cubicBezTo>
                  <a:cubicBezTo>
                    <a:pt x="44" y="59"/>
                    <a:pt x="67" y="134"/>
                    <a:pt x="30" y="150"/>
                  </a:cubicBezTo>
                  <a:cubicBezTo>
                    <a:pt x="14" y="158"/>
                    <a:pt x="0" y="185"/>
                    <a:pt x="34" y="189"/>
                  </a:cubicBezTo>
                  <a:cubicBezTo>
                    <a:pt x="93" y="197"/>
                    <a:pt x="69" y="211"/>
                    <a:pt x="72" y="130"/>
                  </a:cubicBezTo>
                  <a:cubicBezTo>
                    <a:pt x="73" y="125"/>
                    <a:pt x="72" y="102"/>
                    <a:pt x="71" y="9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3697"/>
            <p:cNvSpPr/>
            <p:nvPr/>
          </p:nvSpPr>
          <p:spPr bwMode="auto">
            <a:xfrm>
              <a:off x="-11710194" y="-7497763"/>
              <a:ext cx="322263" cy="407988"/>
            </a:xfrm>
            <a:custGeom>
              <a:avLst/>
              <a:gdLst>
                <a:gd name="T0" fmla="*/ 52 w 86"/>
                <a:gd name="T1" fmla="*/ 3 h 109"/>
                <a:gd name="T2" fmla="*/ 81 w 86"/>
                <a:gd name="T3" fmla="*/ 60 h 109"/>
                <a:gd name="T4" fmla="*/ 35 w 86"/>
                <a:gd name="T5" fmla="*/ 105 h 109"/>
                <a:gd name="T6" fmla="*/ 5 w 86"/>
                <a:gd name="T7" fmla="*/ 48 h 109"/>
                <a:gd name="T8" fmla="*/ 52 w 86"/>
                <a:gd name="T9" fmla="*/ 3 h 109"/>
              </a:gdLst>
              <a:ahLst/>
              <a:cxnLst>
                <a:cxn ang="0">
                  <a:pos x="T0" y="T1"/>
                </a:cxn>
                <a:cxn ang="0">
                  <a:pos x="T2" y="T3"/>
                </a:cxn>
                <a:cxn ang="0">
                  <a:pos x="T4" y="T5"/>
                </a:cxn>
                <a:cxn ang="0">
                  <a:pos x="T6" y="T7"/>
                </a:cxn>
                <a:cxn ang="0">
                  <a:pos x="T8" y="T9"/>
                </a:cxn>
              </a:cxnLst>
              <a:rect l="0" t="0" r="r" b="b"/>
              <a:pathLst>
                <a:path w="86" h="109">
                  <a:moveTo>
                    <a:pt x="52" y="3"/>
                  </a:moveTo>
                  <a:cubicBezTo>
                    <a:pt x="73" y="6"/>
                    <a:pt x="86" y="32"/>
                    <a:pt x="81" y="60"/>
                  </a:cubicBezTo>
                  <a:cubicBezTo>
                    <a:pt x="77" y="89"/>
                    <a:pt x="56" y="109"/>
                    <a:pt x="35" y="105"/>
                  </a:cubicBezTo>
                  <a:cubicBezTo>
                    <a:pt x="14" y="102"/>
                    <a:pt x="0" y="76"/>
                    <a:pt x="5" y="48"/>
                  </a:cubicBezTo>
                  <a:cubicBezTo>
                    <a:pt x="10" y="20"/>
                    <a:pt x="30" y="0"/>
                    <a:pt x="52" y="3"/>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3698"/>
            <p:cNvSpPr/>
            <p:nvPr/>
          </p:nvSpPr>
          <p:spPr bwMode="auto">
            <a:xfrm>
              <a:off x="-11680031" y="-7459663"/>
              <a:ext cx="263525" cy="333375"/>
            </a:xfrm>
            <a:custGeom>
              <a:avLst/>
              <a:gdLst>
                <a:gd name="T0" fmla="*/ 42 w 70"/>
                <a:gd name="T1" fmla="*/ 3 h 89"/>
                <a:gd name="T2" fmla="*/ 66 w 70"/>
                <a:gd name="T3" fmla="*/ 49 h 89"/>
                <a:gd name="T4" fmla="*/ 29 w 70"/>
                <a:gd name="T5" fmla="*/ 86 h 89"/>
                <a:gd name="T6" fmla="*/ 4 w 70"/>
                <a:gd name="T7" fmla="*/ 39 h 89"/>
                <a:gd name="T8" fmla="*/ 42 w 70"/>
                <a:gd name="T9" fmla="*/ 3 h 89"/>
              </a:gdLst>
              <a:ahLst/>
              <a:cxnLst>
                <a:cxn ang="0">
                  <a:pos x="T0" y="T1"/>
                </a:cxn>
                <a:cxn ang="0">
                  <a:pos x="T2" y="T3"/>
                </a:cxn>
                <a:cxn ang="0">
                  <a:pos x="T4" y="T5"/>
                </a:cxn>
                <a:cxn ang="0">
                  <a:pos x="T6" y="T7"/>
                </a:cxn>
                <a:cxn ang="0">
                  <a:pos x="T8" y="T9"/>
                </a:cxn>
              </a:cxnLst>
              <a:rect l="0" t="0" r="r" b="b"/>
              <a:pathLst>
                <a:path w="70" h="89">
                  <a:moveTo>
                    <a:pt x="42" y="3"/>
                  </a:moveTo>
                  <a:cubicBezTo>
                    <a:pt x="59" y="5"/>
                    <a:pt x="70" y="26"/>
                    <a:pt x="66" y="49"/>
                  </a:cubicBezTo>
                  <a:cubicBezTo>
                    <a:pt x="63" y="72"/>
                    <a:pt x="46" y="89"/>
                    <a:pt x="29" y="86"/>
                  </a:cubicBezTo>
                  <a:cubicBezTo>
                    <a:pt x="11" y="83"/>
                    <a:pt x="0" y="62"/>
                    <a:pt x="4" y="39"/>
                  </a:cubicBezTo>
                  <a:cubicBezTo>
                    <a:pt x="8" y="16"/>
                    <a:pt x="25" y="0"/>
                    <a:pt x="42"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3699"/>
            <p:cNvSpPr/>
            <p:nvPr/>
          </p:nvSpPr>
          <p:spPr bwMode="auto">
            <a:xfrm>
              <a:off x="-11638756" y="-7340601"/>
              <a:ext cx="131763" cy="127000"/>
            </a:xfrm>
            <a:custGeom>
              <a:avLst/>
              <a:gdLst>
                <a:gd name="T0" fmla="*/ 21 w 35"/>
                <a:gd name="T1" fmla="*/ 2 h 34"/>
                <a:gd name="T2" fmla="*/ 33 w 35"/>
                <a:gd name="T3" fmla="*/ 21 h 34"/>
                <a:gd name="T4" fmla="*/ 14 w 35"/>
                <a:gd name="T5" fmla="*/ 33 h 34"/>
                <a:gd name="T6" fmla="*/ 2 w 35"/>
                <a:gd name="T7" fmla="*/ 14 h 34"/>
                <a:gd name="T8" fmla="*/ 21 w 35"/>
                <a:gd name="T9" fmla="*/ 2 h 34"/>
              </a:gdLst>
              <a:ahLst/>
              <a:cxnLst>
                <a:cxn ang="0">
                  <a:pos x="T0" y="T1"/>
                </a:cxn>
                <a:cxn ang="0">
                  <a:pos x="T2" y="T3"/>
                </a:cxn>
                <a:cxn ang="0">
                  <a:pos x="T4" y="T5"/>
                </a:cxn>
                <a:cxn ang="0">
                  <a:pos x="T6" y="T7"/>
                </a:cxn>
                <a:cxn ang="0">
                  <a:pos x="T8" y="T9"/>
                </a:cxn>
              </a:cxnLst>
              <a:rect l="0" t="0" r="r" b="b"/>
              <a:pathLst>
                <a:path w="35" h="34">
                  <a:moveTo>
                    <a:pt x="21" y="2"/>
                  </a:moveTo>
                  <a:cubicBezTo>
                    <a:pt x="29" y="4"/>
                    <a:pt x="35" y="12"/>
                    <a:pt x="33" y="21"/>
                  </a:cubicBezTo>
                  <a:cubicBezTo>
                    <a:pt x="31" y="29"/>
                    <a:pt x="22" y="34"/>
                    <a:pt x="14" y="33"/>
                  </a:cubicBezTo>
                  <a:cubicBezTo>
                    <a:pt x="5" y="31"/>
                    <a:pt x="0" y="22"/>
                    <a:pt x="2" y="14"/>
                  </a:cubicBezTo>
                  <a:cubicBezTo>
                    <a:pt x="4" y="5"/>
                    <a:pt x="12" y="0"/>
                    <a:pt x="21"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3700"/>
            <p:cNvSpPr/>
            <p:nvPr/>
          </p:nvSpPr>
          <p:spPr bwMode="auto">
            <a:xfrm>
              <a:off x="-11410156" y="-7396163"/>
              <a:ext cx="228600" cy="212725"/>
            </a:xfrm>
            <a:custGeom>
              <a:avLst/>
              <a:gdLst>
                <a:gd name="T0" fmla="*/ 12 w 61"/>
                <a:gd name="T1" fmla="*/ 3 h 57"/>
                <a:gd name="T2" fmla="*/ 37 w 61"/>
                <a:gd name="T3" fmla="*/ 21 h 57"/>
                <a:gd name="T4" fmla="*/ 26 w 61"/>
                <a:gd name="T5" fmla="*/ 56 h 57"/>
                <a:gd name="T6" fmla="*/ 14 w 61"/>
                <a:gd name="T7" fmla="*/ 27 h 57"/>
                <a:gd name="T8" fmla="*/ 12 w 61"/>
                <a:gd name="T9" fmla="*/ 3 h 57"/>
              </a:gdLst>
              <a:ahLst/>
              <a:cxnLst>
                <a:cxn ang="0">
                  <a:pos x="T0" y="T1"/>
                </a:cxn>
                <a:cxn ang="0">
                  <a:pos x="T2" y="T3"/>
                </a:cxn>
                <a:cxn ang="0">
                  <a:pos x="T4" y="T5"/>
                </a:cxn>
                <a:cxn ang="0">
                  <a:pos x="T6" y="T7"/>
                </a:cxn>
                <a:cxn ang="0">
                  <a:pos x="T8" y="T9"/>
                </a:cxn>
              </a:cxnLst>
              <a:rect l="0" t="0" r="r" b="b"/>
              <a:pathLst>
                <a:path w="61" h="57">
                  <a:moveTo>
                    <a:pt x="12" y="3"/>
                  </a:moveTo>
                  <a:cubicBezTo>
                    <a:pt x="20" y="7"/>
                    <a:pt x="61" y="0"/>
                    <a:pt x="37" y="21"/>
                  </a:cubicBezTo>
                  <a:cubicBezTo>
                    <a:pt x="31" y="26"/>
                    <a:pt x="33" y="57"/>
                    <a:pt x="26" y="56"/>
                  </a:cubicBezTo>
                  <a:cubicBezTo>
                    <a:pt x="0" y="52"/>
                    <a:pt x="11" y="55"/>
                    <a:pt x="14" y="27"/>
                  </a:cubicBezTo>
                  <a:cubicBezTo>
                    <a:pt x="14" y="19"/>
                    <a:pt x="14" y="10"/>
                    <a:pt x="12" y="3"/>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3701"/>
            <p:cNvSpPr/>
            <p:nvPr/>
          </p:nvSpPr>
          <p:spPr bwMode="auto">
            <a:xfrm>
              <a:off x="-11237119" y="-7459663"/>
              <a:ext cx="300038" cy="446088"/>
            </a:xfrm>
            <a:custGeom>
              <a:avLst/>
              <a:gdLst>
                <a:gd name="T0" fmla="*/ 0 w 80"/>
                <a:gd name="T1" fmla="*/ 104 h 119"/>
                <a:gd name="T2" fmla="*/ 7 w 80"/>
                <a:gd name="T3" fmla="*/ 12 h 119"/>
                <a:gd name="T4" fmla="*/ 69 w 80"/>
                <a:gd name="T5" fmla="*/ 28 h 119"/>
                <a:gd name="T6" fmla="*/ 38 w 80"/>
                <a:gd name="T7" fmla="*/ 118 h 119"/>
                <a:gd name="T8" fmla="*/ 0 w 80"/>
                <a:gd name="T9" fmla="*/ 104 h 119"/>
              </a:gdLst>
              <a:ahLst/>
              <a:cxnLst>
                <a:cxn ang="0">
                  <a:pos x="T0" y="T1"/>
                </a:cxn>
                <a:cxn ang="0">
                  <a:pos x="T2" y="T3"/>
                </a:cxn>
                <a:cxn ang="0">
                  <a:pos x="T4" y="T5"/>
                </a:cxn>
                <a:cxn ang="0">
                  <a:pos x="T6" y="T7"/>
                </a:cxn>
                <a:cxn ang="0">
                  <a:pos x="T8" y="T9"/>
                </a:cxn>
              </a:cxnLst>
              <a:rect l="0" t="0" r="r" b="b"/>
              <a:pathLst>
                <a:path w="80" h="119">
                  <a:moveTo>
                    <a:pt x="0" y="104"/>
                  </a:moveTo>
                  <a:cubicBezTo>
                    <a:pt x="7" y="12"/>
                    <a:pt x="7" y="12"/>
                    <a:pt x="7" y="12"/>
                  </a:cubicBezTo>
                  <a:cubicBezTo>
                    <a:pt x="36" y="2"/>
                    <a:pt x="58" y="0"/>
                    <a:pt x="69" y="28"/>
                  </a:cubicBezTo>
                  <a:cubicBezTo>
                    <a:pt x="75" y="43"/>
                    <a:pt x="80" y="115"/>
                    <a:pt x="38" y="118"/>
                  </a:cubicBezTo>
                  <a:cubicBezTo>
                    <a:pt x="31" y="119"/>
                    <a:pt x="10"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3702"/>
            <p:cNvSpPr/>
            <p:nvPr/>
          </p:nvSpPr>
          <p:spPr bwMode="auto">
            <a:xfrm>
              <a:off x="-11333956" y="-7442201"/>
              <a:ext cx="325438" cy="417513"/>
            </a:xfrm>
            <a:custGeom>
              <a:avLst/>
              <a:gdLst>
                <a:gd name="T0" fmla="*/ 52 w 87"/>
                <a:gd name="T1" fmla="*/ 4 h 111"/>
                <a:gd name="T2" fmla="*/ 82 w 87"/>
                <a:gd name="T3" fmla="*/ 62 h 111"/>
                <a:gd name="T4" fmla="*/ 35 w 87"/>
                <a:gd name="T5" fmla="*/ 107 h 111"/>
                <a:gd name="T6" fmla="*/ 5 w 87"/>
                <a:gd name="T7" fmla="*/ 49 h 111"/>
                <a:gd name="T8" fmla="*/ 52 w 87"/>
                <a:gd name="T9" fmla="*/ 4 h 111"/>
              </a:gdLst>
              <a:ahLst/>
              <a:cxnLst>
                <a:cxn ang="0">
                  <a:pos x="T0" y="T1"/>
                </a:cxn>
                <a:cxn ang="0">
                  <a:pos x="T2" y="T3"/>
                </a:cxn>
                <a:cxn ang="0">
                  <a:pos x="T4" y="T5"/>
                </a:cxn>
                <a:cxn ang="0">
                  <a:pos x="T6" y="T7"/>
                </a:cxn>
                <a:cxn ang="0">
                  <a:pos x="T8" y="T9"/>
                </a:cxn>
              </a:cxnLst>
              <a:rect l="0" t="0" r="r" b="b"/>
              <a:pathLst>
                <a:path w="87" h="111">
                  <a:moveTo>
                    <a:pt x="52" y="4"/>
                  </a:moveTo>
                  <a:cubicBezTo>
                    <a:pt x="73" y="7"/>
                    <a:pt x="87" y="33"/>
                    <a:pt x="82" y="62"/>
                  </a:cubicBezTo>
                  <a:cubicBezTo>
                    <a:pt x="78" y="90"/>
                    <a:pt x="57" y="111"/>
                    <a:pt x="35" y="107"/>
                  </a:cubicBezTo>
                  <a:cubicBezTo>
                    <a:pt x="14" y="104"/>
                    <a:pt x="0" y="78"/>
                    <a:pt x="5" y="49"/>
                  </a:cubicBezTo>
                  <a:cubicBezTo>
                    <a:pt x="10" y="21"/>
                    <a:pt x="31" y="0"/>
                    <a:pt x="52" y="4"/>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3703"/>
            <p:cNvSpPr/>
            <p:nvPr/>
          </p:nvSpPr>
          <p:spPr bwMode="auto">
            <a:xfrm>
              <a:off x="-11300619" y="-7400926"/>
              <a:ext cx="258763" cy="334963"/>
            </a:xfrm>
            <a:custGeom>
              <a:avLst/>
              <a:gdLst>
                <a:gd name="T0" fmla="*/ 41 w 69"/>
                <a:gd name="T1" fmla="*/ 3 h 89"/>
                <a:gd name="T2" fmla="*/ 66 w 69"/>
                <a:gd name="T3" fmla="*/ 49 h 89"/>
                <a:gd name="T4" fmla="*/ 28 w 69"/>
                <a:gd name="T5" fmla="*/ 86 h 89"/>
                <a:gd name="T6" fmla="*/ 4 w 69"/>
                <a:gd name="T7" fmla="*/ 39 h 89"/>
                <a:gd name="T8" fmla="*/ 41 w 69"/>
                <a:gd name="T9" fmla="*/ 3 h 89"/>
              </a:gdLst>
              <a:ahLst/>
              <a:cxnLst>
                <a:cxn ang="0">
                  <a:pos x="T0" y="T1"/>
                </a:cxn>
                <a:cxn ang="0">
                  <a:pos x="T2" y="T3"/>
                </a:cxn>
                <a:cxn ang="0">
                  <a:pos x="T4" y="T5"/>
                </a:cxn>
                <a:cxn ang="0">
                  <a:pos x="T6" y="T7"/>
                </a:cxn>
                <a:cxn ang="0">
                  <a:pos x="T8" y="T9"/>
                </a:cxn>
              </a:cxnLst>
              <a:rect l="0" t="0" r="r" b="b"/>
              <a:pathLst>
                <a:path w="69" h="89">
                  <a:moveTo>
                    <a:pt x="41" y="3"/>
                  </a:moveTo>
                  <a:cubicBezTo>
                    <a:pt x="59" y="6"/>
                    <a:pt x="69" y="26"/>
                    <a:pt x="66" y="49"/>
                  </a:cubicBezTo>
                  <a:cubicBezTo>
                    <a:pt x="62" y="72"/>
                    <a:pt x="45" y="89"/>
                    <a:pt x="28" y="86"/>
                  </a:cubicBezTo>
                  <a:cubicBezTo>
                    <a:pt x="11" y="83"/>
                    <a:pt x="0" y="62"/>
                    <a:pt x="4" y="39"/>
                  </a:cubicBezTo>
                  <a:cubicBezTo>
                    <a:pt x="7" y="16"/>
                    <a:pt x="24" y="0"/>
                    <a:pt x="41"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3704"/>
            <p:cNvSpPr/>
            <p:nvPr/>
          </p:nvSpPr>
          <p:spPr bwMode="auto">
            <a:xfrm>
              <a:off x="-11278394" y="-7269163"/>
              <a:ext cx="138113" cy="138113"/>
            </a:xfrm>
            <a:custGeom>
              <a:avLst/>
              <a:gdLst>
                <a:gd name="T0" fmla="*/ 23 w 37"/>
                <a:gd name="T1" fmla="*/ 2 h 37"/>
                <a:gd name="T2" fmla="*/ 35 w 37"/>
                <a:gd name="T3" fmla="*/ 22 h 37"/>
                <a:gd name="T4" fmla="*/ 15 w 37"/>
                <a:gd name="T5" fmla="*/ 35 h 37"/>
                <a:gd name="T6" fmla="*/ 2 w 37"/>
                <a:gd name="T7" fmla="*/ 15 h 37"/>
                <a:gd name="T8" fmla="*/ 23 w 37"/>
                <a:gd name="T9" fmla="*/ 2 h 37"/>
              </a:gdLst>
              <a:ahLst/>
              <a:cxnLst>
                <a:cxn ang="0">
                  <a:pos x="T0" y="T1"/>
                </a:cxn>
                <a:cxn ang="0">
                  <a:pos x="T2" y="T3"/>
                </a:cxn>
                <a:cxn ang="0">
                  <a:pos x="T4" y="T5"/>
                </a:cxn>
                <a:cxn ang="0">
                  <a:pos x="T6" y="T7"/>
                </a:cxn>
                <a:cxn ang="0">
                  <a:pos x="T8" y="T9"/>
                </a:cxn>
              </a:cxnLst>
              <a:rect l="0" t="0" r="r" b="b"/>
              <a:pathLst>
                <a:path w="37" h="37">
                  <a:moveTo>
                    <a:pt x="23" y="2"/>
                  </a:moveTo>
                  <a:cubicBezTo>
                    <a:pt x="32" y="4"/>
                    <a:pt x="37" y="13"/>
                    <a:pt x="35" y="22"/>
                  </a:cubicBezTo>
                  <a:cubicBezTo>
                    <a:pt x="33" y="31"/>
                    <a:pt x="24" y="37"/>
                    <a:pt x="15" y="35"/>
                  </a:cubicBezTo>
                  <a:cubicBezTo>
                    <a:pt x="6" y="33"/>
                    <a:pt x="0" y="24"/>
                    <a:pt x="2" y="15"/>
                  </a:cubicBezTo>
                  <a:cubicBezTo>
                    <a:pt x="4" y="6"/>
                    <a:pt x="13" y="0"/>
                    <a:pt x="23"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3705"/>
            <p:cNvSpPr/>
            <p:nvPr/>
          </p:nvSpPr>
          <p:spPr bwMode="auto">
            <a:xfrm>
              <a:off x="-11600656" y="-7554913"/>
              <a:ext cx="190500" cy="65088"/>
            </a:xfrm>
            <a:custGeom>
              <a:avLst/>
              <a:gdLst>
                <a:gd name="T0" fmla="*/ 1 w 51"/>
                <a:gd name="T1" fmla="*/ 17 h 17"/>
                <a:gd name="T2" fmla="*/ 46 w 51"/>
                <a:gd name="T3" fmla="*/ 16 h 17"/>
                <a:gd name="T4" fmla="*/ 22 w 51"/>
                <a:gd name="T5" fmla="*/ 5 h 17"/>
                <a:gd name="T6" fmla="*/ 1 w 51"/>
                <a:gd name="T7" fmla="*/ 17 h 17"/>
              </a:gdLst>
              <a:ahLst/>
              <a:cxnLst>
                <a:cxn ang="0">
                  <a:pos x="T0" y="T1"/>
                </a:cxn>
                <a:cxn ang="0">
                  <a:pos x="T2" y="T3"/>
                </a:cxn>
                <a:cxn ang="0">
                  <a:pos x="T4" y="T5"/>
                </a:cxn>
                <a:cxn ang="0">
                  <a:pos x="T6" y="T7"/>
                </a:cxn>
              </a:cxnLst>
              <a:rect l="0" t="0" r="r" b="b"/>
              <a:pathLst>
                <a:path w="51" h="17">
                  <a:moveTo>
                    <a:pt x="1" y="17"/>
                  </a:moveTo>
                  <a:cubicBezTo>
                    <a:pt x="14" y="15"/>
                    <a:pt x="38" y="14"/>
                    <a:pt x="46" y="16"/>
                  </a:cubicBezTo>
                  <a:cubicBezTo>
                    <a:pt x="51" y="17"/>
                    <a:pt x="45" y="0"/>
                    <a:pt x="22" y="5"/>
                  </a:cubicBezTo>
                  <a:cubicBezTo>
                    <a:pt x="6" y="7"/>
                    <a:pt x="0" y="17"/>
                    <a:pt x="1" y="17"/>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3706"/>
            <p:cNvSpPr/>
            <p:nvPr/>
          </p:nvSpPr>
          <p:spPr bwMode="auto">
            <a:xfrm>
              <a:off x="-10997406" y="-7400926"/>
              <a:ext cx="176213" cy="311150"/>
            </a:xfrm>
            <a:custGeom>
              <a:avLst/>
              <a:gdLst>
                <a:gd name="T0" fmla="*/ 0 w 47"/>
                <a:gd name="T1" fmla="*/ 25 h 83"/>
                <a:gd name="T2" fmla="*/ 43 w 47"/>
                <a:gd name="T3" fmla="*/ 29 h 83"/>
                <a:gd name="T4" fmla="*/ 2 w 47"/>
                <a:gd name="T5" fmla="*/ 71 h 83"/>
                <a:gd name="T6" fmla="*/ 5 w 47"/>
                <a:gd name="T7" fmla="*/ 49 h 83"/>
                <a:gd name="T8" fmla="*/ 0 w 47"/>
                <a:gd name="T9" fmla="*/ 25 h 83"/>
              </a:gdLst>
              <a:ahLst/>
              <a:cxnLst>
                <a:cxn ang="0">
                  <a:pos x="T0" y="T1"/>
                </a:cxn>
                <a:cxn ang="0">
                  <a:pos x="T2" y="T3"/>
                </a:cxn>
                <a:cxn ang="0">
                  <a:pos x="T4" y="T5"/>
                </a:cxn>
                <a:cxn ang="0">
                  <a:pos x="T6" y="T7"/>
                </a:cxn>
                <a:cxn ang="0">
                  <a:pos x="T8" y="T9"/>
                </a:cxn>
              </a:cxnLst>
              <a:rect l="0" t="0" r="r" b="b"/>
              <a:pathLst>
                <a:path w="47" h="83">
                  <a:moveTo>
                    <a:pt x="0" y="25"/>
                  </a:moveTo>
                  <a:cubicBezTo>
                    <a:pt x="17" y="17"/>
                    <a:pt x="47" y="0"/>
                    <a:pt x="43" y="29"/>
                  </a:cubicBezTo>
                  <a:cubicBezTo>
                    <a:pt x="39" y="50"/>
                    <a:pt x="28" y="83"/>
                    <a:pt x="2" y="71"/>
                  </a:cubicBezTo>
                  <a:cubicBezTo>
                    <a:pt x="1" y="70"/>
                    <a:pt x="6" y="62"/>
                    <a:pt x="5" y="49"/>
                  </a:cubicBezTo>
                  <a:cubicBezTo>
                    <a:pt x="3" y="34"/>
                    <a:pt x="2" y="25"/>
                    <a:pt x="0" y="2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3707"/>
            <p:cNvSpPr/>
            <p:nvPr/>
          </p:nvSpPr>
          <p:spPr bwMode="auto">
            <a:xfrm>
              <a:off x="-10967244" y="-7337426"/>
              <a:ext cx="311150" cy="555625"/>
            </a:xfrm>
            <a:custGeom>
              <a:avLst/>
              <a:gdLst>
                <a:gd name="T0" fmla="*/ 63 w 83"/>
                <a:gd name="T1" fmla="*/ 1 h 148"/>
                <a:gd name="T2" fmla="*/ 40 w 83"/>
                <a:gd name="T3" fmla="*/ 147 h 148"/>
                <a:gd name="T4" fmla="*/ 26 w 83"/>
                <a:gd name="T5" fmla="*/ 119 h 148"/>
                <a:gd name="T6" fmla="*/ 32 w 83"/>
                <a:gd name="T7" fmla="*/ 71 h 148"/>
                <a:gd name="T8" fmla="*/ 80 w 83"/>
                <a:gd name="T9" fmla="*/ 8 h 148"/>
                <a:gd name="T10" fmla="*/ 63 w 83"/>
                <a:gd name="T11" fmla="*/ 1 h 148"/>
              </a:gdLst>
              <a:ahLst/>
              <a:cxnLst>
                <a:cxn ang="0">
                  <a:pos x="T0" y="T1"/>
                </a:cxn>
                <a:cxn ang="0">
                  <a:pos x="T2" y="T3"/>
                </a:cxn>
                <a:cxn ang="0">
                  <a:pos x="T4" y="T5"/>
                </a:cxn>
                <a:cxn ang="0">
                  <a:pos x="T6" y="T7"/>
                </a:cxn>
                <a:cxn ang="0">
                  <a:pos x="T8" y="T9"/>
                </a:cxn>
                <a:cxn ang="0">
                  <a:pos x="T10" y="T11"/>
                </a:cxn>
              </a:cxnLst>
              <a:rect l="0" t="0" r="r" b="b"/>
              <a:pathLst>
                <a:path w="83" h="148">
                  <a:moveTo>
                    <a:pt x="63" y="1"/>
                  </a:moveTo>
                  <a:cubicBezTo>
                    <a:pt x="11" y="24"/>
                    <a:pt x="0" y="133"/>
                    <a:pt x="40" y="147"/>
                  </a:cubicBezTo>
                  <a:cubicBezTo>
                    <a:pt x="41" y="148"/>
                    <a:pt x="28" y="138"/>
                    <a:pt x="26" y="119"/>
                  </a:cubicBezTo>
                  <a:cubicBezTo>
                    <a:pt x="26" y="103"/>
                    <a:pt x="29" y="80"/>
                    <a:pt x="32" y="71"/>
                  </a:cubicBezTo>
                  <a:cubicBezTo>
                    <a:pt x="51" y="17"/>
                    <a:pt x="66" y="17"/>
                    <a:pt x="80" y="8"/>
                  </a:cubicBezTo>
                  <a:cubicBezTo>
                    <a:pt x="83" y="6"/>
                    <a:pt x="65" y="0"/>
                    <a:pt x="63"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3708"/>
            <p:cNvSpPr/>
            <p:nvPr/>
          </p:nvSpPr>
          <p:spPr bwMode="auto">
            <a:xfrm>
              <a:off x="-10749756" y="-7085013"/>
              <a:ext cx="60325" cy="63500"/>
            </a:xfrm>
            <a:custGeom>
              <a:avLst/>
              <a:gdLst>
                <a:gd name="T0" fmla="*/ 9 w 16"/>
                <a:gd name="T1" fmla="*/ 1 h 17"/>
                <a:gd name="T2" fmla="*/ 15 w 16"/>
                <a:gd name="T3" fmla="*/ 10 h 17"/>
                <a:gd name="T4" fmla="*/ 6 w 16"/>
                <a:gd name="T5" fmla="*/ 16 h 17"/>
                <a:gd name="T6" fmla="*/ 1 w 16"/>
                <a:gd name="T7" fmla="*/ 7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3709"/>
            <p:cNvSpPr/>
            <p:nvPr/>
          </p:nvSpPr>
          <p:spPr bwMode="auto">
            <a:xfrm>
              <a:off x="-10659269" y="-7142163"/>
              <a:ext cx="60325" cy="60325"/>
            </a:xfrm>
            <a:custGeom>
              <a:avLst/>
              <a:gdLst>
                <a:gd name="T0" fmla="*/ 10 w 16"/>
                <a:gd name="T1" fmla="*/ 1 h 16"/>
                <a:gd name="T2" fmla="*/ 15 w 16"/>
                <a:gd name="T3" fmla="*/ 10 h 16"/>
                <a:gd name="T4" fmla="*/ 6 w 16"/>
                <a:gd name="T5" fmla="*/ 15 h 16"/>
                <a:gd name="T6" fmla="*/ 1 w 16"/>
                <a:gd name="T7" fmla="*/ 7 h 16"/>
                <a:gd name="T8" fmla="*/ 10 w 16"/>
                <a:gd name="T9" fmla="*/ 1 h 16"/>
              </a:gdLst>
              <a:ahLst/>
              <a:cxnLst>
                <a:cxn ang="0">
                  <a:pos x="T0" y="T1"/>
                </a:cxn>
                <a:cxn ang="0">
                  <a:pos x="T2" y="T3"/>
                </a:cxn>
                <a:cxn ang="0">
                  <a:pos x="T4" y="T5"/>
                </a:cxn>
                <a:cxn ang="0">
                  <a:pos x="T6" y="T7"/>
                </a:cxn>
                <a:cxn ang="0">
                  <a:pos x="T8" y="T9"/>
                </a:cxn>
              </a:cxnLst>
              <a:rect l="0" t="0" r="r" b="b"/>
              <a:pathLst>
                <a:path w="16" h="16">
                  <a:moveTo>
                    <a:pt x="10" y="1"/>
                  </a:moveTo>
                  <a:cubicBezTo>
                    <a:pt x="14" y="2"/>
                    <a:pt x="16" y="6"/>
                    <a:pt x="15" y="10"/>
                  </a:cubicBezTo>
                  <a:cubicBezTo>
                    <a:pt x="14" y="14"/>
                    <a:pt x="10" y="16"/>
                    <a:pt x="6" y="15"/>
                  </a:cubicBezTo>
                  <a:cubicBezTo>
                    <a:pt x="2" y="14"/>
                    <a:pt x="0" y="11"/>
                    <a:pt x="1" y="7"/>
                  </a:cubicBezTo>
                  <a:cubicBezTo>
                    <a:pt x="2" y="3"/>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3710"/>
            <p:cNvSpPr/>
            <p:nvPr/>
          </p:nvSpPr>
          <p:spPr bwMode="auto">
            <a:xfrm>
              <a:off x="-10625931" y="-7035801"/>
              <a:ext cx="60325" cy="63500"/>
            </a:xfrm>
            <a:custGeom>
              <a:avLst/>
              <a:gdLst>
                <a:gd name="T0" fmla="*/ 9 w 16"/>
                <a:gd name="T1" fmla="*/ 1 h 17"/>
                <a:gd name="T2" fmla="*/ 15 w 16"/>
                <a:gd name="T3" fmla="*/ 10 h 17"/>
                <a:gd name="T4" fmla="*/ 6 w 16"/>
                <a:gd name="T5" fmla="*/ 16 h 17"/>
                <a:gd name="T6" fmla="*/ 1 w 16"/>
                <a:gd name="T7" fmla="*/ 7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3711"/>
            <p:cNvSpPr/>
            <p:nvPr/>
          </p:nvSpPr>
          <p:spPr bwMode="auto">
            <a:xfrm>
              <a:off x="-10714831" y="-6965951"/>
              <a:ext cx="58738" cy="60325"/>
            </a:xfrm>
            <a:custGeom>
              <a:avLst/>
              <a:gdLst>
                <a:gd name="T0" fmla="*/ 10 w 16"/>
                <a:gd name="T1" fmla="*/ 1 h 16"/>
                <a:gd name="T2" fmla="*/ 15 w 16"/>
                <a:gd name="T3" fmla="*/ 9 h 16"/>
                <a:gd name="T4" fmla="*/ 7 w 16"/>
                <a:gd name="T5" fmla="*/ 15 h 16"/>
                <a:gd name="T6" fmla="*/ 1 w 16"/>
                <a:gd name="T7" fmla="*/ 6 h 16"/>
                <a:gd name="T8" fmla="*/ 10 w 16"/>
                <a:gd name="T9" fmla="*/ 1 h 16"/>
              </a:gdLst>
              <a:ahLst/>
              <a:cxnLst>
                <a:cxn ang="0">
                  <a:pos x="T0" y="T1"/>
                </a:cxn>
                <a:cxn ang="0">
                  <a:pos x="T2" y="T3"/>
                </a:cxn>
                <a:cxn ang="0">
                  <a:pos x="T4" y="T5"/>
                </a:cxn>
                <a:cxn ang="0">
                  <a:pos x="T6" y="T7"/>
                </a:cxn>
                <a:cxn ang="0">
                  <a:pos x="T8" y="T9"/>
                </a:cxn>
              </a:cxnLst>
              <a:rect l="0" t="0" r="r" b="b"/>
              <a:pathLst>
                <a:path w="16" h="16">
                  <a:moveTo>
                    <a:pt x="10" y="1"/>
                  </a:moveTo>
                  <a:cubicBezTo>
                    <a:pt x="14" y="1"/>
                    <a:pt x="16" y="5"/>
                    <a:pt x="15" y="9"/>
                  </a:cubicBezTo>
                  <a:cubicBezTo>
                    <a:pt x="15" y="13"/>
                    <a:pt x="11" y="16"/>
                    <a:pt x="7" y="15"/>
                  </a:cubicBezTo>
                  <a:cubicBezTo>
                    <a:pt x="3" y="14"/>
                    <a:pt x="0" y="10"/>
                    <a:pt x="1" y="6"/>
                  </a:cubicBezTo>
                  <a:cubicBezTo>
                    <a:pt x="2" y="2"/>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3712"/>
            <p:cNvSpPr/>
            <p:nvPr/>
          </p:nvSpPr>
          <p:spPr bwMode="auto">
            <a:xfrm>
              <a:off x="-11635581" y="-7842251"/>
              <a:ext cx="758825" cy="352425"/>
            </a:xfrm>
            <a:custGeom>
              <a:avLst/>
              <a:gdLst>
                <a:gd name="T0" fmla="*/ 191 w 202"/>
                <a:gd name="T1" fmla="*/ 93 h 94"/>
                <a:gd name="T2" fmla="*/ 13 w 202"/>
                <a:gd name="T3" fmla="*/ 68 h 94"/>
                <a:gd name="T4" fmla="*/ 10 w 202"/>
                <a:gd name="T5" fmla="*/ 28 h 94"/>
                <a:gd name="T6" fmla="*/ 197 w 202"/>
                <a:gd name="T7" fmla="*/ 52 h 94"/>
                <a:gd name="T8" fmla="*/ 193 w 202"/>
                <a:gd name="T9" fmla="*/ 83 h 94"/>
                <a:gd name="T10" fmla="*/ 191 w 202"/>
                <a:gd name="T11" fmla="*/ 93 h 94"/>
              </a:gdLst>
              <a:ahLst/>
              <a:cxnLst>
                <a:cxn ang="0">
                  <a:pos x="T0" y="T1"/>
                </a:cxn>
                <a:cxn ang="0">
                  <a:pos x="T2" y="T3"/>
                </a:cxn>
                <a:cxn ang="0">
                  <a:pos x="T4" y="T5"/>
                </a:cxn>
                <a:cxn ang="0">
                  <a:pos x="T6" y="T7"/>
                </a:cxn>
                <a:cxn ang="0">
                  <a:pos x="T8" y="T9"/>
                </a:cxn>
                <a:cxn ang="0">
                  <a:pos x="T10" y="T11"/>
                </a:cxn>
              </a:cxnLst>
              <a:rect l="0" t="0" r="r" b="b"/>
              <a:pathLst>
                <a:path w="202" h="94">
                  <a:moveTo>
                    <a:pt x="191" y="93"/>
                  </a:moveTo>
                  <a:cubicBezTo>
                    <a:pt x="139" y="63"/>
                    <a:pt x="77" y="60"/>
                    <a:pt x="13" y="68"/>
                  </a:cubicBezTo>
                  <a:cubicBezTo>
                    <a:pt x="0" y="62"/>
                    <a:pt x="0" y="37"/>
                    <a:pt x="10" y="28"/>
                  </a:cubicBezTo>
                  <a:cubicBezTo>
                    <a:pt x="44" y="0"/>
                    <a:pt x="191" y="35"/>
                    <a:pt x="197" y="52"/>
                  </a:cubicBezTo>
                  <a:cubicBezTo>
                    <a:pt x="202" y="68"/>
                    <a:pt x="194" y="64"/>
                    <a:pt x="193" y="83"/>
                  </a:cubicBezTo>
                  <a:cubicBezTo>
                    <a:pt x="192" y="87"/>
                    <a:pt x="201" y="94"/>
                    <a:pt x="191" y="93"/>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3713"/>
            <p:cNvSpPr/>
            <p:nvPr/>
          </p:nvSpPr>
          <p:spPr bwMode="auto">
            <a:xfrm>
              <a:off x="-11822906" y="-7299326"/>
              <a:ext cx="500063" cy="280988"/>
            </a:xfrm>
            <a:custGeom>
              <a:avLst/>
              <a:gdLst>
                <a:gd name="T0" fmla="*/ 23 w 133"/>
                <a:gd name="T1" fmla="*/ 59 h 75"/>
                <a:gd name="T2" fmla="*/ 0 w 133"/>
                <a:gd name="T3" fmla="*/ 0 h 75"/>
                <a:gd name="T4" fmla="*/ 37 w 133"/>
                <a:gd name="T5" fmla="*/ 10 h 75"/>
                <a:gd name="T6" fmla="*/ 96 w 133"/>
                <a:gd name="T7" fmla="*/ 22 h 75"/>
                <a:gd name="T8" fmla="*/ 132 w 133"/>
                <a:gd name="T9" fmla="*/ 33 h 75"/>
                <a:gd name="T10" fmla="*/ 74 w 133"/>
                <a:gd name="T11" fmla="*/ 71 h 75"/>
                <a:gd name="T12" fmla="*/ 23 w 133"/>
                <a:gd name="T13" fmla="*/ 59 h 75"/>
              </a:gdLst>
              <a:ahLst/>
              <a:cxnLst>
                <a:cxn ang="0">
                  <a:pos x="T0" y="T1"/>
                </a:cxn>
                <a:cxn ang="0">
                  <a:pos x="T2" y="T3"/>
                </a:cxn>
                <a:cxn ang="0">
                  <a:pos x="T4" y="T5"/>
                </a:cxn>
                <a:cxn ang="0">
                  <a:pos x="T6" y="T7"/>
                </a:cxn>
                <a:cxn ang="0">
                  <a:pos x="T8" y="T9"/>
                </a:cxn>
                <a:cxn ang="0">
                  <a:pos x="T10" y="T11"/>
                </a:cxn>
                <a:cxn ang="0">
                  <a:pos x="T12" y="T13"/>
                </a:cxn>
              </a:cxnLst>
              <a:rect l="0" t="0" r="r" b="b"/>
              <a:pathLst>
                <a:path w="133" h="75">
                  <a:moveTo>
                    <a:pt x="23" y="59"/>
                  </a:moveTo>
                  <a:cubicBezTo>
                    <a:pt x="0" y="0"/>
                    <a:pt x="0" y="0"/>
                    <a:pt x="0" y="0"/>
                  </a:cubicBezTo>
                  <a:cubicBezTo>
                    <a:pt x="0" y="0"/>
                    <a:pt x="28" y="8"/>
                    <a:pt x="37" y="10"/>
                  </a:cubicBezTo>
                  <a:cubicBezTo>
                    <a:pt x="56" y="13"/>
                    <a:pt x="78" y="19"/>
                    <a:pt x="96" y="22"/>
                  </a:cubicBezTo>
                  <a:cubicBezTo>
                    <a:pt x="101" y="23"/>
                    <a:pt x="133" y="28"/>
                    <a:pt x="132" y="33"/>
                  </a:cubicBezTo>
                  <a:cubicBezTo>
                    <a:pt x="127" y="57"/>
                    <a:pt x="99" y="75"/>
                    <a:pt x="74" y="71"/>
                  </a:cubicBezTo>
                  <a:cubicBezTo>
                    <a:pt x="66" y="70"/>
                    <a:pt x="28" y="63"/>
                    <a:pt x="23" y="59"/>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3714"/>
            <p:cNvSpPr/>
            <p:nvPr/>
          </p:nvSpPr>
          <p:spPr bwMode="auto">
            <a:xfrm>
              <a:off x="-10868819" y="-8304213"/>
              <a:ext cx="1249363" cy="1012825"/>
            </a:xfrm>
            <a:custGeom>
              <a:avLst/>
              <a:gdLst>
                <a:gd name="T0" fmla="*/ 20 w 333"/>
                <a:gd name="T1" fmla="*/ 241 h 270"/>
                <a:gd name="T2" fmla="*/ 1 w 333"/>
                <a:gd name="T3" fmla="*/ 189 h 270"/>
                <a:gd name="T4" fmla="*/ 45 w 333"/>
                <a:gd name="T5" fmla="*/ 189 h 270"/>
                <a:gd name="T6" fmla="*/ 43 w 333"/>
                <a:gd name="T7" fmla="*/ 75 h 270"/>
                <a:gd name="T8" fmla="*/ 93 w 333"/>
                <a:gd name="T9" fmla="*/ 174 h 270"/>
                <a:gd name="T10" fmla="*/ 140 w 333"/>
                <a:gd name="T11" fmla="*/ 169 h 270"/>
                <a:gd name="T12" fmla="*/ 136 w 333"/>
                <a:gd name="T13" fmla="*/ 20 h 270"/>
                <a:gd name="T14" fmla="*/ 176 w 333"/>
                <a:gd name="T15" fmla="*/ 57 h 270"/>
                <a:gd name="T16" fmla="*/ 190 w 333"/>
                <a:gd name="T17" fmla="*/ 136 h 270"/>
                <a:gd name="T18" fmla="*/ 222 w 333"/>
                <a:gd name="T19" fmla="*/ 20 h 270"/>
                <a:gd name="T20" fmla="*/ 261 w 333"/>
                <a:gd name="T21" fmla="*/ 2 h 270"/>
                <a:gd name="T22" fmla="*/ 210 w 333"/>
                <a:gd name="T23" fmla="*/ 227 h 270"/>
                <a:gd name="T24" fmla="*/ 20 w 333"/>
                <a:gd name="T25" fmla="*/ 24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270">
                  <a:moveTo>
                    <a:pt x="20" y="241"/>
                  </a:moveTo>
                  <a:cubicBezTo>
                    <a:pt x="14" y="222"/>
                    <a:pt x="7" y="209"/>
                    <a:pt x="1" y="189"/>
                  </a:cubicBezTo>
                  <a:cubicBezTo>
                    <a:pt x="16" y="190"/>
                    <a:pt x="30" y="188"/>
                    <a:pt x="45" y="189"/>
                  </a:cubicBezTo>
                  <a:cubicBezTo>
                    <a:pt x="18" y="156"/>
                    <a:pt x="0" y="86"/>
                    <a:pt x="43" y="75"/>
                  </a:cubicBezTo>
                  <a:cubicBezTo>
                    <a:pt x="80" y="68"/>
                    <a:pt x="79" y="133"/>
                    <a:pt x="93" y="174"/>
                  </a:cubicBezTo>
                  <a:cubicBezTo>
                    <a:pt x="102" y="189"/>
                    <a:pt x="126" y="173"/>
                    <a:pt x="140" y="169"/>
                  </a:cubicBezTo>
                  <a:cubicBezTo>
                    <a:pt x="115" y="141"/>
                    <a:pt x="77" y="33"/>
                    <a:pt x="136" y="20"/>
                  </a:cubicBezTo>
                  <a:cubicBezTo>
                    <a:pt x="156" y="15"/>
                    <a:pt x="172" y="31"/>
                    <a:pt x="176" y="57"/>
                  </a:cubicBezTo>
                  <a:cubicBezTo>
                    <a:pt x="183" y="92"/>
                    <a:pt x="175" y="142"/>
                    <a:pt x="190" y="136"/>
                  </a:cubicBezTo>
                  <a:cubicBezTo>
                    <a:pt x="228" y="123"/>
                    <a:pt x="201" y="57"/>
                    <a:pt x="222" y="20"/>
                  </a:cubicBezTo>
                  <a:cubicBezTo>
                    <a:pt x="230" y="4"/>
                    <a:pt x="245" y="0"/>
                    <a:pt x="261" y="2"/>
                  </a:cubicBezTo>
                  <a:cubicBezTo>
                    <a:pt x="316" y="7"/>
                    <a:pt x="333" y="155"/>
                    <a:pt x="210" y="227"/>
                  </a:cubicBezTo>
                  <a:cubicBezTo>
                    <a:pt x="174" y="247"/>
                    <a:pt x="98" y="270"/>
                    <a:pt x="20" y="24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96" name="组合 195"/>
          <p:cNvGrpSpPr/>
          <p:nvPr/>
        </p:nvGrpSpPr>
        <p:grpSpPr>
          <a:xfrm>
            <a:off x="1391251" y="4424392"/>
            <a:ext cx="792869" cy="931605"/>
            <a:chOff x="398462" y="3608584"/>
            <a:chExt cx="1066722" cy="1253377"/>
          </a:xfrm>
        </p:grpSpPr>
        <p:sp>
          <p:nvSpPr>
            <p:cNvPr id="197" name="Freeform 542"/>
            <p:cNvSpPr/>
            <p:nvPr/>
          </p:nvSpPr>
          <p:spPr bwMode="auto">
            <a:xfrm>
              <a:off x="1057276" y="4221358"/>
              <a:ext cx="407908" cy="640603"/>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198" name="组合 197"/>
            <p:cNvGrpSpPr/>
            <p:nvPr/>
          </p:nvGrpSpPr>
          <p:grpSpPr>
            <a:xfrm>
              <a:off x="398462" y="3608584"/>
              <a:ext cx="798095" cy="1253377"/>
              <a:chOff x="398462" y="3608584"/>
              <a:chExt cx="798095" cy="1253377"/>
            </a:xfrm>
          </p:grpSpPr>
          <p:sp>
            <p:nvSpPr>
              <p:cNvPr id="205" name="Freeform 542"/>
              <p:cNvSpPr/>
              <p:nvPr/>
            </p:nvSpPr>
            <p:spPr bwMode="auto">
              <a:xfrm>
                <a:off x="398462" y="3608584"/>
                <a:ext cx="798095" cy="1253377"/>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任意多边形 205"/>
              <p:cNvSpPr/>
              <p:nvPr/>
            </p:nvSpPr>
            <p:spPr>
              <a:xfrm rot="19750895">
                <a:off x="431563" y="441498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任意多边形 206"/>
              <p:cNvSpPr/>
              <p:nvPr/>
            </p:nvSpPr>
            <p:spPr>
              <a:xfrm rot="19750895">
                <a:off x="491581" y="412151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任意多边形 207"/>
              <p:cNvSpPr/>
              <p:nvPr/>
            </p:nvSpPr>
            <p:spPr>
              <a:xfrm rot="593634">
                <a:off x="623155" y="447321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任意多边形 208"/>
              <p:cNvSpPr/>
              <p:nvPr/>
            </p:nvSpPr>
            <p:spPr>
              <a:xfrm rot="593634">
                <a:off x="790410" y="4376480"/>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任意多边形 209"/>
              <p:cNvSpPr/>
              <p:nvPr/>
            </p:nvSpPr>
            <p:spPr>
              <a:xfrm rot="593634">
                <a:off x="743517" y="4140953"/>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任意多边形 210"/>
              <p:cNvSpPr/>
              <p:nvPr/>
            </p:nvSpPr>
            <p:spPr>
              <a:xfrm rot="593634">
                <a:off x="656745" y="391223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任意多边形 211"/>
              <p:cNvSpPr/>
              <p:nvPr/>
            </p:nvSpPr>
            <p:spPr>
              <a:xfrm rot="18532124">
                <a:off x="547206" y="377173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9" name="任意多边形 198"/>
            <p:cNvSpPr/>
            <p:nvPr/>
          </p:nvSpPr>
          <p:spPr>
            <a:xfrm rot="20988464">
              <a:off x="1100087" y="465214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任意多边形 199"/>
            <p:cNvSpPr/>
            <p:nvPr/>
          </p:nvSpPr>
          <p:spPr>
            <a:xfrm rot="18532124">
              <a:off x="1087545" y="4481833"/>
              <a:ext cx="156358" cy="51002"/>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任意多边形 200"/>
            <p:cNvSpPr/>
            <p:nvPr/>
          </p:nvSpPr>
          <p:spPr>
            <a:xfrm rot="20988464">
              <a:off x="1283063" y="465214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任意多边形 201"/>
            <p:cNvSpPr/>
            <p:nvPr/>
          </p:nvSpPr>
          <p:spPr>
            <a:xfrm rot="1602689">
              <a:off x="1252692" y="4497063"/>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任意多边形 202"/>
            <p:cNvSpPr/>
            <p:nvPr/>
          </p:nvSpPr>
          <p:spPr>
            <a:xfrm rot="1602689">
              <a:off x="1181543" y="4364154"/>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任意多边形 203"/>
            <p:cNvSpPr/>
            <p:nvPr/>
          </p:nvSpPr>
          <p:spPr>
            <a:xfrm rot="1602689">
              <a:off x="1190611" y="4267302"/>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3" name="组合 212"/>
          <p:cNvGrpSpPr/>
          <p:nvPr/>
        </p:nvGrpSpPr>
        <p:grpSpPr>
          <a:xfrm flipH="1">
            <a:off x="1963952" y="3891881"/>
            <a:ext cx="792869" cy="931605"/>
            <a:chOff x="398462" y="3608584"/>
            <a:chExt cx="1066722" cy="1253377"/>
          </a:xfrm>
        </p:grpSpPr>
        <p:sp>
          <p:nvSpPr>
            <p:cNvPr id="214" name="Freeform 542"/>
            <p:cNvSpPr/>
            <p:nvPr/>
          </p:nvSpPr>
          <p:spPr bwMode="auto">
            <a:xfrm>
              <a:off x="1057276" y="4221358"/>
              <a:ext cx="407908" cy="640603"/>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215" name="组合 214"/>
            <p:cNvGrpSpPr/>
            <p:nvPr/>
          </p:nvGrpSpPr>
          <p:grpSpPr>
            <a:xfrm>
              <a:off x="398462" y="3608584"/>
              <a:ext cx="798095" cy="1253377"/>
              <a:chOff x="398462" y="3608584"/>
              <a:chExt cx="798095" cy="1253377"/>
            </a:xfrm>
          </p:grpSpPr>
          <p:sp>
            <p:nvSpPr>
              <p:cNvPr id="222" name="Freeform 542"/>
              <p:cNvSpPr/>
              <p:nvPr/>
            </p:nvSpPr>
            <p:spPr bwMode="auto">
              <a:xfrm>
                <a:off x="398462" y="3608584"/>
                <a:ext cx="798095" cy="1253377"/>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任意多边形 222"/>
              <p:cNvSpPr/>
              <p:nvPr/>
            </p:nvSpPr>
            <p:spPr>
              <a:xfrm rot="19750895">
                <a:off x="431563" y="441498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任意多边形 223"/>
              <p:cNvSpPr/>
              <p:nvPr/>
            </p:nvSpPr>
            <p:spPr>
              <a:xfrm rot="19750895">
                <a:off x="491581" y="412151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任意多边形 224"/>
              <p:cNvSpPr/>
              <p:nvPr/>
            </p:nvSpPr>
            <p:spPr>
              <a:xfrm rot="593634">
                <a:off x="623155" y="447321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任意多边形 225"/>
              <p:cNvSpPr/>
              <p:nvPr/>
            </p:nvSpPr>
            <p:spPr>
              <a:xfrm rot="593634">
                <a:off x="790410" y="4376480"/>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任意多边形 226"/>
              <p:cNvSpPr/>
              <p:nvPr/>
            </p:nvSpPr>
            <p:spPr>
              <a:xfrm rot="593634">
                <a:off x="743517" y="4140953"/>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任意多边形 227"/>
              <p:cNvSpPr/>
              <p:nvPr/>
            </p:nvSpPr>
            <p:spPr>
              <a:xfrm rot="593634">
                <a:off x="656745" y="391223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任意多边形 228"/>
              <p:cNvSpPr/>
              <p:nvPr/>
            </p:nvSpPr>
            <p:spPr>
              <a:xfrm rot="18532124">
                <a:off x="547206" y="377173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6" name="任意多边形 215"/>
            <p:cNvSpPr/>
            <p:nvPr/>
          </p:nvSpPr>
          <p:spPr>
            <a:xfrm rot="20988464">
              <a:off x="1100087" y="465214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任意多边形 216"/>
            <p:cNvSpPr/>
            <p:nvPr/>
          </p:nvSpPr>
          <p:spPr>
            <a:xfrm rot="18532124">
              <a:off x="1087545" y="4481833"/>
              <a:ext cx="156358" cy="51002"/>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任意多边形 217"/>
            <p:cNvSpPr/>
            <p:nvPr/>
          </p:nvSpPr>
          <p:spPr>
            <a:xfrm rot="20988464">
              <a:off x="1283063" y="465214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任意多边形 218"/>
            <p:cNvSpPr/>
            <p:nvPr/>
          </p:nvSpPr>
          <p:spPr>
            <a:xfrm rot="1602689">
              <a:off x="1252692" y="4497063"/>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任意多边形 219"/>
            <p:cNvSpPr/>
            <p:nvPr/>
          </p:nvSpPr>
          <p:spPr>
            <a:xfrm rot="1602689">
              <a:off x="1181543" y="4364154"/>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1" name="任意多边形 220"/>
            <p:cNvSpPr/>
            <p:nvPr/>
          </p:nvSpPr>
          <p:spPr>
            <a:xfrm rot="1602689">
              <a:off x="1190611" y="4267302"/>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0" name="组合 229"/>
          <p:cNvGrpSpPr/>
          <p:nvPr/>
        </p:nvGrpSpPr>
        <p:grpSpPr>
          <a:xfrm flipH="1">
            <a:off x="2324447" y="4274409"/>
            <a:ext cx="792869" cy="931605"/>
            <a:chOff x="398462" y="3608584"/>
            <a:chExt cx="1066722" cy="1253377"/>
          </a:xfrm>
        </p:grpSpPr>
        <p:sp>
          <p:nvSpPr>
            <p:cNvPr id="231" name="Freeform 542"/>
            <p:cNvSpPr/>
            <p:nvPr/>
          </p:nvSpPr>
          <p:spPr bwMode="auto">
            <a:xfrm>
              <a:off x="1057276" y="4221358"/>
              <a:ext cx="407908" cy="640603"/>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232" name="组合 231"/>
            <p:cNvGrpSpPr/>
            <p:nvPr/>
          </p:nvGrpSpPr>
          <p:grpSpPr>
            <a:xfrm>
              <a:off x="398462" y="3608584"/>
              <a:ext cx="798095" cy="1253377"/>
              <a:chOff x="398462" y="3608584"/>
              <a:chExt cx="798095" cy="1253377"/>
            </a:xfrm>
          </p:grpSpPr>
          <p:sp>
            <p:nvSpPr>
              <p:cNvPr id="239" name="Freeform 542"/>
              <p:cNvSpPr/>
              <p:nvPr/>
            </p:nvSpPr>
            <p:spPr bwMode="auto">
              <a:xfrm>
                <a:off x="398462" y="3608584"/>
                <a:ext cx="798095" cy="1253377"/>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任意多边形 239"/>
              <p:cNvSpPr/>
              <p:nvPr/>
            </p:nvSpPr>
            <p:spPr>
              <a:xfrm rot="19750895">
                <a:off x="431563" y="441498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任意多边形 240"/>
              <p:cNvSpPr/>
              <p:nvPr/>
            </p:nvSpPr>
            <p:spPr>
              <a:xfrm rot="19750895">
                <a:off x="491581" y="412151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任意多边形 241"/>
              <p:cNvSpPr/>
              <p:nvPr/>
            </p:nvSpPr>
            <p:spPr>
              <a:xfrm rot="593634">
                <a:off x="623155" y="447321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任意多边形 242"/>
              <p:cNvSpPr/>
              <p:nvPr/>
            </p:nvSpPr>
            <p:spPr>
              <a:xfrm rot="593634">
                <a:off x="790410" y="4376480"/>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任意多边形 243"/>
              <p:cNvSpPr/>
              <p:nvPr/>
            </p:nvSpPr>
            <p:spPr>
              <a:xfrm rot="593634">
                <a:off x="743517" y="4140953"/>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 name="任意多边形 244"/>
              <p:cNvSpPr/>
              <p:nvPr/>
            </p:nvSpPr>
            <p:spPr>
              <a:xfrm rot="593634">
                <a:off x="656745" y="391223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任意多边形 245"/>
              <p:cNvSpPr/>
              <p:nvPr/>
            </p:nvSpPr>
            <p:spPr>
              <a:xfrm rot="18532124">
                <a:off x="547206" y="377173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3" name="任意多边形 232"/>
            <p:cNvSpPr/>
            <p:nvPr/>
          </p:nvSpPr>
          <p:spPr>
            <a:xfrm rot="20988464">
              <a:off x="1100087" y="465214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任意多边形 233"/>
            <p:cNvSpPr/>
            <p:nvPr/>
          </p:nvSpPr>
          <p:spPr>
            <a:xfrm rot="18532124">
              <a:off x="1087545" y="4481833"/>
              <a:ext cx="156358" cy="51002"/>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任意多边形 234"/>
            <p:cNvSpPr/>
            <p:nvPr/>
          </p:nvSpPr>
          <p:spPr>
            <a:xfrm rot="20988464">
              <a:off x="1283063" y="465214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任意多边形 235"/>
            <p:cNvSpPr/>
            <p:nvPr/>
          </p:nvSpPr>
          <p:spPr>
            <a:xfrm rot="1602689">
              <a:off x="1252692" y="4497063"/>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任意多边形 236"/>
            <p:cNvSpPr/>
            <p:nvPr/>
          </p:nvSpPr>
          <p:spPr>
            <a:xfrm rot="1602689">
              <a:off x="1181543" y="4364154"/>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任意多边形 237"/>
            <p:cNvSpPr/>
            <p:nvPr/>
          </p:nvSpPr>
          <p:spPr>
            <a:xfrm rot="1602689">
              <a:off x="1190611" y="4267302"/>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7" name="组合 246"/>
          <p:cNvGrpSpPr/>
          <p:nvPr/>
        </p:nvGrpSpPr>
        <p:grpSpPr>
          <a:xfrm>
            <a:off x="3312415" y="2004460"/>
            <a:ext cx="5524501" cy="1535114"/>
            <a:chOff x="3132137" y="4110037"/>
            <a:chExt cx="5524501" cy="1535114"/>
          </a:xfrm>
        </p:grpSpPr>
        <p:sp>
          <p:nvSpPr>
            <p:cNvPr id="248" name="Freeform 1041"/>
            <p:cNvSpPr/>
            <p:nvPr/>
          </p:nvSpPr>
          <p:spPr bwMode="auto">
            <a:xfrm>
              <a:off x="3132137" y="4773613"/>
              <a:ext cx="1222375" cy="871538"/>
            </a:xfrm>
            <a:custGeom>
              <a:avLst/>
              <a:gdLst>
                <a:gd name="T0" fmla="*/ 205 w 326"/>
                <a:gd name="T1" fmla="*/ 0 h 232"/>
                <a:gd name="T2" fmla="*/ 0 w 326"/>
                <a:gd name="T3" fmla="*/ 47 h 232"/>
                <a:gd name="T4" fmla="*/ 104 w 326"/>
                <a:gd name="T5" fmla="*/ 119 h 232"/>
                <a:gd name="T6" fmla="*/ 57 w 326"/>
                <a:gd name="T7" fmla="*/ 232 h 232"/>
                <a:gd name="T8" fmla="*/ 326 w 326"/>
                <a:gd name="T9" fmla="*/ 177 h 232"/>
                <a:gd name="T10" fmla="*/ 205 w 326"/>
                <a:gd name="T11" fmla="*/ 0 h 232"/>
              </a:gdLst>
              <a:ahLst/>
              <a:cxnLst>
                <a:cxn ang="0">
                  <a:pos x="T0" y="T1"/>
                </a:cxn>
                <a:cxn ang="0">
                  <a:pos x="T2" y="T3"/>
                </a:cxn>
                <a:cxn ang="0">
                  <a:pos x="T4" y="T5"/>
                </a:cxn>
                <a:cxn ang="0">
                  <a:pos x="T6" y="T7"/>
                </a:cxn>
                <a:cxn ang="0">
                  <a:pos x="T8" y="T9"/>
                </a:cxn>
                <a:cxn ang="0">
                  <a:pos x="T10" y="T11"/>
                </a:cxn>
              </a:cxnLst>
              <a:rect l="0" t="0" r="r" b="b"/>
              <a:pathLst>
                <a:path w="326" h="232">
                  <a:moveTo>
                    <a:pt x="205" y="0"/>
                  </a:moveTo>
                  <a:cubicBezTo>
                    <a:pt x="205" y="0"/>
                    <a:pt x="89" y="15"/>
                    <a:pt x="0" y="47"/>
                  </a:cubicBezTo>
                  <a:cubicBezTo>
                    <a:pt x="83" y="86"/>
                    <a:pt x="104" y="119"/>
                    <a:pt x="104" y="119"/>
                  </a:cubicBezTo>
                  <a:cubicBezTo>
                    <a:pt x="57" y="232"/>
                    <a:pt x="57" y="232"/>
                    <a:pt x="57" y="232"/>
                  </a:cubicBezTo>
                  <a:cubicBezTo>
                    <a:pt x="57" y="232"/>
                    <a:pt x="202" y="185"/>
                    <a:pt x="326" y="177"/>
                  </a:cubicBezTo>
                  <a:cubicBezTo>
                    <a:pt x="277" y="66"/>
                    <a:pt x="205" y="0"/>
                    <a:pt x="205"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1043"/>
            <p:cNvSpPr/>
            <p:nvPr/>
          </p:nvSpPr>
          <p:spPr bwMode="auto">
            <a:xfrm>
              <a:off x="7437438" y="4773613"/>
              <a:ext cx="1219200" cy="871538"/>
            </a:xfrm>
            <a:custGeom>
              <a:avLst/>
              <a:gdLst>
                <a:gd name="T0" fmla="*/ 120 w 325"/>
                <a:gd name="T1" fmla="*/ 0 h 232"/>
                <a:gd name="T2" fmla="*/ 325 w 325"/>
                <a:gd name="T3" fmla="*/ 47 h 232"/>
                <a:gd name="T4" fmla="*/ 222 w 325"/>
                <a:gd name="T5" fmla="*/ 119 h 232"/>
                <a:gd name="T6" fmla="*/ 269 w 325"/>
                <a:gd name="T7" fmla="*/ 232 h 232"/>
                <a:gd name="T8" fmla="*/ 0 w 325"/>
                <a:gd name="T9" fmla="*/ 177 h 232"/>
                <a:gd name="T10" fmla="*/ 120 w 325"/>
                <a:gd name="T11" fmla="*/ 0 h 232"/>
              </a:gdLst>
              <a:ahLst/>
              <a:cxnLst>
                <a:cxn ang="0">
                  <a:pos x="T0" y="T1"/>
                </a:cxn>
                <a:cxn ang="0">
                  <a:pos x="T2" y="T3"/>
                </a:cxn>
                <a:cxn ang="0">
                  <a:pos x="T4" y="T5"/>
                </a:cxn>
                <a:cxn ang="0">
                  <a:pos x="T6" y="T7"/>
                </a:cxn>
                <a:cxn ang="0">
                  <a:pos x="T8" y="T9"/>
                </a:cxn>
                <a:cxn ang="0">
                  <a:pos x="T10" y="T11"/>
                </a:cxn>
              </a:cxnLst>
              <a:rect l="0" t="0" r="r" b="b"/>
              <a:pathLst>
                <a:path w="325" h="232">
                  <a:moveTo>
                    <a:pt x="120" y="0"/>
                  </a:moveTo>
                  <a:cubicBezTo>
                    <a:pt x="120" y="0"/>
                    <a:pt x="237" y="15"/>
                    <a:pt x="325" y="47"/>
                  </a:cubicBezTo>
                  <a:cubicBezTo>
                    <a:pt x="243" y="86"/>
                    <a:pt x="222" y="119"/>
                    <a:pt x="222" y="119"/>
                  </a:cubicBezTo>
                  <a:cubicBezTo>
                    <a:pt x="269" y="232"/>
                    <a:pt x="269" y="232"/>
                    <a:pt x="269" y="232"/>
                  </a:cubicBezTo>
                  <a:cubicBezTo>
                    <a:pt x="269" y="232"/>
                    <a:pt x="124" y="185"/>
                    <a:pt x="0" y="177"/>
                  </a:cubicBezTo>
                  <a:cubicBezTo>
                    <a:pt x="49" y="66"/>
                    <a:pt x="120" y="0"/>
                    <a:pt x="120"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1045"/>
            <p:cNvSpPr/>
            <p:nvPr/>
          </p:nvSpPr>
          <p:spPr bwMode="auto">
            <a:xfrm>
              <a:off x="3727450" y="4110037"/>
              <a:ext cx="4400550" cy="1276350"/>
            </a:xfrm>
            <a:custGeom>
              <a:avLst/>
              <a:gdLst>
                <a:gd name="T0" fmla="*/ 1145 w 1172"/>
                <a:gd name="T1" fmla="*/ 87 h 340"/>
                <a:gd name="T2" fmla="*/ 582 w 1172"/>
                <a:gd name="T3" fmla="*/ 5 h 340"/>
                <a:gd name="T4" fmla="*/ 11 w 1172"/>
                <a:gd name="T5" fmla="*/ 87 h 340"/>
                <a:gd name="T6" fmla="*/ 38 w 1172"/>
                <a:gd name="T7" fmla="*/ 336 h 340"/>
                <a:gd name="T8" fmla="*/ 1118 w 1172"/>
                <a:gd name="T9" fmla="*/ 340 h 340"/>
                <a:gd name="T10" fmla="*/ 1145 w 1172"/>
                <a:gd name="T11" fmla="*/ 87 h 340"/>
              </a:gdLst>
              <a:ahLst/>
              <a:cxnLst>
                <a:cxn ang="0">
                  <a:pos x="T0" y="T1"/>
                </a:cxn>
                <a:cxn ang="0">
                  <a:pos x="T2" y="T3"/>
                </a:cxn>
                <a:cxn ang="0">
                  <a:pos x="T4" y="T5"/>
                </a:cxn>
                <a:cxn ang="0">
                  <a:pos x="T6" y="T7"/>
                </a:cxn>
                <a:cxn ang="0">
                  <a:pos x="T8" y="T9"/>
                </a:cxn>
                <a:cxn ang="0">
                  <a:pos x="T10" y="T11"/>
                </a:cxn>
              </a:cxnLst>
              <a:rect l="0" t="0" r="r" b="b"/>
              <a:pathLst>
                <a:path w="1172" h="340">
                  <a:moveTo>
                    <a:pt x="1145" y="87"/>
                  </a:moveTo>
                  <a:cubicBezTo>
                    <a:pt x="1145" y="87"/>
                    <a:pt x="968" y="0"/>
                    <a:pt x="582" y="5"/>
                  </a:cubicBezTo>
                  <a:cubicBezTo>
                    <a:pt x="217" y="9"/>
                    <a:pt x="11" y="87"/>
                    <a:pt x="11" y="87"/>
                  </a:cubicBezTo>
                  <a:cubicBezTo>
                    <a:pt x="0" y="169"/>
                    <a:pt x="15" y="275"/>
                    <a:pt x="38" y="336"/>
                  </a:cubicBezTo>
                  <a:cubicBezTo>
                    <a:pt x="644" y="196"/>
                    <a:pt x="1050" y="322"/>
                    <a:pt x="1118" y="340"/>
                  </a:cubicBezTo>
                  <a:cubicBezTo>
                    <a:pt x="1172" y="237"/>
                    <a:pt x="1145" y="87"/>
                    <a:pt x="1145" y="87"/>
                  </a:cubicBezTo>
                  <a:close/>
                </a:path>
              </a:pathLst>
            </a:custGeom>
            <a:solidFill>
              <a:srgbClr val="E836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52" name="文本框 251"/>
          <p:cNvSpPr txBox="1"/>
          <p:nvPr/>
        </p:nvSpPr>
        <p:spPr>
          <a:xfrm>
            <a:off x="4024942" y="2549423"/>
            <a:ext cx="4229043" cy="857528"/>
          </a:xfrm>
          <a:prstGeom prst="rect">
            <a:avLst/>
          </a:prstGeom>
          <a:noFill/>
        </p:spPr>
        <p:txBody>
          <a:bodyPr wrap="none" rtlCol="0">
            <a:prstTxWarp prst="textArchUp">
              <a:avLst/>
            </a:prstTxWarp>
            <a:spAutoFit/>
          </a:bodyPr>
          <a:lstStyle/>
          <a:p>
            <a:pPr algn="ctr"/>
            <a:r>
              <a:rPr lang="en-US" altLang="zh-CN" sz="3200" smtClean="0">
                <a:solidFill>
                  <a:schemeClr val="bg1"/>
                </a:solidFill>
                <a:latin typeface="Gungsuh" panose="02030600000101010101" pitchFamily="18" charset="-127"/>
                <a:ea typeface="Gungsuh" panose="02030600000101010101" pitchFamily="18" charset="-127"/>
              </a:rPr>
              <a:t>MARRY CHRISTMAS</a:t>
            </a:r>
            <a:endParaRPr lang="zh-CN" altLang="en-US" sz="3200">
              <a:solidFill>
                <a:schemeClr val="bg1"/>
              </a:solidFill>
              <a:latin typeface="Gungsuh" panose="02030600000101010101" pitchFamily="18" charset="-127"/>
              <a:ea typeface="Gungsuh" panose="02030600000101010101" pitchFamily="18" charset="-127"/>
            </a:endParaRPr>
          </a:p>
        </p:txBody>
      </p:sp>
      <p:sp>
        <p:nvSpPr>
          <p:cNvPr id="253" name="Freeform 1025"/>
          <p:cNvSpPr/>
          <p:nvPr/>
        </p:nvSpPr>
        <p:spPr bwMode="auto">
          <a:xfrm>
            <a:off x="4792796" y="780950"/>
            <a:ext cx="1249363" cy="1171575"/>
          </a:xfrm>
          <a:custGeom>
            <a:avLst/>
            <a:gdLst>
              <a:gd name="T0" fmla="*/ 8 w 333"/>
              <a:gd name="T1" fmla="*/ 286 h 312"/>
              <a:gd name="T2" fmla="*/ 21 w 333"/>
              <a:gd name="T3" fmla="*/ 292 h 312"/>
              <a:gd name="T4" fmla="*/ 38 w 333"/>
              <a:gd name="T5" fmla="*/ 292 h 312"/>
              <a:gd name="T6" fmla="*/ 68 w 333"/>
              <a:gd name="T7" fmla="*/ 283 h 312"/>
              <a:gd name="T8" fmla="*/ 82 w 333"/>
              <a:gd name="T9" fmla="*/ 273 h 312"/>
              <a:gd name="T10" fmla="*/ 96 w 333"/>
              <a:gd name="T11" fmla="*/ 249 h 312"/>
              <a:gd name="T12" fmla="*/ 98 w 333"/>
              <a:gd name="T13" fmla="*/ 218 h 312"/>
              <a:gd name="T14" fmla="*/ 83 w 333"/>
              <a:gd name="T15" fmla="*/ 175 h 312"/>
              <a:gd name="T16" fmla="*/ 85 w 333"/>
              <a:gd name="T17" fmla="*/ 176 h 312"/>
              <a:gd name="T18" fmla="*/ 109 w 333"/>
              <a:gd name="T19" fmla="*/ 201 h 312"/>
              <a:gd name="T20" fmla="*/ 175 w 333"/>
              <a:gd name="T21" fmla="*/ 187 h 312"/>
              <a:gd name="T22" fmla="*/ 196 w 333"/>
              <a:gd name="T23" fmla="*/ 141 h 312"/>
              <a:gd name="T24" fmla="*/ 190 w 333"/>
              <a:gd name="T25" fmla="*/ 76 h 312"/>
              <a:gd name="T26" fmla="*/ 174 w 333"/>
              <a:gd name="T27" fmla="*/ 56 h 312"/>
              <a:gd name="T28" fmla="*/ 197 w 333"/>
              <a:gd name="T29" fmla="*/ 58 h 312"/>
              <a:gd name="T30" fmla="*/ 197 w 333"/>
              <a:gd name="T31" fmla="*/ 58 h 312"/>
              <a:gd name="T32" fmla="*/ 167 w 333"/>
              <a:gd name="T33" fmla="*/ 33 h 312"/>
              <a:gd name="T34" fmla="*/ 119 w 333"/>
              <a:gd name="T35" fmla="*/ 12 h 312"/>
              <a:gd name="T36" fmla="*/ 126 w 333"/>
              <a:gd name="T37" fmla="*/ 11 h 312"/>
              <a:gd name="T38" fmla="*/ 142 w 333"/>
              <a:gd name="T39" fmla="*/ 22 h 312"/>
              <a:gd name="T40" fmla="*/ 138 w 333"/>
              <a:gd name="T41" fmla="*/ 6 h 312"/>
              <a:gd name="T42" fmla="*/ 145 w 333"/>
              <a:gd name="T43" fmla="*/ 6 h 312"/>
              <a:gd name="T44" fmla="*/ 150 w 333"/>
              <a:gd name="T45" fmla="*/ 23 h 312"/>
              <a:gd name="T46" fmla="*/ 160 w 333"/>
              <a:gd name="T47" fmla="*/ 24 h 312"/>
              <a:gd name="T48" fmla="*/ 158 w 333"/>
              <a:gd name="T49" fmla="*/ 12 h 312"/>
              <a:gd name="T50" fmla="*/ 165 w 333"/>
              <a:gd name="T51" fmla="*/ 13 h 312"/>
              <a:gd name="T52" fmla="*/ 166 w 333"/>
              <a:gd name="T53" fmla="*/ 25 h 312"/>
              <a:gd name="T54" fmla="*/ 168 w 333"/>
              <a:gd name="T55" fmla="*/ 25 h 312"/>
              <a:gd name="T56" fmla="*/ 209 w 333"/>
              <a:gd name="T57" fmla="*/ 54 h 312"/>
              <a:gd name="T58" fmla="*/ 239 w 333"/>
              <a:gd name="T59" fmla="*/ 56 h 312"/>
              <a:gd name="T60" fmla="*/ 269 w 333"/>
              <a:gd name="T61" fmla="*/ 57 h 312"/>
              <a:gd name="T62" fmla="*/ 276 w 333"/>
              <a:gd name="T63" fmla="*/ 69 h 312"/>
              <a:gd name="T64" fmla="*/ 268 w 333"/>
              <a:gd name="T65" fmla="*/ 81 h 312"/>
              <a:gd name="T66" fmla="*/ 244 w 333"/>
              <a:gd name="T67" fmla="*/ 99 h 312"/>
              <a:gd name="T68" fmla="*/ 240 w 333"/>
              <a:gd name="T69" fmla="*/ 136 h 312"/>
              <a:gd name="T70" fmla="*/ 273 w 333"/>
              <a:gd name="T71" fmla="*/ 185 h 312"/>
              <a:gd name="T72" fmla="*/ 292 w 333"/>
              <a:gd name="T73" fmla="*/ 178 h 312"/>
              <a:gd name="T74" fmla="*/ 321 w 333"/>
              <a:gd name="T75" fmla="*/ 178 h 312"/>
              <a:gd name="T76" fmla="*/ 313 w 333"/>
              <a:gd name="T77" fmla="*/ 266 h 312"/>
              <a:gd name="T78" fmla="*/ 281 w 333"/>
              <a:gd name="T79" fmla="*/ 272 h 312"/>
              <a:gd name="T80" fmla="*/ 273 w 333"/>
              <a:gd name="T81" fmla="*/ 275 h 312"/>
              <a:gd name="T82" fmla="*/ 266 w 333"/>
              <a:gd name="T83" fmla="*/ 259 h 312"/>
              <a:gd name="T84" fmla="*/ 276 w 333"/>
              <a:gd name="T85" fmla="*/ 260 h 312"/>
              <a:gd name="T86" fmla="*/ 297 w 333"/>
              <a:gd name="T87" fmla="*/ 256 h 312"/>
              <a:gd name="T88" fmla="*/ 303 w 333"/>
              <a:gd name="T89" fmla="*/ 229 h 312"/>
              <a:gd name="T90" fmla="*/ 306 w 333"/>
              <a:gd name="T91" fmla="*/ 208 h 312"/>
              <a:gd name="T92" fmla="*/ 294 w 333"/>
              <a:gd name="T93" fmla="*/ 215 h 312"/>
              <a:gd name="T94" fmla="*/ 264 w 333"/>
              <a:gd name="T95" fmla="*/ 227 h 312"/>
              <a:gd name="T96" fmla="*/ 210 w 333"/>
              <a:gd name="T97" fmla="*/ 261 h 312"/>
              <a:gd name="T98" fmla="*/ 140 w 333"/>
              <a:gd name="T99" fmla="*/ 269 h 312"/>
              <a:gd name="T100" fmla="*/ 73 w 333"/>
              <a:gd name="T101" fmla="*/ 306 h 312"/>
              <a:gd name="T102" fmla="*/ 55 w 333"/>
              <a:gd name="T103" fmla="*/ 309 h 312"/>
              <a:gd name="T104" fmla="*/ 13 w 333"/>
              <a:gd name="T105" fmla="*/ 309 h 312"/>
              <a:gd name="T106" fmla="*/ 2 w 333"/>
              <a:gd name="T107" fmla="*/ 310 h 312"/>
              <a:gd name="T108" fmla="*/ 8 w 333"/>
              <a:gd name="T109" fmla="*/ 28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3" h="312">
                <a:moveTo>
                  <a:pt x="8" y="286"/>
                </a:moveTo>
                <a:cubicBezTo>
                  <a:pt x="11" y="284"/>
                  <a:pt x="17" y="286"/>
                  <a:pt x="21" y="292"/>
                </a:cubicBezTo>
                <a:cubicBezTo>
                  <a:pt x="25" y="294"/>
                  <a:pt x="31" y="295"/>
                  <a:pt x="38" y="292"/>
                </a:cubicBezTo>
                <a:cubicBezTo>
                  <a:pt x="46" y="289"/>
                  <a:pt x="64" y="286"/>
                  <a:pt x="68" y="283"/>
                </a:cubicBezTo>
                <a:cubicBezTo>
                  <a:pt x="72" y="280"/>
                  <a:pt x="75" y="279"/>
                  <a:pt x="82" y="273"/>
                </a:cubicBezTo>
                <a:cubicBezTo>
                  <a:pt x="91" y="264"/>
                  <a:pt x="96" y="249"/>
                  <a:pt x="96" y="249"/>
                </a:cubicBezTo>
                <a:cubicBezTo>
                  <a:pt x="91" y="228"/>
                  <a:pt x="98" y="218"/>
                  <a:pt x="98" y="218"/>
                </a:cubicBezTo>
                <a:cubicBezTo>
                  <a:pt x="71" y="206"/>
                  <a:pt x="80" y="180"/>
                  <a:pt x="83" y="175"/>
                </a:cubicBezTo>
                <a:cubicBezTo>
                  <a:pt x="85" y="172"/>
                  <a:pt x="85" y="173"/>
                  <a:pt x="85" y="176"/>
                </a:cubicBezTo>
                <a:cubicBezTo>
                  <a:pt x="86" y="183"/>
                  <a:pt x="94" y="194"/>
                  <a:pt x="109" y="201"/>
                </a:cubicBezTo>
                <a:cubicBezTo>
                  <a:pt x="127" y="182"/>
                  <a:pt x="145" y="196"/>
                  <a:pt x="175" y="187"/>
                </a:cubicBezTo>
                <a:cubicBezTo>
                  <a:pt x="204" y="179"/>
                  <a:pt x="207" y="164"/>
                  <a:pt x="196" y="141"/>
                </a:cubicBezTo>
                <a:cubicBezTo>
                  <a:pt x="180" y="108"/>
                  <a:pt x="190" y="76"/>
                  <a:pt x="190" y="76"/>
                </a:cubicBezTo>
                <a:cubicBezTo>
                  <a:pt x="182" y="74"/>
                  <a:pt x="170" y="64"/>
                  <a:pt x="174" y="56"/>
                </a:cubicBezTo>
                <a:cubicBezTo>
                  <a:pt x="180" y="50"/>
                  <a:pt x="197" y="58"/>
                  <a:pt x="197" y="58"/>
                </a:cubicBezTo>
                <a:cubicBezTo>
                  <a:pt x="197" y="58"/>
                  <a:pt x="197" y="58"/>
                  <a:pt x="197" y="58"/>
                </a:cubicBezTo>
                <a:cubicBezTo>
                  <a:pt x="195" y="47"/>
                  <a:pt x="187" y="33"/>
                  <a:pt x="167" y="33"/>
                </a:cubicBezTo>
                <a:cubicBezTo>
                  <a:pt x="148" y="32"/>
                  <a:pt x="118" y="24"/>
                  <a:pt x="119" y="12"/>
                </a:cubicBezTo>
                <a:cubicBezTo>
                  <a:pt x="119" y="5"/>
                  <a:pt x="126" y="6"/>
                  <a:pt x="126" y="11"/>
                </a:cubicBezTo>
                <a:cubicBezTo>
                  <a:pt x="126" y="15"/>
                  <a:pt x="133" y="19"/>
                  <a:pt x="142" y="22"/>
                </a:cubicBezTo>
                <a:cubicBezTo>
                  <a:pt x="140" y="18"/>
                  <a:pt x="138" y="13"/>
                  <a:pt x="138" y="6"/>
                </a:cubicBezTo>
                <a:cubicBezTo>
                  <a:pt x="138" y="0"/>
                  <a:pt x="145" y="1"/>
                  <a:pt x="145" y="6"/>
                </a:cubicBezTo>
                <a:cubicBezTo>
                  <a:pt x="144" y="8"/>
                  <a:pt x="144" y="17"/>
                  <a:pt x="150" y="23"/>
                </a:cubicBezTo>
                <a:cubicBezTo>
                  <a:pt x="153" y="24"/>
                  <a:pt x="157" y="24"/>
                  <a:pt x="160" y="24"/>
                </a:cubicBezTo>
                <a:cubicBezTo>
                  <a:pt x="158" y="22"/>
                  <a:pt x="157" y="17"/>
                  <a:pt x="158" y="12"/>
                </a:cubicBezTo>
                <a:cubicBezTo>
                  <a:pt x="159" y="7"/>
                  <a:pt x="165" y="9"/>
                  <a:pt x="165" y="13"/>
                </a:cubicBezTo>
                <a:cubicBezTo>
                  <a:pt x="164" y="14"/>
                  <a:pt x="163" y="20"/>
                  <a:pt x="166" y="25"/>
                </a:cubicBezTo>
                <a:cubicBezTo>
                  <a:pt x="167" y="25"/>
                  <a:pt x="167" y="25"/>
                  <a:pt x="168" y="25"/>
                </a:cubicBezTo>
                <a:cubicBezTo>
                  <a:pt x="193" y="25"/>
                  <a:pt x="204" y="43"/>
                  <a:pt x="209" y="54"/>
                </a:cubicBezTo>
                <a:cubicBezTo>
                  <a:pt x="218" y="51"/>
                  <a:pt x="227" y="50"/>
                  <a:pt x="239" y="56"/>
                </a:cubicBezTo>
                <a:cubicBezTo>
                  <a:pt x="257" y="64"/>
                  <a:pt x="265" y="59"/>
                  <a:pt x="269" y="57"/>
                </a:cubicBezTo>
                <a:cubicBezTo>
                  <a:pt x="273" y="54"/>
                  <a:pt x="282" y="61"/>
                  <a:pt x="276" y="69"/>
                </a:cubicBezTo>
                <a:cubicBezTo>
                  <a:pt x="280" y="75"/>
                  <a:pt x="274" y="81"/>
                  <a:pt x="268" y="81"/>
                </a:cubicBezTo>
                <a:cubicBezTo>
                  <a:pt x="274" y="90"/>
                  <a:pt x="261" y="96"/>
                  <a:pt x="244" y="99"/>
                </a:cubicBezTo>
                <a:cubicBezTo>
                  <a:pt x="228" y="102"/>
                  <a:pt x="229" y="129"/>
                  <a:pt x="240" y="136"/>
                </a:cubicBezTo>
                <a:cubicBezTo>
                  <a:pt x="252" y="143"/>
                  <a:pt x="273" y="174"/>
                  <a:pt x="273" y="185"/>
                </a:cubicBezTo>
                <a:cubicBezTo>
                  <a:pt x="278" y="184"/>
                  <a:pt x="288" y="179"/>
                  <a:pt x="292" y="178"/>
                </a:cubicBezTo>
                <a:cubicBezTo>
                  <a:pt x="297" y="176"/>
                  <a:pt x="311" y="171"/>
                  <a:pt x="321" y="178"/>
                </a:cubicBezTo>
                <a:cubicBezTo>
                  <a:pt x="331" y="185"/>
                  <a:pt x="333" y="229"/>
                  <a:pt x="313" y="266"/>
                </a:cubicBezTo>
                <a:cubicBezTo>
                  <a:pt x="306" y="271"/>
                  <a:pt x="281" y="272"/>
                  <a:pt x="281" y="272"/>
                </a:cubicBezTo>
                <a:cubicBezTo>
                  <a:pt x="281" y="272"/>
                  <a:pt x="276" y="275"/>
                  <a:pt x="273" y="275"/>
                </a:cubicBezTo>
                <a:cubicBezTo>
                  <a:pt x="269" y="274"/>
                  <a:pt x="265" y="260"/>
                  <a:pt x="266" y="259"/>
                </a:cubicBezTo>
                <a:cubicBezTo>
                  <a:pt x="267" y="257"/>
                  <a:pt x="274" y="258"/>
                  <a:pt x="276" y="260"/>
                </a:cubicBezTo>
                <a:cubicBezTo>
                  <a:pt x="278" y="261"/>
                  <a:pt x="293" y="259"/>
                  <a:pt x="297" y="256"/>
                </a:cubicBezTo>
                <a:cubicBezTo>
                  <a:pt x="301" y="254"/>
                  <a:pt x="303" y="238"/>
                  <a:pt x="303" y="229"/>
                </a:cubicBezTo>
                <a:cubicBezTo>
                  <a:pt x="302" y="219"/>
                  <a:pt x="306" y="208"/>
                  <a:pt x="306" y="208"/>
                </a:cubicBezTo>
                <a:cubicBezTo>
                  <a:pt x="306" y="208"/>
                  <a:pt x="305" y="207"/>
                  <a:pt x="294" y="215"/>
                </a:cubicBezTo>
                <a:cubicBezTo>
                  <a:pt x="281" y="225"/>
                  <a:pt x="264" y="227"/>
                  <a:pt x="264" y="227"/>
                </a:cubicBezTo>
                <a:cubicBezTo>
                  <a:pt x="264" y="227"/>
                  <a:pt x="250" y="248"/>
                  <a:pt x="210" y="261"/>
                </a:cubicBezTo>
                <a:cubicBezTo>
                  <a:pt x="170" y="274"/>
                  <a:pt x="140" y="269"/>
                  <a:pt x="140" y="269"/>
                </a:cubicBezTo>
                <a:cubicBezTo>
                  <a:pt x="128" y="307"/>
                  <a:pt x="73" y="306"/>
                  <a:pt x="73" y="306"/>
                </a:cubicBezTo>
                <a:cubicBezTo>
                  <a:pt x="73" y="306"/>
                  <a:pt x="67" y="305"/>
                  <a:pt x="55" y="309"/>
                </a:cubicBezTo>
                <a:cubicBezTo>
                  <a:pt x="44" y="312"/>
                  <a:pt x="13" y="309"/>
                  <a:pt x="13" y="309"/>
                </a:cubicBezTo>
                <a:cubicBezTo>
                  <a:pt x="13" y="309"/>
                  <a:pt x="5" y="312"/>
                  <a:pt x="2" y="310"/>
                </a:cubicBezTo>
                <a:cubicBezTo>
                  <a:pt x="0" y="308"/>
                  <a:pt x="5" y="288"/>
                  <a:pt x="8" y="286"/>
                </a:cubicBezTo>
                <a:close/>
              </a:path>
            </a:pathLst>
          </a:custGeom>
          <a:solidFill>
            <a:srgbClr val="607D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1026"/>
          <p:cNvSpPr/>
          <p:nvPr/>
        </p:nvSpPr>
        <p:spPr bwMode="auto">
          <a:xfrm>
            <a:off x="6143759" y="780950"/>
            <a:ext cx="1249363" cy="1171575"/>
          </a:xfrm>
          <a:custGeom>
            <a:avLst/>
            <a:gdLst>
              <a:gd name="T0" fmla="*/ 325 w 333"/>
              <a:gd name="T1" fmla="*/ 286 h 312"/>
              <a:gd name="T2" fmla="*/ 312 w 333"/>
              <a:gd name="T3" fmla="*/ 292 h 312"/>
              <a:gd name="T4" fmla="*/ 295 w 333"/>
              <a:gd name="T5" fmla="*/ 292 h 312"/>
              <a:gd name="T6" fmla="*/ 265 w 333"/>
              <a:gd name="T7" fmla="*/ 283 h 312"/>
              <a:gd name="T8" fmla="*/ 251 w 333"/>
              <a:gd name="T9" fmla="*/ 273 h 312"/>
              <a:gd name="T10" fmla="*/ 237 w 333"/>
              <a:gd name="T11" fmla="*/ 249 h 312"/>
              <a:gd name="T12" fmla="*/ 235 w 333"/>
              <a:gd name="T13" fmla="*/ 218 h 312"/>
              <a:gd name="T14" fmla="*/ 250 w 333"/>
              <a:gd name="T15" fmla="*/ 175 h 312"/>
              <a:gd name="T16" fmla="*/ 247 w 333"/>
              <a:gd name="T17" fmla="*/ 176 h 312"/>
              <a:gd name="T18" fmla="*/ 223 w 333"/>
              <a:gd name="T19" fmla="*/ 201 h 312"/>
              <a:gd name="T20" fmla="*/ 158 w 333"/>
              <a:gd name="T21" fmla="*/ 187 h 312"/>
              <a:gd name="T22" fmla="*/ 137 w 333"/>
              <a:gd name="T23" fmla="*/ 141 h 312"/>
              <a:gd name="T24" fmla="*/ 143 w 333"/>
              <a:gd name="T25" fmla="*/ 76 h 312"/>
              <a:gd name="T26" fmla="*/ 159 w 333"/>
              <a:gd name="T27" fmla="*/ 56 h 312"/>
              <a:gd name="T28" fmla="*/ 136 w 333"/>
              <a:gd name="T29" fmla="*/ 58 h 312"/>
              <a:gd name="T30" fmla="*/ 135 w 333"/>
              <a:gd name="T31" fmla="*/ 58 h 312"/>
              <a:gd name="T32" fmla="*/ 166 w 333"/>
              <a:gd name="T33" fmla="*/ 33 h 312"/>
              <a:gd name="T34" fmla="*/ 214 w 333"/>
              <a:gd name="T35" fmla="*/ 12 h 312"/>
              <a:gd name="T36" fmla="*/ 207 w 333"/>
              <a:gd name="T37" fmla="*/ 11 h 312"/>
              <a:gd name="T38" fmla="*/ 190 w 333"/>
              <a:gd name="T39" fmla="*/ 22 h 312"/>
              <a:gd name="T40" fmla="*/ 195 w 333"/>
              <a:gd name="T41" fmla="*/ 6 h 312"/>
              <a:gd name="T42" fmla="*/ 188 w 333"/>
              <a:gd name="T43" fmla="*/ 6 h 312"/>
              <a:gd name="T44" fmla="*/ 183 w 333"/>
              <a:gd name="T45" fmla="*/ 23 h 312"/>
              <a:gd name="T46" fmla="*/ 173 w 333"/>
              <a:gd name="T47" fmla="*/ 24 h 312"/>
              <a:gd name="T48" fmla="*/ 175 w 333"/>
              <a:gd name="T49" fmla="*/ 12 h 312"/>
              <a:gd name="T50" fmla="*/ 168 w 333"/>
              <a:gd name="T51" fmla="*/ 13 h 312"/>
              <a:gd name="T52" fmla="*/ 167 w 333"/>
              <a:gd name="T53" fmla="*/ 25 h 312"/>
              <a:gd name="T54" fmla="*/ 165 w 333"/>
              <a:gd name="T55" fmla="*/ 25 h 312"/>
              <a:gd name="T56" fmla="*/ 124 w 333"/>
              <a:gd name="T57" fmla="*/ 54 h 312"/>
              <a:gd name="T58" fmla="*/ 93 w 333"/>
              <a:gd name="T59" fmla="*/ 56 h 312"/>
              <a:gd name="T60" fmla="*/ 64 w 333"/>
              <a:gd name="T61" fmla="*/ 57 h 312"/>
              <a:gd name="T62" fmla="*/ 57 w 333"/>
              <a:gd name="T63" fmla="*/ 69 h 312"/>
              <a:gd name="T64" fmla="*/ 65 w 333"/>
              <a:gd name="T65" fmla="*/ 81 h 312"/>
              <a:gd name="T66" fmla="*/ 89 w 333"/>
              <a:gd name="T67" fmla="*/ 99 h 312"/>
              <a:gd name="T68" fmla="*/ 92 w 333"/>
              <a:gd name="T69" fmla="*/ 136 h 312"/>
              <a:gd name="T70" fmla="*/ 60 w 333"/>
              <a:gd name="T71" fmla="*/ 185 h 312"/>
              <a:gd name="T72" fmla="*/ 40 w 333"/>
              <a:gd name="T73" fmla="*/ 178 h 312"/>
              <a:gd name="T74" fmla="*/ 12 w 333"/>
              <a:gd name="T75" fmla="*/ 178 h 312"/>
              <a:gd name="T76" fmla="*/ 20 w 333"/>
              <a:gd name="T77" fmla="*/ 266 h 312"/>
              <a:gd name="T78" fmla="*/ 52 w 333"/>
              <a:gd name="T79" fmla="*/ 272 h 312"/>
              <a:gd name="T80" fmla="*/ 60 w 333"/>
              <a:gd name="T81" fmla="*/ 275 h 312"/>
              <a:gd name="T82" fmla="*/ 66 w 333"/>
              <a:gd name="T83" fmla="*/ 259 h 312"/>
              <a:gd name="T84" fmla="*/ 57 w 333"/>
              <a:gd name="T85" fmla="*/ 260 h 312"/>
              <a:gd name="T86" fmla="*/ 36 w 333"/>
              <a:gd name="T87" fmla="*/ 256 h 312"/>
              <a:gd name="T88" fmla="*/ 30 w 333"/>
              <a:gd name="T89" fmla="*/ 229 h 312"/>
              <a:gd name="T90" fmla="*/ 27 w 333"/>
              <a:gd name="T91" fmla="*/ 208 h 312"/>
              <a:gd name="T92" fmla="*/ 39 w 333"/>
              <a:gd name="T93" fmla="*/ 215 h 312"/>
              <a:gd name="T94" fmla="*/ 68 w 333"/>
              <a:gd name="T95" fmla="*/ 227 h 312"/>
              <a:gd name="T96" fmla="*/ 123 w 333"/>
              <a:gd name="T97" fmla="*/ 261 h 312"/>
              <a:gd name="T98" fmla="*/ 192 w 333"/>
              <a:gd name="T99" fmla="*/ 269 h 312"/>
              <a:gd name="T100" fmla="*/ 260 w 333"/>
              <a:gd name="T101" fmla="*/ 306 h 312"/>
              <a:gd name="T102" fmla="*/ 277 w 333"/>
              <a:gd name="T103" fmla="*/ 309 h 312"/>
              <a:gd name="T104" fmla="*/ 320 w 333"/>
              <a:gd name="T105" fmla="*/ 309 h 312"/>
              <a:gd name="T106" fmla="*/ 330 w 333"/>
              <a:gd name="T107" fmla="*/ 310 h 312"/>
              <a:gd name="T108" fmla="*/ 325 w 333"/>
              <a:gd name="T109" fmla="*/ 28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3" h="312">
                <a:moveTo>
                  <a:pt x="325" y="286"/>
                </a:moveTo>
                <a:cubicBezTo>
                  <a:pt x="322" y="284"/>
                  <a:pt x="316" y="286"/>
                  <a:pt x="312" y="292"/>
                </a:cubicBezTo>
                <a:cubicBezTo>
                  <a:pt x="308" y="294"/>
                  <a:pt x="302" y="295"/>
                  <a:pt x="295" y="292"/>
                </a:cubicBezTo>
                <a:cubicBezTo>
                  <a:pt x="287" y="289"/>
                  <a:pt x="269" y="286"/>
                  <a:pt x="265" y="283"/>
                </a:cubicBezTo>
                <a:cubicBezTo>
                  <a:pt x="261" y="280"/>
                  <a:pt x="257" y="279"/>
                  <a:pt x="251" y="273"/>
                </a:cubicBezTo>
                <a:cubicBezTo>
                  <a:pt x="241" y="264"/>
                  <a:pt x="237" y="249"/>
                  <a:pt x="237" y="249"/>
                </a:cubicBezTo>
                <a:cubicBezTo>
                  <a:pt x="242" y="228"/>
                  <a:pt x="235" y="218"/>
                  <a:pt x="235" y="218"/>
                </a:cubicBezTo>
                <a:cubicBezTo>
                  <a:pt x="262" y="206"/>
                  <a:pt x="253" y="180"/>
                  <a:pt x="250" y="175"/>
                </a:cubicBezTo>
                <a:cubicBezTo>
                  <a:pt x="247" y="172"/>
                  <a:pt x="248" y="173"/>
                  <a:pt x="247" y="176"/>
                </a:cubicBezTo>
                <a:cubicBezTo>
                  <a:pt x="246" y="183"/>
                  <a:pt x="239" y="194"/>
                  <a:pt x="223" y="201"/>
                </a:cubicBezTo>
                <a:cubicBezTo>
                  <a:pt x="206" y="182"/>
                  <a:pt x="188" y="196"/>
                  <a:pt x="158" y="187"/>
                </a:cubicBezTo>
                <a:cubicBezTo>
                  <a:pt x="129" y="179"/>
                  <a:pt x="126" y="164"/>
                  <a:pt x="137" y="141"/>
                </a:cubicBezTo>
                <a:cubicBezTo>
                  <a:pt x="152" y="108"/>
                  <a:pt x="143" y="76"/>
                  <a:pt x="143" y="76"/>
                </a:cubicBezTo>
                <a:cubicBezTo>
                  <a:pt x="150" y="74"/>
                  <a:pt x="163" y="64"/>
                  <a:pt x="159" y="56"/>
                </a:cubicBezTo>
                <a:cubicBezTo>
                  <a:pt x="152" y="50"/>
                  <a:pt x="136" y="58"/>
                  <a:pt x="136" y="58"/>
                </a:cubicBezTo>
                <a:cubicBezTo>
                  <a:pt x="135" y="58"/>
                  <a:pt x="135" y="58"/>
                  <a:pt x="135" y="58"/>
                </a:cubicBezTo>
                <a:cubicBezTo>
                  <a:pt x="138" y="47"/>
                  <a:pt x="146" y="33"/>
                  <a:pt x="166" y="33"/>
                </a:cubicBezTo>
                <a:cubicBezTo>
                  <a:pt x="185" y="32"/>
                  <a:pt x="215" y="24"/>
                  <a:pt x="214" y="12"/>
                </a:cubicBezTo>
                <a:cubicBezTo>
                  <a:pt x="214" y="5"/>
                  <a:pt x="207" y="6"/>
                  <a:pt x="207" y="11"/>
                </a:cubicBezTo>
                <a:cubicBezTo>
                  <a:pt x="207" y="15"/>
                  <a:pt x="200" y="19"/>
                  <a:pt x="190" y="22"/>
                </a:cubicBezTo>
                <a:cubicBezTo>
                  <a:pt x="193" y="18"/>
                  <a:pt x="195" y="13"/>
                  <a:pt x="195" y="6"/>
                </a:cubicBezTo>
                <a:cubicBezTo>
                  <a:pt x="195" y="0"/>
                  <a:pt x="188" y="1"/>
                  <a:pt x="188" y="6"/>
                </a:cubicBezTo>
                <a:cubicBezTo>
                  <a:pt x="188" y="8"/>
                  <a:pt x="189" y="17"/>
                  <a:pt x="183" y="23"/>
                </a:cubicBezTo>
                <a:cubicBezTo>
                  <a:pt x="179" y="24"/>
                  <a:pt x="176" y="24"/>
                  <a:pt x="173" y="24"/>
                </a:cubicBezTo>
                <a:cubicBezTo>
                  <a:pt x="174" y="22"/>
                  <a:pt x="176" y="17"/>
                  <a:pt x="175" y="12"/>
                </a:cubicBezTo>
                <a:cubicBezTo>
                  <a:pt x="174" y="7"/>
                  <a:pt x="168" y="9"/>
                  <a:pt x="168" y="13"/>
                </a:cubicBezTo>
                <a:cubicBezTo>
                  <a:pt x="168" y="14"/>
                  <a:pt x="170" y="20"/>
                  <a:pt x="167" y="25"/>
                </a:cubicBezTo>
                <a:cubicBezTo>
                  <a:pt x="166" y="25"/>
                  <a:pt x="166" y="25"/>
                  <a:pt x="165" y="25"/>
                </a:cubicBezTo>
                <a:cubicBezTo>
                  <a:pt x="140" y="25"/>
                  <a:pt x="129" y="43"/>
                  <a:pt x="124" y="54"/>
                </a:cubicBezTo>
                <a:cubicBezTo>
                  <a:pt x="115" y="51"/>
                  <a:pt x="106" y="50"/>
                  <a:pt x="93" y="56"/>
                </a:cubicBezTo>
                <a:cubicBezTo>
                  <a:pt x="76" y="64"/>
                  <a:pt x="68" y="59"/>
                  <a:pt x="64" y="57"/>
                </a:cubicBezTo>
                <a:cubicBezTo>
                  <a:pt x="60" y="54"/>
                  <a:pt x="51" y="61"/>
                  <a:pt x="57" y="69"/>
                </a:cubicBezTo>
                <a:cubicBezTo>
                  <a:pt x="53" y="75"/>
                  <a:pt x="59" y="81"/>
                  <a:pt x="65" y="81"/>
                </a:cubicBezTo>
                <a:cubicBezTo>
                  <a:pt x="59" y="90"/>
                  <a:pt x="72" y="96"/>
                  <a:pt x="89" y="99"/>
                </a:cubicBezTo>
                <a:cubicBezTo>
                  <a:pt x="105" y="102"/>
                  <a:pt x="104" y="129"/>
                  <a:pt x="92" y="136"/>
                </a:cubicBezTo>
                <a:cubicBezTo>
                  <a:pt x="81" y="143"/>
                  <a:pt x="60" y="174"/>
                  <a:pt x="60" y="185"/>
                </a:cubicBezTo>
                <a:cubicBezTo>
                  <a:pt x="55" y="184"/>
                  <a:pt x="44" y="179"/>
                  <a:pt x="40" y="178"/>
                </a:cubicBezTo>
                <a:cubicBezTo>
                  <a:pt x="36" y="176"/>
                  <a:pt x="22" y="171"/>
                  <a:pt x="12" y="178"/>
                </a:cubicBezTo>
                <a:cubicBezTo>
                  <a:pt x="2" y="185"/>
                  <a:pt x="0" y="229"/>
                  <a:pt x="20" y="266"/>
                </a:cubicBezTo>
                <a:cubicBezTo>
                  <a:pt x="27" y="271"/>
                  <a:pt x="52" y="272"/>
                  <a:pt x="52" y="272"/>
                </a:cubicBezTo>
                <a:cubicBezTo>
                  <a:pt x="52" y="272"/>
                  <a:pt x="57" y="275"/>
                  <a:pt x="60" y="275"/>
                </a:cubicBezTo>
                <a:cubicBezTo>
                  <a:pt x="64" y="274"/>
                  <a:pt x="67" y="260"/>
                  <a:pt x="66" y="259"/>
                </a:cubicBezTo>
                <a:cubicBezTo>
                  <a:pt x="66" y="257"/>
                  <a:pt x="59" y="258"/>
                  <a:pt x="57" y="260"/>
                </a:cubicBezTo>
                <a:cubicBezTo>
                  <a:pt x="55" y="261"/>
                  <a:pt x="40" y="259"/>
                  <a:pt x="36" y="256"/>
                </a:cubicBezTo>
                <a:cubicBezTo>
                  <a:pt x="32" y="254"/>
                  <a:pt x="30" y="238"/>
                  <a:pt x="30" y="229"/>
                </a:cubicBezTo>
                <a:cubicBezTo>
                  <a:pt x="31" y="219"/>
                  <a:pt x="27" y="208"/>
                  <a:pt x="27" y="208"/>
                </a:cubicBezTo>
                <a:cubicBezTo>
                  <a:pt x="27" y="208"/>
                  <a:pt x="28" y="207"/>
                  <a:pt x="39" y="215"/>
                </a:cubicBezTo>
                <a:cubicBezTo>
                  <a:pt x="52" y="225"/>
                  <a:pt x="68" y="227"/>
                  <a:pt x="68" y="227"/>
                </a:cubicBezTo>
                <a:cubicBezTo>
                  <a:pt x="68" y="227"/>
                  <a:pt x="83" y="248"/>
                  <a:pt x="123" y="261"/>
                </a:cubicBezTo>
                <a:cubicBezTo>
                  <a:pt x="163" y="274"/>
                  <a:pt x="192" y="269"/>
                  <a:pt x="192" y="269"/>
                </a:cubicBezTo>
                <a:cubicBezTo>
                  <a:pt x="205" y="307"/>
                  <a:pt x="260" y="306"/>
                  <a:pt x="260" y="306"/>
                </a:cubicBezTo>
                <a:cubicBezTo>
                  <a:pt x="260" y="306"/>
                  <a:pt x="266" y="305"/>
                  <a:pt x="277" y="309"/>
                </a:cubicBezTo>
                <a:cubicBezTo>
                  <a:pt x="289" y="312"/>
                  <a:pt x="320" y="309"/>
                  <a:pt x="320" y="309"/>
                </a:cubicBezTo>
                <a:cubicBezTo>
                  <a:pt x="320" y="309"/>
                  <a:pt x="328" y="312"/>
                  <a:pt x="330" y="310"/>
                </a:cubicBezTo>
                <a:cubicBezTo>
                  <a:pt x="333" y="308"/>
                  <a:pt x="328" y="288"/>
                  <a:pt x="325" y="286"/>
                </a:cubicBezTo>
                <a:close/>
              </a:path>
            </a:pathLst>
          </a:custGeom>
          <a:solidFill>
            <a:srgbClr val="607D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3" name="组合 562"/>
          <p:cNvGrpSpPr/>
          <p:nvPr/>
        </p:nvGrpSpPr>
        <p:grpSpPr>
          <a:xfrm>
            <a:off x="1412169" y="847709"/>
            <a:ext cx="4176713" cy="3676651"/>
            <a:chOff x="1328738" y="1268412"/>
            <a:chExt cx="4176713" cy="3676651"/>
          </a:xfrm>
        </p:grpSpPr>
        <p:sp>
          <p:nvSpPr>
            <p:cNvPr id="203" name="Freeform 344"/>
            <p:cNvSpPr/>
            <p:nvPr/>
          </p:nvSpPr>
          <p:spPr bwMode="auto">
            <a:xfrm>
              <a:off x="1582738" y="2622549"/>
              <a:ext cx="1614488" cy="1395413"/>
            </a:xfrm>
            <a:custGeom>
              <a:avLst/>
              <a:gdLst>
                <a:gd name="T0" fmla="*/ 77 w 430"/>
                <a:gd name="T1" fmla="*/ 0 h 372"/>
                <a:gd name="T2" fmla="*/ 27 w 430"/>
                <a:gd name="T3" fmla="*/ 247 h 372"/>
                <a:gd name="T4" fmla="*/ 212 w 430"/>
                <a:gd name="T5" fmla="*/ 55 h 372"/>
                <a:gd name="T6" fmla="*/ 201 w 430"/>
                <a:gd name="T7" fmla="*/ 46 h 372"/>
                <a:gd name="T8" fmla="*/ 77 w 430"/>
                <a:gd name="T9" fmla="*/ 0 h 372"/>
              </a:gdLst>
              <a:ahLst/>
              <a:cxnLst>
                <a:cxn ang="0">
                  <a:pos x="T0" y="T1"/>
                </a:cxn>
                <a:cxn ang="0">
                  <a:pos x="T2" y="T3"/>
                </a:cxn>
                <a:cxn ang="0">
                  <a:pos x="T4" y="T5"/>
                </a:cxn>
                <a:cxn ang="0">
                  <a:pos x="T6" y="T7"/>
                </a:cxn>
                <a:cxn ang="0">
                  <a:pos x="T8" y="T9"/>
                </a:cxn>
              </a:cxnLst>
              <a:rect l="0" t="0" r="r" b="b"/>
              <a:pathLst>
                <a:path w="430" h="372">
                  <a:moveTo>
                    <a:pt x="77" y="0"/>
                  </a:moveTo>
                  <a:cubicBezTo>
                    <a:pt x="53" y="17"/>
                    <a:pt x="0" y="192"/>
                    <a:pt x="27" y="247"/>
                  </a:cubicBezTo>
                  <a:cubicBezTo>
                    <a:pt x="89" y="372"/>
                    <a:pt x="430" y="308"/>
                    <a:pt x="212" y="55"/>
                  </a:cubicBezTo>
                  <a:cubicBezTo>
                    <a:pt x="210" y="54"/>
                    <a:pt x="203" y="46"/>
                    <a:pt x="201" y="46"/>
                  </a:cubicBezTo>
                  <a:lnTo>
                    <a:pt x="77" y="0"/>
                  </a:ln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345"/>
            <p:cNvSpPr/>
            <p:nvPr/>
          </p:nvSpPr>
          <p:spPr bwMode="auto">
            <a:xfrm>
              <a:off x="1766888" y="2682874"/>
              <a:ext cx="954088" cy="1079500"/>
            </a:xfrm>
            <a:custGeom>
              <a:avLst/>
              <a:gdLst>
                <a:gd name="T0" fmla="*/ 7 w 254"/>
                <a:gd name="T1" fmla="*/ 0 h 288"/>
                <a:gd name="T2" fmla="*/ 0 w 254"/>
                <a:gd name="T3" fmla="*/ 83 h 288"/>
                <a:gd name="T4" fmla="*/ 117 w 254"/>
                <a:gd name="T5" fmla="*/ 136 h 288"/>
                <a:gd name="T6" fmla="*/ 191 w 254"/>
                <a:gd name="T7" fmla="*/ 288 h 288"/>
                <a:gd name="T8" fmla="*/ 254 w 254"/>
                <a:gd name="T9" fmla="*/ 202 h 288"/>
                <a:gd name="T10" fmla="*/ 219 w 254"/>
                <a:gd name="T11" fmla="*/ 39 h 288"/>
                <a:gd name="T12" fmla="*/ 7 w 254"/>
                <a:gd name="T13" fmla="*/ 0 h 288"/>
              </a:gdLst>
              <a:ahLst/>
              <a:cxnLst>
                <a:cxn ang="0">
                  <a:pos x="T0" y="T1"/>
                </a:cxn>
                <a:cxn ang="0">
                  <a:pos x="T2" y="T3"/>
                </a:cxn>
                <a:cxn ang="0">
                  <a:pos x="T4" y="T5"/>
                </a:cxn>
                <a:cxn ang="0">
                  <a:pos x="T6" y="T7"/>
                </a:cxn>
                <a:cxn ang="0">
                  <a:pos x="T8" y="T9"/>
                </a:cxn>
                <a:cxn ang="0">
                  <a:pos x="T10" y="T11"/>
                </a:cxn>
                <a:cxn ang="0">
                  <a:pos x="T12" y="T13"/>
                </a:cxn>
              </a:cxnLst>
              <a:rect l="0" t="0" r="r" b="b"/>
              <a:pathLst>
                <a:path w="254" h="288">
                  <a:moveTo>
                    <a:pt x="7" y="0"/>
                  </a:moveTo>
                  <a:cubicBezTo>
                    <a:pt x="0" y="83"/>
                    <a:pt x="0" y="83"/>
                    <a:pt x="0" y="83"/>
                  </a:cubicBezTo>
                  <a:cubicBezTo>
                    <a:pt x="27" y="30"/>
                    <a:pt x="58" y="167"/>
                    <a:pt x="117" y="136"/>
                  </a:cubicBezTo>
                  <a:cubicBezTo>
                    <a:pt x="223" y="82"/>
                    <a:pt x="218" y="269"/>
                    <a:pt x="191" y="288"/>
                  </a:cubicBezTo>
                  <a:cubicBezTo>
                    <a:pt x="254" y="202"/>
                    <a:pt x="254" y="202"/>
                    <a:pt x="254" y="202"/>
                  </a:cubicBezTo>
                  <a:cubicBezTo>
                    <a:pt x="219" y="39"/>
                    <a:pt x="219" y="39"/>
                    <a:pt x="219" y="39"/>
                  </a:cubicBezTo>
                  <a:lnTo>
                    <a:pt x="7" y="0"/>
                  </a:lnTo>
                  <a:close/>
                </a:path>
              </a:pathLst>
            </a:custGeom>
            <a:solidFill>
              <a:srgbClr val="E7A7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346"/>
            <p:cNvSpPr/>
            <p:nvPr/>
          </p:nvSpPr>
          <p:spPr bwMode="auto">
            <a:xfrm>
              <a:off x="3636963" y="3038474"/>
              <a:ext cx="1163638" cy="503238"/>
            </a:xfrm>
            <a:custGeom>
              <a:avLst/>
              <a:gdLst>
                <a:gd name="T0" fmla="*/ 100 w 310"/>
                <a:gd name="T1" fmla="*/ 4 h 134"/>
                <a:gd name="T2" fmla="*/ 18 w 310"/>
                <a:gd name="T3" fmla="*/ 47 h 134"/>
                <a:gd name="T4" fmla="*/ 310 w 310"/>
                <a:gd name="T5" fmla="*/ 0 h 134"/>
                <a:gd name="T6" fmla="*/ 100 w 310"/>
                <a:gd name="T7" fmla="*/ 4 h 134"/>
              </a:gdLst>
              <a:ahLst/>
              <a:cxnLst>
                <a:cxn ang="0">
                  <a:pos x="T0" y="T1"/>
                </a:cxn>
                <a:cxn ang="0">
                  <a:pos x="T2" y="T3"/>
                </a:cxn>
                <a:cxn ang="0">
                  <a:pos x="T4" y="T5"/>
                </a:cxn>
                <a:cxn ang="0">
                  <a:pos x="T6" y="T7"/>
                </a:cxn>
              </a:cxnLst>
              <a:rect l="0" t="0" r="r" b="b"/>
              <a:pathLst>
                <a:path w="310" h="134">
                  <a:moveTo>
                    <a:pt x="100" y="4"/>
                  </a:moveTo>
                  <a:cubicBezTo>
                    <a:pt x="18" y="47"/>
                    <a:pt x="18" y="47"/>
                    <a:pt x="18" y="47"/>
                  </a:cubicBezTo>
                  <a:cubicBezTo>
                    <a:pt x="0" y="94"/>
                    <a:pt x="310" y="134"/>
                    <a:pt x="310" y="0"/>
                  </a:cubicBezTo>
                  <a:lnTo>
                    <a:pt x="100" y="4"/>
                  </a:ln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347"/>
            <p:cNvSpPr/>
            <p:nvPr/>
          </p:nvSpPr>
          <p:spPr bwMode="auto">
            <a:xfrm>
              <a:off x="3617913" y="3027362"/>
              <a:ext cx="1163638" cy="447675"/>
            </a:xfrm>
            <a:custGeom>
              <a:avLst/>
              <a:gdLst>
                <a:gd name="T0" fmla="*/ 100 w 310"/>
                <a:gd name="T1" fmla="*/ 9 h 119"/>
                <a:gd name="T2" fmla="*/ 18 w 310"/>
                <a:gd name="T3" fmla="*/ 49 h 119"/>
                <a:gd name="T4" fmla="*/ 310 w 310"/>
                <a:gd name="T5" fmla="*/ 0 h 119"/>
                <a:gd name="T6" fmla="*/ 100 w 310"/>
                <a:gd name="T7" fmla="*/ 9 h 119"/>
              </a:gdLst>
              <a:ahLst/>
              <a:cxnLst>
                <a:cxn ang="0">
                  <a:pos x="T0" y="T1"/>
                </a:cxn>
                <a:cxn ang="0">
                  <a:pos x="T2" y="T3"/>
                </a:cxn>
                <a:cxn ang="0">
                  <a:pos x="T4" y="T5"/>
                </a:cxn>
                <a:cxn ang="0">
                  <a:pos x="T6" y="T7"/>
                </a:cxn>
              </a:cxnLst>
              <a:rect l="0" t="0" r="r" b="b"/>
              <a:pathLst>
                <a:path w="310" h="119">
                  <a:moveTo>
                    <a:pt x="100" y="9"/>
                  </a:moveTo>
                  <a:cubicBezTo>
                    <a:pt x="18" y="49"/>
                    <a:pt x="18" y="49"/>
                    <a:pt x="18" y="49"/>
                  </a:cubicBezTo>
                  <a:cubicBezTo>
                    <a:pt x="0" y="92"/>
                    <a:pt x="310" y="119"/>
                    <a:pt x="310" y="0"/>
                  </a:cubicBezTo>
                  <a:lnTo>
                    <a:pt x="100" y="9"/>
                  </a:lnTo>
                  <a:close/>
                </a:path>
              </a:pathLst>
            </a:custGeom>
            <a:solidFill>
              <a:srgbClr val="8D2B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348"/>
            <p:cNvSpPr/>
            <p:nvPr/>
          </p:nvSpPr>
          <p:spPr bwMode="auto">
            <a:xfrm>
              <a:off x="3527426" y="2525712"/>
              <a:ext cx="1460500" cy="719138"/>
            </a:xfrm>
            <a:custGeom>
              <a:avLst/>
              <a:gdLst>
                <a:gd name="T0" fmla="*/ 316 w 389"/>
                <a:gd name="T1" fmla="*/ 6 h 192"/>
                <a:gd name="T2" fmla="*/ 58 w 389"/>
                <a:gd name="T3" fmla="*/ 0 h 192"/>
                <a:gd name="T4" fmla="*/ 24 w 389"/>
                <a:gd name="T5" fmla="*/ 168 h 192"/>
                <a:gd name="T6" fmla="*/ 166 w 389"/>
                <a:gd name="T7" fmla="*/ 175 h 192"/>
                <a:gd name="T8" fmla="*/ 179 w 389"/>
                <a:gd name="T9" fmla="*/ 169 h 192"/>
                <a:gd name="T10" fmla="*/ 199 w 389"/>
                <a:gd name="T11" fmla="*/ 180 h 192"/>
                <a:gd name="T12" fmla="*/ 362 w 389"/>
                <a:gd name="T13" fmla="*/ 161 h 192"/>
                <a:gd name="T14" fmla="*/ 316 w 389"/>
                <a:gd name="T15" fmla="*/ 6 h 1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9" h="192">
                  <a:moveTo>
                    <a:pt x="316" y="6"/>
                  </a:moveTo>
                  <a:cubicBezTo>
                    <a:pt x="226" y="4"/>
                    <a:pt x="147" y="2"/>
                    <a:pt x="58" y="0"/>
                  </a:cubicBezTo>
                  <a:cubicBezTo>
                    <a:pt x="0" y="63"/>
                    <a:pt x="4" y="140"/>
                    <a:pt x="24" y="168"/>
                  </a:cubicBezTo>
                  <a:cubicBezTo>
                    <a:pt x="38" y="189"/>
                    <a:pt x="162" y="192"/>
                    <a:pt x="166" y="175"/>
                  </a:cubicBezTo>
                  <a:cubicBezTo>
                    <a:pt x="168" y="166"/>
                    <a:pt x="176" y="164"/>
                    <a:pt x="179" y="169"/>
                  </a:cubicBezTo>
                  <a:cubicBezTo>
                    <a:pt x="179" y="170"/>
                    <a:pt x="185" y="179"/>
                    <a:pt x="199" y="180"/>
                  </a:cubicBezTo>
                  <a:cubicBezTo>
                    <a:pt x="255" y="186"/>
                    <a:pt x="346" y="172"/>
                    <a:pt x="362" y="161"/>
                  </a:cubicBezTo>
                  <a:cubicBezTo>
                    <a:pt x="389" y="143"/>
                    <a:pt x="354" y="32"/>
                    <a:pt x="316" y="6"/>
                  </a:cubicBez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349"/>
            <p:cNvSpPr/>
            <p:nvPr/>
          </p:nvSpPr>
          <p:spPr bwMode="auto">
            <a:xfrm>
              <a:off x="3568701" y="2555874"/>
              <a:ext cx="1358900" cy="666750"/>
            </a:xfrm>
            <a:custGeom>
              <a:avLst/>
              <a:gdLst>
                <a:gd name="T0" fmla="*/ 294 w 362"/>
                <a:gd name="T1" fmla="*/ 5 h 178"/>
                <a:gd name="T2" fmla="*/ 54 w 362"/>
                <a:gd name="T3" fmla="*/ 0 h 178"/>
                <a:gd name="T4" fmla="*/ 22 w 362"/>
                <a:gd name="T5" fmla="*/ 157 h 178"/>
                <a:gd name="T6" fmla="*/ 154 w 362"/>
                <a:gd name="T7" fmla="*/ 163 h 178"/>
                <a:gd name="T8" fmla="*/ 166 w 362"/>
                <a:gd name="T9" fmla="*/ 157 h 178"/>
                <a:gd name="T10" fmla="*/ 185 w 362"/>
                <a:gd name="T11" fmla="*/ 168 h 178"/>
                <a:gd name="T12" fmla="*/ 337 w 362"/>
                <a:gd name="T13" fmla="*/ 150 h 178"/>
                <a:gd name="T14" fmla="*/ 294 w 362"/>
                <a:gd name="T15" fmla="*/ 5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178">
                  <a:moveTo>
                    <a:pt x="294" y="5"/>
                  </a:moveTo>
                  <a:cubicBezTo>
                    <a:pt x="210" y="3"/>
                    <a:pt x="137" y="2"/>
                    <a:pt x="54" y="0"/>
                  </a:cubicBezTo>
                  <a:cubicBezTo>
                    <a:pt x="0" y="59"/>
                    <a:pt x="4" y="130"/>
                    <a:pt x="22" y="157"/>
                  </a:cubicBezTo>
                  <a:cubicBezTo>
                    <a:pt x="35" y="176"/>
                    <a:pt x="150" y="178"/>
                    <a:pt x="154" y="163"/>
                  </a:cubicBezTo>
                  <a:cubicBezTo>
                    <a:pt x="156" y="155"/>
                    <a:pt x="164" y="153"/>
                    <a:pt x="166" y="157"/>
                  </a:cubicBezTo>
                  <a:cubicBezTo>
                    <a:pt x="167" y="158"/>
                    <a:pt x="172" y="166"/>
                    <a:pt x="185" y="168"/>
                  </a:cubicBezTo>
                  <a:cubicBezTo>
                    <a:pt x="237" y="173"/>
                    <a:pt x="322" y="160"/>
                    <a:pt x="337" y="150"/>
                  </a:cubicBezTo>
                  <a:cubicBezTo>
                    <a:pt x="362" y="133"/>
                    <a:pt x="329" y="30"/>
                    <a:pt x="294" y="5"/>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350"/>
            <p:cNvSpPr/>
            <p:nvPr/>
          </p:nvSpPr>
          <p:spPr bwMode="auto">
            <a:xfrm>
              <a:off x="3557588" y="2897187"/>
              <a:ext cx="1392238" cy="355600"/>
            </a:xfrm>
            <a:custGeom>
              <a:avLst/>
              <a:gdLst>
                <a:gd name="T0" fmla="*/ 2 w 371"/>
                <a:gd name="T1" fmla="*/ 9 h 95"/>
                <a:gd name="T2" fmla="*/ 360 w 371"/>
                <a:gd name="T3" fmla="*/ 0 h 95"/>
                <a:gd name="T4" fmla="*/ 366 w 371"/>
                <a:gd name="T5" fmla="*/ 57 h 95"/>
                <a:gd name="T6" fmla="*/ 7 w 371"/>
                <a:gd name="T7" fmla="*/ 66 h 95"/>
                <a:gd name="T8" fmla="*/ 2 w 371"/>
                <a:gd name="T9" fmla="*/ 9 h 95"/>
              </a:gdLst>
              <a:ahLst/>
              <a:cxnLst>
                <a:cxn ang="0">
                  <a:pos x="T0" y="T1"/>
                </a:cxn>
                <a:cxn ang="0">
                  <a:pos x="T2" y="T3"/>
                </a:cxn>
                <a:cxn ang="0">
                  <a:pos x="T4" y="T5"/>
                </a:cxn>
                <a:cxn ang="0">
                  <a:pos x="T6" y="T7"/>
                </a:cxn>
                <a:cxn ang="0">
                  <a:pos x="T8" y="T9"/>
                </a:cxn>
              </a:cxnLst>
              <a:rect l="0" t="0" r="r" b="b"/>
              <a:pathLst>
                <a:path w="371" h="95">
                  <a:moveTo>
                    <a:pt x="2" y="9"/>
                  </a:moveTo>
                  <a:cubicBezTo>
                    <a:pt x="125" y="42"/>
                    <a:pt x="258" y="20"/>
                    <a:pt x="360" y="0"/>
                  </a:cubicBezTo>
                  <a:cubicBezTo>
                    <a:pt x="363" y="4"/>
                    <a:pt x="371" y="44"/>
                    <a:pt x="366" y="57"/>
                  </a:cubicBezTo>
                  <a:cubicBezTo>
                    <a:pt x="251" y="78"/>
                    <a:pt x="108" y="95"/>
                    <a:pt x="7" y="66"/>
                  </a:cubicBezTo>
                  <a:cubicBezTo>
                    <a:pt x="5" y="62"/>
                    <a:pt x="0" y="15"/>
                    <a:pt x="2" y="9"/>
                  </a:cubicBezTo>
                  <a:close/>
                </a:path>
              </a:pathLst>
            </a:custGeom>
            <a:solidFill>
              <a:srgbClr val="6F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351"/>
            <p:cNvSpPr/>
            <p:nvPr/>
          </p:nvSpPr>
          <p:spPr bwMode="auto">
            <a:xfrm>
              <a:off x="3557588" y="2870199"/>
              <a:ext cx="1392238" cy="357188"/>
            </a:xfrm>
            <a:custGeom>
              <a:avLst/>
              <a:gdLst>
                <a:gd name="T0" fmla="*/ 2 w 371"/>
                <a:gd name="T1" fmla="*/ 9 h 95"/>
                <a:gd name="T2" fmla="*/ 360 w 371"/>
                <a:gd name="T3" fmla="*/ 0 h 95"/>
                <a:gd name="T4" fmla="*/ 366 w 371"/>
                <a:gd name="T5" fmla="*/ 57 h 95"/>
                <a:gd name="T6" fmla="*/ 7 w 371"/>
                <a:gd name="T7" fmla="*/ 66 h 95"/>
                <a:gd name="T8" fmla="*/ 2 w 371"/>
                <a:gd name="T9" fmla="*/ 9 h 95"/>
              </a:gdLst>
              <a:ahLst/>
              <a:cxnLst>
                <a:cxn ang="0">
                  <a:pos x="T0" y="T1"/>
                </a:cxn>
                <a:cxn ang="0">
                  <a:pos x="T2" y="T3"/>
                </a:cxn>
                <a:cxn ang="0">
                  <a:pos x="T4" y="T5"/>
                </a:cxn>
                <a:cxn ang="0">
                  <a:pos x="T6" y="T7"/>
                </a:cxn>
                <a:cxn ang="0">
                  <a:pos x="T8" y="T9"/>
                </a:cxn>
              </a:cxnLst>
              <a:rect l="0" t="0" r="r" b="b"/>
              <a:pathLst>
                <a:path w="371" h="95">
                  <a:moveTo>
                    <a:pt x="2" y="9"/>
                  </a:moveTo>
                  <a:cubicBezTo>
                    <a:pt x="122" y="17"/>
                    <a:pt x="258" y="20"/>
                    <a:pt x="360" y="0"/>
                  </a:cubicBezTo>
                  <a:cubicBezTo>
                    <a:pt x="363" y="4"/>
                    <a:pt x="371" y="44"/>
                    <a:pt x="366" y="57"/>
                  </a:cubicBezTo>
                  <a:cubicBezTo>
                    <a:pt x="251" y="78"/>
                    <a:pt x="108" y="95"/>
                    <a:pt x="7" y="66"/>
                  </a:cubicBezTo>
                  <a:cubicBezTo>
                    <a:pt x="5" y="62"/>
                    <a:pt x="0" y="15"/>
                    <a:pt x="2" y="9"/>
                  </a:cubicBezTo>
                  <a:close/>
                </a:path>
              </a:pathLst>
            </a:custGeom>
            <a:solidFill>
              <a:srgbClr val="4B4A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352"/>
            <p:cNvSpPr/>
            <p:nvPr/>
          </p:nvSpPr>
          <p:spPr bwMode="auto">
            <a:xfrm>
              <a:off x="3549651" y="3167062"/>
              <a:ext cx="638175" cy="165100"/>
            </a:xfrm>
            <a:custGeom>
              <a:avLst/>
              <a:gdLst>
                <a:gd name="T0" fmla="*/ 160 w 170"/>
                <a:gd name="T1" fmla="*/ 1 h 44"/>
                <a:gd name="T2" fmla="*/ 18 w 170"/>
                <a:gd name="T3" fmla="*/ 2 h 44"/>
                <a:gd name="T4" fmla="*/ 21 w 170"/>
                <a:gd name="T5" fmla="*/ 30 h 44"/>
                <a:gd name="T6" fmla="*/ 151 w 170"/>
                <a:gd name="T7" fmla="*/ 18 h 44"/>
                <a:gd name="T8" fmla="*/ 160 w 170"/>
                <a:gd name="T9" fmla="*/ 1 h 44"/>
              </a:gdLst>
              <a:ahLst/>
              <a:cxnLst>
                <a:cxn ang="0">
                  <a:pos x="T0" y="T1"/>
                </a:cxn>
                <a:cxn ang="0">
                  <a:pos x="T2" y="T3"/>
                </a:cxn>
                <a:cxn ang="0">
                  <a:pos x="T4" y="T5"/>
                </a:cxn>
                <a:cxn ang="0">
                  <a:pos x="T6" y="T7"/>
                </a:cxn>
                <a:cxn ang="0">
                  <a:pos x="T8" y="T9"/>
                </a:cxn>
              </a:cxnLst>
              <a:rect l="0" t="0" r="r" b="b"/>
              <a:pathLst>
                <a:path w="170" h="44">
                  <a:moveTo>
                    <a:pt x="160" y="1"/>
                  </a:moveTo>
                  <a:cubicBezTo>
                    <a:pt x="106" y="8"/>
                    <a:pt x="78" y="12"/>
                    <a:pt x="18" y="2"/>
                  </a:cubicBezTo>
                  <a:cubicBezTo>
                    <a:pt x="7" y="0"/>
                    <a:pt x="0" y="21"/>
                    <a:pt x="21" y="30"/>
                  </a:cubicBezTo>
                  <a:cubicBezTo>
                    <a:pt x="51" y="44"/>
                    <a:pt x="124" y="39"/>
                    <a:pt x="151" y="18"/>
                  </a:cubicBezTo>
                  <a:cubicBezTo>
                    <a:pt x="162" y="10"/>
                    <a:pt x="170" y="0"/>
                    <a:pt x="160"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353"/>
            <p:cNvSpPr/>
            <p:nvPr/>
          </p:nvSpPr>
          <p:spPr bwMode="auto">
            <a:xfrm>
              <a:off x="3549651" y="3148012"/>
              <a:ext cx="638175" cy="165100"/>
            </a:xfrm>
            <a:custGeom>
              <a:avLst/>
              <a:gdLst>
                <a:gd name="T0" fmla="*/ 160 w 170"/>
                <a:gd name="T1" fmla="*/ 1 h 44"/>
                <a:gd name="T2" fmla="*/ 18 w 170"/>
                <a:gd name="T3" fmla="*/ 2 h 44"/>
                <a:gd name="T4" fmla="*/ 21 w 170"/>
                <a:gd name="T5" fmla="*/ 30 h 44"/>
                <a:gd name="T6" fmla="*/ 151 w 170"/>
                <a:gd name="T7" fmla="*/ 18 h 44"/>
                <a:gd name="T8" fmla="*/ 160 w 170"/>
                <a:gd name="T9" fmla="*/ 1 h 44"/>
              </a:gdLst>
              <a:ahLst/>
              <a:cxnLst>
                <a:cxn ang="0">
                  <a:pos x="T0" y="T1"/>
                </a:cxn>
                <a:cxn ang="0">
                  <a:pos x="T2" y="T3"/>
                </a:cxn>
                <a:cxn ang="0">
                  <a:pos x="T4" y="T5"/>
                </a:cxn>
                <a:cxn ang="0">
                  <a:pos x="T6" y="T7"/>
                </a:cxn>
                <a:cxn ang="0">
                  <a:pos x="T8" y="T9"/>
                </a:cxn>
              </a:cxnLst>
              <a:rect l="0" t="0" r="r" b="b"/>
              <a:pathLst>
                <a:path w="170" h="44">
                  <a:moveTo>
                    <a:pt x="160" y="1"/>
                  </a:moveTo>
                  <a:cubicBezTo>
                    <a:pt x="106" y="8"/>
                    <a:pt x="78" y="12"/>
                    <a:pt x="18" y="2"/>
                  </a:cubicBezTo>
                  <a:cubicBezTo>
                    <a:pt x="7" y="0"/>
                    <a:pt x="0" y="21"/>
                    <a:pt x="21" y="30"/>
                  </a:cubicBezTo>
                  <a:cubicBezTo>
                    <a:pt x="51" y="44"/>
                    <a:pt x="124" y="39"/>
                    <a:pt x="151" y="18"/>
                  </a:cubicBezTo>
                  <a:cubicBezTo>
                    <a:pt x="162" y="10"/>
                    <a:pt x="170" y="0"/>
                    <a:pt x="160" y="1"/>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354"/>
            <p:cNvSpPr/>
            <p:nvPr/>
          </p:nvSpPr>
          <p:spPr bwMode="auto">
            <a:xfrm>
              <a:off x="4151313" y="3136899"/>
              <a:ext cx="784225" cy="179388"/>
            </a:xfrm>
            <a:custGeom>
              <a:avLst/>
              <a:gdLst>
                <a:gd name="T0" fmla="*/ 12 w 209"/>
                <a:gd name="T1" fmla="*/ 9 h 48"/>
                <a:gd name="T2" fmla="*/ 185 w 209"/>
                <a:gd name="T3" fmla="*/ 2 h 48"/>
                <a:gd name="T4" fmla="*/ 184 w 209"/>
                <a:gd name="T5" fmla="*/ 30 h 48"/>
                <a:gd name="T6" fmla="*/ 17 w 209"/>
                <a:gd name="T7" fmla="*/ 20 h 48"/>
                <a:gd name="T8" fmla="*/ 12 w 209"/>
                <a:gd name="T9" fmla="*/ 9 h 48"/>
              </a:gdLst>
              <a:ahLst/>
              <a:cxnLst>
                <a:cxn ang="0">
                  <a:pos x="T0" y="T1"/>
                </a:cxn>
                <a:cxn ang="0">
                  <a:pos x="T2" y="T3"/>
                </a:cxn>
                <a:cxn ang="0">
                  <a:pos x="T4" y="T5"/>
                </a:cxn>
                <a:cxn ang="0">
                  <a:pos x="T6" y="T7"/>
                </a:cxn>
                <a:cxn ang="0">
                  <a:pos x="T8" y="T9"/>
                </a:cxn>
              </a:cxnLst>
              <a:rect l="0" t="0" r="r" b="b"/>
              <a:pathLst>
                <a:path w="209" h="48">
                  <a:moveTo>
                    <a:pt x="12" y="9"/>
                  </a:moveTo>
                  <a:cubicBezTo>
                    <a:pt x="78" y="13"/>
                    <a:pt x="114" y="15"/>
                    <a:pt x="185" y="2"/>
                  </a:cubicBezTo>
                  <a:cubicBezTo>
                    <a:pt x="199" y="0"/>
                    <a:pt x="209" y="20"/>
                    <a:pt x="184" y="30"/>
                  </a:cubicBezTo>
                  <a:cubicBezTo>
                    <a:pt x="139" y="48"/>
                    <a:pt x="59" y="41"/>
                    <a:pt x="17" y="20"/>
                  </a:cubicBezTo>
                  <a:cubicBezTo>
                    <a:pt x="2" y="12"/>
                    <a:pt x="0" y="8"/>
                    <a:pt x="12" y="9"/>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355"/>
            <p:cNvSpPr/>
            <p:nvPr/>
          </p:nvSpPr>
          <p:spPr bwMode="auto">
            <a:xfrm>
              <a:off x="4151313" y="3117849"/>
              <a:ext cx="784225" cy="179388"/>
            </a:xfrm>
            <a:custGeom>
              <a:avLst/>
              <a:gdLst>
                <a:gd name="T0" fmla="*/ 12 w 209"/>
                <a:gd name="T1" fmla="*/ 9 h 48"/>
                <a:gd name="T2" fmla="*/ 185 w 209"/>
                <a:gd name="T3" fmla="*/ 2 h 48"/>
                <a:gd name="T4" fmla="*/ 184 w 209"/>
                <a:gd name="T5" fmla="*/ 30 h 48"/>
                <a:gd name="T6" fmla="*/ 17 w 209"/>
                <a:gd name="T7" fmla="*/ 20 h 48"/>
                <a:gd name="T8" fmla="*/ 12 w 209"/>
                <a:gd name="T9" fmla="*/ 9 h 48"/>
              </a:gdLst>
              <a:ahLst/>
              <a:cxnLst>
                <a:cxn ang="0">
                  <a:pos x="T0" y="T1"/>
                </a:cxn>
                <a:cxn ang="0">
                  <a:pos x="T2" y="T3"/>
                </a:cxn>
                <a:cxn ang="0">
                  <a:pos x="T4" y="T5"/>
                </a:cxn>
                <a:cxn ang="0">
                  <a:pos x="T6" y="T7"/>
                </a:cxn>
                <a:cxn ang="0">
                  <a:pos x="T8" y="T9"/>
                </a:cxn>
              </a:cxnLst>
              <a:rect l="0" t="0" r="r" b="b"/>
              <a:pathLst>
                <a:path w="209" h="48">
                  <a:moveTo>
                    <a:pt x="12" y="9"/>
                  </a:moveTo>
                  <a:cubicBezTo>
                    <a:pt x="78" y="13"/>
                    <a:pt x="114" y="15"/>
                    <a:pt x="185" y="2"/>
                  </a:cubicBezTo>
                  <a:cubicBezTo>
                    <a:pt x="199" y="0"/>
                    <a:pt x="209" y="20"/>
                    <a:pt x="184" y="30"/>
                  </a:cubicBezTo>
                  <a:cubicBezTo>
                    <a:pt x="139" y="48"/>
                    <a:pt x="59" y="41"/>
                    <a:pt x="17" y="20"/>
                  </a:cubicBezTo>
                  <a:cubicBezTo>
                    <a:pt x="2" y="12"/>
                    <a:pt x="0" y="8"/>
                    <a:pt x="12" y="9"/>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356"/>
            <p:cNvSpPr>
              <a:spLocks noEditPoints="1"/>
            </p:cNvSpPr>
            <p:nvPr/>
          </p:nvSpPr>
          <p:spPr bwMode="auto">
            <a:xfrm>
              <a:off x="3962401" y="2900362"/>
              <a:ext cx="376238" cy="315913"/>
            </a:xfrm>
            <a:custGeom>
              <a:avLst/>
              <a:gdLst>
                <a:gd name="T0" fmla="*/ 17 w 100"/>
                <a:gd name="T1" fmla="*/ 0 h 84"/>
                <a:gd name="T2" fmla="*/ 83 w 100"/>
                <a:gd name="T3" fmla="*/ 0 h 84"/>
                <a:gd name="T4" fmla="*/ 100 w 100"/>
                <a:gd name="T5" fmla="*/ 17 h 84"/>
                <a:gd name="T6" fmla="*/ 100 w 100"/>
                <a:gd name="T7" fmla="*/ 67 h 84"/>
                <a:gd name="T8" fmla="*/ 83 w 100"/>
                <a:gd name="T9" fmla="*/ 84 h 84"/>
                <a:gd name="T10" fmla="*/ 17 w 100"/>
                <a:gd name="T11" fmla="*/ 84 h 84"/>
                <a:gd name="T12" fmla="*/ 0 w 100"/>
                <a:gd name="T13" fmla="*/ 67 h 84"/>
                <a:gd name="T14" fmla="*/ 0 w 100"/>
                <a:gd name="T15" fmla="*/ 17 h 84"/>
                <a:gd name="T16" fmla="*/ 17 w 100"/>
                <a:gd name="T17" fmla="*/ 0 h 84"/>
                <a:gd name="T18" fmla="*/ 29 w 100"/>
                <a:gd name="T19" fmla="*/ 16 h 84"/>
                <a:gd name="T20" fmla="*/ 19 w 100"/>
                <a:gd name="T21" fmla="*/ 27 h 84"/>
                <a:gd name="T22" fmla="*/ 19 w 100"/>
                <a:gd name="T23" fmla="*/ 58 h 84"/>
                <a:gd name="T24" fmla="*/ 29 w 100"/>
                <a:gd name="T25" fmla="*/ 68 h 84"/>
                <a:gd name="T26" fmla="*/ 70 w 100"/>
                <a:gd name="T27" fmla="*/ 68 h 84"/>
                <a:gd name="T28" fmla="*/ 81 w 100"/>
                <a:gd name="T29" fmla="*/ 58 h 84"/>
                <a:gd name="T30" fmla="*/ 81 w 100"/>
                <a:gd name="T31" fmla="*/ 27 h 84"/>
                <a:gd name="T32" fmla="*/ 70 w 100"/>
                <a:gd name="T33" fmla="*/ 16 h 84"/>
                <a:gd name="T34" fmla="*/ 29 w 100"/>
                <a:gd name="T35" fmla="*/ 1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84">
                  <a:moveTo>
                    <a:pt x="17" y="0"/>
                  </a:moveTo>
                  <a:cubicBezTo>
                    <a:pt x="83" y="0"/>
                    <a:pt x="83" y="0"/>
                    <a:pt x="83" y="0"/>
                  </a:cubicBezTo>
                  <a:cubicBezTo>
                    <a:pt x="92" y="0"/>
                    <a:pt x="100" y="8"/>
                    <a:pt x="100" y="17"/>
                  </a:cubicBezTo>
                  <a:cubicBezTo>
                    <a:pt x="100" y="67"/>
                    <a:pt x="100" y="67"/>
                    <a:pt x="100" y="67"/>
                  </a:cubicBezTo>
                  <a:cubicBezTo>
                    <a:pt x="100" y="77"/>
                    <a:pt x="92" y="84"/>
                    <a:pt x="83" y="84"/>
                  </a:cubicBezTo>
                  <a:cubicBezTo>
                    <a:pt x="17" y="84"/>
                    <a:pt x="17" y="84"/>
                    <a:pt x="17" y="84"/>
                  </a:cubicBezTo>
                  <a:cubicBezTo>
                    <a:pt x="7" y="84"/>
                    <a:pt x="0" y="77"/>
                    <a:pt x="0" y="67"/>
                  </a:cubicBezTo>
                  <a:cubicBezTo>
                    <a:pt x="0" y="17"/>
                    <a:pt x="0" y="17"/>
                    <a:pt x="0" y="17"/>
                  </a:cubicBezTo>
                  <a:cubicBezTo>
                    <a:pt x="0" y="8"/>
                    <a:pt x="7" y="0"/>
                    <a:pt x="17" y="0"/>
                  </a:cubicBezTo>
                  <a:close/>
                  <a:moveTo>
                    <a:pt x="29" y="16"/>
                  </a:moveTo>
                  <a:cubicBezTo>
                    <a:pt x="24" y="16"/>
                    <a:pt x="19" y="21"/>
                    <a:pt x="19" y="27"/>
                  </a:cubicBezTo>
                  <a:cubicBezTo>
                    <a:pt x="19" y="58"/>
                    <a:pt x="19" y="58"/>
                    <a:pt x="19" y="58"/>
                  </a:cubicBezTo>
                  <a:cubicBezTo>
                    <a:pt x="19" y="64"/>
                    <a:pt x="24" y="68"/>
                    <a:pt x="29" y="68"/>
                  </a:cubicBezTo>
                  <a:cubicBezTo>
                    <a:pt x="70" y="68"/>
                    <a:pt x="70" y="68"/>
                    <a:pt x="70" y="68"/>
                  </a:cubicBezTo>
                  <a:cubicBezTo>
                    <a:pt x="76" y="68"/>
                    <a:pt x="81" y="64"/>
                    <a:pt x="81" y="58"/>
                  </a:cubicBezTo>
                  <a:cubicBezTo>
                    <a:pt x="81" y="27"/>
                    <a:pt x="81" y="27"/>
                    <a:pt x="81" y="27"/>
                  </a:cubicBezTo>
                  <a:cubicBezTo>
                    <a:pt x="81" y="21"/>
                    <a:pt x="76" y="16"/>
                    <a:pt x="70" y="16"/>
                  </a:cubicBezTo>
                  <a:lnTo>
                    <a:pt x="29" y="16"/>
                  </a:lnTo>
                  <a:close/>
                </a:path>
              </a:pathLst>
            </a:custGeom>
            <a:solidFill>
              <a:srgbClr val="F3D4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357"/>
            <p:cNvSpPr>
              <a:spLocks noEditPoints="1"/>
            </p:cNvSpPr>
            <p:nvPr/>
          </p:nvSpPr>
          <p:spPr bwMode="auto">
            <a:xfrm>
              <a:off x="3962401" y="2897187"/>
              <a:ext cx="365125" cy="303213"/>
            </a:xfrm>
            <a:custGeom>
              <a:avLst/>
              <a:gdLst>
                <a:gd name="T0" fmla="*/ 16 w 97"/>
                <a:gd name="T1" fmla="*/ 0 h 81"/>
                <a:gd name="T2" fmla="*/ 80 w 97"/>
                <a:gd name="T3" fmla="*/ 0 h 81"/>
                <a:gd name="T4" fmla="*/ 97 w 97"/>
                <a:gd name="T5" fmla="*/ 16 h 81"/>
                <a:gd name="T6" fmla="*/ 97 w 97"/>
                <a:gd name="T7" fmla="*/ 64 h 81"/>
                <a:gd name="T8" fmla="*/ 80 w 97"/>
                <a:gd name="T9" fmla="*/ 81 h 81"/>
                <a:gd name="T10" fmla="*/ 16 w 97"/>
                <a:gd name="T11" fmla="*/ 81 h 81"/>
                <a:gd name="T12" fmla="*/ 0 w 97"/>
                <a:gd name="T13" fmla="*/ 64 h 81"/>
                <a:gd name="T14" fmla="*/ 0 w 97"/>
                <a:gd name="T15" fmla="*/ 16 h 81"/>
                <a:gd name="T16" fmla="*/ 16 w 97"/>
                <a:gd name="T17" fmla="*/ 0 h 81"/>
                <a:gd name="T18" fmla="*/ 28 w 97"/>
                <a:gd name="T19" fmla="*/ 15 h 81"/>
                <a:gd name="T20" fmla="*/ 18 w 97"/>
                <a:gd name="T21" fmla="*/ 25 h 81"/>
                <a:gd name="T22" fmla="*/ 18 w 97"/>
                <a:gd name="T23" fmla="*/ 55 h 81"/>
                <a:gd name="T24" fmla="*/ 28 w 97"/>
                <a:gd name="T25" fmla="*/ 65 h 81"/>
                <a:gd name="T26" fmla="*/ 68 w 97"/>
                <a:gd name="T27" fmla="*/ 65 h 81"/>
                <a:gd name="T28" fmla="*/ 78 w 97"/>
                <a:gd name="T29" fmla="*/ 55 h 81"/>
                <a:gd name="T30" fmla="*/ 78 w 97"/>
                <a:gd name="T31" fmla="*/ 25 h 81"/>
                <a:gd name="T32" fmla="*/ 68 w 97"/>
                <a:gd name="T33" fmla="*/ 15 h 81"/>
                <a:gd name="T34" fmla="*/ 28 w 97"/>
                <a:gd name="T35"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7" h="81">
                  <a:moveTo>
                    <a:pt x="16" y="0"/>
                  </a:moveTo>
                  <a:cubicBezTo>
                    <a:pt x="80" y="0"/>
                    <a:pt x="80" y="0"/>
                    <a:pt x="80" y="0"/>
                  </a:cubicBezTo>
                  <a:cubicBezTo>
                    <a:pt x="89" y="0"/>
                    <a:pt x="97" y="7"/>
                    <a:pt x="97" y="16"/>
                  </a:cubicBezTo>
                  <a:cubicBezTo>
                    <a:pt x="97" y="64"/>
                    <a:pt x="97" y="64"/>
                    <a:pt x="97" y="64"/>
                  </a:cubicBezTo>
                  <a:cubicBezTo>
                    <a:pt x="97" y="73"/>
                    <a:pt x="89" y="81"/>
                    <a:pt x="80" y="81"/>
                  </a:cubicBezTo>
                  <a:cubicBezTo>
                    <a:pt x="16" y="81"/>
                    <a:pt x="16" y="81"/>
                    <a:pt x="16" y="81"/>
                  </a:cubicBezTo>
                  <a:cubicBezTo>
                    <a:pt x="7" y="81"/>
                    <a:pt x="0" y="73"/>
                    <a:pt x="0" y="64"/>
                  </a:cubicBezTo>
                  <a:cubicBezTo>
                    <a:pt x="0" y="16"/>
                    <a:pt x="0" y="16"/>
                    <a:pt x="0" y="16"/>
                  </a:cubicBezTo>
                  <a:cubicBezTo>
                    <a:pt x="0" y="7"/>
                    <a:pt x="7" y="0"/>
                    <a:pt x="16" y="0"/>
                  </a:cubicBezTo>
                  <a:close/>
                  <a:moveTo>
                    <a:pt x="28" y="15"/>
                  </a:moveTo>
                  <a:cubicBezTo>
                    <a:pt x="23" y="15"/>
                    <a:pt x="18" y="20"/>
                    <a:pt x="18" y="25"/>
                  </a:cubicBezTo>
                  <a:cubicBezTo>
                    <a:pt x="18" y="55"/>
                    <a:pt x="18" y="55"/>
                    <a:pt x="18" y="55"/>
                  </a:cubicBezTo>
                  <a:cubicBezTo>
                    <a:pt x="18" y="61"/>
                    <a:pt x="23" y="65"/>
                    <a:pt x="28" y="65"/>
                  </a:cubicBezTo>
                  <a:cubicBezTo>
                    <a:pt x="68" y="65"/>
                    <a:pt x="68" y="65"/>
                    <a:pt x="68" y="65"/>
                  </a:cubicBezTo>
                  <a:cubicBezTo>
                    <a:pt x="73" y="65"/>
                    <a:pt x="78" y="61"/>
                    <a:pt x="78" y="55"/>
                  </a:cubicBezTo>
                  <a:cubicBezTo>
                    <a:pt x="78" y="25"/>
                    <a:pt x="78" y="25"/>
                    <a:pt x="78" y="25"/>
                  </a:cubicBezTo>
                  <a:cubicBezTo>
                    <a:pt x="78" y="20"/>
                    <a:pt x="73" y="15"/>
                    <a:pt x="68" y="15"/>
                  </a:cubicBezTo>
                  <a:lnTo>
                    <a:pt x="28" y="15"/>
                  </a:lnTo>
                  <a:close/>
                </a:path>
              </a:pathLst>
            </a:custGeom>
            <a:solidFill>
              <a:srgbClr val="E4BA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Oval 358"/>
            <p:cNvSpPr>
              <a:spLocks noChangeArrowheads="1"/>
            </p:cNvSpPr>
            <p:nvPr/>
          </p:nvSpPr>
          <p:spPr bwMode="auto">
            <a:xfrm>
              <a:off x="3629026" y="3021012"/>
              <a:ext cx="41275" cy="36513"/>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Oval 359"/>
            <p:cNvSpPr>
              <a:spLocks noChangeArrowheads="1"/>
            </p:cNvSpPr>
            <p:nvPr/>
          </p:nvSpPr>
          <p:spPr bwMode="auto">
            <a:xfrm>
              <a:off x="3744913" y="3027362"/>
              <a:ext cx="38100" cy="41275"/>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Oval 360"/>
            <p:cNvSpPr>
              <a:spLocks noChangeArrowheads="1"/>
            </p:cNvSpPr>
            <p:nvPr/>
          </p:nvSpPr>
          <p:spPr bwMode="auto">
            <a:xfrm>
              <a:off x="3849688" y="3038474"/>
              <a:ext cx="38100" cy="41275"/>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Oval 361"/>
            <p:cNvSpPr>
              <a:spLocks noChangeArrowheads="1"/>
            </p:cNvSpPr>
            <p:nvPr/>
          </p:nvSpPr>
          <p:spPr bwMode="auto">
            <a:xfrm>
              <a:off x="4391026" y="3027362"/>
              <a:ext cx="41275" cy="41275"/>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Oval 362"/>
            <p:cNvSpPr>
              <a:spLocks noChangeArrowheads="1"/>
            </p:cNvSpPr>
            <p:nvPr/>
          </p:nvSpPr>
          <p:spPr bwMode="auto">
            <a:xfrm>
              <a:off x="4506913" y="3024187"/>
              <a:ext cx="41275" cy="38100"/>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363"/>
            <p:cNvSpPr/>
            <p:nvPr/>
          </p:nvSpPr>
          <p:spPr bwMode="auto">
            <a:xfrm>
              <a:off x="4022726" y="3038474"/>
              <a:ext cx="90488" cy="34925"/>
            </a:xfrm>
            <a:custGeom>
              <a:avLst/>
              <a:gdLst>
                <a:gd name="T0" fmla="*/ 5 w 24"/>
                <a:gd name="T1" fmla="*/ 0 h 9"/>
                <a:gd name="T2" fmla="*/ 19 w 24"/>
                <a:gd name="T3" fmla="*/ 0 h 9"/>
                <a:gd name="T4" fmla="*/ 24 w 24"/>
                <a:gd name="T5" fmla="*/ 5 h 9"/>
                <a:gd name="T6" fmla="*/ 19 w 24"/>
                <a:gd name="T7" fmla="*/ 9 h 9"/>
                <a:gd name="T8" fmla="*/ 5 w 24"/>
                <a:gd name="T9" fmla="*/ 9 h 9"/>
                <a:gd name="T10" fmla="*/ 0 w 24"/>
                <a:gd name="T11" fmla="*/ 5 h 9"/>
                <a:gd name="T12" fmla="*/ 5 w 2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5" y="0"/>
                  </a:moveTo>
                  <a:cubicBezTo>
                    <a:pt x="19" y="0"/>
                    <a:pt x="19" y="0"/>
                    <a:pt x="19" y="0"/>
                  </a:cubicBezTo>
                  <a:cubicBezTo>
                    <a:pt x="22" y="0"/>
                    <a:pt x="24" y="2"/>
                    <a:pt x="24" y="5"/>
                  </a:cubicBezTo>
                  <a:cubicBezTo>
                    <a:pt x="24" y="7"/>
                    <a:pt x="22" y="9"/>
                    <a:pt x="19" y="9"/>
                  </a:cubicBezTo>
                  <a:cubicBezTo>
                    <a:pt x="5" y="9"/>
                    <a:pt x="5" y="9"/>
                    <a:pt x="5" y="9"/>
                  </a:cubicBezTo>
                  <a:cubicBezTo>
                    <a:pt x="2" y="9"/>
                    <a:pt x="0" y="7"/>
                    <a:pt x="0" y="5"/>
                  </a:cubicBezTo>
                  <a:cubicBezTo>
                    <a:pt x="0" y="2"/>
                    <a:pt x="2" y="0"/>
                    <a:pt x="5" y="0"/>
                  </a:cubicBezTo>
                  <a:close/>
                </a:path>
              </a:pathLst>
            </a:custGeom>
            <a:solidFill>
              <a:srgbClr val="E4BA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Oval 364"/>
            <p:cNvSpPr>
              <a:spLocks noChangeArrowheads="1"/>
            </p:cNvSpPr>
            <p:nvPr/>
          </p:nvSpPr>
          <p:spPr bwMode="auto">
            <a:xfrm>
              <a:off x="4622801" y="3013074"/>
              <a:ext cx="38100" cy="38100"/>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Oval 365"/>
            <p:cNvSpPr>
              <a:spLocks noChangeArrowheads="1"/>
            </p:cNvSpPr>
            <p:nvPr/>
          </p:nvSpPr>
          <p:spPr bwMode="auto">
            <a:xfrm>
              <a:off x="4746626" y="2994024"/>
              <a:ext cx="41275" cy="38100"/>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Oval 366"/>
            <p:cNvSpPr>
              <a:spLocks noChangeArrowheads="1"/>
            </p:cNvSpPr>
            <p:nvPr/>
          </p:nvSpPr>
          <p:spPr bwMode="auto">
            <a:xfrm>
              <a:off x="4856163" y="2974974"/>
              <a:ext cx="38100" cy="38100"/>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367"/>
            <p:cNvSpPr/>
            <p:nvPr/>
          </p:nvSpPr>
          <p:spPr bwMode="auto">
            <a:xfrm>
              <a:off x="3838576" y="1343024"/>
              <a:ext cx="1333500" cy="1177925"/>
            </a:xfrm>
            <a:custGeom>
              <a:avLst/>
              <a:gdLst>
                <a:gd name="T0" fmla="*/ 200 w 355"/>
                <a:gd name="T1" fmla="*/ 205 h 314"/>
                <a:gd name="T2" fmla="*/ 29 w 355"/>
                <a:gd name="T3" fmla="*/ 127 h 314"/>
                <a:gd name="T4" fmla="*/ 141 w 355"/>
                <a:gd name="T5" fmla="*/ 26 h 314"/>
                <a:gd name="T6" fmla="*/ 284 w 355"/>
                <a:gd name="T7" fmla="*/ 211 h 314"/>
                <a:gd name="T8" fmla="*/ 331 w 355"/>
                <a:gd name="T9" fmla="*/ 272 h 314"/>
                <a:gd name="T10" fmla="*/ 341 w 355"/>
                <a:gd name="T11" fmla="*/ 262 h 314"/>
                <a:gd name="T12" fmla="*/ 353 w 355"/>
                <a:gd name="T13" fmla="*/ 269 h 314"/>
                <a:gd name="T14" fmla="*/ 337 w 355"/>
                <a:gd name="T15" fmla="*/ 288 h 314"/>
                <a:gd name="T16" fmla="*/ 249 w 355"/>
                <a:gd name="T17" fmla="*/ 251 h 314"/>
                <a:gd name="T18" fmla="*/ 200 w 355"/>
                <a:gd name="T19" fmla="*/ 205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14">
                  <a:moveTo>
                    <a:pt x="200" y="205"/>
                  </a:moveTo>
                  <a:cubicBezTo>
                    <a:pt x="29" y="127"/>
                    <a:pt x="29" y="127"/>
                    <a:pt x="29" y="127"/>
                  </a:cubicBezTo>
                  <a:cubicBezTo>
                    <a:pt x="0" y="72"/>
                    <a:pt x="46" y="0"/>
                    <a:pt x="141" y="26"/>
                  </a:cubicBezTo>
                  <a:cubicBezTo>
                    <a:pt x="257" y="58"/>
                    <a:pt x="273" y="87"/>
                    <a:pt x="284" y="211"/>
                  </a:cubicBezTo>
                  <a:cubicBezTo>
                    <a:pt x="286" y="230"/>
                    <a:pt x="295" y="304"/>
                    <a:pt x="331" y="272"/>
                  </a:cubicBezTo>
                  <a:cubicBezTo>
                    <a:pt x="333" y="270"/>
                    <a:pt x="339" y="265"/>
                    <a:pt x="341" y="262"/>
                  </a:cubicBezTo>
                  <a:cubicBezTo>
                    <a:pt x="343" y="259"/>
                    <a:pt x="350" y="259"/>
                    <a:pt x="353" y="269"/>
                  </a:cubicBezTo>
                  <a:cubicBezTo>
                    <a:pt x="355" y="274"/>
                    <a:pt x="343" y="281"/>
                    <a:pt x="337" y="288"/>
                  </a:cubicBezTo>
                  <a:cubicBezTo>
                    <a:pt x="324" y="301"/>
                    <a:pt x="277" y="314"/>
                    <a:pt x="249" y="251"/>
                  </a:cubicBezTo>
                  <a:cubicBezTo>
                    <a:pt x="235" y="221"/>
                    <a:pt x="233" y="214"/>
                    <a:pt x="200" y="205"/>
                  </a:cubicBezTo>
                  <a:close/>
                </a:path>
              </a:pathLst>
            </a:custGeom>
            <a:solidFill>
              <a:srgbClr val="E16F7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368"/>
            <p:cNvSpPr/>
            <p:nvPr/>
          </p:nvSpPr>
          <p:spPr bwMode="auto">
            <a:xfrm>
              <a:off x="3884613" y="1268412"/>
              <a:ext cx="1282700" cy="1211263"/>
            </a:xfrm>
            <a:custGeom>
              <a:avLst/>
              <a:gdLst>
                <a:gd name="T0" fmla="*/ 188 w 342"/>
                <a:gd name="T1" fmla="*/ 215 h 323"/>
                <a:gd name="T2" fmla="*/ 16 w 342"/>
                <a:gd name="T3" fmla="*/ 137 h 323"/>
                <a:gd name="T4" fmla="*/ 35 w 342"/>
                <a:gd name="T5" fmla="*/ 47 h 323"/>
                <a:gd name="T6" fmla="*/ 259 w 342"/>
                <a:gd name="T7" fmla="*/ 137 h 323"/>
                <a:gd name="T8" fmla="*/ 271 w 342"/>
                <a:gd name="T9" fmla="*/ 221 h 323"/>
                <a:gd name="T10" fmla="*/ 318 w 342"/>
                <a:gd name="T11" fmla="*/ 281 h 323"/>
                <a:gd name="T12" fmla="*/ 329 w 342"/>
                <a:gd name="T13" fmla="*/ 271 h 323"/>
                <a:gd name="T14" fmla="*/ 341 w 342"/>
                <a:gd name="T15" fmla="*/ 279 h 323"/>
                <a:gd name="T16" fmla="*/ 324 w 342"/>
                <a:gd name="T17" fmla="*/ 297 h 323"/>
                <a:gd name="T18" fmla="*/ 236 w 342"/>
                <a:gd name="T19" fmla="*/ 261 h 323"/>
                <a:gd name="T20" fmla="*/ 188 w 342"/>
                <a:gd name="T21" fmla="*/ 215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323">
                  <a:moveTo>
                    <a:pt x="188" y="215"/>
                  </a:moveTo>
                  <a:cubicBezTo>
                    <a:pt x="16" y="137"/>
                    <a:pt x="16" y="137"/>
                    <a:pt x="16" y="137"/>
                  </a:cubicBezTo>
                  <a:cubicBezTo>
                    <a:pt x="0" y="105"/>
                    <a:pt x="7" y="68"/>
                    <a:pt x="35" y="47"/>
                  </a:cubicBezTo>
                  <a:cubicBezTo>
                    <a:pt x="96" y="0"/>
                    <a:pt x="230" y="26"/>
                    <a:pt x="259" y="137"/>
                  </a:cubicBezTo>
                  <a:cubicBezTo>
                    <a:pt x="265" y="159"/>
                    <a:pt x="268" y="186"/>
                    <a:pt x="271" y="221"/>
                  </a:cubicBezTo>
                  <a:cubicBezTo>
                    <a:pt x="273" y="240"/>
                    <a:pt x="282" y="314"/>
                    <a:pt x="318" y="281"/>
                  </a:cubicBezTo>
                  <a:cubicBezTo>
                    <a:pt x="321" y="279"/>
                    <a:pt x="326" y="275"/>
                    <a:pt x="329" y="271"/>
                  </a:cubicBezTo>
                  <a:cubicBezTo>
                    <a:pt x="330" y="269"/>
                    <a:pt x="337" y="268"/>
                    <a:pt x="341" y="279"/>
                  </a:cubicBezTo>
                  <a:cubicBezTo>
                    <a:pt x="342" y="283"/>
                    <a:pt x="331" y="290"/>
                    <a:pt x="324" y="297"/>
                  </a:cubicBezTo>
                  <a:cubicBezTo>
                    <a:pt x="311" y="311"/>
                    <a:pt x="264" y="323"/>
                    <a:pt x="236" y="261"/>
                  </a:cubicBezTo>
                  <a:cubicBezTo>
                    <a:pt x="222" y="230"/>
                    <a:pt x="220" y="224"/>
                    <a:pt x="188" y="215"/>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369"/>
            <p:cNvSpPr/>
            <p:nvPr/>
          </p:nvSpPr>
          <p:spPr bwMode="auto">
            <a:xfrm>
              <a:off x="3973513" y="1362074"/>
              <a:ext cx="1212850" cy="1155700"/>
            </a:xfrm>
            <a:custGeom>
              <a:avLst/>
              <a:gdLst>
                <a:gd name="T0" fmla="*/ 160 w 323"/>
                <a:gd name="T1" fmla="*/ 179 h 308"/>
                <a:gd name="T2" fmla="*/ 196 w 323"/>
                <a:gd name="T3" fmla="*/ 154 h 308"/>
                <a:gd name="T4" fmla="*/ 21 w 323"/>
                <a:gd name="T5" fmla="*/ 58 h 308"/>
                <a:gd name="T6" fmla="*/ 106 w 323"/>
                <a:gd name="T7" fmla="*/ 15 h 308"/>
                <a:gd name="T8" fmla="*/ 237 w 323"/>
                <a:gd name="T9" fmla="*/ 189 h 308"/>
                <a:gd name="T10" fmla="*/ 292 w 323"/>
                <a:gd name="T11" fmla="*/ 280 h 308"/>
                <a:gd name="T12" fmla="*/ 297 w 323"/>
                <a:gd name="T13" fmla="*/ 295 h 308"/>
                <a:gd name="T14" fmla="*/ 206 w 323"/>
                <a:gd name="T15" fmla="*/ 225 h 308"/>
                <a:gd name="T16" fmla="*/ 160 w 323"/>
                <a:gd name="T17" fmla="*/ 179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3" h="308">
                  <a:moveTo>
                    <a:pt x="160" y="179"/>
                  </a:moveTo>
                  <a:cubicBezTo>
                    <a:pt x="172" y="172"/>
                    <a:pt x="192" y="169"/>
                    <a:pt x="196" y="154"/>
                  </a:cubicBezTo>
                  <a:cubicBezTo>
                    <a:pt x="205" y="66"/>
                    <a:pt x="25" y="64"/>
                    <a:pt x="21" y="58"/>
                  </a:cubicBezTo>
                  <a:cubicBezTo>
                    <a:pt x="0" y="28"/>
                    <a:pt x="51" y="0"/>
                    <a:pt x="106" y="15"/>
                  </a:cubicBezTo>
                  <a:cubicBezTo>
                    <a:pt x="201" y="41"/>
                    <a:pt x="227" y="79"/>
                    <a:pt x="237" y="189"/>
                  </a:cubicBezTo>
                  <a:cubicBezTo>
                    <a:pt x="238" y="206"/>
                    <a:pt x="260" y="308"/>
                    <a:pt x="292" y="280"/>
                  </a:cubicBezTo>
                  <a:cubicBezTo>
                    <a:pt x="298" y="273"/>
                    <a:pt x="323" y="259"/>
                    <a:pt x="297" y="295"/>
                  </a:cubicBezTo>
                  <a:cubicBezTo>
                    <a:pt x="290" y="305"/>
                    <a:pt x="230" y="280"/>
                    <a:pt x="206" y="225"/>
                  </a:cubicBezTo>
                  <a:cubicBezTo>
                    <a:pt x="193" y="198"/>
                    <a:pt x="189" y="187"/>
                    <a:pt x="160" y="179"/>
                  </a:cubicBez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370"/>
            <p:cNvSpPr/>
            <p:nvPr/>
          </p:nvSpPr>
          <p:spPr bwMode="auto">
            <a:xfrm>
              <a:off x="5054601" y="2085974"/>
              <a:ext cx="285750" cy="311150"/>
            </a:xfrm>
            <a:custGeom>
              <a:avLst/>
              <a:gdLst>
                <a:gd name="T0" fmla="*/ 48 w 76"/>
                <a:gd name="T1" fmla="*/ 5 h 83"/>
                <a:gd name="T2" fmla="*/ 70 w 76"/>
                <a:gd name="T3" fmla="*/ 50 h 83"/>
                <a:gd name="T4" fmla="*/ 28 w 76"/>
                <a:gd name="T5" fmla="*/ 78 h 83"/>
                <a:gd name="T6" fmla="*/ 5 w 76"/>
                <a:gd name="T7" fmla="*/ 32 h 83"/>
                <a:gd name="T8" fmla="*/ 48 w 76"/>
                <a:gd name="T9" fmla="*/ 5 h 83"/>
              </a:gdLst>
              <a:ahLst/>
              <a:cxnLst>
                <a:cxn ang="0">
                  <a:pos x="T0" y="T1"/>
                </a:cxn>
                <a:cxn ang="0">
                  <a:pos x="T2" y="T3"/>
                </a:cxn>
                <a:cxn ang="0">
                  <a:pos x="T4" y="T5"/>
                </a:cxn>
                <a:cxn ang="0">
                  <a:pos x="T6" y="T7"/>
                </a:cxn>
                <a:cxn ang="0">
                  <a:pos x="T8" y="T9"/>
                </a:cxn>
              </a:cxnLst>
              <a:rect l="0" t="0" r="r" b="b"/>
              <a:pathLst>
                <a:path w="76" h="83">
                  <a:moveTo>
                    <a:pt x="48" y="5"/>
                  </a:moveTo>
                  <a:cubicBezTo>
                    <a:pt x="66" y="10"/>
                    <a:pt x="76" y="30"/>
                    <a:pt x="70" y="50"/>
                  </a:cubicBezTo>
                  <a:cubicBezTo>
                    <a:pt x="65" y="70"/>
                    <a:pt x="46" y="83"/>
                    <a:pt x="28" y="78"/>
                  </a:cubicBezTo>
                  <a:cubicBezTo>
                    <a:pt x="10" y="73"/>
                    <a:pt x="0" y="52"/>
                    <a:pt x="5" y="32"/>
                  </a:cubicBezTo>
                  <a:cubicBezTo>
                    <a:pt x="11" y="12"/>
                    <a:pt x="30" y="0"/>
                    <a:pt x="48" y="5"/>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371"/>
            <p:cNvSpPr/>
            <p:nvPr/>
          </p:nvSpPr>
          <p:spPr bwMode="auto">
            <a:xfrm>
              <a:off x="5059363" y="2085974"/>
              <a:ext cx="269875" cy="293688"/>
            </a:xfrm>
            <a:custGeom>
              <a:avLst/>
              <a:gdLst>
                <a:gd name="T0" fmla="*/ 45 w 72"/>
                <a:gd name="T1" fmla="*/ 5 h 78"/>
                <a:gd name="T2" fmla="*/ 66 w 72"/>
                <a:gd name="T3" fmla="*/ 48 h 78"/>
                <a:gd name="T4" fmla="*/ 26 w 72"/>
                <a:gd name="T5" fmla="*/ 73 h 78"/>
                <a:gd name="T6" fmla="*/ 5 w 72"/>
                <a:gd name="T7" fmla="*/ 31 h 78"/>
                <a:gd name="T8" fmla="*/ 45 w 72"/>
                <a:gd name="T9" fmla="*/ 5 h 78"/>
              </a:gdLst>
              <a:ahLst/>
              <a:cxnLst>
                <a:cxn ang="0">
                  <a:pos x="T0" y="T1"/>
                </a:cxn>
                <a:cxn ang="0">
                  <a:pos x="T2" y="T3"/>
                </a:cxn>
                <a:cxn ang="0">
                  <a:pos x="T4" y="T5"/>
                </a:cxn>
                <a:cxn ang="0">
                  <a:pos x="T6" y="T7"/>
                </a:cxn>
                <a:cxn ang="0">
                  <a:pos x="T8" y="T9"/>
                </a:cxn>
              </a:cxnLst>
              <a:rect l="0" t="0" r="r" b="b"/>
              <a:pathLst>
                <a:path w="72" h="78">
                  <a:moveTo>
                    <a:pt x="45" y="5"/>
                  </a:moveTo>
                  <a:cubicBezTo>
                    <a:pt x="62" y="9"/>
                    <a:pt x="72" y="29"/>
                    <a:pt x="66" y="48"/>
                  </a:cubicBezTo>
                  <a:cubicBezTo>
                    <a:pt x="61" y="67"/>
                    <a:pt x="43" y="78"/>
                    <a:pt x="26" y="73"/>
                  </a:cubicBezTo>
                  <a:cubicBezTo>
                    <a:pt x="9" y="69"/>
                    <a:pt x="0" y="50"/>
                    <a:pt x="5" y="31"/>
                  </a:cubicBezTo>
                  <a:cubicBezTo>
                    <a:pt x="10" y="12"/>
                    <a:pt x="28" y="0"/>
                    <a:pt x="45" y="5"/>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372"/>
            <p:cNvSpPr/>
            <p:nvPr/>
          </p:nvSpPr>
          <p:spPr bwMode="auto">
            <a:xfrm>
              <a:off x="5100638" y="2108199"/>
              <a:ext cx="182563" cy="203200"/>
            </a:xfrm>
            <a:custGeom>
              <a:avLst/>
              <a:gdLst>
                <a:gd name="T0" fmla="*/ 31 w 49"/>
                <a:gd name="T1" fmla="*/ 4 h 54"/>
                <a:gd name="T2" fmla="*/ 46 w 49"/>
                <a:gd name="T3" fmla="*/ 33 h 54"/>
                <a:gd name="T4" fmla="*/ 18 w 49"/>
                <a:gd name="T5" fmla="*/ 51 h 54"/>
                <a:gd name="T6" fmla="*/ 3 w 49"/>
                <a:gd name="T7" fmla="*/ 21 h 54"/>
                <a:gd name="T8" fmla="*/ 31 w 49"/>
                <a:gd name="T9" fmla="*/ 4 h 54"/>
              </a:gdLst>
              <a:ahLst/>
              <a:cxnLst>
                <a:cxn ang="0">
                  <a:pos x="T0" y="T1"/>
                </a:cxn>
                <a:cxn ang="0">
                  <a:pos x="T2" y="T3"/>
                </a:cxn>
                <a:cxn ang="0">
                  <a:pos x="T4" y="T5"/>
                </a:cxn>
                <a:cxn ang="0">
                  <a:pos x="T6" y="T7"/>
                </a:cxn>
                <a:cxn ang="0">
                  <a:pos x="T8" y="T9"/>
                </a:cxn>
              </a:cxnLst>
              <a:rect l="0" t="0" r="r" b="b"/>
              <a:pathLst>
                <a:path w="49" h="54">
                  <a:moveTo>
                    <a:pt x="31" y="4"/>
                  </a:moveTo>
                  <a:cubicBezTo>
                    <a:pt x="43" y="7"/>
                    <a:pt x="49" y="20"/>
                    <a:pt x="46" y="33"/>
                  </a:cubicBezTo>
                  <a:cubicBezTo>
                    <a:pt x="42" y="46"/>
                    <a:pt x="30" y="54"/>
                    <a:pt x="18" y="51"/>
                  </a:cubicBezTo>
                  <a:cubicBezTo>
                    <a:pt x="6" y="48"/>
                    <a:pt x="0" y="34"/>
                    <a:pt x="3" y="21"/>
                  </a:cubicBezTo>
                  <a:cubicBezTo>
                    <a:pt x="7" y="8"/>
                    <a:pt x="19" y="0"/>
                    <a:pt x="31" y="4"/>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373"/>
            <p:cNvSpPr/>
            <p:nvPr/>
          </p:nvSpPr>
          <p:spPr bwMode="auto">
            <a:xfrm>
              <a:off x="3460751" y="1725612"/>
              <a:ext cx="1439863" cy="1336675"/>
            </a:xfrm>
            <a:custGeom>
              <a:avLst/>
              <a:gdLst>
                <a:gd name="T0" fmla="*/ 255 w 384"/>
                <a:gd name="T1" fmla="*/ 318 h 356"/>
                <a:gd name="T2" fmla="*/ 174 w 384"/>
                <a:gd name="T3" fmla="*/ 350 h 356"/>
                <a:gd name="T4" fmla="*/ 106 w 384"/>
                <a:gd name="T5" fmla="*/ 310 h 356"/>
                <a:gd name="T6" fmla="*/ 108 w 384"/>
                <a:gd name="T7" fmla="*/ 300 h 356"/>
                <a:gd name="T8" fmla="*/ 23 w 384"/>
                <a:gd name="T9" fmla="*/ 254 h 356"/>
                <a:gd name="T10" fmla="*/ 36 w 384"/>
                <a:gd name="T11" fmla="*/ 221 h 356"/>
                <a:gd name="T12" fmla="*/ 7 w 384"/>
                <a:gd name="T13" fmla="*/ 141 h 356"/>
                <a:gd name="T14" fmla="*/ 210 w 384"/>
                <a:gd name="T15" fmla="*/ 16 h 356"/>
                <a:gd name="T16" fmla="*/ 381 w 384"/>
                <a:gd name="T17" fmla="*/ 192 h 356"/>
                <a:gd name="T18" fmla="*/ 350 w 384"/>
                <a:gd name="T19" fmla="*/ 245 h 356"/>
                <a:gd name="T20" fmla="*/ 326 w 384"/>
                <a:gd name="T21" fmla="*/ 312 h 356"/>
                <a:gd name="T22" fmla="*/ 255 w 384"/>
                <a:gd name="T23" fmla="*/ 318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356">
                  <a:moveTo>
                    <a:pt x="255" y="318"/>
                  </a:moveTo>
                  <a:cubicBezTo>
                    <a:pt x="239" y="349"/>
                    <a:pt x="220" y="356"/>
                    <a:pt x="174" y="350"/>
                  </a:cubicBezTo>
                  <a:cubicBezTo>
                    <a:pt x="118" y="342"/>
                    <a:pt x="104" y="324"/>
                    <a:pt x="106" y="310"/>
                  </a:cubicBezTo>
                  <a:cubicBezTo>
                    <a:pt x="106" y="309"/>
                    <a:pt x="107" y="305"/>
                    <a:pt x="108" y="300"/>
                  </a:cubicBezTo>
                  <a:cubicBezTo>
                    <a:pt x="55" y="289"/>
                    <a:pt x="21" y="273"/>
                    <a:pt x="23" y="254"/>
                  </a:cubicBezTo>
                  <a:cubicBezTo>
                    <a:pt x="24" y="249"/>
                    <a:pt x="29" y="232"/>
                    <a:pt x="36" y="221"/>
                  </a:cubicBezTo>
                  <a:cubicBezTo>
                    <a:pt x="13" y="206"/>
                    <a:pt x="0" y="190"/>
                    <a:pt x="7" y="141"/>
                  </a:cubicBezTo>
                  <a:cubicBezTo>
                    <a:pt x="13" y="93"/>
                    <a:pt x="78" y="0"/>
                    <a:pt x="210" y="16"/>
                  </a:cubicBezTo>
                  <a:cubicBezTo>
                    <a:pt x="341" y="32"/>
                    <a:pt x="384" y="162"/>
                    <a:pt x="381" y="192"/>
                  </a:cubicBezTo>
                  <a:cubicBezTo>
                    <a:pt x="378" y="221"/>
                    <a:pt x="362" y="237"/>
                    <a:pt x="350" y="245"/>
                  </a:cubicBezTo>
                  <a:cubicBezTo>
                    <a:pt x="368" y="270"/>
                    <a:pt x="363" y="303"/>
                    <a:pt x="326" y="312"/>
                  </a:cubicBezTo>
                  <a:cubicBezTo>
                    <a:pt x="308" y="316"/>
                    <a:pt x="284" y="318"/>
                    <a:pt x="255" y="318"/>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374"/>
            <p:cNvSpPr/>
            <p:nvPr/>
          </p:nvSpPr>
          <p:spPr bwMode="auto">
            <a:xfrm>
              <a:off x="3460751" y="1725612"/>
              <a:ext cx="1422400" cy="1317625"/>
            </a:xfrm>
            <a:custGeom>
              <a:avLst/>
              <a:gdLst>
                <a:gd name="T0" fmla="*/ 252 w 379"/>
                <a:gd name="T1" fmla="*/ 313 h 351"/>
                <a:gd name="T2" fmla="*/ 172 w 379"/>
                <a:gd name="T3" fmla="*/ 345 h 351"/>
                <a:gd name="T4" fmla="*/ 105 w 379"/>
                <a:gd name="T5" fmla="*/ 306 h 351"/>
                <a:gd name="T6" fmla="*/ 106 w 379"/>
                <a:gd name="T7" fmla="*/ 296 h 351"/>
                <a:gd name="T8" fmla="*/ 23 w 379"/>
                <a:gd name="T9" fmla="*/ 251 h 351"/>
                <a:gd name="T10" fmla="*/ 36 w 379"/>
                <a:gd name="T11" fmla="*/ 218 h 351"/>
                <a:gd name="T12" fmla="*/ 7 w 379"/>
                <a:gd name="T13" fmla="*/ 139 h 351"/>
                <a:gd name="T14" fmla="*/ 207 w 379"/>
                <a:gd name="T15" fmla="*/ 16 h 351"/>
                <a:gd name="T16" fmla="*/ 376 w 379"/>
                <a:gd name="T17" fmla="*/ 189 h 351"/>
                <a:gd name="T18" fmla="*/ 346 w 379"/>
                <a:gd name="T19" fmla="*/ 242 h 351"/>
                <a:gd name="T20" fmla="*/ 322 w 379"/>
                <a:gd name="T21" fmla="*/ 308 h 351"/>
                <a:gd name="T22" fmla="*/ 252 w 379"/>
                <a:gd name="T23" fmla="*/ 313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9" h="351">
                  <a:moveTo>
                    <a:pt x="252" y="313"/>
                  </a:moveTo>
                  <a:cubicBezTo>
                    <a:pt x="236" y="344"/>
                    <a:pt x="217" y="351"/>
                    <a:pt x="172" y="345"/>
                  </a:cubicBezTo>
                  <a:cubicBezTo>
                    <a:pt x="117" y="338"/>
                    <a:pt x="103" y="319"/>
                    <a:pt x="105" y="306"/>
                  </a:cubicBezTo>
                  <a:cubicBezTo>
                    <a:pt x="105" y="305"/>
                    <a:pt x="105" y="301"/>
                    <a:pt x="106" y="296"/>
                  </a:cubicBezTo>
                  <a:cubicBezTo>
                    <a:pt x="54" y="285"/>
                    <a:pt x="21" y="270"/>
                    <a:pt x="23" y="251"/>
                  </a:cubicBezTo>
                  <a:cubicBezTo>
                    <a:pt x="24" y="245"/>
                    <a:pt x="29" y="229"/>
                    <a:pt x="36" y="218"/>
                  </a:cubicBezTo>
                  <a:cubicBezTo>
                    <a:pt x="13" y="203"/>
                    <a:pt x="0" y="188"/>
                    <a:pt x="7" y="139"/>
                  </a:cubicBezTo>
                  <a:cubicBezTo>
                    <a:pt x="13" y="91"/>
                    <a:pt x="77" y="0"/>
                    <a:pt x="207" y="16"/>
                  </a:cubicBezTo>
                  <a:cubicBezTo>
                    <a:pt x="337" y="32"/>
                    <a:pt x="379" y="160"/>
                    <a:pt x="376" y="189"/>
                  </a:cubicBezTo>
                  <a:cubicBezTo>
                    <a:pt x="374" y="218"/>
                    <a:pt x="358" y="234"/>
                    <a:pt x="346" y="242"/>
                  </a:cubicBezTo>
                  <a:cubicBezTo>
                    <a:pt x="363" y="266"/>
                    <a:pt x="358" y="299"/>
                    <a:pt x="322" y="308"/>
                  </a:cubicBezTo>
                  <a:cubicBezTo>
                    <a:pt x="304" y="312"/>
                    <a:pt x="280" y="314"/>
                    <a:pt x="252" y="313"/>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375"/>
            <p:cNvSpPr/>
            <p:nvPr/>
          </p:nvSpPr>
          <p:spPr bwMode="auto">
            <a:xfrm>
              <a:off x="3494088" y="1733549"/>
              <a:ext cx="1335088" cy="1257300"/>
            </a:xfrm>
            <a:custGeom>
              <a:avLst/>
              <a:gdLst>
                <a:gd name="T0" fmla="*/ 237 w 356"/>
                <a:gd name="T1" fmla="*/ 299 h 335"/>
                <a:gd name="T2" fmla="*/ 161 w 356"/>
                <a:gd name="T3" fmla="*/ 330 h 335"/>
                <a:gd name="T4" fmla="*/ 98 w 356"/>
                <a:gd name="T5" fmla="*/ 292 h 335"/>
                <a:gd name="T6" fmla="*/ 100 w 356"/>
                <a:gd name="T7" fmla="*/ 283 h 335"/>
                <a:gd name="T8" fmla="*/ 21 w 356"/>
                <a:gd name="T9" fmla="*/ 240 h 335"/>
                <a:gd name="T10" fmla="*/ 34 w 356"/>
                <a:gd name="T11" fmla="*/ 209 h 335"/>
                <a:gd name="T12" fmla="*/ 6 w 356"/>
                <a:gd name="T13" fmla="*/ 133 h 335"/>
                <a:gd name="T14" fmla="*/ 195 w 356"/>
                <a:gd name="T15" fmla="*/ 15 h 335"/>
                <a:gd name="T16" fmla="*/ 353 w 356"/>
                <a:gd name="T17" fmla="*/ 180 h 335"/>
                <a:gd name="T18" fmla="*/ 324 w 356"/>
                <a:gd name="T19" fmla="*/ 230 h 335"/>
                <a:gd name="T20" fmla="*/ 302 w 356"/>
                <a:gd name="T21" fmla="*/ 294 h 335"/>
                <a:gd name="T22" fmla="*/ 237 w 356"/>
                <a:gd name="T23" fmla="*/ 299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6" h="335">
                  <a:moveTo>
                    <a:pt x="237" y="299"/>
                  </a:moveTo>
                  <a:cubicBezTo>
                    <a:pt x="221" y="329"/>
                    <a:pt x="204" y="335"/>
                    <a:pt x="161" y="330"/>
                  </a:cubicBezTo>
                  <a:cubicBezTo>
                    <a:pt x="109" y="323"/>
                    <a:pt x="96" y="305"/>
                    <a:pt x="98" y="292"/>
                  </a:cubicBezTo>
                  <a:cubicBezTo>
                    <a:pt x="98" y="291"/>
                    <a:pt x="99" y="287"/>
                    <a:pt x="100" y="283"/>
                  </a:cubicBezTo>
                  <a:cubicBezTo>
                    <a:pt x="51" y="272"/>
                    <a:pt x="19" y="258"/>
                    <a:pt x="21" y="240"/>
                  </a:cubicBezTo>
                  <a:cubicBezTo>
                    <a:pt x="22" y="234"/>
                    <a:pt x="27" y="219"/>
                    <a:pt x="34" y="209"/>
                  </a:cubicBezTo>
                  <a:cubicBezTo>
                    <a:pt x="12" y="194"/>
                    <a:pt x="0" y="179"/>
                    <a:pt x="6" y="133"/>
                  </a:cubicBezTo>
                  <a:cubicBezTo>
                    <a:pt x="13" y="87"/>
                    <a:pt x="72" y="0"/>
                    <a:pt x="195" y="15"/>
                  </a:cubicBezTo>
                  <a:cubicBezTo>
                    <a:pt x="317" y="30"/>
                    <a:pt x="356" y="152"/>
                    <a:pt x="353" y="180"/>
                  </a:cubicBezTo>
                  <a:cubicBezTo>
                    <a:pt x="351" y="208"/>
                    <a:pt x="336" y="223"/>
                    <a:pt x="324" y="230"/>
                  </a:cubicBezTo>
                  <a:cubicBezTo>
                    <a:pt x="341" y="254"/>
                    <a:pt x="336" y="285"/>
                    <a:pt x="302" y="294"/>
                  </a:cubicBezTo>
                  <a:cubicBezTo>
                    <a:pt x="285" y="298"/>
                    <a:pt x="263" y="299"/>
                    <a:pt x="237" y="299"/>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376"/>
            <p:cNvSpPr/>
            <p:nvPr/>
          </p:nvSpPr>
          <p:spPr bwMode="auto">
            <a:xfrm>
              <a:off x="3609976" y="2027237"/>
              <a:ext cx="228600" cy="220663"/>
            </a:xfrm>
            <a:custGeom>
              <a:avLst/>
              <a:gdLst>
                <a:gd name="T0" fmla="*/ 33 w 61"/>
                <a:gd name="T1" fmla="*/ 1 h 59"/>
                <a:gd name="T2" fmla="*/ 59 w 61"/>
                <a:gd name="T3" fmla="*/ 33 h 59"/>
                <a:gd name="T4" fmla="*/ 27 w 61"/>
                <a:gd name="T5" fmla="*/ 57 h 59"/>
                <a:gd name="T6" fmla="*/ 1 w 61"/>
                <a:gd name="T7" fmla="*/ 26 h 59"/>
                <a:gd name="T8" fmla="*/ 33 w 61"/>
                <a:gd name="T9" fmla="*/ 1 h 59"/>
              </a:gdLst>
              <a:ahLst/>
              <a:cxnLst>
                <a:cxn ang="0">
                  <a:pos x="T0" y="T1"/>
                </a:cxn>
                <a:cxn ang="0">
                  <a:pos x="T2" y="T3"/>
                </a:cxn>
                <a:cxn ang="0">
                  <a:pos x="T4" y="T5"/>
                </a:cxn>
                <a:cxn ang="0">
                  <a:pos x="T6" y="T7"/>
                </a:cxn>
                <a:cxn ang="0">
                  <a:pos x="T8" y="T9"/>
                </a:cxn>
              </a:cxnLst>
              <a:rect l="0" t="0" r="r" b="b"/>
              <a:pathLst>
                <a:path w="61" h="59">
                  <a:moveTo>
                    <a:pt x="33" y="1"/>
                  </a:moveTo>
                  <a:cubicBezTo>
                    <a:pt x="49" y="3"/>
                    <a:pt x="61" y="17"/>
                    <a:pt x="59" y="33"/>
                  </a:cubicBezTo>
                  <a:cubicBezTo>
                    <a:pt x="57" y="48"/>
                    <a:pt x="43" y="59"/>
                    <a:pt x="27" y="57"/>
                  </a:cubicBezTo>
                  <a:cubicBezTo>
                    <a:pt x="11" y="55"/>
                    <a:pt x="0" y="41"/>
                    <a:pt x="1" y="26"/>
                  </a:cubicBezTo>
                  <a:cubicBezTo>
                    <a:pt x="3" y="11"/>
                    <a:pt x="18" y="0"/>
                    <a:pt x="33" y="1"/>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377"/>
            <p:cNvSpPr/>
            <p:nvPr/>
          </p:nvSpPr>
          <p:spPr bwMode="auto">
            <a:xfrm>
              <a:off x="3654426" y="2071687"/>
              <a:ext cx="136525" cy="131763"/>
            </a:xfrm>
            <a:custGeom>
              <a:avLst/>
              <a:gdLst>
                <a:gd name="T0" fmla="*/ 20 w 36"/>
                <a:gd name="T1" fmla="*/ 1 h 35"/>
                <a:gd name="T2" fmla="*/ 35 w 36"/>
                <a:gd name="T3" fmla="*/ 19 h 35"/>
                <a:gd name="T4" fmla="*/ 16 w 36"/>
                <a:gd name="T5" fmla="*/ 33 h 35"/>
                <a:gd name="T6" fmla="*/ 2 w 36"/>
                <a:gd name="T7" fmla="*/ 15 h 35"/>
                <a:gd name="T8" fmla="*/ 20 w 36"/>
                <a:gd name="T9" fmla="*/ 1 h 35"/>
              </a:gdLst>
              <a:ahLst/>
              <a:cxnLst>
                <a:cxn ang="0">
                  <a:pos x="T0" y="T1"/>
                </a:cxn>
                <a:cxn ang="0">
                  <a:pos x="T2" y="T3"/>
                </a:cxn>
                <a:cxn ang="0">
                  <a:pos x="T4" y="T5"/>
                </a:cxn>
                <a:cxn ang="0">
                  <a:pos x="T6" y="T7"/>
                </a:cxn>
                <a:cxn ang="0">
                  <a:pos x="T8" y="T9"/>
                </a:cxn>
              </a:cxnLst>
              <a:rect l="0" t="0" r="r" b="b"/>
              <a:pathLst>
                <a:path w="36" h="35">
                  <a:moveTo>
                    <a:pt x="20" y="1"/>
                  </a:moveTo>
                  <a:cubicBezTo>
                    <a:pt x="29" y="2"/>
                    <a:pt x="36" y="10"/>
                    <a:pt x="35" y="19"/>
                  </a:cubicBezTo>
                  <a:cubicBezTo>
                    <a:pt x="34" y="28"/>
                    <a:pt x="25" y="35"/>
                    <a:pt x="16" y="33"/>
                  </a:cubicBezTo>
                  <a:cubicBezTo>
                    <a:pt x="7" y="32"/>
                    <a:pt x="0" y="24"/>
                    <a:pt x="2" y="15"/>
                  </a:cubicBezTo>
                  <a:cubicBezTo>
                    <a:pt x="3" y="6"/>
                    <a:pt x="11" y="0"/>
                    <a:pt x="20" y="1"/>
                  </a:cubicBezTo>
                  <a:close/>
                </a:path>
              </a:pathLst>
            </a:custGeom>
            <a:solidFill>
              <a:srgbClr val="D4A2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378"/>
            <p:cNvSpPr/>
            <p:nvPr/>
          </p:nvSpPr>
          <p:spPr bwMode="auto">
            <a:xfrm>
              <a:off x="3684588" y="1958974"/>
              <a:ext cx="134938" cy="250825"/>
            </a:xfrm>
            <a:custGeom>
              <a:avLst/>
              <a:gdLst>
                <a:gd name="T0" fmla="*/ 9 w 36"/>
                <a:gd name="T1" fmla="*/ 59 h 67"/>
                <a:gd name="T2" fmla="*/ 17 w 36"/>
                <a:gd name="T3" fmla="*/ 5 h 67"/>
                <a:gd name="T4" fmla="*/ 36 w 36"/>
                <a:gd name="T5" fmla="*/ 15 h 67"/>
                <a:gd name="T6" fmla="*/ 22 w 36"/>
                <a:gd name="T7" fmla="*/ 63 h 67"/>
                <a:gd name="T8" fmla="*/ 9 w 36"/>
                <a:gd name="T9" fmla="*/ 59 h 67"/>
              </a:gdLst>
              <a:ahLst/>
              <a:cxnLst>
                <a:cxn ang="0">
                  <a:pos x="T0" y="T1"/>
                </a:cxn>
                <a:cxn ang="0">
                  <a:pos x="T2" y="T3"/>
                </a:cxn>
                <a:cxn ang="0">
                  <a:pos x="T4" y="T5"/>
                </a:cxn>
                <a:cxn ang="0">
                  <a:pos x="T6" y="T7"/>
                </a:cxn>
                <a:cxn ang="0">
                  <a:pos x="T8" y="T9"/>
                </a:cxn>
              </a:cxnLst>
              <a:rect l="0" t="0" r="r" b="b"/>
              <a:pathLst>
                <a:path w="36" h="67">
                  <a:moveTo>
                    <a:pt x="9" y="59"/>
                  </a:moveTo>
                  <a:cubicBezTo>
                    <a:pt x="0" y="48"/>
                    <a:pt x="3" y="23"/>
                    <a:pt x="17" y="5"/>
                  </a:cubicBezTo>
                  <a:cubicBezTo>
                    <a:pt x="21" y="0"/>
                    <a:pt x="36" y="8"/>
                    <a:pt x="36" y="15"/>
                  </a:cubicBezTo>
                  <a:cubicBezTo>
                    <a:pt x="36" y="22"/>
                    <a:pt x="30" y="54"/>
                    <a:pt x="22" y="63"/>
                  </a:cubicBezTo>
                  <a:cubicBezTo>
                    <a:pt x="18" y="67"/>
                    <a:pt x="14" y="65"/>
                    <a:pt x="9" y="59"/>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379"/>
            <p:cNvSpPr/>
            <p:nvPr/>
          </p:nvSpPr>
          <p:spPr bwMode="auto">
            <a:xfrm>
              <a:off x="4581526" y="2162174"/>
              <a:ext cx="222250" cy="231775"/>
            </a:xfrm>
            <a:custGeom>
              <a:avLst/>
              <a:gdLst>
                <a:gd name="T0" fmla="*/ 33 w 59"/>
                <a:gd name="T1" fmla="*/ 2 h 62"/>
                <a:gd name="T2" fmla="*/ 57 w 59"/>
                <a:gd name="T3" fmla="*/ 34 h 62"/>
                <a:gd name="T4" fmla="*/ 26 w 59"/>
                <a:gd name="T5" fmla="*/ 60 h 62"/>
                <a:gd name="T6" fmla="*/ 2 w 59"/>
                <a:gd name="T7" fmla="*/ 27 h 62"/>
                <a:gd name="T8" fmla="*/ 33 w 59"/>
                <a:gd name="T9" fmla="*/ 2 h 62"/>
              </a:gdLst>
              <a:ahLst/>
              <a:cxnLst>
                <a:cxn ang="0">
                  <a:pos x="T0" y="T1"/>
                </a:cxn>
                <a:cxn ang="0">
                  <a:pos x="T2" y="T3"/>
                </a:cxn>
                <a:cxn ang="0">
                  <a:pos x="T4" y="T5"/>
                </a:cxn>
                <a:cxn ang="0">
                  <a:pos x="T6" y="T7"/>
                </a:cxn>
                <a:cxn ang="0">
                  <a:pos x="T8" y="T9"/>
                </a:cxn>
              </a:cxnLst>
              <a:rect l="0" t="0" r="r" b="b"/>
              <a:pathLst>
                <a:path w="59" h="62">
                  <a:moveTo>
                    <a:pt x="33" y="2"/>
                  </a:moveTo>
                  <a:cubicBezTo>
                    <a:pt x="48" y="3"/>
                    <a:pt x="59" y="18"/>
                    <a:pt x="57" y="34"/>
                  </a:cubicBezTo>
                  <a:cubicBezTo>
                    <a:pt x="55" y="50"/>
                    <a:pt x="41" y="62"/>
                    <a:pt x="26" y="60"/>
                  </a:cubicBezTo>
                  <a:cubicBezTo>
                    <a:pt x="11" y="58"/>
                    <a:pt x="0" y="43"/>
                    <a:pt x="2" y="27"/>
                  </a:cubicBezTo>
                  <a:cubicBezTo>
                    <a:pt x="4" y="11"/>
                    <a:pt x="18" y="0"/>
                    <a:pt x="33" y="2"/>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380"/>
            <p:cNvSpPr/>
            <p:nvPr/>
          </p:nvSpPr>
          <p:spPr bwMode="auto">
            <a:xfrm>
              <a:off x="4616451" y="2214562"/>
              <a:ext cx="112713" cy="119063"/>
            </a:xfrm>
            <a:custGeom>
              <a:avLst/>
              <a:gdLst>
                <a:gd name="T0" fmla="*/ 17 w 30"/>
                <a:gd name="T1" fmla="*/ 1 h 32"/>
                <a:gd name="T2" fmla="*/ 29 w 30"/>
                <a:gd name="T3" fmla="*/ 18 h 32"/>
                <a:gd name="T4" fmla="*/ 13 w 30"/>
                <a:gd name="T5" fmla="*/ 31 h 32"/>
                <a:gd name="T6" fmla="*/ 1 w 30"/>
                <a:gd name="T7" fmla="*/ 14 h 32"/>
                <a:gd name="T8" fmla="*/ 17 w 30"/>
                <a:gd name="T9" fmla="*/ 1 h 32"/>
              </a:gdLst>
              <a:ahLst/>
              <a:cxnLst>
                <a:cxn ang="0">
                  <a:pos x="T0" y="T1"/>
                </a:cxn>
                <a:cxn ang="0">
                  <a:pos x="T2" y="T3"/>
                </a:cxn>
                <a:cxn ang="0">
                  <a:pos x="T4" y="T5"/>
                </a:cxn>
                <a:cxn ang="0">
                  <a:pos x="T6" y="T7"/>
                </a:cxn>
                <a:cxn ang="0">
                  <a:pos x="T8" y="T9"/>
                </a:cxn>
              </a:cxnLst>
              <a:rect l="0" t="0" r="r" b="b"/>
              <a:pathLst>
                <a:path w="30" h="32">
                  <a:moveTo>
                    <a:pt x="17" y="1"/>
                  </a:moveTo>
                  <a:cubicBezTo>
                    <a:pt x="25" y="2"/>
                    <a:pt x="30" y="9"/>
                    <a:pt x="29" y="18"/>
                  </a:cubicBezTo>
                  <a:cubicBezTo>
                    <a:pt x="28" y="26"/>
                    <a:pt x="21" y="32"/>
                    <a:pt x="13" y="31"/>
                  </a:cubicBezTo>
                  <a:cubicBezTo>
                    <a:pt x="5" y="30"/>
                    <a:pt x="0" y="23"/>
                    <a:pt x="1" y="14"/>
                  </a:cubicBezTo>
                  <a:cubicBezTo>
                    <a:pt x="2" y="6"/>
                    <a:pt x="9" y="0"/>
                    <a:pt x="17" y="1"/>
                  </a:cubicBezTo>
                  <a:close/>
                </a:path>
              </a:pathLst>
            </a:custGeom>
            <a:solidFill>
              <a:srgbClr val="E5B1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381"/>
            <p:cNvSpPr/>
            <p:nvPr/>
          </p:nvSpPr>
          <p:spPr bwMode="auto">
            <a:xfrm>
              <a:off x="3722688" y="1790699"/>
              <a:ext cx="976313" cy="854075"/>
            </a:xfrm>
            <a:custGeom>
              <a:avLst/>
              <a:gdLst>
                <a:gd name="T0" fmla="*/ 143 w 260"/>
                <a:gd name="T1" fmla="*/ 8 h 228"/>
                <a:gd name="T2" fmla="*/ 253 w 260"/>
                <a:gd name="T3" fmla="*/ 129 h 228"/>
                <a:gd name="T4" fmla="*/ 117 w 260"/>
                <a:gd name="T5" fmla="*/ 220 h 228"/>
                <a:gd name="T6" fmla="*/ 7 w 260"/>
                <a:gd name="T7" fmla="*/ 99 h 228"/>
                <a:gd name="T8" fmla="*/ 143 w 260"/>
                <a:gd name="T9" fmla="*/ 8 h 228"/>
              </a:gdLst>
              <a:ahLst/>
              <a:cxnLst>
                <a:cxn ang="0">
                  <a:pos x="T0" y="T1"/>
                </a:cxn>
                <a:cxn ang="0">
                  <a:pos x="T2" y="T3"/>
                </a:cxn>
                <a:cxn ang="0">
                  <a:pos x="T4" y="T5"/>
                </a:cxn>
                <a:cxn ang="0">
                  <a:pos x="T6" y="T7"/>
                </a:cxn>
                <a:cxn ang="0">
                  <a:pos x="T8" y="T9"/>
                </a:cxn>
              </a:cxnLst>
              <a:rect l="0" t="0" r="r" b="b"/>
              <a:pathLst>
                <a:path w="260" h="228">
                  <a:moveTo>
                    <a:pt x="143" y="8"/>
                  </a:moveTo>
                  <a:cubicBezTo>
                    <a:pt x="211" y="16"/>
                    <a:pt x="260" y="70"/>
                    <a:pt x="253" y="129"/>
                  </a:cubicBezTo>
                  <a:cubicBezTo>
                    <a:pt x="246" y="187"/>
                    <a:pt x="185" y="228"/>
                    <a:pt x="117" y="220"/>
                  </a:cubicBezTo>
                  <a:cubicBezTo>
                    <a:pt x="49" y="212"/>
                    <a:pt x="0" y="158"/>
                    <a:pt x="7" y="99"/>
                  </a:cubicBezTo>
                  <a:cubicBezTo>
                    <a:pt x="14" y="40"/>
                    <a:pt x="75" y="0"/>
                    <a:pt x="143" y="8"/>
                  </a:cubicBezTo>
                  <a:close/>
                </a:path>
              </a:pathLst>
            </a:custGeom>
            <a:solidFill>
              <a:srgbClr val="FEF4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382"/>
            <p:cNvSpPr/>
            <p:nvPr/>
          </p:nvSpPr>
          <p:spPr bwMode="auto">
            <a:xfrm>
              <a:off x="3689351" y="1785937"/>
              <a:ext cx="979488" cy="858838"/>
            </a:xfrm>
            <a:custGeom>
              <a:avLst/>
              <a:gdLst>
                <a:gd name="T0" fmla="*/ 143 w 261"/>
                <a:gd name="T1" fmla="*/ 8 h 229"/>
                <a:gd name="T2" fmla="*/ 254 w 261"/>
                <a:gd name="T3" fmla="*/ 129 h 229"/>
                <a:gd name="T4" fmla="*/ 118 w 261"/>
                <a:gd name="T5" fmla="*/ 221 h 229"/>
                <a:gd name="T6" fmla="*/ 7 w 261"/>
                <a:gd name="T7" fmla="*/ 100 h 229"/>
                <a:gd name="T8" fmla="*/ 143 w 261"/>
                <a:gd name="T9" fmla="*/ 8 h 229"/>
              </a:gdLst>
              <a:ahLst/>
              <a:cxnLst>
                <a:cxn ang="0">
                  <a:pos x="T0" y="T1"/>
                </a:cxn>
                <a:cxn ang="0">
                  <a:pos x="T2" y="T3"/>
                </a:cxn>
                <a:cxn ang="0">
                  <a:pos x="T4" y="T5"/>
                </a:cxn>
                <a:cxn ang="0">
                  <a:pos x="T6" y="T7"/>
                </a:cxn>
                <a:cxn ang="0">
                  <a:pos x="T8" y="T9"/>
                </a:cxn>
              </a:cxnLst>
              <a:rect l="0" t="0" r="r" b="b"/>
              <a:pathLst>
                <a:path w="261" h="229">
                  <a:moveTo>
                    <a:pt x="143" y="8"/>
                  </a:moveTo>
                  <a:cubicBezTo>
                    <a:pt x="211" y="17"/>
                    <a:pt x="261" y="71"/>
                    <a:pt x="254" y="129"/>
                  </a:cubicBezTo>
                  <a:cubicBezTo>
                    <a:pt x="247" y="188"/>
                    <a:pt x="186" y="229"/>
                    <a:pt x="118" y="221"/>
                  </a:cubicBezTo>
                  <a:cubicBezTo>
                    <a:pt x="50" y="212"/>
                    <a:pt x="0" y="158"/>
                    <a:pt x="7" y="100"/>
                  </a:cubicBezTo>
                  <a:cubicBezTo>
                    <a:pt x="15" y="41"/>
                    <a:pt x="75" y="0"/>
                    <a:pt x="143" y="8"/>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383"/>
            <p:cNvSpPr/>
            <p:nvPr/>
          </p:nvSpPr>
          <p:spPr bwMode="auto">
            <a:xfrm>
              <a:off x="3678238" y="1879599"/>
              <a:ext cx="941388" cy="728663"/>
            </a:xfrm>
            <a:custGeom>
              <a:avLst/>
              <a:gdLst>
                <a:gd name="T0" fmla="*/ 136 w 251"/>
                <a:gd name="T1" fmla="*/ 8 h 194"/>
                <a:gd name="T2" fmla="*/ 245 w 251"/>
                <a:gd name="T3" fmla="*/ 111 h 194"/>
                <a:gd name="T4" fmla="*/ 115 w 251"/>
                <a:gd name="T5" fmla="*/ 186 h 194"/>
                <a:gd name="T6" fmla="*/ 6 w 251"/>
                <a:gd name="T7" fmla="*/ 82 h 194"/>
                <a:gd name="T8" fmla="*/ 136 w 251"/>
                <a:gd name="T9" fmla="*/ 8 h 194"/>
              </a:gdLst>
              <a:ahLst/>
              <a:cxnLst>
                <a:cxn ang="0">
                  <a:pos x="T0" y="T1"/>
                </a:cxn>
                <a:cxn ang="0">
                  <a:pos x="T2" y="T3"/>
                </a:cxn>
                <a:cxn ang="0">
                  <a:pos x="T4" y="T5"/>
                </a:cxn>
                <a:cxn ang="0">
                  <a:pos x="T6" y="T7"/>
                </a:cxn>
                <a:cxn ang="0">
                  <a:pos x="T8" y="T9"/>
                </a:cxn>
              </a:cxnLst>
              <a:rect l="0" t="0" r="r" b="b"/>
              <a:pathLst>
                <a:path w="251" h="194">
                  <a:moveTo>
                    <a:pt x="136" y="8"/>
                  </a:moveTo>
                  <a:cubicBezTo>
                    <a:pt x="202" y="16"/>
                    <a:pt x="251" y="62"/>
                    <a:pt x="245" y="111"/>
                  </a:cubicBezTo>
                  <a:cubicBezTo>
                    <a:pt x="239" y="160"/>
                    <a:pt x="181" y="194"/>
                    <a:pt x="115" y="186"/>
                  </a:cubicBezTo>
                  <a:cubicBezTo>
                    <a:pt x="49" y="178"/>
                    <a:pt x="0" y="131"/>
                    <a:pt x="6" y="82"/>
                  </a:cubicBezTo>
                  <a:cubicBezTo>
                    <a:pt x="12" y="33"/>
                    <a:pt x="70" y="0"/>
                    <a:pt x="136" y="8"/>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243" name="Picture 38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381501" y="2238374"/>
              <a:ext cx="223838"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4" name="Picture 3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7288" y="2149474"/>
              <a:ext cx="225425"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 name="Freeform 386"/>
            <p:cNvSpPr/>
            <p:nvPr/>
          </p:nvSpPr>
          <p:spPr bwMode="auto">
            <a:xfrm>
              <a:off x="3970338" y="1779587"/>
              <a:ext cx="615950" cy="347663"/>
            </a:xfrm>
            <a:custGeom>
              <a:avLst/>
              <a:gdLst>
                <a:gd name="T0" fmla="*/ 142 w 164"/>
                <a:gd name="T1" fmla="*/ 34 h 93"/>
                <a:gd name="T2" fmla="*/ 100 w 164"/>
                <a:gd name="T3" fmla="*/ 11 h 93"/>
                <a:gd name="T4" fmla="*/ 53 w 164"/>
                <a:gd name="T5" fmla="*/ 2 h 93"/>
                <a:gd name="T6" fmla="*/ 7 w 164"/>
                <a:gd name="T7" fmla="*/ 43 h 93"/>
                <a:gd name="T8" fmla="*/ 90 w 164"/>
                <a:gd name="T9" fmla="*/ 37 h 93"/>
                <a:gd name="T10" fmla="*/ 56 w 164"/>
                <a:gd name="T11" fmla="*/ 28 h 93"/>
                <a:gd name="T12" fmla="*/ 58 w 164"/>
                <a:gd name="T13" fmla="*/ 45 h 93"/>
                <a:gd name="T14" fmla="*/ 37 w 164"/>
                <a:gd name="T15" fmla="*/ 27 h 93"/>
                <a:gd name="T16" fmla="*/ 155 w 164"/>
                <a:gd name="T17" fmla="*/ 54 h 93"/>
                <a:gd name="T18" fmla="*/ 142 w 164"/>
                <a:gd name="T19" fmla="*/ 3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93">
                  <a:moveTo>
                    <a:pt x="142" y="34"/>
                  </a:moveTo>
                  <a:cubicBezTo>
                    <a:pt x="100" y="11"/>
                    <a:pt x="100" y="11"/>
                    <a:pt x="100" y="11"/>
                  </a:cubicBezTo>
                  <a:cubicBezTo>
                    <a:pt x="53" y="2"/>
                    <a:pt x="53" y="2"/>
                    <a:pt x="53" y="2"/>
                  </a:cubicBezTo>
                  <a:cubicBezTo>
                    <a:pt x="37" y="0"/>
                    <a:pt x="0" y="12"/>
                    <a:pt x="7" y="43"/>
                  </a:cubicBezTo>
                  <a:cubicBezTo>
                    <a:pt x="14" y="70"/>
                    <a:pt x="120" y="93"/>
                    <a:pt x="90" y="37"/>
                  </a:cubicBezTo>
                  <a:cubicBezTo>
                    <a:pt x="81" y="21"/>
                    <a:pt x="66" y="22"/>
                    <a:pt x="56" y="28"/>
                  </a:cubicBezTo>
                  <a:cubicBezTo>
                    <a:pt x="46" y="33"/>
                    <a:pt x="42" y="44"/>
                    <a:pt x="58" y="45"/>
                  </a:cubicBezTo>
                  <a:cubicBezTo>
                    <a:pt x="60" y="45"/>
                    <a:pt x="21" y="48"/>
                    <a:pt x="37" y="27"/>
                  </a:cubicBezTo>
                  <a:cubicBezTo>
                    <a:pt x="53" y="7"/>
                    <a:pt x="124" y="27"/>
                    <a:pt x="155" y="54"/>
                  </a:cubicBezTo>
                  <a:cubicBezTo>
                    <a:pt x="164" y="62"/>
                    <a:pt x="158" y="33"/>
                    <a:pt x="142" y="34"/>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387"/>
            <p:cNvSpPr/>
            <p:nvPr/>
          </p:nvSpPr>
          <p:spPr bwMode="auto">
            <a:xfrm>
              <a:off x="4071938" y="2473324"/>
              <a:ext cx="146050" cy="36513"/>
            </a:xfrm>
            <a:custGeom>
              <a:avLst/>
              <a:gdLst>
                <a:gd name="T0" fmla="*/ 1 w 39"/>
                <a:gd name="T1" fmla="*/ 4 h 10"/>
                <a:gd name="T2" fmla="*/ 1 w 39"/>
                <a:gd name="T3" fmla="*/ 1 h 10"/>
                <a:gd name="T4" fmla="*/ 4 w 39"/>
                <a:gd name="T5" fmla="*/ 1 h 10"/>
                <a:gd name="T6" fmla="*/ 9 w 39"/>
                <a:gd name="T7" fmla="*/ 4 h 10"/>
                <a:gd name="T8" fmla="*/ 24 w 39"/>
                <a:gd name="T9" fmla="*/ 6 h 10"/>
                <a:gd name="T10" fmla="*/ 35 w 39"/>
                <a:gd name="T11" fmla="*/ 3 h 10"/>
                <a:gd name="T12" fmla="*/ 35 w 39"/>
                <a:gd name="T13" fmla="*/ 2 h 10"/>
                <a:gd name="T14" fmla="*/ 38 w 39"/>
                <a:gd name="T15" fmla="*/ 1 h 10"/>
                <a:gd name="T16" fmla="*/ 39 w 39"/>
                <a:gd name="T17" fmla="*/ 4 h 10"/>
                <a:gd name="T18" fmla="*/ 37 w 39"/>
                <a:gd name="T19" fmla="*/ 6 h 10"/>
                <a:gd name="T20" fmla="*/ 24 w 39"/>
                <a:gd name="T21" fmla="*/ 10 h 10"/>
                <a:gd name="T22" fmla="*/ 7 w 39"/>
                <a:gd name="T23" fmla="*/ 8 h 10"/>
                <a:gd name="T24" fmla="*/ 1 w 39"/>
                <a:gd name="T25"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10">
                  <a:moveTo>
                    <a:pt x="1" y="4"/>
                  </a:moveTo>
                  <a:cubicBezTo>
                    <a:pt x="0" y="3"/>
                    <a:pt x="0" y="1"/>
                    <a:pt x="1" y="1"/>
                  </a:cubicBezTo>
                  <a:cubicBezTo>
                    <a:pt x="2" y="0"/>
                    <a:pt x="3" y="0"/>
                    <a:pt x="4" y="1"/>
                  </a:cubicBezTo>
                  <a:cubicBezTo>
                    <a:pt x="5" y="2"/>
                    <a:pt x="6" y="3"/>
                    <a:pt x="9" y="4"/>
                  </a:cubicBezTo>
                  <a:cubicBezTo>
                    <a:pt x="13" y="5"/>
                    <a:pt x="19" y="6"/>
                    <a:pt x="24" y="6"/>
                  </a:cubicBezTo>
                  <a:cubicBezTo>
                    <a:pt x="29" y="6"/>
                    <a:pt x="33" y="5"/>
                    <a:pt x="35" y="3"/>
                  </a:cubicBezTo>
                  <a:cubicBezTo>
                    <a:pt x="35" y="2"/>
                    <a:pt x="35" y="2"/>
                    <a:pt x="35" y="2"/>
                  </a:cubicBezTo>
                  <a:cubicBezTo>
                    <a:pt x="35" y="1"/>
                    <a:pt x="37" y="1"/>
                    <a:pt x="38" y="1"/>
                  </a:cubicBezTo>
                  <a:cubicBezTo>
                    <a:pt x="39" y="2"/>
                    <a:pt x="39" y="3"/>
                    <a:pt x="39" y="4"/>
                  </a:cubicBezTo>
                  <a:cubicBezTo>
                    <a:pt x="39" y="5"/>
                    <a:pt x="38" y="5"/>
                    <a:pt x="37" y="6"/>
                  </a:cubicBezTo>
                  <a:cubicBezTo>
                    <a:pt x="35" y="8"/>
                    <a:pt x="30" y="9"/>
                    <a:pt x="24" y="10"/>
                  </a:cubicBezTo>
                  <a:cubicBezTo>
                    <a:pt x="18" y="10"/>
                    <a:pt x="12" y="9"/>
                    <a:pt x="7" y="8"/>
                  </a:cubicBezTo>
                  <a:cubicBezTo>
                    <a:pt x="5" y="7"/>
                    <a:pt x="2" y="5"/>
                    <a:pt x="1" y="4"/>
                  </a:cubicBezTo>
                  <a:close/>
                </a:path>
              </a:pathLst>
            </a:custGeom>
            <a:solidFill>
              <a:srgbClr val="B88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388"/>
            <p:cNvSpPr/>
            <p:nvPr/>
          </p:nvSpPr>
          <p:spPr bwMode="auto">
            <a:xfrm>
              <a:off x="4341813" y="2143124"/>
              <a:ext cx="168275" cy="184150"/>
            </a:xfrm>
            <a:custGeom>
              <a:avLst/>
              <a:gdLst>
                <a:gd name="T0" fmla="*/ 25 w 45"/>
                <a:gd name="T1" fmla="*/ 1 h 49"/>
                <a:gd name="T2" fmla="*/ 43 w 45"/>
                <a:gd name="T3" fmla="*/ 27 h 49"/>
                <a:gd name="T4" fmla="*/ 20 w 45"/>
                <a:gd name="T5" fmla="*/ 47 h 49"/>
                <a:gd name="T6" fmla="*/ 2 w 45"/>
                <a:gd name="T7" fmla="*/ 22 h 49"/>
                <a:gd name="T8" fmla="*/ 25 w 45"/>
                <a:gd name="T9" fmla="*/ 1 h 49"/>
              </a:gdLst>
              <a:ahLst/>
              <a:cxnLst>
                <a:cxn ang="0">
                  <a:pos x="T0" y="T1"/>
                </a:cxn>
                <a:cxn ang="0">
                  <a:pos x="T2" y="T3"/>
                </a:cxn>
                <a:cxn ang="0">
                  <a:pos x="T4" y="T5"/>
                </a:cxn>
                <a:cxn ang="0">
                  <a:pos x="T6" y="T7"/>
                </a:cxn>
                <a:cxn ang="0">
                  <a:pos x="T8" y="T9"/>
                </a:cxn>
              </a:cxnLst>
              <a:rect l="0" t="0" r="r" b="b"/>
              <a:pathLst>
                <a:path w="45" h="49">
                  <a:moveTo>
                    <a:pt x="25" y="1"/>
                  </a:moveTo>
                  <a:cubicBezTo>
                    <a:pt x="37" y="2"/>
                    <a:pt x="45" y="14"/>
                    <a:pt x="43" y="27"/>
                  </a:cubicBezTo>
                  <a:cubicBezTo>
                    <a:pt x="42" y="40"/>
                    <a:pt x="31" y="49"/>
                    <a:pt x="20" y="47"/>
                  </a:cubicBezTo>
                  <a:cubicBezTo>
                    <a:pt x="8" y="46"/>
                    <a:pt x="0" y="35"/>
                    <a:pt x="2" y="22"/>
                  </a:cubicBezTo>
                  <a:cubicBezTo>
                    <a:pt x="3" y="9"/>
                    <a:pt x="14" y="0"/>
                    <a:pt x="25"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389"/>
            <p:cNvSpPr/>
            <p:nvPr/>
          </p:nvSpPr>
          <p:spPr bwMode="auto">
            <a:xfrm>
              <a:off x="4371976" y="2187574"/>
              <a:ext cx="123825" cy="120650"/>
            </a:xfrm>
            <a:custGeom>
              <a:avLst/>
              <a:gdLst>
                <a:gd name="T0" fmla="*/ 18 w 33"/>
                <a:gd name="T1" fmla="*/ 1 h 32"/>
                <a:gd name="T2" fmla="*/ 32 w 33"/>
                <a:gd name="T3" fmla="*/ 18 h 32"/>
                <a:gd name="T4" fmla="*/ 15 w 33"/>
                <a:gd name="T5" fmla="*/ 31 h 32"/>
                <a:gd name="T6" fmla="*/ 1 w 33"/>
                <a:gd name="T7" fmla="*/ 14 h 32"/>
                <a:gd name="T8" fmla="*/ 18 w 33"/>
                <a:gd name="T9" fmla="*/ 1 h 32"/>
              </a:gdLst>
              <a:ahLst/>
              <a:cxnLst>
                <a:cxn ang="0">
                  <a:pos x="T0" y="T1"/>
                </a:cxn>
                <a:cxn ang="0">
                  <a:pos x="T2" y="T3"/>
                </a:cxn>
                <a:cxn ang="0">
                  <a:pos x="T4" y="T5"/>
                </a:cxn>
                <a:cxn ang="0">
                  <a:pos x="T6" y="T7"/>
                </a:cxn>
                <a:cxn ang="0">
                  <a:pos x="T8" y="T9"/>
                </a:cxn>
              </a:cxnLst>
              <a:rect l="0" t="0" r="r" b="b"/>
              <a:pathLst>
                <a:path w="33" h="32">
                  <a:moveTo>
                    <a:pt x="18" y="1"/>
                  </a:moveTo>
                  <a:cubicBezTo>
                    <a:pt x="27" y="2"/>
                    <a:pt x="33" y="10"/>
                    <a:pt x="32" y="18"/>
                  </a:cubicBezTo>
                  <a:cubicBezTo>
                    <a:pt x="31" y="26"/>
                    <a:pt x="23" y="32"/>
                    <a:pt x="15" y="31"/>
                  </a:cubicBezTo>
                  <a:cubicBezTo>
                    <a:pt x="6" y="30"/>
                    <a:pt x="0" y="23"/>
                    <a:pt x="1" y="14"/>
                  </a:cubicBezTo>
                  <a:cubicBezTo>
                    <a:pt x="2" y="6"/>
                    <a:pt x="10" y="0"/>
                    <a:pt x="18" y="1"/>
                  </a:cubicBezTo>
                  <a:close/>
                </a:path>
              </a:pathLst>
            </a:custGeom>
            <a:solidFill>
              <a:srgbClr val="363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390"/>
            <p:cNvSpPr/>
            <p:nvPr/>
          </p:nvSpPr>
          <p:spPr bwMode="auto">
            <a:xfrm>
              <a:off x="4386263" y="2203449"/>
              <a:ext cx="41275" cy="41275"/>
            </a:xfrm>
            <a:custGeom>
              <a:avLst/>
              <a:gdLst>
                <a:gd name="T0" fmla="*/ 6 w 11"/>
                <a:gd name="T1" fmla="*/ 1 h 11"/>
                <a:gd name="T2" fmla="*/ 11 w 11"/>
                <a:gd name="T3" fmla="*/ 6 h 11"/>
                <a:gd name="T4" fmla="*/ 5 w 11"/>
                <a:gd name="T5" fmla="*/ 11 h 11"/>
                <a:gd name="T6" fmla="*/ 1 w 11"/>
                <a:gd name="T7" fmla="*/ 5 h 11"/>
                <a:gd name="T8" fmla="*/ 6 w 11"/>
                <a:gd name="T9" fmla="*/ 1 h 11"/>
              </a:gdLst>
              <a:ahLst/>
              <a:cxnLst>
                <a:cxn ang="0">
                  <a:pos x="T0" y="T1"/>
                </a:cxn>
                <a:cxn ang="0">
                  <a:pos x="T2" y="T3"/>
                </a:cxn>
                <a:cxn ang="0">
                  <a:pos x="T4" y="T5"/>
                </a:cxn>
                <a:cxn ang="0">
                  <a:pos x="T6" y="T7"/>
                </a:cxn>
                <a:cxn ang="0">
                  <a:pos x="T8" y="T9"/>
                </a:cxn>
              </a:cxnLst>
              <a:rect l="0" t="0" r="r" b="b"/>
              <a:pathLst>
                <a:path w="11" h="11">
                  <a:moveTo>
                    <a:pt x="6" y="1"/>
                  </a:moveTo>
                  <a:cubicBezTo>
                    <a:pt x="9" y="1"/>
                    <a:pt x="11" y="4"/>
                    <a:pt x="11" y="6"/>
                  </a:cubicBezTo>
                  <a:cubicBezTo>
                    <a:pt x="11" y="9"/>
                    <a:pt x="8" y="11"/>
                    <a:pt x="5" y="11"/>
                  </a:cubicBezTo>
                  <a:cubicBezTo>
                    <a:pt x="2" y="10"/>
                    <a:pt x="0" y="8"/>
                    <a:pt x="1" y="5"/>
                  </a:cubicBezTo>
                  <a:cubicBezTo>
                    <a:pt x="1" y="2"/>
                    <a:pt x="3" y="0"/>
                    <a:pt x="6"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391"/>
            <p:cNvSpPr/>
            <p:nvPr/>
          </p:nvSpPr>
          <p:spPr bwMode="auto">
            <a:xfrm>
              <a:off x="4394201" y="2247899"/>
              <a:ext cx="26988" cy="22225"/>
            </a:xfrm>
            <a:custGeom>
              <a:avLst/>
              <a:gdLst>
                <a:gd name="T0" fmla="*/ 4 w 7"/>
                <a:gd name="T1" fmla="*/ 0 h 6"/>
                <a:gd name="T2" fmla="*/ 6 w 7"/>
                <a:gd name="T3" fmla="*/ 3 h 6"/>
                <a:gd name="T4" fmla="*/ 3 w 7"/>
                <a:gd name="T5" fmla="*/ 6 h 6"/>
                <a:gd name="T6" fmla="*/ 0 w 7"/>
                <a:gd name="T7" fmla="*/ 3 h 6"/>
                <a:gd name="T8" fmla="*/ 4 w 7"/>
                <a:gd name="T9" fmla="*/ 0 h 6"/>
              </a:gdLst>
              <a:ahLst/>
              <a:cxnLst>
                <a:cxn ang="0">
                  <a:pos x="T0" y="T1"/>
                </a:cxn>
                <a:cxn ang="0">
                  <a:pos x="T2" y="T3"/>
                </a:cxn>
                <a:cxn ang="0">
                  <a:pos x="T4" y="T5"/>
                </a:cxn>
                <a:cxn ang="0">
                  <a:pos x="T6" y="T7"/>
                </a:cxn>
                <a:cxn ang="0">
                  <a:pos x="T8" y="T9"/>
                </a:cxn>
              </a:cxnLst>
              <a:rect l="0" t="0" r="r" b="b"/>
              <a:pathLst>
                <a:path w="7" h="6">
                  <a:moveTo>
                    <a:pt x="4" y="0"/>
                  </a:moveTo>
                  <a:cubicBezTo>
                    <a:pt x="5" y="0"/>
                    <a:pt x="7" y="2"/>
                    <a:pt x="6" y="3"/>
                  </a:cubicBezTo>
                  <a:cubicBezTo>
                    <a:pt x="6" y="5"/>
                    <a:pt x="5" y="6"/>
                    <a:pt x="3" y="6"/>
                  </a:cubicBezTo>
                  <a:cubicBezTo>
                    <a:pt x="1" y="6"/>
                    <a:pt x="0" y="4"/>
                    <a:pt x="0" y="3"/>
                  </a:cubicBezTo>
                  <a:cubicBezTo>
                    <a:pt x="1" y="1"/>
                    <a:pt x="2" y="0"/>
                    <a:pt x="4" y="0"/>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392"/>
            <p:cNvSpPr/>
            <p:nvPr/>
          </p:nvSpPr>
          <p:spPr bwMode="auto">
            <a:xfrm>
              <a:off x="3843338" y="2476499"/>
              <a:ext cx="690563" cy="173038"/>
            </a:xfrm>
            <a:custGeom>
              <a:avLst/>
              <a:gdLst>
                <a:gd name="T0" fmla="*/ 0 w 184"/>
                <a:gd name="T1" fmla="*/ 19 h 46"/>
                <a:gd name="T2" fmla="*/ 8 w 184"/>
                <a:gd name="T3" fmla="*/ 0 h 46"/>
                <a:gd name="T4" fmla="*/ 72 w 184"/>
                <a:gd name="T5" fmla="*/ 19 h 46"/>
                <a:gd name="T6" fmla="*/ 74 w 184"/>
                <a:gd name="T7" fmla="*/ 13 h 46"/>
                <a:gd name="T8" fmla="*/ 89 w 184"/>
                <a:gd name="T9" fmla="*/ 15 h 46"/>
                <a:gd name="T10" fmla="*/ 90 w 184"/>
                <a:gd name="T11" fmla="*/ 21 h 46"/>
                <a:gd name="T12" fmla="*/ 159 w 184"/>
                <a:gd name="T13" fmla="*/ 17 h 46"/>
                <a:gd name="T14" fmla="*/ 184 w 184"/>
                <a:gd name="T15" fmla="*/ 25 h 46"/>
                <a:gd name="T16" fmla="*/ 126 w 184"/>
                <a:gd name="T17" fmla="*/ 46 h 46"/>
                <a:gd name="T18" fmla="*/ 47 w 184"/>
                <a:gd name="T19" fmla="*/ 39 h 46"/>
                <a:gd name="T20" fmla="*/ 0 w 184"/>
                <a:gd name="T21" fmla="*/ 1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46">
                  <a:moveTo>
                    <a:pt x="0" y="19"/>
                  </a:moveTo>
                  <a:cubicBezTo>
                    <a:pt x="8" y="0"/>
                    <a:pt x="8" y="0"/>
                    <a:pt x="8" y="0"/>
                  </a:cubicBezTo>
                  <a:cubicBezTo>
                    <a:pt x="15" y="12"/>
                    <a:pt x="62" y="34"/>
                    <a:pt x="72" y="19"/>
                  </a:cubicBezTo>
                  <a:cubicBezTo>
                    <a:pt x="73" y="17"/>
                    <a:pt x="73" y="14"/>
                    <a:pt x="74" y="13"/>
                  </a:cubicBezTo>
                  <a:cubicBezTo>
                    <a:pt x="78" y="12"/>
                    <a:pt x="85" y="12"/>
                    <a:pt x="89" y="15"/>
                  </a:cubicBezTo>
                  <a:cubicBezTo>
                    <a:pt x="90" y="16"/>
                    <a:pt x="89" y="19"/>
                    <a:pt x="90" y="21"/>
                  </a:cubicBezTo>
                  <a:cubicBezTo>
                    <a:pt x="98" y="34"/>
                    <a:pt x="141" y="29"/>
                    <a:pt x="159" y="17"/>
                  </a:cubicBezTo>
                  <a:cubicBezTo>
                    <a:pt x="160" y="16"/>
                    <a:pt x="182" y="25"/>
                    <a:pt x="184" y="25"/>
                  </a:cubicBezTo>
                  <a:cubicBezTo>
                    <a:pt x="126" y="46"/>
                    <a:pt x="126" y="46"/>
                    <a:pt x="126" y="46"/>
                  </a:cubicBezTo>
                  <a:cubicBezTo>
                    <a:pt x="47" y="39"/>
                    <a:pt x="47" y="39"/>
                    <a:pt x="47" y="39"/>
                  </a:cubicBezTo>
                  <a:lnTo>
                    <a:pt x="0" y="19"/>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393"/>
            <p:cNvSpPr/>
            <p:nvPr/>
          </p:nvSpPr>
          <p:spPr bwMode="auto">
            <a:xfrm>
              <a:off x="4371976" y="1989137"/>
              <a:ext cx="198438" cy="168275"/>
            </a:xfrm>
            <a:custGeom>
              <a:avLst/>
              <a:gdLst>
                <a:gd name="T0" fmla="*/ 9 w 53"/>
                <a:gd name="T1" fmla="*/ 5 h 45"/>
                <a:gd name="T2" fmla="*/ 50 w 53"/>
                <a:gd name="T3" fmla="*/ 27 h 45"/>
                <a:gd name="T4" fmla="*/ 44 w 53"/>
                <a:gd name="T5" fmla="*/ 43 h 45"/>
                <a:gd name="T6" fmla="*/ 2 w 53"/>
                <a:gd name="T7" fmla="*/ 16 h 45"/>
                <a:gd name="T8" fmla="*/ 9 w 53"/>
                <a:gd name="T9" fmla="*/ 5 h 45"/>
              </a:gdLst>
              <a:ahLst/>
              <a:cxnLst>
                <a:cxn ang="0">
                  <a:pos x="T0" y="T1"/>
                </a:cxn>
                <a:cxn ang="0">
                  <a:pos x="T2" y="T3"/>
                </a:cxn>
                <a:cxn ang="0">
                  <a:pos x="T4" y="T5"/>
                </a:cxn>
                <a:cxn ang="0">
                  <a:pos x="T6" y="T7"/>
                </a:cxn>
                <a:cxn ang="0">
                  <a:pos x="T8" y="T9"/>
                </a:cxn>
              </a:cxnLst>
              <a:rect l="0" t="0" r="r" b="b"/>
              <a:pathLst>
                <a:path w="53" h="45">
                  <a:moveTo>
                    <a:pt x="9" y="5"/>
                  </a:moveTo>
                  <a:cubicBezTo>
                    <a:pt x="23" y="0"/>
                    <a:pt x="43" y="18"/>
                    <a:pt x="50" y="27"/>
                  </a:cubicBezTo>
                  <a:cubicBezTo>
                    <a:pt x="53" y="33"/>
                    <a:pt x="51" y="45"/>
                    <a:pt x="44" y="43"/>
                  </a:cubicBezTo>
                  <a:cubicBezTo>
                    <a:pt x="38" y="41"/>
                    <a:pt x="9" y="26"/>
                    <a:pt x="2" y="16"/>
                  </a:cubicBezTo>
                  <a:cubicBezTo>
                    <a:pt x="0" y="12"/>
                    <a:pt x="2" y="8"/>
                    <a:pt x="9" y="5"/>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394"/>
            <p:cNvSpPr/>
            <p:nvPr/>
          </p:nvSpPr>
          <p:spPr bwMode="auto">
            <a:xfrm>
              <a:off x="3832226" y="1989137"/>
              <a:ext cx="212725" cy="127000"/>
            </a:xfrm>
            <a:custGeom>
              <a:avLst/>
              <a:gdLst>
                <a:gd name="T0" fmla="*/ 1 w 57"/>
                <a:gd name="T1" fmla="*/ 22 h 34"/>
                <a:gd name="T2" fmla="*/ 42 w 57"/>
                <a:gd name="T3" fmla="*/ 0 h 34"/>
                <a:gd name="T4" fmla="*/ 52 w 57"/>
                <a:gd name="T5" fmla="*/ 12 h 34"/>
                <a:gd name="T6" fmla="*/ 6 w 57"/>
                <a:gd name="T7" fmla="*/ 34 h 34"/>
                <a:gd name="T8" fmla="*/ 1 w 57"/>
                <a:gd name="T9" fmla="*/ 22 h 34"/>
              </a:gdLst>
              <a:ahLst/>
              <a:cxnLst>
                <a:cxn ang="0">
                  <a:pos x="T0" y="T1"/>
                </a:cxn>
                <a:cxn ang="0">
                  <a:pos x="T2" y="T3"/>
                </a:cxn>
                <a:cxn ang="0">
                  <a:pos x="T4" y="T5"/>
                </a:cxn>
                <a:cxn ang="0">
                  <a:pos x="T6" y="T7"/>
                </a:cxn>
                <a:cxn ang="0">
                  <a:pos x="T8" y="T9"/>
                </a:cxn>
              </a:cxnLst>
              <a:rect l="0" t="0" r="r" b="b"/>
              <a:pathLst>
                <a:path w="57" h="34">
                  <a:moveTo>
                    <a:pt x="1" y="22"/>
                  </a:moveTo>
                  <a:cubicBezTo>
                    <a:pt x="4" y="8"/>
                    <a:pt x="30" y="0"/>
                    <a:pt x="42" y="0"/>
                  </a:cubicBezTo>
                  <a:cubicBezTo>
                    <a:pt x="48" y="0"/>
                    <a:pt x="57" y="8"/>
                    <a:pt x="52" y="12"/>
                  </a:cubicBezTo>
                  <a:cubicBezTo>
                    <a:pt x="47" y="17"/>
                    <a:pt x="19" y="34"/>
                    <a:pt x="6" y="34"/>
                  </a:cubicBezTo>
                  <a:cubicBezTo>
                    <a:pt x="2" y="34"/>
                    <a:pt x="0" y="30"/>
                    <a:pt x="1" y="22"/>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395"/>
            <p:cNvSpPr/>
            <p:nvPr/>
          </p:nvSpPr>
          <p:spPr bwMode="auto">
            <a:xfrm>
              <a:off x="3760788" y="2195512"/>
              <a:ext cx="473075" cy="396875"/>
            </a:xfrm>
            <a:custGeom>
              <a:avLst/>
              <a:gdLst>
                <a:gd name="T0" fmla="*/ 95 w 126"/>
                <a:gd name="T1" fmla="*/ 32 h 106"/>
                <a:gd name="T2" fmla="*/ 4 w 126"/>
                <a:gd name="T3" fmla="*/ 31 h 106"/>
                <a:gd name="T4" fmla="*/ 9 w 126"/>
                <a:gd name="T5" fmla="*/ 64 h 106"/>
                <a:gd name="T6" fmla="*/ 95 w 126"/>
                <a:gd name="T7" fmla="*/ 32 h 106"/>
              </a:gdLst>
              <a:ahLst/>
              <a:cxnLst>
                <a:cxn ang="0">
                  <a:pos x="T0" y="T1"/>
                </a:cxn>
                <a:cxn ang="0">
                  <a:pos x="T2" y="T3"/>
                </a:cxn>
                <a:cxn ang="0">
                  <a:pos x="T4" y="T5"/>
                </a:cxn>
                <a:cxn ang="0">
                  <a:pos x="T6" y="T7"/>
                </a:cxn>
              </a:cxnLst>
              <a:rect l="0" t="0" r="r" b="b"/>
              <a:pathLst>
                <a:path w="126" h="106">
                  <a:moveTo>
                    <a:pt x="95" y="32"/>
                  </a:moveTo>
                  <a:cubicBezTo>
                    <a:pt x="79" y="0"/>
                    <a:pt x="39" y="62"/>
                    <a:pt x="4" y="31"/>
                  </a:cubicBezTo>
                  <a:cubicBezTo>
                    <a:pt x="1" y="28"/>
                    <a:pt x="0" y="50"/>
                    <a:pt x="9" y="64"/>
                  </a:cubicBezTo>
                  <a:cubicBezTo>
                    <a:pt x="35" y="106"/>
                    <a:pt x="126" y="97"/>
                    <a:pt x="95" y="32"/>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396"/>
            <p:cNvSpPr/>
            <p:nvPr/>
          </p:nvSpPr>
          <p:spPr bwMode="auto">
            <a:xfrm>
              <a:off x="3763963" y="1606549"/>
              <a:ext cx="896938" cy="325438"/>
            </a:xfrm>
            <a:custGeom>
              <a:avLst/>
              <a:gdLst>
                <a:gd name="T0" fmla="*/ 216 w 239"/>
                <a:gd name="T1" fmla="*/ 87 h 87"/>
                <a:gd name="T2" fmla="*/ 28 w 239"/>
                <a:gd name="T3" fmla="*/ 61 h 87"/>
                <a:gd name="T4" fmla="*/ 87 w 239"/>
                <a:gd name="T5" fmla="*/ 2 h 87"/>
                <a:gd name="T6" fmla="*/ 207 w 239"/>
                <a:gd name="T7" fmla="*/ 29 h 87"/>
                <a:gd name="T8" fmla="*/ 216 w 239"/>
                <a:gd name="T9" fmla="*/ 87 h 87"/>
              </a:gdLst>
              <a:ahLst/>
              <a:cxnLst>
                <a:cxn ang="0">
                  <a:pos x="T0" y="T1"/>
                </a:cxn>
                <a:cxn ang="0">
                  <a:pos x="T2" y="T3"/>
                </a:cxn>
                <a:cxn ang="0">
                  <a:pos x="T4" y="T5"/>
                </a:cxn>
                <a:cxn ang="0">
                  <a:pos x="T6" y="T7"/>
                </a:cxn>
                <a:cxn ang="0">
                  <a:pos x="T8" y="T9"/>
                </a:cxn>
              </a:cxnLst>
              <a:rect l="0" t="0" r="r" b="b"/>
              <a:pathLst>
                <a:path w="239" h="87">
                  <a:moveTo>
                    <a:pt x="216" y="87"/>
                  </a:moveTo>
                  <a:cubicBezTo>
                    <a:pt x="190" y="51"/>
                    <a:pt x="76" y="33"/>
                    <a:pt x="28" y="61"/>
                  </a:cubicBezTo>
                  <a:cubicBezTo>
                    <a:pt x="12" y="56"/>
                    <a:pt x="0" y="0"/>
                    <a:pt x="87" y="2"/>
                  </a:cubicBezTo>
                  <a:cubicBezTo>
                    <a:pt x="126" y="3"/>
                    <a:pt x="171" y="9"/>
                    <a:pt x="207" y="29"/>
                  </a:cubicBezTo>
                  <a:cubicBezTo>
                    <a:pt x="230" y="42"/>
                    <a:pt x="239" y="65"/>
                    <a:pt x="216" y="87"/>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397"/>
            <p:cNvSpPr/>
            <p:nvPr/>
          </p:nvSpPr>
          <p:spPr bwMode="auto">
            <a:xfrm>
              <a:off x="3824288" y="1631949"/>
              <a:ext cx="822325" cy="285750"/>
            </a:xfrm>
            <a:custGeom>
              <a:avLst/>
              <a:gdLst>
                <a:gd name="T0" fmla="*/ 197 w 219"/>
                <a:gd name="T1" fmla="*/ 76 h 76"/>
                <a:gd name="T2" fmla="*/ 22 w 219"/>
                <a:gd name="T3" fmla="*/ 50 h 76"/>
                <a:gd name="T4" fmla="*/ 69 w 219"/>
                <a:gd name="T5" fmla="*/ 4 h 76"/>
                <a:gd name="T6" fmla="*/ 187 w 219"/>
                <a:gd name="T7" fmla="*/ 29 h 76"/>
                <a:gd name="T8" fmla="*/ 197 w 219"/>
                <a:gd name="T9" fmla="*/ 76 h 76"/>
              </a:gdLst>
              <a:ahLst/>
              <a:cxnLst>
                <a:cxn ang="0">
                  <a:pos x="T0" y="T1"/>
                </a:cxn>
                <a:cxn ang="0">
                  <a:pos x="T2" y="T3"/>
                </a:cxn>
                <a:cxn ang="0">
                  <a:pos x="T4" y="T5"/>
                </a:cxn>
                <a:cxn ang="0">
                  <a:pos x="T6" y="T7"/>
                </a:cxn>
                <a:cxn ang="0">
                  <a:pos x="T8" y="T9"/>
                </a:cxn>
              </a:cxnLst>
              <a:rect l="0" t="0" r="r" b="b"/>
              <a:pathLst>
                <a:path w="219" h="76">
                  <a:moveTo>
                    <a:pt x="197" y="76"/>
                  </a:moveTo>
                  <a:cubicBezTo>
                    <a:pt x="170" y="46"/>
                    <a:pt x="67" y="27"/>
                    <a:pt x="22" y="50"/>
                  </a:cubicBezTo>
                  <a:cubicBezTo>
                    <a:pt x="5" y="45"/>
                    <a:pt x="0" y="0"/>
                    <a:pt x="69" y="4"/>
                  </a:cubicBezTo>
                  <a:cubicBezTo>
                    <a:pt x="108" y="6"/>
                    <a:pt x="151" y="12"/>
                    <a:pt x="187" y="29"/>
                  </a:cubicBezTo>
                  <a:cubicBezTo>
                    <a:pt x="209" y="40"/>
                    <a:pt x="219" y="58"/>
                    <a:pt x="197" y="76"/>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398"/>
            <p:cNvSpPr/>
            <p:nvPr/>
          </p:nvSpPr>
          <p:spPr bwMode="auto">
            <a:xfrm>
              <a:off x="3970338" y="1779587"/>
              <a:ext cx="619125" cy="300038"/>
            </a:xfrm>
            <a:custGeom>
              <a:avLst/>
              <a:gdLst>
                <a:gd name="T0" fmla="*/ 143 w 165"/>
                <a:gd name="T1" fmla="*/ 31 h 80"/>
                <a:gd name="T2" fmla="*/ 101 w 165"/>
                <a:gd name="T3" fmla="*/ 11 h 80"/>
                <a:gd name="T4" fmla="*/ 53 w 165"/>
                <a:gd name="T5" fmla="*/ 2 h 80"/>
                <a:gd name="T6" fmla="*/ 8 w 165"/>
                <a:gd name="T7" fmla="*/ 36 h 80"/>
                <a:gd name="T8" fmla="*/ 90 w 165"/>
                <a:gd name="T9" fmla="*/ 32 h 80"/>
                <a:gd name="T10" fmla="*/ 56 w 165"/>
                <a:gd name="T11" fmla="*/ 24 h 80"/>
                <a:gd name="T12" fmla="*/ 59 w 165"/>
                <a:gd name="T13" fmla="*/ 38 h 80"/>
                <a:gd name="T14" fmla="*/ 38 w 165"/>
                <a:gd name="T15" fmla="*/ 23 h 80"/>
                <a:gd name="T16" fmla="*/ 155 w 165"/>
                <a:gd name="T17" fmla="*/ 48 h 80"/>
                <a:gd name="T18" fmla="*/ 143 w 165"/>
                <a:gd name="T19" fmla="*/ 3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80">
                  <a:moveTo>
                    <a:pt x="143" y="31"/>
                  </a:moveTo>
                  <a:cubicBezTo>
                    <a:pt x="101" y="11"/>
                    <a:pt x="101" y="11"/>
                    <a:pt x="101" y="11"/>
                  </a:cubicBezTo>
                  <a:cubicBezTo>
                    <a:pt x="53" y="2"/>
                    <a:pt x="53" y="2"/>
                    <a:pt x="53" y="2"/>
                  </a:cubicBezTo>
                  <a:cubicBezTo>
                    <a:pt x="37" y="0"/>
                    <a:pt x="0" y="10"/>
                    <a:pt x="8" y="36"/>
                  </a:cubicBezTo>
                  <a:cubicBezTo>
                    <a:pt x="15" y="59"/>
                    <a:pt x="121" y="80"/>
                    <a:pt x="90" y="32"/>
                  </a:cubicBezTo>
                  <a:cubicBezTo>
                    <a:pt x="82" y="18"/>
                    <a:pt x="66" y="19"/>
                    <a:pt x="56" y="24"/>
                  </a:cubicBezTo>
                  <a:cubicBezTo>
                    <a:pt x="46" y="28"/>
                    <a:pt x="43" y="37"/>
                    <a:pt x="59" y="38"/>
                  </a:cubicBezTo>
                  <a:cubicBezTo>
                    <a:pt x="60" y="38"/>
                    <a:pt x="22" y="40"/>
                    <a:pt x="38" y="23"/>
                  </a:cubicBezTo>
                  <a:cubicBezTo>
                    <a:pt x="53" y="6"/>
                    <a:pt x="124" y="24"/>
                    <a:pt x="155" y="48"/>
                  </a:cubicBezTo>
                  <a:cubicBezTo>
                    <a:pt x="165" y="55"/>
                    <a:pt x="158" y="30"/>
                    <a:pt x="143" y="3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399"/>
            <p:cNvSpPr/>
            <p:nvPr/>
          </p:nvSpPr>
          <p:spPr bwMode="auto">
            <a:xfrm>
              <a:off x="4383088" y="1973262"/>
              <a:ext cx="198438" cy="169863"/>
            </a:xfrm>
            <a:custGeom>
              <a:avLst/>
              <a:gdLst>
                <a:gd name="T0" fmla="*/ 9 w 53"/>
                <a:gd name="T1" fmla="*/ 6 h 45"/>
                <a:gd name="T2" fmla="*/ 49 w 53"/>
                <a:gd name="T3" fmla="*/ 28 h 45"/>
                <a:gd name="T4" fmla="*/ 44 w 53"/>
                <a:gd name="T5" fmla="*/ 44 h 45"/>
                <a:gd name="T6" fmla="*/ 2 w 53"/>
                <a:gd name="T7" fmla="*/ 16 h 45"/>
                <a:gd name="T8" fmla="*/ 9 w 53"/>
                <a:gd name="T9" fmla="*/ 6 h 45"/>
              </a:gdLst>
              <a:ahLst/>
              <a:cxnLst>
                <a:cxn ang="0">
                  <a:pos x="T0" y="T1"/>
                </a:cxn>
                <a:cxn ang="0">
                  <a:pos x="T2" y="T3"/>
                </a:cxn>
                <a:cxn ang="0">
                  <a:pos x="T4" y="T5"/>
                </a:cxn>
                <a:cxn ang="0">
                  <a:pos x="T6" y="T7"/>
                </a:cxn>
                <a:cxn ang="0">
                  <a:pos x="T8" y="T9"/>
                </a:cxn>
              </a:cxnLst>
              <a:rect l="0" t="0" r="r" b="b"/>
              <a:pathLst>
                <a:path w="53" h="45">
                  <a:moveTo>
                    <a:pt x="9" y="6"/>
                  </a:moveTo>
                  <a:cubicBezTo>
                    <a:pt x="23" y="0"/>
                    <a:pt x="43" y="18"/>
                    <a:pt x="49" y="28"/>
                  </a:cubicBezTo>
                  <a:cubicBezTo>
                    <a:pt x="53" y="34"/>
                    <a:pt x="51" y="45"/>
                    <a:pt x="44" y="44"/>
                  </a:cubicBezTo>
                  <a:cubicBezTo>
                    <a:pt x="38" y="42"/>
                    <a:pt x="9" y="27"/>
                    <a:pt x="2" y="16"/>
                  </a:cubicBezTo>
                  <a:cubicBezTo>
                    <a:pt x="0" y="12"/>
                    <a:pt x="2" y="8"/>
                    <a:pt x="9" y="6"/>
                  </a:cubicBezTo>
                  <a:close/>
                </a:path>
              </a:pathLst>
            </a:custGeom>
            <a:solidFill>
              <a:srgbClr val="FFF8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400"/>
            <p:cNvSpPr/>
            <p:nvPr/>
          </p:nvSpPr>
          <p:spPr bwMode="auto">
            <a:xfrm>
              <a:off x="3827463" y="1970087"/>
              <a:ext cx="217488" cy="127000"/>
            </a:xfrm>
            <a:custGeom>
              <a:avLst/>
              <a:gdLst>
                <a:gd name="T0" fmla="*/ 2 w 58"/>
                <a:gd name="T1" fmla="*/ 22 h 34"/>
                <a:gd name="T2" fmla="*/ 42 w 58"/>
                <a:gd name="T3" fmla="*/ 0 h 34"/>
                <a:gd name="T4" fmla="*/ 53 w 58"/>
                <a:gd name="T5" fmla="*/ 13 h 34"/>
                <a:gd name="T6" fmla="*/ 7 w 58"/>
                <a:gd name="T7" fmla="*/ 34 h 34"/>
                <a:gd name="T8" fmla="*/ 2 w 58"/>
                <a:gd name="T9" fmla="*/ 22 h 34"/>
              </a:gdLst>
              <a:ahLst/>
              <a:cxnLst>
                <a:cxn ang="0">
                  <a:pos x="T0" y="T1"/>
                </a:cxn>
                <a:cxn ang="0">
                  <a:pos x="T2" y="T3"/>
                </a:cxn>
                <a:cxn ang="0">
                  <a:pos x="T4" y="T5"/>
                </a:cxn>
                <a:cxn ang="0">
                  <a:pos x="T6" y="T7"/>
                </a:cxn>
                <a:cxn ang="0">
                  <a:pos x="T8" y="T9"/>
                </a:cxn>
              </a:cxnLst>
              <a:rect l="0" t="0" r="r" b="b"/>
              <a:pathLst>
                <a:path w="58" h="34">
                  <a:moveTo>
                    <a:pt x="2" y="22"/>
                  </a:moveTo>
                  <a:cubicBezTo>
                    <a:pt x="4" y="8"/>
                    <a:pt x="30" y="0"/>
                    <a:pt x="42" y="0"/>
                  </a:cubicBezTo>
                  <a:cubicBezTo>
                    <a:pt x="49" y="0"/>
                    <a:pt x="58" y="8"/>
                    <a:pt x="53" y="13"/>
                  </a:cubicBezTo>
                  <a:cubicBezTo>
                    <a:pt x="48" y="17"/>
                    <a:pt x="20" y="34"/>
                    <a:pt x="7" y="34"/>
                  </a:cubicBezTo>
                  <a:cubicBezTo>
                    <a:pt x="2" y="34"/>
                    <a:pt x="0" y="30"/>
                    <a:pt x="2" y="22"/>
                  </a:cubicBezTo>
                  <a:close/>
                </a:path>
              </a:pathLst>
            </a:custGeom>
            <a:solidFill>
              <a:srgbClr val="FFF8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401"/>
            <p:cNvSpPr/>
            <p:nvPr/>
          </p:nvSpPr>
          <p:spPr bwMode="auto">
            <a:xfrm>
              <a:off x="4405313" y="2360612"/>
              <a:ext cx="117475" cy="60325"/>
            </a:xfrm>
            <a:custGeom>
              <a:avLst/>
              <a:gdLst>
                <a:gd name="T0" fmla="*/ 4 w 31"/>
                <a:gd name="T1" fmla="*/ 15 h 16"/>
                <a:gd name="T2" fmla="*/ 0 w 31"/>
                <a:gd name="T3" fmla="*/ 14 h 16"/>
                <a:gd name="T4" fmla="*/ 14 w 31"/>
                <a:gd name="T5" fmla="*/ 5 h 16"/>
                <a:gd name="T6" fmla="*/ 8 w 31"/>
                <a:gd name="T7" fmla="*/ 3 h 16"/>
                <a:gd name="T8" fmla="*/ 10 w 31"/>
                <a:gd name="T9" fmla="*/ 1 h 16"/>
                <a:gd name="T10" fmla="*/ 31 w 31"/>
                <a:gd name="T11" fmla="*/ 7 h 16"/>
                <a:gd name="T12" fmla="*/ 28 w 31"/>
                <a:gd name="T13" fmla="*/ 9 h 16"/>
                <a:gd name="T14" fmla="*/ 21 w 31"/>
                <a:gd name="T15" fmla="*/ 7 h 16"/>
                <a:gd name="T16" fmla="*/ 16 w 31"/>
                <a:gd name="T17" fmla="*/ 11 h 16"/>
                <a:gd name="T18" fmla="*/ 4 w 31"/>
                <a:gd name="T1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6">
                  <a:moveTo>
                    <a:pt x="4" y="15"/>
                  </a:moveTo>
                  <a:cubicBezTo>
                    <a:pt x="0" y="14"/>
                    <a:pt x="0" y="14"/>
                    <a:pt x="0" y="14"/>
                  </a:cubicBezTo>
                  <a:cubicBezTo>
                    <a:pt x="5" y="15"/>
                    <a:pt x="22" y="7"/>
                    <a:pt x="14" y="5"/>
                  </a:cubicBezTo>
                  <a:cubicBezTo>
                    <a:pt x="12" y="4"/>
                    <a:pt x="9" y="4"/>
                    <a:pt x="8" y="3"/>
                  </a:cubicBezTo>
                  <a:cubicBezTo>
                    <a:pt x="8" y="3"/>
                    <a:pt x="9" y="0"/>
                    <a:pt x="10" y="1"/>
                  </a:cubicBezTo>
                  <a:cubicBezTo>
                    <a:pt x="13" y="1"/>
                    <a:pt x="30" y="6"/>
                    <a:pt x="31" y="7"/>
                  </a:cubicBezTo>
                  <a:cubicBezTo>
                    <a:pt x="31" y="8"/>
                    <a:pt x="28" y="9"/>
                    <a:pt x="28" y="9"/>
                  </a:cubicBezTo>
                  <a:cubicBezTo>
                    <a:pt x="25" y="9"/>
                    <a:pt x="23" y="8"/>
                    <a:pt x="21" y="7"/>
                  </a:cubicBezTo>
                  <a:cubicBezTo>
                    <a:pt x="21" y="7"/>
                    <a:pt x="20" y="9"/>
                    <a:pt x="16" y="11"/>
                  </a:cubicBezTo>
                  <a:cubicBezTo>
                    <a:pt x="14" y="12"/>
                    <a:pt x="6" y="16"/>
                    <a:pt x="4" y="15"/>
                  </a:cubicBezTo>
                  <a:close/>
                </a:path>
              </a:pathLst>
            </a:custGeom>
            <a:solidFill>
              <a:srgbClr val="B88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Freeform 402"/>
            <p:cNvSpPr/>
            <p:nvPr/>
          </p:nvSpPr>
          <p:spPr bwMode="auto">
            <a:xfrm>
              <a:off x="4022726" y="2209799"/>
              <a:ext cx="547688" cy="434975"/>
            </a:xfrm>
            <a:custGeom>
              <a:avLst/>
              <a:gdLst>
                <a:gd name="T0" fmla="*/ 51 w 146"/>
                <a:gd name="T1" fmla="*/ 26 h 116"/>
                <a:gd name="T2" fmla="*/ 141 w 146"/>
                <a:gd name="T3" fmla="*/ 53 h 116"/>
                <a:gd name="T4" fmla="*/ 127 w 146"/>
                <a:gd name="T5" fmla="*/ 83 h 116"/>
                <a:gd name="T6" fmla="*/ 51 w 146"/>
                <a:gd name="T7" fmla="*/ 26 h 116"/>
              </a:gdLst>
              <a:ahLst/>
              <a:cxnLst>
                <a:cxn ang="0">
                  <a:pos x="T0" y="T1"/>
                </a:cxn>
                <a:cxn ang="0">
                  <a:pos x="T2" y="T3"/>
                </a:cxn>
                <a:cxn ang="0">
                  <a:pos x="T4" y="T5"/>
                </a:cxn>
                <a:cxn ang="0">
                  <a:pos x="T6" y="T7"/>
                </a:cxn>
              </a:cxnLst>
              <a:rect l="0" t="0" r="r" b="b"/>
              <a:pathLst>
                <a:path w="146" h="116">
                  <a:moveTo>
                    <a:pt x="51" y="26"/>
                  </a:moveTo>
                  <a:cubicBezTo>
                    <a:pt x="76" y="0"/>
                    <a:pt x="98" y="72"/>
                    <a:pt x="141" y="53"/>
                  </a:cubicBezTo>
                  <a:cubicBezTo>
                    <a:pt x="146" y="51"/>
                    <a:pt x="140" y="72"/>
                    <a:pt x="127" y="83"/>
                  </a:cubicBezTo>
                  <a:cubicBezTo>
                    <a:pt x="88" y="116"/>
                    <a:pt x="0" y="80"/>
                    <a:pt x="51" y="26"/>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403"/>
            <p:cNvSpPr/>
            <p:nvPr/>
          </p:nvSpPr>
          <p:spPr bwMode="auto">
            <a:xfrm>
              <a:off x="3876676" y="2085974"/>
              <a:ext cx="176213" cy="184150"/>
            </a:xfrm>
            <a:custGeom>
              <a:avLst/>
              <a:gdLst>
                <a:gd name="T0" fmla="*/ 26 w 47"/>
                <a:gd name="T1" fmla="*/ 2 h 49"/>
                <a:gd name="T2" fmla="*/ 45 w 47"/>
                <a:gd name="T3" fmla="*/ 27 h 49"/>
                <a:gd name="T4" fmla="*/ 21 w 47"/>
                <a:gd name="T5" fmla="*/ 48 h 49"/>
                <a:gd name="T6" fmla="*/ 2 w 47"/>
                <a:gd name="T7" fmla="*/ 22 h 49"/>
                <a:gd name="T8" fmla="*/ 26 w 47"/>
                <a:gd name="T9" fmla="*/ 2 h 49"/>
              </a:gdLst>
              <a:ahLst/>
              <a:cxnLst>
                <a:cxn ang="0">
                  <a:pos x="T0" y="T1"/>
                </a:cxn>
                <a:cxn ang="0">
                  <a:pos x="T2" y="T3"/>
                </a:cxn>
                <a:cxn ang="0">
                  <a:pos x="T4" y="T5"/>
                </a:cxn>
                <a:cxn ang="0">
                  <a:pos x="T6" y="T7"/>
                </a:cxn>
                <a:cxn ang="0">
                  <a:pos x="T8" y="T9"/>
                </a:cxn>
              </a:cxnLst>
              <a:rect l="0" t="0" r="r" b="b"/>
              <a:pathLst>
                <a:path w="47" h="49">
                  <a:moveTo>
                    <a:pt x="26" y="2"/>
                  </a:moveTo>
                  <a:cubicBezTo>
                    <a:pt x="38" y="3"/>
                    <a:pt x="47" y="14"/>
                    <a:pt x="45" y="27"/>
                  </a:cubicBezTo>
                  <a:cubicBezTo>
                    <a:pt x="44" y="40"/>
                    <a:pt x="33" y="49"/>
                    <a:pt x="21" y="48"/>
                  </a:cubicBezTo>
                  <a:cubicBezTo>
                    <a:pt x="9" y="46"/>
                    <a:pt x="0" y="35"/>
                    <a:pt x="2" y="22"/>
                  </a:cubicBezTo>
                  <a:cubicBezTo>
                    <a:pt x="4" y="9"/>
                    <a:pt x="14" y="0"/>
                    <a:pt x="26" y="2"/>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404"/>
            <p:cNvSpPr/>
            <p:nvPr/>
          </p:nvSpPr>
          <p:spPr bwMode="auto">
            <a:xfrm>
              <a:off x="3906838" y="2143124"/>
              <a:ext cx="119063" cy="115888"/>
            </a:xfrm>
            <a:custGeom>
              <a:avLst/>
              <a:gdLst>
                <a:gd name="T0" fmla="*/ 18 w 32"/>
                <a:gd name="T1" fmla="*/ 1 h 31"/>
                <a:gd name="T2" fmla="*/ 31 w 32"/>
                <a:gd name="T3" fmla="*/ 17 h 31"/>
                <a:gd name="T4" fmla="*/ 14 w 32"/>
                <a:gd name="T5" fmla="*/ 30 h 31"/>
                <a:gd name="T6" fmla="*/ 1 w 32"/>
                <a:gd name="T7" fmla="*/ 14 h 31"/>
                <a:gd name="T8" fmla="*/ 18 w 32"/>
                <a:gd name="T9" fmla="*/ 1 h 31"/>
              </a:gdLst>
              <a:ahLst/>
              <a:cxnLst>
                <a:cxn ang="0">
                  <a:pos x="T0" y="T1"/>
                </a:cxn>
                <a:cxn ang="0">
                  <a:pos x="T2" y="T3"/>
                </a:cxn>
                <a:cxn ang="0">
                  <a:pos x="T4" y="T5"/>
                </a:cxn>
                <a:cxn ang="0">
                  <a:pos x="T6" y="T7"/>
                </a:cxn>
                <a:cxn ang="0">
                  <a:pos x="T8" y="T9"/>
                </a:cxn>
              </a:cxnLst>
              <a:rect l="0" t="0" r="r" b="b"/>
              <a:pathLst>
                <a:path w="32" h="31">
                  <a:moveTo>
                    <a:pt x="18" y="1"/>
                  </a:moveTo>
                  <a:cubicBezTo>
                    <a:pt x="26" y="2"/>
                    <a:pt x="32" y="9"/>
                    <a:pt x="31" y="17"/>
                  </a:cubicBezTo>
                  <a:cubicBezTo>
                    <a:pt x="30" y="26"/>
                    <a:pt x="23" y="31"/>
                    <a:pt x="14" y="30"/>
                  </a:cubicBezTo>
                  <a:cubicBezTo>
                    <a:pt x="6" y="29"/>
                    <a:pt x="0" y="22"/>
                    <a:pt x="1" y="14"/>
                  </a:cubicBezTo>
                  <a:cubicBezTo>
                    <a:pt x="2" y="6"/>
                    <a:pt x="9" y="0"/>
                    <a:pt x="18" y="1"/>
                  </a:cubicBezTo>
                  <a:close/>
                </a:path>
              </a:pathLst>
            </a:custGeom>
            <a:solidFill>
              <a:srgbClr val="363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405"/>
            <p:cNvSpPr/>
            <p:nvPr/>
          </p:nvSpPr>
          <p:spPr bwMode="auto">
            <a:xfrm>
              <a:off x="3929063" y="2154237"/>
              <a:ext cx="41275" cy="36513"/>
            </a:xfrm>
            <a:custGeom>
              <a:avLst/>
              <a:gdLst>
                <a:gd name="T0" fmla="*/ 6 w 11"/>
                <a:gd name="T1" fmla="*/ 0 h 10"/>
                <a:gd name="T2" fmla="*/ 10 w 11"/>
                <a:gd name="T3" fmla="*/ 6 h 10"/>
                <a:gd name="T4" fmla="*/ 5 w 11"/>
                <a:gd name="T5" fmla="*/ 10 h 10"/>
                <a:gd name="T6" fmla="*/ 0 w 11"/>
                <a:gd name="T7" fmla="*/ 4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3"/>
                    <a:pt x="10" y="6"/>
                  </a:cubicBezTo>
                  <a:cubicBezTo>
                    <a:pt x="10" y="8"/>
                    <a:pt x="8" y="10"/>
                    <a:pt x="5" y="10"/>
                  </a:cubicBezTo>
                  <a:cubicBezTo>
                    <a:pt x="2" y="10"/>
                    <a:pt x="0" y="7"/>
                    <a:pt x="0" y="4"/>
                  </a:cubicBezTo>
                  <a:cubicBezTo>
                    <a:pt x="0" y="2"/>
                    <a:pt x="3" y="0"/>
                    <a:pt x="6" y="0"/>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407"/>
            <p:cNvSpPr/>
            <p:nvPr/>
          </p:nvSpPr>
          <p:spPr bwMode="auto">
            <a:xfrm>
              <a:off x="3937001" y="2195513"/>
              <a:ext cx="22225" cy="25400"/>
            </a:xfrm>
            <a:custGeom>
              <a:avLst/>
              <a:gdLst>
                <a:gd name="T0" fmla="*/ 3 w 6"/>
                <a:gd name="T1" fmla="*/ 1 h 7"/>
                <a:gd name="T2" fmla="*/ 6 w 6"/>
                <a:gd name="T3" fmla="*/ 4 h 7"/>
                <a:gd name="T4" fmla="*/ 3 w 6"/>
                <a:gd name="T5" fmla="*/ 6 h 7"/>
                <a:gd name="T6" fmla="*/ 0 w 6"/>
                <a:gd name="T7" fmla="*/ 3 h 7"/>
                <a:gd name="T8" fmla="*/ 3 w 6"/>
                <a:gd name="T9" fmla="*/ 1 h 7"/>
              </a:gdLst>
              <a:ahLst/>
              <a:cxnLst>
                <a:cxn ang="0">
                  <a:pos x="T0" y="T1"/>
                </a:cxn>
                <a:cxn ang="0">
                  <a:pos x="T2" y="T3"/>
                </a:cxn>
                <a:cxn ang="0">
                  <a:pos x="T4" y="T5"/>
                </a:cxn>
                <a:cxn ang="0">
                  <a:pos x="T6" y="T7"/>
                </a:cxn>
                <a:cxn ang="0">
                  <a:pos x="T8" y="T9"/>
                </a:cxn>
              </a:cxnLst>
              <a:rect l="0" t="0" r="r" b="b"/>
              <a:pathLst>
                <a:path w="6" h="7">
                  <a:moveTo>
                    <a:pt x="3" y="1"/>
                  </a:moveTo>
                  <a:cubicBezTo>
                    <a:pt x="5" y="1"/>
                    <a:pt x="6" y="2"/>
                    <a:pt x="6" y="4"/>
                  </a:cubicBezTo>
                  <a:cubicBezTo>
                    <a:pt x="6" y="5"/>
                    <a:pt x="4" y="7"/>
                    <a:pt x="3" y="6"/>
                  </a:cubicBezTo>
                  <a:cubicBezTo>
                    <a:pt x="1" y="6"/>
                    <a:pt x="0" y="5"/>
                    <a:pt x="0" y="3"/>
                  </a:cubicBezTo>
                  <a:cubicBezTo>
                    <a:pt x="0" y="1"/>
                    <a:pt x="2" y="0"/>
                    <a:pt x="3"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408"/>
            <p:cNvSpPr/>
            <p:nvPr/>
          </p:nvSpPr>
          <p:spPr bwMode="auto">
            <a:xfrm>
              <a:off x="4041776" y="2281238"/>
              <a:ext cx="198438" cy="112713"/>
            </a:xfrm>
            <a:custGeom>
              <a:avLst/>
              <a:gdLst>
                <a:gd name="T0" fmla="*/ 52 w 53"/>
                <a:gd name="T1" fmla="*/ 7 h 30"/>
                <a:gd name="T2" fmla="*/ 16 w 53"/>
                <a:gd name="T3" fmla="*/ 0 h 30"/>
                <a:gd name="T4" fmla="*/ 16 w 53"/>
                <a:gd name="T5" fmla="*/ 25 h 30"/>
                <a:gd name="T6" fmla="*/ 49 w 53"/>
                <a:gd name="T7" fmla="*/ 23 h 30"/>
                <a:gd name="T8" fmla="*/ 52 w 53"/>
                <a:gd name="T9" fmla="*/ 7 h 30"/>
              </a:gdLst>
              <a:ahLst/>
              <a:cxnLst>
                <a:cxn ang="0">
                  <a:pos x="T0" y="T1"/>
                </a:cxn>
                <a:cxn ang="0">
                  <a:pos x="T2" y="T3"/>
                </a:cxn>
                <a:cxn ang="0">
                  <a:pos x="T4" y="T5"/>
                </a:cxn>
                <a:cxn ang="0">
                  <a:pos x="T6" y="T7"/>
                </a:cxn>
                <a:cxn ang="0">
                  <a:pos x="T8" y="T9"/>
                </a:cxn>
              </a:cxnLst>
              <a:rect l="0" t="0" r="r" b="b"/>
              <a:pathLst>
                <a:path w="53" h="30">
                  <a:moveTo>
                    <a:pt x="52" y="7"/>
                  </a:moveTo>
                  <a:cubicBezTo>
                    <a:pt x="16" y="0"/>
                    <a:pt x="16" y="0"/>
                    <a:pt x="16" y="0"/>
                  </a:cubicBezTo>
                  <a:cubicBezTo>
                    <a:pt x="10" y="1"/>
                    <a:pt x="0" y="20"/>
                    <a:pt x="16" y="25"/>
                  </a:cubicBezTo>
                  <a:cubicBezTo>
                    <a:pt x="25" y="29"/>
                    <a:pt x="41" y="30"/>
                    <a:pt x="49" y="23"/>
                  </a:cubicBezTo>
                  <a:cubicBezTo>
                    <a:pt x="53" y="20"/>
                    <a:pt x="51" y="15"/>
                    <a:pt x="52" y="7"/>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409"/>
            <p:cNvSpPr/>
            <p:nvPr/>
          </p:nvSpPr>
          <p:spPr bwMode="auto">
            <a:xfrm>
              <a:off x="4064001" y="2176463"/>
              <a:ext cx="180975" cy="217488"/>
            </a:xfrm>
            <a:custGeom>
              <a:avLst/>
              <a:gdLst>
                <a:gd name="T0" fmla="*/ 21 w 48"/>
                <a:gd name="T1" fmla="*/ 2 h 58"/>
                <a:gd name="T2" fmla="*/ 22 w 48"/>
                <a:gd name="T3" fmla="*/ 0 h 58"/>
                <a:gd name="T4" fmla="*/ 24 w 48"/>
                <a:gd name="T5" fmla="*/ 2 h 58"/>
                <a:gd name="T6" fmla="*/ 25 w 48"/>
                <a:gd name="T7" fmla="*/ 4 h 58"/>
                <a:gd name="T8" fmla="*/ 26 w 48"/>
                <a:gd name="T9" fmla="*/ 12 h 58"/>
                <a:gd name="T10" fmla="*/ 12 w 48"/>
                <a:gd name="T11" fmla="*/ 27 h 58"/>
                <a:gd name="T12" fmla="*/ 7 w 48"/>
                <a:gd name="T13" fmla="*/ 30 h 58"/>
                <a:gd name="T14" fmla="*/ 4 w 48"/>
                <a:gd name="T15" fmla="*/ 37 h 58"/>
                <a:gd name="T16" fmla="*/ 4 w 48"/>
                <a:gd name="T17" fmla="*/ 44 h 58"/>
                <a:gd name="T18" fmla="*/ 11 w 48"/>
                <a:gd name="T19" fmla="*/ 51 h 58"/>
                <a:gd name="T20" fmla="*/ 27 w 48"/>
                <a:gd name="T21" fmla="*/ 55 h 58"/>
                <a:gd name="T22" fmla="*/ 40 w 48"/>
                <a:gd name="T23" fmla="*/ 50 h 58"/>
                <a:gd name="T24" fmla="*/ 40 w 48"/>
                <a:gd name="T25" fmla="*/ 49 h 58"/>
                <a:gd name="T26" fmla="*/ 44 w 48"/>
                <a:gd name="T27" fmla="*/ 43 h 58"/>
                <a:gd name="T28" fmla="*/ 41 w 48"/>
                <a:gd name="T29" fmla="*/ 33 h 58"/>
                <a:gd name="T30" fmla="*/ 40 w 48"/>
                <a:gd name="T31" fmla="*/ 33 h 58"/>
                <a:gd name="T32" fmla="*/ 40 w 48"/>
                <a:gd name="T33" fmla="*/ 30 h 58"/>
                <a:gd name="T34" fmla="*/ 43 w 48"/>
                <a:gd name="T35" fmla="*/ 30 h 58"/>
                <a:gd name="T36" fmla="*/ 44 w 48"/>
                <a:gd name="T37" fmla="*/ 31 h 58"/>
                <a:gd name="T38" fmla="*/ 47 w 48"/>
                <a:gd name="T39" fmla="*/ 44 h 58"/>
                <a:gd name="T40" fmla="*/ 43 w 48"/>
                <a:gd name="T41" fmla="*/ 52 h 58"/>
                <a:gd name="T42" fmla="*/ 42 w 48"/>
                <a:gd name="T43" fmla="*/ 52 h 58"/>
                <a:gd name="T44" fmla="*/ 27 w 48"/>
                <a:gd name="T45" fmla="*/ 58 h 58"/>
                <a:gd name="T46" fmla="*/ 9 w 48"/>
                <a:gd name="T47" fmla="*/ 54 h 58"/>
                <a:gd name="T48" fmla="*/ 1 w 48"/>
                <a:gd name="T49" fmla="*/ 45 h 58"/>
                <a:gd name="T50" fmla="*/ 0 w 48"/>
                <a:gd name="T51" fmla="*/ 36 h 58"/>
                <a:gd name="T52" fmla="*/ 4 w 48"/>
                <a:gd name="T53" fmla="*/ 28 h 58"/>
                <a:gd name="T54" fmla="*/ 12 w 48"/>
                <a:gd name="T55" fmla="*/ 24 h 58"/>
                <a:gd name="T56" fmla="*/ 23 w 48"/>
                <a:gd name="T57" fmla="*/ 12 h 58"/>
                <a:gd name="T58" fmla="*/ 21 w 48"/>
                <a:gd name="T59" fmla="*/ 4 h 58"/>
                <a:gd name="T60" fmla="*/ 21 w 48"/>
                <a:gd name="T61" fmla="*/ 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58">
                  <a:moveTo>
                    <a:pt x="21" y="2"/>
                  </a:moveTo>
                  <a:cubicBezTo>
                    <a:pt x="21" y="1"/>
                    <a:pt x="21" y="1"/>
                    <a:pt x="22" y="0"/>
                  </a:cubicBezTo>
                  <a:cubicBezTo>
                    <a:pt x="23" y="0"/>
                    <a:pt x="24" y="1"/>
                    <a:pt x="24" y="2"/>
                  </a:cubicBezTo>
                  <a:cubicBezTo>
                    <a:pt x="24" y="2"/>
                    <a:pt x="25" y="3"/>
                    <a:pt x="25" y="4"/>
                  </a:cubicBezTo>
                  <a:cubicBezTo>
                    <a:pt x="25" y="6"/>
                    <a:pt x="26" y="9"/>
                    <a:pt x="26" y="12"/>
                  </a:cubicBezTo>
                  <a:cubicBezTo>
                    <a:pt x="26" y="20"/>
                    <a:pt x="24" y="27"/>
                    <a:pt x="12" y="27"/>
                  </a:cubicBezTo>
                  <a:cubicBezTo>
                    <a:pt x="10" y="28"/>
                    <a:pt x="8" y="29"/>
                    <a:pt x="7" y="30"/>
                  </a:cubicBezTo>
                  <a:cubicBezTo>
                    <a:pt x="5" y="32"/>
                    <a:pt x="4" y="34"/>
                    <a:pt x="4" y="37"/>
                  </a:cubicBezTo>
                  <a:cubicBezTo>
                    <a:pt x="3" y="39"/>
                    <a:pt x="3" y="42"/>
                    <a:pt x="4" y="44"/>
                  </a:cubicBezTo>
                  <a:cubicBezTo>
                    <a:pt x="5" y="47"/>
                    <a:pt x="7" y="50"/>
                    <a:pt x="11" y="51"/>
                  </a:cubicBezTo>
                  <a:cubicBezTo>
                    <a:pt x="15" y="54"/>
                    <a:pt x="21" y="55"/>
                    <a:pt x="27" y="55"/>
                  </a:cubicBezTo>
                  <a:cubicBezTo>
                    <a:pt x="31" y="54"/>
                    <a:pt x="36" y="53"/>
                    <a:pt x="40" y="50"/>
                  </a:cubicBezTo>
                  <a:cubicBezTo>
                    <a:pt x="40" y="49"/>
                    <a:pt x="40" y="49"/>
                    <a:pt x="40" y="49"/>
                  </a:cubicBezTo>
                  <a:cubicBezTo>
                    <a:pt x="42" y="48"/>
                    <a:pt x="43" y="46"/>
                    <a:pt x="44" y="43"/>
                  </a:cubicBezTo>
                  <a:cubicBezTo>
                    <a:pt x="45" y="40"/>
                    <a:pt x="44" y="37"/>
                    <a:pt x="41" y="33"/>
                  </a:cubicBezTo>
                  <a:cubicBezTo>
                    <a:pt x="40" y="33"/>
                    <a:pt x="40" y="33"/>
                    <a:pt x="40" y="33"/>
                  </a:cubicBezTo>
                  <a:cubicBezTo>
                    <a:pt x="40" y="32"/>
                    <a:pt x="40" y="31"/>
                    <a:pt x="40" y="30"/>
                  </a:cubicBezTo>
                  <a:cubicBezTo>
                    <a:pt x="41" y="30"/>
                    <a:pt x="42" y="30"/>
                    <a:pt x="43" y="30"/>
                  </a:cubicBezTo>
                  <a:cubicBezTo>
                    <a:pt x="44" y="31"/>
                    <a:pt x="44" y="31"/>
                    <a:pt x="44" y="31"/>
                  </a:cubicBezTo>
                  <a:cubicBezTo>
                    <a:pt x="48" y="36"/>
                    <a:pt x="48" y="40"/>
                    <a:pt x="47" y="44"/>
                  </a:cubicBezTo>
                  <a:cubicBezTo>
                    <a:pt x="46" y="47"/>
                    <a:pt x="44" y="50"/>
                    <a:pt x="43" y="52"/>
                  </a:cubicBezTo>
                  <a:cubicBezTo>
                    <a:pt x="42" y="52"/>
                    <a:pt x="42" y="52"/>
                    <a:pt x="42" y="52"/>
                  </a:cubicBezTo>
                  <a:cubicBezTo>
                    <a:pt x="38" y="56"/>
                    <a:pt x="32" y="58"/>
                    <a:pt x="27" y="58"/>
                  </a:cubicBezTo>
                  <a:cubicBezTo>
                    <a:pt x="20" y="58"/>
                    <a:pt x="14" y="57"/>
                    <a:pt x="9" y="54"/>
                  </a:cubicBezTo>
                  <a:cubicBezTo>
                    <a:pt x="5" y="52"/>
                    <a:pt x="2" y="49"/>
                    <a:pt x="1" y="45"/>
                  </a:cubicBezTo>
                  <a:cubicBezTo>
                    <a:pt x="0" y="42"/>
                    <a:pt x="0" y="39"/>
                    <a:pt x="0" y="36"/>
                  </a:cubicBezTo>
                  <a:cubicBezTo>
                    <a:pt x="1" y="33"/>
                    <a:pt x="2" y="30"/>
                    <a:pt x="4" y="28"/>
                  </a:cubicBezTo>
                  <a:cubicBezTo>
                    <a:pt x="6" y="26"/>
                    <a:pt x="9" y="24"/>
                    <a:pt x="12" y="24"/>
                  </a:cubicBezTo>
                  <a:cubicBezTo>
                    <a:pt x="21" y="24"/>
                    <a:pt x="23" y="18"/>
                    <a:pt x="23" y="12"/>
                  </a:cubicBezTo>
                  <a:cubicBezTo>
                    <a:pt x="22" y="10"/>
                    <a:pt x="22" y="7"/>
                    <a:pt x="21" y="4"/>
                  </a:cubicBezTo>
                  <a:cubicBezTo>
                    <a:pt x="21" y="4"/>
                    <a:pt x="21" y="3"/>
                    <a:pt x="21" y="2"/>
                  </a:cubicBezTo>
                  <a:close/>
                </a:path>
              </a:pathLst>
            </a:custGeom>
            <a:solidFill>
              <a:srgbClr val="B88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268" name="Picture 4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4001" y="2257425"/>
              <a:ext cx="18097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9" name="Freeform 411"/>
            <p:cNvSpPr/>
            <p:nvPr/>
          </p:nvSpPr>
          <p:spPr bwMode="auto">
            <a:xfrm>
              <a:off x="4344988" y="2270125"/>
              <a:ext cx="230188" cy="68263"/>
            </a:xfrm>
            <a:custGeom>
              <a:avLst/>
              <a:gdLst>
                <a:gd name="T0" fmla="*/ 0 w 61"/>
                <a:gd name="T1" fmla="*/ 7 h 18"/>
                <a:gd name="T2" fmla="*/ 36 w 61"/>
                <a:gd name="T3" fmla="*/ 12 h 18"/>
                <a:gd name="T4" fmla="*/ 8 w 61"/>
                <a:gd name="T5" fmla="*/ 15 h 18"/>
                <a:gd name="T6" fmla="*/ 0 w 61"/>
                <a:gd name="T7" fmla="*/ 7 h 18"/>
              </a:gdLst>
              <a:ahLst/>
              <a:cxnLst>
                <a:cxn ang="0">
                  <a:pos x="T0" y="T1"/>
                </a:cxn>
                <a:cxn ang="0">
                  <a:pos x="T2" y="T3"/>
                </a:cxn>
                <a:cxn ang="0">
                  <a:pos x="T4" y="T5"/>
                </a:cxn>
                <a:cxn ang="0">
                  <a:pos x="T6" y="T7"/>
                </a:cxn>
              </a:cxnLst>
              <a:rect l="0" t="0" r="r" b="b"/>
              <a:pathLst>
                <a:path w="61" h="18">
                  <a:moveTo>
                    <a:pt x="0" y="7"/>
                  </a:moveTo>
                  <a:cubicBezTo>
                    <a:pt x="15" y="0"/>
                    <a:pt x="61" y="12"/>
                    <a:pt x="36" y="12"/>
                  </a:cubicBezTo>
                  <a:cubicBezTo>
                    <a:pt x="25" y="11"/>
                    <a:pt x="29" y="18"/>
                    <a:pt x="8" y="15"/>
                  </a:cubicBezTo>
                  <a:cubicBezTo>
                    <a:pt x="5" y="15"/>
                    <a:pt x="1" y="11"/>
                    <a:pt x="0" y="7"/>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412"/>
            <p:cNvSpPr/>
            <p:nvPr/>
          </p:nvSpPr>
          <p:spPr bwMode="auto">
            <a:xfrm>
              <a:off x="3902076" y="2220913"/>
              <a:ext cx="225425" cy="60325"/>
            </a:xfrm>
            <a:custGeom>
              <a:avLst/>
              <a:gdLst>
                <a:gd name="T0" fmla="*/ 0 w 60"/>
                <a:gd name="T1" fmla="*/ 9 h 16"/>
                <a:gd name="T2" fmla="*/ 35 w 60"/>
                <a:gd name="T3" fmla="*/ 9 h 16"/>
                <a:gd name="T4" fmla="*/ 9 w 60"/>
                <a:gd name="T5" fmla="*/ 16 h 16"/>
                <a:gd name="T6" fmla="*/ 0 w 60"/>
                <a:gd name="T7" fmla="*/ 9 h 16"/>
              </a:gdLst>
              <a:ahLst/>
              <a:cxnLst>
                <a:cxn ang="0">
                  <a:pos x="T0" y="T1"/>
                </a:cxn>
                <a:cxn ang="0">
                  <a:pos x="T2" y="T3"/>
                </a:cxn>
                <a:cxn ang="0">
                  <a:pos x="T4" y="T5"/>
                </a:cxn>
                <a:cxn ang="0">
                  <a:pos x="T6" y="T7"/>
                </a:cxn>
              </a:cxnLst>
              <a:rect l="0" t="0" r="r" b="b"/>
              <a:pathLst>
                <a:path w="60" h="16">
                  <a:moveTo>
                    <a:pt x="0" y="9"/>
                  </a:moveTo>
                  <a:cubicBezTo>
                    <a:pt x="13" y="0"/>
                    <a:pt x="60" y="6"/>
                    <a:pt x="35" y="9"/>
                  </a:cubicBezTo>
                  <a:cubicBezTo>
                    <a:pt x="25" y="10"/>
                    <a:pt x="30" y="16"/>
                    <a:pt x="9" y="16"/>
                  </a:cubicBezTo>
                  <a:cubicBezTo>
                    <a:pt x="5" y="16"/>
                    <a:pt x="1" y="13"/>
                    <a:pt x="0" y="9"/>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Rectangle 413"/>
            <p:cNvSpPr>
              <a:spLocks noChangeArrowheads="1"/>
            </p:cNvSpPr>
            <p:nvPr/>
          </p:nvSpPr>
          <p:spPr bwMode="auto">
            <a:xfrm>
              <a:off x="1497013" y="2955925"/>
              <a:ext cx="3509963" cy="19891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2" name="Freeform 414"/>
            <p:cNvSpPr/>
            <p:nvPr/>
          </p:nvSpPr>
          <p:spPr bwMode="auto">
            <a:xfrm>
              <a:off x="1714501" y="2768600"/>
              <a:ext cx="747713" cy="1089025"/>
            </a:xfrm>
            <a:custGeom>
              <a:avLst/>
              <a:gdLst>
                <a:gd name="T0" fmla="*/ 29 w 199"/>
                <a:gd name="T1" fmla="*/ 0 h 290"/>
                <a:gd name="T2" fmla="*/ 58 w 199"/>
                <a:gd name="T3" fmla="*/ 184 h 290"/>
                <a:gd name="T4" fmla="*/ 51 w 199"/>
                <a:gd name="T5" fmla="*/ 288 h 290"/>
                <a:gd name="T6" fmla="*/ 56 w 199"/>
                <a:gd name="T7" fmla="*/ 281 h 290"/>
                <a:gd name="T8" fmla="*/ 58 w 199"/>
                <a:gd name="T9" fmla="*/ 288 h 290"/>
                <a:gd name="T10" fmla="*/ 64 w 199"/>
                <a:gd name="T11" fmla="*/ 272 h 290"/>
                <a:gd name="T12" fmla="*/ 64 w 199"/>
                <a:gd name="T13" fmla="*/ 288 h 290"/>
                <a:gd name="T14" fmla="*/ 70 w 199"/>
                <a:gd name="T15" fmla="*/ 273 h 290"/>
                <a:gd name="T16" fmla="*/ 71 w 199"/>
                <a:gd name="T17" fmla="*/ 288 h 290"/>
                <a:gd name="T18" fmla="*/ 76 w 199"/>
                <a:gd name="T19" fmla="*/ 288 h 290"/>
                <a:gd name="T20" fmla="*/ 84 w 199"/>
                <a:gd name="T21" fmla="*/ 273 h 290"/>
                <a:gd name="T22" fmla="*/ 88 w 199"/>
                <a:gd name="T23" fmla="*/ 279 h 290"/>
                <a:gd name="T24" fmla="*/ 90 w 199"/>
                <a:gd name="T25" fmla="*/ 286 h 290"/>
                <a:gd name="T26" fmla="*/ 98 w 199"/>
                <a:gd name="T27" fmla="*/ 273 h 290"/>
                <a:gd name="T28" fmla="*/ 100 w 199"/>
                <a:gd name="T29" fmla="*/ 286 h 290"/>
                <a:gd name="T30" fmla="*/ 104 w 199"/>
                <a:gd name="T31" fmla="*/ 286 h 290"/>
                <a:gd name="T32" fmla="*/ 107 w 199"/>
                <a:gd name="T33" fmla="*/ 262 h 290"/>
                <a:gd name="T34" fmla="*/ 105 w 199"/>
                <a:gd name="T35" fmla="*/ 118 h 290"/>
                <a:gd name="T36" fmla="*/ 130 w 199"/>
                <a:gd name="T37" fmla="*/ 147 h 290"/>
                <a:gd name="T38" fmla="*/ 133 w 199"/>
                <a:gd name="T39" fmla="*/ 190 h 290"/>
                <a:gd name="T40" fmla="*/ 137 w 199"/>
                <a:gd name="T41" fmla="*/ 208 h 290"/>
                <a:gd name="T42" fmla="*/ 139 w 199"/>
                <a:gd name="T43" fmla="*/ 199 h 290"/>
                <a:gd name="T44" fmla="*/ 141 w 199"/>
                <a:gd name="T45" fmla="*/ 209 h 290"/>
                <a:gd name="T46" fmla="*/ 144 w 199"/>
                <a:gd name="T47" fmla="*/ 203 h 290"/>
                <a:gd name="T48" fmla="*/ 146 w 199"/>
                <a:gd name="T49" fmla="*/ 204 h 290"/>
                <a:gd name="T50" fmla="*/ 149 w 199"/>
                <a:gd name="T51" fmla="*/ 208 h 290"/>
                <a:gd name="T52" fmla="*/ 153 w 199"/>
                <a:gd name="T53" fmla="*/ 197 h 290"/>
                <a:gd name="T54" fmla="*/ 158 w 199"/>
                <a:gd name="T55" fmla="*/ 205 h 290"/>
                <a:gd name="T56" fmla="*/ 161 w 199"/>
                <a:gd name="T57" fmla="*/ 211 h 290"/>
                <a:gd name="T58" fmla="*/ 165 w 199"/>
                <a:gd name="T59" fmla="*/ 199 h 290"/>
                <a:gd name="T60" fmla="*/ 170 w 199"/>
                <a:gd name="T61" fmla="*/ 211 h 290"/>
                <a:gd name="T62" fmla="*/ 173 w 199"/>
                <a:gd name="T63" fmla="*/ 211 h 290"/>
                <a:gd name="T64" fmla="*/ 177 w 199"/>
                <a:gd name="T65" fmla="*/ 200 h 290"/>
                <a:gd name="T66" fmla="*/ 182 w 199"/>
                <a:gd name="T67" fmla="*/ 210 h 290"/>
                <a:gd name="T68" fmla="*/ 179 w 199"/>
                <a:gd name="T69" fmla="*/ 190 h 290"/>
                <a:gd name="T70" fmla="*/ 165 w 199"/>
                <a:gd name="T71" fmla="*/ 115 h 290"/>
                <a:gd name="T72" fmla="*/ 174 w 199"/>
                <a:gd name="T73" fmla="*/ 106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290">
                  <a:moveTo>
                    <a:pt x="180" y="43"/>
                  </a:moveTo>
                  <a:cubicBezTo>
                    <a:pt x="29" y="0"/>
                    <a:pt x="29" y="0"/>
                    <a:pt x="29" y="0"/>
                  </a:cubicBezTo>
                  <a:cubicBezTo>
                    <a:pt x="0" y="23"/>
                    <a:pt x="20" y="64"/>
                    <a:pt x="56" y="92"/>
                  </a:cubicBezTo>
                  <a:cubicBezTo>
                    <a:pt x="57" y="108"/>
                    <a:pt x="59" y="145"/>
                    <a:pt x="58" y="184"/>
                  </a:cubicBezTo>
                  <a:cubicBezTo>
                    <a:pt x="56" y="222"/>
                    <a:pt x="52" y="261"/>
                    <a:pt x="53" y="267"/>
                  </a:cubicBezTo>
                  <a:cubicBezTo>
                    <a:pt x="51" y="288"/>
                    <a:pt x="51" y="288"/>
                    <a:pt x="51" y="288"/>
                  </a:cubicBezTo>
                  <a:cubicBezTo>
                    <a:pt x="52" y="289"/>
                    <a:pt x="55" y="288"/>
                    <a:pt x="56" y="288"/>
                  </a:cubicBezTo>
                  <a:cubicBezTo>
                    <a:pt x="57" y="286"/>
                    <a:pt x="56" y="283"/>
                    <a:pt x="56" y="281"/>
                  </a:cubicBezTo>
                  <a:cubicBezTo>
                    <a:pt x="57" y="277"/>
                    <a:pt x="59" y="267"/>
                    <a:pt x="59" y="276"/>
                  </a:cubicBezTo>
                  <a:cubicBezTo>
                    <a:pt x="59" y="277"/>
                    <a:pt x="58" y="285"/>
                    <a:pt x="58" y="288"/>
                  </a:cubicBezTo>
                  <a:cubicBezTo>
                    <a:pt x="58" y="288"/>
                    <a:pt x="59" y="288"/>
                    <a:pt x="60" y="288"/>
                  </a:cubicBezTo>
                  <a:cubicBezTo>
                    <a:pt x="60" y="288"/>
                    <a:pt x="64" y="270"/>
                    <a:pt x="64" y="272"/>
                  </a:cubicBezTo>
                  <a:cubicBezTo>
                    <a:pt x="64" y="274"/>
                    <a:pt x="64" y="277"/>
                    <a:pt x="64" y="281"/>
                  </a:cubicBezTo>
                  <a:cubicBezTo>
                    <a:pt x="64" y="282"/>
                    <a:pt x="62" y="288"/>
                    <a:pt x="64" y="288"/>
                  </a:cubicBezTo>
                  <a:cubicBezTo>
                    <a:pt x="67" y="288"/>
                    <a:pt x="66" y="288"/>
                    <a:pt x="67" y="282"/>
                  </a:cubicBezTo>
                  <a:cubicBezTo>
                    <a:pt x="67" y="282"/>
                    <a:pt x="70" y="268"/>
                    <a:pt x="70" y="273"/>
                  </a:cubicBezTo>
                  <a:cubicBezTo>
                    <a:pt x="69" y="277"/>
                    <a:pt x="70" y="281"/>
                    <a:pt x="69" y="286"/>
                  </a:cubicBezTo>
                  <a:cubicBezTo>
                    <a:pt x="69" y="288"/>
                    <a:pt x="69" y="289"/>
                    <a:pt x="71" y="288"/>
                  </a:cubicBezTo>
                  <a:cubicBezTo>
                    <a:pt x="71" y="288"/>
                    <a:pt x="76" y="269"/>
                    <a:pt x="76" y="273"/>
                  </a:cubicBezTo>
                  <a:cubicBezTo>
                    <a:pt x="76" y="273"/>
                    <a:pt x="75" y="288"/>
                    <a:pt x="76" y="288"/>
                  </a:cubicBezTo>
                  <a:cubicBezTo>
                    <a:pt x="80" y="288"/>
                    <a:pt x="78" y="288"/>
                    <a:pt x="80" y="281"/>
                  </a:cubicBezTo>
                  <a:cubicBezTo>
                    <a:pt x="80" y="281"/>
                    <a:pt x="83" y="269"/>
                    <a:pt x="84" y="273"/>
                  </a:cubicBezTo>
                  <a:cubicBezTo>
                    <a:pt x="85" y="277"/>
                    <a:pt x="84" y="283"/>
                    <a:pt x="84" y="287"/>
                  </a:cubicBezTo>
                  <a:cubicBezTo>
                    <a:pt x="89" y="287"/>
                    <a:pt x="85" y="290"/>
                    <a:pt x="88" y="279"/>
                  </a:cubicBezTo>
                  <a:cubicBezTo>
                    <a:pt x="88" y="277"/>
                    <a:pt x="89" y="269"/>
                    <a:pt x="90" y="273"/>
                  </a:cubicBezTo>
                  <a:cubicBezTo>
                    <a:pt x="90" y="276"/>
                    <a:pt x="91" y="284"/>
                    <a:pt x="90" y="286"/>
                  </a:cubicBezTo>
                  <a:cubicBezTo>
                    <a:pt x="90" y="288"/>
                    <a:pt x="94" y="287"/>
                    <a:pt x="94" y="286"/>
                  </a:cubicBezTo>
                  <a:cubicBezTo>
                    <a:pt x="95" y="282"/>
                    <a:pt x="98" y="273"/>
                    <a:pt x="98" y="273"/>
                  </a:cubicBezTo>
                  <a:cubicBezTo>
                    <a:pt x="98" y="273"/>
                    <a:pt x="97" y="286"/>
                    <a:pt x="98" y="286"/>
                  </a:cubicBezTo>
                  <a:cubicBezTo>
                    <a:pt x="99" y="286"/>
                    <a:pt x="100" y="286"/>
                    <a:pt x="100" y="286"/>
                  </a:cubicBezTo>
                  <a:cubicBezTo>
                    <a:pt x="101" y="285"/>
                    <a:pt x="103" y="272"/>
                    <a:pt x="103" y="273"/>
                  </a:cubicBezTo>
                  <a:cubicBezTo>
                    <a:pt x="103" y="274"/>
                    <a:pt x="103" y="286"/>
                    <a:pt x="104" y="286"/>
                  </a:cubicBezTo>
                  <a:cubicBezTo>
                    <a:pt x="105" y="286"/>
                    <a:pt x="109" y="285"/>
                    <a:pt x="109" y="284"/>
                  </a:cubicBezTo>
                  <a:cubicBezTo>
                    <a:pt x="109" y="281"/>
                    <a:pt x="108" y="265"/>
                    <a:pt x="107" y="262"/>
                  </a:cubicBezTo>
                  <a:cubicBezTo>
                    <a:pt x="111" y="236"/>
                    <a:pt x="111" y="147"/>
                    <a:pt x="105" y="120"/>
                  </a:cubicBezTo>
                  <a:cubicBezTo>
                    <a:pt x="105" y="120"/>
                    <a:pt x="105" y="119"/>
                    <a:pt x="105" y="118"/>
                  </a:cubicBezTo>
                  <a:cubicBezTo>
                    <a:pt x="112" y="120"/>
                    <a:pt x="119" y="121"/>
                    <a:pt x="126" y="122"/>
                  </a:cubicBezTo>
                  <a:cubicBezTo>
                    <a:pt x="128" y="129"/>
                    <a:pt x="129" y="138"/>
                    <a:pt x="130" y="147"/>
                  </a:cubicBezTo>
                  <a:cubicBezTo>
                    <a:pt x="132" y="168"/>
                    <a:pt x="132" y="190"/>
                    <a:pt x="133" y="190"/>
                  </a:cubicBezTo>
                  <a:cubicBezTo>
                    <a:pt x="133" y="190"/>
                    <a:pt x="133" y="190"/>
                    <a:pt x="133" y="190"/>
                  </a:cubicBezTo>
                  <a:cubicBezTo>
                    <a:pt x="134" y="208"/>
                    <a:pt x="134" y="208"/>
                    <a:pt x="134" y="208"/>
                  </a:cubicBezTo>
                  <a:cubicBezTo>
                    <a:pt x="134" y="209"/>
                    <a:pt x="137" y="209"/>
                    <a:pt x="137" y="208"/>
                  </a:cubicBezTo>
                  <a:cubicBezTo>
                    <a:pt x="138" y="207"/>
                    <a:pt x="137" y="204"/>
                    <a:pt x="137" y="202"/>
                  </a:cubicBezTo>
                  <a:cubicBezTo>
                    <a:pt x="138" y="199"/>
                    <a:pt x="138" y="191"/>
                    <a:pt x="139" y="199"/>
                  </a:cubicBezTo>
                  <a:cubicBezTo>
                    <a:pt x="139" y="199"/>
                    <a:pt x="139" y="206"/>
                    <a:pt x="139" y="208"/>
                  </a:cubicBezTo>
                  <a:cubicBezTo>
                    <a:pt x="139" y="209"/>
                    <a:pt x="140" y="209"/>
                    <a:pt x="141" y="209"/>
                  </a:cubicBezTo>
                  <a:cubicBezTo>
                    <a:pt x="141" y="208"/>
                    <a:pt x="143" y="194"/>
                    <a:pt x="143" y="195"/>
                  </a:cubicBezTo>
                  <a:cubicBezTo>
                    <a:pt x="143" y="197"/>
                    <a:pt x="144" y="200"/>
                    <a:pt x="144" y="203"/>
                  </a:cubicBezTo>
                  <a:cubicBezTo>
                    <a:pt x="144" y="204"/>
                    <a:pt x="143" y="209"/>
                    <a:pt x="145" y="209"/>
                  </a:cubicBezTo>
                  <a:cubicBezTo>
                    <a:pt x="147" y="210"/>
                    <a:pt x="146" y="209"/>
                    <a:pt x="146" y="204"/>
                  </a:cubicBezTo>
                  <a:cubicBezTo>
                    <a:pt x="146" y="204"/>
                    <a:pt x="148" y="192"/>
                    <a:pt x="148" y="197"/>
                  </a:cubicBezTo>
                  <a:cubicBezTo>
                    <a:pt x="148" y="200"/>
                    <a:pt x="149" y="204"/>
                    <a:pt x="149" y="208"/>
                  </a:cubicBezTo>
                  <a:cubicBezTo>
                    <a:pt x="149" y="210"/>
                    <a:pt x="149" y="210"/>
                    <a:pt x="151" y="210"/>
                  </a:cubicBezTo>
                  <a:cubicBezTo>
                    <a:pt x="151" y="210"/>
                    <a:pt x="153" y="194"/>
                    <a:pt x="153" y="197"/>
                  </a:cubicBezTo>
                  <a:cubicBezTo>
                    <a:pt x="153" y="198"/>
                    <a:pt x="154" y="210"/>
                    <a:pt x="155" y="210"/>
                  </a:cubicBezTo>
                  <a:cubicBezTo>
                    <a:pt x="158" y="210"/>
                    <a:pt x="157" y="211"/>
                    <a:pt x="158" y="205"/>
                  </a:cubicBezTo>
                  <a:cubicBezTo>
                    <a:pt x="158" y="205"/>
                    <a:pt x="159" y="194"/>
                    <a:pt x="160" y="198"/>
                  </a:cubicBezTo>
                  <a:cubicBezTo>
                    <a:pt x="161" y="202"/>
                    <a:pt x="161" y="206"/>
                    <a:pt x="161" y="211"/>
                  </a:cubicBezTo>
                  <a:cubicBezTo>
                    <a:pt x="166" y="211"/>
                    <a:pt x="162" y="213"/>
                    <a:pt x="164" y="204"/>
                  </a:cubicBezTo>
                  <a:cubicBezTo>
                    <a:pt x="164" y="202"/>
                    <a:pt x="165" y="195"/>
                    <a:pt x="165" y="199"/>
                  </a:cubicBezTo>
                  <a:cubicBezTo>
                    <a:pt x="165" y="201"/>
                    <a:pt x="167" y="208"/>
                    <a:pt x="167" y="210"/>
                  </a:cubicBezTo>
                  <a:cubicBezTo>
                    <a:pt x="166" y="212"/>
                    <a:pt x="170" y="211"/>
                    <a:pt x="170" y="211"/>
                  </a:cubicBezTo>
                  <a:cubicBezTo>
                    <a:pt x="170" y="207"/>
                    <a:pt x="172" y="199"/>
                    <a:pt x="172" y="199"/>
                  </a:cubicBezTo>
                  <a:cubicBezTo>
                    <a:pt x="172" y="200"/>
                    <a:pt x="173" y="211"/>
                    <a:pt x="173" y="211"/>
                  </a:cubicBezTo>
                  <a:cubicBezTo>
                    <a:pt x="174" y="211"/>
                    <a:pt x="175" y="211"/>
                    <a:pt x="175" y="211"/>
                  </a:cubicBezTo>
                  <a:cubicBezTo>
                    <a:pt x="176" y="210"/>
                    <a:pt x="177" y="199"/>
                    <a:pt x="177" y="200"/>
                  </a:cubicBezTo>
                  <a:cubicBezTo>
                    <a:pt x="177" y="201"/>
                    <a:pt x="178" y="211"/>
                    <a:pt x="178" y="211"/>
                  </a:cubicBezTo>
                  <a:cubicBezTo>
                    <a:pt x="179" y="211"/>
                    <a:pt x="183" y="210"/>
                    <a:pt x="182" y="210"/>
                  </a:cubicBezTo>
                  <a:cubicBezTo>
                    <a:pt x="182" y="207"/>
                    <a:pt x="180" y="192"/>
                    <a:pt x="179" y="191"/>
                  </a:cubicBezTo>
                  <a:cubicBezTo>
                    <a:pt x="179" y="190"/>
                    <a:pt x="179" y="190"/>
                    <a:pt x="179" y="190"/>
                  </a:cubicBezTo>
                  <a:cubicBezTo>
                    <a:pt x="178" y="190"/>
                    <a:pt x="178" y="190"/>
                    <a:pt x="178" y="190"/>
                  </a:cubicBezTo>
                  <a:cubicBezTo>
                    <a:pt x="182" y="183"/>
                    <a:pt x="173" y="130"/>
                    <a:pt x="165" y="115"/>
                  </a:cubicBezTo>
                  <a:cubicBezTo>
                    <a:pt x="165" y="115"/>
                    <a:pt x="165" y="114"/>
                    <a:pt x="165" y="113"/>
                  </a:cubicBezTo>
                  <a:cubicBezTo>
                    <a:pt x="168" y="111"/>
                    <a:pt x="171" y="109"/>
                    <a:pt x="174" y="106"/>
                  </a:cubicBezTo>
                  <a:cubicBezTo>
                    <a:pt x="199" y="81"/>
                    <a:pt x="180" y="58"/>
                    <a:pt x="180" y="43"/>
                  </a:cubicBezTo>
                  <a:close/>
                </a:path>
              </a:pathLst>
            </a:custGeom>
            <a:solidFill>
              <a:srgbClr val="E5D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415"/>
            <p:cNvSpPr/>
            <p:nvPr/>
          </p:nvSpPr>
          <p:spPr bwMode="auto">
            <a:xfrm>
              <a:off x="3167063" y="2795588"/>
              <a:ext cx="615950" cy="528638"/>
            </a:xfrm>
            <a:custGeom>
              <a:avLst/>
              <a:gdLst>
                <a:gd name="T0" fmla="*/ 115 w 164"/>
                <a:gd name="T1" fmla="*/ 65 h 141"/>
                <a:gd name="T2" fmla="*/ 51 w 164"/>
                <a:gd name="T3" fmla="*/ 127 h 141"/>
                <a:gd name="T4" fmla="*/ 27 w 164"/>
                <a:gd name="T5" fmla="*/ 33 h 141"/>
                <a:gd name="T6" fmla="*/ 153 w 164"/>
                <a:gd name="T7" fmla="*/ 35 h 141"/>
                <a:gd name="T8" fmla="*/ 139 w 164"/>
                <a:gd name="T9" fmla="*/ 69 h 141"/>
                <a:gd name="T10" fmla="*/ 115 w 164"/>
                <a:gd name="T11" fmla="*/ 65 h 141"/>
              </a:gdLst>
              <a:ahLst/>
              <a:cxnLst>
                <a:cxn ang="0">
                  <a:pos x="T0" y="T1"/>
                </a:cxn>
                <a:cxn ang="0">
                  <a:pos x="T2" y="T3"/>
                </a:cxn>
                <a:cxn ang="0">
                  <a:pos x="T4" y="T5"/>
                </a:cxn>
                <a:cxn ang="0">
                  <a:pos x="T6" y="T7"/>
                </a:cxn>
                <a:cxn ang="0">
                  <a:pos x="T8" y="T9"/>
                </a:cxn>
                <a:cxn ang="0">
                  <a:pos x="T10" y="T11"/>
                </a:cxn>
              </a:cxnLst>
              <a:rect l="0" t="0" r="r" b="b"/>
              <a:pathLst>
                <a:path w="164" h="141">
                  <a:moveTo>
                    <a:pt x="115" y="65"/>
                  </a:moveTo>
                  <a:cubicBezTo>
                    <a:pt x="120" y="73"/>
                    <a:pt x="121" y="141"/>
                    <a:pt x="51" y="127"/>
                  </a:cubicBezTo>
                  <a:cubicBezTo>
                    <a:pt x="9" y="119"/>
                    <a:pt x="0" y="64"/>
                    <a:pt x="27" y="33"/>
                  </a:cubicBezTo>
                  <a:cubicBezTo>
                    <a:pt x="54" y="0"/>
                    <a:pt x="126" y="2"/>
                    <a:pt x="153" y="35"/>
                  </a:cubicBezTo>
                  <a:cubicBezTo>
                    <a:pt x="164" y="48"/>
                    <a:pt x="162" y="70"/>
                    <a:pt x="139" y="69"/>
                  </a:cubicBezTo>
                  <a:cubicBezTo>
                    <a:pt x="132" y="69"/>
                    <a:pt x="120" y="65"/>
                    <a:pt x="115" y="65"/>
                  </a:cubicBezTo>
                  <a:close/>
                </a:path>
              </a:pathLst>
            </a:custGeom>
            <a:solidFill>
              <a:srgbClr val="E5D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416"/>
            <p:cNvSpPr/>
            <p:nvPr/>
          </p:nvSpPr>
          <p:spPr bwMode="auto">
            <a:xfrm>
              <a:off x="1370013" y="2986088"/>
              <a:ext cx="608013" cy="563563"/>
            </a:xfrm>
            <a:custGeom>
              <a:avLst/>
              <a:gdLst>
                <a:gd name="T0" fmla="*/ 109 w 162"/>
                <a:gd name="T1" fmla="*/ 52 h 150"/>
                <a:gd name="T2" fmla="*/ 50 w 162"/>
                <a:gd name="T3" fmla="*/ 16 h 150"/>
                <a:gd name="T4" fmla="*/ 17 w 162"/>
                <a:gd name="T5" fmla="*/ 83 h 150"/>
                <a:gd name="T6" fmla="*/ 75 w 162"/>
                <a:gd name="T7" fmla="*/ 107 h 150"/>
                <a:gd name="T8" fmla="*/ 73 w 162"/>
                <a:gd name="T9" fmla="*/ 115 h 150"/>
                <a:gd name="T10" fmla="*/ 119 w 162"/>
                <a:gd name="T11" fmla="*/ 142 h 150"/>
                <a:gd name="T12" fmla="*/ 133 w 162"/>
                <a:gd name="T13" fmla="*/ 120 h 150"/>
                <a:gd name="T14" fmla="*/ 139 w 162"/>
                <a:gd name="T15" fmla="*/ 110 h 150"/>
                <a:gd name="T16" fmla="*/ 153 w 162"/>
                <a:gd name="T17" fmla="*/ 70 h 150"/>
                <a:gd name="T18" fmla="*/ 109 w 162"/>
                <a:gd name="T19" fmla="*/ 5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50">
                  <a:moveTo>
                    <a:pt x="109" y="52"/>
                  </a:moveTo>
                  <a:cubicBezTo>
                    <a:pt x="114" y="43"/>
                    <a:pt x="110" y="43"/>
                    <a:pt x="50" y="16"/>
                  </a:cubicBezTo>
                  <a:cubicBezTo>
                    <a:pt x="13" y="0"/>
                    <a:pt x="0" y="71"/>
                    <a:pt x="17" y="83"/>
                  </a:cubicBezTo>
                  <a:cubicBezTo>
                    <a:pt x="45" y="101"/>
                    <a:pt x="63" y="110"/>
                    <a:pt x="75" y="107"/>
                  </a:cubicBezTo>
                  <a:cubicBezTo>
                    <a:pt x="73" y="111"/>
                    <a:pt x="72" y="114"/>
                    <a:pt x="73" y="115"/>
                  </a:cubicBezTo>
                  <a:cubicBezTo>
                    <a:pt x="78" y="123"/>
                    <a:pt x="111" y="150"/>
                    <a:pt x="119" y="142"/>
                  </a:cubicBezTo>
                  <a:cubicBezTo>
                    <a:pt x="124" y="137"/>
                    <a:pt x="132" y="126"/>
                    <a:pt x="133" y="120"/>
                  </a:cubicBezTo>
                  <a:cubicBezTo>
                    <a:pt x="128" y="116"/>
                    <a:pt x="117" y="99"/>
                    <a:pt x="139" y="110"/>
                  </a:cubicBezTo>
                  <a:cubicBezTo>
                    <a:pt x="143" y="102"/>
                    <a:pt x="162" y="75"/>
                    <a:pt x="153" y="70"/>
                  </a:cubicBezTo>
                  <a:cubicBezTo>
                    <a:pt x="142" y="62"/>
                    <a:pt x="130" y="52"/>
                    <a:pt x="109" y="52"/>
                  </a:cubicBezTo>
                  <a:close/>
                </a:path>
              </a:pathLst>
            </a:custGeom>
            <a:solidFill>
              <a:srgbClr val="E5D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417"/>
            <p:cNvSpPr/>
            <p:nvPr/>
          </p:nvSpPr>
          <p:spPr bwMode="auto">
            <a:xfrm>
              <a:off x="2671763" y="2732088"/>
              <a:ext cx="498475" cy="603250"/>
            </a:xfrm>
            <a:custGeom>
              <a:avLst/>
              <a:gdLst>
                <a:gd name="T0" fmla="*/ 97 w 133"/>
                <a:gd name="T1" fmla="*/ 105 h 161"/>
                <a:gd name="T2" fmla="*/ 123 w 133"/>
                <a:gd name="T3" fmla="*/ 41 h 161"/>
                <a:gd name="T4" fmla="*/ 52 w 133"/>
                <a:gd name="T5" fmla="*/ 20 h 161"/>
                <a:gd name="T6" fmla="*/ 37 w 133"/>
                <a:gd name="T7" fmla="*/ 80 h 161"/>
                <a:gd name="T8" fmla="*/ 29 w 133"/>
                <a:gd name="T9" fmla="*/ 80 h 161"/>
                <a:gd name="T10" fmla="*/ 10 w 133"/>
                <a:gd name="T11" fmla="*/ 130 h 161"/>
                <a:gd name="T12" fmla="*/ 33 w 133"/>
                <a:gd name="T13" fmla="*/ 140 h 161"/>
                <a:gd name="T14" fmla="*/ 44 w 133"/>
                <a:gd name="T15" fmla="*/ 144 h 161"/>
                <a:gd name="T16" fmla="*/ 86 w 133"/>
                <a:gd name="T17" fmla="*/ 152 h 161"/>
                <a:gd name="T18" fmla="*/ 97 w 133"/>
                <a:gd name="T19" fmla="*/ 10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61">
                  <a:moveTo>
                    <a:pt x="97" y="105"/>
                  </a:moveTo>
                  <a:cubicBezTo>
                    <a:pt x="106" y="109"/>
                    <a:pt x="106" y="105"/>
                    <a:pt x="123" y="41"/>
                  </a:cubicBezTo>
                  <a:cubicBezTo>
                    <a:pt x="133" y="3"/>
                    <a:pt x="61" y="0"/>
                    <a:pt x="52" y="20"/>
                  </a:cubicBezTo>
                  <a:cubicBezTo>
                    <a:pt x="38" y="49"/>
                    <a:pt x="32" y="69"/>
                    <a:pt x="37" y="80"/>
                  </a:cubicBezTo>
                  <a:cubicBezTo>
                    <a:pt x="33" y="79"/>
                    <a:pt x="30" y="79"/>
                    <a:pt x="29" y="80"/>
                  </a:cubicBezTo>
                  <a:cubicBezTo>
                    <a:pt x="21" y="86"/>
                    <a:pt x="0" y="123"/>
                    <a:pt x="10" y="130"/>
                  </a:cubicBezTo>
                  <a:cubicBezTo>
                    <a:pt x="15" y="133"/>
                    <a:pt x="27" y="140"/>
                    <a:pt x="33" y="140"/>
                  </a:cubicBezTo>
                  <a:cubicBezTo>
                    <a:pt x="36" y="134"/>
                    <a:pt x="51" y="120"/>
                    <a:pt x="44" y="144"/>
                  </a:cubicBezTo>
                  <a:cubicBezTo>
                    <a:pt x="52" y="147"/>
                    <a:pt x="82" y="161"/>
                    <a:pt x="86" y="152"/>
                  </a:cubicBezTo>
                  <a:cubicBezTo>
                    <a:pt x="92" y="139"/>
                    <a:pt x="100" y="127"/>
                    <a:pt x="97" y="105"/>
                  </a:cubicBezTo>
                  <a:close/>
                </a:path>
              </a:pathLst>
            </a:custGeom>
            <a:solidFill>
              <a:srgbClr val="E5D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418"/>
            <p:cNvSpPr/>
            <p:nvPr/>
          </p:nvSpPr>
          <p:spPr bwMode="auto">
            <a:xfrm>
              <a:off x="4886326" y="3079750"/>
              <a:ext cx="619125" cy="630238"/>
            </a:xfrm>
            <a:custGeom>
              <a:avLst/>
              <a:gdLst>
                <a:gd name="T0" fmla="*/ 14 w 165"/>
                <a:gd name="T1" fmla="*/ 111 h 168"/>
                <a:gd name="T2" fmla="*/ 29 w 165"/>
                <a:gd name="T3" fmla="*/ 56 h 168"/>
                <a:gd name="T4" fmla="*/ 82 w 165"/>
                <a:gd name="T5" fmla="*/ 19 h 168"/>
                <a:gd name="T6" fmla="*/ 66 w 165"/>
                <a:gd name="T7" fmla="*/ 166 h 168"/>
                <a:gd name="T8" fmla="*/ 14 w 165"/>
                <a:gd name="T9" fmla="*/ 111 h 168"/>
              </a:gdLst>
              <a:ahLst/>
              <a:cxnLst>
                <a:cxn ang="0">
                  <a:pos x="T0" y="T1"/>
                </a:cxn>
                <a:cxn ang="0">
                  <a:pos x="T2" y="T3"/>
                </a:cxn>
                <a:cxn ang="0">
                  <a:pos x="T4" y="T5"/>
                </a:cxn>
                <a:cxn ang="0">
                  <a:pos x="T6" y="T7"/>
                </a:cxn>
                <a:cxn ang="0">
                  <a:pos x="T8" y="T9"/>
                </a:cxn>
              </a:cxnLst>
              <a:rect l="0" t="0" r="r" b="b"/>
              <a:pathLst>
                <a:path w="165" h="168">
                  <a:moveTo>
                    <a:pt x="14" y="111"/>
                  </a:moveTo>
                  <a:cubicBezTo>
                    <a:pt x="29" y="56"/>
                    <a:pt x="29" y="56"/>
                    <a:pt x="29" y="56"/>
                  </a:cubicBezTo>
                  <a:cubicBezTo>
                    <a:pt x="21" y="33"/>
                    <a:pt x="35" y="0"/>
                    <a:pt x="82" y="19"/>
                  </a:cubicBezTo>
                  <a:cubicBezTo>
                    <a:pt x="165" y="53"/>
                    <a:pt x="131" y="161"/>
                    <a:pt x="66" y="166"/>
                  </a:cubicBezTo>
                  <a:cubicBezTo>
                    <a:pt x="36" y="168"/>
                    <a:pt x="0" y="147"/>
                    <a:pt x="14" y="11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419"/>
            <p:cNvSpPr/>
            <p:nvPr/>
          </p:nvSpPr>
          <p:spPr bwMode="auto">
            <a:xfrm>
              <a:off x="4889501" y="3079750"/>
              <a:ext cx="560388" cy="630238"/>
            </a:xfrm>
            <a:custGeom>
              <a:avLst/>
              <a:gdLst>
                <a:gd name="T0" fmla="*/ 13 w 149"/>
                <a:gd name="T1" fmla="*/ 111 h 168"/>
                <a:gd name="T2" fmla="*/ 26 w 149"/>
                <a:gd name="T3" fmla="*/ 56 h 168"/>
                <a:gd name="T4" fmla="*/ 75 w 149"/>
                <a:gd name="T5" fmla="*/ 19 h 168"/>
                <a:gd name="T6" fmla="*/ 60 w 149"/>
                <a:gd name="T7" fmla="*/ 166 h 168"/>
                <a:gd name="T8" fmla="*/ 13 w 149"/>
                <a:gd name="T9" fmla="*/ 111 h 168"/>
              </a:gdLst>
              <a:ahLst/>
              <a:cxnLst>
                <a:cxn ang="0">
                  <a:pos x="T0" y="T1"/>
                </a:cxn>
                <a:cxn ang="0">
                  <a:pos x="T2" y="T3"/>
                </a:cxn>
                <a:cxn ang="0">
                  <a:pos x="T4" y="T5"/>
                </a:cxn>
                <a:cxn ang="0">
                  <a:pos x="T6" y="T7"/>
                </a:cxn>
                <a:cxn ang="0">
                  <a:pos x="T8" y="T9"/>
                </a:cxn>
              </a:cxnLst>
              <a:rect l="0" t="0" r="r" b="b"/>
              <a:pathLst>
                <a:path w="149" h="168">
                  <a:moveTo>
                    <a:pt x="13" y="111"/>
                  </a:moveTo>
                  <a:cubicBezTo>
                    <a:pt x="26" y="56"/>
                    <a:pt x="26" y="56"/>
                    <a:pt x="26" y="56"/>
                  </a:cubicBezTo>
                  <a:cubicBezTo>
                    <a:pt x="19" y="33"/>
                    <a:pt x="32" y="0"/>
                    <a:pt x="75" y="19"/>
                  </a:cubicBezTo>
                  <a:cubicBezTo>
                    <a:pt x="149" y="53"/>
                    <a:pt x="119" y="161"/>
                    <a:pt x="60" y="166"/>
                  </a:cubicBezTo>
                  <a:cubicBezTo>
                    <a:pt x="32" y="168"/>
                    <a:pt x="0" y="147"/>
                    <a:pt x="13" y="111"/>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420"/>
            <p:cNvSpPr/>
            <p:nvPr/>
          </p:nvSpPr>
          <p:spPr bwMode="auto">
            <a:xfrm>
              <a:off x="4691063" y="3065463"/>
              <a:ext cx="588963" cy="682625"/>
            </a:xfrm>
            <a:custGeom>
              <a:avLst/>
              <a:gdLst>
                <a:gd name="T0" fmla="*/ 84 w 157"/>
                <a:gd name="T1" fmla="*/ 53 h 182"/>
                <a:gd name="T2" fmla="*/ 5 w 157"/>
                <a:gd name="T3" fmla="*/ 115 h 182"/>
                <a:gd name="T4" fmla="*/ 107 w 157"/>
                <a:gd name="T5" fmla="*/ 157 h 182"/>
                <a:gd name="T6" fmla="*/ 124 w 157"/>
                <a:gd name="T7" fmla="*/ 14 h 182"/>
                <a:gd name="T8" fmla="*/ 83 w 157"/>
                <a:gd name="T9" fmla="*/ 25 h 182"/>
                <a:gd name="T10" fmla="*/ 84 w 157"/>
                <a:gd name="T11" fmla="*/ 53 h 182"/>
              </a:gdLst>
              <a:ahLst/>
              <a:cxnLst>
                <a:cxn ang="0">
                  <a:pos x="T0" y="T1"/>
                </a:cxn>
                <a:cxn ang="0">
                  <a:pos x="T2" y="T3"/>
                </a:cxn>
                <a:cxn ang="0">
                  <a:pos x="T4" y="T5"/>
                </a:cxn>
                <a:cxn ang="0">
                  <a:pos x="T6" y="T7"/>
                </a:cxn>
                <a:cxn ang="0">
                  <a:pos x="T8" y="T9"/>
                </a:cxn>
                <a:cxn ang="0">
                  <a:pos x="T10" y="T11"/>
                </a:cxn>
              </a:cxnLst>
              <a:rect l="0" t="0" r="r" b="b"/>
              <a:pathLst>
                <a:path w="157" h="182">
                  <a:moveTo>
                    <a:pt x="84" y="53"/>
                  </a:moveTo>
                  <a:cubicBezTo>
                    <a:pt x="76" y="46"/>
                    <a:pt x="0" y="35"/>
                    <a:pt x="5" y="115"/>
                  </a:cubicBezTo>
                  <a:cubicBezTo>
                    <a:pt x="7" y="163"/>
                    <a:pt x="68" y="182"/>
                    <a:pt x="107" y="157"/>
                  </a:cubicBezTo>
                  <a:cubicBezTo>
                    <a:pt x="147" y="131"/>
                    <a:pt x="157" y="50"/>
                    <a:pt x="124" y="14"/>
                  </a:cubicBezTo>
                  <a:cubicBezTo>
                    <a:pt x="111" y="0"/>
                    <a:pt x="86" y="0"/>
                    <a:pt x="83" y="25"/>
                  </a:cubicBezTo>
                  <a:cubicBezTo>
                    <a:pt x="82" y="34"/>
                    <a:pt x="85" y="47"/>
                    <a:pt x="84" y="53"/>
                  </a:cubicBez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421"/>
            <p:cNvSpPr/>
            <p:nvPr/>
          </p:nvSpPr>
          <p:spPr bwMode="auto">
            <a:xfrm>
              <a:off x="4699001" y="3065463"/>
              <a:ext cx="525463" cy="608013"/>
            </a:xfrm>
            <a:custGeom>
              <a:avLst/>
              <a:gdLst>
                <a:gd name="T0" fmla="*/ 75 w 140"/>
                <a:gd name="T1" fmla="*/ 47 h 162"/>
                <a:gd name="T2" fmla="*/ 4 w 140"/>
                <a:gd name="T3" fmla="*/ 102 h 162"/>
                <a:gd name="T4" fmla="*/ 96 w 140"/>
                <a:gd name="T5" fmla="*/ 140 h 162"/>
                <a:gd name="T6" fmla="*/ 111 w 140"/>
                <a:gd name="T7" fmla="*/ 12 h 162"/>
                <a:gd name="T8" fmla="*/ 74 w 140"/>
                <a:gd name="T9" fmla="*/ 22 h 162"/>
                <a:gd name="T10" fmla="*/ 75 w 140"/>
                <a:gd name="T11" fmla="*/ 47 h 162"/>
              </a:gdLst>
              <a:ahLst/>
              <a:cxnLst>
                <a:cxn ang="0">
                  <a:pos x="T0" y="T1"/>
                </a:cxn>
                <a:cxn ang="0">
                  <a:pos x="T2" y="T3"/>
                </a:cxn>
                <a:cxn ang="0">
                  <a:pos x="T4" y="T5"/>
                </a:cxn>
                <a:cxn ang="0">
                  <a:pos x="T6" y="T7"/>
                </a:cxn>
                <a:cxn ang="0">
                  <a:pos x="T8" y="T9"/>
                </a:cxn>
                <a:cxn ang="0">
                  <a:pos x="T10" y="T11"/>
                </a:cxn>
              </a:cxnLst>
              <a:rect l="0" t="0" r="r" b="b"/>
              <a:pathLst>
                <a:path w="140" h="162">
                  <a:moveTo>
                    <a:pt x="75" y="47"/>
                  </a:moveTo>
                  <a:cubicBezTo>
                    <a:pt x="67" y="41"/>
                    <a:pt x="0" y="31"/>
                    <a:pt x="4" y="102"/>
                  </a:cubicBezTo>
                  <a:cubicBezTo>
                    <a:pt x="6" y="146"/>
                    <a:pt x="60" y="162"/>
                    <a:pt x="96" y="140"/>
                  </a:cubicBezTo>
                  <a:cubicBezTo>
                    <a:pt x="132" y="117"/>
                    <a:pt x="140" y="44"/>
                    <a:pt x="111" y="12"/>
                  </a:cubicBezTo>
                  <a:cubicBezTo>
                    <a:pt x="99" y="0"/>
                    <a:pt x="77" y="0"/>
                    <a:pt x="74" y="22"/>
                  </a:cubicBezTo>
                  <a:cubicBezTo>
                    <a:pt x="74" y="30"/>
                    <a:pt x="76" y="41"/>
                    <a:pt x="75" y="47"/>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422"/>
            <p:cNvSpPr/>
            <p:nvPr/>
          </p:nvSpPr>
          <p:spPr bwMode="auto">
            <a:xfrm>
              <a:off x="3103563" y="2462213"/>
              <a:ext cx="604838" cy="573088"/>
            </a:xfrm>
            <a:custGeom>
              <a:avLst/>
              <a:gdLst>
                <a:gd name="T0" fmla="*/ 50 w 161"/>
                <a:gd name="T1" fmla="*/ 143 h 153"/>
                <a:gd name="T2" fmla="*/ 109 w 161"/>
                <a:gd name="T3" fmla="*/ 106 h 153"/>
                <a:gd name="T4" fmla="*/ 149 w 161"/>
                <a:gd name="T5" fmla="*/ 86 h 153"/>
                <a:gd name="T6" fmla="*/ 3 w 161"/>
                <a:gd name="T7" fmla="*/ 85 h 153"/>
                <a:gd name="T8" fmla="*/ 50 w 161"/>
                <a:gd name="T9" fmla="*/ 143 h 153"/>
              </a:gdLst>
              <a:ahLst/>
              <a:cxnLst>
                <a:cxn ang="0">
                  <a:pos x="T0" y="T1"/>
                </a:cxn>
                <a:cxn ang="0">
                  <a:pos x="T2" y="T3"/>
                </a:cxn>
                <a:cxn ang="0">
                  <a:pos x="T4" y="T5"/>
                </a:cxn>
                <a:cxn ang="0">
                  <a:pos x="T6" y="T7"/>
                </a:cxn>
                <a:cxn ang="0">
                  <a:pos x="T8" y="T9"/>
                </a:cxn>
              </a:cxnLst>
              <a:rect l="0" t="0" r="r" b="b"/>
              <a:pathLst>
                <a:path w="161" h="153">
                  <a:moveTo>
                    <a:pt x="50" y="143"/>
                  </a:moveTo>
                  <a:cubicBezTo>
                    <a:pt x="109" y="106"/>
                    <a:pt x="109" y="106"/>
                    <a:pt x="109" y="106"/>
                  </a:cubicBezTo>
                  <a:cubicBezTo>
                    <a:pt x="130" y="117"/>
                    <a:pt x="161" y="135"/>
                    <a:pt x="149" y="86"/>
                  </a:cubicBezTo>
                  <a:cubicBezTo>
                    <a:pt x="127" y="0"/>
                    <a:pt x="9" y="35"/>
                    <a:pt x="3" y="85"/>
                  </a:cubicBezTo>
                  <a:cubicBezTo>
                    <a:pt x="0" y="115"/>
                    <a:pt x="13" y="153"/>
                    <a:pt x="50" y="14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423"/>
            <p:cNvSpPr/>
            <p:nvPr/>
          </p:nvSpPr>
          <p:spPr bwMode="auto">
            <a:xfrm>
              <a:off x="3106738" y="2498725"/>
              <a:ext cx="604838" cy="569913"/>
            </a:xfrm>
            <a:custGeom>
              <a:avLst/>
              <a:gdLst>
                <a:gd name="T0" fmla="*/ 50 w 161"/>
                <a:gd name="T1" fmla="*/ 143 h 152"/>
                <a:gd name="T2" fmla="*/ 110 w 161"/>
                <a:gd name="T3" fmla="*/ 106 h 152"/>
                <a:gd name="T4" fmla="*/ 149 w 161"/>
                <a:gd name="T5" fmla="*/ 85 h 152"/>
                <a:gd name="T6" fmla="*/ 3 w 161"/>
                <a:gd name="T7" fmla="*/ 85 h 152"/>
                <a:gd name="T8" fmla="*/ 50 w 161"/>
                <a:gd name="T9" fmla="*/ 143 h 152"/>
              </a:gdLst>
              <a:ahLst/>
              <a:cxnLst>
                <a:cxn ang="0">
                  <a:pos x="T0" y="T1"/>
                </a:cxn>
                <a:cxn ang="0">
                  <a:pos x="T2" y="T3"/>
                </a:cxn>
                <a:cxn ang="0">
                  <a:pos x="T4" y="T5"/>
                </a:cxn>
                <a:cxn ang="0">
                  <a:pos x="T6" y="T7"/>
                </a:cxn>
                <a:cxn ang="0">
                  <a:pos x="T8" y="T9"/>
                </a:cxn>
              </a:cxnLst>
              <a:rect l="0" t="0" r="r" b="b"/>
              <a:pathLst>
                <a:path w="161" h="152">
                  <a:moveTo>
                    <a:pt x="50" y="143"/>
                  </a:moveTo>
                  <a:cubicBezTo>
                    <a:pt x="110" y="106"/>
                    <a:pt x="110" y="106"/>
                    <a:pt x="110" y="106"/>
                  </a:cubicBezTo>
                  <a:cubicBezTo>
                    <a:pt x="131" y="117"/>
                    <a:pt x="161" y="134"/>
                    <a:pt x="149" y="85"/>
                  </a:cubicBezTo>
                  <a:cubicBezTo>
                    <a:pt x="127" y="0"/>
                    <a:pt x="9" y="34"/>
                    <a:pt x="3" y="85"/>
                  </a:cubicBezTo>
                  <a:cubicBezTo>
                    <a:pt x="0" y="115"/>
                    <a:pt x="13" y="152"/>
                    <a:pt x="50" y="143"/>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424"/>
            <p:cNvSpPr/>
            <p:nvPr/>
          </p:nvSpPr>
          <p:spPr bwMode="auto">
            <a:xfrm>
              <a:off x="3062288" y="2674938"/>
              <a:ext cx="687388" cy="585788"/>
            </a:xfrm>
            <a:custGeom>
              <a:avLst/>
              <a:gdLst>
                <a:gd name="T0" fmla="*/ 128 w 183"/>
                <a:gd name="T1" fmla="*/ 72 h 156"/>
                <a:gd name="T2" fmla="*/ 57 w 183"/>
                <a:gd name="T3" fmla="*/ 141 h 156"/>
                <a:gd name="T4" fmla="*/ 30 w 183"/>
                <a:gd name="T5" fmla="*/ 36 h 156"/>
                <a:gd name="T6" fmla="*/ 171 w 183"/>
                <a:gd name="T7" fmla="*/ 38 h 156"/>
                <a:gd name="T8" fmla="*/ 155 w 183"/>
                <a:gd name="T9" fmla="*/ 76 h 156"/>
                <a:gd name="T10" fmla="*/ 128 w 183"/>
                <a:gd name="T11" fmla="*/ 72 h 156"/>
              </a:gdLst>
              <a:ahLst/>
              <a:cxnLst>
                <a:cxn ang="0">
                  <a:pos x="T0" y="T1"/>
                </a:cxn>
                <a:cxn ang="0">
                  <a:pos x="T2" y="T3"/>
                </a:cxn>
                <a:cxn ang="0">
                  <a:pos x="T4" y="T5"/>
                </a:cxn>
                <a:cxn ang="0">
                  <a:pos x="T6" y="T7"/>
                </a:cxn>
                <a:cxn ang="0">
                  <a:pos x="T8" y="T9"/>
                </a:cxn>
                <a:cxn ang="0">
                  <a:pos x="T10" y="T11"/>
                </a:cxn>
              </a:cxnLst>
              <a:rect l="0" t="0" r="r" b="b"/>
              <a:pathLst>
                <a:path w="183" h="156">
                  <a:moveTo>
                    <a:pt x="128" y="72"/>
                  </a:moveTo>
                  <a:cubicBezTo>
                    <a:pt x="133" y="81"/>
                    <a:pt x="134" y="156"/>
                    <a:pt x="57" y="141"/>
                  </a:cubicBezTo>
                  <a:cubicBezTo>
                    <a:pt x="10" y="132"/>
                    <a:pt x="0" y="71"/>
                    <a:pt x="30" y="36"/>
                  </a:cubicBezTo>
                  <a:cubicBezTo>
                    <a:pt x="60" y="0"/>
                    <a:pt x="140" y="2"/>
                    <a:pt x="171" y="38"/>
                  </a:cubicBezTo>
                  <a:cubicBezTo>
                    <a:pt x="183" y="52"/>
                    <a:pt x="180" y="77"/>
                    <a:pt x="155" y="76"/>
                  </a:cubicBezTo>
                  <a:cubicBezTo>
                    <a:pt x="146" y="76"/>
                    <a:pt x="134" y="72"/>
                    <a:pt x="128" y="72"/>
                  </a:cubicBez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425"/>
            <p:cNvSpPr/>
            <p:nvPr/>
          </p:nvSpPr>
          <p:spPr bwMode="auto">
            <a:xfrm>
              <a:off x="3128963" y="2732088"/>
              <a:ext cx="615950" cy="525463"/>
            </a:xfrm>
            <a:custGeom>
              <a:avLst/>
              <a:gdLst>
                <a:gd name="T0" fmla="*/ 115 w 164"/>
                <a:gd name="T1" fmla="*/ 64 h 140"/>
                <a:gd name="T2" fmla="*/ 51 w 164"/>
                <a:gd name="T3" fmla="*/ 127 h 140"/>
                <a:gd name="T4" fmla="*/ 27 w 164"/>
                <a:gd name="T5" fmla="*/ 32 h 140"/>
                <a:gd name="T6" fmla="*/ 153 w 164"/>
                <a:gd name="T7" fmla="*/ 34 h 140"/>
                <a:gd name="T8" fmla="*/ 139 w 164"/>
                <a:gd name="T9" fmla="*/ 69 h 140"/>
                <a:gd name="T10" fmla="*/ 115 w 164"/>
                <a:gd name="T11" fmla="*/ 64 h 140"/>
              </a:gdLst>
              <a:ahLst/>
              <a:cxnLst>
                <a:cxn ang="0">
                  <a:pos x="T0" y="T1"/>
                </a:cxn>
                <a:cxn ang="0">
                  <a:pos x="T2" y="T3"/>
                </a:cxn>
                <a:cxn ang="0">
                  <a:pos x="T4" y="T5"/>
                </a:cxn>
                <a:cxn ang="0">
                  <a:pos x="T6" y="T7"/>
                </a:cxn>
                <a:cxn ang="0">
                  <a:pos x="T8" y="T9"/>
                </a:cxn>
                <a:cxn ang="0">
                  <a:pos x="T10" y="T11"/>
                </a:cxn>
              </a:cxnLst>
              <a:rect l="0" t="0" r="r" b="b"/>
              <a:pathLst>
                <a:path w="164" h="140">
                  <a:moveTo>
                    <a:pt x="115" y="64"/>
                  </a:moveTo>
                  <a:cubicBezTo>
                    <a:pt x="120" y="73"/>
                    <a:pt x="120" y="140"/>
                    <a:pt x="51" y="127"/>
                  </a:cubicBezTo>
                  <a:cubicBezTo>
                    <a:pt x="9" y="119"/>
                    <a:pt x="0" y="64"/>
                    <a:pt x="27" y="32"/>
                  </a:cubicBezTo>
                  <a:cubicBezTo>
                    <a:pt x="54" y="0"/>
                    <a:pt x="126" y="2"/>
                    <a:pt x="153" y="34"/>
                  </a:cubicBezTo>
                  <a:cubicBezTo>
                    <a:pt x="164" y="47"/>
                    <a:pt x="161" y="69"/>
                    <a:pt x="139" y="69"/>
                  </a:cubicBezTo>
                  <a:cubicBezTo>
                    <a:pt x="131" y="68"/>
                    <a:pt x="120" y="64"/>
                    <a:pt x="115" y="64"/>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426"/>
            <p:cNvSpPr/>
            <p:nvPr/>
          </p:nvSpPr>
          <p:spPr bwMode="auto">
            <a:xfrm>
              <a:off x="2225676" y="2994025"/>
              <a:ext cx="236538" cy="360363"/>
            </a:xfrm>
            <a:custGeom>
              <a:avLst/>
              <a:gdLst>
                <a:gd name="T0" fmla="*/ 43 w 63"/>
                <a:gd name="T1" fmla="*/ 11 h 96"/>
                <a:gd name="T2" fmla="*/ 0 w 63"/>
                <a:gd name="T3" fmla="*/ 0 h 96"/>
                <a:gd name="T4" fmla="*/ 10 w 63"/>
                <a:gd name="T5" fmla="*/ 51 h 96"/>
                <a:gd name="T6" fmla="*/ 13 w 63"/>
                <a:gd name="T7" fmla="*/ 94 h 96"/>
                <a:gd name="T8" fmla="*/ 57 w 63"/>
                <a:gd name="T9" fmla="*/ 95 h 96"/>
                <a:gd name="T10" fmla="*/ 45 w 63"/>
                <a:gd name="T11" fmla="*/ 18 h 96"/>
                <a:gd name="T12" fmla="*/ 43 w 63"/>
                <a:gd name="T13" fmla="*/ 11 h 96"/>
              </a:gdLst>
              <a:ahLst/>
              <a:cxnLst>
                <a:cxn ang="0">
                  <a:pos x="T0" y="T1"/>
                </a:cxn>
                <a:cxn ang="0">
                  <a:pos x="T2" y="T3"/>
                </a:cxn>
                <a:cxn ang="0">
                  <a:pos x="T4" y="T5"/>
                </a:cxn>
                <a:cxn ang="0">
                  <a:pos x="T6" y="T7"/>
                </a:cxn>
                <a:cxn ang="0">
                  <a:pos x="T8" y="T9"/>
                </a:cxn>
                <a:cxn ang="0">
                  <a:pos x="T10" y="T11"/>
                </a:cxn>
                <a:cxn ang="0">
                  <a:pos x="T12" y="T13"/>
                </a:cxn>
              </a:cxnLst>
              <a:rect l="0" t="0" r="r" b="b"/>
              <a:pathLst>
                <a:path w="63" h="96">
                  <a:moveTo>
                    <a:pt x="43" y="11"/>
                  </a:moveTo>
                  <a:cubicBezTo>
                    <a:pt x="0" y="0"/>
                    <a:pt x="0" y="0"/>
                    <a:pt x="0" y="0"/>
                  </a:cubicBezTo>
                  <a:cubicBezTo>
                    <a:pt x="1" y="5"/>
                    <a:pt x="8" y="27"/>
                    <a:pt x="10" y="51"/>
                  </a:cubicBezTo>
                  <a:cubicBezTo>
                    <a:pt x="12" y="72"/>
                    <a:pt x="12" y="94"/>
                    <a:pt x="13" y="94"/>
                  </a:cubicBezTo>
                  <a:cubicBezTo>
                    <a:pt x="14" y="94"/>
                    <a:pt x="45" y="94"/>
                    <a:pt x="57" y="95"/>
                  </a:cubicBezTo>
                  <a:cubicBezTo>
                    <a:pt x="63" y="96"/>
                    <a:pt x="54" y="35"/>
                    <a:pt x="45" y="18"/>
                  </a:cubicBezTo>
                  <a:lnTo>
                    <a:pt x="43" y="11"/>
                  </a:lnTo>
                  <a:close/>
                </a:path>
              </a:pathLst>
            </a:custGeom>
            <a:solidFill>
              <a:srgbClr val="007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427"/>
            <p:cNvSpPr/>
            <p:nvPr/>
          </p:nvSpPr>
          <p:spPr bwMode="auto">
            <a:xfrm>
              <a:off x="1662113" y="2633663"/>
              <a:ext cx="858838" cy="615950"/>
            </a:xfrm>
            <a:custGeom>
              <a:avLst/>
              <a:gdLst>
                <a:gd name="T0" fmla="*/ 210 w 229"/>
                <a:gd name="T1" fmla="*/ 43 h 164"/>
                <a:gd name="T2" fmla="*/ 59 w 229"/>
                <a:gd name="T3" fmla="*/ 0 h 164"/>
                <a:gd name="T4" fmla="*/ 203 w 229"/>
                <a:gd name="T5" fmla="*/ 106 h 164"/>
                <a:gd name="T6" fmla="*/ 210 w 229"/>
                <a:gd name="T7" fmla="*/ 43 h 164"/>
              </a:gdLst>
              <a:ahLst/>
              <a:cxnLst>
                <a:cxn ang="0">
                  <a:pos x="T0" y="T1"/>
                </a:cxn>
                <a:cxn ang="0">
                  <a:pos x="T2" y="T3"/>
                </a:cxn>
                <a:cxn ang="0">
                  <a:pos x="T4" y="T5"/>
                </a:cxn>
                <a:cxn ang="0">
                  <a:pos x="T6" y="T7"/>
                </a:cxn>
              </a:cxnLst>
              <a:rect l="0" t="0" r="r" b="b"/>
              <a:pathLst>
                <a:path w="229" h="164">
                  <a:moveTo>
                    <a:pt x="210" y="43"/>
                  </a:moveTo>
                  <a:cubicBezTo>
                    <a:pt x="59" y="0"/>
                    <a:pt x="59" y="0"/>
                    <a:pt x="59" y="0"/>
                  </a:cubicBezTo>
                  <a:cubicBezTo>
                    <a:pt x="0" y="46"/>
                    <a:pt x="144" y="164"/>
                    <a:pt x="203" y="106"/>
                  </a:cubicBezTo>
                  <a:cubicBezTo>
                    <a:pt x="229" y="81"/>
                    <a:pt x="210" y="58"/>
                    <a:pt x="210" y="43"/>
                  </a:cubicBezTo>
                  <a:close/>
                </a:path>
              </a:pathLst>
            </a:custGeom>
            <a:solidFill>
              <a:srgbClr val="0093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428"/>
            <p:cNvSpPr/>
            <p:nvPr/>
          </p:nvSpPr>
          <p:spPr bwMode="auto">
            <a:xfrm>
              <a:off x="1736726" y="2633663"/>
              <a:ext cx="690563" cy="473075"/>
            </a:xfrm>
            <a:custGeom>
              <a:avLst/>
              <a:gdLst>
                <a:gd name="T0" fmla="*/ 172 w 184"/>
                <a:gd name="T1" fmla="*/ 33 h 126"/>
                <a:gd name="T2" fmla="*/ 52 w 184"/>
                <a:gd name="T3" fmla="*/ 0 h 126"/>
                <a:gd name="T4" fmla="*/ 161 w 184"/>
                <a:gd name="T5" fmla="*/ 81 h 126"/>
                <a:gd name="T6" fmla="*/ 172 w 184"/>
                <a:gd name="T7" fmla="*/ 33 h 126"/>
              </a:gdLst>
              <a:ahLst/>
              <a:cxnLst>
                <a:cxn ang="0">
                  <a:pos x="T0" y="T1"/>
                </a:cxn>
                <a:cxn ang="0">
                  <a:pos x="T2" y="T3"/>
                </a:cxn>
                <a:cxn ang="0">
                  <a:pos x="T4" y="T5"/>
                </a:cxn>
                <a:cxn ang="0">
                  <a:pos x="T6" y="T7"/>
                </a:cxn>
              </a:cxnLst>
              <a:rect l="0" t="0" r="r" b="b"/>
              <a:pathLst>
                <a:path w="184" h="126">
                  <a:moveTo>
                    <a:pt x="172" y="33"/>
                  </a:moveTo>
                  <a:cubicBezTo>
                    <a:pt x="52" y="0"/>
                    <a:pt x="52" y="0"/>
                    <a:pt x="52" y="0"/>
                  </a:cubicBezTo>
                  <a:cubicBezTo>
                    <a:pt x="0" y="35"/>
                    <a:pt x="107" y="126"/>
                    <a:pt x="161" y="81"/>
                  </a:cubicBezTo>
                  <a:cubicBezTo>
                    <a:pt x="184" y="62"/>
                    <a:pt x="170" y="44"/>
                    <a:pt x="172" y="33"/>
                  </a:cubicBezTo>
                  <a:close/>
                </a:path>
              </a:pathLst>
            </a:custGeom>
            <a:solidFill>
              <a:srgbClr val="0079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429"/>
            <p:cNvSpPr/>
            <p:nvPr/>
          </p:nvSpPr>
          <p:spPr bwMode="auto">
            <a:xfrm>
              <a:off x="1328738" y="1879600"/>
              <a:ext cx="566738" cy="447675"/>
            </a:xfrm>
            <a:custGeom>
              <a:avLst/>
              <a:gdLst>
                <a:gd name="T0" fmla="*/ 136 w 151"/>
                <a:gd name="T1" fmla="*/ 59 h 119"/>
                <a:gd name="T2" fmla="*/ 5 w 151"/>
                <a:gd name="T3" fmla="*/ 38 h 119"/>
                <a:gd name="T4" fmla="*/ 1 w 151"/>
                <a:gd name="T5" fmla="*/ 48 h 119"/>
                <a:gd name="T6" fmla="*/ 136 w 151"/>
                <a:gd name="T7" fmla="*/ 59 h 119"/>
              </a:gdLst>
              <a:ahLst/>
              <a:cxnLst>
                <a:cxn ang="0">
                  <a:pos x="T0" y="T1"/>
                </a:cxn>
                <a:cxn ang="0">
                  <a:pos x="T2" y="T3"/>
                </a:cxn>
                <a:cxn ang="0">
                  <a:pos x="T4" y="T5"/>
                </a:cxn>
                <a:cxn ang="0">
                  <a:pos x="T6" y="T7"/>
                </a:cxn>
              </a:cxnLst>
              <a:rect l="0" t="0" r="r" b="b"/>
              <a:pathLst>
                <a:path w="151" h="119">
                  <a:moveTo>
                    <a:pt x="136" y="59"/>
                  </a:moveTo>
                  <a:cubicBezTo>
                    <a:pt x="101" y="0"/>
                    <a:pt x="55" y="15"/>
                    <a:pt x="5" y="38"/>
                  </a:cubicBezTo>
                  <a:cubicBezTo>
                    <a:pt x="0" y="40"/>
                    <a:pt x="0" y="44"/>
                    <a:pt x="1" y="48"/>
                  </a:cubicBezTo>
                  <a:cubicBezTo>
                    <a:pt x="32" y="119"/>
                    <a:pt x="151" y="83"/>
                    <a:pt x="136" y="59"/>
                  </a:cubicBezTo>
                  <a:close/>
                </a:path>
              </a:pathLst>
            </a:custGeom>
            <a:solidFill>
              <a:srgbClr val="FBD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430"/>
            <p:cNvSpPr/>
            <p:nvPr/>
          </p:nvSpPr>
          <p:spPr bwMode="auto">
            <a:xfrm>
              <a:off x="1331913" y="1843088"/>
              <a:ext cx="563563" cy="465138"/>
            </a:xfrm>
            <a:custGeom>
              <a:avLst/>
              <a:gdLst>
                <a:gd name="T0" fmla="*/ 135 w 150"/>
                <a:gd name="T1" fmla="*/ 58 h 124"/>
                <a:gd name="T2" fmla="*/ 5 w 150"/>
                <a:gd name="T3" fmla="*/ 43 h 124"/>
                <a:gd name="T4" fmla="*/ 1 w 150"/>
                <a:gd name="T5" fmla="*/ 54 h 124"/>
                <a:gd name="T6" fmla="*/ 135 w 150"/>
                <a:gd name="T7" fmla="*/ 58 h 124"/>
              </a:gdLst>
              <a:ahLst/>
              <a:cxnLst>
                <a:cxn ang="0">
                  <a:pos x="T0" y="T1"/>
                </a:cxn>
                <a:cxn ang="0">
                  <a:pos x="T2" y="T3"/>
                </a:cxn>
                <a:cxn ang="0">
                  <a:pos x="T4" y="T5"/>
                </a:cxn>
                <a:cxn ang="0">
                  <a:pos x="T6" y="T7"/>
                </a:cxn>
              </a:cxnLst>
              <a:rect l="0" t="0" r="r" b="b"/>
              <a:pathLst>
                <a:path w="150" h="124">
                  <a:moveTo>
                    <a:pt x="135" y="58"/>
                  </a:moveTo>
                  <a:cubicBezTo>
                    <a:pt x="100" y="0"/>
                    <a:pt x="54" y="17"/>
                    <a:pt x="5" y="43"/>
                  </a:cubicBezTo>
                  <a:cubicBezTo>
                    <a:pt x="0" y="46"/>
                    <a:pt x="0" y="50"/>
                    <a:pt x="1" y="54"/>
                  </a:cubicBezTo>
                  <a:cubicBezTo>
                    <a:pt x="31" y="124"/>
                    <a:pt x="150" y="81"/>
                    <a:pt x="135" y="58"/>
                  </a:cubicBez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431"/>
            <p:cNvSpPr/>
            <p:nvPr/>
          </p:nvSpPr>
          <p:spPr bwMode="auto">
            <a:xfrm>
              <a:off x="1331913" y="1400175"/>
              <a:ext cx="641350" cy="569913"/>
            </a:xfrm>
            <a:custGeom>
              <a:avLst/>
              <a:gdLst>
                <a:gd name="T0" fmla="*/ 166 w 171"/>
                <a:gd name="T1" fmla="*/ 120 h 152"/>
                <a:gd name="T2" fmla="*/ 90 w 171"/>
                <a:gd name="T3" fmla="*/ 66 h 152"/>
                <a:gd name="T4" fmla="*/ 105 w 171"/>
                <a:gd name="T5" fmla="*/ 48 h 152"/>
                <a:gd name="T6" fmla="*/ 81 w 171"/>
                <a:gd name="T7" fmla="*/ 34 h 152"/>
                <a:gd name="T8" fmla="*/ 20 w 171"/>
                <a:gd name="T9" fmla="*/ 29 h 152"/>
                <a:gd name="T10" fmla="*/ 37 w 171"/>
                <a:gd name="T11" fmla="*/ 84 h 152"/>
                <a:gd name="T12" fmla="*/ 35 w 171"/>
                <a:gd name="T13" fmla="*/ 111 h 152"/>
                <a:gd name="T14" fmla="*/ 77 w 171"/>
                <a:gd name="T15" fmla="*/ 97 h 152"/>
                <a:gd name="T16" fmla="*/ 72 w 171"/>
                <a:gd name="T17" fmla="*/ 129 h 152"/>
                <a:gd name="T18" fmla="*/ 99 w 171"/>
                <a:gd name="T19" fmla="*/ 112 h 152"/>
                <a:gd name="T20" fmla="*/ 111 w 171"/>
                <a:gd name="T21" fmla="*/ 118 h 152"/>
                <a:gd name="T22" fmla="*/ 142 w 171"/>
                <a:gd name="T23" fmla="*/ 144 h 152"/>
                <a:gd name="T24" fmla="*/ 166 w 171"/>
                <a:gd name="T25" fmla="*/ 12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1" h="152">
                  <a:moveTo>
                    <a:pt x="166" y="120"/>
                  </a:moveTo>
                  <a:cubicBezTo>
                    <a:pt x="146" y="103"/>
                    <a:pt x="115" y="109"/>
                    <a:pt x="90" y="66"/>
                  </a:cubicBezTo>
                  <a:cubicBezTo>
                    <a:pt x="87" y="61"/>
                    <a:pt x="90" y="57"/>
                    <a:pt x="105" y="48"/>
                  </a:cubicBezTo>
                  <a:cubicBezTo>
                    <a:pt x="117" y="40"/>
                    <a:pt x="94" y="0"/>
                    <a:pt x="81" y="34"/>
                  </a:cubicBezTo>
                  <a:cubicBezTo>
                    <a:pt x="63" y="79"/>
                    <a:pt x="38" y="1"/>
                    <a:pt x="20" y="29"/>
                  </a:cubicBezTo>
                  <a:cubicBezTo>
                    <a:pt x="0" y="60"/>
                    <a:pt x="84" y="57"/>
                    <a:pt x="37" y="84"/>
                  </a:cubicBezTo>
                  <a:cubicBezTo>
                    <a:pt x="26" y="91"/>
                    <a:pt x="17" y="103"/>
                    <a:pt x="35" y="111"/>
                  </a:cubicBezTo>
                  <a:cubicBezTo>
                    <a:pt x="52" y="119"/>
                    <a:pt x="71" y="68"/>
                    <a:pt x="77" y="97"/>
                  </a:cubicBezTo>
                  <a:cubicBezTo>
                    <a:pt x="79" y="107"/>
                    <a:pt x="46" y="117"/>
                    <a:pt x="72" y="129"/>
                  </a:cubicBezTo>
                  <a:cubicBezTo>
                    <a:pt x="84" y="135"/>
                    <a:pt x="88" y="111"/>
                    <a:pt x="99" y="112"/>
                  </a:cubicBezTo>
                  <a:cubicBezTo>
                    <a:pt x="102" y="112"/>
                    <a:pt x="109" y="115"/>
                    <a:pt x="111" y="118"/>
                  </a:cubicBezTo>
                  <a:cubicBezTo>
                    <a:pt x="117" y="125"/>
                    <a:pt x="130" y="138"/>
                    <a:pt x="142" y="144"/>
                  </a:cubicBezTo>
                  <a:cubicBezTo>
                    <a:pt x="159" y="152"/>
                    <a:pt x="171" y="129"/>
                    <a:pt x="166" y="120"/>
                  </a:cubicBezTo>
                  <a:close/>
                </a:path>
              </a:pathLst>
            </a:custGeom>
            <a:solidFill>
              <a:srgbClr val="C567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432"/>
            <p:cNvSpPr/>
            <p:nvPr/>
          </p:nvSpPr>
          <p:spPr bwMode="auto">
            <a:xfrm>
              <a:off x="1474788" y="1944688"/>
              <a:ext cx="314325" cy="258763"/>
            </a:xfrm>
            <a:custGeom>
              <a:avLst/>
              <a:gdLst>
                <a:gd name="T0" fmla="*/ 76 w 84"/>
                <a:gd name="T1" fmla="*/ 32 h 69"/>
                <a:gd name="T2" fmla="*/ 3 w 84"/>
                <a:gd name="T3" fmla="*/ 24 h 69"/>
                <a:gd name="T4" fmla="*/ 1 w 84"/>
                <a:gd name="T5" fmla="*/ 30 h 69"/>
                <a:gd name="T6" fmla="*/ 76 w 84"/>
                <a:gd name="T7" fmla="*/ 32 h 69"/>
              </a:gdLst>
              <a:ahLst/>
              <a:cxnLst>
                <a:cxn ang="0">
                  <a:pos x="T0" y="T1"/>
                </a:cxn>
                <a:cxn ang="0">
                  <a:pos x="T2" y="T3"/>
                </a:cxn>
                <a:cxn ang="0">
                  <a:pos x="T4" y="T5"/>
                </a:cxn>
                <a:cxn ang="0">
                  <a:pos x="T6" y="T7"/>
                </a:cxn>
              </a:cxnLst>
              <a:rect l="0" t="0" r="r" b="b"/>
              <a:pathLst>
                <a:path w="84" h="69">
                  <a:moveTo>
                    <a:pt x="76" y="32"/>
                  </a:moveTo>
                  <a:cubicBezTo>
                    <a:pt x="57" y="0"/>
                    <a:pt x="31" y="10"/>
                    <a:pt x="3" y="24"/>
                  </a:cubicBezTo>
                  <a:cubicBezTo>
                    <a:pt x="1" y="26"/>
                    <a:pt x="0" y="28"/>
                    <a:pt x="1" y="30"/>
                  </a:cubicBezTo>
                  <a:cubicBezTo>
                    <a:pt x="18" y="69"/>
                    <a:pt x="84" y="46"/>
                    <a:pt x="76" y="32"/>
                  </a:cubicBezTo>
                  <a:close/>
                </a:path>
              </a:pathLst>
            </a:custGeom>
            <a:solidFill>
              <a:srgbClr val="AA6E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433"/>
            <p:cNvSpPr/>
            <p:nvPr/>
          </p:nvSpPr>
          <p:spPr bwMode="auto">
            <a:xfrm>
              <a:off x="1546226" y="1766888"/>
              <a:ext cx="1370013" cy="1189038"/>
            </a:xfrm>
            <a:custGeom>
              <a:avLst/>
              <a:gdLst>
                <a:gd name="T0" fmla="*/ 57 w 365"/>
                <a:gd name="T1" fmla="*/ 130 h 317"/>
                <a:gd name="T2" fmla="*/ 62 w 365"/>
                <a:gd name="T3" fmla="*/ 218 h 317"/>
                <a:gd name="T4" fmla="*/ 63 w 365"/>
                <a:gd name="T5" fmla="*/ 219 h 317"/>
                <a:gd name="T6" fmla="*/ 146 w 365"/>
                <a:gd name="T7" fmla="*/ 306 h 317"/>
                <a:gd name="T8" fmla="*/ 204 w 365"/>
                <a:gd name="T9" fmla="*/ 288 h 317"/>
                <a:gd name="T10" fmla="*/ 245 w 365"/>
                <a:gd name="T11" fmla="*/ 289 h 317"/>
                <a:gd name="T12" fmla="*/ 322 w 365"/>
                <a:gd name="T13" fmla="*/ 149 h 317"/>
                <a:gd name="T14" fmla="*/ 234 w 365"/>
                <a:gd name="T15" fmla="*/ 72 h 317"/>
                <a:gd name="T16" fmla="*/ 135 w 365"/>
                <a:gd name="T17" fmla="*/ 11 h 317"/>
                <a:gd name="T18" fmla="*/ 67 w 365"/>
                <a:gd name="T19" fmla="*/ 51 h 317"/>
                <a:gd name="T20" fmla="*/ 57 w 365"/>
                <a:gd name="T21" fmla="*/ 13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5" h="317">
                  <a:moveTo>
                    <a:pt x="57" y="130"/>
                  </a:moveTo>
                  <a:cubicBezTo>
                    <a:pt x="15" y="146"/>
                    <a:pt x="0" y="198"/>
                    <a:pt x="62" y="218"/>
                  </a:cubicBezTo>
                  <a:cubicBezTo>
                    <a:pt x="62" y="219"/>
                    <a:pt x="63" y="219"/>
                    <a:pt x="63" y="219"/>
                  </a:cubicBezTo>
                  <a:cubicBezTo>
                    <a:pt x="92" y="235"/>
                    <a:pt x="122" y="295"/>
                    <a:pt x="146" y="306"/>
                  </a:cubicBezTo>
                  <a:cubicBezTo>
                    <a:pt x="168" y="317"/>
                    <a:pt x="196" y="312"/>
                    <a:pt x="204" y="288"/>
                  </a:cubicBezTo>
                  <a:cubicBezTo>
                    <a:pt x="218" y="290"/>
                    <a:pt x="232" y="291"/>
                    <a:pt x="245" y="289"/>
                  </a:cubicBezTo>
                  <a:cubicBezTo>
                    <a:pt x="365" y="273"/>
                    <a:pt x="352" y="162"/>
                    <a:pt x="322" y="149"/>
                  </a:cubicBezTo>
                  <a:cubicBezTo>
                    <a:pt x="239" y="110"/>
                    <a:pt x="244" y="142"/>
                    <a:pt x="234" y="72"/>
                  </a:cubicBezTo>
                  <a:cubicBezTo>
                    <a:pt x="229" y="38"/>
                    <a:pt x="197" y="0"/>
                    <a:pt x="135" y="11"/>
                  </a:cubicBezTo>
                  <a:cubicBezTo>
                    <a:pt x="97" y="18"/>
                    <a:pt x="77" y="33"/>
                    <a:pt x="67" y="51"/>
                  </a:cubicBezTo>
                  <a:cubicBezTo>
                    <a:pt x="55" y="72"/>
                    <a:pt x="53" y="101"/>
                    <a:pt x="57" y="130"/>
                  </a:cubicBezTo>
                  <a:close/>
                </a:path>
              </a:pathLst>
            </a:custGeom>
            <a:solidFill>
              <a:srgbClr val="FDE5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434"/>
            <p:cNvSpPr/>
            <p:nvPr/>
          </p:nvSpPr>
          <p:spPr bwMode="auto">
            <a:xfrm>
              <a:off x="2165351" y="1358900"/>
              <a:ext cx="390525" cy="547688"/>
            </a:xfrm>
            <a:custGeom>
              <a:avLst/>
              <a:gdLst>
                <a:gd name="T0" fmla="*/ 11 w 104"/>
                <a:gd name="T1" fmla="*/ 114 h 146"/>
                <a:gd name="T2" fmla="*/ 33 w 104"/>
                <a:gd name="T3" fmla="*/ 82 h 146"/>
                <a:gd name="T4" fmla="*/ 24 w 104"/>
                <a:gd name="T5" fmla="*/ 65 h 146"/>
                <a:gd name="T6" fmla="*/ 40 w 104"/>
                <a:gd name="T7" fmla="*/ 44 h 146"/>
                <a:gd name="T8" fmla="*/ 56 w 104"/>
                <a:gd name="T9" fmla="*/ 37 h 146"/>
                <a:gd name="T10" fmla="*/ 81 w 104"/>
                <a:gd name="T11" fmla="*/ 9 h 146"/>
                <a:gd name="T12" fmla="*/ 75 w 104"/>
                <a:gd name="T13" fmla="*/ 36 h 146"/>
                <a:gd name="T14" fmla="*/ 76 w 104"/>
                <a:gd name="T15" fmla="*/ 40 h 146"/>
                <a:gd name="T16" fmla="*/ 89 w 104"/>
                <a:gd name="T17" fmla="*/ 40 h 146"/>
                <a:gd name="T18" fmla="*/ 95 w 104"/>
                <a:gd name="T19" fmla="*/ 62 h 146"/>
                <a:gd name="T20" fmla="*/ 74 w 104"/>
                <a:gd name="T21" fmla="*/ 59 h 146"/>
                <a:gd name="T22" fmla="*/ 63 w 104"/>
                <a:gd name="T23" fmla="*/ 71 h 146"/>
                <a:gd name="T24" fmla="*/ 82 w 104"/>
                <a:gd name="T25" fmla="*/ 97 h 146"/>
                <a:gd name="T26" fmla="*/ 68 w 104"/>
                <a:gd name="T27" fmla="*/ 105 h 146"/>
                <a:gd name="T28" fmla="*/ 53 w 104"/>
                <a:gd name="T29" fmla="*/ 101 h 146"/>
                <a:gd name="T30" fmla="*/ 18 w 104"/>
                <a:gd name="T31" fmla="*/ 139 h 146"/>
                <a:gd name="T32" fmla="*/ 11 w 104"/>
                <a:gd name="T33" fmla="*/ 142 h 146"/>
                <a:gd name="T34" fmla="*/ 11 w 104"/>
                <a:gd name="T35" fmla="*/ 11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 h="146">
                  <a:moveTo>
                    <a:pt x="11" y="114"/>
                  </a:moveTo>
                  <a:cubicBezTo>
                    <a:pt x="23" y="106"/>
                    <a:pt x="30" y="99"/>
                    <a:pt x="33" y="82"/>
                  </a:cubicBezTo>
                  <a:cubicBezTo>
                    <a:pt x="36" y="68"/>
                    <a:pt x="34" y="80"/>
                    <a:pt x="24" y="65"/>
                  </a:cubicBezTo>
                  <a:cubicBezTo>
                    <a:pt x="7" y="42"/>
                    <a:pt x="32" y="33"/>
                    <a:pt x="40" y="44"/>
                  </a:cubicBezTo>
                  <a:cubicBezTo>
                    <a:pt x="44" y="52"/>
                    <a:pt x="51" y="55"/>
                    <a:pt x="56" y="37"/>
                  </a:cubicBezTo>
                  <a:cubicBezTo>
                    <a:pt x="60" y="21"/>
                    <a:pt x="63" y="0"/>
                    <a:pt x="81" y="9"/>
                  </a:cubicBezTo>
                  <a:cubicBezTo>
                    <a:pt x="87" y="12"/>
                    <a:pt x="86" y="28"/>
                    <a:pt x="75" y="36"/>
                  </a:cubicBezTo>
                  <a:cubicBezTo>
                    <a:pt x="73" y="38"/>
                    <a:pt x="74" y="40"/>
                    <a:pt x="76" y="40"/>
                  </a:cubicBezTo>
                  <a:cubicBezTo>
                    <a:pt x="79" y="40"/>
                    <a:pt x="85" y="39"/>
                    <a:pt x="89" y="40"/>
                  </a:cubicBezTo>
                  <a:cubicBezTo>
                    <a:pt x="98" y="42"/>
                    <a:pt x="104" y="51"/>
                    <a:pt x="95" y="62"/>
                  </a:cubicBezTo>
                  <a:cubicBezTo>
                    <a:pt x="90" y="69"/>
                    <a:pt x="80" y="59"/>
                    <a:pt x="74" y="59"/>
                  </a:cubicBezTo>
                  <a:cubicBezTo>
                    <a:pt x="71" y="58"/>
                    <a:pt x="66" y="65"/>
                    <a:pt x="63" y="71"/>
                  </a:cubicBezTo>
                  <a:cubicBezTo>
                    <a:pt x="54" y="87"/>
                    <a:pt x="86" y="69"/>
                    <a:pt x="82" y="97"/>
                  </a:cubicBezTo>
                  <a:cubicBezTo>
                    <a:pt x="81" y="104"/>
                    <a:pt x="75" y="106"/>
                    <a:pt x="68" y="105"/>
                  </a:cubicBezTo>
                  <a:cubicBezTo>
                    <a:pt x="61" y="104"/>
                    <a:pt x="55" y="99"/>
                    <a:pt x="53" y="101"/>
                  </a:cubicBezTo>
                  <a:cubicBezTo>
                    <a:pt x="41" y="111"/>
                    <a:pt x="46" y="121"/>
                    <a:pt x="18" y="139"/>
                  </a:cubicBezTo>
                  <a:cubicBezTo>
                    <a:pt x="17" y="140"/>
                    <a:pt x="13" y="142"/>
                    <a:pt x="11" y="142"/>
                  </a:cubicBezTo>
                  <a:cubicBezTo>
                    <a:pt x="0" y="146"/>
                    <a:pt x="0" y="121"/>
                    <a:pt x="11" y="114"/>
                  </a:cubicBezTo>
                  <a:close/>
                </a:path>
              </a:pathLst>
            </a:custGeom>
            <a:solidFill>
              <a:srgbClr val="C567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435"/>
            <p:cNvSpPr/>
            <p:nvPr/>
          </p:nvSpPr>
          <p:spPr bwMode="auto">
            <a:xfrm>
              <a:off x="2368551" y="2041525"/>
              <a:ext cx="288925" cy="333375"/>
            </a:xfrm>
            <a:custGeom>
              <a:avLst/>
              <a:gdLst>
                <a:gd name="T0" fmla="*/ 0 w 77"/>
                <a:gd name="T1" fmla="*/ 26 h 89"/>
                <a:gd name="T2" fmla="*/ 66 w 77"/>
                <a:gd name="T3" fmla="*/ 72 h 89"/>
                <a:gd name="T4" fmla="*/ 57 w 77"/>
                <a:gd name="T5" fmla="*/ 89 h 89"/>
                <a:gd name="T6" fmla="*/ 0 w 77"/>
                <a:gd name="T7" fmla="*/ 26 h 89"/>
              </a:gdLst>
              <a:ahLst/>
              <a:cxnLst>
                <a:cxn ang="0">
                  <a:pos x="T0" y="T1"/>
                </a:cxn>
                <a:cxn ang="0">
                  <a:pos x="T2" y="T3"/>
                </a:cxn>
                <a:cxn ang="0">
                  <a:pos x="T4" y="T5"/>
                </a:cxn>
                <a:cxn ang="0">
                  <a:pos x="T6" y="T7"/>
                </a:cxn>
              </a:cxnLst>
              <a:rect l="0" t="0" r="r" b="b"/>
              <a:pathLst>
                <a:path w="77" h="89">
                  <a:moveTo>
                    <a:pt x="0" y="26"/>
                  </a:moveTo>
                  <a:cubicBezTo>
                    <a:pt x="39" y="0"/>
                    <a:pt x="77" y="40"/>
                    <a:pt x="66" y="72"/>
                  </a:cubicBezTo>
                  <a:cubicBezTo>
                    <a:pt x="63" y="79"/>
                    <a:pt x="61" y="83"/>
                    <a:pt x="57" y="89"/>
                  </a:cubicBezTo>
                  <a:lnTo>
                    <a:pt x="0" y="26"/>
                  </a:lnTo>
                  <a:close/>
                </a:path>
              </a:pathLst>
            </a:custGeom>
            <a:solidFill>
              <a:srgbClr val="C3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436"/>
            <p:cNvSpPr/>
            <p:nvPr/>
          </p:nvSpPr>
          <p:spPr bwMode="auto">
            <a:xfrm>
              <a:off x="2355851" y="2176463"/>
              <a:ext cx="255588" cy="434975"/>
            </a:xfrm>
            <a:custGeom>
              <a:avLst/>
              <a:gdLst>
                <a:gd name="T0" fmla="*/ 0 w 68"/>
                <a:gd name="T1" fmla="*/ 116 h 116"/>
                <a:gd name="T2" fmla="*/ 44 w 68"/>
                <a:gd name="T3" fmla="*/ 14 h 116"/>
                <a:gd name="T4" fmla="*/ 58 w 68"/>
                <a:gd name="T5" fmla="*/ 7 h 116"/>
                <a:gd name="T6" fmla="*/ 44 w 68"/>
                <a:gd name="T7" fmla="*/ 6 h 116"/>
                <a:gd name="T8" fmla="*/ 37 w 68"/>
                <a:gd name="T9" fmla="*/ 11 h 116"/>
                <a:gd name="T10" fmla="*/ 14 w 68"/>
                <a:gd name="T11" fmla="*/ 69 h 116"/>
                <a:gd name="T12" fmla="*/ 0 w 68"/>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68" h="116">
                  <a:moveTo>
                    <a:pt x="0" y="116"/>
                  </a:moveTo>
                  <a:cubicBezTo>
                    <a:pt x="13" y="84"/>
                    <a:pt x="36" y="55"/>
                    <a:pt x="44" y="14"/>
                  </a:cubicBezTo>
                  <a:cubicBezTo>
                    <a:pt x="44" y="13"/>
                    <a:pt x="68" y="9"/>
                    <a:pt x="58" y="7"/>
                  </a:cubicBezTo>
                  <a:cubicBezTo>
                    <a:pt x="56" y="6"/>
                    <a:pt x="50" y="7"/>
                    <a:pt x="44" y="6"/>
                  </a:cubicBezTo>
                  <a:cubicBezTo>
                    <a:pt x="29" y="4"/>
                    <a:pt x="13" y="0"/>
                    <a:pt x="37" y="11"/>
                  </a:cubicBezTo>
                  <a:cubicBezTo>
                    <a:pt x="46" y="15"/>
                    <a:pt x="24" y="51"/>
                    <a:pt x="14" y="69"/>
                  </a:cubicBezTo>
                  <a:cubicBezTo>
                    <a:pt x="7" y="82"/>
                    <a:pt x="4" y="101"/>
                    <a:pt x="0" y="116"/>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437"/>
            <p:cNvSpPr/>
            <p:nvPr/>
          </p:nvSpPr>
          <p:spPr bwMode="auto">
            <a:xfrm>
              <a:off x="1763713" y="2462213"/>
              <a:ext cx="611188" cy="501650"/>
            </a:xfrm>
            <a:custGeom>
              <a:avLst/>
              <a:gdLst>
                <a:gd name="T0" fmla="*/ 157 w 163"/>
                <a:gd name="T1" fmla="*/ 78 h 134"/>
                <a:gd name="T2" fmla="*/ 29 w 163"/>
                <a:gd name="T3" fmla="*/ 0 h 134"/>
                <a:gd name="T4" fmla="*/ 15 w 163"/>
                <a:gd name="T5" fmla="*/ 34 h 134"/>
                <a:gd name="T6" fmla="*/ 98 w 163"/>
                <a:gd name="T7" fmla="*/ 121 h 134"/>
                <a:gd name="T8" fmla="*/ 157 w 163"/>
                <a:gd name="T9" fmla="*/ 78 h 134"/>
              </a:gdLst>
              <a:ahLst/>
              <a:cxnLst>
                <a:cxn ang="0">
                  <a:pos x="T0" y="T1"/>
                </a:cxn>
                <a:cxn ang="0">
                  <a:pos x="T2" y="T3"/>
                </a:cxn>
                <a:cxn ang="0">
                  <a:pos x="T4" y="T5"/>
                </a:cxn>
                <a:cxn ang="0">
                  <a:pos x="T6" y="T7"/>
                </a:cxn>
                <a:cxn ang="0">
                  <a:pos x="T8" y="T9"/>
                </a:cxn>
              </a:cxnLst>
              <a:rect l="0" t="0" r="r" b="b"/>
              <a:pathLst>
                <a:path w="163" h="134">
                  <a:moveTo>
                    <a:pt x="157" y="78"/>
                  </a:moveTo>
                  <a:cubicBezTo>
                    <a:pt x="29" y="0"/>
                    <a:pt x="29" y="0"/>
                    <a:pt x="29" y="0"/>
                  </a:cubicBezTo>
                  <a:cubicBezTo>
                    <a:pt x="29" y="12"/>
                    <a:pt x="0" y="26"/>
                    <a:pt x="15" y="34"/>
                  </a:cubicBezTo>
                  <a:cubicBezTo>
                    <a:pt x="43" y="50"/>
                    <a:pt x="74" y="110"/>
                    <a:pt x="98" y="121"/>
                  </a:cubicBezTo>
                  <a:cubicBezTo>
                    <a:pt x="126" y="134"/>
                    <a:pt x="163" y="123"/>
                    <a:pt x="157" y="78"/>
                  </a:cubicBez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438"/>
            <p:cNvSpPr/>
            <p:nvPr/>
          </p:nvSpPr>
          <p:spPr bwMode="auto">
            <a:xfrm>
              <a:off x="1801813" y="2457450"/>
              <a:ext cx="554038" cy="481013"/>
            </a:xfrm>
            <a:custGeom>
              <a:avLst/>
              <a:gdLst>
                <a:gd name="T0" fmla="*/ 147 w 148"/>
                <a:gd name="T1" fmla="*/ 79 h 128"/>
                <a:gd name="T2" fmla="*/ 147 w 148"/>
                <a:gd name="T3" fmla="*/ 79 h 128"/>
                <a:gd name="T4" fmla="*/ 19 w 148"/>
                <a:gd name="T5" fmla="*/ 0 h 128"/>
                <a:gd name="T6" fmla="*/ 19 w 148"/>
                <a:gd name="T7" fmla="*/ 1 h 128"/>
                <a:gd name="T8" fmla="*/ 19 w 148"/>
                <a:gd name="T9" fmla="*/ 1 h 128"/>
                <a:gd name="T10" fmla="*/ 10 w 148"/>
                <a:gd name="T11" fmla="*/ 16 h 128"/>
                <a:gd name="T12" fmla="*/ 3 w 148"/>
                <a:gd name="T13" fmla="*/ 23 h 128"/>
                <a:gd name="T14" fmla="*/ 0 w 148"/>
                <a:gd name="T15" fmla="*/ 30 h 128"/>
                <a:gd name="T16" fmla="*/ 5 w 148"/>
                <a:gd name="T17" fmla="*/ 36 h 128"/>
                <a:gd name="T18" fmla="*/ 47 w 148"/>
                <a:gd name="T19" fmla="*/ 80 h 128"/>
                <a:gd name="T20" fmla="*/ 88 w 148"/>
                <a:gd name="T21" fmla="*/ 123 h 128"/>
                <a:gd name="T22" fmla="*/ 110 w 148"/>
                <a:gd name="T23" fmla="*/ 128 h 128"/>
                <a:gd name="T24" fmla="*/ 137 w 148"/>
                <a:gd name="T25" fmla="*/ 118 h 128"/>
                <a:gd name="T26" fmla="*/ 148 w 148"/>
                <a:gd name="T27" fmla="*/ 89 h 128"/>
                <a:gd name="T28" fmla="*/ 147 w 148"/>
                <a:gd name="T29" fmla="*/ 79 h 128"/>
                <a:gd name="T30" fmla="*/ 147 w 148"/>
                <a:gd name="T31" fmla="*/ 79 h 128"/>
                <a:gd name="T32" fmla="*/ 147 w 148"/>
                <a:gd name="T33" fmla="*/ 79 h 128"/>
                <a:gd name="T34" fmla="*/ 147 w 148"/>
                <a:gd name="T35" fmla="*/ 79 h 128"/>
                <a:gd name="T36" fmla="*/ 146 w 148"/>
                <a:gd name="T37" fmla="*/ 80 h 128"/>
                <a:gd name="T38" fmla="*/ 147 w 148"/>
                <a:gd name="T39" fmla="*/ 89 h 128"/>
                <a:gd name="T40" fmla="*/ 136 w 148"/>
                <a:gd name="T41" fmla="*/ 118 h 128"/>
                <a:gd name="T42" fmla="*/ 110 w 148"/>
                <a:gd name="T43" fmla="*/ 127 h 128"/>
                <a:gd name="T44" fmla="*/ 88 w 148"/>
                <a:gd name="T45" fmla="*/ 122 h 128"/>
                <a:gd name="T46" fmla="*/ 48 w 148"/>
                <a:gd name="T47" fmla="*/ 80 h 128"/>
                <a:gd name="T48" fmla="*/ 5 w 148"/>
                <a:gd name="T49" fmla="*/ 35 h 128"/>
                <a:gd name="T50" fmla="*/ 1 w 148"/>
                <a:gd name="T51" fmla="*/ 30 h 128"/>
                <a:gd name="T52" fmla="*/ 4 w 148"/>
                <a:gd name="T53" fmla="*/ 24 h 128"/>
                <a:gd name="T54" fmla="*/ 14 w 148"/>
                <a:gd name="T55" fmla="*/ 13 h 128"/>
                <a:gd name="T56" fmla="*/ 20 w 148"/>
                <a:gd name="T57" fmla="*/ 1 h 128"/>
                <a:gd name="T58" fmla="*/ 20 w 148"/>
                <a:gd name="T59" fmla="*/ 1 h 128"/>
                <a:gd name="T60" fmla="*/ 19 w 148"/>
                <a:gd name="T61" fmla="*/ 1 h 128"/>
                <a:gd name="T62" fmla="*/ 19 w 148"/>
                <a:gd name="T63" fmla="*/ 1 h 128"/>
                <a:gd name="T64" fmla="*/ 146 w 148"/>
                <a:gd name="T65" fmla="*/ 80 h 128"/>
                <a:gd name="T66" fmla="*/ 147 w 148"/>
                <a:gd name="T67" fmla="*/ 79 h 128"/>
                <a:gd name="T68" fmla="*/ 146 w 148"/>
                <a:gd name="T69" fmla="*/ 80 h 128"/>
                <a:gd name="T70" fmla="*/ 147 w 148"/>
                <a:gd name="T71" fmla="*/ 7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8" h="128">
                  <a:moveTo>
                    <a:pt x="147" y="79"/>
                  </a:moveTo>
                  <a:cubicBezTo>
                    <a:pt x="147" y="79"/>
                    <a:pt x="147" y="79"/>
                    <a:pt x="147" y="79"/>
                  </a:cubicBezTo>
                  <a:cubicBezTo>
                    <a:pt x="19" y="0"/>
                    <a:pt x="19" y="0"/>
                    <a:pt x="19" y="0"/>
                  </a:cubicBezTo>
                  <a:cubicBezTo>
                    <a:pt x="19" y="1"/>
                    <a:pt x="19" y="1"/>
                    <a:pt x="19" y="1"/>
                  </a:cubicBezTo>
                  <a:cubicBezTo>
                    <a:pt x="19" y="1"/>
                    <a:pt x="19" y="1"/>
                    <a:pt x="19" y="1"/>
                  </a:cubicBezTo>
                  <a:cubicBezTo>
                    <a:pt x="19" y="6"/>
                    <a:pt x="14" y="11"/>
                    <a:pt x="10" y="16"/>
                  </a:cubicBezTo>
                  <a:cubicBezTo>
                    <a:pt x="7" y="18"/>
                    <a:pt x="5" y="21"/>
                    <a:pt x="3" y="23"/>
                  </a:cubicBezTo>
                  <a:cubicBezTo>
                    <a:pt x="1" y="25"/>
                    <a:pt x="0" y="27"/>
                    <a:pt x="0" y="30"/>
                  </a:cubicBezTo>
                  <a:cubicBezTo>
                    <a:pt x="0" y="32"/>
                    <a:pt x="1" y="34"/>
                    <a:pt x="5" y="36"/>
                  </a:cubicBezTo>
                  <a:cubicBezTo>
                    <a:pt x="19" y="43"/>
                    <a:pt x="33" y="62"/>
                    <a:pt x="47" y="80"/>
                  </a:cubicBezTo>
                  <a:cubicBezTo>
                    <a:pt x="62" y="99"/>
                    <a:pt x="75" y="117"/>
                    <a:pt x="88" y="123"/>
                  </a:cubicBezTo>
                  <a:cubicBezTo>
                    <a:pt x="95" y="126"/>
                    <a:pt x="103" y="128"/>
                    <a:pt x="110" y="128"/>
                  </a:cubicBezTo>
                  <a:cubicBezTo>
                    <a:pt x="120" y="128"/>
                    <a:pt x="130" y="125"/>
                    <a:pt x="137" y="118"/>
                  </a:cubicBezTo>
                  <a:cubicBezTo>
                    <a:pt x="144" y="112"/>
                    <a:pt x="148" y="102"/>
                    <a:pt x="148" y="89"/>
                  </a:cubicBezTo>
                  <a:cubicBezTo>
                    <a:pt x="148" y="86"/>
                    <a:pt x="148" y="83"/>
                    <a:pt x="147" y="79"/>
                  </a:cubicBezTo>
                  <a:cubicBezTo>
                    <a:pt x="147" y="79"/>
                    <a:pt x="147" y="79"/>
                    <a:pt x="147" y="79"/>
                  </a:cubicBezTo>
                  <a:cubicBezTo>
                    <a:pt x="147" y="79"/>
                    <a:pt x="147" y="79"/>
                    <a:pt x="147" y="79"/>
                  </a:cubicBezTo>
                  <a:cubicBezTo>
                    <a:pt x="147" y="79"/>
                    <a:pt x="147" y="79"/>
                    <a:pt x="147" y="79"/>
                  </a:cubicBezTo>
                  <a:cubicBezTo>
                    <a:pt x="146" y="80"/>
                    <a:pt x="146" y="80"/>
                    <a:pt x="146" y="80"/>
                  </a:cubicBezTo>
                  <a:cubicBezTo>
                    <a:pt x="147" y="83"/>
                    <a:pt x="147" y="86"/>
                    <a:pt x="147" y="89"/>
                  </a:cubicBezTo>
                  <a:cubicBezTo>
                    <a:pt x="147" y="102"/>
                    <a:pt x="143" y="111"/>
                    <a:pt x="136" y="118"/>
                  </a:cubicBezTo>
                  <a:cubicBezTo>
                    <a:pt x="129" y="124"/>
                    <a:pt x="120" y="127"/>
                    <a:pt x="110" y="127"/>
                  </a:cubicBezTo>
                  <a:cubicBezTo>
                    <a:pt x="103" y="127"/>
                    <a:pt x="95" y="125"/>
                    <a:pt x="88" y="122"/>
                  </a:cubicBezTo>
                  <a:cubicBezTo>
                    <a:pt x="76" y="116"/>
                    <a:pt x="63" y="98"/>
                    <a:pt x="48" y="80"/>
                  </a:cubicBezTo>
                  <a:cubicBezTo>
                    <a:pt x="34" y="61"/>
                    <a:pt x="19" y="42"/>
                    <a:pt x="5" y="35"/>
                  </a:cubicBezTo>
                  <a:cubicBezTo>
                    <a:pt x="2" y="33"/>
                    <a:pt x="1" y="31"/>
                    <a:pt x="1" y="30"/>
                  </a:cubicBezTo>
                  <a:cubicBezTo>
                    <a:pt x="1" y="28"/>
                    <a:pt x="2" y="26"/>
                    <a:pt x="4" y="24"/>
                  </a:cubicBezTo>
                  <a:cubicBezTo>
                    <a:pt x="7" y="20"/>
                    <a:pt x="11" y="16"/>
                    <a:pt x="14" y="13"/>
                  </a:cubicBezTo>
                  <a:cubicBezTo>
                    <a:pt x="17" y="9"/>
                    <a:pt x="20" y="5"/>
                    <a:pt x="20" y="1"/>
                  </a:cubicBezTo>
                  <a:cubicBezTo>
                    <a:pt x="20" y="1"/>
                    <a:pt x="20" y="1"/>
                    <a:pt x="20" y="1"/>
                  </a:cubicBezTo>
                  <a:cubicBezTo>
                    <a:pt x="19" y="1"/>
                    <a:pt x="19" y="1"/>
                    <a:pt x="19" y="1"/>
                  </a:cubicBezTo>
                  <a:cubicBezTo>
                    <a:pt x="19" y="1"/>
                    <a:pt x="19" y="1"/>
                    <a:pt x="19" y="1"/>
                  </a:cubicBezTo>
                  <a:cubicBezTo>
                    <a:pt x="146" y="80"/>
                    <a:pt x="146" y="80"/>
                    <a:pt x="146" y="80"/>
                  </a:cubicBezTo>
                  <a:cubicBezTo>
                    <a:pt x="147" y="79"/>
                    <a:pt x="147" y="79"/>
                    <a:pt x="147" y="79"/>
                  </a:cubicBezTo>
                  <a:cubicBezTo>
                    <a:pt x="146" y="80"/>
                    <a:pt x="146" y="80"/>
                    <a:pt x="146" y="80"/>
                  </a:cubicBezTo>
                  <a:lnTo>
                    <a:pt x="147" y="79"/>
                  </a:ln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439"/>
            <p:cNvSpPr/>
            <p:nvPr/>
          </p:nvSpPr>
          <p:spPr bwMode="auto">
            <a:xfrm>
              <a:off x="1939926" y="2540000"/>
              <a:ext cx="374650" cy="346075"/>
            </a:xfrm>
            <a:custGeom>
              <a:avLst/>
              <a:gdLst>
                <a:gd name="T0" fmla="*/ 96 w 100"/>
                <a:gd name="T1" fmla="*/ 59 h 92"/>
                <a:gd name="T2" fmla="*/ 0 w 100"/>
                <a:gd name="T3" fmla="*/ 0 h 92"/>
                <a:gd name="T4" fmla="*/ 54 w 100"/>
                <a:gd name="T5" fmla="*/ 82 h 92"/>
                <a:gd name="T6" fmla="*/ 96 w 100"/>
                <a:gd name="T7" fmla="*/ 59 h 92"/>
              </a:gdLst>
              <a:ahLst/>
              <a:cxnLst>
                <a:cxn ang="0">
                  <a:pos x="T0" y="T1"/>
                </a:cxn>
                <a:cxn ang="0">
                  <a:pos x="T2" y="T3"/>
                </a:cxn>
                <a:cxn ang="0">
                  <a:pos x="T4" y="T5"/>
                </a:cxn>
                <a:cxn ang="0">
                  <a:pos x="T6" y="T7"/>
                </a:cxn>
              </a:cxnLst>
              <a:rect l="0" t="0" r="r" b="b"/>
              <a:pathLst>
                <a:path w="100" h="92">
                  <a:moveTo>
                    <a:pt x="96" y="59"/>
                  </a:moveTo>
                  <a:cubicBezTo>
                    <a:pt x="0" y="0"/>
                    <a:pt x="0" y="0"/>
                    <a:pt x="0" y="0"/>
                  </a:cubicBezTo>
                  <a:cubicBezTo>
                    <a:pt x="3" y="23"/>
                    <a:pt x="28" y="69"/>
                    <a:pt x="54" y="82"/>
                  </a:cubicBezTo>
                  <a:cubicBezTo>
                    <a:pt x="73" y="91"/>
                    <a:pt x="100" y="92"/>
                    <a:pt x="96" y="59"/>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440"/>
            <p:cNvSpPr/>
            <p:nvPr/>
          </p:nvSpPr>
          <p:spPr bwMode="auto">
            <a:xfrm>
              <a:off x="2262188" y="1639888"/>
              <a:ext cx="484188" cy="481013"/>
            </a:xfrm>
            <a:custGeom>
              <a:avLst/>
              <a:gdLst>
                <a:gd name="T0" fmla="*/ 23 w 129"/>
                <a:gd name="T1" fmla="*/ 106 h 128"/>
                <a:gd name="T2" fmla="*/ 127 w 129"/>
                <a:gd name="T3" fmla="*/ 43 h 128"/>
                <a:gd name="T4" fmla="*/ 125 w 129"/>
                <a:gd name="T5" fmla="*/ 33 h 128"/>
                <a:gd name="T6" fmla="*/ 23 w 129"/>
                <a:gd name="T7" fmla="*/ 106 h 128"/>
              </a:gdLst>
              <a:ahLst/>
              <a:cxnLst>
                <a:cxn ang="0">
                  <a:pos x="T0" y="T1"/>
                </a:cxn>
                <a:cxn ang="0">
                  <a:pos x="T2" y="T3"/>
                </a:cxn>
                <a:cxn ang="0">
                  <a:pos x="T4" y="T5"/>
                </a:cxn>
                <a:cxn ang="0">
                  <a:pos x="T6" y="T7"/>
                </a:cxn>
              </a:cxnLst>
              <a:rect l="0" t="0" r="r" b="b"/>
              <a:pathLst>
                <a:path w="129" h="128">
                  <a:moveTo>
                    <a:pt x="23" y="106"/>
                  </a:moveTo>
                  <a:cubicBezTo>
                    <a:pt x="78" y="128"/>
                    <a:pt x="104" y="89"/>
                    <a:pt x="127" y="43"/>
                  </a:cubicBezTo>
                  <a:cubicBezTo>
                    <a:pt x="129" y="38"/>
                    <a:pt x="128" y="35"/>
                    <a:pt x="125" y="33"/>
                  </a:cubicBezTo>
                  <a:cubicBezTo>
                    <a:pt x="67" y="0"/>
                    <a:pt x="0" y="97"/>
                    <a:pt x="23" y="106"/>
                  </a:cubicBezTo>
                  <a:close/>
                </a:path>
              </a:pathLst>
            </a:custGeom>
            <a:solidFill>
              <a:srgbClr val="E0BA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441"/>
            <p:cNvSpPr/>
            <p:nvPr/>
          </p:nvSpPr>
          <p:spPr bwMode="auto">
            <a:xfrm>
              <a:off x="2259013" y="1625600"/>
              <a:ext cx="487363" cy="479425"/>
            </a:xfrm>
            <a:custGeom>
              <a:avLst/>
              <a:gdLst>
                <a:gd name="T0" fmla="*/ 23 w 130"/>
                <a:gd name="T1" fmla="*/ 103 h 128"/>
                <a:gd name="T2" fmla="*/ 128 w 130"/>
                <a:gd name="T3" fmla="*/ 47 h 128"/>
                <a:gd name="T4" fmla="*/ 126 w 130"/>
                <a:gd name="T5" fmla="*/ 37 h 128"/>
                <a:gd name="T6" fmla="*/ 23 w 130"/>
                <a:gd name="T7" fmla="*/ 103 h 128"/>
              </a:gdLst>
              <a:ahLst/>
              <a:cxnLst>
                <a:cxn ang="0">
                  <a:pos x="T0" y="T1"/>
                </a:cxn>
                <a:cxn ang="0">
                  <a:pos x="T2" y="T3"/>
                </a:cxn>
                <a:cxn ang="0">
                  <a:pos x="T4" y="T5"/>
                </a:cxn>
                <a:cxn ang="0">
                  <a:pos x="T6" y="T7"/>
                </a:cxn>
              </a:cxnLst>
              <a:rect l="0" t="0" r="r" b="b"/>
              <a:pathLst>
                <a:path w="130" h="128">
                  <a:moveTo>
                    <a:pt x="23" y="103"/>
                  </a:moveTo>
                  <a:cubicBezTo>
                    <a:pt x="79" y="128"/>
                    <a:pt x="105" y="91"/>
                    <a:pt x="128" y="47"/>
                  </a:cubicBezTo>
                  <a:cubicBezTo>
                    <a:pt x="130" y="42"/>
                    <a:pt x="129" y="39"/>
                    <a:pt x="126" y="37"/>
                  </a:cubicBezTo>
                  <a:cubicBezTo>
                    <a:pt x="67" y="0"/>
                    <a:pt x="0" y="93"/>
                    <a:pt x="23" y="103"/>
                  </a:cubicBezTo>
                  <a:close/>
                </a:path>
              </a:pathLst>
            </a:custGeom>
            <a:solidFill>
              <a:srgbClr val="C3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442"/>
            <p:cNvSpPr/>
            <p:nvPr/>
          </p:nvSpPr>
          <p:spPr bwMode="auto">
            <a:xfrm>
              <a:off x="2352676" y="1749425"/>
              <a:ext cx="274638" cy="269875"/>
            </a:xfrm>
            <a:custGeom>
              <a:avLst/>
              <a:gdLst>
                <a:gd name="T0" fmla="*/ 13 w 73"/>
                <a:gd name="T1" fmla="*/ 58 h 72"/>
                <a:gd name="T2" fmla="*/ 72 w 73"/>
                <a:gd name="T3" fmla="*/ 26 h 72"/>
                <a:gd name="T4" fmla="*/ 70 w 73"/>
                <a:gd name="T5" fmla="*/ 21 h 72"/>
                <a:gd name="T6" fmla="*/ 13 w 73"/>
                <a:gd name="T7" fmla="*/ 58 h 72"/>
              </a:gdLst>
              <a:ahLst/>
              <a:cxnLst>
                <a:cxn ang="0">
                  <a:pos x="T0" y="T1"/>
                </a:cxn>
                <a:cxn ang="0">
                  <a:pos x="T2" y="T3"/>
                </a:cxn>
                <a:cxn ang="0">
                  <a:pos x="T4" y="T5"/>
                </a:cxn>
                <a:cxn ang="0">
                  <a:pos x="T6" y="T7"/>
                </a:cxn>
              </a:cxnLst>
              <a:rect l="0" t="0" r="r" b="b"/>
              <a:pathLst>
                <a:path w="73" h="72">
                  <a:moveTo>
                    <a:pt x="13" y="58"/>
                  </a:moveTo>
                  <a:cubicBezTo>
                    <a:pt x="44" y="72"/>
                    <a:pt x="59" y="51"/>
                    <a:pt x="72" y="26"/>
                  </a:cubicBezTo>
                  <a:cubicBezTo>
                    <a:pt x="73" y="24"/>
                    <a:pt x="72" y="22"/>
                    <a:pt x="70" y="21"/>
                  </a:cubicBezTo>
                  <a:cubicBezTo>
                    <a:pt x="38" y="0"/>
                    <a:pt x="0" y="52"/>
                    <a:pt x="13" y="58"/>
                  </a:cubicBezTo>
                  <a:close/>
                </a:path>
              </a:pathLst>
            </a:custGeom>
            <a:solidFill>
              <a:srgbClr val="AA6E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443"/>
            <p:cNvSpPr/>
            <p:nvPr/>
          </p:nvSpPr>
          <p:spPr bwMode="auto">
            <a:xfrm>
              <a:off x="1778001" y="1752600"/>
              <a:ext cx="1182688" cy="1136650"/>
            </a:xfrm>
            <a:custGeom>
              <a:avLst/>
              <a:gdLst>
                <a:gd name="T0" fmla="*/ 26 w 315"/>
                <a:gd name="T1" fmla="*/ 51 h 303"/>
                <a:gd name="T2" fmla="*/ 94 w 315"/>
                <a:gd name="T3" fmla="*/ 11 h 303"/>
                <a:gd name="T4" fmla="*/ 192 w 315"/>
                <a:gd name="T5" fmla="*/ 72 h 303"/>
                <a:gd name="T6" fmla="*/ 277 w 315"/>
                <a:gd name="T7" fmla="*/ 148 h 303"/>
                <a:gd name="T8" fmla="*/ 195 w 315"/>
                <a:gd name="T9" fmla="*/ 296 h 303"/>
                <a:gd name="T10" fmla="*/ 48 w 315"/>
                <a:gd name="T11" fmla="*/ 215 h 303"/>
                <a:gd name="T12" fmla="*/ 26 w 315"/>
                <a:gd name="T13" fmla="*/ 51 h 303"/>
              </a:gdLst>
              <a:ahLst/>
              <a:cxnLst>
                <a:cxn ang="0">
                  <a:pos x="T0" y="T1"/>
                </a:cxn>
                <a:cxn ang="0">
                  <a:pos x="T2" y="T3"/>
                </a:cxn>
                <a:cxn ang="0">
                  <a:pos x="T4" y="T5"/>
                </a:cxn>
                <a:cxn ang="0">
                  <a:pos x="T6" y="T7"/>
                </a:cxn>
                <a:cxn ang="0">
                  <a:pos x="T8" y="T9"/>
                </a:cxn>
                <a:cxn ang="0">
                  <a:pos x="T10" y="T11"/>
                </a:cxn>
                <a:cxn ang="0">
                  <a:pos x="T12" y="T13"/>
                </a:cxn>
              </a:cxnLst>
              <a:rect l="0" t="0" r="r" b="b"/>
              <a:pathLst>
                <a:path w="315" h="303">
                  <a:moveTo>
                    <a:pt x="26" y="51"/>
                  </a:moveTo>
                  <a:cubicBezTo>
                    <a:pt x="36" y="33"/>
                    <a:pt x="55" y="18"/>
                    <a:pt x="94" y="11"/>
                  </a:cubicBezTo>
                  <a:cubicBezTo>
                    <a:pt x="155" y="0"/>
                    <a:pt x="188" y="38"/>
                    <a:pt x="192" y="72"/>
                  </a:cubicBezTo>
                  <a:cubicBezTo>
                    <a:pt x="202" y="143"/>
                    <a:pt x="194" y="109"/>
                    <a:pt x="277" y="148"/>
                  </a:cubicBezTo>
                  <a:cubicBezTo>
                    <a:pt x="305" y="162"/>
                    <a:pt x="315" y="280"/>
                    <a:pt x="195" y="296"/>
                  </a:cubicBezTo>
                  <a:cubicBezTo>
                    <a:pt x="142" y="303"/>
                    <a:pt x="86" y="263"/>
                    <a:pt x="48" y="215"/>
                  </a:cubicBezTo>
                  <a:cubicBezTo>
                    <a:pt x="17" y="176"/>
                    <a:pt x="0" y="96"/>
                    <a:pt x="26" y="51"/>
                  </a:cubicBezTo>
                  <a:close/>
                </a:path>
              </a:pathLst>
            </a:custGeom>
            <a:solidFill>
              <a:srgbClr val="FDE5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Freeform 444"/>
            <p:cNvSpPr/>
            <p:nvPr/>
          </p:nvSpPr>
          <p:spPr bwMode="auto">
            <a:xfrm>
              <a:off x="2443163" y="2405063"/>
              <a:ext cx="492125" cy="498475"/>
            </a:xfrm>
            <a:custGeom>
              <a:avLst/>
              <a:gdLst>
                <a:gd name="T0" fmla="*/ 104 w 131"/>
                <a:gd name="T1" fmla="*/ 0 h 133"/>
                <a:gd name="T2" fmla="*/ 0 w 131"/>
                <a:gd name="T3" fmla="*/ 112 h 133"/>
                <a:gd name="T4" fmla="*/ 12 w 131"/>
                <a:gd name="T5" fmla="*/ 133 h 133"/>
                <a:gd name="T6" fmla="*/ 101 w 131"/>
                <a:gd name="T7" fmla="*/ 113 h 133"/>
                <a:gd name="T8" fmla="*/ 131 w 131"/>
                <a:gd name="T9" fmla="*/ 20 h 133"/>
                <a:gd name="T10" fmla="*/ 128 w 131"/>
                <a:gd name="T11" fmla="*/ 6 h 133"/>
                <a:gd name="T12" fmla="*/ 104 w 13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31" h="133">
                  <a:moveTo>
                    <a:pt x="104" y="0"/>
                  </a:moveTo>
                  <a:cubicBezTo>
                    <a:pt x="0" y="112"/>
                    <a:pt x="0" y="112"/>
                    <a:pt x="0" y="112"/>
                  </a:cubicBezTo>
                  <a:cubicBezTo>
                    <a:pt x="4" y="116"/>
                    <a:pt x="7" y="129"/>
                    <a:pt x="12" y="133"/>
                  </a:cubicBezTo>
                  <a:cubicBezTo>
                    <a:pt x="101" y="113"/>
                    <a:pt x="101" y="113"/>
                    <a:pt x="101" y="113"/>
                  </a:cubicBezTo>
                  <a:cubicBezTo>
                    <a:pt x="131" y="20"/>
                    <a:pt x="131" y="20"/>
                    <a:pt x="131" y="20"/>
                  </a:cubicBezTo>
                  <a:cubicBezTo>
                    <a:pt x="128" y="6"/>
                    <a:pt x="128" y="6"/>
                    <a:pt x="128" y="6"/>
                  </a:cubicBezTo>
                  <a:lnTo>
                    <a:pt x="104" y="0"/>
                  </a:lnTo>
                  <a:close/>
                </a:path>
              </a:pathLst>
            </a:custGeom>
            <a:solidFill>
              <a:srgbClr val="EE98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445"/>
            <p:cNvSpPr/>
            <p:nvPr/>
          </p:nvSpPr>
          <p:spPr bwMode="auto">
            <a:xfrm>
              <a:off x="1741488" y="1763713"/>
              <a:ext cx="1211263" cy="1114425"/>
            </a:xfrm>
            <a:custGeom>
              <a:avLst/>
              <a:gdLst>
                <a:gd name="T0" fmla="*/ 25 w 323"/>
                <a:gd name="T1" fmla="*/ 51 h 297"/>
                <a:gd name="T2" fmla="*/ 93 w 323"/>
                <a:gd name="T3" fmla="*/ 12 h 297"/>
                <a:gd name="T4" fmla="*/ 192 w 323"/>
                <a:gd name="T5" fmla="*/ 73 h 297"/>
                <a:gd name="T6" fmla="*/ 280 w 323"/>
                <a:gd name="T7" fmla="*/ 149 h 297"/>
                <a:gd name="T8" fmla="*/ 203 w 323"/>
                <a:gd name="T9" fmla="*/ 290 h 297"/>
                <a:gd name="T10" fmla="*/ 47 w 323"/>
                <a:gd name="T11" fmla="*/ 215 h 297"/>
                <a:gd name="T12" fmla="*/ 25 w 323"/>
                <a:gd name="T13" fmla="*/ 51 h 297"/>
              </a:gdLst>
              <a:ahLst/>
              <a:cxnLst>
                <a:cxn ang="0">
                  <a:pos x="T0" y="T1"/>
                </a:cxn>
                <a:cxn ang="0">
                  <a:pos x="T2" y="T3"/>
                </a:cxn>
                <a:cxn ang="0">
                  <a:pos x="T4" y="T5"/>
                </a:cxn>
                <a:cxn ang="0">
                  <a:pos x="T6" y="T7"/>
                </a:cxn>
                <a:cxn ang="0">
                  <a:pos x="T8" y="T9"/>
                </a:cxn>
                <a:cxn ang="0">
                  <a:pos x="T10" y="T11"/>
                </a:cxn>
                <a:cxn ang="0">
                  <a:pos x="T12" y="T13"/>
                </a:cxn>
              </a:cxnLst>
              <a:rect l="0" t="0" r="r" b="b"/>
              <a:pathLst>
                <a:path w="323" h="297">
                  <a:moveTo>
                    <a:pt x="25" y="51"/>
                  </a:moveTo>
                  <a:cubicBezTo>
                    <a:pt x="35" y="34"/>
                    <a:pt x="55" y="19"/>
                    <a:pt x="93" y="12"/>
                  </a:cubicBezTo>
                  <a:cubicBezTo>
                    <a:pt x="155" y="0"/>
                    <a:pt x="187" y="39"/>
                    <a:pt x="192" y="73"/>
                  </a:cubicBezTo>
                  <a:cubicBezTo>
                    <a:pt x="201" y="143"/>
                    <a:pt x="196" y="111"/>
                    <a:pt x="280" y="149"/>
                  </a:cubicBezTo>
                  <a:cubicBezTo>
                    <a:pt x="309" y="163"/>
                    <a:pt x="323" y="274"/>
                    <a:pt x="203" y="290"/>
                  </a:cubicBezTo>
                  <a:cubicBezTo>
                    <a:pt x="150" y="297"/>
                    <a:pt x="85" y="264"/>
                    <a:pt x="47" y="215"/>
                  </a:cubicBezTo>
                  <a:cubicBezTo>
                    <a:pt x="16" y="176"/>
                    <a:pt x="0" y="96"/>
                    <a:pt x="25" y="51"/>
                  </a:cubicBez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446"/>
            <p:cNvSpPr/>
            <p:nvPr/>
          </p:nvSpPr>
          <p:spPr bwMode="auto">
            <a:xfrm>
              <a:off x="1860551" y="1824038"/>
              <a:ext cx="1036638" cy="949325"/>
            </a:xfrm>
            <a:custGeom>
              <a:avLst/>
              <a:gdLst>
                <a:gd name="T0" fmla="*/ 21 w 276"/>
                <a:gd name="T1" fmla="*/ 43 h 253"/>
                <a:gd name="T2" fmla="*/ 79 w 276"/>
                <a:gd name="T3" fmla="*/ 9 h 253"/>
                <a:gd name="T4" fmla="*/ 164 w 276"/>
                <a:gd name="T5" fmla="*/ 61 h 253"/>
                <a:gd name="T6" fmla="*/ 239 w 276"/>
                <a:gd name="T7" fmla="*/ 127 h 253"/>
                <a:gd name="T8" fmla="*/ 173 w 276"/>
                <a:gd name="T9" fmla="*/ 247 h 253"/>
                <a:gd name="T10" fmla="*/ 40 w 276"/>
                <a:gd name="T11" fmla="*/ 183 h 253"/>
                <a:gd name="T12" fmla="*/ 21 w 276"/>
                <a:gd name="T13" fmla="*/ 43 h 253"/>
              </a:gdLst>
              <a:ahLst/>
              <a:cxnLst>
                <a:cxn ang="0">
                  <a:pos x="T0" y="T1"/>
                </a:cxn>
                <a:cxn ang="0">
                  <a:pos x="T2" y="T3"/>
                </a:cxn>
                <a:cxn ang="0">
                  <a:pos x="T4" y="T5"/>
                </a:cxn>
                <a:cxn ang="0">
                  <a:pos x="T6" y="T7"/>
                </a:cxn>
                <a:cxn ang="0">
                  <a:pos x="T8" y="T9"/>
                </a:cxn>
                <a:cxn ang="0">
                  <a:pos x="T10" y="T11"/>
                </a:cxn>
                <a:cxn ang="0">
                  <a:pos x="T12" y="T13"/>
                </a:cxn>
              </a:cxnLst>
              <a:rect l="0" t="0" r="r" b="b"/>
              <a:pathLst>
                <a:path w="276" h="253">
                  <a:moveTo>
                    <a:pt x="21" y="43"/>
                  </a:moveTo>
                  <a:cubicBezTo>
                    <a:pt x="30" y="28"/>
                    <a:pt x="47" y="15"/>
                    <a:pt x="79" y="9"/>
                  </a:cubicBezTo>
                  <a:cubicBezTo>
                    <a:pt x="132" y="0"/>
                    <a:pt x="160" y="33"/>
                    <a:pt x="164" y="61"/>
                  </a:cubicBezTo>
                  <a:cubicBezTo>
                    <a:pt x="172" y="122"/>
                    <a:pt x="168" y="94"/>
                    <a:pt x="239" y="127"/>
                  </a:cubicBezTo>
                  <a:cubicBezTo>
                    <a:pt x="264" y="139"/>
                    <a:pt x="276" y="233"/>
                    <a:pt x="173" y="247"/>
                  </a:cubicBezTo>
                  <a:cubicBezTo>
                    <a:pt x="128" y="253"/>
                    <a:pt x="73" y="225"/>
                    <a:pt x="40" y="183"/>
                  </a:cubicBezTo>
                  <a:cubicBezTo>
                    <a:pt x="14" y="150"/>
                    <a:pt x="0" y="82"/>
                    <a:pt x="21" y="43"/>
                  </a:cubicBezTo>
                  <a:close/>
                </a:path>
              </a:pathLst>
            </a:custGeom>
            <a:solidFill>
              <a:srgbClr val="FAC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447"/>
            <p:cNvSpPr/>
            <p:nvPr/>
          </p:nvSpPr>
          <p:spPr bwMode="auto">
            <a:xfrm>
              <a:off x="2338388" y="2344738"/>
              <a:ext cx="614363" cy="536575"/>
            </a:xfrm>
            <a:custGeom>
              <a:avLst/>
              <a:gdLst>
                <a:gd name="T0" fmla="*/ 139 w 164"/>
                <a:gd name="T1" fmla="*/ 17 h 143"/>
                <a:gd name="T2" fmla="*/ 32 w 164"/>
                <a:gd name="T3" fmla="*/ 138 h 143"/>
                <a:gd name="T4" fmla="*/ 139 w 164"/>
                <a:gd name="T5" fmla="*/ 17 h 143"/>
              </a:gdLst>
              <a:ahLst/>
              <a:cxnLst>
                <a:cxn ang="0">
                  <a:pos x="T0" y="T1"/>
                </a:cxn>
                <a:cxn ang="0">
                  <a:pos x="T2" y="T3"/>
                </a:cxn>
                <a:cxn ang="0">
                  <a:pos x="T4" y="T5"/>
                </a:cxn>
              </a:cxnLst>
              <a:rect l="0" t="0" r="r" b="b"/>
              <a:pathLst>
                <a:path w="164" h="143">
                  <a:moveTo>
                    <a:pt x="139" y="17"/>
                  </a:moveTo>
                  <a:cubicBezTo>
                    <a:pt x="164" y="99"/>
                    <a:pt x="78" y="143"/>
                    <a:pt x="32" y="138"/>
                  </a:cubicBezTo>
                  <a:cubicBezTo>
                    <a:pt x="0" y="70"/>
                    <a:pt x="74" y="0"/>
                    <a:pt x="139" y="17"/>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448"/>
            <p:cNvSpPr/>
            <p:nvPr/>
          </p:nvSpPr>
          <p:spPr bwMode="auto">
            <a:xfrm>
              <a:off x="2214563" y="1914525"/>
              <a:ext cx="300038" cy="317500"/>
            </a:xfrm>
            <a:custGeom>
              <a:avLst/>
              <a:gdLst>
                <a:gd name="T0" fmla="*/ 35 w 80"/>
                <a:gd name="T1" fmla="*/ 3 h 85"/>
                <a:gd name="T2" fmla="*/ 3 w 80"/>
                <a:gd name="T3" fmla="*/ 48 h 85"/>
                <a:gd name="T4" fmla="*/ 46 w 80"/>
                <a:gd name="T5" fmla="*/ 82 h 85"/>
                <a:gd name="T6" fmla="*/ 77 w 80"/>
                <a:gd name="T7" fmla="*/ 37 h 85"/>
                <a:gd name="T8" fmla="*/ 35 w 80"/>
                <a:gd name="T9" fmla="*/ 3 h 85"/>
              </a:gdLst>
              <a:ahLst/>
              <a:cxnLst>
                <a:cxn ang="0">
                  <a:pos x="T0" y="T1"/>
                </a:cxn>
                <a:cxn ang="0">
                  <a:pos x="T2" y="T3"/>
                </a:cxn>
                <a:cxn ang="0">
                  <a:pos x="T4" y="T5"/>
                </a:cxn>
                <a:cxn ang="0">
                  <a:pos x="T6" y="T7"/>
                </a:cxn>
                <a:cxn ang="0">
                  <a:pos x="T8" y="T9"/>
                </a:cxn>
              </a:cxnLst>
              <a:rect l="0" t="0" r="r" b="b"/>
              <a:pathLst>
                <a:path w="80" h="85">
                  <a:moveTo>
                    <a:pt x="35" y="3"/>
                  </a:moveTo>
                  <a:cubicBezTo>
                    <a:pt x="14" y="6"/>
                    <a:pt x="0" y="26"/>
                    <a:pt x="3" y="48"/>
                  </a:cubicBezTo>
                  <a:cubicBezTo>
                    <a:pt x="6" y="69"/>
                    <a:pt x="25" y="85"/>
                    <a:pt x="46" y="82"/>
                  </a:cubicBezTo>
                  <a:cubicBezTo>
                    <a:pt x="66" y="79"/>
                    <a:pt x="80" y="59"/>
                    <a:pt x="77" y="37"/>
                  </a:cubicBezTo>
                  <a:cubicBezTo>
                    <a:pt x="74" y="16"/>
                    <a:pt x="55" y="0"/>
                    <a:pt x="35" y="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449"/>
            <p:cNvSpPr/>
            <p:nvPr/>
          </p:nvSpPr>
          <p:spPr bwMode="auto">
            <a:xfrm>
              <a:off x="2244726" y="2000250"/>
              <a:ext cx="212725" cy="206375"/>
            </a:xfrm>
            <a:custGeom>
              <a:avLst/>
              <a:gdLst>
                <a:gd name="T0" fmla="*/ 25 w 57"/>
                <a:gd name="T1" fmla="*/ 2 h 55"/>
                <a:gd name="T2" fmla="*/ 2 w 57"/>
                <a:gd name="T3" fmla="*/ 31 h 55"/>
                <a:gd name="T4" fmla="*/ 32 w 57"/>
                <a:gd name="T5" fmla="*/ 53 h 55"/>
                <a:gd name="T6" fmla="*/ 55 w 57"/>
                <a:gd name="T7" fmla="*/ 24 h 55"/>
                <a:gd name="T8" fmla="*/ 25 w 57"/>
                <a:gd name="T9" fmla="*/ 2 h 55"/>
              </a:gdLst>
              <a:ahLst/>
              <a:cxnLst>
                <a:cxn ang="0">
                  <a:pos x="T0" y="T1"/>
                </a:cxn>
                <a:cxn ang="0">
                  <a:pos x="T2" y="T3"/>
                </a:cxn>
                <a:cxn ang="0">
                  <a:pos x="T4" y="T5"/>
                </a:cxn>
                <a:cxn ang="0">
                  <a:pos x="T6" y="T7"/>
                </a:cxn>
                <a:cxn ang="0">
                  <a:pos x="T8" y="T9"/>
                </a:cxn>
              </a:cxnLst>
              <a:rect l="0" t="0" r="r" b="b"/>
              <a:pathLst>
                <a:path w="57" h="55">
                  <a:moveTo>
                    <a:pt x="25" y="2"/>
                  </a:moveTo>
                  <a:cubicBezTo>
                    <a:pt x="10" y="4"/>
                    <a:pt x="0" y="17"/>
                    <a:pt x="2" y="31"/>
                  </a:cubicBezTo>
                  <a:cubicBezTo>
                    <a:pt x="4" y="45"/>
                    <a:pt x="17" y="55"/>
                    <a:pt x="32" y="53"/>
                  </a:cubicBezTo>
                  <a:cubicBezTo>
                    <a:pt x="46" y="51"/>
                    <a:pt x="57" y="38"/>
                    <a:pt x="55" y="24"/>
                  </a:cubicBezTo>
                  <a:cubicBezTo>
                    <a:pt x="53" y="10"/>
                    <a:pt x="39" y="0"/>
                    <a:pt x="25" y="2"/>
                  </a:cubicBezTo>
                  <a:close/>
                </a:path>
              </a:pathLst>
            </a:custGeom>
            <a:solidFill>
              <a:srgbClr val="363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450"/>
            <p:cNvSpPr/>
            <p:nvPr/>
          </p:nvSpPr>
          <p:spPr bwMode="auto">
            <a:xfrm>
              <a:off x="2344738" y="2019300"/>
              <a:ext cx="71438" cy="71438"/>
            </a:xfrm>
            <a:custGeom>
              <a:avLst/>
              <a:gdLst>
                <a:gd name="T0" fmla="*/ 8 w 19"/>
                <a:gd name="T1" fmla="*/ 1 h 19"/>
                <a:gd name="T2" fmla="*/ 0 w 19"/>
                <a:gd name="T3" fmla="*/ 11 h 19"/>
                <a:gd name="T4" fmla="*/ 10 w 19"/>
                <a:gd name="T5" fmla="*/ 18 h 19"/>
                <a:gd name="T6" fmla="*/ 18 w 19"/>
                <a:gd name="T7" fmla="*/ 8 h 19"/>
                <a:gd name="T8" fmla="*/ 8 w 19"/>
                <a:gd name="T9" fmla="*/ 1 h 19"/>
              </a:gdLst>
              <a:ahLst/>
              <a:cxnLst>
                <a:cxn ang="0">
                  <a:pos x="T0" y="T1"/>
                </a:cxn>
                <a:cxn ang="0">
                  <a:pos x="T2" y="T3"/>
                </a:cxn>
                <a:cxn ang="0">
                  <a:pos x="T4" y="T5"/>
                </a:cxn>
                <a:cxn ang="0">
                  <a:pos x="T6" y="T7"/>
                </a:cxn>
                <a:cxn ang="0">
                  <a:pos x="T8" y="T9"/>
                </a:cxn>
              </a:cxnLst>
              <a:rect l="0" t="0" r="r" b="b"/>
              <a:pathLst>
                <a:path w="19" h="19">
                  <a:moveTo>
                    <a:pt x="8" y="1"/>
                  </a:moveTo>
                  <a:cubicBezTo>
                    <a:pt x="3" y="1"/>
                    <a:pt x="0" y="6"/>
                    <a:pt x="0" y="11"/>
                  </a:cubicBezTo>
                  <a:cubicBezTo>
                    <a:pt x="1" y="15"/>
                    <a:pt x="6" y="19"/>
                    <a:pt x="10" y="18"/>
                  </a:cubicBezTo>
                  <a:cubicBezTo>
                    <a:pt x="15" y="17"/>
                    <a:pt x="19" y="13"/>
                    <a:pt x="18" y="8"/>
                  </a:cubicBezTo>
                  <a:cubicBezTo>
                    <a:pt x="17" y="3"/>
                    <a:pt x="13" y="0"/>
                    <a:pt x="8"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451"/>
            <p:cNvSpPr/>
            <p:nvPr/>
          </p:nvSpPr>
          <p:spPr bwMode="auto">
            <a:xfrm>
              <a:off x="2363788" y="2093913"/>
              <a:ext cx="41275" cy="41275"/>
            </a:xfrm>
            <a:custGeom>
              <a:avLst/>
              <a:gdLst>
                <a:gd name="T0" fmla="*/ 4 w 11"/>
                <a:gd name="T1" fmla="*/ 1 h 11"/>
                <a:gd name="T2" fmla="*/ 0 w 11"/>
                <a:gd name="T3" fmla="*/ 6 h 11"/>
                <a:gd name="T4" fmla="*/ 6 w 11"/>
                <a:gd name="T5" fmla="*/ 11 h 11"/>
                <a:gd name="T6" fmla="*/ 10 w 11"/>
                <a:gd name="T7" fmla="*/ 5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2" y="1"/>
                    <a:pt x="0" y="4"/>
                    <a:pt x="0" y="6"/>
                  </a:cubicBezTo>
                  <a:cubicBezTo>
                    <a:pt x="0" y="9"/>
                    <a:pt x="3" y="11"/>
                    <a:pt x="6" y="11"/>
                  </a:cubicBezTo>
                  <a:cubicBezTo>
                    <a:pt x="9" y="10"/>
                    <a:pt x="11" y="8"/>
                    <a:pt x="10" y="5"/>
                  </a:cubicBezTo>
                  <a:cubicBezTo>
                    <a:pt x="10" y="2"/>
                    <a:pt x="7" y="0"/>
                    <a:pt x="4"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Freeform 452"/>
            <p:cNvSpPr/>
            <p:nvPr/>
          </p:nvSpPr>
          <p:spPr bwMode="auto">
            <a:xfrm>
              <a:off x="2085976" y="2146300"/>
              <a:ext cx="390525" cy="101600"/>
            </a:xfrm>
            <a:custGeom>
              <a:avLst/>
              <a:gdLst>
                <a:gd name="T0" fmla="*/ 104 w 104"/>
                <a:gd name="T1" fmla="*/ 15 h 27"/>
                <a:gd name="T2" fmla="*/ 42 w 104"/>
                <a:gd name="T3" fmla="*/ 15 h 27"/>
                <a:gd name="T4" fmla="*/ 89 w 104"/>
                <a:gd name="T5" fmla="*/ 27 h 27"/>
                <a:gd name="T6" fmla="*/ 104 w 104"/>
                <a:gd name="T7" fmla="*/ 15 h 27"/>
              </a:gdLst>
              <a:ahLst/>
              <a:cxnLst>
                <a:cxn ang="0">
                  <a:pos x="T0" y="T1"/>
                </a:cxn>
                <a:cxn ang="0">
                  <a:pos x="T2" y="T3"/>
                </a:cxn>
                <a:cxn ang="0">
                  <a:pos x="T4" y="T5"/>
                </a:cxn>
                <a:cxn ang="0">
                  <a:pos x="T6" y="T7"/>
                </a:cxn>
              </a:cxnLst>
              <a:rect l="0" t="0" r="r" b="b"/>
              <a:pathLst>
                <a:path w="104" h="27">
                  <a:moveTo>
                    <a:pt x="104" y="15"/>
                  </a:moveTo>
                  <a:cubicBezTo>
                    <a:pt x="80" y="0"/>
                    <a:pt x="0" y="11"/>
                    <a:pt x="42" y="15"/>
                  </a:cubicBezTo>
                  <a:cubicBezTo>
                    <a:pt x="61" y="17"/>
                    <a:pt x="52" y="27"/>
                    <a:pt x="89" y="27"/>
                  </a:cubicBezTo>
                  <a:cubicBezTo>
                    <a:pt x="95" y="27"/>
                    <a:pt x="102" y="22"/>
                    <a:pt x="104" y="15"/>
                  </a:cubicBezTo>
                  <a:close/>
                </a:path>
              </a:pathLst>
            </a:custGeom>
            <a:solidFill>
              <a:srgbClr val="FAC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453"/>
            <p:cNvSpPr/>
            <p:nvPr/>
          </p:nvSpPr>
          <p:spPr bwMode="auto">
            <a:xfrm>
              <a:off x="2082801" y="1849438"/>
              <a:ext cx="220663" cy="357188"/>
            </a:xfrm>
            <a:custGeom>
              <a:avLst/>
              <a:gdLst>
                <a:gd name="T0" fmla="*/ 59 w 59"/>
                <a:gd name="T1" fmla="*/ 87 h 95"/>
                <a:gd name="T2" fmla="*/ 31 w 59"/>
                <a:gd name="T3" fmla="*/ 27 h 95"/>
                <a:gd name="T4" fmla="*/ 6 w 59"/>
                <a:gd name="T5" fmla="*/ 36 h 95"/>
                <a:gd name="T6" fmla="*/ 13 w 59"/>
                <a:gd name="T7" fmla="*/ 89 h 95"/>
                <a:gd name="T8" fmla="*/ 59 w 59"/>
                <a:gd name="T9" fmla="*/ 87 h 95"/>
              </a:gdLst>
              <a:ahLst/>
              <a:cxnLst>
                <a:cxn ang="0">
                  <a:pos x="T0" y="T1"/>
                </a:cxn>
                <a:cxn ang="0">
                  <a:pos x="T2" y="T3"/>
                </a:cxn>
                <a:cxn ang="0">
                  <a:pos x="T4" y="T5"/>
                </a:cxn>
                <a:cxn ang="0">
                  <a:pos x="T6" y="T7"/>
                </a:cxn>
                <a:cxn ang="0">
                  <a:pos x="T8" y="T9"/>
                </a:cxn>
              </a:cxnLst>
              <a:rect l="0" t="0" r="r" b="b"/>
              <a:pathLst>
                <a:path w="59" h="95">
                  <a:moveTo>
                    <a:pt x="59" y="87"/>
                  </a:moveTo>
                  <a:cubicBezTo>
                    <a:pt x="59" y="73"/>
                    <a:pt x="43" y="45"/>
                    <a:pt x="31" y="27"/>
                  </a:cubicBezTo>
                  <a:cubicBezTo>
                    <a:pt x="12" y="0"/>
                    <a:pt x="6" y="36"/>
                    <a:pt x="6" y="36"/>
                  </a:cubicBezTo>
                  <a:cubicBezTo>
                    <a:pt x="8" y="46"/>
                    <a:pt x="0" y="69"/>
                    <a:pt x="13" y="89"/>
                  </a:cubicBezTo>
                  <a:cubicBezTo>
                    <a:pt x="16" y="95"/>
                    <a:pt x="52" y="89"/>
                    <a:pt x="59" y="87"/>
                  </a:cubicBezTo>
                  <a:close/>
                </a:path>
              </a:pathLst>
            </a:custGeom>
            <a:solidFill>
              <a:srgbClr val="FAC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454"/>
            <p:cNvSpPr/>
            <p:nvPr/>
          </p:nvSpPr>
          <p:spPr bwMode="auto">
            <a:xfrm>
              <a:off x="1835151" y="1958975"/>
              <a:ext cx="330200" cy="363538"/>
            </a:xfrm>
            <a:custGeom>
              <a:avLst/>
              <a:gdLst>
                <a:gd name="T0" fmla="*/ 38 w 88"/>
                <a:gd name="T1" fmla="*/ 3 h 97"/>
                <a:gd name="T2" fmla="*/ 3 w 88"/>
                <a:gd name="T3" fmla="*/ 54 h 97"/>
                <a:gd name="T4" fmla="*/ 50 w 88"/>
                <a:gd name="T5" fmla="*/ 94 h 97"/>
                <a:gd name="T6" fmla="*/ 85 w 88"/>
                <a:gd name="T7" fmla="*/ 43 h 97"/>
                <a:gd name="T8" fmla="*/ 38 w 88"/>
                <a:gd name="T9" fmla="*/ 3 h 97"/>
              </a:gdLst>
              <a:ahLst/>
              <a:cxnLst>
                <a:cxn ang="0">
                  <a:pos x="T0" y="T1"/>
                </a:cxn>
                <a:cxn ang="0">
                  <a:pos x="T2" y="T3"/>
                </a:cxn>
                <a:cxn ang="0">
                  <a:pos x="T4" y="T5"/>
                </a:cxn>
                <a:cxn ang="0">
                  <a:pos x="T6" y="T7"/>
                </a:cxn>
                <a:cxn ang="0">
                  <a:pos x="T8" y="T9"/>
                </a:cxn>
              </a:cxnLst>
              <a:rect l="0" t="0" r="r" b="b"/>
              <a:pathLst>
                <a:path w="88" h="97">
                  <a:moveTo>
                    <a:pt x="38" y="3"/>
                  </a:moveTo>
                  <a:cubicBezTo>
                    <a:pt x="15" y="6"/>
                    <a:pt x="0" y="29"/>
                    <a:pt x="3" y="54"/>
                  </a:cubicBezTo>
                  <a:cubicBezTo>
                    <a:pt x="7" y="79"/>
                    <a:pt x="28" y="97"/>
                    <a:pt x="50" y="94"/>
                  </a:cubicBezTo>
                  <a:cubicBezTo>
                    <a:pt x="73" y="91"/>
                    <a:pt x="88" y="68"/>
                    <a:pt x="85" y="43"/>
                  </a:cubicBezTo>
                  <a:cubicBezTo>
                    <a:pt x="82" y="18"/>
                    <a:pt x="61" y="0"/>
                    <a:pt x="38" y="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455"/>
            <p:cNvSpPr/>
            <p:nvPr/>
          </p:nvSpPr>
          <p:spPr bwMode="auto">
            <a:xfrm>
              <a:off x="1871663" y="2027238"/>
              <a:ext cx="244475" cy="234950"/>
            </a:xfrm>
            <a:custGeom>
              <a:avLst/>
              <a:gdLst>
                <a:gd name="T0" fmla="*/ 28 w 65"/>
                <a:gd name="T1" fmla="*/ 2 h 63"/>
                <a:gd name="T2" fmla="*/ 2 w 65"/>
                <a:gd name="T3" fmla="*/ 36 h 63"/>
                <a:gd name="T4" fmla="*/ 36 w 65"/>
                <a:gd name="T5" fmla="*/ 61 h 63"/>
                <a:gd name="T6" fmla="*/ 62 w 65"/>
                <a:gd name="T7" fmla="*/ 28 h 63"/>
                <a:gd name="T8" fmla="*/ 28 w 65"/>
                <a:gd name="T9" fmla="*/ 2 h 63"/>
              </a:gdLst>
              <a:ahLst/>
              <a:cxnLst>
                <a:cxn ang="0">
                  <a:pos x="T0" y="T1"/>
                </a:cxn>
                <a:cxn ang="0">
                  <a:pos x="T2" y="T3"/>
                </a:cxn>
                <a:cxn ang="0">
                  <a:pos x="T4" y="T5"/>
                </a:cxn>
                <a:cxn ang="0">
                  <a:pos x="T6" y="T7"/>
                </a:cxn>
                <a:cxn ang="0">
                  <a:pos x="T8" y="T9"/>
                </a:cxn>
              </a:cxnLst>
              <a:rect l="0" t="0" r="r" b="b"/>
              <a:pathLst>
                <a:path w="65" h="63">
                  <a:moveTo>
                    <a:pt x="28" y="2"/>
                  </a:moveTo>
                  <a:cubicBezTo>
                    <a:pt x="12" y="5"/>
                    <a:pt x="0" y="20"/>
                    <a:pt x="2" y="36"/>
                  </a:cubicBezTo>
                  <a:cubicBezTo>
                    <a:pt x="5" y="52"/>
                    <a:pt x="20" y="63"/>
                    <a:pt x="36" y="61"/>
                  </a:cubicBezTo>
                  <a:cubicBezTo>
                    <a:pt x="53" y="59"/>
                    <a:pt x="65" y="44"/>
                    <a:pt x="62" y="28"/>
                  </a:cubicBezTo>
                  <a:cubicBezTo>
                    <a:pt x="60" y="11"/>
                    <a:pt x="45" y="0"/>
                    <a:pt x="28" y="2"/>
                  </a:cubicBezTo>
                  <a:close/>
                </a:path>
              </a:pathLst>
            </a:custGeom>
            <a:solidFill>
              <a:srgbClr val="363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456"/>
            <p:cNvSpPr/>
            <p:nvPr/>
          </p:nvSpPr>
          <p:spPr bwMode="auto">
            <a:xfrm>
              <a:off x="2003426" y="2055813"/>
              <a:ext cx="82550" cy="79375"/>
            </a:xfrm>
            <a:custGeom>
              <a:avLst/>
              <a:gdLst>
                <a:gd name="T0" fmla="*/ 10 w 22"/>
                <a:gd name="T1" fmla="*/ 1 h 21"/>
                <a:gd name="T2" fmla="*/ 1 w 22"/>
                <a:gd name="T3" fmla="*/ 12 h 21"/>
                <a:gd name="T4" fmla="*/ 12 w 22"/>
                <a:gd name="T5" fmla="*/ 21 h 21"/>
                <a:gd name="T6" fmla="*/ 21 w 22"/>
                <a:gd name="T7" fmla="*/ 9 h 21"/>
                <a:gd name="T8" fmla="*/ 10 w 22"/>
                <a:gd name="T9" fmla="*/ 1 h 21"/>
              </a:gdLst>
              <a:ahLst/>
              <a:cxnLst>
                <a:cxn ang="0">
                  <a:pos x="T0" y="T1"/>
                </a:cxn>
                <a:cxn ang="0">
                  <a:pos x="T2" y="T3"/>
                </a:cxn>
                <a:cxn ang="0">
                  <a:pos x="T4" y="T5"/>
                </a:cxn>
                <a:cxn ang="0">
                  <a:pos x="T6" y="T7"/>
                </a:cxn>
                <a:cxn ang="0">
                  <a:pos x="T8" y="T9"/>
                </a:cxn>
              </a:cxnLst>
              <a:rect l="0" t="0" r="r" b="b"/>
              <a:pathLst>
                <a:path w="22" h="21">
                  <a:moveTo>
                    <a:pt x="10" y="1"/>
                  </a:moveTo>
                  <a:cubicBezTo>
                    <a:pt x="4" y="2"/>
                    <a:pt x="0" y="7"/>
                    <a:pt x="1" y="12"/>
                  </a:cubicBezTo>
                  <a:cubicBezTo>
                    <a:pt x="2" y="18"/>
                    <a:pt x="7" y="21"/>
                    <a:pt x="12" y="21"/>
                  </a:cubicBezTo>
                  <a:cubicBezTo>
                    <a:pt x="18" y="20"/>
                    <a:pt x="22" y="15"/>
                    <a:pt x="21" y="9"/>
                  </a:cubicBezTo>
                  <a:cubicBezTo>
                    <a:pt x="20" y="4"/>
                    <a:pt x="15" y="0"/>
                    <a:pt x="10"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Freeform 457"/>
            <p:cNvSpPr/>
            <p:nvPr/>
          </p:nvSpPr>
          <p:spPr bwMode="auto">
            <a:xfrm>
              <a:off x="2025651" y="2143125"/>
              <a:ext cx="46038" cy="44450"/>
            </a:xfrm>
            <a:custGeom>
              <a:avLst/>
              <a:gdLst>
                <a:gd name="T0" fmla="*/ 5 w 12"/>
                <a:gd name="T1" fmla="*/ 1 h 12"/>
                <a:gd name="T2" fmla="*/ 0 w 12"/>
                <a:gd name="T3" fmla="*/ 7 h 12"/>
                <a:gd name="T4" fmla="*/ 7 w 12"/>
                <a:gd name="T5" fmla="*/ 12 h 12"/>
                <a:gd name="T6" fmla="*/ 12 w 12"/>
                <a:gd name="T7" fmla="*/ 5 h 12"/>
                <a:gd name="T8" fmla="*/ 5 w 12"/>
                <a:gd name="T9" fmla="*/ 1 h 12"/>
              </a:gdLst>
              <a:ahLst/>
              <a:cxnLst>
                <a:cxn ang="0">
                  <a:pos x="T0" y="T1"/>
                </a:cxn>
                <a:cxn ang="0">
                  <a:pos x="T2" y="T3"/>
                </a:cxn>
                <a:cxn ang="0">
                  <a:pos x="T4" y="T5"/>
                </a:cxn>
                <a:cxn ang="0">
                  <a:pos x="T6" y="T7"/>
                </a:cxn>
                <a:cxn ang="0">
                  <a:pos x="T8" y="T9"/>
                </a:cxn>
              </a:cxnLst>
              <a:rect l="0" t="0" r="r" b="b"/>
              <a:pathLst>
                <a:path w="12" h="12">
                  <a:moveTo>
                    <a:pt x="5" y="1"/>
                  </a:moveTo>
                  <a:cubicBezTo>
                    <a:pt x="2" y="1"/>
                    <a:pt x="0" y="4"/>
                    <a:pt x="0" y="7"/>
                  </a:cubicBezTo>
                  <a:cubicBezTo>
                    <a:pt x="0" y="10"/>
                    <a:pt x="3" y="12"/>
                    <a:pt x="7" y="12"/>
                  </a:cubicBezTo>
                  <a:cubicBezTo>
                    <a:pt x="10" y="12"/>
                    <a:pt x="12" y="9"/>
                    <a:pt x="12" y="5"/>
                  </a:cubicBezTo>
                  <a:cubicBezTo>
                    <a:pt x="11" y="2"/>
                    <a:pt x="8" y="0"/>
                    <a:pt x="5"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458"/>
            <p:cNvSpPr/>
            <p:nvPr/>
          </p:nvSpPr>
          <p:spPr bwMode="auto">
            <a:xfrm>
              <a:off x="1835151" y="2239963"/>
              <a:ext cx="322263" cy="296863"/>
            </a:xfrm>
            <a:custGeom>
              <a:avLst/>
              <a:gdLst>
                <a:gd name="T0" fmla="*/ 86 w 86"/>
                <a:gd name="T1" fmla="*/ 7 h 79"/>
                <a:gd name="T2" fmla="*/ 16 w 86"/>
                <a:gd name="T3" fmla="*/ 9 h 79"/>
                <a:gd name="T4" fmla="*/ 37 w 86"/>
                <a:gd name="T5" fmla="*/ 59 h 79"/>
                <a:gd name="T6" fmla="*/ 49 w 86"/>
                <a:gd name="T7" fmla="*/ 24 h 79"/>
                <a:gd name="T8" fmla="*/ 71 w 86"/>
                <a:gd name="T9" fmla="*/ 23 h 79"/>
                <a:gd name="T10" fmla="*/ 86 w 86"/>
                <a:gd name="T11" fmla="*/ 7 h 79"/>
              </a:gdLst>
              <a:ahLst/>
              <a:cxnLst>
                <a:cxn ang="0">
                  <a:pos x="T0" y="T1"/>
                </a:cxn>
                <a:cxn ang="0">
                  <a:pos x="T2" y="T3"/>
                </a:cxn>
                <a:cxn ang="0">
                  <a:pos x="T4" y="T5"/>
                </a:cxn>
                <a:cxn ang="0">
                  <a:pos x="T6" y="T7"/>
                </a:cxn>
                <a:cxn ang="0">
                  <a:pos x="T8" y="T9"/>
                </a:cxn>
                <a:cxn ang="0">
                  <a:pos x="T10" y="T11"/>
                </a:cxn>
              </a:cxnLst>
              <a:rect l="0" t="0" r="r" b="b"/>
              <a:pathLst>
                <a:path w="86" h="79">
                  <a:moveTo>
                    <a:pt x="86" y="7"/>
                  </a:moveTo>
                  <a:cubicBezTo>
                    <a:pt x="70" y="0"/>
                    <a:pt x="35" y="4"/>
                    <a:pt x="16" y="9"/>
                  </a:cubicBezTo>
                  <a:cubicBezTo>
                    <a:pt x="0" y="12"/>
                    <a:pt x="44" y="79"/>
                    <a:pt x="37" y="59"/>
                  </a:cubicBezTo>
                  <a:cubicBezTo>
                    <a:pt x="28" y="27"/>
                    <a:pt x="32" y="23"/>
                    <a:pt x="49" y="24"/>
                  </a:cubicBezTo>
                  <a:cubicBezTo>
                    <a:pt x="54" y="24"/>
                    <a:pt x="61" y="24"/>
                    <a:pt x="71" y="23"/>
                  </a:cubicBezTo>
                  <a:cubicBezTo>
                    <a:pt x="77" y="22"/>
                    <a:pt x="85" y="15"/>
                    <a:pt x="86" y="7"/>
                  </a:cubicBez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459"/>
            <p:cNvSpPr/>
            <p:nvPr/>
          </p:nvSpPr>
          <p:spPr bwMode="auto">
            <a:xfrm>
              <a:off x="1565276" y="2251075"/>
              <a:ext cx="423863" cy="360363"/>
            </a:xfrm>
            <a:custGeom>
              <a:avLst/>
              <a:gdLst>
                <a:gd name="T0" fmla="*/ 63 w 113"/>
                <a:gd name="T1" fmla="*/ 0 h 96"/>
                <a:gd name="T2" fmla="*/ 90 w 113"/>
                <a:gd name="T3" fmla="*/ 95 h 96"/>
                <a:gd name="T4" fmla="*/ 113 w 113"/>
                <a:gd name="T5" fmla="*/ 92 h 96"/>
                <a:gd name="T6" fmla="*/ 63 w 113"/>
                <a:gd name="T7" fmla="*/ 0 h 96"/>
              </a:gdLst>
              <a:ahLst/>
              <a:cxnLst>
                <a:cxn ang="0">
                  <a:pos x="T0" y="T1"/>
                </a:cxn>
                <a:cxn ang="0">
                  <a:pos x="T2" y="T3"/>
                </a:cxn>
                <a:cxn ang="0">
                  <a:pos x="T4" y="T5"/>
                </a:cxn>
                <a:cxn ang="0">
                  <a:pos x="T6" y="T7"/>
                </a:cxn>
              </a:cxnLst>
              <a:rect l="0" t="0" r="r" b="b"/>
              <a:pathLst>
                <a:path w="113" h="96">
                  <a:moveTo>
                    <a:pt x="63" y="0"/>
                  </a:moveTo>
                  <a:cubicBezTo>
                    <a:pt x="15" y="17"/>
                    <a:pt x="0" y="81"/>
                    <a:pt x="90" y="95"/>
                  </a:cubicBezTo>
                  <a:cubicBezTo>
                    <a:pt x="99" y="96"/>
                    <a:pt x="104" y="93"/>
                    <a:pt x="113" y="92"/>
                  </a:cubicBezTo>
                  <a:lnTo>
                    <a:pt x="63" y="0"/>
                  </a:ln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460"/>
            <p:cNvSpPr/>
            <p:nvPr/>
          </p:nvSpPr>
          <p:spPr bwMode="auto">
            <a:xfrm>
              <a:off x="1711326" y="2374900"/>
              <a:ext cx="352425" cy="404813"/>
            </a:xfrm>
            <a:custGeom>
              <a:avLst/>
              <a:gdLst>
                <a:gd name="T0" fmla="*/ 94 w 94"/>
                <a:gd name="T1" fmla="*/ 108 h 108"/>
                <a:gd name="T2" fmla="*/ 24 w 94"/>
                <a:gd name="T3" fmla="*/ 21 h 108"/>
                <a:gd name="T4" fmla="*/ 8 w 94"/>
                <a:gd name="T5" fmla="*/ 19 h 108"/>
                <a:gd name="T6" fmla="*/ 22 w 94"/>
                <a:gd name="T7" fmla="*/ 14 h 108"/>
                <a:gd name="T8" fmla="*/ 30 w 94"/>
                <a:gd name="T9" fmla="*/ 16 h 108"/>
                <a:gd name="T10" fmla="*/ 68 w 94"/>
                <a:gd name="T11" fmla="*/ 67 h 108"/>
                <a:gd name="T12" fmla="*/ 94 w 9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94" h="108">
                  <a:moveTo>
                    <a:pt x="94" y="108"/>
                  </a:moveTo>
                  <a:cubicBezTo>
                    <a:pt x="72" y="81"/>
                    <a:pt x="43" y="59"/>
                    <a:pt x="24" y="21"/>
                  </a:cubicBezTo>
                  <a:cubicBezTo>
                    <a:pt x="24" y="21"/>
                    <a:pt x="0" y="23"/>
                    <a:pt x="8" y="19"/>
                  </a:cubicBezTo>
                  <a:cubicBezTo>
                    <a:pt x="10" y="17"/>
                    <a:pt x="16" y="16"/>
                    <a:pt x="22" y="14"/>
                  </a:cubicBezTo>
                  <a:cubicBezTo>
                    <a:pt x="35" y="8"/>
                    <a:pt x="51" y="0"/>
                    <a:pt x="30" y="16"/>
                  </a:cubicBezTo>
                  <a:cubicBezTo>
                    <a:pt x="23" y="22"/>
                    <a:pt x="53" y="51"/>
                    <a:pt x="68" y="67"/>
                  </a:cubicBezTo>
                  <a:cubicBezTo>
                    <a:pt x="78" y="77"/>
                    <a:pt x="86" y="95"/>
                    <a:pt x="94" y="108"/>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461"/>
            <p:cNvSpPr/>
            <p:nvPr/>
          </p:nvSpPr>
          <p:spPr bwMode="auto">
            <a:xfrm>
              <a:off x="2289176" y="1824038"/>
              <a:ext cx="165100" cy="93663"/>
            </a:xfrm>
            <a:custGeom>
              <a:avLst/>
              <a:gdLst>
                <a:gd name="T0" fmla="*/ 5 w 44"/>
                <a:gd name="T1" fmla="*/ 7 h 25"/>
                <a:gd name="T2" fmla="*/ 38 w 44"/>
                <a:gd name="T3" fmla="*/ 13 h 25"/>
                <a:gd name="T4" fmla="*/ 39 w 44"/>
                <a:gd name="T5" fmla="*/ 25 h 25"/>
                <a:gd name="T6" fmla="*/ 2 w 44"/>
                <a:gd name="T7" fmla="*/ 16 h 25"/>
                <a:gd name="T8" fmla="*/ 5 w 44"/>
                <a:gd name="T9" fmla="*/ 7 h 25"/>
              </a:gdLst>
              <a:ahLst/>
              <a:cxnLst>
                <a:cxn ang="0">
                  <a:pos x="T0" y="T1"/>
                </a:cxn>
                <a:cxn ang="0">
                  <a:pos x="T2" y="T3"/>
                </a:cxn>
                <a:cxn ang="0">
                  <a:pos x="T4" y="T5"/>
                </a:cxn>
                <a:cxn ang="0">
                  <a:pos x="T6" y="T7"/>
                </a:cxn>
                <a:cxn ang="0">
                  <a:pos x="T8" y="T9"/>
                </a:cxn>
              </a:cxnLst>
              <a:rect l="0" t="0" r="r" b="b"/>
              <a:pathLst>
                <a:path w="44" h="25">
                  <a:moveTo>
                    <a:pt x="5" y="7"/>
                  </a:moveTo>
                  <a:cubicBezTo>
                    <a:pt x="13" y="0"/>
                    <a:pt x="31" y="7"/>
                    <a:pt x="38" y="13"/>
                  </a:cubicBezTo>
                  <a:cubicBezTo>
                    <a:pt x="42" y="15"/>
                    <a:pt x="44" y="24"/>
                    <a:pt x="39" y="25"/>
                  </a:cubicBezTo>
                  <a:cubicBezTo>
                    <a:pt x="34" y="25"/>
                    <a:pt x="10" y="22"/>
                    <a:pt x="2" y="16"/>
                  </a:cubicBezTo>
                  <a:cubicBezTo>
                    <a:pt x="0" y="14"/>
                    <a:pt x="1" y="11"/>
                    <a:pt x="5" y="7"/>
                  </a:cubicBezTo>
                  <a:close/>
                </a:path>
              </a:pathLst>
            </a:custGeom>
            <a:solidFill>
              <a:srgbClr val="7047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Freeform 462"/>
            <p:cNvSpPr/>
            <p:nvPr/>
          </p:nvSpPr>
          <p:spPr bwMode="auto">
            <a:xfrm>
              <a:off x="1838326" y="1876425"/>
              <a:ext cx="180975" cy="104775"/>
            </a:xfrm>
            <a:custGeom>
              <a:avLst/>
              <a:gdLst>
                <a:gd name="T0" fmla="*/ 1 w 48"/>
                <a:gd name="T1" fmla="*/ 18 h 28"/>
                <a:gd name="T2" fmla="*/ 35 w 48"/>
                <a:gd name="T3" fmla="*/ 0 h 28"/>
                <a:gd name="T4" fmla="*/ 43 w 48"/>
                <a:gd name="T5" fmla="*/ 11 h 28"/>
                <a:gd name="T6" fmla="*/ 5 w 48"/>
                <a:gd name="T7" fmla="*/ 27 h 28"/>
                <a:gd name="T8" fmla="*/ 1 w 48"/>
                <a:gd name="T9" fmla="*/ 18 h 28"/>
              </a:gdLst>
              <a:ahLst/>
              <a:cxnLst>
                <a:cxn ang="0">
                  <a:pos x="T0" y="T1"/>
                </a:cxn>
                <a:cxn ang="0">
                  <a:pos x="T2" y="T3"/>
                </a:cxn>
                <a:cxn ang="0">
                  <a:pos x="T4" y="T5"/>
                </a:cxn>
                <a:cxn ang="0">
                  <a:pos x="T6" y="T7"/>
                </a:cxn>
                <a:cxn ang="0">
                  <a:pos x="T8" y="T9"/>
                </a:cxn>
              </a:cxnLst>
              <a:rect l="0" t="0" r="r" b="b"/>
              <a:pathLst>
                <a:path w="48" h="28">
                  <a:moveTo>
                    <a:pt x="1" y="18"/>
                  </a:moveTo>
                  <a:cubicBezTo>
                    <a:pt x="4" y="6"/>
                    <a:pt x="25" y="0"/>
                    <a:pt x="35" y="0"/>
                  </a:cubicBezTo>
                  <a:cubicBezTo>
                    <a:pt x="41" y="0"/>
                    <a:pt x="48" y="7"/>
                    <a:pt x="43" y="11"/>
                  </a:cubicBezTo>
                  <a:cubicBezTo>
                    <a:pt x="39" y="14"/>
                    <a:pt x="16" y="28"/>
                    <a:pt x="5" y="27"/>
                  </a:cubicBezTo>
                  <a:cubicBezTo>
                    <a:pt x="2" y="27"/>
                    <a:pt x="0" y="24"/>
                    <a:pt x="1" y="18"/>
                  </a:cubicBezTo>
                  <a:close/>
                </a:path>
              </a:pathLst>
            </a:custGeom>
            <a:solidFill>
              <a:srgbClr val="7047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Freeform 463"/>
            <p:cNvSpPr/>
            <p:nvPr/>
          </p:nvSpPr>
          <p:spPr bwMode="auto">
            <a:xfrm>
              <a:off x="1733551" y="2228850"/>
              <a:ext cx="165100" cy="98425"/>
            </a:xfrm>
            <a:custGeom>
              <a:avLst/>
              <a:gdLst>
                <a:gd name="T0" fmla="*/ 8 w 44"/>
                <a:gd name="T1" fmla="*/ 8 h 26"/>
                <a:gd name="T2" fmla="*/ 7 w 44"/>
                <a:gd name="T3" fmla="*/ 2 h 26"/>
                <a:gd name="T4" fmla="*/ 32 w 44"/>
                <a:gd name="T5" fmla="*/ 19 h 26"/>
                <a:gd name="T6" fmla="*/ 0 w 44"/>
                <a:gd name="T7" fmla="*/ 14 h 26"/>
                <a:gd name="T8" fmla="*/ 8 w 44"/>
                <a:gd name="T9" fmla="*/ 8 h 26"/>
              </a:gdLst>
              <a:ahLst/>
              <a:cxnLst>
                <a:cxn ang="0">
                  <a:pos x="T0" y="T1"/>
                </a:cxn>
                <a:cxn ang="0">
                  <a:pos x="T2" y="T3"/>
                </a:cxn>
                <a:cxn ang="0">
                  <a:pos x="T4" y="T5"/>
                </a:cxn>
                <a:cxn ang="0">
                  <a:pos x="T6" y="T7"/>
                </a:cxn>
                <a:cxn ang="0">
                  <a:pos x="T8" y="T9"/>
                </a:cxn>
              </a:cxnLst>
              <a:rect l="0" t="0" r="r" b="b"/>
              <a:pathLst>
                <a:path w="44" h="26">
                  <a:moveTo>
                    <a:pt x="8" y="8"/>
                  </a:moveTo>
                  <a:cubicBezTo>
                    <a:pt x="7" y="2"/>
                    <a:pt x="7" y="2"/>
                    <a:pt x="7" y="2"/>
                  </a:cubicBezTo>
                  <a:cubicBezTo>
                    <a:pt x="28" y="0"/>
                    <a:pt x="44" y="26"/>
                    <a:pt x="32" y="19"/>
                  </a:cubicBezTo>
                  <a:cubicBezTo>
                    <a:pt x="21" y="12"/>
                    <a:pt x="13" y="12"/>
                    <a:pt x="0" y="14"/>
                  </a:cubicBezTo>
                  <a:lnTo>
                    <a:pt x="8" y="8"/>
                  </a:lnTo>
                  <a:close/>
                </a:path>
              </a:pathLst>
            </a:custGeom>
            <a:solidFill>
              <a:srgbClr val="FDE5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Freeform 464"/>
            <p:cNvSpPr/>
            <p:nvPr/>
          </p:nvSpPr>
          <p:spPr bwMode="auto">
            <a:xfrm>
              <a:off x="1970088" y="2949575"/>
              <a:ext cx="225425" cy="701675"/>
            </a:xfrm>
            <a:custGeom>
              <a:avLst/>
              <a:gdLst>
                <a:gd name="T0" fmla="*/ 52 w 60"/>
                <a:gd name="T1" fmla="*/ 22 h 187"/>
                <a:gd name="T2" fmla="*/ 3 w 60"/>
                <a:gd name="T3" fmla="*/ 0 h 187"/>
                <a:gd name="T4" fmla="*/ 6 w 60"/>
                <a:gd name="T5" fmla="*/ 99 h 187"/>
                <a:gd name="T6" fmla="*/ 1 w 60"/>
                <a:gd name="T7" fmla="*/ 184 h 187"/>
                <a:gd name="T8" fmla="*/ 52 w 60"/>
                <a:gd name="T9" fmla="*/ 186 h 187"/>
                <a:gd name="T10" fmla="*/ 53 w 60"/>
                <a:gd name="T11" fmla="*/ 36 h 187"/>
                <a:gd name="T12" fmla="*/ 52 w 60"/>
                <a:gd name="T13" fmla="*/ 22 h 187"/>
              </a:gdLst>
              <a:ahLst/>
              <a:cxnLst>
                <a:cxn ang="0">
                  <a:pos x="T0" y="T1"/>
                </a:cxn>
                <a:cxn ang="0">
                  <a:pos x="T2" y="T3"/>
                </a:cxn>
                <a:cxn ang="0">
                  <a:pos x="T4" y="T5"/>
                </a:cxn>
                <a:cxn ang="0">
                  <a:pos x="T6" y="T7"/>
                </a:cxn>
                <a:cxn ang="0">
                  <a:pos x="T8" y="T9"/>
                </a:cxn>
                <a:cxn ang="0">
                  <a:pos x="T10" y="T11"/>
                </a:cxn>
                <a:cxn ang="0">
                  <a:pos x="T12" y="T13"/>
                </a:cxn>
              </a:cxnLst>
              <a:rect l="0" t="0" r="r" b="b"/>
              <a:pathLst>
                <a:path w="60" h="187">
                  <a:moveTo>
                    <a:pt x="52" y="22"/>
                  </a:moveTo>
                  <a:cubicBezTo>
                    <a:pt x="3" y="0"/>
                    <a:pt x="3" y="0"/>
                    <a:pt x="3" y="0"/>
                  </a:cubicBezTo>
                  <a:cubicBezTo>
                    <a:pt x="4" y="10"/>
                    <a:pt x="7" y="54"/>
                    <a:pt x="6" y="99"/>
                  </a:cubicBezTo>
                  <a:cubicBezTo>
                    <a:pt x="4" y="141"/>
                    <a:pt x="0" y="183"/>
                    <a:pt x="1" y="184"/>
                  </a:cubicBezTo>
                  <a:cubicBezTo>
                    <a:pt x="2" y="184"/>
                    <a:pt x="38" y="184"/>
                    <a:pt x="52" y="186"/>
                  </a:cubicBezTo>
                  <a:cubicBezTo>
                    <a:pt x="59" y="187"/>
                    <a:pt x="60" y="68"/>
                    <a:pt x="53" y="36"/>
                  </a:cubicBezTo>
                  <a:lnTo>
                    <a:pt x="52" y="22"/>
                  </a:lnTo>
                  <a:close/>
                </a:path>
              </a:pathLst>
            </a:custGeom>
            <a:solidFill>
              <a:srgbClr val="0093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Freeform 465"/>
            <p:cNvSpPr/>
            <p:nvPr/>
          </p:nvSpPr>
          <p:spPr bwMode="auto">
            <a:xfrm>
              <a:off x="1966913" y="3613150"/>
              <a:ext cx="217488" cy="107950"/>
            </a:xfrm>
            <a:custGeom>
              <a:avLst/>
              <a:gdLst>
                <a:gd name="T0" fmla="*/ 56 w 58"/>
                <a:gd name="T1" fmla="*/ 0 h 29"/>
                <a:gd name="T2" fmla="*/ 2 w 58"/>
                <a:gd name="T3" fmla="*/ 5 h 29"/>
                <a:gd name="T4" fmla="*/ 0 w 58"/>
                <a:gd name="T5" fmla="*/ 27 h 29"/>
                <a:gd name="T6" fmla="*/ 5 w 58"/>
                <a:gd name="T7" fmla="*/ 27 h 29"/>
                <a:gd name="T8" fmla="*/ 5 w 58"/>
                <a:gd name="T9" fmla="*/ 20 h 29"/>
                <a:gd name="T10" fmla="*/ 8 w 58"/>
                <a:gd name="T11" fmla="*/ 15 h 29"/>
                <a:gd name="T12" fmla="*/ 7 w 58"/>
                <a:gd name="T13" fmla="*/ 27 h 29"/>
                <a:gd name="T14" fmla="*/ 9 w 58"/>
                <a:gd name="T15" fmla="*/ 27 h 29"/>
                <a:gd name="T16" fmla="*/ 13 w 58"/>
                <a:gd name="T17" fmla="*/ 11 h 29"/>
                <a:gd name="T18" fmla="*/ 13 w 58"/>
                <a:gd name="T19" fmla="*/ 20 h 29"/>
                <a:gd name="T20" fmla="*/ 13 w 58"/>
                <a:gd name="T21" fmla="*/ 27 h 29"/>
                <a:gd name="T22" fmla="*/ 16 w 58"/>
                <a:gd name="T23" fmla="*/ 21 h 29"/>
                <a:gd name="T24" fmla="*/ 19 w 58"/>
                <a:gd name="T25" fmla="*/ 12 h 29"/>
                <a:gd name="T26" fmla="*/ 18 w 58"/>
                <a:gd name="T27" fmla="*/ 25 h 29"/>
                <a:gd name="T28" fmla="*/ 20 w 58"/>
                <a:gd name="T29" fmla="*/ 27 h 29"/>
                <a:gd name="T30" fmla="*/ 24 w 58"/>
                <a:gd name="T31" fmla="*/ 11 h 29"/>
                <a:gd name="T32" fmla="*/ 25 w 58"/>
                <a:gd name="T33" fmla="*/ 27 h 29"/>
                <a:gd name="T34" fmla="*/ 29 w 58"/>
                <a:gd name="T35" fmla="*/ 20 h 29"/>
                <a:gd name="T36" fmla="*/ 33 w 58"/>
                <a:gd name="T37" fmla="*/ 11 h 29"/>
                <a:gd name="T38" fmla="*/ 33 w 58"/>
                <a:gd name="T39" fmla="*/ 26 h 29"/>
                <a:gd name="T40" fmla="*/ 37 w 58"/>
                <a:gd name="T41" fmla="*/ 18 h 29"/>
                <a:gd name="T42" fmla="*/ 38 w 58"/>
                <a:gd name="T43" fmla="*/ 12 h 29"/>
                <a:gd name="T44" fmla="*/ 39 w 58"/>
                <a:gd name="T45" fmla="*/ 25 h 29"/>
                <a:gd name="T46" fmla="*/ 43 w 58"/>
                <a:gd name="T47" fmla="*/ 25 h 29"/>
                <a:gd name="T48" fmla="*/ 47 w 58"/>
                <a:gd name="T49" fmla="*/ 12 h 29"/>
                <a:gd name="T50" fmla="*/ 47 w 58"/>
                <a:gd name="T51" fmla="*/ 25 h 29"/>
                <a:gd name="T52" fmla="*/ 49 w 58"/>
                <a:gd name="T53" fmla="*/ 25 h 29"/>
                <a:gd name="T54" fmla="*/ 52 w 58"/>
                <a:gd name="T55" fmla="*/ 12 h 29"/>
                <a:gd name="T56" fmla="*/ 53 w 58"/>
                <a:gd name="T57" fmla="*/ 25 h 29"/>
                <a:gd name="T58" fmla="*/ 58 w 58"/>
                <a:gd name="T59" fmla="*/ 23 h 29"/>
                <a:gd name="T60" fmla="*/ 56 w 58"/>
                <a:gd name="T61" fmla="*/ 1 h 29"/>
                <a:gd name="T62" fmla="*/ 56 w 58"/>
                <a:gd name="T6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8" h="29">
                  <a:moveTo>
                    <a:pt x="56" y="0"/>
                  </a:moveTo>
                  <a:cubicBezTo>
                    <a:pt x="2" y="5"/>
                    <a:pt x="2" y="5"/>
                    <a:pt x="2" y="5"/>
                  </a:cubicBezTo>
                  <a:cubicBezTo>
                    <a:pt x="0" y="27"/>
                    <a:pt x="0" y="27"/>
                    <a:pt x="0" y="27"/>
                  </a:cubicBezTo>
                  <a:cubicBezTo>
                    <a:pt x="1" y="28"/>
                    <a:pt x="4" y="27"/>
                    <a:pt x="5" y="27"/>
                  </a:cubicBezTo>
                  <a:cubicBezTo>
                    <a:pt x="5" y="25"/>
                    <a:pt x="5" y="22"/>
                    <a:pt x="5" y="20"/>
                  </a:cubicBezTo>
                  <a:cubicBezTo>
                    <a:pt x="6" y="16"/>
                    <a:pt x="8" y="6"/>
                    <a:pt x="8" y="15"/>
                  </a:cubicBezTo>
                  <a:cubicBezTo>
                    <a:pt x="8" y="15"/>
                    <a:pt x="7" y="24"/>
                    <a:pt x="7" y="27"/>
                  </a:cubicBezTo>
                  <a:cubicBezTo>
                    <a:pt x="7" y="27"/>
                    <a:pt x="8" y="27"/>
                    <a:pt x="9" y="27"/>
                  </a:cubicBezTo>
                  <a:cubicBezTo>
                    <a:pt x="9" y="27"/>
                    <a:pt x="13" y="9"/>
                    <a:pt x="13" y="11"/>
                  </a:cubicBezTo>
                  <a:cubicBezTo>
                    <a:pt x="13" y="13"/>
                    <a:pt x="13" y="16"/>
                    <a:pt x="13" y="20"/>
                  </a:cubicBezTo>
                  <a:cubicBezTo>
                    <a:pt x="13" y="21"/>
                    <a:pt x="11" y="27"/>
                    <a:pt x="13" y="27"/>
                  </a:cubicBezTo>
                  <a:cubicBezTo>
                    <a:pt x="16" y="27"/>
                    <a:pt x="15" y="26"/>
                    <a:pt x="16" y="21"/>
                  </a:cubicBezTo>
                  <a:cubicBezTo>
                    <a:pt x="16" y="21"/>
                    <a:pt x="19" y="7"/>
                    <a:pt x="19" y="12"/>
                  </a:cubicBezTo>
                  <a:cubicBezTo>
                    <a:pt x="18" y="16"/>
                    <a:pt x="18" y="20"/>
                    <a:pt x="18" y="25"/>
                  </a:cubicBezTo>
                  <a:cubicBezTo>
                    <a:pt x="18" y="27"/>
                    <a:pt x="18" y="27"/>
                    <a:pt x="20" y="27"/>
                  </a:cubicBezTo>
                  <a:cubicBezTo>
                    <a:pt x="20" y="27"/>
                    <a:pt x="25" y="8"/>
                    <a:pt x="24" y="11"/>
                  </a:cubicBezTo>
                  <a:cubicBezTo>
                    <a:pt x="24" y="12"/>
                    <a:pt x="24" y="27"/>
                    <a:pt x="25" y="27"/>
                  </a:cubicBezTo>
                  <a:cubicBezTo>
                    <a:pt x="29" y="27"/>
                    <a:pt x="27" y="27"/>
                    <a:pt x="29" y="20"/>
                  </a:cubicBezTo>
                  <a:cubicBezTo>
                    <a:pt x="29" y="20"/>
                    <a:pt x="32" y="8"/>
                    <a:pt x="33" y="11"/>
                  </a:cubicBezTo>
                  <a:cubicBezTo>
                    <a:pt x="33" y="16"/>
                    <a:pt x="33" y="21"/>
                    <a:pt x="33" y="26"/>
                  </a:cubicBezTo>
                  <a:cubicBezTo>
                    <a:pt x="38" y="26"/>
                    <a:pt x="34" y="29"/>
                    <a:pt x="37" y="18"/>
                  </a:cubicBezTo>
                  <a:cubicBezTo>
                    <a:pt x="37" y="16"/>
                    <a:pt x="38" y="8"/>
                    <a:pt x="38" y="12"/>
                  </a:cubicBezTo>
                  <a:cubicBezTo>
                    <a:pt x="38" y="14"/>
                    <a:pt x="40" y="22"/>
                    <a:pt x="39" y="25"/>
                  </a:cubicBezTo>
                  <a:cubicBezTo>
                    <a:pt x="39" y="27"/>
                    <a:pt x="43" y="26"/>
                    <a:pt x="43" y="25"/>
                  </a:cubicBezTo>
                  <a:cubicBezTo>
                    <a:pt x="43" y="21"/>
                    <a:pt x="47" y="12"/>
                    <a:pt x="47" y="12"/>
                  </a:cubicBezTo>
                  <a:cubicBezTo>
                    <a:pt x="46" y="12"/>
                    <a:pt x="46" y="25"/>
                    <a:pt x="47" y="25"/>
                  </a:cubicBezTo>
                  <a:cubicBezTo>
                    <a:pt x="48" y="25"/>
                    <a:pt x="49" y="25"/>
                    <a:pt x="49" y="25"/>
                  </a:cubicBezTo>
                  <a:cubicBezTo>
                    <a:pt x="50" y="24"/>
                    <a:pt x="52" y="10"/>
                    <a:pt x="52" y="12"/>
                  </a:cubicBezTo>
                  <a:cubicBezTo>
                    <a:pt x="52" y="13"/>
                    <a:pt x="52" y="25"/>
                    <a:pt x="53" y="25"/>
                  </a:cubicBezTo>
                  <a:cubicBezTo>
                    <a:pt x="54" y="25"/>
                    <a:pt x="58" y="23"/>
                    <a:pt x="58" y="23"/>
                  </a:cubicBezTo>
                  <a:cubicBezTo>
                    <a:pt x="57" y="20"/>
                    <a:pt x="57" y="2"/>
                    <a:pt x="56" y="1"/>
                  </a:cubicBezTo>
                  <a:lnTo>
                    <a:pt x="56" y="0"/>
                  </a:lnTo>
                  <a:close/>
                </a:path>
              </a:pathLst>
            </a:custGeom>
            <a:solidFill>
              <a:srgbClr val="0069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Freeform 466"/>
            <p:cNvSpPr/>
            <p:nvPr/>
          </p:nvSpPr>
          <p:spPr bwMode="auto">
            <a:xfrm>
              <a:off x="2273301" y="3343275"/>
              <a:ext cx="184150" cy="85725"/>
            </a:xfrm>
            <a:custGeom>
              <a:avLst/>
              <a:gdLst>
                <a:gd name="T0" fmla="*/ 46 w 49"/>
                <a:gd name="T1" fmla="*/ 1 h 23"/>
                <a:gd name="T2" fmla="*/ 0 w 49"/>
                <a:gd name="T3" fmla="*/ 0 h 23"/>
                <a:gd name="T4" fmla="*/ 1 w 49"/>
                <a:gd name="T5" fmla="*/ 19 h 23"/>
                <a:gd name="T6" fmla="*/ 4 w 49"/>
                <a:gd name="T7" fmla="*/ 19 h 23"/>
                <a:gd name="T8" fmla="*/ 4 w 49"/>
                <a:gd name="T9" fmla="*/ 13 h 23"/>
                <a:gd name="T10" fmla="*/ 6 w 49"/>
                <a:gd name="T11" fmla="*/ 10 h 23"/>
                <a:gd name="T12" fmla="*/ 6 w 49"/>
                <a:gd name="T13" fmla="*/ 19 h 23"/>
                <a:gd name="T14" fmla="*/ 8 w 49"/>
                <a:gd name="T15" fmla="*/ 19 h 23"/>
                <a:gd name="T16" fmla="*/ 10 w 49"/>
                <a:gd name="T17" fmla="*/ 6 h 23"/>
                <a:gd name="T18" fmla="*/ 11 w 49"/>
                <a:gd name="T19" fmla="*/ 14 h 23"/>
                <a:gd name="T20" fmla="*/ 12 w 49"/>
                <a:gd name="T21" fmla="*/ 20 h 23"/>
                <a:gd name="T22" fmla="*/ 13 w 49"/>
                <a:gd name="T23" fmla="*/ 15 h 23"/>
                <a:gd name="T24" fmla="*/ 15 w 49"/>
                <a:gd name="T25" fmla="*/ 8 h 23"/>
                <a:gd name="T26" fmla="*/ 15 w 49"/>
                <a:gd name="T27" fmla="*/ 19 h 23"/>
                <a:gd name="T28" fmla="*/ 17 w 49"/>
                <a:gd name="T29" fmla="*/ 21 h 23"/>
                <a:gd name="T30" fmla="*/ 20 w 49"/>
                <a:gd name="T31" fmla="*/ 8 h 23"/>
                <a:gd name="T32" fmla="*/ 22 w 49"/>
                <a:gd name="T33" fmla="*/ 21 h 23"/>
                <a:gd name="T34" fmla="*/ 24 w 49"/>
                <a:gd name="T35" fmla="*/ 16 h 23"/>
                <a:gd name="T36" fmla="*/ 27 w 49"/>
                <a:gd name="T37" fmla="*/ 9 h 23"/>
                <a:gd name="T38" fmla="*/ 28 w 49"/>
                <a:gd name="T39" fmla="*/ 21 h 23"/>
                <a:gd name="T40" fmla="*/ 31 w 49"/>
                <a:gd name="T41" fmla="*/ 14 h 23"/>
                <a:gd name="T42" fmla="*/ 32 w 49"/>
                <a:gd name="T43" fmla="*/ 9 h 23"/>
                <a:gd name="T44" fmla="*/ 34 w 49"/>
                <a:gd name="T45" fmla="*/ 21 h 23"/>
                <a:gd name="T46" fmla="*/ 37 w 49"/>
                <a:gd name="T47" fmla="*/ 21 h 23"/>
                <a:gd name="T48" fmla="*/ 39 w 49"/>
                <a:gd name="T49" fmla="*/ 10 h 23"/>
                <a:gd name="T50" fmla="*/ 40 w 49"/>
                <a:gd name="T51" fmla="*/ 22 h 23"/>
                <a:gd name="T52" fmla="*/ 42 w 49"/>
                <a:gd name="T53" fmla="*/ 22 h 23"/>
                <a:gd name="T54" fmla="*/ 44 w 49"/>
                <a:gd name="T55" fmla="*/ 11 h 23"/>
                <a:gd name="T56" fmla="*/ 45 w 49"/>
                <a:gd name="T57" fmla="*/ 22 h 23"/>
                <a:gd name="T58" fmla="*/ 49 w 49"/>
                <a:gd name="T59" fmla="*/ 21 h 23"/>
                <a:gd name="T60" fmla="*/ 46 w 49"/>
                <a:gd name="T61" fmla="*/ 2 h 23"/>
                <a:gd name="T62" fmla="*/ 46 w 49"/>
                <a:gd name="T6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23">
                  <a:moveTo>
                    <a:pt x="46" y="1"/>
                  </a:moveTo>
                  <a:cubicBezTo>
                    <a:pt x="0" y="0"/>
                    <a:pt x="0" y="0"/>
                    <a:pt x="0" y="0"/>
                  </a:cubicBezTo>
                  <a:cubicBezTo>
                    <a:pt x="1" y="19"/>
                    <a:pt x="1" y="19"/>
                    <a:pt x="1" y="19"/>
                  </a:cubicBezTo>
                  <a:cubicBezTo>
                    <a:pt x="1" y="19"/>
                    <a:pt x="4" y="20"/>
                    <a:pt x="4" y="19"/>
                  </a:cubicBezTo>
                  <a:cubicBezTo>
                    <a:pt x="5" y="18"/>
                    <a:pt x="4" y="15"/>
                    <a:pt x="4" y="13"/>
                  </a:cubicBezTo>
                  <a:cubicBezTo>
                    <a:pt x="5" y="10"/>
                    <a:pt x="5" y="2"/>
                    <a:pt x="6" y="10"/>
                  </a:cubicBezTo>
                  <a:cubicBezTo>
                    <a:pt x="6" y="10"/>
                    <a:pt x="6" y="17"/>
                    <a:pt x="6" y="19"/>
                  </a:cubicBezTo>
                  <a:cubicBezTo>
                    <a:pt x="6" y="20"/>
                    <a:pt x="7" y="20"/>
                    <a:pt x="8" y="19"/>
                  </a:cubicBezTo>
                  <a:cubicBezTo>
                    <a:pt x="8" y="19"/>
                    <a:pt x="10" y="5"/>
                    <a:pt x="10" y="6"/>
                  </a:cubicBezTo>
                  <a:cubicBezTo>
                    <a:pt x="10" y="8"/>
                    <a:pt x="11" y="11"/>
                    <a:pt x="11" y="14"/>
                  </a:cubicBezTo>
                  <a:cubicBezTo>
                    <a:pt x="11" y="15"/>
                    <a:pt x="10" y="20"/>
                    <a:pt x="12" y="20"/>
                  </a:cubicBezTo>
                  <a:cubicBezTo>
                    <a:pt x="14" y="21"/>
                    <a:pt x="13" y="20"/>
                    <a:pt x="13" y="15"/>
                  </a:cubicBezTo>
                  <a:cubicBezTo>
                    <a:pt x="13" y="15"/>
                    <a:pt x="15" y="3"/>
                    <a:pt x="15" y="8"/>
                  </a:cubicBezTo>
                  <a:cubicBezTo>
                    <a:pt x="15" y="11"/>
                    <a:pt x="15" y="15"/>
                    <a:pt x="15" y="19"/>
                  </a:cubicBezTo>
                  <a:cubicBezTo>
                    <a:pt x="15" y="20"/>
                    <a:pt x="15" y="21"/>
                    <a:pt x="17" y="21"/>
                  </a:cubicBezTo>
                  <a:cubicBezTo>
                    <a:pt x="17" y="21"/>
                    <a:pt x="20" y="5"/>
                    <a:pt x="20" y="8"/>
                  </a:cubicBezTo>
                  <a:cubicBezTo>
                    <a:pt x="20" y="9"/>
                    <a:pt x="21" y="21"/>
                    <a:pt x="22" y="21"/>
                  </a:cubicBezTo>
                  <a:cubicBezTo>
                    <a:pt x="25" y="21"/>
                    <a:pt x="23" y="22"/>
                    <a:pt x="24" y="16"/>
                  </a:cubicBezTo>
                  <a:cubicBezTo>
                    <a:pt x="25" y="16"/>
                    <a:pt x="26" y="5"/>
                    <a:pt x="27" y="9"/>
                  </a:cubicBezTo>
                  <a:cubicBezTo>
                    <a:pt x="28" y="13"/>
                    <a:pt x="28" y="17"/>
                    <a:pt x="28" y="21"/>
                  </a:cubicBezTo>
                  <a:cubicBezTo>
                    <a:pt x="33" y="22"/>
                    <a:pt x="29" y="23"/>
                    <a:pt x="31" y="14"/>
                  </a:cubicBezTo>
                  <a:cubicBezTo>
                    <a:pt x="31" y="13"/>
                    <a:pt x="31" y="6"/>
                    <a:pt x="32" y="9"/>
                  </a:cubicBezTo>
                  <a:cubicBezTo>
                    <a:pt x="32" y="12"/>
                    <a:pt x="34" y="19"/>
                    <a:pt x="34" y="21"/>
                  </a:cubicBezTo>
                  <a:cubicBezTo>
                    <a:pt x="33" y="23"/>
                    <a:pt x="37" y="22"/>
                    <a:pt x="37" y="21"/>
                  </a:cubicBezTo>
                  <a:cubicBezTo>
                    <a:pt x="37" y="18"/>
                    <a:pt x="39" y="10"/>
                    <a:pt x="39" y="10"/>
                  </a:cubicBezTo>
                  <a:cubicBezTo>
                    <a:pt x="39" y="11"/>
                    <a:pt x="40" y="22"/>
                    <a:pt x="40" y="22"/>
                  </a:cubicBezTo>
                  <a:cubicBezTo>
                    <a:pt x="41" y="22"/>
                    <a:pt x="42" y="22"/>
                    <a:pt x="42" y="22"/>
                  </a:cubicBezTo>
                  <a:cubicBezTo>
                    <a:pt x="42" y="21"/>
                    <a:pt x="43" y="10"/>
                    <a:pt x="44" y="11"/>
                  </a:cubicBezTo>
                  <a:cubicBezTo>
                    <a:pt x="44" y="12"/>
                    <a:pt x="45" y="22"/>
                    <a:pt x="45" y="22"/>
                  </a:cubicBezTo>
                  <a:cubicBezTo>
                    <a:pt x="46" y="22"/>
                    <a:pt x="49" y="21"/>
                    <a:pt x="49" y="21"/>
                  </a:cubicBezTo>
                  <a:cubicBezTo>
                    <a:pt x="49" y="18"/>
                    <a:pt x="47" y="3"/>
                    <a:pt x="46" y="2"/>
                  </a:cubicBezTo>
                  <a:lnTo>
                    <a:pt x="46" y="1"/>
                  </a:lnTo>
                  <a:close/>
                </a:path>
              </a:pathLst>
            </a:custGeom>
            <a:solidFill>
              <a:srgbClr val="0B52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Freeform 467"/>
            <p:cNvSpPr/>
            <p:nvPr/>
          </p:nvSpPr>
          <p:spPr bwMode="auto">
            <a:xfrm>
              <a:off x="1381126" y="2941638"/>
              <a:ext cx="461963" cy="390525"/>
            </a:xfrm>
            <a:custGeom>
              <a:avLst/>
              <a:gdLst>
                <a:gd name="T0" fmla="*/ 89 w 123"/>
                <a:gd name="T1" fmla="*/ 85 h 104"/>
                <a:gd name="T2" fmla="*/ 101 w 123"/>
                <a:gd name="T3" fmla="*/ 46 h 104"/>
                <a:gd name="T4" fmla="*/ 40 w 123"/>
                <a:gd name="T5" fmla="*/ 10 h 104"/>
                <a:gd name="T6" fmla="*/ 19 w 123"/>
                <a:gd name="T7" fmla="*/ 81 h 104"/>
                <a:gd name="T8" fmla="*/ 89 w 123"/>
                <a:gd name="T9" fmla="*/ 85 h 104"/>
              </a:gdLst>
              <a:ahLst/>
              <a:cxnLst>
                <a:cxn ang="0">
                  <a:pos x="T0" y="T1"/>
                </a:cxn>
                <a:cxn ang="0">
                  <a:pos x="T2" y="T3"/>
                </a:cxn>
                <a:cxn ang="0">
                  <a:pos x="T4" y="T5"/>
                </a:cxn>
                <a:cxn ang="0">
                  <a:pos x="T6" y="T7"/>
                </a:cxn>
                <a:cxn ang="0">
                  <a:pos x="T8" y="T9"/>
                </a:cxn>
              </a:cxnLst>
              <a:rect l="0" t="0" r="r" b="b"/>
              <a:pathLst>
                <a:path w="123" h="104">
                  <a:moveTo>
                    <a:pt x="89" y="85"/>
                  </a:moveTo>
                  <a:cubicBezTo>
                    <a:pt x="94" y="67"/>
                    <a:pt x="99" y="55"/>
                    <a:pt x="101" y="46"/>
                  </a:cubicBezTo>
                  <a:cubicBezTo>
                    <a:pt x="105" y="24"/>
                    <a:pt x="123" y="31"/>
                    <a:pt x="40" y="10"/>
                  </a:cubicBezTo>
                  <a:cubicBezTo>
                    <a:pt x="1" y="0"/>
                    <a:pt x="0" y="72"/>
                    <a:pt x="19" y="81"/>
                  </a:cubicBezTo>
                  <a:cubicBezTo>
                    <a:pt x="61" y="100"/>
                    <a:pt x="83" y="104"/>
                    <a:pt x="89" y="85"/>
                  </a:cubicBezTo>
                  <a:close/>
                </a:path>
              </a:pathLst>
            </a:custGeom>
            <a:solidFill>
              <a:srgbClr val="E7A7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Freeform 468"/>
            <p:cNvSpPr/>
            <p:nvPr/>
          </p:nvSpPr>
          <p:spPr bwMode="auto">
            <a:xfrm>
              <a:off x="1662113" y="3062288"/>
              <a:ext cx="319088" cy="374650"/>
            </a:xfrm>
            <a:custGeom>
              <a:avLst/>
              <a:gdLst>
                <a:gd name="T0" fmla="*/ 5 w 85"/>
                <a:gd name="T1" fmla="*/ 71 h 100"/>
                <a:gd name="T2" fmla="*/ 55 w 85"/>
                <a:gd name="T3" fmla="*/ 90 h 100"/>
                <a:gd name="T4" fmla="*/ 65 w 85"/>
                <a:gd name="T5" fmla="*/ 66 h 100"/>
                <a:gd name="T6" fmla="*/ 69 w 85"/>
                <a:gd name="T7" fmla="*/ 55 h 100"/>
                <a:gd name="T8" fmla="*/ 76 w 85"/>
                <a:gd name="T9" fmla="*/ 13 h 100"/>
                <a:gd name="T10" fmla="*/ 29 w 85"/>
                <a:gd name="T11" fmla="*/ 3 h 100"/>
                <a:gd name="T12" fmla="*/ 5 w 85"/>
                <a:gd name="T13" fmla="*/ 71 h 100"/>
              </a:gdLst>
              <a:ahLst/>
              <a:cxnLst>
                <a:cxn ang="0">
                  <a:pos x="T0" y="T1"/>
                </a:cxn>
                <a:cxn ang="0">
                  <a:pos x="T2" y="T3"/>
                </a:cxn>
                <a:cxn ang="0">
                  <a:pos x="T4" y="T5"/>
                </a:cxn>
                <a:cxn ang="0">
                  <a:pos x="T6" y="T7"/>
                </a:cxn>
                <a:cxn ang="0">
                  <a:pos x="T8" y="T9"/>
                </a:cxn>
                <a:cxn ang="0">
                  <a:pos x="T10" y="T11"/>
                </a:cxn>
                <a:cxn ang="0">
                  <a:pos x="T12" y="T13"/>
                </a:cxn>
              </a:cxnLst>
              <a:rect l="0" t="0" r="r" b="b"/>
              <a:pathLst>
                <a:path w="85" h="100">
                  <a:moveTo>
                    <a:pt x="5" y="71"/>
                  </a:moveTo>
                  <a:cubicBezTo>
                    <a:pt x="11" y="79"/>
                    <a:pt x="49" y="100"/>
                    <a:pt x="55" y="90"/>
                  </a:cubicBezTo>
                  <a:cubicBezTo>
                    <a:pt x="58" y="85"/>
                    <a:pt x="65" y="72"/>
                    <a:pt x="65" y="66"/>
                  </a:cubicBezTo>
                  <a:cubicBezTo>
                    <a:pt x="59" y="63"/>
                    <a:pt x="45" y="48"/>
                    <a:pt x="69" y="55"/>
                  </a:cubicBezTo>
                  <a:cubicBezTo>
                    <a:pt x="72" y="47"/>
                    <a:pt x="85" y="17"/>
                    <a:pt x="76" y="13"/>
                  </a:cubicBezTo>
                  <a:cubicBezTo>
                    <a:pt x="63" y="7"/>
                    <a:pt x="50" y="0"/>
                    <a:pt x="29" y="3"/>
                  </a:cubicBezTo>
                  <a:cubicBezTo>
                    <a:pt x="27" y="3"/>
                    <a:pt x="0" y="67"/>
                    <a:pt x="5" y="71"/>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Freeform 469"/>
            <p:cNvSpPr/>
            <p:nvPr/>
          </p:nvSpPr>
          <p:spPr bwMode="auto">
            <a:xfrm>
              <a:off x="2716213" y="2844800"/>
              <a:ext cx="349250" cy="265113"/>
            </a:xfrm>
            <a:custGeom>
              <a:avLst/>
              <a:gdLst>
                <a:gd name="T0" fmla="*/ 19 w 93"/>
                <a:gd name="T1" fmla="*/ 42 h 71"/>
                <a:gd name="T2" fmla="*/ 58 w 93"/>
                <a:gd name="T3" fmla="*/ 56 h 71"/>
                <a:gd name="T4" fmla="*/ 87 w 93"/>
                <a:gd name="T5" fmla="*/ 34 h 71"/>
                <a:gd name="T6" fmla="*/ 17 w 93"/>
                <a:gd name="T7" fmla="*/ 8 h 71"/>
                <a:gd name="T8" fmla="*/ 19 w 93"/>
                <a:gd name="T9" fmla="*/ 42 h 71"/>
              </a:gdLst>
              <a:ahLst/>
              <a:cxnLst>
                <a:cxn ang="0">
                  <a:pos x="T0" y="T1"/>
                </a:cxn>
                <a:cxn ang="0">
                  <a:pos x="T2" y="T3"/>
                </a:cxn>
                <a:cxn ang="0">
                  <a:pos x="T4" y="T5"/>
                </a:cxn>
                <a:cxn ang="0">
                  <a:pos x="T6" y="T7"/>
                </a:cxn>
                <a:cxn ang="0">
                  <a:pos x="T8" y="T9"/>
                </a:cxn>
              </a:cxnLst>
              <a:rect l="0" t="0" r="r" b="b"/>
              <a:pathLst>
                <a:path w="93" h="71">
                  <a:moveTo>
                    <a:pt x="19" y="42"/>
                  </a:moveTo>
                  <a:cubicBezTo>
                    <a:pt x="37" y="48"/>
                    <a:pt x="49" y="54"/>
                    <a:pt x="58" y="56"/>
                  </a:cubicBezTo>
                  <a:cubicBezTo>
                    <a:pt x="79" y="64"/>
                    <a:pt x="74" y="71"/>
                    <a:pt x="87" y="34"/>
                  </a:cubicBezTo>
                  <a:cubicBezTo>
                    <a:pt x="93" y="17"/>
                    <a:pt x="23" y="0"/>
                    <a:pt x="17" y="8"/>
                  </a:cubicBezTo>
                  <a:cubicBezTo>
                    <a:pt x="2" y="25"/>
                    <a:pt x="0" y="35"/>
                    <a:pt x="19" y="42"/>
                  </a:cubicBezTo>
                  <a:close/>
                </a:path>
              </a:pathLst>
            </a:custGeom>
            <a:solidFill>
              <a:srgbClr val="E7A7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Freeform 470"/>
            <p:cNvSpPr/>
            <p:nvPr/>
          </p:nvSpPr>
          <p:spPr bwMode="auto">
            <a:xfrm>
              <a:off x="2638426" y="2944813"/>
              <a:ext cx="374650" cy="312738"/>
            </a:xfrm>
            <a:custGeom>
              <a:avLst/>
              <a:gdLst>
                <a:gd name="T0" fmla="*/ 27 w 100"/>
                <a:gd name="T1" fmla="*/ 4 h 83"/>
                <a:gd name="T2" fmla="*/ 10 w 100"/>
                <a:gd name="T3" fmla="*/ 55 h 83"/>
                <a:gd name="T4" fmla="*/ 34 w 100"/>
                <a:gd name="T5" fmla="*/ 64 h 83"/>
                <a:gd name="T6" fmla="*/ 45 w 100"/>
                <a:gd name="T7" fmla="*/ 68 h 83"/>
                <a:gd name="T8" fmla="*/ 87 w 100"/>
                <a:gd name="T9" fmla="*/ 74 h 83"/>
                <a:gd name="T10" fmla="*/ 96 w 100"/>
                <a:gd name="T11" fmla="*/ 27 h 83"/>
                <a:gd name="T12" fmla="*/ 27 w 100"/>
                <a:gd name="T13" fmla="*/ 4 h 83"/>
              </a:gdLst>
              <a:ahLst/>
              <a:cxnLst>
                <a:cxn ang="0">
                  <a:pos x="T0" y="T1"/>
                </a:cxn>
                <a:cxn ang="0">
                  <a:pos x="T2" y="T3"/>
                </a:cxn>
                <a:cxn ang="0">
                  <a:pos x="T4" y="T5"/>
                </a:cxn>
                <a:cxn ang="0">
                  <a:pos x="T6" y="T7"/>
                </a:cxn>
                <a:cxn ang="0">
                  <a:pos x="T8" y="T9"/>
                </a:cxn>
                <a:cxn ang="0">
                  <a:pos x="T10" y="T11"/>
                </a:cxn>
                <a:cxn ang="0">
                  <a:pos x="T12" y="T13"/>
                </a:cxn>
              </a:cxnLst>
              <a:rect l="0" t="0" r="r" b="b"/>
              <a:pathLst>
                <a:path w="100" h="83">
                  <a:moveTo>
                    <a:pt x="27" y="4"/>
                  </a:moveTo>
                  <a:cubicBezTo>
                    <a:pt x="20" y="11"/>
                    <a:pt x="0" y="49"/>
                    <a:pt x="10" y="55"/>
                  </a:cubicBezTo>
                  <a:cubicBezTo>
                    <a:pt x="15" y="58"/>
                    <a:pt x="28" y="64"/>
                    <a:pt x="34" y="64"/>
                  </a:cubicBezTo>
                  <a:cubicBezTo>
                    <a:pt x="37" y="59"/>
                    <a:pt x="51" y="44"/>
                    <a:pt x="45" y="68"/>
                  </a:cubicBezTo>
                  <a:cubicBezTo>
                    <a:pt x="53" y="71"/>
                    <a:pt x="84" y="83"/>
                    <a:pt x="87" y="74"/>
                  </a:cubicBezTo>
                  <a:cubicBezTo>
                    <a:pt x="92" y="61"/>
                    <a:pt x="100" y="48"/>
                    <a:pt x="96" y="27"/>
                  </a:cubicBezTo>
                  <a:cubicBezTo>
                    <a:pt x="96" y="24"/>
                    <a:pt x="31" y="0"/>
                    <a:pt x="27" y="4"/>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Freeform 471"/>
            <p:cNvSpPr/>
            <p:nvPr/>
          </p:nvSpPr>
          <p:spPr bwMode="auto">
            <a:xfrm>
              <a:off x="2382838" y="4457700"/>
              <a:ext cx="652463" cy="438150"/>
            </a:xfrm>
            <a:custGeom>
              <a:avLst/>
              <a:gdLst>
                <a:gd name="T0" fmla="*/ 174 w 174"/>
                <a:gd name="T1" fmla="*/ 44 h 117"/>
                <a:gd name="T2" fmla="*/ 129 w 174"/>
                <a:gd name="T3" fmla="*/ 90 h 117"/>
                <a:gd name="T4" fmla="*/ 70 w 174"/>
                <a:gd name="T5" fmla="*/ 116 h 117"/>
                <a:gd name="T6" fmla="*/ 53 w 174"/>
                <a:gd name="T7" fmla="*/ 117 h 117"/>
                <a:gd name="T8" fmla="*/ 36 w 174"/>
                <a:gd name="T9" fmla="*/ 114 h 117"/>
                <a:gd name="T10" fmla="*/ 10 w 174"/>
                <a:gd name="T11" fmla="*/ 92 h 117"/>
                <a:gd name="T12" fmla="*/ 0 w 174"/>
                <a:gd name="T13" fmla="*/ 59 h 117"/>
                <a:gd name="T14" fmla="*/ 2 w 174"/>
                <a:gd name="T15" fmla="*/ 42 h 117"/>
                <a:gd name="T16" fmla="*/ 9 w 174"/>
                <a:gd name="T17" fmla="*/ 27 h 117"/>
                <a:gd name="T18" fmla="*/ 72 w 174"/>
                <a:gd name="T19" fmla="*/ 13 h 117"/>
                <a:gd name="T20" fmla="*/ 89 w 174"/>
                <a:gd name="T21" fmla="*/ 42 h 117"/>
                <a:gd name="T22" fmla="*/ 89 w 174"/>
                <a:gd name="T23" fmla="*/ 51 h 117"/>
                <a:gd name="T24" fmla="*/ 87 w 174"/>
                <a:gd name="T25" fmla="*/ 59 h 117"/>
                <a:gd name="T26" fmla="*/ 76 w 174"/>
                <a:gd name="T27" fmla="*/ 73 h 117"/>
                <a:gd name="T28" fmla="*/ 60 w 174"/>
                <a:gd name="T29" fmla="*/ 79 h 117"/>
                <a:gd name="T30" fmla="*/ 43 w 174"/>
                <a:gd name="T31" fmla="*/ 75 h 117"/>
                <a:gd name="T32" fmla="*/ 34 w 174"/>
                <a:gd name="T33" fmla="*/ 44 h 117"/>
                <a:gd name="T34" fmla="*/ 63 w 174"/>
                <a:gd name="T35" fmla="*/ 37 h 117"/>
                <a:gd name="T36" fmla="*/ 67 w 174"/>
                <a:gd name="T37" fmla="*/ 53 h 117"/>
                <a:gd name="T38" fmla="*/ 55 w 174"/>
                <a:gd name="T39" fmla="*/ 61 h 117"/>
                <a:gd name="T40" fmla="*/ 66 w 174"/>
                <a:gd name="T41" fmla="*/ 53 h 117"/>
                <a:gd name="T42" fmla="*/ 62 w 174"/>
                <a:gd name="T43" fmla="*/ 39 h 117"/>
                <a:gd name="T44" fmla="*/ 48 w 174"/>
                <a:gd name="T45" fmla="*/ 36 h 117"/>
                <a:gd name="T46" fmla="*/ 37 w 174"/>
                <a:gd name="T47" fmla="*/ 45 h 117"/>
                <a:gd name="T48" fmla="*/ 37 w 174"/>
                <a:gd name="T49" fmla="*/ 59 h 117"/>
                <a:gd name="T50" fmla="*/ 46 w 174"/>
                <a:gd name="T51" fmla="*/ 70 h 117"/>
                <a:gd name="T52" fmla="*/ 72 w 174"/>
                <a:gd name="T53" fmla="*/ 68 h 117"/>
                <a:gd name="T54" fmla="*/ 81 w 174"/>
                <a:gd name="T55" fmla="*/ 57 h 117"/>
                <a:gd name="T56" fmla="*/ 82 w 174"/>
                <a:gd name="T57" fmla="*/ 50 h 117"/>
                <a:gd name="T58" fmla="*/ 82 w 174"/>
                <a:gd name="T59" fmla="*/ 43 h 117"/>
                <a:gd name="T60" fmla="*/ 67 w 174"/>
                <a:gd name="T61" fmla="*/ 20 h 117"/>
                <a:gd name="T62" fmla="*/ 54 w 174"/>
                <a:gd name="T63" fmla="*/ 15 h 117"/>
                <a:gd name="T64" fmla="*/ 40 w 174"/>
                <a:gd name="T65" fmla="*/ 16 h 117"/>
                <a:gd name="T66" fmla="*/ 17 w 174"/>
                <a:gd name="T67" fmla="*/ 32 h 117"/>
                <a:gd name="T68" fmla="*/ 9 w 174"/>
                <a:gd name="T69" fmla="*/ 59 h 117"/>
                <a:gd name="T70" fmla="*/ 18 w 174"/>
                <a:gd name="T71" fmla="*/ 87 h 117"/>
                <a:gd name="T72" fmla="*/ 40 w 174"/>
                <a:gd name="T73" fmla="*/ 105 h 117"/>
                <a:gd name="T74" fmla="*/ 53 w 174"/>
                <a:gd name="T75" fmla="*/ 108 h 117"/>
                <a:gd name="T76" fmla="*/ 69 w 174"/>
                <a:gd name="T77" fmla="*/ 107 h 117"/>
                <a:gd name="T78" fmla="*/ 125 w 174"/>
                <a:gd name="T79" fmla="*/ 84 h 117"/>
                <a:gd name="T80" fmla="*/ 174 w 174"/>
                <a:gd name="T81" fmla="*/ 4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4" h="117">
                  <a:moveTo>
                    <a:pt x="174" y="44"/>
                  </a:moveTo>
                  <a:cubicBezTo>
                    <a:pt x="161" y="61"/>
                    <a:pt x="146" y="77"/>
                    <a:pt x="129" y="90"/>
                  </a:cubicBezTo>
                  <a:cubicBezTo>
                    <a:pt x="112" y="102"/>
                    <a:pt x="92" y="112"/>
                    <a:pt x="70" y="116"/>
                  </a:cubicBezTo>
                  <a:cubicBezTo>
                    <a:pt x="64" y="117"/>
                    <a:pt x="59" y="117"/>
                    <a:pt x="53" y="117"/>
                  </a:cubicBezTo>
                  <a:cubicBezTo>
                    <a:pt x="47" y="117"/>
                    <a:pt x="42" y="116"/>
                    <a:pt x="36" y="114"/>
                  </a:cubicBezTo>
                  <a:cubicBezTo>
                    <a:pt x="25" y="109"/>
                    <a:pt x="16" y="101"/>
                    <a:pt x="10" y="92"/>
                  </a:cubicBezTo>
                  <a:cubicBezTo>
                    <a:pt x="4" y="82"/>
                    <a:pt x="0" y="71"/>
                    <a:pt x="0" y="59"/>
                  </a:cubicBezTo>
                  <a:cubicBezTo>
                    <a:pt x="0" y="54"/>
                    <a:pt x="0" y="48"/>
                    <a:pt x="2" y="42"/>
                  </a:cubicBezTo>
                  <a:cubicBezTo>
                    <a:pt x="3" y="37"/>
                    <a:pt x="6" y="31"/>
                    <a:pt x="9" y="27"/>
                  </a:cubicBezTo>
                  <a:cubicBezTo>
                    <a:pt x="23" y="8"/>
                    <a:pt x="51" y="0"/>
                    <a:pt x="72" y="13"/>
                  </a:cubicBezTo>
                  <a:cubicBezTo>
                    <a:pt x="82" y="20"/>
                    <a:pt x="88" y="31"/>
                    <a:pt x="89" y="42"/>
                  </a:cubicBezTo>
                  <a:cubicBezTo>
                    <a:pt x="90" y="45"/>
                    <a:pt x="90" y="48"/>
                    <a:pt x="89" y="51"/>
                  </a:cubicBezTo>
                  <a:cubicBezTo>
                    <a:pt x="89" y="54"/>
                    <a:pt x="88" y="57"/>
                    <a:pt x="87" y="59"/>
                  </a:cubicBezTo>
                  <a:cubicBezTo>
                    <a:pt x="85" y="65"/>
                    <a:pt x="81" y="70"/>
                    <a:pt x="76" y="73"/>
                  </a:cubicBezTo>
                  <a:cubicBezTo>
                    <a:pt x="71" y="76"/>
                    <a:pt x="66" y="78"/>
                    <a:pt x="60" y="79"/>
                  </a:cubicBezTo>
                  <a:cubicBezTo>
                    <a:pt x="54" y="79"/>
                    <a:pt x="48" y="78"/>
                    <a:pt x="43" y="75"/>
                  </a:cubicBezTo>
                  <a:cubicBezTo>
                    <a:pt x="33" y="68"/>
                    <a:pt x="29" y="54"/>
                    <a:pt x="34" y="44"/>
                  </a:cubicBezTo>
                  <a:cubicBezTo>
                    <a:pt x="39" y="33"/>
                    <a:pt x="55" y="29"/>
                    <a:pt x="63" y="37"/>
                  </a:cubicBezTo>
                  <a:cubicBezTo>
                    <a:pt x="67" y="41"/>
                    <a:pt x="69" y="48"/>
                    <a:pt x="67" y="53"/>
                  </a:cubicBezTo>
                  <a:cubicBezTo>
                    <a:pt x="66" y="58"/>
                    <a:pt x="60" y="62"/>
                    <a:pt x="55" y="61"/>
                  </a:cubicBezTo>
                  <a:cubicBezTo>
                    <a:pt x="60" y="61"/>
                    <a:pt x="65" y="57"/>
                    <a:pt x="66" y="53"/>
                  </a:cubicBezTo>
                  <a:cubicBezTo>
                    <a:pt x="67" y="48"/>
                    <a:pt x="66" y="42"/>
                    <a:pt x="62" y="39"/>
                  </a:cubicBezTo>
                  <a:cubicBezTo>
                    <a:pt x="58" y="36"/>
                    <a:pt x="53" y="35"/>
                    <a:pt x="48" y="36"/>
                  </a:cubicBezTo>
                  <a:cubicBezTo>
                    <a:pt x="43" y="37"/>
                    <a:pt x="39" y="41"/>
                    <a:pt x="37" y="45"/>
                  </a:cubicBezTo>
                  <a:cubicBezTo>
                    <a:pt x="35" y="50"/>
                    <a:pt x="35" y="55"/>
                    <a:pt x="37" y="59"/>
                  </a:cubicBezTo>
                  <a:cubicBezTo>
                    <a:pt x="39" y="64"/>
                    <a:pt x="42" y="68"/>
                    <a:pt x="46" y="70"/>
                  </a:cubicBezTo>
                  <a:cubicBezTo>
                    <a:pt x="54" y="75"/>
                    <a:pt x="65" y="74"/>
                    <a:pt x="72" y="68"/>
                  </a:cubicBezTo>
                  <a:cubicBezTo>
                    <a:pt x="76" y="65"/>
                    <a:pt x="79" y="61"/>
                    <a:pt x="81" y="57"/>
                  </a:cubicBezTo>
                  <a:cubicBezTo>
                    <a:pt x="82" y="55"/>
                    <a:pt x="82" y="52"/>
                    <a:pt x="82" y="50"/>
                  </a:cubicBezTo>
                  <a:cubicBezTo>
                    <a:pt x="83" y="48"/>
                    <a:pt x="83" y="45"/>
                    <a:pt x="82" y="43"/>
                  </a:cubicBezTo>
                  <a:cubicBezTo>
                    <a:pt x="81" y="33"/>
                    <a:pt x="75" y="25"/>
                    <a:pt x="67" y="20"/>
                  </a:cubicBezTo>
                  <a:cubicBezTo>
                    <a:pt x="63" y="17"/>
                    <a:pt x="59" y="16"/>
                    <a:pt x="54" y="15"/>
                  </a:cubicBezTo>
                  <a:cubicBezTo>
                    <a:pt x="49" y="15"/>
                    <a:pt x="45" y="15"/>
                    <a:pt x="40" y="16"/>
                  </a:cubicBezTo>
                  <a:cubicBezTo>
                    <a:pt x="31" y="18"/>
                    <a:pt x="22" y="24"/>
                    <a:pt x="17" y="32"/>
                  </a:cubicBezTo>
                  <a:cubicBezTo>
                    <a:pt x="11" y="40"/>
                    <a:pt x="8" y="49"/>
                    <a:pt x="9" y="59"/>
                  </a:cubicBezTo>
                  <a:cubicBezTo>
                    <a:pt x="9" y="69"/>
                    <a:pt x="13" y="78"/>
                    <a:pt x="18" y="87"/>
                  </a:cubicBezTo>
                  <a:cubicBezTo>
                    <a:pt x="23" y="95"/>
                    <a:pt x="31" y="101"/>
                    <a:pt x="40" y="105"/>
                  </a:cubicBezTo>
                  <a:cubicBezTo>
                    <a:pt x="44" y="107"/>
                    <a:pt x="49" y="108"/>
                    <a:pt x="53" y="108"/>
                  </a:cubicBezTo>
                  <a:cubicBezTo>
                    <a:pt x="58" y="108"/>
                    <a:pt x="64" y="108"/>
                    <a:pt x="69" y="107"/>
                  </a:cubicBezTo>
                  <a:cubicBezTo>
                    <a:pt x="89" y="104"/>
                    <a:pt x="108" y="96"/>
                    <a:pt x="125" y="84"/>
                  </a:cubicBezTo>
                  <a:cubicBezTo>
                    <a:pt x="143" y="73"/>
                    <a:pt x="159" y="59"/>
                    <a:pt x="174" y="44"/>
                  </a:cubicBezTo>
                  <a:close/>
                </a:path>
              </a:pathLst>
            </a:custGeom>
            <a:solidFill>
              <a:srgbClr val="0088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Freeform 472"/>
            <p:cNvSpPr/>
            <p:nvPr/>
          </p:nvSpPr>
          <p:spPr bwMode="auto">
            <a:xfrm>
              <a:off x="3455988" y="4446588"/>
              <a:ext cx="654050" cy="438150"/>
            </a:xfrm>
            <a:custGeom>
              <a:avLst/>
              <a:gdLst>
                <a:gd name="T0" fmla="*/ 0 w 174"/>
                <a:gd name="T1" fmla="*/ 44 h 117"/>
                <a:gd name="T2" fmla="*/ 45 w 174"/>
                <a:gd name="T3" fmla="*/ 90 h 117"/>
                <a:gd name="T4" fmla="*/ 104 w 174"/>
                <a:gd name="T5" fmla="*/ 116 h 117"/>
                <a:gd name="T6" fmla="*/ 120 w 174"/>
                <a:gd name="T7" fmla="*/ 117 h 117"/>
                <a:gd name="T8" fmla="*/ 138 w 174"/>
                <a:gd name="T9" fmla="*/ 113 h 117"/>
                <a:gd name="T10" fmla="*/ 164 w 174"/>
                <a:gd name="T11" fmla="*/ 92 h 117"/>
                <a:gd name="T12" fmla="*/ 174 w 174"/>
                <a:gd name="T13" fmla="*/ 59 h 117"/>
                <a:gd name="T14" fmla="*/ 172 w 174"/>
                <a:gd name="T15" fmla="*/ 42 h 117"/>
                <a:gd name="T16" fmla="*/ 164 w 174"/>
                <a:gd name="T17" fmla="*/ 27 h 117"/>
                <a:gd name="T18" fmla="*/ 102 w 174"/>
                <a:gd name="T19" fmla="*/ 13 h 117"/>
                <a:gd name="T20" fmla="*/ 84 w 174"/>
                <a:gd name="T21" fmla="*/ 42 h 117"/>
                <a:gd name="T22" fmla="*/ 84 w 174"/>
                <a:gd name="T23" fmla="*/ 51 h 117"/>
                <a:gd name="T24" fmla="*/ 87 w 174"/>
                <a:gd name="T25" fmla="*/ 59 h 117"/>
                <a:gd name="T26" fmla="*/ 98 w 174"/>
                <a:gd name="T27" fmla="*/ 73 h 117"/>
                <a:gd name="T28" fmla="*/ 114 w 174"/>
                <a:gd name="T29" fmla="*/ 79 h 117"/>
                <a:gd name="T30" fmla="*/ 131 w 174"/>
                <a:gd name="T31" fmla="*/ 74 h 117"/>
                <a:gd name="T32" fmla="*/ 140 w 174"/>
                <a:gd name="T33" fmla="*/ 44 h 117"/>
                <a:gd name="T34" fmla="*/ 111 w 174"/>
                <a:gd name="T35" fmla="*/ 37 h 117"/>
                <a:gd name="T36" fmla="*/ 106 w 174"/>
                <a:gd name="T37" fmla="*/ 53 h 117"/>
                <a:gd name="T38" fmla="*/ 119 w 174"/>
                <a:gd name="T39" fmla="*/ 61 h 117"/>
                <a:gd name="T40" fmla="*/ 108 w 174"/>
                <a:gd name="T41" fmla="*/ 52 h 117"/>
                <a:gd name="T42" fmla="*/ 112 w 174"/>
                <a:gd name="T43" fmla="*/ 39 h 117"/>
                <a:gd name="T44" fmla="*/ 126 w 174"/>
                <a:gd name="T45" fmla="*/ 36 h 117"/>
                <a:gd name="T46" fmla="*/ 136 w 174"/>
                <a:gd name="T47" fmla="*/ 45 h 117"/>
                <a:gd name="T48" fmla="*/ 137 w 174"/>
                <a:gd name="T49" fmla="*/ 59 h 117"/>
                <a:gd name="T50" fmla="*/ 128 w 174"/>
                <a:gd name="T51" fmla="*/ 70 h 117"/>
                <a:gd name="T52" fmla="*/ 101 w 174"/>
                <a:gd name="T53" fmla="*/ 68 h 117"/>
                <a:gd name="T54" fmla="*/ 93 w 174"/>
                <a:gd name="T55" fmla="*/ 57 h 117"/>
                <a:gd name="T56" fmla="*/ 91 w 174"/>
                <a:gd name="T57" fmla="*/ 50 h 117"/>
                <a:gd name="T58" fmla="*/ 91 w 174"/>
                <a:gd name="T59" fmla="*/ 43 h 117"/>
                <a:gd name="T60" fmla="*/ 106 w 174"/>
                <a:gd name="T61" fmla="*/ 20 h 117"/>
                <a:gd name="T62" fmla="*/ 119 w 174"/>
                <a:gd name="T63" fmla="*/ 15 h 117"/>
                <a:gd name="T64" fmla="*/ 134 w 174"/>
                <a:gd name="T65" fmla="*/ 16 h 117"/>
                <a:gd name="T66" fmla="*/ 157 w 174"/>
                <a:gd name="T67" fmla="*/ 32 h 117"/>
                <a:gd name="T68" fmla="*/ 165 w 174"/>
                <a:gd name="T69" fmla="*/ 59 h 117"/>
                <a:gd name="T70" fmla="*/ 156 w 174"/>
                <a:gd name="T71" fmla="*/ 86 h 117"/>
                <a:gd name="T72" fmla="*/ 134 w 174"/>
                <a:gd name="T73" fmla="*/ 105 h 117"/>
                <a:gd name="T74" fmla="*/ 120 w 174"/>
                <a:gd name="T75" fmla="*/ 108 h 117"/>
                <a:gd name="T76" fmla="*/ 105 w 174"/>
                <a:gd name="T77" fmla="*/ 107 h 117"/>
                <a:gd name="T78" fmla="*/ 48 w 174"/>
                <a:gd name="T79" fmla="*/ 84 h 117"/>
                <a:gd name="T80" fmla="*/ 0 w 174"/>
                <a:gd name="T81" fmla="*/ 4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4" h="117">
                  <a:moveTo>
                    <a:pt x="0" y="44"/>
                  </a:moveTo>
                  <a:cubicBezTo>
                    <a:pt x="13" y="61"/>
                    <a:pt x="27" y="77"/>
                    <a:pt x="45" y="90"/>
                  </a:cubicBezTo>
                  <a:cubicBezTo>
                    <a:pt x="62" y="102"/>
                    <a:pt x="82" y="112"/>
                    <a:pt x="104" y="116"/>
                  </a:cubicBezTo>
                  <a:cubicBezTo>
                    <a:pt x="109" y="117"/>
                    <a:pt x="115" y="117"/>
                    <a:pt x="120" y="117"/>
                  </a:cubicBezTo>
                  <a:cubicBezTo>
                    <a:pt x="126" y="117"/>
                    <a:pt x="132" y="116"/>
                    <a:pt x="138" y="113"/>
                  </a:cubicBezTo>
                  <a:cubicBezTo>
                    <a:pt x="148" y="109"/>
                    <a:pt x="157" y="101"/>
                    <a:pt x="164" y="92"/>
                  </a:cubicBezTo>
                  <a:cubicBezTo>
                    <a:pt x="170" y="82"/>
                    <a:pt x="173" y="71"/>
                    <a:pt x="174" y="59"/>
                  </a:cubicBezTo>
                  <a:cubicBezTo>
                    <a:pt x="174" y="54"/>
                    <a:pt x="174" y="48"/>
                    <a:pt x="172" y="42"/>
                  </a:cubicBezTo>
                  <a:cubicBezTo>
                    <a:pt x="170" y="37"/>
                    <a:pt x="168" y="31"/>
                    <a:pt x="164" y="27"/>
                  </a:cubicBezTo>
                  <a:cubicBezTo>
                    <a:pt x="151" y="8"/>
                    <a:pt x="123" y="0"/>
                    <a:pt x="102" y="13"/>
                  </a:cubicBezTo>
                  <a:cubicBezTo>
                    <a:pt x="92" y="19"/>
                    <a:pt x="85" y="30"/>
                    <a:pt x="84" y="42"/>
                  </a:cubicBezTo>
                  <a:cubicBezTo>
                    <a:pt x="84" y="45"/>
                    <a:pt x="84" y="48"/>
                    <a:pt x="84" y="51"/>
                  </a:cubicBezTo>
                  <a:cubicBezTo>
                    <a:pt x="85" y="54"/>
                    <a:pt x="86" y="57"/>
                    <a:pt x="87" y="59"/>
                  </a:cubicBezTo>
                  <a:cubicBezTo>
                    <a:pt x="89" y="65"/>
                    <a:pt x="93" y="70"/>
                    <a:pt x="98" y="73"/>
                  </a:cubicBezTo>
                  <a:cubicBezTo>
                    <a:pt x="102" y="76"/>
                    <a:pt x="108" y="78"/>
                    <a:pt x="114" y="79"/>
                  </a:cubicBezTo>
                  <a:cubicBezTo>
                    <a:pt x="120" y="79"/>
                    <a:pt x="126" y="78"/>
                    <a:pt x="131" y="74"/>
                  </a:cubicBezTo>
                  <a:cubicBezTo>
                    <a:pt x="141" y="68"/>
                    <a:pt x="145" y="54"/>
                    <a:pt x="140" y="44"/>
                  </a:cubicBezTo>
                  <a:cubicBezTo>
                    <a:pt x="134" y="33"/>
                    <a:pt x="119" y="29"/>
                    <a:pt x="111" y="37"/>
                  </a:cubicBezTo>
                  <a:cubicBezTo>
                    <a:pt x="106" y="41"/>
                    <a:pt x="105" y="47"/>
                    <a:pt x="106" y="53"/>
                  </a:cubicBezTo>
                  <a:cubicBezTo>
                    <a:pt x="108" y="58"/>
                    <a:pt x="114" y="62"/>
                    <a:pt x="119" y="61"/>
                  </a:cubicBezTo>
                  <a:cubicBezTo>
                    <a:pt x="114" y="61"/>
                    <a:pt x="109" y="57"/>
                    <a:pt x="108" y="52"/>
                  </a:cubicBezTo>
                  <a:cubicBezTo>
                    <a:pt x="106" y="48"/>
                    <a:pt x="108" y="42"/>
                    <a:pt x="112" y="39"/>
                  </a:cubicBezTo>
                  <a:cubicBezTo>
                    <a:pt x="116" y="36"/>
                    <a:pt x="121" y="35"/>
                    <a:pt x="126" y="36"/>
                  </a:cubicBezTo>
                  <a:cubicBezTo>
                    <a:pt x="130" y="37"/>
                    <a:pt x="134" y="41"/>
                    <a:pt x="136" y="45"/>
                  </a:cubicBezTo>
                  <a:cubicBezTo>
                    <a:pt x="138" y="50"/>
                    <a:pt x="138" y="55"/>
                    <a:pt x="137" y="59"/>
                  </a:cubicBezTo>
                  <a:cubicBezTo>
                    <a:pt x="135" y="64"/>
                    <a:pt x="132" y="68"/>
                    <a:pt x="128" y="70"/>
                  </a:cubicBezTo>
                  <a:cubicBezTo>
                    <a:pt x="120" y="75"/>
                    <a:pt x="109" y="74"/>
                    <a:pt x="101" y="68"/>
                  </a:cubicBezTo>
                  <a:cubicBezTo>
                    <a:pt x="98" y="65"/>
                    <a:pt x="95" y="61"/>
                    <a:pt x="93" y="57"/>
                  </a:cubicBezTo>
                  <a:cubicBezTo>
                    <a:pt x="92" y="55"/>
                    <a:pt x="92" y="52"/>
                    <a:pt x="91" y="50"/>
                  </a:cubicBezTo>
                  <a:cubicBezTo>
                    <a:pt x="91" y="48"/>
                    <a:pt x="91" y="45"/>
                    <a:pt x="91" y="43"/>
                  </a:cubicBezTo>
                  <a:cubicBezTo>
                    <a:pt x="93" y="33"/>
                    <a:pt x="98" y="25"/>
                    <a:pt x="106" y="20"/>
                  </a:cubicBezTo>
                  <a:cubicBezTo>
                    <a:pt x="110" y="17"/>
                    <a:pt x="115" y="16"/>
                    <a:pt x="119" y="15"/>
                  </a:cubicBezTo>
                  <a:cubicBezTo>
                    <a:pt x="124" y="15"/>
                    <a:pt x="129" y="15"/>
                    <a:pt x="134" y="16"/>
                  </a:cubicBezTo>
                  <a:cubicBezTo>
                    <a:pt x="143" y="18"/>
                    <a:pt x="151" y="24"/>
                    <a:pt x="157" y="32"/>
                  </a:cubicBezTo>
                  <a:cubicBezTo>
                    <a:pt x="163" y="40"/>
                    <a:pt x="165" y="49"/>
                    <a:pt x="165" y="59"/>
                  </a:cubicBezTo>
                  <a:cubicBezTo>
                    <a:pt x="164" y="69"/>
                    <a:pt x="161" y="78"/>
                    <a:pt x="156" y="86"/>
                  </a:cubicBezTo>
                  <a:cubicBezTo>
                    <a:pt x="150" y="95"/>
                    <a:pt x="143" y="101"/>
                    <a:pt x="134" y="105"/>
                  </a:cubicBezTo>
                  <a:cubicBezTo>
                    <a:pt x="130" y="107"/>
                    <a:pt x="125" y="108"/>
                    <a:pt x="120" y="108"/>
                  </a:cubicBezTo>
                  <a:cubicBezTo>
                    <a:pt x="115" y="108"/>
                    <a:pt x="110" y="108"/>
                    <a:pt x="105" y="107"/>
                  </a:cubicBezTo>
                  <a:cubicBezTo>
                    <a:pt x="85" y="104"/>
                    <a:pt x="66" y="96"/>
                    <a:pt x="48" y="84"/>
                  </a:cubicBezTo>
                  <a:cubicBezTo>
                    <a:pt x="31" y="73"/>
                    <a:pt x="15" y="59"/>
                    <a:pt x="0" y="44"/>
                  </a:cubicBezTo>
                  <a:close/>
                </a:path>
              </a:pathLst>
            </a:custGeom>
            <a:solidFill>
              <a:srgbClr val="0088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Freeform 473"/>
            <p:cNvSpPr/>
            <p:nvPr/>
          </p:nvSpPr>
          <p:spPr bwMode="auto">
            <a:xfrm>
              <a:off x="3252788" y="4446588"/>
              <a:ext cx="46038" cy="115888"/>
            </a:xfrm>
            <a:custGeom>
              <a:avLst/>
              <a:gdLst>
                <a:gd name="T0" fmla="*/ 8 w 29"/>
                <a:gd name="T1" fmla="*/ 73 h 73"/>
                <a:gd name="T2" fmla="*/ 0 w 29"/>
                <a:gd name="T3" fmla="*/ 70 h 73"/>
                <a:gd name="T4" fmla="*/ 19 w 29"/>
                <a:gd name="T5" fmla="*/ 0 h 73"/>
                <a:gd name="T6" fmla="*/ 29 w 29"/>
                <a:gd name="T7" fmla="*/ 2 h 73"/>
                <a:gd name="T8" fmla="*/ 8 w 29"/>
                <a:gd name="T9" fmla="*/ 73 h 73"/>
              </a:gdLst>
              <a:ahLst/>
              <a:cxnLst>
                <a:cxn ang="0">
                  <a:pos x="T0" y="T1"/>
                </a:cxn>
                <a:cxn ang="0">
                  <a:pos x="T2" y="T3"/>
                </a:cxn>
                <a:cxn ang="0">
                  <a:pos x="T4" y="T5"/>
                </a:cxn>
                <a:cxn ang="0">
                  <a:pos x="T6" y="T7"/>
                </a:cxn>
                <a:cxn ang="0">
                  <a:pos x="T8" y="T9"/>
                </a:cxn>
              </a:cxnLst>
              <a:rect l="0" t="0" r="r" b="b"/>
              <a:pathLst>
                <a:path w="29" h="73">
                  <a:moveTo>
                    <a:pt x="8" y="73"/>
                  </a:moveTo>
                  <a:lnTo>
                    <a:pt x="0" y="70"/>
                  </a:lnTo>
                  <a:lnTo>
                    <a:pt x="19" y="0"/>
                  </a:lnTo>
                  <a:lnTo>
                    <a:pt x="29" y="2"/>
                  </a:lnTo>
                  <a:lnTo>
                    <a:pt x="8" y="7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Freeform 474"/>
            <p:cNvSpPr/>
            <p:nvPr/>
          </p:nvSpPr>
          <p:spPr bwMode="auto">
            <a:xfrm>
              <a:off x="3241676" y="4452938"/>
              <a:ext cx="38100" cy="57150"/>
            </a:xfrm>
            <a:custGeom>
              <a:avLst/>
              <a:gdLst>
                <a:gd name="T0" fmla="*/ 17 w 24"/>
                <a:gd name="T1" fmla="*/ 36 h 36"/>
                <a:gd name="T2" fmla="*/ 0 w 24"/>
                <a:gd name="T3" fmla="*/ 5 h 36"/>
                <a:gd name="T4" fmla="*/ 7 w 24"/>
                <a:gd name="T5" fmla="*/ 0 h 36"/>
                <a:gd name="T6" fmla="*/ 24 w 24"/>
                <a:gd name="T7" fmla="*/ 31 h 36"/>
                <a:gd name="T8" fmla="*/ 17 w 24"/>
                <a:gd name="T9" fmla="*/ 36 h 36"/>
              </a:gdLst>
              <a:ahLst/>
              <a:cxnLst>
                <a:cxn ang="0">
                  <a:pos x="T0" y="T1"/>
                </a:cxn>
                <a:cxn ang="0">
                  <a:pos x="T2" y="T3"/>
                </a:cxn>
                <a:cxn ang="0">
                  <a:pos x="T4" y="T5"/>
                </a:cxn>
                <a:cxn ang="0">
                  <a:pos x="T6" y="T7"/>
                </a:cxn>
                <a:cxn ang="0">
                  <a:pos x="T8" y="T9"/>
                </a:cxn>
              </a:cxnLst>
              <a:rect l="0" t="0" r="r" b="b"/>
              <a:pathLst>
                <a:path w="24" h="36">
                  <a:moveTo>
                    <a:pt x="17" y="36"/>
                  </a:moveTo>
                  <a:lnTo>
                    <a:pt x="0" y="5"/>
                  </a:lnTo>
                  <a:lnTo>
                    <a:pt x="7" y="0"/>
                  </a:lnTo>
                  <a:lnTo>
                    <a:pt x="24" y="31"/>
                  </a:lnTo>
                  <a:lnTo>
                    <a:pt x="17" y="3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Freeform 475"/>
            <p:cNvSpPr/>
            <p:nvPr/>
          </p:nvSpPr>
          <p:spPr bwMode="auto">
            <a:xfrm>
              <a:off x="3271838" y="4471988"/>
              <a:ext cx="57150" cy="41275"/>
            </a:xfrm>
            <a:custGeom>
              <a:avLst/>
              <a:gdLst>
                <a:gd name="T0" fmla="*/ 5 w 36"/>
                <a:gd name="T1" fmla="*/ 26 h 26"/>
                <a:gd name="T2" fmla="*/ 0 w 36"/>
                <a:gd name="T3" fmla="*/ 17 h 26"/>
                <a:gd name="T4" fmla="*/ 31 w 36"/>
                <a:gd name="T5" fmla="*/ 0 h 26"/>
                <a:gd name="T6" fmla="*/ 36 w 36"/>
                <a:gd name="T7" fmla="*/ 7 h 26"/>
                <a:gd name="T8" fmla="*/ 5 w 36"/>
                <a:gd name="T9" fmla="*/ 26 h 26"/>
              </a:gdLst>
              <a:ahLst/>
              <a:cxnLst>
                <a:cxn ang="0">
                  <a:pos x="T0" y="T1"/>
                </a:cxn>
                <a:cxn ang="0">
                  <a:pos x="T2" y="T3"/>
                </a:cxn>
                <a:cxn ang="0">
                  <a:pos x="T4" y="T5"/>
                </a:cxn>
                <a:cxn ang="0">
                  <a:pos x="T6" y="T7"/>
                </a:cxn>
                <a:cxn ang="0">
                  <a:pos x="T8" y="T9"/>
                </a:cxn>
              </a:cxnLst>
              <a:rect l="0" t="0" r="r" b="b"/>
              <a:pathLst>
                <a:path w="36" h="26">
                  <a:moveTo>
                    <a:pt x="5" y="26"/>
                  </a:moveTo>
                  <a:lnTo>
                    <a:pt x="0" y="17"/>
                  </a:lnTo>
                  <a:lnTo>
                    <a:pt x="31" y="0"/>
                  </a:lnTo>
                  <a:lnTo>
                    <a:pt x="36" y="7"/>
                  </a:lnTo>
                  <a:lnTo>
                    <a:pt x="5" y="2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Freeform 476"/>
            <p:cNvSpPr/>
            <p:nvPr/>
          </p:nvSpPr>
          <p:spPr bwMode="auto">
            <a:xfrm>
              <a:off x="3186113" y="4670425"/>
              <a:ext cx="44450" cy="117475"/>
            </a:xfrm>
            <a:custGeom>
              <a:avLst/>
              <a:gdLst>
                <a:gd name="T0" fmla="*/ 9 w 28"/>
                <a:gd name="T1" fmla="*/ 74 h 74"/>
                <a:gd name="T2" fmla="*/ 0 w 28"/>
                <a:gd name="T3" fmla="*/ 71 h 74"/>
                <a:gd name="T4" fmla="*/ 21 w 28"/>
                <a:gd name="T5" fmla="*/ 0 h 74"/>
                <a:gd name="T6" fmla="*/ 28 w 28"/>
                <a:gd name="T7" fmla="*/ 3 h 74"/>
                <a:gd name="T8" fmla="*/ 9 w 28"/>
                <a:gd name="T9" fmla="*/ 74 h 74"/>
              </a:gdLst>
              <a:ahLst/>
              <a:cxnLst>
                <a:cxn ang="0">
                  <a:pos x="T0" y="T1"/>
                </a:cxn>
                <a:cxn ang="0">
                  <a:pos x="T2" y="T3"/>
                </a:cxn>
                <a:cxn ang="0">
                  <a:pos x="T4" y="T5"/>
                </a:cxn>
                <a:cxn ang="0">
                  <a:pos x="T6" y="T7"/>
                </a:cxn>
                <a:cxn ang="0">
                  <a:pos x="T8" y="T9"/>
                </a:cxn>
              </a:cxnLst>
              <a:rect l="0" t="0" r="r" b="b"/>
              <a:pathLst>
                <a:path w="28" h="74">
                  <a:moveTo>
                    <a:pt x="9" y="74"/>
                  </a:moveTo>
                  <a:lnTo>
                    <a:pt x="0" y="71"/>
                  </a:lnTo>
                  <a:lnTo>
                    <a:pt x="21" y="0"/>
                  </a:lnTo>
                  <a:lnTo>
                    <a:pt x="28" y="3"/>
                  </a:lnTo>
                  <a:lnTo>
                    <a:pt x="9" y="7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Freeform 477"/>
            <p:cNvSpPr/>
            <p:nvPr/>
          </p:nvSpPr>
          <p:spPr bwMode="auto">
            <a:xfrm>
              <a:off x="3205163" y="4727575"/>
              <a:ext cx="36513" cy="52388"/>
            </a:xfrm>
            <a:custGeom>
              <a:avLst/>
              <a:gdLst>
                <a:gd name="T0" fmla="*/ 16 w 23"/>
                <a:gd name="T1" fmla="*/ 33 h 33"/>
                <a:gd name="T2" fmla="*/ 0 w 23"/>
                <a:gd name="T3" fmla="*/ 2 h 33"/>
                <a:gd name="T4" fmla="*/ 7 w 23"/>
                <a:gd name="T5" fmla="*/ 0 h 33"/>
                <a:gd name="T6" fmla="*/ 23 w 23"/>
                <a:gd name="T7" fmla="*/ 30 h 33"/>
                <a:gd name="T8" fmla="*/ 16 w 23"/>
                <a:gd name="T9" fmla="*/ 33 h 33"/>
              </a:gdLst>
              <a:ahLst/>
              <a:cxnLst>
                <a:cxn ang="0">
                  <a:pos x="T0" y="T1"/>
                </a:cxn>
                <a:cxn ang="0">
                  <a:pos x="T2" y="T3"/>
                </a:cxn>
                <a:cxn ang="0">
                  <a:pos x="T4" y="T5"/>
                </a:cxn>
                <a:cxn ang="0">
                  <a:pos x="T6" y="T7"/>
                </a:cxn>
                <a:cxn ang="0">
                  <a:pos x="T8" y="T9"/>
                </a:cxn>
              </a:cxnLst>
              <a:rect l="0" t="0" r="r" b="b"/>
              <a:pathLst>
                <a:path w="23" h="33">
                  <a:moveTo>
                    <a:pt x="16" y="33"/>
                  </a:moveTo>
                  <a:lnTo>
                    <a:pt x="0" y="2"/>
                  </a:lnTo>
                  <a:lnTo>
                    <a:pt x="7" y="0"/>
                  </a:lnTo>
                  <a:lnTo>
                    <a:pt x="23" y="30"/>
                  </a:lnTo>
                  <a:lnTo>
                    <a:pt x="16"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Freeform 478"/>
            <p:cNvSpPr/>
            <p:nvPr/>
          </p:nvSpPr>
          <p:spPr bwMode="auto">
            <a:xfrm>
              <a:off x="3155951" y="4722813"/>
              <a:ext cx="55563" cy="38100"/>
            </a:xfrm>
            <a:custGeom>
              <a:avLst/>
              <a:gdLst>
                <a:gd name="T0" fmla="*/ 5 w 35"/>
                <a:gd name="T1" fmla="*/ 24 h 24"/>
                <a:gd name="T2" fmla="*/ 0 w 35"/>
                <a:gd name="T3" fmla="*/ 17 h 24"/>
                <a:gd name="T4" fmla="*/ 31 w 35"/>
                <a:gd name="T5" fmla="*/ 0 h 24"/>
                <a:gd name="T6" fmla="*/ 35 w 35"/>
                <a:gd name="T7" fmla="*/ 7 h 24"/>
                <a:gd name="T8" fmla="*/ 5 w 35"/>
                <a:gd name="T9" fmla="*/ 24 h 24"/>
              </a:gdLst>
              <a:ahLst/>
              <a:cxnLst>
                <a:cxn ang="0">
                  <a:pos x="T0" y="T1"/>
                </a:cxn>
                <a:cxn ang="0">
                  <a:pos x="T2" y="T3"/>
                </a:cxn>
                <a:cxn ang="0">
                  <a:pos x="T4" y="T5"/>
                </a:cxn>
                <a:cxn ang="0">
                  <a:pos x="T6" y="T7"/>
                </a:cxn>
                <a:cxn ang="0">
                  <a:pos x="T8" y="T9"/>
                </a:cxn>
              </a:cxnLst>
              <a:rect l="0" t="0" r="r" b="b"/>
              <a:pathLst>
                <a:path w="35" h="24">
                  <a:moveTo>
                    <a:pt x="5" y="24"/>
                  </a:moveTo>
                  <a:lnTo>
                    <a:pt x="0" y="17"/>
                  </a:lnTo>
                  <a:lnTo>
                    <a:pt x="31" y="0"/>
                  </a:lnTo>
                  <a:lnTo>
                    <a:pt x="35" y="7"/>
                  </a:lnTo>
                  <a:lnTo>
                    <a:pt x="5"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Freeform 479"/>
            <p:cNvSpPr/>
            <p:nvPr/>
          </p:nvSpPr>
          <p:spPr bwMode="auto">
            <a:xfrm>
              <a:off x="3103563" y="4505325"/>
              <a:ext cx="101600" cy="79375"/>
            </a:xfrm>
            <a:custGeom>
              <a:avLst/>
              <a:gdLst>
                <a:gd name="T0" fmla="*/ 59 w 64"/>
                <a:gd name="T1" fmla="*/ 50 h 50"/>
                <a:gd name="T2" fmla="*/ 0 w 64"/>
                <a:gd name="T3" fmla="*/ 7 h 50"/>
                <a:gd name="T4" fmla="*/ 5 w 64"/>
                <a:gd name="T5" fmla="*/ 0 h 50"/>
                <a:gd name="T6" fmla="*/ 64 w 64"/>
                <a:gd name="T7" fmla="*/ 43 h 50"/>
                <a:gd name="T8" fmla="*/ 59 w 64"/>
                <a:gd name="T9" fmla="*/ 50 h 50"/>
              </a:gdLst>
              <a:ahLst/>
              <a:cxnLst>
                <a:cxn ang="0">
                  <a:pos x="T0" y="T1"/>
                </a:cxn>
                <a:cxn ang="0">
                  <a:pos x="T2" y="T3"/>
                </a:cxn>
                <a:cxn ang="0">
                  <a:pos x="T4" y="T5"/>
                </a:cxn>
                <a:cxn ang="0">
                  <a:pos x="T6" y="T7"/>
                </a:cxn>
                <a:cxn ang="0">
                  <a:pos x="T8" y="T9"/>
                </a:cxn>
              </a:cxnLst>
              <a:rect l="0" t="0" r="r" b="b"/>
              <a:pathLst>
                <a:path w="64" h="50">
                  <a:moveTo>
                    <a:pt x="59" y="50"/>
                  </a:moveTo>
                  <a:lnTo>
                    <a:pt x="0" y="7"/>
                  </a:lnTo>
                  <a:lnTo>
                    <a:pt x="5" y="0"/>
                  </a:lnTo>
                  <a:lnTo>
                    <a:pt x="64" y="43"/>
                  </a:lnTo>
                  <a:lnTo>
                    <a:pt x="59"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8" name="Freeform 480"/>
            <p:cNvSpPr/>
            <p:nvPr/>
          </p:nvSpPr>
          <p:spPr bwMode="auto">
            <a:xfrm>
              <a:off x="3100388" y="4540250"/>
              <a:ext cx="55563" cy="22225"/>
            </a:xfrm>
            <a:custGeom>
              <a:avLst/>
              <a:gdLst>
                <a:gd name="T0" fmla="*/ 0 w 35"/>
                <a:gd name="T1" fmla="*/ 14 h 14"/>
                <a:gd name="T2" fmla="*/ 0 w 35"/>
                <a:gd name="T3" fmla="*/ 7 h 14"/>
                <a:gd name="T4" fmla="*/ 33 w 35"/>
                <a:gd name="T5" fmla="*/ 0 h 14"/>
                <a:gd name="T6" fmla="*/ 35 w 35"/>
                <a:gd name="T7" fmla="*/ 9 h 14"/>
                <a:gd name="T8" fmla="*/ 0 w 35"/>
                <a:gd name="T9" fmla="*/ 14 h 14"/>
              </a:gdLst>
              <a:ahLst/>
              <a:cxnLst>
                <a:cxn ang="0">
                  <a:pos x="T0" y="T1"/>
                </a:cxn>
                <a:cxn ang="0">
                  <a:pos x="T2" y="T3"/>
                </a:cxn>
                <a:cxn ang="0">
                  <a:pos x="T4" y="T5"/>
                </a:cxn>
                <a:cxn ang="0">
                  <a:pos x="T6" y="T7"/>
                </a:cxn>
                <a:cxn ang="0">
                  <a:pos x="T8" y="T9"/>
                </a:cxn>
              </a:cxnLst>
              <a:rect l="0" t="0" r="r" b="b"/>
              <a:pathLst>
                <a:path w="35" h="14">
                  <a:moveTo>
                    <a:pt x="0" y="14"/>
                  </a:moveTo>
                  <a:lnTo>
                    <a:pt x="0" y="7"/>
                  </a:lnTo>
                  <a:lnTo>
                    <a:pt x="33" y="0"/>
                  </a:lnTo>
                  <a:lnTo>
                    <a:pt x="35" y="9"/>
                  </a:lnTo>
                  <a:lnTo>
                    <a:pt x="0"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9" name="Freeform 481"/>
            <p:cNvSpPr/>
            <p:nvPr/>
          </p:nvSpPr>
          <p:spPr bwMode="auto">
            <a:xfrm>
              <a:off x="3136901" y="4486275"/>
              <a:ext cx="26988" cy="60325"/>
            </a:xfrm>
            <a:custGeom>
              <a:avLst/>
              <a:gdLst>
                <a:gd name="T0" fmla="*/ 7 w 17"/>
                <a:gd name="T1" fmla="*/ 38 h 38"/>
                <a:gd name="T2" fmla="*/ 0 w 17"/>
                <a:gd name="T3" fmla="*/ 3 h 38"/>
                <a:gd name="T4" fmla="*/ 10 w 17"/>
                <a:gd name="T5" fmla="*/ 0 h 38"/>
                <a:gd name="T6" fmla="*/ 17 w 17"/>
                <a:gd name="T7" fmla="*/ 36 h 38"/>
                <a:gd name="T8" fmla="*/ 7 w 17"/>
                <a:gd name="T9" fmla="*/ 38 h 38"/>
              </a:gdLst>
              <a:ahLst/>
              <a:cxnLst>
                <a:cxn ang="0">
                  <a:pos x="T0" y="T1"/>
                </a:cxn>
                <a:cxn ang="0">
                  <a:pos x="T2" y="T3"/>
                </a:cxn>
                <a:cxn ang="0">
                  <a:pos x="T4" y="T5"/>
                </a:cxn>
                <a:cxn ang="0">
                  <a:pos x="T6" y="T7"/>
                </a:cxn>
                <a:cxn ang="0">
                  <a:pos x="T8" y="T9"/>
                </a:cxn>
              </a:cxnLst>
              <a:rect l="0" t="0" r="r" b="b"/>
              <a:pathLst>
                <a:path w="17" h="38">
                  <a:moveTo>
                    <a:pt x="7" y="38"/>
                  </a:moveTo>
                  <a:lnTo>
                    <a:pt x="0" y="3"/>
                  </a:lnTo>
                  <a:lnTo>
                    <a:pt x="10" y="0"/>
                  </a:lnTo>
                  <a:lnTo>
                    <a:pt x="17" y="36"/>
                  </a:lnTo>
                  <a:lnTo>
                    <a:pt x="7" y="3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0" name="Freeform 482"/>
            <p:cNvSpPr/>
            <p:nvPr/>
          </p:nvSpPr>
          <p:spPr bwMode="auto">
            <a:xfrm>
              <a:off x="3073401" y="4625975"/>
              <a:ext cx="115888" cy="44450"/>
            </a:xfrm>
            <a:custGeom>
              <a:avLst/>
              <a:gdLst>
                <a:gd name="T0" fmla="*/ 2 w 73"/>
                <a:gd name="T1" fmla="*/ 28 h 28"/>
                <a:gd name="T2" fmla="*/ 0 w 73"/>
                <a:gd name="T3" fmla="*/ 19 h 28"/>
                <a:gd name="T4" fmla="*/ 71 w 73"/>
                <a:gd name="T5" fmla="*/ 0 h 28"/>
                <a:gd name="T6" fmla="*/ 73 w 73"/>
                <a:gd name="T7" fmla="*/ 9 h 28"/>
                <a:gd name="T8" fmla="*/ 2 w 73"/>
                <a:gd name="T9" fmla="*/ 28 h 28"/>
              </a:gdLst>
              <a:ahLst/>
              <a:cxnLst>
                <a:cxn ang="0">
                  <a:pos x="T0" y="T1"/>
                </a:cxn>
                <a:cxn ang="0">
                  <a:pos x="T2" y="T3"/>
                </a:cxn>
                <a:cxn ang="0">
                  <a:pos x="T4" y="T5"/>
                </a:cxn>
                <a:cxn ang="0">
                  <a:pos x="T6" y="T7"/>
                </a:cxn>
                <a:cxn ang="0">
                  <a:pos x="T8" y="T9"/>
                </a:cxn>
              </a:cxnLst>
              <a:rect l="0" t="0" r="r" b="b"/>
              <a:pathLst>
                <a:path w="73" h="28">
                  <a:moveTo>
                    <a:pt x="2" y="28"/>
                  </a:moveTo>
                  <a:lnTo>
                    <a:pt x="0" y="19"/>
                  </a:lnTo>
                  <a:lnTo>
                    <a:pt x="71" y="0"/>
                  </a:lnTo>
                  <a:lnTo>
                    <a:pt x="73" y="9"/>
                  </a:lnTo>
                  <a:lnTo>
                    <a:pt x="2"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1" name="Freeform 483"/>
            <p:cNvSpPr/>
            <p:nvPr/>
          </p:nvSpPr>
          <p:spPr bwMode="auto">
            <a:xfrm>
              <a:off x="3095626" y="4645025"/>
              <a:ext cx="41275" cy="55563"/>
            </a:xfrm>
            <a:custGeom>
              <a:avLst/>
              <a:gdLst>
                <a:gd name="T0" fmla="*/ 10 w 26"/>
                <a:gd name="T1" fmla="*/ 35 h 35"/>
                <a:gd name="T2" fmla="*/ 0 w 26"/>
                <a:gd name="T3" fmla="*/ 30 h 35"/>
                <a:gd name="T4" fmla="*/ 19 w 26"/>
                <a:gd name="T5" fmla="*/ 0 h 35"/>
                <a:gd name="T6" fmla="*/ 26 w 26"/>
                <a:gd name="T7" fmla="*/ 4 h 35"/>
                <a:gd name="T8" fmla="*/ 10 w 26"/>
                <a:gd name="T9" fmla="*/ 35 h 35"/>
              </a:gdLst>
              <a:ahLst/>
              <a:cxnLst>
                <a:cxn ang="0">
                  <a:pos x="T0" y="T1"/>
                </a:cxn>
                <a:cxn ang="0">
                  <a:pos x="T2" y="T3"/>
                </a:cxn>
                <a:cxn ang="0">
                  <a:pos x="T4" y="T5"/>
                </a:cxn>
                <a:cxn ang="0">
                  <a:pos x="T6" y="T7"/>
                </a:cxn>
                <a:cxn ang="0">
                  <a:pos x="T8" y="T9"/>
                </a:cxn>
              </a:cxnLst>
              <a:rect l="0" t="0" r="r" b="b"/>
              <a:pathLst>
                <a:path w="26" h="35">
                  <a:moveTo>
                    <a:pt x="10" y="35"/>
                  </a:moveTo>
                  <a:lnTo>
                    <a:pt x="0" y="30"/>
                  </a:lnTo>
                  <a:lnTo>
                    <a:pt x="19" y="0"/>
                  </a:lnTo>
                  <a:lnTo>
                    <a:pt x="26" y="4"/>
                  </a:lnTo>
                  <a:lnTo>
                    <a:pt x="10" y="3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Freeform 484"/>
            <p:cNvSpPr/>
            <p:nvPr/>
          </p:nvSpPr>
          <p:spPr bwMode="auto">
            <a:xfrm>
              <a:off x="3081338" y="4614863"/>
              <a:ext cx="52388" cy="41275"/>
            </a:xfrm>
            <a:custGeom>
              <a:avLst/>
              <a:gdLst>
                <a:gd name="T0" fmla="*/ 30 w 33"/>
                <a:gd name="T1" fmla="*/ 26 h 26"/>
                <a:gd name="T2" fmla="*/ 0 w 33"/>
                <a:gd name="T3" fmla="*/ 7 h 26"/>
                <a:gd name="T4" fmla="*/ 2 w 33"/>
                <a:gd name="T5" fmla="*/ 0 h 26"/>
                <a:gd name="T6" fmla="*/ 33 w 33"/>
                <a:gd name="T7" fmla="*/ 16 h 26"/>
                <a:gd name="T8" fmla="*/ 30 w 33"/>
                <a:gd name="T9" fmla="*/ 26 h 26"/>
              </a:gdLst>
              <a:ahLst/>
              <a:cxnLst>
                <a:cxn ang="0">
                  <a:pos x="T0" y="T1"/>
                </a:cxn>
                <a:cxn ang="0">
                  <a:pos x="T2" y="T3"/>
                </a:cxn>
                <a:cxn ang="0">
                  <a:pos x="T4" y="T5"/>
                </a:cxn>
                <a:cxn ang="0">
                  <a:pos x="T6" y="T7"/>
                </a:cxn>
                <a:cxn ang="0">
                  <a:pos x="T8" y="T9"/>
                </a:cxn>
              </a:cxnLst>
              <a:rect l="0" t="0" r="r" b="b"/>
              <a:pathLst>
                <a:path w="33" h="26">
                  <a:moveTo>
                    <a:pt x="30" y="26"/>
                  </a:moveTo>
                  <a:lnTo>
                    <a:pt x="0" y="7"/>
                  </a:lnTo>
                  <a:lnTo>
                    <a:pt x="2" y="0"/>
                  </a:lnTo>
                  <a:lnTo>
                    <a:pt x="33" y="16"/>
                  </a:lnTo>
                  <a:lnTo>
                    <a:pt x="30" y="2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Freeform 485"/>
            <p:cNvSpPr/>
            <p:nvPr/>
          </p:nvSpPr>
          <p:spPr bwMode="auto">
            <a:xfrm>
              <a:off x="3276601" y="4651375"/>
              <a:ext cx="82550" cy="101600"/>
            </a:xfrm>
            <a:custGeom>
              <a:avLst/>
              <a:gdLst>
                <a:gd name="T0" fmla="*/ 45 w 52"/>
                <a:gd name="T1" fmla="*/ 64 h 64"/>
                <a:gd name="T2" fmla="*/ 0 w 52"/>
                <a:gd name="T3" fmla="*/ 8 h 64"/>
                <a:gd name="T4" fmla="*/ 7 w 52"/>
                <a:gd name="T5" fmla="*/ 0 h 64"/>
                <a:gd name="T6" fmla="*/ 52 w 52"/>
                <a:gd name="T7" fmla="*/ 57 h 64"/>
                <a:gd name="T8" fmla="*/ 45 w 52"/>
                <a:gd name="T9" fmla="*/ 64 h 64"/>
              </a:gdLst>
              <a:ahLst/>
              <a:cxnLst>
                <a:cxn ang="0">
                  <a:pos x="T0" y="T1"/>
                </a:cxn>
                <a:cxn ang="0">
                  <a:pos x="T2" y="T3"/>
                </a:cxn>
                <a:cxn ang="0">
                  <a:pos x="T4" y="T5"/>
                </a:cxn>
                <a:cxn ang="0">
                  <a:pos x="T6" y="T7"/>
                </a:cxn>
                <a:cxn ang="0">
                  <a:pos x="T8" y="T9"/>
                </a:cxn>
              </a:cxnLst>
              <a:rect l="0" t="0" r="r" b="b"/>
              <a:pathLst>
                <a:path w="52" h="64">
                  <a:moveTo>
                    <a:pt x="45" y="64"/>
                  </a:moveTo>
                  <a:lnTo>
                    <a:pt x="0" y="8"/>
                  </a:lnTo>
                  <a:lnTo>
                    <a:pt x="7" y="0"/>
                  </a:lnTo>
                  <a:lnTo>
                    <a:pt x="52" y="57"/>
                  </a:lnTo>
                  <a:lnTo>
                    <a:pt x="45" y="6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4" name="Freeform 486"/>
            <p:cNvSpPr/>
            <p:nvPr/>
          </p:nvSpPr>
          <p:spPr bwMode="auto">
            <a:xfrm>
              <a:off x="3317876" y="4692650"/>
              <a:ext cx="55563" cy="19050"/>
            </a:xfrm>
            <a:custGeom>
              <a:avLst/>
              <a:gdLst>
                <a:gd name="T0" fmla="*/ 0 w 35"/>
                <a:gd name="T1" fmla="*/ 10 h 12"/>
                <a:gd name="T2" fmla="*/ 0 w 35"/>
                <a:gd name="T3" fmla="*/ 0 h 12"/>
                <a:gd name="T4" fmla="*/ 35 w 35"/>
                <a:gd name="T5" fmla="*/ 5 h 12"/>
                <a:gd name="T6" fmla="*/ 35 w 35"/>
                <a:gd name="T7" fmla="*/ 12 h 12"/>
                <a:gd name="T8" fmla="*/ 0 w 35"/>
                <a:gd name="T9" fmla="*/ 10 h 12"/>
              </a:gdLst>
              <a:ahLst/>
              <a:cxnLst>
                <a:cxn ang="0">
                  <a:pos x="T0" y="T1"/>
                </a:cxn>
                <a:cxn ang="0">
                  <a:pos x="T2" y="T3"/>
                </a:cxn>
                <a:cxn ang="0">
                  <a:pos x="T4" y="T5"/>
                </a:cxn>
                <a:cxn ang="0">
                  <a:pos x="T6" y="T7"/>
                </a:cxn>
                <a:cxn ang="0">
                  <a:pos x="T8" y="T9"/>
                </a:cxn>
              </a:cxnLst>
              <a:rect l="0" t="0" r="r" b="b"/>
              <a:pathLst>
                <a:path w="35" h="12">
                  <a:moveTo>
                    <a:pt x="0" y="10"/>
                  </a:moveTo>
                  <a:lnTo>
                    <a:pt x="0" y="0"/>
                  </a:lnTo>
                  <a:lnTo>
                    <a:pt x="35" y="5"/>
                  </a:lnTo>
                  <a:lnTo>
                    <a:pt x="35" y="12"/>
                  </a:lnTo>
                  <a:lnTo>
                    <a:pt x="0"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5" name="Freeform 487"/>
            <p:cNvSpPr/>
            <p:nvPr/>
          </p:nvSpPr>
          <p:spPr bwMode="auto">
            <a:xfrm>
              <a:off x="3306763" y="4700588"/>
              <a:ext cx="17463" cy="57150"/>
            </a:xfrm>
            <a:custGeom>
              <a:avLst/>
              <a:gdLst>
                <a:gd name="T0" fmla="*/ 0 w 11"/>
                <a:gd name="T1" fmla="*/ 36 h 36"/>
                <a:gd name="T2" fmla="*/ 2 w 11"/>
                <a:gd name="T3" fmla="*/ 0 h 36"/>
                <a:gd name="T4" fmla="*/ 11 w 11"/>
                <a:gd name="T5" fmla="*/ 0 h 36"/>
                <a:gd name="T6" fmla="*/ 7 w 11"/>
                <a:gd name="T7" fmla="*/ 36 h 36"/>
                <a:gd name="T8" fmla="*/ 0 w 11"/>
                <a:gd name="T9" fmla="*/ 36 h 36"/>
              </a:gdLst>
              <a:ahLst/>
              <a:cxnLst>
                <a:cxn ang="0">
                  <a:pos x="T0" y="T1"/>
                </a:cxn>
                <a:cxn ang="0">
                  <a:pos x="T2" y="T3"/>
                </a:cxn>
                <a:cxn ang="0">
                  <a:pos x="T4" y="T5"/>
                </a:cxn>
                <a:cxn ang="0">
                  <a:pos x="T6" y="T7"/>
                </a:cxn>
                <a:cxn ang="0">
                  <a:pos x="T8" y="T9"/>
                </a:cxn>
              </a:cxnLst>
              <a:rect l="0" t="0" r="r" b="b"/>
              <a:pathLst>
                <a:path w="11" h="36">
                  <a:moveTo>
                    <a:pt x="0" y="36"/>
                  </a:moveTo>
                  <a:lnTo>
                    <a:pt x="2" y="0"/>
                  </a:lnTo>
                  <a:lnTo>
                    <a:pt x="11" y="0"/>
                  </a:lnTo>
                  <a:lnTo>
                    <a:pt x="7" y="36"/>
                  </a:lnTo>
                  <a:lnTo>
                    <a:pt x="0" y="3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6" name="Freeform 488"/>
            <p:cNvSpPr/>
            <p:nvPr/>
          </p:nvSpPr>
          <p:spPr bwMode="auto">
            <a:xfrm>
              <a:off x="3298826" y="4595813"/>
              <a:ext cx="115888" cy="14288"/>
            </a:xfrm>
            <a:custGeom>
              <a:avLst/>
              <a:gdLst>
                <a:gd name="T0" fmla="*/ 0 w 73"/>
                <a:gd name="T1" fmla="*/ 9 h 9"/>
                <a:gd name="T2" fmla="*/ 0 w 73"/>
                <a:gd name="T3" fmla="*/ 2 h 9"/>
                <a:gd name="T4" fmla="*/ 73 w 73"/>
                <a:gd name="T5" fmla="*/ 0 h 9"/>
                <a:gd name="T6" fmla="*/ 73 w 73"/>
                <a:gd name="T7" fmla="*/ 7 h 9"/>
                <a:gd name="T8" fmla="*/ 0 w 73"/>
                <a:gd name="T9" fmla="*/ 9 h 9"/>
              </a:gdLst>
              <a:ahLst/>
              <a:cxnLst>
                <a:cxn ang="0">
                  <a:pos x="T0" y="T1"/>
                </a:cxn>
                <a:cxn ang="0">
                  <a:pos x="T2" y="T3"/>
                </a:cxn>
                <a:cxn ang="0">
                  <a:pos x="T4" y="T5"/>
                </a:cxn>
                <a:cxn ang="0">
                  <a:pos x="T6" y="T7"/>
                </a:cxn>
                <a:cxn ang="0">
                  <a:pos x="T8" y="T9"/>
                </a:cxn>
              </a:cxnLst>
              <a:rect l="0" t="0" r="r" b="b"/>
              <a:pathLst>
                <a:path w="73" h="9">
                  <a:moveTo>
                    <a:pt x="0" y="9"/>
                  </a:moveTo>
                  <a:lnTo>
                    <a:pt x="0" y="2"/>
                  </a:lnTo>
                  <a:lnTo>
                    <a:pt x="73" y="0"/>
                  </a:lnTo>
                  <a:lnTo>
                    <a:pt x="73" y="7"/>
                  </a:lnTo>
                  <a:lnTo>
                    <a:pt x="0"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7" name="Freeform 489"/>
            <p:cNvSpPr/>
            <p:nvPr/>
          </p:nvSpPr>
          <p:spPr bwMode="auto">
            <a:xfrm>
              <a:off x="3351213" y="4557713"/>
              <a:ext cx="49213" cy="49213"/>
            </a:xfrm>
            <a:custGeom>
              <a:avLst/>
              <a:gdLst>
                <a:gd name="T0" fmla="*/ 5 w 31"/>
                <a:gd name="T1" fmla="*/ 31 h 31"/>
                <a:gd name="T2" fmla="*/ 0 w 31"/>
                <a:gd name="T3" fmla="*/ 26 h 31"/>
                <a:gd name="T4" fmla="*/ 24 w 31"/>
                <a:gd name="T5" fmla="*/ 0 h 31"/>
                <a:gd name="T6" fmla="*/ 31 w 31"/>
                <a:gd name="T7" fmla="*/ 5 h 31"/>
                <a:gd name="T8" fmla="*/ 5 w 31"/>
                <a:gd name="T9" fmla="*/ 31 h 31"/>
              </a:gdLst>
              <a:ahLst/>
              <a:cxnLst>
                <a:cxn ang="0">
                  <a:pos x="T0" y="T1"/>
                </a:cxn>
                <a:cxn ang="0">
                  <a:pos x="T2" y="T3"/>
                </a:cxn>
                <a:cxn ang="0">
                  <a:pos x="T4" y="T5"/>
                </a:cxn>
                <a:cxn ang="0">
                  <a:pos x="T6" y="T7"/>
                </a:cxn>
                <a:cxn ang="0">
                  <a:pos x="T8" y="T9"/>
                </a:cxn>
              </a:cxnLst>
              <a:rect l="0" t="0" r="r" b="b"/>
              <a:pathLst>
                <a:path w="31" h="31">
                  <a:moveTo>
                    <a:pt x="5" y="31"/>
                  </a:moveTo>
                  <a:lnTo>
                    <a:pt x="0" y="26"/>
                  </a:lnTo>
                  <a:lnTo>
                    <a:pt x="24" y="0"/>
                  </a:lnTo>
                  <a:lnTo>
                    <a:pt x="31" y="5"/>
                  </a:lnTo>
                  <a:lnTo>
                    <a:pt x="5" y="3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8" name="Freeform 490"/>
            <p:cNvSpPr/>
            <p:nvPr/>
          </p:nvSpPr>
          <p:spPr bwMode="auto">
            <a:xfrm>
              <a:off x="3351213" y="4598988"/>
              <a:ext cx="49213" cy="49213"/>
            </a:xfrm>
            <a:custGeom>
              <a:avLst/>
              <a:gdLst>
                <a:gd name="T0" fmla="*/ 26 w 31"/>
                <a:gd name="T1" fmla="*/ 31 h 31"/>
                <a:gd name="T2" fmla="*/ 0 w 31"/>
                <a:gd name="T3" fmla="*/ 5 h 31"/>
                <a:gd name="T4" fmla="*/ 5 w 31"/>
                <a:gd name="T5" fmla="*/ 0 h 31"/>
                <a:gd name="T6" fmla="*/ 31 w 31"/>
                <a:gd name="T7" fmla="*/ 24 h 31"/>
                <a:gd name="T8" fmla="*/ 26 w 31"/>
                <a:gd name="T9" fmla="*/ 31 h 31"/>
              </a:gdLst>
              <a:ahLst/>
              <a:cxnLst>
                <a:cxn ang="0">
                  <a:pos x="T0" y="T1"/>
                </a:cxn>
                <a:cxn ang="0">
                  <a:pos x="T2" y="T3"/>
                </a:cxn>
                <a:cxn ang="0">
                  <a:pos x="T4" y="T5"/>
                </a:cxn>
                <a:cxn ang="0">
                  <a:pos x="T6" y="T7"/>
                </a:cxn>
                <a:cxn ang="0">
                  <a:pos x="T8" y="T9"/>
                </a:cxn>
              </a:cxnLst>
              <a:rect l="0" t="0" r="r" b="b"/>
              <a:pathLst>
                <a:path w="31" h="31">
                  <a:moveTo>
                    <a:pt x="26" y="31"/>
                  </a:moveTo>
                  <a:lnTo>
                    <a:pt x="0" y="5"/>
                  </a:lnTo>
                  <a:lnTo>
                    <a:pt x="5" y="0"/>
                  </a:lnTo>
                  <a:lnTo>
                    <a:pt x="31" y="24"/>
                  </a:lnTo>
                  <a:lnTo>
                    <a:pt x="26" y="3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9" name="Freeform 491"/>
            <p:cNvSpPr>
              <a:spLocks noEditPoints="1"/>
            </p:cNvSpPr>
            <p:nvPr/>
          </p:nvSpPr>
          <p:spPr bwMode="auto">
            <a:xfrm>
              <a:off x="3117851" y="4494213"/>
              <a:ext cx="247650" cy="247650"/>
            </a:xfrm>
            <a:custGeom>
              <a:avLst/>
              <a:gdLst>
                <a:gd name="T0" fmla="*/ 97 w 156"/>
                <a:gd name="T1" fmla="*/ 156 h 156"/>
                <a:gd name="T2" fmla="*/ 67 w 156"/>
                <a:gd name="T3" fmla="*/ 118 h 156"/>
                <a:gd name="T4" fmla="*/ 19 w 156"/>
                <a:gd name="T5" fmla="*/ 135 h 156"/>
                <a:gd name="T6" fmla="*/ 38 w 156"/>
                <a:gd name="T7" fmla="*/ 88 h 156"/>
                <a:gd name="T8" fmla="*/ 0 w 156"/>
                <a:gd name="T9" fmla="*/ 57 h 156"/>
                <a:gd name="T10" fmla="*/ 50 w 156"/>
                <a:gd name="T11" fmla="*/ 50 h 156"/>
                <a:gd name="T12" fmla="*/ 59 w 156"/>
                <a:gd name="T13" fmla="*/ 0 h 156"/>
                <a:gd name="T14" fmla="*/ 90 w 156"/>
                <a:gd name="T15" fmla="*/ 40 h 156"/>
                <a:gd name="T16" fmla="*/ 137 w 156"/>
                <a:gd name="T17" fmla="*/ 24 h 156"/>
                <a:gd name="T18" fmla="*/ 116 w 156"/>
                <a:gd name="T19" fmla="*/ 69 h 156"/>
                <a:gd name="T20" fmla="*/ 156 w 156"/>
                <a:gd name="T21" fmla="*/ 102 h 156"/>
                <a:gd name="T22" fmla="*/ 107 w 156"/>
                <a:gd name="T23" fmla="*/ 109 h 156"/>
                <a:gd name="T24" fmla="*/ 97 w 156"/>
                <a:gd name="T25" fmla="*/ 156 h 156"/>
                <a:gd name="T26" fmla="*/ 69 w 156"/>
                <a:gd name="T27" fmla="*/ 107 h 156"/>
                <a:gd name="T28" fmla="*/ 69 w 156"/>
                <a:gd name="T29" fmla="*/ 107 h 156"/>
                <a:gd name="T30" fmla="*/ 93 w 156"/>
                <a:gd name="T31" fmla="*/ 137 h 156"/>
                <a:gd name="T32" fmla="*/ 100 w 156"/>
                <a:gd name="T33" fmla="*/ 99 h 156"/>
                <a:gd name="T34" fmla="*/ 135 w 156"/>
                <a:gd name="T35" fmla="*/ 95 h 156"/>
                <a:gd name="T36" fmla="*/ 107 w 156"/>
                <a:gd name="T37" fmla="*/ 71 h 156"/>
                <a:gd name="T38" fmla="*/ 121 w 156"/>
                <a:gd name="T39" fmla="*/ 38 h 156"/>
                <a:gd name="T40" fmla="*/ 85 w 156"/>
                <a:gd name="T41" fmla="*/ 50 h 156"/>
                <a:gd name="T42" fmla="*/ 64 w 156"/>
                <a:gd name="T43" fmla="*/ 21 h 156"/>
                <a:gd name="T44" fmla="*/ 57 w 156"/>
                <a:gd name="T45" fmla="*/ 57 h 156"/>
                <a:gd name="T46" fmla="*/ 22 w 156"/>
                <a:gd name="T47" fmla="*/ 62 h 156"/>
                <a:gd name="T48" fmla="*/ 50 w 156"/>
                <a:gd name="T49" fmla="*/ 85 h 156"/>
                <a:gd name="T50" fmla="*/ 36 w 156"/>
                <a:gd name="T51" fmla="*/ 121 h 156"/>
                <a:gd name="T52" fmla="*/ 69 w 156"/>
                <a:gd name="T53" fmla="*/ 10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6" h="156">
                  <a:moveTo>
                    <a:pt x="97" y="156"/>
                  </a:moveTo>
                  <a:lnTo>
                    <a:pt x="67" y="118"/>
                  </a:lnTo>
                  <a:lnTo>
                    <a:pt x="19" y="135"/>
                  </a:lnTo>
                  <a:lnTo>
                    <a:pt x="38" y="88"/>
                  </a:lnTo>
                  <a:lnTo>
                    <a:pt x="0" y="57"/>
                  </a:lnTo>
                  <a:lnTo>
                    <a:pt x="50" y="50"/>
                  </a:lnTo>
                  <a:lnTo>
                    <a:pt x="59" y="0"/>
                  </a:lnTo>
                  <a:lnTo>
                    <a:pt x="90" y="40"/>
                  </a:lnTo>
                  <a:lnTo>
                    <a:pt x="137" y="24"/>
                  </a:lnTo>
                  <a:lnTo>
                    <a:pt x="116" y="69"/>
                  </a:lnTo>
                  <a:lnTo>
                    <a:pt x="156" y="102"/>
                  </a:lnTo>
                  <a:lnTo>
                    <a:pt x="107" y="109"/>
                  </a:lnTo>
                  <a:lnTo>
                    <a:pt x="97" y="156"/>
                  </a:lnTo>
                  <a:close/>
                  <a:moveTo>
                    <a:pt x="69" y="107"/>
                  </a:moveTo>
                  <a:lnTo>
                    <a:pt x="69" y="107"/>
                  </a:lnTo>
                  <a:lnTo>
                    <a:pt x="93" y="137"/>
                  </a:lnTo>
                  <a:lnTo>
                    <a:pt x="100" y="99"/>
                  </a:lnTo>
                  <a:lnTo>
                    <a:pt x="135" y="95"/>
                  </a:lnTo>
                  <a:lnTo>
                    <a:pt x="107" y="71"/>
                  </a:lnTo>
                  <a:lnTo>
                    <a:pt x="121" y="38"/>
                  </a:lnTo>
                  <a:lnTo>
                    <a:pt x="85" y="50"/>
                  </a:lnTo>
                  <a:lnTo>
                    <a:pt x="64" y="21"/>
                  </a:lnTo>
                  <a:lnTo>
                    <a:pt x="57" y="57"/>
                  </a:lnTo>
                  <a:lnTo>
                    <a:pt x="22" y="62"/>
                  </a:lnTo>
                  <a:lnTo>
                    <a:pt x="50" y="85"/>
                  </a:lnTo>
                  <a:lnTo>
                    <a:pt x="36" y="121"/>
                  </a:lnTo>
                  <a:lnTo>
                    <a:pt x="69" y="10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0" name="Freeform 492"/>
            <p:cNvSpPr>
              <a:spLocks noEditPoints="1"/>
            </p:cNvSpPr>
            <p:nvPr/>
          </p:nvSpPr>
          <p:spPr bwMode="auto">
            <a:xfrm>
              <a:off x="3175001" y="4551363"/>
              <a:ext cx="134938" cy="134938"/>
            </a:xfrm>
            <a:custGeom>
              <a:avLst/>
              <a:gdLst>
                <a:gd name="T0" fmla="*/ 52 w 85"/>
                <a:gd name="T1" fmla="*/ 85 h 85"/>
                <a:gd name="T2" fmla="*/ 35 w 85"/>
                <a:gd name="T3" fmla="*/ 63 h 85"/>
                <a:gd name="T4" fmla="*/ 9 w 85"/>
                <a:gd name="T5" fmla="*/ 73 h 85"/>
                <a:gd name="T6" fmla="*/ 21 w 85"/>
                <a:gd name="T7" fmla="*/ 47 h 85"/>
                <a:gd name="T8" fmla="*/ 0 w 85"/>
                <a:gd name="T9" fmla="*/ 30 h 85"/>
                <a:gd name="T10" fmla="*/ 26 w 85"/>
                <a:gd name="T11" fmla="*/ 28 h 85"/>
                <a:gd name="T12" fmla="*/ 31 w 85"/>
                <a:gd name="T13" fmla="*/ 0 h 85"/>
                <a:gd name="T14" fmla="*/ 47 w 85"/>
                <a:gd name="T15" fmla="*/ 21 h 85"/>
                <a:gd name="T16" fmla="*/ 73 w 85"/>
                <a:gd name="T17" fmla="*/ 11 h 85"/>
                <a:gd name="T18" fmla="*/ 64 w 85"/>
                <a:gd name="T19" fmla="*/ 37 h 85"/>
                <a:gd name="T20" fmla="*/ 85 w 85"/>
                <a:gd name="T21" fmla="*/ 54 h 85"/>
                <a:gd name="T22" fmla="*/ 57 w 85"/>
                <a:gd name="T23" fmla="*/ 59 h 85"/>
                <a:gd name="T24" fmla="*/ 52 w 85"/>
                <a:gd name="T25" fmla="*/ 85 h 85"/>
                <a:gd name="T26" fmla="*/ 38 w 85"/>
                <a:gd name="T27" fmla="*/ 54 h 85"/>
                <a:gd name="T28" fmla="*/ 38 w 85"/>
                <a:gd name="T29" fmla="*/ 54 h 85"/>
                <a:gd name="T30" fmla="*/ 47 w 85"/>
                <a:gd name="T31" fmla="*/ 66 h 85"/>
                <a:gd name="T32" fmla="*/ 49 w 85"/>
                <a:gd name="T33" fmla="*/ 52 h 85"/>
                <a:gd name="T34" fmla="*/ 64 w 85"/>
                <a:gd name="T35" fmla="*/ 49 h 85"/>
                <a:gd name="T36" fmla="*/ 52 w 85"/>
                <a:gd name="T37" fmla="*/ 40 h 85"/>
                <a:gd name="T38" fmla="*/ 59 w 85"/>
                <a:gd name="T39" fmla="*/ 28 h 85"/>
                <a:gd name="T40" fmla="*/ 45 w 85"/>
                <a:gd name="T41" fmla="*/ 33 h 85"/>
                <a:gd name="T42" fmla="*/ 38 w 85"/>
                <a:gd name="T43" fmla="*/ 21 h 85"/>
                <a:gd name="T44" fmla="*/ 33 w 85"/>
                <a:gd name="T45" fmla="*/ 35 h 85"/>
                <a:gd name="T46" fmla="*/ 21 w 85"/>
                <a:gd name="T47" fmla="*/ 37 h 85"/>
                <a:gd name="T48" fmla="*/ 31 w 85"/>
                <a:gd name="T49" fmla="*/ 45 h 85"/>
                <a:gd name="T50" fmla="*/ 26 w 85"/>
                <a:gd name="T51" fmla="*/ 59 h 85"/>
                <a:gd name="T52" fmla="*/ 38 w 85"/>
                <a:gd name="T53" fmla="*/ 5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 h="85">
                  <a:moveTo>
                    <a:pt x="52" y="85"/>
                  </a:moveTo>
                  <a:lnTo>
                    <a:pt x="35" y="63"/>
                  </a:lnTo>
                  <a:lnTo>
                    <a:pt x="9" y="73"/>
                  </a:lnTo>
                  <a:lnTo>
                    <a:pt x="21" y="47"/>
                  </a:lnTo>
                  <a:lnTo>
                    <a:pt x="0" y="30"/>
                  </a:lnTo>
                  <a:lnTo>
                    <a:pt x="26" y="28"/>
                  </a:lnTo>
                  <a:lnTo>
                    <a:pt x="31" y="0"/>
                  </a:lnTo>
                  <a:lnTo>
                    <a:pt x="47" y="21"/>
                  </a:lnTo>
                  <a:lnTo>
                    <a:pt x="73" y="11"/>
                  </a:lnTo>
                  <a:lnTo>
                    <a:pt x="64" y="37"/>
                  </a:lnTo>
                  <a:lnTo>
                    <a:pt x="85" y="54"/>
                  </a:lnTo>
                  <a:lnTo>
                    <a:pt x="57" y="59"/>
                  </a:lnTo>
                  <a:lnTo>
                    <a:pt x="52" y="85"/>
                  </a:lnTo>
                  <a:close/>
                  <a:moveTo>
                    <a:pt x="38" y="54"/>
                  </a:moveTo>
                  <a:lnTo>
                    <a:pt x="38" y="54"/>
                  </a:lnTo>
                  <a:lnTo>
                    <a:pt x="47" y="66"/>
                  </a:lnTo>
                  <a:lnTo>
                    <a:pt x="49" y="52"/>
                  </a:lnTo>
                  <a:lnTo>
                    <a:pt x="64" y="49"/>
                  </a:lnTo>
                  <a:lnTo>
                    <a:pt x="52" y="40"/>
                  </a:lnTo>
                  <a:lnTo>
                    <a:pt x="59" y="28"/>
                  </a:lnTo>
                  <a:lnTo>
                    <a:pt x="45" y="33"/>
                  </a:lnTo>
                  <a:lnTo>
                    <a:pt x="38" y="21"/>
                  </a:lnTo>
                  <a:lnTo>
                    <a:pt x="33" y="35"/>
                  </a:lnTo>
                  <a:lnTo>
                    <a:pt x="21" y="37"/>
                  </a:lnTo>
                  <a:lnTo>
                    <a:pt x="31" y="45"/>
                  </a:lnTo>
                  <a:lnTo>
                    <a:pt x="26" y="59"/>
                  </a:lnTo>
                  <a:lnTo>
                    <a:pt x="38" y="5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1" name="Freeform 493"/>
            <p:cNvSpPr>
              <a:spLocks noEditPoints="1"/>
            </p:cNvSpPr>
            <p:nvPr/>
          </p:nvSpPr>
          <p:spPr bwMode="auto">
            <a:xfrm>
              <a:off x="3125788" y="4689475"/>
              <a:ext cx="41275" cy="44450"/>
            </a:xfrm>
            <a:custGeom>
              <a:avLst/>
              <a:gdLst>
                <a:gd name="T0" fmla="*/ 4 w 11"/>
                <a:gd name="T1" fmla="*/ 11 h 12"/>
                <a:gd name="T2" fmla="*/ 0 w 11"/>
                <a:gd name="T3" fmla="*/ 4 h 12"/>
                <a:gd name="T4" fmla="*/ 7 w 11"/>
                <a:gd name="T5" fmla="*/ 1 h 12"/>
                <a:gd name="T6" fmla="*/ 11 w 11"/>
                <a:gd name="T7" fmla="*/ 7 h 12"/>
                <a:gd name="T8" fmla="*/ 4 w 11"/>
                <a:gd name="T9" fmla="*/ 11 h 12"/>
                <a:gd name="T10" fmla="*/ 6 w 11"/>
                <a:gd name="T11" fmla="*/ 4 h 12"/>
                <a:gd name="T12" fmla="*/ 6 w 11"/>
                <a:gd name="T13" fmla="*/ 4 h 12"/>
                <a:gd name="T14" fmla="*/ 4 w 11"/>
                <a:gd name="T15" fmla="*/ 5 h 12"/>
                <a:gd name="T16" fmla="*/ 5 w 11"/>
                <a:gd name="T17" fmla="*/ 7 h 12"/>
                <a:gd name="T18" fmla="*/ 7 w 11"/>
                <a:gd name="T19" fmla="*/ 6 h 12"/>
                <a:gd name="T20" fmla="*/ 6 w 11"/>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4" y="11"/>
                  </a:moveTo>
                  <a:cubicBezTo>
                    <a:pt x="1" y="10"/>
                    <a:pt x="0" y="7"/>
                    <a:pt x="0" y="4"/>
                  </a:cubicBezTo>
                  <a:cubicBezTo>
                    <a:pt x="1" y="2"/>
                    <a:pt x="4" y="0"/>
                    <a:pt x="7" y="1"/>
                  </a:cubicBezTo>
                  <a:cubicBezTo>
                    <a:pt x="10" y="2"/>
                    <a:pt x="11" y="4"/>
                    <a:pt x="11" y="7"/>
                  </a:cubicBezTo>
                  <a:cubicBezTo>
                    <a:pt x="10" y="10"/>
                    <a:pt x="7" y="12"/>
                    <a:pt x="4" y="11"/>
                  </a:cubicBezTo>
                  <a:close/>
                  <a:moveTo>
                    <a:pt x="6" y="4"/>
                  </a:moveTo>
                  <a:cubicBezTo>
                    <a:pt x="6" y="4"/>
                    <a:pt x="6" y="4"/>
                    <a:pt x="6" y="4"/>
                  </a:cubicBezTo>
                  <a:cubicBezTo>
                    <a:pt x="5" y="4"/>
                    <a:pt x="4" y="4"/>
                    <a:pt x="4" y="5"/>
                  </a:cubicBezTo>
                  <a:cubicBezTo>
                    <a:pt x="4" y="6"/>
                    <a:pt x="4" y="7"/>
                    <a:pt x="5" y="7"/>
                  </a:cubicBezTo>
                  <a:cubicBezTo>
                    <a:pt x="6" y="8"/>
                    <a:pt x="7" y="7"/>
                    <a:pt x="7" y="6"/>
                  </a:cubicBezTo>
                  <a:cubicBezTo>
                    <a:pt x="7" y="5"/>
                    <a:pt x="7" y="4"/>
                    <a:pt x="6" y="4"/>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2" name="Freeform 494"/>
            <p:cNvSpPr>
              <a:spLocks noEditPoints="1"/>
            </p:cNvSpPr>
            <p:nvPr/>
          </p:nvSpPr>
          <p:spPr bwMode="auto">
            <a:xfrm>
              <a:off x="3317876" y="4505325"/>
              <a:ext cx="41275" cy="41275"/>
            </a:xfrm>
            <a:custGeom>
              <a:avLst/>
              <a:gdLst>
                <a:gd name="T0" fmla="*/ 4 w 11"/>
                <a:gd name="T1" fmla="*/ 10 h 11"/>
                <a:gd name="T2" fmla="*/ 1 w 11"/>
                <a:gd name="T3" fmla="*/ 4 h 11"/>
                <a:gd name="T4" fmla="*/ 7 w 11"/>
                <a:gd name="T5" fmla="*/ 0 h 11"/>
                <a:gd name="T6" fmla="*/ 11 w 11"/>
                <a:gd name="T7" fmla="*/ 7 h 11"/>
                <a:gd name="T8" fmla="*/ 4 w 11"/>
                <a:gd name="T9" fmla="*/ 10 h 11"/>
                <a:gd name="T10" fmla="*/ 6 w 11"/>
                <a:gd name="T11" fmla="*/ 4 h 11"/>
                <a:gd name="T12" fmla="*/ 6 w 11"/>
                <a:gd name="T13" fmla="*/ 4 h 11"/>
                <a:gd name="T14" fmla="*/ 4 w 11"/>
                <a:gd name="T15" fmla="*/ 5 h 11"/>
                <a:gd name="T16" fmla="*/ 5 w 11"/>
                <a:gd name="T17" fmla="*/ 7 h 11"/>
                <a:gd name="T18" fmla="*/ 7 w 11"/>
                <a:gd name="T19" fmla="*/ 6 h 11"/>
                <a:gd name="T20" fmla="*/ 6 w 11"/>
                <a:gd name="T21"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1">
                  <a:moveTo>
                    <a:pt x="4" y="10"/>
                  </a:moveTo>
                  <a:cubicBezTo>
                    <a:pt x="1" y="10"/>
                    <a:pt x="0" y="7"/>
                    <a:pt x="1" y="4"/>
                  </a:cubicBezTo>
                  <a:cubicBezTo>
                    <a:pt x="1" y="1"/>
                    <a:pt x="4" y="0"/>
                    <a:pt x="7" y="0"/>
                  </a:cubicBezTo>
                  <a:cubicBezTo>
                    <a:pt x="10" y="1"/>
                    <a:pt x="11" y="4"/>
                    <a:pt x="11" y="7"/>
                  </a:cubicBezTo>
                  <a:cubicBezTo>
                    <a:pt x="10" y="10"/>
                    <a:pt x="7" y="11"/>
                    <a:pt x="4" y="10"/>
                  </a:cubicBezTo>
                  <a:close/>
                  <a:moveTo>
                    <a:pt x="6" y="4"/>
                  </a:moveTo>
                  <a:cubicBezTo>
                    <a:pt x="6" y="4"/>
                    <a:pt x="6" y="4"/>
                    <a:pt x="6" y="4"/>
                  </a:cubicBezTo>
                  <a:cubicBezTo>
                    <a:pt x="5" y="4"/>
                    <a:pt x="4" y="4"/>
                    <a:pt x="4" y="5"/>
                  </a:cubicBezTo>
                  <a:cubicBezTo>
                    <a:pt x="4" y="6"/>
                    <a:pt x="4" y="7"/>
                    <a:pt x="5" y="7"/>
                  </a:cubicBezTo>
                  <a:cubicBezTo>
                    <a:pt x="6" y="7"/>
                    <a:pt x="7" y="7"/>
                    <a:pt x="7" y="6"/>
                  </a:cubicBezTo>
                  <a:cubicBezTo>
                    <a:pt x="7" y="5"/>
                    <a:pt x="7" y="4"/>
                    <a:pt x="6" y="4"/>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3" name="Freeform 495"/>
            <p:cNvSpPr>
              <a:spLocks noEditPoints="1"/>
            </p:cNvSpPr>
            <p:nvPr/>
          </p:nvSpPr>
          <p:spPr bwMode="auto">
            <a:xfrm>
              <a:off x="3186113" y="4464050"/>
              <a:ext cx="44450" cy="46038"/>
            </a:xfrm>
            <a:custGeom>
              <a:avLst/>
              <a:gdLst>
                <a:gd name="T0" fmla="*/ 4 w 12"/>
                <a:gd name="T1" fmla="*/ 11 h 12"/>
                <a:gd name="T2" fmla="*/ 1 w 12"/>
                <a:gd name="T3" fmla="*/ 5 h 12"/>
                <a:gd name="T4" fmla="*/ 7 w 12"/>
                <a:gd name="T5" fmla="*/ 1 h 12"/>
                <a:gd name="T6" fmla="*/ 11 w 12"/>
                <a:gd name="T7" fmla="*/ 8 h 12"/>
                <a:gd name="T8" fmla="*/ 4 w 12"/>
                <a:gd name="T9" fmla="*/ 11 h 12"/>
                <a:gd name="T10" fmla="*/ 6 w 12"/>
                <a:gd name="T11" fmla="*/ 5 h 12"/>
                <a:gd name="T12" fmla="*/ 6 w 12"/>
                <a:gd name="T13" fmla="*/ 5 h 12"/>
                <a:gd name="T14" fmla="*/ 4 w 12"/>
                <a:gd name="T15" fmla="*/ 6 h 12"/>
                <a:gd name="T16" fmla="*/ 5 w 12"/>
                <a:gd name="T17" fmla="*/ 8 h 12"/>
                <a:gd name="T18" fmla="*/ 7 w 12"/>
                <a:gd name="T19" fmla="*/ 7 h 12"/>
                <a:gd name="T20" fmla="*/ 6 w 12"/>
                <a:gd name="T21"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12">
                  <a:moveTo>
                    <a:pt x="4" y="11"/>
                  </a:moveTo>
                  <a:cubicBezTo>
                    <a:pt x="2" y="10"/>
                    <a:pt x="0" y="8"/>
                    <a:pt x="1" y="5"/>
                  </a:cubicBezTo>
                  <a:cubicBezTo>
                    <a:pt x="2" y="2"/>
                    <a:pt x="5" y="0"/>
                    <a:pt x="7" y="1"/>
                  </a:cubicBezTo>
                  <a:cubicBezTo>
                    <a:pt x="10" y="2"/>
                    <a:pt x="12" y="5"/>
                    <a:pt x="11" y="8"/>
                  </a:cubicBezTo>
                  <a:cubicBezTo>
                    <a:pt x="10" y="10"/>
                    <a:pt x="7" y="12"/>
                    <a:pt x="4" y="11"/>
                  </a:cubicBezTo>
                  <a:close/>
                  <a:moveTo>
                    <a:pt x="6" y="5"/>
                  </a:moveTo>
                  <a:cubicBezTo>
                    <a:pt x="6" y="5"/>
                    <a:pt x="6" y="5"/>
                    <a:pt x="6" y="5"/>
                  </a:cubicBezTo>
                  <a:cubicBezTo>
                    <a:pt x="5" y="4"/>
                    <a:pt x="5" y="5"/>
                    <a:pt x="4" y="6"/>
                  </a:cubicBezTo>
                  <a:cubicBezTo>
                    <a:pt x="4" y="7"/>
                    <a:pt x="5" y="8"/>
                    <a:pt x="5" y="8"/>
                  </a:cubicBezTo>
                  <a:cubicBezTo>
                    <a:pt x="6" y="8"/>
                    <a:pt x="7" y="8"/>
                    <a:pt x="7" y="7"/>
                  </a:cubicBezTo>
                  <a:cubicBezTo>
                    <a:pt x="8" y="6"/>
                    <a:pt x="7" y="5"/>
                    <a:pt x="6" y="5"/>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4" name="Freeform 496"/>
            <p:cNvSpPr>
              <a:spLocks noEditPoints="1"/>
            </p:cNvSpPr>
            <p:nvPr/>
          </p:nvSpPr>
          <p:spPr bwMode="auto">
            <a:xfrm>
              <a:off x="3092451" y="4562475"/>
              <a:ext cx="41275" cy="44450"/>
            </a:xfrm>
            <a:custGeom>
              <a:avLst/>
              <a:gdLst>
                <a:gd name="T0" fmla="*/ 4 w 11"/>
                <a:gd name="T1" fmla="*/ 11 h 12"/>
                <a:gd name="T2" fmla="*/ 0 w 11"/>
                <a:gd name="T3" fmla="*/ 4 h 12"/>
                <a:gd name="T4" fmla="*/ 7 w 11"/>
                <a:gd name="T5" fmla="*/ 1 h 12"/>
                <a:gd name="T6" fmla="*/ 10 w 11"/>
                <a:gd name="T7" fmla="*/ 7 h 12"/>
                <a:gd name="T8" fmla="*/ 4 w 11"/>
                <a:gd name="T9" fmla="*/ 11 h 12"/>
                <a:gd name="T10" fmla="*/ 6 w 11"/>
                <a:gd name="T11" fmla="*/ 4 h 12"/>
                <a:gd name="T12" fmla="*/ 6 w 11"/>
                <a:gd name="T13" fmla="*/ 4 h 12"/>
                <a:gd name="T14" fmla="*/ 4 w 11"/>
                <a:gd name="T15" fmla="*/ 6 h 12"/>
                <a:gd name="T16" fmla="*/ 5 w 11"/>
                <a:gd name="T17" fmla="*/ 7 h 12"/>
                <a:gd name="T18" fmla="*/ 7 w 11"/>
                <a:gd name="T19" fmla="*/ 6 h 12"/>
                <a:gd name="T20" fmla="*/ 6 w 11"/>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4" y="11"/>
                  </a:moveTo>
                  <a:cubicBezTo>
                    <a:pt x="1" y="10"/>
                    <a:pt x="0" y="7"/>
                    <a:pt x="0" y="4"/>
                  </a:cubicBezTo>
                  <a:cubicBezTo>
                    <a:pt x="1" y="2"/>
                    <a:pt x="4" y="0"/>
                    <a:pt x="7" y="1"/>
                  </a:cubicBezTo>
                  <a:cubicBezTo>
                    <a:pt x="10" y="2"/>
                    <a:pt x="11" y="5"/>
                    <a:pt x="10" y="7"/>
                  </a:cubicBezTo>
                  <a:cubicBezTo>
                    <a:pt x="10" y="10"/>
                    <a:pt x="7" y="12"/>
                    <a:pt x="4" y="11"/>
                  </a:cubicBezTo>
                  <a:close/>
                  <a:moveTo>
                    <a:pt x="6" y="4"/>
                  </a:moveTo>
                  <a:cubicBezTo>
                    <a:pt x="6" y="4"/>
                    <a:pt x="6" y="4"/>
                    <a:pt x="6" y="4"/>
                  </a:cubicBezTo>
                  <a:cubicBezTo>
                    <a:pt x="5" y="4"/>
                    <a:pt x="4" y="5"/>
                    <a:pt x="4" y="6"/>
                  </a:cubicBezTo>
                  <a:cubicBezTo>
                    <a:pt x="4" y="6"/>
                    <a:pt x="4" y="7"/>
                    <a:pt x="5" y="7"/>
                  </a:cubicBezTo>
                  <a:cubicBezTo>
                    <a:pt x="6" y="8"/>
                    <a:pt x="7" y="7"/>
                    <a:pt x="7" y="6"/>
                  </a:cubicBezTo>
                  <a:cubicBezTo>
                    <a:pt x="7" y="6"/>
                    <a:pt x="7" y="5"/>
                    <a:pt x="6" y="4"/>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5" name="Freeform 497"/>
            <p:cNvSpPr>
              <a:spLocks noEditPoints="1"/>
            </p:cNvSpPr>
            <p:nvPr/>
          </p:nvSpPr>
          <p:spPr bwMode="auto">
            <a:xfrm>
              <a:off x="3348038" y="4633913"/>
              <a:ext cx="41275" cy="44450"/>
            </a:xfrm>
            <a:custGeom>
              <a:avLst/>
              <a:gdLst>
                <a:gd name="T0" fmla="*/ 4 w 11"/>
                <a:gd name="T1" fmla="*/ 11 h 12"/>
                <a:gd name="T2" fmla="*/ 1 w 11"/>
                <a:gd name="T3" fmla="*/ 4 h 12"/>
                <a:gd name="T4" fmla="*/ 7 w 11"/>
                <a:gd name="T5" fmla="*/ 1 h 12"/>
                <a:gd name="T6" fmla="*/ 11 w 11"/>
                <a:gd name="T7" fmla="*/ 7 h 12"/>
                <a:gd name="T8" fmla="*/ 4 w 11"/>
                <a:gd name="T9" fmla="*/ 11 h 12"/>
                <a:gd name="T10" fmla="*/ 6 w 11"/>
                <a:gd name="T11" fmla="*/ 4 h 12"/>
                <a:gd name="T12" fmla="*/ 6 w 11"/>
                <a:gd name="T13" fmla="*/ 4 h 12"/>
                <a:gd name="T14" fmla="*/ 4 w 11"/>
                <a:gd name="T15" fmla="*/ 5 h 12"/>
                <a:gd name="T16" fmla="*/ 5 w 11"/>
                <a:gd name="T17" fmla="*/ 7 h 12"/>
                <a:gd name="T18" fmla="*/ 7 w 11"/>
                <a:gd name="T19" fmla="*/ 6 h 12"/>
                <a:gd name="T20" fmla="*/ 6 w 11"/>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4" y="11"/>
                  </a:moveTo>
                  <a:cubicBezTo>
                    <a:pt x="1" y="10"/>
                    <a:pt x="0" y="7"/>
                    <a:pt x="1" y="4"/>
                  </a:cubicBezTo>
                  <a:cubicBezTo>
                    <a:pt x="1" y="2"/>
                    <a:pt x="4" y="0"/>
                    <a:pt x="7" y="1"/>
                  </a:cubicBezTo>
                  <a:cubicBezTo>
                    <a:pt x="10" y="2"/>
                    <a:pt x="11" y="5"/>
                    <a:pt x="11" y="7"/>
                  </a:cubicBezTo>
                  <a:cubicBezTo>
                    <a:pt x="10" y="10"/>
                    <a:pt x="7" y="12"/>
                    <a:pt x="4" y="11"/>
                  </a:cubicBezTo>
                  <a:close/>
                  <a:moveTo>
                    <a:pt x="6" y="4"/>
                  </a:moveTo>
                  <a:cubicBezTo>
                    <a:pt x="6" y="4"/>
                    <a:pt x="6" y="4"/>
                    <a:pt x="6" y="4"/>
                  </a:cubicBezTo>
                  <a:cubicBezTo>
                    <a:pt x="5" y="4"/>
                    <a:pt x="4" y="5"/>
                    <a:pt x="4" y="5"/>
                  </a:cubicBezTo>
                  <a:cubicBezTo>
                    <a:pt x="4" y="6"/>
                    <a:pt x="4" y="7"/>
                    <a:pt x="5" y="7"/>
                  </a:cubicBezTo>
                  <a:cubicBezTo>
                    <a:pt x="6" y="8"/>
                    <a:pt x="7" y="7"/>
                    <a:pt x="7" y="6"/>
                  </a:cubicBezTo>
                  <a:cubicBezTo>
                    <a:pt x="7" y="5"/>
                    <a:pt x="7" y="5"/>
                    <a:pt x="6" y="4"/>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8" name="Freeform 500"/>
            <p:cNvSpPr/>
            <p:nvPr/>
          </p:nvSpPr>
          <p:spPr bwMode="auto">
            <a:xfrm>
              <a:off x="1636713" y="4760913"/>
              <a:ext cx="17463" cy="52388"/>
            </a:xfrm>
            <a:custGeom>
              <a:avLst/>
              <a:gdLst>
                <a:gd name="T0" fmla="*/ 2 w 11"/>
                <a:gd name="T1" fmla="*/ 33 h 33"/>
                <a:gd name="T2" fmla="*/ 0 w 11"/>
                <a:gd name="T3" fmla="*/ 33 h 33"/>
                <a:gd name="T4" fmla="*/ 9 w 11"/>
                <a:gd name="T5" fmla="*/ 0 h 33"/>
                <a:gd name="T6" fmla="*/ 11 w 11"/>
                <a:gd name="T7" fmla="*/ 2 h 33"/>
                <a:gd name="T8" fmla="*/ 2 w 11"/>
                <a:gd name="T9" fmla="*/ 33 h 33"/>
              </a:gdLst>
              <a:ahLst/>
              <a:cxnLst>
                <a:cxn ang="0">
                  <a:pos x="T0" y="T1"/>
                </a:cxn>
                <a:cxn ang="0">
                  <a:pos x="T2" y="T3"/>
                </a:cxn>
                <a:cxn ang="0">
                  <a:pos x="T4" y="T5"/>
                </a:cxn>
                <a:cxn ang="0">
                  <a:pos x="T6" y="T7"/>
                </a:cxn>
                <a:cxn ang="0">
                  <a:pos x="T8" y="T9"/>
                </a:cxn>
              </a:cxnLst>
              <a:rect l="0" t="0" r="r" b="b"/>
              <a:pathLst>
                <a:path w="11" h="33">
                  <a:moveTo>
                    <a:pt x="2" y="33"/>
                  </a:moveTo>
                  <a:lnTo>
                    <a:pt x="0" y="33"/>
                  </a:lnTo>
                  <a:lnTo>
                    <a:pt x="9" y="0"/>
                  </a:lnTo>
                  <a:lnTo>
                    <a:pt x="11"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9" name="Freeform 501"/>
            <p:cNvSpPr/>
            <p:nvPr/>
          </p:nvSpPr>
          <p:spPr bwMode="auto">
            <a:xfrm>
              <a:off x="1628776" y="4764088"/>
              <a:ext cx="19050" cy="26988"/>
            </a:xfrm>
            <a:custGeom>
              <a:avLst/>
              <a:gdLst>
                <a:gd name="T0" fmla="*/ 9 w 12"/>
                <a:gd name="T1" fmla="*/ 17 h 17"/>
                <a:gd name="T2" fmla="*/ 0 w 12"/>
                <a:gd name="T3" fmla="*/ 3 h 17"/>
                <a:gd name="T4" fmla="*/ 5 w 12"/>
                <a:gd name="T5" fmla="*/ 0 h 17"/>
                <a:gd name="T6" fmla="*/ 12 w 12"/>
                <a:gd name="T7" fmla="*/ 15 h 17"/>
                <a:gd name="T8" fmla="*/ 9 w 12"/>
                <a:gd name="T9" fmla="*/ 17 h 17"/>
              </a:gdLst>
              <a:ahLst/>
              <a:cxnLst>
                <a:cxn ang="0">
                  <a:pos x="T0" y="T1"/>
                </a:cxn>
                <a:cxn ang="0">
                  <a:pos x="T2" y="T3"/>
                </a:cxn>
                <a:cxn ang="0">
                  <a:pos x="T4" y="T5"/>
                </a:cxn>
                <a:cxn ang="0">
                  <a:pos x="T6" y="T7"/>
                </a:cxn>
                <a:cxn ang="0">
                  <a:pos x="T8" y="T9"/>
                </a:cxn>
              </a:cxnLst>
              <a:rect l="0" t="0" r="r" b="b"/>
              <a:pathLst>
                <a:path w="12" h="17">
                  <a:moveTo>
                    <a:pt x="9" y="17"/>
                  </a:moveTo>
                  <a:lnTo>
                    <a:pt x="0" y="3"/>
                  </a:lnTo>
                  <a:lnTo>
                    <a:pt x="5" y="0"/>
                  </a:lnTo>
                  <a:lnTo>
                    <a:pt x="12" y="15"/>
                  </a:lnTo>
                  <a:lnTo>
                    <a:pt x="9"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0" name="Freeform 502"/>
            <p:cNvSpPr/>
            <p:nvPr/>
          </p:nvSpPr>
          <p:spPr bwMode="auto">
            <a:xfrm>
              <a:off x="1643063" y="4772025"/>
              <a:ext cx="26988" cy="19050"/>
            </a:xfrm>
            <a:custGeom>
              <a:avLst/>
              <a:gdLst>
                <a:gd name="T0" fmla="*/ 3 w 17"/>
                <a:gd name="T1" fmla="*/ 12 h 12"/>
                <a:gd name="T2" fmla="*/ 0 w 17"/>
                <a:gd name="T3" fmla="*/ 10 h 12"/>
                <a:gd name="T4" fmla="*/ 14 w 17"/>
                <a:gd name="T5" fmla="*/ 0 h 12"/>
                <a:gd name="T6" fmla="*/ 17 w 17"/>
                <a:gd name="T7" fmla="*/ 5 h 12"/>
                <a:gd name="T8" fmla="*/ 3 w 17"/>
                <a:gd name="T9" fmla="*/ 12 h 12"/>
              </a:gdLst>
              <a:ahLst/>
              <a:cxnLst>
                <a:cxn ang="0">
                  <a:pos x="T0" y="T1"/>
                </a:cxn>
                <a:cxn ang="0">
                  <a:pos x="T2" y="T3"/>
                </a:cxn>
                <a:cxn ang="0">
                  <a:pos x="T4" y="T5"/>
                </a:cxn>
                <a:cxn ang="0">
                  <a:pos x="T6" y="T7"/>
                </a:cxn>
                <a:cxn ang="0">
                  <a:pos x="T8" y="T9"/>
                </a:cxn>
              </a:cxnLst>
              <a:rect l="0" t="0" r="r" b="b"/>
              <a:pathLst>
                <a:path w="17" h="12">
                  <a:moveTo>
                    <a:pt x="3" y="12"/>
                  </a:moveTo>
                  <a:lnTo>
                    <a:pt x="0" y="10"/>
                  </a:lnTo>
                  <a:lnTo>
                    <a:pt x="14" y="0"/>
                  </a:lnTo>
                  <a:lnTo>
                    <a:pt x="17"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1" name="Freeform 503"/>
            <p:cNvSpPr/>
            <p:nvPr/>
          </p:nvSpPr>
          <p:spPr bwMode="auto">
            <a:xfrm>
              <a:off x="1606551" y="4862513"/>
              <a:ext cx="17463" cy="52388"/>
            </a:xfrm>
            <a:custGeom>
              <a:avLst/>
              <a:gdLst>
                <a:gd name="T0" fmla="*/ 2 w 11"/>
                <a:gd name="T1" fmla="*/ 33 h 33"/>
                <a:gd name="T2" fmla="*/ 0 w 11"/>
                <a:gd name="T3" fmla="*/ 33 h 33"/>
                <a:gd name="T4" fmla="*/ 9 w 11"/>
                <a:gd name="T5" fmla="*/ 0 h 33"/>
                <a:gd name="T6" fmla="*/ 11 w 11"/>
                <a:gd name="T7" fmla="*/ 2 h 33"/>
                <a:gd name="T8" fmla="*/ 2 w 11"/>
                <a:gd name="T9" fmla="*/ 33 h 33"/>
              </a:gdLst>
              <a:ahLst/>
              <a:cxnLst>
                <a:cxn ang="0">
                  <a:pos x="T0" y="T1"/>
                </a:cxn>
                <a:cxn ang="0">
                  <a:pos x="T2" y="T3"/>
                </a:cxn>
                <a:cxn ang="0">
                  <a:pos x="T4" y="T5"/>
                </a:cxn>
                <a:cxn ang="0">
                  <a:pos x="T6" y="T7"/>
                </a:cxn>
                <a:cxn ang="0">
                  <a:pos x="T8" y="T9"/>
                </a:cxn>
              </a:cxnLst>
              <a:rect l="0" t="0" r="r" b="b"/>
              <a:pathLst>
                <a:path w="11" h="33">
                  <a:moveTo>
                    <a:pt x="2" y="33"/>
                  </a:moveTo>
                  <a:lnTo>
                    <a:pt x="0" y="33"/>
                  </a:lnTo>
                  <a:lnTo>
                    <a:pt x="9" y="0"/>
                  </a:lnTo>
                  <a:lnTo>
                    <a:pt x="11"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2" name="Freeform 504"/>
            <p:cNvSpPr/>
            <p:nvPr/>
          </p:nvSpPr>
          <p:spPr bwMode="auto">
            <a:xfrm>
              <a:off x="1612901" y="4887913"/>
              <a:ext cx="19050" cy="26988"/>
            </a:xfrm>
            <a:custGeom>
              <a:avLst/>
              <a:gdLst>
                <a:gd name="T0" fmla="*/ 7 w 12"/>
                <a:gd name="T1" fmla="*/ 17 h 17"/>
                <a:gd name="T2" fmla="*/ 0 w 12"/>
                <a:gd name="T3" fmla="*/ 3 h 17"/>
                <a:gd name="T4" fmla="*/ 5 w 12"/>
                <a:gd name="T5" fmla="*/ 0 h 17"/>
                <a:gd name="T6" fmla="*/ 12 w 12"/>
                <a:gd name="T7" fmla="*/ 14 h 17"/>
                <a:gd name="T8" fmla="*/ 7 w 12"/>
                <a:gd name="T9" fmla="*/ 17 h 17"/>
              </a:gdLst>
              <a:ahLst/>
              <a:cxnLst>
                <a:cxn ang="0">
                  <a:pos x="T0" y="T1"/>
                </a:cxn>
                <a:cxn ang="0">
                  <a:pos x="T2" y="T3"/>
                </a:cxn>
                <a:cxn ang="0">
                  <a:pos x="T4" y="T5"/>
                </a:cxn>
                <a:cxn ang="0">
                  <a:pos x="T6" y="T7"/>
                </a:cxn>
                <a:cxn ang="0">
                  <a:pos x="T8" y="T9"/>
                </a:cxn>
              </a:cxnLst>
              <a:rect l="0" t="0" r="r" b="b"/>
              <a:pathLst>
                <a:path w="12" h="17">
                  <a:moveTo>
                    <a:pt x="7" y="17"/>
                  </a:moveTo>
                  <a:lnTo>
                    <a:pt x="0" y="3"/>
                  </a:lnTo>
                  <a:lnTo>
                    <a:pt x="5" y="0"/>
                  </a:lnTo>
                  <a:lnTo>
                    <a:pt x="12"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3" name="Freeform 505"/>
            <p:cNvSpPr/>
            <p:nvPr/>
          </p:nvSpPr>
          <p:spPr bwMode="auto">
            <a:xfrm>
              <a:off x="1590676" y="4887913"/>
              <a:ext cx="26988" cy="15875"/>
            </a:xfrm>
            <a:custGeom>
              <a:avLst/>
              <a:gdLst>
                <a:gd name="T0" fmla="*/ 3 w 17"/>
                <a:gd name="T1" fmla="*/ 10 h 10"/>
                <a:gd name="T2" fmla="*/ 0 w 17"/>
                <a:gd name="T3" fmla="*/ 7 h 10"/>
                <a:gd name="T4" fmla="*/ 14 w 17"/>
                <a:gd name="T5" fmla="*/ 0 h 10"/>
                <a:gd name="T6" fmla="*/ 17 w 17"/>
                <a:gd name="T7" fmla="*/ 3 h 10"/>
                <a:gd name="T8" fmla="*/ 3 w 17"/>
                <a:gd name="T9" fmla="*/ 10 h 10"/>
              </a:gdLst>
              <a:ahLst/>
              <a:cxnLst>
                <a:cxn ang="0">
                  <a:pos x="T0" y="T1"/>
                </a:cxn>
                <a:cxn ang="0">
                  <a:pos x="T2" y="T3"/>
                </a:cxn>
                <a:cxn ang="0">
                  <a:pos x="T4" y="T5"/>
                </a:cxn>
                <a:cxn ang="0">
                  <a:pos x="T6" y="T7"/>
                </a:cxn>
                <a:cxn ang="0">
                  <a:pos x="T8" y="T9"/>
                </a:cxn>
              </a:cxnLst>
              <a:rect l="0" t="0" r="r" b="b"/>
              <a:pathLst>
                <a:path w="17" h="10">
                  <a:moveTo>
                    <a:pt x="3" y="10"/>
                  </a:moveTo>
                  <a:lnTo>
                    <a:pt x="0" y="7"/>
                  </a:lnTo>
                  <a:lnTo>
                    <a:pt x="14" y="0"/>
                  </a:lnTo>
                  <a:lnTo>
                    <a:pt x="17" y="3"/>
                  </a:lnTo>
                  <a:lnTo>
                    <a:pt x="3"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4" name="Freeform 506"/>
            <p:cNvSpPr/>
            <p:nvPr/>
          </p:nvSpPr>
          <p:spPr bwMode="auto">
            <a:xfrm>
              <a:off x="1568451" y="4791075"/>
              <a:ext cx="44450" cy="33338"/>
            </a:xfrm>
            <a:custGeom>
              <a:avLst/>
              <a:gdLst>
                <a:gd name="T0" fmla="*/ 26 w 28"/>
                <a:gd name="T1" fmla="*/ 21 h 21"/>
                <a:gd name="T2" fmla="*/ 0 w 28"/>
                <a:gd name="T3" fmla="*/ 2 h 21"/>
                <a:gd name="T4" fmla="*/ 2 w 28"/>
                <a:gd name="T5" fmla="*/ 0 h 21"/>
                <a:gd name="T6" fmla="*/ 28 w 28"/>
                <a:gd name="T7" fmla="*/ 16 h 21"/>
                <a:gd name="T8" fmla="*/ 26 w 28"/>
                <a:gd name="T9" fmla="*/ 21 h 21"/>
              </a:gdLst>
              <a:ahLst/>
              <a:cxnLst>
                <a:cxn ang="0">
                  <a:pos x="T0" y="T1"/>
                </a:cxn>
                <a:cxn ang="0">
                  <a:pos x="T2" y="T3"/>
                </a:cxn>
                <a:cxn ang="0">
                  <a:pos x="T4" y="T5"/>
                </a:cxn>
                <a:cxn ang="0">
                  <a:pos x="T6" y="T7"/>
                </a:cxn>
                <a:cxn ang="0">
                  <a:pos x="T8" y="T9"/>
                </a:cxn>
              </a:cxnLst>
              <a:rect l="0" t="0" r="r" b="b"/>
              <a:pathLst>
                <a:path w="28" h="21">
                  <a:moveTo>
                    <a:pt x="26" y="21"/>
                  </a:moveTo>
                  <a:lnTo>
                    <a:pt x="0" y="2"/>
                  </a:lnTo>
                  <a:lnTo>
                    <a:pt x="2" y="0"/>
                  </a:lnTo>
                  <a:lnTo>
                    <a:pt x="28" y="16"/>
                  </a:lnTo>
                  <a:lnTo>
                    <a:pt x="26" y="2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5" name="Freeform 507"/>
            <p:cNvSpPr/>
            <p:nvPr/>
          </p:nvSpPr>
          <p:spPr bwMode="auto">
            <a:xfrm>
              <a:off x="1565276" y="4805363"/>
              <a:ext cx="25400" cy="7938"/>
            </a:xfrm>
            <a:custGeom>
              <a:avLst/>
              <a:gdLst>
                <a:gd name="T0" fmla="*/ 2 w 16"/>
                <a:gd name="T1" fmla="*/ 5 h 5"/>
                <a:gd name="T2" fmla="*/ 0 w 16"/>
                <a:gd name="T3" fmla="*/ 3 h 5"/>
                <a:gd name="T4" fmla="*/ 16 w 16"/>
                <a:gd name="T5" fmla="*/ 0 h 5"/>
                <a:gd name="T6" fmla="*/ 16 w 16"/>
                <a:gd name="T7" fmla="*/ 3 h 5"/>
                <a:gd name="T8" fmla="*/ 2 w 16"/>
                <a:gd name="T9" fmla="*/ 5 h 5"/>
              </a:gdLst>
              <a:ahLst/>
              <a:cxnLst>
                <a:cxn ang="0">
                  <a:pos x="T0" y="T1"/>
                </a:cxn>
                <a:cxn ang="0">
                  <a:pos x="T2" y="T3"/>
                </a:cxn>
                <a:cxn ang="0">
                  <a:pos x="T4" y="T5"/>
                </a:cxn>
                <a:cxn ang="0">
                  <a:pos x="T6" y="T7"/>
                </a:cxn>
                <a:cxn ang="0">
                  <a:pos x="T8" y="T9"/>
                </a:cxn>
              </a:cxnLst>
              <a:rect l="0" t="0" r="r" b="b"/>
              <a:pathLst>
                <a:path w="16" h="5">
                  <a:moveTo>
                    <a:pt x="2" y="5"/>
                  </a:moveTo>
                  <a:lnTo>
                    <a:pt x="0" y="3"/>
                  </a:lnTo>
                  <a:lnTo>
                    <a:pt x="16" y="0"/>
                  </a:lnTo>
                  <a:lnTo>
                    <a:pt x="16" y="3"/>
                  </a:lnTo>
                  <a:lnTo>
                    <a:pt x="2"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6" name="Freeform 508"/>
            <p:cNvSpPr/>
            <p:nvPr/>
          </p:nvSpPr>
          <p:spPr bwMode="auto">
            <a:xfrm>
              <a:off x="1582738" y="4779963"/>
              <a:ext cx="12700" cy="25400"/>
            </a:xfrm>
            <a:custGeom>
              <a:avLst/>
              <a:gdLst>
                <a:gd name="T0" fmla="*/ 3 w 8"/>
                <a:gd name="T1" fmla="*/ 16 h 16"/>
                <a:gd name="T2" fmla="*/ 0 w 8"/>
                <a:gd name="T3" fmla="*/ 2 h 16"/>
                <a:gd name="T4" fmla="*/ 5 w 8"/>
                <a:gd name="T5" fmla="*/ 0 h 16"/>
                <a:gd name="T6" fmla="*/ 8 w 8"/>
                <a:gd name="T7" fmla="*/ 16 h 16"/>
                <a:gd name="T8" fmla="*/ 3 w 8"/>
                <a:gd name="T9" fmla="*/ 16 h 16"/>
              </a:gdLst>
              <a:ahLst/>
              <a:cxnLst>
                <a:cxn ang="0">
                  <a:pos x="T0" y="T1"/>
                </a:cxn>
                <a:cxn ang="0">
                  <a:pos x="T2" y="T3"/>
                </a:cxn>
                <a:cxn ang="0">
                  <a:pos x="T4" y="T5"/>
                </a:cxn>
                <a:cxn ang="0">
                  <a:pos x="T6" y="T7"/>
                </a:cxn>
                <a:cxn ang="0">
                  <a:pos x="T8" y="T9"/>
                </a:cxn>
              </a:cxnLst>
              <a:rect l="0" t="0" r="r" b="b"/>
              <a:pathLst>
                <a:path w="8" h="16">
                  <a:moveTo>
                    <a:pt x="3" y="16"/>
                  </a:moveTo>
                  <a:lnTo>
                    <a:pt x="0" y="2"/>
                  </a:lnTo>
                  <a:lnTo>
                    <a:pt x="5" y="0"/>
                  </a:lnTo>
                  <a:lnTo>
                    <a:pt x="8" y="16"/>
                  </a:lnTo>
                  <a:lnTo>
                    <a:pt x="3"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7" name="Freeform 509"/>
            <p:cNvSpPr/>
            <p:nvPr/>
          </p:nvSpPr>
          <p:spPr bwMode="auto">
            <a:xfrm>
              <a:off x="1554163" y="4843463"/>
              <a:ext cx="52388" cy="19050"/>
            </a:xfrm>
            <a:custGeom>
              <a:avLst/>
              <a:gdLst>
                <a:gd name="T0" fmla="*/ 2 w 33"/>
                <a:gd name="T1" fmla="*/ 12 h 12"/>
                <a:gd name="T2" fmla="*/ 0 w 33"/>
                <a:gd name="T3" fmla="*/ 9 h 12"/>
                <a:gd name="T4" fmla="*/ 33 w 33"/>
                <a:gd name="T5" fmla="*/ 0 h 12"/>
                <a:gd name="T6" fmla="*/ 33 w 33"/>
                <a:gd name="T7" fmla="*/ 5 h 12"/>
                <a:gd name="T8" fmla="*/ 2 w 33"/>
                <a:gd name="T9" fmla="*/ 12 h 12"/>
              </a:gdLst>
              <a:ahLst/>
              <a:cxnLst>
                <a:cxn ang="0">
                  <a:pos x="T0" y="T1"/>
                </a:cxn>
                <a:cxn ang="0">
                  <a:pos x="T2" y="T3"/>
                </a:cxn>
                <a:cxn ang="0">
                  <a:pos x="T4" y="T5"/>
                </a:cxn>
                <a:cxn ang="0">
                  <a:pos x="T6" y="T7"/>
                </a:cxn>
                <a:cxn ang="0">
                  <a:pos x="T8" y="T9"/>
                </a:cxn>
              </a:cxnLst>
              <a:rect l="0" t="0" r="r" b="b"/>
              <a:pathLst>
                <a:path w="33" h="12">
                  <a:moveTo>
                    <a:pt x="2" y="12"/>
                  </a:moveTo>
                  <a:lnTo>
                    <a:pt x="0" y="9"/>
                  </a:lnTo>
                  <a:lnTo>
                    <a:pt x="33" y="0"/>
                  </a:lnTo>
                  <a:lnTo>
                    <a:pt x="33" y="5"/>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8" name="Freeform 510"/>
            <p:cNvSpPr/>
            <p:nvPr/>
          </p:nvSpPr>
          <p:spPr bwMode="auto">
            <a:xfrm>
              <a:off x="1565276" y="4851400"/>
              <a:ext cx="17463" cy="25400"/>
            </a:xfrm>
            <a:custGeom>
              <a:avLst/>
              <a:gdLst>
                <a:gd name="T0" fmla="*/ 4 w 11"/>
                <a:gd name="T1" fmla="*/ 16 h 16"/>
                <a:gd name="T2" fmla="*/ 0 w 11"/>
                <a:gd name="T3" fmla="*/ 14 h 16"/>
                <a:gd name="T4" fmla="*/ 9 w 11"/>
                <a:gd name="T5" fmla="*/ 0 h 16"/>
                <a:gd name="T6" fmla="*/ 11 w 11"/>
                <a:gd name="T7" fmla="*/ 2 h 16"/>
                <a:gd name="T8" fmla="*/ 4 w 11"/>
                <a:gd name="T9" fmla="*/ 16 h 16"/>
              </a:gdLst>
              <a:ahLst/>
              <a:cxnLst>
                <a:cxn ang="0">
                  <a:pos x="T0" y="T1"/>
                </a:cxn>
                <a:cxn ang="0">
                  <a:pos x="T2" y="T3"/>
                </a:cxn>
                <a:cxn ang="0">
                  <a:pos x="T4" y="T5"/>
                </a:cxn>
                <a:cxn ang="0">
                  <a:pos x="T6" y="T7"/>
                </a:cxn>
                <a:cxn ang="0">
                  <a:pos x="T8" y="T9"/>
                </a:cxn>
              </a:cxnLst>
              <a:rect l="0" t="0" r="r" b="b"/>
              <a:pathLst>
                <a:path w="11" h="16">
                  <a:moveTo>
                    <a:pt x="4" y="16"/>
                  </a:moveTo>
                  <a:lnTo>
                    <a:pt x="0" y="14"/>
                  </a:lnTo>
                  <a:lnTo>
                    <a:pt x="9" y="0"/>
                  </a:lnTo>
                  <a:lnTo>
                    <a:pt x="11" y="2"/>
                  </a:lnTo>
                  <a:lnTo>
                    <a:pt x="4"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9" name="Freeform 511"/>
            <p:cNvSpPr/>
            <p:nvPr/>
          </p:nvSpPr>
          <p:spPr bwMode="auto">
            <a:xfrm>
              <a:off x="1557338" y="4840288"/>
              <a:ext cx="25400" cy="14288"/>
            </a:xfrm>
            <a:custGeom>
              <a:avLst/>
              <a:gdLst>
                <a:gd name="T0" fmla="*/ 14 w 16"/>
                <a:gd name="T1" fmla="*/ 9 h 9"/>
                <a:gd name="T2" fmla="*/ 0 w 16"/>
                <a:gd name="T3" fmla="*/ 2 h 9"/>
                <a:gd name="T4" fmla="*/ 2 w 16"/>
                <a:gd name="T5" fmla="*/ 0 h 9"/>
                <a:gd name="T6" fmla="*/ 16 w 16"/>
                <a:gd name="T7" fmla="*/ 7 h 9"/>
                <a:gd name="T8" fmla="*/ 14 w 16"/>
                <a:gd name="T9" fmla="*/ 9 h 9"/>
              </a:gdLst>
              <a:ahLst/>
              <a:cxnLst>
                <a:cxn ang="0">
                  <a:pos x="T0" y="T1"/>
                </a:cxn>
                <a:cxn ang="0">
                  <a:pos x="T2" y="T3"/>
                </a:cxn>
                <a:cxn ang="0">
                  <a:pos x="T4" y="T5"/>
                </a:cxn>
                <a:cxn ang="0">
                  <a:pos x="T6" y="T7"/>
                </a:cxn>
                <a:cxn ang="0">
                  <a:pos x="T8" y="T9"/>
                </a:cxn>
              </a:cxnLst>
              <a:rect l="0" t="0" r="r" b="b"/>
              <a:pathLst>
                <a:path w="16" h="9">
                  <a:moveTo>
                    <a:pt x="14" y="9"/>
                  </a:moveTo>
                  <a:lnTo>
                    <a:pt x="0" y="2"/>
                  </a:lnTo>
                  <a:lnTo>
                    <a:pt x="2" y="0"/>
                  </a:lnTo>
                  <a:lnTo>
                    <a:pt x="16" y="7"/>
                  </a:lnTo>
                  <a:lnTo>
                    <a:pt x="14"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0" name="Freeform 512"/>
            <p:cNvSpPr/>
            <p:nvPr/>
          </p:nvSpPr>
          <p:spPr bwMode="auto">
            <a:xfrm>
              <a:off x="1647826" y="4854575"/>
              <a:ext cx="36513" cy="44450"/>
            </a:xfrm>
            <a:custGeom>
              <a:avLst/>
              <a:gdLst>
                <a:gd name="T0" fmla="*/ 21 w 23"/>
                <a:gd name="T1" fmla="*/ 28 h 28"/>
                <a:gd name="T2" fmla="*/ 0 w 23"/>
                <a:gd name="T3" fmla="*/ 2 h 28"/>
                <a:gd name="T4" fmla="*/ 2 w 23"/>
                <a:gd name="T5" fmla="*/ 0 h 28"/>
                <a:gd name="T6" fmla="*/ 23 w 23"/>
                <a:gd name="T7" fmla="*/ 26 h 28"/>
                <a:gd name="T8" fmla="*/ 21 w 23"/>
                <a:gd name="T9" fmla="*/ 28 h 28"/>
              </a:gdLst>
              <a:ahLst/>
              <a:cxnLst>
                <a:cxn ang="0">
                  <a:pos x="T0" y="T1"/>
                </a:cxn>
                <a:cxn ang="0">
                  <a:pos x="T2" y="T3"/>
                </a:cxn>
                <a:cxn ang="0">
                  <a:pos x="T4" y="T5"/>
                </a:cxn>
                <a:cxn ang="0">
                  <a:pos x="T6" y="T7"/>
                </a:cxn>
                <a:cxn ang="0">
                  <a:pos x="T8" y="T9"/>
                </a:cxn>
              </a:cxnLst>
              <a:rect l="0" t="0" r="r" b="b"/>
              <a:pathLst>
                <a:path w="23" h="28">
                  <a:moveTo>
                    <a:pt x="21" y="28"/>
                  </a:moveTo>
                  <a:lnTo>
                    <a:pt x="0" y="2"/>
                  </a:lnTo>
                  <a:lnTo>
                    <a:pt x="2" y="0"/>
                  </a:lnTo>
                  <a:lnTo>
                    <a:pt x="23"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1" name="Freeform 513"/>
            <p:cNvSpPr/>
            <p:nvPr/>
          </p:nvSpPr>
          <p:spPr bwMode="auto">
            <a:xfrm>
              <a:off x="1665288" y="4873625"/>
              <a:ext cx="26988" cy="7938"/>
            </a:xfrm>
            <a:custGeom>
              <a:avLst/>
              <a:gdLst>
                <a:gd name="T0" fmla="*/ 0 w 17"/>
                <a:gd name="T1" fmla="*/ 5 h 5"/>
                <a:gd name="T2" fmla="*/ 0 w 17"/>
                <a:gd name="T3" fmla="*/ 0 h 5"/>
                <a:gd name="T4" fmla="*/ 17 w 17"/>
                <a:gd name="T5" fmla="*/ 2 h 5"/>
                <a:gd name="T6" fmla="*/ 15 w 17"/>
                <a:gd name="T7" fmla="*/ 5 h 5"/>
                <a:gd name="T8" fmla="*/ 0 w 17"/>
                <a:gd name="T9" fmla="*/ 5 h 5"/>
              </a:gdLst>
              <a:ahLst/>
              <a:cxnLst>
                <a:cxn ang="0">
                  <a:pos x="T0" y="T1"/>
                </a:cxn>
                <a:cxn ang="0">
                  <a:pos x="T2" y="T3"/>
                </a:cxn>
                <a:cxn ang="0">
                  <a:pos x="T4" y="T5"/>
                </a:cxn>
                <a:cxn ang="0">
                  <a:pos x="T6" y="T7"/>
                </a:cxn>
                <a:cxn ang="0">
                  <a:pos x="T8" y="T9"/>
                </a:cxn>
              </a:cxnLst>
              <a:rect l="0" t="0" r="r" b="b"/>
              <a:pathLst>
                <a:path w="17" h="5">
                  <a:moveTo>
                    <a:pt x="0" y="5"/>
                  </a:moveTo>
                  <a:lnTo>
                    <a:pt x="0" y="0"/>
                  </a:lnTo>
                  <a:lnTo>
                    <a:pt x="17" y="2"/>
                  </a:lnTo>
                  <a:lnTo>
                    <a:pt x="15" y="5"/>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2" name="Freeform 514"/>
            <p:cNvSpPr/>
            <p:nvPr/>
          </p:nvSpPr>
          <p:spPr bwMode="auto">
            <a:xfrm>
              <a:off x="1658938" y="4876800"/>
              <a:ext cx="6350" cy="26988"/>
            </a:xfrm>
            <a:custGeom>
              <a:avLst/>
              <a:gdLst>
                <a:gd name="T0" fmla="*/ 0 w 4"/>
                <a:gd name="T1" fmla="*/ 17 h 17"/>
                <a:gd name="T2" fmla="*/ 2 w 4"/>
                <a:gd name="T3" fmla="*/ 0 h 17"/>
                <a:gd name="T4" fmla="*/ 4 w 4"/>
                <a:gd name="T5" fmla="*/ 0 h 17"/>
                <a:gd name="T6" fmla="*/ 4 w 4"/>
                <a:gd name="T7" fmla="*/ 17 h 17"/>
                <a:gd name="T8" fmla="*/ 0 w 4"/>
                <a:gd name="T9" fmla="*/ 17 h 17"/>
              </a:gdLst>
              <a:ahLst/>
              <a:cxnLst>
                <a:cxn ang="0">
                  <a:pos x="T0" y="T1"/>
                </a:cxn>
                <a:cxn ang="0">
                  <a:pos x="T2" y="T3"/>
                </a:cxn>
                <a:cxn ang="0">
                  <a:pos x="T4" y="T5"/>
                </a:cxn>
                <a:cxn ang="0">
                  <a:pos x="T6" y="T7"/>
                </a:cxn>
                <a:cxn ang="0">
                  <a:pos x="T8" y="T9"/>
                </a:cxn>
              </a:cxnLst>
              <a:rect l="0" t="0" r="r" b="b"/>
              <a:pathLst>
                <a:path w="4" h="17">
                  <a:moveTo>
                    <a:pt x="0" y="17"/>
                  </a:moveTo>
                  <a:lnTo>
                    <a:pt x="2" y="0"/>
                  </a:lnTo>
                  <a:lnTo>
                    <a:pt x="4" y="0"/>
                  </a:lnTo>
                  <a:lnTo>
                    <a:pt x="4" y="17"/>
                  </a:lnTo>
                  <a:lnTo>
                    <a:pt x="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 name="Freeform 515"/>
            <p:cNvSpPr/>
            <p:nvPr/>
          </p:nvSpPr>
          <p:spPr bwMode="auto">
            <a:xfrm>
              <a:off x="1654176" y="4829175"/>
              <a:ext cx="52388" cy="6350"/>
            </a:xfrm>
            <a:custGeom>
              <a:avLst/>
              <a:gdLst>
                <a:gd name="T0" fmla="*/ 0 w 33"/>
                <a:gd name="T1" fmla="*/ 4 h 4"/>
                <a:gd name="T2" fmla="*/ 0 w 33"/>
                <a:gd name="T3" fmla="*/ 2 h 4"/>
                <a:gd name="T4" fmla="*/ 33 w 33"/>
                <a:gd name="T5" fmla="*/ 0 h 4"/>
                <a:gd name="T6" fmla="*/ 33 w 33"/>
                <a:gd name="T7" fmla="*/ 4 h 4"/>
                <a:gd name="T8" fmla="*/ 0 w 33"/>
                <a:gd name="T9" fmla="*/ 4 h 4"/>
              </a:gdLst>
              <a:ahLst/>
              <a:cxnLst>
                <a:cxn ang="0">
                  <a:pos x="T0" y="T1"/>
                </a:cxn>
                <a:cxn ang="0">
                  <a:pos x="T2" y="T3"/>
                </a:cxn>
                <a:cxn ang="0">
                  <a:pos x="T4" y="T5"/>
                </a:cxn>
                <a:cxn ang="0">
                  <a:pos x="T6" y="T7"/>
                </a:cxn>
                <a:cxn ang="0">
                  <a:pos x="T8" y="T9"/>
                </a:cxn>
              </a:cxnLst>
              <a:rect l="0" t="0" r="r" b="b"/>
              <a:pathLst>
                <a:path w="33" h="4">
                  <a:moveTo>
                    <a:pt x="0" y="4"/>
                  </a:moveTo>
                  <a:lnTo>
                    <a:pt x="0" y="2"/>
                  </a:lnTo>
                  <a:lnTo>
                    <a:pt x="33" y="0"/>
                  </a:lnTo>
                  <a:lnTo>
                    <a:pt x="33"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 name="Freeform 516"/>
            <p:cNvSpPr/>
            <p:nvPr/>
          </p:nvSpPr>
          <p:spPr bwMode="auto">
            <a:xfrm>
              <a:off x="1681163" y="4813300"/>
              <a:ext cx="22225" cy="22225"/>
            </a:xfrm>
            <a:custGeom>
              <a:avLst/>
              <a:gdLst>
                <a:gd name="T0" fmla="*/ 2 w 14"/>
                <a:gd name="T1" fmla="*/ 14 h 14"/>
                <a:gd name="T2" fmla="*/ 0 w 14"/>
                <a:gd name="T3" fmla="*/ 12 h 14"/>
                <a:gd name="T4" fmla="*/ 9 w 14"/>
                <a:gd name="T5" fmla="*/ 0 h 14"/>
                <a:gd name="T6" fmla="*/ 14 w 14"/>
                <a:gd name="T7" fmla="*/ 2 h 14"/>
                <a:gd name="T8" fmla="*/ 2 w 14"/>
                <a:gd name="T9" fmla="*/ 14 h 14"/>
              </a:gdLst>
              <a:ahLst/>
              <a:cxnLst>
                <a:cxn ang="0">
                  <a:pos x="T0" y="T1"/>
                </a:cxn>
                <a:cxn ang="0">
                  <a:pos x="T2" y="T3"/>
                </a:cxn>
                <a:cxn ang="0">
                  <a:pos x="T4" y="T5"/>
                </a:cxn>
                <a:cxn ang="0">
                  <a:pos x="T6" y="T7"/>
                </a:cxn>
                <a:cxn ang="0">
                  <a:pos x="T8" y="T9"/>
                </a:cxn>
              </a:cxnLst>
              <a:rect l="0" t="0" r="r" b="b"/>
              <a:pathLst>
                <a:path w="14" h="14">
                  <a:moveTo>
                    <a:pt x="2" y="14"/>
                  </a:moveTo>
                  <a:lnTo>
                    <a:pt x="0" y="12"/>
                  </a:lnTo>
                  <a:lnTo>
                    <a:pt x="9" y="0"/>
                  </a:lnTo>
                  <a:lnTo>
                    <a:pt x="14" y="2"/>
                  </a:lnTo>
                  <a:lnTo>
                    <a:pt x="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5" name="Freeform 517"/>
            <p:cNvSpPr/>
            <p:nvPr/>
          </p:nvSpPr>
          <p:spPr bwMode="auto">
            <a:xfrm>
              <a:off x="1681163" y="4832350"/>
              <a:ext cx="22225" cy="19050"/>
            </a:xfrm>
            <a:custGeom>
              <a:avLst/>
              <a:gdLst>
                <a:gd name="T0" fmla="*/ 12 w 14"/>
                <a:gd name="T1" fmla="*/ 12 h 12"/>
                <a:gd name="T2" fmla="*/ 0 w 14"/>
                <a:gd name="T3" fmla="*/ 2 h 12"/>
                <a:gd name="T4" fmla="*/ 2 w 14"/>
                <a:gd name="T5" fmla="*/ 0 h 12"/>
                <a:gd name="T6" fmla="*/ 14 w 14"/>
                <a:gd name="T7" fmla="*/ 9 h 12"/>
                <a:gd name="T8" fmla="*/ 12 w 14"/>
                <a:gd name="T9" fmla="*/ 12 h 12"/>
              </a:gdLst>
              <a:ahLst/>
              <a:cxnLst>
                <a:cxn ang="0">
                  <a:pos x="T0" y="T1"/>
                </a:cxn>
                <a:cxn ang="0">
                  <a:pos x="T2" y="T3"/>
                </a:cxn>
                <a:cxn ang="0">
                  <a:pos x="T4" y="T5"/>
                </a:cxn>
                <a:cxn ang="0">
                  <a:pos x="T6" y="T7"/>
                </a:cxn>
                <a:cxn ang="0">
                  <a:pos x="T8" y="T9"/>
                </a:cxn>
              </a:cxnLst>
              <a:rect l="0" t="0" r="r" b="b"/>
              <a:pathLst>
                <a:path w="14" h="12">
                  <a:moveTo>
                    <a:pt x="12" y="12"/>
                  </a:moveTo>
                  <a:lnTo>
                    <a:pt x="0" y="2"/>
                  </a:lnTo>
                  <a:lnTo>
                    <a:pt x="2" y="0"/>
                  </a:lnTo>
                  <a:lnTo>
                    <a:pt x="14" y="9"/>
                  </a:lnTo>
                  <a:lnTo>
                    <a:pt x="1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6" name="Freeform 518"/>
            <p:cNvSpPr>
              <a:spLocks noEditPoints="1"/>
            </p:cNvSpPr>
            <p:nvPr/>
          </p:nvSpPr>
          <p:spPr bwMode="auto">
            <a:xfrm>
              <a:off x="1576388" y="4783138"/>
              <a:ext cx="107950" cy="112713"/>
            </a:xfrm>
            <a:custGeom>
              <a:avLst/>
              <a:gdLst>
                <a:gd name="T0" fmla="*/ 42 w 68"/>
                <a:gd name="T1" fmla="*/ 71 h 71"/>
                <a:gd name="T2" fmla="*/ 28 w 68"/>
                <a:gd name="T3" fmla="*/ 55 h 71"/>
                <a:gd name="T4" fmla="*/ 7 w 68"/>
                <a:gd name="T5" fmla="*/ 62 h 71"/>
                <a:gd name="T6" fmla="*/ 16 w 68"/>
                <a:gd name="T7" fmla="*/ 40 h 71"/>
                <a:gd name="T8" fmla="*/ 0 w 68"/>
                <a:gd name="T9" fmla="*/ 26 h 71"/>
                <a:gd name="T10" fmla="*/ 21 w 68"/>
                <a:gd name="T11" fmla="*/ 24 h 71"/>
                <a:gd name="T12" fmla="*/ 26 w 68"/>
                <a:gd name="T13" fmla="*/ 0 h 71"/>
                <a:gd name="T14" fmla="*/ 40 w 68"/>
                <a:gd name="T15" fmla="*/ 19 h 71"/>
                <a:gd name="T16" fmla="*/ 61 w 68"/>
                <a:gd name="T17" fmla="*/ 10 h 71"/>
                <a:gd name="T18" fmla="*/ 52 w 68"/>
                <a:gd name="T19" fmla="*/ 31 h 71"/>
                <a:gd name="T20" fmla="*/ 68 w 68"/>
                <a:gd name="T21" fmla="*/ 45 h 71"/>
                <a:gd name="T22" fmla="*/ 47 w 68"/>
                <a:gd name="T23" fmla="*/ 50 h 71"/>
                <a:gd name="T24" fmla="*/ 42 w 68"/>
                <a:gd name="T25" fmla="*/ 71 h 71"/>
                <a:gd name="T26" fmla="*/ 30 w 68"/>
                <a:gd name="T27" fmla="*/ 50 h 71"/>
                <a:gd name="T28" fmla="*/ 30 w 68"/>
                <a:gd name="T29" fmla="*/ 50 h 71"/>
                <a:gd name="T30" fmla="*/ 40 w 68"/>
                <a:gd name="T31" fmla="*/ 62 h 71"/>
                <a:gd name="T32" fmla="*/ 45 w 68"/>
                <a:gd name="T33" fmla="*/ 45 h 71"/>
                <a:gd name="T34" fmla="*/ 61 w 68"/>
                <a:gd name="T35" fmla="*/ 43 h 71"/>
                <a:gd name="T36" fmla="*/ 47 w 68"/>
                <a:gd name="T37" fmla="*/ 33 h 71"/>
                <a:gd name="T38" fmla="*/ 54 w 68"/>
                <a:gd name="T39" fmla="*/ 17 h 71"/>
                <a:gd name="T40" fmla="*/ 38 w 68"/>
                <a:gd name="T41" fmla="*/ 24 h 71"/>
                <a:gd name="T42" fmla="*/ 28 w 68"/>
                <a:gd name="T43" fmla="*/ 10 h 71"/>
                <a:gd name="T44" fmla="*/ 26 w 68"/>
                <a:gd name="T45" fmla="*/ 26 h 71"/>
                <a:gd name="T46" fmla="*/ 9 w 68"/>
                <a:gd name="T47" fmla="*/ 29 h 71"/>
                <a:gd name="T48" fmla="*/ 21 w 68"/>
                <a:gd name="T49" fmla="*/ 38 h 71"/>
                <a:gd name="T50" fmla="*/ 14 w 68"/>
                <a:gd name="T51" fmla="*/ 55 h 71"/>
                <a:gd name="T52" fmla="*/ 30 w 68"/>
                <a:gd name="T53"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71">
                  <a:moveTo>
                    <a:pt x="42" y="71"/>
                  </a:moveTo>
                  <a:lnTo>
                    <a:pt x="28" y="55"/>
                  </a:lnTo>
                  <a:lnTo>
                    <a:pt x="7" y="62"/>
                  </a:lnTo>
                  <a:lnTo>
                    <a:pt x="16" y="40"/>
                  </a:lnTo>
                  <a:lnTo>
                    <a:pt x="0" y="26"/>
                  </a:lnTo>
                  <a:lnTo>
                    <a:pt x="21" y="24"/>
                  </a:lnTo>
                  <a:lnTo>
                    <a:pt x="26" y="0"/>
                  </a:lnTo>
                  <a:lnTo>
                    <a:pt x="40" y="19"/>
                  </a:lnTo>
                  <a:lnTo>
                    <a:pt x="61" y="10"/>
                  </a:lnTo>
                  <a:lnTo>
                    <a:pt x="52" y="31"/>
                  </a:lnTo>
                  <a:lnTo>
                    <a:pt x="68" y="45"/>
                  </a:lnTo>
                  <a:lnTo>
                    <a:pt x="47" y="50"/>
                  </a:lnTo>
                  <a:lnTo>
                    <a:pt x="42" y="71"/>
                  </a:lnTo>
                  <a:close/>
                  <a:moveTo>
                    <a:pt x="30" y="50"/>
                  </a:moveTo>
                  <a:lnTo>
                    <a:pt x="30" y="50"/>
                  </a:lnTo>
                  <a:lnTo>
                    <a:pt x="40" y="62"/>
                  </a:lnTo>
                  <a:lnTo>
                    <a:pt x="45" y="45"/>
                  </a:lnTo>
                  <a:lnTo>
                    <a:pt x="61" y="43"/>
                  </a:lnTo>
                  <a:lnTo>
                    <a:pt x="47" y="33"/>
                  </a:lnTo>
                  <a:lnTo>
                    <a:pt x="54" y="17"/>
                  </a:lnTo>
                  <a:lnTo>
                    <a:pt x="38" y="24"/>
                  </a:lnTo>
                  <a:lnTo>
                    <a:pt x="28" y="10"/>
                  </a:lnTo>
                  <a:lnTo>
                    <a:pt x="26" y="26"/>
                  </a:lnTo>
                  <a:lnTo>
                    <a:pt x="9" y="29"/>
                  </a:lnTo>
                  <a:lnTo>
                    <a:pt x="21" y="38"/>
                  </a:lnTo>
                  <a:lnTo>
                    <a:pt x="14" y="55"/>
                  </a:lnTo>
                  <a:lnTo>
                    <a:pt x="30"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7" name="Freeform 519"/>
            <p:cNvSpPr>
              <a:spLocks noEditPoints="1"/>
            </p:cNvSpPr>
            <p:nvPr/>
          </p:nvSpPr>
          <p:spPr bwMode="auto">
            <a:xfrm>
              <a:off x="1601788" y="4810125"/>
              <a:ext cx="60325" cy="60325"/>
            </a:xfrm>
            <a:custGeom>
              <a:avLst/>
              <a:gdLst>
                <a:gd name="T0" fmla="*/ 24 w 38"/>
                <a:gd name="T1" fmla="*/ 38 h 38"/>
                <a:gd name="T2" fmla="*/ 14 w 38"/>
                <a:gd name="T3" fmla="*/ 28 h 38"/>
                <a:gd name="T4" fmla="*/ 5 w 38"/>
                <a:gd name="T5" fmla="*/ 33 h 38"/>
                <a:gd name="T6" fmla="*/ 10 w 38"/>
                <a:gd name="T7" fmla="*/ 21 h 38"/>
                <a:gd name="T8" fmla="*/ 0 w 38"/>
                <a:gd name="T9" fmla="*/ 14 h 38"/>
                <a:gd name="T10" fmla="*/ 12 w 38"/>
                <a:gd name="T11" fmla="*/ 12 h 38"/>
                <a:gd name="T12" fmla="*/ 14 w 38"/>
                <a:gd name="T13" fmla="*/ 0 h 38"/>
                <a:gd name="T14" fmla="*/ 22 w 38"/>
                <a:gd name="T15" fmla="*/ 9 h 38"/>
                <a:gd name="T16" fmla="*/ 33 w 38"/>
                <a:gd name="T17" fmla="*/ 4 h 38"/>
                <a:gd name="T18" fmla="*/ 29 w 38"/>
                <a:gd name="T19" fmla="*/ 16 h 38"/>
                <a:gd name="T20" fmla="*/ 38 w 38"/>
                <a:gd name="T21" fmla="*/ 23 h 38"/>
                <a:gd name="T22" fmla="*/ 24 w 38"/>
                <a:gd name="T23" fmla="*/ 26 h 38"/>
                <a:gd name="T24" fmla="*/ 24 w 38"/>
                <a:gd name="T25" fmla="*/ 38 h 38"/>
                <a:gd name="T26" fmla="*/ 17 w 38"/>
                <a:gd name="T27" fmla="*/ 23 h 38"/>
                <a:gd name="T28" fmla="*/ 17 w 38"/>
                <a:gd name="T29" fmla="*/ 23 h 38"/>
                <a:gd name="T30" fmla="*/ 22 w 38"/>
                <a:gd name="T31" fmla="*/ 28 h 38"/>
                <a:gd name="T32" fmla="*/ 22 w 38"/>
                <a:gd name="T33" fmla="*/ 23 h 38"/>
                <a:gd name="T34" fmla="*/ 29 w 38"/>
                <a:gd name="T35" fmla="*/ 21 h 38"/>
                <a:gd name="T36" fmla="*/ 24 w 38"/>
                <a:gd name="T37" fmla="*/ 19 h 38"/>
                <a:gd name="T38" fmla="*/ 26 w 38"/>
                <a:gd name="T39" fmla="*/ 12 h 38"/>
                <a:gd name="T40" fmla="*/ 19 w 38"/>
                <a:gd name="T41" fmla="*/ 14 h 38"/>
                <a:gd name="T42" fmla="*/ 17 w 38"/>
                <a:gd name="T43" fmla="*/ 9 h 38"/>
                <a:gd name="T44" fmla="*/ 14 w 38"/>
                <a:gd name="T45" fmla="*/ 16 h 38"/>
                <a:gd name="T46" fmla="*/ 7 w 38"/>
                <a:gd name="T47" fmla="*/ 16 h 38"/>
                <a:gd name="T48" fmla="*/ 12 w 38"/>
                <a:gd name="T49" fmla="*/ 21 h 38"/>
                <a:gd name="T50" fmla="*/ 10 w 38"/>
                <a:gd name="T51" fmla="*/ 26 h 38"/>
                <a:gd name="T52" fmla="*/ 17 w 38"/>
                <a:gd name="T53"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4" y="28"/>
                  </a:lnTo>
                  <a:lnTo>
                    <a:pt x="5" y="33"/>
                  </a:lnTo>
                  <a:lnTo>
                    <a:pt x="10" y="21"/>
                  </a:lnTo>
                  <a:lnTo>
                    <a:pt x="0" y="14"/>
                  </a:lnTo>
                  <a:lnTo>
                    <a:pt x="12" y="12"/>
                  </a:lnTo>
                  <a:lnTo>
                    <a:pt x="14" y="0"/>
                  </a:lnTo>
                  <a:lnTo>
                    <a:pt x="22" y="9"/>
                  </a:lnTo>
                  <a:lnTo>
                    <a:pt x="33" y="4"/>
                  </a:lnTo>
                  <a:lnTo>
                    <a:pt x="29" y="16"/>
                  </a:lnTo>
                  <a:lnTo>
                    <a:pt x="38" y="23"/>
                  </a:lnTo>
                  <a:lnTo>
                    <a:pt x="24" y="26"/>
                  </a:lnTo>
                  <a:lnTo>
                    <a:pt x="24" y="38"/>
                  </a:lnTo>
                  <a:close/>
                  <a:moveTo>
                    <a:pt x="17" y="23"/>
                  </a:moveTo>
                  <a:lnTo>
                    <a:pt x="17" y="23"/>
                  </a:lnTo>
                  <a:lnTo>
                    <a:pt x="22" y="28"/>
                  </a:lnTo>
                  <a:lnTo>
                    <a:pt x="22" y="23"/>
                  </a:lnTo>
                  <a:lnTo>
                    <a:pt x="29" y="21"/>
                  </a:lnTo>
                  <a:lnTo>
                    <a:pt x="24" y="19"/>
                  </a:lnTo>
                  <a:lnTo>
                    <a:pt x="26" y="12"/>
                  </a:lnTo>
                  <a:lnTo>
                    <a:pt x="19" y="14"/>
                  </a:lnTo>
                  <a:lnTo>
                    <a:pt x="17" y="9"/>
                  </a:lnTo>
                  <a:lnTo>
                    <a:pt x="14" y="16"/>
                  </a:lnTo>
                  <a:lnTo>
                    <a:pt x="7" y="16"/>
                  </a:lnTo>
                  <a:lnTo>
                    <a:pt x="12" y="21"/>
                  </a:lnTo>
                  <a:lnTo>
                    <a:pt x="10" y="26"/>
                  </a:lnTo>
                  <a:lnTo>
                    <a:pt x="17" y="2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8" name="Freeform 520"/>
            <p:cNvSpPr>
              <a:spLocks noEditPoints="1"/>
            </p:cNvSpPr>
            <p:nvPr/>
          </p:nvSpPr>
          <p:spPr bwMode="auto">
            <a:xfrm>
              <a:off x="1579563" y="4873625"/>
              <a:ext cx="19050" cy="19050"/>
            </a:xfrm>
            <a:custGeom>
              <a:avLst/>
              <a:gdLst>
                <a:gd name="T0" fmla="*/ 1 w 5"/>
                <a:gd name="T1" fmla="*/ 4 h 5"/>
                <a:gd name="T2" fmla="*/ 0 w 5"/>
                <a:gd name="T3" fmla="*/ 2 h 5"/>
                <a:gd name="T4" fmla="*/ 3 w 5"/>
                <a:gd name="T5" fmla="*/ 0 h 5"/>
                <a:gd name="T6" fmla="*/ 4 w 5"/>
                <a:gd name="T7" fmla="*/ 3 h 5"/>
                <a:gd name="T8" fmla="*/ 1 w 5"/>
                <a:gd name="T9" fmla="*/ 4 h 5"/>
                <a:gd name="T10" fmla="*/ 2 w 5"/>
                <a:gd name="T11" fmla="*/ 1 h 5"/>
                <a:gd name="T12" fmla="*/ 2 w 5"/>
                <a:gd name="T13" fmla="*/ 1 h 5"/>
                <a:gd name="T14" fmla="*/ 1 w 5"/>
                <a:gd name="T15" fmla="*/ 2 h 5"/>
                <a:gd name="T16" fmla="*/ 2 w 5"/>
                <a:gd name="T17" fmla="*/ 3 h 5"/>
                <a:gd name="T18" fmla="*/ 3 w 5"/>
                <a:gd name="T19" fmla="*/ 2 h 5"/>
                <a:gd name="T20" fmla="*/ 2 w 5"/>
                <a:gd name="T2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1" y="4"/>
                  </a:moveTo>
                  <a:cubicBezTo>
                    <a:pt x="0" y="4"/>
                    <a:pt x="0" y="3"/>
                    <a:pt x="0" y="2"/>
                  </a:cubicBezTo>
                  <a:cubicBezTo>
                    <a:pt x="0" y="0"/>
                    <a:pt x="2" y="0"/>
                    <a:pt x="3" y="0"/>
                  </a:cubicBezTo>
                  <a:cubicBezTo>
                    <a:pt x="4" y="0"/>
                    <a:pt x="5" y="2"/>
                    <a:pt x="4" y="3"/>
                  </a:cubicBezTo>
                  <a:cubicBezTo>
                    <a:pt x="4" y="4"/>
                    <a:pt x="3" y="5"/>
                    <a:pt x="1" y="4"/>
                  </a:cubicBezTo>
                  <a:close/>
                  <a:moveTo>
                    <a:pt x="2" y="1"/>
                  </a:moveTo>
                  <a:cubicBezTo>
                    <a:pt x="2" y="1"/>
                    <a:pt x="2" y="1"/>
                    <a:pt x="2" y="1"/>
                  </a:cubicBezTo>
                  <a:cubicBezTo>
                    <a:pt x="2" y="1"/>
                    <a:pt x="2" y="2"/>
                    <a:pt x="1" y="2"/>
                  </a:cubicBezTo>
                  <a:cubicBezTo>
                    <a:pt x="1" y="2"/>
                    <a:pt x="2" y="3"/>
                    <a:pt x="2" y="3"/>
                  </a:cubicBezTo>
                  <a:cubicBezTo>
                    <a:pt x="2" y="3"/>
                    <a:pt x="3" y="3"/>
                    <a:pt x="3" y="2"/>
                  </a:cubicBezTo>
                  <a:cubicBezTo>
                    <a:pt x="3" y="2"/>
                    <a:pt x="3" y="2"/>
                    <a:pt x="2" y="1"/>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9" name="Freeform 521"/>
            <p:cNvSpPr>
              <a:spLocks noEditPoints="1"/>
            </p:cNvSpPr>
            <p:nvPr/>
          </p:nvSpPr>
          <p:spPr bwMode="auto">
            <a:xfrm>
              <a:off x="1665288" y="4787900"/>
              <a:ext cx="19050" cy="22225"/>
            </a:xfrm>
            <a:custGeom>
              <a:avLst/>
              <a:gdLst>
                <a:gd name="T0" fmla="*/ 2 w 5"/>
                <a:gd name="T1" fmla="*/ 5 h 6"/>
                <a:gd name="T2" fmla="*/ 0 w 5"/>
                <a:gd name="T3" fmla="*/ 2 h 6"/>
                <a:gd name="T4" fmla="*/ 3 w 5"/>
                <a:gd name="T5" fmla="*/ 1 h 6"/>
                <a:gd name="T6" fmla="*/ 5 w 5"/>
                <a:gd name="T7" fmla="*/ 4 h 6"/>
                <a:gd name="T8" fmla="*/ 2 w 5"/>
                <a:gd name="T9" fmla="*/ 5 h 6"/>
                <a:gd name="T10" fmla="*/ 2 w 5"/>
                <a:gd name="T11" fmla="*/ 2 h 6"/>
                <a:gd name="T12" fmla="*/ 2 w 5"/>
                <a:gd name="T13" fmla="*/ 2 h 6"/>
                <a:gd name="T14" fmla="*/ 2 w 5"/>
                <a:gd name="T15" fmla="*/ 3 h 6"/>
                <a:gd name="T16" fmla="*/ 2 w 5"/>
                <a:gd name="T17" fmla="*/ 4 h 6"/>
                <a:gd name="T18" fmla="*/ 3 w 5"/>
                <a:gd name="T19" fmla="*/ 3 h 6"/>
                <a:gd name="T20" fmla="*/ 2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0" y="5"/>
                    <a:pt x="0" y="3"/>
                    <a:pt x="0" y="2"/>
                  </a:cubicBezTo>
                  <a:cubicBezTo>
                    <a:pt x="0" y="1"/>
                    <a:pt x="2" y="0"/>
                    <a:pt x="3" y="1"/>
                  </a:cubicBezTo>
                  <a:cubicBezTo>
                    <a:pt x="4" y="1"/>
                    <a:pt x="5" y="2"/>
                    <a:pt x="5" y="4"/>
                  </a:cubicBezTo>
                  <a:cubicBezTo>
                    <a:pt x="4" y="5"/>
                    <a:pt x="3" y="6"/>
                    <a:pt x="2" y="5"/>
                  </a:cubicBezTo>
                  <a:close/>
                  <a:moveTo>
                    <a:pt x="2" y="2"/>
                  </a:moveTo>
                  <a:cubicBezTo>
                    <a:pt x="2" y="2"/>
                    <a:pt x="2" y="2"/>
                    <a:pt x="2" y="2"/>
                  </a:cubicBezTo>
                  <a:cubicBezTo>
                    <a:pt x="2" y="2"/>
                    <a:pt x="2" y="2"/>
                    <a:pt x="2" y="3"/>
                  </a:cubicBezTo>
                  <a:cubicBezTo>
                    <a:pt x="1" y="3"/>
                    <a:pt x="2" y="3"/>
                    <a:pt x="2" y="4"/>
                  </a:cubicBezTo>
                  <a:cubicBezTo>
                    <a:pt x="2" y="4"/>
                    <a:pt x="3" y="3"/>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0" name="Freeform 522"/>
            <p:cNvSpPr>
              <a:spLocks noEditPoints="1"/>
            </p:cNvSpPr>
            <p:nvPr/>
          </p:nvSpPr>
          <p:spPr bwMode="auto">
            <a:xfrm>
              <a:off x="1606551" y="4772025"/>
              <a:ext cx="17463" cy="19050"/>
            </a:xfrm>
            <a:custGeom>
              <a:avLst/>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2 w 5"/>
                <a:gd name="T17" fmla="*/ 3 h 5"/>
                <a:gd name="T18" fmla="*/ 3 w 5"/>
                <a:gd name="T19" fmla="*/ 3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4"/>
                    <a:pt x="0" y="3"/>
                    <a:pt x="0" y="2"/>
                  </a:cubicBezTo>
                  <a:cubicBezTo>
                    <a:pt x="1" y="0"/>
                    <a:pt x="2" y="0"/>
                    <a:pt x="3" y="0"/>
                  </a:cubicBezTo>
                  <a:cubicBezTo>
                    <a:pt x="4" y="0"/>
                    <a:pt x="5" y="2"/>
                    <a:pt x="5" y="3"/>
                  </a:cubicBezTo>
                  <a:cubicBezTo>
                    <a:pt x="4" y="4"/>
                    <a:pt x="3" y="5"/>
                    <a:pt x="2" y="5"/>
                  </a:cubicBezTo>
                  <a:close/>
                  <a:moveTo>
                    <a:pt x="3" y="2"/>
                  </a:moveTo>
                  <a:cubicBezTo>
                    <a:pt x="3" y="2"/>
                    <a:pt x="3" y="2"/>
                    <a:pt x="3" y="2"/>
                  </a:cubicBezTo>
                  <a:cubicBezTo>
                    <a:pt x="2" y="2"/>
                    <a:pt x="2" y="2"/>
                    <a:pt x="2" y="2"/>
                  </a:cubicBezTo>
                  <a:cubicBezTo>
                    <a:pt x="2" y="2"/>
                    <a:pt x="2" y="3"/>
                    <a:pt x="2" y="3"/>
                  </a:cubicBezTo>
                  <a:cubicBezTo>
                    <a:pt x="3" y="3"/>
                    <a:pt x="3" y="3"/>
                    <a:pt x="3" y="3"/>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1" name="Freeform 523"/>
            <p:cNvSpPr>
              <a:spLocks noEditPoints="1"/>
            </p:cNvSpPr>
            <p:nvPr/>
          </p:nvSpPr>
          <p:spPr bwMode="auto">
            <a:xfrm>
              <a:off x="1560513" y="4813300"/>
              <a:ext cx="22225" cy="22225"/>
            </a:xfrm>
            <a:custGeom>
              <a:avLst/>
              <a:gdLst>
                <a:gd name="T0" fmla="*/ 2 w 6"/>
                <a:gd name="T1" fmla="*/ 5 h 6"/>
                <a:gd name="T2" fmla="*/ 1 w 6"/>
                <a:gd name="T3" fmla="*/ 2 h 6"/>
                <a:gd name="T4" fmla="*/ 4 w 6"/>
                <a:gd name="T5" fmla="*/ 1 h 6"/>
                <a:gd name="T6" fmla="*/ 5 w 6"/>
                <a:gd name="T7" fmla="*/ 4 h 6"/>
                <a:gd name="T8" fmla="*/ 2 w 6"/>
                <a:gd name="T9" fmla="*/ 5 h 6"/>
                <a:gd name="T10" fmla="*/ 3 w 6"/>
                <a:gd name="T11" fmla="*/ 2 h 6"/>
                <a:gd name="T12" fmla="*/ 3 w 6"/>
                <a:gd name="T13" fmla="*/ 2 h 6"/>
                <a:gd name="T14" fmla="*/ 2 w 6"/>
                <a:gd name="T15" fmla="*/ 3 h 6"/>
                <a:gd name="T16" fmla="*/ 3 w 6"/>
                <a:gd name="T17" fmla="*/ 4 h 6"/>
                <a:gd name="T18" fmla="*/ 4 w 6"/>
                <a:gd name="T19" fmla="*/ 3 h 6"/>
                <a:gd name="T20" fmla="*/ 3 w 6"/>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2" y="5"/>
                  </a:moveTo>
                  <a:cubicBezTo>
                    <a:pt x="1" y="5"/>
                    <a:pt x="0" y="3"/>
                    <a:pt x="1" y="2"/>
                  </a:cubicBezTo>
                  <a:cubicBezTo>
                    <a:pt x="1" y="1"/>
                    <a:pt x="2" y="0"/>
                    <a:pt x="4" y="1"/>
                  </a:cubicBezTo>
                  <a:cubicBezTo>
                    <a:pt x="5" y="1"/>
                    <a:pt x="6" y="2"/>
                    <a:pt x="5" y="4"/>
                  </a:cubicBezTo>
                  <a:cubicBezTo>
                    <a:pt x="5" y="5"/>
                    <a:pt x="4" y="6"/>
                    <a:pt x="2" y="5"/>
                  </a:cubicBezTo>
                  <a:close/>
                  <a:moveTo>
                    <a:pt x="3" y="2"/>
                  </a:moveTo>
                  <a:cubicBezTo>
                    <a:pt x="3" y="2"/>
                    <a:pt x="3" y="2"/>
                    <a:pt x="3" y="2"/>
                  </a:cubicBezTo>
                  <a:cubicBezTo>
                    <a:pt x="3" y="2"/>
                    <a:pt x="2" y="2"/>
                    <a:pt x="2" y="3"/>
                  </a:cubicBezTo>
                  <a:cubicBezTo>
                    <a:pt x="2" y="3"/>
                    <a:pt x="2" y="3"/>
                    <a:pt x="3" y="4"/>
                  </a:cubicBezTo>
                  <a:cubicBezTo>
                    <a:pt x="3" y="4"/>
                    <a:pt x="4" y="3"/>
                    <a:pt x="4" y="3"/>
                  </a:cubicBezTo>
                  <a:cubicBezTo>
                    <a:pt x="4" y="3"/>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2" name="Freeform 524"/>
            <p:cNvSpPr>
              <a:spLocks noEditPoints="1"/>
            </p:cNvSpPr>
            <p:nvPr/>
          </p:nvSpPr>
          <p:spPr bwMode="auto">
            <a:xfrm>
              <a:off x="1677988" y="4846638"/>
              <a:ext cx="17463" cy="19050"/>
            </a:xfrm>
            <a:custGeom>
              <a:avLst/>
              <a:gdLst>
                <a:gd name="T0" fmla="*/ 2 w 5"/>
                <a:gd name="T1" fmla="*/ 5 h 5"/>
                <a:gd name="T2" fmla="*/ 1 w 5"/>
                <a:gd name="T3" fmla="*/ 2 h 5"/>
                <a:gd name="T4" fmla="*/ 4 w 5"/>
                <a:gd name="T5" fmla="*/ 0 h 5"/>
                <a:gd name="T6" fmla="*/ 5 w 5"/>
                <a:gd name="T7" fmla="*/ 3 h 5"/>
                <a:gd name="T8" fmla="*/ 2 w 5"/>
                <a:gd name="T9" fmla="*/ 5 h 5"/>
                <a:gd name="T10" fmla="*/ 3 w 5"/>
                <a:gd name="T11" fmla="*/ 2 h 5"/>
                <a:gd name="T12" fmla="*/ 3 w 5"/>
                <a:gd name="T13" fmla="*/ 2 h 5"/>
                <a:gd name="T14" fmla="*/ 2 w 5"/>
                <a:gd name="T15" fmla="*/ 2 h 5"/>
                <a:gd name="T16" fmla="*/ 3 w 5"/>
                <a:gd name="T17" fmla="*/ 3 h 5"/>
                <a:gd name="T18" fmla="*/ 4 w 5"/>
                <a:gd name="T19" fmla="*/ 3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4"/>
                    <a:pt x="0" y="3"/>
                    <a:pt x="1" y="2"/>
                  </a:cubicBezTo>
                  <a:cubicBezTo>
                    <a:pt x="1" y="1"/>
                    <a:pt x="2" y="0"/>
                    <a:pt x="4" y="0"/>
                  </a:cubicBezTo>
                  <a:cubicBezTo>
                    <a:pt x="5" y="1"/>
                    <a:pt x="5" y="2"/>
                    <a:pt x="5" y="3"/>
                  </a:cubicBezTo>
                  <a:cubicBezTo>
                    <a:pt x="5" y="4"/>
                    <a:pt x="3" y="5"/>
                    <a:pt x="2" y="5"/>
                  </a:cubicBezTo>
                  <a:close/>
                  <a:moveTo>
                    <a:pt x="3" y="2"/>
                  </a:moveTo>
                  <a:cubicBezTo>
                    <a:pt x="3" y="2"/>
                    <a:pt x="3" y="2"/>
                    <a:pt x="3" y="2"/>
                  </a:cubicBezTo>
                  <a:cubicBezTo>
                    <a:pt x="3" y="2"/>
                    <a:pt x="2" y="2"/>
                    <a:pt x="2" y="2"/>
                  </a:cubicBezTo>
                  <a:cubicBezTo>
                    <a:pt x="2" y="3"/>
                    <a:pt x="2" y="3"/>
                    <a:pt x="3" y="3"/>
                  </a:cubicBezTo>
                  <a:cubicBezTo>
                    <a:pt x="3" y="3"/>
                    <a:pt x="3" y="3"/>
                    <a:pt x="4" y="3"/>
                  </a:cubicBezTo>
                  <a:cubicBezTo>
                    <a:pt x="4"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3" name="Freeform 525"/>
            <p:cNvSpPr/>
            <p:nvPr/>
          </p:nvSpPr>
          <p:spPr bwMode="auto">
            <a:xfrm>
              <a:off x="1951038" y="4760913"/>
              <a:ext cx="22225" cy="52388"/>
            </a:xfrm>
            <a:custGeom>
              <a:avLst/>
              <a:gdLst>
                <a:gd name="T0" fmla="*/ 5 w 14"/>
                <a:gd name="T1" fmla="*/ 33 h 33"/>
                <a:gd name="T2" fmla="*/ 0 w 14"/>
                <a:gd name="T3" fmla="*/ 33 h 33"/>
                <a:gd name="T4" fmla="*/ 10 w 14"/>
                <a:gd name="T5" fmla="*/ 0 h 33"/>
                <a:gd name="T6" fmla="*/ 14 w 14"/>
                <a:gd name="T7" fmla="*/ 2 h 33"/>
                <a:gd name="T8" fmla="*/ 5 w 14"/>
                <a:gd name="T9" fmla="*/ 33 h 33"/>
              </a:gdLst>
              <a:ahLst/>
              <a:cxnLst>
                <a:cxn ang="0">
                  <a:pos x="T0" y="T1"/>
                </a:cxn>
                <a:cxn ang="0">
                  <a:pos x="T2" y="T3"/>
                </a:cxn>
                <a:cxn ang="0">
                  <a:pos x="T4" y="T5"/>
                </a:cxn>
                <a:cxn ang="0">
                  <a:pos x="T6" y="T7"/>
                </a:cxn>
                <a:cxn ang="0">
                  <a:pos x="T8" y="T9"/>
                </a:cxn>
              </a:cxnLst>
              <a:rect l="0" t="0" r="r" b="b"/>
              <a:pathLst>
                <a:path w="14" h="33">
                  <a:moveTo>
                    <a:pt x="5" y="33"/>
                  </a:moveTo>
                  <a:lnTo>
                    <a:pt x="0" y="33"/>
                  </a:lnTo>
                  <a:lnTo>
                    <a:pt x="10" y="0"/>
                  </a:lnTo>
                  <a:lnTo>
                    <a:pt x="14"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4" name="Freeform 526"/>
            <p:cNvSpPr/>
            <p:nvPr/>
          </p:nvSpPr>
          <p:spPr bwMode="auto">
            <a:xfrm>
              <a:off x="1947863" y="4764088"/>
              <a:ext cx="19050" cy="26988"/>
            </a:xfrm>
            <a:custGeom>
              <a:avLst/>
              <a:gdLst>
                <a:gd name="T0" fmla="*/ 7 w 12"/>
                <a:gd name="T1" fmla="*/ 17 h 17"/>
                <a:gd name="T2" fmla="*/ 0 w 12"/>
                <a:gd name="T3" fmla="*/ 3 h 17"/>
                <a:gd name="T4" fmla="*/ 4 w 12"/>
                <a:gd name="T5" fmla="*/ 0 h 17"/>
                <a:gd name="T6" fmla="*/ 12 w 12"/>
                <a:gd name="T7" fmla="*/ 15 h 17"/>
                <a:gd name="T8" fmla="*/ 7 w 12"/>
                <a:gd name="T9" fmla="*/ 17 h 17"/>
              </a:gdLst>
              <a:ahLst/>
              <a:cxnLst>
                <a:cxn ang="0">
                  <a:pos x="T0" y="T1"/>
                </a:cxn>
                <a:cxn ang="0">
                  <a:pos x="T2" y="T3"/>
                </a:cxn>
                <a:cxn ang="0">
                  <a:pos x="T4" y="T5"/>
                </a:cxn>
                <a:cxn ang="0">
                  <a:pos x="T6" y="T7"/>
                </a:cxn>
                <a:cxn ang="0">
                  <a:pos x="T8" y="T9"/>
                </a:cxn>
              </a:cxnLst>
              <a:rect l="0" t="0" r="r" b="b"/>
              <a:pathLst>
                <a:path w="12" h="17">
                  <a:moveTo>
                    <a:pt x="7" y="17"/>
                  </a:moveTo>
                  <a:lnTo>
                    <a:pt x="0" y="3"/>
                  </a:lnTo>
                  <a:lnTo>
                    <a:pt x="4" y="0"/>
                  </a:lnTo>
                  <a:lnTo>
                    <a:pt x="12" y="15"/>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5" name="Freeform 527"/>
            <p:cNvSpPr/>
            <p:nvPr/>
          </p:nvSpPr>
          <p:spPr bwMode="auto">
            <a:xfrm>
              <a:off x="1962151" y="4772025"/>
              <a:ext cx="22225" cy="19050"/>
            </a:xfrm>
            <a:custGeom>
              <a:avLst/>
              <a:gdLst>
                <a:gd name="T0" fmla="*/ 3 w 14"/>
                <a:gd name="T1" fmla="*/ 12 h 12"/>
                <a:gd name="T2" fmla="*/ 0 w 14"/>
                <a:gd name="T3" fmla="*/ 10 h 12"/>
                <a:gd name="T4" fmla="*/ 14 w 14"/>
                <a:gd name="T5" fmla="*/ 0 h 12"/>
                <a:gd name="T6" fmla="*/ 14 w 14"/>
                <a:gd name="T7" fmla="*/ 5 h 12"/>
                <a:gd name="T8" fmla="*/ 3 w 14"/>
                <a:gd name="T9" fmla="*/ 12 h 12"/>
              </a:gdLst>
              <a:ahLst/>
              <a:cxnLst>
                <a:cxn ang="0">
                  <a:pos x="T0" y="T1"/>
                </a:cxn>
                <a:cxn ang="0">
                  <a:pos x="T2" y="T3"/>
                </a:cxn>
                <a:cxn ang="0">
                  <a:pos x="T4" y="T5"/>
                </a:cxn>
                <a:cxn ang="0">
                  <a:pos x="T6" y="T7"/>
                </a:cxn>
                <a:cxn ang="0">
                  <a:pos x="T8" y="T9"/>
                </a:cxn>
              </a:cxnLst>
              <a:rect l="0" t="0" r="r" b="b"/>
              <a:pathLst>
                <a:path w="14" h="12">
                  <a:moveTo>
                    <a:pt x="3" y="12"/>
                  </a:moveTo>
                  <a:lnTo>
                    <a:pt x="0" y="10"/>
                  </a:lnTo>
                  <a:lnTo>
                    <a:pt x="14" y="0"/>
                  </a:lnTo>
                  <a:lnTo>
                    <a:pt x="14"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6" name="Freeform 528"/>
            <p:cNvSpPr/>
            <p:nvPr/>
          </p:nvSpPr>
          <p:spPr bwMode="auto">
            <a:xfrm>
              <a:off x="1925638" y="4862513"/>
              <a:ext cx="17463" cy="52388"/>
            </a:xfrm>
            <a:custGeom>
              <a:avLst/>
              <a:gdLst>
                <a:gd name="T0" fmla="*/ 2 w 11"/>
                <a:gd name="T1" fmla="*/ 33 h 33"/>
                <a:gd name="T2" fmla="*/ 0 w 11"/>
                <a:gd name="T3" fmla="*/ 33 h 33"/>
                <a:gd name="T4" fmla="*/ 7 w 11"/>
                <a:gd name="T5" fmla="*/ 0 h 33"/>
                <a:gd name="T6" fmla="*/ 11 w 11"/>
                <a:gd name="T7" fmla="*/ 2 h 33"/>
                <a:gd name="T8" fmla="*/ 2 w 11"/>
                <a:gd name="T9" fmla="*/ 33 h 33"/>
              </a:gdLst>
              <a:ahLst/>
              <a:cxnLst>
                <a:cxn ang="0">
                  <a:pos x="T0" y="T1"/>
                </a:cxn>
                <a:cxn ang="0">
                  <a:pos x="T2" y="T3"/>
                </a:cxn>
                <a:cxn ang="0">
                  <a:pos x="T4" y="T5"/>
                </a:cxn>
                <a:cxn ang="0">
                  <a:pos x="T6" y="T7"/>
                </a:cxn>
                <a:cxn ang="0">
                  <a:pos x="T8" y="T9"/>
                </a:cxn>
              </a:cxnLst>
              <a:rect l="0" t="0" r="r" b="b"/>
              <a:pathLst>
                <a:path w="11" h="33">
                  <a:moveTo>
                    <a:pt x="2" y="33"/>
                  </a:moveTo>
                  <a:lnTo>
                    <a:pt x="0" y="33"/>
                  </a:lnTo>
                  <a:lnTo>
                    <a:pt x="7" y="0"/>
                  </a:lnTo>
                  <a:lnTo>
                    <a:pt x="11"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7" name="Freeform 529"/>
            <p:cNvSpPr/>
            <p:nvPr/>
          </p:nvSpPr>
          <p:spPr bwMode="auto">
            <a:xfrm>
              <a:off x="1931988" y="4887913"/>
              <a:ext cx="15875" cy="26988"/>
            </a:xfrm>
            <a:custGeom>
              <a:avLst/>
              <a:gdLst>
                <a:gd name="T0" fmla="*/ 7 w 10"/>
                <a:gd name="T1" fmla="*/ 17 h 17"/>
                <a:gd name="T2" fmla="*/ 0 w 10"/>
                <a:gd name="T3" fmla="*/ 3 h 17"/>
                <a:gd name="T4" fmla="*/ 3 w 10"/>
                <a:gd name="T5" fmla="*/ 0 h 17"/>
                <a:gd name="T6" fmla="*/ 10 w 10"/>
                <a:gd name="T7" fmla="*/ 14 h 17"/>
                <a:gd name="T8" fmla="*/ 7 w 10"/>
                <a:gd name="T9" fmla="*/ 17 h 17"/>
              </a:gdLst>
              <a:ahLst/>
              <a:cxnLst>
                <a:cxn ang="0">
                  <a:pos x="T0" y="T1"/>
                </a:cxn>
                <a:cxn ang="0">
                  <a:pos x="T2" y="T3"/>
                </a:cxn>
                <a:cxn ang="0">
                  <a:pos x="T4" y="T5"/>
                </a:cxn>
                <a:cxn ang="0">
                  <a:pos x="T6" y="T7"/>
                </a:cxn>
                <a:cxn ang="0">
                  <a:pos x="T8" y="T9"/>
                </a:cxn>
              </a:cxnLst>
              <a:rect l="0" t="0" r="r" b="b"/>
              <a:pathLst>
                <a:path w="10" h="17">
                  <a:moveTo>
                    <a:pt x="7" y="17"/>
                  </a:moveTo>
                  <a:lnTo>
                    <a:pt x="0" y="3"/>
                  </a:lnTo>
                  <a:lnTo>
                    <a:pt x="3" y="0"/>
                  </a:lnTo>
                  <a:lnTo>
                    <a:pt x="10"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8" name="Freeform 530"/>
            <p:cNvSpPr/>
            <p:nvPr/>
          </p:nvSpPr>
          <p:spPr bwMode="auto">
            <a:xfrm>
              <a:off x="1909763" y="4887913"/>
              <a:ext cx="26988" cy="15875"/>
            </a:xfrm>
            <a:custGeom>
              <a:avLst/>
              <a:gdLst>
                <a:gd name="T0" fmla="*/ 2 w 17"/>
                <a:gd name="T1" fmla="*/ 10 h 10"/>
                <a:gd name="T2" fmla="*/ 0 w 17"/>
                <a:gd name="T3" fmla="*/ 7 h 10"/>
                <a:gd name="T4" fmla="*/ 14 w 17"/>
                <a:gd name="T5" fmla="*/ 0 h 10"/>
                <a:gd name="T6" fmla="*/ 17 w 17"/>
                <a:gd name="T7" fmla="*/ 3 h 10"/>
                <a:gd name="T8" fmla="*/ 2 w 17"/>
                <a:gd name="T9" fmla="*/ 10 h 10"/>
              </a:gdLst>
              <a:ahLst/>
              <a:cxnLst>
                <a:cxn ang="0">
                  <a:pos x="T0" y="T1"/>
                </a:cxn>
                <a:cxn ang="0">
                  <a:pos x="T2" y="T3"/>
                </a:cxn>
                <a:cxn ang="0">
                  <a:pos x="T4" y="T5"/>
                </a:cxn>
                <a:cxn ang="0">
                  <a:pos x="T6" y="T7"/>
                </a:cxn>
                <a:cxn ang="0">
                  <a:pos x="T8" y="T9"/>
                </a:cxn>
              </a:cxnLst>
              <a:rect l="0" t="0" r="r" b="b"/>
              <a:pathLst>
                <a:path w="17" h="10">
                  <a:moveTo>
                    <a:pt x="2" y="10"/>
                  </a:moveTo>
                  <a:lnTo>
                    <a:pt x="0" y="7"/>
                  </a:lnTo>
                  <a:lnTo>
                    <a:pt x="14" y="0"/>
                  </a:lnTo>
                  <a:lnTo>
                    <a:pt x="17" y="3"/>
                  </a:lnTo>
                  <a:lnTo>
                    <a:pt x="2"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9" name="Freeform 531"/>
            <p:cNvSpPr/>
            <p:nvPr/>
          </p:nvSpPr>
          <p:spPr bwMode="auto">
            <a:xfrm>
              <a:off x="1884363" y="4791075"/>
              <a:ext cx="47625" cy="33338"/>
            </a:xfrm>
            <a:custGeom>
              <a:avLst/>
              <a:gdLst>
                <a:gd name="T0" fmla="*/ 28 w 30"/>
                <a:gd name="T1" fmla="*/ 21 h 21"/>
                <a:gd name="T2" fmla="*/ 0 w 30"/>
                <a:gd name="T3" fmla="*/ 2 h 21"/>
                <a:gd name="T4" fmla="*/ 2 w 30"/>
                <a:gd name="T5" fmla="*/ 0 h 21"/>
                <a:gd name="T6" fmla="*/ 30 w 30"/>
                <a:gd name="T7" fmla="*/ 16 h 21"/>
                <a:gd name="T8" fmla="*/ 28 w 30"/>
                <a:gd name="T9" fmla="*/ 21 h 21"/>
              </a:gdLst>
              <a:ahLst/>
              <a:cxnLst>
                <a:cxn ang="0">
                  <a:pos x="T0" y="T1"/>
                </a:cxn>
                <a:cxn ang="0">
                  <a:pos x="T2" y="T3"/>
                </a:cxn>
                <a:cxn ang="0">
                  <a:pos x="T4" y="T5"/>
                </a:cxn>
                <a:cxn ang="0">
                  <a:pos x="T6" y="T7"/>
                </a:cxn>
                <a:cxn ang="0">
                  <a:pos x="T8" y="T9"/>
                </a:cxn>
              </a:cxnLst>
              <a:rect l="0" t="0" r="r" b="b"/>
              <a:pathLst>
                <a:path w="30" h="21">
                  <a:moveTo>
                    <a:pt x="28" y="21"/>
                  </a:moveTo>
                  <a:lnTo>
                    <a:pt x="0" y="2"/>
                  </a:lnTo>
                  <a:lnTo>
                    <a:pt x="2" y="0"/>
                  </a:lnTo>
                  <a:lnTo>
                    <a:pt x="30" y="16"/>
                  </a:lnTo>
                  <a:lnTo>
                    <a:pt x="28" y="2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0" name="Freeform 532"/>
            <p:cNvSpPr/>
            <p:nvPr/>
          </p:nvSpPr>
          <p:spPr bwMode="auto">
            <a:xfrm>
              <a:off x="1884363" y="4805363"/>
              <a:ext cx="25400" cy="7938"/>
            </a:xfrm>
            <a:custGeom>
              <a:avLst/>
              <a:gdLst>
                <a:gd name="T0" fmla="*/ 0 w 16"/>
                <a:gd name="T1" fmla="*/ 5 h 5"/>
                <a:gd name="T2" fmla="*/ 0 w 16"/>
                <a:gd name="T3" fmla="*/ 3 h 5"/>
                <a:gd name="T4" fmla="*/ 16 w 16"/>
                <a:gd name="T5" fmla="*/ 0 h 5"/>
                <a:gd name="T6" fmla="*/ 16 w 16"/>
                <a:gd name="T7" fmla="*/ 3 h 5"/>
                <a:gd name="T8" fmla="*/ 0 w 16"/>
                <a:gd name="T9" fmla="*/ 5 h 5"/>
              </a:gdLst>
              <a:ahLst/>
              <a:cxnLst>
                <a:cxn ang="0">
                  <a:pos x="T0" y="T1"/>
                </a:cxn>
                <a:cxn ang="0">
                  <a:pos x="T2" y="T3"/>
                </a:cxn>
                <a:cxn ang="0">
                  <a:pos x="T4" y="T5"/>
                </a:cxn>
                <a:cxn ang="0">
                  <a:pos x="T6" y="T7"/>
                </a:cxn>
                <a:cxn ang="0">
                  <a:pos x="T8" y="T9"/>
                </a:cxn>
              </a:cxnLst>
              <a:rect l="0" t="0" r="r" b="b"/>
              <a:pathLst>
                <a:path w="16" h="5">
                  <a:moveTo>
                    <a:pt x="0" y="5"/>
                  </a:moveTo>
                  <a:lnTo>
                    <a:pt x="0" y="3"/>
                  </a:lnTo>
                  <a:lnTo>
                    <a:pt x="16" y="0"/>
                  </a:lnTo>
                  <a:lnTo>
                    <a:pt x="16" y="3"/>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1" name="Freeform 533"/>
            <p:cNvSpPr/>
            <p:nvPr/>
          </p:nvSpPr>
          <p:spPr bwMode="auto">
            <a:xfrm>
              <a:off x="1901826" y="4779963"/>
              <a:ext cx="11113" cy="25400"/>
            </a:xfrm>
            <a:custGeom>
              <a:avLst/>
              <a:gdLst>
                <a:gd name="T0" fmla="*/ 3 w 7"/>
                <a:gd name="T1" fmla="*/ 16 h 16"/>
                <a:gd name="T2" fmla="*/ 0 w 7"/>
                <a:gd name="T3" fmla="*/ 2 h 16"/>
                <a:gd name="T4" fmla="*/ 3 w 7"/>
                <a:gd name="T5" fmla="*/ 0 h 16"/>
                <a:gd name="T6" fmla="*/ 7 w 7"/>
                <a:gd name="T7" fmla="*/ 16 h 16"/>
                <a:gd name="T8" fmla="*/ 3 w 7"/>
                <a:gd name="T9" fmla="*/ 16 h 16"/>
              </a:gdLst>
              <a:ahLst/>
              <a:cxnLst>
                <a:cxn ang="0">
                  <a:pos x="T0" y="T1"/>
                </a:cxn>
                <a:cxn ang="0">
                  <a:pos x="T2" y="T3"/>
                </a:cxn>
                <a:cxn ang="0">
                  <a:pos x="T4" y="T5"/>
                </a:cxn>
                <a:cxn ang="0">
                  <a:pos x="T6" y="T7"/>
                </a:cxn>
                <a:cxn ang="0">
                  <a:pos x="T8" y="T9"/>
                </a:cxn>
              </a:cxnLst>
              <a:rect l="0" t="0" r="r" b="b"/>
              <a:pathLst>
                <a:path w="7" h="16">
                  <a:moveTo>
                    <a:pt x="3" y="16"/>
                  </a:moveTo>
                  <a:lnTo>
                    <a:pt x="0" y="2"/>
                  </a:lnTo>
                  <a:lnTo>
                    <a:pt x="3" y="0"/>
                  </a:lnTo>
                  <a:lnTo>
                    <a:pt x="7" y="16"/>
                  </a:lnTo>
                  <a:lnTo>
                    <a:pt x="3"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2" name="Freeform 534"/>
            <p:cNvSpPr/>
            <p:nvPr/>
          </p:nvSpPr>
          <p:spPr bwMode="auto">
            <a:xfrm>
              <a:off x="1871663" y="4843463"/>
              <a:ext cx="53975" cy="19050"/>
            </a:xfrm>
            <a:custGeom>
              <a:avLst/>
              <a:gdLst>
                <a:gd name="T0" fmla="*/ 0 w 34"/>
                <a:gd name="T1" fmla="*/ 12 h 12"/>
                <a:gd name="T2" fmla="*/ 0 w 34"/>
                <a:gd name="T3" fmla="*/ 9 h 12"/>
                <a:gd name="T4" fmla="*/ 31 w 34"/>
                <a:gd name="T5" fmla="*/ 0 h 12"/>
                <a:gd name="T6" fmla="*/ 34 w 34"/>
                <a:gd name="T7" fmla="*/ 5 h 12"/>
                <a:gd name="T8" fmla="*/ 0 w 34"/>
                <a:gd name="T9" fmla="*/ 12 h 12"/>
              </a:gdLst>
              <a:ahLst/>
              <a:cxnLst>
                <a:cxn ang="0">
                  <a:pos x="T0" y="T1"/>
                </a:cxn>
                <a:cxn ang="0">
                  <a:pos x="T2" y="T3"/>
                </a:cxn>
                <a:cxn ang="0">
                  <a:pos x="T4" y="T5"/>
                </a:cxn>
                <a:cxn ang="0">
                  <a:pos x="T6" y="T7"/>
                </a:cxn>
                <a:cxn ang="0">
                  <a:pos x="T8" y="T9"/>
                </a:cxn>
              </a:cxnLst>
              <a:rect l="0" t="0" r="r" b="b"/>
              <a:pathLst>
                <a:path w="34" h="12">
                  <a:moveTo>
                    <a:pt x="0" y="12"/>
                  </a:moveTo>
                  <a:lnTo>
                    <a:pt x="0" y="9"/>
                  </a:lnTo>
                  <a:lnTo>
                    <a:pt x="31" y="0"/>
                  </a:lnTo>
                  <a:lnTo>
                    <a:pt x="34" y="5"/>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3" name="Freeform 535"/>
            <p:cNvSpPr/>
            <p:nvPr/>
          </p:nvSpPr>
          <p:spPr bwMode="auto">
            <a:xfrm>
              <a:off x="1884363" y="4851400"/>
              <a:ext cx="17463" cy="25400"/>
            </a:xfrm>
            <a:custGeom>
              <a:avLst/>
              <a:gdLst>
                <a:gd name="T0" fmla="*/ 2 w 11"/>
                <a:gd name="T1" fmla="*/ 16 h 16"/>
                <a:gd name="T2" fmla="*/ 0 w 11"/>
                <a:gd name="T3" fmla="*/ 14 h 16"/>
                <a:gd name="T4" fmla="*/ 7 w 11"/>
                <a:gd name="T5" fmla="*/ 0 h 16"/>
                <a:gd name="T6" fmla="*/ 11 w 11"/>
                <a:gd name="T7" fmla="*/ 2 h 16"/>
                <a:gd name="T8" fmla="*/ 2 w 11"/>
                <a:gd name="T9" fmla="*/ 16 h 16"/>
              </a:gdLst>
              <a:ahLst/>
              <a:cxnLst>
                <a:cxn ang="0">
                  <a:pos x="T0" y="T1"/>
                </a:cxn>
                <a:cxn ang="0">
                  <a:pos x="T2" y="T3"/>
                </a:cxn>
                <a:cxn ang="0">
                  <a:pos x="T4" y="T5"/>
                </a:cxn>
                <a:cxn ang="0">
                  <a:pos x="T6" y="T7"/>
                </a:cxn>
                <a:cxn ang="0">
                  <a:pos x="T8" y="T9"/>
                </a:cxn>
              </a:cxnLst>
              <a:rect l="0" t="0" r="r" b="b"/>
              <a:pathLst>
                <a:path w="11" h="16">
                  <a:moveTo>
                    <a:pt x="2" y="16"/>
                  </a:moveTo>
                  <a:lnTo>
                    <a:pt x="0" y="14"/>
                  </a:lnTo>
                  <a:lnTo>
                    <a:pt x="7" y="0"/>
                  </a:lnTo>
                  <a:lnTo>
                    <a:pt x="11" y="2"/>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4" name="Freeform 536"/>
            <p:cNvSpPr/>
            <p:nvPr/>
          </p:nvSpPr>
          <p:spPr bwMode="auto">
            <a:xfrm>
              <a:off x="1876426" y="4840288"/>
              <a:ext cx="22225" cy="14288"/>
            </a:xfrm>
            <a:custGeom>
              <a:avLst/>
              <a:gdLst>
                <a:gd name="T0" fmla="*/ 14 w 14"/>
                <a:gd name="T1" fmla="*/ 9 h 9"/>
                <a:gd name="T2" fmla="*/ 0 w 14"/>
                <a:gd name="T3" fmla="*/ 2 h 9"/>
                <a:gd name="T4" fmla="*/ 2 w 14"/>
                <a:gd name="T5" fmla="*/ 0 h 9"/>
                <a:gd name="T6" fmla="*/ 14 w 14"/>
                <a:gd name="T7" fmla="*/ 7 h 9"/>
                <a:gd name="T8" fmla="*/ 14 w 14"/>
                <a:gd name="T9" fmla="*/ 9 h 9"/>
              </a:gdLst>
              <a:ahLst/>
              <a:cxnLst>
                <a:cxn ang="0">
                  <a:pos x="T0" y="T1"/>
                </a:cxn>
                <a:cxn ang="0">
                  <a:pos x="T2" y="T3"/>
                </a:cxn>
                <a:cxn ang="0">
                  <a:pos x="T4" y="T5"/>
                </a:cxn>
                <a:cxn ang="0">
                  <a:pos x="T6" y="T7"/>
                </a:cxn>
                <a:cxn ang="0">
                  <a:pos x="T8" y="T9"/>
                </a:cxn>
              </a:cxnLst>
              <a:rect l="0" t="0" r="r" b="b"/>
              <a:pathLst>
                <a:path w="14" h="9">
                  <a:moveTo>
                    <a:pt x="14" y="9"/>
                  </a:moveTo>
                  <a:lnTo>
                    <a:pt x="0" y="2"/>
                  </a:lnTo>
                  <a:lnTo>
                    <a:pt x="2" y="0"/>
                  </a:lnTo>
                  <a:lnTo>
                    <a:pt x="14" y="7"/>
                  </a:lnTo>
                  <a:lnTo>
                    <a:pt x="14"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5" name="Freeform 537"/>
            <p:cNvSpPr/>
            <p:nvPr/>
          </p:nvSpPr>
          <p:spPr bwMode="auto">
            <a:xfrm>
              <a:off x="1962151" y="4854575"/>
              <a:ext cx="38100" cy="44450"/>
            </a:xfrm>
            <a:custGeom>
              <a:avLst/>
              <a:gdLst>
                <a:gd name="T0" fmla="*/ 21 w 24"/>
                <a:gd name="T1" fmla="*/ 28 h 28"/>
                <a:gd name="T2" fmla="*/ 0 w 24"/>
                <a:gd name="T3" fmla="*/ 2 h 28"/>
                <a:gd name="T4" fmla="*/ 5 w 24"/>
                <a:gd name="T5" fmla="*/ 0 h 28"/>
                <a:gd name="T6" fmla="*/ 24 w 24"/>
                <a:gd name="T7" fmla="*/ 26 h 28"/>
                <a:gd name="T8" fmla="*/ 21 w 24"/>
                <a:gd name="T9" fmla="*/ 28 h 28"/>
              </a:gdLst>
              <a:ahLst/>
              <a:cxnLst>
                <a:cxn ang="0">
                  <a:pos x="T0" y="T1"/>
                </a:cxn>
                <a:cxn ang="0">
                  <a:pos x="T2" y="T3"/>
                </a:cxn>
                <a:cxn ang="0">
                  <a:pos x="T4" y="T5"/>
                </a:cxn>
                <a:cxn ang="0">
                  <a:pos x="T6" y="T7"/>
                </a:cxn>
                <a:cxn ang="0">
                  <a:pos x="T8" y="T9"/>
                </a:cxn>
              </a:cxnLst>
              <a:rect l="0" t="0" r="r" b="b"/>
              <a:pathLst>
                <a:path w="24" h="28">
                  <a:moveTo>
                    <a:pt x="21" y="28"/>
                  </a:moveTo>
                  <a:lnTo>
                    <a:pt x="0" y="2"/>
                  </a:lnTo>
                  <a:lnTo>
                    <a:pt x="5" y="0"/>
                  </a:lnTo>
                  <a:lnTo>
                    <a:pt x="24"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6" name="Freeform 538"/>
            <p:cNvSpPr/>
            <p:nvPr/>
          </p:nvSpPr>
          <p:spPr bwMode="auto">
            <a:xfrm>
              <a:off x="1981201" y="4873625"/>
              <a:ext cx="26988" cy="7938"/>
            </a:xfrm>
            <a:custGeom>
              <a:avLst/>
              <a:gdLst>
                <a:gd name="T0" fmla="*/ 0 w 17"/>
                <a:gd name="T1" fmla="*/ 5 h 5"/>
                <a:gd name="T2" fmla="*/ 0 w 17"/>
                <a:gd name="T3" fmla="*/ 0 h 5"/>
                <a:gd name="T4" fmla="*/ 17 w 17"/>
                <a:gd name="T5" fmla="*/ 2 h 5"/>
                <a:gd name="T6" fmla="*/ 17 w 17"/>
                <a:gd name="T7" fmla="*/ 5 h 5"/>
                <a:gd name="T8" fmla="*/ 0 w 17"/>
                <a:gd name="T9" fmla="*/ 5 h 5"/>
              </a:gdLst>
              <a:ahLst/>
              <a:cxnLst>
                <a:cxn ang="0">
                  <a:pos x="T0" y="T1"/>
                </a:cxn>
                <a:cxn ang="0">
                  <a:pos x="T2" y="T3"/>
                </a:cxn>
                <a:cxn ang="0">
                  <a:pos x="T4" y="T5"/>
                </a:cxn>
                <a:cxn ang="0">
                  <a:pos x="T6" y="T7"/>
                </a:cxn>
                <a:cxn ang="0">
                  <a:pos x="T8" y="T9"/>
                </a:cxn>
              </a:cxnLst>
              <a:rect l="0" t="0" r="r" b="b"/>
              <a:pathLst>
                <a:path w="17" h="5">
                  <a:moveTo>
                    <a:pt x="0" y="5"/>
                  </a:moveTo>
                  <a:lnTo>
                    <a:pt x="0" y="0"/>
                  </a:lnTo>
                  <a:lnTo>
                    <a:pt x="17" y="2"/>
                  </a:lnTo>
                  <a:lnTo>
                    <a:pt x="17" y="5"/>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7" name="Freeform 539"/>
            <p:cNvSpPr/>
            <p:nvPr/>
          </p:nvSpPr>
          <p:spPr bwMode="auto">
            <a:xfrm>
              <a:off x="1978026" y="4876800"/>
              <a:ext cx="6350" cy="26988"/>
            </a:xfrm>
            <a:custGeom>
              <a:avLst/>
              <a:gdLst>
                <a:gd name="T0" fmla="*/ 0 w 4"/>
                <a:gd name="T1" fmla="*/ 17 h 17"/>
                <a:gd name="T2" fmla="*/ 0 w 4"/>
                <a:gd name="T3" fmla="*/ 0 h 17"/>
                <a:gd name="T4" fmla="*/ 4 w 4"/>
                <a:gd name="T5" fmla="*/ 0 h 17"/>
                <a:gd name="T6" fmla="*/ 2 w 4"/>
                <a:gd name="T7" fmla="*/ 17 h 17"/>
                <a:gd name="T8" fmla="*/ 0 w 4"/>
                <a:gd name="T9" fmla="*/ 17 h 17"/>
              </a:gdLst>
              <a:ahLst/>
              <a:cxnLst>
                <a:cxn ang="0">
                  <a:pos x="T0" y="T1"/>
                </a:cxn>
                <a:cxn ang="0">
                  <a:pos x="T2" y="T3"/>
                </a:cxn>
                <a:cxn ang="0">
                  <a:pos x="T4" y="T5"/>
                </a:cxn>
                <a:cxn ang="0">
                  <a:pos x="T6" y="T7"/>
                </a:cxn>
                <a:cxn ang="0">
                  <a:pos x="T8" y="T9"/>
                </a:cxn>
              </a:cxnLst>
              <a:rect l="0" t="0" r="r" b="b"/>
              <a:pathLst>
                <a:path w="4" h="17">
                  <a:moveTo>
                    <a:pt x="0" y="17"/>
                  </a:moveTo>
                  <a:lnTo>
                    <a:pt x="0" y="0"/>
                  </a:lnTo>
                  <a:lnTo>
                    <a:pt x="4" y="0"/>
                  </a:lnTo>
                  <a:lnTo>
                    <a:pt x="2" y="17"/>
                  </a:lnTo>
                  <a:lnTo>
                    <a:pt x="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8" name="Freeform 540"/>
            <p:cNvSpPr/>
            <p:nvPr/>
          </p:nvSpPr>
          <p:spPr bwMode="auto">
            <a:xfrm>
              <a:off x="1973263" y="4829175"/>
              <a:ext cx="52388" cy="6350"/>
            </a:xfrm>
            <a:custGeom>
              <a:avLst/>
              <a:gdLst>
                <a:gd name="T0" fmla="*/ 0 w 33"/>
                <a:gd name="T1" fmla="*/ 4 h 4"/>
                <a:gd name="T2" fmla="*/ 0 w 33"/>
                <a:gd name="T3" fmla="*/ 2 h 4"/>
                <a:gd name="T4" fmla="*/ 33 w 33"/>
                <a:gd name="T5" fmla="*/ 0 h 4"/>
                <a:gd name="T6" fmla="*/ 33 w 33"/>
                <a:gd name="T7" fmla="*/ 4 h 4"/>
                <a:gd name="T8" fmla="*/ 0 w 33"/>
                <a:gd name="T9" fmla="*/ 4 h 4"/>
              </a:gdLst>
              <a:ahLst/>
              <a:cxnLst>
                <a:cxn ang="0">
                  <a:pos x="T0" y="T1"/>
                </a:cxn>
                <a:cxn ang="0">
                  <a:pos x="T2" y="T3"/>
                </a:cxn>
                <a:cxn ang="0">
                  <a:pos x="T4" y="T5"/>
                </a:cxn>
                <a:cxn ang="0">
                  <a:pos x="T6" y="T7"/>
                </a:cxn>
                <a:cxn ang="0">
                  <a:pos x="T8" y="T9"/>
                </a:cxn>
              </a:cxnLst>
              <a:rect l="0" t="0" r="r" b="b"/>
              <a:pathLst>
                <a:path w="33" h="4">
                  <a:moveTo>
                    <a:pt x="0" y="4"/>
                  </a:moveTo>
                  <a:lnTo>
                    <a:pt x="0" y="2"/>
                  </a:lnTo>
                  <a:lnTo>
                    <a:pt x="33" y="0"/>
                  </a:lnTo>
                  <a:lnTo>
                    <a:pt x="33"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9" name="Freeform 541"/>
            <p:cNvSpPr/>
            <p:nvPr/>
          </p:nvSpPr>
          <p:spPr bwMode="auto">
            <a:xfrm>
              <a:off x="1995488" y="4813300"/>
              <a:ext cx="23813" cy="22225"/>
            </a:xfrm>
            <a:custGeom>
              <a:avLst/>
              <a:gdLst>
                <a:gd name="T0" fmla="*/ 3 w 15"/>
                <a:gd name="T1" fmla="*/ 14 h 14"/>
                <a:gd name="T2" fmla="*/ 0 w 15"/>
                <a:gd name="T3" fmla="*/ 12 h 14"/>
                <a:gd name="T4" fmla="*/ 12 w 15"/>
                <a:gd name="T5" fmla="*/ 0 h 14"/>
                <a:gd name="T6" fmla="*/ 15 w 15"/>
                <a:gd name="T7" fmla="*/ 2 h 14"/>
                <a:gd name="T8" fmla="*/ 3 w 15"/>
                <a:gd name="T9" fmla="*/ 14 h 14"/>
              </a:gdLst>
              <a:ahLst/>
              <a:cxnLst>
                <a:cxn ang="0">
                  <a:pos x="T0" y="T1"/>
                </a:cxn>
                <a:cxn ang="0">
                  <a:pos x="T2" y="T3"/>
                </a:cxn>
                <a:cxn ang="0">
                  <a:pos x="T4" y="T5"/>
                </a:cxn>
                <a:cxn ang="0">
                  <a:pos x="T6" y="T7"/>
                </a:cxn>
                <a:cxn ang="0">
                  <a:pos x="T8" y="T9"/>
                </a:cxn>
              </a:cxnLst>
              <a:rect l="0" t="0" r="r" b="b"/>
              <a:pathLst>
                <a:path w="15" h="14">
                  <a:moveTo>
                    <a:pt x="3" y="14"/>
                  </a:moveTo>
                  <a:lnTo>
                    <a:pt x="0" y="12"/>
                  </a:lnTo>
                  <a:lnTo>
                    <a:pt x="12" y="0"/>
                  </a:lnTo>
                  <a:lnTo>
                    <a:pt x="15" y="2"/>
                  </a:lnTo>
                  <a:lnTo>
                    <a:pt x="3"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0" name="Freeform 542"/>
            <p:cNvSpPr/>
            <p:nvPr/>
          </p:nvSpPr>
          <p:spPr bwMode="auto">
            <a:xfrm>
              <a:off x="1995488" y="4832350"/>
              <a:ext cx="23813" cy="19050"/>
            </a:xfrm>
            <a:custGeom>
              <a:avLst/>
              <a:gdLst>
                <a:gd name="T0" fmla="*/ 12 w 15"/>
                <a:gd name="T1" fmla="*/ 12 h 12"/>
                <a:gd name="T2" fmla="*/ 0 w 15"/>
                <a:gd name="T3" fmla="*/ 2 h 12"/>
                <a:gd name="T4" fmla="*/ 3 w 15"/>
                <a:gd name="T5" fmla="*/ 0 h 12"/>
                <a:gd name="T6" fmla="*/ 15 w 15"/>
                <a:gd name="T7" fmla="*/ 9 h 12"/>
                <a:gd name="T8" fmla="*/ 12 w 15"/>
                <a:gd name="T9" fmla="*/ 12 h 12"/>
              </a:gdLst>
              <a:ahLst/>
              <a:cxnLst>
                <a:cxn ang="0">
                  <a:pos x="T0" y="T1"/>
                </a:cxn>
                <a:cxn ang="0">
                  <a:pos x="T2" y="T3"/>
                </a:cxn>
                <a:cxn ang="0">
                  <a:pos x="T4" y="T5"/>
                </a:cxn>
                <a:cxn ang="0">
                  <a:pos x="T6" y="T7"/>
                </a:cxn>
                <a:cxn ang="0">
                  <a:pos x="T8" y="T9"/>
                </a:cxn>
              </a:cxnLst>
              <a:rect l="0" t="0" r="r" b="b"/>
              <a:pathLst>
                <a:path w="15" h="12">
                  <a:moveTo>
                    <a:pt x="12" y="12"/>
                  </a:moveTo>
                  <a:lnTo>
                    <a:pt x="0" y="2"/>
                  </a:lnTo>
                  <a:lnTo>
                    <a:pt x="3" y="0"/>
                  </a:lnTo>
                  <a:lnTo>
                    <a:pt x="15" y="9"/>
                  </a:lnTo>
                  <a:lnTo>
                    <a:pt x="1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1" name="Freeform 543"/>
            <p:cNvSpPr>
              <a:spLocks noEditPoints="1"/>
            </p:cNvSpPr>
            <p:nvPr/>
          </p:nvSpPr>
          <p:spPr bwMode="auto">
            <a:xfrm>
              <a:off x="1890713" y="4783138"/>
              <a:ext cx="112713" cy="112713"/>
            </a:xfrm>
            <a:custGeom>
              <a:avLst/>
              <a:gdLst>
                <a:gd name="T0" fmla="*/ 45 w 71"/>
                <a:gd name="T1" fmla="*/ 71 h 71"/>
                <a:gd name="T2" fmla="*/ 31 w 71"/>
                <a:gd name="T3" fmla="*/ 55 h 71"/>
                <a:gd name="T4" fmla="*/ 10 w 71"/>
                <a:gd name="T5" fmla="*/ 62 h 71"/>
                <a:gd name="T6" fmla="*/ 19 w 71"/>
                <a:gd name="T7" fmla="*/ 40 h 71"/>
                <a:gd name="T8" fmla="*/ 0 w 71"/>
                <a:gd name="T9" fmla="*/ 26 h 71"/>
                <a:gd name="T10" fmla="*/ 24 w 71"/>
                <a:gd name="T11" fmla="*/ 24 h 71"/>
                <a:gd name="T12" fmla="*/ 26 w 71"/>
                <a:gd name="T13" fmla="*/ 0 h 71"/>
                <a:gd name="T14" fmla="*/ 40 w 71"/>
                <a:gd name="T15" fmla="*/ 19 h 71"/>
                <a:gd name="T16" fmla="*/ 62 w 71"/>
                <a:gd name="T17" fmla="*/ 10 h 71"/>
                <a:gd name="T18" fmla="*/ 55 w 71"/>
                <a:gd name="T19" fmla="*/ 31 h 71"/>
                <a:gd name="T20" fmla="*/ 71 w 71"/>
                <a:gd name="T21" fmla="*/ 45 h 71"/>
                <a:gd name="T22" fmla="*/ 50 w 71"/>
                <a:gd name="T23" fmla="*/ 50 h 71"/>
                <a:gd name="T24" fmla="*/ 45 w 71"/>
                <a:gd name="T25" fmla="*/ 71 h 71"/>
                <a:gd name="T26" fmla="*/ 33 w 71"/>
                <a:gd name="T27" fmla="*/ 50 h 71"/>
                <a:gd name="T28" fmla="*/ 33 w 71"/>
                <a:gd name="T29" fmla="*/ 50 h 71"/>
                <a:gd name="T30" fmla="*/ 43 w 71"/>
                <a:gd name="T31" fmla="*/ 62 h 71"/>
                <a:gd name="T32" fmla="*/ 45 w 71"/>
                <a:gd name="T33" fmla="*/ 45 h 71"/>
                <a:gd name="T34" fmla="*/ 62 w 71"/>
                <a:gd name="T35" fmla="*/ 43 h 71"/>
                <a:gd name="T36" fmla="*/ 50 w 71"/>
                <a:gd name="T37" fmla="*/ 33 h 71"/>
                <a:gd name="T38" fmla="*/ 55 w 71"/>
                <a:gd name="T39" fmla="*/ 17 h 71"/>
                <a:gd name="T40" fmla="*/ 40 w 71"/>
                <a:gd name="T41" fmla="*/ 24 h 71"/>
                <a:gd name="T42" fmla="*/ 29 w 71"/>
                <a:gd name="T43" fmla="*/ 10 h 71"/>
                <a:gd name="T44" fmla="*/ 26 w 71"/>
                <a:gd name="T45" fmla="*/ 26 h 71"/>
                <a:gd name="T46" fmla="*/ 10 w 71"/>
                <a:gd name="T47" fmla="*/ 29 h 71"/>
                <a:gd name="T48" fmla="*/ 24 w 71"/>
                <a:gd name="T49" fmla="*/ 38 h 71"/>
                <a:gd name="T50" fmla="*/ 17 w 71"/>
                <a:gd name="T51" fmla="*/ 55 h 71"/>
                <a:gd name="T52" fmla="*/ 33 w 71"/>
                <a:gd name="T53"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5" y="71"/>
                  </a:moveTo>
                  <a:lnTo>
                    <a:pt x="31" y="55"/>
                  </a:lnTo>
                  <a:lnTo>
                    <a:pt x="10" y="62"/>
                  </a:lnTo>
                  <a:lnTo>
                    <a:pt x="19" y="40"/>
                  </a:lnTo>
                  <a:lnTo>
                    <a:pt x="0" y="26"/>
                  </a:lnTo>
                  <a:lnTo>
                    <a:pt x="24" y="24"/>
                  </a:lnTo>
                  <a:lnTo>
                    <a:pt x="26" y="0"/>
                  </a:lnTo>
                  <a:lnTo>
                    <a:pt x="40" y="19"/>
                  </a:lnTo>
                  <a:lnTo>
                    <a:pt x="62" y="10"/>
                  </a:lnTo>
                  <a:lnTo>
                    <a:pt x="55" y="31"/>
                  </a:lnTo>
                  <a:lnTo>
                    <a:pt x="71" y="45"/>
                  </a:lnTo>
                  <a:lnTo>
                    <a:pt x="50" y="50"/>
                  </a:lnTo>
                  <a:lnTo>
                    <a:pt x="45" y="71"/>
                  </a:lnTo>
                  <a:close/>
                  <a:moveTo>
                    <a:pt x="33" y="50"/>
                  </a:moveTo>
                  <a:lnTo>
                    <a:pt x="33" y="50"/>
                  </a:lnTo>
                  <a:lnTo>
                    <a:pt x="43" y="62"/>
                  </a:lnTo>
                  <a:lnTo>
                    <a:pt x="45" y="45"/>
                  </a:lnTo>
                  <a:lnTo>
                    <a:pt x="62" y="43"/>
                  </a:lnTo>
                  <a:lnTo>
                    <a:pt x="50" y="33"/>
                  </a:lnTo>
                  <a:lnTo>
                    <a:pt x="55" y="17"/>
                  </a:lnTo>
                  <a:lnTo>
                    <a:pt x="40" y="24"/>
                  </a:lnTo>
                  <a:lnTo>
                    <a:pt x="29" y="10"/>
                  </a:lnTo>
                  <a:lnTo>
                    <a:pt x="26" y="26"/>
                  </a:lnTo>
                  <a:lnTo>
                    <a:pt x="10" y="29"/>
                  </a:lnTo>
                  <a:lnTo>
                    <a:pt x="24" y="38"/>
                  </a:lnTo>
                  <a:lnTo>
                    <a:pt x="17" y="55"/>
                  </a:lnTo>
                  <a:lnTo>
                    <a:pt x="33"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2" name="Freeform 544"/>
            <p:cNvSpPr>
              <a:spLocks noEditPoints="1"/>
            </p:cNvSpPr>
            <p:nvPr/>
          </p:nvSpPr>
          <p:spPr bwMode="auto">
            <a:xfrm>
              <a:off x="1917701" y="4810125"/>
              <a:ext cx="60325" cy="60325"/>
            </a:xfrm>
            <a:custGeom>
              <a:avLst/>
              <a:gdLst>
                <a:gd name="T0" fmla="*/ 23 w 38"/>
                <a:gd name="T1" fmla="*/ 38 h 38"/>
                <a:gd name="T2" fmla="*/ 16 w 38"/>
                <a:gd name="T3" fmla="*/ 28 h 38"/>
                <a:gd name="T4" fmla="*/ 5 w 38"/>
                <a:gd name="T5" fmla="*/ 33 h 38"/>
                <a:gd name="T6" fmla="*/ 9 w 38"/>
                <a:gd name="T7" fmla="*/ 21 h 38"/>
                <a:gd name="T8" fmla="*/ 0 w 38"/>
                <a:gd name="T9" fmla="*/ 14 h 38"/>
                <a:gd name="T10" fmla="*/ 12 w 38"/>
                <a:gd name="T11" fmla="*/ 12 h 38"/>
                <a:gd name="T12" fmla="*/ 14 w 38"/>
                <a:gd name="T13" fmla="*/ 0 h 38"/>
                <a:gd name="T14" fmla="*/ 21 w 38"/>
                <a:gd name="T15" fmla="*/ 9 h 38"/>
                <a:gd name="T16" fmla="*/ 33 w 38"/>
                <a:gd name="T17" fmla="*/ 4 h 38"/>
                <a:gd name="T18" fmla="*/ 28 w 38"/>
                <a:gd name="T19" fmla="*/ 16 h 38"/>
                <a:gd name="T20" fmla="*/ 38 w 38"/>
                <a:gd name="T21" fmla="*/ 23 h 38"/>
                <a:gd name="T22" fmla="*/ 26 w 38"/>
                <a:gd name="T23" fmla="*/ 26 h 38"/>
                <a:gd name="T24" fmla="*/ 23 w 38"/>
                <a:gd name="T25" fmla="*/ 38 h 38"/>
                <a:gd name="T26" fmla="*/ 19 w 38"/>
                <a:gd name="T27" fmla="*/ 23 h 38"/>
                <a:gd name="T28" fmla="*/ 19 w 38"/>
                <a:gd name="T29" fmla="*/ 23 h 38"/>
                <a:gd name="T30" fmla="*/ 21 w 38"/>
                <a:gd name="T31" fmla="*/ 28 h 38"/>
                <a:gd name="T32" fmla="*/ 23 w 38"/>
                <a:gd name="T33" fmla="*/ 23 h 38"/>
                <a:gd name="T34" fmla="*/ 28 w 38"/>
                <a:gd name="T35" fmla="*/ 21 h 38"/>
                <a:gd name="T36" fmla="*/ 23 w 38"/>
                <a:gd name="T37" fmla="*/ 19 h 38"/>
                <a:gd name="T38" fmla="*/ 26 w 38"/>
                <a:gd name="T39" fmla="*/ 12 h 38"/>
                <a:gd name="T40" fmla="*/ 21 w 38"/>
                <a:gd name="T41" fmla="*/ 14 h 38"/>
                <a:gd name="T42" fmla="*/ 16 w 38"/>
                <a:gd name="T43" fmla="*/ 9 h 38"/>
                <a:gd name="T44" fmla="*/ 16 w 38"/>
                <a:gd name="T45" fmla="*/ 16 h 38"/>
                <a:gd name="T46" fmla="*/ 9 w 38"/>
                <a:gd name="T47" fmla="*/ 16 h 38"/>
                <a:gd name="T48" fmla="*/ 14 w 38"/>
                <a:gd name="T49" fmla="*/ 21 h 38"/>
                <a:gd name="T50" fmla="*/ 12 w 38"/>
                <a:gd name="T51" fmla="*/ 26 h 38"/>
                <a:gd name="T52" fmla="*/ 19 w 38"/>
                <a:gd name="T53"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3" y="38"/>
                  </a:moveTo>
                  <a:lnTo>
                    <a:pt x="16" y="28"/>
                  </a:lnTo>
                  <a:lnTo>
                    <a:pt x="5" y="33"/>
                  </a:lnTo>
                  <a:lnTo>
                    <a:pt x="9" y="21"/>
                  </a:lnTo>
                  <a:lnTo>
                    <a:pt x="0" y="14"/>
                  </a:lnTo>
                  <a:lnTo>
                    <a:pt x="12" y="12"/>
                  </a:lnTo>
                  <a:lnTo>
                    <a:pt x="14" y="0"/>
                  </a:lnTo>
                  <a:lnTo>
                    <a:pt x="21" y="9"/>
                  </a:lnTo>
                  <a:lnTo>
                    <a:pt x="33" y="4"/>
                  </a:lnTo>
                  <a:lnTo>
                    <a:pt x="28" y="16"/>
                  </a:lnTo>
                  <a:lnTo>
                    <a:pt x="38" y="23"/>
                  </a:lnTo>
                  <a:lnTo>
                    <a:pt x="26" y="26"/>
                  </a:lnTo>
                  <a:lnTo>
                    <a:pt x="23" y="38"/>
                  </a:lnTo>
                  <a:close/>
                  <a:moveTo>
                    <a:pt x="19" y="23"/>
                  </a:moveTo>
                  <a:lnTo>
                    <a:pt x="19" y="23"/>
                  </a:lnTo>
                  <a:lnTo>
                    <a:pt x="21" y="28"/>
                  </a:lnTo>
                  <a:lnTo>
                    <a:pt x="23" y="23"/>
                  </a:lnTo>
                  <a:lnTo>
                    <a:pt x="28" y="21"/>
                  </a:lnTo>
                  <a:lnTo>
                    <a:pt x="23" y="19"/>
                  </a:lnTo>
                  <a:lnTo>
                    <a:pt x="26" y="12"/>
                  </a:lnTo>
                  <a:lnTo>
                    <a:pt x="21" y="14"/>
                  </a:lnTo>
                  <a:lnTo>
                    <a:pt x="16" y="9"/>
                  </a:lnTo>
                  <a:lnTo>
                    <a:pt x="16" y="16"/>
                  </a:lnTo>
                  <a:lnTo>
                    <a:pt x="9" y="16"/>
                  </a:lnTo>
                  <a:lnTo>
                    <a:pt x="14" y="21"/>
                  </a:lnTo>
                  <a:lnTo>
                    <a:pt x="12" y="26"/>
                  </a:lnTo>
                  <a:lnTo>
                    <a:pt x="19" y="2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3" name="Freeform 545"/>
            <p:cNvSpPr>
              <a:spLocks noEditPoints="1"/>
            </p:cNvSpPr>
            <p:nvPr/>
          </p:nvSpPr>
          <p:spPr bwMode="auto">
            <a:xfrm>
              <a:off x="1895476" y="4873625"/>
              <a:ext cx="17463" cy="19050"/>
            </a:xfrm>
            <a:custGeom>
              <a:avLst/>
              <a:gdLst>
                <a:gd name="T0" fmla="*/ 2 w 5"/>
                <a:gd name="T1" fmla="*/ 4 h 5"/>
                <a:gd name="T2" fmla="*/ 0 w 5"/>
                <a:gd name="T3" fmla="*/ 2 h 5"/>
                <a:gd name="T4" fmla="*/ 3 w 5"/>
                <a:gd name="T5" fmla="*/ 0 h 5"/>
                <a:gd name="T6" fmla="*/ 5 w 5"/>
                <a:gd name="T7" fmla="*/ 3 h 5"/>
                <a:gd name="T8" fmla="*/ 2 w 5"/>
                <a:gd name="T9" fmla="*/ 4 h 5"/>
                <a:gd name="T10" fmla="*/ 3 w 5"/>
                <a:gd name="T11" fmla="*/ 1 h 5"/>
                <a:gd name="T12" fmla="*/ 3 w 5"/>
                <a:gd name="T13" fmla="*/ 1 h 5"/>
                <a:gd name="T14" fmla="*/ 2 w 5"/>
                <a:gd name="T15" fmla="*/ 2 h 5"/>
                <a:gd name="T16" fmla="*/ 3 w 5"/>
                <a:gd name="T17" fmla="*/ 3 h 5"/>
                <a:gd name="T18" fmla="*/ 3 w 5"/>
                <a:gd name="T19" fmla="*/ 2 h 5"/>
                <a:gd name="T20" fmla="*/ 3 w 5"/>
                <a:gd name="T2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1" y="4"/>
                    <a:pt x="0" y="3"/>
                    <a:pt x="0" y="2"/>
                  </a:cubicBezTo>
                  <a:cubicBezTo>
                    <a:pt x="1" y="0"/>
                    <a:pt x="2" y="0"/>
                    <a:pt x="3" y="0"/>
                  </a:cubicBezTo>
                  <a:cubicBezTo>
                    <a:pt x="5" y="0"/>
                    <a:pt x="5" y="2"/>
                    <a:pt x="5" y="3"/>
                  </a:cubicBezTo>
                  <a:cubicBezTo>
                    <a:pt x="5" y="4"/>
                    <a:pt x="3" y="5"/>
                    <a:pt x="2" y="4"/>
                  </a:cubicBezTo>
                  <a:close/>
                  <a:moveTo>
                    <a:pt x="3" y="1"/>
                  </a:moveTo>
                  <a:cubicBezTo>
                    <a:pt x="3" y="1"/>
                    <a:pt x="3" y="1"/>
                    <a:pt x="3" y="1"/>
                  </a:cubicBezTo>
                  <a:cubicBezTo>
                    <a:pt x="3" y="1"/>
                    <a:pt x="2" y="2"/>
                    <a:pt x="2" y="2"/>
                  </a:cubicBezTo>
                  <a:cubicBezTo>
                    <a:pt x="2" y="2"/>
                    <a:pt x="2" y="3"/>
                    <a:pt x="3" y="3"/>
                  </a:cubicBezTo>
                  <a:cubicBezTo>
                    <a:pt x="3" y="3"/>
                    <a:pt x="3" y="3"/>
                    <a:pt x="3" y="2"/>
                  </a:cubicBezTo>
                  <a:cubicBezTo>
                    <a:pt x="4" y="2"/>
                    <a:pt x="3" y="2"/>
                    <a:pt x="3" y="1"/>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4" name="Freeform 546"/>
            <p:cNvSpPr>
              <a:spLocks noEditPoints="1"/>
            </p:cNvSpPr>
            <p:nvPr/>
          </p:nvSpPr>
          <p:spPr bwMode="auto">
            <a:xfrm>
              <a:off x="1981201" y="4787900"/>
              <a:ext cx="19050" cy="22225"/>
            </a:xfrm>
            <a:custGeom>
              <a:avLst/>
              <a:gdLst>
                <a:gd name="T0" fmla="*/ 2 w 5"/>
                <a:gd name="T1" fmla="*/ 5 h 6"/>
                <a:gd name="T2" fmla="*/ 1 w 5"/>
                <a:gd name="T3" fmla="*/ 2 h 6"/>
                <a:gd name="T4" fmla="*/ 4 w 5"/>
                <a:gd name="T5" fmla="*/ 1 h 6"/>
                <a:gd name="T6" fmla="*/ 5 w 5"/>
                <a:gd name="T7" fmla="*/ 4 h 6"/>
                <a:gd name="T8" fmla="*/ 2 w 5"/>
                <a:gd name="T9" fmla="*/ 5 h 6"/>
                <a:gd name="T10" fmla="*/ 3 w 5"/>
                <a:gd name="T11" fmla="*/ 2 h 6"/>
                <a:gd name="T12" fmla="*/ 3 w 5"/>
                <a:gd name="T13" fmla="*/ 2 h 6"/>
                <a:gd name="T14" fmla="*/ 2 w 5"/>
                <a:gd name="T15" fmla="*/ 3 h 6"/>
                <a:gd name="T16" fmla="*/ 3 w 5"/>
                <a:gd name="T17" fmla="*/ 4 h 6"/>
                <a:gd name="T18" fmla="*/ 4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3"/>
                    <a:pt x="1" y="2"/>
                  </a:cubicBezTo>
                  <a:cubicBezTo>
                    <a:pt x="1" y="1"/>
                    <a:pt x="2" y="0"/>
                    <a:pt x="4" y="1"/>
                  </a:cubicBezTo>
                  <a:cubicBezTo>
                    <a:pt x="5" y="1"/>
                    <a:pt x="5" y="2"/>
                    <a:pt x="5" y="4"/>
                  </a:cubicBezTo>
                  <a:cubicBezTo>
                    <a:pt x="5" y="5"/>
                    <a:pt x="3" y="6"/>
                    <a:pt x="2" y="5"/>
                  </a:cubicBezTo>
                  <a:close/>
                  <a:moveTo>
                    <a:pt x="3" y="2"/>
                  </a:moveTo>
                  <a:cubicBezTo>
                    <a:pt x="3" y="2"/>
                    <a:pt x="3" y="2"/>
                    <a:pt x="3" y="2"/>
                  </a:cubicBezTo>
                  <a:cubicBezTo>
                    <a:pt x="3" y="2"/>
                    <a:pt x="2" y="2"/>
                    <a:pt x="2" y="3"/>
                  </a:cubicBezTo>
                  <a:cubicBezTo>
                    <a:pt x="2" y="3"/>
                    <a:pt x="2" y="3"/>
                    <a:pt x="3" y="4"/>
                  </a:cubicBezTo>
                  <a:cubicBezTo>
                    <a:pt x="3" y="4"/>
                    <a:pt x="3" y="3"/>
                    <a:pt x="4"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5" name="Freeform 547"/>
            <p:cNvSpPr>
              <a:spLocks noEditPoints="1"/>
            </p:cNvSpPr>
            <p:nvPr/>
          </p:nvSpPr>
          <p:spPr bwMode="auto">
            <a:xfrm>
              <a:off x="1925638" y="4772025"/>
              <a:ext cx="17463" cy="19050"/>
            </a:xfrm>
            <a:custGeom>
              <a:avLst/>
              <a:gdLst>
                <a:gd name="T0" fmla="*/ 1 w 5"/>
                <a:gd name="T1" fmla="*/ 5 h 5"/>
                <a:gd name="T2" fmla="*/ 0 w 5"/>
                <a:gd name="T3" fmla="*/ 2 h 5"/>
                <a:gd name="T4" fmla="*/ 3 w 5"/>
                <a:gd name="T5" fmla="*/ 0 h 5"/>
                <a:gd name="T6" fmla="*/ 4 w 5"/>
                <a:gd name="T7" fmla="*/ 3 h 5"/>
                <a:gd name="T8" fmla="*/ 1 w 5"/>
                <a:gd name="T9" fmla="*/ 5 h 5"/>
                <a:gd name="T10" fmla="*/ 2 w 5"/>
                <a:gd name="T11" fmla="*/ 2 h 5"/>
                <a:gd name="T12" fmla="*/ 2 w 5"/>
                <a:gd name="T13" fmla="*/ 2 h 5"/>
                <a:gd name="T14" fmla="*/ 1 w 5"/>
                <a:gd name="T15" fmla="*/ 2 h 5"/>
                <a:gd name="T16" fmla="*/ 2 w 5"/>
                <a:gd name="T17" fmla="*/ 3 h 5"/>
                <a:gd name="T18" fmla="*/ 3 w 5"/>
                <a:gd name="T19" fmla="*/ 3 h 5"/>
                <a:gd name="T20" fmla="*/ 2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1" y="5"/>
                  </a:moveTo>
                  <a:cubicBezTo>
                    <a:pt x="0" y="4"/>
                    <a:pt x="0" y="3"/>
                    <a:pt x="0" y="2"/>
                  </a:cubicBezTo>
                  <a:cubicBezTo>
                    <a:pt x="0" y="0"/>
                    <a:pt x="2" y="0"/>
                    <a:pt x="3" y="0"/>
                  </a:cubicBezTo>
                  <a:cubicBezTo>
                    <a:pt x="4" y="0"/>
                    <a:pt x="5" y="2"/>
                    <a:pt x="4" y="3"/>
                  </a:cubicBezTo>
                  <a:cubicBezTo>
                    <a:pt x="4" y="4"/>
                    <a:pt x="3" y="5"/>
                    <a:pt x="1" y="5"/>
                  </a:cubicBezTo>
                  <a:close/>
                  <a:moveTo>
                    <a:pt x="2" y="2"/>
                  </a:moveTo>
                  <a:cubicBezTo>
                    <a:pt x="2" y="2"/>
                    <a:pt x="2" y="2"/>
                    <a:pt x="2" y="2"/>
                  </a:cubicBezTo>
                  <a:cubicBezTo>
                    <a:pt x="2" y="2"/>
                    <a:pt x="2" y="2"/>
                    <a:pt x="1" y="2"/>
                  </a:cubicBezTo>
                  <a:cubicBezTo>
                    <a:pt x="1" y="2"/>
                    <a:pt x="2" y="3"/>
                    <a:pt x="2" y="3"/>
                  </a:cubicBezTo>
                  <a:cubicBezTo>
                    <a:pt x="2" y="3"/>
                    <a:pt x="3" y="3"/>
                    <a:pt x="3" y="3"/>
                  </a:cubicBezTo>
                  <a:cubicBezTo>
                    <a:pt x="3" y="2"/>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6" name="Freeform 548"/>
            <p:cNvSpPr>
              <a:spLocks noEditPoints="1"/>
            </p:cNvSpPr>
            <p:nvPr/>
          </p:nvSpPr>
          <p:spPr bwMode="auto">
            <a:xfrm>
              <a:off x="1879601" y="4813300"/>
              <a:ext cx="19050" cy="22225"/>
            </a:xfrm>
            <a:custGeom>
              <a:avLst/>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3"/>
                    <a:pt x="0" y="2"/>
                  </a:cubicBezTo>
                  <a:cubicBezTo>
                    <a:pt x="1" y="1"/>
                    <a:pt x="2" y="0"/>
                    <a:pt x="3" y="1"/>
                  </a:cubicBezTo>
                  <a:cubicBezTo>
                    <a:pt x="5" y="1"/>
                    <a:pt x="5" y="2"/>
                    <a:pt x="5" y="4"/>
                  </a:cubicBezTo>
                  <a:cubicBezTo>
                    <a:pt x="5" y="5"/>
                    <a:pt x="3" y="6"/>
                    <a:pt x="2" y="5"/>
                  </a:cubicBezTo>
                  <a:close/>
                  <a:moveTo>
                    <a:pt x="3" y="2"/>
                  </a:moveTo>
                  <a:cubicBezTo>
                    <a:pt x="3" y="2"/>
                    <a:pt x="3" y="2"/>
                    <a:pt x="3" y="2"/>
                  </a:cubicBezTo>
                  <a:cubicBezTo>
                    <a:pt x="2" y="2"/>
                    <a:pt x="2" y="2"/>
                    <a:pt x="2" y="3"/>
                  </a:cubicBezTo>
                  <a:cubicBezTo>
                    <a:pt x="2" y="3"/>
                    <a:pt x="2" y="3"/>
                    <a:pt x="2" y="4"/>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7" name="Freeform 549"/>
            <p:cNvSpPr>
              <a:spLocks noEditPoints="1"/>
            </p:cNvSpPr>
            <p:nvPr/>
          </p:nvSpPr>
          <p:spPr bwMode="auto">
            <a:xfrm>
              <a:off x="1995488" y="4846638"/>
              <a:ext cx="19050" cy="19050"/>
            </a:xfrm>
            <a:custGeom>
              <a:avLst/>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2 w 5"/>
                <a:gd name="T17" fmla="*/ 3 h 5"/>
                <a:gd name="T18" fmla="*/ 3 w 5"/>
                <a:gd name="T19" fmla="*/ 3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4"/>
                    <a:pt x="0" y="3"/>
                    <a:pt x="0" y="2"/>
                  </a:cubicBezTo>
                  <a:cubicBezTo>
                    <a:pt x="1" y="1"/>
                    <a:pt x="2" y="0"/>
                    <a:pt x="3" y="0"/>
                  </a:cubicBezTo>
                  <a:cubicBezTo>
                    <a:pt x="4" y="1"/>
                    <a:pt x="5" y="2"/>
                    <a:pt x="5" y="3"/>
                  </a:cubicBezTo>
                  <a:cubicBezTo>
                    <a:pt x="4" y="4"/>
                    <a:pt x="3" y="5"/>
                    <a:pt x="2" y="5"/>
                  </a:cubicBezTo>
                  <a:close/>
                  <a:moveTo>
                    <a:pt x="3" y="2"/>
                  </a:moveTo>
                  <a:cubicBezTo>
                    <a:pt x="3" y="2"/>
                    <a:pt x="3" y="2"/>
                    <a:pt x="3" y="2"/>
                  </a:cubicBezTo>
                  <a:cubicBezTo>
                    <a:pt x="2" y="2"/>
                    <a:pt x="2" y="2"/>
                    <a:pt x="2" y="2"/>
                  </a:cubicBezTo>
                  <a:cubicBezTo>
                    <a:pt x="2" y="3"/>
                    <a:pt x="2" y="3"/>
                    <a:pt x="2" y="3"/>
                  </a:cubicBezTo>
                  <a:cubicBezTo>
                    <a:pt x="3" y="3"/>
                    <a:pt x="3" y="3"/>
                    <a:pt x="3" y="3"/>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8" name="Freeform 550"/>
            <p:cNvSpPr/>
            <p:nvPr/>
          </p:nvSpPr>
          <p:spPr bwMode="auto">
            <a:xfrm>
              <a:off x="2239963" y="4760913"/>
              <a:ext cx="19050" cy="52388"/>
            </a:xfrm>
            <a:custGeom>
              <a:avLst/>
              <a:gdLst>
                <a:gd name="T0" fmla="*/ 3 w 12"/>
                <a:gd name="T1" fmla="*/ 33 h 33"/>
                <a:gd name="T2" fmla="*/ 0 w 12"/>
                <a:gd name="T3" fmla="*/ 33 h 33"/>
                <a:gd name="T4" fmla="*/ 10 w 12"/>
                <a:gd name="T5" fmla="*/ 0 h 33"/>
                <a:gd name="T6" fmla="*/ 12 w 12"/>
                <a:gd name="T7" fmla="*/ 2 h 33"/>
                <a:gd name="T8" fmla="*/ 3 w 12"/>
                <a:gd name="T9" fmla="*/ 33 h 33"/>
              </a:gdLst>
              <a:ahLst/>
              <a:cxnLst>
                <a:cxn ang="0">
                  <a:pos x="T0" y="T1"/>
                </a:cxn>
                <a:cxn ang="0">
                  <a:pos x="T2" y="T3"/>
                </a:cxn>
                <a:cxn ang="0">
                  <a:pos x="T4" y="T5"/>
                </a:cxn>
                <a:cxn ang="0">
                  <a:pos x="T6" y="T7"/>
                </a:cxn>
                <a:cxn ang="0">
                  <a:pos x="T8" y="T9"/>
                </a:cxn>
              </a:cxnLst>
              <a:rect l="0" t="0" r="r" b="b"/>
              <a:pathLst>
                <a:path w="12" h="33">
                  <a:moveTo>
                    <a:pt x="3" y="33"/>
                  </a:moveTo>
                  <a:lnTo>
                    <a:pt x="0" y="33"/>
                  </a:lnTo>
                  <a:lnTo>
                    <a:pt x="10" y="0"/>
                  </a:lnTo>
                  <a:lnTo>
                    <a:pt x="12" y="2"/>
                  </a:lnTo>
                  <a:lnTo>
                    <a:pt x="3"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 name="Freeform 551"/>
            <p:cNvSpPr/>
            <p:nvPr/>
          </p:nvSpPr>
          <p:spPr bwMode="auto">
            <a:xfrm>
              <a:off x="2236788" y="4764088"/>
              <a:ext cx="14288" cy="26988"/>
            </a:xfrm>
            <a:custGeom>
              <a:avLst/>
              <a:gdLst>
                <a:gd name="T0" fmla="*/ 7 w 9"/>
                <a:gd name="T1" fmla="*/ 17 h 17"/>
                <a:gd name="T2" fmla="*/ 0 w 9"/>
                <a:gd name="T3" fmla="*/ 3 h 17"/>
                <a:gd name="T4" fmla="*/ 2 w 9"/>
                <a:gd name="T5" fmla="*/ 0 h 17"/>
                <a:gd name="T6" fmla="*/ 9 w 9"/>
                <a:gd name="T7" fmla="*/ 15 h 17"/>
                <a:gd name="T8" fmla="*/ 7 w 9"/>
                <a:gd name="T9" fmla="*/ 17 h 17"/>
              </a:gdLst>
              <a:ahLst/>
              <a:cxnLst>
                <a:cxn ang="0">
                  <a:pos x="T0" y="T1"/>
                </a:cxn>
                <a:cxn ang="0">
                  <a:pos x="T2" y="T3"/>
                </a:cxn>
                <a:cxn ang="0">
                  <a:pos x="T4" y="T5"/>
                </a:cxn>
                <a:cxn ang="0">
                  <a:pos x="T6" y="T7"/>
                </a:cxn>
                <a:cxn ang="0">
                  <a:pos x="T8" y="T9"/>
                </a:cxn>
              </a:cxnLst>
              <a:rect l="0" t="0" r="r" b="b"/>
              <a:pathLst>
                <a:path w="9" h="17">
                  <a:moveTo>
                    <a:pt x="7" y="17"/>
                  </a:moveTo>
                  <a:lnTo>
                    <a:pt x="0" y="3"/>
                  </a:lnTo>
                  <a:lnTo>
                    <a:pt x="2" y="0"/>
                  </a:lnTo>
                  <a:lnTo>
                    <a:pt x="9" y="15"/>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 name="Freeform 552"/>
            <p:cNvSpPr/>
            <p:nvPr/>
          </p:nvSpPr>
          <p:spPr bwMode="auto">
            <a:xfrm>
              <a:off x="2247901" y="4772025"/>
              <a:ext cx="25400" cy="19050"/>
            </a:xfrm>
            <a:custGeom>
              <a:avLst/>
              <a:gdLst>
                <a:gd name="T0" fmla="*/ 2 w 16"/>
                <a:gd name="T1" fmla="*/ 12 h 12"/>
                <a:gd name="T2" fmla="*/ 0 w 16"/>
                <a:gd name="T3" fmla="*/ 10 h 12"/>
                <a:gd name="T4" fmla="*/ 14 w 16"/>
                <a:gd name="T5" fmla="*/ 0 h 12"/>
                <a:gd name="T6" fmla="*/ 16 w 16"/>
                <a:gd name="T7" fmla="*/ 5 h 12"/>
                <a:gd name="T8" fmla="*/ 2 w 16"/>
                <a:gd name="T9" fmla="*/ 12 h 12"/>
              </a:gdLst>
              <a:ahLst/>
              <a:cxnLst>
                <a:cxn ang="0">
                  <a:pos x="T0" y="T1"/>
                </a:cxn>
                <a:cxn ang="0">
                  <a:pos x="T2" y="T3"/>
                </a:cxn>
                <a:cxn ang="0">
                  <a:pos x="T4" y="T5"/>
                </a:cxn>
                <a:cxn ang="0">
                  <a:pos x="T6" y="T7"/>
                </a:cxn>
                <a:cxn ang="0">
                  <a:pos x="T8" y="T9"/>
                </a:cxn>
              </a:cxnLst>
              <a:rect l="0" t="0" r="r" b="b"/>
              <a:pathLst>
                <a:path w="16" h="12">
                  <a:moveTo>
                    <a:pt x="2" y="12"/>
                  </a:moveTo>
                  <a:lnTo>
                    <a:pt x="0" y="10"/>
                  </a:lnTo>
                  <a:lnTo>
                    <a:pt x="14" y="0"/>
                  </a:lnTo>
                  <a:lnTo>
                    <a:pt x="16" y="5"/>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 name="Freeform 553"/>
            <p:cNvSpPr/>
            <p:nvPr/>
          </p:nvSpPr>
          <p:spPr bwMode="auto">
            <a:xfrm>
              <a:off x="2209801" y="4862513"/>
              <a:ext cx="19050" cy="52388"/>
            </a:xfrm>
            <a:custGeom>
              <a:avLst/>
              <a:gdLst>
                <a:gd name="T0" fmla="*/ 5 w 12"/>
                <a:gd name="T1" fmla="*/ 33 h 33"/>
                <a:gd name="T2" fmla="*/ 0 w 12"/>
                <a:gd name="T3" fmla="*/ 33 h 33"/>
                <a:gd name="T4" fmla="*/ 10 w 12"/>
                <a:gd name="T5" fmla="*/ 0 h 33"/>
                <a:gd name="T6" fmla="*/ 12 w 12"/>
                <a:gd name="T7" fmla="*/ 2 h 33"/>
                <a:gd name="T8" fmla="*/ 5 w 12"/>
                <a:gd name="T9" fmla="*/ 33 h 33"/>
              </a:gdLst>
              <a:ahLst/>
              <a:cxnLst>
                <a:cxn ang="0">
                  <a:pos x="T0" y="T1"/>
                </a:cxn>
                <a:cxn ang="0">
                  <a:pos x="T2" y="T3"/>
                </a:cxn>
                <a:cxn ang="0">
                  <a:pos x="T4" y="T5"/>
                </a:cxn>
                <a:cxn ang="0">
                  <a:pos x="T6" y="T7"/>
                </a:cxn>
                <a:cxn ang="0">
                  <a:pos x="T8" y="T9"/>
                </a:cxn>
              </a:cxnLst>
              <a:rect l="0" t="0" r="r" b="b"/>
              <a:pathLst>
                <a:path w="12" h="33">
                  <a:moveTo>
                    <a:pt x="5" y="33"/>
                  </a:moveTo>
                  <a:lnTo>
                    <a:pt x="0" y="33"/>
                  </a:lnTo>
                  <a:lnTo>
                    <a:pt x="10" y="0"/>
                  </a:lnTo>
                  <a:lnTo>
                    <a:pt x="12"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 name="Freeform 554"/>
            <p:cNvSpPr/>
            <p:nvPr/>
          </p:nvSpPr>
          <p:spPr bwMode="auto">
            <a:xfrm>
              <a:off x="2217738" y="4887913"/>
              <a:ext cx="19050" cy="26988"/>
            </a:xfrm>
            <a:custGeom>
              <a:avLst/>
              <a:gdLst>
                <a:gd name="T0" fmla="*/ 7 w 12"/>
                <a:gd name="T1" fmla="*/ 17 h 17"/>
                <a:gd name="T2" fmla="*/ 0 w 12"/>
                <a:gd name="T3" fmla="*/ 3 h 17"/>
                <a:gd name="T4" fmla="*/ 5 w 12"/>
                <a:gd name="T5" fmla="*/ 0 h 17"/>
                <a:gd name="T6" fmla="*/ 12 w 12"/>
                <a:gd name="T7" fmla="*/ 14 h 17"/>
                <a:gd name="T8" fmla="*/ 7 w 12"/>
                <a:gd name="T9" fmla="*/ 17 h 17"/>
              </a:gdLst>
              <a:ahLst/>
              <a:cxnLst>
                <a:cxn ang="0">
                  <a:pos x="T0" y="T1"/>
                </a:cxn>
                <a:cxn ang="0">
                  <a:pos x="T2" y="T3"/>
                </a:cxn>
                <a:cxn ang="0">
                  <a:pos x="T4" y="T5"/>
                </a:cxn>
                <a:cxn ang="0">
                  <a:pos x="T6" y="T7"/>
                </a:cxn>
                <a:cxn ang="0">
                  <a:pos x="T8" y="T9"/>
                </a:cxn>
              </a:cxnLst>
              <a:rect l="0" t="0" r="r" b="b"/>
              <a:pathLst>
                <a:path w="12" h="17">
                  <a:moveTo>
                    <a:pt x="7" y="17"/>
                  </a:moveTo>
                  <a:lnTo>
                    <a:pt x="0" y="3"/>
                  </a:lnTo>
                  <a:lnTo>
                    <a:pt x="5" y="0"/>
                  </a:lnTo>
                  <a:lnTo>
                    <a:pt x="12"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 name="Freeform 555"/>
            <p:cNvSpPr/>
            <p:nvPr/>
          </p:nvSpPr>
          <p:spPr bwMode="auto">
            <a:xfrm>
              <a:off x="2195513" y="4887913"/>
              <a:ext cx="25400" cy="15875"/>
            </a:xfrm>
            <a:custGeom>
              <a:avLst/>
              <a:gdLst>
                <a:gd name="T0" fmla="*/ 2 w 16"/>
                <a:gd name="T1" fmla="*/ 10 h 10"/>
                <a:gd name="T2" fmla="*/ 0 w 16"/>
                <a:gd name="T3" fmla="*/ 7 h 10"/>
                <a:gd name="T4" fmla="*/ 14 w 16"/>
                <a:gd name="T5" fmla="*/ 0 h 10"/>
                <a:gd name="T6" fmla="*/ 16 w 16"/>
                <a:gd name="T7" fmla="*/ 3 h 10"/>
                <a:gd name="T8" fmla="*/ 2 w 16"/>
                <a:gd name="T9" fmla="*/ 10 h 10"/>
              </a:gdLst>
              <a:ahLst/>
              <a:cxnLst>
                <a:cxn ang="0">
                  <a:pos x="T0" y="T1"/>
                </a:cxn>
                <a:cxn ang="0">
                  <a:pos x="T2" y="T3"/>
                </a:cxn>
                <a:cxn ang="0">
                  <a:pos x="T4" y="T5"/>
                </a:cxn>
                <a:cxn ang="0">
                  <a:pos x="T6" y="T7"/>
                </a:cxn>
                <a:cxn ang="0">
                  <a:pos x="T8" y="T9"/>
                </a:cxn>
              </a:cxnLst>
              <a:rect l="0" t="0" r="r" b="b"/>
              <a:pathLst>
                <a:path w="16" h="10">
                  <a:moveTo>
                    <a:pt x="2" y="10"/>
                  </a:moveTo>
                  <a:lnTo>
                    <a:pt x="0" y="7"/>
                  </a:lnTo>
                  <a:lnTo>
                    <a:pt x="14" y="0"/>
                  </a:lnTo>
                  <a:lnTo>
                    <a:pt x="16" y="3"/>
                  </a:lnTo>
                  <a:lnTo>
                    <a:pt x="2"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 name="Freeform 556"/>
            <p:cNvSpPr/>
            <p:nvPr/>
          </p:nvSpPr>
          <p:spPr bwMode="auto">
            <a:xfrm>
              <a:off x="2173288" y="4791075"/>
              <a:ext cx="44450" cy="33338"/>
            </a:xfrm>
            <a:custGeom>
              <a:avLst/>
              <a:gdLst>
                <a:gd name="T0" fmla="*/ 26 w 28"/>
                <a:gd name="T1" fmla="*/ 21 h 21"/>
                <a:gd name="T2" fmla="*/ 0 w 28"/>
                <a:gd name="T3" fmla="*/ 2 h 21"/>
                <a:gd name="T4" fmla="*/ 2 w 28"/>
                <a:gd name="T5" fmla="*/ 0 h 21"/>
                <a:gd name="T6" fmla="*/ 28 w 28"/>
                <a:gd name="T7" fmla="*/ 16 h 21"/>
                <a:gd name="T8" fmla="*/ 26 w 28"/>
                <a:gd name="T9" fmla="*/ 21 h 21"/>
              </a:gdLst>
              <a:ahLst/>
              <a:cxnLst>
                <a:cxn ang="0">
                  <a:pos x="T0" y="T1"/>
                </a:cxn>
                <a:cxn ang="0">
                  <a:pos x="T2" y="T3"/>
                </a:cxn>
                <a:cxn ang="0">
                  <a:pos x="T4" y="T5"/>
                </a:cxn>
                <a:cxn ang="0">
                  <a:pos x="T6" y="T7"/>
                </a:cxn>
                <a:cxn ang="0">
                  <a:pos x="T8" y="T9"/>
                </a:cxn>
              </a:cxnLst>
              <a:rect l="0" t="0" r="r" b="b"/>
              <a:pathLst>
                <a:path w="28" h="21">
                  <a:moveTo>
                    <a:pt x="26" y="21"/>
                  </a:moveTo>
                  <a:lnTo>
                    <a:pt x="0" y="2"/>
                  </a:lnTo>
                  <a:lnTo>
                    <a:pt x="2" y="0"/>
                  </a:lnTo>
                  <a:lnTo>
                    <a:pt x="28" y="16"/>
                  </a:lnTo>
                  <a:lnTo>
                    <a:pt x="26" y="2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 name="Freeform 557"/>
            <p:cNvSpPr/>
            <p:nvPr/>
          </p:nvSpPr>
          <p:spPr bwMode="auto">
            <a:xfrm>
              <a:off x="2168526" y="4805363"/>
              <a:ext cx="26988" cy="7938"/>
            </a:xfrm>
            <a:custGeom>
              <a:avLst/>
              <a:gdLst>
                <a:gd name="T0" fmla="*/ 3 w 17"/>
                <a:gd name="T1" fmla="*/ 5 h 5"/>
                <a:gd name="T2" fmla="*/ 0 w 17"/>
                <a:gd name="T3" fmla="*/ 3 h 5"/>
                <a:gd name="T4" fmla="*/ 17 w 17"/>
                <a:gd name="T5" fmla="*/ 0 h 5"/>
                <a:gd name="T6" fmla="*/ 17 w 17"/>
                <a:gd name="T7" fmla="*/ 3 h 5"/>
                <a:gd name="T8" fmla="*/ 3 w 17"/>
                <a:gd name="T9" fmla="*/ 5 h 5"/>
              </a:gdLst>
              <a:ahLst/>
              <a:cxnLst>
                <a:cxn ang="0">
                  <a:pos x="T0" y="T1"/>
                </a:cxn>
                <a:cxn ang="0">
                  <a:pos x="T2" y="T3"/>
                </a:cxn>
                <a:cxn ang="0">
                  <a:pos x="T4" y="T5"/>
                </a:cxn>
                <a:cxn ang="0">
                  <a:pos x="T6" y="T7"/>
                </a:cxn>
                <a:cxn ang="0">
                  <a:pos x="T8" y="T9"/>
                </a:cxn>
              </a:cxnLst>
              <a:rect l="0" t="0" r="r" b="b"/>
              <a:pathLst>
                <a:path w="17" h="5">
                  <a:moveTo>
                    <a:pt x="3" y="5"/>
                  </a:moveTo>
                  <a:lnTo>
                    <a:pt x="0" y="3"/>
                  </a:lnTo>
                  <a:lnTo>
                    <a:pt x="17" y="0"/>
                  </a:lnTo>
                  <a:lnTo>
                    <a:pt x="17" y="3"/>
                  </a:lnTo>
                  <a:lnTo>
                    <a:pt x="3"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6" name="Freeform 558"/>
            <p:cNvSpPr/>
            <p:nvPr/>
          </p:nvSpPr>
          <p:spPr bwMode="auto">
            <a:xfrm>
              <a:off x="2187576" y="4779963"/>
              <a:ext cx="11113" cy="25400"/>
            </a:xfrm>
            <a:custGeom>
              <a:avLst/>
              <a:gdLst>
                <a:gd name="T0" fmla="*/ 2 w 7"/>
                <a:gd name="T1" fmla="*/ 16 h 16"/>
                <a:gd name="T2" fmla="*/ 0 w 7"/>
                <a:gd name="T3" fmla="*/ 2 h 16"/>
                <a:gd name="T4" fmla="*/ 5 w 7"/>
                <a:gd name="T5" fmla="*/ 0 h 16"/>
                <a:gd name="T6" fmla="*/ 7 w 7"/>
                <a:gd name="T7" fmla="*/ 16 h 16"/>
                <a:gd name="T8" fmla="*/ 2 w 7"/>
                <a:gd name="T9" fmla="*/ 16 h 16"/>
              </a:gdLst>
              <a:ahLst/>
              <a:cxnLst>
                <a:cxn ang="0">
                  <a:pos x="T0" y="T1"/>
                </a:cxn>
                <a:cxn ang="0">
                  <a:pos x="T2" y="T3"/>
                </a:cxn>
                <a:cxn ang="0">
                  <a:pos x="T4" y="T5"/>
                </a:cxn>
                <a:cxn ang="0">
                  <a:pos x="T6" y="T7"/>
                </a:cxn>
                <a:cxn ang="0">
                  <a:pos x="T8" y="T9"/>
                </a:cxn>
              </a:cxnLst>
              <a:rect l="0" t="0" r="r" b="b"/>
              <a:pathLst>
                <a:path w="7" h="16">
                  <a:moveTo>
                    <a:pt x="2" y="16"/>
                  </a:moveTo>
                  <a:lnTo>
                    <a:pt x="0" y="2"/>
                  </a:lnTo>
                  <a:lnTo>
                    <a:pt x="5" y="0"/>
                  </a:lnTo>
                  <a:lnTo>
                    <a:pt x="7"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 name="Freeform 559"/>
            <p:cNvSpPr/>
            <p:nvPr/>
          </p:nvSpPr>
          <p:spPr bwMode="auto">
            <a:xfrm>
              <a:off x="2157413" y="4843463"/>
              <a:ext cx="52388" cy="19050"/>
            </a:xfrm>
            <a:custGeom>
              <a:avLst/>
              <a:gdLst>
                <a:gd name="T0" fmla="*/ 3 w 33"/>
                <a:gd name="T1" fmla="*/ 12 h 12"/>
                <a:gd name="T2" fmla="*/ 0 w 33"/>
                <a:gd name="T3" fmla="*/ 9 h 12"/>
                <a:gd name="T4" fmla="*/ 33 w 33"/>
                <a:gd name="T5" fmla="*/ 0 h 12"/>
                <a:gd name="T6" fmla="*/ 33 w 33"/>
                <a:gd name="T7" fmla="*/ 5 h 12"/>
                <a:gd name="T8" fmla="*/ 3 w 33"/>
                <a:gd name="T9" fmla="*/ 12 h 12"/>
              </a:gdLst>
              <a:ahLst/>
              <a:cxnLst>
                <a:cxn ang="0">
                  <a:pos x="T0" y="T1"/>
                </a:cxn>
                <a:cxn ang="0">
                  <a:pos x="T2" y="T3"/>
                </a:cxn>
                <a:cxn ang="0">
                  <a:pos x="T4" y="T5"/>
                </a:cxn>
                <a:cxn ang="0">
                  <a:pos x="T6" y="T7"/>
                </a:cxn>
                <a:cxn ang="0">
                  <a:pos x="T8" y="T9"/>
                </a:cxn>
              </a:cxnLst>
              <a:rect l="0" t="0" r="r" b="b"/>
              <a:pathLst>
                <a:path w="33" h="12">
                  <a:moveTo>
                    <a:pt x="3" y="12"/>
                  </a:moveTo>
                  <a:lnTo>
                    <a:pt x="0" y="9"/>
                  </a:lnTo>
                  <a:lnTo>
                    <a:pt x="33" y="0"/>
                  </a:lnTo>
                  <a:lnTo>
                    <a:pt x="33"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 name="Freeform 560"/>
            <p:cNvSpPr/>
            <p:nvPr/>
          </p:nvSpPr>
          <p:spPr bwMode="auto">
            <a:xfrm>
              <a:off x="2168526" y="4851400"/>
              <a:ext cx="19050" cy="25400"/>
            </a:xfrm>
            <a:custGeom>
              <a:avLst/>
              <a:gdLst>
                <a:gd name="T0" fmla="*/ 5 w 12"/>
                <a:gd name="T1" fmla="*/ 16 h 16"/>
                <a:gd name="T2" fmla="*/ 0 w 12"/>
                <a:gd name="T3" fmla="*/ 14 h 16"/>
                <a:gd name="T4" fmla="*/ 10 w 12"/>
                <a:gd name="T5" fmla="*/ 0 h 16"/>
                <a:gd name="T6" fmla="*/ 12 w 12"/>
                <a:gd name="T7" fmla="*/ 2 h 16"/>
                <a:gd name="T8" fmla="*/ 5 w 12"/>
                <a:gd name="T9" fmla="*/ 16 h 16"/>
              </a:gdLst>
              <a:ahLst/>
              <a:cxnLst>
                <a:cxn ang="0">
                  <a:pos x="T0" y="T1"/>
                </a:cxn>
                <a:cxn ang="0">
                  <a:pos x="T2" y="T3"/>
                </a:cxn>
                <a:cxn ang="0">
                  <a:pos x="T4" y="T5"/>
                </a:cxn>
                <a:cxn ang="0">
                  <a:pos x="T6" y="T7"/>
                </a:cxn>
                <a:cxn ang="0">
                  <a:pos x="T8" y="T9"/>
                </a:cxn>
              </a:cxnLst>
              <a:rect l="0" t="0" r="r" b="b"/>
              <a:pathLst>
                <a:path w="12" h="16">
                  <a:moveTo>
                    <a:pt x="5" y="16"/>
                  </a:moveTo>
                  <a:lnTo>
                    <a:pt x="0" y="14"/>
                  </a:lnTo>
                  <a:lnTo>
                    <a:pt x="10" y="0"/>
                  </a:lnTo>
                  <a:lnTo>
                    <a:pt x="12" y="2"/>
                  </a:lnTo>
                  <a:lnTo>
                    <a:pt x="5"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9" name="Freeform 561"/>
            <p:cNvSpPr/>
            <p:nvPr/>
          </p:nvSpPr>
          <p:spPr bwMode="auto">
            <a:xfrm>
              <a:off x="2162176" y="4840288"/>
              <a:ext cx="25400" cy="14288"/>
            </a:xfrm>
            <a:custGeom>
              <a:avLst/>
              <a:gdLst>
                <a:gd name="T0" fmla="*/ 14 w 16"/>
                <a:gd name="T1" fmla="*/ 9 h 9"/>
                <a:gd name="T2" fmla="*/ 0 w 16"/>
                <a:gd name="T3" fmla="*/ 2 h 9"/>
                <a:gd name="T4" fmla="*/ 2 w 16"/>
                <a:gd name="T5" fmla="*/ 0 h 9"/>
                <a:gd name="T6" fmla="*/ 16 w 16"/>
                <a:gd name="T7" fmla="*/ 7 h 9"/>
                <a:gd name="T8" fmla="*/ 14 w 16"/>
                <a:gd name="T9" fmla="*/ 9 h 9"/>
              </a:gdLst>
              <a:ahLst/>
              <a:cxnLst>
                <a:cxn ang="0">
                  <a:pos x="T0" y="T1"/>
                </a:cxn>
                <a:cxn ang="0">
                  <a:pos x="T2" y="T3"/>
                </a:cxn>
                <a:cxn ang="0">
                  <a:pos x="T4" y="T5"/>
                </a:cxn>
                <a:cxn ang="0">
                  <a:pos x="T6" y="T7"/>
                </a:cxn>
                <a:cxn ang="0">
                  <a:pos x="T8" y="T9"/>
                </a:cxn>
              </a:cxnLst>
              <a:rect l="0" t="0" r="r" b="b"/>
              <a:pathLst>
                <a:path w="16" h="9">
                  <a:moveTo>
                    <a:pt x="14" y="9"/>
                  </a:moveTo>
                  <a:lnTo>
                    <a:pt x="0" y="2"/>
                  </a:lnTo>
                  <a:lnTo>
                    <a:pt x="2" y="0"/>
                  </a:lnTo>
                  <a:lnTo>
                    <a:pt x="16" y="7"/>
                  </a:lnTo>
                  <a:lnTo>
                    <a:pt x="14"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0" name="Freeform 562"/>
            <p:cNvSpPr/>
            <p:nvPr/>
          </p:nvSpPr>
          <p:spPr bwMode="auto">
            <a:xfrm>
              <a:off x="2251076" y="4854575"/>
              <a:ext cx="38100" cy="44450"/>
            </a:xfrm>
            <a:custGeom>
              <a:avLst/>
              <a:gdLst>
                <a:gd name="T0" fmla="*/ 22 w 24"/>
                <a:gd name="T1" fmla="*/ 28 h 28"/>
                <a:gd name="T2" fmla="*/ 0 w 24"/>
                <a:gd name="T3" fmla="*/ 2 h 28"/>
                <a:gd name="T4" fmla="*/ 3 w 24"/>
                <a:gd name="T5" fmla="*/ 0 h 28"/>
                <a:gd name="T6" fmla="*/ 24 w 24"/>
                <a:gd name="T7" fmla="*/ 26 h 28"/>
                <a:gd name="T8" fmla="*/ 22 w 24"/>
                <a:gd name="T9" fmla="*/ 28 h 28"/>
              </a:gdLst>
              <a:ahLst/>
              <a:cxnLst>
                <a:cxn ang="0">
                  <a:pos x="T0" y="T1"/>
                </a:cxn>
                <a:cxn ang="0">
                  <a:pos x="T2" y="T3"/>
                </a:cxn>
                <a:cxn ang="0">
                  <a:pos x="T4" y="T5"/>
                </a:cxn>
                <a:cxn ang="0">
                  <a:pos x="T6" y="T7"/>
                </a:cxn>
                <a:cxn ang="0">
                  <a:pos x="T8" y="T9"/>
                </a:cxn>
              </a:cxnLst>
              <a:rect l="0" t="0" r="r" b="b"/>
              <a:pathLst>
                <a:path w="24" h="28">
                  <a:moveTo>
                    <a:pt x="22" y="28"/>
                  </a:moveTo>
                  <a:lnTo>
                    <a:pt x="0" y="2"/>
                  </a:lnTo>
                  <a:lnTo>
                    <a:pt x="3" y="0"/>
                  </a:lnTo>
                  <a:lnTo>
                    <a:pt x="24" y="26"/>
                  </a:lnTo>
                  <a:lnTo>
                    <a:pt x="22"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1" name="Freeform 563"/>
            <p:cNvSpPr/>
            <p:nvPr/>
          </p:nvSpPr>
          <p:spPr bwMode="auto">
            <a:xfrm>
              <a:off x="2270126" y="4873625"/>
              <a:ext cx="26988" cy="7938"/>
            </a:xfrm>
            <a:custGeom>
              <a:avLst/>
              <a:gdLst>
                <a:gd name="T0" fmla="*/ 0 w 17"/>
                <a:gd name="T1" fmla="*/ 5 h 5"/>
                <a:gd name="T2" fmla="*/ 0 w 17"/>
                <a:gd name="T3" fmla="*/ 0 h 5"/>
                <a:gd name="T4" fmla="*/ 17 w 17"/>
                <a:gd name="T5" fmla="*/ 2 h 5"/>
                <a:gd name="T6" fmla="*/ 14 w 17"/>
                <a:gd name="T7" fmla="*/ 5 h 5"/>
                <a:gd name="T8" fmla="*/ 0 w 17"/>
                <a:gd name="T9" fmla="*/ 5 h 5"/>
              </a:gdLst>
              <a:ahLst/>
              <a:cxnLst>
                <a:cxn ang="0">
                  <a:pos x="T0" y="T1"/>
                </a:cxn>
                <a:cxn ang="0">
                  <a:pos x="T2" y="T3"/>
                </a:cxn>
                <a:cxn ang="0">
                  <a:pos x="T4" y="T5"/>
                </a:cxn>
                <a:cxn ang="0">
                  <a:pos x="T6" y="T7"/>
                </a:cxn>
                <a:cxn ang="0">
                  <a:pos x="T8" y="T9"/>
                </a:cxn>
              </a:cxnLst>
              <a:rect l="0" t="0" r="r" b="b"/>
              <a:pathLst>
                <a:path w="17" h="5">
                  <a:moveTo>
                    <a:pt x="0" y="5"/>
                  </a:moveTo>
                  <a:lnTo>
                    <a:pt x="0" y="0"/>
                  </a:lnTo>
                  <a:lnTo>
                    <a:pt x="17" y="2"/>
                  </a:lnTo>
                  <a:lnTo>
                    <a:pt x="14" y="5"/>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2" name="Freeform 564"/>
            <p:cNvSpPr/>
            <p:nvPr/>
          </p:nvSpPr>
          <p:spPr bwMode="auto">
            <a:xfrm>
              <a:off x="2262188" y="4876800"/>
              <a:ext cx="11113" cy="26988"/>
            </a:xfrm>
            <a:custGeom>
              <a:avLst/>
              <a:gdLst>
                <a:gd name="T0" fmla="*/ 0 w 7"/>
                <a:gd name="T1" fmla="*/ 17 h 17"/>
                <a:gd name="T2" fmla="*/ 3 w 7"/>
                <a:gd name="T3" fmla="*/ 0 h 17"/>
                <a:gd name="T4" fmla="*/ 7 w 7"/>
                <a:gd name="T5" fmla="*/ 0 h 17"/>
                <a:gd name="T6" fmla="*/ 5 w 7"/>
                <a:gd name="T7" fmla="*/ 17 h 17"/>
                <a:gd name="T8" fmla="*/ 0 w 7"/>
                <a:gd name="T9" fmla="*/ 17 h 17"/>
              </a:gdLst>
              <a:ahLst/>
              <a:cxnLst>
                <a:cxn ang="0">
                  <a:pos x="T0" y="T1"/>
                </a:cxn>
                <a:cxn ang="0">
                  <a:pos x="T2" y="T3"/>
                </a:cxn>
                <a:cxn ang="0">
                  <a:pos x="T4" y="T5"/>
                </a:cxn>
                <a:cxn ang="0">
                  <a:pos x="T6" y="T7"/>
                </a:cxn>
                <a:cxn ang="0">
                  <a:pos x="T8" y="T9"/>
                </a:cxn>
              </a:cxnLst>
              <a:rect l="0" t="0" r="r" b="b"/>
              <a:pathLst>
                <a:path w="7" h="17">
                  <a:moveTo>
                    <a:pt x="0" y="17"/>
                  </a:moveTo>
                  <a:lnTo>
                    <a:pt x="3" y="0"/>
                  </a:lnTo>
                  <a:lnTo>
                    <a:pt x="7" y="0"/>
                  </a:lnTo>
                  <a:lnTo>
                    <a:pt x="5" y="17"/>
                  </a:lnTo>
                  <a:lnTo>
                    <a:pt x="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3" name="Freeform 565"/>
            <p:cNvSpPr/>
            <p:nvPr/>
          </p:nvSpPr>
          <p:spPr bwMode="auto">
            <a:xfrm>
              <a:off x="2262188" y="4829175"/>
              <a:ext cx="49213" cy="6350"/>
            </a:xfrm>
            <a:custGeom>
              <a:avLst/>
              <a:gdLst>
                <a:gd name="T0" fmla="*/ 0 w 31"/>
                <a:gd name="T1" fmla="*/ 4 h 4"/>
                <a:gd name="T2" fmla="*/ 0 w 31"/>
                <a:gd name="T3" fmla="*/ 2 h 4"/>
                <a:gd name="T4" fmla="*/ 31 w 31"/>
                <a:gd name="T5" fmla="*/ 0 h 4"/>
                <a:gd name="T6" fmla="*/ 31 w 31"/>
                <a:gd name="T7" fmla="*/ 4 h 4"/>
                <a:gd name="T8" fmla="*/ 0 w 31"/>
                <a:gd name="T9" fmla="*/ 4 h 4"/>
              </a:gdLst>
              <a:ahLst/>
              <a:cxnLst>
                <a:cxn ang="0">
                  <a:pos x="T0" y="T1"/>
                </a:cxn>
                <a:cxn ang="0">
                  <a:pos x="T2" y="T3"/>
                </a:cxn>
                <a:cxn ang="0">
                  <a:pos x="T4" y="T5"/>
                </a:cxn>
                <a:cxn ang="0">
                  <a:pos x="T6" y="T7"/>
                </a:cxn>
                <a:cxn ang="0">
                  <a:pos x="T8" y="T9"/>
                </a:cxn>
              </a:cxnLst>
              <a:rect l="0" t="0" r="r" b="b"/>
              <a:pathLst>
                <a:path w="31" h="4">
                  <a:moveTo>
                    <a:pt x="0" y="4"/>
                  </a:moveTo>
                  <a:lnTo>
                    <a:pt x="0" y="2"/>
                  </a:lnTo>
                  <a:lnTo>
                    <a:pt x="31" y="0"/>
                  </a:lnTo>
                  <a:lnTo>
                    <a:pt x="31"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4" name="Freeform 566"/>
            <p:cNvSpPr/>
            <p:nvPr/>
          </p:nvSpPr>
          <p:spPr bwMode="auto">
            <a:xfrm>
              <a:off x="2286001" y="4813300"/>
              <a:ext cx="22225" cy="22225"/>
            </a:xfrm>
            <a:custGeom>
              <a:avLst/>
              <a:gdLst>
                <a:gd name="T0" fmla="*/ 2 w 14"/>
                <a:gd name="T1" fmla="*/ 14 h 14"/>
                <a:gd name="T2" fmla="*/ 0 w 14"/>
                <a:gd name="T3" fmla="*/ 12 h 14"/>
                <a:gd name="T4" fmla="*/ 9 w 14"/>
                <a:gd name="T5" fmla="*/ 0 h 14"/>
                <a:gd name="T6" fmla="*/ 14 w 14"/>
                <a:gd name="T7" fmla="*/ 2 h 14"/>
                <a:gd name="T8" fmla="*/ 2 w 14"/>
                <a:gd name="T9" fmla="*/ 14 h 14"/>
              </a:gdLst>
              <a:ahLst/>
              <a:cxnLst>
                <a:cxn ang="0">
                  <a:pos x="T0" y="T1"/>
                </a:cxn>
                <a:cxn ang="0">
                  <a:pos x="T2" y="T3"/>
                </a:cxn>
                <a:cxn ang="0">
                  <a:pos x="T4" y="T5"/>
                </a:cxn>
                <a:cxn ang="0">
                  <a:pos x="T6" y="T7"/>
                </a:cxn>
                <a:cxn ang="0">
                  <a:pos x="T8" y="T9"/>
                </a:cxn>
              </a:cxnLst>
              <a:rect l="0" t="0" r="r" b="b"/>
              <a:pathLst>
                <a:path w="14" h="14">
                  <a:moveTo>
                    <a:pt x="2" y="14"/>
                  </a:moveTo>
                  <a:lnTo>
                    <a:pt x="0" y="12"/>
                  </a:lnTo>
                  <a:lnTo>
                    <a:pt x="9" y="0"/>
                  </a:lnTo>
                  <a:lnTo>
                    <a:pt x="14" y="2"/>
                  </a:lnTo>
                  <a:lnTo>
                    <a:pt x="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5" name="Freeform 567"/>
            <p:cNvSpPr/>
            <p:nvPr/>
          </p:nvSpPr>
          <p:spPr bwMode="auto">
            <a:xfrm>
              <a:off x="2286001" y="4832350"/>
              <a:ext cx="22225" cy="19050"/>
            </a:xfrm>
            <a:custGeom>
              <a:avLst/>
              <a:gdLst>
                <a:gd name="T0" fmla="*/ 11 w 14"/>
                <a:gd name="T1" fmla="*/ 12 h 12"/>
                <a:gd name="T2" fmla="*/ 0 w 14"/>
                <a:gd name="T3" fmla="*/ 2 h 12"/>
                <a:gd name="T4" fmla="*/ 2 w 14"/>
                <a:gd name="T5" fmla="*/ 0 h 12"/>
                <a:gd name="T6" fmla="*/ 14 w 14"/>
                <a:gd name="T7" fmla="*/ 9 h 12"/>
                <a:gd name="T8" fmla="*/ 11 w 14"/>
                <a:gd name="T9" fmla="*/ 12 h 12"/>
              </a:gdLst>
              <a:ahLst/>
              <a:cxnLst>
                <a:cxn ang="0">
                  <a:pos x="T0" y="T1"/>
                </a:cxn>
                <a:cxn ang="0">
                  <a:pos x="T2" y="T3"/>
                </a:cxn>
                <a:cxn ang="0">
                  <a:pos x="T4" y="T5"/>
                </a:cxn>
                <a:cxn ang="0">
                  <a:pos x="T6" y="T7"/>
                </a:cxn>
                <a:cxn ang="0">
                  <a:pos x="T8" y="T9"/>
                </a:cxn>
              </a:cxnLst>
              <a:rect l="0" t="0" r="r" b="b"/>
              <a:pathLst>
                <a:path w="14" h="12">
                  <a:moveTo>
                    <a:pt x="11" y="12"/>
                  </a:moveTo>
                  <a:lnTo>
                    <a:pt x="0" y="2"/>
                  </a:lnTo>
                  <a:lnTo>
                    <a:pt x="2" y="0"/>
                  </a:lnTo>
                  <a:lnTo>
                    <a:pt x="14" y="9"/>
                  </a:lnTo>
                  <a:lnTo>
                    <a:pt x="11"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6" name="Freeform 568"/>
            <p:cNvSpPr>
              <a:spLocks noEditPoints="1"/>
            </p:cNvSpPr>
            <p:nvPr/>
          </p:nvSpPr>
          <p:spPr bwMode="auto">
            <a:xfrm>
              <a:off x="2179638" y="4783138"/>
              <a:ext cx="109538" cy="112713"/>
            </a:xfrm>
            <a:custGeom>
              <a:avLst/>
              <a:gdLst>
                <a:gd name="T0" fmla="*/ 43 w 69"/>
                <a:gd name="T1" fmla="*/ 71 h 71"/>
                <a:gd name="T2" fmla="*/ 29 w 69"/>
                <a:gd name="T3" fmla="*/ 55 h 71"/>
                <a:gd name="T4" fmla="*/ 7 w 69"/>
                <a:gd name="T5" fmla="*/ 62 h 71"/>
                <a:gd name="T6" fmla="*/ 17 w 69"/>
                <a:gd name="T7" fmla="*/ 40 h 71"/>
                <a:gd name="T8" fmla="*/ 0 w 69"/>
                <a:gd name="T9" fmla="*/ 26 h 71"/>
                <a:gd name="T10" fmla="*/ 22 w 69"/>
                <a:gd name="T11" fmla="*/ 24 h 71"/>
                <a:gd name="T12" fmla="*/ 26 w 69"/>
                <a:gd name="T13" fmla="*/ 0 h 71"/>
                <a:gd name="T14" fmla="*/ 41 w 69"/>
                <a:gd name="T15" fmla="*/ 19 h 71"/>
                <a:gd name="T16" fmla="*/ 62 w 69"/>
                <a:gd name="T17" fmla="*/ 10 h 71"/>
                <a:gd name="T18" fmla="*/ 52 w 69"/>
                <a:gd name="T19" fmla="*/ 31 h 71"/>
                <a:gd name="T20" fmla="*/ 69 w 69"/>
                <a:gd name="T21" fmla="*/ 45 h 71"/>
                <a:gd name="T22" fmla="*/ 48 w 69"/>
                <a:gd name="T23" fmla="*/ 50 h 71"/>
                <a:gd name="T24" fmla="*/ 43 w 69"/>
                <a:gd name="T25" fmla="*/ 71 h 71"/>
                <a:gd name="T26" fmla="*/ 31 w 69"/>
                <a:gd name="T27" fmla="*/ 50 h 71"/>
                <a:gd name="T28" fmla="*/ 31 w 69"/>
                <a:gd name="T29" fmla="*/ 50 h 71"/>
                <a:gd name="T30" fmla="*/ 41 w 69"/>
                <a:gd name="T31" fmla="*/ 62 h 71"/>
                <a:gd name="T32" fmla="*/ 45 w 69"/>
                <a:gd name="T33" fmla="*/ 45 h 71"/>
                <a:gd name="T34" fmla="*/ 62 w 69"/>
                <a:gd name="T35" fmla="*/ 43 h 71"/>
                <a:gd name="T36" fmla="*/ 48 w 69"/>
                <a:gd name="T37" fmla="*/ 33 h 71"/>
                <a:gd name="T38" fmla="*/ 55 w 69"/>
                <a:gd name="T39" fmla="*/ 17 h 71"/>
                <a:gd name="T40" fmla="*/ 38 w 69"/>
                <a:gd name="T41" fmla="*/ 24 h 71"/>
                <a:gd name="T42" fmla="*/ 29 w 69"/>
                <a:gd name="T43" fmla="*/ 10 h 71"/>
                <a:gd name="T44" fmla="*/ 26 w 69"/>
                <a:gd name="T45" fmla="*/ 26 h 71"/>
                <a:gd name="T46" fmla="*/ 10 w 69"/>
                <a:gd name="T47" fmla="*/ 29 h 71"/>
                <a:gd name="T48" fmla="*/ 22 w 69"/>
                <a:gd name="T49" fmla="*/ 38 h 71"/>
                <a:gd name="T50" fmla="*/ 15 w 69"/>
                <a:gd name="T51" fmla="*/ 55 h 71"/>
                <a:gd name="T52" fmla="*/ 31 w 69"/>
                <a:gd name="T53"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 h="71">
                  <a:moveTo>
                    <a:pt x="43" y="71"/>
                  </a:moveTo>
                  <a:lnTo>
                    <a:pt x="29" y="55"/>
                  </a:lnTo>
                  <a:lnTo>
                    <a:pt x="7" y="62"/>
                  </a:lnTo>
                  <a:lnTo>
                    <a:pt x="17" y="40"/>
                  </a:lnTo>
                  <a:lnTo>
                    <a:pt x="0" y="26"/>
                  </a:lnTo>
                  <a:lnTo>
                    <a:pt x="22" y="24"/>
                  </a:lnTo>
                  <a:lnTo>
                    <a:pt x="26" y="0"/>
                  </a:lnTo>
                  <a:lnTo>
                    <a:pt x="41" y="19"/>
                  </a:lnTo>
                  <a:lnTo>
                    <a:pt x="62" y="10"/>
                  </a:lnTo>
                  <a:lnTo>
                    <a:pt x="52" y="31"/>
                  </a:lnTo>
                  <a:lnTo>
                    <a:pt x="69" y="45"/>
                  </a:lnTo>
                  <a:lnTo>
                    <a:pt x="48" y="50"/>
                  </a:lnTo>
                  <a:lnTo>
                    <a:pt x="43" y="71"/>
                  </a:lnTo>
                  <a:close/>
                  <a:moveTo>
                    <a:pt x="31" y="50"/>
                  </a:moveTo>
                  <a:lnTo>
                    <a:pt x="31" y="50"/>
                  </a:lnTo>
                  <a:lnTo>
                    <a:pt x="41" y="62"/>
                  </a:lnTo>
                  <a:lnTo>
                    <a:pt x="45" y="45"/>
                  </a:lnTo>
                  <a:lnTo>
                    <a:pt x="62" y="43"/>
                  </a:lnTo>
                  <a:lnTo>
                    <a:pt x="48" y="33"/>
                  </a:lnTo>
                  <a:lnTo>
                    <a:pt x="55" y="17"/>
                  </a:lnTo>
                  <a:lnTo>
                    <a:pt x="38" y="24"/>
                  </a:lnTo>
                  <a:lnTo>
                    <a:pt x="29" y="10"/>
                  </a:lnTo>
                  <a:lnTo>
                    <a:pt x="26" y="26"/>
                  </a:lnTo>
                  <a:lnTo>
                    <a:pt x="10" y="29"/>
                  </a:lnTo>
                  <a:lnTo>
                    <a:pt x="22" y="38"/>
                  </a:lnTo>
                  <a:lnTo>
                    <a:pt x="15" y="55"/>
                  </a:lnTo>
                  <a:lnTo>
                    <a:pt x="31"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7" name="Freeform 569"/>
            <p:cNvSpPr>
              <a:spLocks noEditPoints="1"/>
            </p:cNvSpPr>
            <p:nvPr/>
          </p:nvSpPr>
          <p:spPr bwMode="auto">
            <a:xfrm>
              <a:off x="2206626" y="4810125"/>
              <a:ext cx="60325" cy="60325"/>
            </a:xfrm>
            <a:custGeom>
              <a:avLst/>
              <a:gdLst>
                <a:gd name="T0" fmla="*/ 24 w 38"/>
                <a:gd name="T1" fmla="*/ 38 h 38"/>
                <a:gd name="T2" fmla="*/ 14 w 38"/>
                <a:gd name="T3" fmla="*/ 28 h 38"/>
                <a:gd name="T4" fmla="*/ 5 w 38"/>
                <a:gd name="T5" fmla="*/ 33 h 38"/>
                <a:gd name="T6" fmla="*/ 9 w 38"/>
                <a:gd name="T7" fmla="*/ 21 h 38"/>
                <a:gd name="T8" fmla="*/ 0 w 38"/>
                <a:gd name="T9" fmla="*/ 14 h 38"/>
                <a:gd name="T10" fmla="*/ 12 w 38"/>
                <a:gd name="T11" fmla="*/ 12 h 38"/>
                <a:gd name="T12" fmla="*/ 14 w 38"/>
                <a:gd name="T13" fmla="*/ 0 h 38"/>
                <a:gd name="T14" fmla="*/ 21 w 38"/>
                <a:gd name="T15" fmla="*/ 9 h 38"/>
                <a:gd name="T16" fmla="*/ 33 w 38"/>
                <a:gd name="T17" fmla="*/ 4 h 38"/>
                <a:gd name="T18" fmla="*/ 28 w 38"/>
                <a:gd name="T19" fmla="*/ 16 h 38"/>
                <a:gd name="T20" fmla="*/ 38 w 38"/>
                <a:gd name="T21" fmla="*/ 23 h 38"/>
                <a:gd name="T22" fmla="*/ 26 w 38"/>
                <a:gd name="T23" fmla="*/ 26 h 38"/>
                <a:gd name="T24" fmla="*/ 24 w 38"/>
                <a:gd name="T25" fmla="*/ 38 h 38"/>
                <a:gd name="T26" fmla="*/ 16 w 38"/>
                <a:gd name="T27" fmla="*/ 23 h 38"/>
                <a:gd name="T28" fmla="*/ 16 w 38"/>
                <a:gd name="T29" fmla="*/ 23 h 38"/>
                <a:gd name="T30" fmla="*/ 21 w 38"/>
                <a:gd name="T31" fmla="*/ 28 h 38"/>
                <a:gd name="T32" fmla="*/ 21 w 38"/>
                <a:gd name="T33" fmla="*/ 23 h 38"/>
                <a:gd name="T34" fmla="*/ 28 w 38"/>
                <a:gd name="T35" fmla="*/ 21 h 38"/>
                <a:gd name="T36" fmla="*/ 24 w 38"/>
                <a:gd name="T37" fmla="*/ 19 h 38"/>
                <a:gd name="T38" fmla="*/ 26 w 38"/>
                <a:gd name="T39" fmla="*/ 12 h 38"/>
                <a:gd name="T40" fmla="*/ 19 w 38"/>
                <a:gd name="T41" fmla="*/ 14 h 38"/>
                <a:gd name="T42" fmla="*/ 16 w 38"/>
                <a:gd name="T43" fmla="*/ 9 h 38"/>
                <a:gd name="T44" fmla="*/ 14 w 38"/>
                <a:gd name="T45" fmla="*/ 16 h 38"/>
                <a:gd name="T46" fmla="*/ 9 w 38"/>
                <a:gd name="T47" fmla="*/ 16 h 38"/>
                <a:gd name="T48" fmla="*/ 14 w 38"/>
                <a:gd name="T49" fmla="*/ 21 h 38"/>
                <a:gd name="T50" fmla="*/ 12 w 38"/>
                <a:gd name="T51" fmla="*/ 26 h 38"/>
                <a:gd name="T52" fmla="*/ 16 w 38"/>
                <a:gd name="T53"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4" y="28"/>
                  </a:lnTo>
                  <a:lnTo>
                    <a:pt x="5" y="33"/>
                  </a:lnTo>
                  <a:lnTo>
                    <a:pt x="9" y="21"/>
                  </a:lnTo>
                  <a:lnTo>
                    <a:pt x="0" y="14"/>
                  </a:lnTo>
                  <a:lnTo>
                    <a:pt x="12" y="12"/>
                  </a:lnTo>
                  <a:lnTo>
                    <a:pt x="14" y="0"/>
                  </a:lnTo>
                  <a:lnTo>
                    <a:pt x="21" y="9"/>
                  </a:lnTo>
                  <a:lnTo>
                    <a:pt x="33" y="4"/>
                  </a:lnTo>
                  <a:lnTo>
                    <a:pt x="28" y="16"/>
                  </a:lnTo>
                  <a:lnTo>
                    <a:pt x="38" y="23"/>
                  </a:lnTo>
                  <a:lnTo>
                    <a:pt x="26" y="26"/>
                  </a:lnTo>
                  <a:lnTo>
                    <a:pt x="24" y="38"/>
                  </a:lnTo>
                  <a:close/>
                  <a:moveTo>
                    <a:pt x="16" y="23"/>
                  </a:moveTo>
                  <a:lnTo>
                    <a:pt x="16" y="23"/>
                  </a:lnTo>
                  <a:lnTo>
                    <a:pt x="21" y="28"/>
                  </a:lnTo>
                  <a:lnTo>
                    <a:pt x="21" y="23"/>
                  </a:lnTo>
                  <a:lnTo>
                    <a:pt x="28" y="21"/>
                  </a:lnTo>
                  <a:lnTo>
                    <a:pt x="24" y="19"/>
                  </a:lnTo>
                  <a:lnTo>
                    <a:pt x="26" y="12"/>
                  </a:lnTo>
                  <a:lnTo>
                    <a:pt x="19" y="14"/>
                  </a:lnTo>
                  <a:lnTo>
                    <a:pt x="16" y="9"/>
                  </a:lnTo>
                  <a:lnTo>
                    <a:pt x="14" y="16"/>
                  </a:lnTo>
                  <a:lnTo>
                    <a:pt x="9" y="16"/>
                  </a:lnTo>
                  <a:lnTo>
                    <a:pt x="14" y="21"/>
                  </a:lnTo>
                  <a:lnTo>
                    <a:pt x="12" y="26"/>
                  </a:lnTo>
                  <a:lnTo>
                    <a:pt x="16" y="2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8" name="Freeform 570"/>
            <p:cNvSpPr>
              <a:spLocks noEditPoints="1"/>
            </p:cNvSpPr>
            <p:nvPr/>
          </p:nvSpPr>
          <p:spPr bwMode="auto">
            <a:xfrm>
              <a:off x="2184401" y="4873625"/>
              <a:ext cx="19050" cy="19050"/>
            </a:xfrm>
            <a:custGeom>
              <a:avLst/>
              <a:gdLst>
                <a:gd name="T0" fmla="*/ 2 w 5"/>
                <a:gd name="T1" fmla="*/ 4 h 5"/>
                <a:gd name="T2" fmla="*/ 0 w 5"/>
                <a:gd name="T3" fmla="*/ 2 h 5"/>
                <a:gd name="T4" fmla="*/ 3 w 5"/>
                <a:gd name="T5" fmla="*/ 0 h 5"/>
                <a:gd name="T6" fmla="*/ 4 w 5"/>
                <a:gd name="T7" fmla="*/ 3 h 5"/>
                <a:gd name="T8" fmla="*/ 2 w 5"/>
                <a:gd name="T9" fmla="*/ 4 h 5"/>
                <a:gd name="T10" fmla="*/ 2 w 5"/>
                <a:gd name="T11" fmla="*/ 1 h 5"/>
                <a:gd name="T12" fmla="*/ 2 w 5"/>
                <a:gd name="T13" fmla="*/ 1 h 5"/>
                <a:gd name="T14" fmla="*/ 2 w 5"/>
                <a:gd name="T15" fmla="*/ 2 h 5"/>
                <a:gd name="T16" fmla="*/ 2 w 5"/>
                <a:gd name="T17" fmla="*/ 3 h 5"/>
                <a:gd name="T18" fmla="*/ 3 w 5"/>
                <a:gd name="T19" fmla="*/ 2 h 5"/>
                <a:gd name="T20" fmla="*/ 2 w 5"/>
                <a:gd name="T2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0" y="4"/>
                    <a:pt x="0" y="3"/>
                    <a:pt x="0" y="2"/>
                  </a:cubicBezTo>
                  <a:cubicBezTo>
                    <a:pt x="0" y="0"/>
                    <a:pt x="2" y="0"/>
                    <a:pt x="3" y="0"/>
                  </a:cubicBezTo>
                  <a:cubicBezTo>
                    <a:pt x="4" y="0"/>
                    <a:pt x="5" y="2"/>
                    <a:pt x="4" y="3"/>
                  </a:cubicBezTo>
                  <a:cubicBezTo>
                    <a:pt x="4" y="4"/>
                    <a:pt x="3" y="5"/>
                    <a:pt x="2" y="4"/>
                  </a:cubicBezTo>
                  <a:close/>
                  <a:moveTo>
                    <a:pt x="2" y="1"/>
                  </a:moveTo>
                  <a:cubicBezTo>
                    <a:pt x="2" y="1"/>
                    <a:pt x="2" y="1"/>
                    <a:pt x="2" y="1"/>
                  </a:cubicBezTo>
                  <a:cubicBezTo>
                    <a:pt x="2" y="1"/>
                    <a:pt x="2" y="2"/>
                    <a:pt x="2" y="2"/>
                  </a:cubicBezTo>
                  <a:cubicBezTo>
                    <a:pt x="1" y="2"/>
                    <a:pt x="2" y="3"/>
                    <a:pt x="2" y="3"/>
                  </a:cubicBezTo>
                  <a:cubicBezTo>
                    <a:pt x="2" y="3"/>
                    <a:pt x="3" y="3"/>
                    <a:pt x="3" y="2"/>
                  </a:cubicBezTo>
                  <a:cubicBezTo>
                    <a:pt x="3" y="2"/>
                    <a:pt x="3" y="2"/>
                    <a:pt x="2" y="1"/>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9" name="Freeform 571"/>
            <p:cNvSpPr>
              <a:spLocks noEditPoints="1"/>
            </p:cNvSpPr>
            <p:nvPr/>
          </p:nvSpPr>
          <p:spPr bwMode="auto">
            <a:xfrm>
              <a:off x="2270126" y="4787900"/>
              <a:ext cx="19050" cy="22225"/>
            </a:xfrm>
            <a:custGeom>
              <a:avLst/>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0" y="5"/>
                    <a:pt x="0" y="3"/>
                    <a:pt x="0" y="2"/>
                  </a:cubicBezTo>
                  <a:cubicBezTo>
                    <a:pt x="0" y="1"/>
                    <a:pt x="2" y="0"/>
                    <a:pt x="3" y="1"/>
                  </a:cubicBezTo>
                  <a:cubicBezTo>
                    <a:pt x="4" y="1"/>
                    <a:pt x="5" y="2"/>
                    <a:pt x="5" y="4"/>
                  </a:cubicBezTo>
                  <a:cubicBezTo>
                    <a:pt x="4" y="5"/>
                    <a:pt x="3" y="6"/>
                    <a:pt x="2" y="5"/>
                  </a:cubicBezTo>
                  <a:close/>
                  <a:moveTo>
                    <a:pt x="3" y="2"/>
                  </a:moveTo>
                  <a:cubicBezTo>
                    <a:pt x="3" y="2"/>
                    <a:pt x="3" y="2"/>
                    <a:pt x="3" y="2"/>
                  </a:cubicBezTo>
                  <a:cubicBezTo>
                    <a:pt x="2" y="2"/>
                    <a:pt x="2" y="2"/>
                    <a:pt x="2" y="3"/>
                  </a:cubicBezTo>
                  <a:cubicBezTo>
                    <a:pt x="2" y="3"/>
                    <a:pt x="2" y="3"/>
                    <a:pt x="2" y="4"/>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0" name="Freeform 572"/>
            <p:cNvSpPr>
              <a:spLocks noEditPoints="1"/>
            </p:cNvSpPr>
            <p:nvPr/>
          </p:nvSpPr>
          <p:spPr bwMode="auto">
            <a:xfrm>
              <a:off x="2209801" y="4772025"/>
              <a:ext cx="19050" cy="19050"/>
            </a:xfrm>
            <a:custGeom>
              <a:avLst/>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2 w 5"/>
                <a:gd name="T17" fmla="*/ 3 h 5"/>
                <a:gd name="T18" fmla="*/ 3 w 5"/>
                <a:gd name="T19" fmla="*/ 3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4"/>
                    <a:pt x="0" y="3"/>
                    <a:pt x="0" y="2"/>
                  </a:cubicBezTo>
                  <a:cubicBezTo>
                    <a:pt x="1" y="0"/>
                    <a:pt x="2" y="0"/>
                    <a:pt x="3" y="0"/>
                  </a:cubicBezTo>
                  <a:cubicBezTo>
                    <a:pt x="5" y="0"/>
                    <a:pt x="5" y="2"/>
                    <a:pt x="5" y="3"/>
                  </a:cubicBezTo>
                  <a:cubicBezTo>
                    <a:pt x="4" y="4"/>
                    <a:pt x="3" y="5"/>
                    <a:pt x="2" y="5"/>
                  </a:cubicBezTo>
                  <a:close/>
                  <a:moveTo>
                    <a:pt x="3" y="2"/>
                  </a:moveTo>
                  <a:cubicBezTo>
                    <a:pt x="3" y="2"/>
                    <a:pt x="3" y="2"/>
                    <a:pt x="3" y="2"/>
                  </a:cubicBezTo>
                  <a:cubicBezTo>
                    <a:pt x="2" y="2"/>
                    <a:pt x="2" y="2"/>
                    <a:pt x="2" y="2"/>
                  </a:cubicBezTo>
                  <a:cubicBezTo>
                    <a:pt x="2" y="2"/>
                    <a:pt x="2" y="3"/>
                    <a:pt x="2" y="3"/>
                  </a:cubicBezTo>
                  <a:cubicBezTo>
                    <a:pt x="3" y="3"/>
                    <a:pt x="3" y="3"/>
                    <a:pt x="3" y="3"/>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1" name="Freeform 573"/>
            <p:cNvSpPr>
              <a:spLocks noEditPoints="1"/>
            </p:cNvSpPr>
            <p:nvPr/>
          </p:nvSpPr>
          <p:spPr bwMode="auto">
            <a:xfrm>
              <a:off x="2165351" y="4813300"/>
              <a:ext cx="22225" cy="22225"/>
            </a:xfrm>
            <a:custGeom>
              <a:avLst/>
              <a:gdLst>
                <a:gd name="T0" fmla="*/ 2 w 6"/>
                <a:gd name="T1" fmla="*/ 5 h 6"/>
                <a:gd name="T2" fmla="*/ 1 w 6"/>
                <a:gd name="T3" fmla="*/ 2 h 6"/>
                <a:gd name="T4" fmla="*/ 4 w 6"/>
                <a:gd name="T5" fmla="*/ 1 h 6"/>
                <a:gd name="T6" fmla="*/ 5 w 6"/>
                <a:gd name="T7" fmla="*/ 4 h 6"/>
                <a:gd name="T8" fmla="*/ 2 w 6"/>
                <a:gd name="T9" fmla="*/ 5 h 6"/>
                <a:gd name="T10" fmla="*/ 3 w 6"/>
                <a:gd name="T11" fmla="*/ 2 h 6"/>
                <a:gd name="T12" fmla="*/ 3 w 6"/>
                <a:gd name="T13" fmla="*/ 2 h 6"/>
                <a:gd name="T14" fmla="*/ 2 w 6"/>
                <a:gd name="T15" fmla="*/ 3 h 6"/>
                <a:gd name="T16" fmla="*/ 3 w 6"/>
                <a:gd name="T17" fmla="*/ 4 h 6"/>
                <a:gd name="T18" fmla="*/ 4 w 6"/>
                <a:gd name="T19" fmla="*/ 3 h 6"/>
                <a:gd name="T20" fmla="*/ 3 w 6"/>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2" y="5"/>
                  </a:moveTo>
                  <a:cubicBezTo>
                    <a:pt x="1" y="5"/>
                    <a:pt x="0" y="3"/>
                    <a:pt x="1" y="2"/>
                  </a:cubicBezTo>
                  <a:cubicBezTo>
                    <a:pt x="1" y="1"/>
                    <a:pt x="3" y="0"/>
                    <a:pt x="4" y="1"/>
                  </a:cubicBezTo>
                  <a:cubicBezTo>
                    <a:pt x="5" y="1"/>
                    <a:pt x="6" y="2"/>
                    <a:pt x="5" y="4"/>
                  </a:cubicBezTo>
                  <a:cubicBezTo>
                    <a:pt x="5" y="5"/>
                    <a:pt x="4" y="6"/>
                    <a:pt x="2" y="5"/>
                  </a:cubicBezTo>
                  <a:close/>
                  <a:moveTo>
                    <a:pt x="3" y="2"/>
                  </a:moveTo>
                  <a:cubicBezTo>
                    <a:pt x="3" y="2"/>
                    <a:pt x="3" y="2"/>
                    <a:pt x="3" y="2"/>
                  </a:cubicBezTo>
                  <a:cubicBezTo>
                    <a:pt x="3" y="2"/>
                    <a:pt x="3" y="2"/>
                    <a:pt x="2" y="3"/>
                  </a:cubicBezTo>
                  <a:cubicBezTo>
                    <a:pt x="2" y="3"/>
                    <a:pt x="3" y="3"/>
                    <a:pt x="3" y="4"/>
                  </a:cubicBezTo>
                  <a:cubicBezTo>
                    <a:pt x="3" y="4"/>
                    <a:pt x="4" y="3"/>
                    <a:pt x="4" y="3"/>
                  </a:cubicBezTo>
                  <a:cubicBezTo>
                    <a:pt x="4" y="3"/>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2" name="Freeform 574"/>
            <p:cNvSpPr>
              <a:spLocks noEditPoints="1"/>
            </p:cNvSpPr>
            <p:nvPr/>
          </p:nvSpPr>
          <p:spPr bwMode="auto">
            <a:xfrm>
              <a:off x="2281238" y="4846638"/>
              <a:ext cx="22225" cy="19050"/>
            </a:xfrm>
            <a:custGeom>
              <a:avLst/>
              <a:gdLst>
                <a:gd name="T0" fmla="*/ 2 w 6"/>
                <a:gd name="T1" fmla="*/ 5 h 5"/>
                <a:gd name="T2" fmla="*/ 1 w 6"/>
                <a:gd name="T3" fmla="*/ 2 h 5"/>
                <a:gd name="T4" fmla="*/ 4 w 6"/>
                <a:gd name="T5" fmla="*/ 0 h 5"/>
                <a:gd name="T6" fmla="*/ 5 w 6"/>
                <a:gd name="T7" fmla="*/ 3 h 5"/>
                <a:gd name="T8" fmla="*/ 2 w 6"/>
                <a:gd name="T9" fmla="*/ 5 h 5"/>
                <a:gd name="T10" fmla="*/ 3 w 6"/>
                <a:gd name="T11" fmla="*/ 2 h 5"/>
                <a:gd name="T12" fmla="*/ 3 w 6"/>
                <a:gd name="T13" fmla="*/ 2 h 5"/>
                <a:gd name="T14" fmla="*/ 2 w 6"/>
                <a:gd name="T15" fmla="*/ 2 h 5"/>
                <a:gd name="T16" fmla="*/ 3 w 6"/>
                <a:gd name="T17" fmla="*/ 3 h 5"/>
                <a:gd name="T18" fmla="*/ 4 w 6"/>
                <a:gd name="T19" fmla="*/ 3 h 5"/>
                <a:gd name="T20" fmla="*/ 3 w 6"/>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5"/>
                  </a:moveTo>
                  <a:cubicBezTo>
                    <a:pt x="1" y="4"/>
                    <a:pt x="0" y="3"/>
                    <a:pt x="1" y="2"/>
                  </a:cubicBezTo>
                  <a:cubicBezTo>
                    <a:pt x="1" y="1"/>
                    <a:pt x="2" y="0"/>
                    <a:pt x="4" y="0"/>
                  </a:cubicBezTo>
                  <a:cubicBezTo>
                    <a:pt x="5" y="1"/>
                    <a:pt x="6" y="2"/>
                    <a:pt x="5" y="3"/>
                  </a:cubicBezTo>
                  <a:cubicBezTo>
                    <a:pt x="5" y="4"/>
                    <a:pt x="4" y="5"/>
                    <a:pt x="2" y="5"/>
                  </a:cubicBezTo>
                  <a:close/>
                  <a:moveTo>
                    <a:pt x="3" y="2"/>
                  </a:moveTo>
                  <a:cubicBezTo>
                    <a:pt x="3" y="2"/>
                    <a:pt x="3" y="2"/>
                    <a:pt x="3" y="2"/>
                  </a:cubicBezTo>
                  <a:cubicBezTo>
                    <a:pt x="3" y="2"/>
                    <a:pt x="2" y="2"/>
                    <a:pt x="2" y="2"/>
                  </a:cubicBezTo>
                  <a:cubicBezTo>
                    <a:pt x="2" y="3"/>
                    <a:pt x="2" y="3"/>
                    <a:pt x="3" y="3"/>
                  </a:cubicBezTo>
                  <a:cubicBezTo>
                    <a:pt x="3" y="3"/>
                    <a:pt x="4" y="3"/>
                    <a:pt x="4" y="3"/>
                  </a:cubicBezTo>
                  <a:cubicBezTo>
                    <a:pt x="4" y="2"/>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3" name="Freeform 575"/>
            <p:cNvSpPr/>
            <p:nvPr/>
          </p:nvSpPr>
          <p:spPr bwMode="auto">
            <a:xfrm>
              <a:off x="4244976" y="4768850"/>
              <a:ext cx="22225" cy="52388"/>
            </a:xfrm>
            <a:custGeom>
              <a:avLst/>
              <a:gdLst>
                <a:gd name="T0" fmla="*/ 4 w 14"/>
                <a:gd name="T1" fmla="*/ 33 h 33"/>
                <a:gd name="T2" fmla="*/ 0 w 14"/>
                <a:gd name="T3" fmla="*/ 33 h 33"/>
                <a:gd name="T4" fmla="*/ 9 w 14"/>
                <a:gd name="T5" fmla="*/ 0 h 33"/>
                <a:gd name="T6" fmla="*/ 14 w 14"/>
                <a:gd name="T7" fmla="*/ 2 h 33"/>
                <a:gd name="T8" fmla="*/ 4 w 14"/>
                <a:gd name="T9" fmla="*/ 33 h 33"/>
              </a:gdLst>
              <a:ahLst/>
              <a:cxnLst>
                <a:cxn ang="0">
                  <a:pos x="T0" y="T1"/>
                </a:cxn>
                <a:cxn ang="0">
                  <a:pos x="T2" y="T3"/>
                </a:cxn>
                <a:cxn ang="0">
                  <a:pos x="T4" y="T5"/>
                </a:cxn>
                <a:cxn ang="0">
                  <a:pos x="T6" y="T7"/>
                </a:cxn>
                <a:cxn ang="0">
                  <a:pos x="T8" y="T9"/>
                </a:cxn>
              </a:cxnLst>
              <a:rect l="0" t="0" r="r" b="b"/>
              <a:pathLst>
                <a:path w="14" h="33">
                  <a:moveTo>
                    <a:pt x="4" y="33"/>
                  </a:moveTo>
                  <a:lnTo>
                    <a:pt x="0" y="33"/>
                  </a:lnTo>
                  <a:lnTo>
                    <a:pt x="9" y="0"/>
                  </a:lnTo>
                  <a:lnTo>
                    <a:pt x="14" y="2"/>
                  </a:lnTo>
                  <a:lnTo>
                    <a:pt x="4"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4" name="Freeform 576"/>
            <p:cNvSpPr/>
            <p:nvPr/>
          </p:nvSpPr>
          <p:spPr bwMode="auto">
            <a:xfrm>
              <a:off x="4240213" y="4772025"/>
              <a:ext cx="19050" cy="26988"/>
            </a:xfrm>
            <a:custGeom>
              <a:avLst/>
              <a:gdLst>
                <a:gd name="T0" fmla="*/ 7 w 12"/>
                <a:gd name="T1" fmla="*/ 17 h 17"/>
                <a:gd name="T2" fmla="*/ 0 w 12"/>
                <a:gd name="T3" fmla="*/ 2 h 17"/>
                <a:gd name="T4" fmla="*/ 3 w 12"/>
                <a:gd name="T5" fmla="*/ 0 h 17"/>
                <a:gd name="T6" fmla="*/ 12 w 12"/>
                <a:gd name="T7" fmla="*/ 14 h 17"/>
                <a:gd name="T8" fmla="*/ 7 w 12"/>
                <a:gd name="T9" fmla="*/ 17 h 17"/>
              </a:gdLst>
              <a:ahLst/>
              <a:cxnLst>
                <a:cxn ang="0">
                  <a:pos x="T0" y="T1"/>
                </a:cxn>
                <a:cxn ang="0">
                  <a:pos x="T2" y="T3"/>
                </a:cxn>
                <a:cxn ang="0">
                  <a:pos x="T4" y="T5"/>
                </a:cxn>
                <a:cxn ang="0">
                  <a:pos x="T6" y="T7"/>
                </a:cxn>
                <a:cxn ang="0">
                  <a:pos x="T8" y="T9"/>
                </a:cxn>
              </a:cxnLst>
              <a:rect l="0" t="0" r="r" b="b"/>
              <a:pathLst>
                <a:path w="12" h="17">
                  <a:moveTo>
                    <a:pt x="7" y="17"/>
                  </a:moveTo>
                  <a:lnTo>
                    <a:pt x="0" y="2"/>
                  </a:lnTo>
                  <a:lnTo>
                    <a:pt x="3" y="0"/>
                  </a:lnTo>
                  <a:lnTo>
                    <a:pt x="12"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5" name="Freeform 577"/>
            <p:cNvSpPr/>
            <p:nvPr/>
          </p:nvSpPr>
          <p:spPr bwMode="auto">
            <a:xfrm>
              <a:off x="4256088" y="4779963"/>
              <a:ext cx="22225" cy="19050"/>
            </a:xfrm>
            <a:custGeom>
              <a:avLst/>
              <a:gdLst>
                <a:gd name="T0" fmla="*/ 2 w 14"/>
                <a:gd name="T1" fmla="*/ 12 h 12"/>
                <a:gd name="T2" fmla="*/ 0 w 14"/>
                <a:gd name="T3" fmla="*/ 9 h 12"/>
                <a:gd name="T4" fmla="*/ 14 w 14"/>
                <a:gd name="T5" fmla="*/ 0 h 12"/>
                <a:gd name="T6" fmla="*/ 14 w 14"/>
                <a:gd name="T7" fmla="*/ 5 h 12"/>
                <a:gd name="T8" fmla="*/ 2 w 14"/>
                <a:gd name="T9" fmla="*/ 12 h 12"/>
              </a:gdLst>
              <a:ahLst/>
              <a:cxnLst>
                <a:cxn ang="0">
                  <a:pos x="T0" y="T1"/>
                </a:cxn>
                <a:cxn ang="0">
                  <a:pos x="T2" y="T3"/>
                </a:cxn>
                <a:cxn ang="0">
                  <a:pos x="T4" y="T5"/>
                </a:cxn>
                <a:cxn ang="0">
                  <a:pos x="T6" y="T7"/>
                </a:cxn>
                <a:cxn ang="0">
                  <a:pos x="T8" y="T9"/>
                </a:cxn>
              </a:cxnLst>
              <a:rect l="0" t="0" r="r" b="b"/>
              <a:pathLst>
                <a:path w="14" h="12">
                  <a:moveTo>
                    <a:pt x="2" y="12"/>
                  </a:moveTo>
                  <a:lnTo>
                    <a:pt x="0" y="9"/>
                  </a:lnTo>
                  <a:lnTo>
                    <a:pt x="14" y="0"/>
                  </a:lnTo>
                  <a:lnTo>
                    <a:pt x="14" y="5"/>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6" name="Freeform 578"/>
            <p:cNvSpPr/>
            <p:nvPr/>
          </p:nvSpPr>
          <p:spPr bwMode="auto">
            <a:xfrm>
              <a:off x="4214813" y="4870450"/>
              <a:ext cx="22225" cy="52388"/>
            </a:xfrm>
            <a:custGeom>
              <a:avLst/>
              <a:gdLst>
                <a:gd name="T0" fmla="*/ 4 w 14"/>
                <a:gd name="T1" fmla="*/ 33 h 33"/>
                <a:gd name="T2" fmla="*/ 0 w 14"/>
                <a:gd name="T3" fmla="*/ 33 h 33"/>
                <a:gd name="T4" fmla="*/ 9 w 14"/>
                <a:gd name="T5" fmla="*/ 0 h 33"/>
                <a:gd name="T6" fmla="*/ 14 w 14"/>
                <a:gd name="T7" fmla="*/ 2 h 33"/>
                <a:gd name="T8" fmla="*/ 4 w 14"/>
                <a:gd name="T9" fmla="*/ 33 h 33"/>
              </a:gdLst>
              <a:ahLst/>
              <a:cxnLst>
                <a:cxn ang="0">
                  <a:pos x="T0" y="T1"/>
                </a:cxn>
                <a:cxn ang="0">
                  <a:pos x="T2" y="T3"/>
                </a:cxn>
                <a:cxn ang="0">
                  <a:pos x="T4" y="T5"/>
                </a:cxn>
                <a:cxn ang="0">
                  <a:pos x="T6" y="T7"/>
                </a:cxn>
                <a:cxn ang="0">
                  <a:pos x="T8" y="T9"/>
                </a:cxn>
              </a:cxnLst>
              <a:rect l="0" t="0" r="r" b="b"/>
              <a:pathLst>
                <a:path w="14" h="33">
                  <a:moveTo>
                    <a:pt x="4" y="33"/>
                  </a:moveTo>
                  <a:lnTo>
                    <a:pt x="0" y="33"/>
                  </a:lnTo>
                  <a:lnTo>
                    <a:pt x="9" y="0"/>
                  </a:lnTo>
                  <a:lnTo>
                    <a:pt x="14" y="2"/>
                  </a:lnTo>
                  <a:lnTo>
                    <a:pt x="4"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7" name="Freeform 579"/>
            <p:cNvSpPr/>
            <p:nvPr/>
          </p:nvSpPr>
          <p:spPr bwMode="auto">
            <a:xfrm>
              <a:off x="4225926" y="4895850"/>
              <a:ext cx="14288" cy="22225"/>
            </a:xfrm>
            <a:custGeom>
              <a:avLst/>
              <a:gdLst>
                <a:gd name="T0" fmla="*/ 7 w 9"/>
                <a:gd name="T1" fmla="*/ 14 h 14"/>
                <a:gd name="T2" fmla="*/ 0 w 9"/>
                <a:gd name="T3" fmla="*/ 0 h 14"/>
                <a:gd name="T4" fmla="*/ 2 w 9"/>
                <a:gd name="T5" fmla="*/ 0 h 14"/>
                <a:gd name="T6" fmla="*/ 9 w 9"/>
                <a:gd name="T7" fmla="*/ 14 h 14"/>
                <a:gd name="T8" fmla="*/ 7 w 9"/>
                <a:gd name="T9" fmla="*/ 14 h 14"/>
              </a:gdLst>
              <a:ahLst/>
              <a:cxnLst>
                <a:cxn ang="0">
                  <a:pos x="T0" y="T1"/>
                </a:cxn>
                <a:cxn ang="0">
                  <a:pos x="T2" y="T3"/>
                </a:cxn>
                <a:cxn ang="0">
                  <a:pos x="T4" y="T5"/>
                </a:cxn>
                <a:cxn ang="0">
                  <a:pos x="T6" y="T7"/>
                </a:cxn>
                <a:cxn ang="0">
                  <a:pos x="T8" y="T9"/>
                </a:cxn>
              </a:cxnLst>
              <a:rect l="0" t="0" r="r" b="b"/>
              <a:pathLst>
                <a:path w="9" h="14">
                  <a:moveTo>
                    <a:pt x="7" y="14"/>
                  </a:moveTo>
                  <a:lnTo>
                    <a:pt x="0" y="0"/>
                  </a:lnTo>
                  <a:lnTo>
                    <a:pt x="2" y="0"/>
                  </a:lnTo>
                  <a:lnTo>
                    <a:pt x="9" y="14"/>
                  </a:lnTo>
                  <a:lnTo>
                    <a:pt x="7"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8" name="Freeform 580"/>
            <p:cNvSpPr/>
            <p:nvPr/>
          </p:nvSpPr>
          <p:spPr bwMode="auto">
            <a:xfrm>
              <a:off x="4203701" y="4892675"/>
              <a:ext cx="25400" cy="17463"/>
            </a:xfrm>
            <a:custGeom>
              <a:avLst/>
              <a:gdLst>
                <a:gd name="T0" fmla="*/ 2 w 16"/>
                <a:gd name="T1" fmla="*/ 11 h 11"/>
                <a:gd name="T2" fmla="*/ 0 w 16"/>
                <a:gd name="T3" fmla="*/ 9 h 11"/>
                <a:gd name="T4" fmla="*/ 14 w 16"/>
                <a:gd name="T5" fmla="*/ 0 h 11"/>
                <a:gd name="T6" fmla="*/ 16 w 16"/>
                <a:gd name="T7" fmla="*/ 4 h 11"/>
                <a:gd name="T8" fmla="*/ 2 w 16"/>
                <a:gd name="T9" fmla="*/ 11 h 11"/>
              </a:gdLst>
              <a:ahLst/>
              <a:cxnLst>
                <a:cxn ang="0">
                  <a:pos x="T0" y="T1"/>
                </a:cxn>
                <a:cxn ang="0">
                  <a:pos x="T2" y="T3"/>
                </a:cxn>
                <a:cxn ang="0">
                  <a:pos x="T4" y="T5"/>
                </a:cxn>
                <a:cxn ang="0">
                  <a:pos x="T6" y="T7"/>
                </a:cxn>
                <a:cxn ang="0">
                  <a:pos x="T8" y="T9"/>
                </a:cxn>
              </a:cxnLst>
              <a:rect l="0" t="0" r="r" b="b"/>
              <a:pathLst>
                <a:path w="16" h="11">
                  <a:moveTo>
                    <a:pt x="2" y="11"/>
                  </a:moveTo>
                  <a:lnTo>
                    <a:pt x="0" y="9"/>
                  </a:lnTo>
                  <a:lnTo>
                    <a:pt x="14" y="0"/>
                  </a:lnTo>
                  <a:lnTo>
                    <a:pt x="16" y="4"/>
                  </a:lnTo>
                  <a:lnTo>
                    <a:pt x="2" y="1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9" name="Freeform 581"/>
            <p:cNvSpPr/>
            <p:nvPr/>
          </p:nvSpPr>
          <p:spPr bwMode="auto">
            <a:xfrm>
              <a:off x="4176713" y="4794250"/>
              <a:ext cx="49213" cy="38100"/>
            </a:xfrm>
            <a:custGeom>
              <a:avLst/>
              <a:gdLst>
                <a:gd name="T0" fmla="*/ 28 w 31"/>
                <a:gd name="T1" fmla="*/ 24 h 24"/>
                <a:gd name="T2" fmla="*/ 0 w 31"/>
                <a:gd name="T3" fmla="*/ 5 h 24"/>
                <a:gd name="T4" fmla="*/ 2 w 31"/>
                <a:gd name="T5" fmla="*/ 0 h 24"/>
                <a:gd name="T6" fmla="*/ 31 w 31"/>
                <a:gd name="T7" fmla="*/ 19 h 24"/>
                <a:gd name="T8" fmla="*/ 28 w 31"/>
                <a:gd name="T9" fmla="*/ 24 h 24"/>
              </a:gdLst>
              <a:ahLst/>
              <a:cxnLst>
                <a:cxn ang="0">
                  <a:pos x="T0" y="T1"/>
                </a:cxn>
                <a:cxn ang="0">
                  <a:pos x="T2" y="T3"/>
                </a:cxn>
                <a:cxn ang="0">
                  <a:pos x="T4" y="T5"/>
                </a:cxn>
                <a:cxn ang="0">
                  <a:pos x="T6" y="T7"/>
                </a:cxn>
                <a:cxn ang="0">
                  <a:pos x="T8" y="T9"/>
                </a:cxn>
              </a:cxnLst>
              <a:rect l="0" t="0" r="r" b="b"/>
              <a:pathLst>
                <a:path w="31" h="24">
                  <a:moveTo>
                    <a:pt x="28" y="24"/>
                  </a:moveTo>
                  <a:lnTo>
                    <a:pt x="0" y="5"/>
                  </a:lnTo>
                  <a:lnTo>
                    <a:pt x="2" y="0"/>
                  </a:lnTo>
                  <a:lnTo>
                    <a:pt x="31" y="19"/>
                  </a:lnTo>
                  <a:lnTo>
                    <a:pt x="28"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0" name="Freeform 582"/>
            <p:cNvSpPr/>
            <p:nvPr/>
          </p:nvSpPr>
          <p:spPr bwMode="auto">
            <a:xfrm>
              <a:off x="4176713" y="4810125"/>
              <a:ext cx="26988" cy="11113"/>
            </a:xfrm>
            <a:custGeom>
              <a:avLst/>
              <a:gdLst>
                <a:gd name="T0" fmla="*/ 0 w 17"/>
                <a:gd name="T1" fmla="*/ 7 h 7"/>
                <a:gd name="T2" fmla="*/ 0 w 17"/>
                <a:gd name="T3" fmla="*/ 4 h 7"/>
                <a:gd name="T4" fmla="*/ 17 w 17"/>
                <a:gd name="T5" fmla="*/ 0 h 7"/>
                <a:gd name="T6" fmla="*/ 17 w 17"/>
                <a:gd name="T7" fmla="*/ 4 h 7"/>
                <a:gd name="T8" fmla="*/ 0 w 17"/>
                <a:gd name="T9" fmla="*/ 7 h 7"/>
              </a:gdLst>
              <a:ahLst/>
              <a:cxnLst>
                <a:cxn ang="0">
                  <a:pos x="T0" y="T1"/>
                </a:cxn>
                <a:cxn ang="0">
                  <a:pos x="T2" y="T3"/>
                </a:cxn>
                <a:cxn ang="0">
                  <a:pos x="T4" y="T5"/>
                </a:cxn>
                <a:cxn ang="0">
                  <a:pos x="T6" y="T7"/>
                </a:cxn>
                <a:cxn ang="0">
                  <a:pos x="T8" y="T9"/>
                </a:cxn>
              </a:cxnLst>
              <a:rect l="0" t="0" r="r" b="b"/>
              <a:pathLst>
                <a:path w="17" h="7">
                  <a:moveTo>
                    <a:pt x="0" y="7"/>
                  </a:moveTo>
                  <a:lnTo>
                    <a:pt x="0" y="4"/>
                  </a:lnTo>
                  <a:lnTo>
                    <a:pt x="17" y="0"/>
                  </a:lnTo>
                  <a:lnTo>
                    <a:pt x="17" y="4"/>
                  </a:lnTo>
                  <a:lnTo>
                    <a:pt x="0" y="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1" name="Freeform 583"/>
            <p:cNvSpPr/>
            <p:nvPr/>
          </p:nvSpPr>
          <p:spPr bwMode="auto">
            <a:xfrm>
              <a:off x="4195763" y="4787900"/>
              <a:ext cx="11113" cy="25400"/>
            </a:xfrm>
            <a:custGeom>
              <a:avLst/>
              <a:gdLst>
                <a:gd name="T0" fmla="*/ 2 w 7"/>
                <a:gd name="T1" fmla="*/ 16 h 16"/>
                <a:gd name="T2" fmla="*/ 0 w 7"/>
                <a:gd name="T3" fmla="*/ 2 h 16"/>
                <a:gd name="T4" fmla="*/ 2 w 7"/>
                <a:gd name="T5" fmla="*/ 0 h 16"/>
                <a:gd name="T6" fmla="*/ 7 w 7"/>
                <a:gd name="T7" fmla="*/ 16 h 16"/>
                <a:gd name="T8" fmla="*/ 2 w 7"/>
                <a:gd name="T9" fmla="*/ 16 h 16"/>
              </a:gdLst>
              <a:ahLst/>
              <a:cxnLst>
                <a:cxn ang="0">
                  <a:pos x="T0" y="T1"/>
                </a:cxn>
                <a:cxn ang="0">
                  <a:pos x="T2" y="T3"/>
                </a:cxn>
                <a:cxn ang="0">
                  <a:pos x="T4" y="T5"/>
                </a:cxn>
                <a:cxn ang="0">
                  <a:pos x="T6" y="T7"/>
                </a:cxn>
                <a:cxn ang="0">
                  <a:pos x="T8" y="T9"/>
                </a:cxn>
              </a:cxnLst>
              <a:rect l="0" t="0" r="r" b="b"/>
              <a:pathLst>
                <a:path w="7" h="16">
                  <a:moveTo>
                    <a:pt x="2" y="16"/>
                  </a:moveTo>
                  <a:lnTo>
                    <a:pt x="0" y="2"/>
                  </a:lnTo>
                  <a:lnTo>
                    <a:pt x="2" y="0"/>
                  </a:lnTo>
                  <a:lnTo>
                    <a:pt x="7"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2" name="Freeform 584"/>
            <p:cNvSpPr/>
            <p:nvPr/>
          </p:nvSpPr>
          <p:spPr bwMode="auto">
            <a:xfrm>
              <a:off x="4165601" y="4851400"/>
              <a:ext cx="52388" cy="19050"/>
            </a:xfrm>
            <a:custGeom>
              <a:avLst/>
              <a:gdLst>
                <a:gd name="T0" fmla="*/ 0 w 33"/>
                <a:gd name="T1" fmla="*/ 12 h 12"/>
                <a:gd name="T2" fmla="*/ 0 w 33"/>
                <a:gd name="T3" fmla="*/ 7 h 12"/>
                <a:gd name="T4" fmla="*/ 31 w 33"/>
                <a:gd name="T5" fmla="*/ 0 h 12"/>
                <a:gd name="T6" fmla="*/ 33 w 33"/>
                <a:gd name="T7" fmla="*/ 4 h 12"/>
                <a:gd name="T8" fmla="*/ 0 w 33"/>
                <a:gd name="T9" fmla="*/ 12 h 12"/>
              </a:gdLst>
              <a:ahLst/>
              <a:cxnLst>
                <a:cxn ang="0">
                  <a:pos x="T0" y="T1"/>
                </a:cxn>
                <a:cxn ang="0">
                  <a:pos x="T2" y="T3"/>
                </a:cxn>
                <a:cxn ang="0">
                  <a:pos x="T4" y="T5"/>
                </a:cxn>
                <a:cxn ang="0">
                  <a:pos x="T6" y="T7"/>
                </a:cxn>
                <a:cxn ang="0">
                  <a:pos x="T8" y="T9"/>
                </a:cxn>
              </a:cxnLst>
              <a:rect l="0" t="0" r="r" b="b"/>
              <a:pathLst>
                <a:path w="33" h="12">
                  <a:moveTo>
                    <a:pt x="0" y="12"/>
                  </a:moveTo>
                  <a:lnTo>
                    <a:pt x="0" y="7"/>
                  </a:lnTo>
                  <a:lnTo>
                    <a:pt x="31" y="0"/>
                  </a:lnTo>
                  <a:lnTo>
                    <a:pt x="33" y="4"/>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3" name="Freeform 585"/>
            <p:cNvSpPr/>
            <p:nvPr/>
          </p:nvSpPr>
          <p:spPr bwMode="auto">
            <a:xfrm>
              <a:off x="4176713" y="4857750"/>
              <a:ext cx="19050" cy="26988"/>
            </a:xfrm>
            <a:custGeom>
              <a:avLst/>
              <a:gdLst>
                <a:gd name="T0" fmla="*/ 2 w 12"/>
                <a:gd name="T1" fmla="*/ 17 h 17"/>
                <a:gd name="T2" fmla="*/ 0 w 12"/>
                <a:gd name="T3" fmla="*/ 15 h 17"/>
                <a:gd name="T4" fmla="*/ 7 w 12"/>
                <a:gd name="T5" fmla="*/ 0 h 17"/>
                <a:gd name="T6" fmla="*/ 12 w 12"/>
                <a:gd name="T7" fmla="*/ 3 h 17"/>
                <a:gd name="T8" fmla="*/ 2 w 12"/>
                <a:gd name="T9" fmla="*/ 17 h 17"/>
              </a:gdLst>
              <a:ahLst/>
              <a:cxnLst>
                <a:cxn ang="0">
                  <a:pos x="T0" y="T1"/>
                </a:cxn>
                <a:cxn ang="0">
                  <a:pos x="T2" y="T3"/>
                </a:cxn>
                <a:cxn ang="0">
                  <a:pos x="T4" y="T5"/>
                </a:cxn>
                <a:cxn ang="0">
                  <a:pos x="T6" y="T7"/>
                </a:cxn>
                <a:cxn ang="0">
                  <a:pos x="T8" y="T9"/>
                </a:cxn>
              </a:cxnLst>
              <a:rect l="0" t="0" r="r" b="b"/>
              <a:pathLst>
                <a:path w="12" h="17">
                  <a:moveTo>
                    <a:pt x="2" y="17"/>
                  </a:moveTo>
                  <a:lnTo>
                    <a:pt x="0" y="15"/>
                  </a:lnTo>
                  <a:lnTo>
                    <a:pt x="7" y="0"/>
                  </a:lnTo>
                  <a:lnTo>
                    <a:pt x="12" y="3"/>
                  </a:lnTo>
                  <a:lnTo>
                    <a:pt x="2"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4" name="Freeform 586"/>
            <p:cNvSpPr/>
            <p:nvPr/>
          </p:nvSpPr>
          <p:spPr bwMode="auto">
            <a:xfrm>
              <a:off x="4168776" y="4843463"/>
              <a:ext cx="23813" cy="19050"/>
            </a:xfrm>
            <a:custGeom>
              <a:avLst/>
              <a:gdLst>
                <a:gd name="T0" fmla="*/ 12 w 15"/>
                <a:gd name="T1" fmla="*/ 12 h 12"/>
                <a:gd name="T2" fmla="*/ 0 w 15"/>
                <a:gd name="T3" fmla="*/ 5 h 12"/>
                <a:gd name="T4" fmla="*/ 0 w 15"/>
                <a:gd name="T5" fmla="*/ 0 h 12"/>
                <a:gd name="T6" fmla="*/ 15 w 15"/>
                <a:gd name="T7" fmla="*/ 9 h 12"/>
                <a:gd name="T8" fmla="*/ 12 w 15"/>
                <a:gd name="T9" fmla="*/ 12 h 12"/>
              </a:gdLst>
              <a:ahLst/>
              <a:cxnLst>
                <a:cxn ang="0">
                  <a:pos x="T0" y="T1"/>
                </a:cxn>
                <a:cxn ang="0">
                  <a:pos x="T2" y="T3"/>
                </a:cxn>
                <a:cxn ang="0">
                  <a:pos x="T4" y="T5"/>
                </a:cxn>
                <a:cxn ang="0">
                  <a:pos x="T6" y="T7"/>
                </a:cxn>
                <a:cxn ang="0">
                  <a:pos x="T8" y="T9"/>
                </a:cxn>
              </a:cxnLst>
              <a:rect l="0" t="0" r="r" b="b"/>
              <a:pathLst>
                <a:path w="15" h="12">
                  <a:moveTo>
                    <a:pt x="12" y="12"/>
                  </a:moveTo>
                  <a:lnTo>
                    <a:pt x="0" y="5"/>
                  </a:lnTo>
                  <a:lnTo>
                    <a:pt x="0" y="0"/>
                  </a:lnTo>
                  <a:lnTo>
                    <a:pt x="15" y="9"/>
                  </a:lnTo>
                  <a:lnTo>
                    <a:pt x="1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5" name="Freeform 587"/>
            <p:cNvSpPr/>
            <p:nvPr/>
          </p:nvSpPr>
          <p:spPr bwMode="auto">
            <a:xfrm>
              <a:off x="4256088" y="4862513"/>
              <a:ext cx="36513" cy="44450"/>
            </a:xfrm>
            <a:custGeom>
              <a:avLst/>
              <a:gdLst>
                <a:gd name="T0" fmla="*/ 21 w 23"/>
                <a:gd name="T1" fmla="*/ 28 h 28"/>
                <a:gd name="T2" fmla="*/ 0 w 23"/>
                <a:gd name="T3" fmla="*/ 2 h 28"/>
                <a:gd name="T4" fmla="*/ 4 w 23"/>
                <a:gd name="T5" fmla="*/ 0 h 28"/>
                <a:gd name="T6" fmla="*/ 23 w 23"/>
                <a:gd name="T7" fmla="*/ 26 h 28"/>
                <a:gd name="T8" fmla="*/ 21 w 23"/>
                <a:gd name="T9" fmla="*/ 28 h 28"/>
              </a:gdLst>
              <a:ahLst/>
              <a:cxnLst>
                <a:cxn ang="0">
                  <a:pos x="T0" y="T1"/>
                </a:cxn>
                <a:cxn ang="0">
                  <a:pos x="T2" y="T3"/>
                </a:cxn>
                <a:cxn ang="0">
                  <a:pos x="T4" y="T5"/>
                </a:cxn>
                <a:cxn ang="0">
                  <a:pos x="T6" y="T7"/>
                </a:cxn>
                <a:cxn ang="0">
                  <a:pos x="T8" y="T9"/>
                </a:cxn>
              </a:cxnLst>
              <a:rect l="0" t="0" r="r" b="b"/>
              <a:pathLst>
                <a:path w="23" h="28">
                  <a:moveTo>
                    <a:pt x="21" y="28"/>
                  </a:moveTo>
                  <a:lnTo>
                    <a:pt x="0" y="2"/>
                  </a:lnTo>
                  <a:lnTo>
                    <a:pt x="4" y="0"/>
                  </a:lnTo>
                  <a:lnTo>
                    <a:pt x="23"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6" name="Freeform 588"/>
            <p:cNvSpPr/>
            <p:nvPr/>
          </p:nvSpPr>
          <p:spPr bwMode="auto">
            <a:xfrm>
              <a:off x="4275138" y="4881563"/>
              <a:ext cx="25400" cy="6350"/>
            </a:xfrm>
            <a:custGeom>
              <a:avLst/>
              <a:gdLst>
                <a:gd name="T0" fmla="*/ 0 w 16"/>
                <a:gd name="T1" fmla="*/ 4 h 4"/>
                <a:gd name="T2" fmla="*/ 0 w 16"/>
                <a:gd name="T3" fmla="*/ 0 h 4"/>
                <a:gd name="T4" fmla="*/ 16 w 16"/>
                <a:gd name="T5" fmla="*/ 2 h 4"/>
                <a:gd name="T6" fmla="*/ 16 w 16"/>
                <a:gd name="T7" fmla="*/ 4 h 4"/>
                <a:gd name="T8" fmla="*/ 0 w 16"/>
                <a:gd name="T9" fmla="*/ 4 h 4"/>
              </a:gdLst>
              <a:ahLst/>
              <a:cxnLst>
                <a:cxn ang="0">
                  <a:pos x="T0" y="T1"/>
                </a:cxn>
                <a:cxn ang="0">
                  <a:pos x="T2" y="T3"/>
                </a:cxn>
                <a:cxn ang="0">
                  <a:pos x="T4" y="T5"/>
                </a:cxn>
                <a:cxn ang="0">
                  <a:pos x="T6" y="T7"/>
                </a:cxn>
                <a:cxn ang="0">
                  <a:pos x="T8" y="T9"/>
                </a:cxn>
              </a:cxnLst>
              <a:rect l="0" t="0" r="r" b="b"/>
              <a:pathLst>
                <a:path w="16" h="4">
                  <a:moveTo>
                    <a:pt x="0" y="4"/>
                  </a:moveTo>
                  <a:lnTo>
                    <a:pt x="0" y="0"/>
                  </a:lnTo>
                  <a:lnTo>
                    <a:pt x="16" y="2"/>
                  </a:lnTo>
                  <a:lnTo>
                    <a:pt x="16"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7" name="Freeform 589"/>
            <p:cNvSpPr/>
            <p:nvPr/>
          </p:nvSpPr>
          <p:spPr bwMode="auto">
            <a:xfrm>
              <a:off x="4270376" y="4884738"/>
              <a:ext cx="7938" cy="25400"/>
            </a:xfrm>
            <a:custGeom>
              <a:avLst/>
              <a:gdLst>
                <a:gd name="T0" fmla="*/ 0 w 5"/>
                <a:gd name="T1" fmla="*/ 16 h 16"/>
                <a:gd name="T2" fmla="*/ 0 w 5"/>
                <a:gd name="T3" fmla="*/ 0 h 16"/>
                <a:gd name="T4" fmla="*/ 5 w 5"/>
                <a:gd name="T5" fmla="*/ 0 h 16"/>
                <a:gd name="T6" fmla="*/ 3 w 5"/>
                <a:gd name="T7" fmla="*/ 16 h 16"/>
                <a:gd name="T8" fmla="*/ 0 w 5"/>
                <a:gd name="T9" fmla="*/ 16 h 16"/>
              </a:gdLst>
              <a:ahLst/>
              <a:cxnLst>
                <a:cxn ang="0">
                  <a:pos x="T0" y="T1"/>
                </a:cxn>
                <a:cxn ang="0">
                  <a:pos x="T2" y="T3"/>
                </a:cxn>
                <a:cxn ang="0">
                  <a:pos x="T4" y="T5"/>
                </a:cxn>
                <a:cxn ang="0">
                  <a:pos x="T6" y="T7"/>
                </a:cxn>
                <a:cxn ang="0">
                  <a:pos x="T8" y="T9"/>
                </a:cxn>
              </a:cxnLst>
              <a:rect l="0" t="0" r="r" b="b"/>
              <a:pathLst>
                <a:path w="5" h="16">
                  <a:moveTo>
                    <a:pt x="0" y="16"/>
                  </a:moveTo>
                  <a:lnTo>
                    <a:pt x="0" y="0"/>
                  </a:lnTo>
                  <a:lnTo>
                    <a:pt x="5" y="0"/>
                  </a:lnTo>
                  <a:lnTo>
                    <a:pt x="3" y="16"/>
                  </a:lnTo>
                  <a:lnTo>
                    <a:pt x="0"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8" name="Rectangle 590"/>
            <p:cNvSpPr>
              <a:spLocks noChangeArrowheads="1"/>
            </p:cNvSpPr>
            <p:nvPr/>
          </p:nvSpPr>
          <p:spPr bwMode="auto">
            <a:xfrm>
              <a:off x="4267201" y="4835525"/>
              <a:ext cx="52388" cy="7938"/>
            </a:xfrm>
            <a:prstGeom prst="rect">
              <a:avLst/>
            </a:prstGeom>
            <a:solidFill>
              <a:srgbClr val="F3BD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49" name="Freeform 591"/>
            <p:cNvSpPr/>
            <p:nvPr/>
          </p:nvSpPr>
          <p:spPr bwMode="auto">
            <a:xfrm>
              <a:off x="4289426" y="4816475"/>
              <a:ext cx="22225" cy="23813"/>
            </a:xfrm>
            <a:custGeom>
              <a:avLst/>
              <a:gdLst>
                <a:gd name="T0" fmla="*/ 2 w 14"/>
                <a:gd name="T1" fmla="*/ 15 h 15"/>
                <a:gd name="T2" fmla="*/ 0 w 14"/>
                <a:gd name="T3" fmla="*/ 12 h 15"/>
                <a:gd name="T4" fmla="*/ 12 w 14"/>
                <a:gd name="T5" fmla="*/ 0 h 15"/>
                <a:gd name="T6" fmla="*/ 14 w 14"/>
                <a:gd name="T7" fmla="*/ 5 h 15"/>
                <a:gd name="T8" fmla="*/ 2 w 14"/>
                <a:gd name="T9" fmla="*/ 15 h 15"/>
              </a:gdLst>
              <a:ahLst/>
              <a:cxnLst>
                <a:cxn ang="0">
                  <a:pos x="T0" y="T1"/>
                </a:cxn>
                <a:cxn ang="0">
                  <a:pos x="T2" y="T3"/>
                </a:cxn>
                <a:cxn ang="0">
                  <a:pos x="T4" y="T5"/>
                </a:cxn>
                <a:cxn ang="0">
                  <a:pos x="T6" y="T7"/>
                </a:cxn>
                <a:cxn ang="0">
                  <a:pos x="T8" y="T9"/>
                </a:cxn>
              </a:cxnLst>
              <a:rect l="0" t="0" r="r" b="b"/>
              <a:pathLst>
                <a:path w="14" h="15">
                  <a:moveTo>
                    <a:pt x="2" y="15"/>
                  </a:moveTo>
                  <a:lnTo>
                    <a:pt x="0" y="12"/>
                  </a:lnTo>
                  <a:lnTo>
                    <a:pt x="12" y="0"/>
                  </a:lnTo>
                  <a:lnTo>
                    <a:pt x="14" y="5"/>
                  </a:lnTo>
                  <a:lnTo>
                    <a:pt x="2" y="1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0" name="Freeform 592"/>
            <p:cNvSpPr/>
            <p:nvPr/>
          </p:nvSpPr>
          <p:spPr bwMode="auto">
            <a:xfrm>
              <a:off x="4289426" y="4835525"/>
              <a:ext cx="22225" cy="22225"/>
            </a:xfrm>
            <a:custGeom>
              <a:avLst/>
              <a:gdLst>
                <a:gd name="T0" fmla="*/ 12 w 14"/>
                <a:gd name="T1" fmla="*/ 14 h 14"/>
                <a:gd name="T2" fmla="*/ 0 w 14"/>
                <a:gd name="T3" fmla="*/ 5 h 14"/>
                <a:gd name="T4" fmla="*/ 2 w 14"/>
                <a:gd name="T5" fmla="*/ 0 h 14"/>
                <a:gd name="T6" fmla="*/ 14 w 14"/>
                <a:gd name="T7" fmla="*/ 12 h 14"/>
                <a:gd name="T8" fmla="*/ 12 w 14"/>
                <a:gd name="T9" fmla="*/ 14 h 14"/>
              </a:gdLst>
              <a:ahLst/>
              <a:cxnLst>
                <a:cxn ang="0">
                  <a:pos x="T0" y="T1"/>
                </a:cxn>
                <a:cxn ang="0">
                  <a:pos x="T2" y="T3"/>
                </a:cxn>
                <a:cxn ang="0">
                  <a:pos x="T4" y="T5"/>
                </a:cxn>
                <a:cxn ang="0">
                  <a:pos x="T6" y="T7"/>
                </a:cxn>
                <a:cxn ang="0">
                  <a:pos x="T8" y="T9"/>
                </a:cxn>
              </a:cxnLst>
              <a:rect l="0" t="0" r="r" b="b"/>
              <a:pathLst>
                <a:path w="14" h="14">
                  <a:moveTo>
                    <a:pt x="12" y="14"/>
                  </a:moveTo>
                  <a:lnTo>
                    <a:pt x="0" y="5"/>
                  </a:lnTo>
                  <a:lnTo>
                    <a:pt x="2" y="0"/>
                  </a:lnTo>
                  <a:lnTo>
                    <a:pt x="14" y="12"/>
                  </a:lnTo>
                  <a:lnTo>
                    <a:pt x="1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1" name="Freeform 593"/>
            <p:cNvSpPr>
              <a:spLocks noEditPoints="1"/>
            </p:cNvSpPr>
            <p:nvPr/>
          </p:nvSpPr>
          <p:spPr bwMode="auto">
            <a:xfrm>
              <a:off x="4184651" y="4791075"/>
              <a:ext cx="112713" cy="112713"/>
            </a:xfrm>
            <a:custGeom>
              <a:avLst/>
              <a:gdLst>
                <a:gd name="T0" fmla="*/ 45 w 71"/>
                <a:gd name="T1" fmla="*/ 71 h 71"/>
                <a:gd name="T2" fmla="*/ 31 w 71"/>
                <a:gd name="T3" fmla="*/ 52 h 71"/>
                <a:gd name="T4" fmla="*/ 9 w 71"/>
                <a:gd name="T5" fmla="*/ 61 h 71"/>
                <a:gd name="T6" fmla="*/ 19 w 71"/>
                <a:gd name="T7" fmla="*/ 40 h 71"/>
                <a:gd name="T8" fmla="*/ 0 w 71"/>
                <a:gd name="T9" fmla="*/ 26 h 71"/>
                <a:gd name="T10" fmla="*/ 23 w 71"/>
                <a:gd name="T11" fmla="*/ 21 h 71"/>
                <a:gd name="T12" fmla="*/ 26 w 71"/>
                <a:gd name="T13" fmla="*/ 0 h 71"/>
                <a:gd name="T14" fmla="*/ 40 w 71"/>
                <a:gd name="T15" fmla="*/ 16 h 71"/>
                <a:gd name="T16" fmla="*/ 61 w 71"/>
                <a:gd name="T17" fmla="*/ 9 h 71"/>
                <a:gd name="T18" fmla="*/ 54 w 71"/>
                <a:gd name="T19" fmla="*/ 31 h 71"/>
                <a:gd name="T20" fmla="*/ 71 w 71"/>
                <a:gd name="T21" fmla="*/ 45 h 71"/>
                <a:gd name="T22" fmla="*/ 47 w 71"/>
                <a:gd name="T23" fmla="*/ 47 h 71"/>
                <a:gd name="T24" fmla="*/ 45 w 71"/>
                <a:gd name="T25" fmla="*/ 71 h 71"/>
                <a:gd name="T26" fmla="*/ 33 w 71"/>
                <a:gd name="T27" fmla="*/ 47 h 71"/>
                <a:gd name="T28" fmla="*/ 33 w 71"/>
                <a:gd name="T29" fmla="*/ 47 h 71"/>
                <a:gd name="T30" fmla="*/ 42 w 71"/>
                <a:gd name="T31" fmla="*/ 61 h 71"/>
                <a:gd name="T32" fmla="*/ 45 w 71"/>
                <a:gd name="T33" fmla="*/ 45 h 71"/>
                <a:gd name="T34" fmla="*/ 61 w 71"/>
                <a:gd name="T35" fmla="*/ 42 h 71"/>
                <a:gd name="T36" fmla="*/ 49 w 71"/>
                <a:gd name="T37" fmla="*/ 33 h 71"/>
                <a:gd name="T38" fmla="*/ 54 w 71"/>
                <a:gd name="T39" fmla="*/ 16 h 71"/>
                <a:gd name="T40" fmla="*/ 40 w 71"/>
                <a:gd name="T41" fmla="*/ 21 h 71"/>
                <a:gd name="T42" fmla="*/ 28 w 71"/>
                <a:gd name="T43" fmla="*/ 9 h 71"/>
                <a:gd name="T44" fmla="*/ 26 w 71"/>
                <a:gd name="T45" fmla="*/ 26 h 71"/>
                <a:gd name="T46" fmla="*/ 9 w 71"/>
                <a:gd name="T47" fmla="*/ 28 h 71"/>
                <a:gd name="T48" fmla="*/ 23 w 71"/>
                <a:gd name="T49" fmla="*/ 38 h 71"/>
                <a:gd name="T50" fmla="*/ 16 w 71"/>
                <a:gd name="T51" fmla="*/ 54 h 71"/>
                <a:gd name="T52" fmla="*/ 33 w 71"/>
                <a:gd name="T53" fmla="*/ 4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5" y="71"/>
                  </a:moveTo>
                  <a:lnTo>
                    <a:pt x="31" y="52"/>
                  </a:lnTo>
                  <a:lnTo>
                    <a:pt x="9" y="61"/>
                  </a:lnTo>
                  <a:lnTo>
                    <a:pt x="19" y="40"/>
                  </a:lnTo>
                  <a:lnTo>
                    <a:pt x="0" y="26"/>
                  </a:lnTo>
                  <a:lnTo>
                    <a:pt x="23" y="21"/>
                  </a:lnTo>
                  <a:lnTo>
                    <a:pt x="26" y="0"/>
                  </a:lnTo>
                  <a:lnTo>
                    <a:pt x="40" y="16"/>
                  </a:lnTo>
                  <a:lnTo>
                    <a:pt x="61" y="9"/>
                  </a:lnTo>
                  <a:lnTo>
                    <a:pt x="54" y="31"/>
                  </a:lnTo>
                  <a:lnTo>
                    <a:pt x="71" y="45"/>
                  </a:lnTo>
                  <a:lnTo>
                    <a:pt x="47" y="47"/>
                  </a:lnTo>
                  <a:lnTo>
                    <a:pt x="45" y="71"/>
                  </a:lnTo>
                  <a:close/>
                  <a:moveTo>
                    <a:pt x="33" y="47"/>
                  </a:moveTo>
                  <a:lnTo>
                    <a:pt x="33" y="47"/>
                  </a:lnTo>
                  <a:lnTo>
                    <a:pt x="42" y="61"/>
                  </a:lnTo>
                  <a:lnTo>
                    <a:pt x="45" y="45"/>
                  </a:lnTo>
                  <a:lnTo>
                    <a:pt x="61" y="42"/>
                  </a:lnTo>
                  <a:lnTo>
                    <a:pt x="49" y="33"/>
                  </a:lnTo>
                  <a:lnTo>
                    <a:pt x="54" y="16"/>
                  </a:lnTo>
                  <a:lnTo>
                    <a:pt x="40" y="21"/>
                  </a:lnTo>
                  <a:lnTo>
                    <a:pt x="28" y="9"/>
                  </a:lnTo>
                  <a:lnTo>
                    <a:pt x="26" y="26"/>
                  </a:lnTo>
                  <a:lnTo>
                    <a:pt x="9" y="28"/>
                  </a:lnTo>
                  <a:lnTo>
                    <a:pt x="23" y="38"/>
                  </a:lnTo>
                  <a:lnTo>
                    <a:pt x="16" y="54"/>
                  </a:lnTo>
                  <a:lnTo>
                    <a:pt x="33" y="4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2" name="Freeform 594"/>
            <p:cNvSpPr>
              <a:spLocks noEditPoints="1"/>
            </p:cNvSpPr>
            <p:nvPr/>
          </p:nvSpPr>
          <p:spPr bwMode="auto">
            <a:xfrm>
              <a:off x="4210051" y="4816475"/>
              <a:ext cx="60325" cy="60325"/>
            </a:xfrm>
            <a:custGeom>
              <a:avLst/>
              <a:gdLst>
                <a:gd name="T0" fmla="*/ 24 w 38"/>
                <a:gd name="T1" fmla="*/ 38 h 38"/>
                <a:gd name="T2" fmla="*/ 17 w 38"/>
                <a:gd name="T3" fmla="*/ 29 h 38"/>
                <a:gd name="T4" fmla="*/ 5 w 38"/>
                <a:gd name="T5" fmla="*/ 34 h 38"/>
                <a:gd name="T6" fmla="*/ 10 w 38"/>
                <a:gd name="T7" fmla="*/ 22 h 38"/>
                <a:gd name="T8" fmla="*/ 0 w 38"/>
                <a:gd name="T9" fmla="*/ 15 h 38"/>
                <a:gd name="T10" fmla="*/ 12 w 38"/>
                <a:gd name="T11" fmla="*/ 12 h 38"/>
                <a:gd name="T12" fmla="*/ 15 w 38"/>
                <a:gd name="T13" fmla="*/ 0 h 38"/>
                <a:gd name="T14" fmla="*/ 22 w 38"/>
                <a:gd name="T15" fmla="*/ 10 h 38"/>
                <a:gd name="T16" fmla="*/ 33 w 38"/>
                <a:gd name="T17" fmla="*/ 5 h 38"/>
                <a:gd name="T18" fmla="*/ 29 w 38"/>
                <a:gd name="T19" fmla="*/ 17 h 38"/>
                <a:gd name="T20" fmla="*/ 38 w 38"/>
                <a:gd name="T21" fmla="*/ 24 h 38"/>
                <a:gd name="T22" fmla="*/ 26 w 38"/>
                <a:gd name="T23" fmla="*/ 26 h 38"/>
                <a:gd name="T24" fmla="*/ 24 w 38"/>
                <a:gd name="T25" fmla="*/ 38 h 38"/>
                <a:gd name="T26" fmla="*/ 19 w 38"/>
                <a:gd name="T27" fmla="*/ 24 h 38"/>
                <a:gd name="T28" fmla="*/ 19 w 38"/>
                <a:gd name="T29" fmla="*/ 24 h 38"/>
                <a:gd name="T30" fmla="*/ 22 w 38"/>
                <a:gd name="T31" fmla="*/ 29 h 38"/>
                <a:gd name="T32" fmla="*/ 24 w 38"/>
                <a:gd name="T33" fmla="*/ 22 h 38"/>
                <a:gd name="T34" fmla="*/ 29 w 38"/>
                <a:gd name="T35" fmla="*/ 22 h 38"/>
                <a:gd name="T36" fmla="*/ 24 w 38"/>
                <a:gd name="T37" fmla="*/ 17 h 38"/>
                <a:gd name="T38" fmla="*/ 26 w 38"/>
                <a:gd name="T39" fmla="*/ 12 h 38"/>
                <a:gd name="T40" fmla="*/ 22 w 38"/>
                <a:gd name="T41" fmla="*/ 15 h 38"/>
                <a:gd name="T42" fmla="*/ 17 w 38"/>
                <a:gd name="T43" fmla="*/ 10 h 38"/>
                <a:gd name="T44" fmla="*/ 17 w 38"/>
                <a:gd name="T45" fmla="*/ 15 h 38"/>
                <a:gd name="T46" fmla="*/ 10 w 38"/>
                <a:gd name="T47" fmla="*/ 17 h 38"/>
                <a:gd name="T48" fmla="*/ 15 w 38"/>
                <a:gd name="T49" fmla="*/ 19 h 38"/>
                <a:gd name="T50" fmla="*/ 12 w 38"/>
                <a:gd name="T51" fmla="*/ 26 h 38"/>
                <a:gd name="T52" fmla="*/ 19 w 38"/>
                <a:gd name="T53"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7" y="29"/>
                  </a:lnTo>
                  <a:lnTo>
                    <a:pt x="5" y="34"/>
                  </a:lnTo>
                  <a:lnTo>
                    <a:pt x="10" y="22"/>
                  </a:lnTo>
                  <a:lnTo>
                    <a:pt x="0" y="15"/>
                  </a:lnTo>
                  <a:lnTo>
                    <a:pt x="12" y="12"/>
                  </a:lnTo>
                  <a:lnTo>
                    <a:pt x="15" y="0"/>
                  </a:lnTo>
                  <a:lnTo>
                    <a:pt x="22" y="10"/>
                  </a:lnTo>
                  <a:lnTo>
                    <a:pt x="33" y="5"/>
                  </a:lnTo>
                  <a:lnTo>
                    <a:pt x="29" y="17"/>
                  </a:lnTo>
                  <a:lnTo>
                    <a:pt x="38" y="24"/>
                  </a:lnTo>
                  <a:lnTo>
                    <a:pt x="26" y="26"/>
                  </a:lnTo>
                  <a:lnTo>
                    <a:pt x="24" y="38"/>
                  </a:lnTo>
                  <a:close/>
                  <a:moveTo>
                    <a:pt x="19" y="24"/>
                  </a:moveTo>
                  <a:lnTo>
                    <a:pt x="19" y="24"/>
                  </a:lnTo>
                  <a:lnTo>
                    <a:pt x="22" y="29"/>
                  </a:lnTo>
                  <a:lnTo>
                    <a:pt x="24" y="22"/>
                  </a:lnTo>
                  <a:lnTo>
                    <a:pt x="29" y="22"/>
                  </a:lnTo>
                  <a:lnTo>
                    <a:pt x="24" y="17"/>
                  </a:lnTo>
                  <a:lnTo>
                    <a:pt x="26" y="12"/>
                  </a:lnTo>
                  <a:lnTo>
                    <a:pt x="22" y="15"/>
                  </a:lnTo>
                  <a:lnTo>
                    <a:pt x="17" y="10"/>
                  </a:lnTo>
                  <a:lnTo>
                    <a:pt x="17" y="15"/>
                  </a:lnTo>
                  <a:lnTo>
                    <a:pt x="10" y="17"/>
                  </a:lnTo>
                  <a:lnTo>
                    <a:pt x="15" y="19"/>
                  </a:lnTo>
                  <a:lnTo>
                    <a:pt x="12" y="26"/>
                  </a:lnTo>
                  <a:lnTo>
                    <a:pt x="19"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3" name="Freeform 595"/>
            <p:cNvSpPr>
              <a:spLocks noEditPoints="1"/>
            </p:cNvSpPr>
            <p:nvPr/>
          </p:nvSpPr>
          <p:spPr bwMode="auto">
            <a:xfrm>
              <a:off x="4187826" y="4876800"/>
              <a:ext cx="19050" cy="22225"/>
            </a:xfrm>
            <a:custGeom>
              <a:avLst/>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3 w 5"/>
                <a:gd name="T17" fmla="*/ 4 h 6"/>
                <a:gd name="T18" fmla="*/ 3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4"/>
                    <a:pt x="0" y="2"/>
                  </a:cubicBezTo>
                  <a:cubicBezTo>
                    <a:pt x="1" y="1"/>
                    <a:pt x="2" y="0"/>
                    <a:pt x="3" y="1"/>
                  </a:cubicBezTo>
                  <a:cubicBezTo>
                    <a:pt x="5" y="1"/>
                    <a:pt x="5" y="2"/>
                    <a:pt x="5" y="4"/>
                  </a:cubicBezTo>
                  <a:cubicBezTo>
                    <a:pt x="5" y="5"/>
                    <a:pt x="3" y="6"/>
                    <a:pt x="2" y="5"/>
                  </a:cubicBezTo>
                  <a:close/>
                  <a:moveTo>
                    <a:pt x="3" y="2"/>
                  </a:moveTo>
                  <a:cubicBezTo>
                    <a:pt x="3" y="2"/>
                    <a:pt x="3" y="2"/>
                    <a:pt x="3" y="2"/>
                  </a:cubicBezTo>
                  <a:cubicBezTo>
                    <a:pt x="3" y="2"/>
                    <a:pt x="2" y="2"/>
                    <a:pt x="2" y="3"/>
                  </a:cubicBezTo>
                  <a:cubicBezTo>
                    <a:pt x="2" y="3"/>
                    <a:pt x="2" y="4"/>
                    <a:pt x="3" y="4"/>
                  </a:cubicBezTo>
                  <a:cubicBezTo>
                    <a:pt x="3" y="4"/>
                    <a:pt x="3" y="4"/>
                    <a:pt x="3"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4" name="Freeform 596"/>
            <p:cNvSpPr>
              <a:spLocks noEditPoints="1"/>
            </p:cNvSpPr>
            <p:nvPr/>
          </p:nvSpPr>
          <p:spPr bwMode="auto">
            <a:xfrm>
              <a:off x="4275138" y="4794250"/>
              <a:ext cx="17463" cy="19050"/>
            </a:xfrm>
            <a:custGeom>
              <a:avLst/>
              <a:gdLst>
                <a:gd name="T0" fmla="*/ 2 w 5"/>
                <a:gd name="T1" fmla="*/ 5 h 5"/>
                <a:gd name="T2" fmla="*/ 1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3 w 5"/>
                <a:gd name="T17" fmla="*/ 3 h 5"/>
                <a:gd name="T18" fmla="*/ 4 w 5"/>
                <a:gd name="T19" fmla="*/ 3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5"/>
                    <a:pt x="0" y="3"/>
                    <a:pt x="1" y="2"/>
                  </a:cubicBezTo>
                  <a:cubicBezTo>
                    <a:pt x="1" y="1"/>
                    <a:pt x="2" y="0"/>
                    <a:pt x="3" y="0"/>
                  </a:cubicBezTo>
                  <a:cubicBezTo>
                    <a:pt x="5" y="1"/>
                    <a:pt x="5" y="2"/>
                    <a:pt x="5" y="3"/>
                  </a:cubicBezTo>
                  <a:cubicBezTo>
                    <a:pt x="5" y="5"/>
                    <a:pt x="3" y="5"/>
                    <a:pt x="2" y="5"/>
                  </a:cubicBezTo>
                  <a:close/>
                  <a:moveTo>
                    <a:pt x="3" y="2"/>
                  </a:moveTo>
                  <a:cubicBezTo>
                    <a:pt x="3" y="2"/>
                    <a:pt x="3" y="2"/>
                    <a:pt x="3" y="2"/>
                  </a:cubicBezTo>
                  <a:cubicBezTo>
                    <a:pt x="3" y="2"/>
                    <a:pt x="2" y="2"/>
                    <a:pt x="2" y="2"/>
                  </a:cubicBezTo>
                  <a:cubicBezTo>
                    <a:pt x="2" y="3"/>
                    <a:pt x="2" y="3"/>
                    <a:pt x="3" y="3"/>
                  </a:cubicBezTo>
                  <a:cubicBezTo>
                    <a:pt x="3" y="3"/>
                    <a:pt x="3" y="3"/>
                    <a:pt x="4"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5" name="Freeform 597"/>
            <p:cNvSpPr>
              <a:spLocks noEditPoints="1"/>
            </p:cNvSpPr>
            <p:nvPr/>
          </p:nvSpPr>
          <p:spPr bwMode="auto">
            <a:xfrm>
              <a:off x="4214813" y="4775200"/>
              <a:ext cx="22225" cy="23813"/>
            </a:xfrm>
            <a:custGeom>
              <a:avLst/>
              <a:gdLst>
                <a:gd name="T0" fmla="*/ 2 w 6"/>
                <a:gd name="T1" fmla="*/ 5 h 6"/>
                <a:gd name="T2" fmla="*/ 1 w 6"/>
                <a:gd name="T3" fmla="*/ 2 h 6"/>
                <a:gd name="T4" fmla="*/ 4 w 6"/>
                <a:gd name="T5" fmla="*/ 1 h 6"/>
                <a:gd name="T6" fmla="*/ 5 w 6"/>
                <a:gd name="T7" fmla="*/ 4 h 6"/>
                <a:gd name="T8" fmla="*/ 2 w 6"/>
                <a:gd name="T9" fmla="*/ 5 h 6"/>
                <a:gd name="T10" fmla="*/ 3 w 6"/>
                <a:gd name="T11" fmla="*/ 2 h 6"/>
                <a:gd name="T12" fmla="*/ 3 w 6"/>
                <a:gd name="T13" fmla="*/ 2 h 6"/>
                <a:gd name="T14" fmla="*/ 2 w 6"/>
                <a:gd name="T15" fmla="*/ 3 h 6"/>
                <a:gd name="T16" fmla="*/ 3 w 6"/>
                <a:gd name="T17" fmla="*/ 4 h 6"/>
                <a:gd name="T18" fmla="*/ 4 w 6"/>
                <a:gd name="T19" fmla="*/ 3 h 6"/>
                <a:gd name="T20" fmla="*/ 3 w 6"/>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2" y="5"/>
                  </a:moveTo>
                  <a:cubicBezTo>
                    <a:pt x="1" y="5"/>
                    <a:pt x="0" y="4"/>
                    <a:pt x="1" y="2"/>
                  </a:cubicBezTo>
                  <a:cubicBezTo>
                    <a:pt x="1" y="1"/>
                    <a:pt x="2" y="0"/>
                    <a:pt x="4" y="1"/>
                  </a:cubicBezTo>
                  <a:cubicBezTo>
                    <a:pt x="5" y="1"/>
                    <a:pt x="6" y="3"/>
                    <a:pt x="5" y="4"/>
                  </a:cubicBezTo>
                  <a:cubicBezTo>
                    <a:pt x="5" y="5"/>
                    <a:pt x="4" y="6"/>
                    <a:pt x="2" y="5"/>
                  </a:cubicBezTo>
                  <a:close/>
                  <a:moveTo>
                    <a:pt x="3" y="2"/>
                  </a:moveTo>
                  <a:cubicBezTo>
                    <a:pt x="3" y="2"/>
                    <a:pt x="3" y="2"/>
                    <a:pt x="3" y="2"/>
                  </a:cubicBezTo>
                  <a:cubicBezTo>
                    <a:pt x="3" y="2"/>
                    <a:pt x="3" y="3"/>
                    <a:pt x="2" y="3"/>
                  </a:cubicBezTo>
                  <a:cubicBezTo>
                    <a:pt x="2" y="3"/>
                    <a:pt x="3" y="4"/>
                    <a:pt x="3" y="4"/>
                  </a:cubicBezTo>
                  <a:cubicBezTo>
                    <a:pt x="3" y="4"/>
                    <a:pt x="4" y="4"/>
                    <a:pt x="4" y="3"/>
                  </a:cubicBezTo>
                  <a:cubicBezTo>
                    <a:pt x="4" y="3"/>
                    <a:pt x="4" y="3"/>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6" name="Freeform 598"/>
            <p:cNvSpPr>
              <a:spLocks noEditPoints="1"/>
            </p:cNvSpPr>
            <p:nvPr/>
          </p:nvSpPr>
          <p:spPr bwMode="auto">
            <a:xfrm>
              <a:off x="4173538" y="4821238"/>
              <a:ext cx="19050" cy="19050"/>
            </a:xfrm>
            <a:custGeom>
              <a:avLst/>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3 h 5"/>
                <a:gd name="T16" fmla="*/ 2 w 5"/>
                <a:gd name="T17" fmla="*/ 3 h 5"/>
                <a:gd name="T18" fmla="*/ 3 w 5"/>
                <a:gd name="T19" fmla="*/ 3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5"/>
                    <a:pt x="0" y="3"/>
                    <a:pt x="0" y="2"/>
                  </a:cubicBezTo>
                  <a:cubicBezTo>
                    <a:pt x="1" y="1"/>
                    <a:pt x="2" y="0"/>
                    <a:pt x="3" y="0"/>
                  </a:cubicBezTo>
                  <a:cubicBezTo>
                    <a:pt x="5" y="1"/>
                    <a:pt x="5" y="2"/>
                    <a:pt x="5" y="3"/>
                  </a:cubicBezTo>
                  <a:cubicBezTo>
                    <a:pt x="5" y="5"/>
                    <a:pt x="3" y="5"/>
                    <a:pt x="2" y="5"/>
                  </a:cubicBezTo>
                  <a:close/>
                  <a:moveTo>
                    <a:pt x="3" y="2"/>
                  </a:moveTo>
                  <a:cubicBezTo>
                    <a:pt x="3" y="2"/>
                    <a:pt x="3" y="2"/>
                    <a:pt x="3" y="2"/>
                  </a:cubicBezTo>
                  <a:cubicBezTo>
                    <a:pt x="2" y="2"/>
                    <a:pt x="2" y="2"/>
                    <a:pt x="2" y="3"/>
                  </a:cubicBezTo>
                  <a:cubicBezTo>
                    <a:pt x="2" y="3"/>
                    <a:pt x="2" y="3"/>
                    <a:pt x="2" y="3"/>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7" name="Freeform 599"/>
            <p:cNvSpPr>
              <a:spLocks noEditPoints="1"/>
            </p:cNvSpPr>
            <p:nvPr/>
          </p:nvSpPr>
          <p:spPr bwMode="auto">
            <a:xfrm>
              <a:off x="4289426" y="4854575"/>
              <a:ext cx="19050" cy="19050"/>
            </a:xfrm>
            <a:custGeom>
              <a:avLst/>
              <a:gdLst>
                <a:gd name="T0" fmla="*/ 2 w 5"/>
                <a:gd name="T1" fmla="*/ 4 h 5"/>
                <a:gd name="T2" fmla="*/ 0 w 5"/>
                <a:gd name="T3" fmla="*/ 2 h 5"/>
                <a:gd name="T4" fmla="*/ 3 w 5"/>
                <a:gd name="T5" fmla="*/ 0 h 5"/>
                <a:gd name="T6" fmla="*/ 5 w 5"/>
                <a:gd name="T7" fmla="*/ 3 h 5"/>
                <a:gd name="T8" fmla="*/ 2 w 5"/>
                <a:gd name="T9" fmla="*/ 4 h 5"/>
                <a:gd name="T10" fmla="*/ 3 w 5"/>
                <a:gd name="T11" fmla="*/ 2 h 5"/>
                <a:gd name="T12" fmla="*/ 3 w 5"/>
                <a:gd name="T13" fmla="*/ 2 h 5"/>
                <a:gd name="T14" fmla="*/ 2 w 5"/>
                <a:gd name="T15" fmla="*/ 2 h 5"/>
                <a:gd name="T16" fmla="*/ 2 w 5"/>
                <a:gd name="T17" fmla="*/ 3 h 5"/>
                <a:gd name="T18" fmla="*/ 3 w 5"/>
                <a:gd name="T19" fmla="*/ 2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0" y="4"/>
                    <a:pt x="0" y="3"/>
                    <a:pt x="0" y="2"/>
                  </a:cubicBezTo>
                  <a:cubicBezTo>
                    <a:pt x="1" y="0"/>
                    <a:pt x="2" y="0"/>
                    <a:pt x="3" y="0"/>
                  </a:cubicBezTo>
                  <a:cubicBezTo>
                    <a:pt x="4" y="0"/>
                    <a:pt x="5" y="2"/>
                    <a:pt x="5" y="3"/>
                  </a:cubicBezTo>
                  <a:cubicBezTo>
                    <a:pt x="4" y="4"/>
                    <a:pt x="3" y="5"/>
                    <a:pt x="2" y="4"/>
                  </a:cubicBezTo>
                  <a:close/>
                  <a:moveTo>
                    <a:pt x="3" y="2"/>
                  </a:moveTo>
                  <a:cubicBezTo>
                    <a:pt x="3" y="2"/>
                    <a:pt x="3" y="2"/>
                    <a:pt x="3" y="2"/>
                  </a:cubicBezTo>
                  <a:cubicBezTo>
                    <a:pt x="2" y="1"/>
                    <a:pt x="2" y="2"/>
                    <a:pt x="2" y="2"/>
                  </a:cubicBezTo>
                  <a:cubicBezTo>
                    <a:pt x="2" y="2"/>
                    <a:pt x="2" y="3"/>
                    <a:pt x="2" y="3"/>
                  </a:cubicBezTo>
                  <a:cubicBezTo>
                    <a:pt x="3" y="3"/>
                    <a:pt x="3" y="3"/>
                    <a:pt x="3" y="2"/>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8" name="Freeform 600"/>
            <p:cNvSpPr/>
            <p:nvPr/>
          </p:nvSpPr>
          <p:spPr bwMode="auto">
            <a:xfrm>
              <a:off x="4564063" y="4768850"/>
              <a:ext cx="17463" cy="52388"/>
            </a:xfrm>
            <a:custGeom>
              <a:avLst/>
              <a:gdLst>
                <a:gd name="T0" fmla="*/ 4 w 11"/>
                <a:gd name="T1" fmla="*/ 33 h 33"/>
                <a:gd name="T2" fmla="*/ 0 w 11"/>
                <a:gd name="T3" fmla="*/ 33 h 33"/>
                <a:gd name="T4" fmla="*/ 9 w 11"/>
                <a:gd name="T5" fmla="*/ 0 h 33"/>
                <a:gd name="T6" fmla="*/ 11 w 11"/>
                <a:gd name="T7" fmla="*/ 2 h 33"/>
                <a:gd name="T8" fmla="*/ 4 w 11"/>
                <a:gd name="T9" fmla="*/ 33 h 33"/>
              </a:gdLst>
              <a:ahLst/>
              <a:cxnLst>
                <a:cxn ang="0">
                  <a:pos x="T0" y="T1"/>
                </a:cxn>
                <a:cxn ang="0">
                  <a:pos x="T2" y="T3"/>
                </a:cxn>
                <a:cxn ang="0">
                  <a:pos x="T4" y="T5"/>
                </a:cxn>
                <a:cxn ang="0">
                  <a:pos x="T6" y="T7"/>
                </a:cxn>
                <a:cxn ang="0">
                  <a:pos x="T8" y="T9"/>
                </a:cxn>
              </a:cxnLst>
              <a:rect l="0" t="0" r="r" b="b"/>
              <a:pathLst>
                <a:path w="11" h="33">
                  <a:moveTo>
                    <a:pt x="4" y="33"/>
                  </a:moveTo>
                  <a:lnTo>
                    <a:pt x="0" y="33"/>
                  </a:lnTo>
                  <a:lnTo>
                    <a:pt x="9" y="0"/>
                  </a:lnTo>
                  <a:lnTo>
                    <a:pt x="11" y="2"/>
                  </a:lnTo>
                  <a:lnTo>
                    <a:pt x="4"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9" name="Freeform 601"/>
            <p:cNvSpPr/>
            <p:nvPr/>
          </p:nvSpPr>
          <p:spPr bwMode="auto">
            <a:xfrm>
              <a:off x="4559301" y="4772025"/>
              <a:ext cx="15875" cy="26988"/>
            </a:xfrm>
            <a:custGeom>
              <a:avLst/>
              <a:gdLst>
                <a:gd name="T0" fmla="*/ 7 w 10"/>
                <a:gd name="T1" fmla="*/ 17 h 17"/>
                <a:gd name="T2" fmla="*/ 0 w 10"/>
                <a:gd name="T3" fmla="*/ 2 h 17"/>
                <a:gd name="T4" fmla="*/ 3 w 10"/>
                <a:gd name="T5" fmla="*/ 0 h 17"/>
                <a:gd name="T6" fmla="*/ 10 w 10"/>
                <a:gd name="T7" fmla="*/ 14 h 17"/>
                <a:gd name="T8" fmla="*/ 7 w 10"/>
                <a:gd name="T9" fmla="*/ 17 h 17"/>
              </a:gdLst>
              <a:ahLst/>
              <a:cxnLst>
                <a:cxn ang="0">
                  <a:pos x="T0" y="T1"/>
                </a:cxn>
                <a:cxn ang="0">
                  <a:pos x="T2" y="T3"/>
                </a:cxn>
                <a:cxn ang="0">
                  <a:pos x="T4" y="T5"/>
                </a:cxn>
                <a:cxn ang="0">
                  <a:pos x="T6" y="T7"/>
                </a:cxn>
                <a:cxn ang="0">
                  <a:pos x="T8" y="T9"/>
                </a:cxn>
              </a:cxnLst>
              <a:rect l="0" t="0" r="r" b="b"/>
              <a:pathLst>
                <a:path w="10" h="17">
                  <a:moveTo>
                    <a:pt x="7" y="17"/>
                  </a:moveTo>
                  <a:lnTo>
                    <a:pt x="0" y="2"/>
                  </a:lnTo>
                  <a:lnTo>
                    <a:pt x="3" y="0"/>
                  </a:lnTo>
                  <a:lnTo>
                    <a:pt x="10"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0" name="Freeform 602"/>
            <p:cNvSpPr/>
            <p:nvPr/>
          </p:nvSpPr>
          <p:spPr bwMode="auto">
            <a:xfrm>
              <a:off x="4570413" y="4779963"/>
              <a:ext cx="26988" cy="19050"/>
            </a:xfrm>
            <a:custGeom>
              <a:avLst/>
              <a:gdLst>
                <a:gd name="T0" fmla="*/ 3 w 17"/>
                <a:gd name="T1" fmla="*/ 12 h 12"/>
                <a:gd name="T2" fmla="*/ 0 w 17"/>
                <a:gd name="T3" fmla="*/ 9 h 12"/>
                <a:gd name="T4" fmla="*/ 14 w 17"/>
                <a:gd name="T5" fmla="*/ 0 h 12"/>
                <a:gd name="T6" fmla="*/ 17 w 17"/>
                <a:gd name="T7" fmla="*/ 5 h 12"/>
                <a:gd name="T8" fmla="*/ 3 w 17"/>
                <a:gd name="T9" fmla="*/ 12 h 12"/>
              </a:gdLst>
              <a:ahLst/>
              <a:cxnLst>
                <a:cxn ang="0">
                  <a:pos x="T0" y="T1"/>
                </a:cxn>
                <a:cxn ang="0">
                  <a:pos x="T2" y="T3"/>
                </a:cxn>
                <a:cxn ang="0">
                  <a:pos x="T4" y="T5"/>
                </a:cxn>
                <a:cxn ang="0">
                  <a:pos x="T6" y="T7"/>
                </a:cxn>
                <a:cxn ang="0">
                  <a:pos x="T8" y="T9"/>
                </a:cxn>
              </a:cxnLst>
              <a:rect l="0" t="0" r="r" b="b"/>
              <a:pathLst>
                <a:path w="17" h="12">
                  <a:moveTo>
                    <a:pt x="3" y="12"/>
                  </a:moveTo>
                  <a:lnTo>
                    <a:pt x="0" y="9"/>
                  </a:lnTo>
                  <a:lnTo>
                    <a:pt x="14" y="0"/>
                  </a:lnTo>
                  <a:lnTo>
                    <a:pt x="17"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1" name="Freeform 603"/>
            <p:cNvSpPr/>
            <p:nvPr/>
          </p:nvSpPr>
          <p:spPr bwMode="auto">
            <a:xfrm>
              <a:off x="4533901" y="4870450"/>
              <a:ext cx="22225" cy="52388"/>
            </a:xfrm>
            <a:custGeom>
              <a:avLst/>
              <a:gdLst>
                <a:gd name="T0" fmla="*/ 4 w 14"/>
                <a:gd name="T1" fmla="*/ 33 h 33"/>
                <a:gd name="T2" fmla="*/ 0 w 14"/>
                <a:gd name="T3" fmla="*/ 33 h 33"/>
                <a:gd name="T4" fmla="*/ 9 w 14"/>
                <a:gd name="T5" fmla="*/ 0 h 33"/>
                <a:gd name="T6" fmla="*/ 14 w 14"/>
                <a:gd name="T7" fmla="*/ 2 h 33"/>
                <a:gd name="T8" fmla="*/ 4 w 14"/>
                <a:gd name="T9" fmla="*/ 33 h 33"/>
              </a:gdLst>
              <a:ahLst/>
              <a:cxnLst>
                <a:cxn ang="0">
                  <a:pos x="T0" y="T1"/>
                </a:cxn>
                <a:cxn ang="0">
                  <a:pos x="T2" y="T3"/>
                </a:cxn>
                <a:cxn ang="0">
                  <a:pos x="T4" y="T5"/>
                </a:cxn>
                <a:cxn ang="0">
                  <a:pos x="T6" y="T7"/>
                </a:cxn>
                <a:cxn ang="0">
                  <a:pos x="T8" y="T9"/>
                </a:cxn>
              </a:cxnLst>
              <a:rect l="0" t="0" r="r" b="b"/>
              <a:pathLst>
                <a:path w="14" h="33">
                  <a:moveTo>
                    <a:pt x="4" y="33"/>
                  </a:moveTo>
                  <a:lnTo>
                    <a:pt x="0" y="33"/>
                  </a:lnTo>
                  <a:lnTo>
                    <a:pt x="9" y="0"/>
                  </a:lnTo>
                  <a:lnTo>
                    <a:pt x="14" y="2"/>
                  </a:lnTo>
                  <a:lnTo>
                    <a:pt x="4"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2" name="Freeform 604"/>
            <p:cNvSpPr/>
            <p:nvPr/>
          </p:nvSpPr>
          <p:spPr bwMode="auto">
            <a:xfrm>
              <a:off x="4540251" y="4895850"/>
              <a:ext cx="19050" cy="22225"/>
            </a:xfrm>
            <a:custGeom>
              <a:avLst/>
              <a:gdLst>
                <a:gd name="T0" fmla="*/ 7 w 12"/>
                <a:gd name="T1" fmla="*/ 14 h 14"/>
                <a:gd name="T2" fmla="*/ 0 w 12"/>
                <a:gd name="T3" fmla="*/ 0 h 14"/>
                <a:gd name="T4" fmla="*/ 5 w 12"/>
                <a:gd name="T5" fmla="*/ 0 h 14"/>
                <a:gd name="T6" fmla="*/ 12 w 12"/>
                <a:gd name="T7" fmla="*/ 14 h 14"/>
                <a:gd name="T8" fmla="*/ 7 w 12"/>
                <a:gd name="T9" fmla="*/ 14 h 14"/>
              </a:gdLst>
              <a:ahLst/>
              <a:cxnLst>
                <a:cxn ang="0">
                  <a:pos x="T0" y="T1"/>
                </a:cxn>
                <a:cxn ang="0">
                  <a:pos x="T2" y="T3"/>
                </a:cxn>
                <a:cxn ang="0">
                  <a:pos x="T4" y="T5"/>
                </a:cxn>
                <a:cxn ang="0">
                  <a:pos x="T6" y="T7"/>
                </a:cxn>
                <a:cxn ang="0">
                  <a:pos x="T8" y="T9"/>
                </a:cxn>
              </a:cxnLst>
              <a:rect l="0" t="0" r="r" b="b"/>
              <a:pathLst>
                <a:path w="12" h="14">
                  <a:moveTo>
                    <a:pt x="7" y="14"/>
                  </a:moveTo>
                  <a:lnTo>
                    <a:pt x="0" y="0"/>
                  </a:lnTo>
                  <a:lnTo>
                    <a:pt x="5" y="0"/>
                  </a:lnTo>
                  <a:lnTo>
                    <a:pt x="12" y="14"/>
                  </a:lnTo>
                  <a:lnTo>
                    <a:pt x="7"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3" name="Freeform 605"/>
            <p:cNvSpPr/>
            <p:nvPr/>
          </p:nvSpPr>
          <p:spPr bwMode="auto">
            <a:xfrm>
              <a:off x="4518026" y="4892675"/>
              <a:ext cx="26988" cy="17463"/>
            </a:xfrm>
            <a:custGeom>
              <a:avLst/>
              <a:gdLst>
                <a:gd name="T0" fmla="*/ 3 w 17"/>
                <a:gd name="T1" fmla="*/ 11 h 11"/>
                <a:gd name="T2" fmla="*/ 0 w 17"/>
                <a:gd name="T3" fmla="*/ 9 h 11"/>
                <a:gd name="T4" fmla="*/ 14 w 17"/>
                <a:gd name="T5" fmla="*/ 0 h 11"/>
                <a:gd name="T6" fmla="*/ 17 w 17"/>
                <a:gd name="T7" fmla="*/ 4 h 11"/>
                <a:gd name="T8" fmla="*/ 3 w 17"/>
                <a:gd name="T9" fmla="*/ 11 h 11"/>
              </a:gdLst>
              <a:ahLst/>
              <a:cxnLst>
                <a:cxn ang="0">
                  <a:pos x="T0" y="T1"/>
                </a:cxn>
                <a:cxn ang="0">
                  <a:pos x="T2" y="T3"/>
                </a:cxn>
                <a:cxn ang="0">
                  <a:pos x="T4" y="T5"/>
                </a:cxn>
                <a:cxn ang="0">
                  <a:pos x="T6" y="T7"/>
                </a:cxn>
                <a:cxn ang="0">
                  <a:pos x="T8" y="T9"/>
                </a:cxn>
              </a:cxnLst>
              <a:rect l="0" t="0" r="r" b="b"/>
              <a:pathLst>
                <a:path w="17" h="11">
                  <a:moveTo>
                    <a:pt x="3" y="11"/>
                  </a:moveTo>
                  <a:lnTo>
                    <a:pt x="0" y="9"/>
                  </a:lnTo>
                  <a:lnTo>
                    <a:pt x="14" y="0"/>
                  </a:lnTo>
                  <a:lnTo>
                    <a:pt x="17" y="4"/>
                  </a:lnTo>
                  <a:lnTo>
                    <a:pt x="3" y="1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4" name="Freeform 606"/>
            <p:cNvSpPr/>
            <p:nvPr/>
          </p:nvSpPr>
          <p:spPr bwMode="auto">
            <a:xfrm>
              <a:off x="4495801" y="4794250"/>
              <a:ext cx="44450" cy="38100"/>
            </a:xfrm>
            <a:custGeom>
              <a:avLst/>
              <a:gdLst>
                <a:gd name="T0" fmla="*/ 28 w 28"/>
                <a:gd name="T1" fmla="*/ 24 h 24"/>
                <a:gd name="T2" fmla="*/ 0 w 28"/>
                <a:gd name="T3" fmla="*/ 5 h 24"/>
                <a:gd name="T4" fmla="*/ 2 w 28"/>
                <a:gd name="T5" fmla="*/ 0 h 24"/>
                <a:gd name="T6" fmla="*/ 28 w 28"/>
                <a:gd name="T7" fmla="*/ 19 h 24"/>
                <a:gd name="T8" fmla="*/ 28 w 28"/>
                <a:gd name="T9" fmla="*/ 24 h 24"/>
              </a:gdLst>
              <a:ahLst/>
              <a:cxnLst>
                <a:cxn ang="0">
                  <a:pos x="T0" y="T1"/>
                </a:cxn>
                <a:cxn ang="0">
                  <a:pos x="T2" y="T3"/>
                </a:cxn>
                <a:cxn ang="0">
                  <a:pos x="T4" y="T5"/>
                </a:cxn>
                <a:cxn ang="0">
                  <a:pos x="T6" y="T7"/>
                </a:cxn>
                <a:cxn ang="0">
                  <a:pos x="T8" y="T9"/>
                </a:cxn>
              </a:cxnLst>
              <a:rect l="0" t="0" r="r" b="b"/>
              <a:pathLst>
                <a:path w="28" h="24">
                  <a:moveTo>
                    <a:pt x="28" y="24"/>
                  </a:moveTo>
                  <a:lnTo>
                    <a:pt x="0" y="5"/>
                  </a:lnTo>
                  <a:lnTo>
                    <a:pt x="2" y="0"/>
                  </a:lnTo>
                  <a:lnTo>
                    <a:pt x="28" y="19"/>
                  </a:lnTo>
                  <a:lnTo>
                    <a:pt x="28"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5" name="Freeform 608"/>
            <p:cNvSpPr/>
            <p:nvPr/>
          </p:nvSpPr>
          <p:spPr bwMode="auto">
            <a:xfrm>
              <a:off x="4495801" y="4810125"/>
              <a:ext cx="22225" cy="11113"/>
            </a:xfrm>
            <a:custGeom>
              <a:avLst/>
              <a:gdLst>
                <a:gd name="T0" fmla="*/ 0 w 14"/>
                <a:gd name="T1" fmla="*/ 7 h 7"/>
                <a:gd name="T2" fmla="*/ 0 w 14"/>
                <a:gd name="T3" fmla="*/ 4 h 7"/>
                <a:gd name="T4" fmla="*/ 14 w 14"/>
                <a:gd name="T5" fmla="*/ 0 h 7"/>
                <a:gd name="T6" fmla="*/ 14 w 14"/>
                <a:gd name="T7" fmla="*/ 4 h 7"/>
                <a:gd name="T8" fmla="*/ 0 w 14"/>
                <a:gd name="T9" fmla="*/ 7 h 7"/>
              </a:gdLst>
              <a:ahLst/>
              <a:cxnLst>
                <a:cxn ang="0">
                  <a:pos x="T0" y="T1"/>
                </a:cxn>
                <a:cxn ang="0">
                  <a:pos x="T2" y="T3"/>
                </a:cxn>
                <a:cxn ang="0">
                  <a:pos x="T4" y="T5"/>
                </a:cxn>
                <a:cxn ang="0">
                  <a:pos x="T6" y="T7"/>
                </a:cxn>
                <a:cxn ang="0">
                  <a:pos x="T8" y="T9"/>
                </a:cxn>
              </a:cxnLst>
              <a:rect l="0" t="0" r="r" b="b"/>
              <a:pathLst>
                <a:path w="14" h="7">
                  <a:moveTo>
                    <a:pt x="0" y="7"/>
                  </a:moveTo>
                  <a:lnTo>
                    <a:pt x="0" y="4"/>
                  </a:lnTo>
                  <a:lnTo>
                    <a:pt x="14" y="0"/>
                  </a:lnTo>
                  <a:lnTo>
                    <a:pt x="14" y="4"/>
                  </a:lnTo>
                  <a:lnTo>
                    <a:pt x="0" y="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6" name="Freeform 609"/>
            <p:cNvSpPr/>
            <p:nvPr/>
          </p:nvSpPr>
          <p:spPr bwMode="auto">
            <a:xfrm>
              <a:off x="4510088" y="4787900"/>
              <a:ext cx="12700" cy="25400"/>
            </a:xfrm>
            <a:custGeom>
              <a:avLst/>
              <a:gdLst>
                <a:gd name="T0" fmla="*/ 5 w 8"/>
                <a:gd name="T1" fmla="*/ 16 h 16"/>
                <a:gd name="T2" fmla="*/ 0 w 8"/>
                <a:gd name="T3" fmla="*/ 2 h 16"/>
                <a:gd name="T4" fmla="*/ 5 w 8"/>
                <a:gd name="T5" fmla="*/ 0 h 16"/>
                <a:gd name="T6" fmla="*/ 8 w 8"/>
                <a:gd name="T7" fmla="*/ 16 h 16"/>
                <a:gd name="T8" fmla="*/ 5 w 8"/>
                <a:gd name="T9" fmla="*/ 16 h 16"/>
              </a:gdLst>
              <a:ahLst/>
              <a:cxnLst>
                <a:cxn ang="0">
                  <a:pos x="T0" y="T1"/>
                </a:cxn>
                <a:cxn ang="0">
                  <a:pos x="T2" y="T3"/>
                </a:cxn>
                <a:cxn ang="0">
                  <a:pos x="T4" y="T5"/>
                </a:cxn>
                <a:cxn ang="0">
                  <a:pos x="T6" y="T7"/>
                </a:cxn>
                <a:cxn ang="0">
                  <a:pos x="T8" y="T9"/>
                </a:cxn>
              </a:cxnLst>
              <a:rect l="0" t="0" r="r" b="b"/>
              <a:pathLst>
                <a:path w="8" h="16">
                  <a:moveTo>
                    <a:pt x="5" y="16"/>
                  </a:moveTo>
                  <a:lnTo>
                    <a:pt x="0" y="2"/>
                  </a:lnTo>
                  <a:lnTo>
                    <a:pt x="5" y="0"/>
                  </a:lnTo>
                  <a:lnTo>
                    <a:pt x="8" y="16"/>
                  </a:lnTo>
                  <a:lnTo>
                    <a:pt x="5"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7" name="Freeform 610"/>
            <p:cNvSpPr/>
            <p:nvPr/>
          </p:nvSpPr>
          <p:spPr bwMode="auto">
            <a:xfrm>
              <a:off x="4481513" y="4851400"/>
              <a:ext cx="52388" cy="19050"/>
            </a:xfrm>
            <a:custGeom>
              <a:avLst/>
              <a:gdLst>
                <a:gd name="T0" fmla="*/ 2 w 33"/>
                <a:gd name="T1" fmla="*/ 12 h 12"/>
                <a:gd name="T2" fmla="*/ 0 w 33"/>
                <a:gd name="T3" fmla="*/ 7 h 12"/>
                <a:gd name="T4" fmla="*/ 33 w 33"/>
                <a:gd name="T5" fmla="*/ 0 h 12"/>
                <a:gd name="T6" fmla="*/ 33 w 33"/>
                <a:gd name="T7" fmla="*/ 4 h 12"/>
                <a:gd name="T8" fmla="*/ 2 w 33"/>
                <a:gd name="T9" fmla="*/ 12 h 12"/>
              </a:gdLst>
              <a:ahLst/>
              <a:cxnLst>
                <a:cxn ang="0">
                  <a:pos x="T0" y="T1"/>
                </a:cxn>
                <a:cxn ang="0">
                  <a:pos x="T2" y="T3"/>
                </a:cxn>
                <a:cxn ang="0">
                  <a:pos x="T4" y="T5"/>
                </a:cxn>
                <a:cxn ang="0">
                  <a:pos x="T6" y="T7"/>
                </a:cxn>
                <a:cxn ang="0">
                  <a:pos x="T8" y="T9"/>
                </a:cxn>
              </a:cxnLst>
              <a:rect l="0" t="0" r="r" b="b"/>
              <a:pathLst>
                <a:path w="33" h="12">
                  <a:moveTo>
                    <a:pt x="2" y="12"/>
                  </a:moveTo>
                  <a:lnTo>
                    <a:pt x="0" y="7"/>
                  </a:lnTo>
                  <a:lnTo>
                    <a:pt x="33" y="0"/>
                  </a:lnTo>
                  <a:lnTo>
                    <a:pt x="33" y="4"/>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8" name="Freeform 611"/>
            <p:cNvSpPr/>
            <p:nvPr/>
          </p:nvSpPr>
          <p:spPr bwMode="auto">
            <a:xfrm>
              <a:off x="4492626" y="4857750"/>
              <a:ext cx="17463" cy="26988"/>
            </a:xfrm>
            <a:custGeom>
              <a:avLst/>
              <a:gdLst>
                <a:gd name="T0" fmla="*/ 4 w 11"/>
                <a:gd name="T1" fmla="*/ 17 h 17"/>
                <a:gd name="T2" fmla="*/ 0 w 11"/>
                <a:gd name="T3" fmla="*/ 15 h 17"/>
                <a:gd name="T4" fmla="*/ 9 w 11"/>
                <a:gd name="T5" fmla="*/ 0 h 17"/>
                <a:gd name="T6" fmla="*/ 11 w 11"/>
                <a:gd name="T7" fmla="*/ 3 h 17"/>
                <a:gd name="T8" fmla="*/ 4 w 11"/>
                <a:gd name="T9" fmla="*/ 17 h 17"/>
              </a:gdLst>
              <a:ahLst/>
              <a:cxnLst>
                <a:cxn ang="0">
                  <a:pos x="T0" y="T1"/>
                </a:cxn>
                <a:cxn ang="0">
                  <a:pos x="T2" y="T3"/>
                </a:cxn>
                <a:cxn ang="0">
                  <a:pos x="T4" y="T5"/>
                </a:cxn>
                <a:cxn ang="0">
                  <a:pos x="T6" y="T7"/>
                </a:cxn>
                <a:cxn ang="0">
                  <a:pos x="T8" y="T9"/>
                </a:cxn>
              </a:cxnLst>
              <a:rect l="0" t="0" r="r" b="b"/>
              <a:pathLst>
                <a:path w="11" h="17">
                  <a:moveTo>
                    <a:pt x="4" y="17"/>
                  </a:moveTo>
                  <a:lnTo>
                    <a:pt x="0" y="15"/>
                  </a:lnTo>
                  <a:lnTo>
                    <a:pt x="9" y="0"/>
                  </a:lnTo>
                  <a:lnTo>
                    <a:pt x="11" y="3"/>
                  </a:lnTo>
                  <a:lnTo>
                    <a:pt x="4"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9" name="Freeform 612"/>
            <p:cNvSpPr/>
            <p:nvPr/>
          </p:nvSpPr>
          <p:spPr bwMode="auto">
            <a:xfrm>
              <a:off x="4484688" y="4843462"/>
              <a:ext cx="25400" cy="19050"/>
            </a:xfrm>
            <a:custGeom>
              <a:avLst/>
              <a:gdLst>
                <a:gd name="T0" fmla="*/ 14 w 16"/>
                <a:gd name="T1" fmla="*/ 12 h 12"/>
                <a:gd name="T2" fmla="*/ 0 w 16"/>
                <a:gd name="T3" fmla="*/ 5 h 12"/>
                <a:gd name="T4" fmla="*/ 2 w 16"/>
                <a:gd name="T5" fmla="*/ 0 h 12"/>
                <a:gd name="T6" fmla="*/ 16 w 16"/>
                <a:gd name="T7" fmla="*/ 9 h 12"/>
                <a:gd name="T8" fmla="*/ 14 w 16"/>
                <a:gd name="T9" fmla="*/ 12 h 12"/>
              </a:gdLst>
              <a:ahLst/>
              <a:cxnLst>
                <a:cxn ang="0">
                  <a:pos x="T0" y="T1"/>
                </a:cxn>
                <a:cxn ang="0">
                  <a:pos x="T2" y="T3"/>
                </a:cxn>
                <a:cxn ang="0">
                  <a:pos x="T4" y="T5"/>
                </a:cxn>
                <a:cxn ang="0">
                  <a:pos x="T6" y="T7"/>
                </a:cxn>
                <a:cxn ang="0">
                  <a:pos x="T8" y="T9"/>
                </a:cxn>
              </a:cxnLst>
              <a:rect l="0" t="0" r="r" b="b"/>
              <a:pathLst>
                <a:path w="16" h="12">
                  <a:moveTo>
                    <a:pt x="14" y="12"/>
                  </a:moveTo>
                  <a:lnTo>
                    <a:pt x="0" y="5"/>
                  </a:lnTo>
                  <a:lnTo>
                    <a:pt x="2" y="0"/>
                  </a:lnTo>
                  <a:lnTo>
                    <a:pt x="16" y="9"/>
                  </a:lnTo>
                  <a:lnTo>
                    <a:pt x="14"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0" name="Freeform 613"/>
            <p:cNvSpPr/>
            <p:nvPr/>
          </p:nvSpPr>
          <p:spPr bwMode="auto">
            <a:xfrm>
              <a:off x="4575176" y="4862512"/>
              <a:ext cx="36513" cy="44450"/>
            </a:xfrm>
            <a:custGeom>
              <a:avLst/>
              <a:gdLst>
                <a:gd name="T0" fmla="*/ 21 w 23"/>
                <a:gd name="T1" fmla="*/ 28 h 28"/>
                <a:gd name="T2" fmla="*/ 0 w 23"/>
                <a:gd name="T3" fmla="*/ 2 h 28"/>
                <a:gd name="T4" fmla="*/ 2 w 23"/>
                <a:gd name="T5" fmla="*/ 0 h 28"/>
                <a:gd name="T6" fmla="*/ 23 w 23"/>
                <a:gd name="T7" fmla="*/ 26 h 28"/>
                <a:gd name="T8" fmla="*/ 21 w 23"/>
                <a:gd name="T9" fmla="*/ 28 h 28"/>
              </a:gdLst>
              <a:ahLst/>
              <a:cxnLst>
                <a:cxn ang="0">
                  <a:pos x="T0" y="T1"/>
                </a:cxn>
                <a:cxn ang="0">
                  <a:pos x="T2" y="T3"/>
                </a:cxn>
                <a:cxn ang="0">
                  <a:pos x="T4" y="T5"/>
                </a:cxn>
                <a:cxn ang="0">
                  <a:pos x="T6" y="T7"/>
                </a:cxn>
                <a:cxn ang="0">
                  <a:pos x="T8" y="T9"/>
                </a:cxn>
              </a:cxnLst>
              <a:rect l="0" t="0" r="r" b="b"/>
              <a:pathLst>
                <a:path w="23" h="28">
                  <a:moveTo>
                    <a:pt x="21" y="28"/>
                  </a:moveTo>
                  <a:lnTo>
                    <a:pt x="0" y="2"/>
                  </a:lnTo>
                  <a:lnTo>
                    <a:pt x="2" y="0"/>
                  </a:lnTo>
                  <a:lnTo>
                    <a:pt x="23"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1" name="Freeform 614"/>
            <p:cNvSpPr/>
            <p:nvPr/>
          </p:nvSpPr>
          <p:spPr bwMode="auto">
            <a:xfrm>
              <a:off x="4592638" y="4881562"/>
              <a:ext cx="26988" cy="6350"/>
            </a:xfrm>
            <a:custGeom>
              <a:avLst/>
              <a:gdLst>
                <a:gd name="T0" fmla="*/ 0 w 17"/>
                <a:gd name="T1" fmla="*/ 4 h 4"/>
                <a:gd name="T2" fmla="*/ 0 w 17"/>
                <a:gd name="T3" fmla="*/ 0 h 4"/>
                <a:gd name="T4" fmla="*/ 17 w 17"/>
                <a:gd name="T5" fmla="*/ 2 h 4"/>
                <a:gd name="T6" fmla="*/ 17 w 17"/>
                <a:gd name="T7" fmla="*/ 4 h 4"/>
                <a:gd name="T8" fmla="*/ 0 w 17"/>
                <a:gd name="T9" fmla="*/ 4 h 4"/>
              </a:gdLst>
              <a:ahLst/>
              <a:cxnLst>
                <a:cxn ang="0">
                  <a:pos x="T0" y="T1"/>
                </a:cxn>
                <a:cxn ang="0">
                  <a:pos x="T2" y="T3"/>
                </a:cxn>
                <a:cxn ang="0">
                  <a:pos x="T4" y="T5"/>
                </a:cxn>
                <a:cxn ang="0">
                  <a:pos x="T6" y="T7"/>
                </a:cxn>
                <a:cxn ang="0">
                  <a:pos x="T8" y="T9"/>
                </a:cxn>
              </a:cxnLst>
              <a:rect l="0" t="0" r="r" b="b"/>
              <a:pathLst>
                <a:path w="17" h="4">
                  <a:moveTo>
                    <a:pt x="0" y="4"/>
                  </a:moveTo>
                  <a:lnTo>
                    <a:pt x="0" y="0"/>
                  </a:lnTo>
                  <a:lnTo>
                    <a:pt x="17" y="2"/>
                  </a:lnTo>
                  <a:lnTo>
                    <a:pt x="17"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2" name="Freeform 615"/>
            <p:cNvSpPr/>
            <p:nvPr/>
          </p:nvSpPr>
          <p:spPr bwMode="auto">
            <a:xfrm>
              <a:off x="4586288" y="4884737"/>
              <a:ext cx="11113" cy="25400"/>
            </a:xfrm>
            <a:custGeom>
              <a:avLst/>
              <a:gdLst>
                <a:gd name="T0" fmla="*/ 0 w 7"/>
                <a:gd name="T1" fmla="*/ 16 h 16"/>
                <a:gd name="T2" fmla="*/ 2 w 7"/>
                <a:gd name="T3" fmla="*/ 0 h 16"/>
                <a:gd name="T4" fmla="*/ 7 w 7"/>
                <a:gd name="T5" fmla="*/ 0 h 16"/>
                <a:gd name="T6" fmla="*/ 4 w 7"/>
                <a:gd name="T7" fmla="*/ 16 h 16"/>
                <a:gd name="T8" fmla="*/ 0 w 7"/>
                <a:gd name="T9" fmla="*/ 16 h 16"/>
              </a:gdLst>
              <a:ahLst/>
              <a:cxnLst>
                <a:cxn ang="0">
                  <a:pos x="T0" y="T1"/>
                </a:cxn>
                <a:cxn ang="0">
                  <a:pos x="T2" y="T3"/>
                </a:cxn>
                <a:cxn ang="0">
                  <a:pos x="T4" y="T5"/>
                </a:cxn>
                <a:cxn ang="0">
                  <a:pos x="T6" y="T7"/>
                </a:cxn>
                <a:cxn ang="0">
                  <a:pos x="T8" y="T9"/>
                </a:cxn>
              </a:cxnLst>
              <a:rect l="0" t="0" r="r" b="b"/>
              <a:pathLst>
                <a:path w="7" h="16">
                  <a:moveTo>
                    <a:pt x="0" y="16"/>
                  </a:moveTo>
                  <a:lnTo>
                    <a:pt x="2" y="0"/>
                  </a:lnTo>
                  <a:lnTo>
                    <a:pt x="7" y="0"/>
                  </a:lnTo>
                  <a:lnTo>
                    <a:pt x="4" y="16"/>
                  </a:lnTo>
                  <a:lnTo>
                    <a:pt x="0"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3" name="Rectangle 616"/>
            <p:cNvSpPr>
              <a:spLocks noChangeArrowheads="1"/>
            </p:cNvSpPr>
            <p:nvPr/>
          </p:nvSpPr>
          <p:spPr bwMode="auto">
            <a:xfrm>
              <a:off x="4586288" y="4835525"/>
              <a:ext cx="52388" cy="7938"/>
            </a:xfrm>
            <a:prstGeom prst="rect">
              <a:avLst/>
            </a:prstGeom>
            <a:solidFill>
              <a:srgbClr val="F3BD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74" name="Freeform 617"/>
            <p:cNvSpPr/>
            <p:nvPr/>
          </p:nvSpPr>
          <p:spPr bwMode="auto">
            <a:xfrm>
              <a:off x="4608513" y="4816475"/>
              <a:ext cx="22225" cy="23813"/>
            </a:xfrm>
            <a:custGeom>
              <a:avLst/>
              <a:gdLst>
                <a:gd name="T0" fmla="*/ 2 w 14"/>
                <a:gd name="T1" fmla="*/ 15 h 15"/>
                <a:gd name="T2" fmla="*/ 0 w 14"/>
                <a:gd name="T3" fmla="*/ 12 h 15"/>
                <a:gd name="T4" fmla="*/ 9 w 14"/>
                <a:gd name="T5" fmla="*/ 0 h 15"/>
                <a:gd name="T6" fmla="*/ 14 w 14"/>
                <a:gd name="T7" fmla="*/ 5 h 15"/>
                <a:gd name="T8" fmla="*/ 2 w 14"/>
                <a:gd name="T9" fmla="*/ 15 h 15"/>
              </a:gdLst>
              <a:ahLst/>
              <a:cxnLst>
                <a:cxn ang="0">
                  <a:pos x="T0" y="T1"/>
                </a:cxn>
                <a:cxn ang="0">
                  <a:pos x="T2" y="T3"/>
                </a:cxn>
                <a:cxn ang="0">
                  <a:pos x="T4" y="T5"/>
                </a:cxn>
                <a:cxn ang="0">
                  <a:pos x="T6" y="T7"/>
                </a:cxn>
                <a:cxn ang="0">
                  <a:pos x="T8" y="T9"/>
                </a:cxn>
              </a:cxnLst>
              <a:rect l="0" t="0" r="r" b="b"/>
              <a:pathLst>
                <a:path w="14" h="15">
                  <a:moveTo>
                    <a:pt x="2" y="15"/>
                  </a:moveTo>
                  <a:lnTo>
                    <a:pt x="0" y="12"/>
                  </a:lnTo>
                  <a:lnTo>
                    <a:pt x="9" y="0"/>
                  </a:lnTo>
                  <a:lnTo>
                    <a:pt x="14" y="5"/>
                  </a:lnTo>
                  <a:lnTo>
                    <a:pt x="2" y="1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5" name="Freeform 618"/>
            <p:cNvSpPr/>
            <p:nvPr/>
          </p:nvSpPr>
          <p:spPr bwMode="auto">
            <a:xfrm>
              <a:off x="4608513" y="4835525"/>
              <a:ext cx="22225" cy="22225"/>
            </a:xfrm>
            <a:custGeom>
              <a:avLst/>
              <a:gdLst>
                <a:gd name="T0" fmla="*/ 12 w 14"/>
                <a:gd name="T1" fmla="*/ 14 h 14"/>
                <a:gd name="T2" fmla="*/ 0 w 14"/>
                <a:gd name="T3" fmla="*/ 5 h 14"/>
                <a:gd name="T4" fmla="*/ 2 w 14"/>
                <a:gd name="T5" fmla="*/ 0 h 14"/>
                <a:gd name="T6" fmla="*/ 14 w 14"/>
                <a:gd name="T7" fmla="*/ 12 h 14"/>
                <a:gd name="T8" fmla="*/ 12 w 14"/>
                <a:gd name="T9" fmla="*/ 14 h 14"/>
              </a:gdLst>
              <a:ahLst/>
              <a:cxnLst>
                <a:cxn ang="0">
                  <a:pos x="T0" y="T1"/>
                </a:cxn>
                <a:cxn ang="0">
                  <a:pos x="T2" y="T3"/>
                </a:cxn>
                <a:cxn ang="0">
                  <a:pos x="T4" y="T5"/>
                </a:cxn>
                <a:cxn ang="0">
                  <a:pos x="T6" y="T7"/>
                </a:cxn>
                <a:cxn ang="0">
                  <a:pos x="T8" y="T9"/>
                </a:cxn>
              </a:cxnLst>
              <a:rect l="0" t="0" r="r" b="b"/>
              <a:pathLst>
                <a:path w="14" h="14">
                  <a:moveTo>
                    <a:pt x="12" y="14"/>
                  </a:moveTo>
                  <a:lnTo>
                    <a:pt x="0" y="5"/>
                  </a:lnTo>
                  <a:lnTo>
                    <a:pt x="2" y="0"/>
                  </a:lnTo>
                  <a:lnTo>
                    <a:pt x="14" y="12"/>
                  </a:lnTo>
                  <a:lnTo>
                    <a:pt x="1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6" name="Freeform 619"/>
            <p:cNvSpPr>
              <a:spLocks noEditPoints="1"/>
            </p:cNvSpPr>
            <p:nvPr/>
          </p:nvSpPr>
          <p:spPr bwMode="auto">
            <a:xfrm>
              <a:off x="4503738" y="4791075"/>
              <a:ext cx="112713" cy="112713"/>
            </a:xfrm>
            <a:custGeom>
              <a:avLst/>
              <a:gdLst>
                <a:gd name="T0" fmla="*/ 42 w 71"/>
                <a:gd name="T1" fmla="*/ 71 h 71"/>
                <a:gd name="T2" fmla="*/ 30 w 71"/>
                <a:gd name="T3" fmla="*/ 52 h 71"/>
                <a:gd name="T4" fmla="*/ 9 w 71"/>
                <a:gd name="T5" fmla="*/ 61 h 71"/>
                <a:gd name="T6" fmla="*/ 16 w 71"/>
                <a:gd name="T7" fmla="*/ 40 h 71"/>
                <a:gd name="T8" fmla="*/ 0 w 71"/>
                <a:gd name="T9" fmla="*/ 26 h 71"/>
                <a:gd name="T10" fmla="*/ 21 w 71"/>
                <a:gd name="T11" fmla="*/ 21 h 71"/>
                <a:gd name="T12" fmla="*/ 26 w 71"/>
                <a:gd name="T13" fmla="*/ 0 h 71"/>
                <a:gd name="T14" fmla="*/ 40 w 71"/>
                <a:gd name="T15" fmla="*/ 16 h 71"/>
                <a:gd name="T16" fmla="*/ 61 w 71"/>
                <a:gd name="T17" fmla="*/ 9 h 71"/>
                <a:gd name="T18" fmla="*/ 52 w 71"/>
                <a:gd name="T19" fmla="*/ 31 h 71"/>
                <a:gd name="T20" fmla="*/ 71 w 71"/>
                <a:gd name="T21" fmla="*/ 45 h 71"/>
                <a:gd name="T22" fmla="*/ 47 w 71"/>
                <a:gd name="T23" fmla="*/ 47 h 71"/>
                <a:gd name="T24" fmla="*/ 42 w 71"/>
                <a:gd name="T25" fmla="*/ 71 h 71"/>
                <a:gd name="T26" fmla="*/ 30 w 71"/>
                <a:gd name="T27" fmla="*/ 47 h 71"/>
                <a:gd name="T28" fmla="*/ 30 w 71"/>
                <a:gd name="T29" fmla="*/ 47 h 71"/>
                <a:gd name="T30" fmla="*/ 40 w 71"/>
                <a:gd name="T31" fmla="*/ 61 h 71"/>
                <a:gd name="T32" fmla="*/ 45 w 71"/>
                <a:gd name="T33" fmla="*/ 45 h 71"/>
                <a:gd name="T34" fmla="*/ 61 w 71"/>
                <a:gd name="T35" fmla="*/ 42 h 71"/>
                <a:gd name="T36" fmla="*/ 47 w 71"/>
                <a:gd name="T37" fmla="*/ 33 h 71"/>
                <a:gd name="T38" fmla="*/ 54 w 71"/>
                <a:gd name="T39" fmla="*/ 16 h 71"/>
                <a:gd name="T40" fmla="*/ 38 w 71"/>
                <a:gd name="T41" fmla="*/ 21 h 71"/>
                <a:gd name="T42" fmla="*/ 28 w 71"/>
                <a:gd name="T43" fmla="*/ 9 h 71"/>
                <a:gd name="T44" fmla="*/ 26 w 71"/>
                <a:gd name="T45" fmla="*/ 26 h 71"/>
                <a:gd name="T46" fmla="*/ 9 w 71"/>
                <a:gd name="T47" fmla="*/ 28 h 71"/>
                <a:gd name="T48" fmla="*/ 21 w 71"/>
                <a:gd name="T49" fmla="*/ 38 h 71"/>
                <a:gd name="T50" fmla="*/ 16 w 71"/>
                <a:gd name="T51" fmla="*/ 54 h 71"/>
                <a:gd name="T52" fmla="*/ 30 w 71"/>
                <a:gd name="T53" fmla="*/ 4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2" y="71"/>
                  </a:moveTo>
                  <a:lnTo>
                    <a:pt x="30" y="52"/>
                  </a:lnTo>
                  <a:lnTo>
                    <a:pt x="9" y="61"/>
                  </a:lnTo>
                  <a:lnTo>
                    <a:pt x="16" y="40"/>
                  </a:lnTo>
                  <a:lnTo>
                    <a:pt x="0" y="26"/>
                  </a:lnTo>
                  <a:lnTo>
                    <a:pt x="21" y="21"/>
                  </a:lnTo>
                  <a:lnTo>
                    <a:pt x="26" y="0"/>
                  </a:lnTo>
                  <a:lnTo>
                    <a:pt x="40" y="16"/>
                  </a:lnTo>
                  <a:lnTo>
                    <a:pt x="61" y="9"/>
                  </a:lnTo>
                  <a:lnTo>
                    <a:pt x="52" y="31"/>
                  </a:lnTo>
                  <a:lnTo>
                    <a:pt x="71" y="45"/>
                  </a:lnTo>
                  <a:lnTo>
                    <a:pt x="47" y="47"/>
                  </a:lnTo>
                  <a:lnTo>
                    <a:pt x="42" y="71"/>
                  </a:lnTo>
                  <a:close/>
                  <a:moveTo>
                    <a:pt x="30" y="47"/>
                  </a:moveTo>
                  <a:lnTo>
                    <a:pt x="30" y="47"/>
                  </a:lnTo>
                  <a:lnTo>
                    <a:pt x="40" y="61"/>
                  </a:lnTo>
                  <a:lnTo>
                    <a:pt x="45" y="45"/>
                  </a:lnTo>
                  <a:lnTo>
                    <a:pt x="61" y="42"/>
                  </a:lnTo>
                  <a:lnTo>
                    <a:pt x="47" y="33"/>
                  </a:lnTo>
                  <a:lnTo>
                    <a:pt x="54" y="16"/>
                  </a:lnTo>
                  <a:lnTo>
                    <a:pt x="38" y="21"/>
                  </a:lnTo>
                  <a:lnTo>
                    <a:pt x="28" y="9"/>
                  </a:lnTo>
                  <a:lnTo>
                    <a:pt x="26" y="26"/>
                  </a:lnTo>
                  <a:lnTo>
                    <a:pt x="9" y="28"/>
                  </a:lnTo>
                  <a:lnTo>
                    <a:pt x="21" y="38"/>
                  </a:lnTo>
                  <a:lnTo>
                    <a:pt x="16" y="54"/>
                  </a:lnTo>
                  <a:lnTo>
                    <a:pt x="30" y="4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7" name="Freeform 620"/>
            <p:cNvSpPr>
              <a:spLocks noEditPoints="1"/>
            </p:cNvSpPr>
            <p:nvPr/>
          </p:nvSpPr>
          <p:spPr bwMode="auto">
            <a:xfrm>
              <a:off x="4529138" y="4816475"/>
              <a:ext cx="60325" cy="60325"/>
            </a:xfrm>
            <a:custGeom>
              <a:avLst/>
              <a:gdLst>
                <a:gd name="T0" fmla="*/ 24 w 38"/>
                <a:gd name="T1" fmla="*/ 38 h 38"/>
                <a:gd name="T2" fmla="*/ 17 w 38"/>
                <a:gd name="T3" fmla="*/ 29 h 38"/>
                <a:gd name="T4" fmla="*/ 5 w 38"/>
                <a:gd name="T5" fmla="*/ 34 h 38"/>
                <a:gd name="T6" fmla="*/ 10 w 38"/>
                <a:gd name="T7" fmla="*/ 22 h 38"/>
                <a:gd name="T8" fmla="*/ 0 w 38"/>
                <a:gd name="T9" fmla="*/ 15 h 38"/>
                <a:gd name="T10" fmla="*/ 12 w 38"/>
                <a:gd name="T11" fmla="*/ 12 h 38"/>
                <a:gd name="T12" fmla="*/ 14 w 38"/>
                <a:gd name="T13" fmla="*/ 0 h 38"/>
                <a:gd name="T14" fmla="*/ 22 w 38"/>
                <a:gd name="T15" fmla="*/ 10 h 38"/>
                <a:gd name="T16" fmla="*/ 33 w 38"/>
                <a:gd name="T17" fmla="*/ 5 h 38"/>
                <a:gd name="T18" fmla="*/ 29 w 38"/>
                <a:gd name="T19" fmla="*/ 17 h 38"/>
                <a:gd name="T20" fmla="*/ 38 w 38"/>
                <a:gd name="T21" fmla="*/ 24 h 38"/>
                <a:gd name="T22" fmla="*/ 26 w 38"/>
                <a:gd name="T23" fmla="*/ 26 h 38"/>
                <a:gd name="T24" fmla="*/ 24 w 38"/>
                <a:gd name="T25" fmla="*/ 38 h 38"/>
                <a:gd name="T26" fmla="*/ 17 w 38"/>
                <a:gd name="T27" fmla="*/ 24 h 38"/>
                <a:gd name="T28" fmla="*/ 17 w 38"/>
                <a:gd name="T29" fmla="*/ 24 h 38"/>
                <a:gd name="T30" fmla="*/ 22 w 38"/>
                <a:gd name="T31" fmla="*/ 29 h 38"/>
                <a:gd name="T32" fmla="*/ 22 w 38"/>
                <a:gd name="T33" fmla="*/ 22 h 38"/>
                <a:gd name="T34" fmla="*/ 29 w 38"/>
                <a:gd name="T35" fmla="*/ 22 h 38"/>
                <a:gd name="T36" fmla="*/ 24 w 38"/>
                <a:gd name="T37" fmla="*/ 17 h 38"/>
                <a:gd name="T38" fmla="*/ 26 w 38"/>
                <a:gd name="T39" fmla="*/ 12 h 38"/>
                <a:gd name="T40" fmla="*/ 19 w 38"/>
                <a:gd name="T41" fmla="*/ 15 h 38"/>
                <a:gd name="T42" fmla="*/ 17 w 38"/>
                <a:gd name="T43" fmla="*/ 10 h 38"/>
                <a:gd name="T44" fmla="*/ 14 w 38"/>
                <a:gd name="T45" fmla="*/ 15 h 38"/>
                <a:gd name="T46" fmla="*/ 10 w 38"/>
                <a:gd name="T47" fmla="*/ 17 h 38"/>
                <a:gd name="T48" fmla="*/ 14 w 38"/>
                <a:gd name="T49" fmla="*/ 19 h 38"/>
                <a:gd name="T50" fmla="*/ 12 w 38"/>
                <a:gd name="T51" fmla="*/ 26 h 38"/>
                <a:gd name="T52" fmla="*/ 17 w 38"/>
                <a:gd name="T53"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7" y="29"/>
                  </a:lnTo>
                  <a:lnTo>
                    <a:pt x="5" y="34"/>
                  </a:lnTo>
                  <a:lnTo>
                    <a:pt x="10" y="22"/>
                  </a:lnTo>
                  <a:lnTo>
                    <a:pt x="0" y="15"/>
                  </a:lnTo>
                  <a:lnTo>
                    <a:pt x="12" y="12"/>
                  </a:lnTo>
                  <a:lnTo>
                    <a:pt x="14" y="0"/>
                  </a:lnTo>
                  <a:lnTo>
                    <a:pt x="22" y="10"/>
                  </a:lnTo>
                  <a:lnTo>
                    <a:pt x="33" y="5"/>
                  </a:lnTo>
                  <a:lnTo>
                    <a:pt x="29" y="17"/>
                  </a:lnTo>
                  <a:lnTo>
                    <a:pt x="38" y="24"/>
                  </a:lnTo>
                  <a:lnTo>
                    <a:pt x="26" y="26"/>
                  </a:lnTo>
                  <a:lnTo>
                    <a:pt x="24" y="38"/>
                  </a:lnTo>
                  <a:close/>
                  <a:moveTo>
                    <a:pt x="17" y="24"/>
                  </a:moveTo>
                  <a:lnTo>
                    <a:pt x="17" y="24"/>
                  </a:lnTo>
                  <a:lnTo>
                    <a:pt x="22" y="29"/>
                  </a:lnTo>
                  <a:lnTo>
                    <a:pt x="22" y="22"/>
                  </a:lnTo>
                  <a:lnTo>
                    <a:pt x="29" y="22"/>
                  </a:lnTo>
                  <a:lnTo>
                    <a:pt x="24" y="17"/>
                  </a:lnTo>
                  <a:lnTo>
                    <a:pt x="26" y="12"/>
                  </a:lnTo>
                  <a:lnTo>
                    <a:pt x="19" y="15"/>
                  </a:lnTo>
                  <a:lnTo>
                    <a:pt x="17" y="10"/>
                  </a:lnTo>
                  <a:lnTo>
                    <a:pt x="14" y="15"/>
                  </a:lnTo>
                  <a:lnTo>
                    <a:pt x="10" y="17"/>
                  </a:lnTo>
                  <a:lnTo>
                    <a:pt x="14" y="19"/>
                  </a:lnTo>
                  <a:lnTo>
                    <a:pt x="12" y="26"/>
                  </a:lnTo>
                  <a:lnTo>
                    <a:pt x="17"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8" name="Freeform 621"/>
            <p:cNvSpPr>
              <a:spLocks noEditPoints="1"/>
            </p:cNvSpPr>
            <p:nvPr/>
          </p:nvSpPr>
          <p:spPr bwMode="auto">
            <a:xfrm>
              <a:off x="4506913" y="4876800"/>
              <a:ext cx="19050" cy="22225"/>
            </a:xfrm>
            <a:custGeom>
              <a:avLst/>
              <a:gdLst>
                <a:gd name="T0" fmla="*/ 2 w 5"/>
                <a:gd name="T1" fmla="*/ 5 h 6"/>
                <a:gd name="T2" fmla="*/ 0 w 5"/>
                <a:gd name="T3" fmla="*/ 2 h 6"/>
                <a:gd name="T4" fmla="*/ 3 w 5"/>
                <a:gd name="T5" fmla="*/ 1 h 6"/>
                <a:gd name="T6" fmla="*/ 5 w 5"/>
                <a:gd name="T7" fmla="*/ 4 h 6"/>
                <a:gd name="T8" fmla="*/ 2 w 5"/>
                <a:gd name="T9" fmla="*/ 5 h 6"/>
                <a:gd name="T10" fmla="*/ 2 w 5"/>
                <a:gd name="T11" fmla="*/ 2 h 6"/>
                <a:gd name="T12" fmla="*/ 2 w 5"/>
                <a:gd name="T13" fmla="*/ 2 h 6"/>
                <a:gd name="T14" fmla="*/ 2 w 5"/>
                <a:gd name="T15" fmla="*/ 3 h 6"/>
                <a:gd name="T16" fmla="*/ 2 w 5"/>
                <a:gd name="T17" fmla="*/ 4 h 6"/>
                <a:gd name="T18" fmla="*/ 3 w 5"/>
                <a:gd name="T19" fmla="*/ 3 h 6"/>
                <a:gd name="T20" fmla="*/ 2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0" y="5"/>
                    <a:pt x="0" y="4"/>
                    <a:pt x="0" y="2"/>
                  </a:cubicBezTo>
                  <a:cubicBezTo>
                    <a:pt x="0" y="1"/>
                    <a:pt x="2" y="0"/>
                    <a:pt x="3" y="1"/>
                  </a:cubicBezTo>
                  <a:cubicBezTo>
                    <a:pt x="4" y="1"/>
                    <a:pt x="5" y="2"/>
                    <a:pt x="5" y="4"/>
                  </a:cubicBezTo>
                  <a:cubicBezTo>
                    <a:pt x="4" y="5"/>
                    <a:pt x="3" y="6"/>
                    <a:pt x="2" y="5"/>
                  </a:cubicBezTo>
                  <a:close/>
                  <a:moveTo>
                    <a:pt x="2" y="2"/>
                  </a:moveTo>
                  <a:cubicBezTo>
                    <a:pt x="2" y="2"/>
                    <a:pt x="2" y="2"/>
                    <a:pt x="2" y="2"/>
                  </a:cubicBezTo>
                  <a:cubicBezTo>
                    <a:pt x="2" y="2"/>
                    <a:pt x="2" y="2"/>
                    <a:pt x="2" y="3"/>
                  </a:cubicBezTo>
                  <a:cubicBezTo>
                    <a:pt x="2" y="3"/>
                    <a:pt x="2" y="4"/>
                    <a:pt x="2" y="4"/>
                  </a:cubicBezTo>
                  <a:cubicBezTo>
                    <a:pt x="2" y="4"/>
                    <a:pt x="3" y="4"/>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9" name="Freeform 622"/>
            <p:cNvSpPr>
              <a:spLocks noEditPoints="1"/>
            </p:cNvSpPr>
            <p:nvPr/>
          </p:nvSpPr>
          <p:spPr bwMode="auto">
            <a:xfrm>
              <a:off x="4592638" y="4794250"/>
              <a:ext cx="19050" cy="19050"/>
            </a:xfrm>
            <a:custGeom>
              <a:avLst/>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2 w 5"/>
                <a:gd name="T17" fmla="*/ 3 h 5"/>
                <a:gd name="T18" fmla="*/ 3 w 5"/>
                <a:gd name="T19" fmla="*/ 3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5"/>
                    <a:pt x="0" y="3"/>
                    <a:pt x="0" y="2"/>
                  </a:cubicBezTo>
                  <a:cubicBezTo>
                    <a:pt x="1" y="1"/>
                    <a:pt x="2" y="0"/>
                    <a:pt x="3" y="0"/>
                  </a:cubicBezTo>
                  <a:cubicBezTo>
                    <a:pt x="4" y="1"/>
                    <a:pt x="5" y="2"/>
                    <a:pt x="5" y="3"/>
                  </a:cubicBezTo>
                  <a:cubicBezTo>
                    <a:pt x="4" y="5"/>
                    <a:pt x="3" y="5"/>
                    <a:pt x="2" y="5"/>
                  </a:cubicBezTo>
                  <a:close/>
                  <a:moveTo>
                    <a:pt x="3" y="2"/>
                  </a:moveTo>
                  <a:cubicBezTo>
                    <a:pt x="3" y="2"/>
                    <a:pt x="3" y="2"/>
                    <a:pt x="3" y="2"/>
                  </a:cubicBezTo>
                  <a:cubicBezTo>
                    <a:pt x="2" y="2"/>
                    <a:pt x="2" y="2"/>
                    <a:pt x="2" y="2"/>
                  </a:cubicBezTo>
                  <a:cubicBezTo>
                    <a:pt x="2" y="3"/>
                    <a:pt x="2" y="3"/>
                    <a:pt x="2" y="3"/>
                  </a:cubicBezTo>
                  <a:cubicBezTo>
                    <a:pt x="3" y="3"/>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0" name="Freeform 623"/>
            <p:cNvSpPr>
              <a:spLocks noEditPoints="1"/>
            </p:cNvSpPr>
            <p:nvPr/>
          </p:nvSpPr>
          <p:spPr bwMode="auto">
            <a:xfrm>
              <a:off x="4533901" y="4775200"/>
              <a:ext cx="17463" cy="23813"/>
            </a:xfrm>
            <a:custGeom>
              <a:avLst/>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4"/>
                    <a:pt x="0" y="2"/>
                  </a:cubicBezTo>
                  <a:cubicBezTo>
                    <a:pt x="1" y="1"/>
                    <a:pt x="2" y="0"/>
                    <a:pt x="3" y="1"/>
                  </a:cubicBezTo>
                  <a:cubicBezTo>
                    <a:pt x="5" y="1"/>
                    <a:pt x="5" y="3"/>
                    <a:pt x="5" y="4"/>
                  </a:cubicBezTo>
                  <a:cubicBezTo>
                    <a:pt x="5" y="5"/>
                    <a:pt x="3" y="6"/>
                    <a:pt x="2" y="5"/>
                  </a:cubicBezTo>
                  <a:close/>
                  <a:moveTo>
                    <a:pt x="3" y="2"/>
                  </a:moveTo>
                  <a:cubicBezTo>
                    <a:pt x="3" y="2"/>
                    <a:pt x="3" y="2"/>
                    <a:pt x="3" y="2"/>
                  </a:cubicBezTo>
                  <a:cubicBezTo>
                    <a:pt x="3" y="2"/>
                    <a:pt x="2" y="3"/>
                    <a:pt x="2" y="3"/>
                  </a:cubicBezTo>
                  <a:cubicBezTo>
                    <a:pt x="2" y="3"/>
                    <a:pt x="2" y="4"/>
                    <a:pt x="2" y="4"/>
                  </a:cubicBezTo>
                  <a:cubicBezTo>
                    <a:pt x="3" y="4"/>
                    <a:pt x="3" y="4"/>
                    <a:pt x="3" y="3"/>
                  </a:cubicBezTo>
                  <a:cubicBezTo>
                    <a:pt x="3" y="3"/>
                    <a:pt x="3" y="3"/>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1" name="Freeform 624"/>
            <p:cNvSpPr>
              <a:spLocks noEditPoints="1"/>
            </p:cNvSpPr>
            <p:nvPr/>
          </p:nvSpPr>
          <p:spPr bwMode="auto">
            <a:xfrm>
              <a:off x="4492626" y="4821237"/>
              <a:ext cx="17463" cy="19050"/>
            </a:xfrm>
            <a:custGeom>
              <a:avLst/>
              <a:gdLst>
                <a:gd name="T0" fmla="*/ 2 w 5"/>
                <a:gd name="T1" fmla="*/ 5 h 5"/>
                <a:gd name="T2" fmla="*/ 0 w 5"/>
                <a:gd name="T3" fmla="*/ 2 h 5"/>
                <a:gd name="T4" fmla="*/ 3 w 5"/>
                <a:gd name="T5" fmla="*/ 0 h 5"/>
                <a:gd name="T6" fmla="*/ 4 w 5"/>
                <a:gd name="T7" fmla="*/ 3 h 5"/>
                <a:gd name="T8" fmla="*/ 2 w 5"/>
                <a:gd name="T9" fmla="*/ 5 h 5"/>
                <a:gd name="T10" fmla="*/ 2 w 5"/>
                <a:gd name="T11" fmla="*/ 2 h 5"/>
                <a:gd name="T12" fmla="*/ 2 w 5"/>
                <a:gd name="T13" fmla="*/ 2 h 5"/>
                <a:gd name="T14" fmla="*/ 2 w 5"/>
                <a:gd name="T15" fmla="*/ 3 h 5"/>
                <a:gd name="T16" fmla="*/ 2 w 5"/>
                <a:gd name="T17" fmla="*/ 3 h 5"/>
                <a:gd name="T18" fmla="*/ 3 w 5"/>
                <a:gd name="T19" fmla="*/ 3 h 5"/>
                <a:gd name="T20" fmla="*/ 2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0" y="5"/>
                    <a:pt x="0" y="3"/>
                    <a:pt x="0" y="2"/>
                  </a:cubicBezTo>
                  <a:cubicBezTo>
                    <a:pt x="0" y="1"/>
                    <a:pt x="2" y="0"/>
                    <a:pt x="3" y="0"/>
                  </a:cubicBezTo>
                  <a:cubicBezTo>
                    <a:pt x="4" y="1"/>
                    <a:pt x="5" y="2"/>
                    <a:pt x="4" y="3"/>
                  </a:cubicBezTo>
                  <a:cubicBezTo>
                    <a:pt x="4" y="5"/>
                    <a:pt x="3" y="5"/>
                    <a:pt x="2" y="5"/>
                  </a:cubicBezTo>
                  <a:close/>
                  <a:moveTo>
                    <a:pt x="2" y="2"/>
                  </a:moveTo>
                  <a:cubicBezTo>
                    <a:pt x="2" y="2"/>
                    <a:pt x="2" y="2"/>
                    <a:pt x="2" y="2"/>
                  </a:cubicBezTo>
                  <a:cubicBezTo>
                    <a:pt x="2" y="2"/>
                    <a:pt x="2" y="2"/>
                    <a:pt x="2" y="3"/>
                  </a:cubicBezTo>
                  <a:cubicBezTo>
                    <a:pt x="1" y="3"/>
                    <a:pt x="2" y="3"/>
                    <a:pt x="2" y="3"/>
                  </a:cubicBezTo>
                  <a:cubicBezTo>
                    <a:pt x="2" y="4"/>
                    <a:pt x="3" y="3"/>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2" name="Freeform 625"/>
            <p:cNvSpPr>
              <a:spLocks noEditPoints="1"/>
            </p:cNvSpPr>
            <p:nvPr/>
          </p:nvSpPr>
          <p:spPr bwMode="auto">
            <a:xfrm>
              <a:off x="4605338" y="4854575"/>
              <a:ext cx="22225" cy="19050"/>
            </a:xfrm>
            <a:custGeom>
              <a:avLst/>
              <a:gdLst>
                <a:gd name="T0" fmla="*/ 2 w 6"/>
                <a:gd name="T1" fmla="*/ 4 h 5"/>
                <a:gd name="T2" fmla="*/ 1 w 6"/>
                <a:gd name="T3" fmla="*/ 2 h 5"/>
                <a:gd name="T4" fmla="*/ 4 w 6"/>
                <a:gd name="T5" fmla="*/ 0 h 5"/>
                <a:gd name="T6" fmla="*/ 5 w 6"/>
                <a:gd name="T7" fmla="*/ 3 h 5"/>
                <a:gd name="T8" fmla="*/ 2 w 6"/>
                <a:gd name="T9" fmla="*/ 4 h 5"/>
                <a:gd name="T10" fmla="*/ 3 w 6"/>
                <a:gd name="T11" fmla="*/ 2 h 5"/>
                <a:gd name="T12" fmla="*/ 3 w 6"/>
                <a:gd name="T13" fmla="*/ 2 h 5"/>
                <a:gd name="T14" fmla="*/ 2 w 6"/>
                <a:gd name="T15" fmla="*/ 2 h 5"/>
                <a:gd name="T16" fmla="*/ 3 w 6"/>
                <a:gd name="T17" fmla="*/ 3 h 5"/>
                <a:gd name="T18" fmla="*/ 4 w 6"/>
                <a:gd name="T19" fmla="*/ 2 h 5"/>
                <a:gd name="T20" fmla="*/ 3 w 6"/>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4"/>
                  </a:moveTo>
                  <a:cubicBezTo>
                    <a:pt x="1" y="4"/>
                    <a:pt x="0" y="3"/>
                    <a:pt x="1" y="2"/>
                  </a:cubicBezTo>
                  <a:cubicBezTo>
                    <a:pt x="1" y="0"/>
                    <a:pt x="2" y="0"/>
                    <a:pt x="4" y="0"/>
                  </a:cubicBezTo>
                  <a:cubicBezTo>
                    <a:pt x="5" y="0"/>
                    <a:pt x="6" y="2"/>
                    <a:pt x="5" y="3"/>
                  </a:cubicBezTo>
                  <a:cubicBezTo>
                    <a:pt x="5" y="4"/>
                    <a:pt x="4" y="5"/>
                    <a:pt x="2" y="4"/>
                  </a:cubicBezTo>
                  <a:close/>
                  <a:moveTo>
                    <a:pt x="3" y="2"/>
                  </a:moveTo>
                  <a:cubicBezTo>
                    <a:pt x="3" y="2"/>
                    <a:pt x="3" y="2"/>
                    <a:pt x="3" y="2"/>
                  </a:cubicBezTo>
                  <a:cubicBezTo>
                    <a:pt x="3" y="1"/>
                    <a:pt x="2" y="2"/>
                    <a:pt x="2" y="2"/>
                  </a:cubicBezTo>
                  <a:cubicBezTo>
                    <a:pt x="2" y="2"/>
                    <a:pt x="2" y="3"/>
                    <a:pt x="3" y="3"/>
                  </a:cubicBezTo>
                  <a:cubicBezTo>
                    <a:pt x="3" y="3"/>
                    <a:pt x="4" y="3"/>
                    <a:pt x="4" y="2"/>
                  </a:cubicBezTo>
                  <a:cubicBezTo>
                    <a:pt x="4" y="2"/>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3" name="Freeform 626"/>
            <p:cNvSpPr/>
            <p:nvPr/>
          </p:nvSpPr>
          <p:spPr bwMode="auto">
            <a:xfrm>
              <a:off x="4848226" y="4768850"/>
              <a:ext cx="22225" cy="52388"/>
            </a:xfrm>
            <a:custGeom>
              <a:avLst/>
              <a:gdLst>
                <a:gd name="T0" fmla="*/ 5 w 14"/>
                <a:gd name="T1" fmla="*/ 33 h 33"/>
                <a:gd name="T2" fmla="*/ 0 w 14"/>
                <a:gd name="T3" fmla="*/ 33 h 33"/>
                <a:gd name="T4" fmla="*/ 10 w 14"/>
                <a:gd name="T5" fmla="*/ 0 h 33"/>
                <a:gd name="T6" fmla="*/ 14 w 14"/>
                <a:gd name="T7" fmla="*/ 2 h 33"/>
                <a:gd name="T8" fmla="*/ 5 w 14"/>
                <a:gd name="T9" fmla="*/ 33 h 33"/>
              </a:gdLst>
              <a:ahLst/>
              <a:cxnLst>
                <a:cxn ang="0">
                  <a:pos x="T0" y="T1"/>
                </a:cxn>
                <a:cxn ang="0">
                  <a:pos x="T2" y="T3"/>
                </a:cxn>
                <a:cxn ang="0">
                  <a:pos x="T4" y="T5"/>
                </a:cxn>
                <a:cxn ang="0">
                  <a:pos x="T6" y="T7"/>
                </a:cxn>
                <a:cxn ang="0">
                  <a:pos x="T8" y="T9"/>
                </a:cxn>
              </a:cxnLst>
              <a:rect l="0" t="0" r="r" b="b"/>
              <a:pathLst>
                <a:path w="14" h="33">
                  <a:moveTo>
                    <a:pt x="5" y="33"/>
                  </a:moveTo>
                  <a:lnTo>
                    <a:pt x="0" y="33"/>
                  </a:lnTo>
                  <a:lnTo>
                    <a:pt x="10" y="0"/>
                  </a:lnTo>
                  <a:lnTo>
                    <a:pt x="14"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4" name="Freeform 627"/>
            <p:cNvSpPr/>
            <p:nvPr/>
          </p:nvSpPr>
          <p:spPr bwMode="auto">
            <a:xfrm>
              <a:off x="4845051" y="4772025"/>
              <a:ext cx="19050" cy="26988"/>
            </a:xfrm>
            <a:custGeom>
              <a:avLst/>
              <a:gdLst>
                <a:gd name="T0" fmla="*/ 7 w 12"/>
                <a:gd name="T1" fmla="*/ 17 h 17"/>
                <a:gd name="T2" fmla="*/ 0 w 12"/>
                <a:gd name="T3" fmla="*/ 2 h 17"/>
                <a:gd name="T4" fmla="*/ 5 w 12"/>
                <a:gd name="T5" fmla="*/ 0 h 17"/>
                <a:gd name="T6" fmla="*/ 12 w 12"/>
                <a:gd name="T7" fmla="*/ 14 h 17"/>
                <a:gd name="T8" fmla="*/ 7 w 12"/>
                <a:gd name="T9" fmla="*/ 17 h 17"/>
              </a:gdLst>
              <a:ahLst/>
              <a:cxnLst>
                <a:cxn ang="0">
                  <a:pos x="T0" y="T1"/>
                </a:cxn>
                <a:cxn ang="0">
                  <a:pos x="T2" y="T3"/>
                </a:cxn>
                <a:cxn ang="0">
                  <a:pos x="T4" y="T5"/>
                </a:cxn>
                <a:cxn ang="0">
                  <a:pos x="T6" y="T7"/>
                </a:cxn>
                <a:cxn ang="0">
                  <a:pos x="T8" y="T9"/>
                </a:cxn>
              </a:cxnLst>
              <a:rect l="0" t="0" r="r" b="b"/>
              <a:pathLst>
                <a:path w="12" h="17">
                  <a:moveTo>
                    <a:pt x="7" y="17"/>
                  </a:moveTo>
                  <a:lnTo>
                    <a:pt x="0" y="2"/>
                  </a:lnTo>
                  <a:lnTo>
                    <a:pt x="5" y="0"/>
                  </a:lnTo>
                  <a:lnTo>
                    <a:pt x="12"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5" name="Freeform 628"/>
            <p:cNvSpPr/>
            <p:nvPr/>
          </p:nvSpPr>
          <p:spPr bwMode="auto">
            <a:xfrm>
              <a:off x="4859338" y="4779962"/>
              <a:ext cx="26988" cy="19050"/>
            </a:xfrm>
            <a:custGeom>
              <a:avLst/>
              <a:gdLst>
                <a:gd name="T0" fmla="*/ 3 w 17"/>
                <a:gd name="T1" fmla="*/ 12 h 12"/>
                <a:gd name="T2" fmla="*/ 0 w 17"/>
                <a:gd name="T3" fmla="*/ 9 h 12"/>
                <a:gd name="T4" fmla="*/ 15 w 17"/>
                <a:gd name="T5" fmla="*/ 0 h 12"/>
                <a:gd name="T6" fmla="*/ 17 w 17"/>
                <a:gd name="T7" fmla="*/ 5 h 12"/>
                <a:gd name="T8" fmla="*/ 3 w 17"/>
                <a:gd name="T9" fmla="*/ 12 h 12"/>
              </a:gdLst>
              <a:ahLst/>
              <a:cxnLst>
                <a:cxn ang="0">
                  <a:pos x="T0" y="T1"/>
                </a:cxn>
                <a:cxn ang="0">
                  <a:pos x="T2" y="T3"/>
                </a:cxn>
                <a:cxn ang="0">
                  <a:pos x="T4" y="T5"/>
                </a:cxn>
                <a:cxn ang="0">
                  <a:pos x="T6" y="T7"/>
                </a:cxn>
                <a:cxn ang="0">
                  <a:pos x="T8" y="T9"/>
                </a:cxn>
              </a:cxnLst>
              <a:rect l="0" t="0" r="r" b="b"/>
              <a:pathLst>
                <a:path w="17" h="12">
                  <a:moveTo>
                    <a:pt x="3" y="12"/>
                  </a:moveTo>
                  <a:lnTo>
                    <a:pt x="0" y="9"/>
                  </a:lnTo>
                  <a:lnTo>
                    <a:pt x="15" y="0"/>
                  </a:lnTo>
                  <a:lnTo>
                    <a:pt x="17"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6" name="Freeform 629"/>
            <p:cNvSpPr/>
            <p:nvPr/>
          </p:nvSpPr>
          <p:spPr bwMode="auto">
            <a:xfrm>
              <a:off x="4822826" y="4870450"/>
              <a:ext cx="19050" cy="52388"/>
            </a:xfrm>
            <a:custGeom>
              <a:avLst/>
              <a:gdLst>
                <a:gd name="T0" fmla="*/ 2 w 12"/>
                <a:gd name="T1" fmla="*/ 33 h 33"/>
                <a:gd name="T2" fmla="*/ 0 w 12"/>
                <a:gd name="T3" fmla="*/ 33 h 33"/>
                <a:gd name="T4" fmla="*/ 7 w 12"/>
                <a:gd name="T5" fmla="*/ 0 h 33"/>
                <a:gd name="T6" fmla="*/ 12 w 12"/>
                <a:gd name="T7" fmla="*/ 2 h 33"/>
                <a:gd name="T8" fmla="*/ 2 w 12"/>
                <a:gd name="T9" fmla="*/ 33 h 33"/>
              </a:gdLst>
              <a:ahLst/>
              <a:cxnLst>
                <a:cxn ang="0">
                  <a:pos x="T0" y="T1"/>
                </a:cxn>
                <a:cxn ang="0">
                  <a:pos x="T2" y="T3"/>
                </a:cxn>
                <a:cxn ang="0">
                  <a:pos x="T4" y="T5"/>
                </a:cxn>
                <a:cxn ang="0">
                  <a:pos x="T6" y="T7"/>
                </a:cxn>
                <a:cxn ang="0">
                  <a:pos x="T8" y="T9"/>
                </a:cxn>
              </a:cxnLst>
              <a:rect l="0" t="0" r="r" b="b"/>
              <a:pathLst>
                <a:path w="12" h="33">
                  <a:moveTo>
                    <a:pt x="2" y="33"/>
                  </a:moveTo>
                  <a:lnTo>
                    <a:pt x="0" y="33"/>
                  </a:lnTo>
                  <a:lnTo>
                    <a:pt x="7" y="0"/>
                  </a:lnTo>
                  <a:lnTo>
                    <a:pt x="12"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7" name="Freeform 630"/>
            <p:cNvSpPr/>
            <p:nvPr/>
          </p:nvSpPr>
          <p:spPr bwMode="auto">
            <a:xfrm>
              <a:off x="4829176" y="4895850"/>
              <a:ext cx="15875" cy="22225"/>
            </a:xfrm>
            <a:custGeom>
              <a:avLst/>
              <a:gdLst>
                <a:gd name="T0" fmla="*/ 8 w 10"/>
                <a:gd name="T1" fmla="*/ 14 h 14"/>
                <a:gd name="T2" fmla="*/ 0 w 10"/>
                <a:gd name="T3" fmla="*/ 0 h 14"/>
                <a:gd name="T4" fmla="*/ 3 w 10"/>
                <a:gd name="T5" fmla="*/ 0 h 14"/>
                <a:gd name="T6" fmla="*/ 10 w 10"/>
                <a:gd name="T7" fmla="*/ 14 h 14"/>
                <a:gd name="T8" fmla="*/ 8 w 10"/>
                <a:gd name="T9" fmla="*/ 14 h 14"/>
              </a:gdLst>
              <a:ahLst/>
              <a:cxnLst>
                <a:cxn ang="0">
                  <a:pos x="T0" y="T1"/>
                </a:cxn>
                <a:cxn ang="0">
                  <a:pos x="T2" y="T3"/>
                </a:cxn>
                <a:cxn ang="0">
                  <a:pos x="T4" y="T5"/>
                </a:cxn>
                <a:cxn ang="0">
                  <a:pos x="T6" y="T7"/>
                </a:cxn>
                <a:cxn ang="0">
                  <a:pos x="T8" y="T9"/>
                </a:cxn>
              </a:cxnLst>
              <a:rect l="0" t="0" r="r" b="b"/>
              <a:pathLst>
                <a:path w="10" h="14">
                  <a:moveTo>
                    <a:pt x="8" y="14"/>
                  </a:moveTo>
                  <a:lnTo>
                    <a:pt x="0" y="0"/>
                  </a:lnTo>
                  <a:lnTo>
                    <a:pt x="3" y="0"/>
                  </a:lnTo>
                  <a:lnTo>
                    <a:pt x="10" y="14"/>
                  </a:lnTo>
                  <a:lnTo>
                    <a:pt x="8"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8" name="Freeform 631"/>
            <p:cNvSpPr/>
            <p:nvPr/>
          </p:nvSpPr>
          <p:spPr bwMode="auto">
            <a:xfrm>
              <a:off x="4806951" y="4892675"/>
              <a:ext cx="26988" cy="17463"/>
            </a:xfrm>
            <a:custGeom>
              <a:avLst/>
              <a:gdLst>
                <a:gd name="T0" fmla="*/ 3 w 17"/>
                <a:gd name="T1" fmla="*/ 11 h 11"/>
                <a:gd name="T2" fmla="*/ 0 w 17"/>
                <a:gd name="T3" fmla="*/ 9 h 11"/>
                <a:gd name="T4" fmla="*/ 14 w 17"/>
                <a:gd name="T5" fmla="*/ 0 h 11"/>
                <a:gd name="T6" fmla="*/ 17 w 17"/>
                <a:gd name="T7" fmla="*/ 4 h 11"/>
                <a:gd name="T8" fmla="*/ 3 w 17"/>
                <a:gd name="T9" fmla="*/ 11 h 11"/>
              </a:gdLst>
              <a:ahLst/>
              <a:cxnLst>
                <a:cxn ang="0">
                  <a:pos x="T0" y="T1"/>
                </a:cxn>
                <a:cxn ang="0">
                  <a:pos x="T2" y="T3"/>
                </a:cxn>
                <a:cxn ang="0">
                  <a:pos x="T4" y="T5"/>
                </a:cxn>
                <a:cxn ang="0">
                  <a:pos x="T6" y="T7"/>
                </a:cxn>
                <a:cxn ang="0">
                  <a:pos x="T8" y="T9"/>
                </a:cxn>
              </a:cxnLst>
              <a:rect l="0" t="0" r="r" b="b"/>
              <a:pathLst>
                <a:path w="17" h="11">
                  <a:moveTo>
                    <a:pt x="3" y="11"/>
                  </a:moveTo>
                  <a:lnTo>
                    <a:pt x="0" y="9"/>
                  </a:lnTo>
                  <a:lnTo>
                    <a:pt x="14" y="0"/>
                  </a:lnTo>
                  <a:lnTo>
                    <a:pt x="17" y="4"/>
                  </a:lnTo>
                  <a:lnTo>
                    <a:pt x="3" y="1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9" name="Freeform 632"/>
            <p:cNvSpPr/>
            <p:nvPr/>
          </p:nvSpPr>
          <p:spPr bwMode="auto">
            <a:xfrm>
              <a:off x="4781551" y="4794250"/>
              <a:ext cx="47625" cy="38100"/>
            </a:xfrm>
            <a:custGeom>
              <a:avLst/>
              <a:gdLst>
                <a:gd name="T0" fmla="*/ 28 w 30"/>
                <a:gd name="T1" fmla="*/ 24 h 24"/>
                <a:gd name="T2" fmla="*/ 0 w 30"/>
                <a:gd name="T3" fmla="*/ 5 h 24"/>
                <a:gd name="T4" fmla="*/ 2 w 30"/>
                <a:gd name="T5" fmla="*/ 0 h 24"/>
                <a:gd name="T6" fmla="*/ 30 w 30"/>
                <a:gd name="T7" fmla="*/ 19 h 24"/>
                <a:gd name="T8" fmla="*/ 28 w 30"/>
                <a:gd name="T9" fmla="*/ 24 h 24"/>
              </a:gdLst>
              <a:ahLst/>
              <a:cxnLst>
                <a:cxn ang="0">
                  <a:pos x="T0" y="T1"/>
                </a:cxn>
                <a:cxn ang="0">
                  <a:pos x="T2" y="T3"/>
                </a:cxn>
                <a:cxn ang="0">
                  <a:pos x="T4" y="T5"/>
                </a:cxn>
                <a:cxn ang="0">
                  <a:pos x="T6" y="T7"/>
                </a:cxn>
                <a:cxn ang="0">
                  <a:pos x="T8" y="T9"/>
                </a:cxn>
              </a:cxnLst>
              <a:rect l="0" t="0" r="r" b="b"/>
              <a:pathLst>
                <a:path w="30" h="24">
                  <a:moveTo>
                    <a:pt x="28" y="24"/>
                  </a:moveTo>
                  <a:lnTo>
                    <a:pt x="0" y="5"/>
                  </a:lnTo>
                  <a:lnTo>
                    <a:pt x="2" y="0"/>
                  </a:lnTo>
                  <a:lnTo>
                    <a:pt x="30" y="19"/>
                  </a:lnTo>
                  <a:lnTo>
                    <a:pt x="28"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0" name="Freeform 633"/>
            <p:cNvSpPr/>
            <p:nvPr/>
          </p:nvSpPr>
          <p:spPr bwMode="auto">
            <a:xfrm>
              <a:off x="4781551" y="4810125"/>
              <a:ext cx="25400" cy="11113"/>
            </a:xfrm>
            <a:custGeom>
              <a:avLst/>
              <a:gdLst>
                <a:gd name="T0" fmla="*/ 0 w 16"/>
                <a:gd name="T1" fmla="*/ 7 h 7"/>
                <a:gd name="T2" fmla="*/ 0 w 16"/>
                <a:gd name="T3" fmla="*/ 4 h 7"/>
                <a:gd name="T4" fmla="*/ 16 w 16"/>
                <a:gd name="T5" fmla="*/ 0 h 7"/>
                <a:gd name="T6" fmla="*/ 16 w 16"/>
                <a:gd name="T7" fmla="*/ 4 h 7"/>
                <a:gd name="T8" fmla="*/ 0 w 16"/>
                <a:gd name="T9" fmla="*/ 7 h 7"/>
              </a:gdLst>
              <a:ahLst/>
              <a:cxnLst>
                <a:cxn ang="0">
                  <a:pos x="T0" y="T1"/>
                </a:cxn>
                <a:cxn ang="0">
                  <a:pos x="T2" y="T3"/>
                </a:cxn>
                <a:cxn ang="0">
                  <a:pos x="T4" y="T5"/>
                </a:cxn>
                <a:cxn ang="0">
                  <a:pos x="T6" y="T7"/>
                </a:cxn>
                <a:cxn ang="0">
                  <a:pos x="T8" y="T9"/>
                </a:cxn>
              </a:cxnLst>
              <a:rect l="0" t="0" r="r" b="b"/>
              <a:pathLst>
                <a:path w="16" h="7">
                  <a:moveTo>
                    <a:pt x="0" y="7"/>
                  </a:moveTo>
                  <a:lnTo>
                    <a:pt x="0" y="4"/>
                  </a:lnTo>
                  <a:lnTo>
                    <a:pt x="16" y="0"/>
                  </a:lnTo>
                  <a:lnTo>
                    <a:pt x="16" y="4"/>
                  </a:lnTo>
                  <a:lnTo>
                    <a:pt x="0" y="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1" name="Freeform 634"/>
            <p:cNvSpPr/>
            <p:nvPr/>
          </p:nvSpPr>
          <p:spPr bwMode="auto">
            <a:xfrm>
              <a:off x="4800601" y="4787900"/>
              <a:ext cx="11113" cy="25400"/>
            </a:xfrm>
            <a:custGeom>
              <a:avLst/>
              <a:gdLst>
                <a:gd name="T0" fmla="*/ 2 w 7"/>
                <a:gd name="T1" fmla="*/ 16 h 16"/>
                <a:gd name="T2" fmla="*/ 0 w 7"/>
                <a:gd name="T3" fmla="*/ 2 h 16"/>
                <a:gd name="T4" fmla="*/ 2 w 7"/>
                <a:gd name="T5" fmla="*/ 0 h 16"/>
                <a:gd name="T6" fmla="*/ 7 w 7"/>
                <a:gd name="T7" fmla="*/ 16 h 16"/>
                <a:gd name="T8" fmla="*/ 2 w 7"/>
                <a:gd name="T9" fmla="*/ 16 h 16"/>
              </a:gdLst>
              <a:ahLst/>
              <a:cxnLst>
                <a:cxn ang="0">
                  <a:pos x="T0" y="T1"/>
                </a:cxn>
                <a:cxn ang="0">
                  <a:pos x="T2" y="T3"/>
                </a:cxn>
                <a:cxn ang="0">
                  <a:pos x="T4" y="T5"/>
                </a:cxn>
                <a:cxn ang="0">
                  <a:pos x="T6" y="T7"/>
                </a:cxn>
                <a:cxn ang="0">
                  <a:pos x="T8" y="T9"/>
                </a:cxn>
              </a:cxnLst>
              <a:rect l="0" t="0" r="r" b="b"/>
              <a:pathLst>
                <a:path w="7" h="16">
                  <a:moveTo>
                    <a:pt x="2" y="16"/>
                  </a:moveTo>
                  <a:lnTo>
                    <a:pt x="0" y="2"/>
                  </a:lnTo>
                  <a:lnTo>
                    <a:pt x="2" y="0"/>
                  </a:lnTo>
                  <a:lnTo>
                    <a:pt x="7"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2" name="Freeform 635"/>
            <p:cNvSpPr/>
            <p:nvPr/>
          </p:nvSpPr>
          <p:spPr bwMode="auto">
            <a:xfrm>
              <a:off x="4770438" y="4851400"/>
              <a:ext cx="52388" cy="19050"/>
            </a:xfrm>
            <a:custGeom>
              <a:avLst/>
              <a:gdLst>
                <a:gd name="T0" fmla="*/ 0 w 33"/>
                <a:gd name="T1" fmla="*/ 12 h 12"/>
                <a:gd name="T2" fmla="*/ 0 w 33"/>
                <a:gd name="T3" fmla="*/ 7 h 12"/>
                <a:gd name="T4" fmla="*/ 30 w 33"/>
                <a:gd name="T5" fmla="*/ 0 h 12"/>
                <a:gd name="T6" fmla="*/ 33 w 33"/>
                <a:gd name="T7" fmla="*/ 4 h 12"/>
                <a:gd name="T8" fmla="*/ 0 w 33"/>
                <a:gd name="T9" fmla="*/ 12 h 12"/>
              </a:gdLst>
              <a:ahLst/>
              <a:cxnLst>
                <a:cxn ang="0">
                  <a:pos x="T0" y="T1"/>
                </a:cxn>
                <a:cxn ang="0">
                  <a:pos x="T2" y="T3"/>
                </a:cxn>
                <a:cxn ang="0">
                  <a:pos x="T4" y="T5"/>
                </a:cxn>
                <a:cxn ang="0">
                  <a:pos x="T6" y="T7"/>
                </a:cxn>
                <a:cxn ang="0">
                  <a:pos x="T8" y="T9"/>
                </a:cxn>
              </a:cxnLst>
              <a:rect l="0" t="0" r="r" b="b"/>
              <a:pathLst>
                <a:path w="33" h="12">
                  <a:moveTo>
                    <a:pt x="0" y="12"/>
                  </a:moveTo>
                  <a:lnTo>
                    <a:pt x="0" y="7"/>
                  </a:lnTo>
                  <a:lnTo>
                    <a:pt x="30" y="0"/>
                  </a:lnTo>
                  <a:lnTo>
                    <a:pt x="33" y="4"/>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3" name="Freeform 636"/>
            <p:cNvSpPr/>
            <p:nvPr/>
          </p:nvSpPr>
          <p:spPr bwMode="auto">
            <a:xfrm>
              <a:off x="4781551" y="4857750"/>
              <a:ext cx="19050" cy="26988"/>
            </a:xfrm>
            <a:custGeom>
              <a:avLst/>
              <a:gdLst>
                <a:gd name="T0" fmla="*/ 2 w 12"/>
                <a:gd name="T1" fmla="*/ 17 h 17"/>
                <a:gd name="T2" fmla="*/ 0 w 12"/>
                <a:gd name="T3" fmla="*/ 15 h 17"/>
                <a:gd name="T4" fmla="*/ 7 w 12"/>
                <a:gd name="T5" fmla="*/ 0 h 17"/>
                <a:gd name="T6" fmla="*/ 12 w 12"/>
                <a:gd name="T7" fmla="*/ 3 h 17"/>
                <a:gd name="T8" fmla="*/ 2 w 12"/>
                <a:gd name="T9" fmla="*/ 17 h 17"/>
              </a:gdLst>
              <a:ahLst/>
              <a:cxnLst>
                <a:cxn ang="0">
                  <a:pos x="T0" y="T1"/>
                </a:cxn>
                <a:cxn ang="0">
                  <a:pos x="T2" y="T3"/>
                </a:cxn>
                <a:cxn ang="0">
                  <a:pos x="T4" y="T5"/>
                </a:cxn>
                <a:cxn ang="0">
                  <a:pos x="T6" y="T7"/>
                </a:cxn>
                <a:cxn ang="0">
                  <a:pos x="T8" y="T9"/>
                </a:cxn>
              </a:cxnLst>
              <a:rect l="0" t="0" r="r" b="b"/>
              <a:pathLst>
                <a:path w="12" h="17">
                  <a:moveTo>
                    <a:pt x="2" y="17"/>
                  </a:moveTo>
                  <a:lnTo>
                    <a:pt x="0" y="15"/>
                  </a:lnTo>
                  <a:lnTo>
                    <a:pt x="7" y="0"/>
                  </a:lnTo>
                  <a:lnTo>
                    <a:pt x="12" y="3"/>
                  </a:lnTo>
                  <a:lnTo>
                    <a:pt x="2"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4" name="Freeform 637"/>
            <p:cNvSpPr/>
            <p:nvPr/>
          </p:nvSpPr>
          <p:spPr bwMode="auto">
            <a:xfrm>
              <a:off x="4773613" y="4843462"/>
              <a:ext cx="22225" cy="19050"/>
            </a:xfrm>
            <a:custGeom>
              <a:avLst/>
              <a:gdLst>
                <a:gd name="T0" fmla="*/ 14 w 14"/>
                <a:gd name="T1" fmla="*/ 12 h 12"/>
                <a:gd name="T2" fmla="*/ 0 w 14"/>
                <a:gd name="T3" fmla="*/ 5 h 12"/>
                <a:gd name="T4" fmla="*/ 2 w 14"/>
                <a:gd name="T5" fmla="*/ 0 h 12"/>
                <a:gd name="T6" fmla="*/ 14 w 14"/>
                <a:gd name="T7" fmla="*/ 9 h 12"/>
                <a:gd name="T8" fmla="*/ 14 w 14"/>
                <a:gd name="T9" fmla="*/ 12 h 12"/>
              </a:gdLst>
              <a:ahLst/>
              <a:cxnLst>
                <a:cxn ang="0">
                  <a:pos x="T0" y="T1"/>
                </a:cxn>
                <a:cxn ang="0">
                  <a:pos x="T2" y="T3"/>
                </a:cxn>
                <a:cxn ang="0">
                  <a:pos x="T4" y="T5"/>
                </a:cxn>
                <a:cxn ang="0">
                  <a:pos x="T6" y="T7"/>
                </a:cxn>
                <a:cxn ang="0">
                  <a:pos x="T8" y="T9"/>
                </a:cxn>
              </a:cxnLst>
              <a:rect l="0" t="0" r="r" b="b"/>
              <a:pathLst>
                <a:path w="14" h="12">
                  <a:moveTo>
                    <a:pt x="14" y="12"/>
                  </a:moveTo>
                  <a:lnTo>
                    <a:pt x="0" y="5"/>
                  </a:lnTo>
                  <a:lnTo>
                    <a:pt x="2" y="0"/>
                  </a:lnTo>
                  <a:lnTo>
                    <a:pt x="14" y="9"/>
                  </a:lnTo>
                  <a:lnTo>
                    <a:pt x="14"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5" name="Freeform 638"/>
            <p:cNvSpPr/>
            <p:nvPr/>
          </p:nvSpPr>
          <p:spPr bwMode="auto">
            <a:xfrm>
              <a:off x="4859338" y="4862512"/>
              <a:ext cx="38100" cy="44450"/>
            </a:xfrm>
            <a:custGeom>
              <a:avLst/>
              <a:gdLst>
                <a:gd name="T0" fmla="*/ 22 w 24"/>
                <a:gd name="T1" fmla="*/ 28 h 28"/>
                <a:gd name="T2" fmla="*/ 0 w 24"/>
                <a:gd name="T3" fmla="*/ 2 h 28"/>
                <a:gd name="T4" fmla="*/ 5 w 24"/>
                <a:gd name="T5" fmla="*/ 0 h 28"/>
                <a:gd name="T6" fmla="*/ 24 w 24"/>
                <a:gd name="T7" fmla="*/ 26 h 28"/>
                <a:gd name="T8" fmla="*/ 22 w 24"/>
                <a:gd name="T9" fmla="*/ 28 h 28"/>
              </a:gdLst>
              <a:ahLst/>
              <a:cxnLst>
                <a:cxn ang="0">
                  <a:pos x="T0" y="T1"/>
                </a:cxn>
                <a:cxn ang="0">
                  <a:pos x="T2" y="T3"/>
                </a:cxn>
                <a:cxn ang="0">
                  <a:pos x="T4" y="T5"/>
                </a:cxn>
                <a:cxn ang="0">
                  <a:pos x="T6" y="T7"/>
                </a:cxn>
                <a:cxn ang="0">
                  <a:pos x="T8" y="T9"/>
                </a:cxn>
              </a:cxnLst>
              <a:rect l="0" t="0" r="r" b="b"/>
              <a:pathLst>
                <a:path w="24" h="28">
                  <a:moveTo>
                    <a:pt x="22" y="28"/>
                  </a:moveTo>
                  <a:lnTo>
                    <a:pt x="0" y="2"/>
                  </a:lnTo>
                  <a:lnTo>
                    <a:pt x="5" y="0"/>
                  </a:lnTo>
                  <a:lnTo>
                    <a:pt x="24" y="26"/>
                  </a:lnTo>
                  <a:lnTo>
                    <a:pt x="22"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6" name="Freeform 639"/>
            <p:cNvSpPr/>
            <p:nvPr/>
          </p:nvSpPr>
          <p:spPr bwMode="auto">
            <a:xfrm>
              <a:off x="4878388" y="4881562"/>
              <a:ext cx="26988" cy="6350"/>
            </a:xfrm>
            <a:custGeom>
              <a:avLst/>
              <a:gdLst>
                <a:gd name="T0" fmla="*/ 0 w 17"/>
                <a:gd name="T1" fmla="*/ 4 h 4"/>
                <a:gd name="T2" fmla="*/ 0 w 17"/>
                <a:gd name="T3" fmla="*/ 0 h 4"/>
                <a:gd name="T4" fmla="*/ 17 w 17"/>
                <a:gd name="T5" fmla="*/ 2 h 4"/>
                <a:gd name="T6" fmla="*/ 17 w 17"/>
                <a:gd name="T7" fmla="*/ 4 h 4"/>
                <a:gd name="T8" fmla="*/ 0 w 17"/>
                <a:gd name="T9" fmla="*/ 4 h 4"/>
              </a:gdLst>
              <a:ahLst/>
              <a:cxnLst>
                <a:cxn ang="0">
                  <a:pos x="T0" y="T1"/>
                </a:cxn>
                <a:cxn ang="0">
                  <a:pos x="T2" y="T3"/>
                </a:cxn>
                <a:cxn ang="0">
                  <a:pos x="T4" y="T5"/>
                </a:cxn>
                <a:cxn ang="0">
                  <a:pos x="T6" y="T7"/>
                </a:cxn>
                <a:cxn ang="0">
                  <a:pos x="T8" y="T9"/>
                </a:cxn>
              </a:cxnLst>
              <a:rect l="0" t="0" r="r" b="b"/>
              <a:pathLst>
                <a:path w="17" h="4">
                  <a:moveTo>
                    <a:pt x="0" y="4"/>
                  </a:moveTo>
                  <a:lnTo>
                    <a:pt x="0" y="0"/>
                  </a:lnTo>
                  <a:lnTo>
                    <a:pt x="17" y="2"/>
                  </a:lnTo>
                  <a:lnTo>
                    <a:pt x="17"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7" name="Freeform 640"/>
            <p:cNvSpPr/>
            <p:nvPr/>
          </p:nvSpPr>
          <p:spPr bwMode="auto">
            <a:xfrm>
              <a:off x="4875213" y="4884737"/>
              <a:ext cx="7938" cy="25400"/>
            </a:xfrm>
            <a:custGeom>
              <a:avLst/>
              <a:gdLst>
                <a:gd name="T0" fmla="*/ 0 w 5"/>
                <a:gd name="T1" fmla="*/ 16 h 16"/>
                <a:gd name="T2" fmla="*/ 0 w 5"/>
                <a:gd name="T3" fmla="*/ 0 h 16"/>
                <a:gd name="T4" fmla="*/ 5 w 5"/>
                <a:gd name="T5" fmla="*/ 0 h 16"/>
                <a:gd name="T6" fmla="*/ 2 w 5"/>
                <a:gd name="T7" fmla="*/ 16 h 16"/>
                <a:gd name="T8" fmla="*/ 0 w 5"/>
                <a:gd name="T9" fmla="*/ 16 h 16"/>
              </a:gdLst>
              <a:ahLst/>
              <a:cxnLst>
                <a:cxn ang="0">
                  <a:pos x="T0" y="T1"/>
                </a:cxn>
                <a:cxn ang="0">
                  <a:pos x="T2" y="T3"/>
                </a:cxn>
                <a:cxn ang="0">
                  <a:pos x="T4" y="T5"/>
                </a:cxn>
                <a:cxn ang="0">
                  <a:pos x="T6" y="T7"/>
                </a:cxn>
                <a:cxn ang="0">
                  <a:pos x="T8" y="T9"/>
                </a:cxn>
              </a:cxnLst>
              <a:rect l="0" t="0" r="r" b="b"/>
              <a:pathLst>
                <a:path w="5" h="16">
                  <a:moveTo>
                    <a:pt x="0" y="16"/>
                  </a:moveTo>
                  <a:lnTo>
                    <a:pt x="0" y="0"/>
                  </a:lnTo>
                  <a:lnTo>
                    <a:pt x="5" y="0"/>
                  </a:lnTo>
                  <a:lnTo>
                    <a:pt x="2" y="16"/>
                  </a:lnTo>
                  <a:lnTo>
                    <a:pt x="0"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8" name="Rectangle 641"/>
            <p:cNvSpPr>
              <a:spLocks noChangeArrowheads="1"/>
            </p:cNvSpPr>
            <p:nvPr/>
          </p:nvSpPr>
          <p:spPr bwMode="auto">
            <a:xfrm>
              <a:off x="4870451" y="4835525"/>
              <a:ext cx="53975" cy="7938"/>
            </a:xfrm>
            <a:prstGeom prst="rect">
              <a:avLst/>
            </a:prstGeom>
            <a:solidFill>
              <a:srgbClr val="F3BD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99" name="Freeform 642"/>
            <p:cNvSpPr/>
            <p:nvPr/>
          </p:nvSpPr>
          <p:spPr bwMode="auto">
            <a:xfrm>
              <a:off x="4894263" y="4816475"/>
              <a:ext cx="22225" cy="23813"/>
            </a:xfrm>
            <a:custGeom>
              <a:avLst/>
              <a:gdLst>
                <a:gd name="T0" fmla="*/ 2 w 14"/>
                <a:gd name="T1" fmla="*/ 15 h 15"/>
                <a:gd name="T2" fmla="*/ 0 w 14"/>
                <a:gd name="T3" fmla="*/ 12 h 15"/>
                <a:gd name="T4" fmla="*/ 11 w 14"/>
                <a:gd name="T5" fmla="*/ 0 h 15"/>
                <a:gd name="T6" fmla="*/ 14 w 14"/>
                <a:gd name="T7" fmla="*/ 5 h 15"/>
                <a:gd name="T8" fmla="*/ 2 w 14"/>
                <a:gd name="T9" fmla="*/ 15 h 15"/>
              </a:gdLst>
              <a:ahLst/>
              <a:cxnLst>
                <a:cxn ang="0">
                  <a:pos x="T0" y="T1"/>
                </a:cxn>
                <a:cxn ang="0">
                  <a:pos x="T2" y="T3"/>
                </a:cxn>
                <a:cxn ang="0">
                  <a:pos x="T4" y="T5"/>
                </a:cxn>
                <a:cxn ang="0">
                  <a:pos x="T6" y="T7"/>
                </a:cxn>
                <a:cxn ang="0">
                  <a:pos x="T8" y="T9"/>
                </a:cxn>
              </a:cxnLst>
              <a:rect l="0" t="0" r="r" b="b"/>
              <a:pathLst>
                <a:path w="14" h="15">
                  <a:moveTo>
                    <a:pt x="2" y="15"/>
                  </a:moveTo>
                  <a:lnTo>
                    <a:pt x="0" y="12"/>
                  </a:lnTo>
                  <a:lnTo>
                    <a:pt x="11" y="0"/>
                  </a:lnTo>
                  <a:lnTo>
                    <a:pt x="14" y="5"/>
                  </a:lnTo>
                  <a:lnTo>
                    <a:pt x="2" y="1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0" name="Freeform 643"/>
            <p:cNvSpPr/>
            <p:nvPr/>
          </p:nvSpPr>
          <p:spPr bwMode="auto">
            <a:xfrm>
              <a:off x="4894263" y="4835525"/>
              <a:ext cx="22225" cy="22225"/>
            </a:xfrm>
            <a:custGeom>
              <a:avLst/>
              <a:gdLst>
                <a:gd name="T0" fmla="*/ 11 w 14"/>
                <a:gd name="T1" fmla="*/ 14 h 14"/>
                <a:gd name="T2" fmla="*/ 0 w 14"/>
                <a:gd name="T3" fmla="*/ 5 h 14"/>
                <a:gd name="T4" fmla="*/ 2 w 14"/>
                <a:gd name="T5" fmla="*/ 0 h 14"/>
                <a:gd name="T6" fmla="*/ 14 w 14"/>
                <a:gd name="T7" fmla="*/ 12 h 14"/>
                <a:gd name="T8" fmla="*/ 11 w 14"/>
                <a:gd name="T9" fmla="*/ 14 h 14"/>
              </a:gdLst>
              <a:ahLst/>
              <a:cxnLst>
                <a:cxn ang="0">
                  <a:pos x="T0" y="T1"/>
                </a:cxn>
                <a:cxn ang="0">
                  <a:pos x="T2" y="T3"/>
                </a:cxn>
                <a:cxn ang="0">
                  <a:pos x="T4" y="T5"/>
                </a:cxn>
                <a:cxn ang="0">
                  <a:pos x="T6" y="T7"/>
                </a:cxn>
                <a:cxn ang="0">
                  <a:pos x="T8" y="T9"/>
                </a:cxn>
              </a:cxnLst>
              <a:rect l="0" t="0" r="r" b="b"/>
              <a:pathLst>
                <a:path w="14" h="14">
                  <a:moveTo>
                    <a:pt x="11" y="14"/>
                  </a:moveTo>
                  <a:lnTo>
                    <a:pt x="0" y="5"/>
                  </a:lnTo>
                  <a:lnTo>
                    <a:pt x="2" y="0"/>
                  </a:lnTo>
                  <a:lnTo>
                    <a:pt x="14" y="12"/>
                  </a:lnTo>
                  <a:lnTo>
                    <a:pt x="11"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1" name="Freeform 644"/>
            <p:cNvSpPr>
              <a:spLocks noEditPoints="1"/>
            </p:cNvSpPr>
            <p:nvPr/>
          </p:nvSpPr>
          <p:spPr bwMode="auto">
            <a:xfrm>
              <a:off x="4787901" y="4791075"/>
              <a:ext cx="112713" cy="112713"/>
            </a:xfrm>
            <a:custGeom>
              <a:avLst/>
              <a:gdLst>
                <a:gd name="T0" fmla="*/ 45 w 71"/>
                <a:gd name="T1" fmla="*/ 71 h 71"/>
                <a:gd name="T2" fmla="*/ 31 w 71"/>
                <a:gd name="T3" fmla="*/ 52 h 71"/>
                <a:gd name="T4" fmla="*/ 10 w 71"/>
                <a:gd name="T5" fmla="*/ 61 h 71"/>
                <a:gd name="T6" fmla="*/ 19 w 71"/>
                <a:gd name="T7" fmla="*/ 40 h 71"/>
                <a:gd name="T8" fmla="*/ 0 w 71"/>
                <a:gd name="T9" fmla="*/ 26 h 71"/>
                <a:gd name="T10" fmla="*/ 24 w 71"/>
                <a:gd name="T11" fmla="*/ 21 h 71"/>
                <a:gd name="T12" fmla="*/ 29 w 71"/>
                <a:gd name="T13" fmla="*/ 0 h 71"/>
                <a:gd name="T14" fmla="*/ 41 w 71"/>
                <a:gd name="T15" fmla="*/ 16 h 71"/>
                <a:gd name="T16" fmla="*/ 62 w 71"/>
                <a:gd name="T17" fmla="*/ 9 h 71"/>
                <a:gd name="T18" fmla="*/ 55 w 71"/>
                <a:gd name="T19" fmla="*/ 31 h 71"/>
                <a:gd name="T20" fmla="*/ 71 w 71"/>
                <a:gd name="T21" fmla="*/ 45 h 71"/>
                <a:gd name="T22" fmla="*/ 50 w 71"/>
                <a:gd name="T23" fmla="*/ 47 h 71"/>
                <a:gd name="T24" fmla="*/ 45 w 71"/>
                <a:gd name="T25" fmla="*/ 71 h 71"/>
                <a:gd name="T26" fmla="*/ 34 w 71"/>
                <a:gd name="T27" fmla="*/ 47 h 71"/>
                <a:gd name="T28" fmla="*/ 34 w 71"/>
                <a:gd name="T29" fmla="*/ 47 h 71"/>
                <a:gd name="T30" fmla="*/ 43 w 71"/>
                <a:gd name="T31" fmla="*/ 61 h 71"/>
                <a:gd name="T32" fmla="*/ 45 w 71"/>
                <a:gd name="T33" fmla="*/ 45 h 71"/>
                <a:gd name="T34" fmla="*/ 62 w 71"/>
                <a:gd name="T35" fmla="*/ 42 h 71"/>
                <a:gd name="T36" fmla="*/ 50 w 71"/>
                <a:gd name="T37" fmla="*/ 33 h 71"/>
                <a:gd name="T38" fmla="*/ 55 w 71"/>
                <a:gd name="T39" fmla="*/ 16 h 71"/>
                <a:gd name="T40" fmla="*/ 41 w 71"/>
                <a:gd name="T41" fmla="*/ 21 h 71"/>
                <a:gd name="T42" fmla="*/ 29 w 71"/>
                <a:gd name="T43" fmla="*/ 9 h 71"/>
                <a:gd name="T44" fmla="*/ 26 w 71"/>
                <a:gd name="T45" fmla="*/ 26 h 71"/>
                <a:gd name="T46" fmla="*/ 10 w 71"/>
                <a:gd name="T47" fmla="*/ 28 h 71"/>
                <a:gd name="T48" fmla="*/ 24 w 71"/>
                <a:gd name="T49" fmla="*/ 38 h 71"/>
                <a:gd name="T50" fmla="*/ 17 w 71"/>
                <a:gd name="T51" fmla="*/ 54 h 71"/>
                <a:gd name="T52" fmla="*/ 34 w 71"/>
                <a:gd name="T53" fmla="*/ 4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5" y="71"/>
                  </a:moveTo>
                  <a:lnTo>
                    <a:pt x="31" y="52"/>
                  </a:lnTo>
                  <a:lnTo>
                    <a:pt x="10" y="61"/>
                  </a:lnTo>
                  <a:lnTo>
                    <a:pt x="19" y="40"/>
                  </a:lnTo>
                  <a:lnTo>
                    <a:pt x="0" y="26"/>
                  </a:lnTo>
                  <a:lnTo>
                    <a:pt x="24" y="21"/>
                  </a:lnTo>
                  <a:lnTo>
                    <a:pt x="29" y="0"/>
                  </a:lnTo>
                  <a:lnTo>
                    <a:pt x="41" y="16"/>
                  </a:lnTo>
                  <a:lnTo>
                    <a:pt x="62" y="9"/>
                  </a:lnTo>
                  <a:lnTo>
                    <a:pt x="55" y="31"/>
                  </a:lnTo>
                  <a:lnTo>
                    <a:pt x="71" y="45"/>
                  </a:lnTo>
                  <a:lnTo>
                    <a:pt x="50" y="47"/>
                  </a:lnTo>
                  <a:lnTo>
                    <a:pt x="45" y="71"/>
                  </a:lnTo>
                  <a:close/>
                  <a:moveTo>
                    <a:pt x="34" y="47"/>
                  </a:moveTo>
                  <a:lnTo>
                    <a:pt x="34" y="47"/>
                  </a:lnTo>
                  <a:lnTo>
                    <a:pt x="43" y="61"/>
                  </a:lnTo>
                  <a:lnTo>
                    <a:pt x="45" y="45"/>
                  </a:lnTo>
                  <a:lnTo>
                    <a:pt x="62" y="42"/>
                  </a:lnTo>
                  <a:lnTo>
                    <a:pt x="50" y="33"/>
                  </a:lnTo>
                  <a:lnTo>
                    <a:pt x="55" y="16"/>
                  </a:lnTo>
                  <a:lnTo>
                    <a:pt x="41" y="21"/>
                  </a:lnTo>
                  <a:lnTo>
                    <a:pt x="29" y="9"/>
                  </a:lnTo>
                  <a:lnTo>
                    <a:pt x="26" y="26"/>
                  </a:lnTo>
                  <a:lnTo>
                    <a:pt x="10" y="28"/>
                  </a:lnTo>
                  <a:lnTo>
                    <a:pt x="24" y="38"/>
                  </a:lnTo>
                  <a:lnTo>
                    <a:pt x="17" y="54"/>
                  </a:lnTo>
                  <a:lnTo>
                    <a:pt x="34" y="4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2" name="Freeform 645"/>
            <p:cNvSpPr>
              <a:spLocks noEditPoints="1"/>
            </p:cNvSpPr>
            <p:nvPr/>
          </p:nvSpPr>
          <p:spPr bwMode="auto">
            <a:xfrm>
              <a:off x="4814888" y="4816475"/>
              <a:ext cx="60325" cy="60325"/>
            </a:xfrm>
            <a:custGeom>
              <a:avLst/>
              <a:gdLst>
                <a:gd name="T0" fmla="*/ 24 w 38"/>
                <a:gd name="T1" fmla="*/ 38 h 38"/>
                <a:gd name="T2" fmla="*/ 17 w 38"/>
                <a:gd name="T3" fmla="*/ 29 h 38"/>
                <a:gd name="T4" fmla="*/ 5 w 38"/>
                <a:gd name="T5" fmla="*/ 34 h 38"/>
                <a:gd name="T6" fmla="*/ 9 w 38"/>
                <a:gd name="T7" fmla="*/ 22 h 38"/>
                <a:gd name="T8" fmla="*/ 0 w 38"/>
                <a:gd name="T9" fmla="*/ 15 h 38"/>
                <a:gd name="T10" fmla="*/ 12 w 38"/>
                <a:gd name="T11" fmla="*/ 12 h 38"/>
                <a:gd name="T12" fmla="*/ 14 w 38"/>
                <a:gd name="T13" fmla="*/ 0 h 38"/>
                <a:gd name="T14" fmla="*/ 21 w 38"/>
                <a:gd name="T15" fmla="*/ 10 h 38"/>
                <a:gd name="T16" fmla="*/ 33 w 38"/>
                <a:gd name="T17" fmla="*/ 5 h 38"/>
                <a:gd name="T18" fmla="*/ 28 w 38"/>
                <a:gd name="T19" fmla="*/ 17 h 38"/>
                <a:gd name="T20" fmla="*/ 38 w 38"/>
                <a:gd name="T21" fmla="*/ 24 h 38"/>
                <a:gd name="T22" fmla="*/ 26 w 38"/>
                <a:gd name="T23" fmla="*/ 26 h 38"/>
                <a:gd name="T24" fmla="*/ 24 w 38"/>
                <a:gd name="T25" fmla="*/ 38 h 38"/>
                <a:gd name="T26" fmla="*/ 19 w 38"/>
                <a:gd name="T27" fmla="*/ 24 h 38"/>
                <a:gd name="T28" fmla="*/ 19 w 38"/>
                <a:gd name="T29" fmla="*/ 24 h 38"/>
                <a:gd name="T30" fmla="*/ 21 w 38"/>
                <a:gd name="T31" fmla="*/ 29 h 38"/>
                <a:gd name="T32" fmla="*/ 24 w 38"/>
                <a:gd name="T33" fmla="*/ 22 h 38"/>
                <a:gd name="T34" fmla="*/ 28 w 38"/>
                <a:gd name="T35" fmla="*/ 22 h 38"/>
                <a:gd name="T36" fmla="*/ 24 w 38"/>
                <a:gd name="T37" fmla="*/ 17 h 38"/>
                <a:gd name="T38" fmla="*/ 26 w 38"/>
                <a:gd name="T39" fmla="*/ 12 h 38"/>
                <a:gd name="T40" fmla="*/ 21 w 38"/>
                <a:gd name="T41" fmla="*/ 15 h 38"/>
                <a:gd name="T42" fmla="*/ 17 w 38"/>
                <a:gd name="T43" fmla="*/ 10 h 38"/>
                <a:gd name="T44" fmla="*/ 17 w 38"/>
                <a:gd name="T45" fmla="*/ 15 h 38"/>
                <a:gd name="T46" fmla="*/ 9 w 38"/>
                <a:gd name="T47" fmla="*/ 17 h 38"/>
                <a:gd name="T48" fmla="*/ 14 w 38"/>
                <a:gd name="T49" fmla="*/ 19 h 38"/>
                <a:gd name="T50" fmla="*/ 12 w 38"/>
                <a:gd name="T51" fmla="*/ 26 h 38"/>
                <a:gd name="T52" fmla="*/ 19 w 38"/>
                <a:gd name="T53"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7" y="29"/>
                  </a:lnTo>
                  <a:lnTo>
                    <a:pt x="5" y="34"/>
                  </a:lnTo>
                  <a:lnTo>
                    <a:pt x="9" y="22"/>
                  </a:lnTo>
                  <a:lnTo>
                    <a:pt x="0" y="15"/>
                  </a:lnTo>
                  <a:lnTo>
                    <a:pt x="12" y="12"/>
                  </a:lnTo>
                  <a:lnTo>
                    <a:pt x="14" y="0"/>
                  </a:lnTo>
                  <a:lnTo>
                    <a:pt x="21" y="10"/>
                  </a:lnTo>
                  <a:lnTo>
                    <a:pt x="33" y="5"/>
                  </a:lnTo>
                  <a:lnTo>
                    <a:pt x="28" y="17"/>
                  </a:lnTo>
                  <a:lnTo>
                    <a:pt x="38" y="24"/>
                  </a:lnTo>
                  <a:lnTo>
                    <a:pt x="26" y="26"/>
                  </a:lnTo>
                  <a:lnTo>
                    <a:pt x="24" y="38"/>
                  </a:lnTo>
                  <a:close/>
                  <a:moveTo>
                    <a:pt x="19" y="24"/>
                  </a:moveTo>
                  <a:lnTo>
                    <a:pt x="19" y="24"/>
                  </a:lnTo>
                  <a:lnTo>
                    <a:pt x="21" y="29"/>
                  </a:lnTo>
                  <a:lnTo>
                    <a:pt x="24" y="22"/>
                  </a:lnTo>
                  <a:lnTo>
                    <a:pt x="28" y="22"/>
                  </a:lnTo>
                  <a:lnTo>
                    <a:pt x="24" y="17"/>
                  </a:lnTo>
                  <a:lnTo>
                    <a:pt x="26" y="12"/>
                  </a:lnTo>
                  <a:lnTo>
                    <a:pt x="21" y="15"/>
                  </a:lnTo>
                  <a:lnTo>
                    <a:pt x="17" y="10"/>
                  </a:lnTo>
                  <a:lnTo>
                    <a:pt x="17" y="15"/>
                  </a:lnTo>
                  <a:lnTo>
                    <a:pt x="9" y="17"/>
                  </a:lnTo>
                  <a:lnTo>
                    <a:pt x="14" y="19"/>
                  </a:lnTo>
                  <a:lnTo>
                    <a:pt x="12" y="26"/>
                  </a:lnTo>
                  <a:lnTo>
                    <a:pt x="19"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3" name="Freeform 646"/>
            <p:cNvSpPr>
              <a:spLocks noEditPoints="1"/>
            </p:cNvSpPr>
            <p:nvPr/>
          </p:nvSpPr>
          <p:spPr bwMode="auto">
            <a:xfrm>
              <a:off x="4792663" y="4876800"/>
              <a:ext cx="19050" cy="22225"/>
            </a:xfrm>
            <a:custGeom>
              <a:avLst/>
              <a:gdLst>
                <a:gd name="T0" fmla="*/ 2 w 5"/>
                <a:gd name="T1" fmla="*/ 5 h 6"/>
                <a:gd name="T2" fmla="*/ 1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3 w 5"/>
                <a:gd name="T17" fmla="*/ 4 h 6"/>
                <a:gd name="T18" fmla="*/ 3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4"/>
                    <a:pt x="1" y="2"/>
                  </a:cubicBezTo>
                  <a:cubicBezTo>
                    <a:pt x="1" y="1"/>
                    <a:pt x="2" y="0"/>
                    <a:pt x="3" y="1"/>
                  </a:cubicBezTo>
                  <a:cubicBezTo>
                    <a:pt x="5" y="1"/>
                    <a:pt x="5" y="2"/>
                    <a:pt x="5" y="4"/>
                  </a:cubicBezTo>
                  <a:cubicBezTo>
                    <a:pt x="5" y="5"/>
                    <a:pt x="3" y="6"/>
                    <a:pt x="2" y="5"/>
                  </a:cubicBezTo>
                  <a:close/>
                  <a:moveTo>
                    <a:pt x="3" y="2"/>
                  </a:moveTo>
                  <a:cubicBezTo>
                    <a:pt x="3" y="2"/>
                    <a:pt x="3" y="2"/>
                    <a:pt x="3" y="2"/>
                  </a:cubicBezTo>
                  <a:cubicBezTo>
                    <a:pt x="3" y="2"/>
                    <a:pt x="2" y="2"/>
                    <a:pt x="2" y="3"/>
                  </a:cubicBezTo>
                  <a:cubicBezTo>
                    <a:pt x="2" y="3"/>
                    <a:pt x="2" y="4"/>
                    <a:pt x="3" y="4"/>
                  </a:cubicBezTo>
                  <a:cubicBezTo>
                    <a:pt x="3" y="4"/>
                    <a:pt x="3" y="4"/>
                    <a:pt x="3"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4" name="Freeform 647"/>
            <p:cNvSpPr>
              <a:spLocks noEditPoints="1"/>
            </p:cNvSpPr>
            <p:nvPr/>
          </p:nvSpPr>
          <p:spPr bwMode="auto">
            <a:xfrm>
              <a:off x="4878388" y="4794250"/>
              <a:ext cx="22225" cy="19050"/>
            </a:xfrm>
            <a:custGeom>
              <a:avLst/>
              <a:gdLst>
                <a:gd name="T0" fmla="*/ 2 w 6"/>
                <a:gd name="T1" fmla="*/ 5 h 5"/>
                <a:gd name="T2" fmla="*/ 1 w 6"/>
                <a:gd name="T3" fmla="*/ 2 h 5"/>
                <a:gd name="T4" fmla="*/ 4 w 6"/>
                <a:gd name="T5" fmla="*/ 0 h 5"/>
                <a:gd name="T6" fmla="*/ 5 w 6"/>
                <a:gd name="T7" fmla="*/ 3 h 5"/>
                <a:gd name="T8" fmla="*/ 2 w 6"/>
                <a:gd name="T9" fmla="*/ 5 h 5"/>
                <a:gd name="T10" fmla="*/ 3 w 6"/>
                <a:gd name="T11" fmla="*/ 2 h 5"/>
                <a:gd name="T12" fmla="*/ 3 w 6"/>
                <a:gd name="T13" fmla="*/ 2 h 5"/>
                <a:gd name="T14" fmla="*/ 2 w 6"/>
                <a:gd name="T15" fmla="*/ 2 h 5"/>
                <a:gd name="T16" fmla="*/ 3 w 6"/>
                <a:gd name="T17" fmla="*/ 3 h 5"/>
                <a:gd name="T18" fmla="*/ 4 w 6"/>
                <a:gd name="T19" fmla="*/ 3 h 5"/>
                <a:gd name="T20" fmla="*/ 3 w 6"/>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5"/>
                  </a:moveTo>
                  <a:cubicBezTo>
                    <a:pt x="1" y="5"/>
                    <a:pt x="0" y="3"/>
                    <a:pt x="1" y="2"/>
                  </a:cubicBezTo>
                  <a:cubicBezTo>
                    <a:pt x="1" y="1"/>
                    <a:pt x="2" y="0"/>
                    <a:pt x="4" y="0"/>
                  </a:cubicBezTo>
                  <a:cubicBezTo>
                    <a:pt x="5" y="1"/>
                    <a:pt x="6" y="2"/>
                    <a:pt x="5" y="3"/>
                  </a:cubicBezTo>
                  <a:cubicBezTo>
                    <a:pt x="5" y="5"/>
                    <a:pt x="3" y="5"/>
                    <a:pt x="2" y="5"/>
                  </a:cubicBezTo>
                  <a:close/>
                  <a:moveTo>
                    <a:pt x="3" y="2"/>
                  </a:moveTo>
                  <a:cubicBezTo>
                    <a:pt x="3" y="2"/>
                    <a:pt x="3" y="2"/>
                    <a:pt x="3" y="2"/>
                  </a:cubicBezTo>
                  <a:cubicBezTo>
                    <a:pt x="3" y="2"/>
                    <a:pt x="2" y="2"/>
                    <a:pt x="2" y="2"/>
                  </a:cubicBezTo>
                  <a:cubicBezTo>
                    <a:pt x="2" y="3"/>
                    <a:pt x="2" y="3"/>
                    <a:pt x="3" y="3"/>
                  </a:cubicBezTo>
                  <a:cubicBezTo>
                    <a:pt x="3" y="3"/>
                    <a:pt x="3" y="3"/>
                    <a:pt x="4"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5" name="Freeform 648"/>
            <p:cNvSpPr>
              <a:spLocks noEditPoints="1"/>
            </p:cNvSpPr>
            <p:nvPr/>
          </p:nvSpPr>
          <p:spPr bwMode="auto">
            <a:xfrm>
              <a:off x="4822826" y="4775200"/>
              <a:ext cx="19050" cy="23813"/>
            </a:xfrm>
            <a:custGeom>
              <a:avLst/>
              <a:gdLst>
                <a:gd name="T0" fmla="*/ 1 w 5"/>
                <a:gd name="T1" fmla="*/ 5 h 6"/>
                <a:gd name="T2" fmla="*/ 0 w 5"/>
                <a:gd name="T3" fmla="*/ 2 h 6"/>
                <a:gd name="T4" fmla="*/ 3 w 5"/>
                <a:gd name="T5" fmla="*/ 1 h 6"/>
                <a:gd name="T6" fmla="*/ 4 w 5"/>
                <a:gd name="T7" fmla="*/ 4 h 6"/>
                <a:gd name="T8" fmla="*/ 1 w 5"/>
                <a:gd name="T9" fmla="*/ 5 h 6"/>
                <a:gd name="T10" fmla="*/ 2 w 5"/>
                <a:gd name="T11" fmla="*/ 2 h 6"/>
                <a:gd name="T12" fmla="*/ 2 w 5"/>
                <a:gd name="T13" fmla="*/ 2 h 6"/>
                <a:gd name="T14" fmla="*/ 1 w 5"/>
                <a:gd name="T15" fmla="*/ 3 h 6"/>
                <a:gd name="T16" fmla="*/ 2 w 5"/>
                <a:gd name="T17" fmla="*/ 4 h 6"/>
                <a:gd name="T18" fmla="*/ 3 w 5"/>
                <a:gd name="T19" fmla="*/ 3 h 6"/>
                <a:gd name="T20" fmla="*/ 2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1" y="5"/>
                  </a:moveTo>
                  <a:cubicBezTo>
                    <a:pt x="0" y="5"/>
                    <a:pt x="0" y="4"/>
                    <a:pt x="0" y="2"/>
                  </a:cubicBezTo>
                  <a:cubicBezTo>
                    <a:pt x="0" y="1"/>
                    <a:pt x="2" y="0"/>
                    <a:pt x="3" y="1"/>
                  </a:cubicBezTo>
                  <a:cubicBezTo>
                    <a:pt x="4" y="1"/>
                    <a:pt x="5" y="3"/>
                    <a:pt x="4" y="4"/>
                  </a:cubicBezTo>
                  <a:cubicBezTo>
                    <a:pt x="4" y="5"/>
                    <a:pt x="3" y="6"/>
                    <a:pt x="1" y="5"/>
                  </a:cubicBezTo>
                  <a:close/>
                  <a:moveTo>
                    <a:pt x="2" y="2"/>
                  </a:moveTo>
                  <a:cubicBezTo>
                    <a:pt x="2" y="2"/>
                    <a:pt x="2" y="2"/>
                    <a:pt x="2" y="2"/>
                  </a:cubicBezTo>
                  <a:cubicBezTo>
                    <a:pt x="2" y="2"/>
                    <a:pt x="2" y="3"/>
                    <a:pt x="1" y="3"/>
                  </a:cubicBezTo>
                  <a:cubicBezTo>
                    <a:pt x="1" y="3"/>
                    <a:pt x="2" y="4"/>
                    <a:pt x="2" y="4"/>
                  </a:cubicBezTo>
                  <a:cubicBezTo>
                    <a:pt x="2" y="4"/>
                    <a:pt x="3" y="4"/>
                    <a:pt x="3" y="3"/>
                  </a:cubicBezTo>
                  <a:cubicBezTo>
                    <a:pt x="3" y="3"/>
                    <a:pt x="3" y="3"/>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6" name="Freeform 649"/>
            <p:cNvSpPr>
              <a:spLocks noEditPoints="1"/>
            </p:cNvSpPr>
            <p:nvPr/>
          </p:nvSpPr>
          <p:spPr bwMode="auto">
            <a:xfrm>
              <a:off x="4776788" y="4821237"/>
              <a:ext cx="19050" cy="19050"/>
            </a:xfrm>
            <a:custGeom>
              <a:avLst/>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3 h 5"/>
                <a:gd name="T16" fmla="*/ 2 w 5"/>
                <a:gd name="T17" fmla="*/ 3 h 5"/>
                <a:gd name="T18" fmla="*/ 3 w 5"/>
                <a:gd name="T19" fmla="*/ 3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5"/>
                    <a:pt x="0" y="3"/>
                    <a:pt x="0" y="2"/>
                  </a:cubicBezTo>
                  <a:cubicBezTo>
                    <a:pt x="1" y="1"/>
                    <a:pt x="2" y="0"/>
                    <a:pt x="3" y="0"/>
                  </a:cubicBezTo>
                  <a:cubicBezTo>
                    <a:pt x="5" y="1"/>
                    <a:pt x="5" y="2"/>
                    <a:pt x="5" y="3"/>
                  </a:cubicBezTo>
                  <a:cubicBezTo>
                    <a:pt x="5" y="5"/>
                    <a:pt x="3" y="5"/>
                    <a:pt x="2" y="5"/>
                  </a:cubicBezTo>
                  <a:close/>
                  <a:moveTo>
                    <a:pt x="3" y="2"/>
                  </a:moveTo>
                  <a:cubicBezTo>
                    <a:pt x="3" y="2"/>
                    <a:pt x="3" y="2"/>
                    <a:pt x="3" y="2"/>
                  </a:cubicBezTo>
                  <a:cubicBezTo>
                    <a:pt x="2" y="2"/>
                    <a:pt x="2" y="2"/>
                    <a:pt x="2" y="3"/>
                  </a:cubicBezTo>
                  <a:cubicBezTo>
                    <a:pt x="2" y="3"/>
                    <a:pt x="2" y="3"/>
                    <a:pt x="2" y="3"/>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7" name="Freeform 650"/>
            <p:cNvSpPr>
              <a:spLocks noEditPoints="1"/>
            </p:cNvSpPr>
            <p:nvPr/>
          </p:nvSpPr>
          <p:spPr bwMode="auto">
            <a:xfrm>
              <a:off x="4894263" y="4854575"/>
              <a:ext cx="17463" cy="19050"/>
            </a:xfrm>
            <a:custGeom>
              <a:avLst/>
              <a:gdLst>
                <a:gd name="T0" fmla="*/ 2 w 5"/>
                <a:gd name="T1" fmla="*/ 4 h 5"/>
                <a:gd name="T2" fmla="*/ 0 w 5"/>
                <a:gd name="T3" fmla="*/ 2 h 5"/>
                <a:gd name="T4" fmla="*/ 3 w 5"/>
                <a:gd name="T5" fmla="*/ 0 h 5"/>
                <a:gd name="T6" fmla="*/ 5 w 5"/>
                <a:gd name="T7" fmla="*/ 3 h 5"/>
                <a:gd name="T8" fmla="*/ 2 w 5"/>
                <a:gd name="T9" fmla="*/ 4 h 5"/>
                <a:gd name="T10" fmla="*/ 3 w 5"/>
                <a:gd name="T11" fmla="*/ 2 h 5"/>
                <a:gd name="T12" fmla="*/ 3 w 5"/>
                <a:gd name="T13" fmla="*/ 2 h 5"/>
                <a:gd name="T14" fmla="*/ 2 w 5"/>
                <a:gd name="T15" fmla="*/ 2 h 5"/>
                <a:gd name="T16" fmla="*/ 2 w 5"/>
                <a:gd name="T17" fmla="*/ 3 h 5"/>
                <a:gd name="T18" fmla="*/ 3 w 5"/>
                <a:gd name="T19" fmla="*/ 2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1" y="4"/>
                    <a:pt x="0" y="3"/>
                    <a:pt x="0" y="2"/>
                  </a:cubicBezTo>
                  <a:cubicBezTo>
                    <a:pt x="1" y="0"/>
                    <a:pt x="2" y="0"/>
                    <a:pt x="3" y="0"/>
                  </a:cubicBezTo>
                  <a:cubicBezTo>
                    <a:pt x="4" y="0"/>
                    <a:pt x="5" y="2"/>
                    <a:pt x="5" y="3"/>
                  </a:cubicBezTo>
                  <a:cubicBezTo>
                    <a:pt x="4" y="4"/>
                    <a:pt x="3" y="5"/>
                    <a:pt x="2" y="4"/>
                  </a:cubicBezTo>
                  <a:close/>
                  <a:moveTo>
                    <a:pt x="3" y="2"/>
                  </a:moveTo>
                  <a:cubicBezTo>
                    <a:pt x="3" y="2"/>
                    <a:pt x="3" y="2"/>
                    <a:pt x="3" y="2"/>
                  </a:cubicBezTo>
                  <a:cubicBezTo>
                    <a:pt x="2" y="1"/>
                    <a:pt x="2" y="2"/>
                    <a:pt x="2" y="2"/>
                  </a:cubicBezTo>
                  <a:cubicBezTo>
                    <a:pt x="2" y="2"/>
                    <a:pt x="2" y="3"/>
                    <a:pt x="2" y="3"/>
                  </a:cubicBezTo>
                  <a:cubicBezTo>
                    <a:pt x="3" y="3"/>
                    <a:pt x="3" y="3"/>
                    <a:pt x="3" y="2"/>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8" name="Freeform 651"/>
            <p:cNvSpPr/>
            <p:nvPr/>
          </p:nvSpPr>
          <p:spPr bwMode="auto">
            <a:xfrm>
              <a:off x="3024188" y="4760912"/>
              <a:ext cx="22225" cy="52388"/>
            </a:xfrm>
            <a:custGeom>
              <a:avLst/>
              <a:gdLst>
                <a:gd name="T0" fmla="*/ 5 w 14"/>
                <a:gd name="T1" fmla="*/ 33 h 33"/>
                <a:gd name="T2" fmla="*/ 0 w 14"/>
                <a:gd name="T3" fmla="*/ 33 h 33"/>
                <a:gd name="T4" fmla="*/ 10 w 14"/>
                <a:gd name="T5" fmla="*/ 0 h 33"/>
                <a:gd name="T6" fmla="*/ 14 w 14"/>
                <a:gd name="T7" fmla="*/ 2 h 33"/>
                <a:gd name="T8" fmla="*/ 5 w 14"/>
                <a:gd name="T9" fmla="*/ 33 h 33"/>
              </a:gdLst>
              <a:ahLst/>
              <a:cxnLst>
                <a:cxn ang="0">
                  <a:pos x="T0" y="T1"/>
                </a:cxn>
                <a:cxn ang="0">
                  <a:pos x="T2" y="T3"/>
                </a:cxn>
                <a:cxn ang="0">
                  <a:pos x="T4" y="T5"/>
                </a:cxn>
                <a:cxn ang="0">
                  <a:pos x="T6" y="T7"/>
                </a:cxn>
                <a:cxn ang="0">
                  <a:pos x="T8" y="T9"/>
                </a:cxn>
              </a:cxnLst>
              <a:rect l="0" t="0" r="r" b="b"/>
              <a:pathLst>
                <a:path w="14" h="33">
                  <a:moveTo>
                    <a:pt x="5" y="33"/>
                  </a:moveTo>
                  <a:lnTo>
                    <a:pt x="0" y="33"/>
                  </a:lnTo>
                  <a:lnTo>
                    <a:pt x="10" y="0"/>
                  </a:lnTo>
                  <a:lnTo>
                    <a:pt x="14"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9" name="Freeform 652"/>
            <p:cNvSpPr/>
            <p:nvPr/>
          </p:nvSpPr>
          <p:spPr bwMode="auto">
            <a:xfrm>
              <a:off x="3021013" y="4764087"/>
              <a:ext cx="19050" cy="26988"/>
            </a:xfrm>
            <a:custGeom>
              <a:avLst/>
              <a:gdLst>
                <a:gd name="T0" fmla="*/ 7 w 12"/>
                <a:gd name="T1" fmla="*/ 17 h 17"/>
                <a:gd name="T2" fmla="*/ 0 w 12"/>
                <a:gd name="T3" fmla="*/ 3 h 17"/>
                <a:gd name="T4" fmla="*/ 2 w 12"/>
                <a:gd name="T5" fmla="*/ 0 h 17"/>
                <a:gd name="T6" fmla="*/ 12 w 12"/>
                <a:gd name="T7" fmla="*/ 15 h 17"/>
                <a:gd name="T8" fmla="*/ 7 w 12"/>
                <a:gd name="T9" fmla="*/ 17 h 17"/>
              </a:gdLst>
              <a:ahLst/>
              <a:cxnLst>
                <a:cxn ang="0">
                  <a:pos x="T0" y="T1"/>
                </a:cxn>
                <a:cxn ang="0">
                  <a:pos x="T2" y="T3"/>
                </a:cxn>
                <a:cxn ang="0">
                  <a:pos x="T4" y="T5"/>
                </a:cxn>
                <a:cxn ang="0">
                  <a:pos x="T6" y="T7"/>
                </a:cxn>
                <a:cxn ang="0">
                  <a:pos x="T8" y="T9"/>
                </a:cxn>
              </a:cxnLst>
              <a:rect l="0" t="0" r="r" b="b"/>
              <a:pathLst>
                <a:path w="12" h="17">
                  <a:moveTo>
                    <a:pt x="7" y="17"/>
                  </a:moveTo>
                  <a:lnTo>
                    <a:pt x="0" y="3"/>
                  </a:lnTo>
                  <a:lnTo>
                    <a:pt x="2" y="0"/>
                  </a:lnTo>
                  <a:lnTo>
                    <a:pt x="12" y="15"/>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0" name="Freeform 653"/>
            <p:cNvSpPr/>
            <p:nvPr/>
          </p:nvSpPr>
          <p:spPr bwMode="auto">
            <a:xfrm>
              <a:off x="3035301" y="4772025"/>
              <a:ext cx="23813" cy="19050"/>
            </a:xfrm>
            <a:custGeom>
              <a:avLst/>
              <a:gdLst>
                <a:gd name="T0" fmla="*/ 0 w 15"/>
                <a:gd name="T1" fmla="*/ 12 h 12"/>
                <a:gd name="T2" fmla="*/ 0 w 15"/>
                <a:gd name="T3" fmla="*/ 10 h 12"/>
                <a:gd name="T4" fmla="*/ 12 w 15"/>
                <a:gd name="T5" fmla="*/ 0 h 12"/>
                <a:gd name="T6" fmla="*/ 15 w 15"/>
                <a:gd name="T7" fmla="*/ 5 h 12"/>
                <a:gd name="T8" fmla="*/ 0 w 15"/>
                <a:gd name="T9" fmla="*/ 12 h 12"/>
              </a:gdLst>
              <a:ahLst/>
              <a:cxnLst>
                <a:cxn ang="0">
                  <a:pos x="T0" y="T1"/>
                </a:cxn>
                <a:cxn ang="0">
                  <a:pos x="T2" y="T3"/>
                </a:cxn>
                <a:cxn ang="0">
                  <a:pos x="T4" y="T5"/>
                </a:cxn>
                <a:cxn ang="0">
                  <a:pos x="T6" y="T7"/>
                </a:cxn>
                <a:cxn ang="0">
                  <a:pos x="T8" y="T9"/>
                </a:cxn>
              </a:cxnLst>
              <a:rect l="0" t="0" r="r" b="b"/>
              <a:pathLst>
                <a:path w="15" h="12">
                  <a:moveTo>
                    <a:pt x="0" y="12"/>
                  </a:moveTo>
                  <a:lnTo>
                    <a:pt x="0" y="10"/>
                  </a:lnTo>
                  <a:lnTo>
                    <a:pt x="12" y="0"/>
                  </a:lnTo>
                  <a:lnTo>
                    <a:pt x="15" y="5"/>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1" name="Freeform 654"/>
            <p:cNvSpPr/>
            <p:nvPr/>
          </p:nvSpPr>
          <p:spPr bwMode="auto">
            <a:xfrm>
              <a:off x="2994026" y="4862512"/>
              <a:ext cx="23813" cy="52388"/>
            </a:xfrm>
            <a:custGeom>
              <a:avLst/>
              <a:gdLst>
                <a:gd name="T0" fmla="*/ 5 w 15"/>
                <a:gd name="T1" fmla="*/ 33 h 33"/>
                <a:gd name="T2" fmla="*/ 0 w 15"/>
                <a:gd name="T3" fmla="*/ 33 h 33"/>
                <a:gd name="T4" fmla="*/ 10 w 15"/>
                <a:gd name="T5" fmla="*/ 0 h 33"/>
                <a:gd name="T6" fmla="*/ 15 w 15"/>
                <a:gd name="T7" fmla="*/ 2 h 33"/>
                <a:gd name="T8" fmla="*/ 5 w 15"/>
                <a:gd name="T9" fmla="*/ 33 h 33"/>
              </a:gdLst>
              <a:ahLst/>
              <a:cxnLst>
                <a:cxn ang="0">
                  <a:pos x="T0" y="T1"/>
                </a:cxn>
                <a:cxn ang="0">
                  <a:pos x="T2" y="T3"/>
                </a:cxn>
                <a:cxn ang="0">
                  <a:pos x="T4" y="T5"/>
                </a:cxn>
                <a:cxn ang="0">
                  <a:pos x="T6" y="T7"/>
                </a:cxn>
                <a:cxn ang="0">
                  <a:pos x="T8" y="T9"/>
                </a:cxn>
              </a:cxnLst>
              <a:rect l="0" t="0" r="r" b="b"/>
              <a:pathLst>
                <a:path w="15" h="33">
                  <a:moveTo>
                    <a:pt x="5" y="33"/>
                  </a:moveTo>
                  <a:lnTo>
                    <a:pt x="0" y="33"/>
                  </a:lnTo>
                  <a:lnTo>
                    <a:pt x="10" y="0"/>
                  </a:lnTo>
                  <a:lnTo>
                    <a:pt x="15"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2" name="Freeform 655"/>
            <p:cNvSpPr/>
            <p:nvPr/>
          </p:nvSpPr>
          <p:spPr bwMode="auto">
            <a:xfrm>
              <a:off x="3001963" y="4887912"/>
              <a:ext cx="19050" cy="26988"/>
            </a:xfrm>
            <a:custGeom>
              <a:avLst/>
              <a:gdLst>
                <a:gd name="T0" fmla="*/ 10 w 12"/>
                <a:gd name="T1" fmla="*/ 17 h 17"/>
                <a:gd name="T2" fmla="*/ 0 w 12"/>
                <a:gd name="T3" fmla="*/ 3 h 17"/>
                <a:gd name="T4" fmla="*/ 5 w 12"/>
                <a:gd name="T5" fmla="*/ 0 h 17"/>
                <a:gd name="T6" fmla="*/ 12 w 12"/>
                <a:gd name="T7" fmla="*/ 14 h 17"/>
                <a:gd name="T8" fmla="*/ 10 w 12"/>
                <a:gd name="T9" fmla="*/ 17 h 17"/>
              </a:gdLst>
              <a:ahLst/>
              <a:cxnLst>
                <a:cxn ang="0">
                  <a:pos x="T0" y="T1"/>
                </a:cxn>
                <a:cxn ang="0">
                  <a:pos x="T2" y="T3"/>
                </a:cxn>
                <a:cxn ang="0">
                  <a:pos x="T4" y="T5"/>
                </a:cxn>
                <a:cxn ang="0">
                  <a:pos x="T6" y="T7"/>
                </a:cxn>
                <a:cxn ang="0">
                  <a:pos x="T8" y="T9"/>
                </a:cxn>
              </a:cxnLst>
              <a:rect l="0" t="0" r="r" b="b"/>
              <a:pathLst>
                <a:path w="12" h="17">
                  <a:moveTo>
                    <a:pt x="10" y="17"/>
                  </a:moveTo>
                  <a:lnTo>
                    <a:pt x="0" y="3"/>
                  </a:lnTo>
                  <a:lnTo>
                    <a:pt x="5" y="0"/>
                  </a:lnTo>
                  <a:lnTo>
                    <a:pt x="12" y="14"/>
                  </a:lnTo>
                  <a:lnTo>
                    <a:pt x="1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3" name="Freeform 656"/>
            <p:cNvSpPr/>
            <p:nvPr/>
          </p:nvSpPr>
          <p:spPr bwMode="auto">
            <a:xfrm>
              <a:off x="2982913" y="4887912"/>
              <a:ext cx="22225" cy="15875"/>
            </a:xfrm>
            <a:custGeom>
              <a:avLst/>
              <a:gdLst>
                <a:gd name="T0" fmla="*/ 0 w 14"/>
                <a:gd name="T1" fmla="*/ 10 h 10"/>
                <a:gd name="T2" fmla="*/ 0 w 14"/>
                <a:gd name="T3" fmla="*/ 7 h 10"/>
                <a:gd name="T4" fmla="*/ 14 w 14"/>
                <a:gd name="T5" fmla="*/ 0 h 10"/>
                <a:gd name="T6" fmla="*/ 14 w 14"/>
                <a:gd name="T7" fmla="*/ 3 h 10"/>
                <a:gd name="T8" fmla="*/ 0 w 14"/>
                <a:gd name="T9" fmla="*/ 10 h 10"/>
              </a:gdLst>
              <a:ahLst/>
              <a:cxnLst>
                <a:cxn ang="0">
                  <a:pos x="T0" y="T1"/>
                </a:cxn>
                <a:cxn ang="0">
                  <a:pos x="T2" y="T3"/>
                </a:cxn>
                <a:cxn ang="0">
                  <a:pos x="T4" y="T5"/>
                </a:cxn>
                <a:cxn ang="0">
                  <a:pos x="T6" y="T7"/>
                </a:cxn>
                <a:cxn ang="0">
                  <a:pos x="T8" y="T9"/>
                </a:cxn>
              </a:cxnLst>
              <a:rect l="0" t="0" r="r" b="b"/>
              <a:pathLst>
                <a:path w="14" h="10">
                  <a:moveTo>
                    <a:pt x="0" y="10"/>
                  </a:moveTo>
                  <a:lnTo>
                    <a:pt x="0" y="7"/>
                  </a:lnTo>
                  <a:lnTo>
                    <a:pt x="14" y="0"/>
                  </a:lnTo>
                  <a:lnTo>
                    <a:pt x="14" y="3"/>
                  </a:lnTo>
                  <a:lnTo>
                    <a:pt x="0"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4" name="Freeform 657"/>
            <p:cNvSpPr/>
            <p:nvPr/>
          </p:nvSpPr>
          <p:spPr bwMode="auto">
            <a:xfrm>
              <a:off x="2957513" y="4791075"/>
              <a:ext cx="47625" cy="33338"/>
            </a:xfrm>
            <a:custGeom>
              <a:avLst/>
              <a:gdLst>
                <a:gd name="T0" fmla="*/ 28 w 30"/>
                <a:gd name="T1" fmla="*/ 21 h 21"/>
                <a:gd name="T2" fmla="*/ 0 w 30"/>
                <a:gd name="T3" fmla="*/ 2 h 21"/>
                <a:gd name="T4" fmla="*/ 2 w 30"/>
                <a:gd name="T5" fmla="*/ 0 h 21"/>
                <a:gd name="T6" fmla="*/ 30 w 30"/>
                <a:gd name="T7" fmla="*/ 16 h 21"/>
                <a:gd name="T8" fmla="*/ 28 w 30"/>
                <a:gd name="T9" fmla="*/ 21 h 21"/>
              </a:gdLst>
              <a:ahLst/>
              <a:cxnLst>
                <a:cxn ang="0">
                  <a:pos x="T0" y="T1"/>
                </a:cxn>
                <a:cxn ang="0">
                  <a:pos x="T2" y="T3"/>
                </a:cxn>
                <a:cxn ang="0">
                  <a:pos x="T4" y="T5"/>
                </a:cxn>
                <a:cxn ang="0">
                  <a:pos x="T6" y="T7"/>
                </a:cxn>
                <a:cxn ang="0">
                  <a:pos x="T8" y="T9"/>
                </a:cxn>
              </a:cxnLst>
              <a:rect l="0" t="0" r="r" b="b"/>
              <a:pathLst>
                <a:path w="30" h="21">
                  <a:moveTo>
                    <a:pt x="28" y="21"/>
                  </a:moveTo>
                  <a:lnTo>
                    <a:pt x="0" y="2"/>
                  </a:lnTo>
                  <a:lnTo>
                    <a:pt x="2" y="0"/>
                  </a:lnTo>
                  <a:lnTo>
                    <a:pt x="30" y="16"/>
                  </a:lnTo>
                  <a:lnTo>
                    <a:pt x="28" y="2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5" name="Freeform 658"/>
            <p:cNvSpPr/>
            <p:nvPr/>
          </p:nvSpPr>
          <p:spPr bwMode="auto">
            <a:xfrm>
              <a:off x="2957513" y="4805362"/>
              <a:ext cx="25400" cy="7938"/>
            </a:xfrm>
            <a:custGeom>
              <a:avLst/>
              <a:gdLst>
                <a:gd name="T0" fmla="*/ 0 w 16"/>
                <a:gd name="T1" fmla="*/ 5 h 5"/>
                <a:gd name="T2" fmla="*/ 0 w 16"/>
                <a:gd name="T3" fmla="*/ 3 h 5"/>
                <a:gd name="T4" fmla="*/ 14 w 16"/>
                <a:gd name="T5" fmla="*/ 0 h 5"/>
                <a:gd name="T6" fmla="*/ 16 w 16"/>
                <a:gd name="T7" fmla="*/ 3 h 5"/>
                <a:gd name="T8" fmla="*/ 0 w 16"/>
                <a:gd name="T9" fmla="*/ 5 h 5"/>
              </a:gdLst>
              <a:ahLst/>
              <a:cxnLst>
                <a:cxn ang="0">
                  <a:pos x="T0" y="T1"/>
                </a:cxn>
                <a:cxn ang="0">
                  <a:pos x="T2" y="T3"/>
                </a:cxn>
                <a:cxn ang="0">
                  <a:pos x="T4" y="T5"/>
                </a:cxn>
                <a:cxn ang="0">
                  <a:pos x="T6" y="T7"/>
                </a:cxn>
                <a:cxn ang="0">
                  <a:pos x="T8" y="T9"/>
                </a:cxn>
              </a:cxnLst>
              <a:rect l="0" t="0" r="r" b="b"/>
              <a:pathLst>
                <a:path w="16" h="5">
                  <a:moveTo>
                    <a:pt x="0" y="5"/>
                  </a:moveTo>
                  <a:lnTo>
                    <a:pt x="0" y="3"/>
                  </a:lnTo>
                  <a:lnTo>
                    <a:pt x="14" y="0"/>
                  </a:lnTo>
                  <a:lnTo>
                    <a:pt x="16" y="3"/>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6" name="Freeform 659"/>
            <p:cNvSpPr/>
            <p:nvPr/>
          </p:nvSpPr>
          <p:spPr bwMode="auto">
            <a:xfrm>
              <a:off x="2976563" y="4779962"/>
              <a:ext cx="6350" cy="25400"/>
            </a:xfrm>
            <a:custGeom>
              <a:avLst/>
              <a:gdLst>
                <a:gd name="T0" fmla="*/ 2 w 4"/>
                <a:gd name="T1" fmla="*/ 16 h 16"/>
                <a:gd name="T2" fmla="*/ 0 w 4"/>
                <a:gd name="T3" fmla="*/ 2 h 16"/>
                <a:gd name="T4" fmla="*/ 2 w 4"/>
                <a:gd name="T5" fmla="*/ 0 h 16"/>
                <a:gd name="T6" fmla="*/ 4 w 4"/>
                <a:gd name="T7" fmla="*/ 16 h 16"/>
                <a:gd name="T8" fmla="*/ 2 w 4"/>
                <a:gd name="T9" fmla="*/ 16 h 16"/>
              </a:gdLst>
              <a:ahLst/>
              <a:cxnLst>
                <a:cxn ang="0">
                  <a:pos x="T0" y="T1"/>
                </a:cxn>
                <a:cxn ang="0">
                  <a:pos x="T2" y="T3"/>
                </a:cxn>
                <a:cxn ang="0">
                  <a:pos x="T4" y="T5"/>
                </a:cxn>
                <a:cxn ang="0">
                  <a:pos x="T6" y="T7"/>
                </a:cxn>
                <a:cxn ang="0">
                  <a:pos x="T8" y="T9"/>
                </a:cxn>
              </a:cxnLst>
              <a:rect l="0" t="0" r="r" b="b"/>
              <a:pathLst>
                <a:path w="4" h="16">
                  <a:moveTo>
                    <a:pt x="2" y="16"/>
                  </a:moveTo>
                  <a:lnTo>
                    <a:pt x="0" y="2"/>
                  </a:lnTo>
                  <a:lnTo>
                    <a:pt x="2" y="0"/>
                  </a:lnTo>
                  <a:lnTo>
                    <a:pt x="4"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7" name="Freeform 660"/>
            <p:cNvSpPr/>
            <p:nvPr/>
          </p:nvSpPr>
          <p:spPr bwMode="auto">
            <a:xfrm>
              <a:off x="2946401" y="4843462"/>
              <a:ext cx="52388" cy="19050"/>
            </a:xfrm>
            <a:custGeom>
              <a:avLst/>
              <a:gdLst>
                <a:gd name="T0" fmla="*/ 0 w 33"/>
                <a:gd name="T1" fmla="*/ 12 h 12"/>
                <a:gd name="T2" fmla="*/ 0 w 33"/>
                <a:gd name="T3" fmla="*/ 9 h 12"/>
                <a:gd name="T4" fmla="*/ 30 w 33"/>
                <a:gd name="T5" fmla="*/ 0 h 12"/>
                <a:gd name="T6" fmla="*/ 33 w 33"/>
                <a:gd name="T7" fmla="*/ 5 h 12"/>
                <a:gd name="T8" fmla="*/ 0 w 33"/>
                <a:gd name="T9" fmla="*/ 12 h 12"/>
              </a:gdLst>
              <a:ahLst/>
              <a:cxnLst>
                <a:cxn ang="0">
                  <a:pos x="T0" y="T1"/>
                </a:cxn>
                <a:cxn ang="0">
                  <a:pos x="T2" y="T3"/>
                </a:cxn>
                <a:cxn ang="0">
                  <a:pos x="T4" y="T5"/>
                </a:cxn>
                <a:cxn ang="0">
                  <a:pos x="T6" y="T7"/>
                </a:cxn>
                <a:cxn ang="0">
                  <a:pos x="T8" y="T9"/>
                </a:cxn>
              </a:cxnLst>
              <a:rect l="0" t="0" r="r" b="b"/>
              <a:pathLst>
                <a:path w="33" h="12">
                  <a:moveTo>
                    <a:pt x="0" y="12"/>
                  </a:moveTo>
                  <a:lnTo>
                    <a:pt x="0" y="9"/>
                  </a:lnTo>
                  <a:lnTo>
                    <a:pt x="30" y="0"/>
                  </a:lnTo>
                  <a:lnTo>
                    <a:pt x="33" y="5"/>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8" name="Freeform 661"/>
            <p:cNvSpPr/>
            <p:nvPr/>
          </p:nvSpPr>
          <p:spPr bwMode="auto">
            <a:xfrm>
              <a:off x="2957513" y="4851400"/>
              <a:ext cx="14288" cy="25400"/>
            </a:xfrm>
            <a:custGeom>
              <a:avLst/>
              <a:gdLst>
                <a:gd name="T0" fmla="*/ 2 w 9"/>
                <a:gd name="T1" fmla="*/ 16 h 16"/>
                <a:gd name="T2" fmla="*/ 0 w 9"/>
                <a:gd name="T3" fmla="*/ 14 h 16"/>
                <a:gd name="T4" fmla="*/ 7 w 9"/>
                <a:gd name="T5" fmla="*/ 0 h 16"/>
                <a:gd name="T6" fmla="*/ 9 w 9"/>
                <a:gd name="T7" fmla="*/ 2 h 16"/>
                <a:gd name="T8" fmla="*/ 2 w 9"/>
                <a:gd name="T9" fmla="*/ 16 h 16"/>
              </a:gdLst>
              <a:ahLst/>
              <a:cxnLst>
                <a:cxn ang="0">
                  <a:pos x="T0" y="T1"/>
                </a:cxn>
                <a:cxn ang="0">
                  <a:pos x="T2" y="T3"/>
                </a:cxn>
                <a:cxn ang="0">
                  <a:pos x="T4" y="T5"/>
                </a:cxn>
                <a:cxn ang="0">
                  <a:pos x="T6" y="T7"/>
                </a:cxn>
                <a:cxn ang="0">
                  <a:pos x="T8" y="T9"/>
                </a:cxn>
              </a:cxnLst>
              <a:rect l="0" t="0" r="r" b="b"/>
              <a:pathLst>
                <a:path w="9" h="16">
                  <a:moveTo>
                    <a:pt x="2" y="16"/>
                  </a:moveTo>
                  <a:lnTo>
                    <a:pt x="0" y="14"/>
                  </a:lnTo>
                  <a:lnTo>
                    <a:pt x="7" y="0"/>
                  </a:lnTo>
                  <a:lnTo>
                    <a:pt x="9" y="2"/>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9" name="Freeform 662"/>
            <p:cNvSpPr/>
            <p:nvPr/>
          </p:nvSpPr>
          <p:spPr bwMode="auto">
            <a:xfrm>
              <a:off x="2946401" y="4840287"/>
              <a:ext cx="25400" cy="14288"/>
            </a:xfrm>
            <a:custGeom>
              <a:avLst/>
              <a:gdLst>
                <a:gd name="T0" fmla="*/ 14 w 16"/>
                <a:gd name="T1" fmla="*/ 9 h 9"/>
                <a:gd name="T2" fmla="*/ 0 w 16"/>
                <a:gd name="T3" fmla="*/ 2 h 9"/>
                <a:gd name="T4" fmla="*/ 2 w 16"/>
                <a:gd name="T5" fmla="*/ 0 h 9"/>
                <a:gd name="T6" fmla="*/ 16 w 16"/>
                <a:gd name="T7" fmla="*/ 7 h 9"/>
                <a:gd name="T8" fmla="*/ 14 w 16"/>
                <a:gd name="T9" fmla="*/ 9 h 9"/>
              </a:gdLst>
              <a:ahLst/>
              <a:cxnLst>
                <a:cxn ang="0">
                  <a:pos x="T0" y="T1"/>
                </a:cxn>
                <a:cxn ang="0">
                  <a:pos x="T2" y="T3"/>
                </a:cxn>
                <a:cxn ang="0">
                  <a:pos x="T4" y="T5"/>
                </a:cxn>
                <a:cxn ang="0">
                  <a:pos x="T6" y="T7"/>
                </a:cxn>
                <a:cxn ang="0">
                  <a:pos x="T8" y="T9"/>
                </a:cxn>
              </a:cxnLst>
              <a:rect l="0" t="0" r="r" b="b"/>
              <a:pathLst>
                <a:path w="16" h="9">
                  <a:moveTo>
                    <a:pt x="14" y="9"/>
                  </a:moveTo>
                  <a:lnTo>
                    <a:pt x="0" y="2"/>
                  </a:lnTo>
                  <a:lnTo>
                    <a:pt x="2" y="0"/>
                  </a:lnTo>
                  <a:lnTo>
                    <a:pt x="16" y="7"/>
                  </a:lnTo>
                  <a:lnTo>
                    <a:pt x="14"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0" name="Freeform 663"/>
            <p:cNvSpPr/>
            <p:nvPr/>
          </p:nvSpPr>
          <p:spPr bwMode="auto">
            <a:xfrm>
              <a:off x="3035301" y="4854575"/>
              <a:ext cx="38100" cy="44450"/>
            </a:xfrm>
            <a:custGeom>
              <a:avLst/>
              <a:gdLst>
                <a:gd name="T0" fmla="*/ 22 w 24"/>
                <a:gd name="T1" fmla="*/ 28 h 28"/>
                <a:gd name="T2" fmla="*/ 0 w 24"/>
                <a:gd name="T3" fmla="*/ 2 h 28"/>
                <a:gd name="T4" fmla="*/ 3 w 24"/>
                <a:gd name="T5" fmla="*/ 0 h 28"/>
                <a:gd name="T6" fmla="*/ 24 w 24"/>
                <a:gd name="T7" fmla="*/ 26 h 28"/>
                <a:gd name="T8" fmla="*/ 22 w 24"/>
                <a:gd name="T9" fmla="*/ 28 h 28"/>
              </a:gdLst>
              <a:ahLst/>
              <a:cxnLst>
                <a:cxn ang="0">
                  <a:pos x="T0" y="T1"/>
                </a:cxn>
                <a:cxn ang="0">
                  <a:pos x="T2" y="T3"/>
                </a:cxn>
                <a:cxn ang="0">
                  <a:pos x="T4" y="T5"/>
                </a:cxn>
                <a:cxn ang="0">
                  <a:pos x="T6" y="T7"/>
                </a:cxn>
                <a:cxn ang="0">
                  <a:pos x="T8" y="T9"/>
                </a:cxn>
              </a:cxnLst>
              <a:rect l="0" t="0" r="r" b="b"/>
              <a:pathLst>
                <a:path w="24" h="28">
                  <a:moveTo>
                    <a:pt x="22" y="28"/>
                  </a:moveTo>
                  <a:lnTo>
                    <a:pt x="0" y="2"/>
                  </a:lnTo>
                  <a:lnTo>
                    <a:pt x="3" y="0"/>
                  </a:lnTo>
                  <a:lnTo>
                    <a:pt x="24" y="26"/>
                  </a:lnTo>
                  <a:lnTo>
                    <a:pt x="22"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1" name="Freeform 664"/>
            <p:cNvSpPr/>
            <p:nvPr/>
          </p:nvSpPr>
          <p:spPr bwMode="auto">
            <a:xfrm>
              <a:off x="3054351" y="4873625"/>
              <a:ext cx="26988" cy="7938"/>
            </a:xfrm>
            <a:custGeom>
              <a:avLst/>
              <a:gdLst>
                <a:gd name="T0" fmla="*/ 0 w 17"/>
                <a:gd name="T1" fmla="*/ 5 h 5"/>
                <a:gd name="T2" fmla="*/ 0 w 17"/>
                <a:gd name="T3" fmla="*/ 0 h 5"/>
                <a:gd name="T4" fmla="*/ 17 w 17"/>
                <a:gd name="T5" fmla="*/ 2 h 5"/>
                <a:gd name="T6" fmla="*/ 17 w 17"/>
                <a:gd name="T7" fmla="*/ 5 h 5"/>
                <a:gd name="T8" fmla="*/ 0 w 17"/>
                <a:gd name="T9" fmla="*/ 5 h 5"/>
              </a:gdLst>
              <a:ahLst/>
              <a:cxnLst>
                <a:cxn ang="0">
                  <a:pos x="T0" y="T1"/>
                </a:cxn>
                <a:cxn ang="0">
                  <a:pos x="T2" y="T3"/>
                </a:cxn>
                <a:cxn ang="0">
                  <a:pos x="T4" y="T5"/>
                </a:cxn>
                <a:cxn ang="0">
                  <a:pos x="T6" y="T7"/>
                </a:cxn>
                <a:cxn ang="0">
                  <a:pos x="T8" y="T9"/>
                </a:cxn>
              </a:cxnLst>
              <a:rect l="0" t="0" r="r" b="b"/>
              <a:pathLst>
                <a:path w="17" h="5">
                  <a:moveTo>
                    <a:pt x="0" y="5"/>
                  </a:moveTo>
                  <a:lnTo>
                    <a:pt x="0" y="0"/>
                  </a:lnTo>
                  <a:lnTo>
                    <a:pt x="17" y="2"/>
                  </a:lnTo>
                  <a:lnTo>
                    <a:pt x="17" y="5"/>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2" name="Freeform 665"/>
            <p:cNvSpPr/>
            <p:nvPr/>
          </p:nvSpPr>
          <p:spPr bwMode="auto">
            <a:xfrm>
              <a:off x="3051176" y="4876800"/>
              <a:ext cx="7938" cy="26988"/>
            </a:xfrm>
            <a:custGeom>
              <a:avLst/>
              <a:gdLst>
                <a:gd name="T0" fmla="*/ 0 w 5"/>
                <a:gd name="T1" fmla="*/ 17 h 17"/>
                <a:gd name="T2" fmla="*/ 0 w 5"/>
                <a:gd name="T3" fmla="*/ 0 h 17"/>
                <a:gd name="T4" fmla="*/ 5 w 5"/>
                <a:gd name="T5" fmla="*/ 0 h 17"/>
                <a:gd name="T6" fmla="*/ 2 w 5"/>
                <a:gd name="T7" fmla="*/ 17 h 17"/>
                <a:gd name="T8" fmla="*/ 0 w 5"/>
                <a:gd name="T9" fmla="*/ 17 h 17"/>
              </a:gdLst>
              <a:ahLst/>
              <a:cxnLst>
                <a:cxn ang="0">
                  <a:pos x="T0" y="T1"/>
                </a:cxn>
                <a:cxn ang="0">
                  <a:pos x="T2" y="T3"/>
                </a:cxn>
                <a:cxn ang="0">
                  <a:pos x="T4" y="T5"/>
                </a:cxn>
                <a:cxn ang="0">
                  <a:pos x="T6" y="T7"/>
                </a:cxn>
                <a:cxn ang="0">
                  <a:pos x="T8" y="T9"/>
                </a:cxn>
              </a:cxnLst>
              <a:rect l="0" t="0" r="r" b="b"/>
              <a:pathLst>
                <a:path w="5" h="17">
                  <a:moveTo>
                    <a:pt x="0" y="17"/>
                  </a:moveTo>
                  <a:lnTo>
                    <a:pt x="0" y="0"/>
                  </a:lnTo>
                  <a:lnTo>
                    <a:pt x="5" y="0"/>
                  </a:lnTo>
                  <a:lnTo>
                    <a:pt x="2" y="17"/>
                  </a:lnTo>
                  <a:lnTo>
                    <a:pt x="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3" name="Freeform 666"/>
            <p:cNvSpPr/>
            <p:nvPr/>
          </p:nvSpPr>
          <p:spPr bwMode="auto">
            <a:xfrm>
              <a:off x="3046413" y="4829175"/>
              <a:ext cx="53975" cy="6350"/>
            </a:xfrm>
            <a:custGeom>
              <a:avLst/>
              <a:gdLst>
                <a:gd name="T0" fmla="*/ 0 w 34"/>
                <a:gd name="T1" fmla="*/ 4 h 4"/>
                <a:gd name="T2" fmla="*/ 0 w 34"/>
                <a:gd name="T3" fmla="*/ 2 h 4"/>
                <a:gd name="T4" fmla="*/ 34 w 34"/>
                <a:gd name="T5" fmla="*/ 0 h 4"/>
                <a:gd name="T6" fmla="*/ 34 w 34"/>
                <a:gd name="T7" fmla="*/ 4 h 4"/>
                <a:gd name="T8" fmla="*/ 0 w 34"/>
                <a:gd name="T9" fmla="*/ 4 h 4"/>
              </a:gdLst>
              <a:ahLst/>
              <a:cxnLst>
                <a:cxn ang="0">
                  <a:pos x="T0" y="T1"/>
                </a:cxn>
                <a:cxn ang="0">
                  <a:pos x="T2" y="T3"/>
                </a:cxn>
                <a:cxn ang="0">
                  <a:pos x="T4" y="T5"/>
                </a:cxn>
                <a:cxn ang="0">
                  <a:pos x="T6" y="T7"/>
                </a:cxn>
                <a:cxn ang="0">
                  <a:pos x="T8" y="T9"/>
                </a:cxn>
              </a:cxnLst>
              <a:rect l="0" t="0" r="r" b="b"/>
              <a:pathLst>
                <a:path w="34" h="4">
                  <a:moveTo>
                    <a:pt x="0" y="4"/>
                  </a:moveTo>
                  <a:lnTo>
                    <a:pt x="0" y="2"/>
                  </a:lnTo>
                  <a:lnTo>
                    <a:pt x="34" y="0"/>
                  </a:lnTo>
                  <a:lnTo>
                    <a:pt x="34"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4" name="Freeform 667"/>
            <p:cNvSpPr/>
            <p:nvPr/>
          </p:nvSpPr>
          <p:spPr bwMode="auto">
            <a:xfrm>
              <a:off x="3070226" y="4813300"/>
              <a:ext cx="22225" cy="22225"/>
            </a:xfrm>
            <a:custGeom>
              <a:avLst/>
              <a:gdLst>
                <a:gd name="T0" fmla="*/ 2 w 14"/>
                <a:gd name="T1" fmla="*/ 14 h 14"/>
                <a:gd name="T2" fmla="*/ 0 w 14"/>
                <a:gd name="T3" fmla="*/ 12 h 14"/>
                <a:gd name="T4" fmla="*/ 11 w 14"/>
                <a:gd name="T5" fmla="*/ 0 h 14"/>
                <a:gd name="T6" fmla="*/ 14 w 14"/>
                <a:gd name="T7" fmla="*/ 2 h 14"/>
                <a:gd name="T8" fmla="*/ 2 w 14"/>
                <a:gd name="T9" fmla="*/ 14 h 14"/>
              </a:gdLst>
              <a:ahLst/>
              <a:cxnLst>
                <a:cxn ang="0">
                  <a:pos x="T0" y="T1"/>
                </a:cxn>
                <a:cxn ang="0">
                  <a:pos x="T2" y="T3"/>
                </a:cxn>
                <a:cxn ang="0">
                  <a:pos x="T4" y="T5"/>
                </a:cxn>
                <a:cxn ang="0">
                  <a:pos x="T6" y="T7"/>
                </a:cxn>
                <a:cxn ang="0">
                  <a:pos x="T8" y="T9"/>
                </a:cxn>
              </a:cxnLst>
              <a:rect l="0" t="0" r="r" b="b"/>
              <a:pathLst>
                <a:path w="14" h="14">
                  <a:moveTo>
                    <a:pt x="2" y="14"/>
                  </a:moveTo>
                  <a:lnTo>
                    <a:pt x="0" y="12"/>
                  </a:lnTo>
                  <a:lnTo>
                    <a:pt x="11" y="0"/>
                  </a:lnTo>
                  <a:lnTo>
                    <a:pt x="14" y="2"/>
                  </a:lnTo>
                  <a:lnTo>
                    <a:pt x="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5" name="Freeform 668"/>
            <p:cNvSpPr/>
            <p:nvPr/>
          </p:nvSpPr>
          <p:spPr bwMode="auto">
            <a:xfrm>
              <a:off x="3070226" y="4832350"/>
              <a:ext cx="22225" cy="19050"/>
            </a:xfrm>
            <a:custGeom>
              <a:avLst/>
              <a:gdLst>
                <a:gd name="T0" fmla="*/ 11 w 14"/>
                <a:gd name="T1" fmla="*/ 12 h 12"/>
                <a:gd name="T2" fmla="*/ 0 w 14"/>
                <a:gd name="T3" fmla="*/ 2 h 12"/>
                <a:gd name="T4" fmla="*/ 2 w 14"/>
                <a:gd name="T5" fmla="*/ 0 h 12"/>
                <a:gd name="T6" fmla="*/ 14 w 14"/>
                <a:gd name="T7" fmla="*/ 9 h 12"/>
                <a:gd name="T8" fmla="*/ 11 w 14"/>
                <a:gd name="T9" fmla="*/ 12 h 12"/>
              </a:gdLst>
              <a:ahLst/>
              <a:cxnLst>
                <a:cxn ang="0">
                  <a:pos x="T0" y="T1"/>
                </a:cxn>
                <a:cxn ang="0">
                  <a:pos x="T2" y="T3"/>
                </a:cxn>
                <a:cxn ang="0">
                  <a:pos x="T4" y="T5"/>
                </a:cxn>
                <a:cxn ang="0">
                  <a:pos x="T6" y="T7"/>
                </a:cxn>
                <a:cxn ang="0">
                  <a:pos x="T8" y="T9"/>
                </a:cxn>
              </a:cxnLst>
              <a:rect l="0" t="0" r="r" b="b"/>
              <a:pathLst>
                <a:path w="14" h="12">
                  <a:moveTo>
                    <a:pt x="11" y="12"/>
                  </a:moveTo>
                  <a:lnTo>
                    <a:pt x="0" y="2"/>
                  </a:lnTo>
                  <a:lnTo>
                    <a:pt x="2" y="0"/>
                  </a:lnTo>
                  <a:lnTo>
                    <a:pt x="14" y="9"/>
                  </a:lnTo>
                  <a:lnTo>
                    <a:pt x="11"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6" name="Freeform 669"/>
            <p:cNvSpPr>
              <a:spLocks noEditPoints="1"/>
            </p:cNvSpPr>
            <p:nvPr/>
          </p:nvSpPr>
          <p:spPr bwMode="auto">
            <a:xfrm>
              <a:off x="2963863" y="4783137"/>
              <a:ext cx="112713" cy="112713"/>
            </a:xfrm>
            <a:custGeom>
              <a:avLst/>
              <a:gdLst>
                <a:gd name="T0" fmla="*/ 45 w 71"/>
                <a:gd name="T1" fmla="*/ 71 h 71"/>
                <a:gd name="T2" fmla="*/ 31 w 71"/>
                <a:gd name="T3" fmla="*/ 55 h 71"/>
                <a:gd name="T4" fmla="*/ 10 w 71"/>
                <a:gd name="T5" fmla="*/ 62 h 71"/>
                <a:gd name="T6" fmla="*/ 17 w 71"/>
                <a:gd name="T7" fmla="*/ 40 h 71"/>
                <a:gd name="T8" fmla="*/ 0 w 71"/>
                <a:gd name="T9" fmla="*/ 26 h 71"/>
                <a:gd name="T10" fmla="*/ 24 w 71"/>
                <a:gd name="T11" fmla="*/ 24 h 71"/>
                <a:gd name="T12" fmla="*/ 26 w 71"/>
                <a:gd name="T13" fmla="*/ 0 h 71"/>
                <a:gd name="T14" fmla="*/ 41 w 71"/>
                <a:gd name="T15" fmla="*/ 19 h 71"/>
                <a:gd name="T16" fmla="*/ 62 w 71"/>
                <a:gd name="T17" fmla="*/ 10 h 71"/>
                <a:gd name="T18" fmla="*/ 52 w 71"/>
                <a:gd name="T19" fmla="*/ 31 h 71"/>
                <a:gd name="T20" fmla="*/ 71 w 71"/>
                <a:gd name="T21" fmla="*/ 45 h 71"/>
                <a:gd name="T22" fmla="*/ 48 w 71"/>
                <a:gd name="T23" fmla="*/ 50 h 71"/>
                <a:gd name="T24" fmla="*/ 45 w 71"/>
                <a:gd name="T25" fmla="*/ 71 h 71"/>
                <a:gd name="T26" fmla="*/ 31 w 71"/>
                <a:gd name="T27" fmla="*/ 50 h 71"/>
                <a:gd name="T28" fmla="*/ 31 w 71"/>
                <a:gd name="T29" fmla="*/ 50 h 71"/>
                <a:gd name="T30" fmla="*/ 43 w 71"/>
                <a:gd name="T31" fmla="*/ 62 h 71"/>
                <a:gd name="T32" fmla="*/ 45 w 71"/>
                <a:gd name="T33" fmla="*/ 45 h 71"/>
                <a:gd name="T34" fmla="*/ 62 w 71"/>
                <a:gd name="T35" fmla="*/ 43 h 71"/>
                <a:gd name="T36" fmla="*/ 48 w 71"/>
                <a:gd name="T37" fmla="*/ 33 h 71"/>
                <a:gd name="T38" fmla="*/ 55 w 71"/>
                <a:gd name="T39" fmla="*/ 17 h 71"/>
                <a:gd name="T40" fmla="*/ 41 w 71"/>
                <a:gd name="T41" fmla="*/ 24 h 71"/>
                <a:gd name="T42" fmla="*/ 29 w 71"/>
                <a:gd name="T43" fmla="*/ 10 h 71"/>
                <a:gd name="T44" fmla="*/ 26 w 71"/>
                <a:gd name="T45" fmla="*/ 26 h 71"/>
                <a:gd name="T46" fmla="*/ 10 w 71"/>
                <a:gd name="T47" fmla="*/ 29 h 71"/>
                <a:gd name="T48" fmla="*/ 22 w 71"/>
                <a:gd name="T49" fmla="*/ 38 h 71"/>
                <a:gd name="T50" fmla="*/ 17 w 71"/>
                <a:gd name="T51" fmla="*/ 55 h 71"/>
                <a:gd name="T52" fmla="*/ 31 w 71"/>
                <a:gd name="T53"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5" y="71"/>
                  </a:moveTo>
                  <a:lnTo>
                    <a:pt x="31" y="55"/>
                  </a:lnTo>
                  <a:lnTo>
                    <a:pt x="10" y="62"/>
                  </a:lnTo>
                  <a:lnTo>
                    <a:pt x="17" y="40"/>
                  </a:lnTo>
                  <a:lnTo>
                    <a:pt x="0" y="26"/>
                  </a:lnTo>
                  <a:lnTo>
                    <a:pt x="24" y="24"/>
                  </a:lnTo>
                  <a:lnTo>
                    <a:pt x="26" y="0"/>
                  </a:lnTo>
                  <a:lnTo>
                    <a:pt x="41" y="19"/>
                  </a:lnTo>
                  <a:lnTo>
                    <a:pt x="62" y="10"/>
                  </a:lnTo>
                  <a:lnTo>
                    <a:pt x="52" y="31"/>
                  </a:lnTo>
                  <a:lnTo>
                    <a:pt x="71" y="45"/>
                  </a:lnTo>
                  <a:lnTo>
                    <a:pt x="48" y="50"/>
                  </a:lnTo>
                  <a:lnTo>
                    <a:pt x="45" y="71"/>
                  </a:lnTo>
                  <a:close/>
                  <a:moveTo>
                    <a:pt x="31" y="50"/>
                  </a:moveTo>
                  <a:lnTo>
                    <a:pt x="31" y="50"/>
                  </a:lnTo>
                  <a:lnTo>
                    <a:pt x="43" y="62"/>
                  </a:lnTo>
                  <a:lnTo>
                    <a:pt x="45" y="45"/>
                  </a:lnTo>
                  <a:lnTo>
                    <a:pt x="62" y="43"/>
                  </a:lnTo>
                  <a:lnTo>
                    <a:pt x="48" y="33"/>
                  </a:lnTo>
                  <a:lnTo>
                    <a:pt x="55" y="17"/>
                  </a:lnTo>
                  <a:lnTo>
                    <a:pt x="41" y="24"/>
                  </a:lnTo>
                  <a:lnTo>
                    <a:pt x="29" y="10"/>
                  </a:lnTo>
                  <a:lnTo>
                    <a:pt x="26" y="26"/>
                  </a:lnTo>
                  <a:lnTo>
                    <a:pt x="10" y="29"/>
                  </a:lnTo>
                  <a:lnTo>
                    <a:pt x="22" y="38"/>
                  </a:lnTo>
                  <a:lnTo>
                    <a:pt x="17" y="55"/>
                  </a:lnTo>
                  <a:lnTo>
                    <a:pt x="31"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7" name="Freeform 670"/>
            <p:cNvSpPr>
              <a:spLocks noEditPoints="1"/>
            </p:cNvSpPr>
            <p:nvPr/>
          </p:nvSpPr>
          <p:spPr bwMode="auto">
            <a:xfrm>
              <a:off x="2990851" y="4810125"/>
              <a:ext cx="60325" cy="60325"/>
            </a:xfrm>
            <a:custGeom>
              <a:avLst/>
              <a:gdLst>
                <a:gd name="T0" fmla="*/ 24 w 38"/>
                <a:gd name="T1" fmla="*/ 38 h 38"/>
                <a:gd name="T2" fmla="*/ 17 w 38"/>
                <a:gd name="T3" fmla="*/ 28 h 38"/>
                <a:gd name="T4" fmla="*/ 5 w 38"/>
                <a:gd name="T5" fmla="*/ 33 h 38"/>
                <a:gd name="T6" fmla="*/ 9 w 38"/>
                <a:gd name="T7" fmla="*/ 21 h 38"/>
                <a:gd name="T8" fmla="*/ 0 w 38"/>
                <a:gd name="T9" fmla="*/ 14 h 38"/>
                <a:gd name="T10" fmla="*/ 12 w 38"/>
                <a:gd name="T11" fmla="*/ 12 h 38"/>
                <a:gd name="T12" fmla="*/ 14 w 38"/>
                <a:gd name="T13" fmla="*/ 0 h 38"/>
                <a:gd name="T14" fmla="*/ 21 w 38"/>
                <a:gd name="T15" fmla="*/ 9 h 38"/>
                <a:gd name="T16" fmla="*/ 33 w 38"/>
                <a:gd name="T17" fmla="*/ 4 h 38"/>
                <a:gd name="T18" fmla="*/ 28 w 38"/>
                <a:gd name="T19" fmla="*/ 16 h 38"/>
                <a:gd name="T20" fmla="*/ 38 w 38"/>
                <a:gd name="T21" fmla="*/ 23 h 38"/>
                <a:gd name="T22" fmla="*/ 26 w 38"/>
                <a:gd name="T23" fmla="*/ 26 h 38"/>
                <a:gd name="T24" fmla="*/ 24 w 38"/>
                <a:gd name="T25" fmla="*/ 38 h 38"/>
                <a:gd name="T26" fmla="*/ 17 w 38"/>
                <a:gd name="T27" fmla="*/ 23 h 38"/>
                <a:gd name="T28" fmla="*/ 17 w 38"/>
                <a:gd name="T29" fmla="*/ 23 h 38"/>
                <a:gd name="T30" fmla="*/ 21 w 38"/>
                <a:gd name="T31" fmla="*/ 28 h 38"/>
                <a:gd name="T32" fmla="*/ 21 w 38"/>
                <a:gd name="T33" fmla="*/ 23 h 38"/>
                <a:gd name="T34" fmla="*/ 28 w 38"/>
                <a:gd name="T35" fmla="*/ 21 h 38"/>
                <a:gd name="T36" fmla="*/ 24 w 38"/>
                <a:gd name="T37" fmla="*/ 19 h 38"/>
                <a:gd name="T38" fmla="*/ 26 w 38"/>
                <a:gd name="T39" fmla="*/ 12 h 38"/>
                <a:gd name="T40" fmla="*/ 21 w 38"/>
                <a:gd name="T41" fmla="*/ 14 h 38"/>
                <a:gd name="T42" fmla="*/ 17 w 38"/>
                <a:gd name="T43" fmla="*/ 9 h 38"/>
                <a:gd name="T44" fmla="*/ 14 w 38"/>
                <a:gd name="T45" fmla="*/ 16 h 38"/>
                <a:gd name="T46" fmla="*/ 9 w 38"/>
                <a:gd name="T47" fmla="*/ 16 h 38"/>
                <a:gd name="T48" fmla="*/ 14 w 38"/>
                <a:gd name="T49" fmla="*/ 21 h 38"/>
                <a:gd name="T50" fmla="*/ 12 w 38"/>
                <a:gd name="T51" fmla="*/ 26 h 38"/>
                <a:gd name="T52" fmla="*/ 17 w 38"/>
                <a:gd name="T53"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7" y="28"/>
                  </a:lnTo>
                  <a:lnTo>
                    <a:pt x="5" y="33"/>
                  </a:lnTo>
                  <a:lnTo>
                    <a:pt x="9" y="21"/>
                  </a:lnTo>
                  <a:lnTo>
                    <a:pt x="0" y="14"/>
                  </a:lnTo>
                  <a:lnTo>
                    <a:pt x="12" y="12"/>
                  </a:lnTo>
                  <a:lnTo>
                    <a:pt x="14" y="0"/>
                  </a:lnTo>
                  <a:lnTo>
                    <a:pt x="21" y="9"/>
                  </a:lnTo>
                  <a:lnTo>
                    <a:pt x="33" y="4"/>
                  </a:lnTo>
                  <a:lnTo>
                    <a:pt x="28" y="16"/>
                  </a:lnTo>
                  <a:lnTo>
                    <a:pt x="38" y="23"/>
                  </a:lnTo>
                  <a:lnTo>
                    <a:pt x="26" y="26"/>
                  </a:lnTo>
                  <a:lnTo>
                    <a:pt x="24" y="38"/>
                  </a:lnTo>
                  <a:close/>
                  <a:moveTo>
                    <a:pt x="17" y="23"/>
                  </a:moveTo>
                  <a:lnTo>
                    <a:pt x="17" y="23"/>
                  </a:lnTo>
                  <a:lnTo>
                    <a:pt x="21" y="28"/>
                  </a:lnTo>
                  <a:lnTo>
                    <a:pt x="21" y="23"/>
                  </a:lnTo>
                  <a:lnTo>
                    <a:pt x="28" y="21"/>
                  </a:lnTo>
                  <a:lnTo>
                    <a:pt x="24" y="19"/>
                  </a:lnTo>
                  <a:lnTo>
                    <a:pt x="26" y="12"/>
                  </a:lnTo>
                  <a:lnTo>
                    <a:pt x="21" y="14"/>
                  </a:lnTo>
                  <a:lnTo>
                    <a:pt x="17" y="9"/>
                  </a:lnTo>
                  <a:lnTo>
                    <a:pt x="14" y="16"/>
                  </a:lnTo>
                  <a:lnTo>
                    <a:pt x="9" y="16"/>
                  </a:lnTo>
                  <a:lnTo>
                    <a:pt x="14" y="21"/>
                  </a:lnTo>
                  <a:lnTo>
                    <a:pt x="12" y="26"/>
                  </a:lnTo>
                  <a:lnTo>
                    <a:pt x="17" y="2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8" name="Freeform 671"/>
            <p:cNvSpPr>
              <a:spLocks noEditPoints="1"/>
            </p:cNvSpPr>
            <p:nvPr/>
          </p:nvSpPr>
          <p:spPr bwMode="auto">
            <a:xfrm>
              <a:off x="2968626" y="4873625"/>
              <a:ext cx="19050" cy="19050"/>
            </a:xfrm>
            <a:custGeom>
              <a:avLst/>
              <a:gdLst>
                <a:gd name="T0" fmla="*/ 2 w 5"/>
                <a:gd name="T1" fmla="*/ 4 h 5"/>
                <a:gd name="T2" fmla="*/ 0 w 5"/>
                <a:gd name="T3" fmla="*/ 2 h 5"/>
                <a:gd name="T4" fmla="*/ 3 w 5"/>
                <a:gd name="T5" fmla="*/ 0 h 5"/>
                <a:gd name="T6" fmla="*/ 5 w 5"/>
                <a:gd name="T7" fmla="*/ 3 h 5"/>
                <a:gd name="T8" fmla="*/ 2 w 5"/>
                <a:gd name="T9" fmla="*/ 4 h 5"/>
                <a:gd name="T10" fmla="*/ 3 w 5"/>
                <a:gd name="T11" fmla="*/ 1 h 5"/>
                <a:gd name="T12" fmla="*/ 3 w 5"/>
                <a:gd name="T13" fmla="*/ 1 h 5"/>
                <a:gd name="T14" fmla="*/ 2 w 5"/>
                <a:gd name="T15" fmla="*/ 2 h 5"/>
                <a:gd name="T16" fmla="*/ 2 w 5"/>
                <a:gd name="T17" fmla="*/ 3 h 5"/>
                <a:gd name="T18" fmla="*/ 3 w 5"/>
                <a:gd name="T19" fmla="*/ 2 h 5"/>
                <a:gd name="T20" fmla="*/ 3 w 5"/>
                <a:gd name="T2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1" y="4"/>
                    <a:pt x="0" y="3"/>
                    <a:pt x="0" y="2"/>
                  </a:cubicBezTo>
                  <a:cubicBezTo>
                    <a:pt x="1" y="0"/>
                    <a:pt x="2" y="0"/>
                    <a:pt x="3" y="0"/>
                  </a:cubicBezTo>
                  <a:cubicBezTo>
                    <a:pt x="4" y="0"/>
                    <a:pt x="5" y="2"/>
                    <a:pt x="5" y="3"/>
                  </a:cubicBezTo>
                  <a:cubicBezTo>
                    <a:pt x="4" y="4"/>
                    <a:pt x="3" y="5"/>
                    <a:pt x="2" y="4"/>
                  </a:cubicBezTo>
                  <a:close/>
                  <a:moveTo>
                    <a:pt x="3" y="1"/>
                  </a:moveTo>
                  <a:cubicBezTo>
                    <a:pt x="3" y="1"/>
                    <a:pt x="3" y="1"/>
                    <a:pt x="3" y="1"/>
                  </a:cubicBezTo>
                  <a:cubicBezTo>
                    <a:pt x="2" y="1"/>
                    <a:pt x="2" y="2"/>
                    <a:pt x="2" y="2"/>
                  </a:cubicBezTo>
                  <a:cubicBezTo>
                    <a:pt x="2" y="2"/>
                    <a:pt x="2" y="3"/>
                    <a:pt x="2" y="3"/>
                  </a:cubicBezTo>
                  <a:cubicBezTo>
                    <a:pt x="3" y="3"/>
                    <a:pt x="3" y="3"/>
                    <a:pt x="3" y="2"/>
                  </a:cubicBezTo>
                  <a:cubicBezTo>
                    <a:pt x="3" y="2"/>
                    <a:pt x="3" y="2"/>
                    <a:pt x="3" y="1"/>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9" name="Freeform 672"/>
            <p:cNvSpPr>
              <a:spLocks noEditPoints="1"/>
            </p:cNvSpPr>
            <p:nvPr/>
          </p:nvSpPr>
          <p:spPr bwMode="auto">
            <a:xfrm>
              <a:off x="3054351" y="4787900"/>
              <a:ext cx="19050" cy="22225"/>
            </a:xfrm>
            <a:custGeom>
              <a:avLst/>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3"/>
                    <a:pt x="0" y="2"/>
                  </a:cubicBezTo>
                  <a:cubicBezTo>
                    <a:pt x="1" y="1"/>
                    <a:pt x="2" y="0"/>
                    <a:pt x="3" y="1"/>
                  </a:cubicBezTo>
                  <a:cubicBezTo>
                    <a:pt x="5" y="1"/>
                    <a:pt x="5" y="2"/>
                    <a:pt x="5" y="4"/>
                  </a:cubicBezTo>
                  <a:cubicBezTo>
                    <a:pt x="5" y="5"/>
                    <a:pt x="3" y="6"/>
                    <a:pt x="2" y="5"/>
                  </a:cubicBezTo>
                  <a:close/>
                  <a:moveTo>
                    <a:pt x="3" y="2"/>
                  </a:moveTo>
                  <a:cubicBezTo>
                    <a:pt x="3" y="2"/>
                    <a:pt x="3" y="2"/>
                    <a:pt x="3" y="2"/>
                  </a:cubicBezTo>
                  <a:cubicBezTo>
                    <a:pt x="2" y="2"/>
                    <a:pt x="2" y="2"/>
                    <a:pt x="2" y="3"/>
                  </a:cubicBezTo>
                  <a:cubicBezTo>
                    <a:pt x="2" y="3"/>
                    <a:pt x="2" y="3"/>
                    <a:pt x="2" y="4"/>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673"/>
            <p:cNvSpPr>
              <a:spLocks noEditPoints="1"/>
            </p:cNvSpPr>
            <p:nvPr/>
          </p:nvSpPr>
          <p:spPr bwMode="auto">
            <a:xfrm>
              <a:off x="2994026" y="4772025"/>
              <a:ext cx="23813" cy="19050"/>
            </a:xfrm>
            <a:custGeom>
              <a:avLst/>
              <a:gdLst>
                <a:gd name="T0" fmla="*/ 2 w 6"/>
                <a:gd name="T1" fmla="*/ 5 h 5"/>
                <a:gd name="T2" fmla="*/ 1 w 6"/>
                <a:gd name="T3" fmla="*/ 2 h 5"/>
                <a:gd name="T4" fmla="*/ 4 w 6"/>
                <a:gd name="T5" fmla="*/ 0 h 5"/>
                <a:gd name="T6" fmla="*/ 5 w 6"/>
                <a:gd name="T7" fmla="*/ 3 h 5"/>
                <a:gd name="T8" fmla="*/ 2 w 6"/>
                <a:gd name="T9" fmla="*/ 5 h 5"/>
                <a:gd name="T10" fmla="*/ 3 w 6"/>
                <a:gd name="T11" fmla="*/ 2 h 5"/>
                <a:gd name="T12" fmla="*/ 3 w 6"/>
                <a:gd name="T13" fmla="*/ 2 h 5"/>
                <a:gd name="T14" fmla="*/ 2 w 6"/>
                <a:gd name="T15" fmla="*/ 2 h 5"/>
                <a:gd name="T16" fmla="*/ 3 w 6"/>
                <a:gd name="T17" fmla="*/ 3 h 5"/>
                <a:gd name="T18" fmla="*/ 4 w 6"/>
                <a:gd name="T19" fmla="*/ 3 h 5"/>
                <a:gd name="T20" fmla="*/ 3 w 6"/>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5"/>
                  </a:moveTo>
                  <a:cubicBezTo>
                    <a:pt x="1" y="4"/>
                    <a:pt x="0" y="3"/>
                    <a:pt x="1" y="2"/>
                  </a:cubicBezTo>
                  <a:cubicBezTo>
                    <a:pt x="1" y="0"/>
                    <a:pt x="2" y="0"/>
                    <a:pt x="4" y="0"/>
                  </a:cubicBezTo>
                  <a:cubicBezTo>
                    <a:pt x="5" y="0"/>
                    <a:pt x="6" y="2"/>
                    <a:pt x="5" y="3"/>
                  </a:cubicBezTo>
                  <a:cubicBezTo>
                    <a:pt x="5" y="4"/>
                    <a:pt x="3" y="5"/>
                    <a:pt x="2" y="5"/>
                  </a:cubicBezTo>
                  <a:close/>
                  <a:moveTo>
                    <a:pt x="3" y="2"/>
                  </a:moveTo>
                  <a:cubicBezTo>
                    <a:pt x="3" y="2"/>
                    <a:pt x="3" y="2"/>
                    <a:pt x="3" y="2"/>
                  </a:cubicBezTo>
                  <a:cubicBezTo>
                    <a:pt x="3" y="2"/>
                    <a:pt x="2" y="2"/>
                    <a:pt x="2" y="2"/>
                  </a:cubicBezTo>
                  <a:cubicBezTo>
                    <a:pt x="2" y="2"/>
                    <a:pt x="2" y="3"/>
                    <a:pt x="3" y="3"/>
                  </a:cubicBezTo>
                  <a:cubicBezTo>
                    <a:pt x="3" y="3"/>
                    <a:pt x="3" y="3"/>
                    <a:pt x="4" y="3"/>
                  </a:cubicBezTo>
                  <a:cubicBezTo>
                    <a:pt x="4"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1" name="Freeform 674"/>
            <p:cNvSpPr>
              <a:spLocks noEditPoints="1"/>
            </p:cNvSpPr>
            <p:nvPr/>
          </p:nvSpPr>
          <p:spPr bwMode="auto">
            <a:xfrm>
              <a:off x="2952751" y="4813300"/>
              <a:ext cx="19050" cy="22225"/>
            </a:xfrm>
            <a:custGeom>
              <a:avLst/>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3"/>
                    <a:pt x="0" y="2"/>
                  </a:cubicBezTo>
                  <a:cubicBezTo>
                    <a:pt x="1" y="1"/>
                    <a:pt x="2" y="0"/>
                    <a:pt x="3" y="1"/>
                  </a:cubicBezTo>
                  <a:cubicBezTo>
                    <a:pt x="4" y="1"/>
                    <a:pt x="5" y="2"/>
                    <a:pt x="5" y="4"/>
                  </a:cubicBezTo>
                  <a:cubicBezTo>
                    <a:pt x="4" y="5"/>
                    <a:pt x="3" y="6"/>
                    <a:pt x="2" y="5"/>
                  </a:cubicBezTo>
                  <a:close/>
                  <a:moveTo>
                    <a:pt x="3" y="2"/>
                  </a:moveTo>
                  <a:cubicBezTo>
                    <a:pt x="3" y="2"/>
                    <a:pt x="3" y="2"/>
                    <a:pt x="3" y="2"/>
                  </a:cubicBezTo>
                  <a:cubicBezTo>
                    <a:pt x="2" y="2"/>
                    <a:pt x="2" y="2"/>
                    <a:pt x="2" y="3"/>
                  </a:cubicBezTo>
                  <a:cubicBezTo>
                    <a:pt x="2" y="3"/>
                    <a:pt x="2" y="3"/>
                    <a:pt x="2" y="4"/>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Freeform 675"/>
            <p:cNvSpPr>
              <a:spLocks noEditPoints="1"/>
            </p:cNvSpPr>
            <p:nvPr/>
          </p:nvSpPr>
          <p:spPr bwMode="auto">
            <a:xfrm>
              <a:off x="3070226" y="4846637"/>
              <a:ext cx="17463" cy="19050"/>
            </a:xfrm>
            <a:custGeom>
              <a:avLst/>
              <a:gdLst>
                <a:gd name="T0" fmla="*/ 2 w 5"/>
                <a:gd name="T1" fmla="*/ 5 h 5"/>
                <a:gd name="T2" fmla="*/ 0 w 5"/>
                <a:gd name="T3" fmla="*/ 2 h 5"/>
                <a:gd name="T4" fmla="*/ 3 w 5"/>
                <a:gd name="T5" fmla="*/ 0 h 5"/>
                <a:gd name="T6" fmla="*/ 4 w 5"/>
                <a:gd name="T7" fmla="*/ 3 h 5"/>
                <a:gd name="T8" fmla="*/ 2 w 5"/>
                <a:gd name="T9" fmla="*/ 5 h 5"/>
                <a:gd name="T10" fmla="*/ 2 w 5"/>
                <a:gd name="T11" fmla="*/ 2 h 5"/>
                <a:gd name="T12" fmla="*/ 2 w 5"/>
                <a:gd name="T13" fmla="*/ 2 h 5"/>
                <a:gd name="T14" fmla="*/ 2 w 5"/>
                <a:gd name="T15" fmla="*/ 2 h 5"/>
                <a:gd name="T16" fmla="*/ 2 w 5"/>
                <a:gd name="T17" fmla="*/ 3 h 5"/>
                <a:gd name="T18" fmla="*/ 3 w 5"/>
                <a:gd name="T19" fmla="*/ 3 h 5"/>
                <a:gd name="T20" fmla="*/ 2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0" y="4"/>
                    <a:pt x="0" y="3"/>
                    <a:pt x="0" y="2"/>
                  </a:cubicBezTo>
                  <a:cubicBezTo>
                    <a:pt x="0" y="1"/>
                    <a:pt x="2" y="0"/>
                    <a:pt x="3" y="0"/>
                  </a:cubicBezTo>
                  <a:cubicBezTo>
                    <a:pt x="4" y="1"/>
                    <a:pt x="5" y="2"/>
                    <a:pt x="4" y="3"/>
                  </a:cubicBezTo>
                  <a:cubicBezTo>
                    <a:pt x="4" y="4"/>
                    <a:pt x="3" y="5"/>
                    <a:pt x="2" y="5"/>
                  </a:cubicBezTo>
                  <a:close/>
                  <a:moveTo>
                    <a:pt x="2" y="2"/>
                  </a:moveTo>
                  <a:cubicBezTo>
                    <a:pt x="2" y="2"/>
                    <a:pt x="2" y="2"/>
                    <a:pt x="2" y="2"/>
                  </a:cubicBezTo>
                  <a:cubicBezTo>
                    <a:pt x="2" y="2"/>
                    <a:pt x="2" y="2"/>
                    <a:pt x="2" y="2"/>
                  </a:cubicBezTo>
                  <a:cubicBezTo>
                    <a:pt x="1" y="3"/>
                    <a:pt x="2" y="3"/>
                    <a:pt x="2" y="3"/>
                  </a:cubicBezTo>
                  <a:cubicBezTo>
                    <a:pt x="2" y="3"/>
                    <a:pt x="3" y="3"/>
                    <a:pt x="3" y="3"/>
                  </a:cubicBezTo>
                  <a:cubicBezTo>
                    <a:pt x="3" y="2"/>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3" name="Freeform 676"/>
            <p:cNvSpPr/>
            <p:nvPr/>
          </p:nvSpPr>
          <p:spPr bwMode="auto">
            <a:xfrm>
              <a:off x="3494088" y="4768850"/>
              <a:ext cx="19050" cy="52388"/>
            </a:xfrm>
            <a:custGeom>
              <a:avLst/>
              <a:gdLst>
                <a:gd name="T0" fmla="*/ 2 w 12"/>
                <a:gd name="T1" fmla="*/ 33 h 33"/>
                <a:gd name="T2" fmla="*/ 0 w 12"/>
                <a:gd name="T3" fmla="*/ 33 h 33"/>
                <a:gd name="T4" fmla="*/ 9 w 12"/>
                <a:gd name="T5" fmla="*/ 0 h 33"/>
                <a:gd name="T6" fmla="*/ 12 w 12"/>
                <a:gd name="T7" fmla="*/ 2 h 33"/>
                <a:gd name="T8" fmla="*/ 2 w 12"/>
                <a:gd name="T9" fmla="*/ 33 h 33"/>
              </a:gdLst>
              <a:ahLst/>
              <a:cxnLst>
                <a:cxn ang="0">
                  <a:pos x="T0" y="T1"/>
                </a:cxn>
                <a:cxn ang="0">
                  <a:pos x="T2" y="T3"/>
                </a:cxn>
                <a:cxn ang="0">
                  <a:pos x="T4" y="T5"/>
                </a:cxn>
                <a:cxn ang="0">
                  <a:pos x="T6" y="T7"/>
                </a:cxn>
                <a:cxn ang="0">
                  <a:pos x="T8" y="T9"/>
                </a:cxn>
              </a:cxnLst>
              <a:rect l="0" t="0" r="r" b="b"/>
              <a:pathLst>
                <a:path w="12" h="33">
                  <a:moveTo>
                    <a:pt x="2" y="33"/>
                  </a:moveTo>
                  <a:lnTo>
                    <a:pt x="0" y="33"/>
                  </a:lnTo>
                  <a:lnTo>
                    <a:pt x="9" y="0"/>
                  </a:lnTo>
                  <a:lnTo>
                    <a:pt x="12"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4" name="Freeform 677"/>
            <p:cNvSpPr/>
            <p:nvPr/>
          </p:nvSpPr>
          <p:spPr bwMode="auto">
            <a:xfrm>
              <a:off x="3486151" y="4772025"/>
              <a:ext cx="19050" cy="26988"/>
            </a:xfrm>
            <a:custGeom>
              <a:avLst/>
              <a:gdLst>
                <a:gd name="T0" fmla="*/ 10 w 12"/>
                <a:gd name="T1" fmla="*/ 17 h 17"/>
                <a:gd name="T2" fmla="*/ 0 w 12"/>
                <a:gd name="T3" fmla="*/ 2 h 17"/>
                <a:gd name="T4" fmla="*/ 5 w 12"/>
                <a:gd name="T5" fmla="*/ 0 h 17"/>
                <a:gd name="T6" fmla="*/ 12 w 12"/>
                <a:gd name="T7" fmla="*/ 14 h 17"/>
                <a:gd name="T8" fmla="*/ 10 w 12"/>
                <a:gd name="T9" fmla="*/ 17 h 17"/>
              </a:gdLst>
              <a:ahLst/>
              <a:cxnLst>
                <a:cxn ang="0">
                  <a:pos x="T0" y="T1"/>
                </a:cxn>
                <a:cxn ang="0">
                  <a:pos x="T2" y="T3"/>
                </a:cxn>
                <a:cxn ang="0">
                  <a:pos x="T4" y="T5"/>
                </a:cxn>
                <a:cxn ang="0">
                  <a:pos x="T6" y="T7"/>
                </a:cxn>
                <a:cxn ang="0">
                  <a:pos x="T8" y="T9"/>
                </a:cxn>
              </a:cxnLst>
              <a:rect l="0" t="0" r="r" b="b"/>
              <a:pathLst>
                <a:path w="12" h="17">
                  <a:moveTo>
                    <a:pt x="10" y="17"/>
                  </a:moveTo>
                  <a:lnTo>
                    <a:pt x="0" y="2"/>
                  </a:lnTo>
                  <a:lnTo>
                    <a:pt x="5" y="0"/>
                  </a:lnTo>
                  <a:lnTo>
                    <a:pt x="12" y="14"/>
                  </a:lnTo>
                  <a:lnTo>
                    <a:pt x="1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5" name="Freeform 678"/>
            <p:cNvSpPr/>
            <p:nvPr/>
          </p:nvSpPr>
          <p:spPr bwMode="auto">
            <a:xfrm>
              <a:off x="3502026" y="4779962"/>
              <a:ext cx="25400" cy="19050"/>
            </a:xfrm>
            <a:custGeom>
              <a:avLst/>
              <a:gdLst>
                <a:gd name="T0" fmla="*/ 2 w 16"/>
                <a:gd name="T1" fmla="*/ 12 h 12"/>
                <a:gd name="T2" fmla="*/ 0 w 16"/>
                <a:gd name="T3" fmla="*/ 9 h 12"/>
                <a:gd name="T4" fmla="*/ 14 w 16"/>
                <a:gd name="T5" fmla="*/ 0 h 12"/>
                <a:gd name="T6" fmla="*/ 16 w 16"/>
                <a:gd name="T7" fmla="*/ 5 h 12"/>
                <a:gd name="T8" fmla="*/ 2 w 16"/>
                <a:gd name="T9" fmla="*/ 12 h 12"/>
              </a:gdLst>
              <a:ahLst/>
              <a:cxnLst>
                <a:cxn ang="0">
                  <a:pos x="T0" y="T1"/>
                </a:cxn>
                <a:cxn ang="0">
                  <a:pos x="T2" y="T3"/>
                </a:cxn>
                <a:cxn ang="0">
                  <a:pos x="T4" y="T5"/>
                </a:cxn>
                <a:cxn ang="0">
                  <a:pos x="T6" y="T7"/>
                </a:cxn>
                <a:cxn ang="0">
                  <a:pos x="T8" y="T9"/>
                </a:cxn>
              </a:cxnLst>
              <a:rect l="0" t="0" r="r" b="b"/>
              <a:pathLst>
                <a:path w="16" h="12">
                  <a:moveTo>
                    <a:pt x="2" y="12"/>
                  </a:moveTo>
                  <a:lnTo>
                    <a:pt x="0" y="9"/>
                  </a:lnTo>
                  <a:lnTo>
                    <a:pt x="14" y="0"/>
                  </a:lnTo>
                  <a:lnTo>
                    <a:pt x="16" y="5"/>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6" name="Freeform 679"/>
            <p:cNvSpPr/>
            <p:nvPr/>
          </p:nvSpPr>
          <p:spPr bwMode="auto">
            <a:xfrm>
              <a:off x="3463926" y="4870450"/>
              <a:ext cx="19050" cy="52388"/>
            </a:xfrm>
            <a:custGeom>
              <a:avLst/>
              <a:gdLst>
                <a:gd name="T0" fmla="*/ 5 w 12"/>
                <a:gd name="T1" fmla="*/ 33 h 33"/>
                <a:gd name="T2" fmla="*/ 0 w 12"/>
                <a:gd name="T3" fmla="*/ 33 h 33"/>
                <a:gd name="T4" fmla="*/ 9 w 12"/>
                <a:gd name="T5" fmla="*/ 0 h 33"/>
                <a:gd name="T6" fmla="*/ 12 w 12"/>
                <a:gd name="T7" fmla="*/ 2 h 33"/>
                <a:gd name="T8" fmla="*/ 5 w 12"/>
                <a:gd name="T9" fmla="*/ 33 h 33"/>
              </a:gdLst>
              <a:ahLst/>
              <a:cxnLst>
                <a:cxn ang="0">
                  <a:pos x="T0" y="T1"/>
                </a:cxn>
                <a:cxn ang="0">
                  <a:pos x="T2" y="T3"/>
                </a:cxn>
                <a:cxn ang="0">
                  <a:pos x="T4" y="T5"/>
                </a:cxn>
                <a:cxn ang="0">
                  <a:pos x="T6" y="T7"/>
                </a:cxn>
                <a:cxn ang="0">
                  <a:pos x="T8" y="T9"/>
                </a:cxn>
              </a:cxnLst>
              <a:rect l="0" t="0" r="r" b="b"/>
              <a:pathLst>
                <a:path w="12" h="33">
                  <a:moveTo>
                    <a:pt x="5" y="33"/>
                  </a:moveTo>
                  <a:lnTo>
                    <a:pt x="0" y="33"/>
                  </a:lnTo>
                  <a:lnTo>
                    <a:pt x="9" y="0"/>
                  </a:lnTo>
                  <a:lnTo>
                    <a:pt x="12"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7" name="Freeform 680"/>
            <p:cNvSpPr/>
            <p:nvPr/>
          </p:nvSpPr>
          <p:spPr bwMode="auto">
            <a:xfrm>
              <a:off x="3471863" y="4895850"/>
              <a:ext cx="17463" cy="22225"/>
            </a:xfrm>
            <a:custGeom>
              <a:avLst/>
              <a:gdLst>
                <a:gd name="T0" fmla="*/ 7 w 11"/>
                <a:gd name="T1" fmla="*/ 14 h 14"/>
                <a:gd name="T2" fmla="*/ 0 w 11"/>
                <a:gd name="T3" fmla="*/ 0 h 14"/>
                <a:gd name="T4" fmla="*/ 4 w 11"/>
                <a:gd name="T5" fmla="*/ 0 h 14"/>
                <a:gd name="T6" fmla="*/ 11 w 11"/>
                <a:gd name="T7" fmla="*/ 14 h 14"/>
                <a:gd name="T8" fmla="*/ 7 w 11"/>
                <a:gd name="T9" fmla="*/ 14 h 14"/>
              </a:gdLst>
              <a:ahLst/>
              <a:cxnLst>
                <a:cxn ang="0">
                  <a:pos x="T0" y="T1"/>
                </a:cxn>
                <a:cxn ang="0">
                  <a:pos x="T2" y="T3"/>
                </a:cxn>
                <a:cxn ang="0">
                  <a:pos x="T4" y="T5"/>
                </a:cxn>
                <a:cxn ang="0">
                  <a:pos x="T6" y="T7"/>
                </a:cxn>
                <a:cxn ang="0">
                  <a:pos x="T8" y="T9"/>
                </a:cxn>
              </a:cxnLst>
              <a:rect l="0" t="0" r="r" b="b"/>
              <a:pathLst>
                <a:path w="11" h="14">
                  <a:moveTo>
                    <a:pt x="7" y="14"/>
                  </a:moveTo>
                  <a:lnTo>
                    <a:pt x="0" y="0"/>
                  </a:lnTo>
                  <a:lnTo>
                    <a:pt x="4" y="0"/>
                  </a:lnTo>
                  <a:lnTo>
                    <a:pt x="11" y="14"/>
                  </a:lnTo>
                  <a:lnTo>
                    <a:pt x="7"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8" name="Freeform 681"/>
            <p:cNvSpPr/>
            <p:nvPr/>
          </p:nvSpPr>
          <p:spPr bwMode="auto">
            <a:xfrm>
              <a:off x="3448051" y="4892675"/>
              <a:ext cx="26988" cy="17463"/>
            </a:xfrm>
            <a:custGeom>
              <a:avLst/>
              <a:gdLst>
                <a:gd name="T0" fmla="*/ 3 w 17"/>
                <a:gd name="T1" fmla="*/ 11 h 11"/>
                <a:gd name="T2" fmla="*/ 0 w 17"/>
                <a:gd name="T3" fmla="*/ 9 h 11"/>
                <a:gd name="T4" fmla="*/ 15 w 17"/>
                <a:gd name="T5" fmla="*/ 0 h 11"/>
                <a:gd name="T6" fmla="*/ 17 w 17"/>
                <a:gd name="T7" fmla="*/ 4 h 11"/>
                <a:gd name="T8" fmla="*/ 3 w 17"/>
                <a:gd name="T9" fmla="*/ 11 h 11"/>
              </a:gdLst>
              <a:ahLst/>
              <a:cxnLst>
                <a:cxn ang="0">
                  <a:pos x="T0" y="T1"/>
                </a:cxn>
                <a:cxn ang="0">
                  <a:pos x="T2" y="T3"/>
                </a:cxn>
                <a:cxn ang="0">
                  <a:pos x="T4" y="T5"/>
                </a:cxn>
                <a:cxn ang="0">
                  <a:pos x="T6" y="T7"/>
                </a:cxn>
                <a:cxn ang="0">
                  <a:pos x="T8" y="T9"/>
                </a:cxn>
              </a:cxnLst>
              <a:rect l="0" t="0" r="r" b="b"/>
              <a:pathLst>
                <a:path w="17" h="11">
                  <a:moveTo>
                    <a:pt x="3" y="11"/>
                  </a:moveTo>
                  <a:lnTo>
                    <a:pt x="0" y="9"/>
                  </a:lnTo>
                  <a:lnTo>
                    <a:pt x="15" y="0"/>
                  </a:lnTo>
                  <a:lnTo>
                    <a:pt x="17" y="4"/>
                  </a:lnTo>
                  <a:lnTo>
                    <a:pt x="3" y="1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9" name="Freeform 682"/>
            <p:cNvSpPr/>
            <p:nvPr/>
          </p:nvSpPr>
          <p:spPr bwMode="auto">
            <a:xfrm>
              <a:off x="3425826" y="4794250"/>
              <a:ext cx="46038" cy="38100"/>
            </a:xfrm>
            <a:custGeom>
              <a:avLst/>
              <a:gdLst>
                <a:gd name="T0" fmla="*/ 26 w 29"/>
                <a:gd name="T1" fmla="*/ 24 h 24"/>
                <a:gd name="T2" fmla="*/ 0 w 29"/>
                <a:gd name="T3" fmla="*/ 5 h 24"/>
                <a:gd name="T4" fmla="*/ 3 w 29"/>
                <a:gd name="T5" fmla="*/ 0 h 24"/>
                <a:gd name="T6" fmla="*/ 29 w 29"/>
                <a:gd name="T7" fmla="*/ 19 h 24"/>
                <a:gd name="T8" fmla="*/ 26 w 29"/>
                <a:gd name="T9" fmla="*/ 24 h 24"/>
              </a:gdLst>
              <a:ahLst/>
              <a:cxnLst>
                <a:cxn ang="0">
                  <a:pos x="T0" y="T1"/>
                </a:cxn>
                <a:cxn ang="0">
                  <a:pos x="T2" y="T3"/>
                </a:cxn>
                <a:cxn ang="0">
                  <a:pos x="T4" y="T5"/>
                </a:cxn>
                <a:cxn ang="0">
                  <a:pos x="T6" y="T7"/>
                </a:cxn>
                <a:cxn ang="0">
                  <a:pos x="T8" y="T9"/>
                </a:cxn>
              </a:cxnLst>
              <a:rect l="0" t="0" r="r" b="b"/>
              <a:pathLst>
                <a:path w="29" h="24">
                  <a:moveTo>
                    <a:pt x="26" y="24"/>
                  </a:moveTo>
                  <a:lnTo>
                    <a:pt x="0" y="5"/>
                  </a:lnTo>
                  <a:lnTo>
                    <a:pt x="3" y="0"/>
                  </a:lnTo>
                  <a:lnTo>
                    <a:pt x="29" y="19"/>
                  </a:lnTo>
                  <a:lnTo>
                    <a:pt x="26"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0" name="Freeform 683"/>
            <p:cNvSpPr/>
            <p:nvPr/>
          </p:nvSpPr>
          <p:spPr bwMode="auto">
            <a:xfrm>
              <a:off x="3422651" y="4810125"/>
              <a:ext cx="25400" cy="11113"/>
            </a:xfrm>
            <a:custGeom>
              <a:avLst/>
              <a:gdLst>
                <a:gd name="T0" fmla="*/ 2 w 16"/>
                <a:gd name="T1" fmla="*/ 7 h 7"/>
                <a:gd name="T2" fmla="*/ 0 w 16"/>
                <a:gd name="T3" fmla="*/ 4 h 7"/>
                <a:gd name="T4" fmla="*/ 16 w 16"/>
                <a:gd name="T5" fmla="*/ 0 h 7"/>
                <a:gd name="T6" fmla="*/ 16 w 16"/>
                <a:gd name="T7" fmla="*/ 4 h 7"/>
                <a:gd name="T8" fmla="*/ 2 w 16"/>
                <a:gd name="T9" fmla="*/ 7 h 7"/>
              </a:gdLst>
              <a:ahLst/>
              <a:cxnLst>
                <a:cxn ang="0">
                  <a:pos x="T0" y="T1"/>
                </a:cxn>
                <a:cxn ang="0">
                  <a:pos x="T2" y="T3"/>
                </a:cxn>
                <a:cxn ang="0">
                  <a:pos x="T4" y="T5"/>
                </a:cxn>
                <a:cxn ang="0">
                  <a:pos x="T6" y="T7"/>
                </a:cxn>
                <a:cxn ang="0">
                  <a:pos x="T8" y="T9"/>
                </a:cxn>
              </a:cxnLst>
              <a:rect l="0" t="0" r="r" b="b"/>
              <a:pathLst>
                <a:path w="16" h="7">
                  <a:moveTo>
                    <a:pt x="2" y="7"/>
                  </a:moveTo>
                  <a:lnTo>
                    <a:pt x="0" y="4"/>
                  </a:lnTo>
                  <a:lnTo>
                    <a:pt x="16" y="0"/>
                  </a:lnTo>
                  <a:lnTo>
                    <a:pt x="16" y="4"/>
                  </a:lnTo>
                  <a:lnTo>
                    <a:pt x="2" y="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1" name="Freeform 684"/>
            <p:cNvSpPr/>
            <p:nvPr/>
          </p:nvSpPr>
          <p:spPr bwMode="auto">
            <a:xfrm>
              <a:off x="3441701" y="4787900"/>
              <a:ext cx="11113" cy="25400"/>
            </a:xfrm>
            <a:custGeom>
              <a:avLst/>
              <a:gdLst>
                <a:gd name="T0" fmla="*/ 2 w 7"/>
                <a:gd name="T1" fmla="*/ 16 h 16"/>
                <a:gd name="T2" fmla="*/ 0 w 7"/>
                <a:gd name="T3" fmla="*/ 2 h 16"/>
                <a:gd name="T4" fmla="*/ 4 w 7"/>
                <a:gd name="T5" fmla="*/ 0 h 16"/>
                <a:gd name="T6" fmla="*/ 7 w 7"/>
                <a:gd name="T7" fmla="*/ 16 h 16"/>
                <a:gd name="T8" fmla="*/ 2 w 7"/>
                <a:gd name="T9" fmla="*/ 16 h 16"/>
              </a:gdLst>
              <a:ahLst/>
              <a:cxnLst>
                <a:cxn ang="0">
                  <a:pos x="T0" y="T1"/>
                </a:cxn>
                <a:cxn ang="0">
                  <a:pos x="T2" y="T3"/>
                </a:cxn>
                <a:cxn ang="0">
                  <a:pos x="T4" y="T5"/>
                </a:cxn>
                <a:cxn ang="0">
                  <a:pos x="T6" y="T7"/>
                </a:cxn>
                <a:cxn ang="0">
                  <a:pos x="T8" y="T9"/>
                </a:cxn>
              </a:cxnLst>
              <a:rect l="0" t="0" r="r" b="b"/>
              <a:pathLst>
                <a:path w="7" h="16">
                  <a:moveTo>
                    <a:pt x="2" y="16"/>
                  </a:moveTo>
                  <a:lnTo>
                    <a:pt x="0" y="2"/>
                  </a:lnTo>
                  <a:lnTo>
                    <a:pt x="4" y="0"/>
                  </a:lnTo>
                  <a:lnTo>
                    <a:pt x="7"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2" name="Freeform 685"/>
            <p:cNvSpPr/>
            <p:nvPr/>
          </p:nvSpPr>
          <p:spPr bwMode="auto">
            <a:xfrm>
              <a:off x="3411538" y="4851400"/>
              <a:ext cx="52388" cy="19050"/>
            </a:xfrm>
            <a:custGeom>
              <a:avLst/>
              <a:gdLst>
                <a:gd name="T0" fmla="*/ 2 w 33"/>
                <a:gd name="T1" fmla="*/ 12 h 12"/>
                <a:gd name="T2" fmla="*/ 0 w 33"/>
                <a:gd name="T3" fmla="*/ 7 h 12"/>
                <a:gd name="T4" fmla="*/ 33 w 33"/>
                <a:gd name="T5" fmla="*/ 0 h 12"/>
                <a:gd name="T6" fmla="*/ 33 w 33"/>
                <a:gd name="T7" fmla="*/ 4 h 12"/>
                <a:gd name="T8" fmla="*/ 2 w 33"/>
                <a:gd name="T9" fmla="*/ 12 h 12"/>
              </a:gdLst>
              <a:ahLst/>
              <a:cxnLst>
                <a:cxn ang="0">
                  <a:pos x="T0" y="T1"/>
                </a:cxn>
                <a:cxn ang="0">
                  <a:pos x="T2" y="T3"/>
                </a:cxn>
                <a:cxn ang="0">
                  <a:pos x="T4" y="T5"/>
                </a:cxn>
                <a:cxn ang="0">
                  <a:pos x="T6" y="T7"/>
                </a:cxn>
                <a:cxn ang="0">
                  <a:pos x="T8" y="T9"/>
                </a:cxn>
              </a:cxnLst>
              <a:rect l="0" t="0" r="r" b="b"/>
              <a:pathLst>
                <a:path w="33" h="12">
                  <a:moveTo>
                    <a:pt x="2" y="12"/>
                  </a:moveTo>
                  <a:lnTo>
                    <a:pt x="0" y="7"/>
                  </a:lnTo>
                  <a:lnTo>
                    <a:pt x="33" y="0"/>
                  </a:lnTo>
                  <a:lnTo>
                    <a:pt x="33" y="4"/>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3" name="Freeform 686"/>
            <p:cNvSpPr/>
            <p:nvPr/>
          </p:nvSpPr>
          <p:spPr bwMode="auto">
            <a:xfrm>
              <a:off x="3422651" y="4857750"/>
              <a:ext cx="19050" cy="26988"/>
            </a:xfrm>
            <a:custGeom>
              <a:avLst/>
              <a:gdLst>
                <a:gd name="T0" fmla="*/ 5 w 12"/>
                <a:gd name="T1" fmla="*/ 17 h 17"/>
                <a:gd name="T2" fmla="*/ 0 w 12"/>
                <a:gd name="T3" fmla="*/ 15 h 17"/>
                <a:gd name="T4" fmla="*/ 9 w 12"/>
                <a:gd name="T5" fmla="*/ 0 h 17"/>
                <a:gd name="T6" fmla="*/ 12 w 12"/>
                <a:gd name="T7" fmla="*/ 3 h 17"/>
                <a:gd name="T8" fmla="*/ 5 w 12"/>
                <a:gd name="T9" fmla="*/ 17 h 17"/>
              </a:gdLst>
              <a:ahLst/>
              <a:cxnLst>
                <a:cxn ang="0">
                  <a:pos x="T0" y="T1"/>
                </a:cxn>
                <a:cxn ang="0">
                  <a:pos x="T2" y="T3"/>
                </a:cxn>
                <a:cxn ang="0">
                  <a:pos x="T4" y="T5"/>
                </a:cxn>
                <a:cxn ang="0">
                  <a:pos x="T6" y="T7"/>
                </a:cxn>
                <a:cxn ang="0">
                  <a:pos x="T8" y="T9"/>
                </a:cxn>
              </a:cxnLst>
              <a:rect l="0" t="0" r="r" b="b"/>
              <a:pathLst>
                <a:path w="12" h="17">
                  <a:moveTo>
                    <a:pt x="5" y="17"/>
                  </a:moveTo>
                  <a:lnTo>
                    <a:pt x="0" y="15"/>
                  </a:lnTo>
                  <a:lnTo>
                    <a:pt x="9" y="0"/>
                  </a:lnTo>
                  <a:lnTo>
                    <a:pt x="12" y="3"/>
                  </a:lnTo>
                  <a:lnTo>
                    <a:pt x="5"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4" name="Freeform 687"/>
            <p:cNvSpPr/>
            <p:nvPr/>
          </p:nvSpPr>
          <p:spPr bwMode="auto">
            <a:xfrm>
              <a:off x="3414713" y="4843462"/>
              <a:ext cx="26988" cy="19050"/>
            </a:xfrm>
            <a:custGeom>
              <a:avLst/>
              <a:gdLst>
                <a:gd name="T0" fmla="*/ 14 w 17"/>
                <a:gd name="T1" fmla="*/ 12 h 12"/>
                <a:gd name="T2" fmla="*/ 0 w 17"/>
                <a:gd name="T3" fmla="*/ 5 h 12"/>
                <a:gd name="T4" fmla="*/ 3 w 17"/>
                <a:gd name="T5" fmla="*/ 0 h 12"/>
                <a:gd name="T6" fmla="*/ 17 w 17"/>
                <a:gd name="T7" fmla="*/ 9 h 12"/>
                <a:gd name="T8" fmla="*/ 14 w 17"/>
                <a:gd name="T9" fmla="*/ 12 h 12"/>
              </a:gdLst>
              <a:ahLst/>
              <a:cxnLst>
                <a:cxn ang="0">
                  <a:pos x="T0" y="T1"/>
                </a:cxn>
                <a:cxn ang="0">
                  <a:pos x="T2" y="T3"/>
                </a:cxn>
                <a:cxn ang="0">
                  <a:pos x="T4" y="T5"/>
                </a:cxn>
                <a:cxn ang="0">
                  <a:pos x="T6" y="T7"/>
                </a:cxn>
                <a:cxn ang="0">
                  <a:pos x="T8" y="T9"/>
                </a:cxn>
              </a:cxnLst>
              <a:rect l="0" t="0" r="r" b="b"/>
              <a:pathLst>
                <a:path w="17" h="12">
                  <a:moveTo>
                    <a:pt x="14" y="12"/>
                  </a:moveTo>
                  <a:lnTo>
                    <a:pt x="0" y="5"/>
                  </a:lnTo>
                  <a:lnTo>
                    <a:pt x="3" y="0"/>
                  </a:lnTo>
                  <a:lnTo>
                    <a:pt x="17" y="9"/>
                  </a:lnTo>
                  <a:lnTo>
                    <a:pt x="14"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5" name="Freeform 688"/>
            <p:cNvSpPr/>
            <p:nvPr/>
          </p:nvSpPr>
          <p:spPr bwMode="auto">
            <a:xfrm>
              <a:off x="3505201" y="4862512"/>
              <a:ext cx="38100" cy="44450"/>
            </a:xfrm>
            <a:custGeom>
              <a:avLst/>
              <a:gdLst>
                <a:gd name="T0" fmla="*/ 21 w 24"/>
                <a:gd name="T1" fmla="*/ 28 h 28"/>
                <a:gd name="T2" fmla="*/ 0 w 24"/>
                <a:gd name="T3" fmla="*/ 2 h 28"/>
                <a:gd name="T4" fmla="*/ 2 w 24"/>
                <a:gd name="T5" fmla="*/ 0 h 28"/>
                <a:gd name="T6" fmla="*/ 24 w 24"/>
                <a:gd name="T7" fmla="*/ 26 h 28"/>
                <a:gd name="T8" fmla="*/ 21 w 24"/>
                <a:gd name="T9" fmla="*/ 28 h 28"/>
              </a:gdLst>
              <a:ahLst/>
              <a:cxnLst>
                <a:cxn ang="0">
                  <a:pos x="T0" y="T1"/>
                </a:cxn>
                <a:cxn ang="0">
                  <a:pos x="T2" y="T3"/>
                </a:cxn>
                <a:cxn ang="0">
                  <a:pos x="T4" y="T5"/>
                </a:cxn>
                <a:cxn ang="0">
                  <a:pos x="T6" y="T7"/>
                </a:cxn>
                <a:cxn ang="0">
                  <a:pos x="T8" y="T9"/>
                </a:cxn>
              </a:cxnLst>
              <a:rect l="0" t="0" r="r" b="b"/>
              <a:pathLst>
                <a:path w="24" h="28">
                  <a:moveTo>
                    <a:pt x="21" y="28"/>
                  </a:moveTo>
                  <a:lnTo>
                    <a:pt x="0" y="2"/>
                  </a:lnTo>
                  <a:lnTo>
                    <a:pt x="2" y="0"/>
                  </a:lnTo>
                  <a:lnTo>
                    <a:pt x="24"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6" name="Freeform 689"/>
            <p:cNvSpPr/>
            <p:nvPr/>
          </p:nvSpPr>
          <p:spPr bwMode="auto">
            <a:xfrm>
              <a:off x="3524251" y="4881562"/>
              <a:ext cx="25400" cy="6350"/>
            </a:xfrm>
            <a:custGeom>
              <a:avLst/>
              <a:gdLst>
                <a:gd name="T0" fmla="*/ 0 w 16"/>
                <a:gd name="T1" fmla="*/ 4 h 4"/>
                <a:gd name="T2" fmla="*/ 0 w 16"/>
                <a:gd name="T3" fmla="*/ 0 h 4"/>
                <a:gd name="T4" fmla="*/ 16 w 16"/>
                <a:gd name="T5" fmla="*/ 2 h 4"/>
                <a:gd name="T6" fmla="*/ 14 w 16"/>
                <a:gd name="T7" fmla="*/ 4 h 4"/>
                <a:gd name="T8" fmla="*/ 0 w 16"/>
                <a:gd name="T9" fmla="*/ 4 h 4"/>
              </a:gdLst>
              <a:ahLst/>
              <a:cxnLst>
                <a:cxn ang="0">
                  <a:pos x="T0" y="T1"/>
                </a:cxn>
                <a:cxn ang="0">
                  <a:pos x="T2" y="T3"/>
                </a:cxn>
                <a:cxn ang="0">
                  <a:pos x="T4" y="T5"/>
                </a:cxn>
                <a:cxn ang="0">
                  <a:pos x="T6" y="T7"/>
                </a:cxn>
                <a:cxn ang="0">
                  <a:pos x="T8" y="T9"/>
                </a:cxn>
              </a:cxnLst>
              <a:rect l="0" t="0" r="r" b="b"/>
              <a:pathLst>
                <a:path w="16" h="4">
                  <a:moveTo>
                    <a:pt x="0" y="4"/>
                  </a:moveTo>
                  <a:lnTo>
                    <a:pt x="0" y="0"/>
                  </a:lnTo>
                  <a:lnTo>
                    <a:pt x="16" y="2"/>
                  </a:lnTo>
                  <a:lnTo>
                    <a:pt x="14"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7" name="Freeform 690"/>
            <p:cNvSpPr/>
            <p:nvPr/>
          </p:nvSpPr>
          <p:spPr bwMode="auto">
            <a:xfrm>
              <a:off x="3516313" y="4884737"/>
              <a:ext cx="7938" cy="25400"/>
            </a:xfrm>
            <a:custGeom>
              <a:avLst/>
              <a:gdLst>
                <a:gd name="T0" fmla="*/ 0 w 5"/>
                <a:gd name="T1" fmla="*/ 16 h 16"/>
                <a:gd name="T2" fmla="*/ 2 w 5"/>
                <a:gd name="T3" fmla="*/ 0 h 16"/>
                <a:gd name="T4" fmla="*/ 5 w 5"/>
                <a:gd name="T5" fmla="*/ 0 h 16"/>
                <a:gd name="T6" fmla="*/ 5 w 5"/>
                <a:gd name="T7" fmla="*/ 16 h 16"/>
                <a:gd name="T8" fmla="*/ 0 w 5"/>
                <a:gd name="T9" fmla="*/ 16 h 16"/>
              </a:gdLst>
              <a:ahLst/>
              <a:cxnLst>
                <a:cxn ang="0">
                  <a:pos x="T0" y="T1"/>
                </a:cxn>
                <a:cxn ang="0">
                  <a:pos x="T2" y="T3"/>
                </a:cxn>
                <a:cxn ang="0">
                  <a:pos x="T4" y="T5"/>
                </a:cxn>
                <a:cxn ang="0">
                  <a:pos x="T6" y="T7"/>
                </a:cxn>
                <a:cxn ang="0">
                  <a:pos x="T8" y="T9"/>
                </a:cxn>
              </a:cxnLst>
              <a:rect l="0" t="0" r="r" b="b"/>
              <a:pathLst>
                <a:path w="5" h="16">
                  <a:moveTo>
                    <a:pt x="0" y="16"/>
                  </a:moveTo>
                  <a:lnTo>
                    <a:pt x="2" y="0"/>
                  </a:lnTo>
                  <a:lnTo>
                    <a:pt x="5" y="0"/>
                  </a:lnTo>
                  <a:lnTo>
                    <a:pt x="5" y="16"/>
                  </a:lnTo>
                  <a:lnTo>
                    <a:pt x="0"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8" name="Freeform 691"/>
            <p:cNvSpPr/>
            <p:nvPr/>
          </p:nvSpPr>
          <p:spPr bwMode="auto">
            <a:xfrm>
              <a:off x="3513138" y="4835525"/>
              <a:ext cx="52388" cy="7938"/>
            </a:xfrm>
            <a:custGeom>
              <a:avLst/>
              <a:gdLst>
                <a:gd name="T0" fmla="*/ 2 w 33"/>
                <a:gd name="T1" fmla="*/ 5 h 5"/>
                <a:gd name="T2" fmla="*/ 0 w 33"/>
                <a:gd name="T3" fmla="*/ 0 h 5"/>
                <a:gd name="T4" fmla="*/ 33 w 33"/>
                <a:gd name="T5" fmla="*/ 0 h 5"/>
                <a:gd name="T6" fmla="*/ 33 w 33"/>
                <a:gd name="T7" fmla="*/ 5 h 5"/>
                <a:gd name="T8" fmla="*/ 2 w 33"/>
                <a:gd name="T9" fmla="*/ 5 h 5"/>
              </a:gdLst>
              <a:ahLst/>
              <a:cxnLst>
                <a:cxn ang="0">
                  <a:pos x="T0" y="T1"/>
                </a:cxn>
                <a:cxn ang="0">
                  <a:pos x="T2" y="T3"/>
                </a:cxn>
                <a:cxn ang="0">
                  <a:pos x="T4" y="T5"/>
                </a:cxn>
                <a:cxn ang="0">
                  <a:pos x="T6" y="T7"/>
                </a:cxn>
                <a:cxn ang="0">
                  <a:pos x="T8" y="T9"/>
                </a:cxn>
              </a:cxnLst>
              <a:rect l="0" t="0" r="r" b="b"/>
              <a:pathLst>
                <a:path w="33" h="5">
                  <a:moveTo>
                    <a:pt x="2" y="5"/>
                  </a:moveTo>
                  <a:lnTo>
                    <a:pt x="0" y="0"/>
                  </a:lnTo>
                  <a:lnTo>
                    <a:pt x="33" y="0"/>
                  </a:lnTo>
                  <a:lnTo>
                    <a:pt x="33" y="5"/>
                  </a:lnTo>
                  <a:lnTo>
                    <a:pt x="2"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9" name="Freeform 692"/>
            <p:cNvSpPr/>
            <p:nvPr/>
          </p:nvSpPr>
          <p:spPr bwMode="auto">
            <a:xfrm>
              <a:off x="3538538" y="4816475"/>
              <a:ext cx="22225" cy="23813"/>
            </a:xfrm>
            <a:custGeom>
              <a:avLst/>
              <a:gdLst>
                <a:gd name="T0" fmla="*/ 3 w 14"/>
                <a:gd name="T1" fmla="*/ 15 h 15"/>
                <a:gd name="T2" fmla="*/ 0 w 14"/>
                <a:gd name="T3" fmla="*/ 12 h 15"/>
                <a:gd name="T4" fmla="*/ 10 w 14"/>
                <a:gd name="T5" fmla="*/ 0 h 15"/>
                <a:gd name="T6" fmla="*/ 14 w 14"/>
                <a:gd name="T7" fmla="*/ 5 h 15"/>
                <a:gd name="T8" fmla="*/ 3 w 14"/>
                <a:gd name="T9" fmla="*/ 15 h 15"/>
              </a:gdLst>
              <a:ahLst/>
              <a:cxnLst>
                <a:cxn ang="0">
                  <a:pos x="T0" y="T1"/>
                </a:cxn>
                <a:cxn ang="0">
                  <a:pos x="T2" y="T3"/>
                </a:cxn>
                <a:cxn ang="0">
                  <a:pos x="T4" y="T5"/>
                </a:cxn>
                <a:cxn ang="0">
                  <a:pos x="T6" y="T7"/>
                </a:cxn>
                <a:cxn ang="0">
                  <a:pos x="T8" y="T9"/>
                </a:cxn>
              </a:cxnLst>
              <a:rect l="0" t="0" r="r" b="b"/>
              <a:pathLst>
                <a:path w="14" h="15">
                  <a:moveTo>
                    <a:pt x="3" y="15"/>
                  </a:moveTo>
                  <a:lnTo>
                    <a:pt x="0" y="12"/>
                  </a:lnTo>
                  <a:lnTo>
                    <a:pt x="10" y="0"/>
                  </a:lnTo>
                  <a:lnTo>
                    <a:pt x="14" y="5"/>
                  </a:lnTo>
                  <a:lnTo>
                    <a:pt x="3" y="1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0" name="Freeform 693"/>
            <p:cNvSpPr/>
            <p:nvPr/>
          </p:nvSpPr>
          <p:spPr bwMode="auto">
            <a:xfrm>
              <a:off x="3538538" y="4835525"/>
              <a:ext cx="22225" cy="22225"/>
            </a:xfrm>
            <a:custGeom>
              <a:avLst/>
              <a:gdLst>
                <a:gd name="T0" fmla="*/ 12 w 14"/>
                <a:gd name="T1" fmla="*/ 14 h 14"/>
                <a:gd name="T2" fmla="*/ 0 w 14"/>
                <a:gd name="T3" fmla="*/ 5 h 14"/>
                <a:gd name="T4" fmla="*/ 3 w 14"/>
                <a:gd name="T5" fmla="*/ 0 h 14"/>
                <a:gd name="T6" fmla="*/ 14 w 14"/>
                <a:gd name="T7" fmla="*/ 12 h 14"/>
                <a:gd name="T8" fmla="*/ 12 w 14"/>
                <a:gd name="T9" fmla="*/ 14 h 14"/>
              </a:gdLst>
              <a:ahLst/>
              <a:cxnLst>
                <a:cxn ang="0">
                  <a:pos x="T0" y="T1"/>
                </a:cxn>
                <a:cxn ang="0">
                  <a:pos x="T2" y="T3"/>
                </a:cxn>
                <a:cxn ang="0">
                  <a:pos x="T4" y="T5"/>
                </a:cxn>
                <a:cxn ang="0">
                  <a:pos x="T6" y="T7"/>
                </a:cxn>
                <a:cxn ang="0">
                  <a:pos x="T8" y="T9"/>
                </a:cxn>
              </a:cxnLst>
              <a:rect l="0" t="0" r="r" b="b"/>
              <a:pathLst>
                <a:path w="14" h="14">
                  <a:moveTo>
                    <a:pt x="12" y="14"/>
                  </a:moveTo>
                  <a:lnTo>
                    <a:pt x="0" y="5"/>
                  </a:lnTo>
                  <a:lnTo>
                    <a:pt x="3" y="0"/>
                  </a:lnTo>
                  <a:lnTo>
                    <a:pt x="14" y="12"/>
                  </a:lnTo>
                  <a:lnTo>
                    <a:pt x="1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1" name="Freeform 694"/>
            <p:cNvSpPr>
              <a:spLocks noEditPoints="1"/>
            </p:cNvSpPr>
            <p:nvPr/>
          </p:nvSpPr>
          <p:spPr bwMode="auto">
            <a:xfrm>
              <a:off x="3433763" y="4791075"/>
              <a:ext cx="109538" cy="112713"/>
            </a:xfrm>
            <a:custGeom>
              <a:avLst/>
              <a:gdLst>
                <a:gd name="T0" fmla="*/ 43 w 69"/>
                <a:gd name="T1" fmla="*/ 71 h 71"/>
                <a:gd name="T2" fmla="*/ 28 w 69"/>
                <a:gd name="T3" fmla="*/ 52 h 71"/>
                <a:gd name="T4" fmla="*/ 7 w 69"/>
                <a:gd name="T5" fmla="*/ 61 h 71"/>
                <a:gd name="T6" fmla="*/ 17 w 69"/>
                <a:gd name="T7" fmla="*/ 40 h 71"/>
                <a:gd name="T8" fmla="*/ 0 w 69"/>
                <a:gd name="T9" fmla="*/ 26 h 71"/>
                <a:gd name="T10" fmla="*/ 21 w 69"/>
                <a:gd name="T11" fmla="*/ 21 h 71"/>
                <a:gd name="T12" fmla="*/ 26 w 69"/>
                <a:gd name="T13" fmla="*/ 0 h 71"/>
                <a:gd name="T14" fmla="*/ 40 w 69"/>
                <a:gd name="T15" fmla="*/ 16 h 71"/>
                <a:gd name="T16" fmla="*/ 61 w 69"/>
                <a:gd name="T17" fmla="*/ 9 h 71"/>
                <a:gd name="T18" fmla="*/ 52 w 69"/>
                <a:gd name="T19" fmla="*/ 31 h 71"/>
                <a:gd name="T20" fmla="*/ 69 w 69"/>
                <a:gd name="T21" fmla="*/ 45 h 71"/>
                <a:gd name="T22" fmla="*/ 47 w 69"/>
                <a:gd name="T23" fmla="*/ 47 h 71"/>
                <a:gd name="T24" fmla="*/ 43 w 69"/>
                <a:gd name="T25" fmla="*/ 71 h 71"/>
                <a:gd name="T26" fmla="*/ 31 w 69"/>
                <a:gd name="T27" fmla="*/ 47 h 71"/>
                <a:gd name="T28" fmla="*/ 31 w 69"/>
                <a:gd name="T29" fmla="*/ 47 h 71"/>
                <a:gd name="T30" fmla="*/ 40 w 69"/>
                <a:gd name="T31" fmla="*/ 61 h 71"/>
                <a:gd name="T32" fmla="*/ 45 w 69"/>
                <a:gd name="T33" fmla="*/ 45 h 71"/>
                <a:gd name="T34" fmla="*/ 61 w 69"/>
                <a:gd name="T35" fmla="*/ 42 h 71"/>
                <a:gd name="T36" fmla="*/ 47 w 69"/>
                <a:gd name="T37" fmla="*/ 33 h 71"/>
                <a:gd name="T38" fmla="*/ 54 w 69"/>
                <a:gd name="T39" fmla="*/ 16 h 71"/>
                <a:gd name="T40" fmla="*/ 38 w 69"/>
                <a:gd name="T41" fmla="*/ 21 h 71"/>
                <a:gd name="T42" fmla="*/ 28 w 69"/>
                <a:gd name="T43" fmla="*/ 9 h 71"/>
                <a:gd name="T44" fmla="*/ 26 w 69"/>
                <a:gd name="T45" fmla="*/ 26 h 71"/>
                <a:gd name="T46" fmla="*/ 9 w 69"/>
                <a:gd name="T47" fmla="*/ 28 h 71"/>
                <a:gd name="T48" fmla="*/ 21 w 69"/>
                <a:gd name="T49" fmla="*/ 38 h 71"/>
                <a:gd name="T50" fmla="*/ 14 w 69"/>
                <a:gd name="T51" fmla="*/ 54 h 71"/>
                <a:gd name="T52" fmla="*/ 31 w 69"/>
                <a:gd name="T53" fmla="*/ 4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 h="71">
                  <a:moveTo>
                    <a:pt x="43" y="71"/>
                  </a:moveTo>
                  <a:lnTo>
                    <a:pt x="28" y="52"/>
                  </a:lnTo>
                  <a:lnTo>
                    <a:pt x="7" y="61"/>
                  </a:lnTo>
                  <a:lnTo>
                    <a:pt x="17" y="40"/>
                  </a:lnTo>
                  <a:lnTo>
                    <a:pt x="0" y="26"/>
                  </a:lnTo>
                  <a:lnTo>
                    <a:pt x="21" y="21"/>
                  </a:lnTo>
                  <a:lnTo>
                    <a:pt x="26" y="0"/>
                  </a:lnTo>
                  <a:lnTo>
                    <a:pt x="40" y="16"/>
                  </a:lnTo>
                  <a:lnTo>
                    <a:pt x="61" y="9"/>
                  </a:lnTo>
                  <a:lnTo>
                    <a:pt x="52" y="31"/>
                  </a:lnTo>
                  <a:lnTo>
                    <a:pt x="69" y="45"/>
                  </a:lnTo>
                  <a:lnTo>
                    <a:pt x="47" y="47"/>
                  </a:lnTo>
                  <a:lnTo>
                    <a:pt x="43" y="71"/>
                  </a:lnTo>
                  <a:close/>
                  <a:moveTo>
                    <a:pt x="31" y="47"/>
                  </a:moveTo>
                  <a:lnTo>
                    <a:pt x="31" y="47"/>
                  </a:lnTo>
                  <a:lnTo>
                    <a:pt x="40" y="61"/>
                  </a:lnTo>
                  <a:lnTo>
                    <a:pt x="45" y="45"/>
                  </a:lnTo>
                  <a:lnTo>
                    <a:pt x="61" y="42"/>
                  </a:lnTo>
                  <a:lnTo>
                    <a:pt x="47" y="33"/>
                  </a:lnTo>
                  <a:lnTo>
                    <a:pt x="54" y="16"/>
                  </a:lnTo>
                  <a:lnTo>
                    <a:pt x="38" y="21"/>
                  </a:lnTo>
                  <a:lnTo>
                    <a:pt x="28" y="9"/>
                  </a:lnTo>
                  <a:lnTo>
                    <a:pt x="26" y="26"/>
                  </a:lnTo>
                  <a:lnTo>
                    <a:pt x="9" y="28"/>
                  </a:lnTo>
                  <a:lnTo>
                    <a:pt x="21" y="38"/>
                  </a:lnTo>
                  <a:lnTo>
                    <a:pt x="14" y="54"/>
                  </a:lnTo>
                  <a:lnTo>
                    <a:pt x="31" y="4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2" name="Freeform 695"/>
            <p:cNvSpPr>
              <a:spLocks noEditPoints="1"/>
            </p:cNvSpPr>
            <p:nvPr/>
          </p:nvSpPr>
          <p:spPr bwMode="auto">
            <a:xfrm>
              <a:off x="3460751" y="4816475"/>
              <a:ext cx="58738" cy="60325"/>
            </a:xfrm>
            <a:custGeom>
              <a:avLst/>
              <a:gdLst>
                <a:gd name="T0" fmla="*/ 23 w 37"/>
                <a:gd name="T1" fmla="*/ 38 h 38"/>
                <a:gd name="T2" fmla="*/ 14 w 37"/>
                <a:gd name="T3" fmla="*/ 29 h 38"/>
                <a:gd name="T4" fmla="*/ 4 w 37"/>
                <a:gd name="T5" fmla="*/ 34 h 38"/>
                <a:gd name="T6" fmla="*/ 9 w 37"/>
                <a:gd name="T7" fmla="*/ 22 h 38"/>
                <a:gd name="T8" fmla="*/ 0 w 37"/>
                <a:gd name="T9" fmla="*/ 15 h 38"/>
                <a:gd name="T10" fmla="*/ 11 w 37"/>
                <a:gd name="T11" fmla="*/ 12 h 38"/>
                <a:gd name="T12" fmla="*/ 14 w 37"/>
                <a:gd name="T13" fmla="*/ 0 h 38"/>
                <a:gd name="T14" fmla="*/ 21 w 37"/>
                <a:gd name="T15" fmla="*/ 10 h 38"/>
                <a:gd name="T16" fmla="*/ 33 w 37"/>
                <a:gd name="T17" fmla="*/ 5 h 38"/>
                <a:gd name="T18" fmla="*/ 28 w 37"/>
                <a:gd name="T19" fmla="*/ 17 h 38"/>
                <a:gd name="T20" fmla="*/ 37 w 37"/>
                <a:gd name="T21" fmla="*/ 24 h 38"/>
                <a:gd name="T22" fmla="*/ 23 w 37"/>
                <a:gd name="T23" fmla="*/ 26 h 38"/>
                <a:gd name="T24" fmla="*/ 23 w 37"/>
                <a:gd name="T25" fmla="*/ 38 h 38"/>
                <a:gd name="T26" fmla="*/ 16 w 37"/>
                <a:gd name="T27" fmla="*/ 24 h 38"/>
                <a:gd name="T28" fmla="*/ 16 w 37"/>
                <a:gd name="T29" fmla="*/ 24 h 38"/>
                <a:gd name="T30" fmla="*/ 21 w 37"/>
                <a:gd name="T31" fmla="*/ 29 h 38"/>
                <a:gd name="T32" fmla="*/ 21 w 37"/>
                <a:gd name="T33" fmla="*/ 22 h 38"/>
                <a:gd name="T34" fmla="*/ 28 w 37"/>
                <a:gd name="T35" fmla="*/ 22 h 38"/>
                <a:gd name="T36" fmla="*/ 23 w 37"/>
                <a:gd name="T37" fmla="*/ 17 h 38"/>
                <a:gd name="T38" fmla="*/ 26 w 37"/>
                <a:gd name="T39" fmla="*/ 12 h 38"/>
                <a:gd name="T40" fmla="*/ 18 w 37"/>
                <a:gd name="T41" fmla="*/ 15 h 38"/>
                <a:gd name="T42" fmla="*/ 16 w 37"/>
                <a:gd name="T43" fmla="*/ 10 h 38"/>
                <a:gd name="T44" fmla="*/ 14 w 37"/>
                <a:gd name="T45" fmla="*/ 15 h 38"/>
                <a:gd name="T46" fmla="*/ 7 w 37"/>
                <a:gd name="T47" fmla="*/ 17 h 38"/>
                <a:gd name="T48" fmla="*/ 14 w 37"/>
                <a:gd name="T49" fmla="*/ 19 h 38"/>
                <a:gd name="T50" fmla="*/ 9 w 37"/>
                <a:gd name="T51" fmla="*/ 26 h 38"/>
                <a:gd name="T52" fmla="*/ 16 w 37"/>
                <a:gd name="T53"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38">
                  <a:moveTo>
                    <a:pt x="23" y="38"/>
                  </a:moveTo>
                  <a:lnTo>
                    <a:pt x="14" y="29"/>
                  </a:lnTo>
                  <a:lnTo>
                    <a:pt x="4" y="34"/>
                  </a:lnTo>
                  <a:lnTo>
                    <a:pt x="9" y="22"/>
                  </a:lnTo>
                  <a:lnTo>
                    <a:pt x="0" y="15"/>
                  </a:lnTo>
                  <a:lnTo>
                    <a:pt x="11" y="12"/>
                  </a:lnTo>
                  <a:lnTo>
                    <a:pt x="14" y="0"/>
                  </a:lnTo>
                  <a:lnTo>
                    <a:pt x="21" y="10"/>
                  </a:lnTo>
                  <a:lnTo>
                    <a:pt x="33" y="5"/>
                  </a:lnTo>
                  <a:lnTo>
                    <a:pt x="28" y="17"/>
                  </a:lnTo>
                  <a:lnTo>
                    <a:pt x="37" y="24"/>
                  </a:lnTo>
                  <a:lnTo>
                    <a:pt x="23" y="26"/>
                  </a:lnTo>
                  <a:lnTo>
                    <a:pt x="23" y="38"/>
                  </a:lnTo>
                  <a:close/>
                  <a:moveTo>
                    <a:pt x="16" y="24"/>
                  </a:moveTo>
                  <a:lnTo>
                    <a:pt x="16" y="24"/>
                  </a:lnTo>
                  <a:lnTo>
                    <a:pt x="21" y="29"/>
                  </a:lnTo>
                  <a:lnTo>
                    <a:pt x="21" y="22"/>
                  </a:lnTo>
                  <a:lnTo>
                    <a:pt x="28" y="22"/>
                  </a:lnTo>
                  <a:lnTo>
                    <a:pt x="23" y="17"/>
                  </a:lnTo>
                  <a:lnTo>
                    <a:pt x="26" y="12"/>
                  </a:lnTo>
                  <a:lnTo>
                    <a:pt x="18" y="15"/>
                  </a:lnTo>
                  <a:lnTo>
                    <a:pt x="16" y="10"/>
                  </a:lnTo>
                  <a:lnTo>
                    <a:pt x="14" y="15"/>
                  </a:lnTo>
                  <a:lnTo>
                    <a:pt x="7" y="17"/>
                  </a:lnTo>
                  <a:lnTo>
                    <a:pt x="14" y="19"/>
                  </a:lnTo>
                  <a:lnTo>
                    <a:pt x="9" y="26"/>
                  </a:lnTo>
                  <a:lnTo>
                    <a:pt x="16"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3" name="Freeform 696"/>
            <p:cNvSpPr>
              <a:spLocks noEditPoints="1"/>
            </p:cNvSpPr>
            <p:nvPr/>
          </p:nvSpPr>
          <p:spPr bwMode="auto">
            <a:xfrm>
              <a:off x="3436938" y="4876800"/>
              <a:ext cx="19050" cy="22225"/>
            </a:xfrm>
            <a:custGeom>
              <a:avLst/>
              <a:gdLst>
                <a:gd name="T0" fmla="*/ 2 w 5"/>
                <a:gd name="T1" fmla="*/ 5 h 6"/>
                <a:gd name="T2" fmla="*/ 0 w 5"/>
                <a:gd name="T3" fmla="*/ 2 h 6"/>
                <a:gd name="T4" fmla="*/ 3 w 5"/>
                <a:gd name="T5" fmla="*/ 1 h 6"/>
                <a:gd name="T6" fmla="*/ 4 w 5"/>
                <a:gd name="T7" fmla="*/ 4 h 6"/>
                <a:gd name="T8" fmla="*/ 2 w 5"/>
                <a:gd name="T9" fmla="*/ 5 h 6"/>
                <a:gd name="T10" fmla="*/ 2 w 5"/>
                <a:gd name="T11" fmla="*/ 2 h 6"/>
                <a:gd name="T12" fmla="*/ 2 w 5"/>
                <a:gd name="T13" fmla="*/ 2 h 6"/>
                <a:gd name="T14" fmla="*/ 1 w 5"/>
                <a:gd name="T15" fmla="*/ 3 h 6"/>
                <a:gd name="T16" fmla="*/ 2 w 5"/>
                <a:gd name="T17" fmla="*/ 4 h 6"/>
                <a:gd name="T18" fmla="*/ 3 w 5"/>
                <a:gd name="T19" fmla="*/ 3 h 6"/>
                <a:gd name="T20" fmla="*/ 2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0" y="5"/>
                    <a:pt x="0" y="4"/>
                    <a:pt x="0" y="2"/>
                  </a:cubicBezTo>
                  <a:cubicBezTo>
                    <a:pt x="0" y="1"/>
                    <a:pt x="2" y="0"/>
                    <a:pt x="3" y="1"/>
                  </a:cubicBezTo>
                  <a:cubicBezTo>
                    <a:pt x="4" y="1"/>
                    <a:pt x="5" y="2"/>
                    <a:pt x="4" y="4"/>
                  </a:cubicBezTo>
                  <a:cubicBezTo>
                    <a:pt x="4" y="5"/>
                    <a:pt x="3" y="6"/>
                    <a:pt x="2" y="5"/>
                  </a:cubicBezTo>
                  <a:close/>
                  <a:moveTo>
                    <a:pt x="2" y="2"/>
                  </a:moveTo>
                  <a:cubicBezTo>
                    <a:pt x="2" y="2"/>
                    <a:pt x="2" y="2"/>
                    <a:pt x="2" y="2"/>
                  </a:cubicBezTo>
                  <a:cubicBezTo>
                    <a:pt x="2" y="2"/>
                    <a:pt x="2" y="2"/>
                    <a:pt x="1" y="3"/>
                  </a:cubicBezTo>
                  <a:cubicBezTo>
                    <a:pt x="1" y="3"/>
                    <a:pt x="2" y="4"/>
                    <a:pt x="2" y="4"/>
                  </a:cubicBezTo>
                  <a:cubicBezTo>
                    <a:pt x="2" y="4"/>
                    <a:pt x="3" y="4"/>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4" name="Freeform 697"/>
            <p:cNvSpPr>
              <a:spLocks noEditPoints="1"/>
            </p:cNvSpPr>
            <p:nvPr/>
          </p:nvSpPr>
          <p:spPr bwMode="auto">
            <a:xfrm>
              <a:off x="3524251" y="4794250"/>
              <a:ext cx="19050" cy="19050"/>
            </a:xfrm>
            <a:custGeom>
              <a:avLst/>
              <a:gdLst>
                <a:gd name="T0" fmla="*/ 2 w 5"/>
                <a:gd name="T1" fmla="*/ 5 h 5"/>
                <a:gd name="T2" fmla="*/ 0 w 5"/>
                <a:gd name="T3" fmla="*/ 2 h 5"/>
                <a:gd name="T4" fmla="*/ 3 w 5"/>
                <a:gd name="T5" fmla="*/ 0 h 5"/>
                <a:gd name="T6" fmla="*/ 5 w 5"/>
                <a:gd name="T7" fmla="*/ 3 h 5"/>
                <a:gd name="T8" fmla="*/ 2 w 5"/>
                <a:gd name="T9" fmla="*/ 5 h 5"/>
                <a:gd name="T10" fmla="*/ 2 w 5"/>
                <a:gd name="T11" fmla="*/ 2 h 5"/>
                <a:gd name="T12" fmla="*/ 2 w 5"/>
                <a:gd name="T13" fmla="*/ 2 h 5"/>
                <a:gd name="T14" fmla="*/ 2 w 5"/>
                <a:gd name="T15" fmla="*/ 2 h 5"/>
                <a:gd name="T16" fmla="*/ 2 w 5"/>
                <a:gd name="T17" fmla="*/ 3 h 5"/>
                <a:gd name="T18" fmla="*/ 3 w 5"/>
                <a:gd name="T19" fmla="*/ 3 h 5"/>
                <a:gd name="T20" fmla="*/ 2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0" y="5"/>
                    <a:pt x="0" y="3"/>
                    <a:pt x="0" y="2"/>
                  </a:cubicBezTo>
                  <a:cubicBezTo>
                    <a:pt x="0" y="1"/>
                    <a:pt x="2" y="0"/>
                    <a:pt x="3" y="0"/>
                  </a:cubicBezTo>
                  <a:cubicBezTo>
                    <a:pt x="4" y="1"/>
                    <a:pt x="5" y="2"/>
                    <a:pt x="5" y="3"/>
                  </a:cubicBezTo>
                  <a:cubicBezTo>
                    <a:pt x="4" y="5"/>
                    <a:pt x="3" y="5"/>
                    <a:pt x="2" y="5"/>
                  </a:cubicBezTo>
                  <a:close/>
                  <a:moveTo>
                    <a:pt x="2" y="2"/>
                  </a:moveTo>
                  <a:cubicBezTo>
                    <a:pt x="2" y="2"/>
                    <a:pt x="2" y="2"/>
                    <a:pt x="2" y="2"/>
                  </a:cubicBezTo>
                  <a:cubicBezTo>
                    <a:pt x="2" y="2"/>
                    <a:pt x="2" y="2"/>
                    <a:pt x="2" y="2"/>
                  </a:cubicBezTo>
                  <a:cubicBezTo>
                    <a:pt x="1" y="3"/>
                    <a:pt x="2" y="3"/>
                    <a:pt x="2" y="3"/>
                  </a:cubicBezTo>
                  <a:cubicBezTo>
                    <a:pt x="2" y="3"/>
                    <a:pt x="3" y="3"/>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5" name="Freeform 698"/>
            <p:cNvSpPr>
              <a:spLocks noEditPoints="1"/>
            </p:cNvSpPr>
            <p:nvPr/>
          </p:nvSpPr>
          <p:spPr bwMode="auto">
            <a:xfrm>
              <a:off x="3463926" y="4775200"/>
              <a:ext cx="19050" cy="23813"/>
            </a:xfrm>
            <a:custGeom>
              <a:avLst/>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4"/>
                    <a:pt x="0" y="2"/>
                  </a:cubicBezTo>
                  <a:cubicBezTo>
                    <a:pt x="1" y="1"/>
                    <a:pt x="2" y="0"/>
                    <a:pt x="3" y="1"/>
                  </a:cubicBezTo>
                  <a:cubicBezTo>
                    <a:pt x="4" y="1"/>
                    <a:pt x="5" y="3"/>
                    <a:pt x="5" y="4"/>
                  </a:cubicBezTo>
                  <a:cubicBezTo>
                    <a:pt x="4" y="5"/>
                    <a:pt x="3" y="6"/>
                    <a:pt x="2" y="5"/>
                  </a:cubicBezTo>
                  <a:close/>
                  <a:moveTo>
                    <a:pt x="3" y="2"/>
                  </a:moveTo>
                  <a:cubicBezTo>
                    <a:pt x="3" y="2"/>
                    <a:pt x="3" y="2"/>
                    <a:pt x="3" y="2"/>
                  </a:cubicBezTo>
                  <a:cubicBezTo>
                    <a:pt x="2" y="2"/>
                    <a:pt x="2" y="3"/>
                    <a:pt x="2" y="3"/>
                  </a:cubicBezTo>
                  <a:cubicBezTo>
                    <a:pt x="2" y="3"/>
                    <a:pt x="2" y="4"/>
                    <a:pt x="2" y="4"/>
                  </a:cubicBezTo>
                  <a:cubicBezTo>
                    <a:pt x="3" y="4"/>
                    <a:pt x="3" y="4"/>
                    <a:pt x="3" y="3"/>
                  </a:cubicBezTo>
                  <a:cubicBezTo>
                    <a:pt x="3" y="3"/>
                    <a:pt x="3" y="3"/>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6" name="Freeform 699"/>
            <p:cNvSpPr>
              <a:spLocks noEditPoints="1"/>
            </p:cNvSpPr>
            <p:nvPr/>
          </p:nvSpPr>
          <p:spPr bwMode="auto">
            <a:xfrm>
              <a:off x="3419476" y="4821237"/>
              <a:ext cx="22225" cy="19050"/>
            </a:xfrm>
            <a:custGeom>
              <a:avLst/>
              <a:gdLst>
                <a:gd name="T0" fmla="*/ 2 w 6"/>
                <a:gd name="T1" fmla="*/ 5 h 5"/>
                <a:gd name="T2" fmla="*/ 1 w 6"/>
                <a:gd name="T3" fmla="*/ 2 h 5"/>
                <a:gd name="T4" fmla="*/ 4 w 6"/>
                <a:gd name="T5" fmla="*/ 0 h 5"/>
                <a:gd name="T6" fmla="*/ 5 w 6"/>
                <a:gd name="T7" fmla="*/ 3 h 5"/>
                <a:gd name="T8" fmla="*/ 2 w 6"/>
                <a:gd name="T9" fmla="*/ 5 h 5"/>
                <a:gd name="T10" fmla="*/ 3 w 6"/>
                <a:gd name="T11" fmla="*/ 2 h 5"/>
                <a:gd name="T12" fmla="*/ 3 w 6"/>
                <a:gd name="T13" fmla="*/ 2 h 5"/>
                <a:gd name="T14" fmla="*/ 2 w 6"/>
                <a:gd name="T15" fmla="*/ 3 h 5"/>
                <a:gd name="T16" fmla="*/ 3 w 6"/>
                <a:gd name="T17" fmla="*/ 3 h 5"/>
                <a:gd name="T18" fmla="*/ 4 w 6"/>
                <a:gd name="T19" fmla="*/ 3 h 5"/>
                <a:gd name="T20" fmla="*/ 3 w 6"/>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5"/>
                  </a:moveTo>
                  <a:cubicBezTo>
                    <a:pt x="1" y="5"/>
                    <a:pt x="0" y="3"/>
                    <a:pt x="1" y="2"/>
                  </a:cubicBezTo>
                  <a:cubicBezTo>
                    <a:pt x="1" y="1"/>
                    <a:pt x="2" y="0"/>
                    <a:pt x="4" y="0"/>
                  </a:cubicBezTo>
                  <a:cubicBezTo>
                    <a:pt x="5" y="1"/>
                    <a:pt x="6" y="2"/>
                    <a:pt x="5" y="3"/>
                  </a:cubicBezTo>
                  <a:cubicBezTo>
                    <a:pt x="5" y="5"/>
                    <a:pt x="4" y="5"/>
                    <a:pt x="2" y="5"/>
                  </a:cubicBezTo>
                  <a:close/>
                  <a:moveTo>
                    <a:pt x="3" y="2"/>
                  </a:moveTo>
                  <a:cubicBezTo>
                    <a:pt x="3" y="2"/>
                    <a:pt x="3" y="2"/>
                    <a:pt x="3" y="2"/>
                  </a:cubicBezTo>
                  <a:cubicBezTo>
                    <a:pt x="3" y="2"/>
                    <a:pt x="2" y="2"/>
                    <a:pt x="2" y="3"/>
                  </a:cubicBezTo>
                  <a:cubicBezTo>
                    <a:pt x="2" y="3"/>
                    <a:pt x="2" y="3"/>
                    <a:pt x="3" y="3"/>
                  </a:cubicBezTo>
                  <a:cubicBezTo>
                    <a:pt x="3" y="4"/>
                    <a:pt x="4" y="3"/>
                    <a:pt x="4" y="3"/>
                  </a:cubicBezTo>
                  <a:cubicBezTo>
                    <a:pt x="4" y="3"/>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7" name="Freeform 700"/>
            <p:cNvSpPr>
              <a:spLocks noEditPoints="1"/>
            </p:cNvSpPr>
            <p:nvPr/>
          </p:nvSpPr>
          <p:spPr bwMode="auto">
            <a:xfrm>
              <a:off x="3535363" y="4854575"/>
              <a:ext cx="19050" cy="19050"/>
            </a:xfrm>
            <a:custGeom>
              <a:avLst/>
              <a:gdLst>
                <a:gd name="T0" fmla="*/ 2 w 5"/>
                <a:gd name="T1" fmla="*/ 4 h 5"/>
                <a:gd name="T2" fmla="*/ 1 w 5"/>
                <a:gd name="T3" fmla="*/ 2 h 5"/>
                <a:gd name="T4" fmla="*/ 4 w 5"/>
                <a:gd name="T5" fmla="*/ 0 h 5"/>
                <a:gd name="T6" fmla="*/ 5 w 5"/>
                <a:gd name="T7" fmla="*/ 3 h 5"/>
                <a:gd name="T8" fmla="*/ 2 w 5"/>
                <a:gd name="T9" fmla="*/ 4 h 5"/>
                <a:gd name="T10" fmla="*/ 3 w 5"/>
                <a:gd name="T11" fmla="*/ 2 h 5"/>
                <a:gd name="T12" fmla="*/ 3 w 5"/>
                <a:gd name="T13" fmla="*/ 2 h 5"/>
                <a:gd name="T14" fmla="*/ 2 w 5"/>
                <a:gd name="T15" fmla="*/ 2 h 5"/>
                <a:gd name="T16" fmla="*/ 3 w 5"/>
                <a:gd name="T17" fmla="*/ 3 h 5"/>
                <a:gd name="T18" fmla="*/ 4 w 5"/>
                <a:gd name="T19" fmla="*/ 2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1" y="4"/>
                    <a:pt x="0" y="3"/>
                    <a:pt x="1" y="2"/>
                  </a:cubicBezTo>
                  <a:cubicBezTo>
                    <a:pt x="1" y="0"/>
                    <a:pt x="2" y="0"/>
                    <a:pt x="4" y="0"/>
                  </a:cubicBezTo>
                  <a:cubicBezTo>
                    <a:pt x="5" y="0"/>
                    <a:pt x="5" y="2"/>
                    <a:pt x="5" y="3"/>
                  </a:cubicBezTo>
                  <a:cubicBezTo>
                    <a:pt x="5" y="4"/>
                    <a:pt x="3" y="5"/>
                    <a:pt x="2" y="4"/>
                  </a:cubicBezTo>
                  <a:close/>
                  <a:moveTo>
                    <a:pt x="3" y="2"/>
                  </a:moveTo>
                  <a:cubicBezTo>
                    <a:pt x="3" y="2"/>
                    <a:pt x="3" y="2"/>
                    <a:pt x="3" y="2"/>
                  </a:cubicBezTo>
                  <a:cubicBezTo>
                    <a:pt x="3" y="1"/>
                    <a:pt x="2" y="2"/>
                    <a:pt x="2" y="2"/>
                  </a:cubicBezTo>
                  <a:cubicBezTo>
                    <a:pt x="2" y="2"/>
                    <a:pt x="2" y="3"/>
                    <a:pt x="3" y="3"/>
                  </a:cubicBezTo>
                  <a:cubicBezTo>
                    <a:pt x="3" y="3"/>
                    <a:pt x="3" y="3"/>
                    <a:pt x="4" y="2"/>
                  </a:cubicBezTo>
                  <a:cubicBezTo>
                    <a:pt x="4"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23" name="矩形 13"/>
          <p:cNvSpPr/>
          <p:nvPr/>
        </p:nvSpPr>
        <p:spPr>
          <a:xfrm>
            <a:off x="0" y="6123294"/>
            <a:ext cx="12192000" cy="752099"/>
          </a:xfrm>
          <a:custGeom>
            <a:avLst/>
            <a:gdLst>
              <a:gd name="connsiteX0" fmla="*/ 0 w 12192000"/>
              <a:gd name="connsiteY0" fmla="*/ 0 h 1298480"/>
              <a:gd name="connsiteX1" fmla="*/ 12192000 w 12192000"/>
              <a:gd name="connsiteY1" fmla="*/ 0 h 1298480"/>
              <a:gd name="connsiteX2" fmla="*/ 12192000 w 12192000"/>
              <a:gd name="connsiteY2" fmla="*/ 1298480 h 1298480"/>
              <a:gd name="connsiteX3" fmla="*/ 0 w 12192000"/>
              <a:gd name="connsiteY3" fmla="*/ 1298480 h 1298480"/>
              <a:gd name="connsiteX4" fmla="*/ 0 w 12192000"/>
              <a:gd name="connsiteY4" fmla="*/ 0 h 1298480"/>
              <a:gd name="connsiteX0-1" fmla="*/ 0 w 12192000"/>
              <a:gd name="connsiteY0-2" fmla="*/ 244573 h 1543053"/>
              <a:gd name="connsiteX1-3" fmla="*/ 1428750 w 12192000"/>
              <a:gd name="connsiteY1-4" fmla="*/ 3 h 1543053"/>
              <a:gd name="connsiteX2-5" fmla="*/ 12192000 w 12192000"/>
              <a:gd name="connsiteY2-6" fmla="*/ 244573 h 1543053"/>
              <a:gd name="connsiteX3-7" fmla="*/ 12192000 w 12192000"/>
              <a:gd name="connsiteY3-8" fmla="*/ 1543053 h 1543053"/>
              <a:gd name="connsiteX4-9" fmla="*/ 0 w 12192000"/>
              <a:gd name="connsiteY4-10" fmla="*/ 1543053 h 1543053"/>
              <a:gd name="connsiteX5" fmla="*/ 0 w 12192000"/>
              <a:gd name="connsiteY5" fmla="*/ 244573 h 1543053"/>
              <a:gd name="connsiteX0-11" fmla="*/ 0 w 12192000"/>
              <a:gd name="connsiteY0-12" fmla="*/ 244573 h 1543053"/>
              <a:gd name="connsiteX1-13" fmla="*/ 1428750 w 12192000"/>
              <a:gd name="connsiteY1-14" fmla="*/ 3 h 1543053"/>
              <a:gd name="connsiteX2-15" fmla="*/ 8058150 w 12192000"/>
              <a:gd name="connsiteY2-16" fmla="*/ 495304 h 1543053"/>
              <a:gd name="connsiteX3-17" fmla="*/ 12192000 w 12192000"/>
              <a:gd name="connsiteY3-18" fmla="*/ 244573 h 1543053"/>
              <a:gd name="connsiteX4-19" fmla="*/ 12192000 w 12192000"/>
              <a:gd name="connsiteY4-20" fmla="*/ 1543053 h 1543053"/>
              <a:gd name="connsiteX5-21" fmla="*/ 0 w 12192000"/>
              <a:gd name="connsiteY5-22" fmla="*/ 1543053 h 1543053"/>
              <a:gd name="connsiteX6" fmla="*/ 0 w 12192000"/>
              <a:gd name="connsiteY6" fmla="*/ 244573 h 1543053"/>
              <a:gd name="connsiteX0-23" fmla="*/ 0 w 12192000"/>
              <a:gd name="connsiteY0-24" fmla="*/ 244573 h 1543053"/>
              <a:gd name="connsiteX1-25" fmla="*/ 1428750 w 12192000"/>
              <a:gd name="connsiteY1-26" fmla="*/ 3 h 1543053"/>
              <a:gd name="connsiteX2-27" fmla="*/ 8058150 w 12192000"/>
              <a:gd name="connsiteY2-28" fmla="*/ 495304 h 1543053"/>
              <a:gd name="connsiteX3-29" fmla="*/ 11391900 w 12192000"/>
              <a:gd name="connsiteY3-30" fmla="*/ 95254 h 1543053"/>
              <a:gd name="connsiteX4-31" fmla="*/ 12192000 w 12192000"/>
              <a:gd name="connsiteY4-32" fmla="*/ 244573 h 1543053"/>
              <a:gd name="connsiteX5-33" fmla="*/ 12192000 w 12192000"/>
              <a:gd name="connsiteY5-34" fmla="*/ 1543053 h 1543053"/>
              <a:gd name="connsiteX6-35" fmla="*/ 0 w 12192000"/>
              <a:gd name="connsiteY6-36" fmla="*/ 1543053 h 1543053"/>
              <a:gd name="connsiteX7" fmla="*/ 0 w 12192000"/>
              <a:gd name="connsiteY7" fmla="*/ 244573 h 1543053"/>
              <a:gd name="connsiteX0-37" fmla="*/ 0 w 12192000"/>
              <a:gd name="connsiteY0-38" fmla="*/ 244573 h 1543053"/>
              <a:gd name="connsiteX1-39" fmla="*/ 1428750 w 12192000"/>
              <a:gd name="connsiteY1-40" fmla="*/ 3 h 1543053"/>
              <a:gd name="connsiteX2-41" fmla="*/ 8058150 w 12192000"/>
              <a:gd name="connsiteY2-42" fmla="*/ 495304 h 1543053"/>
              <a:gd name="connsiteX3-43" fmla="*/ 11391900 w 12192000"/>
              <a:gd name="connsiteY3-44" fmla="*/ 95254 h 1543053"/>
              <a:gd name="connsiteX4-45" fmla="*/ 12192000 w 12192000"/>
              <a:gd name="connsiteY4-46" fmla="*/ 244573 h 1543053"/>
              <a:gd name="connsiteX5-47" fmla="*/ 12192000 w 12192000"/>
              <a:gd name="connsiteY5-48" fmla="*/ 1543053 h 1543053"/>
              <a:gd name="connsiteX6-49" fmla="*/ 0 w 12192000"/>
              <a:gd name="connsiteY6-50" fmla="*/ 1543053 h 1543053"/>
              <a:gd name="connsiteX7-51" fmla="*/ 0 w 12192000"/>
              <a:gd name="connsiteY7-52" fmla="*/ 244573 h 15430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192000" h="1543053">
                <a:moveTo>
                  <a:pt x="0" y="244573"/>
                </a:moveTo>
                <a:cubicBezTo>
                  <a:pt x="400050" y="245600"/>
                  <a:pt x="1028700" y="-1024"/>
                  <a:pt x="1428750" y="3"/>
                </a:cubicBezTo>
                <a:cubicBezTo>
                  <a:pt x="3581400" y="50803"/>
                  <a:pt x="5905500" y="444504"/>
                  <a:pt x="8058150" y="495304"/>
                </a:cubicBezTo>
                <a:cubicBezTo>
                  <a:pt x="9036050" y="431804"/>
                  <a:pt x="10414000" y="158754"/>
                  <a:pt x="11391900" y="95254"/>
                </a:cubicBezTo>
                <a:cubicBezTo>
                  <a:pt x="11791950" y="87877"/>
                  <a:pt x="11925300" y="194800"/>
                  <a:pt x="12192000" y="244573"/>
                </a:cubicBezTo>
                <a:lnTo>
                  <a:pt x="12192000" y="1543053"/>
                </a:lnTo>
                <a:lnTo>
                  <a:pt x="0" y="1543053"/>
                </a:lnTo>
                <a:lnTo>
                  <a:pt x="0" y="244573"/>
                </a:ln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4" name="矩形 14"/>
          <p:cNvSpPr/>
          <p:nvPr/>
        </p:nvSpPr>
        <p:spPr>
          <a:xfrm>
            <a:off x="0" y="6502589"/>
            <a:ext cx="3829050" cy="355410"/>
          </a:xfrm>
          <a:custGeom>
            <a:avLst/>
            <a:gdLst>
              <a:gd name="connsiteX0" fmla="*/ 0 w 1866900"/>
              <a:gd name="connsiteY0" fmla="*/ 0 h 590549"/>
              <a:gd name="connsiteX1" fmla="*/ 1866900 w 1866900"/>
              <a:gd name="connsiteY1" fmla="*/ 0 h 590549"/>
              <a:gd name="connsiteX2" fmla="*/ 1866900 w 1866900"/>
              <a:gd name="connsiteY2" fmla="*/ 590549 h 590549"/>
              <a:gd name="connsiteX3" fmla="*/ 0 w 1866900"/>
              <a:gd name="connsiteY3" fmla="*/ 590549 h 590549"/>
              <a:gd name="connsiteX4" fmla="*/ 0 w 1866900"/>
              <a:gd name="connsiteY4" fmla="*/ 0 h 590549"/>
              <a:gd name="connsiteX0-1" fmla="*/ 0 w 1866900"/>
              <a:gd name="connsiteY0-2" fmla="*/ 0 h 590549"/>
              <a:gd name="connsiteX1-3" fmla="*/ 1866900 w 1866900"/>
              <a:gd name="connsiteY1-4" fmla="*/ 590549 h 590549"/>
              <a:gd name="connsiteX2-5" fmla="*/ 0 w 1866900"/>
              <a:gd name="connsiteY2-6" fmla="*/ 590549 h 590549"/>
              <a:gd name="connsiteX3-7" fmla="*/ 0 w 1866900"/>
              <a:gd name="connsiteY3-8" fmla="*/ 0 h 590549"/>
              <a:gd name="connsiteX0-9" fmla="*/ 0 w 1866900"/>
              <a:gd name="connsiteY0-10" fmla="*/ 0 h 590549"/>
              <a:gd name="connsiteX1-11" fmla="*/ 1657350 w 1866900"/>
              <a:gd name="connsiteY1-12" fmla="*/ 304800 h 590549"/>
              <a:gd name="connsiteX2-13" fmla="*/ 1866900 w 1866900"/>
              <a:gd name="connsiteY2-14" fmla="*/ 590549 h 590549"/>
              <a:gd name="connsiteX3-15" fmla="*/ 0 w 1866900"/>
              <a:gd name="connsiteY3-16" fmla="*/ 590549 h 590549"/>
              <a:gd name="connsiteX4-17" fmla="*/ 0 w 1866900"/>
              <a:gd name="connsiteY4-18" fmla="*/ 0 h 590549"/>
              <a:gd name="connsiteX0-19" fmla="*/ 0 w 1866900"/>
              <a:gd name="connsiteY0-20" fmla="*/ 12450 h 602999"/>
              <a:gd name="connsiteX1-21" fmla="*/ 476250 w 1866900"/>
              <a:gd name="connsiteY1-22" fmla="*/ 260100 h 602999"/>
              <a:gd name="connsiteX2-23" fmla="*/ 1657350 w 1866900"/>
              <a:gd name="connsiteY2-24" fmla="*/ 317250 h 602999"/>
              <a:gd name="connsiteX3-25" fmla="*/ 1866900 w 1866900"/>
              <a:gd name="connsiteY3-26" fmla="*/ 602999 h 602999"/>
              <a:gd name="connsiteX4-27" fmla="*/ 0 w 1866900"/>
              <a:gd name="connsiteY4-28" fmla="*/ 602999 h 602999"/>
              <a:gd name="connsiteX5" fmla="*/ 0 w 1866900"/>
              <a:gd name="connsiteY5" fmla="*/ 12450 h 602999"/>
              <a:gd name="connsiteX0-29" fmla="*/ 0 w 1866900"/>
              <a:gd name="connsiteY0-30" fmla="*/ 14105 h 604654"/>
              <a:gd name="connsiteX1-31" fmla="*/ 742950 w 1866900"/>
              <a:gd name="connsiteY1-32" fmla="*/ 223655 h 604654"/>
              <a:gd name="connsiteX2-33" fmla="*/ 1657350 w 1866900"/>
              <a:gd name="connsiteY2-34" fmla="*/ 318905 h 604654"/>
              <a:gd name="connsiteX3-35" fmla="*/ 1866900 w 1866900"/>
              <a:gd name="connsiteY3-36" fmla="*/ 604654 h 604654"/>
              <a:gd name="connsiteX4-37" fmla="*/ 0 w 1866900"/>
              <a:gd name="connsiteY4-38" fmla="*/ 604654 h 604654"/>
              <a:gd name="connsiteX5-39" fmla="*/ 0 w 1866900"/>
              <a:gd name="connsiteY5-40" fmla="*/ 14105 h 604654"/>
              <a:gd name="connsiteX0-41" fmla="*/ 0 w 1866900"/>
              <a:gd name="connsiteY0-42" fmla="*/ 14105 h 604654"/>
              <a:gd name="connsiteX1-43" fmla="*/ 742950 w 1866900"/>
              <a:gd name="connsiteY1-44" fmla="*/ 223655 h 604654"/>
              <a:gd name="connsiteX2-45" fmla="*/ 1752600 w 1866900"/>
              <a:gd name="connsiteY2-46" fmla="*/ 280805 h 604654"/>
              <a:gd name="connsiteX3-47" fmla="*/ 1866900 w 1866900"/>
              <a:gd name="connsiteY3-48" fmla="*/ 604654 h 604654"/>
              <a:gd name="connsiteX4-49" fmla="*/ 0 w 1866900"/>
              <a:gd name="connsiteY4-50" fmla="*/ 604654 h 604654"/>
              <a:gd name="connsiteX5-51" fmla="*/ 0 w 1866900"/>
              <a:gd name="connsiteY5-52" fmla="*/ 14105 h 604654"/>
              <a:gd name="connsiteX0-53" fmla="*/ 0 w 3829050"/>
              <a:gd name="connsiteY0-54" fmla="*/ 14105 h 604654"/>
              <a:gd name="connsiteX1-55" fmla="*/ 742950 w 3829050"/>
              <a:gd name="connsiteY1-56" fmla="*/ 223655 h 604654"/>
              <a:gd name="connsiteX2-57" fmla="*/ 1752600 w 3829050"/>
              <a:gd name="connsiteY2-58" fmla="*/ 280805 h 604654"/>
              <a:gd name="connsiteX3-59" fmla="*/ 3829050 w 3829050"/>
              <a:gd name="connsiteY3-60" fmla="*/ 604654 h 604654"/>
              <a:gd name="connsiteX4-61" fmla="*/ 0 w 3829050"/>
              <a:gd name="connsiteY4-62" fmla="*/ 604654 h 604654"/>
              <a:gd name="connsiteX5-63" fmla="*/ 0 w 3829050"/>
              <a:gd name="connsiteY5-64" fmla="*/ 14105 h 604654"/>
            </a:gdLst>
            <a:ahLst/>
            <a:cxnLst>
              <a:cxn ang="0">
                <a:pos x="connsiteX0-1" y="connsiteY0-2"/>
              </a:cxn>
              <a:cxn ang="0">
                <a:pos x="connsiteX1-3" y="connsiteY1-4"/>
              </a:cxn>
              <a:cxn ang="0">
                <a:pos x="connsiteX2-5" y="connsiteY2-6"/>
              </a:cxn>
              <a:cxn ang="0">
                <a:pos x="connsiteX3-7" y="connsiteY3-8"/>
              </a:cxn>
              <a:cxn ang="0">
                <a:pos x="connsiteX4-17" y="connsiteY4-18"/>
              </a:cxn>
              <a:cxn ang="0">
                <a:pos x="connsiteX5-39" y="connsiteY5-40"/>
              </a:cxn>
            </a:cxnLst>
            <a:rect l="l" t="t" r="r" b="b"/>
            <a:pathLst>
              <a:path w="3829050" h="604654">
                <a:moveTo>
                  <a:pt x="0" y="14105"/>
                </a:moveTo>
                <a:cubicBezTo>
                  <a:pt x="123825" y="-58920"/>
                  <a:pt x="466725" y="172855"/>
                  <a:pt x="742950" y="223655"/>
                </a:cubicBezTo>
                <a:cubicBezTo>
                  <a:pt x="1019175" y="274455"/>
                  <a:pt x="1565275" y="207780"/>
                  <a:pt x="1752600" y="280805"/>
                </a:cubicBezTo>
                <a:lnTo>
                  <a:pt x="3829050" y="604654"/>
                </a:lnTo>
                <a:lnTo>
                  <a:pt x="0" y="604654"/>
                </a:lnTo>
                <a:lnTo>
                  <a:pt x="0" y="14105"/>
                </a:ln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5" name="任意多边形 924"/>
          <p:cNvSpPr/>
          <p:nvPr/>
        </p:nvSpPr>
        <p:spPr>
          <a:xfrm>
            <a:off x="5407288" y="6563496"/>
            <a:ext cx="5346174" cy="318663"/>
          </a:xfrm>
          <a:custGeom>
            <a:avLst/>
            <a:gdLst>
              <a:gd name="connsiteX0" fmla="*/ 2673087 w 5346174"/>
              <a:gd name="connsiteY0" fmla="*/ 0 h 920484"/>
              <a:gd name="connsiteX1" fmla="*/ 5340160 w 5346174"/>
              <a:gd name="connsiteY1" fmla="*/ 877079 h 920484"/>
              <a:gd name="connsiteX2" fmla="*/ 5346174 w 5346174"/>
              <a:gd name="connsiteY2" fmla="*/ 920484 h 920484"/>
              <a:gd name="connsiteX3" fmla="*/ 0 w 5346174"/>
              <a:gd name="connsiteY3" fmla="*/ 920484 h 920484"/>
              <a:gd name="connsiteX4" fmla="*/ 6015 w 5346174"/>
              <a:gd name="connsiteY4" fmla="*/ 877079 h 920484"/>
              <a:gd name="connsiteX5" fmla="*/ 2673087 w 5346174"/>
              <a:gd name="connsiteY5" fmla="*/ 0 h 920484"/>
              <a:gd name="connsiteX0-1" fmla="*/ 2673087 w 5346174"/>
              <a:gd name="connsiteY0-2" fmla="*/ 45391 h 965875"/>
              <a:gd name="connsiteX1-3" fmla="*/ 4758688 w 5346174"/>
              <a:gd name="connsiteY1-4" fmla="*/ 208750 h 965875"/>
              <a:gd name="connsiteX2-5" fmla="*/ 5340160 w 5346174"/>
              <a:gd name="connsiteY2-6" fmla="*/ 922470 h 965875"/>
              <a:gd name="connsiteX3-7" fmla="*/ 5346174 w 5346174"/>
              <a:gd name="connsiteY3-8" fmla="*/ 965875 h 965875"/>
              <a:gd name="connsiteX4-9" fmla="*/ 0 w 5346174"/>
              <a:gd name="connsiteY4-10" fmla="*/ 965875 h 965875"/>
              <a:gd name="connsiteX5-11" fmla="*/ 6015 w 5346174"/>
              <a:gd name="connsiteY5-12" fmla="*/ 922470 h 965875"/>
              <a:gd name="connsiteX6" fmla="*/ 2673087 w 5346174"/>
              <a:gd name="connsiteY6" fmla="*/ 45391 h 965875"/>
              <a:gd name="connsiteX0-13" fmla="*/ 2673087 w 5346174"/>
              <a:gd name="connsiteY0-14" fmla="*/ 12491 h 932975"/>
              <a:gd name="connsiteX1-15" fmla="*/ 3055394 w 5346174"/>
              <a:gd name="connsiteY1-16" fmla="*/ 359571 h 932975"/>
              <a:gd name="connsiteX2-17" fmla="*/ 4758688 w 5346174"/>
              <a:gd name="connsiteY2-18" fmla="*/ 175850 h 932975"/>
              <a:gd name="connsiteX3-19" fmla="*/ 5340160 w 5346174"/>
              <a:gd name="connsiteY3-20" fmla="*/ 889570 h 932975"/>
              <a:gd name="connsiteX4-21" fmla="*/ 5346174 w 5346174"/>
              <a:gd name="connsiteY4-22" fmla="*/ 932975 h 932975"/>
              <a:gd name="connsiteX5-23" fmla="*/ 0 w 5346174"/>
              <a:gd name="connsiteY5-24" fmla="*/ 932975 h 932975"/>
              <a:gd name="connsiteX6-25" fmla="*/ 6015 w 5346174"/>
              <a:gd name="connsiteY6-26" fmla="*/ 889570 h 932975"/>
              <a:gd name="connsiteX7" fmla="*/ 2673087 w 5346174"/>
              <a:gd name="connsiteY7" fmla="*/ 12491 h 932975"/>
              <a:gd name="connsiteX0-27" fmla="*/ 2206923 w 5346174"/>
              <a:gd name="connsiteY0-28" fmla="*/ 30593 h 793603"/>
              <a:gd name="connsiteX1-29" fmla="*/ 3055394 w 5346174"/>
              <a:gd name="connsiteY1-30" fmla="*/ 220199 h 793603"/>
              <a:gd name="connsiteX2-31" fmla="*/ 4758688 w 5346174"/>
              <a:gd name="connsiteY2-32" fmla="*/ 36478 h 793603"/>
              <a:gd name="connsiteX3-33" fmla="*/ 5340160 w 5346174"/>
              <a:gd name="connsiteY3-34" fmla="*/ 750198 h 793603"/>
              <a:gd name="connsiteX4-35" fmla="*/ 5346174 w 5346174"/>
              <a:gd name="connsiteY4-36" fmla="*/ 793603 h 793603"/>
              <a:gd name="connsiteX5-37" fmla="*/ 0 w 5346174"/>
              <a:gd name="connsiteY5-38" fmla="*/ 793603 h 793603"/>
              <a:gd name="connsiteX6-39" fmla="*/ 6015 w 5346174"/>
              <a:gd name="connsiteY6-40" fmla="*/ 750198 h 793603"/>
              <a:gd name="connsiteX7-41" fmla="*/ 2206923 w 5346174"/>
              <a:gd name="connsiteY7-42" fmla="*/ 30593 h 79360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41" y="connsiteY7-42"/>
              </a:cxn>
            </a:cxnLst>
            <a:rect l="l" t="t" r="r" b="b"/>
            <a:pathLst>
              <a:path w="5346174" h="793603">
                <a:moveTo>
                  <a:pt x="2206923" y="30593"/>
                </a:moveTo>
                <a:cubicBezTo>
                  <a:pt x="2715153" y="-57740"/>
                  <a:pt x="2707794" y="192973"/>
                  <a:pt x="3055394" y="220199"/>
                </a:cubicBezTo>
                <a:cubicBezTo>
                  <a:pt x="3402994" y="247425"/>
                  <a:pt x="4374906" y="-113095"/>
                  <a:pt x="4758688" y="36478"/>
                </a:cubicBezTo>
                <a:cubicBezTo>
                  <a:pt x="5142471" y="186052"/>
                  <a:pt x="5212363" y="645882"/>
                  <a:pt x="5340160" y="750198"/>
                </a:cubicBezTo>
                <a:lnTo>
                  <a:pt x="5346174" y="793603"/>
                </a:lnTo>
                <a:lnTo>
                  <a:pt x="0" y="793603"/>
                </a:lnTo>
                <a:lnTo>
                  <a:pt x="6015" y="750198"/>
                </a:lnTo>
                <a:cubicBezTo>
                  <a:pt x="143304" y="257555"/>
                  <a:pt x="1698693" y="118926"/>
                  <a:pt x="2206923" y="3059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14" name="组合 1113"/>
          <p:cNvGrpSpPr/>
          <p:nvPr/>
        </p:nvGrpSpPr>
        <p:grpSpPr>
          <a:xfrm>
            <a:off x="345447" y="5365097"/>
            <a:ext cx="1066722" cy="1253377"/>
            <a:chOff x="398463" y="5010964"/>
            <a:chExt cx="1066722" cy="1253377"/>
          </a:xfrm>
          <a:effectLst>
            <a:outerShdw blurRad="76200" dir="18900000" sy="23000" kx="-1200000" algn="bl" rotWithShape="0">
              <a:prstClr val="black">
                <a:alpha val="20000"/>
              </a:prstClr>
            </a:outerShdw>
          </a:effectLst>
        </p:grpSpPr>
        <p:sp>
          <p:nvSpPr>
            <p:cNvPr id="926" name="Freeform 542"/>
            <p:cNvSpPr/>
            <p:nvPr/>
          </p:nvSpPr>
          <p:spPr bwMode="auto">
            <a:xfrm>
              <a:off x="398463" y="5010964"/>
              <a:ext cx="798095" cy="1253377"/>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7" name="Freeform 542"/>
            <p:cNvSpPr/>
            <p:nvPr/>
          </p:nvSpPr>
          <p:spPr bwMode="auto">
            <a:xfrm>
              <a:off x="1057277" y="5623738"/>
              <a:ext cx="407908" cy="640603"/>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8" name="任意多边形 927"/>
            <p:cNvSpPr/>
            <p:nvPr/>
          </p:nvSpPr>
          <p:spPr>
            <a:xfrm rot="19750895">
              <a:off x="431564" y="581736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9" name="任意多边形 928"/>
            <p:cNvSpPr/>
            <p:nvPr/>
          </p:nvSpPr>
          <p:spPr>
            <a:xfrm rot="19750895">
              <a:off x="491582" y="552389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0" name="任意多边形 929"/>
            <p:cNvSpPr/>
            <p:nvPr/>
          </p:nvSpPr>
          <p:spPr>
            <a:xfrm rot="593634">
              <a:off x="623156" y="587559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1" name="任意多边形 930"/>
            <p:cNvSpPr/>
            <p:nvPr/>
          </p:nvSpPr>
          <p:spPr>
            <a:xfrm rot="593634">
              <a:off x="790411" y="5778860"/>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2" name="任意多边形 931"/>
            <p:cNvSpPr/>
            <p:nvPr/>
          </p:nvSpPr>
          <p:spPr>
            <a:xfrm rot="593634">
              <a:off x="743518" y="5543333"/>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3" name="任意多边形 932"/>
            <p:cNvSpPr/>
            <p:nvPr/>
          </p:nvSpPr>
          <p:spPr>
            <a:xfrm rot="593634">
              <a:off x="656746" y="531461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4" name="任意多边形 933"/>
            <p:cNvSpPr/>
            <p:nvPr/>
          </p:nvSpPr>
          <p:spPr>
            <a:xfrm rot="18532124">
              <a:off x="547207" y="517411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5" name="任意多边形 934"/>
            <p:cNvSpPr/>
            <p:nvPr/>
          </p:nvSpPr>
          <p:spPr>
            <a:xfrm rot="20988464">
              <a:off x="1100088" y="605452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6" name="任意多边形 935"/>
            <p:cNvSpPr/>
            <p:nvPr/>
          </p:nvSpPr>
          <p:spPr>
            <a:xfrm rot="18532124">
              <a:off x="1087546" y="5884213"/>
              <a:ext cx="156358" cy="51002"/>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7" name="任意多边形 936"/>
            <p:cNvSpPr/>
            <p:nvPr/>
          </p:nvSpPr>
          <p:spPr>
            <a:xfrm rot="20988464">
              <a:off x="1283064" y="605452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8" name="任意多边形 937"/>
            <p:cNvSpPr/>
            <p:nvPr/>
          </p:nvSpPr>
          <p:spPr>
            <a:xfrm rot="1602689">
              <a:off x="1252693" y="5899443"/>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9" name="任意多边形 938"/>
            <p:cNvSpPr/>
            <p:nvPr/>
          </p:nvSpPr>
          <p:spPr>
            <a:xfrm rot="1602689">
              <a:off x="1181544" y="5766534"/>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0" name="任意多边形 939"/>
            <p:cNvSpPr/>
            <p:nvPr/>
          </p:nvSpPr>
          <p:spPr>
            <a:xfrm rot="1602689">
              <a:off x="1190612" y="5669682"/>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41" name="组合 940"/>
          <p:cNvGrpSpPr/>
          <p:nvPr/>
        </p:nvGrpSpPr>
        <p:grpSpPr>
          <a:xfrm rot="838030">
            <a:off x="9854550" y="5400270"/>
            <a:ext cx="1927213" cy="1277483"/>
            <a:chOff x="-12764294" y="-9883775"/>
            <a:chExt cx="7378700" cy="4891087"/>
          </a:xfrm>
          <a:effectLst>
            <a:outerShdw blurRad="76200" dir="18900000" sy="23000" kx="-1200000" algn="bl" rotWithShape="0">
              <a:prstClr val="black">
                <a:alpha val="20000"/>
              </a:prstClr>
            </a:outerShdw>
          </a:effectLst>
        </p:grpSpPr>
        <p:sp>
          <p:nvSpPr>
            <p:cNvPr id="942" name="Freeform 3542"/>
            <p:cNvSpPr/>
            <p:nvPr/>
          </p:nvSpPr>
          <p:spPr bwMode="auto">
            <a:xfrm>
              <a:off x="-8370094" y="-6991350"/>
              <a:ext cx="1166813" cy="495300"/>
            </a:xfrm>
            <a:custGeom>
              <a:avLst/>
              <a:gdLst>
                <a:gd name="T0" fmla="*/ 311 w 311"/>
                <a:gd name="T1" fmla="*/ 6 h 132"/>
                <a:gd name="T2" fmla="*/ 223 w 311"/>
                <a:gd name="T3" fmla="*/ 0 h 132"/>
                <a:gd name="T4" fmla="*/ 112 w 311"/>
                <a:gd name="T5" fmla="*/ 78 h 132"/>
                <a:gd name="T6" fmla="*/ 22 w 311"/>
                <a:gd name="T7" fmla="*/ 89 h 132"/>
                <a:gd name="T8" fmla="*/ 121 w 311"/>
                <a:gd name="T9" fmla="*/ 124 h 132"/>
                <a:gd name="T10" fmla="*/ 311 w 311"/>
                <a:gd name="T11" fmla="*/ 6 h 132"/>
              </a:gdLst>
              <a:ah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2"/>
                    <a:pt x="66" y="100"/>
                    <a:pt x="22" y="89"/>
                  </a:cubicBezTo>
                  <a:cubicBezTo>
                    <a:pt x="0" y="85"/>
                    <a:pt x="87" y="132"/>
                    <a:pt x="121" y="124"/>
                  </a:cubicBezTo>
                  <a:cubicBezTo>
                    <a:pt x="138" y="120"/>
                    <a:pt x="262" y="42"/>
                    <a:pt x="311"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3" name="Freeform 3543"/>
            <p:cNvSpPr/>
            <p:nvPr/>
          </p:nvSpPr>
          <p:spPr bwMode="auto">
            <a:xfrm>
              <a:off x="-8381207" y="-7010400"/>
              <a:ext cx="1166813" cy="495300"/>
            </a:xfrm>
            <a:custGeom>
              <a:avLst/>
              <a:gdLst>
                <a:gd name="T0" fmla="*/ 311 w 311"/>
                <a:gd name="T1" fmla="*/ 6 h 132"/>
                <a:gd name="T2" fmla="*/ 223 w 311"/>
                <a:gd name="T3" fmla="*/ 0 h 132"/>
                <a:gd name="T4" fmla="*/ 112 w 311"/>
                <a:gd name="T5" fmla="*/ 78 h 132"/>
                <a:gd name="T6" fmla="*/ 22 w 311"/>
                <a:gd name="T7" fmla="*/ 90 h 132"/>
                <a:gd name="T8" fmla="*/ 121 w 311"/>
                <a:gd name="T9" fmla="*/ 124 h 132"/>
                <a:gd name="T10" fmla="*/ 311 w 311"/>
                <a:gd name="T11" fmla="*/ 6 h 132"/>
              </a:gdLst>
              <a:ah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3"/>
                    <a:pt x="66" y="100"/>
                    <a:pt x="22" y="90"/>
                  </a:cubicBezTo>
                  <a:cubicBezTo>
                    <a:pt x="0" y="85"/>
                    <a:pt x="87" y="132"/>
                    <a:pt x="121" y="124"/>
                  </a:cubicBezTo>
                  <a:cubicBezTo>
                    <a:pt x="139" y="121"/>
                    <a:pt x="262" y="43"/>
                    <a:pt x="311"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4" name="Freeform 3544"/>
            <p:cNvSpPr>
              <a:spLocks noEditPoints="1"/>
            </p:cNvSpPr>
            <p:nvPr/>
          </p:nvSpPr>
          <p:spPr bwMode="auto">
            <a:xfrm>
              <a:off x="-7314407" y="-9020175"/>
              <a:ext cx="242888" cy="303213"/>
            </a:xfrm>
            <a:custGeom>
              <a:avLst/>
              <a:gdLst>
                <a:gd name="T0" fmla="*/ 65 w 65"/>
                <a:gd name="T1" fmla="*/ 63 h 81"/>
                <a:gd name="T2" fmla="*/ 8 w 65"/>
                <a:gd name="T3" fmla="*/ 30 h 81"/>
                <a:gd name="T4" fmla="*/ 33 w 65"/>
                <a:gd name="T5" fmla="*/ 72 h 81"/>
                <a:gd name="T6" fmla="*/ 65 w 65"/>
                <a:gd name="T7" fmla="*/ 63 h 81"/>
                <a:gd name="T8" fmla="*/ 60 w 65"/>
                <a:gd name="T9" fmla="*/ 63 h 81"/>
                <a:gd name="T10" fmla="*/ 38 w 65"/>
                <a:gd name="T11" fmla="*/ 69 h 81"/>
                <a:gd name="T12" fmla="*/ 22 w 65"/>
                <a:gd name="T13" fmla="*/ 41 h 81"/>
                <a:gd name="T14" fmla="*/ 60 w 65"/>
                <a:gd name="T15" fmla="*/ 63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81">
                  <a:moveTo>
                    <a:pt x="65" y="63"/>
                  </a:moveTo>
                  <a:cubicBezTo>
                    <a:pt x="61" y="40"/>
                    <a:pt x="24" y="0"/>
                    <a:pt x="8" y="30"/>
                  </a:cubicBezTo>
                  <a:cubicBezTo>
                    <a:pt x="0" y="46"/>
                    <a:pt x="15" y="67"/>
                    <a:pt x="33" y="72"/>
                  </a:cubicBezTo>
                  <a:cubicBezTo>
                    <a:pt x="47" y="76"/>
                    <a:pt x="64" y="81"/>
                    <a:pt x="65" y="63"/>
                  </a:cubicBezTo>
                  <a:close/>
                  <a:moveTo>
                    <a:pt x="60" y="63"/>
                  </a:moveTo>
                  <a:cubicBezTo>
                    <a:pt x="59" y="74"/>
                    <a:pt x="47" y="71"/>
                    <a:pt x="38" y="69"/>
                  </a:cubicBezTo>
                  <a:cubicBezTo>
                    <a:pt x="26" y="65"/>
                    <a:pt x="16" y="51"/>
                    <a:pt x="22" y="41"/>
                  </a:cubicBezTo>
                  <a:cubicBezTo>
                    <a:pt x="32" y="20"/>
                    <a:pt x="57" y="47"/>
                    <a:pt x="60" y="63"/>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5" name="Freeform 3545"/>
            <p:cNvSpPr>
              <a:spLocks noEditPoints="1"/>
            </p:cNvSpPr>
            <p:nvPr/>
          </p:nvSpPr>
          <p:spPr bwMode="auto">
            <a:xfrm>
              <a:off x="-7131844" y="-8956675"/>
              <a:ext cx="417513" cy="266700"/>
            </a:xfrm>
            <a:custGeom>
              <a:avLst/>
              <a:gdLst>
                <a:gd name="T0" fmla="*/ 19 w 111"/>
                <a:gd name="T1" fmla="*/ 64 h 71"/>
                <a:gd name="T2" fmla="*/ 86 w 111"/>
                <a:gd name="T3" fmla="*/ 18 h 71"/>
                <a:gd name="T4" fmla="*/ 26 w 111"/>
                <a:gd name="T5" fmla="*/ 24 h 71"/>
                <a:gd name="T6" fmla="*/ 19 w 111"/>
                <a:gd name="T7" fmla="*/ 64 h 71"/>
                <a:gd name="T8" fmla="*/ 23 w 111"/>
                <a:gd name="T9" fmla="*/ 58 h 71"/>
                <a:gd name="T10" fmla="*/ 27 w 111"/>
                <a:gd name="T11" fmla="*/ 31 h 71"/>
                <a:gd name="T12" fmla="*/ 67 w 111"/>
                <a:gd name="T13" fmla="*/ 28 h 71"/>
                <a:gd name="T14" fmla="*/ 23 w 111"/>
                <a:gd name="T15" fmla="*/ 5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71">
                  <a:moveTo>
                    <a:pt x="19" y="64"/>
                  </a:moveTo>
                  <a:cubicBezTo>
                    <a:pt x="47" y="71"/>
                    <a:pt x="111" y="52"/>
                    <a:pt x="86" y="18"/>
                  </a:cubicBezTo>
                  <a:cubicBezTo>
                    <a:pt x="72" y="0"/>
                    <a:pt x="42" y="6"/>
                    <a:pt x="26" y="24"/>
                  </a:cubicBezTo>
                  <a:cubicBezTo>
                    <a:pt x="14" y="37"/>
                    <a:pt x="0" y="53"/>
                    <a:pt x="19" y="64"/>
                  </a:cubicBezTo>
                  <a:close/>
                  <a:moveTo>
                    <a:pt x="23" y="58"/>
                  </a:moveTo>
                  <a:cubicBezTo>
                    <a:pt x="10" y="51"/>
                    <a:pt x="19" y="40"/>
                    <a:pt x="27" y="31"/>
                  </a:cubicBezTo>
                  <a:cubicBezTo>
                    <a:pt x="38" y="19"/>
                    <a:pt x="58" y="16"/>
                    <a:pt x="67" y="28"/>
                  </a:cubicBezTo>
                  <a:cubicBezTo>
                    <a:pt x="83" y="50"/>
                    <a:pt x="41" y="63"/>
                    <a:pt x="23" y="58"/>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6" name="Freeform 3546"/>
            <p:cNvSpPr/>
            <p:nvPr/>
          </p:nvSpPr>
          <p:spPr bwMode="auto">
            <a:xfrm>
              <a:off x="-7176294" y="-8890000"/>
              <a:ext cx="269875" cy="176213"/>
            </a:xfrm>
            <a:custGeom>
              <a:avLst/>
              <a:gdLst>
                <a:gd name="T0" fmla="*/ 31 w 72"/>
                <a:gd name="T1" fmla="*/ 47 h 47"/>
                <a:gd name="T2" fmla="*/ 19 w 72"/>
                <a:gd name="T3" fmla="*/ 24 h 47"/>
                <a:gd name="T4" fmla="*/ 12 w 72"/>
                <a:gd name="T5" fmla="*/ 26 h 47"/>
                <a:gd name="T6" fmla="*/ 3 w 72"/>
                <a:gd name="T7" fmla="*/ 37 h 47"/>
                <a:gd name="T8" fmla="*/ 31 w 72"/>
                <a:gd name="T9" fmla="*/ 47 h 47"/>
              </a:gdLst>
              <a:ahLst/>
              <a:cxnLst>
                <a:cxn ang="0">
                  <a:pos x="T0" y="T1"/>
                </a:cxn>
                <a:cxn ang="0">
                  <a:pos x="T2" y="T3"/>
                </a:cxn>
                <a:cxn ang="0">
                  <a:pos x="T4" y="T5"/>
                </a:cxn>
                <a:cxn ang="0">
                  <a:pos x="T6" y="T7"/>
                </a:cxn>
                <a:cxn ang="0">
                  <a:pos x="T8" y="T9"/>
                </a:cxn>
              </a:cxnLst>
              <a:rect l="0" t="0" r="r" b="b"/>
              <a:pathLst>
                <a:path w="72" h="47">
                  <a:moveTo>
                    <a:pt x="31" y="47"/>
                  </a:moveTo>
                  <a:cubicBezTo>
                    <a:pt x="72" y="46"/>
                    <a:pt x="22" y="0"/>
                    <a:pt x="19" y="24"/>
                  </a:cubicBezTo>
                  <a:cubicBezTo>
                    <a:pt x="19" y="24"/>
                    <a:pt x="8" y="19"/>
                    <a:pt x="12" y="26"/>
                  </a:cubicBezTo>
                  <a:cubicBezTo>
                    <a:pt x="12" y="26"/>
                    <a:pt x="0" y="27"/>
                    <a:pt x="3" y="37"/>
                  </a:cubicBezTo>
                  <a:cubicBezTo>
                    <a:pt x="5" y="42"/>
                    <a:pt x="28" y="47"/>
                    <a:pt x="31" y="47"/>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7" name="Freeform 3547"/>
            <p:cNvSpPr/>
            <p:nvPr/>
          </p:nvSpPr>
          <p:spPr bwMode="auto">
            <a:xfrm>
              <a:off x="-7363619" y="-8761413"/>
              <a:ext cx="520700" cy="412750"/>
            </a:xfrm>
            <a:custGeom>
              <a:avLst/>
              <a:gdLst>
                <a:gd name="T0" fmla="*/ 14 w 328"/>
                <a:gd name="T1" fmla="*/ 0 h 260"/>
                <a:gd name="T2" fmla="*/ 328 w 328"/>
                <a:gd name="T3" fmla="*/ 47 h 260"/>
                <a:gd name="T4" fmla="*/ 291 w 328"/>
                <a:gd name="T5" fmla="*/ 260 h 260"/>
                <a:gd name="T6" fmla="*/ 0 w 328"/>
                <a:gd name="T7" fmla="*/ 219 h 260"/>
                <a:gd name="T8" fmla="*/ 14 w 328"/>
                <a:gd name="T9" fmla="*/ 0 h 260"/>
              </a:gdLst>
              <a:ahLst/>
              <a:cxnLst>
                <a:cxn ang="0">
                  <a:pos x="T0" y="T1"/>
                </a:cxn>
                <a:cxn ang="0">
                  <a:pos x="T2" y="T3"/>
                </a:cxn>
                <a:cxn ang="0">
                  <a:pos x="T4" y="T5"/>
                </a:cxn>
                <a:cxn ang="0">
                  <a:pos x="T6" y="T7"/>
                </a:cxn>
                <a:cxn ang="0">
                  <a:pos x="T8" y="T9"/>
                </a:cxn>
              </a:cxnLst>
              <a:rect l="0" t="0" r="r" b="b"/>
              <a:pathLst>
                <a:path w="328" h="260">
                  <a:moveTo>
                    <a:pt x="14" y="0"/>
                  </a:moveTo>
                  <a:lnTo>
                    <a:pt x="328" y="47"/>
                  </a:lnTo>
                  <a:lnTo>
                    <a:pt x="291" y="260"/>
                  </a:lnTo>
                  <a:lnTo>
                    <a:pt x="0" y="219"/>
                  </a:lnTo>
                  <a:lnTo>
                    <a:pt x="14" y="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8" name="Freeform 3548"/>
            <p:cNvSpPr/>
            <p:nvPr/>
          </p:nvSpPr>
          <p:spPr bwMode="auto">
            <a:xfrm>
              <a:off x="-7368382" y="-8796338"/>
              <a:ext cx="571500" cy="161925"/>
            </a:xfrm>
            <a:custGeom>
              <a:avLst/>
              <a:gdLst>
                <a:gd name="T0" fmla="*/ 0 w 360"/>
                <a:gd name="T1" fmla="*/ 0 h 102"/>
                <a:gd name="T2" fmla="*/ 360 w 360"/>
                <a:gd name="T3" fmla="*/ 64 h 102"/>
                <a:gd name="T4" fmla="*/ 346 w 360"/>
                <a:gd name="T5" fmla="*/ 102 h 102"/>
                <a:gd name="T6" fmla="*/ 3 w 360"/>
                <a:gd name="T7" fmla="*/ 50 h 102"/>
                <a:gd name="T8" fmla="*/ 0 w 360"/>
                <a:gd name="T9" fmla="*/ 0 h 102"/>
              </a:gdLst>
              <a:ahLst/>
              <a:cxnLst>
                <a:cxn ang="0">
                  <a:pos x="T0" y="T1"/>
                </a:cxn>
                <a:cxn ang="0">
                  <a:pos x="T2" y="T3"/>
                </a:cxn>
                <a:cxn ang="0">
                  <a:pos x="T4" y="T5"/>
                </a:cxn>
                <a:cxn ang="0">
                  <a:pos x="T6" y="T7"/>
                </a:cxn>
                <a:cxn ang="0">
                  <a:pos x="T8" y="T9"/>
                </a:cxn>
              </a:cxnLst>
              <a:rect l="0" t="0" r="r" b="b"/>
              <a:pathLst>
                <a:path w="360" h="102">
                  <a:moveTo>
                    <a:pt x="0" y="0"/>
                  </a:moveTo>
                  <a:lnTo>
                    <a:pt x="360" y="64"/>
                  </a:lnTo>
                  <a:lnTo>
                    <a:pt x="346" y="102"/>
                  </a:lnTo>
                  <a:lnTo>
                    <a:pt x="3" y="50"/>
                  </a:lnTo>
                  <a:lnTo>
                    <a:pt x="0" y="0"/>
                  </a:lnTo>
                  <a:close/>
                </a:path>
              </a:pathLst>
            </a:custGeom>
            <a:solidFill>
              <a:srgbClr val="CA2F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9" name="Freeform 3549"/>
            <p:cNvSpPr/>
            <p:nvPr/>
          </p:nvSpPr>
          <p:spPr bwMode="auto">
            <a:xfrm>
              <a:off x="-7190582" y="-8761413"/>
              <a:ext cx="187325" cy="393700"/>
            </a:xfrm>
            <a:custGeom>
              <a:avLst/>
              <a:gdLst>
                <a:gd name="T0" fmla="*/ 26 w 118"/>
                <a:gd name="T1" fmla="*/ 0 h 248"/>
                <a:gd name="T2" fmla="*/ 118 w 118"/>
                <a:gd name="T3" fmla="*/ 16 h 248"/>
                <a:gd name="T4" fmla="*/ 80 w 118"/>
                <a:gd name="T5" fmla="*/ 248 h 248"/>
                <a:gd name="T6" fmla="*/ 0 w 118"/>
                <a:gd name="T7" fmla="*/ 236 h 248"/>
                <a:gd name="T8" fmla="*/ 26 w 118"/>
                <a:gd name="T9" fmla="*/ 0 h 248"/>
              </a:gdLst>
              <a:ahLst/>
              <a:cxnLst>
                <a:cxn ang="0">
                  <a:pos x="T0" y="T1"/>
                </a:cxn>
                <a:cxn ang="0">
                  <a:pos x="T2" y="T3"/>
                </a:cxn>
                <a:cxn ang="0">
                  <a:pos x="T4" y="T5"/>
                </a:cxn>
                <a:cxn ang="0">
                  <a:pos x="T6" y="T7"/>
                </a:cxn>
                <a:cxn ang="0">
                  <a:pos x="T8" y="T9"/>
                </a:cxn>
              </a:cxnLst>
              <a:rect l="0" t="0" r="r" b="b"/>
              <a:pathLst>
                <a:path w="118" h="248">
                  <a:moveTo>
                    <a:pt x="26" y="0"/>
                  </a:moveTo>
                  <a:lnTo>
                    <a:pt x="118" y="16"/>
                  </a:lnTo>
                  <a:lnTo>
                    <a:pt x="80" y="248"/>
                  </a:lnTo>
                  <a:lnTo>
                    <a:pt x="0" y="236"/>
                  </a:lnTo>
                  <a:lnTo>
                    <a:pt x="26"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0" name="Freeform 3550"/>
            <p:cNvSpPr/>
            <p:nvPr/>
          </p:nvSpPr>
          <p:spPr bwMode="auto">
            <a:xfrm>
              <a:off x="-7173119" y="-8758238"/>
              <a:ext cx="147638" cy="385763"/>
            </a:xfrm>
            <a:custGeom>
              <a:avLst/>
              <a:gdLst>
                <a:gd name="T0" fmla="*/ 26 w 93"/>
                <a:gd name="T1" fmla="*/ 0 h 243"/>
                <a:gd name="T2" fmla="*/ 93 w 93"/>
                <a:gd name="T3" fmla="*/ 12 h 243"/>
                <a:gd name="T4" fmla="*/ 57 w 93"/>
                <a:gd name="T5" fmla="*/ 243 h 243"/>
                <a:gd name="T6" fmla="*/ 0 w 93"/>
                <a:gd name="T7" fmla="*/ 236 h 243"/>
                <a:gd name="T8" fmla="*/ 26 w 93"/>
                <a:gd name="T9" fmla="*/ 0 h 243"/>
              </a:gdLst>
              <a:ahLst/>
              <a:cxnLst>
                <a:cxn ang="0">
                  <a:pos x="T0" y="T1"/>
                </a:cxn>
                <a:cxn ang="0">
                  <a:pos x="T2" y="T3"/>
                </a:cxn>
                <a:cxn ang="0">
                  <a:pos x="T4" y="T5"/>
                </a:cxn>
                <a:cxn ang="0">
                  <a:pos x="T6" y="T7"/>
                </a:cxn>
                <a:cxn ang="0">
                  <a:pos x="T8" y="T9"/>
                </a:cxn>
              </a:cxnLst>
              <a:rect l="0" t="0" r="r" b="b"/>
              <a:pathLst>
                <a:path w="93" h="243">
                  <a:moveTo>
                    <a:pt x="26" y="0"/>
                  </a:moveTo>
                  <a:lnTo>
                    <a:pt x="93" y="12"/>
                  </a:lnTo>
                  <a:lnTo>
                    <a:pt x="57" y="243"/>
                  </a:lnTo>
                  <a:lnTo>
                    <a:pt x="0" y="236"/>
                  </a:lnTo>
                  <a:lnTo>
                    <a:pt x="26" y="0"/>
                  </a:ln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1" name="Freeform 3551"/>
            <p:cNvSpPr/>
            <p:nvPr/>
          </p:nvSpPr>
          <p:spPr bwMode="auto">
            <a:xfrm>
              <a:off x="-7187407" y="-8769350"/>
              <a:ext cx="203200" cy="107950"/>
            </a:xfrm>
            <a:custGeom>
              <a:avLst/>
              <a:gdLst>
                <a:gd name="T0" fmla="*/ 5 w 128"/>
                <a:gd name="T1" fmla="*/ 0 h 68"/>
                <a:gd name="T2" fmla="*/ 128 w 128"/>
                <a:gd name="T3" fmla="*/ 21 h 68"/>
                <a:gd name="T4" fmla="*/ 118 w 128"/>
                <a:gd name="T5" fmla="*/ 68 h 68"/>
                <a:gd name="T6" fmla="*/ 0 w 128"/>
                <a:gd name="T7" fmla="*/ 50 h 68"/>
                <a:gd name="T8" fmla="*/ 5 w 128"/>
                <a:gd name="T9" fmla="*/ 0 h 68"/>
              </a:gdLst>
              <a:ahLst/>
              <a:cxnLst>
                <a:cxn ang="0">
                  <a:pos x="T0" y="T1"/>
                </a:cxn>
                <a:cxn ang="0">
                  <a:pos x="T2" y="T3"/>
                </a:cxn>
                <a:cxn ang="0">
                  <a:pos x="T4" y="T5"/>
                </a:cxn>
                <a:cxn ang="0">
                  <a:pos x="T6" y="T7"/>
                </a:cxn>
                <a:cxn ang="0">
                  <a:pos x="T8" y="T9"/>
                </a:cxn>
              </a:cxnLst>
              <a:rect l="0" t="0" r="r" b="b"/>
              <a:pathLst>
                <a:path w="128" h="68">
                  <a:moveTo>
                    <a:pt x="5" y="0"/>
                  </a:moveTo>
                  <a:lnTo>
                    <a:pt x="128" y="21"/>
                  </a:lnTo>
                  <a:lnTo>
                    <a:pt x="118" y="68"/>
                  </a:lnTo>
                  <a:lnTo>
                    <a:pt x="0" y="50"/>
                  </a:lnTo>
                  <a:lnTo>
                    <a:pt x="5"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2" name="Freeform 3552"/>
            <p:cNvSpPr/>
            <p:nvPr/>
          </p:nvSpPr>
          <p:spPr bwMode="auto">
            <a:xfrm>
              <a:off x="-7162007" y="-8761413"/>
              <a:ext cx="150813" cy="96838"/>
            </a:xfrm>
            <a:custGeom>
              <a:avLst/>
              <a:gdLst>
                <a:gd name="T0" fmla="*/ 8 w 95"/>
                <a:gd name="T1" fmla="*/ 0 h 61"/>
                <a:gd name="T2" fmla="*/ 95 w 95"/>
                <a:gd name="T3" fmla="*/ 14 h 61"/>
                <a:gd name="T4" fmla="*/ 86 w 95"/>
                <a:gd name="T5" fmla="*/ 61 h 61"/>
                <a:gd name="T6" fmla="*/ 0 w 95"/>
                <a:gd name="T7" fmla="*/ 49 h 61"/>
                <a:gd name="T8" fmla="*/ 8 w 95"/>
                <a:gd name="T9" fmla="*/ 0 h 61"/>
              </a:gdLst>
              <a:ahLst/>
              <a:cxnLst>
                <a:cxn ang="0">
                  <a:pos x="T0" y="T1"/>
                </a:cxn>
                <a:cxn ang="0">
                  <a:pos x="T2" y="T3"/>
                </a:cxn>
                <a:cxn ang="0">
                  <a:pos x="T4" y="T5"/>
                </a:cxn>
                <a:cxn ang="0">
                  <a:pos x="T6" y="T7"/>
                </a:cxn>
                <a:cxn ang="0">
                  <a:pos x="T8" y="T9"/>
                </a:cxn>
              </a:cxnLst>
              <a:rect l="0" t="0" r="r" b="b"/>
              <a:pathLst>
                <a:path w="95" h="61">
                  <a:moveTo>
                    <a:pt x="8" y="0"/>
                  </a:moveTo>
                  <a:lnTo>
                    <a:pt x="95" y="14"/>
                  </a:lnTo>
                  <a:lnTo>
                    <a:pt x="86" y="61"/>
                  </a:lnTo>
                  <a:lnTo>
                    <a:pt x="0" y="49"/>
                  </a:lnTo>
                  <a:lnTo>
                    <a:pt x="8"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3" name="Freeform 3553"/>
            <p:cNvSpPr>
              <a:spLocks noEditPoints="1"/>
            </p:cNvSpPr>
            <p:nvPr/>
          </p:nvSpPr>
          <p:spPr bwMode="auto">
            <a:xfrm>
              <a:off x="-6719094" y="-8507413"/>
              <a:ext cx="200025" cy="192088"/>
            </a:xfrm>
            <a:custGeom>
              <a:avLst/>
              <a:gdLst>
                <a:gd name="T0" fmla="*/ 13 w 53"/>
                <a:gd name="T1" fmla="*/ 50 h 51"/>
                <a:gd name="T2" fmla="*/ 29 w 53"/>
                <a:gd name="T3" fmla="*/ 4 h 51"/>
                <a:gd name="T4" fmla="*/ 1 w 53"/>
                <a:gd name="T5" fmla="*/ 28 h 51"/>
                <a:gd name="T6" fmla="*/ 13 w 53"/>
                <a:gd name="T7" fmla="*/ 50 h 51"/>
                <a:gd name="T8" fmla="*/ 12 w 53"/>
                <a:gd name="T9" fmla="*/ 45 h 51"/>
                <a:gd name="T10" fmla="*/ 5 w 53"/>
                <a:gd name="T11" fmla="*/ 31 h 51"/>
                <a:gd name="T12" fmla="*/ 23 w 53"/>
                <a:gd name="T13" fmla="*/ 15 h 51"/>
                <a:gd name="T14" fmla="*/ 12 w 53"/>
                <a:gd name="T15" fmla="*/ 4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51">
                  <a:moveTo>
                    <a:pt x="13" y="50"/>
                  </a:moveTo>
                  <a:cubicBezTo>
                    <a:pt x="29" y="43"/>
                    <a:pt x="53" y="11"/>
                    <a:pt x="29" y="4"/>
                  </a:cubicBezTo>
                  <a:cubicBezTo>
                    <a:pt x="16" y="0"/>
                    <a:pt x="3" y="13"/>
                    <a:pt x="1" y="28"/>
                  </a:cubicBezTo>
                  <a:cubicBezTo>
                    <a:pt x="0" y="38"/>
                    <a:pt x="0" y="51"/>
                    <a:pt x="13" y="50"/>
                  </a:cubicBezTo>
                  <a:close/>
                  <a:moveTo>
                    <a:pt x="12" y="45"/>
                  </a:moveTo>
                  <a:cubicBezTo>
                    <a:pt x="4" y="47"/>
                    <a:pt x="4" y="38"/>
                    <a:pt x="5" y="31"/>
                  </a:cubicBezTo>
                  <a:cubicBezTo>
                    <a:pt x="6" y="21"/>
                    <a:pt x="14" y="12"/>
                    <a:pt x="23" y="15"/>
                  </a:cubicBezTo>
                  <a:cubicBezTo>
                    <a:pt x="39" y="20"/>
                    <a:pt x="23" y="41"/>
                    <a:pt x="12" y="4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4" name="Freeform 3554"/>
            <p:cNvSpPr>
              <a:spLocks noEditPoints="1"/>
            </p:cNvSpPr>
            <p:nvPr/>
          </p:nvSpPr>
          <p:spPr bwMode="auto">
            <a:xfrm>
              <a:off x="-6722269" y="-8361363"/>
              <a:ext cx="206375" cy="300038"/>
            </a:xfrm>
            <a:custGeom>
              <a:avLst/>
              <a:gdLst>
                <a:gd name="T0" fmla="*/ 1 w 55"/>
                <a:gd name="T1" fmla="*/ 15 h 80"/>
                <a:gd name="T2" fmla="*/ 43 w 55"/>
                <a:gd name="T3" fmla="*/ 57 h 80"/>
                <a:gd name="T4" fmla="*/ 31 w 55"/>
                <a:gd name="T5" fmla="*/ 14 h 80"/>
                <a:gd name="T6" fmla="*/ 1 w 55"/>
                <a:gd name="T7" fmla="*/ 15 h 80"/>
                <a:gd name="T8" fmla="*/ 6 w 55"/>
                <a:gd name="T9" fmla="*/ 17 h 80"/>
                <a:gd name="T10" fmla="*/ 26 w 55"/>
                <a:gd name="T11" fmla="*/ 17 h 80"/>
                <a:gd name="T12" fmla="*/ 34 w 55"/>
                <a:gd name="T13" fmla="*/ 45 h 80"/>
                <a:gd name="T14" fmla="*/ 6 w 55"/>
                <a:gd name="T15" fmla="*/ 17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80">
                  <a:moveTo>
                    <a:pt x="1" y="15"/>
                  </a:moveTo>
                  <a:cubicBezTo>
                    <a:pt x="0" y="37"/>
                    <a:pt x="23" y="80"/>
                    <a:pt x="43" y="57"/>
                  </a:cubicBezTo>
                  <a:cubicBezTo>
                    <a:pt x="55" y="45"/>
                    <a:pt x="46" y="24"/>
                    <a:pt x="31" y="14"/>
                  </a:cubicBezTo>
                  <a:cubicBezTo>
                    <a:pt x="20" y="8"/>
                    <a:pt x="6" y="0"/>
                    <a:pt x="1" y="15"/>
                  </a:cubicBezTo>
                  <a:close/>
                  <a:moveTo>
                    <a:pt x="6" y="17"/>
                  </a:moveTo>
                  <a:cubicBezTo>
                    <a:pt x="9" y="7"/>
                    <a:pt x="19" y="12"/>
                    <a:pt x="26" y="17"/>
                  </a:cubicBezTo>
                  <a:cubicBezTo>
                    <a:pt x="36" y="23"/>
                    <a:pt x="41" y="37"/>
                    <a:pt x="34" y="45"/>
                  </a:cubicBezTo>
                  <a:cubicBezTo>
                    <a:pt x="20" y="60"/>
                    <a:pt x="5" y="31"/>
                    <a:pt x="6" y="17"/>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5" name="Freeform 3555"/>
            <p:cNvSpPr/>
            <p:nvPr/>
          </p:nvSpPr>
          <p:spPr bwMode="auto">
            <a:xfrm>
              <a:off x="-6722269" y="-8397875"/>
              <a:ext cx="127000" cy="206375"/>
            </a:xfrm>
            <a:custGeom>
              <a:avLst/>
              <a:gdLst>
                <a:gd name="T0" fmla="*/ 1 w 34"/>
                <a:gd name="T1" fmla="*/ 25 h 55"/>
                <a:gd name="T2" fmla="*/ 15 w 34"/>
                <a:gd name="T3" fmla="*/ 13 h 55"/>
                <a:gd name="T4" fmla="*/ 13 w 34"/>
                <a:gd name="T5" fmla="*/ 9 h 55"/>
                <a:gd name="T6" fmla="*/ 4 w 34"/>
                <a:gd name="T7" fmla="*/ 4 h 55"/>
                <a:gd name="T8" fmla="*/ 1 w 34"/>
                <a:gd name="T9" fmla="*/ 25 h 55"/>
              </a:gdLst>
              <a:ahLst/>
              <a:cxnLst>
                <a:cxn ang="0">
                  <a:pos x="T0" y="T1"/>
                </a:cxn>
                <a:cxn ang="0">
                  <a:pos x="T2" y="T3"/>
                </a:cxn>
                <a:cxn ang="0">
                  <a:pos x="T4" y="T5"/>
                </a:cxn>
                <a:cxn ang="0">
                  <a:pos x="T6" y="T7"/>
                </a:cxn>
                <a:cxn ang="0">
                  <a:pos x="T8" y="T9"/>
                </a:cxn>
              </a:cxnLst>
              <a:rect l="0" t="0" r="r" b="b"/>
              <a:pathLst>
                <a:path w="34" h="55">
                  <a:moveTo>
                    <a:pt x="1" y="25"/>
                  </a:moveTo>
                  <a:cubicBezTo>
                    <a:pt x="7" y="55"/>
                    <a:pt x="34" y="12"/>
                    <a:pt x="15" y="13"/>
                  </a:cubicBezTo>
                  <a:cubicBezTo>
                    <a:pt x="15" y="13"/>
                    <a:pt x="17" y="4"/>
                    <a:pt x="13" y="9"/>
                  </a:cubicBezTo>
                  <a:cubicBezTo>
                    <a:pt x="13" y="8"/>
                    <a:pt x="10" y="0"/>
                    <a:pt x="4" y="4"/>
                  </a:cubicBezTo>
                  <a:cubicBezTo>
                    <a:pt x="0" y="6"/>
                    <a:pt x="0" y="23"/>
                    <a:pt x="1" y="2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6" name="Freeform 3556"/>
            <p:cNvSpPr/>
            <p:nvPr/>
          </p:nvSpPr>
          <p:spPr bwMode="auto">
            <a:xfrm>
              <a:off x="-7096919" y="-8513763"/>
              <a:ext cx="374650" cy="371475"/>
            </a:xfrm>
            <a:custGeom>
              <a:avLst/>
              <a:gdLst>
                <a:gd name="T0" fmla="*/ 229 w 236"/>
                <a:gd name="T1" fmla="*/ 0 h 234"/>
                <a:gd name="T2" fmla="*/ 236 w 236"/>
                <a:gd name="T3" fmla="*/ 234 h 234"/>
                <a:gd name="T4" fmla="*/ 7 w 236"/>
                <a:gd name="T5" fmla="*/ 224 h 234"/>
                <a:gd name="T6" fmla="*/ 0 w 236"/>
                <a:gd name="T7" fmla="*/ 44 h 234"/>
                <a:gd name="T8" fmla="*/ 229 w 236"/>
                <a:gd name="T9" fmla="*/ 0 h 234"/>
              </a:gdLst>
              <a:ahLst/>
              <a:cxnLst>
                <a:cxn ang="0">
                  <a:pos x="T0" y="T1"/>
                </a:cxn>
                <a:cxn ang="0">
                  <a:pos x="T2" y="T3"/>
                </a:cxn>
                <a:cxn ang="0">
                  <a:pos x="T4" y="T5"/>
                </a:cxn>
                <a:cxn ang="0">
                  <a:pos x="T6" y="T7"/>
                </a:cxn>
                <a:cxn ang="0">
                  <a:pos x="T8" y="T9"/>
                </a:cxn>
              </a:cxnLst>
              <a:rect l="0" t="0" r="r" b="b"/>
              <a:pathLst>
                <a:path w="236" h="234">
                  <a:moveTo>
                    <a:pt x="229" y="0"/>
                  </a:moveTo>
                  <a:lnTo>
                    <a:pt x="236" y="234"/>
                  </a:lnTo>
                  <a:lnTo>
                    <a:pt x="7" y="224"/>
                  </a:lnTo>
                  <a:lnTo>
                    <a:pt x="0" y="44"/>
                  </a:lnTo>
                  <a:lnTo>
                    <a:pt x="229" y="0"/>
                  </a:lnTo>
                  <a:close/>
                </a:path>
              </a:pathLst>
            </a:custGeom>
            <a:solidFill>
              <a:srgbClr val="0078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7" name="Freeform 3557"/>
            <p:cNvSpPr/>
            <p:nvPr/>
          </p:nvSpPr>
          <p:spPr bwMode="auto">
            <a:xfrm>
              <a:off x="-6763544" y="-8537575"/>
              <a:ext cx="63500" cy="428625"/>
            </a:xfrm>
            <a:custGeom>
              <a:avLst/>
              <a:gdLst>
                <a:gd name="T0" fmla="*/ 38 w 40"/>
                <a:gd name="T1" fmla="*/ 0 h 270"/>
                <a:gd name="T2" fmla="*/ 40 w 40"/>
                <a:gd name="T3" fmla="*/ 270 h 270"/>
                <a:gd name="T4" fmla="*/ 12 w 40"/>
                <a:gd name="T5" fmla="*/ 265 h 270"/>
                <a:gd name="T6" fmla="*/ 0 w 40"/>
                <a:gd name="T7" fmla="*/ 7 h 270"/>
                <a:gd name="T8" fmla="*/ 38 w 40"/>
                <a:gd name="T9" fmla="*/ 0 h 270"/>
              </a:gdLst>
              <a:ahLst/>
              <a:cxnLst>
                <a:cxn ang="0">
                  <a:pos x="T0" y="T1"/>
                </a:cxn>
                <a:cxn ang="0">
                  <a:pos x="T2" y="T3"/>
                </a:cxn>
                <a:cxn ang="0">
                  <a:pos x="T4" y="T5"/>
                </a:cxn>
                <a:cxn ang="0">
                  <a:pos x="T6" y="T7"/>
                </a:cxn>
                <a:cxn ang="0">
                  <a:pos x="T8" y="T9"/>
                </a:cxn>
              </a:cxnLst>
              <a:rect l="0" t="0" r="r" b="b"/>
              <a:pathLst>
                <a:path w="40" h="270">
                  <a:moveTo>
                    <a:pt x="38" y="0"/>
                  </a:moveTo>
                  <a:lnTo>
                    <a:pt x="40" y="270"/>
                  </a:lnTo>
                  <a:lnTo>
                    <a:pt x="12" y="265"/>
                  </a:lnTo>
                  <a:lnTo>
                    <a:pt x="0" y="7"/>
                  </a:lnTo>
                  <a:lnTo>
                    <a:pt x="38" y="0"/>
                  </a:lnTo>
                  <a:close/>
                </a:path>
              </a:pathLst>
            </a:custGeom>
            <a:solidFill>
              <a:srgbClr val="00A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8" name="Freeform 3558"/>
            <p:cNvSpPr/>
            <p:nvPr/>
          </p:nvSpPr>
          <p:spPr bwMode="auto">
            <a:xfrm>
              <a:off x="-7096919" y="-8375650"/>
              <a:ext cx="396875" cy="112713"/>
            </a:xfrm>
            <a:custGeom>
              <a:avLst/>
              <a:gdLst>
                <a:gd name="T0" fmla="*/ 250 w 250"/>
                <a:gd name="T1" fmla="*/ 0 h 71"/>
                <a:gd name="T2" fmla="*/ 250 w 250"/>
                <a:gd name="T3" fmla="*/ 69 h 71"/>
                <a:gd name="T4" fmla="*/ 2 w 250"/>
                <a:gd name="T5" fmla="*/ 71 h 71"/>
                <a:gd name="T6" fmla="*/ 0 w 250"/>
                <a:gd name="T7" fmla="*/ 19 h 71"/>
                <a:gd name="T8" fmla="*/ 250 w 250"/>
                <a:gd name="T9" fmla="*/ 0 h 71"/>
              </a:gdLst>
              <a:ahLst/>
              <a:cxnLst>
                <a:cxn ang="0">
                  <a:pos x="T0" y="T1"/>
                </a:cxn>
                <a:cxn ang="0">
                  <a:pos x="T2" y="T3"/>
                </a:cxn>
                <a:cxn ang="0">
                  <a:pos x="T4" y="T5"/>
                </a:cxn>
                <a:cxn ang="0">
                  <a:pos x="T6" y="T7"/>
                </a:cxn>
                <a:cxn ang="0">
                  <a:pos x="T8" y="T9"/>
                </a:cxn>
              </a:cxnLst>
              <a:rect l="0" t="0" r="r" b="b"/>
              <a:pathLst>
                <a:path w="250" h="71">
                  <a:moveTo>
                    <a:pt x="250" y="0"/>
                  </a:moveTo>
                  <a:lnTo>
                    <a:pt x="250" y="69"/>
                  </a:lnTo>
                  <a:lnTo>
                    <a:pt x="2" y="71"/>
                  </a:lnTo>
                  <a:lnTo>
                    <a:pt x="0" y="19"/>
                  </a:lnTo>
                  <a:lnTo>
                    <a:pt x="250"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9" name="Freeform 3559"/>
            <p:cNvSpPr/>
            <p:nvPr/>
          </p:nvSpPr>
          <p:spPr bwMode="auto">
            <a:xfrm>
              <a:off x="-7096919" y="-8361363"/>
              <a:ext cx="401638" cy="87313"/>
            </a:xfrm>
            <a:custGeom>
              <a:avLst/>
              <a:gdLst>
                <a:gd name="T0" fmla="*/ 250 w 253"/>
                <a:gd name="T1" fmla="*/ 0 h 55"/>
                <a:gd name="T2" fmla="*/ 253 w 253"/>
                <a:gd name="T3" fmla="*/ 50 h 55"/>
                <a:gd name="T4" fmla="*/ 2 w 253"/>
                <a:gd name="T5" fmla="*/ 55 h 55"/>
                <a:gd name="T6" fmla="*/ 0 w 253"/>
                <a:gd name="T7" fmla="*/ 19 h 55"/>
                <a:gd name="T8" fmla="*/ 250 w 253"/>
                <a:gd name="T9" fmla="*/ 0 h 55"/>
              </a:gdLst>
              <a:ahLst/>
              <a:cxnLst>
                <a:cxn ang="0">
                  <a:pos x="T0" y="T1"/>
                </a:cxn>
                <a:cxn ang="0">
                  <a:pos x="T2" y="T3"/>
                </a:cxn>
                <a:cxn ang="0">
                  <a:pos x="T4" y="T5"/>
                </a:cxn>
                <a:cxn ang="0">
                  <a:pos x="T6" y="T7"/>
                </a:cxn>
                <a:cxn ang="0">
                  <a:pos x="T8" y="T9"/>
                </a:cxn>
              </a:cxnLst>
              <a:rect l="0" t="0" r="r" b="b"/>
              <a:pathLst>
                <a:path w="253" h="55">
                  <a:moveTo>
                    <a:pt x="250" y="0"/>
                  </a:moveTo>
                  <a:lnTo>
                    <a:pt x="253" y="50"/>
                  </a:lnTo>
                  <a:lnTo>
                    <a:pt x="2" y="55"/>
                  </a:lnTo>
                  <a:lnTo>
                    <a:pt x="0" y="19"/>
                  </a:lnTo>
                  <a:lnTo>
                    <a:pt x="250" y="0"/>
                  </a:ln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0" name="Freeform 3560"/>
            <p:cNvSpPr/>
            <p:nvPr/>
          </p:nvSpPr>
          <p:spPr bwMode="auto">
            <a:xfrm>
              <a:off x="-6755607" y="-8397875"/>
              <a:ext cx="60325" cy="146050"/>
            </a:xfrm>
            <a:custGeom>
              <a:avLst/>
              <a:gdLst>
                <a:gd name="T0" fmla="*/ 35 w 38"/>
                <a:gd name="T1" fmla="*/ 0 h 92"/>
                <a:gd name="T2" fmla="*/ 38 w 38"/>
                <a:gd name="T3" fmla="*/ 92 h 92"/>
                <a:gd name="T4" fmla="*/ 2 w 38"/>
                <a:gd name="T5" fmla="*/ 92 h 92"/>
                <a:gd name="T6" fmla="*/ 0 w 38"/>
                <a:gd name="T7" fmla="*/ 5 h 92"/>
                <a:gd name="T8" fmla="*/ 35 w 38"/>
                <a:gd name="T9" fmla="*/ 0 h 92"/>
              </a:gdLst>
              <a:ahLst/>
              <a:cxnLst>
                <a:cxn ang="0">
                  <a:pos x="T0" y="T1"/>
                </a:cxn>
                <a:cxn ang="0">
                  <a:pos x="T2" y="T3"/>
                </a:cxn>
                <a:cxn ang="0">
                  <a:pos x="T4" y="T5"/>
                </a:cxn>
                <a:cxn ang="0">
                  <a:pos x="T6" y="T7"/>
                </a:cxn>
                <a:cxn ang="0">
                  <a:pos x="T8" y="T9"/>
                </a:cxn>
              </a:cxnLst>
              <a:rect l="0" t="0" r="r" b="b"/>
              <a:pathLst>
                <a:path w="38" h="92">
                  <a:moveTo>
                    <a:pt x="35" y="0"/>
                  </a:moveTo>
                  <a:lnTo>
                    <a:pt x="38" y="92"/>
                  </a:lnTo>
                  <a:lnTo>
                    <a:pt x="2" y="92"/>
                  </a:lnTo>
                  <a:lnTo>
                    <a:pt x="0" y="5"/>
                  </a:lnTo>
                  <a:lnTo>
                    <a:pt x="35"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1" name="Freeform 3561"/>
            <p:cNvSpPr/>
            <p:nvPr/>
          </p:nvSpPr>
          <p:spPr bwMode="auto">
            <a:xfrm>
              <a:off x="-6755607" y="-8375650"/>
              <a:ext cx="60325" cy="104775"/>
            </a:xfrm>
            <a:custGeom>
              <a:avLst/>
              <a:gdLst>
                <a:gd name="T0" fmla="*/ 35 w 38"/>
                <a:gd name="T1" fmla="*/ 0 h 66"/>
                <a:gd name="T2" fmla="*/ 38 w 38"/>
                <a:gd name="T3" fmla="*/ 66 h 66"/>
                <a:gd name="T4" fmla="*/ 2 w 38"/>
                <a:gd name="T5" fmla="*/ 66 h 66"/>
                <a:gd name="T6" fmla="*/ 0 w 38"/>
                <a:gd name="T7" fmla="*/ 2 h 66"/>
                <a:gd name="T8" fmla="*/ 35 w 38"/>
                <a:gd name="T9" fmla="*/ 0 h 66"/>
              </a:gdLst>
              <a:ahLst/>
              <a:cxnLst>
                <a:cxn ang="0">
                  <a:pos x="T0" y="T1"/>
                </a:cxn>
                <a:cxn ang="0">
                  <a:pos x="T2" y="T3"/>
                </a:cxn>
                <a:cxn ang="0">
                  <a:pos x="T4" y="T5"/>
                </a:cxn>
                <a:cxn ang="0">
                  <a:pos x="T6" y="T7"/>
                </a:cxn>
                <a:cxn ang="0">
                  <a:pos x="T8" y="T9"/>
                </a:cxn>
              </a:cxnLst>
              <a:rect l="0" t="0" r="r" b="b"/>
              <a:pathLst>
                <a:path w="38" h="66">
                  <a:moveTo>
                    <a:pt x="35" y="0"/>
                  </a:moveTo>
                  <a:lnTo>
                    <a:pt x="38" y="66"/>
                  </a:lnTo>
                  <a:lnTo>
                    <a:pt x="2" y="66"/>
                  </a:lnTo>
                  <a:lnTo>
                    <a:pt x="0" y="2"/>
                  </a:lnTo>
                  <a:lnTo>
                    <a:pt x="35" y="0"/>
                  </a:lnTo>
                  <a:close/>
                </a:path>
              </a:pathLst>
            </a:custGeom>
            <a:solidFill>
              <a:srgbClr val="7E81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2" name="Freeform 3562"/>
            <p:cNvSpPr/>
            <p:nvPr/>
          </p:nvSpPr>
          <p:spPr bwMode="auto">
            <a:xfrm>
              <a:off x="-8797132" y="-9883775"/>
              <a:ext cx="3411538" cy="3151188"/>
            </a:xfrm>
            <a:custGeom>
              <a:avLst/>
              <a:gdLst>
                <a:gd name="T0" fmla="*/ 116 w 909"/>
                <a:gd name="T1" fmla="*/ 752 h 840"/>
                <a:gd name="T2" fmla="*/ 0 w 909"/>
                <a:gd name="T3" fmla="*/ 506 h 840"/>
                <a:gd name="T4" fmla="*/ 110 w 909"/>
                <a:gd name="T5" fmla="*/ 448 h 840"/>
                <a:gd name="T6" fmla="*/ 342 w 909"/>
                <a:gd name="T7" fmla="*/ 823 h 840"/>
                <a:gd name="T8" fmla="*/ 116 w 909"/>
                <a:gd name="T9" fmla="*/ 752 h 840"/>
              </a:gdLst>
              <a:ahLst/>
              <a:cxnLst>
                <a:cxn ang="0">
                  <a:pos x="T0" y="T1"/>
                </a:cxn>
                <a:cxn ang="0">
                  <a:pos x="T2" y="T3"/>
                </a:cxn>
                <a:cxn ang="0">
                  <a:pos x="T4" y="T5"/>
                </a:cxn>
                <a:cxn ang="0">
                  <a:pos x="T6" y="T7"/>
                </a:cxn>
                <a:cxn ang="0">
                  <a:pos x="T8" y="T9"/>
                </a:cxn>
              </a:cxnLst>
              <a:rect l="0" t="0" r="r" b="b"/>
              <a:pathLst>
                <a:path w="909" h="840">
                  <a:moveTo>
                    <a:pt x="116" y="752"/>
                  </a:moveTo>
                  <a:cubicBezTo>
                    <a:pt x="0" y="506"/>
                    <a:pt x="0" y="506"/>
                    <a:pt x="0" y="506"/>
                  </a:cubicBezTo>
                  <a:cubicBezTo>
                    <a:pt x="70" y="483"/>
                    <a:pt x="76" y="523"/>
                    <a:pt x="110" y="448"/>
                  </a:cubicBezTo>
                  <a:cubicBezTo>
                    <a:pt x="311" y="0"/>
                    <a:pt x="909" y="709"/>
                    <a:pt x="342" y="823"/>
                  </a:cubicBezTo>
                  <a:cubicBezTo>
                    <a:pt x="260" y="840"/>
                    <a:pt x="146" y="781"/>
                    <a:pt x="116" y="752"/>
                  </a:cubicBezTo>
                  <a:close/>
                </a:path>
              </a:pathLst>
            </a:custGeom>
            <a:solidFill>
              <a:srgbClr val="1DB5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3" name="Freeform 3563"/>
            <p:cNvSpPr>
              <a:spLocks noEditPoints="1"/>
            </p:cNvSpPr>
            <p:nvPr/>
          </p:nvSpPr>
          <p:spPr bwMode="auto">
            <a:xfrm>
              <a:off x="-9605169" y="-8791575"/>
              <a:ext cx="2278063" cy="1897063"/>
            </a:xfrm>
            <a:custGeom>
              <a:avLst/>
              <a:gdLst>
                <a:gd name="T0" fmla="*/ 471 w 607"/>
                <a:gd name="T1" fmla="*/ 30 h 506"/>
                <a:gd name="T2" fmla="*/ 527 w 607"/>
                <a:gd name="T3" fmla="*/ 80 h 506"/>
                <a:gd name="T4" fmla="*/ 509 w 607"/>
                <a:gd name="T5" fmla="*/ 80 h 506"/>
                <a:gd name="T6" fmla="*/ 576 w 607"/>
                <a:gd name="T7" fmla="*/ 32 h 506"/>
                <a:gd name="T8" fmla="*/ 593 w 607"/>
                <a:gd name="T9" fmla="*/ 4 h 506"/>
                <a:gd name="T10" fmla="*/ 584 w 607"/>
                <a:gd name="T11" fmla="*/ 35 h 506"/>
                <a:gd name="T12" fmla="*/ 517 w 607"/>
                <a:gd name="T13" fmla="*/ 67 h 506"/>
                <a:gd name="T14" fmla="*/ 591 w 607"/>
                <a:gd name="T15" fmla="*/ 109 h 506"/>
                <a:gd name="T16" fmla="*/ 436 w 607"/>
                <a:gd name="T17" fmla="*/ 93 h 506"/>
                <a:gd name="T18" fmla="*/ 440 w 607"/>
                <a:gd name="T19" fmla="*/ 145 h 506"/>
                <a:gd name="T20" fmla="*/ 453 w 607"/>
                <a:gd name="T21" fmla="*/ 167 h 506"/>
                <a:gd name="T22" fmla="*/ 462 w 607"/>
                <a:gd name="T23" fmla="*/ 230 h 506"/>
                <a:gd name="T24" fmla="*/ 406 w 607"/>
                <a:gd name="T25" fmla="*/ 250 h 506"/>
                <a:gd name="T26" fmla="*/ 377 w 607"/>
                <a:gd name="T27" fmla="*/ 426 h 506"/>
                <a:gd name="T28" fmla="*/ 358 w 607"/>
                <a:gd name="T29" fmla="*/ 466 h 506"/>
                <a:gd name="T30" fmla="*/ 150 w 607"/>
                <a:gd name="T31" fmla="*/ 435 h 506"/>
                <a:gd name="T32" fmla="*/ 143 w 607"/>
                <a:gd name="T33" fmla="*/ 422 h 506"/>
                <a:gd name="T34" fmla="*/ 8 w 607"/>
                <a:gd name="T35" fmla="*/ 335 h 506"/>
                <a:gd name="T36" fmla="*/ 29 w 607"/>
                <a:gd name="T37" fmla="*/ 332 h 506"/>
                <a:gd name="T38" fmla="*/ 49 w 607"/>
                <a:gd name="T39" fmla="*/ 266 h 506"/>
                <a:gd name="T40" fmla="*/ 61 w 607"/>
                <a:gd name="T41" fmla="*/ 243 h 506"/>
                <a:gd name="T42" fmla="*/ 66 w 607"/>
                <a:gd name="T43" fmla="*/ 244 h 506"/>
                <a:gd name="T44" fmla="*/ 115 w 607"/>
                <a:gd name="T45" fmla="*/ 230 h 506"/>
                <a:gd name="T46" fmla="*/ 136 w 607"/>
                <a:gd name="T47" fmla="*/ 218 h 506"/>
                <a:gd name="T48" fmla="*/ 226 w 607"/>
                <a:gd name="T49" fmla="*/ 160 h 506"/>
                <a:gd name="T50" fmla="*/ 209 w 607"/>
                <a:gd name="T51" fmla="*/ 105 h 506"/>
                <a:gd name="T52" fmla="*/ 241 w 607"/>
                <a:gd name="T53" fmla="*/ 102 h 506"/>
                <a:gd name="T54" fmla="*/ 262 w 607"/>
                <a:gd name="T55" fmla="*/ 91 h 506"/>
                <a:gd name="T56" fmla="*/ 303 w 607"/>
                <a:gd name="T57" fmla="*/ 77 h 506"/>
                <a:gd name="T58" fmla="*/ 359 w 607"/>
                <a:gd name="T59" fmla="*/ 58 h 506"/>
                <a:gd name="T60" fmla="*/ 514 w 607"/>
                <a:gd name="T61" fmla="*/ 88 h 506"/>
                <a:gd name="T62" fmla="*/ 521 w 607"/>
                <a:gd name="T63" fmla="*/ 87 h 506"/>
                <a:gd name="T64" fmla="*/ 441 w 607"/>
                <a:gd name="T65" fmla="*/ 218 h 506"/>
                <a:gd name="T66" fmla="*/ 438 w 607"/>
                <a:gd name="T67" fmla="*/ 220 h 506"/>
                <a:gd name="T68" fmla="*/ 423 w 607"/>
                <a:gd name="T69" fmla="*/ 228 h 506"/>
                <a:gd name="T70" fmla="*/ 447 w 607"/>
                <a:gd name="T71" fmla="*/ 212 h 506"/>
                <a:gd name="T72" fmla="*/ 242 w 607"/>
                <a:gd name="T73" fmla="*/ 128 h 506"/>
                <a:gd name="T74" fmla="*/ 226 w 607"/>
                <a:gd name="T75" fmla="*/ 111 h 506"/>
                <a:gd name="T76" fmla="*/ 223 w 607"/>
                <a:gd name="T77" fmla="*/ 12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7" h="506">
                  <a:moveTo>
                    <a:pt x="359" y="58"/>
                  </a:moveTo>
                  <a:cubicBezTo>
                    <a:pt x="379" y="17"/>
                    <a:pt x="428" y="5"/>
                    <a:pt x="471" y="30"/>
                  </a:cubicBezTo>
                  <a:cubicBezTo>
                    <a:pt x="517" y="57"/>
                    <a:pt x="469" y="172"/>
                    <a:pt x="529" y="152"/>
                  </a:cubicBezTo>
                  <a:cubicBezTo>
                    <a:pt x="592" y="132"/>
                    <a:pt x="552" y="61"/>
                    <a:pt x="527" y="80"/>
                  </a:cubicBezTo>
                  <a:cubicBezTo>
                    <a:pt x="560" y="102"/>
                    <a:pt x="539" y="117"/>
                    <a:pt x="520" y="114"/>
                  </a:cubicBezTo>
                  <a:cubicBezTo>
                    <a:pt x="500" y="112"/>
                    <a:pt x="495" y="94"/>
                    <a:pt x="509" y="80"/>
                  </a:cubicBezTo>
                  <a:cubicBezTo>
                    <a:pt x="504" y="76"/>
                    <a:pt x="499" y="72"/>
                    <a:pt x="499" y="68"/>
                  </a:cubicBezTo>
                  <a:cubicBezTo>
                    <a:pt x="491" y="28"/>
                    <a:pt x="567" y="51"/>
                    <a:pt x="576" y="32"/>
                  </a:cubicBezTo>
                  <a:cubicBezTo>
                    <a:pt x="570" y="28"/>
                    <a:pt x="568" y="20"/>
                    <a:pt x="570" y="13"/>
                  </a:cubicBezTo>
                  <a:cubicBezTo>
                    <a:pt x="574" y="5"/>
                    <a:pt x="584" y="0"/>
                    <a:pt x="593" y="4"/>
                  </a:cubicBezTo>
                  <a:cubicBezTo>
                    <a:pt x="602" y="7"/>
                    <a:pt x="607" y="16"/>
                    <a:pt x="604" y="25"/>
                  </a:cubicBezTo>
                  <a:cubicBezTo>
                    <a:pt x="601" y="33"/>
                    <a:pt x="592" y="37"/>
                    <a:pt x="584" y="35"/>
                  </a:cubicBezTo>
                  <a:cubicBezTo>
                    <a:pt x="580" y="44"/>
                    <a:pt x="571" y="48"/>
                    <a:pt x="562" y="49"/>
                  </a:cubicBezTo>
                  <a:cubicBezTo>
                    <a:pt x="544" y="50"/>
                    <a:pt x="509" y="49"/>
                    <a:pt x="517" y="67"/>
                  </a:cubicBezTo>
                  <a:cubicBezTo>
                    <a:pt x="519" y="73"/>
                    <a:pt x="519" y="72"/>
                    <a:pt x="522" y="70"/>
                  </a:cubicBezTo>
                  <a:cubicBezTo>
                    <a:pt x="545" y="58"/>
                    <a:pt x="582" y="59"/>
                    <a:pt x="591" y="109"/>
                  </a:cubicBezTo>
                  <a:cubicBezTo>
                    <a:pt x="603" y="169"/>
                    <a:pt x="509" y="239"/>
                    <a:pt x="462" y="156"/>
                  </a:cubicBezTo>
                  <a:cubicBezTo>
                    <a:pt x="449" y="133"/>
                    <a:pt x="471" y="61"/>
                    <a:pt x="436" y="93"/>
                  </a:cubicBezTo>
                  <a:cubicBezTo>
                    <a:pt x="449" y="106"/>
                    <a:pt x="455" y="120"/>
                    <a:pt x="445" y="134"/>
                  </a:cubicBezTo>
                  <a:cubicBezTo>
                    <a:pt x="443" y="140"/>
                    <a:pt x="439" y="144"/>
                    <a:pt x="440" y="145"/>
                  </a:cubicBezTo>
                  <a:cubicBezTo>
                    <a:pt x="453" y="149"/>
                    <a:pt x="451" y="153"/>
                    <a:pt x="448" y="157"/>
                  </a:cubicBezTo>
                  <a:cubicBezTo>
                    <a:pt x="451" y="160"/>
                    <a:pt x="453" y="163"/>
                    <a:pt x="453" y="167"/>
                  </a:cubicBezTo>
                  <a:cubicBezTo>
                    <a:pt x="461" y="175"/>
                    <a:pt x="459" y="190"/>
                    <a:pt x="453" y="203"/>
                  </a:cubicBezTo>
                  <a:cubicBezTo>
                    <a:pt x="461" y="207"/>
                    <a:pt x="466" y="219"/>
                    <a:pt x="462" y="230"/>
                  </a:cubicBezTo>
                  <a:cubicBezTo>
                    <a:pt x="458" y="245"/>
                    <a:pt x="439" y="260"/>
                    <a:pt x="415" y="254"/>
                  </a:cubicBezTo>
                  <a:cubicBezTo>
                    <a:pt x="413" y="253"/>
                    <a:pt x="409" y="252"/>
                    <a:pt x="406" y="250"/>
                  </a:cubicBezTo>
                  <a:cubicBezTo>
                    <a:pt x="412" y="271"/>
                    <a:pt x="409" y="303"/>
                    <a:pt x="399" y="319"/>
                  </a:cubicBezTo>
                  <a:cubicBezTo>
                    <a:pt x="396" y="362"/>
                    <a:pt x="389" y="404"/>
                    <a:pt x="377" y="426"/>
                  </a:cubicBezTo>
                  <a:cubicBezTo>
                    <a:pt x="375" y="430"/>
                    <a:pt x="371" y="432"/>
                    <a:pt x="365" y="434"/>
                  </a:cubicBezTo>
                  <a:cubicBezTo>
                    <a:pt x="368" y="447"/>
                    <a:pt x="364" y="461"/>
                    <a:pt x="358" y="466"/>
                  </a:cubicBezTo>
                  <a:cubicBezTo>
                    <a:pt x="363" y="484"/>
                    <a:pt x="366" y="487"/>
                    <a:pt x="376" y="495"/>
                  </a:cubicBezTo>
                  <a:cubicBezTo>
                    <a:pt x="367" y="506"/>
                    <a:pt x="147" y="449"/>
                    <a:pt x="150" y="435"/>
                  </a:cubicBezTo>
                  <a:cubicBezTo>
                    <a:pt x="151" y="431"/>
                    <a:pt x="152" y="428"/>
                    <a:pt x="153" y="425"/>
                  </a:cubicBezTo>
                  <a:cubicBezTo>
                    <a:pt x="150" y="424"/>
                    <a:pt x="147" y="423"/>
                    <a:pt x="143" y="422"/>
                  </a:cubicBezTo>
                  <a:cubicBezTo>
                    <a:pt x="140" y="424"/>
                    <a:pt x="136" y="428"/>
                    <a:pt x="125" y="424"/>
                  </a:cubicBezTo>
                  <a:cubicBezTo>
                    <a:pt x="78" y="410"/>
                    <a:pt x="0" y="332"/>
                    <a:pt x="8" y="335"/>
                  </a:cubicBezTo>
                  <a:cubicBezTo>
                    <a:pt x="17" y="339"/>
                    <a:pt x="24" y="338"/>
                    <a:pt x="30" y="335"/>
                  </a:cubicBezTo>
                  <a:cubicBezTo>
                    <a:pt x="29" y="334"/>
                    <a:pt x="29" y="333"/>
                    <a:pt x="29" y="332"/>
                  </a:cubicBezTo>
                  <a:cubicBezTo>
                    <a:pt x="31" y="324"/>
                    <a:pt x="39" y="314"/>
                    <a:pt x="45" y="308"/>
                  </a:cubicBezTo>
                  <a:cubicBezTo>
                    <a:pt x="37" y="293"/>
                    <a:pt x="40" y="274"/>
                    <a:pt x="49" y="266"/>
                  </a:cubicBezTo>
                  <a:cubicBezTo>
                    <a:pt x="47" y="261"/>
                    <a:pt x="48" y="258"/>
                    <a:pt x="54" y="259"/>
                  </a:cubicBezTo>
                  <a:cubicBezTo>
                    <a:pt x="60" y="260"/>
                    <a:pt x="49" y="243"/>
                    <a:pt x="61" y="243"/>
                  </a:cubicBezTo>
                  <a:cubicBezTo>
                    <a:pt x="62" y="243"/>
                    <a:pt x="63" y="243"/>
                    <a:pt x="63" y="244"/>
                  </a:cubicBezTo>
                  <a:cubicBezTo>
                    <a:pt x="64" y="244"/>
                    <a:pt x="65" y="244"/>
                    <a:pt x="66" y="244"/>
                  </a:cubicBezTo>
                  <a:cubicBezTo>
                    <a:pt x="69" y="243"/>
                    <a:pt x="83" y="248"/>
                    <a:pt x="89" y="250"/>
                  </a:cubicBezTo>
                  <a:cubicBezTo>
                    <a:pt x="97" y="243"/>
                    <a:pt x="106" y="236"/>
                    <a:pt x="115" y="230"/>
                  </a:cubicBezTo>
                  <a:cubicBezTo>
                    <a:pt x="121" y="226"/>
                    <a:pt x="128" y="222"/>
                    <a:pt x="136" y="218"/>
                  </a:cubicBezTo>
                  <a:cubicBezTo>
                    <a:pt x="136" y="218"/>
                    <a:pt x="136" y="218"/>
                    <a:pt x="136" y="218"/>
                  </a:cubicBezTo>
                  <a:cubicBezTo>
                    <a:pt x="135" y="201"/>
                    <a:pt x="180" y="185"/>
                    <a:pt x="219" y="177"/>
                  </a:cubicBezTo>
                  <a:cubicBezTo>
                    <a:pt x="221" y="171"/>
                    <a:pt x="224" y="165"/>
                    <a:pt x="226" y="160"/>
                  </a:cubicBezTo>
                  <a:cubicBezTo>
                    <a:pt x="222" y="157"/>
                    <a:pt x="218" y="155"/>
                    <a:pt x="215" y="153"/>
                  </a:cubicBezTo>
                  <a:cubicBezTo>
                    <a:pt x="197" y="138"/>
                    <a:pt x="198" y="117"/>
                    <a:pt x="209" y="105"/>
                  </a:cubicBezTo>
                  <a:cubicBezTo>
                    <a:pt x="218" y="94"/>
                    <a:pt x="235" y="92"/>
                    <a:pt x="240" y="101"/>
                  </a:cubicBezTo>
                  <a:cubicBezTo>
                    <a:pt x="240" y="101"/>
                    <a:pt x="241" y="102"/>
                    <a:pt x="241" y="102"/>
                  </a:cubicBezTo>
                  <a:cubicBezTo>
                    <a:pt x="244" y="98"/>
                    <a:pt x="249" y="94"/>
                    <a:pt x="259" y="92"/>
                  </a:cubicBezTo>
                  <a:cubicBezTo>
                    <a:pt x="260" y="92"/>
                    <a:pt x="261" y="92"/>
                    <a:pt x="262" y="91"/>
                  </a:cubicBezTo>
                  <a:cubicBezTo>
                    <a:pt x="266" y="86"/>
                    <a:pt x="273" y="83"/>
                    <a:pt x="279" y="85"/>
                  </a:cubicBezTo>
                  <a:cubicBezTo>
                    <a:pt x="286" y="75"/>
                    <a:pt x="296" y="78"/>
                    <a:pt x="303" y="77"/>
                  </a:cubicBezTo>
                  <a:cubicBezTo>
                    <a:pt x="312" y="66"/>
                    <a:pt x="325" y="56"/>
                    <a:pt x="338" y="56"/>
                  </a:cubicBezTo>
                  <a:cubicBezTo>
                    <a:pt x="343" y="56"/>
                    <a:pt x="350" y="57"/>
                    <a:pt x="359" y="58"/>
                  </a:cubicBezTo>
                  <a:close/>
                  <a:moveTo>
                    <a:pt x="521" y="87"/>
                  </a:moveTo>
                  <a:cubicBezTo>
                    <a:pt x="519" y="87"/>
                    <a:pt x="517" y="86"/>
                    <a:pt x="514" y="88"/>
                  </a:cubicBezTo>
                  <a:cubicBezTo>
                    <a:pt x="511" y="91"/>
                    <a:pt x="509" y="97"/>
                    <a:pt x="519" y="100"/>
                  </a:cubicBezTo>
                  <a:cubicBezTo>
                    <a:pt x="534" y="105"/>
                    <a:pt x="532" y="91"/>
                    <a:pt x="521" y="87"/>
                  </a:cubicBezTo>
                  <a:close/>
                  <a:moveTo>
                    <a:pt x="447" y="212"/>
                  </a:moveTo>
                  <a:cubicBezTo>
                    <a:pt x="445" y="214"/>
                    <a:pt x="443" y="216"/>
                    <a:pt x="441" y="218"/>
                  </a:cubicBezTo>
                  <a:cubicBezTo>
                    <a:pt x="443" y="221"/>
                    <a:pt x="448" y="209"/>
                    <a:pt x="446" y="220"/>
                  </a:cubicBezTo>
                  <a:cubicBezTo>
                    <a:pt x="445" y="225"/>
                    <a:pt x="441" y="223"/>
                    <a:pt x="438" y="220"/>
                  </a:cubicBezTo>
                  <a:cubicBezTo>
                    <a:pt x="435" y="222"/>
                    <a:pt x="431" y="223"/>
                    <a:pt x="427" y="222"/>
                  </a:cubicBezTo>
                  <a:cubicBezTo>
                    <a:pt x="425" y="224"/>
                    <a:pt x="424" y="226"/>
                    <a:pt x="423" y="228"/>
                  </a:cubicBezTo>
                  <a:cubicBezTo>
                    <a:pt x="427" y="230"/>
                    <a:pt x="432" y="230"/>
                    <a:pt x="438" y="229"/>
                  </a:cubicBezTo>
                  <a:cubicBezTo>
                    <a:pt x="457" y="226"/>
                    <a:pt x="453" y="216"/>
                    <a:pt x="447" y="212"/>
                  </a:cubicBezTo>
                  <a:close/>
                  <a:moveTo>
                    <a:pt x="229" y="131"/>
                  </a:moveTo>
                  <a:cubicBezTo>
                    <a:pt x="233" y="128"/>
                    <a:pt x="237" y="126"/>
                    <a:pt x="242" y="128"/>
                  </a:cubicBezTo>
                  <a:cubicBezTo>
                    <a:pt x="242" y="127"/>
                    <a:pt x="239" y="122"/>
                    <a:pt x="238" y="115"/>
                  </a:cubicBezTo>
                  <a:cubicBezTo>
                    <a:pt x="231" y="119"/>
                    <a:pt x="220" y="116"/>
                    <a:pt x="226" y="111"/>
                  </a:cubicBezTo>
                  <a:cubicBezTo>
                    <a:pt x="234" y="104"/>
                    <a:pt x="226" y="115"/>
                    <a:pt x="231" y="114"/>
                  </a:cubicBezTo>
                  <a:cubicBezTo>
                    <a:pt x="250" y="108"/>
                    <a:pt x="209" y="95"/>
                    <a:pt x="223" y="123"/>
                  </a:cubicBezTo>
                  <a:cubicBezTo>
                    <a:pt x="224" y="126"/>
                    <a:pt x="227" y="129"/>
                    <a:pt x="229" y="131"/>
                  </a:cubicBezTo>
                  <a:close/>
                </a:path>
              </a:pathLst>
            </a:custGeom>
            <a:solidFill>
              <a:srgbClr val="0094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4" name="Freeform 3564"/>
            <p:cNvSpPr/>
            <p:nvPr/>
          </p:nvSpPr>
          <p:spPr bwMode="auto">
            <a:xfrm>
              <a:off x="-7327107" y="-7794625"/>
              <a:ext cx="796925" cy="987425"/>
            </a:xfrm>
            <a:custGeom>
              <a:avLst/>
              <a:gdLst>
                <a:gd name="T0" fmla="*/ 2 w 212"/>
                <a:gd name="T1" fmla="*/ 219 h 263"/>
                <a:gd name="T2" fmla="*/ 148 w 212"/>
                <a:gd name="T3" fmla="*/ 41 h 263"/>
                <a:gd name="T4" fmla="*/ 174 w 212"/>
                <a:gd name="T5" fmla="*/ 21 h 263"/>
                <a:gd name="T6" fmla="*/ 2 w 212"/>
                <a:gd name="T7" fmla="*/ 219 h 263"/>
              </a:gdLst>
              <a:ahLst/>
              <a:cxnLst>
                <a:cxn ang="0">
                  <a:pos x="T0" y="T1"/>
                </a:cxn>
                <a:cxn ang="0">
                  <a:pos x="T2" y="T3"/>
                </a:cxn>
                <a:cxn ang="0">
                  <a:pos x="T4" y="T5"/>
                </a:cxn>
                <a:cxn ang="0">
                  <a:pos x="T6" y="T7"/>
                </a:cxn>
              </a:cxnLst>
              <a:rect l="0" t="0" r="r" b="b"/>
              <a:pathLst>
                <a:path w="212" h="263">
                  <a:moveTo>
                    <a:pt x="2" y="219"/>
                  </a:moveTo>
                  <a:cubicBezTo>
                    <a:pt x="70" y="204"/>
                    <a:pt x="131" y="104"/>
                    <a:pt x="148" y="41"/>
                  </a:cubicBezTo>
                  <a:cubicBezTo>
                    <a:pt x="154" y="19"/>
                    <a:pt x="163" y="0"/>
                    <a:pt x="174" y="21"/>
                  </a:cubicBezTo>
                  <a:cubicBezTo>
                    <a:pt x="212" y="91"/>
                    <a:pt x="0" y="263"/>
                    <a:pt x="2" y="21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5" name="Freeform 3565"/>
            <p:cNvSpPr/>
            <p:nvPr/>
          </p:nvSpPr>
          <p:spPr bwMode="auto">
            <a:xfrm>
              <a:off x="-7355682" y="-7756525"/>
              <a:ext cx="476250" cy="798513"/>
            </a:xfrm>
            <a:custGeom>
              <a:avLst/>
              <a:gdLst>
                <a:gd name="T0" fmla="*/ 0 w 127"/>
                <a:gd name="T1" fmla="*/ 181 h 213"/>
                <a:gd name="T2" fmla="*/ 73 w 127"/>
                <a:gd name="T3" fmla="*/ 32 h 213"/>
                <a:gd name="T4" fmla="*/ 88 w 127"/>
                <a:gd name="T5" fmla="*/ 13 h 213"/>
                <a:gd name="T6" fmla="*/ 0 w 127"/>
                <a:gd name="T7" fmla="*/ 181 h 213"/>
              </a:gdLst>
              <a:ahLst/>
              <a:cxnLst>
                <a:cxn ang="0">
                  <a:pos x="T0" y="T1"/>
                </a:cxn>
                <a:cxn ang="0">
                  <a:pos x="T2" y="T3"/>
                </a:cxn>
                <a:cxn ang="0">
                  <a:pos x="T4" y="T5"/>
                </a:cxn>
                <a:cxn ang="0">
                  <a:pos x="T6" y="T7"/>
                </a:cxn>
              </a:cxnLst>
              <a:rect l="0" t="0" r="r" b="b"/>
              <a:pathLst>
                <a:path w="127" h="213">
                  <a:moveTo>
                    <a:pt x="0" y="181"/>
                  </a:moveTo>
                  <a:cubicBezTo>
                    <a:pt x="46" y="160"/>
                    <a:pt x="72" y="79"/>
                    <a:pt x="73" y="32"/>
                  </a:cubicBezTo>
                  <a:cubicBezTo>
                    <a:pt x="74" y="15"/>
                    <a:pt x="76" y="0"/>
                    <a:pt x="88" y="13"/>
                  </a:cubicBezTo>
                  <a:cubicBezTo>
                    <a:pt x="127" y="57"/>
                    <a:pt x="7" y="213"/>
                    <a:pt x="0" y="181"/>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6" name="Freeform 3566"/>
            <p:cNvSpPr/>
            <p:nvPr/>
          </p:nvSpPr>
          <p:spPr bwMode="auto">
            <a:xfrm>
              <a:off x="-7525544" y="-8653463"/>
              <a:ext cx="923925" cy="866775"/>
            </a:xfrm>
            <a:custGeom>
              <a:avLst/>
              <a:gdLst>
                <a:gd name="T0" fmla="*/ 200 w 246"/>
                <a:gd name="T1" fmla="*/ 220 h 231"/>
                <a:gd name="T2" fmla="*/ 41 w 246"/>
                <a:gd name="T3" fmla="*/ 50 h 231"/>
                <a:gd name="T4" fmla="*/ 24 w 246"/>
                <a:gd name="T5" fmla="*/ 22 h 231"/>
                <a:gd name="T6" fmla="*/ 200 w 246"/>
                <a:gd name="T7" fmla="*/ 220 h 231"/>
              </a:gdLst>
              <a:ahLst/>
              <a:cxnLst>
                <a:cxn ang="0">
                  <a:pos x="T0" y="T1"/>
                </a:cxn>
                <a:cxn ang="0">
                  <a:pos x="T2" y="T3"/>
                </a:cxn>
                <a:cxn ang="0">
                  <a:pos x="T4" y="T5"/>
                </a:cxn>
                <a:cxn ang="0">
                  <a:pos x="T6" y="T7"/>
                </a:cxn>
              </a:cxnLst>
              <a:rect l="0" t="0" r="r" b="b"/>
              <a:pathLst>
                <a:path w="246" h="231">
                  <a:moveTo>
                    <a:pt x="200" y="220"/>
                  </a:moveTo>
                  <a:cubicBezTo>
                    <a:pt x="197" y="154"/>
                    <a:pt x="103" y="77"/>
                    <a:pt x="41" y="50"/>
                  </a:cubicBezTo>
                  <a:cubicBezTo>
                    <a:pt x="18" y="40"/>
                    <a:pt x="0" y="28"/>
                    <a:pt x="24" y="22"/>
                  </a:cubicBezTo>
                  <a:cubicBezTo>
                    <a:pt x="103" y="0"/>
                    <a:pt x="246" y="231"/>
                    <a:pt x="200" y="220"/>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7" name="Freeform 3567"/>
            <p:cNvSpPr/>
            <p:nvPr/>
          </p:nvSpPr>
          <p:spPr bwMode="auto">
            <a:xfrm>
              <a:off x="-7108032" y="-7861300"/>
              <a:ext cx="377825" cy="738188"/>
            </a:xfrm>
            <a:custGeom>
              <a:avLst/>
              <a:gdLst>
                <a:gd name="T0" fmla="*/ 0 w 101"/>
                <a:gd name="T1" fmla="*/ 169 h 197"/>
                <a:gd name="T2" fmla="*/ 50 w 101"/>
                <a:gd name="T3" fmla="*/ 29 h 197"/>
                <a:gd name="T4" fmla="*/ 61 w 101"/>
                <a:gd name="T5" fmla="*/ 11 h 197"/>
                <a:gd name="T6" fmla="*/ 0 w 101"/>
                <a:gd name="T7" fmla="*/ 169 h 197"/>
              </a:gdLst>
              <a:ahLst/>
              <a:cxnLst>
                <a:cxn ang="0">
                  <a:pos x="T0" y="T1"/>
                </a:cxn>
                <a:cxn ang="0">
                  <a:pos x="T2" y="T3"/>
                </a:cxn>
                <a:cxn ang="0">
                  <a:pos x="T4" y="T5"/>
                </a:cxn>
                <a:cxn ang="0">
                  <a:pos x="T6" y="T7"/>
                </a:cxn>
              </a:cxnLst>
              <a:rect l="0" t="0" r="r" b="b"/>
              <a:pathLst>
                <a:path w="101" h="197">
                  <a:moveTo>
                    <a:pt x="0" y="169"/>
                  </a:moveTo>
                  <a:cubicBezTo>
                    <a:pt x="39" y="146"/>
                    <a:pt x="54" y="71"/>
                    <a:pt x="50" y="29"/>
                  </a:cubicBezTo>
                  <a:cubicBezTo>
                    <a:pt x="49" y="13"/>
                    <a:pt x="49" y="0"/>
                    <a:pt x="61" y="11"/>
                  </a:cubicBezTo>
                  <a:cubicBezTo>
                    <a:pt x="101" y="47"/>
                    <a:pt x="9" y="197"/>
                    <a:pt x="0" y="16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8" name="Freeform 3568"/>
            <p:cNvSpPr/>
            <p:nvPr/>
          </p:nvSpPr>
          <p:spPr bwMode="auto">
            <a:xfrm>
              <a:off x="-7404894" y="-8320088"/>
              <a:ext cx="727075" cy="461963"/>
            </a:xfrm>
            <a:custGeom>
              <a:avLst/>
              <a:gdLst>
                <a:gd name="T0" fmla="*/ 163 w 194"/>
                <a:gd name="T1" fmla="*/ 123 h 123"/>
                <a:gd name="T2" fmla="*/ 30 w 194"/>
                <a:gd name="T3" fmla="*/ 42 h 123"/>
                <a:gd name="T4" fmla="*/ 14 w 194"/>
                <a:gd name="T5" fmla="*/ 27 h 123"/>
                <a:gd name="T6" fmla="*/ 163 w 194"/>
                <a:gd name="T7" fmla="*/ 123 h 123"/>
              </a:gdLst>
              <a:ahLst/>
              <a:cxnLst>
                <a:cxn ang="0">
                  <a:pos x="T0" y="T1"/>
                </a:cxn>
                <a:cxn ang="0">
                  <a:pos x="T2" y="T3"/>
                </a:cxn>
                <a:cxn ang="0">
                  <a:pos x="T4" y="T5"/>
                </a:cxn>
                <a:cxn ang="0">
                  <a:pos x="T6" y="T7"/>
                </a:cxn>
              </a:cxnLst>
              <a:rect l="0" t="0" r="r" b="b"/>
              <a:pathLst>
                <a:path w="194" h="123">
                  <a:moveTo>
                    <a:pt x="163" y="123"/>
                  </a:moveTo>
                  <a:cubicBezTo>
                    <a:pt x="148" y="81"/>
                    <a:pt x="74" y="49"/>
                    <a:pt x="30" y="42"/>
                  </a:cubicBezTo>
                  <a:cubicBezTo>
                    <a:pt x="14" y="39"/>
                    <a:pt x="0" y="35"/>
                    <a:pt x="14" y="27"/>
                  </a:cubicBezTo>
                  <a:cubicBezTo>
                    <a:pt x="60" y="0"/>
                    <a:pt x="194" y="121"/>
                    <a:pt x="163" y="123"/>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9" name="Freeform 3569"/>
            <p:cNvSpPr/>
            <p:nvPr/>
          </p:nvSpPr>
          <p:spPr bwMode="auto">
            <a:xfrm>
              <a:off x="-12081669" y="-6030913"/>
              <a:ext cx="971550" cy="828675"/>
            </a:xfrm>
            <a:custGeom>
              <a:avLst/>
              <a:gdLst>
                <a:gd name="T0" fmla="*/ 259 w 259"/>
                <a:gd name="T1" fmla="*/ 40 h 221"/>
                <a:gd name="T2" fmla="*/ 214 w 259"/>
                <a:gd name="T3" fmla="*/ 0 h 221"/>
                <a:gd name="T4" fmla="*/ 144 w 259"/>
                <a:gd name="T5" fmla="*/ 69 h 221"/>
                <a:gd name="T6" fmla="*/ 8 w 259"/>
                <a:gd name="T7" fmla="*/ 201 h 221"/>
                <a:gd name="T8" fmla="*/ 40 w 259"/>
                <a:gd name="T9" fmla="*/ 209 h 221"/>
                <a:gd name="T10" fmla="*/ 210 w 259"/>
                <a:gd name="T11" fmla="*/ 82 h 221"/>
                <a:gd name="T12" fmla="*/ 259 w 259"/>
                <a:gd name="T13" fmla="*/ 40 h 221"/>
              </a:gdLst>
              <a:ahLst/>
              <a:cxnLst>
                <a:cxn ang="0">
                  <a:pos x="T0" y="T1"/>
                </a:cxn>
                <a:cxn ang="0">
                  <a:pos x="T2" y="T3"/>
                </a:cxn>
                <a:cxn ang="0">
                  <a:pos x="T4" y="T5"/>
                </a:cxn>
                <a:cxn ang="0">
                  <a:pos x="T6" y="T7"/>
                </a:cxn>
                <a:cxn ang="0">
                  <a:pos x="T8" y="T9"/>
                </a:cxn>
                <a:cxn ang="0">
                  <a:pos x="T10" y="T11"/>
                </a:cxn>
                <a:cxn ang="0">
                  <a:pos x="T12" y="T13"/>
                </a:cxn>
              </a:cxnLst>
              <a:rect l="0" t="0" r="r" b="b"/>
              <a:pathLst>
                <a:path w="259" h="221">
                  <a:moveTo>
                    <a:pt x="259" y="40"/>
                  </a:moveTo>
                  <a:cubicBezTo>
                    <a:pt x="214" y="0"/>
                    <a:pt x="214" y="0"/>
                    <a:pt x="214" y="0"/>
                  </a:cubicBezTo>
                  <a:cubicBezTo>
                    <a:pt x="195" y="28"/>
                    <a:pt x="172" y="49"/>
                    <a:pt x="144" y="69"/>
                  </a:cubicBezTo>
                  <a:cubicBezTo>
                    <a:pt x="117" y="90"/>
                    <a:pt x="35" y="168"/>
                    <a:pt x="8" y="201"/>
                  </a:cubicBezTo>
                  <a:cubicBezTo>
                    <a:pt x="0" y="209"/>
                    <a:pt x="28" y="221"/>
                    <a:pt x="40" y="209"/>
                  </a:cubicBezTo>
                  <a:cubicBezTo>
                    <a:pt x="100" y="146"/>
                    <a:pt x="146" y="118"/>
                    <a:pt x="210" y="82"/>
                  </a:cubicBezTo>
                  <a:cubicBezTo>
                    <a:pt x="245" y="62"/>
                    <a:pt x="243" y="59"/>
                    <a:pt x="259" y="40"/>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0" name="Freeform 3570"/>
            <p:cNvSpPr/>
            <p:nvPr/>
          </p:nvSpPr>
          <p:spPr bwMode="auto">
            <a:xfrm>
              <a:off x="-10298907" y="-5846763"/>
              <a:ext cx="404813" cy="749300"/>
            </a:xfrm>
            <a:custGeom>
              <a:avLst/>
              <a:gdLst>
                <a:gd name="T0" fmla="*/ 75 w 108"/>
                <a:gd name="T1" fmla="*/ 8 h 200"/>
                <a:gd name="T2" fmla="*/ 0 w 108"/>
                <a:gd name="T3" fmla="*/ 0 h 200"/>
                <a:gd name="T4" fmla="*/ 59 w 108"/>
                <a:gd name="T5" fmla="*/ 61 h 200"/>
                <a:gd name="T6" fmla="*/ 62 w 108"/>
                <a:gd name="T7" fmla="*/ 158 h 200"/>
                <a:gd name="T8" fmla="*/ 88 w 108"/>
                <a:gd name="T9" fmla="*/ 196 h 200"/>
                <a:gd name="T10" fmla="*/ 87 w 108"/>
                <a:gd name="T11" fmla="*/ 161 h 200"/>
                <a:gd name="T12" fmla="*/ 82 w 108"/>
                <a:gd name="T13" fmla="*/ 56 h 200"/>
                <a:gd name="T14" fmla="*/ 75 w 108"/>
                <a:gd name="T15" fmla="*/ 8 h 2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200">
                  <a:moveTo>
                    <a:pt x="75" y="8"/>
                  </a:moveTo>
                  <a:cubicBezTo>
                    <a:pt x="0" y="0"/>
                    <a:pt x="0" y="0"/>
                    <a:pt x="0" y="0"/>
                  </a:cubicBezTo>
                  <a:cubicBezTo>
                    <a:pt x="16" y="2"/>
                    <a:pt x="58" y="43"/>
                    <a:pt x="59" y="61"/>
                  </a:cubicBezTo>
                  <a:cubicBezTo>
                    <a:pt x="63" y="101"/>
                    <a:pt x="60" y="121"/>
                    <a:pt x="62" y="158"/>
                  </a:cubicBezTo>
                  <a:cubicBezTo>
                    <a:pt x="63" y="172"/>
                    <a:pt x="65" y="200"/>
                    <a:pt x="88" y="196"/>
                  </a:cubicBezTo>
                  <a:cubicBezTo>
                    <a:pt x="93" y="195"/>
                    <a:pt x="108" y="173"/>
                    <a:pt x="87" y="161"/>
                  </a:cubicBezTo>
                  <a:cubicBezTo>
                    <a:pt x="85" y="159"/>
                    <a:pt x="87" y="65"/>
                    <a:pt x="82" y="56"/>
                  </a:cubicBezTo>
                  <a:cubicBezTo>
                    <a:pt x="81" y="54"/>
                    <a:pt x="76" y="14"/>
                    <a:pt x="75" y="8"/>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1" name="Freeform 3571"/>
            <p:cNvSpPr/>
            <p:nvPr/>
          </p:nvSpPr>
          <p:spPr bwMode="auto">
            <a:xfrm>
              <a:off x="-10230644" y="-8128000"/>
              <a:ext cx="1485900" cy="1609725"/>
            </a:xfrm>
            <a:custGeom>
              <a:avLst/>
              <a:gdLst>
                <a:gd name="T0" fmla="*/ 65 w 396"/>
                <a:gd name="T1" fmla="*/ 198 h 429"/>
                <a:gd name="T2" fmla="*/ 59 w 396"/>
                <a:gd name="T3" fmla="*/ 213 h 429"/>
                <a:gd name="T4" fmla="*/ 55 w 396"/>
                <a:gd name="T5" fmla="*/ 225 h 429"/>
                <a:gd name="T6" fmla="*/ 54 w 396"/>
                <a:gd name="T7" fmla="*/ 235 h 429"/>
                <a:gd name="T8" fmla="*/ 56 w 396"/>
                <a:gd name="T9" fmla="*/ 244 h 429"/>
                <a:gd name="T10" fmla="*/ 61 w 396"/>
                <a:gd name="T11" fmla="*/ 252 h 429"/>
                <a:gd name="T12" fmla="*/ 70 w 396"/>
                <a:gd name="T13" fmla="*/ 259 h 429"/>
                <a:gd name="T14" fmla="*/ 82 w 396"/>
                <a:gd name="T15" fmla="*/ 265 h 429"/>
                <a:gd name="T16" fmla="*/ 97 w 396"/>
                <a:gd name="T17" fmla="*/ 271 h 429"/>
                <a:gd name="T18" fmla="*/ 115 w 396"/>
                <a:gd name="T19" fmla="*/ 270 h 429"/>
                <a:gd name="T20" fmla="*/ 135 w 396"/>
                <a:gd name="T21" fmla="*/ 265 h 429"/>
                <a:gd name="T22" fmla="*/ 157 w 396"/>
                <a:gd name="T23" fmla="*/ 255 h 429"/>
                <a:gd name="T24" fmla="*/ 180 w 396"/>
                <a:gd name="T25" fmla="*/ 242 h 429"/>
                <a:gd name="T26" fmla="*/ 201 w 396"/>
                <a:gd name="T27" fmla="*/ 229 h 429"/>
                <a:gd name="T28" fmla="*/ 220 w 396"/>
                <a:gd name="T29" fmla="*/ 215 h 429"/>
                <a:gd name="T30" fmla="*/ 236 w 396"/>
                <a:gd name="T31" fmla="*/ 202 h 429"/>
                <a:gd name="T32" fmla="*/ 256 w 396"/>
                <a:gd name="T33" fmla="*/ 183 h 429"/>
                <a:gd name="T34" fmla="*/ 275 w 396"/>
                <a:gd name="T35" fmla="*/ 160 h 429"/>
                <a:gd name="T36" fmla="*/ 285 w 396"/>
                <a:gd name="T37" fmla="*/ 140 h 429"/>
                <a:gd name="T38" fmla="*/ 288 w 396"/>
                <a:gd name="T39" fmla="*/ 123 h 429"/>
                <a:gd name="T40" fmla="*/ 287 w 396"/>
                <a:gd name="T41" fmla="*/ 108 h 429"/>
                <a:gd name="T42" fmla="*/ 284 w 396"/>
                <a:gd name="T43" fmla="*/ 95 h 429"/>
                <a:gd name="T44" fmla="*/ 280 w 396"/>
                <a:gd name="T45" fmla="*/ 83 h 429"/>
                <a:gd name="T46" fmla="*/ 277 w 396"/>
                <a:gd name="T47" fmla="*/ 72 h 429"/>
                <a:gd name="T48" fmla="*/ 278 w 396"/>
                <a:gd name="T49" fmla="*/ 64 h 429"/>
                <a:gd name="T50" fmla="*/ 279 w 396"/>
                <a:gd name="T51" fmla="*/ 60 h 429"/>
                <a:gd name="T52" fmla="*/ 281 w 396"/>
                <a:gd name="T53" fmla="*/ 57 h 429"/>
                <a:gd name="T54" fmla="*/ 284 w 396"/>
                <a:gd name="T55" fmla="*/ 54 h 429"/>
                <a:gd name="T56" fmla="*/ 289 w 396"/>
                <a:gd name="T57" fmla="*/ 50 h 429"/>
                <a:gd name="T58" fmla="*/ 295 w 396"/>
                <a:gd name="T59" fmla="*/ 47 h 429"/>
                <a:gd name="T60" fmla="*/ 304 w 396"/>
                <a:gd name="T61" fmla="*/ 42 h 429"/>
                <a:gd name="T62" fmla="*/ 315 w 396"/>
                <a:gd name="T63" fmla="*/ 36 h 429"/>
                <a:gd name="T64" fmla="*/ 330 w 396"/>
                <a:gd name="T65" fmla="*/ 27 h 429"/>
                <a:gd name="T66" fmla="*/ 345 w 396"/>
                <a:gd name="T67" fmla="*/ 18 h 429"/>
                <a:gd name="T68" fmla="*/ 358 w 396"/>
                <a:gd name="T69" fmla="*/ 11 h 429"/>
                <a:gd name="T70" fmla="*/ 369 w 396"/>
                <a:gd name="T71" fmla="*/ 5 h 429"/>
                <a:gd name="T72" fmla="*/ 378 w 396"/>
                <a:gd name="T73" fmla="*/ 1 h 429"/>
                <a:gd name="T74" fmla="*/ 386 w 396"/>
                <a:gd name="T75" fmla="*/ 0 h 429"/>
                <a:gd name="T76" fmla="*/ 391 w 396"/>
                <a:gd name="T77" fmla="*/ 2 h 429"/>
                <a:gd name="T78" fmla="*/ 394 w 396"/>
                <a:gd name="T79" fmla="*/ 8 h 429"/>
                <a:gd name="T80" fmla="*/ 396 w 396"/>
                <a:gd name="T81" fmla="*/ 18 h 429"/>
                <a:gd name="T82" fmla="*/ 396 w 396"/>
                <a:gd name="T83" fmla="*/ 29 h 429"/>
                <a:gd name="T84" fmla="*/ 394 w 396"/>
                <a:gd name="T85" fmla="*/ 40 h 429"/>
                <a:gd name="T86" fmla="*/ 391 w 396"/>
                <a:gd name="T87" fmla="*/ 52 h 429"/>
                <a:gd name="T88" fmla="*/ 386 w 396"/>
                <a:gd name="T89" fmla="*/ 64 h 429"/>
                <a:gd name="T90" fmla="*/ 380 w 396"/>
                <a:gd name="T91" fmla="*/ 77 h 429"/>
                <a:gd name="T92" fmla="*/ 372 w 396"/>
                <a:gd name="T93" fmla="*/ 91 h 429"/>
                <a:gd name="T94" fmla="*/ 363 w 396"/>
                <a:gd name="T95" fmla="*/ 106 h 429"/>
                <a:gd name="T96" fmla="*/ 324 w 396"/>
                <a:gd name="T97" fmla="*/ 236 h 429"/>
                <a:gd name="T98" fmla="*/ 311 w 396"/>
                <a:gd name="T99" fmla="*/ 276 h 429"/>
                <a:gd name="T100" fmla="*/ 61 w 396"/>
                <a:gd name="T101" fmla="*/ 420 h 429"/>
                <a:gd name="T102" fmla="*/ 49 w 396"/>
                <a:gd name="T103" fmla="*/ 419 h 429"/>
                <a:gd name="T104" fmla="*/ 39 w 396"/>
                <a:gd name="T105" fmla="*/ 417 h 429"/>
                <a:gd name="T106" fmla="*/ 30 w 396"/>
                <a:gd name="T107" fmla="*/ 41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29">
                  <a:moveTo>
                    <a:pt x="0" y="357"/>
                  </a:moveTo>
                  <a:cubicBezTo>
                    <a:pt x="69" y="190"/>
                    <a:pt x="69" y="190"/>
                    <a:pt x="69" y="190"/>
                  </a:cubicBezTo>
                  <a:cubicBezTo>
                    <a:pt x="67" y="194"/>
                    <a:pt x="67" y="194"/>
                    <a:pt x="67" y="194"/>
                  </a:cubicBezTo>
                  <a:cubicBezTo>
                    <a:pt x="65" y="198"/>
                    <a:pt x="65" y="198"/>
                    <a:pt x="65" y="198"/>
                  </a:cubicBezTo>
                  <a:cubicBezTo>
                    <a:pt x="63" y="202"/>
                    <a:pt x="63" y="202"/>
                    <a:pt x="63" y="202"/>
                  </a:cubicBezTo>
                  <a:cubicBezTo>
                    <a:pt x="62" y="206"/>
                    <a:pt x="62" y="206"/>
                    <a:pt x="62" y="206"/>
                  </a:cubicBezTo>
                  <a:cubicBezTo>
                    <a:pt x="60" y="209"/>
                    <a:pt x="60" y="209"/>
                    <a:pt x="60" y="209"/>
                  </a:cubicBezTo>
                  <a:cubicBezTo>
                    <a:pt x="59" y="213"/>
                    <a:pt x="59" y="213"/>
                    <a:pt x="59" y="213"/>
                  </a:cubicBezTo>
                  <a:cubicBezTo>
                    <a:pt x="58" y="216"/>
                    <a:pt x="58" y="216"/>
                    <a:pt x="58" y="216"/>
                  </a:cubicBezTo>
                  <a:cubicBezTo>
                    <a:pt x="57" y="219"/>
                    <a:pt x="57" y="219"/>
                    <a:pt x="57" y="219"/>
                  </a:cubicBezTo>
                  <a:cubicBezTo>
                    <a:pt x="56" y="222"/>
                    <a:pt x="56" y="222"/>
                    <a:pt x="56" y="222"/>
                  </a:cubicBezTo>
                  <a:cubicBezTo>
                    <a:pt x="55" y="225"/>
                    <a:pt x="55" y="225"/>
                    <a:pt x="55" y="225"/>
                  </a:cubicBezTo>
                  <a:cubicBezTo>
                    <a:pt x="55" y="228"/>
                    <a:pt x="55" y="228"/>
                    <a:pt x="55" y="228"/>
                  </a:cubicBezTo>
                  <a:cubicBezTo>
                    <a:pt x="54" y="230"/>
                    <a:pt x="54" y="230"/>
                    <a:pt x="54" y="230"/>
                  </a:cubicBezTo>
                  <a:cubicBezTo>
                    <a:pt x="54" y="233"/>
                    <a:pt x="54" y="233"/>
                    <a:pt x="54" y="233"/>
                  </a:cubicBezTo>
                  <a:cubicBezTo>
                    <a:pt x="54" y="235"/>
                    <a:pt x="54" y="235"/>
                    <a:pt x="54" y="235"/>
                  </a:cubicBezTo>
                  <a:cubicBezTo>
                    <a:pt x="54" y="238"/>
                    <a:pt x="54" y="238"/>
                    <a:pt x="54" y="238"/>
                  </a:cubicBezTo>
                  <a:cubicBezTo>
                    <a:pt x="55" y="240"/>
                    <a:pt x="55" y="240"/>
                    <a:pt x="55" y="240"/>
                  </a:cubicBezTo>
                  <a:cubicBezTo>
                    <a:pt x="55" y="242"/>
                    <a:pt x="55" y="242"/>
                    <a:pt x="55" y="242"/>
                  </a:cubicBezTo>
                  <a:cubicBezTo>
                    <a:pt x="56" y="244"/>
                    <a:pt x="56" y="244"/>
                    <a:pt x="56" y="244"/>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3"/>
                    <a:pt x="63" y="253"/>
                    <a:pt x="63" y="253"/>
                  </a:cubicBezTo>
                  <a:cubicBezTo>
                    <a:pt x="65" y="255"/>
                    <a:pt x="65" y="255"/>
                    <a:pt x="65" y="255"/>
                  </a:cubicBezTo>
                  <a:cubicBezTo>
                    <a:pt x="67" y="257"/>
                    <a:pt x="67" y="257"/>
                    <a:pt x="67" y="257"/>
                  </a:cubicBezTo>
                  <a:cubicBezTo>
                    <a:pt x="70" y="259"/>
                    <a:pt x="70" y="259"/>
                    <a:pt x="70" y="259"/>
                  </a:cubicBezTo>
                  <a:cubicBezTo>
                    <a:pt x="72" y="260"/>
                    <a:pt x="72" y="260"/>
                    <a:pt x="72" y="260"/>
                  </a:cubicBezTo>
                  <a:cubicBezTo>
                    <a:pt x="75" y="262"/>
                    <a:pt x="75" y="262"/>
                    <a:pt x="75" y="262"/>
                  </a:cubicBezTo>
                  <a:cubicBezTo>
                    <a:pt x="79" y="264"/>
                    <a:pt x="79" y="264"/>
                    <a:pt x="79" y="264"/>
                  </a:cubicBezTo>
                  <a:cubicBezTo>
                    <a:pt x="82" y="265"/>
                    <a:pt x="82" y="265"/>
                    <a:pt x="82" y="265"/>
                  </a:cubicBezTo>
                  <a:cubicBezTo>
                    <a:pt x="86" y="267"/>
                    <a:pt x="86" y="267"/>
                    <a:pt x="86" y="267"/>
                  </a:cubicBezTo>
                  <a:cubicBezTo>
                    <a:pt x="90" y="269"/>
                    <a:pt x="90" y="269"/>
                    <a:pt x="90" y="269"/>
                  </a:cubicBezTo>
                  <a:cubicBezTo>
                    <a:pt x="93" y="270"/>
                    <a:pt x="93" y="270"/>
                    <a:pt x="93" y="270"/>
                  </a:cubicBezTo>
                  <a:cubicBezTo>
                    <a:pt x="97" y="271"/>
                    <a:pt x="97" y="271"/>
                    <a:pt x="97" y="271"/>
                  </a:cubicBezTo>
                  <a:cubicBezTo>
                    <a:pt x="101" y="271"/>
                    <a:pt x="101" y="271"/>
                    <a:pt x="101" y="271"/>
                  </a:cubicBezTo>
                  <a:cubicBezTo>
                    <a:pt x="106" y="271"/>
                    <a:pt x="106" y="271"/>
                    <a:pt x="106" y="271"/>
                  </a:cubicBezTo>
                  <a:cubicBezTo>
                    <a:pt x="110" y="271"/>
                    <a:pt x="110" y="271"/>
                    <a:pt x="110" y="271"/>
                  </a:cubicBezTo>
                  <a:cubicBezTo>
                    <a:pt x="115" y="270"/>
                    <a:pt x="115" y="270"/>
                    <a:pt x="115" y="270"/>
                  </a:cubicBezTo>
                  <a:cubicBezTo>
                    <a:pt x="120" y="269"/>
                    <a:pt x="120" y="269"/>
                    <a:pt x="120" y="269"/>
                  </a:cubicBezTo>
                  <a:cubicBezTo>
                    <a:pt x="125" y="268"/>
                    <a:pt x="125" y="268"/>
                    <a:pt x="125" y="268"/>
                  </a:cubicBezTo>
                  <a:cubicBezTo>
                    <a:pt x="130" y="267"/>
                    <a:pt x="130" y="267"/>
                    <a:pt x="130" y="267"/>
                  </a:cubicBezTo>
                  <a:cubicBezTo>
                    <a:pt x="135" y="265"/>
                    <a:pt x="135" y="265"/>
                    <a:pt x="135" y="265"/>
                  </a:cubicBezTo>
                  <a:cubicBezTo>
                    <a:pt x="141" y="263"/>
                    <a:pt x="141" y="263"/>
                    <a:pt x="141" y="263"/>
                  </a:cubicBezTo>
                  <a:cubicBezTo>
                    <a:pt x="146" y="260"/>
                    <a:pt x="146" y="260"/>
                    <a:pt x="146" y="260"/>
                  </a:cubicBezTo>
                  <a:cubicBezTo>
                    <a:pt x="152" y="258"/>
                    <a:pt x="152" y="258"/>
                    <a:pt x="152" y="258"/>
                  </a:cubicBezTo>
                  <a:cubicBezTo>
                    <a:pt x="157" y="255"/>
                    <a:pt x="157" y="255"/>
                    <a:pt x="157" y="255"/>
                  </a:cubicBezTo>
                  <a:cubicBezTo>
                    <a:pt x="163" y="252"/>
                    <a:pt x="163" y="252"/>
                    <a:pt x="163" y="252"/>
                  </a:cubicBezTo>
                  <a:cubicBezTo>
                    <a:pt x="169" y="249"/>
                    <a:pt x="169" y="249"/>
                    <a:pt x="169" y="249"/>
                  </a:cubicBezTo>
                  <a:cubicBezTo>
                    <a:pt x="174" y="246"/>
                    <a:pt x="174" y="246"/>
                    <a:pt x="174" y="246"/>
                  </a:cubicBezTo>
                  <a:cubicBezTo>
                    <a:pt x="180" y="242"/>
                    <a:pt x="180" y="242"/>
                    <a:pt x="180" y="242"/>
                  </a:cubicBezTo>
                  <a:cubicBezTo>
                    <a:pt x="185" y="239"/>
                    <a:pt x="185" y="239"/>
                    <a:pt x="185" y="239"/>
                  </a:cubicBezTo>
                  <a:cubicBezTo>
                    <a:pt x="191" y="236"/>
                    <a:pt x="191" y="236"/>
                    <a:pt x="191" y="236"/>
                  </a:cubicBezTo>
                  <a:cubicBezTo>
                    <a:pt x="196" y="232"/>
                    <a:pt x="196" y="232"/>
                    <a:pt x="196" y="232"/>
                  </a:cubicBezTo>
                  <a:cubicBezTo>
                    <a:pt x="201" y="229"/>
                    <a:pt x="201" y="229"/>
                    <a:pt x="201" y="229"/>
                  </a:cubicBezTo>
                  <a:cubicBezTo>
                    <a:pt x="206" y="225"/>
                    <a:pt x="206" y="225"/>
                    <a:pt x="206" y="225"/>
                  </a:cubicBezTo>
                  <a:cubicBezTo>
                    <a:pt x="211" y="221"/>
                    <a:pt x="211" y="221"/>
                    <a:pt x="211" y="221"/>
                  </a:cubicBezTo>
                  <a:cubicBezTo>
                    <a:pt x="216" y="218"/>
                    <a:pt x="216" y="218"/>
                    <a:pt x="216" y="218"/>
                  </a:cubicBezTo>
                  <a:cubicBezTo>
                    <a:pt x="220" y="215"/>
                    <a:pt x="220" y="215"/>
                    <a:pt x="220" y="215"/>
                  </a:cubicBezTo>
                  <a:cubicBezTo>
                    <a:pt x="225" y="211"/>
                    <a:pt x="225" y="211"/>
                    <a:pt x="225" y="211"/>
                  </a:cubicBezTo>
                  <a:cubicBezTo>
                    <a:pt x="229" y="208"/>
                    <a:pt x="229" y="208"/>
                    <a:pt x="229" y="208"/>
                  </a:cubicBezTo>
                  <a:cubicBezTo>
                    <a:pt x="233" y="205"/>
                    <a:pt x="233" y="205"/>
                    <a:pt x="233" y="205"/>
                  </a:cubicBezTo>
                  <a:cubicBezTo>
                    <a:pt x="236" y="202"/>
                    <a:pt x="236" y="202"/>
                    <a:pt x="236" y="202"/>
                  </a:cubicBezTo>
                  <a:cubicBezTo>
                    <a:pt x="239" y="199"/>
                    <a:pt x="239" y="199"/>
                    <a:pt x="239" y="199"/>
                  </a:cubicBezTo>
                  <a:cubicBezTo>
                    <a:pt x="242" y="196"/>
                    <a:pt x="242" y="196"/>
                    <a:pt x="242" y="196"/>
                  </a:cubicBezTo>
                  <a:cubicBezTo>
                    <a:pt x="250" y="190"/>
                    <a:pt x="250" y="190"/>
                    <a:pt x="250" y="190"/>
                  </a:cubicBezTo>
                  <a:cubicBezTo>
                    <a:pt x="256" y="183"/>
                    <a:pt x="256" y="183"/>
                    <a:pt x="256" y="183"/>
                  </a:cubicBezTo>
                  <a:cubicBezTo>
                    <a:pt x="262" y="177"/>
                    <a:pt x="262" y="177"/>
                    <a:pt x="262" y="177"/>
                  </a:cubicBezTo>
                  <a:cubicBezTo>
                    <a:pt x="267" y="171"/>
                    <a:pt x="267" y="171"/>
                    <a:pt x="267" y="171"/>
                  </a:cubicBezTo>
                  <a:cubicBezTo>
                    <a:pt x="271" y="165"/>
                    <a:pt x="271" y="165"/>
                    <a:pt x="271" y="165"/>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0"/>
                    <a:pt x="285" y="140"/>
                    <a:pt x="285" y="140"/>
                  </a:cubicBezTo>
                  <a:cubicBezTo>
                    <a:pt x="286" y="136"/>
                    <a:pt x="286" y="136"/>
                    <a:pt x="286" y="136"/>
                  </a:cubicBezTo>
                  <a:cubicBezTo>
                    <a:pt x="287" y="131"/>
                    <a:pt x="287" y="131"/>
                    <a:pt x="287" y="131"/>
                  </a:cubicBezTo>
                  <a:cubicBezTo>
                    <a:pt x="288" y="127"/>
                    <a:pt x="288" y="127"/>
                    <a:pt x="288" y="127"/>
                  </a:cubicBezTo>
                  <a:cubicBezTo>
                    <a:pt x="288" y="123"/>
                    <a:pt x="288" y="123"/>
                    <a:pt x="288" y="123"/>
                  </a:cubicBezTo>
                  <a:cubicBezTo>
                    <a:pt x="288" y="119"/>
                    <a:pt x="288" y="119"/>
                    <a:pt x="288" y="119"/>
                  </a:cubicBezTo>
                  <a:cubicBezTo>
                    <a:pt x="288" y="116"/>
                    <a:pt x="288" y="116"/>
                    <a:pt x="288" y="116"/>
                  </a:cubicBezTo>
                  <a:cubicBezTo>
                    <a:pt x="288" y="112"/>
                    <a:pt x="288" y="112"/>
                    <a:pt x="288" y="112"/>
                  </a:cubicBezTo>
                  <a:cubicBezTo>
                    <a:pt x="287" y="108"/>
                    <a:pt x="287" y="108"/>
                    <a:pt x="287" y="108"/>
                  </a:cubicBezTo>
                  <a:cubicBezTo>
                    <a:pt x="286" y="105"/>
                    <a:pt x="286" y="105"/>
                    <a:pt x="286" y="105"/>
                  </a:cubicBezTo>
                  <a:cubicBezTo>
                    <a:pt x="286" y="102"/>
                    <a:pt x="286" y="102"/>
                    <a:pt x="286" y="102"/>
                  </a:cubicBezTo>
                  <a:cubicBezTo>
                    <a:pt x="285" y="98"/>
                    <a:pt x="285" y="98"/>
                    <a:pt x="285" y="98"/>
                  </a:cubicBezTo>
                  <a:cubicBezTo>
                    <a:pt x="284" y="95"/>
                    <a:pt x="284" y="95"/>
                    <a:pt x="284" y="95"/>
                  </a:cubicBezTo>
                  <a:cubicBezTo>
                    <a:pt x="283" y="92"/>
                    <a:pt x="283" y="92"/>
                    <a:pt x="283" y="92"/>
                  </a:cubicBezTo>
                  <a:cubicBezTo>
                    <a:pt x="281" y="89"/>
                    <a:pt x="281" y="89"/>
                    <a:pt x="281" y="89"/>
                  </a:cubicBezTo>
                  <a:cubicBezTo>
                    <a:pt x="280" y="86"/>
                    <a:pt x="280" y="86"/>
                    <a:pt x="280" y="86"/>
                  </a:cubicBezTo>
                  <a:cubicBezTo>
                    <a:pt x="280" y="83"/>
                    <a:pt x="280" y="83"/>
                    <a:pt x="280" y="83"/>
                  </a:cubicBezTo>
                  <a:cubicBezTo>
                    <a:pt x="279" y="80"/>
                    <a:pt x="279" y="80"/>
                    <a:pt x="279" y="80"/>
                  </a:cubicBezTo>
                  <a:cubicBezTo>
                    <a:pt x="278" y="77"/>
                    <a:pt x="278" y="77"/>
                    <a:pt x="278" y="77"/>
                  </a:cubicBezTo>
                  <a:cubicBezTo>
                    <a:pt x="278" y="74"/>
                    <a:pt x="278" y="74"/>
                    <a:pt x="278" y="74"/>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59"/>
                    <a:pt x="279" y="59"/>
                    <a:pt x="279" y="59"/>
                  </a:cubicBezTo>
                  <a:cubicBezTo>
                    <a:pt x="280" y="58"/>
                    <a:pt x="280" y="58"/>
                    <a:pt x="280" y="58"/>
                  </a:cubicBezTo>
                  <a:cubicBezTo>
                    <a:pt x="280" y="58"/>
                    <a:pt x="280" y="58"/>
                    <a:pt x="280" y="58"/>
                  </a:cubicBezTo>
                  <a:cubicBezTo>
                    <a:pt x="281" y="57"/>
                    <a:pt x="281" y="57"/>
                    <a:pt x="281" y="57"/>
                  </a:cubicBezTo>
                  <a:cubicBezTo>
                    <a:pt x="282" y="56"/>
                    <a:pt x="282" y="56"/>
                    <a:pt x="282" y="56"/>
                  </a:cubicBezTo>
                  <a:cubicBezTo>
                    <a:pt x="282" y="55"/>
                    <a:pt x="282" y="55"/>
                    <a:pt x="282" y="55"/>
                  </a:cubicBezTo>
                  <a:cubicBezTo>
                    <a:pt x="283" y="55"/>
                    <a:pt x="283" y="55"/>
                    <a:pt x="283" y="55"/>
                  </a:cubicBezTo>
                  <a:cubicBezTo>
                    <a:pt x="284" y="54"/>
                    <a:pt x="284" y="54"/>
                    <a:pt x="284" y="54"/>
                  </a:cubicBezTo>
                  <a:cubicBezTo>
                    <a:pt x="285" y="53"/>
                    <a:pt x="285" y="53"/>
                    <a:pt x="285" y="53"/>
                  </a:cubicBezTo>
                  <a:cubicBezTo>
                    <a:pt x="286" y="52"/>
                    <a:pt x="286" y="52"/>
                    <a:pt x="286" y="52"/>
                  </a:cubicBezTo>
                  <a:cubicBezTo>
                    <a:pt x="287" y="51"/>
                    <a:pt x="287" y="51"/>
                    <a:pt x="287" y="51"/>
                  </a:cubicBezTo>
                  <a:cubicBezTo>
                    <a:pt x="289" y="50"/>
                    <a:pt x="289" y="50"/>
                    <a:pt x="289" y="50"/>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4"/>
                    <a:pt x="299" y="44"/>
                    <a:pt x="299" y="44"/>
                  </a:cubicBezTo>
                  <a:cubicBezTo>
                    <a:pt x="302" y="43"/>
                    <a:pt x="302" y="43"/>
                    <a:pt x="302" y="43"/>
                  </a:cubicBezTo>
                  <a:cubicBezTo>
                    <a:pt x="304" y="42"/>
                    <a:pt x="304" y="42"/>
                    <a:pt x="304" y="42"/>
                  </a:cubicBezTo>
                  <a:cubicBezTo>
                    <a:pt x="307" y="40"/>
                    <a:pt x="307" y="40"/>
                    <a:pt x="307" y="40"/>
                  </a:cubicBezTo>
                  <a:cubicBezTo>
                    <a:pt x="309" y="39"/>
                    <a:pt x="309" y="39"/>
                    <a:pt x="309" y="39"/>
                  </a:cubicBezTo>
                  <a:cubicBezTo>
                    <a:pt x="312" y="37"/>
                    <a:pt x="312" y="37"/>
                    <a:pt x="312" y="37"/>
                  </a:cubicBezTo>
                  <a:cubicBezTo>
                    <a:pt x="315" y="36"/>
                    <a:pt x="315" y="36"/>
                    <a:pt x="315" y="36"/>
                  </a:cubicBezTo>
                  <a:cubicBezTo>
                    <a:pt x="318" y="34"/>
                    <a:pt x="318" y="34"/>
                    <a:pt x="318" y="34"/>
                  </a:cubicBezTo>
                  <a:cubicBezTo>
                    <a:pt x="322" y="32"/>
                    <a:pt x="322" y="32"/>
                    <a:pt x="322" y="32"/>
                  </a:cubicBezTo>
                  <a:cubicBezTo>
                    <a:pt x="326" y="29"/>
                    <a:pt x="326" y="29"/>
                    <a:pt x="326" y="29"/>
                  </a:cubicBezTo>
                  <a:cubicBezTo>
                    <a:pt x="330" y="27"/>
                    <a:pt x="330" y="27"/>
                    <a:pt x="330" y="27"/>
                  </a:cubicBezTo>
                  <a:cubicBezTo>
                    <a:pt x="334" y="25"/>
                    <a:pt x="334" y="25"/>
                    <a:pt x="334" y="25"/>
                  </a:cubicBezTo>
                  <a:cubicBezTo>
                    <a:pt x="338" y="23"/>
                    <a:pt x="338" y="23"/>
                    <a:pt x="338" y="23"/>
                  </a:cubicBezTo>
                  <a:cubicBezTo>
                    <a:pt x="341" y="20"/>
                    <a:pt x="341" y="20"/>
                    <a:pt x="341" y="20"/>
                  </a:cubicBezTo>
                  <a:cubicBezTo>
                    <a:pt x="345" y="18"/>
                    <a:pt x="345" y="18"/>
                    <a:pt x="345" y="18"/>
                  </a:cubicBezTo>
                  <a:cubicBezTo>
                    <a:pt x="348" y="16"/>
                    <a:pt x="348" y="16"/>
                    <a:pt x="348" y="16"/>
                  </a:cubicBezTo>
                  <a:cubicBezTo>
                    <a:pt x="352" y="14"/>
                    <a:pt x="352" y="14"/>
                    <a:pt x="352" y="14"/>
                  </a:cubicBezTo>
                  <a:cubicBezTo>
                    <a:pt x="355" y="13"/>
                    <a:pt x="355" y="13"/>
                    <a:pt x="355" y="13"/>
                  </a:cubicBezTo>
                  <a:cubicBezTo>
                    <a:pt x="358" y="11"/>
                    <a:pt x="358" y="11"/>
                    <a:pt x="358" y="11"/>
                  </a:cubicBezTo>
                  <a:cubicBezTo>
                    <a:pt x="361" y="9"/>
                    <a:pt x="361" y="9"/>
                    <a:pt x="361" y="9"/>
                  </a:cubicBezTo>
                  <a:cubicBezTo>
                    <a:pt x="364" y="8"/>
                    <a:pt x="364" y="8"/>
                    <a:pt x="364" y="8"/>
                  </a:cubicBezTo>
                  <a:cubicBezTo>
                    <a:pt x="366" y="6"/>
                    <a:pt x="366" y="6"/>
                    <a:pt x="366" y="6"/>
                  </a:cubicBezTo>
                  <a:cubicBezTo>
                    <a:pt x="369" y="5"/>
                    <a:pt x="369" y="5"/>
                    <a:pt x="369" y="5"/>
                  </a:cubicBezTo>
                  <a:cubicBezTo>
                    <a:pt x="372" y="4"/>
                    <a:pt x="372" y="4"/>
                    <a:pt x="372" y="4"/>
                  </a:cubicBezTo>
                  <a:cubicBezTo>
                    <a:pt x="374" y="3"/>
                    <a:pt x="374" y="3"/>
                    <a:pt x="374" y="3"/>
                  </a:cubicBezTo>
                  <a:cubicBezTo>
                    <a:pt x="376" y="2"/>
                    <a:pt x="376" y="2"/>
                    <a:pt x="376" y="2"/>
                  </a:cubicBezTo>
                  <a:cubicBezTo>
                    <a:pt x="378" y="1"/>
                    <a:pt x="378" y="1"/>
                    <a:pt x="378" y="1"/>
                  </a:cubicBezTo>
                  <a:cubicBezTo>
                    <a:pt x="380" y="0"/>
                    <a:pt x="380" y="0"/>
                    <a:pt x="380" y="0"/>
                  </a:cubicBezTo>
                  <a:cubicBezTo>
                    <a:pt x="382" y="0"/>
                    <a:pt x="382" y="0"/>
                    <a:pt x="382" y="0"/>
                  </a:cubicBezTo>
                  <a:cubicBezTo>
                    <a:pt x="384" y="0"/>
                    <a:pt x="384" y="0"/>
                    <a:pt x="384" y="0"/>
                  </a:cubicBezTo>
                  <a:cubicBezTo>
                    <a:pt x="386" y="0"/>
                    <a:pt x="386" y="0"/>
                    <a:pt x="386" y="0"/>
                  </a:cubicBezTo>
                  <a:cubicBezTo>
                    <a:pt x="387" y="0"/>
                    <a:pt x="387" y="0"/>
                    <a:pt x="387" y="0"/>
                  </a:cubicBezTo>
                  <a:cubicBezTo>
                    <a:pt x="389" y="1"/>
                    <a:pt x="389" y="1"/>
                    <a:pt x="389" y="1"/>
                  </a:cubicBezTo>
                  <a:cubicBezTo>
                    <a:pt x="390" y="1"/>
                    <a:pt x="390" y="1"/>
                    <a:pt x="390" y="1"/>
                  </a:cubicBezTo>
                  <a:cubicBezTo>
                    <a:pt x="391" y="2"/>
                    <a:pt x="391" y="2"/>
                    <a:pt x="391" y="2"/>
                  </a:cubicBezTo>
                  <a:cubicBezTo>
                    <a:pt x="392" y="3"/>
                    <a:pt x="392" y="3"/>
                    <a:pt x="392" y="3"/>
                  </a:cubicBezTo>
                  <a:cubicBezTo>
                    <a:pt x="393" y="5"/>
                    <a:pt x="393" y="5"/>
                    <a:pt x="393" y="5"/>
                  </a:cubicBezTo>
                  <a:cubicBezTo>
                    <a:pt x="394" y="6"/>
                    <a:pt x="394" y="6"/>
                    <a:pt x="394" y="6"/>
                  </a:cubicBezTo>
                  <a:cubicBezTo>
                    <a:pt x="394" y="8"/>
                    <a:pt x="394" y="8"/>
                    <a:pt x="394" y="8"/>
                  </a:cubicBezTo>
                  <a:cubicBezTo>
                    <a:pt x="395" y="10"/>
                    <a:pt x="395" y="10"/>
                    <a:pt x="395" y="10"/>
                  </a:cubicBezTo>
                  <a:cubicBezTo>
                    <a:pt x="395" y="12"/>
                    <a:pt x="395" y="12"/>
                    <a:pt x="395" y="12"/>
                  </a:cubicBezTo>
                  <a:cubicBezTo>
                    <a:pt x="396" y="15"/>
                    <a:pt x="396" y="15"/>
                    <a:pt x="396" y="15"/>
                  </a:cubicBezTo>
                  <a:cubicBezTo>
                    <a:pt x="396" y="18"/>
                    <a:pt x="396" y="18"/>
                    <a:pt x="396" y="18"/>
                  </a:cubicBezTo>
                  <a:cubicBezTo>
                    <a:pt x="396" y="21"/>
                    <a:pt x="396" y="21"/>
                    <a:pt x="396" y="21"/>
                  </a:cubicBezTo>
                  <a:cubicBezTo>
                    <a:pt x="396" y="23"/>
                    <a:pt x="396" y="23"/>
                    <a:pt x="396" y="23"/>
                  </a:cubicBezTo>
                  <a:cubicBezTo>
                    <a:pt x="396" y="26"/>
                    <a:pt x="396" y="26"/>
                    <a:pt x="396" y="26"/>
                  </a:cubicBezTo>
                  <a:cubicBezTo>
                    <a:pt x="396" y="29"/>
                    <a:pt x="396" y="29"/>
                    <a:pt x="396" y="29"/>
                  </a:cubicBezTo>
                  <a:cubicBezTo>
                    <a:pt x="395" y="32"/>
                    <a:pt x="395" y="32"/>
                    <a:pt x="395" y="32"/>
                  </a:cubicBezTo>
                  <a:cubicBezTo>
                    <a:pt x="395" y="35"/>
                    <a:pt x="395" y="35"/>
                    <a:pt x="395" y="35"/>
                  </a:cubicBezTo>
                  <a:cubicBezTo>
                    <a:pt x="394" y="37"/>
                    <a:pt x="394" y="37"/>
                    <a:pt x="394" y="37"/>
                  </a:cubicBezTo>
                  <a:cubicBezTo>
                    <a:pt x="394" y="40"/>
                    <a:pt x="394" y="40"/>
                    <a:pt x="394" y="40"/>
                  </a:cubicBezTo>
                  <a:cubicBezTo>
                    <a:pt x="393" y="43"/>
                    <a:pt x="393" y="43"/>
                    <a:pt x="393" y="43"/>
                  </a:cubicBezTo>
                  <a:cubicBezTo>
                    <a:pt x="392" y="46"/>
                    <a:pt x="392" y="46"/>
                    <a:pt x="392" y="46"/>
                  </a:cubicBezTo>
                  <a:cubicBezTo>
                    <a:pt x="392" y="49"/>
                    <a:pt x="392" y="49"/>
                    <a:pt x="392" y="49"/>
                  </a:cubicBezTo>
                  <a:cubicBezTo>
                    <a:pt x="391" y="52"/>
                    <a:pt x="391" y="52"/>
                    <a:pt x="391" y="52"/>
                  </a:cubicBezTo>
                  <a:cubicBezTo>
                    <a:pt x="389" y="55"/>
                    <a:pt x="389" y="55"/>
                    <a:pt x="389" y="55"/>
                  </a:cubicBezTo>
                  <a:cubicBezTo>
                    <a:pt x="388" y="58"/>
                    <a:pt x="388" y="58"/>
                    <a:pt x="388" y="58"/>
                  </a:cubicBezTo>
                  <a:cubicBezTo>
                    <a:pt x="387" y="61"/>
                    <a:pt x="387" y="61"/>
                    <a:pt x="387" y="61"/>
                  </a:cubicBezTo>
                  <a:cubicBezTo>
                    <a:pt x="386" y="64"/>
                    <a:pt x="386" y="64"/>
                    <a:pt x="386" y="64"/>
                  </a:cubicBezTo>
                  <a:cubicBezTo>
                    <a:pt x="384" y="67"/>
                    <a:pt x="384" y="67"/>
                    <a:pt x="384" y="67"/>
                  </a:cubicBezTo>
                  <a:cubicBezTo>
                    <a:pt x="383" y="71"/>
                    <a:pt x="383" y="71"/>
                    <a:pt x="383" y="71"/>
                  </a:cubicBezTo>
                  <a:cubicBezTo>
                    <a:pt x="381" y="74"/>
                    <a:pt x="381" y="74"/>
                    <a:pt x="381" y="74"/>
                  </a:cubicBezTo>
                  <a:cubicBezTo>
                    <a:pt x="380" y="77"/>
                    <a:pt x="380" y="77"/>
                    <a:pt x="380" y="77"/>
                  </a:cubicBezTo>
                  <a:cubicBezTo>
                    <a:pt x="378" y="81"/>
                    <a:pt x="378" y="81"/>
                    <a:pt x="378" y="81"/>
                  </a:cubicBezTo>
                  <a:cubicBezTo>
                    <a:pt x="376" y="84"/>
                    <a:pt x="376" y="84"/>
                    <a:pt x="376" y="84"/>
                  </a:cubicBezTo>
                  <a:cubicBezTo>
                    <a:pt x="374" y="87"/>
                    <a:pt x="374" y="87"/>
                    <a:pt x="374" y="87"/>
                  </a:cubicBezTo>
                  <a:cubicBezTo>
                    <a:pt x="372" y="91"/>
                    <a:pt x="372" y="91"/>
                    <a:pt x="372" y="91"/>
                  </a:cubicBezTo>
                  <a:cubicBezTo>
                    <a:pt x="370" y="95"/>
                    <a:pt x="370" y="95"/>
                    <a:pt x="370" y="95"/>
                  </a:cubicBezTo>
                  <a:cubicBezTo>
                    <a:pt x="368" y="98"/>
                    <a:pt x="368" y="98"/>
                    <a:pt x="368" y="98"/>
                  </a:cubicBezTo>
                  <a:cubicBezTo>
                    <a:pt x="366" y="102"/>
                    <a:pt x="366" y="102"/>
                    <a:pt x="366" y="102"/>
                  </a:cubicBezTo>
                  <a:cubicBezTo>
                    <a:pt x="363" y="106"/>
                    <a:pt x="363" y="106"/>
                    <a:pt x="363" y="106"/>
                  </a:cubicBezTo>
                  <a:cubicBezTo>
                    <a:pt x="361" y="110"/>
                    <a:pt x="361" y="110"/>
                    <a:pt x="361" y="110"/>
                  </a:cubicBezTo>
                  <a:cubicBezTo>
                    <a:pt x="358" y="114"/>
                    <a:pt x="358" y="114"/>
                    <a:pt x="358" y="114"/>
                  </a:cubicBezTo>
                  <a:cubicBezTo>
                    <a:pt x="358" y="115"/>
                    <a:pt x="358" y="115"/>
                    <a:pt x="358" y="115"/>
                  </a:cubicBezTo>
                  <a:cubicBezTo>
                    <a:pt x="330" y="158"/>
                    <a:pt x="334" y="175"/>
                    <a:pt x="324" y="236"/>
                  </a:cubicBezTo>
                  <a:cubicBezTo>
                    <a:pt x="321" y="246"/>
                    <a:pt x="321" y="246"/>
                    <a:pt x="321" y="246"/>
                  </a:cubicBezTo>
                  <a:cubicBezTo>
                    <a:pt x="318" y="257"/>
                    <a:pt x="318" y="257"/>
                    <a:pt x="318" y="257"/>
                  </a:cubicBezTo>
                  <a:cubicBezTo>
                    <a:pt x="315" y="267"/>
                    <a:pt x="315" y="267"/>
                    <a:pt x="315" y="267"/>
                  </a:cubicBezTo>
                  <a:cubicBezTo>
                    <a:pt x="311" y="276"/>
                    <a:pt x="311" y="276"/>
                    <a:pt x="311" y="276"/>
                  </a:cubicBezTo>
                  <a:cubicBezTo>
                    <a:pt x="307" y="286"/>
                    <a:pt x="307" y="286"/>
                    <a:pt x="307" y="286"/>
                  </a:cubicBezTo>
                  <a:cubicBezTo>
                    <a:pt x="302" y="295"/>
                    <a:pt x="302" y="295"/>
                    <a:pt x="302" y="295"/>
                  </a:cubicBezTo>
                  <a:cubicBezTo>
                    <a:pt x="297" y="304"/>
                    <a:pt x="297" y="304"/>
                    <a:pt x="297" y="304"/>
                  </a:cubicBezTo>
                  <a:cubicBezTo>
                    <a:pt x="245" y="388"/>
                    <a:pt x="152" y="429"/>
                    <a:pt x="61" y="420"/>
                  </a:cubicBezTo>
                  <a:cubicBezTo>
                    <a:pt x="58" y="420"/>
                    <a:pt x="58" y="420"/>
                    <a:pt x="58" y="420"/>
                  </a:cubicBezTo>
                  <a:cubicBezTo>
                    <a:pt x="55" y="419"/>
                    <a:pt x="55" y="419"/>
                    <a:pt x="55" y="419"/>
                  </a:cubicBezTo>
                  <a:cubicBezTo>
                    <a:pt x="52" y="419"/>
                    <a:pt x="52" y="419"/>
                    <a:pt x="52" y="419"/>
                  </a:cubicBezTo>
                  <a:cubicBezTo>
                    <a:pt x="49" y="419"/>
                    <a:pt x="49" y="419"/>
                    <a:pt x="49" y="419"/>
                  </a:cubicBezTo>
                  <a:cubicBezTo>
                    <a:pt x="47" y="418"/>
                    <a:pt x="47" y="418"/>
                    <a:pt x="47" y="418"/>
                  </a:cubicBezTo>
                  <a:cubicBezTo>
                    <a:pt x="44" y="418"/>
                    <a:pt x="44" y="418"/>
                    <a:pt x="44" y="418"/>
                  </a:cubicBezTo>
                  <a:cubicBezTo>
                    <a:pt x="42" y="417"/>
                    <a:pt x="42" y="417"/>
                    <a:pt x="42" y="417"/>
                  </a:cubicBezTo>
                  <a:cubicBezTo>
                    <a:pt x="39" y="417"/>
                    <a:pt x="39" y="417"/>
                    <a:pt x="39" y="417"/>
                  </a:cubicBezTo>
                  <a:cubicBezTo>
                    <a:pt x="37" y="417"/>
                    <a:pt x="37" y="417"/>
                    <a:pt x="37" y="417"/>
                  </a:cubicBezTo>
                  <a:cubicBezTo>
                    <a:pt x="35" y="416"/>
                    <a:pt x="35" y="416"/>
                    <a:pt x="35" y="416"/>
                  </a:cubicBezTo>
                  <a:cubicBezTo>
                    <a:pt x="32" y="416"/>
                    <a:pt x="32" y="416"/>
                    <a:pt x="32" y="416"/>
                  </a:cubicBezTo>
                  <a:cubicBezTo>
                    <a:pt x="30" y="416"/>
                    <a:pt x="30" y="416"/>
                    <a:pt x="30" y="416"/>
                  </a:cubicBezTo>
                  <a:cubicBezTo>
                    <a:pt x="28" y="415"/>
                    <a:pt x="28" y="415"/>
                    <a:pt x="28" y="415"/>
                  </a:cubicBezTo>
                  <a:lnTo>
                    <a:pt x="0" y="357"/>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2" name="Freeform 3572"/>
            <p:cNvSpPr/>
            <p:nvPr/>
          </p:nvSpPr>
          <p:spPr bwMode="auto">
            <a:xfrm>
              <a:off x="-9822657" y="-8078788"/>
              <a:ext cx="2417763" cy="1379538"/>
            </a:xfrm>
            <a:custGeom>
              <a:avLst/>
              <a:gdLst>
                <a:gd name="T0" fmla="*/ 799 w 1523"/>
                <a:gd name="T1" fmla="*/ 867 h 869"/>
                <a:gd name="T2" fmla="*/ 847 w 1523"/>
                <a:gd name="T3" fmla="*/ 864 h 869"/>
                <a:gd name="T4" fmla="*/ 901 w 1523"/>
                <a:gd name="T5" fmla="*/ 848 h 869"/>
                <a:gd name="T6" fmla="*/ 958 w 1523"/>
                <a:gd name="T7" fmla="*/ 822 h 869"/>
                <a:gd name="T8" fmla="*/ 1015 w 1523"/>
                <a:gd name="T9" fmla="*/ 791 h 869"/>
                <a:gd name="T10" fmla="*/ 1067 w 1523"/>
                <a:gd name="T11" fmla="*/ 758 h 869"/>
                <a:gd name="T12" fmla="*/ 1114 w 1523"/>
                <a:gd name="T13" fmla="*/ 725 h 869"/>
                <a:gd name="T14" fmla="*/ 1152 w 1523"/>
                <a:gd name="T15" fmla="*/ 694 h 869"/>
                <a:gd name="T16" fmla="*/ 1208 w 1523"/>
                <a:gd name="T17" fmla="*/ 642 h 869"/>
                <a:gd name="T18" fmla="*/ 1249 w 1523"/>
                <a:gd name="T19" fmla="*/ 590 h 869"/>
                <a:gd name="T20" fmla="*/ 1270 w 1523"/>
                <a:gd name="T21" fmla="*/ 543 h 869"/>
                <a:gd name="T22" fmla="*/ 1275 w 1523"/>
                <a:gd name="T23" fmla="*/ 505 h 869"/>
                <a:gd name="T24" fmla="*/ 1270 w 1523"/>
                <a:gd name="T25" fmla="*/ 470 h 869"/>
                <a:gd name="T26" fmla="*/ 1260 w 1523"/>
                <a:gd name="T27" fmla="*/ 439 h 869"/>
                <a:gd name="T28" fmla="*/ 1251 w 1523"/>
                <a:gd name="T29" fmla="*/ 411 h 869"/>
                <a:gd name="T30" fmla="*/ 1246 w 1523"/>
                <a:gd name="T31" fmla="*/ 382 h 869"/>
                <a:gd name="T32" fmla="*/ 1249 w 1523"/>
                <a:gd name="T33" fmla="*/ 368 h 869"/>
                <a:gd name="T34" fmla="*/ 1251 w 1523"/>
                <a:gd name="T35" fmla="*/ 359 h 869"/>
                <a:gd name="T36" fmla="*/ 1258 w 1523"/>
                <a:gd name="T37" fmla="*/ 352 h 869"/>
                <a:gd name="T38" fmla="*/ 1265 w 1523"/>
                <a:gd name="T39" fmla="*/ 345 h 869"/>
                <a:gd name="T40" fmla="*/ 1279 w 1523"/>
                <a:gd name="T41" fmla="*/ 338 h 869"/>
                <a:gd name="T42" fmla="*/ 1296 w 1523"/>
                <a:gd name="T43" fmla="*/ 326 h 869"/>
                <a:gd name="T44" fmla="*/ 1319 w 1523"/>
                <a:gd name="T45" fmla="*/ 314 h 869"/>
                <a:gd name="T46" fmla="*/ 1350 w 1523"/>
                <a:gd name="T47" fmla="*/ 300 h 869"/>
                <a:gd name="T48" fmla="*/ 1390 w 1523"/>
                <a:gd name="T49" fmla="*/ 278 h 869"/>
                <a:gd name="T50" fmla="*/ 1426 w 1523"/>
                <a:gd name="T51" fmla="*/ 257 h 869"/>
                <a:gd name="T52" fmla="*/ 1459 w 1523"/>
                <a:gd name="T53" fmla="*/ 241 h 869"/>
                <a:gd name="T54" fmla="*/ 1485 w 1523"/>
                <a:gd name="T55" fmla="*/ 226 h 869"/>
                <a:gd name="T56" fmla="*/ 1509 w 1523"/>
                <a:gd name="T57" fmla="*/ 219 h 869"/>
                <a:gd name="T58" fmla="*/ 743 w 1523"/>
                <a:gd name="T59" fmla="*/ 0 h 869"/>
                <a:gd name="T60" fmla="*/ 724 w 1523"/>
                <a:gd name="T61" fmla="*/ 2 h 869"/>
                <a:gd name="T62" fmla="*/ 700 w 1523"/>
                <a:gd name="T63" fmla="*/ 11 h 869"/>
                <a:gd name="T64" fmla="*/ 672 w 1523"/>
                <a:gd name="T65" fmla="*/ 26 h 869"/>
                <a:gd name="T66" fmla="*/ 639 w 1523"/>
                <a:gd name="T67" fmla="*/ 42 h 869"/>
                <a:gd name="T68" fmla="*/ 601 w 1523"/>
                <a:gd name="T69" fmla="*/ 63 h 869"/>
                <a:gd name="T70" fmla="*/ 563 w 1523"/>
                <a:gd name="T71" fmla="*/ 85 h 869"/>
                <a:gd name="T72" fmla="*/ 535 w 1523"/>
                <a:gd name="T73" fmla="*/ 99 h 869"/>
                <a:gd name="T74" fmla="*/ 513 w 1523"/>
                <a:gd name="T75" fmla="*/ 111 h 869"/>
                <a:gd name="T76" fmla="*/ 497 w 1523"/>
                <a:gd name="T77" fmla="*/ 120 h 869"/>
                <a:gd name="T78" fmla="*/ 485 w 1523"/>
                <a:gd name="T79" fmla="*/ 127 h 869"/>
                <a:gd name="T80" fmla="*/ 478 w 1523"/>
                <a:gd name="T81" fmla="*/ 134 h 869"/>
                <a:gd name="T82" fmla="*/ 471 w 1523"/>
                <a:gd name="T83" fmla="*/ 141 h 869"/>
                <a:gd name="T84" fmla="*/ 468 w 1523"/>
                <a:gd name="T85" fmla="*/ 151 h 869"/>
                <a:gd name="T86" fmla="*/ 468 w 1523"/>
                <a:gd name="T87" fmla="*/ 170 h 869"/>
                <a:gd name="T88" fmla="*/ 473 w 1523"/>
                <a:gd name="T89" fmla="*/ 198 h 869"/>
                <a:gd name="T90" fmla="*/ 485 w 1523"/>
                <a:gd name="T91" fmla="*/ 226 h 869"/>
                <a:gd name="T92" fmla="*/ 494 w 1523"/>
                <a:gd name="T93" fmla="*/ 260 h 869"/>
                <a:gd name="T94" fmla="*/ 497 w 1523"/>
                <a:gd name="T95" fmla="*/ 295 h 869"/>
                <a:gd name="T96" fmla="*/ 487 w 1523"/>
                <a:gd name="T97" fmla="*/ 335 h 869"/>
                <a:gd name="T98" fmla="*/ 464 w 1523"/>
                <a:gd name="T99" fmla="*/ 382 h 869"/>
                <a:gd name="T100" fmla="*/ 414 w 1523"/>
                <a:gd name="T101" fmla="*/ 439 h 869"/>
                <a:gd name="T102" fmla="*/ 364 w 1523"/>
                <a:gd name="T103" fmla="*/ 484 h 869"/>
                <a:gd name="T104" fmla="*/ 324 w 1523"/>
                <a:gd name="T105" fmla="*/ 512 h 869"/>
                <a:gd name="T106" fmla="*/ 275 w 1523"/>
                <a:gd name="T107" fmla="*/ 548 h 869"/>
                <a:gd name="T108" fmla="*/ 220 w 1523"/>
                <a:gd name="T109" fmla="*/ 581 h 869"/>
                <a:gd name="T110" fmla="*/ 163 w 1523"/>
                <a:gd name="T111" fmla="*/ 609 h 869"/>
                <a:gd name="T112" fmla="*/ 109 w 1523"/>
                <a:gd name="T113" fmla="*/ 633 h 869"/>
                <a:gd name="T114" fmla="*/ 55 w 1523"/>
                <a:gd name="T115" fmla="*/ 647 h 869"/>
                <a:gd name="T116" fmla="*/ 10 w 1523"/>
                <a:gd name="T117" fmla="*/ 647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3" h="869">
                  <a:moveTo>
                    <a:pt x="0" y="645"/>
                  </a:moveTo>
                  <a:lnTo>
                    <a:pt x="778" y="864"/>
                  </a:lnTo>
                  <a:lnTo>
                    <a:pt x="788" y="867"/>
                  </a:lnTo>
                  <a:lnTo>
                    <a:pt x="799" y="867"/>
                  </a:lnTo>
                  <a:lnTo>
                    <a:pt x="811" y="869"/>
                  </a:lnTo>
                  <a:lnTo>
                    <a:pt x="823" y="867"/>
                  </a:lnTo>
                  <a:lnTo>
                    <a:pt x="835" y="867"/>
                  </a:lnTo>
                  <a:lnTo>
                    <a:pt x="847" y="864"/>
                  </a:lnTo>
                  <a:lnTo>
                    <a:pt x="858" y="860"/>
                  </a:lnTo>
                  <a:lnTo>
                    <a:pt x="873" y="857"/>
                  </a:lnTo>
                  <a:lnTo>
                    <a:pt x="887" y="853"/>
                  </a:lnTo>
                  <a:lnTo>
                    <a:pt x="901" y="848"/>
                  </a:lnTo>
                  <a:lnTo>
                    <a:pt x="915" y="841"/>
                  </a:lnTo>
                  <a:lnTo>
                    <a:pt x="929" y="836"/>
                  </a:lnTo>
                  <a:lnTo>
                    <a:pt x="944" y="829"/>
                  </a:lnTo>
                  <a:lnTo>
                    <a:pt x="958" y="822"/>
                  </a:lnTo>
                  <a:lnTo>
                    <a:pt x="972" y="815"/>
                  </a:lnTo>
                  <a:lnTo>
                    <a:pt x="986" y="808"/>
                  </a:lnTo>
                  <a:lnTo>
                    <a:pt x="1000" y="798"/>
                  </a:lnTo>
                  <a:lnTo>
                    <a:pt x="1015" y="791"/>
                  </a:lnTo>
                  <a:lnTo>
                    <a:pt x="1026" y="782"/>
                  </a:lnTo>
                  <a:lnTo>
                    <a:pt x="1041" y="775"/>
                  </a:lnTo>
                  <a:lnTo>
                    <a:pt x="1055" y="765"/>
                  </a:lnTo>
                  <a:lnTo>
                    <a:pt x="1067" y="758"/>
                  </a:lnTo>
                  <a:lnTo>
                    <a:pt x="1078" y="749"/>
                  </a:lnTo>
                  <a:lnTo>
                    <a:pt x="1093" y="742"/>
                  </a:lnTo>
                  <a:lnTo>
                    <a:pt x="1102" y="732"/>
                  </a:lnTo>
                  <a:lnTo>
                    <a:pt x="1114" y="725"/>
                  </a:lnTo>
                  <a:lnTo>
                    <a:pt x="1123" y="718"/>
                  </a:lnTo>
                  <a:lnTo>
                    <a:pt x="1135" y="709"/>
                  </a:lnTo>
                  <a:lnTo>
                    <a:pt x="1142" y="701"/>
                  </a:lnTo>
                  <a:lnTo>
                    <a:pt x="1152" y="694"/>
                  </a:lnTo>
                  <a:lnTo>
                    <a:pt x="1159" y="690"/>
                  </a:lnTo>
                  <a:lnTo>
                    <a:pt x="1178" y="673"/>
                  </a:lnTo>
                  <a:lnTo>
                    <a:pt x="1194" y="657"/>
                  </a:lnTo>
                  <a:lnTo>
                    <a:pt x="1208" y="642"/>
                  </a:lnTo>
                  <a:lnTo>
                    <a:pt x="1220" y="628"/>
                  </a:lnTo>
                  <a:lnTo>
                    <a:pt x="1232" y="614"/>
                  </a:lnTo>
                  <a:lnTo>
                    <a:pt x="1241" y="602"/>
                  </a:lnTo>
                  <a:lnTo>
                    <a:pt x="1249" y="590"/>
                  </a:lnTo>
                  <a:lnTo>
                    <a:pt x="1256" y="576"/>
                  </a:lnTo>
                  <a:lnTo>
                    <a:pt x="1263" y="564"/>
                  </a:lnTo>
                  <a:lnTo>
                    <a:pt x="1267" y="555"/>
                  </a:lnTo>
                  <a:lnTo>
                    <a:pt x="1270" y="543"/>
                  </a:lnTo>
                  <a:lnTo>
                    <a:pt x="1272" y="534"/>
                  </a:lnTo>
                  <a:lnTo>
                    <a:pt x="1275" y="524"/>
                  </a:lnTo>
                  <a:lnTo>
                    <a:pt x="1275" y="512"/>
                  </a:lnTo>
                  <a:lnTo>
                    <a:pt x="1275" y="505"/>
                  </a:lnTo>
                  <a:lnTo>
                    <a:pt x="1275" y="496"/>
                  </a:lnTo>
                  <a:lnTo>
                    <a:pt x="1275" y="486"/>
                  </a:lnTo>
                  <a:lnTo>
                    <a:pt x="1272" y="479"/>
                  </a:lnTo>
                  <a:lnTo>
                    <a:pt x="1270" y="470"/>
                  </a:lnTo>
                  <a:lnTo>
                    <a:pt x="1267" y="463"/>
                  </a:lnTo>
                  <a:lnTo>
                    <a:pt x="1265" y="453"/>
                  </a:lnTo>
                  <a:lnTo>
                    <a:pt x="1263" y="446"/>
                  </a:lnTo>
                  <a:lnTo>
                    <a:pt x="1260" y="439"/>
                  </a:lnTo>
                  <a:lnTo>
                    <a:pt x="1258" y="432"/>
                  </a:lnTo>
                  <a:lnTo>
                    <a:pt x="1256" y="425"/>
                  </a:lnTo>
                  <a:lnTo>
                    <a:pt x="1253" y="418"/>
                  </a:lnTo>
                  <a:lnTo>
                    <a:pt x="1251" y="411"/>
                  </a:lnTo>
                  <a:lnTo>
                    <a:pt x="1249" y="404"/>
                  </a:lnTo>
                  <a:lnTo>
                    <a:pt x="1246" y="397"/>
                  </a:lnTo>
                  <a:lnTo>
                    <a:pt x="1246" y="390"/>
                  </a:lnTo>
                  <a:lnTo>
                    <a:pt x="1246" y="382"/>
                  </a:lnTo>
                  <a:lnTo>
                    <a:pt x="1246" y="375"/>
                  </a:lnTo>
                  <a:lnTo>
                    <a:pt x="1246" y="373"/>
                  </a:lnTo>
                  <a:lnTo>
                    <a:pt x="1249" y="371"/>
                  </a:lnTo>
                  <a:lnTo>
                    <a:pt x="1249" y="368"/>
                  </a:lnTo>
                  <a:lnTo>
                    <a:pt x="1249" y="366"/>
                  </a:lnTo>
                  <a:lnTo>
                    <a:pt x="1249" y="364"/>
                  </a:lnTo>
                  <a:lnTo>
                    <a:pt x="1251" y="361"/>
                  </a:lnTo>
                  <a:lnTo>
                    <a:pt x="1251" y="359"/>
                  </a:lnTo>
                  <a:lnTo>
                    <a:pt x="1253" y="356"/>
                  </a:lnTo>
                  <a:lnTo>
                    <a:pt x="1253" y="356"/>
                  </a:lnTo>
                  <a:lnTo>
                    <a:pt x="1256" y="354"/>
                  </a:lnTo>
                  <a:lnTo>
                    <a:pt x="1258" y="352"/>
                  </a:lnTo>
                  <a:lnTo>
                    <a:pt x="1258" y="349"/>
                  </a:lnTo>
                  <a:lnTo>
                    <a:pt x="1260" y="349"/>
                  </a:lnTo>
                  <a:lnTo>
                    <a:pt x="1263" y="347"/>
                  </a:lnTo>
                  <a:lnTo>
                    <a:pt x="1265" y="345"/>
                  </a:lnTo>
                  <a:lnTo>
                    <a:pt x="1267" y="342"/>
                  </a:lnTo>
                  <a:lnTo>
                    <a:pt x="1272" y="340"/>
                  </a:lnTo>
                  <a:lnTo>
                    <a:pt x="1275" y="340"/>
                  </a:lnTo>
                  <a:lnTo>
                    <a:pt x="1279" y="338"/>
                  </a:lnTo>
                  <a:lnTo>
                    <a:pt x="1282" y="335"/>
                  </a:lnTo>
                  <a:lnTo>
                    <a:pt x="1286" y="333"/>
                  </a:lnTo>
                  <a:lnTo>
                    <a:pt x="1291" y="330"/>
                  </a:lnTo>
                  <a:lnTo>
                    <a:pt x="1296" y="326"/>
                  </a:lnTo>
                  <a:lnTo>
                    <a:pt x="1303" y="323"/>
                  </a:lnTo>
                  <a:lnTo>
                    <a:pt x="1308" y="321"/>
                  </a:lnTo>
                  <a:lnTo>
                    <a:pt x="1315" y="319"/>
                  </a:lnTo>
                  <a:lnTo>
                    <a:pt x="1319" y="314"/>
                  </a:lnTo>
                  <a:lnTo>
                    <a:pt x="1327" y="312"/>
                  </a:lnTo>
                  <a:lnTo>
                    <a:pt x="1334" y="307"/>
                  </a:lnTo>
                  <a:lnTo>
                    <a:pt x="1343" y="302"/>
                  </a:lnTo>
                  <a:lnTo>
                    <a:pt x="1350" y="300"/>
                  </a:lnTo>
                  <a:lnTo>
                    <a:pt x="1360" y="295"/>
                  </a:lnTo>
                  <a:lnTo>
                    <a:pt x="1369" y="288"/>
                  </a:lnTo>
                  <a:lnTo>
                    <a:pt x="1381" y="283"/>
                  </a:lnTo>
                  <a:lnTo>
                    <a:pt x="1390" y="278"/>
                  </a:lnTo>
                  <a:lnTo>
                    <a:pt x="1400" y="271"/>
                  </a:lnTo>
                  <a:lnTo>
                    <a:pt x="1409" y="267"/>
                  </a:lnTo>
                  <a:lnTo>
                    <a:pt x="1419" y="262"/>
                  </a:lnTo>
                  <a:lnTo>
                    <a:pt x="1426" y="257"/>
                  </a:lnTo>
                  <a:lnTo>
                    <a:pt x="1435" y="252"/>
                  </a:lnTo>
                  <a:lnTo>
                    <a:pt x="1442" y="248"/>
                  </a:lnTo>
                  <a:lnTo>
                    <a:pt x="1452" y="243"/>
                  </a:lnTo>
                  <a:lnTo>
                    <a:pt x="1459" y="241"/>
                  </a:lnTo>
                  <a:lnTo>
                    <a:pt x="1466" y="236"/>
                  </a:lnTo>
                  <a:lnTo>
                    <a:pt x="1473" y="234"/>
                  </a:lnTo>
                  <a:lnTo>
                    <a:pt x="1480" y="229"/>
                  </a:lnTo>
                  <a:lnTo>
                    <a:pt x="1485" y="226"/>
                  </a:lnTo>
                  <a:lnTo>
                    <a:pt x="1492" y="224"/>
                  </a:lnTo>
                  <a:lnTo>
                    <a:pt x="1497" y="222"/>
                  </a:lnTo>
                  <a:lnTo>
                    <a:pt x="1504" y="222"/>
                  </a:lnTo>
                  <a:lnTo>
                    <a:pt x="1509" y="219"/>
                  </a:lnTo>
                  <a:lnTo>
                    <a:pt x="1513" y="219"/>
                  </a:lnTo>
                  <a:lnTo>
                    <a:pt x="1518" y="219"/>
                  </a:lnTo>
                  <a:lnTo>
                    <a:pt x="1523" y="219"/>
                  </a:lnTo>
                  <a:lnTo>
                    <a:pt x="743" y="0"/>
                  </a:lnTo>
                  <a:lnTo>
                    <a:pt x="740" y="0"/>
                  </a:lnTo>
                  <a:lnTo>
                    <a:pt x="736" y="0"/>
                  </a:lnTo>
                  <a:lnTo>
                    <a:pt x="731" y="0"/>
                  </a:lnTo>
                  <a:lnTo>
                    <a:pt x="724" y="2"/>
                  </a:lnTo>
                  <a:lnTo>
                    <a:pt x="719" y="4"/>
                  </a:lnTo>
                  <a:lnTo>
                    <a:pt x="714" y="4"/>
                  </a:lnTo>
                  <a:lnTo>
                    <a:pt x="707" y="9"/>
                  </a:lnTo>
                  <a:lnTo>
                    <a:pt x="700" y="11"/>
                  </a:lnTo>
                  <a:lnTo>
                    <a:pt x="695" y="14"/>
                  </a:lnTo>
                  <a:lnTo>
                    <a:pt x="688" y="16"/>
                  </a:lnTo>
                  <a:lnTo>
                    <a:pt x="681" y="21"/>
                  </a:lnTo>
                  <a:lnTo>
                    <a:pt x="672" y="26"/>
                  </a:lnTo>
                  <a:lnTo>
                    <a:pt x="665" y="28"/>
                  </a:lnTo>
                  <a:lnTo>
                    <a:pt x="658" y="33"/>
                  </a:lnTo>
                  <a:lnTo>
                    <a:pt x="648" y="37"/>
                  </a:lnTo>
                  <a:lnTo>
                    <a:pt x="639" y="42"/>
                  </a:lnTo>
                  <a:lnTo>
                    <a:pt x="632" y="49"/>
                  </a:lnTo>
                  <a:lnTo>
                    <a:pt x="622" y="54"/>
                  </a:lnTo>
                  <a:lnTo>
                    <a:pt x="613" y="59"/>
                  </a:lnTo>
                  <a:lnTo>
                    <a:pt x="601" y="63"/>
                  </a:lnTo>
                  <a:lnTo>
                    <a:pt x="591" y="71"/>
                  </a:lnTo>
                  <a:lnTo>
                    <a:pt x="582" y="75"/>
                  </a:lnTo>
                  <a:lnTo>
                    <a:pt x="572" y="80"/>
                  </a:lnTo>
                  <a:lnTo>
                    <a:pt x="563" y="85"/>
                  </a:lnTo>
                  <a:lnTo>
                    <a:pt x="556" y="87"/>
                  </a:lnTo>
                  <a:lnTo>
                    <a:pt x="549" y="92"/>
                  </a:lnTo>
                  <a:lnTo>
                    <a:pt x="542" y="97"/>
                  </a:lnTo>
                  <a:lnTo>
                    <a:pt x="535" y="99"/>
                  </a:lnTo>
                  <a:lnTo>
                    <a:pt x="530" y="101"/>
                  </a:lnTo>
                  <a:lnTo>
                    <a:pt x="523" y="106"/>
                  </a:lnTo>
                  <a:lnTo>
                    <a:pt x="518" y="108"/>
                  </a:lnTo>
                  <a:lnTo>
                    <a:pt x="513" y="111"/>
                  </a:lnTo>
                  <a:lnTo>
                    <a:pt x="509" y="113"/>
                  </a:lnTo>
                  <a:lnTo>
                    <a:pt x="504" y="115"/>
                  </a:lnTo>
                  <a:lnTo>
                    <a:pt x="501" y="118"/>
                  </a:lnTo>
                  <a:lnTo>
                    <a:pt x="497" y="120"/>
                  </a:lnTo>
                  <a:lnTo>
                    <a:pt x="494" y="123"/>
                  </a:lnTo>
                  <a:lnTo>
                    <a:pt x="490" y="123"/>
                  </a:lnTo>
                  <a:lnTo>
                    <a:pt x="487" y="125"/>
                  </a:lnTo>
                  <a:lnTo>
                    <a:pt x="485" y="127"/>
                  </a:lnTo>
                  <a:lnTo>
                    <a:pt x="483" y="130"/>
                  </a:lnTo>
                  <a:lnTo>
                    <a:pt x="480" y="132"/>
                  </a:lnTo>
                  <a:lnTo>
                    <a:pt x="478" y="132"/>
                  </a:lnTo>
                  <a:lnTo>
                    <a:pt x="478" y="134"/>
                  </a:lnTo>
                  <a:lnTo>
                    <a:pt x="475" y="137"/>
                  </a:lnTo>
                  <a:lnTo>
                    <a:pt x="473" y="139"/>
                  </a:lnTo>
                  <a:lnTo>
                    <a:pt x="473" y="139"/>
                  </a:lnTo>
                  <a:lnTo>
                    <a:pt x="471" y="141"/>
                  </a:lnTo>
                  <a:lnTo>
                    <a:pt x="471" y="144"/>
                  </a:lnTo>
                  <a:lnTo>
                    <a:pt x="471" y="146"/>
                  </a:lnTo>
                  <a:lnTo>
                    <a:pt x="468" y="149"/>
                  </a:lnTo>
                  <a:lnTo>
                    <a:pt x="468" y="151"/>
                  </a:lnTo>
                  <a:lnTo>
                    <a:pt x="468" y="153"/>
                  </a:lnTo>
                  <a:lnTo>
                    <a:pt x="468" y="156"/>
                  </a:lnTo>
                  <a:lnTo>
                    <a:pt x="468" y="163"/>
                  </a:lnTo>
                  <a:lnTo>
                    <a:pt x="468" y="170"/>
                  </a:lnTo>
                  <a:lnTo>
                    <a:pt x="468" y="177"/>
                  </a:lnTo>
                  <a:lnTo>
                    <a:pt x="471" y="184"/>
                  </a:lnTo>
                  <a:lnTo>
                    <a:pt x="471" y="191"/>
                  </a:lnTo>
                  <a:lnTo>
                    <a:pt x="473" y="198"/>
                  </a:lnTo>
                  <a:lnTo>
                    <a:pt x="475" y="205"/>
                  </a:lnTo>
                  <a:lnTo>
                    <a:pt x="478" y="212"/>
                  </a:lnTo>
                  <a:lnTo>
                    <a:pt x="483" y="219"/>
                  </a:lnTo>
                  <a:lnTo>
                    <a:pt x="485" y="226"/>
                  </a:lnTo>
                  <a:lnTo>
                    <a:pt x="487" y="236"/>
                  </a:lnTo>
                  <a:lnTo>
                    <a:pt x="490" y="243"/>
                  </a:lnTo>
                  <a:lnTo>
                    <a:pt x="492" y="250"/>
                  </a:lnTo>
                  <a:lnTo>
                    <a:pt x="494" y="260"/>
                  </a:lnTo>
                  <a:lnTo>
                    <a:pt x="494" y="267"/>
                  </a:lnTo>
                  <a:lnTo>
                    <a:pt x="497" y="276"/>
                  </a:lnTo>
                  <a:lnTo>
                    <a:pt x="497" y="286"/>
                  </a:lnTo>
                  <a:lnTo>
                    <a:pt x="497" y="295"/>
                  </a:lnTo>
                  <a:lnTo>
                    <a:pt x="497" y="304"/>
                  </a:lnTo>
                  <a:lnTo>
                    <a:pt x="494" y="314"/>
                  </a:lnTo>
                  <a:lnTo>
                    <a:pt x="492" y="323"/>
                  </a:lnTo>
                  <a:lnTo>
                    <a:pt x="487" y="335"/>
                  </a:lnTo>
                  <a:lnTo>
                    <a:pt x="483" y="347"/>
                  </a:lnTo>
                  <a:lnTo>
                    <a:pt x="478" y="359"/>
                  </a:lnTo>
                  <a:lnTo>
                    <a:pt x="471" y="371"/>
                  </a:lnTo>
                  <a:lnTo>
                    <a:pt x="464" y="382"/>
                  </a:lnTo>
                  <a:lnTo>
                    <a:pt x="454" y="397"/>
                  </a:lnTo>
                  <a:lnTo>
                    <a:pt x="442" y="408"/>
                  </a:lnTo>
                  <a:lnTo>
                    <a:pt x="428" y="423"/>
                  </a:lnTo>
                  <a:lnTo>
                    <a:pt x="414" y="439"/>
                  </a:lnTo>
                  <a:lnTo>
                    <a:pt x="397" y="453"/>
                  </a:lnTo>
                  <a:lnTo>
                    <a:pt x="381" y="470"/>
                  </a:lnTo>
                  <a:lnTo>
                    <a:pt x="374" y="477"/>
                  </a:lnTo>
                  <a:lnTo>
                    <a:pt x="364" y="484"/>
                  </a:lnTo>
                  <a:lnTo>
                    <a:pt x="355" y="491"/>
                  </a:lnTo>
                  <a:lnTo>
                    <a:pt x="345" y="498"/>
                  </a:lnTo>
                  <a:lnTo>
                    <a:pt x="336" y="505"/>
                  </a:lnTo>
                  <a:lnTo>
                    <a:pt x="324" y="512"/>
                  </a:lnTo>
                  <a:lnTo>
                    <a:pt x="312" y="522"/>
                  </a:lnTo>
                  <a:lnTo>
                    <a:pt x="301" y="529"/>
                  </a:lnTo>
                  <a:lnTo>
                    <a:pt x="289" y="538"/>
                  </a:lnTo>
                  <a:lnTo>
                    <a:pt x="275" y="548"/>
                  </a:lnTo>
                  <a:lnTo>
                    <a:pt x="263" y="555"/>
                  </a:lnTo>
                  <a:lnTo>
                    <a:pt x="249" y="564"/>
                  </a:lnTo>
                  <a:lnTo>
                    <a:pt x="234" y="571"/>
                  </a:lnTo>
                  <a:lnTo>
                    <a:pt x="220" y="581"/>
                  </a:lnTo>
                  <a:lnTo>
                    <a:pt x="206" y="588"/>
                  </a:lnTo>
                  <a:lnTo>
                    <a:pt x="192" y="595"/>
                  </a:lnTo>
                  <a:lnTo>
                    <a:pt x="178" y="602"/>
                  </a:lnTo>
                  <a:lnTo>
                    <a:pt x="163" y="609"/>
                  </a:lnTo>
                  <a:lnTo>
                    <a:pt x="149" y="616"/>
                  </a:lnTo>
                  <a:lnTo>
                    <a:pt x="135" y="623"/>
                  </a:lnTo>
                  <a:lnTo>
                    <a:pt x="121" y="628"/>
                  </a:lnTo>
                  <a:lnTo>
                    <a:pt x="109" y="633"/>
                  </a:lnTo>
                  <a:lnTo>
                    <a:pt x="95" y="638"/>
                  </a:lnTo>
                  <a:lnTo>
                    <a:pt x="81" y="642"/>
                  </a:lnTo>
                  <a:lnTo>
                    <a:pt x="69" y="645"/>
                  </a:lnTo>
                  <a:lnTo>
                    <a:pt x="55" y="647"/>
                  </a:lnTo>
                  <a:lnTo>
                    <a:pt x="43" y="647"/>
                  </a:lnTo>
                  <a:lnTo>
                    <a:pt x="31" y="649"/>
                  </a:lnTo>
                  <a:lnTo>
                    <a:pt x="22" y="649"/>
                  </a:lnTo>
                  <a:lnTo>
                    <a:pt x="10" y="647"/>
                  </a:lnTo>
                  <a:lnTo>
                    <a:pt x="0" y="645"/>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3" name="Freeform 3573"/>
            <p:cNvSpPr/>
            <p:nvPr/>
          </p:nvSpPr>
          <p:spPr bwMode="auto">
            <a:xfrm>
              <a:off x="-10197307" y="-8120063"/>
              <a:ext cx="1485900" cy="1612900"/>
            </a:xfrm>
            <a:custGeom>
              <a:avLst/>
              <a:gdLst>
                <a:gd name="T0" fmla="*/ 65 w 396"/>
                <a:gd name="T1" fmla="*/ 199 h 430"/>
                <a:gd name="T2" fmla="*/ 59 w 396"/>
                <a:gd name="T3" fmla="*/ 213 h 430"/>
                <a:gd name="T4" fmla="*/ 55 w 396"/>
                <a:gd name="T5" fmla="*/ 226 h 430"/>
                <a:gd name="T6" fmla="*/ 54 w 396"/>
                <a:gd name="T7" fmla="*/ 236 h 430"/>
                <a:gd name="T8" fmla="*/ 56 w 396"/>
                <a:gd name="T9" fmla="*/ 245 h 430"/>
                <a:gd name="T10" fmla="*/ 61 w 396"/>
                <a:gd name="T11" fmla="*/ 252 h 430"/>
                <a:gd name="T12" fmla="*/ 70 w 396"/>
                <a:gd name="T13" fmla="*/ 259 h 430"/>
                <a:gd name="T14" fmla="*/ 82 w 396"/>
                <a:gd name="T15" fmla="*/ 266 h 430"/>
                <a:gd name="T16" fmla="*/ 97 w 396"/>
                <a:gd name="T17" fmla="*/ 272 h 430"/>
                <a:gd name="T18" fmla="*/ 115 w 396"/>
                <a:gd name="T19" fmla="*/ 271 h 430"/>
                <a:gd name="T20" fmla="*/ 135 w 396"/>
                <a:gd name="T21" fmla="*/ 265 h 430"/>
                <a:gd name="T22" fmla="*/ 157 w 396"/>
                <a:gd name="T23" fmla="*/ 255 h 430"/>
                <a:gd name="T24" fmla="*/ 180 w 396"/>
                <a:gd name="T25" fmla="*/ 243 h 430"/>
                <a:gd name="T26" fmla="*/ 201 w 396"/>
                <a:gd name="T27" fmla="*/ 229 h 430"/>
                <a:gd name="T28" fmla="*/ 220 w 396"/>
                <a:gd name="T29" fmla="*/ 215 h 430"/>
                <a:gd name="T30" fmla="*/ 236 w 396"/>
                <a:gd name="T31" fmla="*/ 202 h 430"/>
                <a:gd name="T32" fmla="*/ 256 w 396"/>
                <a:gd name="T33" fmla="*/ 184 h 430"/>
                <a:gd name="T34" fmla="*/ 275 w 396"/>
                <a:gd name="T35" fmla="*/ 160 h 430"/>
                <a:gd name="T36" fmla="*/ 285 w 396"/>
                <a:gd name="T37" fmla="*/ 141 h 430"/>
                <a:gd name="T38" fmla="*/ 288 w 396"/>
                <a:gd name="T39" fmla="*/ 124 h 430"/>
                <a:gd name="T40" fmla="*/ 287 w 396"/>
                <a:gd name="T41" fmla="*/ 109 h 430"/>
                <a:gd name="T42" fmla="*/ 284 w 396"/>
                <a:gd name="T43" fmla="*/ 96 h 430"/>
                <a:gd name="T44" fmla="*/ 280 w 396"/>
                <a:gd name="T45" fmla="*/ 84 h 430"/>
                <a:gd name="T46" fmla="*/ 277 w 396"/>
                <a:gd name="T47" fmla="*/ 72 h 430"/>
                <a:gd name="T48" fmla="*/ 278 w 396"/>
                <a:gd name="T49" fmla="*/ 64 h 430"/>
                <a:gd name="T50" fmla="*/ 279 w 396"/>
                <a:gd name="T51" fmla="*/ 60 h 430"/>
                <a:gd name="T52" fmla="*/ 281 w 396"/>
                <a:gd name="T53" fmla="*/ 57 h 430"/>
                <a:gd name="T54" fmla="*/ 284 w 396"/>
                <a:gd name="T55" fmla="*/ 54 h 430"/>
                <a:gd name="T56" fmla="*/ 289 w 396"/>
                <a:gd name="T57" fmla="*/ 51 h 430"/>
                <a:gd name="T58" fmla="*/ 295 w 396"/>
                <a:gd name="T59" fmla="*/ 47 h 430"/>
                <a:gd name="T60" fmla="*/ 304 w 396"/>
                <a:gd name="T61" fmla="*/ 42 h 430"/>
                <a:gd name="T62" fmla="*/ 315 w 396"/>
                <a:gd name="T63" fmla="*/ 36 h 430"/>
                <a:gd name="T64" fmla="*/ 330 w 396"/>
                <a:gd name="T65" fmla="*/ 28 h 430"/>
                <a:gd name="T66" fmla="*/ 345 w 396"/>
                <a:gd name="T67" fmla="*/ 19 h 430"/>
                <a:gd name="T68" fmla="*/ 358 w 396"/>
                <a:gd name="T69" fmla="*/ 11 h 430"/>
                <a:gd name="T70" fmla="*/ 369 w 396"/>
                <a:gd name="T71" fmla="*/ 5 h 430"/>
                <a:gd name="T72" fmla="*/ 378 w 396"/>
                <a:gd name="T73" fmla="*/ 2 h 430"/>
                <a:gd name="T74" fmla="*/ 386 w 396"/>
                <a:gd name="T75" fmla="*/ 1 h 430"/>
                <a:gd name="T76" fmla="*/ 391 w 396"/>
                <a:gd name="T77" fmla="*/ 3 h 430"/>
                <a:gd name="T78" fmla="*/ 394 w 396"/>
                <a:gd name="T79" fmla="*/ 9 h 430"/>
                <a:gd name="T80" fmla="*/ 396 w 396"/>
                <a:gd name="T81" fmla="*/ 18 h 430"/>
                <a:gd name="T82" fmla="*/ 396 w 396"/>
                <a:gd name="T83" fmla="*/ 29 h 430"/>
                <a:gd name="T84" fmla="*/ 394 w 396"/>
                <a:gd name="T85" fmla="*/ 41 h 430"/>
                <a:gd name="T86" fmla="*/ 391 w 396"/>
                <a:gd name="T87" fmla="*/ 52 h 430"/>
                <a:gd name="T88" fmla="*/ 386 w 396"/>
                <a:gd name="T89" fmla="*/ 65 h 430"/>
                <a:gd name="T90" fmla="*/ 380 w 396"/>
                <a:gd name="T91" fmla="*/ 78 h 430"/>
                <a:gd name="T92" fmla="*/ 372 w 396"/>
                <a:gd name="T93" fmla="*/ 92 h 430"/>
                <a:gd name="T94" fmla="*/ 363 w 396"/>
                <a:gd name="T95" fmla="*/ 106 h 430"/>
                <a:gd name="T96" fmla="*/ 324 w 396"/>
                <a:gd name="T97" fmla="*/ 236 h 430"/>
                <a:gd name="T98" fmla="*/ 311 w 396"/>
                <a:gd name="T99" fmla="*/ 277 h 430"/>
                <a:gd name="T100" fmla="*/ 61 w 396"/>
                <a:gd name="T101" fmla="*/ 421 h 430"/>
                <a:gd name="T102" fmla="*/ 49 w 396"/>
                <a:gd name="T103" fmla="*/ 419 h 430"/>
                <a:gd name="T104" fmla="*/ 39 w 396"/>
                <a:gd name="T105" fmla="*/ 418 h 430"/>
                <a:gd name="T106" fmla="*/ 30 w 396"/>
                <a:gd name="T107" fmla="*/ 416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30">
                  <a:moveTo>
                    <a:pt x="0" y="357"/>
                  </a:moveTo>
                  <a:cubicBezTo>
                    <a:pt x="69" y="190"/>
                    <a:pt x="69" y="190"/>
                    <a:pt x="69" y="190"/>
                  </a:cubicBezTo>
                  <a:cubicBezTo>
                    <a:pt x="67" y="195"/>
                    <a:pt x="67" y="195"/>
                    <a:pt x="67" y="195"/>
                  </a:cubicBezTo>
                  <a:cubicBezTo>
                    <a:pt x="65" y="199"/>
                    <a:pt x="65" y="199"/>
                    <a:pt x="65" y="199"/>
                  </a:cubicBezTo>
                  <a:cubicBezTo>
                    <a:pt x="63" y="203"/>
                    <a:pt x="63" y="203"/>
                    <a:pt x="63" y="203"/>
                  </a:cubicBezTo>
                  <a:cubicBezTo>
                    <a:pt x="62" y="206"/>
                    <a:pt x="62" y="206"/>
                    <a:pt x="62" y="206"/>
                  </a:cubicBezTo>
                  <a:cubicBezTo>
                    <a:pt x="60" y="210"/>
                    <a:pt x="60" y="210"/>
                    <a:pt x="60" y="210"/>
                  </a:cubicBezTo>
                  <a:cubicBezTo>
                    <a:pt x="59" y="213"/>
                    <a:pt x="59" y="213"/>
                    <a:pt x="59" y="213"/>
                  </a:cubicBezTo>
                  <a:cubicBezTo>
                    <a:pt x="58" y="217"/>
                    <a:pt x="58" y="217"/>
                    <a:pt x="58" y="217"/>
                  </a:cubicBezTo>
                  <a:cubicBezTo>
                    <a:pt x="57" y="220"/>
                    <a:pt x="57" y="220"/>
                    <a:pt x="57" y="220"/>
                  </a:cubicBezTo>
                  <a:cubicBezTo>
                    <a:pt x="56" y="223"/>
                    <a:pt x="56" y="223"/>
                    <a:pt x="56" y="223"/>
                  </a:cubicBezTo>
                  <a:cubicBezTo>
                    <a:pt x="55" y="226"/>
                    <a:pt x="55" y="226"/>
                    <a:pt x="55" y="226"/>
                  </a:cubicBezTo>
                  <a:cubicBezTo>
                    <a:pt x="55" y="228"/>
                    <a:pt x="55" y="228"/>
                    <a:pt x="55" y="228"/>
                  </a:cubicBezTo>
                  <a:cubicBezTo>
                    <a:pt x="54" y="231"/>
                    <a:pt x="54" y="231"/>
                    <a:pt x="54" y="231"/>
                  </a:cubicBezTo>
                  <a:cubicBezTo>
                    <a:pt x="54" y="233"/>
                    <a:pt x="54" y="233"/>
                    <a:pt x="54" y="233"/>
                  </a:cubicBezTo>
                  <a:cubicBezTo>
                    <a:pt x="54" y="236"/>
                    <a:pt x="54" y="236"/>
                    <a:pt x="54" y="236"/>
                  </a:cubicBezTo>
                  <a:cubicBezTo>
                    <a:pt x="54" y="238"/>
                    <a:pt x="54" y="238"/>
                    <a:pt x="54" y="238"/>
                  </a:cubicBezTo>
                  <a:cubicBezTo>
                    <a:pt x="55" y="240"/>
                    <a:pt x="55" y="240"/>
                    <a:pt x="55" y="240"/>
                  </a:cubicBezTo>
                  <a:cubicBezTo>
                    <a:pt x="55" y="242"/>
                    <a:pt x="55" y="242"/>
                    <a:pt x="55" y="242"/>
                  </a:cubicBezTo>
                  <a:cubicBezTo>
                    <a:pt x="56" y="245"/>
                    <a:pt x="56" y="245"/>
                    <a:pt x="56" y="245"/>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4"/>
                    <a:pt x="63" y="254"/>
                    <a:pt x="63" y="254"/>
                  </a:cubicBezTo>
                  <a:cubicBezTo>
                    <a:pt x="65" y="256"/>
                    <a:pt x="65" y="256"/>
                    <a:pt x="65" y="256"/>
                  </a:cubicBezTo>
                  <a:cubicBezTo>
                    <a:pt x="67" y="257"/>
                    <a:pt x="67" y="257"/>
                    <a:pt x="67" y="257"/>
                  </a:cubicBezTo>
                  <a:cubicBezTo>
                    <a:pt x="70" y="259"/>
                    <a:pt x="70" y="259"/>
                    <a:pt x="70" y="259"/>
                  </a:cubicBezTo>
                  <a:cubicBezTo>
                    <a:pt x="72" y="261"/>
                    <a:pt x="72" y="261"/>
                    <a:pt x="72" y="261"/>
                  </a:cubicBezTo>
                  <a:cubicBezTo>
                    <a:pt x="75" y="263"/>
                    <a:pt x="75" y="263"/>
                    <a:pt x="75" y="263"/>
                  </a:cubicBezTo>
                  <a:cubicBezTo>
                    <a:pt x="79" y="264"/>
                    <a:pt x="79" y="264"/>
                    <a:pt x="79" y="264"/>
                  </a:cubicBezTo>
                  <a:cubicBezTo>
                    <a:pt x="82" y="266"/>
                    <a:pt x="82" y="266"/>
                    <a:pt x="82" y="266"/>
                  </a:cubicBezTo>
                  <a:cubicBezTo>
                    <a:pt x="86" y="268"/>
                    <a:pt x="86" y="268"/>
                    <a:pt x="86" y="268"/>
                  </a:cubicBezTo>
                  <a:cubicBezTo>
                    <a:pt x="90" y="269"/>
                    <a:pt x="90" y="269"/>
                    <a:pt x="90" y="269"/>
                  </a:cubicBezTo>
                  <a:cubicBezTo>
                    <a:pt x="93" y="271"/>
                    <a:pt x="93" y="271"/>
                    <a:pt x="93" y="271"/>
                  </a:cubicBezTo>
                  <a:cubicBezTo>
                    <a:pt x="97" y="272"/>
                    <a:pt x="97" y="272"/>
                    <a:pt x="97" y="272"/>
                  </a:cubicBezTo>
                  <a:cubicBezTo>
                    <a:pt x="101" y="272"/>
                    <a:pt x="101" y="272"/>
                    <a:pt x="101" y="272"/>
                  </a:cubicBezTo>
                  <a:cubicBezTo>
                    <a:pt x="106" y="272"/>
                    <a:pt x="106" y="272"/>
                    <a:pt x="106" y="272"/>
                  </a:cubicBezTo>
                  <a:cubicBezTo>
                    <a:pt x="110" y="272"/>
                    <a:pt x="110" y="272"/>
                    <a:pt x="110" y="272"/>
                  </a:cubicBezTo>
                  <a:cubicBezTo>
                    <a:pt x="115" y="271"/>
                    <a:pt x="115" y="271"/>
                    <a:pt x="115" y="271"/>
                  </a:cubicBezTo>
                  <a:cubicBezTo>
                    <a:pt x="120" y="270"/>
                    <a:pt x="120" y="270"/>
                    <a:pt x="120" y="270"/>
                  </a:cubicBezTo>
                  <a:cubicBezTo>
                    <a:pt x="125" y="269"/>
                    <a:pt x="125" y="269"/>
                    <a:pt x="125" y="269"/>
                  </a:cubicBezTo>
                  <a:cubicBezTo>
                    <a:pt x="130" y="267"/>
                    <a:pt x="130" y="267"/>
                    <a:pt x="130" y="267"/>
                  </a:cubicBezTo>
                  <a:cubicBezTo>
                    <a:pt x="135" y="265"/>
                    <a:pt x="135" y="265"/>
                    <a:pt x="135" y="265"/>
                  </a:cubicBezTo>
                  <a:cubicBezTo>
                    <a:pt x="141" y="263"/>
                    <a:pt x="141" y="263"/>
                    <a:pt x="141" y="263"/>
                  </a:cubicBezTo>
                  <a:cubicBezTo>
                    <a:pt x="146" y="261"/>
                    <a:pt x="146" y="261"/>
                    <a:pt x="146" y="261"/>
                  </a:cubicBezTo>
                  <a:cubicBezTo>
                    <a:pt x="152" y="258"/>
                    <a:pt x="152" y="258"/>
                    <a:pt x="152" y="258"/>
                  </a:cubicBezTo>
                  <a:cubicBezTo>
                    <a:pt x="157" y="255"/>
                    <a:pt x="157" y="255"/>
                    <a:pt x="157" y="255"/>
                  </a:cubicBezTo>
                  <a:cubicBezTo>
                    <a:pt x="163" y="253"/>
                    <a:pt x="163" y="253"/>
                    <a:pt x="163" y="253"/>
                  </a:cubicBezTo>
                  <a:cubicBezTo>
                    <a:pt x="169" y="249"/>
                    <a:pt x="169" y="249"/>
                    <a:pt x="169" y="249"/>
                  </a:cubicBezTo>
                  <a:cubicBezTo>
                    <a:pt x="174" y="246"/>
                    <a:pt x="174" y="246"/>
                    <a:pt x="174" y="246"/>
                  </a:cubicBezTo>
                  <a:cubicBezTo>
                    <a:pt x="180" y="243"/>
                    <a:pt x="180" y="243"/>
                    <a:pt x="180" y="243"/>
                  </a:cubicBezTo>
                  <a:cubicBezTo>
                    <a:pt x="185" y="240"/>
                    <a:pt x="185" y="240"/>
                    <a:pt x="185" y="240"/>
                  </a:cubicBezTo>
                  <a:cubicBezTo>
                    <a:pt x="191" y="236"/>
                    <a:pt x="191" y="236"/>
                    <a:pt x="191" y="236"/>
                  </a:cubicBezTo>
                  <a:cubicBezTo>
                    <a:pt x="196" y="233"/>
                    <a:pt x="196" y="233"/>
                    <a:pt x="196" y="233"/>
                  </a:cubicBezTo>
                  <a:cubicBezTo>
                    <a:pt x="201" y="229"/>
                    <a:pt x="201" y="229"/>
                    <a:pt x="201" y="229"/>
                  </a:cubicBezTo>
                  <a:cubicBezTo>
                    <a:pt x="206" y="226"/>
                    <a:pt x="206" y="226"/>
                    <a:pt x="206" y="226"/>
                  </a:cubicBezTo>
                  <a:cubicBezTo>
                    <a:pt x="211" y="222"/>
                    <a:pt x="211" y="222"/>
                    <a:pt x="211" y="222"/>
                  </a:cubicBezTo>
                  <a:cubicBezTo>
                    <a:pt x="216" y="219"/>
                    <a:pt x="216" y="219"/>
                    <a:pt x="216" y="219"/>
                  </a:cubicBezTo>
                  <a:cubicBezTo>
                    <a:pt x="220" y="215"/>
                    <a:pt x="220" y="215"/>
                    <a:pt x="220" y="215"/>
                  </a:cubicBezTo>
                  <a:cubicBezTo>
                    <a:pt x="225" y="212"/>
                    <a:pt x="225" y="212"/>
                    <a:pt x="225" y="212"/>
                  </a:cubicBezTo>
                  <a:cubicBezTo>
                    <a:pt x="229" y="209"/>
                    <a:pt x="229" y="209"/>
                    <a:pt x="229" y="209"/>
                  </a:cubicBezTo>
                  <a:cubicBezTo>
                    <a:pt x="233" y="205"/>
                    <a:pt x="233" y="205"/>
                    <a:pt x="233" y="205"/>
                  </a:cubicBezTo>
                  <a:cubicBezTo>
                    <a:pt x="236" y="202"/>
                    <a:pt x="236" y="202"/>
                    <a:pt x="236" y="202"/>
                  </a:cubicBezTo>
                  <a:cubicBezTo>
                    <a:pt x="239" y="200"/>
                    <a:pt x="239" y="200"/>
                    <a:pt x="239" y="200"/>
                  </a:cubicBezTo>
                  <a:cubicBezTo>
                    <a:pt x="242" y="197"/>
                    <a:pt x="242" y="197"/>
                    <a:pt x="242" y="197"/>
                  </a:cubicBezTo>
                  <a:cubicBezTo>
                    <a:pt x="249" y="190"/>
                    <a:pt x="249" y="190"/>
                    <a:pt x="249" y="190"/>
                  </a:cubicBezTo>
                  <a:cubicBezTo>
                    <a:pt x="256" y="184"/>
                    <a:pt x="256" y="184"/>
                    <a:pt x="256" y="184"/>
                  </a:cubicBezTo>
                  <a:cubicBezTo>
                    <a:pt x="262" y="178"/>
                    <a:pt x="262" y="178"/>
                    <a:pt x="262" y="178"/>
                  </a:cubicBezTo>
                  <a:cubicBezTo>
                    <a:pt x="267" y="172"/>
                    <a:pt x="267" y="172"/>
                    <a:pt x="267" y="172"/>
                  </a:cubicBezTo>
                  <a:cubicBezTo>
                    <a:pt x="271" y="166"/>
                    <a:pt x="271" y="166"/>
                    <a:pt x="271" y="166"/>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1"/>
                    <a:pt x="285" y="141"/>
                    <a:pt x="285" y="141"/>
                  </a:cubicBezTo>
                  <a:cubicBezTo>
                    <a:pt x="286" y="136"/>
                    <a:pt x="286" y="136"/>
                    <a:pt x="286" y="136"/>
                  </a:cubicBezTo>
                  <a:cubicBezTo>
                    <a:pt x="287" y="132"/>
                    <a:pt x="287" y="132"/>
                    <a:pt x="287" y="132"/>
                  </a:cubicBezTo>
                  <a:cubicBezTo>
                    <a:pt x="288" y="128"/>
                    <a:pt x="288" y="128"/>
                    <a:pt x="288" y="128"/>
                  </a:cubicBezTo>
                  <a:cubicBezTo>
                    <a:pt x="288" y="124"/>
                    <a:pt x="288" y="124"/>
                    <a:pt x="288" y="124"/>
                  </a:cubicBezTo>
                  <a:cubicBezTo>
                    <a:pt x="288" y="120"/>
                    <a:pt x="288" y="120"/>
                    <a:pt x="288" y="120"/>
                  </a:cubicBezTo>
                  <a:cubicBezTo>
                    <a:pt x="288" y="116"/>
                    <a:pt x="288" y="116"/>
                    <a:pt x="288" y="116"/>
                  </a:cubicBezTo>
                  <a:cubicBezTo>
                    <a:pt x="288" y="112"/>
                    <a:pt x="288" y="112"/>
                    <a:pt x="288" y="112"/>
                  </a:cubicBezTo>
                  <a:cubicBezTo>
                    <a:pt x="287" y="109"/>
                    <a:pt x="287" y="109"/>
                    <a:pt x="287" y="109"/>
                  </a:cubicBezTo>
                  <a:cubicBezTo>
                    <a:pt x="286" y="106"/>
                    <a:pt x="286" y="106"/>
                    <a:pt x="286" y="106"/>
                  </a:cubicBezTo>
                  <a:cubicBezTo>
                    <a:pt x="286" y="102"/>
                    <a:pt x="286" y="102"/>
                    <a:pt x="286" y="102"/>
                  </a:cubicBezTo>
                  <a:cubicBezTo>
                    <a:pt x="285" y="99"/>
                    <a:pt x="285" y="99"/>
                    <a:pt x="285" y="99"/>
                  </a:cubicBezTo>
                  <a:cubicBezTo>
                    <a:pt x="284" y="96"/>
                    <a:pt x="284" y="96"/>
                    <a:pt x="284" y="96"/>
                  </a:cubicBezTo>
                  <a:cubicBezTo>
                    <a:pt x="283" y="93"/>
                    <a:pt x="283" y="93"/>
                    <a:pt x="283" y="93"/>
                  </a:cubicBezTo>
                  <a:cubicBezTo>
                    <a:pt x="281" y="90"/>
                    <a:pt x="281" y="90"/>
                    <a:pt x="281" y="90"/>
                  </a:cubicBezTo>
                  <a:cubicBezTo>
                    <a:pt x="280" y="87"/>
                    <a:pt x="280" y="87"/>
                    <a:pt x="280" y="87"/>
                  </a:cubicBezTo>
                  <a:cubicBezTo>
                    <a:pt x="280" y="84"/>
                    <a:pt x="280" y="84"/>
                    <a:pt x="280" y="84"/>
                  </a:cubicBezTo>
                  <a:cubicBezTo>
                    <a:pt x="279" y="81"/>
                    <a:pt x="279" y="81"/>
                    <a:pt x="279" y="81"/>
                  </a:cubicBezTo>
                  <a:cubicBezTo>
                    <a:pt x="278" y="78"/>
                    <a:pt x="278" y="78"/>
                    <a:pt x="278" y="78"/>
                  </a:cubicBezTo>
                  <a:cubicBezTo>
                    <a:pt x="278" y="75"/>
                    <a:pt x="278" y="75"/>
                    <a:pt x="278" y="75"/>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60"/>
                    <a:pt x="279" y="60"/>
                    <a:pt x="279" y="60"/>
                  </a:cubicBezTo>
                  <a:cubicBezTo>
                    <a:pt x="280" y="59"/>
                    <a:pt x="280" y="59"/>
                    <a:pt x="280" y="59"/>
                  </a:cubicBezTo>
                  <a:cubicBezTo>
                    <a:pt x="280" y="58"/>
                    <a:pt x="280" y="58"/>
                    <a:pt x="280" y="58"/>
                  </a:cubicBezTo>
                  <a:cubicBezTo>
                    <a:pt x="281" y="57"/>
                    <a:pt x="281" y="57"/>
                    <a:pt x="281" y="57"/>
                  </a:cubicBezTo>
                  <a:cubicBezTo>
                    <a:pt x="282" y="57"/>
                    <a:pt x="282" y="57"/>
                    <a:pt x="282" y="57"/>
                  </a:cubicBezTo>
                  <a:cubicBezTo>
                    <a:pt x="282" y="56"/>
                    <a:pt x="282" y="56"/>
                    <a:pt x="282" y="56"/>
                  </a:cubicBezTo>
                  <a:cubicBezTo>
                    <a:pt x="283" y="55"/>
                    <a:pt x="283" y="55"/>
                    <a:pt x="283" y="55"/>
                  </a:cubicBezTo>
                  <a:cubicBezTo>
                    <a:pt x="284" y="54"/>
                    <a:pt x="284" y="54"/>
                    <a:pt x="284" y="54"/>
                  </a:cubicBezTo>
                  <a:cubicBezTo>
                    <a:pt x="285" y="54"/>
                    <a:pt x="285" y="54"/>
                    <a:pt x="285" y="54"/>
                  </a:cubicBezTo>
                  <a:cubicBezTo>
                    <a:pt x="286" y="53"/>
                    <a:pt x="286" y="53"/>
                    <a:pt x="286" y="53"/>
                  </a:cubicBezTo>
                  <a:cubicBezTo>
                    <a:pt x="287" y="52"/>
                    <a:pt x="287" y="52"/>
                    <a:pt x="287" y="52"/>
                  </a:cubicBezTo>
                  <a:cubicBezTo>
                    <a:pt x="289" y="51"/>
                    <a:pt x="289" y="51"/>
                    <a:pt x="289" y="51"/>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5"/>
                    <a:pt x="299" y="45"/>
                    <a:pt x="299" y="45"/>
                  </a:cubicBezTo>
                  <a:cubicBezTo>
                    <a:pt x="302" y="44"/>
                    <a:pt x="302" y="44"/>
                    <a:pt x="302" y="44"/>
                  </a:cubicBezTo>
                  <a:cubicBezTo>
                    <a:pt x="304" y="42"/>
                    <a:pt x="304" y="42"/>
                    <a:pt x="304" y="42"/>
                  </a:cubicBezTo>
                  <a:cubicBezTo>
                    <a:pt x="307" y="41"/>
                    <a:pt x="307" y="41"/>
                    <a:pt x="307" y="41"/>
                  </a:cubicBezTo>
                  <a:cubicBezTo>
                    <a:pt x="309" y="39"/>
                    <a:pt x="309" y="39"/>
                    <a:pt x="309" y="39"/>
                  </a:cubicBezTo>
                  <a:cubicBezTo>
                    <a:pt x="312" y="38"/>
                    <a:pt x="312" y="38"/>
                    <a:pt x="312" y="38"/>
                  </a:cubicBezTo>
                  <a:cubicBezTo>
                    <a:pt x="315" y="36"/>
                    <a:pt x="315" y="36"/>
                    <a:pt x="315" y="36"/>
                  </a:cubicBezTo>
                  <a:cubicBezTo>
                    <a:pt x="318" y="34"/>
                    <a:pt x="318" y="34"/>
                    <a:pt x="318" y="34"/>
                  </a:cubicBezTo>
                  <a:cubicBezTo>
                    <a:pt x="322" y="32"/>
                    <a:pt x="322" y="32"/>
                    <a:pt x="322" y="32"/>
                  </a:cubicBezTo>
                  <a:cubicBezTo>
                    <a:pt x="326" y="30"/>
                    <a:pt x="326" y="30"/>
                    <a:pt x="326" y="30"/>
                  </a:cubicBezTo>
                  <a:cubicBezTo>
                    <a:pt x="330" y="28"/>
                    <a:pt x="330" y="28"/>
                    <a:pt x="330" y="28"/>
                  </a:cubicBezTo>
                  <a:cubicBezTo>
                    <a:pt x="334" y="25"/>
                    <a:pt x="334" y="25"/>
                    <a:pt x="334" y="25"/>
                  </a:cubicBezTo>
                  <a:cubicBezTo>
                    <a:pt x="338" y="23"/>
                    <a:pt x="338" y="23"/>
                    <a:pt x="338" y="23"/>
                  </a:cubicBezTo>
                  <a:cubicBezTo>
                    <a:pt x="341" y="21"/>
                    <a:pt x="341" y="21"/>
                    <a:pt x="341" y="21"/>
                  </a:cubicBezTo>
                  <a:cubicBezTo>
                    <a:pt x="345" y="19"/>
                    <a:pt x="345" y="19"/>
                    <a:pt x="345" y="19"/>
                  </a:cubicBezTo>
                  <a:cubicBezTo>
                    <a:pt x="348" y="17"/>
                    <a:pt x="348" y="17"/>
                    <a:pt x="348" y="17"/>
                  </a:cubicBezTo>
                  <a:cubicBezTo>
                    <a:pt x="352" y="15"/>
                    <a:pt x="352" y="15"/>
                    <a:pt x="352" y="15"/>
                  </a:cubicBezTo>
                  <a:cubicBezTo>
                    <a:pt x="355" y="13"/>
                    <a:pt x="355" y="13"/>
                    <a:pt x="355" y="13"/>
                  </a:cubicBezTo>
                  <a:cubicBezTo>
                    <a:pt x="358" y="11"/>
                    <a:pt x="358" y="11"/>
                    <a:pt x="358" y="11"/>
                  </a:cubicBezTo>
                  <a:cubicBezTo>
                    <a:pt x="361" y="10"/>
                    <a:pt x="361" y="10"/>
                    <a:pt x="361" y="10"/>
                  </a:cubicBezTo>
                  <a:cubicBezTo>
                    <a:pt x="364" y="8"/>
                    <a:pt x="364" y="8"/>
                    <a:pt x="364" y="8"/>
                  </a:cubicBezTo>
                  <a:cubicBezTo>
                    <a:pt x="366" y="7"/>
                    <a:pt x="366" y="7"/>
                    <a:pt x="366" y="7"/>
                  </a:cubicBezTo>
                  <a:cubicBezTo>
                    <a:pt x="369" y="5"/>
                    <a:pt x="369" y="5"/>
                    <a:pt x="369" y="5"/>
                  </a:cubicBezTo>
                  <a:cubicBezTo>
                    <a:pt x="372" y="4"/>
                    <a:pt x="372" y="4"/>
                    <a:pt x="372" y="4"/>
                  </a:cubicBezTo>
                  <a:cubicBezTo>
                    <a:pt x="374" y="3"/>
                    <a:pt x="374" y="3"/>
                    <a:pt x="374" y="3"/>
                  </a:cubicBezTo>
                  <a:cubicBezTo>
                    <a:pt x="376" y="2"/>
                    <a:pt x="376" y="2"/>
                    <a:pt x="376" y="2"/>
                  </a:cubicBezTo>
                  <a:cubicBezTo>
                    <a:pt x="378" y="2"/>
                    <a:pt x="378" y="2"/>
                    <a:pt x="378" y="2"/>
                  </a:cubicBezTo>
                  <a:cubicBezTo>
                    <a:pt x="380" y="1"/>
                    <a:pt x="380" y="1"/>
                    <a:pt x="380" y="1"/>
                  </a:cubicBezTo>
                  <a:cubicBezTo>
                    <a:pt x="382" y="1"/>
                    <a:pt x="382" y="1"/>
                    <a:pt x="382" y="1"/>
                  </a:cubicBezTo>
                  <a:cubicBezTo>
                    <a:pt x="384" y="0"/>
                    <a:pt x="384" y="0"/>
                    <a:pt x="384" y="0"/>
                  </a:cubicBezTo>
                  <a:cubicBezTo>
                    <a:pt x="386" y="1"/>
                    <a:pt x="386" y="1"/>
                    <a:pt x="386" y="1"/>
                  </a:cubicBezTo>
                  <a:cubicBezTo>
                    <a:pt x="387" y="1"/>
                    <a:pt x="387" y="1"/>
                    <a:pt x="387" y="1"/>
                  </a:cubicBezTo>
                  <a:cubicBezTo>
                    <a:pt x="389" y="1"/>
                    <a:pt x="389" y="1"/>
                    <a:pt x="389" y="1"/>
                  </a:cubicBezTo>
                  <a:cubicBezTo>
                    <a:pt x="390" y="2"/>
                    <a:pt x="390" y="2"/>
                    <a:pt x="390" y="2"/>
                  </a:cubicBezTo>
                  <a:cubicBezTo>
                    <a:pt x="391" y="3"/>
                    <a:pt x="391" y="3"/>
                    <a:pt x="391" y="3"/>
                  </a:cubicBezTo>
                  <a:cubicBezTo>
                    <a:pt x="392" y="4"/>
                    <a:pt x="392" y="4"/>
                    <a:pt x="392" y="4"/>
                  </a:cubicBezTo>
                  <a:cubicBezTo>
                    <a:pt x="393" y="5"/>
                    <a:pt x="393" y="5"/>
                    <a:pt x="393" y="5"/>
                  </a:cubicBezTo>
                  <a:cubicBezTo>
                    <a:pt x="394" y="7"/>
                    <a:pt x="394" y="7"/>
                    <a:pt x="394" y="7"/>
                  </a:cubicBezTo>
                  <a:cubicBezTo>
                    <a:pt x="394" y="9"/>
                    <a:pt x="394" y="9"/>
                    <a:pt x="394" y="9"/>
                  </a:cubicBezTo>
                  <a:cubicBezTo>
                    <a:pt x="395" y="11"/>
                    <a:pt x="395" y="11"/>
                    <a:pt x="395" y="11"/>
                  </a:cubicBezTo>
                  <a:cubicBezTo>
                    <a:pt x="395" y="13"/>
                    <a:pt x="395" y="13"/>
                    <a:pt x="395" y="13"/>
                  </a:cubicBezTo>
                  <a:cubicBezTo>
                    <a:pt x="396" y="16"/>
                    <a:pt x="396" y="16"/>
                    <a:pt x="396" y="16"/>
                  </a:cubicBezTo>
                  <a:cubicBezTo>
                    <a:pt x="396" y="18"/>
                    <a:pt x="396" y="18"/>
                    <a:pt x="396" y="18"/>
                  </a:cubicBezTo>
                  <a:cubicBezTo>
                    <a:pt x="396" y="21"/>
                    <a:pt x="396" y="21"/>
                    <a:pt x="396" y="21"/>
                  </a:cubicBezTo>
                  <a:cubicBezTo>
                    <a:pt x="396" y="24"/>
                    <a:pt x="396" y="24"/>
                    <a:pt x="396" y="24"/>
                  </a:cubicBezTo>
                  <a:cubicBezTo>
                    <a:pt x="396" y="27"/>
                    <a:pt x="396" y="27"/>
                    <a:pt x="396" y="27"/>
                  </a:cubicBezTo>
                  <a:cubicBezTo>
                    <a:pt x="396" y="29"/>
                    <a:pt x="396" y="29"/>
                    <a:pt x="396" y="29"/>
                  </a:cubicBezTo>
                  <a:cubicBezTo>
                    <a:pt x="395" y="32"/>
                    <a:pt x="395" y="32"/>
                    <a:pt x="395" y="32"/>
                  </a:cubicBezTo>
                  <a:cubicBezTo>
                    <a:pt x="395" y="35"/>
                    <a:pt x="395" y="35"/>
                    <a:pt x="395" y="35"/>
                  </a:cubicBezTo>
                  <a:cubicBezTo>
                    <a:pt x="394" y="38"/>
                    <a:pt x="394" y="38"/>
                    <a:pt x="394" y="38"/>
                  </a:cubicBezTo>
                  <a:cubicBezTo>
                    <a:pt x="394" y="41"/>
                    <a:pt x="394" y="41"/>
                    <a:pt x="394" y="41"/>
                  </a:cubicBezTo>
                  <a:cubicBezTo>
                    <a:pt x="393" y="44"/>
                    <a:pt x="393" y="44"/>
                    <a:pt x="393" y="44"/>
                  </a:cubicBezTo>
                  <a:cubicBezTo>
                    <a:pt x="392" y="47"/>
                    <a:pt x="392" y="47"/>
                    <a:pt x="392" y="47"/>
                  </a:cubicBezTo>
                  <a:cubicBezTo>
                    <a:pt x="391" y="50"/>
                    <a:pt x="391" y="50"/>
                    <a:pt x="391" y="50"/>
                  </a:cubicBezTo>
                  <a:cubicBezTo>
                    <a:pt x="391" y="52"/>
                    <a:pt x="391" y="52"/>
                    <a:pt x="391" y="52"/>
                  </a:cubicBezTo>
                  <a:cubicBezTo>
                    <a:pt x="389" y="55"/>
                    <a:pt x="389" y="55"/>
                    <a:pt x="389" y="55"/>
                  </a:cubicBezTo>
                  <a:cubicBezTo>
                    <a:pt x="388" y="59"/>
                    <a:pt x="388" y="59"/>
                    <a:pt x="388" y="59"/>
                  </a:cubicBezTo>
                  <a:cubicBezTo>
                    <a:pt x="387" y="62"/>
                    <a:pt x="387" y="62"/>
                    <a:pt x="387" y="62"/>
                  </a:cubicBezTo>
                  <a:cubicBezTo>
                    <a:pt x="386" y="65"/>
                    <a:pt x="386" y="65"/>
                    <a:pt x="386" y="65"/>
                  </a:cubicBezTo>
                  <a:cubicBezTo>
                    <a:pt x="384" y="68"/>
                    <a:pt x="384" y="68"/>
                    <a:pt x="384" y="68"/>
                  </a:cubicBezTo>
                  <a:cubicBezTo>
                    <a:pt x="383" y="71"/>
                    <a:pt x="383" y="71"/>
                    <a:pt x="383" y="71"/>
                  </a:cubicBezTo>
                  <a:cubicBezTo>
                    <a:pt x="381" y="74"/>
                    <a:pt x="381" y="74"/>
                    <a:pt x="381" y="74"/>
                  </a:cubicBezTo>
                  <a:cubicBezTo>
                    <a:pt x="380" y="78"/>
                    <a:pt x="380" y="78"/>
                    <a:pt x="380" y="78"/>
                  </a:cubicBezTo>
                  <a:cubicBezTo>
                    <a:pt x="378" y="81"/>
                    <a:pt x="378" y="81"/>
                    <a:pt x="378" y="81"/>
                  </a:cubicBezTo>
                  <a:cubicBezTo>
                    <a:pt x="376" y="85"/>
                    <a:pt x="376" y="85"/>
                    <a:pt x="376" y="85"/>
                  </a:cubicBezTo>
                  <a:cubicBezTo>
                    <a:pt x="374" y="88"/>
                    <a:pt x="374" y="88"/>
                    <a:pt x="374" y="88"/>
                  </a:cubicBezTo>
                  <a:cubicBezTo>
                    <a:pt x="372" y="92"/>
                    <a:pt x="372" y="92"/>
                    <a:pt x="372" y="92"/>
                  </a:cubicBezTo>
                  <a:cubicBezTo>
                    <a:pt x="370" y="95"/>
                    <a:pt x="370" y="95"/>
                    <a:pt x="370" y="95"/>
                  </a:cubicBezTo>
                  <a:cubicBezTo>
                    <a:pt x="368" y="99"/>
                    <a:pt x="368" y="99"/>
                    <a:pt x="368" y="99"/>
                  </a:cubicBezTo>
                  <a:cubicBezTo>
                    <a:pt x="366" y="103"/>
                    <a:pt x="366" y="103"/>
                    <a:pt x="366" y="103"/>
                  </a:cubicBezTo>
                  <a:cubicBezTo>
                    <a:pt x="363" y="106"/>
                    <a:pt x="363" y="106"/>
                    <a:pt x="363" y="106"/>
                  </a:cubicBezTo>
                  <a:cubicBezTo>
                    <a:pt x="361" y="110"/>
                    <a:pt x="361" y="110"/>
                    <a:pt x="361" y="110"/>
                  </a:cubicBezTo>
                  <a:cubicBezTo>
                    <a:pt x="358" y="114"/>
                    <a:pt x="358" y="114"/>
                    <a:pt x="358" y="114"/>
                  </a:cubicBezTo>
                  <a:cubicBezTo>
                    <a:pt x="357" y="116"/>
                    <a:pt x="357" y="116"/>
                    <a:pt x="357" y="116"/>
                  </a:cubicBezTo>
                  <a:cubicBezTo>
                    <a:pt x="330" y="159"/>
                    <a:pt x="334" y="175"/>
                    <a:pt x="324" y="236"/>
                  </a:cubicBezTo>
                  <a:cubicBezTo>
                    <a:pt x="321" y="247"/>
                    <a:pt x="321" y="247"/>
                    <a:pt x="321" y="247"/>
                  </a:cubicBezTo>
                  <a:cubicBezTo>
                    <a:pt x="318" y="257"/>
                    <a:pt x="318" y="257"/>
                    <a:pt x="318" y="257"/>
                  </a:cubicBezTo>
                  <a:cubicBezTo>
                    <a:pt x="315" y="267"/>
                    <a:pt x="315" y="267"/>
                    <a:pt x="315" y="267"/>
                  </a:cubicBezTo>
                  <a:cubicBezTo>
                    <a:pt x="311" y="277"/>
                    <a:pt x="311" y="277"/>
                    <a:pt x="311" y="277"/>
                  </a:cubicBezTo>
                  <a:cubicBezTo>
                    <a:pt x="307" y="287"/>
                    <a:pt x="307" y="287"/>
                    <a:pt x="307" y="287"/>
                  </a:cubicBezTo>
                  <a:cubicBezTo>
                    <a:pt x="302" y="296"/>
                    <a:pt x="302" y="296"/>
                    <a:pt x="302" y="296"/>
                  </a:cubicBezTo>
                  <a:cubicBezTo>
                    <a:pt x="297" y="305"/>
                    <a:pt x="297" y="305"/>
                    <a:pt x="297" y="305"/>
                  </a:cubicBezTo>
                  <a:cubicBezTo>
                    <a:pt x="245" y="389"/>
                    <a:pt x="152" y="430"/>
                    <a:pt x="61" y="421"/>
                  </a:cubicBezTo>
                  <a:cubicBezTo>
                    <a:pt x="58" y="420"/>
                    <a:pt x="58" y="420"/>
                    <a:pt x="58" y="420"/>
                  </a:cubicBezTo>
                  <a:cubicBezTo>
                    <a:pt x="55" y="420"/>
                    <a:pt x="55" y="420"/>
                    <a:pt x="55" y="420"/>
                  </a:cubicBezTo>
                  <a:cubicBezTo>
                    <a:pt x="52" y="420"/>
                    <a:pt x="52" y="420"/>
                    <a:pt x="52" y="420"/>
                  </a:cubicBezTo>
                  <a:cubicBezTo>
                    <a:pt x="49" y="419"/>
                    <a:pt x="49" y="419"/>
                    <a:pt x="49" y="419"/>
                  </a:cubicBezTo>
                  <a:cubicBezTo>
                    <a:pt x="47" y="419"/>
                    <a:pt x="47" y="419"/>
                    <a:pt x="47" y="419"/>
                  </a:cubicBezTo>
                  <a:cubicBezTo>
                    <a:pt x="44" y="418"/>
                    <a:pt x="44" y="418"/>
                    <a:pt x="44" y="418"/>
                  </a:cubicBezTo>
                  <a:cubicBezTo>
                    <a:pt x="42" y="418"/>
                    <a:pt x="42" y="418"/>
                    <a:pt x="42" y="418"/>
                  </a:cubicBezTo>
                  <a:cubicBezTo>
                    <a:pt x="39" y="418"/>
                    <a:pt x="39" y="418"/>
                    <a:pt x="39" y="418"/>
                  </a:cubicBezTo>
                  <a:cubicBezTo>
                    <a:pt x="37" y="417"/>
                    <a:pt x="37" y="417"/>
                    <a:pt x="37" y="417"/>
                  </a:cubicBezTo>
                  <a:cubicBezTo>
                    <a:pt x="35" y="417"/>
                    <a:pt x="35" y="417"/>
                    <a:pt x="35" y="417"/>
                  </a:cubicBezTo>
                  <a:cubicBezTo>
                    <a:pt x="32" y="417"/>
                    <a:pt x="32" y="417"/>
                    <a:pt x="32" y="417"/>
                  </a:cubicBezTo>
                  <a:cubicBezTo>
                    <a:pt x="30" y="416"/>
                    <a:pt x="30" y="416"/>
                    <a:pt x="30" y="416"/>
                  </a:cubicBezTo>
                  <a:cubicBezTo>
                    <a:pt x="28" y="416"/>
                    <a:pt x="28" y="416"/>
                    <a:pt x="28" y="416"/>
                  </a:cubicBezTo>
                  <a:lnTo>
                    <a:pt x="0" y="357"/>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4" name="Freeform 3574"/>
            <p:cNvSpPr/>
            <p:nvPr/>
          </p:nvSpPr>
          <p:spPr bwMode="auto">
            <a:xfrm>
              <a:off x="-9019382" y="-7137400"/>
              <a:ext cx="973138" cy="306388"/>
            </a:xfrm>
            <a:custGeom>
              <a:avLst/>
              <a:gdLst>
                <a:gd name="T0" fmla="*/ 161 w 613"/>
                <a:gd name="T1" fmla="*/ 120 h 193"/>
                <a:gd name="T2" fmla="*/ 0 w 613"/>
                <a:gd name="T3" fmla="*/ 33 h 193"/>
                <a:gd name="T4" fmla="*/ 149 w 613"/>
                <a:gd name="T5" fmla="*/ 0 h 193"/>
                <a:gd name="T6" fmla="*/ 613 w 613"/>
                <a:gd name="T7" fmla="*/ 120 h 193"/>
                <a:gd name="T8" fmla="*/ 466 w 613"/>
                <a:gd name="T9" fmla="*/ 193 h 193"/>
                <a:gd name="T10" fmla="*/ 161 w 613"/>
                <a:gd name="T11" fmla="*/ 120 h 193"/>
              </a:gdLst>
              <a:ahLst/>
              <a:cxnLst>
                <a:cxn ang="0">
                  <a:pos x="T0" y="T1"/>
                </a:cxn>
                <a:cxn ang="0">
                  <a:pos x="T2" y="T3"/>
                </a:cxn>
                <a:cxn ang="0">
                  <a:pos x="T4" y="T5"/>
                </a:cxn>
                <a:cxn ang="0">
                  <a:pos x="T6" y="T7"/>
                </a:cxn>
                <a:cxn ang="0">
                  <a:pos x="T8" y="T9"/>
                </a:cxn>
                <a:cxn ang="0">
                  <a:pos x="T10" y="T11"/>
                </a:cxn>
              </a:cxnLst>
              <a:rect l="0" t="0" r="r" b="b"/>
              <a:pathLst>
                <a:path w="613" h="193">
                  <a:moveTo>
                    <a:pt x="161" y="120"/>
                  </a:moveTo>
                  <a:lnTo>
                    <a:pt x="0" y="33"/>
                  </a:lnTo>
                  <a:lnTo>
                    <a:pt x="149" y="0"/>
                  </a:lnTo>
                  <a:lnTo>
                    <a:pt x="613" y="120"/>
                  </a:lnTo>
                  <a:lnTo>
                    <a:pt x="466" y="193"/>
                  </a:lnTo>
                  <a:lnTo>
                    <a:pt x="161" y="120"/>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5" name="Freeform 3575"/>
            <p:cNvSpPr/>
            <p:nvPr/>
          </p:nvSpPr>
          <p:spPr bwMode="auto">
            <a:xfrm>
              <a:off x="-8838407" y="-7494588"/>
              <a:ext cx="460375" cy="622300"/>
            </a:xfrm>
            <a:custGeom>
              <a:avLst/>
              <a:gdLst>
                <a:gd name="T0" fmla="*/ 123 w 123"/>
                <a:gd name="T1" fmla="*/ 47 h 166"/>
                <a:gd name="T2" fmla="*/ 57 w 123"/>
                <a:gd name="T3" fmla="*/ 166 h 166"/>
                <a:gd name="T4" fmla="*/ 32 w 123"/>
                <a:gd name="T5" fmla="*/ 57 h 166"/>
                <a:gd name="T6" fmla="*/ 114 w 123"/>
                <a:gd name="T7" fmla="*/ 42 h 166"/>
                <a:gd name="T8" fmla="*/ 123 w 123"/>
                <a:gd name="T9" fmla="*/ 47 h 166"/>
              </a:gdLst>
              <a:ahLst/>
              <a:cxnLst>
                <a:cxn ang="0">
                  <a:pos x="T0" y="T1"/>
                </a:cxn>
                <a:cxn ang="0">
                  <a:pos x="T2" y="T3"/>
                </a:cxn>
                <a:cxn ang="0">
                  <a:pos x="T4" y="T5"/>
                </a:cxn>
                <a:cxn ang="0">
                  <a:pos x="T6" y="T7"/>
                </a:cxn>
                <a:cxn ang="0">
                  <a:pos x="T8" y="T9"/>
                </a:cxn>
              </a:cxnLst>
              <a:rect l="0" t="0" r="r" b="b"/>
              <a:pathLst>
                <a:path w="123" h="166">
                  <a:moveTo>
                    <a:pt x="123" y="47"/>
                  </a:moveTo>
                  <a:cubicBezTo>
                    <a:pt x="115" y="61"/>
                    <a:pt x="68" y="166"/>
                    <a:pt x="57" y="166"/>
                  </a:cubicBezTo>
                  <a:cubicBezTo>
                    <a:pt x="0" y="162"/>
                    <a:pt x="27" y="106"/>
                    <a:pt x="32" y="57"/>
                  </a:cubicBezTo>
                  <a:cubicBezTo>
                    <a:pt x="37" y="0"/>
                    <a:pt x="60" y="27"/>
                    <a:pt x="114" y="42"/>
                  </a:cubicBezTo>
                  <a:cubicBezTo>
                    <a:pt x="115" y="43"/>
                    <a:pt x="121" y="46"/>
                    <a:pt x="123" y="4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6" name="Freeform 3576"/>
            <p:cNvSpPr/>
            <p:nvPr/>
          </p:nvSpPr>
          <p:spPr bwMode="auto">
            <a:xfrm>
              <a:off x="-9109869" y="-6950075"/>
              <a:ext cx="484188" cy="465138"/>
            </a:xfrm>
            <a:custGeom>
              <a:avLst/>
              <a:gdLst>
                <a:gd name="T0" fmla="*/ 99 w 129"/>
                <a:gd name="T1" fmla="*/ 0 h 124"/>
                <a:gd name="T2" fmla="*/ 129 w 129"/>
                <a:gd name="T3" fmla="*/ 12 h 124"/>
                <a:gd name="T4" fmla="*/ 91 w 129"/>
                <a:gd name="T5" fmla="*/ 123 h 124"/>
                <a:gd name="T6" fmla="*/ 83 w 129"/>
                <a:gd name="T7" fmla="*/ 121 h 124"/>
                <a:gd name="T8" fmla="*/ 81 w 129"/>
                <a:gd name="T9" fmla="*/ 115 h 124"/>
                <a:gd name="T10" fmla="*/ 77 w 129"/>
                <a:gd name="T11" fmla="*/ 113 h 124"/>
                <a:gd name="T12" fmla="*/ 52 w 129"/>
                <a:gd name="T13" fmla="*/ 115 h 124"/>
                <a:gd name="T14" fmla="*/ 15 w 129"/>
                <a:gd name="T15" fmla="*/ 97 h 124"/>
                <a:gd name="T16" fmla="*/ 63 w 129"/>
                <a:gd name="T17" fmla="*/ 91 h 124"/>
                <a:gd name="T18" fmla="*/ 99 w 129"/>
                <a:gd name="T1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4">
                  <a:moveTo>
                    <a:pt x="99" y="0"/>
                  </a:moveTo>
                  <a:cubicBezTo>
                    <a:pt x="129" y="12"/>
                    <a:pt x="129" y="12"/>
                    <a:pt x="129" y="12"/>
                  </a:cubicBezTo>
                  <a:cubicBezTo>
                    <a:pt x="127" y="18"/>
                    <a:pt x="98" y="107"/>
                    <a:pt x="91" y="123"/>
                  </a:cubicBezTo>
                  <a:cubicBezTo>
                    <a:pt x="91" y="124"/>
                    <a:pt x="83" y="122"/>
                    <a:pt x="83" y="121"/>
                  </a:cubicBezTo>
                  <a:cubicBezTo>
                    <a:pt x="83" y="120"/>
                    <a:pt x="82" y="118"/>
                    <a:pt x="81" y="115"/>
                  </a:cubicBezTo>
                  <a:cubicBezTo>
                    <a:pt x="81" y="115"/>
                    <a:pt x="81" y="112"/>
                    <a:pt x="77" y="113"/>
                  </a:cubicBezTo>
                  <a:cubicBezTo>
                    <a:pt x="72" y="114"/>
                    <a:pt x="63" y="118"/>
                    <a:pt x="52" y="115"/>
                  </a:cubicBezTo>
                  <a:cubicBezTo>
                    <a:pt x="20" y="104"/>
                    <a:pt x="0" y="95"/>
                    <a:pt x="15" y="97"/>
                  </a:cubicBezTo>
                  <a:cubicBezTo>
                    <a:pt x="25" y="98"/>
                    <a:pt x="58" y="103"/>
                    <a:pt x="63" y="91"/>
                  </a:cubicBezTo>
                  <a:cubicBezTo>
                    <a:pt x="68" y="79"/>
                    <a:pt x="95" y="13"/>
                    <a:pt x="99"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7" name="Freeform 3577"/>
            <p:cNvSpPr/>
            <p:nvPr/>
          </p:nvSpPr>
          <p:spPr bwMode="auto">
            <a:xfrm>
              <a:off x="-8835232" y="-7070725"/>
              <a:ext cx="368300" cy="252413"/>
            </a:xfrm>
            <a:custGeom>
              <a:avLst/>
              <a:gdLst>
                <a:gd name="T0" fmla="*/ 78 w 98"/>
                <a:gd name="T1" fmla="*/ 40 h 67"/>
                <a:gd name="T2" fmla="*/ 53 w 98"/>
                <a:gd name="T3" fmla="*/ 54 h 67"/>
                <a:gd name="T4" fmla="*/ 1 w 98"/>
                <a:gd name="T5" fmla="*/ 26 h 67"/>
                <a:gd name="T6" fmla="*/ 9 w 98"/>
                <a:gd name="T7" fmla="*/ 14 h 67"/>
                <a:gd name="T8" fmla="*/ 12 w 98"/>
                <a:gd name="T9" fmla="*/ 2 h 67"/>
                <a:gd name="T10" fmla="*/ 76 w 98"/>
                <a:gd name="T11" fmla="*/ 19 h 67"/>
                <a:gd name="T12" fmla="*/ 78 w 98"/>
                <a:gd name="T13" fmla="*/ 40 h 67"/>
              </a:gdLst>
              <a:ahLst/>
              <a:cxnLst>
                <a:cxn ang="0">
                  <a:pos x="T0" y="T1"/>
                </a:cxn>
                <a:cxn ang="0">
                  <a:pos x="T2" y="T3"/>
                </a:cxn>
                <a:cxn ang="0">
                  <a:pos x="T4" y="T5"/>
                </a:cxn>
                <a:cxn ang="0">
                  <a:pos x="T6" y="T7"/>
                </a:cxn>
                <a:cxn ang="0">
                  <a:pos x="T8" y="T9"/>
                </a:cxn>
                <a:cxn ang="0">
                  <a:pos x="T10" y="T11"/>
                </a:cxn>
                <a:cxn ang="0">
                  <a:pos x="T12" y="T13"/>
                </a:cxn>
              </a:cxnLst>
              <a:rect l="0" t="0" r="r" b="b"/>
              <a:pathLst>
                <a:path w="98" h="67">
                  <a:moveTo>
                    <a:pt x="78" y="40"/>
                  </a:moveTo>
                  <a:cubicBezTo>
                    <a:pt x="78" y="44"/>
                    <a:pt x="95" y="67"/>
                    <a:pt x="53" y="54"/>
                  </a:cubicBezTo>
                  <a:cubicBezTo>
                    <a:pt x="11" y="40"/>
                    <a:pt x="0" y="32"/>
                    <a:pt x="1" y="26"/>
                  </a:cubicBezTo>
                  <a:cubicBezTo>
                    <a:pt x="1" y="21"/>
                    <a:pt x="11" y="19"/>
                    <a:pt x="9" y="14"/>
                  </a:cubicBezTo>
                  <a:cubicBezTo>
                    <a:pt x="7" y="8"/>
                    <a:pt x="8" y="4"/>
                    <a:pt x="12" y="2"/>
                  </a:cubicBezTo>
                  <a:cubicBezTo>
                    <a:pt x="17" y="0"/>
                    <a:pt x="71" y="17"/>
                    <a:pt x="76" y="19"/>
                  </a:cubicBezTo>
                  <a:cubicBezTo>
                    <a:pt x="91" y="28"/>
                    <a:pt x="98" y="43"/>
                    <a:pt x="78" y="40"/>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8" name="Freeform 3578"/>
            <p:cNvSpPr/>
            <p:nvPr/>
          </p:nvSpPr>
          <p:spPr bwMode="auto">
            <a:xfrm>
              <a:off x="-9127332" y="-8089900"/>
              <a:ext cx="1695450" cy="884238"/>
            </a:xfrm>
            <a:custGeom>
              <a:avLst/>
              <a:gdLst>
                <a:gd name="T0" fmla="*/ 452 w 452"/>
                <a:gd name="T1" fmla="*/ 92 h 236"/>
                <a:gd name="T2" fmla="*/ 126 w 452"/>
                <a:gd name="T3" fmla="*/ 1 h 236"/>
                <a:gd name="T4" fmla="*/ 8 w 452"/>
                <a:gd name="T5" fmla="*/ 66 h 236"/>
                <a:gd name="T6" fmla="*/ 19 w 452"/>
                <a:gd name="T7" fmla="*/ 111 h 236"/>
                <a:gd name="T8" fmla="*/ 34 w 452"/>
                <a:gd name="T9" fmla="*/ 139 h 236"/>
                <a:gd name="T10" fmla="*/ 355 w 452"/>
                <a:gd name="T11" fmla="*/ 221 h 236"/>
                <a:gd name="T12" fmla="*/ 359 w 452"/>
                <a:gd name="T13" fmla="*/ 166 h 236"/>
                <a:gd name="T14" fmla="*/ 452 w 452"/>
                <a:gd name="T15" fmla="*/ 92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236">
                  <a:moveTo>
                    <a:pt x="452" y="92"/>
                  </a:moveTo>
                  <a:cubicBezTo>
                    <a:pt x="405" y="70"/>
                    <a:pt x="224" y="26"/>
                    <a:pt x="126" y="1"/>
                  </a:cubicBezTo>
                  <a:cubicBezTo>
                    <a:pt x="119" y="0"/>
                    <a:pt x="35" y="29"/>
                    <a:pt x="8" y="66"/>
                  </a:cubicBezTo>
                  <a:cubicBezTo>
                    <a:pt x="0" y="76"/>
                    <a:pt x="19" y="85"/>
                    <a:pt x="19" y="111"/>
                  </a:cubicBezTo>
                  <a:cubicBezTo>
                    <a:pt x="18" y="136"/>
                    <a:pt x="9" y="128"/>
                    <a:pt x="34" y="139"/>
                  </a:cubicBezTo>
                  <a:cubicBezTo>
                    <a:pt x="57" y="148"/>
                    <a:pt x="311" y="211"/>
                    <a:pt x="355" y="221"/>
                  </a:cubicBezTo>
                  <a:cubicBezTo>
                    <a:pt x="417" y="236"/>
                    <a:pt x="368" y="213"/>
                    <a:pt x="359" y="166"/>
                  </a:cubicBezTo>
                  <a:cubicBezTo>
                    <a:pt x="349" y="113"/>
                    <a:pt x="446" y="122"/>
                    <a:pt x="452" y="92"/>
                  </a:cubicBez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9" name="Freeform 3579"/>
            <p:cNvSpPr/>
            <p:nvPr/>
          </p:nvSpPr>
          <p:spPr bwMode="auto">
            <a:xfrm>
              <a:off x="-9192419" y="-8154988"/>
              <a:ext cx="1812925" cy="671513"/>
            </a:xfrm>
            <a:custGeom>
              <a:avLst/>
              <a:gdLst>
                <a:gd name="T0" fmla="*/ 51 w 483"/>
                <a:gd name="T1" fmla="*/ 26 h 179"/>
                <a:gd name="T2" fmla="*/ 0 w 483"/>
                <a:gd name="T3" fmla="*/ 77 h 179"/>
                <a:gd name="T4" fmla="*/ 177 w 483"/>
                <a:gd name="T5" fmla="*/ 122 h 179"/>
                <a:gd name="T6" fmla="*/ 320 w 483"/>
                <a:gd name="T7" fmla="*/ 160 h 179"/>
                <a:gd name="T8" fmla="*/ 379 w 483"/>
                <a:gd name="T9" fmla="*/ 179 h 179"/>
                <a:gd name="T10" fmla="*/ 483 w 483"/>
                <a:gd name="T11" fmla="*/ 117 h 179"/>
                <a:gd name="T12" fmla="*/ 479 w 483"/>
                <a:gd name="T13" fmla="*/ 88 h 179"/>
                <a:gd name="T14" fmla="*/ 105 w 483"/>
                <a:gd name="T15" fmla="*/ 0 h 179"/>
                <a:gd name="T16" fmla="*/ 51 w 483"/>
                <a:gd name="T17" fmla="*/ 2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3" h="179">
                  <a:moveTo>
                    <a:pt x="51" y="26"/>
                  </a:moveTo>
                  <a:cubicBezTo>
                    <a:pt x="0" y="77"/>
                    <a:pt x="0" y="77"/>
                    <a:pt x="0" y="77"/>
                  </a:cubicBezTo>
                  <a:cubicBezTo>
                    <a:pt x="60" y="83"/>
                    <a:pt x="118" y="108"/>
                    <a:pt x="177" y="122"/>
                  </a:cubicBezTo>
                  <a:cubicBezTo>
                    <a:pt x="226" y="135"/>
                    <a:pt x="273" y="147"/>
                    <a:pt x="320" y="160"/>
                  </a:cubicBezTo>
                  <a:cubicBezTo>
                    <a:pt x="330" y="162"/>
                    <a:pt x="378" y="179"/>
                    <a:pt x="379" y="179"/>
                  </a:cubicBezTo>
                  <a:cubicBezTo>
                    <a:pt x="483" y="117"/>
                    <a:pt x="483" y="117"/>
                    <a:pt x="483" y="117"/>
                  </a:cubicBezTo>
                  <a:cubicBezTo>
                    <a:pt x="479" y="88"/>
                    <a:pt x="479" y="88"/>
                    <a:pt x="479" y="88"/>
                  </a:cubicBezTo>
                  <a:cubicBezTo>
                    <a:pt x="105" y="0"/>
                    <a:pt x="105" y="0"/>
                    <a:pt x="105" y="0"/>
                  </a:cubicBezTo>
                  <a:lnTo>
                    <a:pt x="51" y="26"/>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0" name="Freeform 3580"/>
            <p:cNvSpPr/>
            <p:nvPr/>
          </p:nvSpPr>
          <p:spPr bwMode="auto">
            <a:xfrm>
              <a:off x="-8598694" y="-7332663"/>
              <a:ext cx="555625" cy="633413"/>
            </a:xfrm>
            <a:custGeom>
              <a:avLst/>
              <a:gdLst>
                <a:gd name="T0" fmla="*/ 148 w 148"/>
                <a:gd name="T1" fmla="*/ 69 h 169"/>
                <a:gd name="T2" fmla="*/ 54 w 148"/>
                <a:gd name="T3" fmla="*/ 166 h 169"/>
                <a:gd name="T4" fmla="*/ 57 w 148"/>
                <a:gd name="T5" fmla="*/ 54 h 169"/>
                <a:gd name="T6" fmla="*/ 140 w 148"/>
                <a:gd name="T7" fmla="*/ 61 h 169"/>
                <a:gd name="T8" fmla="*/ 148 w 148"/>
                <a:gd name="T9" fmla="*/ 69 h 169"/>
              </a:gdLst>
              <a:ahLst/>
              <a:cxnLst>
                <a:cxn ang="0">
                  <a:pos x="T0" y="T1"/>
                </a:cxn>
                <a:cxn ang="0">
                  <a:pos x="T2" y="T3"/>
                </a:cxn>
                <a:cxn ang="0">
                  <a:pos x="T4" y="T5"/>
                </a:cxn>
                <a:cxn ang="0">
                  <a:pos x="T6" y="T7"/>
                </a:cxn>
                <a:cxn ang="0">
                  <a:pos x="T8" y="T9"/>
                </a:cxn>
              </a:cxnLst>
              <a:rect l="0" t="0" r="r" b="b"/>
              <a:pathLst>
                <a:path w="148" h="169">
                  <a:moveTo>
                    <a:pt x="148" y="69"/>
                  </a:moveTo>
                  <a:cubicBezTo>
                    <a:pt x="137" y="79"/>
                    <a:pt x="64" y="169"/>
                    <a:pt x="54" y="166"/>
                  </a:cubicBezTo>
                  <a:cubicBezTo>
                    <a:pt x="0" y="148"/>
                    <a:pt x="40" y="101"/>
                    <a:pt x="57" y="54"/>
                  </a:cubicBezTo>
                  <a:cubicBezTo>
                    <a:pt x="77" y="0"/>
                    <a:pt x="92" y="33"/>
                    <a:pt x="140" y="61"/>
                  </a:cubicBezTo>
                  <a:cubicBezTo>
                    <a:pt x="142" y="62"/>
                    <a:pt x="146" y="67"/>
                    <a:pt x="148" y="6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1" name="Freeform 3581"/>
            <p:cNvSpPr/>
            <p:nvPr/>
          </p:nvSpPr>
          <p:spPr bwMode="auto">
            <a:xfrm>
              <a:off x="-8936832" y="-6815138"/>
              <a:ext cx="547688" cy="442913"/>
            </a:xfrm>
            <a:custGeom>
              <a:avLst/>
              <a:gdLst>
                <a:gd name="T0" fmla="*/ 120 w 146"/>
                <a:gd name="T1" fmla="*/ 0 h 118"/>
                <a:gd name="T2" fmla="*/ 146 w 146"/>
                <a:gd name="T3" fmla="*/ 19 h 118"/>
                <a:gd name="T4" fmla="*/ 81 w 146"/>
                <a:gd name="T5" fmla="*/ 118 h 118"/>
                <a:gd name="T6" fmla="*/ 74 w 146"/>
                <a:gd name="T7" fmla="*/ 113 h 118"/>
                <a:gd name="T8" fmla="*/ 73 w 146"/>
                <a:gd name="T9" fmla="*/ 107 h 118"/>
                <a:gd name="T10" fmla="*/ 70 w 146"/>
                <a:gd name="T11" fmla="*/ 104 h 118"/>
                <a:gd name="T12" fmla="*/ 46 w 146"/>
                <a:gd name="T13" fmla="*/ 99 h 118"/>
                <a:gd name="T14" fmla="*/ 14 w 146"/>
                <a:gd name="T15" fmla="*/ 72 h 118"/>
                <a:gd name="T16" fmla="*/ 62 w 146"/>
                <a:gd name="T17" fmla="*/ 79 h 118"/>
                <a:gd name="T18" fmla="*/ 120 w 146"/>
                <a:gd name="T19"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8">
                  <a:moveTo>
                    <a:pt x="120" y="0"/>
                  </a:moveTo>
                  <a:cubicBezTo>
                    <a:pt x="146" y="19"/>
                    <a:pt x="146" y="19"/>
                    <a:pt x="146" y="19"/>
                  </a:cubicBezTo>
                  <a:cubicBezTo>
                    <a:pt x="143" y="25"/>
                    <a:pt x="92" y="104"/>
                    <a:pt x="81" y="118"/>
                  </a:cubicBezTo>
                  <a:cubicBezTo>
                    <a:pt x="80" y="118"/>
                    <a:pt x="74" y="114"/>
                    <a:pt x="74" y="113"/>
                  </a:cubicBezTo>
                  <a:cubicBezTo>
                    <a:pt x="74" y="112"/>
                    <a:pt x="73" y="110"/>
                    <a:pt x="73" y="107"/>
                  </a:cubicBezTo>
                  <a:cubicBezTo>
                    <a:pt x="73" y="107"/>
                    <a:pt x="74" y="104"/>
                    <a:pt x="70" y="104"/>
                  </a:cubicBezTo>
                  <a:cubicBezTo>
                    <a:pt x="65" y="104"/>
                    <a:pt x="55" y="105"/>
                    <a:pt x="46" y="99"/>
                  </a:cubicBezTo>
                  <a:cubicBezTo>
                    <a:pt x="17" y="81"/>
                    <a:pt x="0" y="67"/>
                    <a:pt x="14" y="72"/>
                  </a:cubicBezTo>
                  <a:cubicBezTo>
                    <a:pt x="24" y="76"/>
                    <a:pt x="55" y="89"/>
                    <a:pt x="62" y="79"/>
                  </a:cubicBezTo>
                  <a:cubicBezTo>
                    <a:pt x="70" y="69"/>
                    <a:pt x="113" y="11"/>
                    <a:pt x="120"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2" name="Freeform 3582"/>
            <p:cNvSpPr/>
            <p:nvPr/>
          </p:nvSpPr>
          <p:spPr bwMode="auto">
            <a:xfrm>
              <a:off x="-8579644" y="-6938963"/>
              <a:ext cx="344488" cy="319088"/>
            </a:xfrm>
            <a:custGeom>
              <a:avLst/>
              <a:gdLst>
                <a:gd name="T0" fmla="*/ 73 w 92"/>
                <a:gd name="T1" fmla="*/ 55 h 85"/>
                <a:gd name="T2" fmla="*/ 46 w 92"/>
                <a:gd name="T3" fmla="*/ 61 h 85"/>
                <a:gd name="T4" fmla="*/ 2 w 92"/>
                <a:gd name="T5" fmla="*/ 21 h 85"/>
                <a:gd name="T6" fmla="*/ 13 w 92"/>
                <a:gd name="T7" fmla="*/ 11 h 85"/>
                <a:gd name="T8" fmla="*/ 19 w 92"/>
                <a:gd name="T9" fmla="*/ 1 h 85"/>
                <a:gd name="T10" fmla="*/ 76 w 92"/>
                <a:gd name="T11" fmla="*/ 33 h 85"/>
                <a:gd name="T12" fmla="*/ 73 w 92"/>
                <a:gd name="T13" fmla="*/ 55 h 85"/>
              </a:gdLst>
              <a:ahLst/>
              <a:cxnLst>
                <a:cxn ang="0">
                  <a:pos x="T0" y="T1"/>
                </a:cxn>
                <a:cxn ang="0">
                  <a:pos x="T2" y="T3"/>
                </a:cxn>
                <a:cxn ang="0">
                  <a:pos x="T4" y="T5"/>
                </a:cxn>
                <a:cxn ang="0">
                  <a:pos x="T6" y="T7"/>
                </a:cxn>
                <a:cxn ang="0">
                  <a:pos x="T8" y="T9"/>
                </a:cxn>
                <a:cxn ang="0">
                  <a:pos x="T10" y="T11"/>
                </a:cxn>
                <a:cxn ang="0">
                  <a:pos x="T12" y="T13"/>
                </a:cxn>
              </a:cxnLst>
              <a:rect l="0" t="0" r="r" b="b"/>
              <a:pathLst>
                <a:path w="92" h="85">
                  <a:moveTo>
                    <a:pt x="73" y="55"/>
                  </a:moveTo>
                  <a:cubicBezTo>
                    <a:pt x="73" y="58"/>
                    <a:pt x="83" y="85"/>
                    <a:pt x="46" y="61"/>
                  </a:cubicBezTo>
                  <a:cubicBezTo>
                    <a:pt x="8" y="37"/>
                    <a:pt x="0" y="26"/>
                    <a:pt x="2" y="21"/>
                  </a:cubicBezTo>
                  <a:cubicBezTo>
                    <a:pt x="4" y="17"/>
                    <a:pt x="14" y="17"/>
                    <a:pt x="13" y="11"/>
                  </a:cubicBezTo>
                  <a:cubicBezTo>
                    <a:pt x="13" y="5"/>
                    <a:pt x="15" y="1"/>
                    <a:pt x="19" y="1"/>
                  </a:cubicBezTo>
                  <a:cubicBezTo>
                    <a:pt x="25" y="0"/>
                    <a:pt x="73" y="30"/>
                    <a:pt x="76" y="33"/>
                  </a:cubicBezTo>
                  <a:cubicBezTo>
                    <a:pt x="89" y="46"/>
                    <a:pt x="92" y="63"/>
                    <a:pt x="73" y="55"/>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3" name="Freeform 3583"/>
            <p:cNvSpPr/>
            <p:nvPr/>
          </p:nvSpPr>
          <p:spPr bwMode="auto">
            <a:xfrm>
              <a:off x="-9982994" y="-7381875"/>
              <a:ext cx="1398588" cy="657225"/>
            </a:xfrm>
            <a:custGeom>
              <a:avLst/>
              <a:gdLst>
                <a:gd name="T0" fmla="*/ 811 w 881"/>
                <a:gd name="T1" fmla="*/ 229 h 414"/>
                <a:gd name="T2" fmla="*/ 801 w 881"/>
                <a:gd name="T3" fmla="*/ 248 h 414"/>
                <a:gd name="T4" fmla="*/ 794 w 881"/>
                <a:gd name="T5" fmla="*/ 265 h 414"/>
                <a:gd name="T6" fmla="*/ 787 w 881"/>
                <a:gd name="T7" fmla="*/ 281 h 414"/>
                <a:gd name="T8" fmla="*/ 782 w 881"/>
                <a:gd name="T9" fmla="*/ 295 h 414"/>
                <a:gd name="T10" fmla="*/ 780 w 881"/>
                <a:gd name="T11" fmla="*/ 310 h 414"/>
                <a:gd name="T12" fmla="*/ 777 w 881"/>
                <a:gd name="T13" fmla="*/ 321 h 414"/>
                <a:gd name="T14" fmla="*/ 780 w 881"/>
                <a:gd name="T15" fmla="*/ 333 h 414"/>
                <a:gd name="T16" fmla="*/ 782 w 881"/>
                <a:gd name="T17" fmla="*/ 343 h 414"/>
                <a:gd name="T18" fmla="*/ 787 w 881"/>
                <a:gd name="T19" fmla="*/ 355 h 414"/>
                <a:gd name="T20" fmla="*/ 794 w 881"/>
                <a:gd name="T21" fmla="*/ 364 h 414"/>
                <a:gd name="T22" fmla="*/ 801 w 881"/>
                <a:gd name="T23" fmla="*/ 371 h 414"/>
                <a:gd name="T24" fmla="*/ 813 w 881"/>
                <a:gd name="T25" fmla="*/ 381 h 414"/>
                <a:gd name="T26" fmla="*/ 827 w 881"/>
                <a:gd name="T27" fmla="*/ 390 h 414"/>
                <a:gd name="T28" fmla="*/ 844 w 881"/>
                <a:gd name="T29" fmla="*/ 397 h 414"/>
                <a:gd name="T30" fmla="*/ 860 w 881"/>
                <a:gd name="T31" fmla="*/ 407 h 414"/>
                <a:gd name="T32" fmla="*/ 881 w 881"/>
                <a:gd name="T33" fmla="*/ 414 h 414"/>
                <a:gd name="T34" fmla="*/ 94 w 881"/>
                <a:gd name="T35" fmla="*/ 189 h 414"/>
                <a:gd name="T36" fmla="*/ 75 w 881"/>
                <a:gd name="T37" fmla="*/ 180 h 414"/>
                <a:gd name="T38" fmla="*/ 45 w 881"/>
                <a:gd name="T39" fmla="*/ 163 h 414"/>
                <a:gd name="T40" fmla="*/ 23 w 881"/>
                <a:gd name="T41" fmla="*/ 147 h 414"/>
                <a:gd name="T42" fmla="*/ 9 w 881"/>
                <a:gd name="T43" fmla="*/ 130 h 414"/>
                <a:gd name="T44" fmla="*/ 4 w 881"/>
                <a:gd name="T45" fmla="*/ 111 h 414"/>
                <a:gd name="T46" fmla="*/ 7 w 881"/>
                <a:gd name="T47" fmla="*/ 88 h 414"/>
                <a:gd name="T48" fmla="*/ 16 w 881"/>
                <a:gd name="T49" fmla="*/ 59 h 414"/>
                <a:gd name="T50" fmla="*/ 26 w 881"/>
                <a:gd name="T51" fmla="*/ 33 h 414"/>
                <a:gd name="T52" fmla="*/ 37 w 881"/>
                <a:gd name="T53" fmla="*/ 14 h 414"/>
                <a:gd name="T54" fmla="*/ 40 w 881"/>
                <a:gd name="T55" fmla="*/ 3 h 414"/>
                <a:gd name="T56" fmla="*/ 28 w 881"/>
                <a:gd name="T57" fmla="*/ 21 h 414"/>
                <a:gd name="T58" fmla="*/ 19 w 881"/>
                <a:gd name="T59" fmla="*/ 40 h 414"/>
                <a:gd name="T60" fmla="*/ 11 w 881"/>
                <a:gd name="T61" fmla="*/ 57 h 414"/>
                <a:gd name="T62" fmla="*/ 7 w 881"/>
                <a:gd name="T63" fmla="*/ 71 h 414"/>
                <a:gd name="T64" fmla="*/ 2 w 881"/>
                <a:gd name="T65" fmla="*/ 85 h 414"/>
                <a:gd name="T66" fmla="*/ 0 w 881"/>
                <a:gd name="T67" fmla="*/ 99 h 414"/>
                <a:gd name="T68" fmla="*/ 0 w 881"/>
                <a:gd name="T69" fmla="*/ 111 h 414"/>
                <a:gd name="T70" fmla="*/ 2 w 881"/>
                <a:gd name="T71" fmla="*/ 121 h 414"/>
                <a:gd name="T72" fmla="*/ 4 w 881"/>
                <a:gd name="T73" fmla="*/ 132 h 414"/>
                <a:gd name="T74" fmla="*/ 11 w 881"/>
                <a:gd name="T75" fmla="*/ 142 h 414"/>
                <a:gd name="T76" fmla="*/ 19 w 881"/>
                <a:gd name="T77" fmla="*/ 151 h 414"/>
                <a:gd name="T78" fmla="*/ 28 w 881"/>
                <a:gd name="T79" fmla="*/ 161 h 414"/>
                <a:gd name="T80" fmla="*/ 42 w 881"/>
                <a:gd name="T81" fmla="*/ 168 h 414"/>
                <a:gd name="T82" fmla="*/ 56 w 881"/>
                <a:gd name="T83" fmla="*/ 177 h 414"/>
                <a:gd name="T84" fmla="*/ 73 w 881"/>
                <a:gd name="T85" fmla="*/ 184 h 414"/>
                <a:gd name="T86" fmla="*/ 92 w 881"/>
                <a:gd name="T87" fmla="*/ 194 h 414"/>
                <a:gd name="T88" fmla="*/ 881 w 881"/>
                <a:gd name="T89" fmla="*/ 414 h 414"/>
                <a:gd name="T90" fmla="*/ 853 w 881"/>
                <a:gd name="T91" fmla="*/ 397 h 414"/>
                <a:gd name="T92" fmla="*/ 822 w 881"/>
                <a:gd name="T93" fmla="*/ 381 h 414"/>
                <a:gd name="T94" fmla="*/ 801 w 881"/>
                <a:gd name="T95" fmla="*/ 364 h 414"/>
                <a:gd name="T96" fmla="*/ 789 w 881"/>
                <a:gd name="T97" fmla="*/ 347 h 414"/>
                <a:gd name="T98" fmla="*/ 785 w 881"/>
                <a:gd name="T99" fmla="*/ 326 h 414"/>
                <a:gd name="T100" fmla="*/ 787 w 881"/>
                <a:gd name="T101" fmla="*/ 303 h 414"/>
                <a:gd name="T102" fmla="*/ 796 w 881"/>
                <a:gd name="T103" fmla="*/ 274 h 414"/>
                <a:gd name="T104" fmla="*/ 796 w 881"/>
                <a:gd name="T105" fmla="*/ 267 h 414"/>
                <a:gd name="T106" fmla="*/ 803 w 881"/>
                <a:gd name="T107" fmla="*/ 248 h 414"/>
                <a:gd name="T108" fmla="*/ 811 w 881"/>
                <a:gd name="T109" fmla="*/ 241 h 414"/>
                <a:gd name="T110" fmla="*/ 820 w 881"/>
                <a:gd name="T111" fmla="*/ 21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1" h="414">
                  <a:moveTo>
                    <a:pt x="40" y="3"/>
                  </a:moveTo>
                  <a:lnTo>
                    <a:pt x="40" y="5"/>
                  </a:lnTo>
                  <a:lnTo>
                    <a:pt x="815" y="222"/>
                  </a:lnTo>
                  <a:lnTo>
                    <a:pt x="811" y="229"/>
                  </a:lnTo>
                  <a:lnTo>
                    <a:pt x="811" y="229"/>
                  </a:lnTo>
                  <a:lnTo>
                    <a:pt x="806" y="239"/>
                  </a:lnTo>
                  <a:lnTo>
                    <a:pt x="806" y="239"/>
                  </a:lnTo>
                  <a:lnTo>
                    <a:pt x="801" y="248"/>
                  </a:lnTo>
                  <a:lnTo>
                    <a:pt x="801" y="248"/>
                  </a:lnTo>
                  <a:lnTo>
                    <a:pt x="796" y="258"/>
                  </a:lnTo>
                  <a:lnTo>
                    <a:pt x="796" y="258"/>
                  </a:lnTo>
                  <a:lnTo>
                    <a:pt x="794" y="265"/>
                  </a:lnTo>
                  <a:lnTo>
                    <a:pt x="794" y="265"/>
                  </a:lnTo>
                  <a:lnTo>
                    <a:pt x="789" y="274"/>
                  </a:lnTo>
                  <a:lnTo>
                    <a:pt x="789" y="274"/>
                  </a:lnTo>
                  <a:lnTo>
                    <a:pt x="787" y="281"/>
                  </a:lnTo>
                  <a:lnTo>
                    <a:pt x="787" y="281"/>
                  </a:lnTo>
                  <a:lnTo>
                    <a:pt x="785" y="288"/>
                  </a:lnTo>
                  <a:lnTo>
                    <a:pt x="785" y="288"/>
                  </a:lnTo>
                  <a:lnTo>
                    <a:pt x="782" y="295"/>
                  </a:lnTo>
                  <a:lnTo>
                    <a:pt x="782" y="295"/>
                  </a:lnTo>
                  <a:lnTo>
                    <a:pt x="780" y="303"/>
                  </a:lnTo>
                  <a:lnTo>
                    <a:pt x="780" y="303"/>
                  </a:lnTo>
                  <a:lnTo>
                    <a:pt x="780" y="310"/>
                  </a:lnTo>
                  <a:lnTo>
                    <a:pt x="780" y="310"/>
                  </a:lnTo>
                  <a:lnTo>
                    <a:pt x="777" y="314"/>
                  </a:lnTo>
                  <a:lnTo>
                    <a:pt x="777" y="314"/>
                  </a:lnTo>
                  <a:lnTo>
                    <a:pt x="777" y="321"/>
                  </a:lnTo>
                  <a:lnTo>
                    <a:pt x="777" y="321"/>
                  </a:lnTo>
                  <a:lnTo>
                    <a:pt x="777" y="326"/>
                  </a:lnTo>
                  <a:lnTo>
                    <a:pt x="777" y="329"/>
                  </a:lnTo>
                  <a:lnTo>
                    <a:pt x="780" y="333"/>
                  </a:lnTo>
                  <a:lnTo>
                    <a:pt x="780" y="333"/>
                  </a:lnTo>
                  <a:lnTo>
                    <a:pt x="780" y="338"/>
                  </a:lnTo>
                  <a:lnTo>
                    <a:pt x="780" y="338"/>
                  </a:lnTo>
                  <a:lnTo>
                    <a:pt x="782" y="343"/>
                  </a:lnTo>
                  <a:lnTo>
                    <a:pt x="782" y="343"/>
                  </a:lnTo>
                  <a:lnTo>
                    <a:pt x="785" y="350"/>
                  </a:lnTo>
                  <a:lnTo>
                    <a:pt x="785" y="350"/>
                  </a:lnTo>
                  <a:lnTo>
                    <a:pt x="787" y="355"/>
                  </a:lnTo>
                  <a:lnTo>
                    <a:pt x="787" y="355"/>
                  </a:lnTo>
                  <a:lnTo>
                    <a:pt x="789" y="359"/>
                  </a:lnTo>
                  <a:lnTo>
                    <a:pt x="789" y="359"/>
                  </a:lnTo>
                  <a:lnTo>
                    <a:pt x="794" y="364"/>
                  </a:lnTo>
                  <a:lnTo>
                    <a:pt x="794" y="364"/>
                  </a:lnTo>
                  <a:lnTo>
                    <a:pt x="796" y="369"/>
                  </a:lnTo>
                  <a:lnTo>
                    <a:pt x="796" y="369"/>
                  </a:lnTo>
                  <a:lnTo>
                    <a:pt x="801" y="371"/>
                  </a:lnTo>
                  <a:lnTo>
                    <a:pt x="801" y="371"/>
                  </a:lnTo>
                  <a:lnTo>
                    <a:pt x="808" y="376"/>
                  </a:lnTo>
                  <a:lnTo>
                    <a:pt x="808" y="376"/>
                  </a:lnTo>
                  <a:lnTo>
                    <a:pt x="813" y="381"/>
                  </a:lnTo>
                  <a:lnTo>
                    <a:pt x="813" y="381"/>
                  </a:lnTo>
                  <a:lnTo>
                    <a:pt x="820" y="385"/>
                  </a:lnTo>
                  <a:lnTo>
                    <a:pt x="820" y="385"/>
                  </a:lnTo>
                  <a:lnTo>
                    <a:pt x="827" y="390"/>
                  </a:lnTo>
                  <a:lnTo>
                    <a:pt x="827" y="390"/>
                  </a:lnTo>
                  <a:lnTo>
                    <a:pt x="834" y="392"/>
                  </a:lnTo>
                  <a:lnTo>
                    <a:pt x="834" y="392"/>
                  </a:lnTo>
                  <a:lnTo>
                    <a:pt x="844" y="397"/>
                  </a:lnTo>
                  <a:lnTo>
                    <a:pt x="844" y="397"/>
                  </a:lnTo>
                  <a:lnTo>
                    <a:pt x="851" y="402"/>
                  </a:lnTo>
                  <a:lnTo>
                    <a:pt x="851" y="402"/>
                  </a:lnTo>
                  <a:lnTo>
                    <a:pt x="860" y="407"/>
                  </a:lnTo>
                  <a:lnTo>
                    <a:pt x="860" y="407"/>
                  </a:lnTo>
                  <a:lnTo>
                    <a:pt x="872" y="409"/>
                  </a:lnTo>
                  <a:lnTo>
                    <a:pt x="872" y="409"/>
                  </a:lnTo>
                  <a:lnTo>
                    <a:pt x="881" y="414"/>
                  </a:lnTo>
                  <a:lnTo>
                    <a:pt x="881" y="411"/>
                  </a:lnTo>
                  <a:lnTo>
                    <a:pt x="881" y="409"/>
                  </a:lnTo>
                  <a:lnTo>
                    <a:pt x="104" y="192"/>
                  </a:lnTo>
                  <a:lnTo>
                    <a:pt x="94" y="189"/>
                  </a:lnTo>
                  <a:lnTo>
                    <a:pt x="85" y="184"/>
                  </a:lnTo>
                  <a:lnTo>
                    <a:pt x="82" y="187"/>
                  </a:lnTo>
                  <a:lnTo>
                    <a:pt x="85" y="184"/>
                  </a:lnTo>
                  <a:lnTo>
                    <a:pt x="75" y="180"/>
                  </a:lnTo>
                  <a:lnTo>
                    <a:pt x="66" y="175"/>
                  </a:lnTo>
                  <a:lnTo>
                    <a:pt x="59" y="173"/>
                  </a:lnTo>
                  <a:lnTo>
                    <a:pt x="52" y="168"/>
                  </a:lnTo>
                  <a:lnTo>
                    <a:pt x="45" y="163"/>
                  </a:lnTo>
                  <a:lnTo>
                    <a:pt x="37" y="158"/>
                  </a:lnTo>
                  <a:lnTo>
                    <a:pt x="33" y="156"/>
                  </a:lnTo>
                  <a:lnTo>
                    <a:pt x="28" y="151"/>
                  </a:lnTo>
                  <a:lnTo>
                    <a:pt x="23" y="147"/>
                  </a:lnTo>
                  <a:lnTo>
                    <a:pt x="19" y="142"/>
                  </a:lnTo>
                  <a:lnTo>
                    <a:pt x="14" y="140"/>
                  </a:lnTo>
                  <a:lnTo>
                    <a:pt x="11" y="135"/>
                  </a:lnTo>
                  <a:lnTo>
                    <a:pt x="9" y="130"/>
                  </a:lnTo>
                  <a:lnTo>
                    <a:pt x="7" y="125"/>
                  </a:lnTo>
                  <a:lnTo>
                    <a:pt x="7" y="121"/>
                  </a:lnTo>
                  <a:lnTo>
                    <a:pt x="4" y="116"/>
                  </a:lnTo>
                  <a:lnTo>
                    <a:pt x="4" y="111"/>
                  </a:lnTo>
                  <a:lnTo>
                    <a:pt x="4" y="104"/>
                  </a:lnTo>
                  <a:lnTo>
                    <a:pt x="4" y="99"/>
                  </a:lnTo>
                  <a:lnTo>
                    <a:pt x="7" y="92"/>
                  </a:lnTo>
                  <a:lnTo>
                    <a:pt x="7" y="88"/>
                  </a:lnTo>
                  <a:lnTo>
                    <a:pt x="9" y="80"/>
                  </a:lnTo>
                  <a:lnTo>
                    <a:pt x="11" y="73"/>
                  </a:lnTo>
                  <a:lnTo>
                    <a:pt x="14" y="66"/>
                  </a:lnTo>
                  <a:lnTo>
                    <a:pt x="16" y="59"/>
                  </a:lnTo>
                  <a:lnTo>
                    <a:pt x="21" y="50"/>
                  </a:lnTo>
                  <a:lnTo>
                    <a:pt x="23" y="43"/>
                  </a:lnTo>
                  <a:lnTo>
                    <a:pt x="28" y="33"/>
                  </a:lnTo>
                  <a:lnTo>
                    <a:pt x="26" y="33"/>
                  </a:lnTo>
                  <a:lnTo>
                    <a:pt x="28" y="33"/>
                  </a:lnTo>
                  <a:lnTo>
                    <a:pt x="33" y="24"/>
                  </a:lnTo>
                  <a:lnTo>
                    <a:pt x="37" y="14"/>
                  </a:lnTo>
                  <a:lnTo>
                    <a:pt x="37" y="14"/>
                  </a:lnTo>
                  <a:lnTo>
                    <a:pt x="42" y="5"/>
                  </a:lnTo>
                  <a:lnTo>
                    <a:pt x="40" y="3"/>
                  </a:lnTo>
                  <a:lnTo>
                    <a:pt x="40" y="5"/>
                  </a:lnTo>
                  <a:lnTo>
                    <a:pt x="40" y="3"/>
                  </a:lnTo>
                  <a:lnTo>
                    <a:pt x="37" y="3"/>
                  </a:lnTo>
                  <a:lnTo>
                    <a:pt x="33" y="12"/>
                  </a:lnTo>
                  <a:lnTo>
                    <a:pt x="33" y="12"/>
                  </a:lnTo>
                  <a:lnTo>
                    <a:pt x="28" y="21"/>
                  </a:lnTo>
                  <a:lnTo>
                    <a:pt x="28" y="21"/>
                  </a:lnTo>
                  <a:lnTo>
                    <a:pt x="23" y="31"/>
                  </a:lnTo>
                  <a:lnTo>
                    <a:pt x="23" y="31"/>
                  </a:lnTo>
                  <a:lnTo>
                    <a:pt x="19" y="40"/>
                  </a:lnTo>
                  <a:lnTo>
                    <a:pt x="19" y="40"/>
                  </a:lnTo>
                  <a:lnTo>
                    <a:pt x="14" y="47"/>
                  </a:lnTo>
                  <a:lnTo>
                    <a:pt x="14" y="47"/>
                  </a:lnTo>
                  <a:lnTo>
                    <a:pt x="11" y="57"/>
                  </a:lnTo>
                  <a:lnTo>
                    <a:pt x="11" y="57"/>
                  </a:lnTo>
                  <a:lnTo>
                    <a:pt x="9" y="64"/>
                  </a:lnTo>
                  <a:lnTo>
                    <a:pt x="9" y="64"/>
                  </a:lnTo>
                  <a:lnTo>
                    <a:pt x="7" y="71"/>
                  </a:lnTo>
                  <a:lnTo>
                    <a:pt x="7" y="71"/>
                  </a:lnTo>
                  <a:lnTo>
                    <a:pt x="4" y="78"/>
                  </a:lnTo>
                  <a:lnTo>
                    <a:pt x="4" y="78"/>
                  </a:lnTo>
                  <a:lnTo>
                    <a:pt x="2" y="85"/>
                  </a:lnTo>
                  <a:lnTo>
                    <a:pt x="2" y="85"/>
                  </a:lnTo>
                  <a:lnTo>
                    <a:pt x="0" y="92"/>
                  </a:lnTo>
                  <a:lnTo>
                    <a:pt x="0" y="92"/>
                  </a:lnTo>
                  <a:lnTo>
                    <a:pt x="0" y="99"/>
                  </a:lnTo>
                  <a:lnTo>
                    <a:pt x="0" y="99"/>
                  </a:lnTo>
                  <a:lnTo>
                    <a:pt x="0" y="104"/>
                  </a:lnTo>
                  <a:lnTo>
                    <a:pt x="0" y="104"/>
                  </a:lnTo>
                  <a:lnTo>
                    <a:pt x="0" y="111"/>
                  </a:lnTo>
                  <a:lnTo>
                    <a:pt x="0" y="111"/>
                  </a:lnTo>
                  <a:lnTo>
                    <a:pt x="0" y="116"/>
                  </a:lnTo>
                  <a:lnTo>
                    <a:pt x="0" y="116"/>
                  </a:lnTo>
                  <a:lnTo>
                    <a:pt x="2" y="121"/>
                  </a:lnTo>
                  <a:lnTo>
                    <a:pt x="2" y="123"/>
                  </a:lnTo>
                  <a:lnTo>
                    <a:pt x="2" y="128"/>
                  </a:lnTo>
                  <a:lnTo>
                    <a:pt x="2" y="128"/>
                  </a:lnTo>
                  <a:lnTo>
                    <a:pt x="4" y="132"/>
                  </a:lnTo>
                  <a:lnTo>
                    <a:pt x="4" y="132"/>
                  </a:lnTo>
                  <a:lnTo>
                    <a:pt x="7" y="137"/>
                  </a:lnTo>
                  <a:lnTo>
                    <a:pt x="7" y="137"/>
                  </a:lnTo>
                  <a:lnTo>
                    <a:pt x="11" y="142"/>
                  </a:lnTo>
                  <a:lnTo>
                    <a:pt x="11" y="142"/>
                  </a:lnTo>
                  <a:lnTo>
                    <a:pt x="14" y="147"/>
                  </a:lnTo>
                  <a:lnTo>
                    <a:pt x="14" y="147"/>
                  </a:lnTo>
                  <a:lnTo>
                    <a:pt x="19" y="151"/>
                  </a:lnTo>
                  <a:lnTo>
                    <a:pt x="19" y="151"/>
                  </a:lnTo>
                  <a:lnTo>
                    <a:pt x="23" y="156"/>
                  </a:lnTo>
                  <a:lnTo>
                    <a:pt x="23" y="156"/>
                  </a:lnTo>
                  <a:lnTo>
                    <a:pt x="28" y="161"/>
                  </a:lnTo>
                  <a:lnTo>
                    <a:pt x="28" y="161"/>
                  </a:lnTo>
                  <a:lnTo>
                    <a:pt x="35" y="163"/>
                  </a:lnTo>
                  <a:lnTo>
                    <a:pt x="35" y="163"/>
                  </a:lnTo>
                  <a:lnTo>
                    <a:pt x="42" y="168"/>
                  </a:lnTo>
                  <a:lnTo>
                    <a:pt x="42" y="168"/>
                  </a:lnTo>
                  <a:lnTo>
                    <a:pt x="47" y="173"/>
                  </a:lnTo>
                  <a:lnTo>
                    <a:pt x="49" y="173"/>
                  </a:lnTo>
                  <a:lnTo>
                    <a:pt x="56" y="177"/>
                  </a:lnTo>
                  <a:lnTo>
                    <a:pt x="56" y="177"/>
                  </a:lnTo>
                  <a:lnTo>
                    <a:pt x="63" y="180"/>
                  </a:lnTo>
                  <a:lnTo>
                    <a:pt x="63" y="180"/>
                  </a:lnTo>
                  <a:lnTo>
                    <a:pt x="73" y="184"/>
                  </a:lnTo>
                  <a:lnTo>
                    <a:pt x="73" y="184"/>
                  </a:lnTo>
                  <a:lnTo>
                    <a:pt x="82" y="189"/>
                  </a:lnTo>
                  <a:lnTo>
                    <a:pt x="82" y="189"/>
                  </a:lnTo>
                  <a:lnTo>
                    <a:pt x="92" y="194"/>
                  </a:lnTo>
                  <a:lnTo>
                    <a:pt x="92" y="194"/>
                  </a:lnTo>
                  <a:lnTo>
                    <a:pt x="101" y="196"/>
                  </a:lnTo>
                  <a:lnTo>
                    <a:pt x="101" y="196"/>
                  </a:lnTo>
                  <a:lnTo>
                    <a:pt x="881" y="414"/>
                  </a:lnTo>
                  <a:lnTo>
                    <a:pt x="881" y="409"/>
                  </a:lnTo>
                  <a:lnTo>
                    <a:pt x="872" y="404"/>
                  </a:lnTo>
                  <a:lnTo>
                    <a:pt x="863" y="399"/>
                  </a:lnTo>
                  <a:lnTo>
                    <a:pt x="853" y="397"/>
                  </a:lnTo>
                  <a:lnTo>
                    <a:pt x="846" y="392"/>
                  </a:lnTo>
                  <a:lnTo>
                    <a:pt x="837" y="388"/>
                  </a:lnTo>
                  <a:lnTo>
                    <a:pt x="829" y="385"/>
                  </a:lnTo>
                  <a:lnTo>
                    <a:pt x="822" y="381"/>
                  </a:lnTo>
                  <a:lnTo>
                    <a:pt x="815" y="376"/>
                  </a:lnTo>
                  <a:lnTo>
                    <a:pt x="811" y="371"/>
                  </a:lnTo>
                  <a:lnTo>
                    <a:pt x="806" y="369"/>
                  </a:lnTo>
                  <a:lnTo>
                    <a:pt x="801" y="364"/>
                  </a:lnTo>
                  <a:lnTo>
                    <a:pt x="796" y="359"/>
                  </a:lnTo>
                  <a:lnTo>
                    <a:pt x="794" y="355"/>
                  </a:lnTo>
                  <a:lnTo>
                    <a:pt x="792" y="352"/>
                  </a:lnTo>
                  <a:lnTo>
                    <a:pt x="789" y="347"/>
                  </a:lnTo>
                  <a:lnTo>
                    <a:pt x="787" y="343"/>
                  </a:lnTo>
                  <a:lnTo>
                    <a:pt x="785" y="338"/>
                  </a:lnTo>
                  <a:lnTo>
                    <a:pt x="785" y="333"/>
                  </a:lnTo>
                  <a:lnTo>
                    <a:pt x="785" y="326"/>
                  </a:lnTo>
                  <a:lnTo>
                    <a:pt x="785" y="321"/>
                  </a:lnTo>
                  <a:lnTo>
                    <a:pt x="785" y="317"/>
                  </a:lnTo>
                  <a:lnTo>
                    <a:pt x="785" y="310"/>
                  </a:lnTo>
                  <a:lnTo>
                    <a:pt x="787" y="303"/>
                  </a:lnTo>
                  <a:lnTo>
                    <a:pt x="787" y="298"/>
                  </a:lnTo>
                  <a:lnTo>
                    <a:pt x="789" y="291"/>
                  </a:lnTo>
                  <a:lnTo>
                    <a:pt x="792" y="284"/>
                  </a:lnTo>
                  <a:lnTo>
                    <a:pt x="796" y="274"/>
                  </a:lnTo>
                  <a:lnTo>
                    <a:pt x="792" y="274"/>
                  </a:lnTo>
                  <a:lnTo>
                    <a:pt x="796" y="274"/>
                  </a:lnTo>
                  <a:lnTo>
                    <a:pt x="799" y="267"/>
                  </a:lnTo>
                  <a:lnTo>
                    <a:pt x="796" y="267"/>
                  </a:lnTo>
                  <a:lnTo>
                    <a:pt x="799" y="267"/>
                  </a:lnTo>
                  <a:lnTo>
                    <a:pt x="803" y="260"/>
                  </a:lnTo>
                  <a:lnTo>
                    <a:pt x="806" y="251"/>
                  </a:lnTo>
                  <a:lnTo>
                    <a:pt x="803" y="248"/>
                  </a:lnTo>
                  <a:lnTo>
                    <a:pt x="806" y="251"/>
                  </a:lnTo>
                  <a:lnTo>
                    <a:pt x="811" y="241"/>
                  </a:lnTo>
                  <a:lnTo>
                    <a:pt x="808" y="239"/>
                  </a:lnTo>
                  <a:lnTo>
                    <a:pt x="811" y="241"/>
                  </a:lnTo>
                  <a:lnTo>
                    <a:pt x="815" y="232"/>
                  </a:lnTo>
                  <a:lnTo>
                    <a:pt x="815" y="232"/>
                  </a:lnTo>
                  <a:lnTo>
                    <a:pt x="820" y="222"/>
                  </a:lnTo>
                  <a:lnTo>
                    <a:pt x="820" y="218"/>
                  </a:lnTo>
                  <a:lnTo>
                    <a:pt x="40" y="0"/>
                  </a:lnTo>
                  <a:lnTo>
                    <a:pt x="37" y="3"/>
                  </a:lnTo>
                  <a:lnTo>
                    <a:pt x="40" y="3"/>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4" name="Freeform 3584"/>
            <p:cNvSpPr/>
            <p:nvPr/>
          </p:nvSpPr>
          <p:spPr bwMode="auto">
            <a:xfrm>
              <a:off x="-9071769" y="-8307388"/>
              <a:ext cx="401638" cy="490538"/>
            </a:xfrm>
            <a:custGeom>
              <a:avLst/>
              <a:gdLst>
                <a:gd name="T0" fmla="*/ 73 w 107"/>
                <a:gd name="T1" fmla="*/ 131 h 131"/>
                <a:gd name="T2" fmla="*/ 107 w 107"/>
                <a:gd name="T3" fmla="*/ 90 h 131"/>
                <a:gd name="T4" fmla="*/ 41 w 107"/>
                <a:gd name="T5" fmla="*/ 71 h 131"/>
                <a:gd name="T6" fmla="*/ 51 w 107"/>
                <a:gd name="T7" fmla="*/ 16 h 131"/>
                <a:gd name="T8" fmla="*/ 24 w 107"/>
                <a:gd name="T9" fmla="*/ 20 h 131"/>
                <a:gd name="T10" fmla="*/ 7 w 107"/>
                <a:gd name="T11" fmla="*/ 88 h 131"/>
                <a:gd name="T12" fmla="*/ 67 w 107"/>
                <a:gd name="T13" fmla="*/ 125 h 131"/>
                <a:gd name="T14" fmla="*/ 73 w 107"/>
                <a:gd name="T15" fmla="*/ 131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31">
                  <a:moveTo>
                    <a:pt x="73" y="131"/>
                  </a:moveTo>
                  <a:cubicBezTo>
                    <a:pt x="107" y="90"/>
                    <a:pt x="107" y="90"/>
                    <a:pt x="107" y="90"/>
                  </a:cubicBezTo>
                  <a:cubicBezTo>
                    <a:pt x="96" y="89"/>
                    <a:pt x="39" y="81"/>
                    <a:pt x="41" y="71"/>
                  </a:cubicBezTo>
                  <a:cubicBezTo>
                    <a:pt x="46" y="46"/>
                    <a:pt x="54" y="24"/>
                    <a:pt x="51" y="16"/>
                  </a:cubicBezTo>
                  <a:cubicBezTo>
                    <a:pt x="45" y="0"/>
                    <a:pt x="26" y="11"/>
                    <a:pt x="24" y="20"/>
                  </a:cubicBezTo>
                  <a:cubicBezTo>
                    <a:pt x="16" y="57"/>
                    <a:pt x="0" y="81"/>
                    <a:pt x="7" y="88"/>
                  </a:cubicBezTo>
                  <a:cubicBezTo>
                    <a:pt x="13" y="93"/>
                    <a:pt x="22" y="99"/>
                    <a:pt x="67" y="125"/>
                  </a:cubicBezTo>
                  <a:cubicBezTo>
                    <a:pt x="68" y="125"/>
                    <a:pt x="72" y="129"/>
                    <a:pt x="73" y="131"/>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5" name="Freeform 3585"/>
            <p:cNvSpPr/>
            <p:nvPr/>
          </p:nvSpPr>
          <p:spPr bwMode="auto">
            <a:xfrm>
              <a:off x="-8632032" y="-8604250"/>
              <a:ext cx="963613" cy="495300"/>
            </a:xfrm>
            <a:custGeom>
              <a:avLst/>
              <a:gdLst>
                <a:gd name="T0" fmla="*/ 96 w 257"/>
                <a:gd name="T1" fmla="*/ 4 h 132"/>
                <a:gd name="T2" fmla="*/ 193 w 257"/>
                <a:gd name="T3" fmla="*/ 18 h 132"/>
                <a:gd name="T4" fmla="*/ 219 w 257"/>
                <a:gd name="T5" fmla="*/ 46 h 132"/>
                <a:gd name="T6" fmla="*/ 231 w 257"/>
                <a:gd name="T7" fmla="*/ 64 h 132"/>
                <a:gd name="T8" fmla="*/ 220 w 257"/>
                <a:gd name="T9" fmla="*/ 129 h 132"/>
                <a:gd name="T10" fmla="*/ 177 w 257"/>
                <a:gd name="T11" fmla="*/ 115 h 132"/>
                <a:gd name="T12" fmla="*/ 72 w 257"/>
                <a:gd name="T13" fmla="*/ 109 h 132"/>
                <a:gd name="T14" fmla="*/ 17 w 257"/>
                <a:gd name="T15" fmla="*/ 108 h 132"/>
                <a:gd name="T16" fmla="*/ 23 w 257"/>
                <a:gd name="T17" fmla="*/ 80 h 132"/>
                <a:gd name="T18" fmla="*/ 30 w 257"/>
                <a:gd name="T19" fmla="*/ 39 h 132"/>
                <a:gd name="T20" fmla="*/ 46 w 257"/>
                <a:gd name="T21" fmla="*/ 33 h 132"/>
                <a:gd name="T22" fmla="*/ 73 w 257"/>
                <a:gd name="T23" fmla="*/ 8 h 132"/>
                <a:gd name="T24" fmla="*/ 96 w 257"/>
                <a:gd name="T25" fmla="*/ 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32">
                  <a:moveTo>
                    <a:pt x="96" y="4"/>
                  </a:moveTo>
                  <a:cubicBezTo>
                    <a:pt x="193" y="18"/>
                    <a:pt x="193" y="18"/>
                    <a:pt x="193" y="18"/>
                  </a:cubicBezTo>
                  <a:cubicBezTo>
                    <a:pt x="235" y="18"/>
                    <a:pt x="215" y="46"/>
                    <a:pt x="219" y="46"/>
                  </a:cubicBezTo>
                  <a:cubicBezTo>
                    <a:pt x="243" y="48"/>
                    <a:pt x="221" y="63"/>
                    <a:pt x="231" y="64"/>
                  </a:cubicBezTo>
                  <a:cubicBezTo>
                    <a:pt x="257" y="66"/>
                    <a:pt x="251" y="132"/>
                    <a:pt x="220" y="129"/>
                  </a:cubicBezTo>
                  <a:cubicBezTo>
                    <a:pt x="196" y="127"/>
                    <a:pt x="204" y="118"/>
                    <a:pt x="177" y="115"/>
                  </a:cubicBezTo>
                  <a:cubicBezTo>
                    <a:pt x="139" y="111"/>
                    <a:pt x="109" y="106"/>
                    <a:pt x="72" y="109"/>
                  </a:cubicBezTo>
                  <a:cubicBezTo>
                    <a:pt x="65" y="110"/>
                    <a:pt x="22" y="110"/>
                    <a:pt x="17" y="108"/>
                  </a:cubicBezTo>
                  <a:cubicBezTo>
                    <a:pt x="3" y="102"/>
                    <a:pt x="10" y="79"/>
                    <a:pt x="23" y="80"/>
                  </a:cubicBezTo>
                  <a:cubicBezTo>
                    <a:pt x="22" y="79"/>
                    <a:pt x="0" y="55"/>
                    <a:pt x="30" y="39"/>
                  </a:cubicBezTo>
                  <a:cubicBezTo>
                    <a:pt x="47" y="30"/>
                    <a:pt x="44" y="53"/>
                    <a:pt x="46" y="33"/>
                  </a:cubicBezTo>
                  <a:cubicBezTo>
                    <a:pt x="49" y="10"/>
                    <a:pt x="67" y="18"/>
                    <a:pt x="73" y="8"/>
                  </a:cubicBezTo>
                  <a:cubicBezTo>
                    <a:pt x="78" y="0"/>
                    <a:pt x="88" y="2"/>
                    <a:pt x="96"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6" name="Freeform 3586"/>
            <p:cNvSpPr/>
            <p:nvPr/>
          </p:nvSpPr>
          <p:spPr bwMode="auto">
            <a:xfrm>
              <a:off x="-9220994" y="-7340600"/>
              <a:ext cx="1522413" cy="368300"/>
            </a:xfrm>
            <a:custGeom>
              <a:avLst/>
              <a:gdLst>
                <a:gd name="T0" fmla="*/ 36 w 406"/>
                <a:gd name="T1" fmla="*/ 0 h 98"/>
                <a:gd name="T2" fmla="*/ 373 w 406"/>
                <a:gd name="T3" fmla="*/ 44 h 98"/>
                <a:gd name="T4" fmla="*/ 406 w 406"/>
                <a:gd name="T5" fmla="*/ 84 h 98"/>
                <a:gd name="T6" fmla="*/ 172 w 406"/>
                <a:gd name="T7" fmla="*/ 81 h 98"/>
                <a:gd name="T8" fmla="*/ 167 w 406"/>
                <a:gd name="T9" fmla="*/ 66 h 98"/>
                <a:gd name="T10" fmla="*/ 144 w 406"/>
                <a:gd name="T11" fmla="*/ 77 h 98"/>
                <a:gd name="T12" fmla="*/ 8 w 406"/>
                <a:gd name="T13" fmla="*/ 16 h 98"/>
                <a:gd name="T14" fmla="*/ 36 w 406"/>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98">
                  <a:moveTo>
                    <a:pt x="36" y="0"/>
                  </a:moveTo>
                  <a:cubicBezTo>
                    <a:pt x="373" y="44"/>
                    <a:pt x="373" y="44"/>
                    <a:pt x="373" y="44"/>
                  </a:cubicBezTo>
                  <a:cubicBezTo>
                    <a:pt x="389" y="75"/>
                    <a:pt x="392" y="77"/>
                    <a:pt x="406" y="84"/>
                  </a:cubicBezTo>
                  <a:cubicBezTo>
                    <a:pt x="401" y="98"/>
                    <a:pt x="172" y="96"/>
                    <a:pt x="172" y="81"/>
                  </a:cubicBezTo>
                  <a:cubicBezTo>
                    <a:pt x="171" y="73"/>
                    <a:pt x="175" y="66"/>
                    <a:pt x="167" y="66"/>
                  </a:cubicBezTo>
                  <a:cubicBezTo>
                    <a:pt x="160" y="65"/>
                    <a:pt x="164" y="78"/>
                    <a:pt x="144" y="77"/>
                  </a:cubicBezTo>
                  <a:cubicBezTo>
                    <a:pt x="96" y="74"/>
                    <a:pt x="0" y="15"/>
                    <a:pt x="8" y="16"/>
                  </a:cubicBezTo>
                  <a:cubicBezTo>
                    <a:pt x="28" y="19"/>
                    <a:pt x="34" y="5"/>
                    <a:pt x="36"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7" name="Freeform 3587"/>
            <p:cNvSpPr/>
            <p:nvPr/>
          </p:nvSpPr>
          <p:spPr bwMode="auto">
            <a:xfrm>
              <a:off x="-9116219" y="-7442200"/>
              <a:ext cx="1343025" cy="360363"/>
            </a:xfrm>
            <a:custGeom>
              <a:avLst/>
              <a:gdLst>
                <a:gd name="T0" fmla="*/ 11 w 358"/>
                <a:gd name="T1" fmla="*/ 0 h 96"/>
                <a:gd name="T2" fmla="*/ 351 w 358"/>
                <a:gd name="T3" fmla="*/ 51 h 96"/>
                <a:gd name="T4" fmla="*/ 352 w 358"/>
                <a:gd name="T5" fmla="*/ 86 h 96"/>
                <a:gd name="T6" fmla="*/ 263 w 358"/>
                <a:gd name="T7" fmla="*/ 95 h 96"/>
                <a:gd name="T8" fmla="*/ 131 w 358"/>
                <a:gd name="T9" fmla="*/ 81 h 96"/>
                <a:gd name="T10" fmla="*/ 0 w 358"/>
                <a:gd name="T11" fmla="*/ 35 h 96"/>
                <a:gd name="T12" fmla="*/ 11 w 358"/>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358" h="96">
                  <a:moveTo>
                    <a:pt x="11" y="0"/>
                  </a:moveTo>
                  <a:cubicBezTo>
                    <a:pt x="351" y="51"/>
                    <a:pt x="351" y="51"/>
                    <a:pt x="351" y="51"/>
                  </a:cubicBezTo>
                  <a:cubicBezTo>
                    <a:pt x="358" y="65"/>
                    <a:pt x="358" y="81"/>
                    <a:pt x="352" y="86"/>
                  </a:cubicBezTo>
                  <a:cubicBezTo>
                    <a:pt x="346" y="92"/>
                    <a:pt x="325" y="96"/>
                    <a:pt x="263" y="95"/>
                  </a:cubicBezTo>
                  <a:cubicBezTo>
                    <a:pt x="244" y="95"/>
                    <a:pt x="187" y="91"/>
                    <a:pt x="131" y="81"/>
                  </a:cubicBezTo>
                  <a:cubicBezTo>
                    <a:pt x="65" y="70"/>
                    <a:pt x="1" y="51"/>
                    <a:pt x="0" y="35"/>
                  </a:cubicBezTo>
                  <a:cubicBezTo>
                    <a:pt x="0" y="22"/>
                    <a:pt x="11" y="1"/>
                    <a:pt x="11"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8" name="Freeform 3588"/>
            <p:cNvSpPr/>
            <p:nvPr/>
          </p:nvSpPr>
          <p:spPr bwMode="auto">
            <a:xfrm>
              <a:off x="-9097169" y="-8108950"/>
              <a:ext cx="1368425" cy="908050"/>
            </a:xfrm>
            <a:custGeom>
              <a:avLst/>
              <a:gdLst>
                <a:gd name="T0" fmla="*/ 158 w 365"/>
                <a:gd name="T1" fmla="*/ 0 h 242"/>
                <a:gd name="T2" fmla="*/ 328 w 365"/>
                <a:gd name="T3" fmla="*/ 21 h 242"/>
                <a:gd name="T4" fmla="*/ 356 w 365"/>
                <a:gd name="T5" fmla="*/ 218 h 242"/>
                <a:gd name="T6" fmla="*/ 282 w 365"/>
                <a:gd name="T7" fmla="*/ 241 h 242"/>
                <a:gd name="T8" fmla="*/ 5 w 365"/>
                <a:gd name="T9" fmla="*/ 173 h 242"/>
                <a:gd name="T10" fmla="*/ 51 w 365"/>
                <a:gd name="T11" fmla="*/ 86 h 242"/>
                <a:gd name="T12" fmla="*/ 158 w 365"/>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365" h="242">
                  <a:moveTo>
                    <a:pt x="158" y="0"/>
                  </a:moveTo>
                  <a:cubicBezTo>
                    <a:pt x="328" y="21"/>
                    <a:pt x="328" y="21"/>
                    <a:pt x="328" y="21"/>
                  </a:cubicBezTo>
                  <a:cubicBezTo>
                    <a:pt x="347" y="78"/>
                    <a:pt x="365" y="176"/>
                    <a:pt x="356" y="218"/>
                  </a:cubicBezTo>
                  <a:cubicBezTo>
                    <a:pt x="353" y="232"/>
                    <a:pt x="327" y="242"/>
                    <a:pt x="282" y="241"/>
                  </a:cubicBezTo>
                  <a:cubicBezTo>
                    <a:pt x="243" y="240"/>
                    <a:pt x="0" y="222"/>
                    <a:pt x="5" y="173"/>
                  </a:cubicBezTo>
                  <a:cubicBezTo>
                    <a:pt x="8" y="141"/>
                    <a:pt x="30" y="112"/>
                    <a:pt x="51" y="86"/>
                  </a:cubicBezTo>
                  <a:cubicBezTo>
                    <a:pt x="81" y="49"/>
                    <a:pt x="151" y="0"/>
                    <a:pt x="158"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9" name="Freeform 3589"/>
            <p:cNvSpPr>
              <a:spLocks noEditPoints="1"/>
            </p:cNvSpPr>
            <p:nvPr/>
          </p:nvSpPr>
          <p:spPr bwMode="auto">
            <a:xfrm>
              <a:off x="-8670132" y="-7569200"/>
              <a:ext cx="198438" cy="198438"/>
            </a:xfrm>
            <a:custGeom>
              <a:avLst/>
              <a:gdLst>
                <a:gd name="T0" fmla="*/ 42 w 53"/>
                <a:gd name="T1" fmla="*/ 9 h 53"/>
                <a:gd name="T2" fmla="*/ 9 w 53"/>
                <a:gd name="T3" fmla="*/ 10 h 53"/>
                <a:gd name="T4" fmla="*/ 11 w 53"/>
                <a:gd name="T5" fmla="*/ 44 h 53"/>
                <a:gd name="T6" fmla="*/ 44 w 53"/>
                <a:gd name="T7" fmla="*/ 42 h 53"/>
                <a:gd name="T8" fmla="*/ 42 w 53"/>
                <a:gd name="T9" fmla="*/ 9 h 53"/>
                <a:gd name="T10" fmla="*/ 29 w 53"/>
                <a:gd name="T11" fmla="*/ 35 h 53"/>
                <a:gd name="T12" fmla="*/ 29 w 53"/>
                <a:gd name="T13" fmla="*/ 41 h 53"/>
                <a:gd name="T14" fmla="*/ 24 w 53"/>
                <a:gd name="T15" fmla="*/ 41 h 53"/>
                <a:gd name="T16" fmla="*/ 24 w 53"/>
                <a:gd name="T17" fmla="*/ 36 h 53"/>
                <a:gd name="T18" fmla="*/ 29 w 53"/>
                <a:gd name="T19" fmla="*/ 35 h 53"/>
                <a:gd name="T20" fmla="*/ 16 w 53"/>
                <a:gd name="T21" fmla="*/ 23 h 53"/>
                <a:gd name="T22" fmla="*/ 16 w 53"/>
                <a:gd name="T23" fmla="*/ 29 h 53"/>
                <a:gd name="T24" fmla="*/ 11 w 53"/>
                <a:gd name="T25" fmla="*/ 29 h 53"/>
                <a:gd name="T26" fmla="*/ 11 w 53"/>
                <a:gd name="T27" fmla="*/ 24 h 53"/>
                <a:gd name="T28" fmla="*/ 16 w 53"/>
                <a:gd name="T29" fmla="*/ 23 h 53"/>
                <a:gd name="T30" fmla="*/ 27 w 53"/>
                <a:gd name="T31" fmla="*/ 11 h 53"/>
                <a:gd name="T32" fmla="*/ 28 w 53"/>
                <a:gd name="T33" fmla="*/ 16 h 53"/>
                <a:gd name="T34" fmla="*/ 22 w 53"/>
                <a:gd name="T35" fmla="*/ 16 h 53"/>
                <a:gd name="T36" fmla="*/ 22 w 53"/>
                <a:gd name="T37" fmla="*/ 11 h 53"/>
                <a:gd name="T38" fmla="*/ 27 w 53"/>
                <a:gd name="T39" fmla="*/ 11 h 53"/>
                <a:gd name="T40" fmla="*/ 41 w 53"/>
                <a:gd name="T41" fmla="*/ 24 h 53"/>
                <a:gd name="T42" fmla="*/ 41 w 53"/>
                <a:gd name="T43" fmla="*/ 29 h 53"/>
                <a:gd name="T44" fmla="*/ 36 w 53"/>
                <a:gd name="T45" fmla="*/ 29 h 53"/>
                <a:gd name="T46" fmla="*/ 36 w 53"/>
                <a:gd name="T47" fmla="*/ 24 h 53"/>
                <a:gd name="T48" fmla="*/ 41 w 53"/>
                <a:gd name="T49" fmla="*/ 2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53">
                  <a:moveTo>
                    <a:pt x="42" y="9"/>
                  </a:moveTo>
                  <a:cubicBezTo>
                    <a:pt x="33" y="0"/>
                    <a:pt x="18" y="1"/>
                    <a:pt x="9" y="10"/>
                  </a:cubicBezTo>
                  <a:cubicBezTo>
                    <a:pt x="0" y="20"/>
                    <a:pt x="1" y="35"/>
                    <a:pt x="11" y="44"/>
                  </a:cubicBezTo>
                  <a:cubicBezTo>
                    <a:pt x="20" y="53"/>
                    <a:pt x="35" y="52"/>
                    <a:pt x="44" y="42"/>
                  </a:cubicBezTo>
                  <a:cubicBezTo>
                    <a:pt x="53" y="32"/>
                    <a:pt x="52" y="17"/>
                    <a:pt x="42" y="9"/>
                  </a:cubicBezTo>
                  <a:close/>
                  <a:moveTo>
                    <a:pt x="29" y="35"/>
                  </a:moveTo>
                  <a:cubicBezTo>
                    <a:pt x="31" y="37"/>
                    <a:pt x="31" y="39"/>
                    <a:pt x="29" y="41"/>
                  </a:cubicBezTo>
                  <a:cubicBezTo>
                    <a:pt x="28" y="42"/>
                    <a:pt x="26" y="42"/>
                    <a:pt x="24" y="41"/>
                  </a:cubicBezTo>
                  <a:cubicBezTo>
                    <a:pt x="23" y="40"/>
                    <a:pt x="23" y="37"/>
                    <a:pt x="24" y="36"/>
                  </a:cubicBezTo>
                  <a:cubicBezTo>
                    <a:pt x="25" y="34"/>
                    <a:pt x="28" y="34"/>
                    <a:pt x="29" y="35"/>
                  </a:cubicBezTo>
                  <a:close/>
                  <a:moveTo>
                    <a:pt x="16" y="23"/>
                  </a:moveTo>
                  <a:cubicBezTo>
                    <a:pt x="18" y="25"/>
                    <a:pt x="18" y="27"/>
                    <a:pt x="16" y="29"/>
                  </a:cubicBezTo>
                  <a:cubicBezTo>
                    <a:pt x="15" y="30"/>
                    <a:pt x="13" y="30"/>
                    <a:pt x="11" y="29"/>
                  </a:cubicBezTo>
                  <a:cubicBezTo>
                    <a:pt x="10" y="27"/>
                    <a:pt x="10" y="25"/>
                    <a:pt x="11" y="24"/>
                  </a:cubicBezTo>
                  <a:cubicBezTo>
                    <a:pt x="12" y="22"/>
                    <a:pt x="15" y="22"/>
                    <a:pt x="16" y="23"/>
                  </a:cubicBezTo>
                  <a:close/>
                  <a:moveTo>
                    <a:pt x="27" y="11"/>
                  </a:moveTo>
                  <a:cubicBezTo>
                    <a:pt x="29" y="12"/>
                    <a:pt x="29" y="15"/>
                    <a:pt x="28" y="16"/>
                  </a:cubicBezTo>
                  <a:cubicBezTo>
                    <a:pt x="26" y="18"/>
                    <a:pt x="24" y="18"/>
                    <a:pt x="22" y="16"/>
                  </a:cubicBezTo>
                  <a:cubicBezTo>
                    <a:pt x="21" y="15"/>
                    <a:pt x="21" y="13"/>
                    <a:pt x="22" y="11"/>
                  </a:cubicBezTo>
                  <a:cubicBezTo>
                    <a:pt x="23" y="10"/>
                    <a:pt x="26" y="10"/>
                    <a:pt x="27" y="11"/>
                  </a:cubicBezTo>
                  <a:close/>
                  <a:moveTo>
                    <a:pt x="41" y="24"/>
                  </a:moveTo>
                  <a:cubicBezTo>
                    <a:pt x="43" y="25"/>
                    <a:pt x="43" y="27"/>
                    <a:pt x="41" y="29"/>
                  </a:cubicBezTo>
                  <a:cubicBezTo>
                    <a:pt x="40" y="30"/>
                    <a:pt x="38" y="30"/>
                    <a:pt x="36" y="29"/>
                  </a:cubicBezTo>
                  <a:cubicBezTo>
                    <a:pt x="34" y="28"/>
                    <a:pt x="34" y="25"/>
                    <a:pt x="36" y="24"/>
                  </a:cubicBezTo>
                  <a:cubicBezTo>
                    <a:pt x="37" y="22"/>
                    <a:pt x="39" y="22"/>
                    <a:pt x="41" y="24"/>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0" name="Freeform 3590"/>
            <p:cNvSpPr>
              <a:spLocks noEditPoints="1"/>
            </p:cNvSpPr>
            <p:nvPr/>
          </p:nvSpPr>
          <p:spPr bwMode="auto">
            <a:xfrm>
              <a:off x="-8628857" y="-7794625"/>
              <a:ext cx="184150" cy="180975"/>
            </a:xfrm>
            <a:custGeom>
              <a:avLst/>
              <a:gdLst>
                <a:gd name="T0" fmla="*/ 39 w 49"/>
                <a:gd name="T1" fmla="*/ 8 h 48"/>
                <a:gd name="T2" fmla="*/ 8 w 49"/>
                <a:gd name="T3" fmla="*/ 10 h 48"/>
                <a:gd name="T4" fmla="*/ 10 w 49"/>
                <a:gd name="T5" fmla="*/ 40 h 48"/>
                <a:gd name="T6" fmla="*/ 41 w 49"/>
                <a:gd name="T7" fmla="*/ 39 h 48"/>
                <a:gd name="T8" fmla="*/ 39 w 49"/>
                <a:gd name="T9" fmla="*/ 8 h 48"/>
                <a:gd name="T10" fmla="*/ 27 w 49"/>
                <a:gd name="T11" fmla="*/ 32 h 48"/>
                <a:gd name="T12" fmla="*/ 27 w 49"/>
                <a:gd name="T13" fmla="*/ 37 h 48"/>
                <a:gd name="T14" fmla="*/ 22 w 49"/>
                <a:gd name="T15" fmla="*/ 38 h 48"/>
                <a:gd name="T16" fmla="*/ 22 w 49"/>
                <a:gd name="T17" fmla="*/ 33 h 48"/>
                <a:gd name="T18" fmla="*/ 27 w 49"/>
                <a:gd name="T19" fmla="*/ 32 h 48"/>
                <a:gd name="T20" fmla="*/ 15 w 49"/>
                <a:gd name="T21" fmla="*/ 21 h 48"/>
                <a:gd name="T22" fmla="*/ 15 w 49"/>
                <a:gd name="T23" fmla="*/ 26 h 48"/>
                <a:gd name="T24" fmla="*/ 10 w 49"/>
                <a:gd name="T25" fmla="*/ 26 h 48"/>
                <a:gd name="T26" fmla="*/ 10 w 49"/>
                <a:gd name="T27" fmla="*/ 22 h 48"/>
                <a:gd name="T28" fmla="*/ 15 w 49"/>
                <a:gd name="T29" fmla="*/ 21 h 48"/>
                <a:gd name="T30" fmla="*/ 25 w 49"/>
                <a:gd name="T31" fmla="*/ 10 h 48"/>
                <a:gd name="T32" fmla="*/ 25 w 49"/>
                <a:gd name="T33" fmla="*/ 15 h 48"/>
                <a:gd name="T34" fmla="*/ 21 w 49"/>
                <a:gd name="T35" fmla="*/ 15 h 48"/>
                <a:gd name="T36" fmla="*/ 20 w 49"/>
                <a:gd name="T37" fmla="*/ 10 h 48"/>
                <a:gd name="T38" fmla="*/ 25 w 49"/>
                <a:gd name="T39" fmla="*/ 10 h 48"/>
                <a:gd name="T40" fmla="*/ 38 w 49"/>
                <a:gd name="T41" fmla="*/ 22 h 48"/>
                <a:gd name="T42" fmla="*/ 38 w 49"/>
                <a:gd name="T43" fmla="*/ 26 h 48"/>
                <a:gd name="T44" fmla="*/ 33 w 49"/>
                <a:gd name="T45" fmla="*/ 27 h 48"/>
                <a:gd name="T46" fmla="*/ 33 w 49"/>
                <a:gd name="T47" fmla="*/ 22 h 48"/>
                <a:gd name="T48" fmla="*/ 38 w 49"/>
                <a:gd name="T49" fmla="*/ 2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8">
                  <a:moveTo>
                    <a:pt x="39" y="8"/>
                  </a:moveTo>
                  <a:cubicBezTo>
                    <a:pt x="30" y="0"/>
                    <a:pt x="16" y="1"/>
                    <a:pt x="8" y="10"/>
                  </a:cubicBezTo>
                  <a:cubicBezTo>
                    <a:pt x="0" y="19"/>
                    <a:pt x="1" y="32"/>
                    <a:pt x="10" y="40"/>
                  </a:cubicBezTo>
                  <a:cubicBezTo>
                    <a:pt x="19" y="48"/>
                    <a:pt x="32" y="48"/>
                    <a:pt x="41" y="39"/>
                  </a:cubicBezTo>
                  <a:cubicBezTo>
                    <a:pt x="49" y="30"/>
                    <a:pt x="48" y="16"/>
                    <a:pt x="39" y="8"/>
                  </a:cubicBezTo>
                  <a:close/>
                  <a:moveTo>
                    <a:pt x="27" y="32"/>
                  </a:moveTo>
                  <a:cubicBezTo>
                    <a:pt x="28" y="34"/>
                    <a:pt x="28" y="36"/>
                    <a:pt x="27" y="37"/>
                  </a:cubicBezTo>
                  <a:cubicBezTo>
                    <a:pt x="26" y="39"/>
                    <a:pt x="24" y="39"/>
                    <a:pt x="22" y="38"/>
                  </a:cubicBezTo>
                  <a:cubicBezTo>
                    <a:pt x="21" y="36"/>
                    <a:pt x="21" y="34"/>
                    <a:pt x="22" y="33"/>
                  </a:cubicBezTo>
                  <a:cubicBezTo>
                    <a:pt x="23" y="31"/>
                    <a:pt x="25" y="31"/>
                    <a:pt x="27" y="32"/>
                  </a:cubicBezTo>
                  <a:close/>
                  <a:moveTo>
                    <a:pt x="15" y="21"/>
                  </a:moveTo>
                  <a:cubicBezTo>
                    <a:pt x="16" y="23"/>
                    <a:pt x="16" y="25"/>
                    <a:pt x="15" y="26"/>
                  </a:cubicBezTo>
                  <a:cubicBezTo>
                    <a:pt x="14" y="28"/>
                    <a:pt x="12" y="28"/>
                    <a:pt x="10" y="26"/>
                  </a:cubicBezTo>
                  <a:cubicBezTo>
                    <a:pt x="9" y="25"/>
                    <a:pt x="9" y="23"/>
                    <a:pt x="10" y="22"/>
                  </a:cubicBezTo>
                  <a:cubicBezTo>
                    <a:pt x="11" y="20"/>
                    <a:pt x="14" y="20"/>
                    <a:pt x="15" y="21"/>
                  </a:cubicBezTo>
                  <a:close/>
                  <a:moveTo>
                    <a:pt x="25" y="10"/>
                  </a:moveTo>
                  <a:cubicBezTo>
                    <a:pt x="27" y="11"/>
                    <a:pt x="27" y="14"/>
                    <a:pt x="25" y="15"/>
                  </a:cubicBezTo>
                  <a:cubicBezTo>
                    <a:pt x="24" y="16"/>
                    <a:pt x="22" y="16"/>
                    <a:pt x="21" y="15"/>
                  </a:cubicBezTo>
                  <a:cubicBezTo>
                    <a:pt x="19" y="14"/>
                    <a:pt x="19" y="12"/>
                    <a:pt x="20" y="10"/>
                  </a:cubicBezTo>
                  <a:cubicBezTo>
                    <a:pt x="22" y="9"/>
                    <a:pt x="24" y="9"/>
                    <a:pt x="25" y="10"/>
                  </a:cubicBezTo>
                  <a:close/>
                  <a:moveTo>
                    <a:pt x="38" y="22"/>
                  </a:moveTo>
                  <a:cubicBezTo>
                    <a:pt x="39" y="23"/>
                    <a:pt x="39" y="25"/>
                    <a:pt x="38" y="26"/>
                  </a:cubicBezTo>
                  <a:cubicBezTo>
                    <a:pt x="37" y="28"/>
                    <a:pt x="34" y="28"/>
                    <a:pt x="33" y="27"/>
                  </a:cubicBezTo>
                  <a:cubicBezTo>
                    <a:pt x="32" y="25"/>
                    <a:pt x="32" y="23"/>
                    <a:pt x="33" y="22"/>
                  </a:cubicBezTo>
                  <a:cubicBezTo>
                    <a:pt x="34" y="21"/>
                    <a:pt x="36" y="20"/>
                    <a:pt x="38" y="22"/>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1" name="Freeform 3591"/>
            <p:cNvSpPr/>
            <p:nvPr/>
          </p:nvSpPr>
          <p:spPr bwMode="auto">
            <a:xfrm>
              <a:off x="-8095457" y="-7389813"/>
              <a:ext cx="300038" cy="203200"/>
            </a:xfrm>
            <a:custGeom>
              <a:avLst/>
              <a:gdLst>
                <a:gd name="T0" fmla="*/ 7 w 80"/>
                <a:gd name="T1" fmla="*/ 9 h 54"/>
                <a:gd name="T2" fmla="*/ 72 w 80"/>
                <a:gd name="T3" fmla="*/ 0 h 54"/>
                <a:gd name="T4" fmla="*/ 31 w 80"/>
                <a:gd name="T5" fmla="*/ 48 h 54"/>
                <a:gd name="T6" fmla="*/ 7 w 80"/>
                <a:gd name="T7" fmla="*/ 9 h 54"/>
              </a:gdLst>
              <a:ahLst/>
              <a:cxnLst>
                <a:cxn ang="0">
                  <a:pos x="T0" y="T1"/>
                </a:cxn>
                <a:cxn ang="0">
                  <a:pos x="T2" y="T3"/>
                </a:cxn>
                <a:cxn ang="0">
                  <a:pos x="T4" y="T5"/>
                </a:cxn>
                <a:cxn ang="0">
                  <a:pos x="T6" y="T7"/>
                </a:cxn>
              </a:cxnLst>
              <a:rect l="0" t="0" r="r" b="b"/>
              <a:pathLst>
                <a:path w="80" h="54">
                  <a:moveTo>
                    <a:pt x="7" y="9"/>
                  </a:moveTo>
                  <a:cubicBezTo>
                    <a:pt x="72" y="0"/>
                    <a:pt x="72" y="0"/>
                    <a:pt x="72" y="0"/>
                  </a:cubicBezTo>
                  <a:cubicBezTo>
                    <a:pt x="80" y="17"/>
                    <a:pt x="59" y="54"/>
                    <a:pt x="31" y="48"/>
                  </a:cubicBezTo>
                  <a:cubicBezTo>
                    <a:pt x="31" y="49"/>
                    <a:pt x="0" y="47"/>
                    <a:pt x="7" y="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2" name="Freeform 3592"/>
            <p:cNvSpPr/>
            <p:nvPr/>
          </p:nvSpPr>
          <p:spPr bwMode="auto">
            <a:xfrm>
              <a:off x="-8103394" y="-7513638"/>
              <a:ext cx="288925" cy="117475"/>
            </a:xfrm>
            <a:custGeom>
              <a:avLst/>
              <a:gdLst>
                <a:gd name="T0" fmla="*/ 52 w 77"/>
                <a:gd name="T1" fmla="*/ 12 h 31"/>
                <a:gd name="T2" fmla="*/ 48 w 77"/>
                <a:gd name="T3" fmla="*/ 0 h 31"/>
                <a:gd name="T4" fmla="*/ 72 w 77"/>
                <a:gd name="T5" fmla="*/ 7 h 31"/>
                <a:gd name="T6" fmla="*/ 66 w 77"/>
                <a:gd name="T7" fmla="*/ 13 h 31"/>
                <a:gd name="T8" fmla="*/ 32 w 77"/>
                <a:gd name="T9" fmla="*/ 23 h 31"/>
                <a:gd name="T10" fmla="*/ 5 w 77"/>
                <a:gd name="T11" fmla="*/ 22 h 31"/>
                <a:gd name="T12" fmla="*/ 52 w 77"/>
                <a:gd name="T13" fmla="*/ 12 h 31"/>
              </a:gdLst>
              <a:ahLst/>
              <a:cxnLst>
                <a:cxn ang="0">
                  <a:pos x="T0" y="T1"/>
                </a:cxn>
                <a:cxn ang="0">
                  <a:pos x="T2" y="T3"/>
                </a:cxn>
                <a:cxn ang="0">
                  <a:pos x="T4" y="T5"/>
                </a:cxn>
                <a:cxn ang="0">
                  <a:pos x="T6" y="T7"/>
                </a:cxn>
                <a:cxn ang="0">
                  <a:pos x="T8" y="T9"/>
                </a:cxn>
                <a:cxn ang="0">
                  <a:pos x="T10" y="T11"/>
                </a:cxn>
                <a:cxn ang="0">
                  <a:pos x="T12" y="T13"/>
                </a:cxn>
              </a:cxnLst>
              <a:rect l="0" t="0" r="r" b="b"/>
              <a:pathLst>
                <a:path w="77" h="31">
                  <a:moveTo>
                    <a:pt x="52" y="12"/>
                  </a:moveTo>
                  <a:cubicBezTo>
                    <a:pt x="52" y="10"/>
                    <a:pt x="50" y="2"/>
                    <a:pt x="48" y="0"/>
                  </a:cubicBezTo>
                  <a:cubicBezTo>
                    <a:pt x="51" y="1"/>
                    <a:pt x="70" y="4"/>
                    <a:pt x="72" y="7"/>
                  </a:cubicBezTo>
                  <a:cubicBezTo>
                    <a:pt x="76" y="10"/>
                    <a:pt x="77" y="8"/>
                    <a:pt x="66" y="13"/>
                  </a:cubicBezTo>
                  <a:cubicBezTo>
                    <a:pt x="61" y="16"/>
                    <a:pt x="38" y="22"/>
                    <a:pt x="32" y="23"/>
                  </a:cubicBezTo>
                  <a:cubicBezTo>
                    <a:pt x="30" y="23"/>
                    <a:pt x="0" y="31"/>
                    <a:pt x="5" y="22"/>
                  </a:cubicBezTo>
                  <a:cubicBezTo>
                    <a:pt x="6" y="20"/>
                    <a:pt x="47" y="14"/>
                    <a:pt x="52"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3" name="Freeform 3593"/>
            <p:cNvSpPr/>
            <p:nvPr/>
          </p:nvSpPr>
          <p:spPr bwMode="auto">
            <a:xfrm>
              <a:off x="-8128794" y="-7489825"/>
              <a:ext cx="388938" cy="217488"/>
            </a:xfrm>
            <a:custGeom>
              <a:avLst/>
              <a:gdLst>
                <a:gd name="T0" fmla="*/ 27 w 104"/>
                <a:gd name="T1" fmla="*/ 15 h 58"/>
                <a:gd name="T2" fmla="*/ 83 w 104"/>
                <a:gd name="T3" fmla="*/ 2 h 58"/>
                <a:gd name="T4" fmla="*/ 81 w 104"/>
                <a:gd name="T5" fmla="*/ 21 h 58"/>
                <a:gd name="T6" fmla="*/ 15 w 104"/>
                <a:gd name="T7" fmla="*/ 36 h 58"/>
                <a:gd name="T8" fmla="*/ 10 w 104"/>
                <a:gd name="T9" fmla="*/ 28 h 58"/>
                <a:gd name="T10" fmla="*/ 27 w 104"/>
                <a:gd name="T11" fmla="*/ 15 h 58"/>
              </a:gdLst>
              <a:ahLst/>
              <a:cxnLst>
                <a:cxn ang="0">
                  <a:pos x="T0" y="T1"/>
                </a:cxn>
                <a:cxn ang="0">
                  <a:pos x="T2" y="T3"/>
                </a:cxn>
                <a:cxn ang="0">
                  <a:pos x="T4" y="T5"/>
                </a:cxn>
                <a:cxn ang="0">
                  <a:pos x="T6" y="T7"/>
                </a:cxn>
                <a:cxn ang="0">
                  <a:pos x="T8" y="T9"/>
                </a:cxn>
                <a:cxn ang="0">
                  <a:pos x="T10" y="T11"/>
                </a:cxn>
              </a:cxnLst>
              <a:rect l="0" t="0" r="r" b="b"/>
              <a:pathLst>
                <a:path w="104" h="58">
                  <a:moveTo>
                    <a:pt x="27" y="15"/>
                  </a:moveTo>
                  <a:cubicBezTo>
                    <a:pt x="45" y="14"/>
                    <a:pt x="79" y="0"/>
                    <a:pt x="83" y="2"/>
                  </a:cubicBezTo>
                  <a:cubicBezTo>
                    <a:pt x="94" y="9"/>
                    <a:pt x="75" y="19"/>
                    <a:pt x="81" y="21"/>
                  </a:cubicBezTo>
                  <a:cubicBezTo>
                    <a:pt x="104" y="28"/>
                    <a:pt x="33" y="58"/>
                    <a:pt x="15" y="36"/>
                  </a:cubicBezTo>
                  <a:cubicBezTo>
                    <a:pt x="14" y="36"/>
                    <a:pt x="16" y="35"/>
                    <a:pt x="10" y="28"/>
                  </a:cubicBezTo>
                  <a:cubicBezTo>
                    <a:pt x="0" y="15"/>
                    <a:pt x="26" y="15"/>
                    <a:pt x="27" y="15"/>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4" name="Freeform 3594"/>
            <p:cNvSpPr/>
            <p:nvPr/>
          </p:nvSpPr>
          <p:spPr bwMode="auto">
            <a:xfrm>
              <a:off x="-8865394" y="-8124825"/>
              <a:ext cx="420688" cy="323850"/>
            </a:xfrm>
            <a:custGeom>
              <a:avLst/>
              <a:gdLst>
                <a:gd name="T0" fmla="*/ 112 w 112"/>
                <a:gd name="T1" fmla="*/ 52 h 86"/>
                <a:gd name="T2" fmla="*/ 94 w 112"/>
                <a:gd name="T3" fmla="*/ 0 h 86"/>
                <a:gd name="T4" fmla="*/ 6 w 112"/>
                <a:gd name="T5" fmla="*/ 72 h 86"/>
                <a:gd name="T6" fmla="*/ 76 w 112"/>
                <a:gd name="T7" fmla="*/ 66 h 86"/>
                <a:gd name="T8" fmla="*/ 112 w 112"/>
                <a:gd name="T9" fmla="*/ 52 h 86"/>
              </a:gdLst>
              <a:ahLst/>
              <a:cxnLst>
                <a:cxn ang="0">
                  <a:pos x="T0" y="T1"/>
                </a:cxn>
                <a:cxn ang="0">
                  <a:pos x="T2" y="T3"/>
                </a:cxn>
                <a:cxn ang="0">
                  <a:pos x="T4" y="T5"/>
                </a:cxn>
                <a:cxn ang="0">
                  <a:pos x="T6" y="T7"/>
                </a:cxn>
                <a:cxn ang="0">
                  <a:pos x="T8" y="T9"/>
                </a:cxn>
              </a:cxnLst>
              <a:rect l="0" t="0" r="r" b="b"/>
              <a:pathLst>
                <a:path w="112" h="86">
                  <a:moveTo>
                    <a:pt x="112" y="52"/>
                  </a:moveTo>
                  <a:cubicBezTo>
                    <a:pt x="94" y="0"/>
                    <a:pt x="94" y="0"/>
                    <a:pt x="94" y="0"/>
                  </a:cubicBezTo>
                  <a:cubicBezTo>
                    <a:pt x="57" y="15"/>
                    <a:pt x="0" y="52"/>
                    <a:pt x="6" y="72"/>
                  </a:cubicBezTo>
                  <a:cubicBezTo>
                    <a:pt x="9" y="82"/>
                    <a:pt x="24" y="86"/>
                    <a:pt x="76" y="66"/>
                  </a:cubicBezTo>
                  <a:cubicBezTo>
                    <a:pt x="81" y="64"/>
                    <a:pt x="107" y="53"/>
                    <a:pt x="112" y="52"/>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5" name="Freeform 3595"/>
            <p:cNvSpPr/>
            <p:nvPr/>
          </p:nvSpPr>
          <p:spPr bwMode="auto">
            <a:xfrm>
              <a:off x="-8873332" y="-8672513"/>
              <a:ext cx="1157288" cy="830263"/>
            </a:xfrm>
            <a:custGeom>
              <a:avLst/>
              <a:gdLst>
                <a:gd name="T0" fmla="*/ 226 w 308"/>
                <a:gd name="T1" fmla="*/ 19 h 221"/>
                <a:gd name="T2" fmla="*/ 257 w 308"/>
                <a:gd name="T3" fmla="*/ 167 h 221"/>
                <a:gd name="T4" fmla="*/ 120 w 308"/>
                <a:gd name="T5" fmla="*/ 61 h 221"/>
                <a:gd name="T6" fmla="*/ 226 w 308"/>
                <a:gd name="T7" fmla="*/ 19 h 221"/>
              </a:gdLst>
              <a:ahLst/>
              <a:cxnLst>
                <a:cxn ang="0">
                  <a:pos x="T0" y="T1"/>
                </a:cxn>
                <a:cxn ang="0">
                  <a:pos x="T2" y="T3"/>
                </a:cxn>
                <a:cxn ang="0">
                  <a:pos x="T4" y="T5"/>
                </a:cxn>
                <a:cxn ang="0">
                  <a:pos x="T6" y="T7"/>
                </a:cxn>
              </a:cxnLst>
              <a:rect l="0" t="0" r="r" b="b"/>
              <a:pathLst>
                <a:path w="308" h="221">
                  <a:moveTo>
                    <a:pt x="226" y="19"/>
                  </a:moveTo>
                  <a:cubicBezTo>
                    <a:pt x="267" y="57"/>
                    <a:pt x="308" y="112"/>
                    <a:pt x="257" y="167"/>
                  </a:cubicBezTo>
                  <a:cubicBezTo>
                    <a:pt x="206" y="221"/>
                    <a:pt x="0" y="181"/>
                    <a:pt x="120" y="61"/>
                  </a:cubicBezTo>
                  <a:cubicBezTo>
                    <a:pt x="138" y="43"/>
                    <a:pt x="207" y="0"/>
                    <a:pt x="226" y="19"/>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6" name="Freeform 3596"/>
            <p:cNvSpPr/>
            <p:nvPr/>
          </p:nvSpPr>
          <p:spPr bwMode="auto">
            <a:xfrm>
              <a:off x="-8114507" y="-8042275"/>
              <a:ext cx="393700" cy="473075"/>
            </a:xfrm>
            <a:custGeom>
              <a:avLst/>
              <a:gdLst>
                <a:gd name="T0" fmla="*/ 62 w 105"/>
                <a:gd name="T1" fmla="*/ 0 h 126"/>
                <a:gd name="T2" fmla="*/ 0 w 105"/>
                <a:gd name="T3" fmla="*/ 43 h 126"/>
                <a:gd name="T4" fmla="*/ 58 w 105"/>
                <a:gd name="T5" fmla="*/ 94 h 126"/>
                <a:gd name="T6" fmla="*/ 62 w 105"/>
                <a:gd name="T7" fmla="*/ 0 h 126"/>
              </a:gdLst>
              <a:ahLst/>
              <a:cxnLst>
                <a:cxn ang="0">
                  <a:pos x="T0" y="T1"/>
                </a:cxn>
                <a:cxn ang="0">
                  <a:pos x="T2" y="T3"/>
                </a:cxn>
                <a:cxn ang="0">
                  <a:pos x="T4" y="T5"/>
                </a:cxn>
                <a:cxn ang="0">
                  <a:pos x="T6" y="T7"/>
                </a:cxn>
              </a:cxnLst>
              <a:rect l="0" t="0" r="r" b="b"/>
              <a:pathLst>
                <a:path w="105" h="126">
                  <a:moveTo>
                    <a:pt x="62" y="0"/>
                  </a:moveTo>
                  <a:cubicBezTo>
                    <a:pt x="0" y="43"/>
                    <a:pt x="0" y="43"/>
                    <a:pt x="0" y="43"/>
                  </a:cubicBezTo>
                  <a:cubicBezTo>
                    <a:pt x="0" y="44"/>
                    <a:pt x="35" y="79"/>
                    <a:pt x="58" y="94"/>
                  </a:cubicBezTo>
                  <a:cubicBezTo>
                    <a:pt x="105" y="126"/>
                    <a:pt x="92" y="11"/>
                    <a:pt x="62" y="0"/>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7" name="Freeform 3597"/>
            <p:cNvSpPr/>
            <p:nvPr/>
          </p:nvSpPr>
          <p:spPr bwMode="auto">
            <a:xfrm>
              <a:off x="-8722519" y="-8593138"/>
              <a:ext cx="915988" cy="671513"/>
            </a:xfrm>
            <a:custGeom>
              <a:avLst/>
              <a:gdLst>
                <a:gd name="T0" fmla="*/ 179 w 244"/>
                <a:gd name="T1" fmla="*/ 15 h 179"/>
                <a:gd name="T2" fmla="*/ 203 w 244"/>
                <a:gd name="T3" fmla="*/ 135 h 179"/>
                <a:gd name="T4" fmla="*/ 95 w 244"/>
                <a:gd name="T5" fmla="*/ 50 h 179"/>
                <a:gd name="T6" fmla="*/ 179 w 244"/>
                <a:gd name="T7" fmla="*/ 15 h 179"/>
              </a:gdLst>
              <a:ahLst/>
              <a:cxnLst>
                <a:cxn ang="0">
                  <a:pos x="T0" y="T1"/>
                </a:cxn>
                <a:cxn ang="0">
                  <a:pos x="T2" y="T3"/>
                </a:cxn>
                <a:cxn ang="0">
                  <a:pos x="T4" y="T5"/>
                </a:cxn>
                <a:cxn ang="0">
                  <a:pos x="T6" y="T7"/>
                </a:cxn>
              </a:cxnLst>
              <a:rect l="0" t="0" r="r" b="b"/>
              <a:pathLst>
                <a:path w="244" h="179">
                  <a:moveTo>
                    <a:pt x="179" y="15"/>
                  </a:moveTo>
                  <a:cubicBezTo>
                    <a:pt x="212" y="46"/>
                    <a:pt x="244" y="91"/>
                    <a:pt x="203" y="135"/>
                  </a:cubicBezTo>
                  <a:cubicBezTo>
                    <a:pt x="163" y="179"/>
                    <a:pt x="0" y="147"/>
                    <a:pt x="95" y="50"/>
                  </a:cubicBezTo>
                  <a:cubicBezTo>
                    <a:pt x="110" y="35"/>
                    <a:pt x="164" y="0"/>
                    <a:pt x="179" y="15"/>
                  </a:cubicBezTo>
                  <a:close/>
                </a:path>
              </a:pathLst>
            </a:custGeom>
            <a:solidFill>
              <a:srgbClr val="FAD4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8" name="Freeform 3598"/>
            <p:cNvSpPr/>
            <p:nvPr/>
          </p:nvSpPr>
          <p:spPr bwMode="auto">
            <a:xfrm>
              <a:off x="-8673307" y="-8405813"/>
              <a:ext cx="1185863" cy="1304925"/>
            </a:xfrm>
            <a:custGeom>
              <a:avLst/>
              <a:gdLst>
                <a:gd name="T0" fmla="*/ 52 w 316"/>
                <a:gd name="T1" fmla="*/ 6 h 348"/>
                <a:gd name="T2" fmla="*/ 202 w 316"/>
                <a:gd name="T3" fmla="*/ 84 h 348"/>
                <a:gd name="T4" fmla="*/ 215 w 316"/>
                <a:gd name="T5" fmla="*/ 0 h 348"/>
                <a:gd name="T6" fmla="*/ 111 w 316"/>
                <a:gd name="T7" fmla="*/ 255 h 348"/>
                <a:gd name="T8" fmla="*/ 166 w 316"/>
                <a:gd name="T9" fmla="*/ 254 h 348"/>
                <a:gd name="T10" fmla="*/ 159 w 316"/>
                <a:gd name="T11" fmla="*/ 265 h 348"/>
                <a:gd name="T12" fmla="*/ 159 w 316"/>
                <a:gd name="T13" fmla="*/ 265 h 348"/>
                <a:gd name="T14" fmla="*/ 168 w 316"/>
                <a:gd name="T15" fmla="*/ 244 h 348"/>
                <a:gd name="T16" fmla="*/ 51 w 316"/>
                <a:gd name="T17" fmla="*/ 260 h 348"/>
                <a:gd name="T18" fmla="*/ 52 w 316"/>
                <a:gd name="T19" fmla="*/ 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48">
                  <a:moveTo>
                    <a:pt x="52" y="6"/>
                  </a:moveTo>
                  <a:cubicBezTo>
                    <a:pt x="0" y="99"/>
                    <a:pt x="144" y="142"/>
                    <a:pt x="202" y="84"/>
                  </a:cubicBezTo>
                  <a:cubicBezTo>
                    <a:pt x="224" y="63"/>
                    <a:pt x="227" y="38"/>
                    <a:pt x="215" y="0"/>
                  </a:cubicBezTo>
                  <a:cubicBezTo>
                    <a:pt x="316" y="118"/>
                    <a:pt x="78" y="169"/>
                    <a:pt x="111" y="255"/>
                  </a:cubicBezTo>
                  <a:cubicBezTo>
                    <a:pt x="122" y="284"/>
                    <a:pt x="179" y="280"/>
                    <a:pt x="166" y="254"/>
                  </a:cubicBezTo>
                  <a:cubicBezTo>
                    <a:pt x="160" y="240"/>
                    <a:pt x="134" y="271"/>
                    <a:pt x="159" y="265"/>
                  </a:cubicBezTo>
                  <a:cubicBezTo>
                    <a:pt x="159" y="264"/>
                    <a:pt x="160" y="253"/>
                    <a:pt x="159" y="265"/>
                  </a:cubicBezTo>
                  <a:cubicBezTo>
                    <a:pt x="157" y="290"/>
                    <a:pt x="118" y="235"/>
                    <a:pt x="168" y="244"/>
                  </a:cubicBezTo>
                  <a:cubicBezTo>
                    <a:pt x="205" y="251"/>
                    <a:pt x="143" y="348"/>
                    <a:pt x="51" y="260"/>
                  </a:cubicBezTo>
                  <a:cubicBezTo>
                    <a:pt x="2" y="214"/>
                    <a:pt x="19" y="21"/>
                    <a:pt x="52" y="6"/>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9" name="Freeform 3599"/>
            <p:cNvSpPr/>
            <p:nvPr/>
          </p:nvSpPr>
          <p:spPr bwMode="auto">
            <a:xfrm>
              <a:off x="-8452644" y="-8424863"/>
              <a:ext cx="200025" cy="200025"/>
            </a:xfrm>
            <a:custGeom>
              <a:avLst/>
              <a:gdLst>
                <a:gd name="T0" fmla="*/ 29 w 53"/>
                <a:gd name="T1" fmla="*/ 2 h 53"/>
                <a:gd name="T2" fmla="*/ 1 w 53"/>
                <a:gd name="T3" fmla="*/ 23 h 53"/>
                <a:gd name="T4" fmla="*/ 23 w 53"/>
                <a:gd name="T5" fmla="*/ 51 h 53"/>
                <a:gd name="T6" fmla="*/ 51 w 53"/>
                <a:gd name="T7" fmla="*/ 30 h 53"/>
                <a:gd name="T8" fmla="*/ 29 w 53"/>
                <a:gd name="T9" fmla="*/ 2 h 53"/>
              </a:gdLst>
              <a:ahLst/>
              <a:cxnLst>
                <a:cxn ang="0">
                  <a:pos x="T0" y="T1"/>
                </a:cxn>
                <a:cxn ang="0">
                  <a:pos x="T2" y="T3"/>
                </a:cxn>
                <a:cxn ang="0">
                  <a:pos x="T4" y="T5"/>
                </a:cxn>
                <a:cxn ang="0">
                  <a:pos x="T6" y="T7"/>
                </a:cxn>
                <a:cxn ang="0">
                  <a:pos x="T8" y="T9"/>
                </a:cxn>
              </a:cxnLst>
              <a:rect l="0" t="0" r="r" b="b"/>
              <a:pathLst>
                <a:path w="53" h="53">
                  <a:moveTo>
                    <a:pt x="29" y="2"/>
                  </a:moveTo>
                  <a:cubicBezTo>
                    <a:pt x="16" y="0"/>
                    <a:pt x="3" y="10"/>
                    <a:pt x="1" y="23"/>
                  </a:cubicBezTo>
                  <a:cubicBezTo>
                    <a:pt x="0" y="37"/>
                    <a:pt x="9" y="49"/>
                    <a:pt x="23" y="51"/>
                  </a:cubicBezTo>
                  <a:cubicBezTo>
                    <a:pt x="37" y="53"/>
                    <a:pt x="49" y="43"/>
                    <a:pt x="51" y="30"/>
                  </a:cubicBezTo>
                  <a:cubicBezTo>
                    <a:pt x="53" y="16"/>
                    <a:pt x="43" y="4"/>
                    <a:pt x="29"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0" name="Freeform 3600"/>
            <p:cNvSpPr/>
            <p:nvPr/>
          </p:nvSpPr>
          <p:spPr bwMode="auto">
            <a:xfrm>
              <a:off x="-8073232" y="-8345488"/>
              <a:ext cx="203200" cy="198438"/>
            </a:xfrm>
            <a:custGeom>
              <a:avLst/>
              <a:gdLst>
                <a:gd name="T0" fmla="*/ 30 w 54"/>
                <a:gd name="T1" fmla="*/ 2 h 53"/>
                <a:gd name="T2" fmla="*/ 2 w 54"/>
                <a:gd name="T3" fmla="*/ 24 h 53"/>
                <a:gd name="T4" fmla="*/ 24 w 54"/>
                <a:gd name="T5" fmla="*/ 52 h 53"/>
                <a:gd name="T6" fmla="*/ 52 w 54"/>
                <a:gd name="T7" fmla="*/ 30 h 53"/>
                <a:gd name="T8" fmla="*/ 30 w 54"/>
                <a:gd name="T9" fmla="*/ 2 h 53"/>
              </a:gdLst>
              <a:ahLst/>
              <a:cxnLst>
                <a:cxn ang="0">
                  <a:pos x="T0" y="T1"/>
                </a:cxn>
                <a:cxn ang="0">
                  <a:pos x="T2" y="T3"/>
                </a:cxn>
                <a:cxn ang="0">
                  <a:pos x="T4" y="T5"/>
                </a:cxn>
                <a:cxn ang="0">
                  <a:pos x="T6" y="T7"/>
                </a:cxn>
                <a:cxn ang="0">
                  <a:pos x="T8" y="T9"/>
                </a:cxn>
              </a:cxnLst>
              <a:rect l="0" t="0" r="r" b="b"/>
              <a:pathLst>
                <a:path w="54" h="53">
                  <a:moveTo>
                    <a:pt x="30" y="2"/>
                  </a:moveTo>
                  <a:cubicBezTo>
                    <a:pt x="16" y="0"/>
                    <a:pt x="4" y="10"/>
                    <a:pt x="2" y="24"/>
                  </a:cubicBezTo>
                  <a:cubicBezTo>
                    <a:pt x="0" y="37"/>
                    <a:pt x="10" y="50"/>
                    <a:pt x="24" y="52"/>
                  </a:cubicBezTo>
                  <a:cubicBezTo>
                    <a:pt x="37" y="53"/>
                    <a:pt x="50" y="44"/>
                    <a:pt x="52" y="30"/>
                  </a:cubicBezTo>
                  <a:cubicBezTo>
                    <a:pt x="54" y="16"/>
                    <a:pt x="44" y="4"/>
                    <a:pt x="30"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1" name="Freeform 3601"/>
            <p:cNvSpPr/>
            <p:nvPr/>
          </p:nvSpPr>
          <p:spPr bwMode="auto">
            <a:xfrm>
              <a:off x="-8227219" y="-8510588"/>
              <a:ext cx="82550" cy="44450"/>
            </a:xfrm>
            <a:custGeom>
              <a:avLst/>
              <a:gdLst>
                <a:gd name="T0" fmla="*/ 22 w 22"/>
                <a:gd name="T1" fmla="*/ 8 h 12"/>
                <a:gd name="T2" fmla="*/ 10 w 22"/>
                <a:gd name="T3" fmla="*/ 0 h 12"/>
                <a:gd name="T4" fmla="*/ 2 w 22"/>
                <a:gd name="T5" fmla="*/ 11 h 12"/>
                <a:gd name="T6" fmla="*/ 13 w 22"/>
                <a:gd name="T7" fmla="*/ 5 h 12"/>
                <a:gd name="T8" fmla="*/ 22 w 22"/>
                <a:gd name="T9" fmla="*/ 8 h 12"/>
              </a:gdLst>
              <a:ahLst/>
              <a:cxnLst>
                <a:cxn ang="0">
                  <a:pos x="T0" y="T1"/>
                </a:cxn>
                <a:cxn ang="0">
                  <a:pos x="T2" y="T3"/>
                </a:cxn>
                <a:cxn ang="0">
                  <a:pos x="T4" y="T5"/>
                </a:cxn>
                <a:cxn ang="0">
                  <a:pos x="T6" y="T7"/>
                </a:cxn>
                <a:cxn ang="0">
                  <a:pos x="T8" y="T9"/>
                </a:cxn>
              </a:cxnLst>
              <a:rect l="0" t="0" r="r" b="b"/>
              <a:pathLst>
                <a:path w="22" h="12">
                  <a:moveTo>
                    <a:pt x="22" y="8"/>
                  </a:moveTo>
                  <a:cubicBezTo>
                    <a:pt x="21" y="2"/>
                    <a:pt x="15" y="0"/>
                    <a:pt x="10" y="0"/>
                  </a:cubicBezTo>
                  <a:cubicBezTo>
                    <a:pt x="5" y="1"/>
                    <a:pt x="0" y="7"/>
                    <a:pt x="2" y="11"/>
                  </a:cubicBezTo>
                  <a:cubicBezTo>
                    <a:pt x="2" y="12"/>
                    <a:pt x="4" y="5"/>
                    <a:pt x="13" y="5"/>
                  </a:cubicBezTo>
                  <a:cubicBezTo>
                    <a:pt x="18" y="5"/>
                    <a:pt x="22" y="11"/>
                    <a:pt x="22" y="8"/>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2" name="Freeform 3602"/>
            <p:cNvSpPr/>
            <p:nvPr/>
          </p:nvSpPr>
          <p:spPr bwMode="auto">
            <a:xfrm>
              <a:off x="-8081169" y="-8480425"/>
              <a:ext cx="76200" cy="71438"/>
            </a:xfrm>
            <a:custGeom>
              <a:avLst/>
              <a:gdLst>
                <a:gd name="T0" fmla="*/ 18 w 20"/>
                <a:gd name="T1" fmla="*/ 16 h 19"/>
                <a:gd name="T2" fmla="*/ 13 w 20"/>
                <a:gd name="T3" fmla="*/ 3 h 19"/>
                <a:gd name="T4" fmla="*/ 0 w 20"/>
                <a:gd name="T5" fmla="*/ 6 h 19"/>
                <a:gd name="T6" fmla="*/ 13 w 20"/>
                <a:gd name="T7" fmla="*/ 8 h 19"/>
                <a:gd name="T8" fmla="*/ 18 w 20"/>
                <a:gd name="T9" fmla="*/ 16 h 19"/>
              </a:gdLst>
              <a:ahLst/>
              <a:cxnLst>
                <a:cxn ang="0">
                  <a:pos x="T0" y="T1"/>
                </a:cxn>
                <a:cxn ang="0">
                  <a:pos x="T2" y="T3"/>
                </a:cxn>
                <a:cxn ang="0">
                  <a:pos x="T4" y="T5"/>
                </a:cxn>
                <a:cxn ang="0">
                  <a:pos x="T6" y="T7"/>
                </a:cxn>
                <a:cxn ang="0">
                  <a:pos x="T8" y="T9"/>
                </a:cxn>
              </a:cxnLst>
              <a:rect l="0" t="0" r="r" b="b"/>
              <a:pathLst>
                <a:path w="20" h="19">
                  <a:moveTo>
                    <a:pt x="18" y="16"/>
                  </a:moveTo>
                  <a:cubicBezTo>
                    <a:pt x="20" y="11"/>
                    <a:pt x="17" y="5"/>
                    <a:pt x="13" y="3"/>
                  </a:cubicBezTo>
                  <a:cubicBezTo>
                    <a:pt x="9" y="0"/>
                    <a:pt x="0" y="2"/>
                    <a:pt x="0" y="6"/>
                  </a:cubicBezTo>
                  <a:cubicBezTo>
                    <a:pt x="0" y="7"/>
                    <a:pt x="6" y="3"/>
                    <a:pt x="13" y="8"/>
                  </a:cubicBezTo>
                  <a:cubicBezTo>
                    <a:pt x="16" y="11"/>
                    <a:pt x="16" y="19"/>
                    <a:pt x="18" y="16"/>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3" name="Freeform 3603"/>
            <p:cNvSpPr/>
            <p:nvPr/>
          </p:nvSpPr>
          <p:spPr bwMode="auto">
            <a:xfrm>
              <a:off x="-8714582" y="-8435975"/>
              <a:ext cx="596900" cy="330200"/>
            </a:xfrm>
            <a:custGeom>
              <a:avLst/>
              <a:gdLst>
                <a:gd name="T0" fmla="*/ 132 w 159"/>
                <a:gd name="T1" fmla="*/ 70 h 88"/>
                <a:gd name="T2" fmla="*/ 102 w 159"/>
                <a:gd name="T3" fmla="*/ 28 h 88"/>
                <a:gd name="T4" fmla="*/ 25 w 159"/>
                <a:gd name="T5" fmla="*/ 35 h 88"/>
                <a:gd name="T6" fmla="*/ 30 w 159"/>
                <a:gd name="T7" fmla="*/ 24 h 88"/>
                <a:gd name="T8" fmla="*/ 25 w 159"/>
                <a:gd name="T9" fmla="*/ 22 h 88"/>
                <a:gd name="T10" fmla="*/ 36 w 159"/>
                <a:gd name="T11" fmla="*/ 8 h 88"/>
                <a:gd name="T12" fmla="*/ 6 w 159"/>
                <a:gd name="T13" fmla="*/ 20 h 88"/>
                <a:gd name="T14" fmla="*/ 25 w 159"/>
                <a:gd name="T15" fmla="*/ 68 h 88"/>
                <a:gd name="T16" fmla="*/ 132 w 159"/>
                <a:gd name="T1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88">
                  <a:moveTo>
                    <a:pt x="132" y="70"/>
                  </a:moveTo>
                  <a:cubicBezTo>
                    <a:pt x="159" y="51"/>
                    <a:pt x="134" y="15"/>
                    <a:pt x="102" y="28"/>
                  </a:cubicBezTo>
                  <a:cubicBezTo>
                    <a:pt x="82" y="35"/>
                    <a:pt x="43" y="58"/>
                    <a:pt x="25" y="35"/>
                  </a:cubicBezTo>
                  <a:cubicBezTo>
                    <a:pt x="4" y="10"/>
                    <a:pt x="47" y="13"/>
                    <a:pt x="30" y="24"/>
                  </a:cubicBezTo>
                  <a:cubicBezTo>
                    <a:pt x="26" y="26"/>
                    <a:pt x="31" y="13"/>
                    <a:pt x="25" y="22"/>
                  </a:cubicBezTo>
                  <a:cubicBezTo>
                    <a:pt x="18" y="33"/>
                    <a:pt x="53" y="26"/>
                    <a:pt x="36" y="8"/>
                  </a:cubicBezTo>
                  <a:cubicBezTo>
                    <a:pt x="28" y="0"/>
                    <a:pt x="12" y="7"/>
                    <a:pt x="6" y="20"/>
                  </a:cubicBezTo>
                  <a:cubicBezTo>
                    <a:pt x="0" y="35"/>
                    <a:pt x="4" y="58"/>
                    <a:pt x="25" y="68"/>
                  </a:cubicBezTo>
                  <a:cubicBezTo>
                    <a:pt x="46" y="77"/>
                    <a:pt x="113" y="88"/>
                    <a:pt x="132" y="70"/>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4" name="Freeform 3604"/>
            <p:cNvSpPr/>
            <p:nvPr/>
          </p:nvSpPr>
          <p:spPr bwMode="auto">
            <a:xfrm>
              <a:off x="-8241507" y="-8356600"/>
              <a:ext cx="619125" cy="366713"/>
            </a:xfrm>
            <a:custGeom>
              <a:avLst/>
              <a:gdLst>
                <a:gd name="T0" fmla="*/ 17 w 165"/>
                <a:gd name="T1" fmla="*/ 53 h 98"/>
                <a:gd name="T2" fmla="*/ 65 w 165"/>
                <a:gd name="T3" fmla="*/ 26 h 98"/>
                <a:gd name="T4" fmla="*/ 135 w 165"/>
                <a:gd name="T5" fmla="*/ 67 h 98"/>
                <a:gd name="T6" fmla="*/ 134 w 165"/>
                <a:gd name="T7" fmla="*/ 54 h 98"/>
                <a:gd name="T8" fmla="*/ 140 w 165"/>
                <a:gd name="T9" fmla="*/ 55 h 98"/>
                <a:gd name="T10" fmla="*/ 136 w 165"/>
                <a:gd name="T11" fmla="*/ 37 h 98"/>
                <a:gd name="T12" fmla="*/ 159 w 165"/>
                <a:gd name="T13" fmla="*/ 61 h 98"/>
                <a:gd name="T14" fmla="*/ 119 w 165"/>
                <a:gd name="T15" fmla="*/ 98 h 98"/>
                <a:gd name="T16" fmla="*/ 17 w 165"/>
                <a:gd name="T17" fmla="*/ 5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98">
                  <a:moveTo>
                    <a:pt x="17" y="53"/>
                  </a:moveTo>
                  <a:cubicBezTo>
                    <a:pt x="0" y="22"/>
                    <a:pt x="40" y="0"/>
                    <a:pt x="65" y="26"/>
                  </a:cubicBezTo>
                  <a:cubicBezTo>
                    <a:pt x="80" y="42"/>
                    <a:pt x="107" y="80"/>
                    <a:pt x="135" y="67"/>
                  </a:cubicBezTo>
                  <a:cubicBezTo>
                    <a:pt x="165" y="53"/>
                    <a:pt x="123" y="37"/>
                    <a:pt x="134" y="54"/>
                  </a:cubicBezTo>
                  <a:cubicBezTo>
                    <a:pt x="137" y="59"/>
                    <a:pt x="139" y="44"/>
                    <a:pt x="140" y="55"/>
                  </a:cubicBezTo>
                  <a:cubicBezTo>
                    <a:pt x="142" y="68"/>
                    <a:pt x="112" y="46"/>
                    <a:pt x="136" y="37"/>
                  </a:cubicBezTo>
                  <a:cubicBezTo>
                    <a:pt x="147" y="33"/>
                    <a:pt x="159" y="46"/>
                    <a:pt x="159" y="61"/>
                  </a:cubicBezTo>
                  <a:cubicBezTo>
                    <a:pt x="158" y="78"/>
                    <a:pt x="144" y="98"/>
                    <a:pt x="119" y="98"/>
                  </a:cubicBezTo>
                  <a:cubicBezTo>
                    <a:pt x="96" y="97"/>
                    <a:pt x="27" y="78"/>
                    <a:pt x="17" y="53"/>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5" name="Freeform 3605"/>
            <p:cNvSpPr/>
            <p:nvPr/>
          </p:nvSpPr>
          <p:spPr bwMode="auto">
            <a:xfrm>
              <a:off x="-8241507" y="-8166100"/>
              <a:ext cx="77788" cy="112713"/>
            </a:xfrm>
            <a:custGeom>
              <a:avLst/>
              <a:gdLst>
                <a:gd name="T0" fmla="*/ 11 w 21"/>
                <a:gd name="T1" fmla="*/ 0 h 30"/>
                <a:gd name="T2" fmla="*/ 0 w 21"/>
                <a:gd name="T3" fmla="*/ 14 h 30"/>
                <a:gd name="T4" fmla="*/ 9 w 21"/>
                <a:gd name="T5" fmla="*/ 29 h 30"/>
                <a:gd name="T6" fmla="*/ 20 w 21"/>
                <a:gd name="T7" fmla="*/ 15 h 30"/>
                <a:gd name="T8" fmla="*/ 11 w 21"/>
                <a:gd name="T9" fmla="*/ 0 h 30"/>
              </a:gdLst>
              <a:ahLst/>
              <a:cxnLst>
                <a:cxn ang="0">
                  <a:pos x="T0" y="T1"/>
                </a:cxn>
                <a:cxn ang="0">
                  <a:pos x="T2" y="T3"/>
                </a:cxn>
                <a:cxn ang="0">
                  <a:pos x="T4" y="T5"/>
                </a:cxn>
                <a:cxn ang="0">
                  <a:pos x="T6" y="T7"/>
                </a:cxn>
                <a:cxn ang="0">
                  <a:pos x="T8" y="T9"/>
                </a:cxn>
              </a:cxnLst>
              <a:rect l="0" t="0" r="r" b="b"/>
              <a:pathLst>
                <a:path w="21" h="30">
                  <a:moveTo>
                    <a:pt x="11" y="0"/>
                  </a:moveTo>
                  <a:cubicBezTo>
                    <a:pt x="6" y="0"/>
                    <a:pt x="1" y="6"/>
                    <a:pt x="0" y="14"/>
                  </a:cubicBezTo>
                  <a:cubicBezTo>
                    <a:pt x="0" y="22"/>
                    <a:pt x="4" y="29"/>
                    <a:pt x="9" y="29"/>
                  </a:cubicBezTo>
                  <a:cubicBezTo>
                    <a:pt x="15" y="30"/>
                    <a:pt x="20" y="23"/>
                    <a:pt x="20" y="15"/>
                  </a:cubicBezTo>
                  <a:cubicBezTo>
                    <a:pt x="21" y="7"/>
                    <a:pt x="17" y="1"/>
                    <a:pt x="11" y="0"/>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6" name="Freeform 3606"/>
            <p:cNvSpPr/>
            <p:nvPr/>
          </p:nvSpPr>
          <p:spPr bwMode="auto">
            <a:xfrm>
              <a:off x="-8246269" y="-8169275"/>
              <a:ext cx="82550" cy="115888"/>
            </a:xfrm>
            <a:custGeom>
              <a:avLst/>
              <a:gdLst>
                <a:gd name="T0" fmla="*/ 12 w 22"/>
                <a:gd name="T1" fmla="*/ 1 h 31"/>
                <a:gd name="T2" fmla="*/ 12 w 22"/>
                <a:gd name="T3" fmla="*/ 0 h 31"/>
                <a:gd name="T4" fmla="*/ 12 w 22"/>
                <a:gd name="T5" fmla="*/ 0 h 31"/>
                <a:gd name="T6" fmla="*/ 4 w 22"/>
                <a:gd name="T7" fmla="*/ 4 h 31"/>
                <a:gd name="T8" fmla="*/ 0 w 22"/>
                <a:gd name="T9" fmla="*/ 15 h 31"/>
                <a:gd name="T10" fmla="*/ 0 w 22"/>
                <a:gd name="T11" fmla="*/ 16 h 31"/>
                <a:gd name="T12" fmla="*/ 3 w 22"/>
                <a:gd name="T13" fmla="*/ 27 h 31"/>
                <a:gd name="T14" fmla="*/ 10 w 22"/>
                <a:gd name="T15" fmla="*/ 31 h 31"/>
                <a:gd name="T16" fmla="*/ 11 w 22"/>
                <a:gd name="T17" fmla="*/ 31 h 31"/>
                <a:gd name="T18" fmla="*/ 19 w 22"/>
                <a:gd name="T19" fmla="*/ 27 h 31"/>
                <a:gd name="T20" fmla="*/ 22 w 22"/>
                <a:gd name="T21" fmla="*/ 16 h 31"/>
                <a:gd name="T22" fmla="*/ 22 w 22"/>
                <a:gd name="T23" fmla="*/ 15 h 31"/>
                <a:gd name="T24" fmla="*/ 20 w 22"/>
                <a:gd name="T25" fmla="*/ 5 h 31"/>
                <a:gd name="T26" fmla="*/ 12 w 22"/>
                <a:gd name="T27" fmla="*/ 0 h 31"/>
                <a:gd name="T28" fmla="*/ 12 w 22"/>
                <a:gd name="T29" fmla="*/ 1 h 31"/>
                <a:gd name="T30" fmla="*/ 12 w 22"/>
                <a:gd name="T31" fmla="*/ 2 h 31"/>
                <a:gd name="T32" fmla="*/ 18 w 22"/>
                <a:gd name="T33" fmla="*/ 6 h 31"/>
                <a:gd name="T34" fmla="*/ 20 w 22"/>
                <a:gd name="T35" fmla="*/ 15 h 31"/>
                <a:gd name="T36" fmla="*/ 20 w 22"/>
                <a:gd name="T37" fmla="*/ 16 h 31"/>
                <a:gd name="T38" fmla="*/ 17 w 22"/>
                <a:gd name="T39" fmla="*/ 26 h 31"/>
                <a:gd name="T40" fmla="*/ 11 w 22"/>
                <a:gd name="T41" fmla="*/ 29 h 31"/>
                <a:gd name="T42" fmla="*/ 10 w 22"/>
                <a:gd name="T43" fmla="*/ 29 h 31"/>
                <a:gd name="T44" fmla="*/ 5 w 22"/>
                <a:gd name="T45" fmla="*/ 25 h 31"/>
                <a:gd name="T46" fmla="*/ 2 w 22"/>
                <a:gd name="T47" fmla="*/ 16 h 31"/>
                <a:gd name="T48" fmla="*/ 2 w 22"/>
                <a:gd name="T49" fmla="*/ 15 h 31"/>
                <a:gd name="T50" fmla="*/ 5 w 22"/>
                <a:gd name="T51" fmla="*/ 6 h 31"/>
                <a:gd name="T52" fmla="*/ 12 w 22"/>
                <a:gd name="T53" fmla="*/ 2 h 31"/>
                <a:gd name="T54" fmla="*/ 12 w 22"/>
                <a:gd name="T55" fmla="*/ 2 h 31"/>
                <a:gd name="T56" fmla="*/ 12 w 22"/>
                <a:gd name="T57"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12" y="1"/>
                  </a:moveTo>
                  <a:cubicBezTo>
                    <a:pt x="12" y="0"/>
                    <a:pt x="12" y="0"/>
                    <a:pt x="12" y="0"/>
                  </a:cubicBezTo>
                  <a:cubicBezTo>
                    <a:pt x="12" y="0"/>
                    <a:pt x="12" y="0"/>
                    <a:pt x="12" y="0"/>
                  </a:cubicBezTo>
                  <a:cubicBezTo>
                    <a:pt x="9" y="0"/>
                    <a:pt x="6" y="2"/>
                    <a:pt x="4" y="4"/>
                  </a:cubicBezTo>
                  <a:cubicBezTo>
                    <a:pt x="2" y="7"/>
                    <a:pt x="0" y="11"/>
                    <a:pt x="0" y="15"/>
                  </a:cubicBezTo>
                  <a:cubicBezTo>
                    <a:pt x="0" y="16"/>
                    <a:pt x="0" y="16"/>
                    <a:pt x="0" y="16"/>
                  </a:cubicBezTo>
                  <a:cubicBezTo>
                    <a:pt x="0" y="20"/>
                    <a:pt x="1" y="24"/>
                    <a:pt x="3" y="27"/>
                  </a:cubicBezTo>
                  <a:cubicBezTo>
                    <a:pt x="5" y="29"/>
                    <a:pt x="7" y="31"/>
                    <a:pt x="10" y="31"/>
                  </a:cubicBezTo>
                  <a:cubicBezTo>
                    <a:pt x="11" y="31"/>
                    <a:pt x="11" y="31"/>
                    <a:pt x="11" y="31"/>
                  </a:cubicBezTo>
                  <a:cubicBezTo>
                    <a:pt x="14" y="31"/>
                    <a:pt x="17" y="30"/>
                    <a:pt x="19" y="27"/>
                  </a:cubicBezTo>
                  <a:cubicBezTo>
                    <a:pt x="21" y="24"/>
                    <a:pt x="22" y="21"/>
                    <a:pt x="22" y="16"/>
                  </a:cubicBezTo>
                  <a:cubicBezTo>
                    <a:pt x="22" y="16"/>
                    <a:pt x="22" y="16"/>
                    <a:pt x="22" y="15"/>
                  </a:cubicBezTo>
                  <a:cubicBezTo>
                    <a:pt x="22" y="11"/>
                    <a:pt x="21" y="8"/>
                    <a:pt x="20" y="5"/>
                  </a:cubicBezTo>
                  <a:cubicBezTo>
                    <a:pt x="18" y="2"/>
                    <a:pt x="15" y="0"/>
                    <a:pt x="12" y="0"/>
                  </a:cubicBezTo>
                  <a:cubicBezTo>
                    <a:pt x="12" y="1"/>
                    <a:pt x="12" y="1"/>
                    <a:pt x="12" y="1"/>
                  </a:cubicBezTo>
                  <a:cubicBezTo>
                    <a:pt x="12" y="2"/>
                    <a:pt x="12" y="2"/>
                    <a:pt x="12" y="2"/>
                  </a:cubicBezTo>
                  <a:cubicBezTo>
                    <a:pt x="14" y="2"/>
                    <a:pt x="16" y="4"/>
                    <a:pt x="18" y="6"/>
                  </a:cubicBezTo>
                  <a:cubicBezTo>
                    <a:pt x="19" y="8"/>
                    <a:pt x="20" y="12"/>
                    <a:pt x="20" y="15"/>
                  </a:cubicBezTo>
                  <a:cubicBezTo>
                    <a:pt x="20" y="15"/>
                    <a:pt x="20" y="16"/>
                    <a:pt x="20" y="16"/>
                  </a:cubicBezTo>
                  <a:cubicBezTo>
                    <a:pt x="20" y="20"/>
                    <a:pt x="19" y="23"/>
                    <a:pt x="17" y="26"/>
                  </a:cubicBezTo>
                  <a:cubicBezTo>
                    <a:pt x="15" y="28"/>
                    <a:pt x="13" y="29"/>
                    <a:pt x="11" y="29"/>
                  </a:cubicBezTo>
                  <a:cubicBezTo>
                    <a:pt x="10" y="29"/>
                    <a:pt x="10" y="29"/>
                    <a:pt x="10" y="29"/>
                  </a:cubicBezTo>
                  <a:cubicBezTo>
                    <a:pt x="8" y="29"/>
                    <a:pt x="6" y="28"/>
                    <a:pt x="5" y="25"/>
                  </a:cubicBezTo>
                  <a:cubicBezTo>
                    <a:pt x="3" y="23"/>
                    <a:pt x="2" y="20"/>
                    <a:pt x="2" y="16"/>
                  </a:cubicBezTo>
                  <a:cubicBezTo>
                    <a:pt x="2" y="16"/>
                    <a:pt x="2" y="16"/>
                    <a:pt x="2" y="15"/>
                  </a:cubicBezTo>
                  <a:cubicBezTo>
                    <a:pt x="3" y="11"/>
                    <a:pt x="4" y="8"/>
                    <a:pt x="5" y="6"/>
                  </a:cubicBezTo>
                  <a:cubicBezTo>
                    <a:pt x="7" y="4"/>
                    <a:pt x="9" y="2"/>
                    <a:pt x="12" y="2"/>
                  </a:cubicBezTo>
                  <a:cubicBezTo>
                    <a:pt x="12" y="2"/>
                    <a:pt x="12" y="2"/>
                    <a:pt x="12" y="2"/>
                  </a:cubicBezTo>
                  <a:lnTo>
                    <a:pt x="12" y="1"/>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7" name="Freeform 3607"/>
            <p:cNvSpPr/>
            <p:nvPr/>
          </p:nvSpPr>
          <p:spPr bwMode="auto">
            <a:xfrm>
              <a:off x="-8516144" y="-8507413"/>
              <a:ext cx="120650" cy="120650"/>
            </a:xfrm>
            <a:custGeom>
              <a:avLst/>
              <a:gdLst>
                <a:gd name="T0" fmla="*/ 18 w 32"/>
                <a:gd name="T1" fmla="*/ 1 h 32"/>
                <a:gd name="T2" fmla="*/ 2 w 32"/>
                <a:gd name="T3" fmla="*/ 14 h 32"/>
                <a:gd name="T4" fmla="*/ 15 w 32"/>
                <a:gd name="T5" fmla="*/ 31 h 32"/>
                <a:gd name="T6" fmla="*/ 31 w 32"/>
                <a:gd name="T7" fmla="*/ 18 h 32"/>
                <a:gd name="T8" fmla="*/ 18 w 32"/>
                <a:gd name="T9" fmla="*/ 1 h 32"/>
              </a:gdLst>
              <a:ahLst/>
              <a:cxnLst>
                <a:cxn ang="0">
                  <a:pos x="T0" y="T1"/>
                </a:cxn>
                <a:cxn ang="0">
                  <a:pos x="T2" y="T3"/>
                </a:cxn>
                <a:cxn ang="0">
                  <a:pos x="T4" y="T5"/>
                </a:cxn>
                <a:cxn ang="0">
                  <a:pos x="T6" y="T7"/>
                </a:cxn>
                <a:cxn ang="0">
                  <a:pos x="T8" y="T9"/>
                </a:cxn>
              </a:cxnLst>
              <a:rect l="0" t="0" r="r" b="b"/>
              <a:pathLst>
                <a:path w="32" h="32">
                  <a:moveTo>
                    <a:pt x="18" y="1"/>
                  </a:moveTo>
                  <a:cubicBezTo>
                    <a:pt x="10" y="0"/>
                    <a:pt x="3" y="6"/>
                    <a:pt x="2" y="14"/>
                  </a:cubicBezTo>
                  <a:cubicBezTo>
                    <a:pt x="0" y="22"/>
                    <a:pt x="6" y="30"/>
                    <a:pt x="15" y="31"/>
                  </a:cubicBezTo>
                  <a:cubicBezTo>
                    <a:pt x="23" y="32"/>
                    <a:pt x="30" y="26"/>
                    <a:pt x="31" y="18"/>
                  </a:cubicBezTo>
                  <a:cubicBezTo>
                    <a:pt x="32" y="10"/>
                    <a:pt x="27" y="2"/>
                    <a:pt x="18"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8" name="Freeform 3608"/>
            <p:cNvSpPr/>
            <p:nvPr/>
          </p:nvSpPr>
          <p:spPr bwMode="auto">
            <a:xfrm>
              <a:off x="-8279607" y="-8078788"/>
              <a:ext cx="123825" cy="93663"/>
            </a:xfrm>
            <a:custGeom>
              <a:avLst/>
              <a:gdLst>
                <a:gd name="T0" fmla="*/ 33 w 33"/>
                <a:gd name="T1" fmla="*/ 6 h 25"/>
                <a:gd name="T2" fmla="*/ 4 w 33"/>
                <a:gd name="T3" fmla="*/ 0 h 25"/>
                <a:gd name="T4" fmla="*/ 17 w 33"/>
                <a:gd name="T5" fmla="*/ 10 h 25"/>
                <a:gd name="T6" fmla="*/ 33 w 33"/>
                <a:gd name="T7" fmla="*/ 6 h 25"/>
              </a:gdLst>
              <a:ahLst/>
              <a:cxnLst>
                <a:cxn ang="0">
                  <a:pos x="T0" y="T1"/>
                </a:cxn>
                <a:cxn ang="0">
                  <a:pos x="T2" y="T3"/>
                </a:cxn>
                <a:cxn ang="0">
                  <a:pos x="T4" y="T5"/>
                </a:cxn>
                <a:cxn ang="0">
                  <a:pos x="T6" y="T7"/>
                </a:cxn>
              </a:cxnLst>
              <a:rect l="0" t="0" r="r" b="b"/>
              <a:pathLst>
                <a:path w="33" h="25">
                  <a:moveTo>
                    <a:pt x="33" y="6"/>
                  </a:moveTo>
                  <a:cubicBezTo>
                    <a:pt x="30" y="22"/>
                    <a:pt x="0" y="25"/>
                    <a:pt x="4" y="0"/>
                  </a:cubicBezTo>
                  <a:cubicBezTo>
                    <a:pt x="4" y="0"/>
                    <a:pt x="9" y="8"/>
                    <a:pt x="17" y="10"/>
                  </a:cubicBezTo>
                  <a:cubicBezTo>
                    <a:pt x="23" y="12"/>
                    <a:pt x="30" y="8"/>
                    <a:pt x="33" y="6"/>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9" name="Freeform 3609"/>
            <p:cNvSpPr/>
            <p:nvPr/>
          </p:nvSpPr>
          <p:spPr bwMode="auto">
            <a:xfrm>
              <a:off x="-8257382" y="-8147050"/>
              <a:ext cx="120650" cy="63500"/>
            </a:xfrm>
            <a:custGeom>
              <a:avLst/>
              <a:gdLst>
                <a:gd name="T0" fmla="*/ 8 w 32"/>
                <a:gd name="T1" fmla="*/ 6 h 17"/>
                <a:gd name="T2" fmla="*/ 23 w 32"/>
                <a:gd name="T3" fmla="*/ 4 h 17"/>
                <a:gd name="T4" fmla="*/ 27 w 32"/>
                <a:gd name="T5" fmla="*/ 9 h 17"/>
                <a:gd name="T6" fmla="*/ 29 w 32"/>
                <a:gd name="T7" fmla="*/ 11 h 17"/>
                <a:gd name="T8" fmla="*/ 25 w 32"/>
                <a:gd name="T9" fmla="*/ 14 h 17"/>
                <a:gd name="T10" fmla="*/ 2 w 32"/>
                <a:gd name="T11" fmla="*/ 1 h 17"/>
                <a:gd name="T12" fmla="*/ 8 w 32"/>
                <a:gd name="T13" fmla="*/ 6 h 17"/>
              </a:gdLst>
              <a:ahLst/>
              <a:cxnLst>
                <a:cxn ang="0">
                  <a:pos x="T0" y="T1"/>
                </a:cxn>
                <a:cxn ang="0">
                  <a:pos x="T2" y="T3"/>
                </a:cxn>
                <a:cxn ang="0">
                  <a:pos x="T4" y="T5"/>
                </a:cxn>
                <a:cxn ang="0">
                  <a:pos x="T6" y="T7"/>
                </a:cxn>
                <a:cxn ang="0">
                  <a:pos x="T8" y="T9"/>
                </a:cxn>
                <a:cxn ang="0">
                  <a:pos x="T10" y="T11"/>
                </a:cxn>
                <a:cxn ang="0">
                  <a:pos x="T12" y="T13"/>
                </a:cxn>
              </a:cxnLst>
              <a:rect l="0" t="0" r="r" b="b"/>
              <a:pathLst>
                <a:path w="32" h="17">
                  <a:moveTo>
                    <a:pt x="8" y="6"/>
                  </a:moveTo>
                  <a:cubicBezTo>
                    <a:pt x="23" y="4"/>
                    <a:pt x="23" y="4"/>
                    <a:pt x="23" y="4"/>
                  </a:cubicBezTo>
                  <a:cubicBezTo>
                    <a:pt x="24" y="6"/>
                    <a:pt x="25" y="9"/>
                    <a:pt x="27" y="9"/>
                  </a:cubicBezTo>
                  <a:cubicBezTo>
                    <a:pt x="28" y="9"/>
                    <a:pt x="32" y="6"/>
                    <a:pt x="29" y="11"/>
                  </a:cubicBezTo>
                  <a:cubicBezTo>
                    <a:pt x="28" y="12"/>
                    <a:pt x="27" y="13"/>
                    <a:pt x="25" y="14"/>
                  </a:cubicBezTo>
                  <a:cubicBezTo>
                    <a:pt x="21" y="17"/>
                    <a:pt x="0" y="14"/>
                    <a:pt x="2" y="1"/>
                  </a:cubicBezTo>
                  <a:cubicBezTo>
                    <a:pt x="2" y="0"/>
                    <a:pt x="4" y="5"/>
                    <a:pt x="8" y="6"/>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0" name="Freeform 3610"/>
            <p:cNvSpPr/>
            <p:nvPr/>
          </p:nvSpPr>
          <p:spPr bwMode="auto">
            <a:xfrm>
              <a:off x="-8158957" y="-8128000"/>
              <a:ext cx="33338" cy="30163"/>
            </a:xfrm>
            <a:custGeom>
              <a:avLst/>
              <a:gdLst>
                <a:gd name="T0" fmla="*/ 0 w 9"/>
                <a:gd name="T1" fmla="*/ 2 h 8"/>
                <a:gd name="T2" fmla="*/ 4 w 9"/>
                <a:gd name="T3" fmla="*/ 8 h 8"/>
                <a:gd name="T4" fmla="*/ 4 w 9"/>
                <a:gd name="T5" fmla="*/ 4 h 8"/>
                <a:gd name="T6" fmla="*/ 0 w 9"/>
                <a:gd name="T7" fmla="*/ 2 h 8"/>
              </a:gdLst>
              <a:ahLst/>
              <a:cxnLst>
                <a:cxn ang="0">
                  <a:pos x="T0" y="T1"/>
                </a:cxn>
                <a:cxn ang="0">
                  <a:pos x="T2" y="T3"/>
                </a:cxn>
                <a:cxn ang="0">
                  <a:pos x="T4" y="T5"/>
                </a:cxn>
                <a:cxn ang="0">
                  <a:pos x="T6" y="T7"/>
                </a:cxn>
              </a:cxnLst>
              <a:rect l="0" t="0" r="r" b="b"/>
              <a:pathLst>
                <a:path w="9" h="8">
                  <a:moveTo>
                    <a:pt x="0" y="2"/>
                  </a:moveTo>
                  <a:cubicBezTo>
                    <a:pt x="3" y="0"/>
                    <a:pt x="9" y="4"/>
                    <a:pt x="4" y="8"/>
                  </a:cubicBezTo>
                  <a:cubicBezTo>
                    <a:pt x="4" y="8"/>
                    <a:pt x="5" y="6"/>
                    <a:pt x="4" y="4"/>
                  </a:cubicBezTo>
                  <a:cubicBezTo>
                    <a:pt x="3" y="3"/>
                    <a:pt x="1" y="2"/>
                    <a:pt x="0"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1" name="Freeform 3611"/>
            <p:cNvSpPr/>
            <p:nvPr/>
          </p:nvSpPr>
          <p:spPr bwMode="auto">
            <a:xfrm>
              <a:off x="-8265319" y="-8158163"/>
              <a:ext cx="30163" cy="30163"/>
            </a:xfrm>
            <a:custGeom>
              <a:avLst/>
              <a:gdLst>
                <a:gd name="T0" fmla="*/ 3 w 8"/>
                <a:gd name="T1" fmla="*/ 8 h 8"/>
                <a:gd name="T2" fmla="*/ 8 w 8"/>
                <a:gd name="T3" fmla="*/ 4 h 8"/>
                <a:gd name="T4" fmla="*/ 4 w 8"/>
                <a:gd name="T5" fmla="*/ 5 h 8"/>
                <a:gd name="T6" fmla="*/ 3 w 8"/>
                <a:gd name="T7" fmla="*/ 8 h 8"/>
              </a:gdLst>
              <a:ahLst/>
              <a:cxnLst>
                <a:cxn ang="0">
                  <a:pos x="T0" y="T1"/>
                </a:cxn>
                <a:cxn ang="0">
                  <a:pos x="T2" y="T3"/>
                </a:cxn>
                <a:cxn ang="0">
                  <a:pos x="T4" y="T5"/>
                </a:cxn>
                <a:cxn ang="0">
                  <a:pos x="T6" y="T7"/>
                </a:cxn>
              </a:cxnLst>
              <a:rect l="0" t="0" r="r" b="b"/>
              <a:pathLst>
                <a:path w="8" h="8">
                  <a:moveTo>
                    <a:pt x="3" y="8"/>
                  </a:moveTo>
                  <a:cubicBezTo>
                    <a:pt x="0" y="6"/>
                    <a:pt x="4" y="0"/>
                    <a:pt x="8" y="4"/>
                  </a:cubicBezTo>
                  <a:cubicBezTo>
                    <a:pt x="8" y="4"/>
                    <a:pt x="6" y="4"/>
                    <a:pt x="4" y="5"/>
                  </a:cubicBezTo>
                  <a:cubicBezTo>
                    <a:pt x="3" y="6"/>
                    <a:pt x="3" y="7"/>
                    <a:pt x="3" y="8"/>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2" name="Freeform 3612"/>
            <p:cNvSpPr>
              <a:spLocks noEditPoints="1"/>
            </p:cNvSpPr>
            <p:nvPr/>
          </p:nvSpPr>
          <p:spPr bwMode="auto">
            <a:xfrm>
              <a:off x="-8197057" y="-9088438"/>
              <a:ext cx="1001713" cy="952500"/>
            </a:xfrm>
            <a:custGeom>
              <a:avLst/>
              <a:gdLst>
                <a:gd name="T0" fmla="*/ 78 w 267"/>
                <a:gd name="T1" fmla="*/ 138 h 254"/>
                <a:gd name="T2" fmla="*/ 0 w 267"/>
                <a:gd name="T3" fmla="*/ 116 h 254"/>
                <a:gd name="T4" fmla="*/ 102 w 267"/>
                <a:gd name="T5" fmla="*/ 50 h 254"/>
                <a:gd name="T6" fmla="*/ 190 w 267"/>
                <a:gd name="T7" fmla="*/ 160 h 254"/>
                <a:gd name="T8" fmla="*/ 169 w 267"/>
                <a:gd name="T9" fmla="*/ 87 h 254"/>
                <a:gd name="T10" fmla="*/ 172 w 267"/>
                <a:gd name="T11" fmla="*/ 123 h 254"/>
                <a:gd name="T12" fmla="*/ 152 w 267"/>
                <a:gd name="T13" fmla="*/ 91 h 254"/>
                <a:gd name="T14" fmla="*/ 139 w 267"/>
                <a:gd name="T15" fmla="*/ 82 h 254"/>
                <a:gd name="T16" fmla="*/ 205 w 267"/>
                <a:gd name="T17" fmla="*/ 22 h 254"/>
                <a:gd name="T18" fmla="*/ 213 w 267"/>
                <a:gd name="T19" fmla="*/ 25 h 254"/>
                <a:gd name="T20" fmla="*/ 195 w 267"/>
                <a:gd name="T21" fmla="*/ 45 h 254"/>
                <a:gd name="T22" fmla="*/ 157 w 267"/>
                <a:gd name="T23" fmla="*/ 76 h 254"/>
                <a:gd name="T24" fmla="*/ 162 w 267"/>
                <a:gd name="T25" fmla="*/ 77 h 254"/>
                <a:gd name="T26" fmla="*/ 239 w 267"/>
                <a:gd name="T27" fmla="*/ 99 h 254"/>
                <a:gd name="T28" fmla="*/ 127 w 267"/>
                <a:gd name="T29" fmla="*/ 181 h 254"/>
                <a:gd name="T30" fmla="*/ 80 w 267"/>
                <a:gd name="T31" fmla="*/ 133 h 254"/>
                <a:gd name="T32" fmla="*/ 78 w 267"/>
                <a:gd name="T33" fmla="*/ 138 h 254"/>
                <a:gd name="T34" fmla="*/ 166 w 267"/>
                <a:gd name="T35" fmla="*/ 95 h 254"/>
                <a:gd name="T36" fmla="*/ 159 w 267"/>
                <a:gd name="T37" fmla="*/ 98 h 254"/>
                <a:gd name="T38" fmla="*/ 167 w 267"/>
                <a:gd name="T39" fmla="*/ 109 h 254"/>
                <a:gd name="T40" fmla="*/ 166 w 267"/>
                <a:gd name="T41" fmla="*/ 9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54">
                  <a:moveTo>
                    <a:pt x="78" y="138"/>
                  </a:moveTo>
                  <a:cubicBezTo>
                    <a:pt x="0" y="116"/>
                    <a:pt x="0" y="116"/>
                    <a:pt x="0" y="116"/>
                  </a:cubicBezTo>
                  <a:cubicBezTo>
                    <a:pt x="5" y="63"/>
                    <a:pt x="51" y="34"/>
                    <a:pt x="102" y="50"/>
                  </a:cubicBezTo>
                  <a:cubicBezTo>
                    <a:pt x="154" y="65"/>
                    <a:pt x="138" y="195"/>
                    <a:pt x="190" y="160"/>
                  </a:cubicBezTo>
                  <a:cubicBezTo>
                    <a:pt x="246" y="122"/>
                    <a:pt x="189" y="60"/>
                    <a:pt x="169" y="87"/>
                  </a:cubicBezTo>
                  <a:cubicBezTo>
                    <a:pt x="207" y="100"/>
                    <a:pt x="191" y="120"/>
                    <a:pt x="172" y="123"/>
                  </a:cubicBezTo>
                  <a:cubicBezTo>
                    <a:pt x="152" y="126"/>
                    <a:pt x="142" y="109"/>
                    <a:pt x="152" y="91"/>
                  </a:cubicBezTo>
                  <a:cubicBezTo>
                    <a:pt x="146" y="88"/>
                    <a:pt x="141" y="85"/>
                    <a:pt x="139" y="82"/>
                  </a:cubicBezTo>
                  <a:cubicBezTo>
                    <a:pt x="120" y="41"/>
                    <a:pt x="205" y="47"/>
                    <a:pt x="205" y="22"/>
                  </a:cubicBezTo>
                  <a:cubicBezTo>
                    <a:pt x="204" y="0"/>
                    <a:pt x="215" y="9"/>
                    <a:pt x="213" y="25"/>
                  </a:cubicBezTo>
                  <a:cubicBezTo>
                    <a:pt x="212" y="35"/>
                    <a:pt x="204" y="42"/>
                    <a:pt x="195" y="45"/>
                  </a:cubicBezTo>
                  <a:cubicBezTo>
                    <a:pt x="178" y="52"/>
                    <a:pt x="145" y="59"/>
                    <a:pt x="157" y="76"/>
                  </a:cubicBezTo>
                  <a:cubicBezTo>
                    <a:pt x="160" y="81"/>
                    <a:pt x="160" y="80"/>
                    <a:pt x="162" y="77"/>
                  </a:cubicBezTo>
                  <a:cubicBezTo>
                    <a:pt x="181" y="59"/>
                    <a:pt x="217" y="51"/>
                    <a:pt x="239" y="99"/>
                  </a:cubicBezTo>
                  <a:cubicBezTo>
                    <a:pt x="267" y="157"/>
                    <a:pt x="194" y="254"/>
                    <a:pt x="127" y="181"/>
                  </a:cubicBezTo>
                  <a:cubicBezTo>
                    <a:pt x="107" y="159"/>
                    <a:pt x="111" y="71"/>
                    <a:pt x="80" y="133"/>
                  </a:cubicBezTo>
                  <a:cubicBezTo>
                    <a:pt x="79" y="134"/>
                    <a:pt x="78" y="135"/>
                    <a:pt x="78" y="138"/>
                  </a:cubicBezTo>
                  <a:close/>
                  <a:moveTo>
                    <a:pt x="166" y="95"/>
                  </a:moveTo>
                  <a:cubicBezTo>
                    <a:pt x="164" y="95"/>
                    <a:pt x="161" y="95"/>
                    <a:pt x="159" y="98"/>
                  </a:cubicBezTo>
                  <a:cubicBezTo>
                    <a:pt x="157" y="101"/>
                    <a:pt x="157" y="109"/>
                    <a:pt x="167" y="109"/>
                  </a:cubicBezTo>
                  <a:cubicBezTo>
                    <a:pt x="183" y="110"/>
                    <a:pt x="177" y="97"/>
                    <a:pt x="166" y="95"/>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3" name="Freeform 3613"/>
            <p:cNvSpPr/>
            <p:nvPr/>
          </p:nvSpPr>
          <p:spPr bwMode="auto">
            <a:xfrm>
              <a:off x="-8411369" y="-8713788"/>
              <a:ext cx="747713" cy="311150"/>
            </a:xfrm>
            <a:custGeom>
              <a:avLst/>
              <a:gdLst>
                <a:gd name="T0" fmla="*/ 146 w 199"/>
                <a:gd name="T1" fmla="*/ 83 h 83"/>
                <a:gd name="T2" fmla="*/ 29 w 199"/>
                <a:gd name="T3" fmla="*/ 51 h 83"/>
                <a:gd name="T4" fmla="*/ 5 w 199"/>
                <a:gd name="T5" fmla="*/ 57 h 83"/>
                <a:gd name="T6" fmla="*/ 37 w 199"/>
                <a:gd name="T7" fmla="*/ 11 h 83"/>
                <a:gd name="T8" fmla="*/ 153 w 199"/>
                <a:gd name="T9" fmla="*/ 79 h 83"/>
                <a:gd name="T10" fmla="*/ 146 w 199"/>
                <a:gd name="T11" fmla="*/ 83 h 83"/>
              </a:gdLst>
              <a:ahLst/>
              <a:cxnLst>
                <a:cxn ang="0">
                  <a:pos x="T0" y="T1"/>
                </a:cxn>
                <a:cxn ang="0">
                  <a:pos x="T2" y="T3"/>
                </a:cxn>
                <a:cxn ang="0">
                  <a:pos x="T4" y="T5"/>
                </a:cxn>
                <a:cxn ang="0">
                  <a:pos x="T6" y="T7"/>
                </a:cxn>
                <a:cxn ang="0">
                  <a:pos x="T8" y="T9"/>
                </a:cxn>
                <a:cxn ang="0">
                  <a:pos x="T10" y="T11"/>
                </a:cxn>
              </a:cxnLst>
              <a:rect l="0" t="0" r="r" b="b"/>
              <a:pathLst>
                <a:path w="199" h="83">
                  <a:moveTo>
                    <a:pt x="146" y="83"/>
                  </a:moveTo>
                  <a:cubicBezTo>
                    <a:pt x="127" y="44"/>
                    <a:pt x="65" y="34"/>
                    <a:pt x="29" y="51"/>
                  </a:cubicBezTo>
                  <a:cubicBezTo>
                    <a:pt x="0" y="65"/>
                    <a:pt x="4" y="70"/>
                    <a:pt x="5" y="57"/>
                  </a:cubicBezTo>
                  <a:cubicBezTo>
                    <a:pt x="6" y="44"/>
                    <a:pt x="20" y="16"/>
                    <a:pt x="37" y="11"/>
                  </a:cubicBezTo>
                  <a:cubicBezTo>
                    <a:pt x="73" y="0"/>
                    <a:pt x="199" y="14"/>
                    <a:pt x="153" y="79"/>
                  </a:cubicBezTo>
                  <a:cubicBezTo>
                    <a:pt x="153" y="80"/>
                    <a:pt x="147" y="82"/>
                    <a:pt x="146" y="8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4" name="Freeform 3614"/>
            <p:cNvSpPr>
              <a:spLocks noEditPoints="1"/>
            </p:cNvSpPr>
            <p:nvPr/>
          </p:nvSpPr>
          <p:spPr bwMode="auto">
            <a:xfrm>
              <a:off x="-9090819" y="-7302500"/>
              <a:ext cx="1276350" cy="201613"/>
            </a:xfrm>
            <a:custGeom>
              <a:avLst/>
              <a:gdLst>
                <a:gd name="T0" fmla="*/ 802 w 804"/>
                <a:gd name="T1" fmla="*/ 108 h 127"/>
                <a:gd name="T2" fmla="*/ 799 w 804"/>
                <a:gd name="T3" fmla="*/ 116 h 127"/>
                <a:gd name="T4" fmla="*/ 5 w 804"/>
                <a:gd name="T5" fmla="*/ 0 h 127"/>
                <a:gd name="T6" fmla="*/ 5 w 804"/>
                <a:gd name="T7" fmla="*/ 7 h 127"/>
                <a:gd name="T8" fmla="*/ 26 w 804"/>
                <a:gd name="T9" fmla="*/ 12 h 127"/>
                <a:gd name="T10" fmla="*/ 26 w 804"/>
                <a:gd name="T11" fmla="*/ 21 h 127"/>
                <a:gd name="T12" fmla="*/ 50 w 804"/>
                <a:gd name="T13" fmla="*/ 26 h 127"/>
                <a:gd name="T14" fmla="*/ 48 w 804"/>
                <a:gd name="T15" fmla="*/ 30 h 127"/>
                <a:gd name="T16" fmla="*/ 76 w 804"/>
                <a:gd name="T17" fmla="*/ 35 h 127"/>
                <a:gd name="T18" fmla="*/ 69 w 804"/>
                <a:gd name="T19" fmla="*/ 40 h 127"/>
                <a:gd name="T20" fmla="*/ 102 w 804"/>
                <a:gd name="T21" fmla="*/ 45 h 127"/>
                <a:gd name="T22" fmla="*/ 95 w 804"/>
                <a:gd name="T23" fmla="*/ 42 h 127"/>
                <a:gd name="T24" fmla="*/ 123 w 804"/>
                <a:gd name="T25" fmla="*/ 59 h 127"/>
                <a:gd name="T26" fmla="*/ 145 w 804"/>
                <a:gd name="T27" fmla="*/ 56 h 127"/>
                <a:gd name="T28" fmla="*/ 147 w 804"/>
                <a:gd name="T29" fmla="*/ 64 h 127"/>
                <a:gd name="T30" fmla="*/ 171 w 804"/>
                <a:gd name="T31" fmla="*/ 64 h 127"/>
                <a:gd name="T32" fmla="*/ 168 w 804"/>
                <a:gd name="T33" fmla="*/ 71 h 127"/>
                <a:gd name="T34" fmla="*/ 197 w 804"/>
                <a:gd name="T35" fmla="*/ 71 h 127"/>
                <a:gd name="T36" fmla="*/ 192 w 804"/>
                <a:gd name="T37" fmla="*/ 75 h 127"/>
                <a:gd name="T38" fmla="*/ 223 w 804"/>
                <a:gd name="T39" fmla="*/ 75 h 127"/>
                <a:gd name="T40" fmla="*/ 218 w 804"/>
                <a:gd name="T41" fmla="*/ 75 h 127"/>
                <a:gd name="T42" fmla="*/ 244 w 804"/>
                <a:gd name="T43" fmla="*/ 87 h 127"/>
                <a:gd name="T44" fmla="*/ 272 w 804"/>
                <a:gd name="T45" fmla="*/ 85 h 127"/>
                <a:gd name="T46" fmla="*/ 265 w 804"/>
                <a:gd name="T47" fmla="*/ 92 h 127"/>
                <a:gd name="T48" fmla="*/ 298 w 804"/>
                <a:gd name="T49" fmla="*/ 97 h 127"/>
                <a:gd name="T50" fmla="*/ 319 w 804"/>
                <a:gd name="T51" fmla="*/ 92 h 127"/>
                <a:gd name="T52" fmla="*/ 317 w 804"/>
                <a:gd name="T53" fmla="*/ 99 h 127"/>
                <a:gd name="T54" fmla="*/ 345 w 804"/>
                <a:gd name="T55" fmla="*/ 97 h 127"/>
                <a:gd name="T56" fmla="*/ 341 w 804"/>
                <a:gd name="T57" fmla="*/ 104 h 127"/>
                <a:gd name="T58" fmla="*/ 374 w 804"/>
                <a:gd name="T59" fmla="*/ 106 h 127"/>
                <a:gd name="T60" fmla="*/ 395 w 804"/>
                <a:gd name="T61" fmla="*/ 104 h 127"/>
                <a:gd name="T62" fmla="*/ 393 w 804"/>
                <a:gd name="T63" fmla="*/ 111 h 127"/>
                <a:gd name="T64" fmla="*/ 421 w 804"/>
                <a:gd name="T65" fmla="*/ 106 h 127"/>
                <a:gd name="T66" fmla="*/ 416 w 804"/>
                <a:gd name="T67" fmla="*/ 113 h 127"/>
                <a:gd name="T68" fmla="*/ 449 w 804"/>
                <a:gd name="T69" fmla="*/ 116 h 127"/>
                <a:gd name="T70" fmla="*/ 471 w 804"/>
                <a:gd name="T71" fmla="*/ 111 h 127"/>
                <a:gd name="T72" fmla="*/ 468 w 804"/>
                <a:gd name="T73" fmla="*/ 118 h 127"/>
                <a:gd name="T74" fmla="*/ 499 w 804"/>
                <a:gd name="T75" fmla="*/ 113 h 127"/>
                <a:gd name="T76" fmla="*/ 518 w 804"/>
                <a:gd name="T77" fmla="*/ 116 h 127"/>
                <a:gd name="T78" fmla="*/ 525 w 804"/>
                <a:gd name="T79" fmla="*/ 123 h 127"/>
                <a:gd name="T80" fmla="*/ 546 w 804"/>
                <a:gd name="T81" fmla="*/ 118 h 127"/>
                <a:gd name="T82" fmla="*/ 544 w 804"/>
                <a:gd name="T83" fmla="*/ 118 h 127"/>
                <a:gd name="T84" fmla="*/ 575 w 804"/>
                <a:gd name="T85" fmla="*/ 125 h 127"/>
                <a:gd name="T86" fmla="*/ 596 w 804"/>
                <a:gd name="T87" fmla="*/ 120 h 127"/>
                <a:gd name="T88" fmla="*/ 598 w 804"/>
                <a:gd name="T89" fmla="*/ 125 h 127"/>
                <a:gd name="T90" fmla="*/ 624 w 804"/>
                <a:gd name="T91" fmla="*/ 120 h 127"/>
                <a:gd name="T92" fmla="*/ 620 w 804"/>
                <a:gd name="T93" fmla="*/ 120 h 127"/>
                <a:gd name="T94" fmla="*/ 653 w 804"/>
                <a:gd name="T95" fmla="*/ 127 h 127"/>
                <a:gd name="T96" fmla="*/ 672 w 804"/>
                <a:gd name="T97" fmla="*/ 120 h 127"/>
                <a:gd name="T98" fmla="*/ 676 w 804"/>
                <a:gd name="T99" fmla="*/ 127 h 127"/>
                <a:gd name="T100" fmla="*/ 698 w 804"/>
                <a:gd name="T101" fmla="*/ 120 h 127"/>
                <a:gd name="T102" fmla="*/ 698 w 804"/>
                <a:gd name="T103" fmla="*/ 127 h 127"/>
                <a:gd name="T104" fmla="*/ 726 w 804"/>
                <a:gd name="T105" fmla="*/ 120 h 127"/>
                <a:gd name="T106" fmla="*/ 721 w 804"/>
                <a:gd name="T107" fmla="*/ 125 h 127"/>
                <a:gd name="T108" fmla="*/ 754 w 804"/>
                <a:gd name="T109" fmla="*/ 118 h 127"/>
                <a:gd name="T110" fmla="*/ 747 w 804"/>
                <a:gd name="T111" fmla="*/ 118 h 127"/>
                <a:gd name="T112" fmla="*/ 778 w 804"/>
                <a:gd name="T113" fmla="*/ 113 h 127"/>
                <a:gd name="T114" fmla="*/ 773 w 804"/>
                <a:gd name="T115" fmla="*/ 12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4" h="127">
                  <a:moveTo>
                    <a:pt x="797" y="111"/>
                  </a:moveTo>
                  <a:lnTo>
                    <a:pt x="797" y="111"/>
                  </a:lnTo>
                  <a:lnTo>
                    <a:pt x="799" y="111"/>
                  </a:lnTo>
                  <a:lnTo>
                    <a:pt x="799" y="111"/>
                  </a:lnTo>
                  <a:lnTo>
                    <a:pt x="802" y="108"/>
                  </a:lnTo>
                  <a:lnTo>
                    <a:pt x="802" y="108"/>
                  </a:lnTo>
                  <a:lnTo>
                    <a:pt x="804" y="116"/>
                  </a:lnTo>
                  <a:lnTo>
                    <a:pt x="804" y="116"/>
                  </a:lnTo>
                  <a:lnTo>
                    <a:pt x="802" y="116"/>
                  </a:lnTo>
                  <a:lnTo>
                    <a:pt x="799" y="116"/>
                  </a:lnTo>
                  <a:lnTo>
                    <a:pt x="799" y="116"/>
                  </a:lnTo>
                  <a:lnTo>
                    <a:pt x="799" y="118"/>
                  </a:lnTo>
                  <a:lnTo>
                    <a:pt x="797" y="111"/>
                  </a:lnTo>
                  <a:close/>
                  <a:moveTo>
                    <a:pt x="5" y="0"/>
                  </a:moveTo>
                  <a:lnTo>
                    <a:pt x="5" y="0"/>
                  </a:lnTo>
                  <a:lnTo>
                    <a:pt x="7" y="0"/>
                  </a:lnTo>
                  <a:lnTo>
                    <a:pt x="7" y="2"/>
                  </a:lnTo>
                  <a:lnTo>
                    <a:pt x="10" y="2"/>
                  </a:lnTo>
                  <a:lnTo>
                    <a:pt x="5" y="7"/>
                  </a:lnTo>
                  <a:lnTo>
                    <a:pt x="5" y="7"/>
                  </a:lnTo>
                  <a:lnTo>
                    <a:pt x="3" y="7"/>
                  </a:lnTo>
                  <a:lnTo>
                    <a:pt x="0" y="4"/>
                  </a:lnTo>
                  <a:lnTo>
                    <a:pt x="0" y="4"/>
                  </a:lnTo>
                  <a:lnTo>
                    <a:pt x="5" y="0"/>
                  </a:lnTo>
                  <a:close/>
                  <a:moveTo>
                    <a:pt x="26" y="12"/>
                  </a:moveTo>
                  <a:lnTo>
                    <a:pt x="29" y="14"/>
                  </a:lnTo>
                  <a:lnTo>
                    <a:pt x="29" y="14"/>
                  </a:lnTo>
                  <a:lnTo>
                    <a:pt x="31" y="16"/>
                  </a:lnTo>
                  <a:lnTo>
                    <a:pt x="29" y="21"/>
                  </a:lnTo>
                  <a:lnTo>
                    <a:pt x="26" y="21"/>
                  </a:lnTo>
                  <a:lnTo>
                    <a:pt x="24" y="19"/>
                  </a:lnTo>
                  <a:lnTo>
                    <a:pt x="22" y="19"/>
                  </a:lnTo>
                  <a:lnTo>
                    <a:pt x="26" y="12"/>
                  </a:lnTo>
                  <a:close/>
                  <a:moveTo>
                    <a:pt x="48" y="23"/>
                  </a:moveTo>
                  <a:lnTo>
                    <a:pt x="50" y="26"/>
                  </a:lnTo>
                  <a:lnTo>
                    <a:pt x="52" y="26"/>
                  </a:lnTo>
                  <a:lnTo>
                    <a:pt x="55" y="26"/>
                  </a:lnTo>
                  <a:lnTo>
                    <a:pt x="52" y="33"/>
                  </a:lnTo>
                  <a:lnTo>
                    <a:pt x="50" y="30"/>
                  </a:lnTo>
                  <a:lnTo>
                    <a:pt x="48" y="30"/>
                  </a:lnTo>
                  <a:lnTo>
                    <a:pt x="45" y="30"/>
                  </a:lnTo>
                  <a:lnTo>
                    <a:pt x="48" y="23"/>
                  </a:lnTo>
                  <a:close/>
                  <a:moveTo>
                    <a:pt x="71" y="33"/>
                  </a:moveTo>
                  <a:lnTo>
                    <a:pt x="74" y="35"/>
                  </a:lnTo>
                  <a:lnTo>
                    <a:pt x="76" y="35"/>
                  </a:lnTo>
                  <a:lnTo>
                    <a:pt x="78" y="35"/>
                  </a:lnTo>
                  <a:lnTo>
                    <a:pt x="76" y="42"/>
                  </a:lnTo>
                  <a:lnTo>
                    <a:pt x="74" y="42"/>
                  </a:lnTo>
                  <a:lnTo>
                    <a:pt x="71" y="40"/>
                  </a:lnTo>
                  <a:lnTo>
                    <a:pt x="69" y="40"/>
                  </a:lnTo>
                  <a:lnTo>
                    <a:pt x="71" y="33"/>
                  </a:lnTo>
                  <a:close/>
                  <a:moveTo>
                    <a:pt x="95" y="42"/>
                  </a:moveTo>
                  <a:lnTo>
                    <a:pt x="95" y="42"/>
                  </a:lnTo>
                  <a:lnTo>
                    <a:pt x="100" y="42"/>
                  </a:lnTo>
                  <a:lnTo>
                    <a:pt x="102" y="45"/>
                  </a:lnTo>
                  <a:lnTo>
                    <a:pt x="100" y="49"/>
                  </a:lnTo>
                  <a:lnTo>
                    <a:pt x="97" y="49"/>
                  </a:lnTo>
                  <a:lnTo>
                    <a:pt x="95" y="49"/>
                  </a:lnTo>
                  <a:lnTo>
                    <a:pt x="93" y="47"/>
                  </a:lnTo>
                  <a:lnTo>
                    <a:pt x="95" y="42"/>
                  </a:lnTo>
                  <a:close/>
                  <a:moveTo>
                    <a:pt x="119" y="49"/>
                  </a:moveTo>
                  <a:lnTo>
                    <a:pt x="121" y="49"/>
                  </a:lnTo>
                  <a:lnTo>
                    <a:pt x="123" y="52"/>
                  </a:lnTo>
                  <a:lnTo>
                    <a:pt x="126" y="52"/>
                  </a:lnTo>
                  <a:lnTo>
                    <a:pt x="123" y="59"/>
                  </a:lnTo>
                  <a:lnTo>
                    <a:pt x="121" y="56"/>
                  </a:lnTo>
                  <a:lnTo>
                    <a:pt x="119" y="56"/>
                  </a:lnTo>
                  <a:lnTo>
                    <a:pt x="119" y="56"/>
                  </a:lnTo>
                  <a:lnTo>
                    <a:pt x="119" y="49"/>
                  </a:lnTo>
                  <a:close/>
                  <a:moveTo>
                    <a:pt x="145" y="56"/>
                  </a:moveTo>
                  <a:lnTo>
                    <a:pt x="147" y="56"/>
                  </a:lnTo>
                  <a:lnTo>
                    <a:pt x="149" y="59"/>
                  </a:lnTo>
                  <a:lnTo>
                    <a:pt x="149" y="59"/>
                  </a:lnTo>
                  <a:lnTo>
                    <a:pt x="149" y="66"/>
                  </a:lnTo>
                  <a:lnTo>
                    <a:pt x="147" y="64"/>
                  </a:lnTo>
                  <a:lnTo>
                    <a:pt x="145" y="64"/>
                  </a:lnTo>
                  <a:lnTo>
                    <a:pt x="142" y="64"/>
                  </a:lnTo>
                  <a:lnTo>
                    <a:pt x="145" y="56"/>
                  </a:lnTo>
                  <a:close/>
                  <a:moveTo>
                    <a:pt x="168" y="64"/>
                  </a:moveTo>
                  <a:lnTo>
                    <a:pt x="171" y="64"/>
                  </a:lnTo>
                  <a:lnTo>
                    <a:pt x="173" y="64"/>
                  </a:lnTo>
                  <a:lnTo>
                    <a:pt x="175" y="66"/>
                  </a:lnTo>
                  <a:lnTo>
                    <a:pt x="173" y="71"/>
                  </a:lnTo>
                  <a:lnTo>
                    <a:pt x="171" y="71"/>
                  </a:lnTo>
                  <a:lnTo>
                    <a:pt x="168" y="71"/>
                  </a:lnTo>
                  <a:lnTo>
                    <a:pt x="166" y="71"/>
                  </a:lnTo>
                  <a:lnTo>
                    <a:pt x="168" y="64"/>
                  </a:lnTo>
                  <a:close/>
                  <a:moveTo>
                    <a:pt x="192" y="68"/>
                  </a:moveTo>
                  <a:lnTo>
                    <a:pt x="194" y="71"/>
                  </a:lnTo>
                  <a:lnTo>
                    <a:pt x="197" y="71"/>
                  </a:lnTo>
                  <a:lnTo>
                    <a:pt x="199" y="71"/>
                  </a:lnTo>
                  <a:lnTo>
                    <a:pt x="197" y="78"/>
                  </a:lnTo>
                  <a:lnTo>
                    <a:pt x="197" y="78"/>
                  </a:lnTo>
                  <a:lnTo>
                    <a:pt x="192" y="75"/>
                  </a:lnTo>
                  <a:lnTo>
                    <a:pt x="192" y="75"/>
                  </a:lnTo>
                  <a:lnTo>
                    <a:pt x="192" y="68"/>
                  </a:lnTo>
                  <a:close/>
                  <a:moveTo>
                    <a:pt x="218" y="75"/>
                  </a:moveTo>
                  <a:lnTo>
                    <a:pt x="220" y="75"/>
                  </a:lnTo>
                  <a:lnTo>
                    <a:pt x="223" y="75"/>
                  </a:lnTo>
                  <a:lnTo>
                    <a:pt x="223" y="75"/>
                  </a:lnTo>
                  <a:lnTo>
                    <a:pt x="223" y="82"/>
                  </a:lnTo>
                  <a:lnTo>
                    <a:pt x="223" y="82"/>
                  </a:lnTo>
                  <a:lnTo>
                    <a:pt x="218" y="82"/>
                  </a:lnTo>
                  <a:lnTo>
                    <a:pt x="215" y="80"/>
                  </a:lnTo>
                  <a:lnTo>
                    <a:pt x="218" y="75"/>
                  </a:lnTo>
                  <a:close/>
                  <a:moveTo>
                    <a:pt x="241" y="80"/>
                  </a:moveTo>
                  <a:lnTo>
                    <a:pt x="246" y="80"/>
                  </a:lnTo>
                  <a:lnTo>
                    <a:pt x="249" y="80"/>
                  </a:lnTo>
                  <a:lnTo>
                    <a:pt x="249" y="87"/>
                  </a:lnTo>
                  <a:lnTo>
                    <a:pt x="244" y="87"/>
                  </a:lnTo>
                  <a:lnTo>
                    <a:pt x="241" y="87"/>
                  </a:lnTo>
                  <a:lnTo>
                    <a:pt x="241" y="80"/>
                  </a:lnTo>
                  <a:close/>
                  <a:moveTo>
                    <a:pt x="267" y="85"/>
                  </a:moveTo>
                  <a:lnTo>
                    <a:pt x="267" y="85"/>
                  </a:lnTo>
                  <a:lnTo>
                    <a:pt x="272" y="85"/>
                  </a:lnTo>
                  <a:lnTo>
                    <a:pt x="275" y="85"/>
                  </a:lnTo>
                  <a:lnTo>
                    <a:pt x="272" y="92"/>
                  </a:lnTo>
                  <a:lnTo>
                    <a:pt x="270" y="92"/>
                  </a:lnTo>
                  <a:lnTo>
                    <a:pt x="267" y="92"/>
                  </a:lnTo>
                  <a:lnTo>
                    <a:pt x="265" y="92"/>
                  </a:lnTo>
                  <a:lnTo>
                    <a:pt x="267" y="85"/>
                  </a:lnTo>
                  <a:close/>
                  <a:moveTo>
                    <a:pt x="291" y="90"/>
                  </a:moveTo>
                  <a:lnTo>
                    <a:pt x="296" y="90"/>
                  </a:lnTo>
                  <a:lnTo>
                    <a:pt x="298" y="90"/>
                  </a:lnTo>
                  <a:lnTo>
                    <a:pt x="298" y="97"/>
                  </a:lnTo>
                  <a:lnTo>
                    <a:pt x="293" y="97"/>
                  </a:lnTo>
                  <a:lnTo>
                    <a:pt x="291" y="94"/>
                  </a:lnTo>
                  <a:lnTo>
                    <a:pt x="291" y="90"/>
                  </a:lnTo>
                  <a:close/>
                  <a:moveTo>
                    <a:pt x="317" y="92"/>
                  </a:moveTo>
                  <a:lnTo>
                    <a:pt x="319" y="92"/>
                  </a:lnTo>
                  <a:lnTo>
                    <a:pt x="322" y="94"/>
                  </a:lnTo>
                  <a:lnTo>
                    <a:pt x="324" y="94"/>
                  </a:lnTo>
                  <a:lnTo>
                    <a:pt x="322" y="99"/>
                  </a:lnTo>
                  <a:lnTo>
                    <a:pt x="322" y="99"/>
                  </a:lnTo>
                  <a:lnTo>
                    <a:pt x="317" y="99"/>
                  </a:lnTo>
                  <a:lnTo>
                    <a:pt x="317" y="99"/>
                  </a:lnTo>
                  <a:lnTo>
                    <a:pt x="317" y="92"/>
                  </a:lnTo>
                  <a:close/>
                  <a:moveTo>
                    <a:pt x="343" y="97"/>
                  </a:moveTo>
                  <a:lnTo>
                    <a:pt x="343" y="97"/>
                  </a:lnTo>
                  <a:lnTo>
                    <a:pt x="345" y="97"/>
                  </a:lnTo>
                  <a:lnTo>
                    <a:pt x="348" y="97"/>
                  </a:lnTo>
                  <a:lnTo>
                    <a:pt x="348" y="104"/>
                  </a:lnTo>
                  <a:lnTo>
                    <a:pt x="345" y="104"/>
                  </a:lnTo>
                  <a:lnTo>
                    <a:pt x="341" y="104"/>
                  </a:lnTo>
                  <a:lnTo>
                    <a:pt x="341" y="104"/>
                  </a:lnTo>
                  <a:lnTo>
                    <a:pt x="343" y="97"/>
                  </a:lnTo>
                  <a:close/>
                  <a:moveTo>
                    <a:pt x="367" y="99"/>
                  </a:moveTo>
                  <a:lnTo>
                    <a:pt x="371" y="101"/>
                  </a:lnTo>
                  <a:lnTo>
                    <a:pt x="374" y="101"/>
                  </a:lnTo>
                  <a:lnTo>
                    <a:pt x="374" y="106"/>
                  </a:lnTo>
                  <a:lnTo>
                    <a:pt x="369" y="106"/>
                  </a:lnTo>
                  <a:lnTo>
                    <a:pt x="367" y="106"/>
                  </a:lnTo>
                  <a:lnTo>
                    <a:pt x="367" y="99"/>
                  </a:lnTo>
                  <a:close/>
                  <a:moveTo>
                    <a:pt x="393" y="104"/>
                  </a:moveTo>
                  <a:lnTo>
                    <a:pt x="395" y="104"/>
                  </a:lnTo>
                  <a:lnTo>
                    <a:pt x="397" y="104"/>
                  </a:lnTo>
                  <a:lnTo>
                    <a:pt x="400" y="104"/>
                  </a:lnTo>
                  <a:lnTo>
                    <a:pt x="397" y="111"/>
                  </a:lnTo>
                  <a:lnTo>
                    <a:pt x="397" y="111"/>
                  </a:lnTo>
                  <a:lnTo>
                    <a:pt x="393" y="111"/>
                  </a:lnTo>
                  <a:lnTo>
                    <a:pt x="393" y="108"/>
                  </a:lnTo>
                  <a:lnTo>
                    <a:pt x="393" y="104"/>
                  </a:lnTo>
                  <a:close/>
                  <a:moveTo>
                    <a:pt x="419" y="106"/>
                  </a:moveTo>
                  <a:lnTo>
                    <a:pt x="419" y="106"/>
                  </a:lnTo>
                  <a:lnTo>
                    <a:pt x="421" y="106"/>
                  </a:lnTo>
                  <a:lnTo>
                    <a:pt x="423" y="106"/>
                  </a:lnTo>
                  <a:lnTo>
                    <a:pt x="423" y="113"/>
                  </a:lnTo>
                  <a:lnTo>
                    <a:pt x="421" y="113"/>
                  </a:lnTo>
                  <a:lnTo>
                    <a:pt x="419" y="113"/>
                  </a:lnTo>
                  <a:lnTo>
                    <a:pt x="416" y="113"/>
                  </a:lnTo>
                  <a:lnTo>
                    <a:pt x="419" y="106"/>
                  </a:lnTo>
                  <a:close/>
                  <a:moveTo>
                    <a:pt x="442" y="108"/>
                  </a:moveTo>
                  <a:lnTo>
                    <a:pt x="447" y="108"/>
                  </a:lnTo>
                  <a:lnTo>
                    <a:pt x="449" y="108"/>
                  </a:lnTo>
                  <a:lnTo>
                    <a:pt x="449" y="116"/>
                  </a:lnTo>
                  <a:lnTo>
                    <a:pt x="445" y="116"/>
                  </a:lnTo>
                  <a:lnTo>
                    <a:pt x="442" y="116"/>
                  </a:lnTo>
                  <a:lnTo>
                    <a:pt x="442" y="108"/>
                  </a:lnTo>
                  <a:close/>
                  <a:moveTo>
                    <a:pt x="468" y="111"/>
                  </a:moveTo>
                  <a:lnTo>
                    <a:pt x="471" y="111"/>
                  </a:lnTo>
                  <a:lnTo>
                    <a:pt x="473" y="111"/>
                  </a:lnTo>
                  <a:lnTo>
                    <a:pt x="476" y="111"/>
                  </a:lnTo>
                  <a:lnTo>
                    <a:pt x="473" y="118"/>
                  </a:lnTo>
                  <a:lnTo>
                    <a:pt x="473" y="118"/>
                  </a:lnTo>
                  <a:lnTo>
                    <a:pt x="468" y="118"/>
                  </a:lnTo>
                  <a:lnTo>
                    <a:pt x="468" y="118"/>
                  </a:lnTo>
                  <a:lnTo>
                    <a:pt x="468" y="111"/>
                  </a:lnTo>
                  <a:close/>
                  <a:moveTo>
                    <a:pt x="494" y="113"/>
                  </a:moveTo>
                  <a:lnTo>
                    <a:pt x="497" y="113"/>
                  </a:lnTo>
                  <a:lnTo>
                    <a:pt x="499" y="113"/>
                  </a:lnTo>
                  <a:lnTo>
                    <a:pt x="499" y="120"/>
                  </a:lnTo>
                  <a:lnTo>
                    <a:pt x="497" y="120"/>
                  </a:lnTo>
                  <a:lnTo>
                    <a:pt x="492" y="120"/>
                  </a:lnTo>
                  <a:lnTo>
                    <a:pt x="494" y="113"/>
                  </a:lnTo>
                  <a:close/>
                  <a:moveTo>
                    <a:pt x="518" y="116"/>
                  </a:moveTo>
                  <a:lnTo>
                    <a:pt x="520" y="116"/>
                  </a:lnTo>
                  <a:lnTo>
                    <a:pt x="525" y="116"/>
                  </a:lnTo>
                  <a:lnTo>
                    <a:pt x="525" y="116"/>
                  </a:lnTo>
                  <a:lnTo>
                    <a:pt x="525" y="123"/>
                  </a:lnTo>
                  <a:lnTo>
                    <a:pt x="525" y="123"/>
                  </a:lnTo>
                  <a:lnTo>
                    <a:pt x="520" y="123"/>
                  </a:lnTo>
                  <a:lnTo>
                    <a:pt x="518" y="123"/>
                  </a:lnTo>
                  <a:lnTo>
                    <a:pt x="518" y="116"/>
                  </a:lnTo>
                  <a:close/>
                  <a:moveTo>
                    <a:pt x="544" y="118"/>
                  </a:moveTo>
                  <a:lnTo>
                    <a:pt x="546" y="118"/>
                  </a:lnTo>
                  <a:lnTo>
                    <a:pt x="551" y="118"/>
                  </a:lnTo>
                  <a:lnTo>
                    <a:pt x="551" y="123"/>
                  </a:lnTo>
                  <a:lnTo>
                    <a:pt x="546" y="123"/>
                  </a:lnTo>
                  <a:lnTo>
                    <a:pt x="544" y="123"/>
                  </a:lnTo>
                  <a:lnTo>
                    <a:pt x="544" y="118"/>
                  </a:lnTo>
                  <a:close/>
                  <a:moveTo>
                    <a:pt x="570" y="118"/>
                  </a:moveTo>
                  <a:lnTo>
                    <a:pt x="570" y="118"/>
                  </a:lnTo>
                  <a:lnTo>
                    <a:pt x="572" y="118"/>
                  </a:lnTo>
                  <a:lnTo>
                    <a:pt x="577" y="118"/>
                  </a:lnTo>
                  <a:lnTo>
                    <a:pt x="575" y="125"/>
                  </a:lnTo>
                  <a:lnTo>
                    <a:pt x="572" y="125"/>
                  </a:lnTo>
                  <a:lnTo>
                    <a:pt x="570" y="125"/>
                  </a:lnTo>
                  <a:lnTo>
                    <a:pt x="570" y="125"/>
                  </a:lnTo>
                  <a:lnTo>
                    <a:pt x="570" y="118"/>
                  </a:lnTo>
                  <a:close/>
                  <a:moveTo>
                    <a:pt x="596" y="120"/>
                  </a:moveTo>
                  <a:lnTo>
                    <a:pt x="596" y="120"/>
                  </a:lnTo>
                  <a:lnTo>
                    <a:pt x="598" y="120"/>
                  </a:lnTo>
                  <a:lnTo>
                    <a:pt x="601" y="120"/>
                  </a:lnTo>
                  <a:lnTo>
                    <a:pt x="601" y="125"/>
                  </a:lnTo>
                  <a:lnTo>
                    <a:pt x="598" y="125"/>
                  </a:lnTo>
                  <a:lnTo>
                    <a:pt x="596" y="125"/>
                  </a:lnTo>
                  <a:lnTo>
                    <a:pt x="594" y="125"/>
                  </a:lnTo>
                  <a:lnTo>
                    <a:pt x="596" y="120"/>
                  </a:lnTo>
                  <a:close/>
                  <a:moveTo>
                    <a:pt x="620" y="120"/>
                  </a:moveTo>
                  <a:lnTo>
                    <a:pt x="624" y="120"/>
                  </a:lnTo>
                  <a:lnTo>
                    <a:pt x="627" y="120"/>
                  </a:lnTo>
                  <a:lnTo>
                    <a:pt x="627" y="127"/>
                  </a:lnTo>
                  <a:lnTo>
                    <a:pt x="624" y="127"/>
                  </a:lnTo>
                  <a:lnTo>
                    <a:pt x="620" y="127"/>
                  </a:lnTo>
                  <a:lnTo>
                    <a:pt x="620" y="120"/>
                  </a:lnTo>
                  <a:close/>
                  <a:moveTo>
                    <a:pt x="646" y="120"/>
                  </a:moveTo>
                  <a:lnTo>
                    <a:pt x="648" y="120"/>
                  </a:lnTo>
                  <a:lnTo>
                    <a:pt x="650" y="120"/>
                  </a:lnTo>
                  <a:lnTo>
                    <a:pt x="653" y="120"/>
                  </a:lnTo>
                  <a:lnTo>
                    <a:pt x="653" y="127"/>
                  </a:lnTo>
                  <a:lnTo>
                    <a:pt x="650" y="127"/>
                  </a:lnTo>
                  <a:lnTo>
                    <a:pt x="648" y="127"/>
                  </a:lnTo>
                  <a:lnTo>
                    <a:pt x="646" y="127"/>
                  </a:lnTo>
                  <a:lnTo>
                    <a:pt x="646" y="120"/>
                  </a:lnTo>
                  <a:close/>
                  <a:moveTo>
                    <a:pt x="672" y="120"/>
                  </a:moveTo>
                  <a:lnTo>
                    <a:pt x="674" y="120"/>
                  </a:lnTo>
                  <a:lnTo>
                    <a:pt x="676" y="120"/>
                  </a:lnTo>
                  <a:lnTo>
                    <a:pt x="676" y="120"/>
                  </a:lnTo>
                  <a:lnTo>
                    <a:pt x="676" y="127"/>
                  </a:lnTo>
                  <a:lnTo>
                    <a:pt x="676" y="127"/>
                  </a:lnTo>
                  <a:lnTo>
                    <a:pt x="674" y="127"/>
                  </a:lnTo>
                  <a:lnTo>
                    <a:pt x="672" y="127"/>
                  </a:lnTo>
                  <a:lnTo>
                    <a:pt x="672" y="120"/>
                  </a:lnTo>
                  <a:close/>
                  <a:moveTo>
                    <a:pt x="695" y="120"/>
                  </a:moveTo>
                  <a:lnTo>
                    <a:pt x="698" y="120"/>
                  </a:lnTo>
                  <a:lnTo>
                    <a:pt x="700" y="120"/>
                  </a:lnTo>
                  <a:lnTo>
                    <a:pt x="702" y="120"/>
                  </a:lnTo>
                  <a:lnTo>
                    <a:pt x="702" y="127"/>
                  </a:lnTo>
                  <a:lnTo>
                    <a:pt x="700" y="127"/>
                  </a:lnTo>
                  <a:lnTo>
                    <a:pt x="698" y="127"/>
                  </a:lnTo>
                  <a:lnTo>
                    <a:pt x="698" y="127"/>
                  </a:lnTo>
                  <a:lnTo>
                    <a:pt x="695" y="120"/>
                  </a:lnTo>
                  <a:close/>
                  <a:moveTo>
                    <a:pt x="721" y="120"/>
                  </a:moveTo>
                  <a:lnTo>
                    <a:pt x="724" y="120"/>
                  </a:lnTo>
                  <a:lnTo>
                    <a:pt x="726" y="120"/>
                  </a:lnTo>
                  <a:lnTo>
                    <a:pt x="728" y="120"/>
                  </a:lnTo>
                  <a:lnTo>
                    <a:pt x="728" y="125"/>
                  </a:lnTo>
                  <a:lnTo>
                    <a:pt x="726" y="125"/>
                  </a:lnTo>
                  <a:lnTo>
                    <a:pt x="724" y="125"/>
                  </a:lnTo>
                  <a:lnTo>
                    <a:pt x="721" y="125"/>
                  </a:lnTo>
                  <a:lnTo>
                    <a:pt x="721" y="120"/>
                  </a:lnTo>
                  <a:close/>
                  <a:moveTo>
                    <a:pt x="747" y="118"/>
                  </a:moveTo>
                  <a:lnTo>
                    <a:pt x="750" y="118"/>
                  </a:lnTo>
                  <a:lnTo>
                    <a:pt x="752" y="118"/>
                  </a:lnTo>
                  <a:lnTo>
                    <a:pt x="754" y="118"/>
                  </a:lnTo>
                  <a:lnTo>
                    <a:pt x="754" y="123"/>
                  </a:lnTo>
                  <a:lnTo>
                    <a:pt x="752" y="123"/>
                  </a:lnTo>
                  <a:lnTo>
                    <a:pt x="750" y="125"/>
                  </a:lnTo>
                  <a:lnTo>
                    <a:pt x="747" y="125"/>
                  </a:lnTo>
                  <a:lnTo>
                    <a:pt x="747" y="118"/>
                  </a:lnTo>
                  <a:close/>
                  <a:moveTo>
                    <a:pt x="771" y="116"/>
                  </a:moveTo>
                  <a:lnTo>
                    <a:pt x="773" y="116"/>
                  </a:lnTo>
                  <a:lnTo>
                    <a:pt x="776" y="116"/>
                  </a:lnTo>
                  <a:lnTo>
                    <a:pt x="778" y="113"/>
                  </a:lnTo>
                  <a:lnTo>
                    <a:pt x="778" y="113"/>
                  </a:lnTo>
                  <a:lnTo>
                    <a:pt x="778" y="120"/>
                  </a:lnTo>
                  <a:lnTo>
                    <a:pt x="778" y="120"/>
                  </a:lnTo>
                  <a:lnTo>
                    <a:pt x="776" y="120"/>
                  </a:lnTo>
                  <a:lnTo>
                    <a:pt x="773" y="120"/>
                  </a:lnTo>
                  <a:lnTo>
                    <a:pt x="773" y="120"/>
                  </a:lnTo>
                  <a:lnTo>
                    <a:pt x="771" y="116"/>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5" name="Freeform 3615"/>
            <p:cNvSpPr>
              <a:spLocks noEditPoints="1"/>
            </p:cNvSpPr>
            <p:nvPr/>
          </p:nvSpPr>
          <p:spPr bwMode="auto">
            <a:xfrm>
              <a:off x="-9071769" y="-7392988"/>
              <a:ext cx="1273175" cy="217488"/>
            </a:xfrm>
            <a:custGeom>
              <a:avLst/>
              <a:gdLst>
                <a:gd name="T0" fmla="*/ 797 w 802"/>
                <a:gd name="T1" fmla="*/ 109 h 137"/>
                <a:gd name="T2" fmla="*/ 794 w 802"/>
                <a:gd name="T3" fmla="*/ 118 h 137"/>
                <a:gd name="T4" fmla="*/ 7 w 802"/>
                <a:gd name="T5" fmla="*/ 2 h 137"/>
                <a:gd name="T6" fmla="*/ 0 w 802"/>
                <a:gd name="T7" fmla="*/ 5 h 137"/>
                <a:gd name="T8" fmla="*/ 28 w 802"/>
                <a:gd name="T9" fmla="*/ 14 h 137"/>
                <a:gd name="T10" fmla="*/ 21 w 802"/>
                <a:gd name="T11" fmla="*/ 19 h 137"/>
                <a:gd name="T12" fmla="*/ 52 w 802"/>
                <a:gd name="T13" fmla="*/ 26 h 137"/>
                <a:gd name="T14" fmla="*/ 47 w 802"/>
                <a:gd name="T15" fmla="*/ 24 h 137"/>
                <a:gd name="T16" fmla="*/ 73 w 802"/>
                <a:gd name="T17" fmla="*/ 43 h 137"/>
                <a:gd name="T18" fmla="*/ 95 w 802"/>
                <a:gd name="T19" fmla="*/ 43 h 137"/>
                <a:gd name="T20" fmla="*/ 97 w 802"/>
                <a:gd name="T21" fmla="*/ 50 h 137"/>
                <a:gd name="T22" fmla="*/ 118 w 802"/>
                <a:gd name="T23" fmla="*/ 52 h 137"/>
                <a:gd name="T24" fmla="*/ 118 w 802"/>
                <a:gd name="T25" fmla="*/ 57 h 137"/>
                <a:gd name="T26" fmla="*/ 149 w 802"/>
                <a:gd name="T27" fmla="*/ 59 h 137"/>
                <a:gd name="T28" fmla="*/ 140 w 802"/>
                <a:gd name="T29" fmla="*/ 64 h 137"/>
                <a:gd name="T30" fmla="*/ 173 w 802"/>
                <a:gd name="T31" fmla="*/ 66 h 137"/>
                <a:gd name="T32" fmla="*/ 166 w 802"/>
                <a:gd name="T33" fmla="*/ 66 h 137"/>
                <a:gd name="T34" fmla="*/ 196 w 802"/>
                <a:gd name="T35" fmla="*/ 80 h 137"/>
                <a:gd name="T36" fmla="*/ 215 w 802"/>
                <a:gd name="T37" fmla="*/ 78 h 137"/>
                <a:gd name="T38" fmla="*/ 215 w 802"/>
                <a:gd name="T39" fmla="*/ 83 h 137"/>
                <a:gd name="T40" fmla="*/ 246 w 802"/>
                <a:gd name="T41" fmla="*/ 85 h 137"/>
                <a:gd name="T42" fmla="*/ 241 w 802"/>
                <a:gd name="T43" fmla="*/ 83 h 137"/>
                <a:gd name="T44" fmla="*/ 270 w 802"/>
                <a:gd name="T45" fmla="*/ 97 h 137"/>
                <a:gd name="T46" fmla="*/ 291 w 802"/>
                <a:gd name="T47" fmla="*/ 95 h 137"/>
                <a:gd name="T48" fmla="*/ 293 w 802"/>
                <a:gd name="T49" fmla="*/ 99 h 137"/>
                <a:gd name="T50" fmla="*/ 317 w 802"/>
                <a:gd name="T51" fmla="*/ 99 h 137"/>
                <a:gd name="T52" fmla="*/ 315 w 802"/>
                <a:gd name="T53" fmla="*/ 97 h 137"/>
                <a:gd name="T54" fmla="*/ 345 w 802"/>
                <a:gd name="T55" fmla="*/ 109 h 137"/>
                <a:gd name="T56" fmla="*/ 364 w 802"/>
                <a:gd name="T57" fmla="*/ 106 h 137"/>
                <a:gd name="T58" fmla="*/ 369 w 802"/>
                <a:gd name="T59" fmla="*/ 113 h 137"/>
                <a:gd name="T60" fmla="*/ 393 w 802"/>
                <a:gd name="T61" fmla="*/ 111 h 137"/>
                <a:gd name="T62" fmla="*/ 390 w 802"/>
                <a:gd name="T63" fmla="*/ 111 h 137"/>
                <a:gd name="T64" fmla="*/ 421 w 802"/>
                <a:gd name="T65" fmla="*/ 121 h 137"/>
                <a:gd name="T66" fmla="*/ 440 w 802"/>
                <a:gd name="T67" fmla="*/ 116 h 137"/>
                <a:gd name="T68" fmla="*/ 445 w 802"/>
                <a:gd name="T69" fmla="*/ 123 h 137"/>
                <a:gd name="T70" fmla="*/ 471 w 802"/>
                <a:gd name="T71" fmla="*/ 121 h 137"/>
                <a:gd name="T72" fmla="*/ 466 w 802"/>
                <a:gd name="T73" fmla="*/ 121 h 137"/>
                <a:gd name="T74" fmla="*/ 497 w 802"/>
                <a:gd name="T75" fmla="*/ 130 h 137"/>
                <a:gd name="T76" fmla="*/ 516 w 802"/>
                <a:gd name="T77" fmla="*/ 125 h 137"/>
                <a:gd name="T78" fmla="*/ 516 w 802"/>
                <a:gd name="T79" fmla="*/ 130 h 137"/>
                <a:gd name="T80" fmla="*/ 549 w 802"/>
                <a:gd name="T81" fmla="*/ 128 h 137"/>
                <a:gd name="T82" fmla="*/ 542 w 802"/>
                <a:gd name="T83" fmla="*/ 125 h 137"/>
                <a:gd name="T84" fmla="*/ 572 w 802"/>
                <a:gd name="T85" fmla="*/ 135 h 137"/>
                <a:gd name="T86" fmla="*/ 594 w 802"/>
                <a:gd name="T87" fmla="*/ 130 h 137"/>
                <a:gd name="T88" fmla="*/ 598 w 802"/>
                <a:gd name="T89" fmla="*/ 135 h 137"/>
                <a:gd name="T90" fmla="*/ 620 w 802"/>
                <a:gd name="T91" fmla="*/ 130 h 137"/>
                <a:gd name="T92" fmla="*/ 620 w 802"/>
                <a:gd name="T93" fmla="*/ 137 h 137"/>
                <a:gd name="T94" fmla="*/ 646 w 802"/>
                <a:gd name="T95" fmla="*/ 130 h 137"/>
                <a:gd name="T96" fmla="*/ 643 w 802"/>
                <a:gd name="T97" fmla="*/ 137 h 137"/>
                <a:gd name="T98" fmla="*/ 674 w 802"/>
                <a:gd name="T99" fmla="*/ 130 h 137"/>
                <a:gd name="T100" fmla="*/ 669 w 802"/>
                <a:gd name="T101" fmla="*/ 130 h 137"/>
                <a:gd name="T102" fmla="*/ 700 w 802"/>
                <a:gd name="T103" fmla="*/ 135 h 137"/>
                <a:gd name="T104" fmla="*/ 719 w 802"/>
                <a:gd name="T105" fmla="*/ 128 h 137"/>
                <a:gd name="T106" fmla="*/ 726 w 802"/>
                <a:gd name="T107" fmla="*/ 132 h 137"/>
                <a:gd name="T108" fmla="*/ 719 w 802"/>
                <a:gd name="T109" fmla="*/ 128 h 137"/>
                <a:gd name="T110" fmla="*/ 750 w 802"/>
                <a:gd name="T111" fmla="*/ 123 h 137"/>
                <a:gd name="T112" fmla="*/ 745 w 802"/>
                <a:gd name="T113" fmla="*/ 130 h 137"/>
                <a:gd name="T114" fmla="*/ 773 w 802"/>
                <a:gd name="T115" fmla="*/ 118 h 137"/>
                <a:gd name="T116" fmla="*/ 771 w 802"/>
                <a:gd name="T117" fmla="*/ 1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2" h="137">
                  <a:moveTo>
                    <a:pt x="792" y="111"/>
                  </a:moveTo>
                  <a:lnTo>
                    <a:pt x="794" y="111"/>
                  </a:lnTo>
                  <a:lnTo>
                    <a:pt x="794" y="111"/>
                  </a:lnTo>
                  <a:lnTo>
                    <a:pt x="797" y="111"/>
                  </a:lnTo>
                  <a:lnTo>
                    <a:pt x="797" y="109"/>
                  </a:lnTo>
                  <a:lnTo>
                    <a:pt x="802" y="116"/>
                  </a:lnTo>
                  <a:lnTo>
                    <a:pt x="799" y="116"/>
                  </a:lnTo>
                  <a:lnTo>
                    <a:pt x="797" y="116"/>
                  </a:lnTo>
                  <a:lnTo>
                    <a:pt x="797" y="118"/>
                  </a:lnTo>
                  <a:lnTo>
                    <a:pt x="794" y="118"/>
                  </a:lnTo>
                  <a:lnTo>
                    <a:pt x="792" y="111"/>
                  </a:lnTo>
                  <a:close/>
                  <a:moveTo>
                    <a:pt x="2" y="0"/>
                  </a:moveTo>
                  <a:lnTo>
                    <a:pt x="5" y="0"/>
                  </a:lnTo>
                  <a:lnTo>
                    <a:pt x="5" y="2"/>
                  </a:lnTo>
                  <a:lnTo>
                    <a:pt x="7" y="2"/>
                  </a:lnTo>
                  <a:lnTo>
                    <a:pt x="7" y="2"/>
                  </a:lnTo>
                  <a:lnTo>
                    <a:pt x="5" y="10"/>
                  </a:lnTo>
                  <a:lnTo>
                    <a:pt x="5" y="7"/>
                  </a:lnTo>
                  <a:lnTo>
                    <a:pt x="2" y="7"/>
                  </a:lnTo>
                  <a:lnTo>
                    <a:pt x="0" y="5"/>
                  </a:lnTo>
                  <a:lnTo>
                    <a:pt x="0" y="5"/>
                  </a:lnTo>
                  <a:lnTo>
                    <a:pt x="2" y="0"/>
                  </a:lnTo>
                  <a:close/>
                  <a:moveTo>
                    <a:pt x="24" y="14"/>
                  </a:moveTo>
                  <a:lnTo>
                    <a:pt x="26" y="14"/>
                  </a:lnTo>
                  <a:lnTo>
                    <a:pt x="28" y="14"/>
                  </a:lnTo>
                  <a:lnTo>
                    <a:pt x="31" y="17"/>
                  </a:lnTo>
                  <a:lnTo>
                    <a:pt x="26" y="21"/>
                  </a:lnTo>
                  <a:lnTo>
                    <a:pt x="26" y="21"/>
                  </a:lnTo>
                  <a:lnTo>
                    <a:pt x="24" y="19"/>
                  </a:lnTo>
                  <a:lnTo>
                    <a:pt x="21" y="19"/>
                  </a:lnTo>
                  <a:lnTo>
                    <a:pt x="24" y="14"/>
                  </a:lnTo>
                  <a:close/>
                  <a:moveTo>
                    <a:pt x="47" y="24"/>
                  </a:moveTo>
                  <a:lnTo>
                    <a:pt x="50" y="26"/>
                  </a:lnTo>
                  <a:lnTo>
                    <a:pt x="52" y="26"/>
                  </a:lnTo>
                  <a:lnTo>
                    <a:pt x="52" y="26"/>
                  </a:lnTo>
                  <a:lnTo>
                    <a:pt x="50" y="33"/>
                  </a:lnTo>
                  <a:lnTo>
                    <a:pt x="50" y="33"/>
                  </a:lnTo>
                  <a:lnTo>
                    <a:pt x="47" y="31"/>
                  </a:lnTo>
                  <a:lnTo>
                    <a:pt x="45" y="31"/>
                  </a:lnTo>
                  <a:lnTo>
                    <a:pt x="47" y="24"/>
                  </a:lnTo>
                  <a:close/>
                  <a:moveTo>
                    <a:pt x="71" y="33"/>
                  </a:moveTo>
                  <a:lnTo>
                    <a:pt x="73" y="35"/>
                  </a:lnTo>
                  <a:lnTo>
                    <a:pt x="76" y="35"/>
                  </a:lnTo>
                  <a:lnTo>
                    <a:pt x="76" y="35"/>
                  </a:lnTo>
                  <a:lnTo>
                    <a:pt x="73" y="43"/>
                  </a:lnTo>
                  <a:lnTo>
                    <a:pt x="73" y="43"/>
                  </a:lnTo>
                  <a:lnTo>
                    <a:pt x="71" y="40"/>
                  </a:lnTo>
                  <a:lnTo>
                    <a:pt x="69" y="40"/>
                  </a:lnTo>
                  <a:lnTo>
                    <a:pt x="71" y="33"/>
                  </a:lnTo>
                  <a:close/>
                  <a:moveTo>
                    <a:pt x="95" y="43"/>
                  </a:moveTo>
                  <a:lnTo>
                    <a:pt x="95" y="43"/>
                  </a:lnTo>
                  <a:lnTo>
                    <a:pt x="97" y="45"/>
                  </a:lnTo>
                  <a:lnTo>
                    <a:pt x="99" y="45"/>
                  </a:lnTo>
                  <a:lnTo>
                    <a:pt x="97" y="52"/>
                  </a:lnTo>
                  <a:lnTo>
                    <a:pt x="97" y="50"/>
                  </a:lnTo>
                  <a:lnTo>
                    <a:pt x="92" y="50"/>
                  </a:lnTo>
                  <a:lnTo>
                    <a:pt x="92" y="50"/>
                  </a:lnTo>
                  <a:lnTo>
                    <a:pt x="95" y="43"/>
                  </a:lnTo>
                  <a:close/>
                  <a:moveTo>
                    <a:pt x="118" y="52"/>
                  </a:moveTo>
                  <a:lnTo>
                    <a:pt x="118" y="52"/>
                  </a:lnTo>
                  <a:lnTo>
                    <a:pt x="123" y="52"/>
                  </a:lnTo>
                  <a:lnTo>
                    <a:pt x="123" y="52"/>
                  </a:lnTo>
                  <a:lnTo>
                    <a:pt x="123" y="59"/>
                  </a:lnTo>
                  <a:lnTo>
                    <a:pt x="121" y="59"/>
                  </a:lnTo>
                  <a:lnTo>
                    <a:pt x="118" y="57"/>
                  </a:lnTo>
                  <a:lnTo>
                    <a:pt x="116" y="57"/>
                  </a:lnTo>
                  <a:lnTo>
                    <a:pt x="118" y="52"/>
                  </a:lnTo>
                  <a:close/>
                  <a:moveTo>
                    <a:pt x="142" y="59"/>
                  </a:moveTo>
                  <a:lnTo>
                    <a:pt x="144" y="59"/>
                  </a:lnTo>
                  <a:lnTo>
                    <a:pt x="149" y="59"/>
                  </a:lnTo>
                  <a:lnTo>
                    <a:pt x="149" y="59"/>
                  </a:lnTo>
                  <a:lnTo>
                    <a:pt x="147" y="66"/>
                  </a:lnTo>
                  <a:lnTo>
                    <a:pt x="147" y="66"/>
                  </a:lnTo>
                  <a:lnTo>
                    <a:pt x="144" y="66"/>
                  </a:lnTo>
                  <a:lnTo>
                    <a:pt x="140" y="64"/>
                  </a:lnTo>
                  <a:lnTo>
                    <a:pt x="142" y="59"/>
                  </a:lnTo>
                  <a:close/>
                  <a:moveTo>
                    <a:pt x="166" y="66"/>
                  </a:moveTo>
                  <a:lnTo>
                    <a:pt x="168" y="66"/>
                  </a:lnTo>
                  <a:lnTo>
                    <a:pt x="173" y="66"/>
                  </a:lnTo>
                  <a:lnTo>
                    <a:pt x="173" y="66"/>
                  </a:lnTo>
                  <a:lnTo>
                    <a:pt x="170" y="73"/>
                  </a:lnTo>
                  <a:lnTo>
                    <a:pt x="170" y="73"/>
                  </a:lnTo>
                  <a:lnTo>
                    <a:pt x="168" y="71"/>
                  </a:lnTo>
                  <a:lnTo>
                    <a:pt x="166" y="71"/>
                  </a:lnTo>
                  <a:lnTo>
                    <a:pt x="166" y="66"/>
                  </a:lnTo>
                  <a:close/>
                  <a:moveTo>
                    <a:pt x="192" y="71"/>
                  </a:moveTo>
                  <a:lnTo>
                    <a:pt x="194" y="73"/>
                  </a:lnTo>
                  <a:lnTo>
                    <a:pt x="196" y="73"/>
                  </a:lnTo>
                  <a:lnTo>
                    <a:pt x="196" y="73"/>
                  </a:lnTo>
                  <a:lnTo>
                    <a:pt x="196" y="80"/>
                  </a:lnTo>
                  <a:lnTo>
                    <a:pt x="196" y="80"/>
                  </a:lnTo>
                  <a:lnTo>
                    <a:pt x="192" y="78"/>
                  </a:lnTo>
                  <a:lnTo>
                    <a:pt x="189" y="78"/>
                  </a:lnTo>
                  <a:lnTo>
                    <a:pt x="192" y="71"/>
                  </a:lnTo>
                  <a:close/>
                  <a:moveTo>
                    <a:pt x="215" y="78"/>
                  </a:moveTo>
                  <a:lnTo>
                    <a:pt x="218" y="78"/>
                  </a:lnTo>
                  <a:lnTo>
                    <a:pt x="222" y="78"/>
                  </a:lnTo>
                  <a:lnTo>
                    <a:pt x="220" y="85"/>
                  </a:lnTo>
                  <a:lnTo>
                    <a:pt x="218" y="85"/>
                  </a:lnTo>
                  <a:lnTo>
                    <a:pt x="215" y="83"/>
                  </a:lnTo>
                  <a:lnTo>
                    <a:pt x="215" y="78"/>
                  </a:lnTo>
                  <a:close/>
                  <a:moveTo>
                    <a:pt x="241" y="83"/>
                  </a:moveTo>
                  <a:lnTo>
                    <a:pt x="241" y="83"/>
                  </a:lnTo>
                  <a:lnTo>
                    <a:pt x="244" y="85"/>
                  </a:lnTo>
                  <a:lnTo>
                    <a:pt x="246" y="85"/>
                  </a:lnTo>
                  <a:lnTo>
                    <a:pt x="246" y="90"/>
                  </a:lnTo>
                  <a:lnTo>
                    <a:pt x="244" y="90"/>
                  </a:lnTo>
                  <a:lnTo>
                    <a:pt x="239" y="90"/>
                  </a:lnTo>
                  <a:lnTo>
                    <a:pt x="239" y="90"/>
                  </a:lnTo>
                  <a:lnTo>
                    <a:pt x="241" y="83"/>
                  </a:lnTo>
                  <a:close/>
                  <a:moveTo>
                    <a:pt x="265" y="87"/>
                  </a:moveTo>
                  <a:lnTo>
                    <a:pt x="267" y="90"/>
                  </a:lnTo>
                  <a:lnTo>
                    <a:pt x="272" y="90"/>
                  </a:lnTo>
                  <a:lnTo>
                    <a:pt x="272" y="90"/>
                  </a:lnTo>
                  <a:lnTo>
                    <a:pt x="270" y="97"/>
                  </a:lnTo>
                  <a:lnTo>
                    <a:pt x="270" y="97"/>
                  </a:lnTo>
                  <a:lnTo>
                    <a:pt x="267" y="95"/>
                  </a:lnTo>
                  <a:lnTo>
                    <a:pt x="265" y="95"/>
                  </a:lnTo>
                  <a:lnTo>
                    <a:pt x="265" y="87"/>
                  </a:lnTo>
                  <a:close/>
                  <a:moveTo>
                    <a:pt x="291" y="95"/>
                  </a:moveTo>
                  <a:lnTo>
                    <a:pt x="291" y="95"/>
                  </a:lnTo>
                  <a:lnTo>
                    <a:pt x="296" y="95"/>
                  </a:lnTo>
                  <a:lnTo>
                    <a:pt x="296" y="95"/>
                  </a:lnTo>
                  <a:lnTo>
                    <a:pt x="296" y="102"/>
                  </a:lnTo>
                  <a:lnTo>
                    <a:pt x="293" y="99"/>
                  </a:lnTo>
                  <a:lnTo>
                    <a:pt x="289" y="99"/>
                  </a:lnTo>
                  <a:lnTo>
                    <a:pt x="289" y="99"/>
                  </a:lnTo>
                  <a:lnTo>
                    <a:pt x="291" y="95"/>
                  </a:lnTo>
                  <a:close/>
                  <a:moveTo>
                    <a:pt x="315" y="97"/>
                  </a:moveTo>
                  <a:lnTo>
                    <a:pt x="317" y="99"/>
                  </a:lnTo>
                  <a:lnTo>
                    <a:pt x="322" y="99"/>
                  </a:lnTo>
                  <a:lnTo>
                    <a:pt x="319" y="106"/>
                  </a:lnTo>
                  <a:lnTo>
                    <a:pt x="317" y="104"/>
                  </a:lnTo>
                  <a:lnTo>
                    <a:pt x="315" y="104"/>
                  </a:lnTo>
                  <a:lnTo>
                    <a:pt x="315" y="97"/>
                  </a:lnTo>
                  <a:close/>
                  <a:moveTo>
                    <a:pt x="341" y="102"/>
                  </a:moveTo>
                  <a:lnTo>
                    <a:pt x="343" y="102"/>
                  </a:lnTo>
                  <a:lnTo>
                    <a:pt x="345" y="104"/>
                  </a:lnTo>
                  <a:lnTo>
                    <a:pt x="348" y="104"/>
                  </a:lnTo>
                  <a:lnTo>
                    <a:pt x="345" y="109"/>
                  </a:lnTo>
                  <a:lnTo>
                    <a:pt x="345" y="109"/>
                  </a:lnTo>
                  <a:lnTo>
                    <a:pt x="341" y="109"/>
                  </a:lnTo>
                  <a:lnTo>
                    <a:pt x="338" y="109"/>
                  </a:lnTo>
                  <a:lnTo>
                    <a:pt x="341" y="102"/>
                  </a:lnTo>
                  <a:close/>
                  <a:moveTo>
                    <a:pt x="364" y="106"/>
                  </a:moveTo>
                  <a:lnTo>
                    <a:pt x="367" y="106"/>
                  </a:lnTo>
                  <a:lnTo>
                    <a:pt x="369" y="106"/>
                  </a:lnTo>
                  <a:lnTo>
                    <a:pt x="371" y="106"/>
                  </a:lnTo>
                  <a:lnTo>
                    <a:pt x="371" y="113"/>
                  </a:lnTo>
                  <a:lnTo>
                    <a:pt x="369" y="113"/>
                  </a:lnTo>
                  <a:lnTo>
                    <a:pt x="364" y="113"/>
                  </a:lnTo>
                  <a:lnTo>
                    <a:pt x="364" y="113"/>
                  </a:lnTo>
                  <a:lnTo>
                    <a:pt x="364" y="106"/>
                  </a:lnTo>
                  <a:close/>
                  <a:moveTo>
                    <a:pt x="390" y="111"/>
                  </a:moveTo>
                  <a:lnTo>
                    <a:pt x="393" y="111"/>
                  </a:lnTo>
                  <a:lnTo>
                    <a:pt x="397" y="111"/>
                  </a:lnTo>
                  <a:lnTo>
                    <a:pt x="395" y="118"/>
                  </a:lnTo>
                  <a:lnTo>
                    <a:pt x="393" y="116"/>
                  </a:lnTo>
                  <a:lnTo>
                    <a:pt x="390" y="116"/>
                  </a:lnTo>
                  <a:lnTo>
                    <a:pt x="390" y="111"/>
                  </a:lnTo>
                  <a:close/>
                  <a:moveTo>
                    <a:pt x="416" y="113"/>
                  </a:moveTo>
                  <a:lnTo>
                    <a:pt x="419" y="113"/>
                  </a:lnTo>
                  <a:lnTo>
                    <a:pt x="421" y="113"/>
                  </a:lnTo>
                  <a:lnTo>
                    <a:pt x="421" y="113"/>
                  </a:lnTo>
                  <a:lnTo>
                    <a:pt x="421" y="121"/>
                  </a:lnTo>
                  <a:lnTo>
                    <a:pt x="421" y="121"/>
                  </a:lnTo>
                  <a:lnTo>
                    <a:pt x="416" y="121"/>
                  </a:lnTo>
                  <a:lnTo>
                    <a:pt x="414" y="121"/>
                  </a:lnTo>
                  <a:lnTo>
                    <a:pt x="416" y="113"/>
                  </a:lnTo>
                  <a:close/>
                  <a:moveTo>
                    <a:pt x="440" y="116"/>
                  </a:moveTo>
                  <a:lnTo>
                    <a:pt x="442" y="116"/>
                  </a:lnTo>
                  <a:lnTo>
                    <a:pt x="445" y="118"/>
                  </a:lnTo>
                  <a:lnTo>
                    <a:pt x="447" y="118"/>
                  </a:lnTo>
                  <a:lnTo>
                    <a:pt x="447" y="123"/>
                  </a:lnTo>
                  <a:lnTo>
                    <a:pt x="445" y="123"/>
                  </a:lnTo>
                  <a:lnTo>
                    <a:pt x="440" y="123"/>
                  </a:lnTo>
                  <a:lnTo>
                    <a:pt x="440" y="123"/>
                  </a:lnTo>
                  <a:lnTo>
                    <a:pt x="440" y="116"/>
                  </a:lnTo>
                  <a:close/>
                  <a:moveTo>
                    <a:pt x="466" y="121"/>
                  </a:moveTo>
                  <a:lnTo>
                    <a:pt x="471" y="121"/>
                  </a:lnTo>
                  <a:lnTo>
                    <a:pt x="473" y="121"/>
                  </a:lnTo>
                  <a:lnTo>
                    <a:pt x="471" y="128"/>
                  </a:lnTo>
                  <a:lnTo>
                    <a:pt x="468" y="125"/>
                  </a:lnTo>
                  <a:lnTo>
                    <a:pt x="466" y="125"/>
                  </a:lnTo>
                  <a:lnTo>
                    <a:pt x="466" y="121"/>
                  </a:lnTo>
                  <a:close/>
                  <a:moveTo>
                    <a:pt x="492" y="123"/>
                  </a:moveTo>
                  <a:lnTo>
                    <a:pt x="494" y="123"/>
                  </a:lnTo>
                  <a:lnTo>
                    <a:pt x="497" y="123"/>
                  </a:lnTo>
                  <a:lnTo>
                    <a:pt x="497" y="123"/>
                  </a:lnTo>
                  <a:lnTo>
                    <a:pt x="497" y="130"/>
                  </a:lnTo>
                  <a:lnTo>
                    <a:pt x="497" y="130"/>
                  </a:lnTo>
                  <a:lnTo>
                    <a:pt x="492" y="128"/>
                  </a:lnTo>
                  <a:lnTo>
                    <a:pt x="490" y="128"/>
                  </a:lnTo>
                  <a:lnTo>
                    <a:pt x="492" y="123"/>
                  </a:lnTo>
                  <a:close/>
                  <a:moveTo>
                    <a:pt x="516" y="125"/>
                  </a:moveTo>
                  <a:lnTo>
                    <a:pt x="520" y="125"/>
                  </a:lnTo>
                  <a:lnTo>
                    <a:pt x="523" y="125"/>
                  </a:lnTo>
                  <a:lnTo>
                    <a:pt x="523" y="130"/>
                  </a:lnTo>
                  <a:lnTo>
                    <a:pt x="520" y="130"/>
                  </a:lnTo>
                  <a:lnTo>
                    <a:pt x="516" y="130"/>
                  </a:lnTo>
                  <a:lnTo>
                    <a:pt x="516" y="125"/>
                  </a:lnTo>
                  <a:close/>
                  <a:moveTo>
                    <a:pt x="542" y="125"/>
                  </a:moveTo>
                  <a:lnTo>
                    <a:pt x="544" y="125"/>
                  </a:lnTo>
                  <a:lnTo>
                    <a:pt x="546" y="128"/>
                  </a:lnTo>
                  <a:lnTo>
                    <a:pt x="549" y="128"/>
                  </a:lnTo>
                  <a:lnTo>
                    <a:pt x="549" y="132"/>
                  </a:lnTo>
                  <a:lnTo>
                    <a:pt x="546" y="132"/>
                  </a:lnTo>
                  <a:lnTo>
                    <a:pt x="542" y="132"/>
                  </a:lnTo>
                  <a:lnTo>
                    <a:pt x="542" y="132"/>
                  </a:lnTo>
                  <a:lnTo>
                    <a:pt x="542" y="125"/>
                  </a:lnTo>
                  <a:close/>
                  <a:moveTo>
                    <a:pt x="568" y="128"/>
                  </a:moveTo>
                  <a:lnTo>
                    <a:pt x="570" y="128"/>
                  </a:lnTo>
                  <a:lnTo>
                    <a:pt x="572" y="128"/>
                  </a:lnTo>
                  <a:lnTo>
                    <a:pt x="572" y="128"/>
                  </a:lnTo>
                  <a:lnTo>
                    <a:pt x="572" y="135"/>
                  </a:lnTo>
                  <a:lnTo>
                    <a:pt x="572" y="135"/>
                  </a:lnTo>
                  <a:lnTo>
                    <a:pt x="570" y="135"/>
                  </a:lnTo>
                  <a:lnTo>
                    <a:pt x="568" y="135"/>
                  </a:lnTo>
                  <a:lnTo>
                    <a:pt x="568" y="128"/>
                  </a:lnTo>
                  <a:close/>
                  <a:moveTo>
                    <a:pt x="594" y="130"/>
                  </a:moveTo>
                  <a:lnTo>
                    <a:pt x="596" y="130"/>
                  </a:lnTo>
                  <a:lnTo>
                    <a:pt x="598" y="130"/>
                  </a:lnTo>
                  <a:lnTo>
                    <a:pt x="598" y="130"/>
                  </a:lnTo>
                  <a:lnTo>
                    <a:pt x="598" y="135"/>
                  </a:lnTo>
                  <a:lnTo>
                    <a:pt x="598" y="135"/>
                  </a:lnTo>
                  <a:lnTo>
                    <a:pt x="594" y="135"/>
                  </a:lnTo>
                  <a:lnTo>
                    <a:pt x="591" y="135"/>
                  </a:lnTo>
                  <a:lnTo>
                    <a:pt x="594" y="130"/>
                  </a:lnTo>
                  <a:close/>
                  <a:moveTo>
                    <a:pt x="617" y="130"/>
                  </a:moveTo>
                  <a:lnTo>
                    <a:pt x="620" y="130"/>
                  </a:lnTo>
                  <a:lnTo>
                    <a:pt x="622" y="130"/>
                  </a:lnTo>
                  <a:lnTo>
                    <a:pt x="624" y="130"/>
                  </a:lnTo>
                  <a:lnTo>
                    <a:pt x="624" y="137"/>
                  </a:lnTo>
                  <a:lnTo>
                    <a:pt x="622" y="137"/>
                  </a:lnTo>
                  <a:lnTo>
                    <a:pt x="620" y="137"/>
                  </a:lnTo>
                  <a:lnTo>
                    <a:pt x="617" y="137"/>
                  </a:lnTo>
                  <a:lnTo>
                    <a:pt x="617" y="130"/>
                  </a:lnTo>
                  <a:close/>
                  <a:moveTo>
                    <a:pt x="643" y="130"/>
                  </a:moveTo>
                  <a:lnTo>
                    <a:pt x="643" y="130"/>
                  </a:lnTo>
                  <a:lnTo>
                    <a:pt x="646" y="130"/>
                  </a:lnTo>
                  <a:lnTo>
                    <a:pt x="650" y="130"/>
                  </a:lnTo>
                  <a:lnTo>
                    <a:pt x="650" y="137"/>
                  </a:lnTo>
                  <a:lnTo>
                    <a:pt x="646" y="137"/>
                  </a:lnTo>
                  <a:lnTo>
                    <a:pt x="643" y="137"/>
                  </a:lnTo>
                  <a:lnTo>
                    <a:pt x="643" y="137"/>
                  </a:lnTo>
                  <a:lnTo>
                    <a:pt x="643" y="130"/>
                  </a:lnTo>
                  <a:close/>
                  <a:moveTo>
                    <a:pt x="669" y="130"/>
                  </a:moveTo>
                  <a:lnTo>
                    <a:pt x="669" y="130"/>
                  </a:lnTo>
                  <a:lnTo>
                    <a:pt x="672" y="130"/>
                  </a:lnTo>
                  <a:lnTo>
                    <a:pt x="674" y="130"/>
                  </a:lnTo>
                  <a:lnTo>
                    <a:pt x="674" y="137"/>
                  </a:lnTo>
                  <a:lnTo>
                    <a:pt x="672" y="137"/>
                  </a:lnTo>
                  <a:lnTo>
                    <a:pt x="669" y="137"/>
                  </a:lnTo>
                  <a:lnTo>
                    <a:pt x="669" y="137"/>
                  </a:lnTo>
                  <a:lnTo>
                    <a:pt x="669" y="130"/>
                  </a:lnTo>
                  <a:close/>
                  <a:moveTo>
                    <a:pt x="693" y="130"/>
                  </a:moveTo>
                  <a:lnTo>
                    <a:pt x="698" y="128"/>
                  </a:lnTo>
                  <a:lnTo>
                    <a:pt x="700" y="128"/>
                  </a:lnTo>
                  <a:lnTo>
                    <a:pt x="700" y="128"/>
                  </a:lnTo>
                  <a:lnTo>
                    <a:pt x="700" y="135"/>
                  </a:lnTo>
                  <a:lnTo>
                    <a:pt x="700" y="135"/>
                  </a:lnTo>
                  <a:lnTo>
                    <a:pt x="698" y="135"/>
                  </a:lnTo>
                  <a:lnTo>
                    <a:pt x="693" y="135"/>
                  </a:lnTo>
                  <a:lnTo>
                    <a:pt x="693" y="130"/>
                  </a:lnTo>
                  <a:close/>
                  <a:moveTo>
                    <a:pt x="719" y="128"/>
                  </a:moveTo>
                  <a:lnTo>
                    <a:pt x="719" y="128"/>
                  </a:lnTo>
                  <a:lnTo>
                    <a:pt x="721" y="128"/>
                  </a:lnTo>
                  <a:lnTo>
                    <a:pt x="724" y="125"/>
                  </a:lnTo>
                  <a:lnTo>
                    <a:pt x="726" y="125"/>
                  </a:lnTo>
                  <a:lnTo>
                    <a:pt x="726" y="132"/>
                  </a:lnTo>
                  <a:lnTo>
                    <a:pt x="726" y="132"/>
                  </a:lnTo>
                  <a:lnTo>
                    <a:pt x="721" y="132"/>
                  </a:lnTo>
                  <a:lnTo>
                    <a:pt x="719" y="132"/>
                  </a:lnTo>
                  <a:lnTo>
                    <a:pt x="719" y="132"/>
                  </a:lnTo>
                  <a:lnTo>
                    <a:pt x="719" y="128"/>
                  </a:lnTo>
                  <a:close/>
                  <a:moveTo>
                    <a:pt x="745" y="123"/>
                  </a:moveTo>
                  <a:lnTo>
                    <a:pt x="745" y="123"/>
                  </a:lnTo>
                  <a:lnTo>
                    <a:pt x="747" y="123"/>
                  </a:lnTo>
                  <a:lnTo>
                    <a:pt x="750" y="123"/>
                  </a:lnTo>
                  <a:lnTo>
                    <a:pt x="750" y="123"/>
                  </a:lnTo>
                  <a:lnTo>
                    <a:pt x="752" y="130"/>
                  </a:lnTo>
                  <a:lnTo>
                    <a:pt x="750" y="130"/>
                  </a:lnTo>
                  <a:lnTo>
                    <a:pt x="747" y="130"/>
                  </a:lnTo>
                  <a:lnTo>
                    <a:pt x="745" y="130"/>
                  </a:lnTo>
                  <a:lnTo>
                    <a:pt x="745" y="130"/>
                  </a:lnTo>
                  <a:lnTo>
                    <a:pt x="745" y="123"/>
                  </a:lnTo>
                  <a:close/>
                  <a:moveTo>
                    <a:pt x="768" y="121"/>
                  </a:moveTo>
                  <a:lnTo>
                    <a:pt x="768" y="118"/>
                  </a:lnTo>
                  <a:lnTo>
                    <a:pt x="771" y="118"/>
                  </a:lnTo>
                  <a:lnTo>
                    <a:pt x="773" y="118"/>
                  </a:lnTo>
                  <a:lnTo>
                    <a:pt x="776" y="118"/>
                  </a:lnTo>
                  <a:lnTo>
                    <a:pt x="776" y="123"/>
                  </a:lnTo>
                  <a:lnTo>
                    <a:pt x="776" y="125"/>
                  </a:lnTo>
                  <a:lnTo>
                    <a:pt x="773" y="125"/>
                  </a:lnTo>
                  <a:lnTo>
                    <a:pt x="771" y="125"/>
                  </a:lnTo>
                  <a:lnTo>
                    <a:pt x="771" y="125"/>
                  </a:lnTo>
                  <a:lnTo>
                    <a:pt x="768" y="121"/>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6" name="Freeform 3616"/>
            <p:cNvSpPr>
              <a:spLocks noEditPoints="1"/>
            </p:cNvSpPr>
            <p:nvPr/>
          </p:nvSpPr>
          <p:spPr bwMode="auto">
            <a:xfrm>
              <a:off x="-8797132" y="-7354888"/>
              <a:ext cx="374650" cy="288925"/>
            </a:xfrm>
            <a:custGeom>
              <a:avLst/>
              <a:gdLst>
                <a:gd name="T0" fmla="*/ 98 w 100"/>
                <a:gd name="T1" fmla="*/ 21 h 77"/>
                <a:gd name="T2" fmla="*/ 89 w 100"/>
                <a:gd name="T3" fmla="*/ 71 h 77"/>
                <a:gd name="T4" fmla="*/ 45 w 100"/>
                <a:gd name="T5" fmla="*/ 73 h 77"/>
                <a:gd name="T6" fmla="*/ 21 w 100"/>
                <a:gd name="T7" fmla="*/ 18 h 77"/>
                <a:gd name="T8" fmla="*/ 62 w 100"/>
                <a:gd name="T9" fmla="*/ 8 h 77"/>
                <a:gd name="T10" fmla="*/ 98 w 100"/>
                <a:gd name="T11" fmla="*/ 21 h 77"/>
                <a:gd name="T12" fmla="*/ 40 w 100"/>
                <a:gd name="T13" fmla="*/ 26 h 77"/>
                <a:gd name="T14" fmla="*/ 33 w 100"/>
                <a:gd name="T15" fmla="*/ 57 h 77"/>
                <a:gd name="T16" fmla="*/ 71 w 100"/>
                <a:gd name="T17" fmla="*/ 61 h 77"/>
                <a:gd name="T18" fmla="*/ 73 w 100"/>
                <a:gd name="T19" fmla="*/ 53 h 77"/>
                <a:gd name="T20" fmla="*/ 69 w 100"/>
                <a:gd name="T21" fmla="*/ 50 h 77"/>
                <a:gd name="T22" fmla="*/ 50 w 100"/>
                <a:gd name="T23" fmla="*/ 39 h 77"/>
                <a:gd name="T24" fmla="*/ 74 w 100"/>
                <a:gd name="T25" fmla="*/ 40 h 77"/>
                <a:gd name="T26" fmla="*/ 78 w 100"/>
                <a:gd name="T27" fmla="*/ 27 h 77"/>
                <a:gd name="T28" fmla="*/ 40 w 100"/>
                <a:gd name="T29" fmla="*/ 2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77">
                  <a:moveTo>
                    <a:pt x="98" y="21"/>
                  </a:moveTo>
                  <a:cubicBezTo>
                    <a:pt x="100" y="34"/>
                    <a:pt x="93" y="60"/>
                    <a:pt x="89" y="71"/>
                  </a:cubicBezTo>
                  <a:cubicBezTo>
                    <a:pt x="87" y="77"/>
                    <a:pt x="77" y="76"/>
                    <a:pt x="45" y="73"/>
                  </a:cubicBezTo>
                  <a:cubicBezTo>
                    <a:pt x="9" y="70"/>
                    <a:pt x="0" y="59"/>
                    <a:pt x="21" y="18"/>
                  </a:cubicBezTo>
                  <a:cubicBezTo>
                    <a:pt x="30" y="0"/>
                    <a:pt x="42" y="5"/>
                    <a:pt x="62" y="8"/>
                  </a:cubicBezTo>
                  <a:cubicBezTo>
                    <a:pt x="77" y="9"/>
                    <a:pt x="97" y="12"/>
                    <a:pt x="98" y="21"/>
                  </a:cubicBezTo>
                  <a:close/>
                  <a:moveTo>
                    <a:pt x="40" y="26"/>
                  </a:moveTo>
                  <a:cubicBezTo>
                    <a:pt x="37" y="31"/>
                    <a:pt x="24" y="57"/>
                    <a:pt x="33" y="57"/>
                  </a:cubicBezTo>
                  <a:cubicBezTo>
                    <a:pt x="46" y="58"/>
                    <a:pt x="62" y="65"/>
                    <a:pt x="71" y="61"/>
                  </a:cubicBezTo>
                  <a:cubicBezTo>
                    <a:pt x="75" y="59"/>
                    <a:pt x="72" y="60"/>
                    <a:pt x="73" y="53"/>
                  </a:cubicBezTo>
                  <a:cubicBezTo>
                    <a:pt x="73" y="49"/>
                    <a:pt x="71" y="51"/>
                    <a:pt x="69" y="50"/>
                  </a:cubicBezTo>
                  <a:cubicBezTo>
                    <a:pt x="58" y="46"/>
                    <a:pt x="45" y="49"/>
                    <a:pt x="50" y="39"/>
                  </a:cubicBezTo>
                  <a:cubicBezTo>
                    <a:pt x="54" y="31"/>
                    <a:pt x="67" y="43"/>
                    <a:pt x="74" y="40"/>
                  </a:cubicBezTo>
                  <a:cubicBezTo>
                    <a:pt x="77" y="38"/>
                    <a:pt x="77" y="39"/>
                    <a:pt x="78" y="27"/>
                  </a:cubicBezTo>
                  <a:cubicBezTo>
                    <a:pt x="57" y="22"/>
                    <a:pt x="42" y="16"/>
                    <a:pt x="40" y="26"/>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7" name="Freeform 3617"/>
            <p:cNvSpPr/>
            <p:nvPr/>
          </p:nvSpPr>
          <p:spPr bwMode="auto">
            <a:xfrm>
              <a:off x="-8482807" y="-8472488"/>
              <a:ext cx="63500" cy="58738"/>
            </a:xfrm>
            <a:custGeom>
              <a:avLst/>
              <a:gdLst>
                <a:gd name="T0" fmla="*/ 9 w 17"/>
                <a:gd name="T1" fmla="*/ 0 h 16"/>
                <a:gd name="T2" fmla="*/ 1 w 17"/>
                <a:gd name="T3" fmla="*/ 7 h 16"/>
                <a:gd name="T4" fmla="*/ 7 w 17"/>
                <a:gd name="T5" fmla="*/ 16 h 16"/>
                <a:gd name="T6" fmla="*/ 16 w 17"/>
                <a:gd name="T7" fmla="*/ 9 h 16"/>
                <a:gd name="T8" fmla="*/ 9 w 17"/>
                <a:gd name="T9" fmla="*/ 0 h 16"/>
              </a:gdLst>
              <a:ahLst/>
              <a:cxnLst>
                <a:cxn ang="0">
                  <a:pos x="T0" y="T1"/>
                </a:cxn>
                <a:cxn ang="0">
                  <a:pos x="T2" y="T3"/>
                </a:cxn>
                <a:cxn ang="0">
                  <a:pos x="T4" y="T5"/>
                </a:cxn>
                <a:cxn ang="0">
                  <a:pos x="T6" y="T7"/>
                </a:cxn>
                <a:cxn ang="0">
                  <a:pos x="T8" y="T9"/>
                </a:cxn>
              </a:cxnLst>
              <a:rect l="0" t="0" r="r" b="b"/>
              <a:pathLst>
                <a:path w="17" h="16">
                  <a:moveTo>
                    <a:pt x="9" y="0"/>
                  </a:moveTo>
                  <a:cubicBezTo>
                    <a:pt x="5" y="0"/>
                    <a:pt x="1" y="3"/>
                    <a:pt x="1" y="7"/>
                  </a:cubicBezTo>
                  <a:cubicBezTo>
                    <a:pt x="0" y="11"/>
                    <a:pt x="3" y="15"/>
                    <a:pt x="7" y="16"/>
                  </a:cubicBezTo>
                  <a:cubicBezTo>
                    <a:pt x="12" y="16"/>
                    <a:pt x="16" y="13"/>
                    <a:pt x="16" y="9"/>
                  </a:cubicBezTo>
                  <a:cubicBezTo>
                    <a:pt x="17" y="5"/>
                    <a:pt x="14" y="1"/>
                    <a:pt x="9" y="0"/>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8" name="Freeform 3618"/>
            <p:cNvSpPr/>
            <p:nvPr/>
          </p:nvSpPr>
          <p:spPr bwMode="auto">
            <a:xfrm>
              <a:off x="-7863682" y="-8402638"/>
              <a:ext cx="128588" cy="123825"/>
            </a:xfrm>
            <a:custGeom>
              <a:avLst/>
              <a:gdLst>
                <a:gd name="T0" fmla="*/ 19 w 34"/>
                <a:gd name="T1" fmla="*/ 1 h 33"/>
                <a:gd name="T2" fmla="*/ 1 w 34"/>
                <a:gd name="T3" fmla="*/ 14 h 33"/>
                <a:gd name="T4" fmla="*/ 15 w 34"/>
                <a:gd name="T5" fmla="*/ 32 h 33"/>
                <a:gd name="T6" fmla="*/ 32 w 34"/>
                <a:gd name="T7" fmla="*/ 19 h 33"/>
                <a:gd name="T8" fmla="*/ 19 w 34"/>
                <a:gd name="T9" fmla="*/ 1 h 33"/>
              </a:gdLst>
              <a:ahLst/>
              <a:cxnLst>
                <a:cxn ang="0">
                  <a:pos x="T0" y="T1"/>
                </a:cxn>
                <a:cxn ang="0">
                  <a:pos x="T2" y="T3"/>
                </a:cxn>
                <a:cxn ang="0">
                  <a:pos x="T4" y="T5"/>
                </a:cxn>
                <a:cxn ang="0">
                  <a:pos x="T6" y="T7"/>
                </a:cxn>
                <a:cxn ang="0">
                  <a:pos x="T8" y="T9"/>
                </a:cxn>
              </a:cxnLst>
              <a:rect l="0" t="0" r="r" b="b"/>
              <a:pathLst>
                <a:path w="34" h="33">
                  <a:moveTo>
                    <a:pt x="19" y="1"/>
                  </a:moveTo>
                  <a:cubicBezTo>
                    <a:pt x="10" y="0"/>
                    <a:pt x="2" y="6"/>
                    <a:pt x="1" y="14"/>
                  </a:cubicBezTo>
                  <a:cubicBezTo>
                    <a:pt x="0" y="23"/>
                    <a:pt x="6" y="31"/>
                    <a:pt x="15" y="32"/>
                  </a:cubicBezTo>
                  <a:cubicBezTo>
                    <a:pt x="23" y="33"/>
                    <a:pt x="31" y="27"/>
                    <a:pt x="32" y="19"/>
                  </a:cubicBezTo>
                  <a:cubicBezTo>
                    <a:pt x="34" y="10"/>
                    <a:pt x="27" y="2"/>
                    <a:pt x="19"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9" name="Freeform 3619"/>
            <p:cNvSpPr/>
            <p:nvPr/>
          </p:nvSpPr>
          <p:spPr bwMode="auto">
            <a:xfrm>
              <a:off x="-8290719" y="-8593138"/>
              <a:ext cx="123825" cy="74613"/>
            </a:xfrm>
            <a:custGeom>
              <a:avLst/>
              <a:gdLst>
                <a:gd name="T0" fmla="*/ 32 w 33"/>
                <a:gd name="T1" fmla="*/ 5 h 20"/>
                <a:gd name="T2" fmla="*/ 4 w 33"/>
                <a:gd name="T3" fmla="*/ 18 h 20"/>
                <a:gd name="T4" fmla="*/ 16 w 33"/>
                <a:gd name="T5" fmla="*/ 3 h 20"/>
                <a:gd name="T6" fmla="*/ 32 w 33"/>
                <a:gd name="T7" fmla="*/ 5 h 20"/>
              </a:gdLst>
              <a:ahLst/>
              <a:cxnLst>
                <a:cxn ang="0">
                  <a:pos x="T0" y="T1"/>
                </a:cxn>
                <a:cxn ang="0">
                  <a:pos x="T2" y="T3"/>
                </a:cxn>
                <a:cxn ang="0">
                  <a:pos x="T4" y="T5"/>
                </a:cxn>
                <a:cxn ang="0">
                  <a:pos x="T6" y="T7"/>
                </a:cxn>
              </a:cxnLst>
              <a:rect l="0" t="0" r="r" b="b"/>
              <a:pathLst>
                <a:path w="33" h="20">
                  <a:moveTo>
                    <a:pt x="32" y="5"/>
                  </a:moveTo>
                  <a:cubicBezTo>
                    <a:pt x="24" y="7"/>
                    <a:pt x="9" y="14"/>
                    <a:pt x="4" y="18"/>
                  </a:cubicBezTo>
                  <a:cubicBezTo>
                    <a:pt x="1" y="20"/>
                    <a:pt x="0" y="8"/>
                    <a:pt x="16" y="3"/>
                  </a:cubicBezTo>
                  <a:cubicBezTo>
                    <a:pt x="26" y="0"/>
                    <a:pt x="33" y="4"/>
                    <a:pt x="32" y="5"/>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0" name="Freeform 3620"/>
            <p:cNvSpPr/>
            <p:nvPr/>
          </p:nvSpPr>
          <p:spPr bwMode="auto">
            <a:xfrm>
              <a:off x="-8039894" y="-8551863"/>
              <a:ext cx="120650" cy="90488"/>
            </a:xfrm>
            <a:custGeom>
              <a:avLst/>
              <a:gdLst>
                <a:gd name="T0" fmla="*/ 1 w 32"/>
                <a:gd name="T1" fmla="*/ 4 h 24"/>
                <a:gd name="T2" fmla="*/ 26 w 32"/>
                <a:gd name="T3" fmla="*/ 22 h 24"/>
                <a:gd name="T4" fmla="*/ 17 w 32"/>
                <a:gd name="T5" fmla="*/ 5 h 24"/>
                <a:gd name="T6" fmla="*/ 1 w 32"/>
                <a:gd name="T7" fmla="*/ 4 h 24"/>
              </a:gdLst>
              <a:ahLst/>
              <a:cxnLst>
                <a:cxn ang="0">
                  <a:pos x="T0" y="T1"/>
                </a:cxn>
                <a:cxn ang="0">
                  <a:pos x="T2" y="T3"/>
                </a:cxn>
                <a:cxn ang="0">
                  <a:pos x="T4" y="T5"/>
                </a:cxn>
                <a:cxn ang="0">
                  <a:pos x="T6" y="T7"/>
                </a:cxn>
              </a:cxnLst>
              <a:rect l="0" t="0" r="r" b="b"/>
              <a:pathLst>
                <a:path w="32" h="24">
                  <a:moveTo>
                    <a:pt x="1" y="4"/>
                  </a:moveTo>
                  <a:cubicBezTo>
                    <a:pt x="9" y="7"/>
                    <a:pt x="22" y="17"/>
                    <a:pt x="26" y="22"/>
                  </a:cubicBezTo>
                  <a:cubicBezTo>
                    <a:pt x="28" y="24"/>
                    <a:pt x="32" y="13"/>
                    <a:pt x="17" y="5"/>
                  </a:cubicBezTo>
                  <a:cubicBezTo>
                    <a:pt x="8" y="0"/>
                    <a:pt x="0" y="3"/>
                    <a:pt x="1"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1" name="Freeform 3621"/>
            <p:cNvSpPr/>
            <p:nvPr/>
          </p:nvSpPr>
          <p:spPr bwMode="auto">
            <a:xfrm>
              <a:off x="-8182769" y="-8455025"/>
              <a:ext cx="87313" cy="41275"/>
            </a:xfrm>
            <a:custGeom>
              <a:avLst/>
              <a:gdLst>
                <a:gd name="T0" fmla="*/ 22 w 23"/>
                <a:gd name="T1" fmla="*/ 11 h 11"/>
                <a:gd name="T2" fmla="*/ 23 w 23"/>
                <a:gd name="T3" fmla="*/ 11 h 11"/>
                <a:gd name="T4" fmla="*/ 1 w 23"/>
                <a:gd name="T5" fmla="*/ 4 h 11"/>
                <a:gd name="T6" fmla="*/ 0 w 23"/>
                <a:gd name="T7" fmla="*/ 5 h 11"/>
                <a:gd name="T8" fmla="*/ 1 w 23"/>
                <a:gd name="T9" fmla="*/ 7 h 11"/>
                <a:gd name="T10" fmla="*/ 22 w 23"/>
                <a:gd name="T11" fmla="*/ 11 h 11"/>
              </a:gdLst>
              <a:ahLst/>
              <a:cxnLst>
                <a:cxn ang="0">
                  <a:pos x="T0" y="T1"/>
                </a:cxn>
                <a:cxn ang="0">
                  <a:pos x="T2" y="T3"/>
                </a:cxn>
                <a:cxn ang="0">
                  <a:pos x="T4" y="T5"/>
                </a:cxn>
                <a:cxn ang="0">
                  <a:pos x="T6" y="T7"/>
                </a:cxn>
                <a:cxn ang="0">
                  <a:pos x="T8" y="T9"/>
                </a:cxn>
                <a:cxn ang="0">
                  <a:pos x="T10" y="T11"/>
                </a:cxn>
              </a:cxnLst>
              <a:rect l="0" t="0" r="r" b="b"/>
              <a:pathLst>
                <a:path w="23" h="11">
                  <a:moveTo>
                    <a:pt x="22" y="11"/>
                  </a:moveTo>
                  <a:cubicBezTo>
                    <a:pt x="22" y="11"/>
                    <a:pt x="23" y="11"/>
                    <a:pt x="23" y="11"/>
                  </a:cubicBezTo>
                  <a:cubicBezTo>
                    <a:pt x="23" y="4"/>
                    <a:pt x="8" y="0"/>
                    <a:pt x="1" y="4"/>
                  </a:cubicBezTo>
                  <a:cubicBezTo>
                    <a:pt x="0" y="5"/>
                    <a:pt x="0" y="5"/>
                    <a:pt x="0" y="5"/>
                  </a:cubicBezTo>
                  <a:cubicBezTo>
                    <a:pt x="0" y="5"/>
                    <a:pt x="1" y="6"/>
                    <a:pt x="1" y="7"/>
                  </a:cubicBezTo>
                  <a:cubicBezTo>
                    <a:pt x="6" y="3"/>
                    <a:pt x="17" y="5"/>
                    <a:pt x="22" y="11"/>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2" name="Freeform 3623"/>
            <p:cNvSpPr/>
            <p:nvPr/>
          </p:nvSpPr>
          <p:spPr bwMode="auto">
            <a:xfrm>
              <a:off x="-8265319" y="-8477251"/>
              <a:ext cx="101600" cy="98425"/>
            </a:xfrm>
            <a:custGeom>
              <a:avLst/>
              <a:gdLst>
                <a:gd name="T0" fmla="*/ 15 w 27"/>
                <a:gd name="T1" fmla="*/ 1 h 26"/>
                <a:gd name="T2" fmla="*/ 1 w 27"/>
                <a:gd name="T3" fmla="*/ 12 h 26"/>
                <a:gd name="T4" fmla="*/ 13 w 27"/>
                <a:gd name="T5" fmla="*/ 26 h 26"/>
                <a:gd name="T6" fmla="*/ 27 w 27"/>
                <a:gd name="T7" fmla="*/ 14 h 26"/>
                <a:gd name="T8" fmla="*/ 15 w 27"/>
                <a:gd name="T9" fmla="*/ 1 h 26"/>
              </a:gdLst>
              <a:ahLst/>
              <a:cxnLst>
                <a:cxn ang="0">
                  <a:pos x="T0" y="T1"/>
                </a:cxn>
                <a:cxn ang="0">
                  <a:pos x="T2" y="T3"/>
                </a:cxn>
                <a:cxn ang="0">
                  <a:pos x="T4" y="T5"/>
                </a:cxn>
                <a:cxn ang="0">
                  <a:pos x="T6" y="T7"/>
                </a:cxn>
                <a:cxn ang="0">
                  <a:pos x="T8" y="T9"/>
                </a:cxn>
              </a:cxnLst>
              <a:rect l="0" t="0" r="r" b="b"/>
              <a:pathLst>
                <a:path w="27" h="26">
                  <a:moveTo>
                    <a:pt x="15" y="1"/>
                  </a:moveTo>
                  <a:cubicBezTo>
                    <a:pt x="8" y="0"/>
                    <a:pt x="1" y="5"/>
                    <a:pt x="1" y="12"/>
                  </a:cubicBezTo>
                  <a:cubicBezTo>
                    <a:pt x="0" y="19"/>
                    <a:pt x="5" y="25"/>
                    <a:pt x="13" y="26"/>
                  </a:cubicBezTo>
                  <a:cubicBezTo>
                    <a:pt x="20" y="26"/>
                    <a:pt x="26" y="21"/>
                    <a:pt x="27" y="14"/>
                  </a:cubicBezTo>
                  <a:cubicBezTo>
                    <a:pt x="27" y="8"/>
                    <a:pt x="22" y="1"/>
                    <a:pt x="15" y="1"/>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3" name="Freeform 3624"/>
            <p:cNvSpPr/>
            <p:nvPr/>
          </p:nvSpPr>
          <p:spPr bwMode="auto">
            <a:xfrm>
              <a:off x="-8257381" y="-8480426"/>
              <a:ext cx="57150" cy="119063"/>
            </a:xfrm>
            <a:custGeom>
              <a:avLst/>
              <a:gdLst>
                <a:gd name="T0" fmla="*/ 0 w 36"/>
                <a:gd name="T1" fmla="*/ 7 h 75"/>
                <a:gd name="T2" fmla="*/ 10 w 36"/>
                <a:gd name="T3" fmla="*/ 0 h 75"/>
                <a:gd name="T4" fmla="*/ 36 w 36"/>
                <a:gd name="T5" fmla="*/ 73 h 75"/>
                <a:gd name="T6" fmla="*/ 21 w 36"/>
                <a:gd name="T7" fmla="*/ 75 h 75"/>
                <a:gd name="T8" fmla="*/ 0 w 36"/>
                <a:gd name="T9" fmla="*/ 7 h 75"/>
              </a:gdLst>
              <a:ahLst/>
              <a:cxnLst>
                <a:cxn ang="0">
                  <a:pos x="T0" y="T1"/>
                </a:cxn>
                <a:cxn ang="0">
                  <a:pos x="T2" y="T3"/>
                </a:cxn>
                <a:cxn ang="0">
                  <a:pos x="T4" y="T5"/>
                </a:cxn>
                <a:cxn ang="0">
                  <a:pos x="T6" y="T7"/>
                </a:cxn>
                <a:cxn ang="0">
                  <a:pos x="T8" y="T9"/>
                </a:cxn>
              </a:cxnLst>
              <a:rect l="0" t="0" r="r" b="b"/>
              <a:pathLst>
                <a:path w="36" h="75">
                  <a:moveTo>
                    <a:pt x="0" y="7"/>
                  </a:moveTo>
                  <a:lnTo>
                    <a:pt x="10" y="0"/>
                  </a:lnTo>
                  <a:lnTo>
                    <a:pt x="36" y="73"/>
                  </a:lnTo>
                  <a:lnTo>
                    <a:pt x="21" y="75"/>
                  </a:lnTo>
                  <a:lnTo>
                    <a:pt x="0" y="7"/>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4" name="Freeform 3625"/>
            <p:cNvSpPr/>
            <p:nvPr/>
          </p:nvSpPr>
          <p:spPr bwMode="auto">
            <a:xfrm>
              <a:off x="-8227219" y="-8480426"/>
              <a:ext cx="44450" cy="104775"/>
            </a:xfrm>
            <a:custGeom>
              <a:avLst/>
              <a:gdLst>
                <a:gd name="T0" fmla="*/ 5 w 28"/>
                <a:gd name="T1" fmla="*/ 0 h 66"/>
                <a:gd name="T2" fmla="*/ 0 w 28"/>
                <a:gd name="T3" fmla="*/ 0 h 66"/>
                <a:gd name="T4" fmla="*/ 21 w 28"/>
                <a:gd name="T5" fmla="*/ 66 h 66"/>
                <a:gd name="T6" fmla="*/ 28 w 28"/>
                <a:gd name="T7" fmla="*/ 64 h 66"/>
                <a:gd name="T8" fmla="*/ 5 w 28"/>
                <a:gd name="T9" fmla="*/ 0 h 66"/>
              </a:gdLst>
              <a:ahLst/>
              <a:cxnLst>
                <a:cxn ang="0">
                  <a:pos x="T0" y="T1"/>
                </a:cxn>
                <a:cxn ang="0">
                  <a:pos x="T2" y="T3"/>
                </a:cxn>
                <a:cxn ang="0">
                  <a:pos x="T4" y="T5"/>
                </a:cxn>
                <a:cxn ang="0">
                  <a:pos x="T6" y="T7"/>
                </a:cxn>
                <a:cxn ang="0">
                  <a:pos x="T8" y="T9"/>
                </a:cxn>
              </a:cxnLst>
              <a:rect l="0" t="0" r="r" b="b"/>
              <a:pathLst>
                <a:path w="28" h="66">
                  <a:moveTo>
                    <a:pt x="5" y="0"/>
                  </a:moveTo>
                  <a:lnTo>
                    <a:pt x="0" y="0"/>
                  </a:lnTo>
                  <a:lnTo>
                    <a:pt x="21" y="66"/>
                  </a:lnTo>
                  <a:lnTo>
                    <a:pt x="28" y="64"/>
                  </a:lnTo>
                  <a:lnTo>
                    <a:pt x="5" y="0"/>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5" name="Freeform 3626"/>
            <p:cNvSpPr/>
            <p:nvPr/>
          </p:nvSpPr>
          <p:spPr bwMode="auto">
            <a:xfrm>
              <a:off x="-8122444" y="-8439151"/>
              <a:ext cx="104775" cy="101600"/>
            </a:xfrm>
            <a:custGeom>
              <a:avLst/>
              <a:gdLst>
                <a:gd name="T0" fmla="*/ 15 w 28"/>
                <a:gd name="T1" fmla="*/ 0 h 27"/>
                <a:gd name="T2" fmla="*/ 1 w 28"/>
                <a:gd name="T3" fmla="*/ 12 h 27"/>
                <a:gd name="T4" fmla="*/ 13 w 28"/>
                <a:gd name="T5" fmla="*/ 26 h 27"/>
                <a:gd name="T6" fmla="*/ 27 w 28"/>
                <a:gd name="T7" fmla="*/ 14 h 27"/>
                <a:gd name="T8" fmla="*/ 15 w 28"/>
                <a:gd name="T9" fmla="*/ 0 h 27"/>
              </a:gdLst>
              <a:ahLst/>
              <a:cxnLst>
                <a:cxn ang="0">
                  <a:pos x="T0" y="T1"/>
                </a:cxn>
                <a:cxn ang="0">
                  <a:pos x="T2" y="T3"/>
                </a:cxn>
                <a:cxn ang="0">
                  <a:pos x="T4" y="T5"/>
                </a:cxn>
                <a:cxn ang="0">
                  <a:pos x="T6" y="T7"/>
                </a:cxn>
                <a:cxn ang="0">
                  <a:pos x="T8" y="T9"/>
                </a:cxn>
              </a:cxnLst>
              <a:rect l="0" t="0" r="r" b="b"/>
              <a:pathLst>
                <a:path w="28" h="27">
                  <a:moveTo>
                    <a:pt x="15" y="0"/>
                  </a:moveTo>
                  <a:cubicBezTo>
                    <a:pt x="8" y="0"/>
                    <a:pt x="2" y="5"/>
                    <a:pt x="1" y="12"/>
                  </a:cubicBezTo>
                  <a:cubicBezTo>
                    <a:pt x="0" y="19"/>
                    <a:pt x="6" y="25"/>
                    <a:pt x="13" y="26"/>
                  </a:cubicBezTo>
                  <a:cubicBezTo>
                    <a:pt x="20" y="27"/>
                    <a:pt x="27" y="21"/>
                    <a:pt x="27" y="14"/>
                  </a:cubicBezTo>
                  <a:cubicBezTo>
                    <a:pt x="28" y="7"/>
                    <a:pt x="23" y="1"/>
                    <a:pt x="15" y="0"/>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6" name="Freeform 3627"/>
            <p:cNvSpPr/>
            <p:nvPr/>
          </p:nvSpPr>
          <p:spPr bwMode="auto">
            <a:xfrm>
              <a:off x="-8114506" y="-8443913"/>
              <a:ext cx="55563" cy="120650"/>
            </a:xfrm>
            <a:custGeom>
              <a:avLst/>
              <a:gdLst>
                <a:gd name="T0" fmla="*/ 0 w 35"/>
                <a:gd name="T1" fmla="*/ 8 h 76"/>
                <a:gd name="T2" fmla="*/ 9 w 35"/>
                <a:gd name="T3" fmla="*/ 0 h 76"/>
                <a:gd name="T4" fmla="*/ 35 w 35"/>
                <a:gd name="T5" fmla="*/ 76 h 76"/>
                <a:gd name="T6" fmla="*/ 24 w 35"/>
                <a:gd name="T7" fmla="*/ 76 h 76"/>
                <a:gd name="T8" fmla="*/ 0 w 35"/>
                <a:gd name="T9" fmla="*/ 8 h 76"/>
              </a:gdLst>
              <a:ahLst/>
              <a:cxnLst>
                <a:cxn ang="0">
                  <a:pos x="T0" y="T1"/>
                </a:cxn>
                <a:cxn ang="0">
                  <a:pos x="T2" y="T3"/>
                </a:cxn>
                <a:cxn ang="0">
                  <a:pos x="T4" y="T5"/>
                </a:cxn>
                <a:cxn ang="0">
                  <a:pos x="T6" y="T7"/>
                </a:cxn>
                <a:cxn ang="0">
                  <a:pos x="T8" y="T9"/>
                </a:cxn>
              </a:cxnLst>
              <a:rect l="0" t="0" r="r" b="b"/>
              <a:pathLst>
                <a:path w="35" h="76">
                  <a:moveTo>
                    <a:pt x="0" y="8"/>
                  </a:moveTo>
                  <a:lnTo>
                    <a:pt x="9" y="0"/>
                  </a:lnTo>
                  <a:lnTo>
                    <a:pt x="35" y="76"/>
                  </a:lnTo>
                  <a:lnTo>
                    <a:pt x="24" y="76"/>
                  </a:lnTo>
                  <a:lnTo>
                    <a:pt x="0" y="8"/>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7" name="Freeform 3628"/>
            <p:cNvSpPr/>
            <p:nvPr/>
          </p:nvSpPr>
          <p:spPr bwMode="auto">
            <a:xfrm>
              <a:off x="-8084344" y="-8447088"/>
              <a:ext cx="44450" cy="112713"/>
            </a:xfrm>
            <a:custGeom>
              <a:avLst/>
              <a:gdLst>
                <a:gd name="T0" fmla="*/ 7 w 28"/>
                <a:gd name="T1" fmla="*/ 2 h 71"/>
                <a:gd name="T2" fmla="*/ 0 w 28"/>
                <a:gd name="T3" fmla="*/ 0 h 71"/>
                <a:gd name="T4" fmla="*/ 24 w 28"/>
                <a:gd name="T5" fmla="*/ 71 h 71"/>
                <a:gd name="T6" fmla="*/ 28 w 28"/>
                <a:gd name="T7" fmla="*/ 66 h 71"/>
                <a:gd name="T8" fmla="*/ 7 w 28"/>
                <a:gd name="T9" fmla="*/ 2 h 71"/>
              </a:gdLst>
              <a:ahLst/>
              <a:cxnLst>
                <a:cxn ang="0">
                  <a:pos x="T0" y="T1"/>
                </a:cxn>
                <a:cxn ang="0">
                  <a:pos x="T2" y="T3"/>
                </a:cxn>
                <a:cxn ang="0">
                  <a:pos x="T4" y="T5"/>
                </a:cxn>
                <a:cxn ang="0">
                  <a:pos x="T6" y="T7"/>
                </a:cxn>
                <a:cxn ang="0">
                  <a:pos x="T8" y="T9"/>
                </a:cxn>
              </a:cxnLst>
              <a:rect l="0" t="0" r="r" b="b"/>
              <a:pathLst>
                <a:path w="28" h="71">
                  <a:moveTo>
                    <a:pt x="7" y="2"/>
                  </a:moveTo>
                  <a:lnTo>
                    <a:pt x="0" y="0"/>
                  </a:lnTo>
                  <a:lnTo>
                    <a:pt x="24" y="71"/>
                  </a:lnTo>
                  <a:lnTo>
                    <a:pt x="28" y="66"/>
                  </a:lnTo>
                  <a:lnTo>
                    <a:pt x="7" y="2"/>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8" name="Freeform 3629"/>
            <p:cNvSpPr/>
            <p:nvPr/>
          </p:nvSpPr>
          <p:spPr bwMode="auto">
            <a:xfrm>
              <a:off x="-7844631" y="-8372476"/>
              <a:ext cx="63500" cy="65088"/>
            </a:xfrm>
            <a:custGeom>
              <a:avLst/>
              <a:gdLst>
                <a:gd name="T0" fmla="*/ 9 w 17"/>
                <a:gd name="T1" fmla="*/ 1 h 17"/>
                <a:gd name="T2" fmla="*/ 1 w 17"/>
                <a:gd name="T3" fmla="*/ 8 h 17"/>
                <a:gd name="T4" fmla="*/ 7 w 17"/>
                <a:gd name="T5" fmla="*/ 17 h 17"/>
                <a:gd name="T6" fmla="*/ 16 w 17"/>
                <a:gd name="T7" fmla="*/ 10 h 17"/>
                <a:gd name="T8" fmla="*/ 9 w 17"/>
                <a:gd name="T9" fmla="*/ 1 h 17"/>
              </a:gdLst>
              <a:ahLst/>
              <a:cxnLst>
                <a:cxn ang="0">
                  <a:pos x="T0" y="T1"/>
                </a:cxn>
                <a:cxn ang="0">
                  <a:pos x="T2" y="T3"/>
                </a:cxn>
                <a:cxn ang="0">
                  <a:pos x="T4" y="T5"/>
                </a:cxn>
                <a:cxn ang="0">
                  <a:pos x="T6" y="T7"/>
                </a:cxn>
                <a:cxn ang="0">
                  <a:pos x="T8" y="T9"/>
                </a:cxn>
              </a:cxnLst>
              <a:rect l="0" t="0" r="r" b="b"/>
              <a:pathLst>
                <a:path w="17" h="17">
                  <a:moveTo>
                    <a:pt x="9" y="1"/>
                  </a:moveTo>
                  <a:cubicBezTo>
                    <a:pt x="5" y="0"/>
                    <a:pt x="1" y="3"/>
                    <a:pt x="1" y="8"/>
                  </a:cubicBezTo>
                  <a:cubicBezTo>
                    <a:pt x="0" y="12"/>
                    <a:pt x="3" y="16"/>
                    <a:pt x="7" y="17"/>
                  </a:cubicBezTo>
                  <a:cubicBezTo>
                    <a:pt x="12" y="17"/>
                    <a:pt x="16" y="14"/>
                    <a:pt x="16" y="10"/>
                  </a:cubicBezTo>
                  <a:cubicBezTo>
                    <a:pt x="17" y="6"/>
                    <a:pt x="14" y="2"/>
                    <a:pt x="9" y="1"/>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9" name="Freeform 3630"/>
            <p:cNvSpPr/>
            <p:nvPr/>
          </p:nvSpPr>
          <p:spPr bwMode="auto">
            <a:xfrm>
              <a:off x="-8246269" y="-8416926"/>
              <a:ext cx="176213" cy="176213"/>
            </a:xfrm>
            <a:custGeom>
              <a:avLst/>
              <a:gdLst>
                <a:gd name="T0" fmla="*/ 28 w 47"/>
                <a:gd name="T1" fmla="*/ 2 h 47"/>
                <a:gd name="T2" fmla="*/ 2 w 47"/>
                <a:gd name="T3" fmla="*/ 20 h 47"/>
                <a:gd name="T4" fmla="*/ 20 w 47"/>
                <a:gd name="T5" fmla="*/ 45 h 47"/>
                <a:gd name="T6" fmla="*/ 45 w 47"/>
                <a:gd name="T7" fmla="*/ 28 h 47"/>
                <a:gd name="T8" fmla="*/ 28 w 47"/>
                <a:gd name="T9" fmla="*/ 2 h 47"/>
              </a:gdLst>
              <a:ahLst/>
              <a:cxnLst>
                <a:cxn ang="0">
                  <a:pos x="T0" y="T1"/>
                </a:cxn>
                <a:cxn ang="0">
                  <a:pos x="T2" y="T3"/>
                </a:cxn>
                <a:cxn ang="0">
                  <a:pos x="T4" y="T5"/>
                </a:cxn>
                <a:cxn ang="0">
                  <a:pos x="T6" y="T7"/>
                </a:cxn>
                <a:cxn ang="0">
                  <a:pos x="T8" y="T9"/>
                </a:cxn>
              </a:cxnLst>
              <a:rect l="0" t="0" r="r" b="b"/>
              <a:pathLst>
                <a:path w="47" h="47">
                  <a:moveTo>
                    <a:pt x="28" y="2"/>
                  </a:moveTo>
                  <a:cubicBezTo>
                    <a:pt x="16" y="0"/>
                    <a:pt x="4" y="8"/>
                    <a:pt x="2" y="20"/>
                  </a:cubicBezTo>
                  <a:cubicBezTo>
                    <a:pt x="0" y="32"/>
                    <a:pt x="8" y="43"/>
                    <a:pt x="20" y="45"/>
                  </a:cubicBezTo>
                  <a:cubicBezTo>
                    <a:pt x="32" y="47"/>
                    <a:pt x="43" y="40"/>
                    <a:pt x="45" y="28"/>
                  </a:cubicBezTo>
                  <a:cubicBezTo>
                    <a:pt x="47" y="16"/>
                    <a:pt x="40" y="4"/>
                    <a:pt x="28" y="2"/>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0" name="Freeform 3631"/>
            <p:cNvSpPr/>
            <p:nvPr/>
          </p:nvSpPr>
          <p:spPr bwMode="auto">
            <a:xfrm>
              <a:off x="-8152606" y="-8378826"/>
              <a:ext cx="57150" cy="55563"/>
            </a:xfrm>
            <a:custGeom>
              <a:avLst/>
              <a:gdLst>
                <a:gd name="T0" fmla="*/ 9 w 15"/>
                <a:gd name="T1" fmla="*/ 1 h 15"/>
                <a:gd name="T2" fmla="*/ 1 w 15"/>
                <a:gd name="T3" fmla="*/ 7 h 15"/>
                <a:gd name="T4" fmla="*/ 6 w 15"/>
                <a:gd name="T5" fmla="*/ 15 h 15"/>
                <a:gd name="T6" fmla="*/ 15 w 15"/>
                <a:gd name="T7" fmla="*/ 9 h 15"/>
                <a:gd name="T8" fmla="*/ 9 w 15"/>
                <a:gd name="T9" fmla="*/ 1 h 15"/>
              </a:gdLst>
              <a:ahLst/>
              <a:cxnLst>
                <a:cxn ang="0">
                  <a:pos x="T0" y="T1"/>
                </a:cxn>
                <a:cxn ang="0">
                  <a:pos x="T2" y="T3"/>
                </a:cxn>
                <a:cxn ang="0">
                  <a:pos x="T4" y="T5"/>
                </a:cxn>
                <a:cxn ang="0">
                  <a:pos x="T6" y="T7"/>
                </a:cxn>
                <a:cxn ang="0">
                  <a:pos x="T8" y="T9"/>
                </a:cxn>
              </a:cxnLst>
              <a:rect l="0" t="0" r="r" b="b"/>
              <a:pathLst>
                <a:path w="15" h="15">
                  <a:moveTo>
                    <a:pt x="9" y="1"/>
                  </a:moveTo>
                  <a:cubicBezTo>
                    <a:pt x="5" y="0"/>
                    <a:pt x="2" y="3"/>
                    <a:pt x="1" y="7"/>
                  </a:cubicBezTo>
                  <a:cubicBezTo>
                    <a:pt x="0" y="10"/>
                    <a:pt x="3" y="14"/>
                    <a:pt x="6" y="15"/>
                  </a:cubicBezTo>
                  <a:cubicBezTo>
                    <a:pt x="10" y="15"/>
                    <a:pt x="14" y="13"/>
                    <a:pt x="15" y="9"/>
                  </a:cubicBezTo>
                  <a:cubicBezTo>
                    <a:pt x="15" y="5"/>
                    <a:pt x="13" y="2"/>
                    <a:pt x="9" y="1"/>
                  </a:cubicBezTo>
                  <a:close/>
                </a:path>
              </a:pathLst>
            </a:custGeom>
            <a:solidFill>
              <a:srgbClr val="F6B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1" name="Freeform 3632"/>
            <p:cNvSpPr/>
            <p:nvPr/>
          </p:nvSpPr>
          <p:spPr bwMode="auto">
            <a:xfrm>
              <a:off x="-8287544" y="-8361363"/>
              <a:ext cx="101600" cy="101600"/>
            </a:xfrm>
            <a:custGeom>
              <a:avLst/>
              <a:gdLst>
                <a:gd name="T0" fmla="*/ 16 w 27"/>
                <a:gd name="T1" fmla="*/ 1 h 27"/>
                <a:gd name="T2" fmla="*/ 1 w 27"/>
                <a:gd name="T3" fmla="*/ 11 h 27"/>
                <a:gd name="T4" fmla="*/ 11 w 27"/>
                <a:gd name="T5" fmla="*/ 26 h 27"/>
                <a:gd name="T6" fmla="*/ 26 w 27"/>
                <a:gd name="T7" fmla="*/ 16 h 27"/>
                <a:gd name="T8" fmla="*/ 16 w 27"/>
                <a:gd name="T9" fmla="*/ 1 h 27"/>
              </a:gdLst>
              <a:ahLst/>
              <a:cxnLst>
                <a:cxn ang="0">
                  <a:pos x="T0" y="T1"/>
                </a:cxn>
                <a:cxn ang="0">
                  <a:pos x="T2" y="T3"/>
                </a:cxn>
                <a:cxn ang="0">
                  <a:pos x="T4" y="T5"/>
                </a:cxn>
                <a:cxn ang="0">
                  <a:pos x="T6" y="T7"/>
                </a:cxn>
                <a:cxn ang="0">
                  <a:pos x="T8" y="T9"/>
                </a:cxn>
              </a:cxnLst>
              <a:rect l="0" t="0" r="r" b="b"/>
              <a:pathLst>
                <a:path w="27" h="27">
                  <a:moveTo>
                    <a:pt x="16" y="1"/>
                  </a:moveTo>
                  <a:cubicBezTo>
                    <a:pt x="9" y="0"/>
                    <a:pt x="2" y="5"/>
                    <a:pt x="1" y="11"/>
                  </a:cubicBezTo>
                  <a:cubicBezTo>
                    <a:pt x="0" y="18"/>
                    <a:pt x="4" y="24"/>
                    <a:pt x="11" y="26"/>
                  </a:cubicBezTo>
                  <a:cubicBezTo>
                    <a:pt x="18" y="27"/>
                    <a:pt x="24" y="22"/>
                    <a:pt x="26" y="16"/>
                  </a:cubicBezTo>
                  <a:cubicBezTo>
                    <a:pt x="27" y="9"/>
                    <a:pt x="22" y="3"/>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2" name="Freeform 3633"/>
            <p:cNvSpPr/>
            <p:nvPr/>
          </p:nvSpPr>
          <p:spPr bwMode="auto">
            <a:xfrm>
              <a:off x="-8152606" y="-8331201"/>
              <a:ext cx="101600" cy="98425"/>
            </a:xfrm>
            <a:custGeom>
              <a:avLst/>
              <a:gdLst>
                <a:gd name="T0" fmla="*/ 16 w 27"/>
                <a:gd name="T1" fmla="*/ 1 h 26"/>
                <a:gd name="T2" fmla="*/ 1 w 27"/>
                <a:gd name="T3" fmla="*/ 11 h 26"/>
                <a:gd name="T4" fmla="*/ 11 w 27"/>
                <a:gd name="T5" fmla="*/ 25 h 26"/>
                <a:gd name="T6" fmla="*/ 26 w 27"/>
                <a:gd name="T7" fmla="*/ 15 h 26"/>
                <a:gd name="T8" fmla="*/ 16 w 27"/>
                <a:gd name="T9" fmla="*/ 1 h 26"/>
              </a:gdLst>
              <a:ahLst/>
              <a:cxnLst>
                <a:cxn ang="0">
                  <a:pos x="T0" y="T1"/>
                </a:cxn>
                <a:cxn ang="0">
                  <a:pos x="T2" y="T3"/>
                </a:cxn>
                <a:cxn ang="0">
                  <a:pos x="T4" y="T5"/>
                </a:cxn>
                <a:cxn ang="0">
                  <a:pos x="T6" y="T7"/>
                </a:cxn>
                <a:cxn ang="0">
                  <a:pos x="T8" y="T9"/>
                </a:cxn>
              </a:cxnLst>
              <a:rect l="0" t="0" r="r" b="b"/>
              <a:pathLst>
                <a:path w="27" h="26">
                  <a:moveTo>
                    <a:pt x="16" y="1"/>
                  </a:moveTo>
                  <a:cubicBezTo>
                    <a:pt x="9" y="0"/>
                    <a:pt x="3" y="4"/>
                    <a:pt x="1" y="11"/>
                  </a:cubicBezTo>
                  <a:cubicBezTo>
                    <a:pt x="0" y="18"/>
                    <a:pt x="5" y="24"/>
                    <a:pt x="11" y="25"/>
                  </a:cubicBezTo>
                  <a:cubicBezTo>
                    <a:pt x="18" y="26"/>
                    <a:pt x="25" y="22"/>
                    <a:pt x="26" y="15"/>
                  </a:cubicBezTo>
                  <a:cubicBezTo>
                    <a:pt x="27" y="9"/>
                    <a:pt x="23" y="2"/>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3" name="Freeform 3634"/>
            <p:cNvSpPr/>
            <p:nvPr/>
          </p:nvSpPr>
          <p:spPr bwMode="auto">
            <a:xfrm>
              <a:off x="-8265319" y="-8289926"/>
              <a:ext cx="46038" cy="19050"/>
            </a:xfrm>
            <a:custGeom>
              <a:avLst/>
              <a:gdLst>
                <a:gd name="T0" fmla="*/ 6 w 12"/>
                <a:gd name="T1" fmla="*/ 1 h 5"/>
                <a:gd name="T2" fmla="*/ 0 w 12"/>
                <a:gd name="T3" fmla="*/ 1 h 5"/>
                <a:gd name="T4" fmla="*/ 6 w 12"/>
                <a:gd name="T5" fmla="*/ 4 h 5"/>
                <a:gd name="T6" fmla="*/ 12 w 12"/>
                <a:gd name="T7" fmla="*/ 4 h 5"/>
                <a:gd name="T8" fmla="*/ 6 w 12"/>
                <a:gd name="T9" fmla="*/ 1 h 5"/>
              </a:gdLst>
              <a:ahLst/>
              <a:cxnLst>
                <a:cxn ang="0">
                  <a:pos x="T0" y="T1"/>
                </a:cxn>
                <a:cxn ang="0">
                  <a:pos x="T2" y="T3"/>
                </a:cxn>
                <a:cxn ang="0">
                  <a:pos x="T4" y="T5"/>
                </a:cxn>
                <a:cxn ang="0">
                  <a:pos x="T6" y="T7"/>
                </a:cxn>
                <a:cxn ang="0">
                  <a:pos x="T8" y="T9"/>
                </a:cxn>
              </a:cxnLst>
              <a:rect l="0" t="0" r="r" b="b"/>
              <a:pathLst>
                <a:path w="12" h="5">
                  <a:moveTo>
                    <a:pt x="6" y="1"/>
                  </a:moveTo>
                  <a:cubicBezTo>
                    <a:pt x="3" y="0"/>
                    <a:pt x="0" y="1"/>
                    <a:pt x="0" y="1"/>
                  </a:cubicBezTo>
                  <a:cubicBezTo>
                    <a:pt x="0" y="2"/>
                    <a:pt x="2" y="4"/>
                    <a:pt x="6" y="4"/>
                  </a:cubicBezTo>
                  <a:cubicBezTo>
                    <a:pt x="9" y="5"/>
                    <a:pt x="12" y="5"/>
                    <a:pt x="12" y="4"/>
                  </a:cubicBezTo>
                  <a:cubicBezTo>
                    <a:pt x="12" y="3"/>
                    <a:pt x="10" y="2"/>
                    <a:pt x="6"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4" name="Freeform 3635"/>
            <p:cNvSpPr/>
            <p:nvPr/>
          </p:nvSpPr>
          <p:spPr bwMode="auto">
            <a:xfrm>
              <a:off x="-8128794" y="-8262938"/>
              <a:ext cx="47625" cy="19050"/>
            </a:xfrm>
            <a:custGeom>
              <a:avLst/>
              <a:gdLst>
                <a:gd name="T0" fmla="*/ 7 w 13"/>
                <a:gd name="T1" fmla="*/ 1 h 5"/>
                <a:gd name="T2" fmla="*/ 0 w 13"/>
                <a:gd name="T3" fmla="*/ 1 h 5"/>
                <a:gd name="T4" fmla="*/ 6 w 13"/>
                <a:gd name="T5" fmla="*/ 4 h 5"/>
                <a:gd name="T6" fmla="*/ 12 w 13"/>
                <a:gd name="T7" fmla="*/ 4 h 5"/>
                <a:gd name="T8" fmla="*/ 7 w 13"/>
                <a:gd name="T9" fmla="*/ 1 h 5"/>
              </a:gdLst>
              <a:ahLst/>
              <a:cxnLst>
                <a:cxn ang="0">
                  <a:pos x="T0" y="T1"/>
                </a:cxn>
                <a:cxn ang="0">
                  <a:pos x="T2" y="T3"/>
                </a:cxn>
                <a:cxn ang="0">
                  <a:pos x="T4" y="T5"/>
                </a:cxn>
                <a:cxn ang="0">
                  <a:pos x="T6" y="T7"/>
                </a:cxn>
                <a:cxn ang="0">
                  <a:pos x="T8" y="T9"/>
                </a:cxn>
              </a:cxnLst>
              <a:rect l="0" t="0" r="r" b="b"/>
              <a:pathLst>
                <a:path w="13" h="5">
                  <a:moveTo>
                    <a:pt x="7" y="1"/>
                  </a:moveTo>
                  <a:cubicBezTo>
                    <a:pt x="3" y="0"/>
                    <a:pt x="1" y="1"/>
                    <a:pt x="0" y="1"/>
                  </a:cubicBezTo>
                  <a:cubicBezTo>
                    <a:pt x="0" y="2"/>
                    <a:pt x="3" y="4"/>
                    <a:pt x="6" y="4"/>
                  </a:cubicBezTo>
                  <a:cubicBezTo>
                    <a:pt x="9" y="5"/>
                    <a:pt x="12" y="5"/>
                    <a:pt x="12" y="4"/>
                  </a:cubicBezTo>
                  <a:cubicBezTo>
                    <a:pt x="13" y="3"/>
                    <a:pt x="10" y="2"/>
                    <a:pt x="7"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5" name="Freeform 3636"/>
            <p:cNvSpPr/>
            <p:nvPr/>
          </p:nvSpPr>
          <p:spPr bwMode="auto">
            <a:xfrm>
              <a:off x="-9151144" y="-7591426"/>
              <a:ext cx="274638" cy="239713"/>
            </a:xfrm>
            <a:custGeom>
              <a:avLst/>
              <a:gdLst>
                <a:gd name="T0" fmla="*/ 73 w 73"/>
                <a:gd name="T1" fmla="*/ 26 h 64"/>
                <a:gd name="T2" fmla="*/ 13 w 73"/>
                <a:gd name="T3" fmla="*/ 0 h 64"/>
                <a:gd name="T4" fmla="*/ 38 w 73"/>
                <a:gd name="T5" fmla="*/ 57 h 64"/>
                <a:gd name="T6" fmla="*/ 73 w 73"/>
                <a:gd name="T7" fmla="*/ 26 h 64"/>
              </a:gdLst>
              <a:ahLst/>
              <a:cxnLst>
                <a:cxn ang="0">
                  <a:pos x="T0" y="T1"/>
                </a:cxn>
                <a:cxn ang="0">
                  <a:pos x="T2" y="T3"/>
                </a:cxn>
                <a:cxn ang="0">
                  <a:pos x="T4" y="T5"/>
                </a:cxn>
                <a:cxn ang="0">
                  <a:pos x="T6" y="T7"/>
                </a:cxn>
              </a:cxnLst>
              <a:rect l="0" t="0" r="r" b="b"/>
              <a:pathLst>
                <a:path w="73" h="64">
                  <a:moveTo>
                    <a:pt x="73" y="26"/>
                  </a:moveTo>
                  <a:cubicBezTo>
                    <a:pt x="13" y="0"/>
                    <a:pt x="13" y="0"/>
                    <a:pt x="13" y="0"/>
                  </a:cubicBezTo>
                  <a:cubicBezTo>
                    <a:pt x="0" y="13"/>
                    <a:pt x="10" y="54"/>
                    <a:pt x="38" y="57"/>
                  </a:cubicBezTo>
                  <a:cubicBezTo>
                    <a:pt x="38" y="58"/>
                    <a:pt x="69" y="64"/>
                    <a:pt x="73" y="26"/>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6" name="Freeform 3637"/>
            <p:cNvSpPr/>
            <p:nvPr/>
          </p:nvSpPr>
          <p:spPr bwMode="auto">
            <a:xfrm>
              <a:off x="-9090819" y="-7693026"/>
              <a:ext cx="255588" cy="168275"/>
            </a:xfrm>
            <a:custGeom>
              <a:avLst/>
              <a:gdLst>
                <a:gd name="T0" fmla="*/ 23 w 68"/>
                <a:gd name="T1" fmla="*/ 12 h 45"/>
                <a:gd name="T2" fmla="*/ 31 w 68"/>
                <a:gd name="T3" fmla="*/ 2 h 45"/>
                <a:gd name="T4" fmla="*/ 5 w 68"/>
                <a:gd name="T5" fmla="*/ 1 h 45"/>
                <a:gd name="T6" fmla="*/ 9 w 68"/>
                <a:gd name="T7" fmla="*/ 10 h 45"/>
                <a:gd name="T8" fmla="*/ 39 w 68"/>
                <a:gd name="T9" fmla="*/ 28 h 45"/>
                <a:gd name="T10" fmla="*/ 66 w 68"/>
                <a:gd name="T11" fmla="*/ 35 h 45"/>
                <a:gd name="T12" fmla="*/ 23 w 6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68" h="45">
                  <a:moveTo>
                    <a:pt x="23" y="12"/>
                  </a:moveTo>
                  <a:cubicBezTo>
                    <a:pt x="24" y="10"/>
                    <a:pt x="28" y="3"/>
                    <a:pt x="31" y="2"/>
                  </a:cubicBezTo>
                  <a:cubicBezTo>
                    <a:pt x="27" y="1"/>
                    <a:pt x="8" y="0"/>
                    <a:pt x="5" y="1"/>
                  </a:cubicBezTo>
                  <a:cubicBezTo>
                    <a:pt x="1" y="3"/>
                    <a:pt x="0" y="1"/>
                    <a:pt x="9" y="10"/>
                  </a:cubicBezTo>
                  <a:cubicBezTo>
                    <a:pt x="13" y="13"/>
                    <a:pt x="34" y="26"/>
                    <a:pt x="39" y="28"/>
                  </a:cubicBezTo>
                  <a:cubicBezTo>
                    <a:pt x="41" y="29"/>
                    <a:pt x="68" y="45"/>
                    <a:pt x="66" y="35"/>
                  </a:cubicBezTo>
                  <a:cubicBezTo>
                    <a:pt x="65" y="32"/>
                    <a:pt x="27" y="16"/>
                    <a:pt x="2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7" name="Freeform 3638"/>
            <p:cNvSpPr/>
            <p:nvPr/>
          </p:nvSpPr>
          <p:spPr bwMode="auto">
            <a:xfrm>
              <a:off x="-9187656" y="-7689851"/>
              <a:ext cx="390525" cy="258763"/>
            </a:xfrm>
            <a:custGeom>
              <a:avLst/>
              <a:gdLst>
                <a:gd name="T0" fmla="*/ 78 w 104"/>
                <a:gd name="T1" fmla="*/ 29 h 69"/>
                <a:gd name="T2" fmla="*/ 27 w 104"/>
                <a:gd name="T3" fmla="*/ 1 h 69"/>
                <a:gd name="T4" fmla="*/ 24 w 104"/>
                <a:gd name="T5" fmla="*/ 19 h 69"/>
                <a:gd name="T6" fmla="*/ 84 w 104"/>
                <a:gd name="T7" fmla="*/ 52 h 69"/>
                <a:gd name="T8" fmla="*/ 90 w 104"/>
                <a:gd name="T9" fmla="*/ 46 h 69"/>
                <a:gd name="T10" fmla="*/ 78 w 104"/>
                <a:gd name="T11" fmla="*/ 29 h 69"/>
              </a:gdLst>
              <a:ahLst/>
              <a:cxnLst>
                <a:cxn ang="0">
                  <a:pos x="T0" y="T1"/>
                </a:cxn>
                <a:cxn ang="0">
                  <a:pos x="T2" y="T3"/>
                </a:cxn>
                <a:cxn ang="0">
                  <a:pos x="T4" y="T5"/>
                </a:cxn>
                <a:cxn ang="0">
                  <a:pos x="T6" y="T7"/>
                </a:cxn>
                <a:cxn ang="0">
                  <a:pos x="T8" y="T9"/>
                </a:cxn>
                <a:cxn ang="0">
                  <a:pos x="T10" y="T11"/>
                </a:cxn>
              </a:cxnLst>
              <a:rect l="0" t="0" r="r" b="b"/>
              <a:pathLst>
                <a:path w="104" h="69">
                  <a:moveTo>
                    <a:pt x="78" y="29"/>
                  </a:moveTo>
                  <a:cubicBezTo>
                    <a:pt x="61" y="23"/>
                    <a:pt x="32" y="0"/>
                    <a:pt x="27" y="1"/>
                  </a:cubicBezTo>
                  <a:cubicBezTo>
                    <a:pt x="15" y="4"/>
                    <a:pt x="30" y="19"/>
                    <a:pt x="24" y="19"/>
                  </a:cubicBezTo>
                  <a:cubicBezTo>
                    <a:pt x="0" y="20"/>
                    <a:pt x="60" y="69"/>
                    <a:pt x="84" y="52"/>
                  </a:cubicBezTo>
                  <a:cubicBezTo>
                    <a:pt x="84" y="52"/>
                    <a:pt x="83" y="51"/>
                    <a:pt x="90" y="46"/>
                  </a:cubicBezTo>
                  <a:cubicBezTo>
                    <a:pt x="104" y="36"/>
                    <a:pt x="79" y="29"/>
                    <a:pt x="78" y="29"/>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8" name="Freeform 3639"/>
            <p:cNvSpPr/>
            <p:nvPr/>
          </p:nvSpPr>
          <p:spPr bwMode="auto">
            <a:xfrm>
              <a:off x="-8928894" y="-8656638"/>
              <a:ext cx="203200" cy="231775"/>
            </a:xfrm>
            <a:custGeom>
              <a:avLst/>
              <a:gdLst>
                <a:gd name="T0" fmla="*/ 29 w 54"/>
                <a:gd name="T1" fmla="*/ 62 h 62"/>
                <a:gd name="T2" fmla="*/ 42 w 54"/>
                <a:gd name="T3" fmla="*/ 50 h 62"/>
                <a:gd name="T4" fmla="*/ 35 w 54"/>
                <a:gd name="T5" fmla="*/ 44 h 62"/>
                <a:gd name="T6" fmla="*/ 26 w 54"/>
                <a:gd name="T7" fmla="*/ 36 h 62"/>
                <a:gd name="T8" fmla="*/ 30 w 54"/>
                <a:gd name="T9" fmla="*/ 20 h 62"/>
                <a:gd name="T10" fmla="*/ 21 w 54"/>
                <a:gd name="T11" fmla="*/ 16 h 62"/>
                <a:gd name="T12" fmla="*/ 15 w 54"/>
                <a:gd name="T13" fmla="*/ 35 h 62"/>
                <a:gd name="T14" fmla="*/ 10 w 54"/>
                <a:gd name="T15" fmla="*/ 18 h 62"/>
                <a:gd name="T16" fmla="*/ 2 w 54"/>
                <a:gd name="T17" fmla="*/ 21 h 62"/>
                <a:gd name="T18" fmla="*/ 8 w 54"/>
                <a:gd name="T19" fmla="*/ 59 h 62"/>
                <a:gd name="T20" fmla="*/ 8 w 54"/>
                <a:gd name="T21" fmla="*/ 59 h 62"/>
                <a:gd name="T22" fmla="*/ 29 w 54"/>
                <a:gd name="T2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2">
                  <a:moveTo>
                    <a:pt x="29" y="62"/>
                  </a:moveTo>
                  <a:cubicBezTo>
                    <a:pt x="33" y="61"/>
                    <a:pt x="54" y="57"/>
                    <a:pt x="42" y="50"/>
                  </a:cubicBezTo>
                  <a:cubicBezTo>
                    <a:pt x="34" y="44"/>
                    <a:pt x="21" y="60"/>
                    <a:pt x="35" y="44"/>
                  </a:cubicBezTo>
                  <a:cubicBezTo>
                    <a:pt x="40" y="38"/>
                    <a:pt x="53" y="0"/>
                    <a:pt x="26" y="36"/>
                  </a:cubicBezTo>
                  <a:cubicBezTo>
                    <a:pt x="26" y="37"/>
                    <a:pt x="28" y="28"/>
                    <a:pt x="30" y="20"/>
                  </a:cubicBezTo>
                  <a:cubicBezTo>
                    <a:pt x="31" y="14"/>
                    <a:pt x="24" y="6"/>
                    <a:pt x="21" y="16"/>
                  </a:cubicBezTo>
                  <a:cubicBezTo>
                    <a:pt x="17" y="26"/>
                    <a:pt x="15" y="35"/>
                    <a:pt x="15" y="35"/>
                  </a:cubicBezTo>
                  <a:cubicBezTo>
                    <a:pt x="13" y="34"/>
                    <a:pt x="14" y="25"/>
                    <a:pt x="10" y="18"/>
                  </a:cubicBezTo>
                  <a:cubicBezTo>
                    <a:pt x="8" y="15"/>
                    <a:pt x="4" y="12"/>
                    <a:pt x="2" y="21"/>
                  </a:cubicBezTo>
                  <a:cubicBezTo>
                    <a:pt x="0" y="31"/>
                    <a:pt x="1" y="52"/>
                    <a:pt x="8" y="59"/>
                  </a:cubicBezTo>
                  <a:cubicBezTo>
                    <a:pt x="8" y="59"/>
                    <a:pt x="8" y="59"/>
                    <a:pt x="8" y="59"/>
                  </a:cubicBezTo>
                  <a:lnTo>
                    <a:pt x="29" y="62"/>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9" name="Freeform 3640"/>
            <p:cNvSpPr/>
            <p:nvPr/>
          </p:nvSpPr>
          <p:spPr bwMode="auto">
            <a:xfrm>
              <a:off x="-9052719" y="-8450263"/>
              <a:ext cx="239713" cy="360363"/>
            </a:xfrm>
            <a:custGeom>
              <a:avLst/>
              <a:gdLst>
                <a:gd name="T0" fmla="*/ 40 w 64"/>
                <a:gd name="T1" fmla="*/ 0 h 96"/>
                <a:gd name="T2" fmla="*/ 0 w 64"/>
                <a:gd name="T3" fmla="*/ 80 h 96"/>
                <a:gd name="T4" fmla="*/ 49 w 64"/>
                <a:gd name="T5" fmla="*/ 92 h 96"/>
                <a:gd name="T6" fmla="*/ 64 w 64"/>
                <a:gd name="T7" fmla="*/ 6 h 96"/>
                <a:gd name="T8" fmla="*/ 40 w 64"/>
                <a:gd name="T9" fmla="*/ 0 h 96"/>
              </a:gdLst>
              <a:ahLst/>
              <a:cxnLst>
                <a:cxn ang="0">
                  <a:pos x="T0" y="T1"/>
                </a:cxn>
                <a:cxn ang="0">
                  <a:pos x="T2" y="T3"/>
                </a:cxn>
                <a:cxn ang="0">
                  <a:pos x="T4" y="T5"/>
                </a:cxn>
                <a:cxn ang="0">
                  <a:pos x="T6" y="T7"/>
                </a:cxn>
                <a:cxn ang="0">
                  <a:pos x="T8" y="T9"/>
                </a:cxn>
              </a:cxnLst>
              <a:rect l="0" t="0" r="r" b="b"/>
              <a:pathLst>
                <a:path w="64" h="96">
                  <a:moveTo>
                    <a:pt x="40" y="0"/>
                  </a:moveTo>
                  <a:cubicBezTo>
                    <a:pt x="27" y="28"/>
                    <a:pt x="14" y="52"/>
                    <a:pt x="0" y="80"/>
                  </a:cubicBezTo>
                  <a:cubicBezTo>
                    <a:pt x="13" y="91"/>
                    <a:pt x="39" y="96"/>
                    <a:pt x="49" y="92"/>
                  </a:cubicBezTo>
                  <a:cubicBezTo>
                    <a:pt x="51" y="84"/>
                    <a:pt x="59" y="7"/>
                    <a:pt x="64" y="6"/>
                  </a:cubicBezTo>
                  <a:lnTo>
                    <a:pt x="40" y="0"/>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0" name="Freeform 3641"/>
            <p:cNvSpPr/>
            <p:nvPr/>
          </p:nvSpPr>
          <p:spPr bwMode="auto">
            <a:xfrm>
              <a:off x="-7473156" y="-9126538"/>
              <a:ext cx="139700" cy="139700"/>
            </a:xfrm>
            <a:custGeom>
              <a:avLst/>
              <a:gdLst>
                <a:gd name="T0" fmla="*/ 20 w 37"/>
                <a:gd name="T1" fmla="*/ 1 h 37"/>
                <a:gd name="T2" fmla="*/ 36 w 37"/>
                <a:gd name="T3" fmla="*/ 20 h 37"/>
                <a:gd name="T4" fmla="*/ 17 w 37"/>
                <a:gd name="T5" fmla="*/ 36 h 37"/>
                <a:gd name="T6" fmla="*/ 1 w 37"/>
                <a:gd name="T7" fmla="*/ 16 h 37"/>
                <a:gd name="T8" fmla="*/ 20 w 37"/>
                <a:gd name="T9" fmla="*/ 1 h 37"/>
              </a:gdLst>
              <a:ahLst/>
              <a:cxnLst>
                <a:cxn ang="0">
                  <a:pos x="T0" y="T1"/>
                </a:cxn>
                <a:cxn ang="0">
                  <a:pos x="T2" y="T3"/>
                </a:cxn>
                <a:cxn ang="0">
                  <a:pos x="T4" y="T5"/>
                </a:cxn>
                <a:cxn ang="0">
                  <a:pos x="T6" y="T7"/>
                </a:cxn>
                <a:cxn ang="0">
                  <a:pos x="T8" y="T9"/>
                </a:cxn>
              </a:cxnLst>
              <a:rect l="0" t="0" r="r" b="b"/>
              <a:pathLst>
                <a:path w="37" h="37">
                  <a:moveTo>
                    <a:pt x="20" y="1"/>
                  </a:moveTo>
                  <a:cubicBezTo>
                    <a:pt x="30" y="2"/>
                    <a:pt x="37" y="10"/>
                    <a:pt x="36" y="20"/>
                  </a:cubicBezTo>
                  <a:cubicBezTo>
                    <a:pt x="35" y="30"/>
                    <a:pt x="26" y="37"/>
                    <a:pt x="17" y="36"/>
                  </a:cubicBezTo>
                  <a:cubicBezTo>
                    <a:pt x="7" y="35"/>
                    <a:pt x="0" y="26"/>
                    <a:pt x="1" y="16"/>
                  </a:cubicBezTo>
                  <a:cubicBezTo>
                    <a:pt x="2" y="7"/>
                    <a:pt x="10" y="0"/>
                    <a:pt x="20" y="1"/>
                  </a:cubicBez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1" name="Freeform 3642"/>
            <p:cNvSpPr/>
            <p:nvPr/>
          </p:nvSpPr>
          <p:spPr bwMode="auto">
            <a:xfrm>
              <a:off x="-7442994" y="-9099551"/>
              <a:ext cx="93663" cy="93663"/>
            </a:xfrm>
            <a:custGeom>
              <a:avLst/>
              <a:gdLst>
                <a:gd name="T0" fmla="*/ 14 w 25"/>
                <a:gd name="T1" fmla="*/ 1 h 25"/>
                <a:gd name="T2" fmla="*/ 24 w 25"/>
                <a:gd name="T3" fmla="*/ 14 h 25"/>
                <a:gd name="T4" fmla="*/ 11 w 25"/>
                <a:gd name="T5" fmla="*/ 24 h 25"/>
                <a:gd name="T6" fmla="*/ 1 w 25"/>
                <a:gd name="T7" fmla="*/ 11 h 25"/>
                <a:gd name="T8" fmla="*/ 14 w 25"/>
                <a:gd name="T9" fmla="*/ 1 h 25"/>
              </a:gdLst>
              <a:ahLst/>
              <a:cxnLst>
                <a:cxn ang="0">
                  <a:pos x="T0" y="T1"/>
                </a:cxn>
                <a:cxn ang="0">
                  <a:pos x="T2" y="T3"/>
                </a:cxn>
                <a:cxn ang="0">
                  <a:pos x="T4" y="T5"/>
                </a:cxn>
                <a:cxn ang="0">
                  <a:pos x="T6" y="T7"/>
                </a:cxn>
                <a:cxn ang="0">
                  <a:pos x="T8" y="T9"/>
                </a:cxn>
              </a:cxnLst>
              <a:rect l="0" t="0" r="r" b="b"/>
              <a:pathLst>
                <a:path w="25" h="25">
                  <a:moveTo>
                    <a:pt x="14" y="1"/>
                  </a:moveTo>
                  <a:cubicBezTo>
                    <a:pt x="20" y="2"/>
                    <a:pt x="25" y="7"/>
                    <a:pt x="24" y="14"/>
                  </a:cubicBezTo>
                  <a:cubicBezTo>
                    <a:pt x="24" y="20"/>
                    <a:pt x="18" y="25"/>
                    <a:pt x="11" y="24"/>
                  </a:cubicBezTo>
                  <a:cubicBezTo>
                    <a:pt x="5" y="24"/>
                    <a:pt x="0" y="18"/>
                    <a:pt x="1" y="11"/>
                  </a:cubicBezTo>
                  <a:cubicBezTo>
                    <a:pt x="1" y="5"/>
                    <a:pt x="7" y="0"/>
                    <a:pt x="14" y="1"/>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2" name="Freeform 3643"/>
            <p:cNvSpPr/>
            <p:nvPr/>
          </p:nvSpPr>
          <p:spPr bwMode="auto">
            <a:xfrm>
              <a:off x="-10257631" y="-7381876"/>
              <a:ext cx="1576388" cy="1208088"/>
            </a:xfrm>
            <a:custGeom>
              <a:avLst/>
              <a:gdLst>
                <a:gd name="T0" fmla="*/ 2 w 993"/>
                <a:gd name="T1" fmla="*/ 487 h 761"/>
                <a:gd name="T2" fmla="*/ 0 w 993"/>
                <a:gd name="T3" fmla="*/ 489 h 761"/>
                <a:gd name="T4" fmla="*/ 740 w 993"/>
                <a:gd name="T5" fmla="*/ 761 h 761"/>
                <a:gd name="T6" fmla="*/ 745 w 993"/>
                <a:gd name="T7" fmla="*/ 759 h 761"/>
                <a:gd name="T8" fmla="*/ 993 w 993"/>
                <a:gd name="T9" fmla="*/ 222 h 761"/>
                <a:gd name="T10" fmla="*/ 993 w 993"/>
                <a:gd name="T11" fmla="*/ 218 h 761"/>
                <a:gd name="T12" fmla="*/ 213 w 993"/>
                <a:gd name="T13" fmla="*/ 0 h 761"/>
                <a:gd name="T14" fmla="*/ 210 w 993"/>
                <a:gd name="T15" fmla="*/ 3 h 761"/>
                <a:gd name="T16" fmla="*/ 0 w 993"/>
                <a:gd name="T17" fmla="*/ 485 h 761"/>
                <a:gd name="T18" fmla="*/ 0 w 993"/>
                <a:gd name="T19" fmla="*/ 489 h 761"/>
                <a:gd name="T20" fmla="*/ 2 w 993"/>
                <a:gd name="T21" fmla="*/ 487 h 761"/>
                <a:gd name="T22" fmla="*/ 5 w 993"/>
                <a:gd name="T23" fmla="*/ 487 h 761"/>
                <a:gd name="T24" fmla="*/ 215 w 993"/>
                <a:gd name="T25" fmla="*/ 7 h 761"/>
                <a:gd name="T26" fmla="*/ 988 w 993"/>
                <a:gd name="T27" fmla="*/ 222 h 761"/>
                <a:gd name="T28" fmla="*/ 740 w 993"/>
                <a:gd name="T29" fmla="*/ 754 h 761"/>
                <a:gd name="T30" fmla="*/ 2 w 993"/>
                <a:gd name="T31" fmla="*/ 482 h 761"/>
                <a:gd name="T32" fmla="*/ 2 w 993"/>
                <a:gd name="T33" fmla="*/ 487 h 761"/>
                <a:gd name="T34" fmla="*/ 5 w 993"/>
                <a:gd name="T35" fmla="*/ 487 h 761"/>
                <a:gd name="T36" fmla="*/ 2 w 993"/>
                <a:gd name="T37" fmla="*/ 487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3" h="761">
                  <a:moveTo>
                    <a:pt x="2" y="487"/>
                  </a:moveTo>
                  <a:lnTo>
                    <a:pt x="0" y="489"/>
                  </a:lnTo>
                  <a:lnTo>
                    <a:pt x="740" y="761"/>
                  </a:lnTo>
                  <a:lnTo>
                    <a:pt x="745" y="759"/>
                  </a:lnTo>
                  <a:lnTo>
                    <a:pt x="993" y="222"/>
                  </a:lnTo>
                  <a:lnTo>
                    <a:pt x="993" y="218"/>
                  </a:lnTo>
                  <a:lnTo>
                    <a:pt x="213" y="0"/>
                  </a:lnTo>
                  <a:lnTo>
                    <a:pt x="210" y="3"/>
                  </a:lnTo>
                  <a:lnTo>
                    <a:pt x="0" y="485"/>
                  </a:lnTo>
                  <a:lnTo>
                    <a:pt x="0" y="489"/>
                  </a:lnTo>
                  <a:lnTo>
                    <a:pt x="2" y="487"/>
                  </a:lnTo>
                  <a:lnTo>
                    <a:pt x="5" y="487"/>
                  </a:lnTo>
                  <a:lnTo>
                    <a:pt x="215" y="7"/>
                  </a:lnTo>
                  <a:lnTo>
                    <a:pt x="988" y="222"/>
                  </a:lnTo>
                  <a:lnTo>
                    <a:pt x="740" y="754"/>
                  </a:lnTo>
                  <a:lnTo>
                    <a:pt x="2" y="482"/>
                  </a:lnTo>
                  <a:lnTo>
                    <a:pt x="2" y="487"/>
                  </a:lnTo>
                  <a:lnTo>
                    <a:pt x="5" y="487"/>
                  </a:lnTo>
                  <a:lnTo>
                    <a:pt x="2" y="487"/>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3" name="Freeform 3644"/>
            <p:cNvSpPr/>
            <p:nvPr/>
          </p:nvSpPr>
          <p:spPr bwMode="auto">
            <a:xfrm>
              <a:off x="-9608344" y="-6327776"/>
              <a:ext cx="1295400" cy="547688"/>
            </a:xfrm>
            <a:custGeom>
              <a:avLst/>
              <a:gdLst>
                <a:gd name="T0" fmla="*/ 345 w 345"/>
                <a:gd name="T1" fmla="*/ 6 h 146"/>
                <a:gd name="T2" fmla="*/ 247 w 345"/>
                <a:gd name="T3" fmla="*/ 0 h 146"/>
                <a:gd name="T4" fmla="*/ 124 w 345"/>
                <a:gd name="T5" fmla="*/ 86 h 146"/>
                <a:gd name="T6" fmla="*/ 24 w 345"/>
                <a:gd name="T7" fmla="*/ 99 h 146"/>
                <a:gd name="T8" fmla="*/ 135 w 345"/>
                <a:gd name="T9" fmla="*/ 137 h 146"/>
                <a:gd name="T10" fmla="*/ 345 w 345"/>
                <a:gd name="T11" fmla="*/ 6 h 146"/>
              </a:gdLst>
              <a:ahLst/>
              <a:cxnLst>
                <a:cxn ang="0">
                  <a:pos x="T0" y="T1"/>
                </a:cxn>
                <a:cxn ang="0">
                  <a:pos x="T2" y="T3"/>
                </a:cxn>
                <a:cxn ang="0">
                  <a:pos x="T4" y="T5"/>
                </a:cxn>
                <a:cxn ang="0">
                  <a:pos x="T6" y="T7"/>
                </a:cxn>
                <a:cxn ang="0">
                  <a:pos x="T8" y="T9"/>
                </a:cxn>
                <a:cxn ang="0">
                  <a:pos x="T10" y="T11"/>
                </a:cxn>
              </a:cxnLst>
              <a:rect l="0" t="0" r="r" b="b"/>
              <a:pathLst>
                <a:path w="345" h="146">
                  <a:moveTo>
                    <a:pt x="345" y="6"/>
                  </a:moveTo>
                  <a:cubicBezTo>
                    <a:pt x="247" y="0"/>
                    <a:pt x="247" y="0"/>
                    <a:pt x="247" y="0"/>
                  </a:cubicBezTo>
                  <a:cubicBezTo>
                    <a:pt x="217" y="16"/>
                    <a:pt x="197" y="41"/>
                    <a:pt x="124" y="86"/>
                  </a:cubicBezTo>
                  <a:cubicBezTo>
                    <a:pt x="97" y="102"/>
                    <a:pt x="74" y="110"/>
                    <a:pt x="24" y="99"/>
                  </a:cubicBezTo>
                  <a:cubicBezTo>
                    <a:pt x="0" y="93"/>
                    <a:pt x="97" y="146"/>
                    <a:pt x="135" y="137"/>
                  </a:cubicBezTo>
                  <a:cubicBezTo>
                    <a:pt x="154" y="133"/>
                    <a:pt x="291" y="47"/>
                    <a:pt x="345"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4" name="Freeform 3645"/>
            <p:cNvSpPr/>
            <p:nvPr/>
          </p:nvSpPr>
          <p:spPr bwMode="auto">
            <a:xfrm>
              <a:off x="-9619456" y="-6350001"/>
              <a:ext cx="1295400" cy="550863"/>
            </a:xfrm>
            <a:custGeom>
              <a:avLst/>
              <a:gdLst>
                <a:gd name="T0" fmla="*/ 345 w 345"/>
                <a:gd name="T1" fmla="*/ 7 h 147"/>
                <a:gd name="T2" fmla="*/ 247 w 345"/>
                <a:gd name="T3" fmla="*/ 0 h 147"/>
                <a:gd name="T4" fmla="*/ 124 w 345"/>
                <a:gd name="T5" fmla="*/ 86 h 147"/>
                <a:gd name="T6" fmla="*/ 24 w 345"/>
                <a:gd name="T7" fmla="*/ 100 h 147"/>
                <a:gd name="T8" fmla="*/ 134 w 345"/>
                <a:gd name="T9" fmla="*/ 138 h 147"/>
                <a:gd name="T10" fmla="*/ 345 w 345"/>
                <a:gd name="T11" fmla="*/ 7 h 147"/>
              </a:gdLst>
              <a:ahLst/>
              <a:cxnLst>
                <a:cxn ang="0">
                  <a:pos x="T0" y="T1"/>
                </a:cxn>
                <a:cxn ang="0">
                  <a:pos x="T2" y="T3"/>
                </a:cxn>
                <a:cxn ang="0">
                  <a:pos x="T4" y="T5"/>
                </a:cxn>
                <a:cxn ang="0">
                  <a:pos x="T6" y="T7"/>
                </a:cxn>
                <a:cxn ang="0">
                  <a:pos x="T8" y="T9"/>
                </a:cxn>
                <a:cxn ang="0">
                  <a:pos x="T10" y="T11"/>
                </a:cxn>
              </a:cxnLst>
              <a:rect l="0" t="0" r="r" b="b"/>
              <a:pathLst>
                <a:path w="345" h="147">
                  <a:moveTo>
                    <a:pt x="345" y="7"/>
                  </a:moveTo>
                  <a:cubicBezTo>
                    <a:pt x="247" y="0"/>
                    <a:pt x="247" y="0"/>
                    <a:pt x="247" y="0"/>
                  </a:cubicBezTo>
                  <a:cubicBezTo>
                    <a:pt x="217" y="17"/>
                    <a:pt x="197" y="42"/>
                    <a:pt x="124" y="86"/>
                  </a:cubicBezTo>
                  <a:cubicBezTo>
                    <a:pt x="97" y="103"/>
                    <a:pt x="74" y="111"/>
                    <a:pt x="24" y="100"/>
                  </a:cubicBezTo>
                  <a:cubicBezTo>
                    <a:pt x="0" y="94"/>
                    <a:pt x="96" y="147"/>
                    <a:pt x="134" y="138"/>
                  </a:cubicBezTo>
                  <a:cubicBezTo>
                    <a:pt x="154" y="134"/>
                    <a:pt x="291" y="47"/>
                    <a:pt x="345" y="7"/>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5" name="Freeform 3646"/>
            <p:cNvSpPr/>
            <p:nvPr/>
          </p:nvSpPr>
          <p:spPr bwMode="auto">
            <a:xfrm>
              <a:off x="-10208419" y="-6567488"/>
              <a:ext cx="1290638" cy="550863"/>
            </a:xfrm>
            <a:custGeom>
              <a:avLst/>
              <a:gdLst>
                <a:gd name="T0" fmla="*/ 344 w 344"/>
                <a:gd name="T1" fmla="*/ 7 h 147"/>
                <a:gd name="T2" fmla="*/ 247 w 344"/>
                <a:gd name="T3" fmla="*/ 0 h 147"/>
                <a:gd name="T4" fmla="*/ 124 w 344"/>
                <a:gd name="T5" fmla="*/ 86 h 147"/>
                <a:gd name="T6" fmla="*/ 24 w 344"/>
                <a:gd name="T7" fmla="*/ 100 h 147"/>
                <a:gd name="T8" fmla="*/ 134 w 344"/>
                <a:gd name="T9" fmla="*/ 138 h 147"/>
                <a:gd name="T10" fmla="*/ 344 w 344"/>
                <a:gd name="T11" fmla="*/ 7 h 147"/>
              </a:gdLst>
              <a:ahLst/>
              <a:cxnLst>
                <a:cxn ang="0">
                  <a:pos x="T0" y="T1"/>
                </a:cxn>
                <a:cxn ang="0">
                  <a:pos x="T2" y="T3"/>
                </a:cxn>
                <a:cxn ang="0">
                  <a:pos x="T4" y="T5"/>
                </a:cxn>
                <a:cxn ang="0">
                  <a:pos x="T6" y="T7"/>
                </a:cxn>
                <a:cxn ang="0">
                  <a:pos x="T8" y="T9"/>
                </a:cxn>
                <a:cxn ang="0">
                  <a:pos x="T10" y="T11"/>
                </a:cxn>
              </a:cxnLst>
              <a:rect l="0" t="0" r="r" b="b"/>
              <a:pathLst>
                <a:path w="344" h="147">
                  <a:moveTo>
                    <a:pt x="344" y="7"/>
                  </a:moveTo>
                  <a:cubicBezTo>
                    <a:pt x="247" y="0"/>
                    <a:pt x="247" y="0"/>
                    <a:pt x="247" y="0"/>
                  </a:cubicBezTo>
                  <a:cubicBezTo>
                    <a:pt x="216" y="17"/>
                    <a:pt x="197" y="42"/>
                    <a:pt x="124" y="86"/>
                  </a:cubicBezTo>
                  <a:cubicBezTo>
                    <a:pt x="97" y="103"/>
                    <a:pt x="73" y="111"/>
                    <a:pt x="24" y="100"/>
                  </a:cubicBezTo>
                  <a:cubicBezTo>
                    <a:pt x="0" y="94"/>
                    <a:pt x="96" y="147"/>
                    <a:pt x="134" y="138"/>
                  </a:cubicBezTo>
                  <a:cubicBezTo>
                    <a:pt x="153" y="134"/>
                    <a:pt x="290" y="47"/>
                    <a:pt x="344" y="7"/>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6" name="Freeform 3647"/>
            <p:cNvSpPr/>
            <p:nvPr/>
          </p:nvSpPr>
          <p:spPr bwMode="auto">
            <a:xfrm>
              <a:off x="-10219531" y="-6586538"/>
              <a:ext cx="1290638" cy="547688"/>
            </a:xfrm>
            <a:custGeom>
              <a:avLst/>
              <a:gdLst>
                <a:gd name="T0" fmla="*/ 344 w 344"/>
                <a:gd name="T1" fmla="*/ 6 h 146"/>
                <a:gd name="T2" fmla="*/ 247 w 344"/>
                <a:gd name="T3" fmla="*/ 0 h 146"/>
                <a:gd name="T4" fmla="*/ 123 w 344"/>
                <a:gd name="T5" fmla="*/ 86 h 146"/>
                <a:gd name="T6" fmla="*/ 24 w 344"/>
                <a:gd name="T7" fmla="*/ 99 h 146"/>
                <a:gd name="T8" fmla="*/ 134 w 344"/>
                <a:gd name="T9" fmla="*/ 138 h 146"/>
                <a:gd name="T10" fmla="*/ 344 w 344"/>
                <a:gd name="T11" fmla="*/ 6 h 146"/>
              </a:gdLst>
              <a:ahLst/>
              <a:cxnLst>
                <a:cxn ang="0">
                  <a:pos x="T0" y="T1"/>
                </a:cxn>
                <a:cxn ang="0">
                  <a:pos x="T2" y="T3"/>
                </a:cxn>
                <a:cxn ang="0">
                  <a:pos x="T4" y="T5"/>
                </a:cxn>
                <a:cxn ang="0">
                  <a:pos x="T6" y="T7"/>
                </a:cxn>
                <a:cxn ang="0">
                  <a:pos x="T8" y="T9"/>
                </a:cxn>
                <a:cxn ang="0">
                  <a:pos x="T10" y="T11"/>
                </a:cxn>
              </a:cxnLst>
              <a:rect l="0" t="0" r="r" b="b"/>
              <a:pathLst>
                <a:path w="344" h="146">
                  <a:moveTo>
                    <a:pt x="344" y="6"/>
                  </a:moveTo>
                  <a:cubicBezTo>
                    <a:pt x="247" y="0"/>
                    <a:pt x="247" y="0"/>
                    <a:pt x="247" y="0"/>
                  </a:cubicBezTo>
                  <a:cubicBezTo>
                    <a:pt x="216" y="17"/>
                    <a:pt x="197" y="42"/>
                    <a:pt x="123" y="86"/>
                  </a:cubicBezTo>
                  <a:cubicBezTo>
                    <a:pt x="96" y="102"/>
                    <a:pt x="73" y="110"/>
                    <a:pt x="24" y="99"/>
                  </a:cubicBezTo>
                  <a:cubicBezTo>
                    <a:pt x="0" y="94"/>
                    <a:pt x="96" y="146"/>
                    <a:pt x="134" y="138"/>
                  </a:cubicBezTo>
                  <a:cubicBezTo>
                    <a:pt x="153" y="133"/>
                    <a:pt x="290" y="47"/>
                    <a:pt x="344"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7" name="Freeform 3648"/>
            <p:cNvSpPr/>
            <p:nvPr/>
          </p:nvSpPr>
          <p:spPr bwMode="auto">
            <a:xfrm>
              <a:off x="-9124156" y="-7842251"/>
              <a:ext cx="1733550" cy="1792288"/>
            </a:xfrm>
            <a:custGeom>
              <a:avLst/>
              <a:gdLst>
                <a:gd name="T0" fmla="*/ 0 w 462"/>
                <a:gd name="T1" fmla="*/ 441 h 478"/>
                <a:gd name="T2" fmla="*/ 107 w 462"/>
                <a:gd name="T3" fmla="*/ 208 h 478"/>
                <a:gd name="T4" fmla="*/ 129 w 462"/>
                <a:gd name="T5" fmla="*/ 289 h 478"/>
                <a:gd name="T6" fmla="*/ 294 w 462"/>
                <a:gd name="T7" fmla="*/ 216 h 478"/>
                <a:gd name="T8" fmla="*/ 316 w 462"/>
                <a:gd name="T9" fmla="*/ 80 h 478"/>
                <a:gd name="T10" fmla="*/ 379 w 462"/>
                <a:gd name="T11" fmla="*/ 47 h 478"/>
                <a:gd name="T12" fmla="*/ 458 w 462"/>
                <a:gd name="T13" fmla="*/ 28 h 478"/>
                <a:gd name="T14" fmla="*/ 419 w 462"/>
                <a:gd name="T15" fmla="*/ 131 h 478"/>
                <a:gd name="T16" fmla="*/ 385 w 462"/>
                <a:gd name="T17" fmla="*/ 234 h 478"/>
                <a:gd name="T18" fmla="*/ 170 w 462"/>
                <a:gd name="T19" fmla="*/ 461 h 478"/>
                <a:gd name="T20" fmla="*/ 55 w 462"/>
                <a:gd name="T21" fmla="*/ 464 h 478"/>
                <a:gd name="T22" fmla="*/ 0 w 462"/>
                <a:gd name="T23" fmla="*/ 4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7" y="208"/>
                    <a:pt x="107" y="208"/>
                    <a:pt x="107" y="208"/>
                  </a:cubicBezTo>
                  <a:cubicBezTo>
                    <a:pt x="82" y="256"/>
                    <a:pt x="82" y="269"/>
                    <a:pt x="129" y="289"/>
                  </a:cubicBezTo>
                  <a:cubicBezTo>
                    <a:pt x="169" y="306"/>
                    <a:pt x="262" y="243"/>
                    <a:pt x="294" y="216"/>
                  </a:cubicBezTo>
                  <a:cubicBezTo>
                    <a:pt x="379" y="141"/>
                    <a:pt x="312" y="113"/>
                    <a:pt x="316" y="80"/>
                  </a:cubicBezTo>
                  <a:cubicBezTo>
                    <a:pt x="318" y="68"/>
                    <a:pt x="338" y="69"/>
                    <a:pt x="379" y="47"/>
                  </a:cubicBezTo>
                  <a:cubicBezTo>
                    <a:pt x="427" y="22"/>
                    <a:pt x="454" y="0"/>
                    <a:pt x="458" y="28"/>
                  </a:cubicBezTo>
                  <a:cubicBezTo>
                    <a:pt x="462" y="58"/>
                    <a:pt x="447" y="88"/>
                    <a:pt x="419" y="131"/>
                  </a:cubicBezTo>
                  <a:cubicBezTo>
                    <a:pt x="409" y="146"/>
                    <a:pt x="392" y="165"/>
                    <a:pt x="385" y="234"/>
                  </a:cubicBezTo>
                  <a:cubicBezTo>
                    <a:pt x="374" y="356"/>
                    <a:pt x="256" y="436"/>
                    <a:pt x="170" y="461"/>
                  </a:cubicBezTo>
                  <a:cubicBezTo>
                    <a:pt x="117" y="478"/>
                    <a:pt x="76" y="466"/>
                    <a:pt x="55" y="464"/>
                  </a:cubicBezTo>
                  <a:lnTo>
                    <a:pt x="0" y="441"/>
                  </a:ln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8" name="Freeform 3649"/>
            <p:cNvSpPr/>
            <p:nvPr/>
          </p:nvSpPr>
          <p:spPr bwMode="auto">
            <a:xfrm>
              <a:off x="-9079706" y="-7835901"/>
              <a:ext cx="1735138" cy="1793875"/>
            </a:xfrm>
            <a:custGeom>
              <a:avLst/>
              <a:gdLst>
                <a:gd name="T0" fmla="*/ 0 w 462"/>
                <a:gd name="T1" fmla="*/ 441 h 478"/>
                <a:gd name="T2" fmla="*/ 106 w 462"/>
                <a:gd name="T3" fmla="*/ 208 h 478"/>
                <a:gd name="T4" fmla="*/ 128 w 462"/>
                <a:gd name="T5" fmla="*/ 289 h 478"/>
                <a:gd name="T6" fmla="*/ 293 w 462"/>
                <a:gd name="T7" fmla="*/ 215 h 478"/>
                <a:gd name="T8" fmla="*/ 316 w 462"/>
                <a:gd name="T9" fmla="*/ 80 h 478"/>
                <a:gd name="T10" fmla="*/ 378 w 462"/>
                <a:gd name="T11" fmla="*/ 47 h 478"/>
                <a:gd name="T12" fmla="*/ 458 w 462"/>
                <a:gd name="T13" fmla="*/ 28 h 478"/>
                <a:gd name="T14" fmla="*/ 418 w 462"/>
                <a:gd name="T15" fmla="*/ 131 h 478"/>
                <a:gd name="T16" fmla="*/ 385 w 462"/>
                <a:gd name="T17" fmla="*/ 234 h 478"/>
                <a:gd name="T18" fmla="*/ 170 w 462"/>
                <a:gd name="T19" fmla="*/ 461 h 478"/>
                <a:gd name="T20" fmla="*/ 54 w 462"/>
                <a:gd name="T21" fmla="*/ 464 h 478"/>
                <a:gd name="T22" fmla="*/ 0 w 462"/>
                <a:gd name="T23" fmla="*/ 4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6" y="208"/>
                    <a:pt x="106" y="208"/>
                    <a:pt x="106" y="208"/>
                  </a:cubicBezTo>
                  <a:cubicBezTo>
                    <a:pt x="82" y="256"/>
                    <a:pt x="82" y="269"/>
                    <a:pt x="128" y="289"/>
                  </a:cubicBezTo>
                  <a:cubicBezTo>
                    <a:pt x="168" y="306"/>
                    <a:pt x="261" y="243"/>
                    <a:pt x="293" y="215"/>
                  </a:cubicBezTo>
                  <a:cubicBezTo>
                    <a:pt x="379" y="141"/>
                    <a:pt x="311" y="113"/>
                    <a:pt x="316" y="80"/>
                  </a:cubicBezTo>
                  <a:cubicBezTo>
                    <a:pt x="317" y="68"/>
                    <a:pt x="338" y="69"/>
                    <a:pt x="378" y="47"/>
                  </a:cubicBezTo>
                  <a:cubicBezTo>
                    <a:pt x="426" y="22"/>
                    <a:pt x="454" y="0"/>
                    <a:pt x="458" y="28"/>
                  </a:cubicBezTo>
                  <a:cubicBezTo>
                    <a:pt x="462" y="58"/>
                    <a:pt x="447" y="88"/>
                    <a:pt x="418" y="131"/>
                  </a:cubicBezTo>
                  <a:cubicBezTo>
                    <a:pt x="408" y="146"/>
                    <a:pt x="391" y="165"/>
                    <a:pt x="385" y="234"/>
                  </a:cubicBezTo>
                  <a:cubicBezTo>
                    <a:pt x="373" y="356"/>
                    <a:pt x="255" y="436"/>
                    <a:pt x="170" y="461"/>
                  </a:cubicBezTo>
                  <a:cubicBezTo>
                    <a:pt x="116" y="478"/>
                    <a:pt x="76" y="466"/>
                    <a:pt x="54" y="464"/>
                  </a:cubicBezTo>
                  <a:lnTo>
                    <a:pt x="0" y="441"/>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9" name="Freeform 3650"/>
            <p:cNvSpPr/>
            <p:nvPr/>
          </p:nvSpPr>
          <p:spPr bwMode="auto">
            <a:xfrm>
              <a:off x="-10310019" y="-7580313"/>
              <a:ext cx="1812925" cy="1450975"/>
            </a:xfrm>
            <a:custGeom>
              <a:avLst/>
              <a:gdLst>
                <a:gd name="T0" fmla="*/ 470 w 483"/>
                <a:gd name="T1" fmla="*/ 93 h 387"/>
                <a:gd name="T2" fmla="*/ 77 w 483"/>
                <a:gd name="T3" fmla="*/ 0 h 387"/>
                <a:gd name="T4" fmla="*/ 68 w 483"/>
                <a:gd name="T5" fmla="*/ 4 h 387"/>
                <a:gd name="T6" fmla="*/ 5 w 483"/>
                <a:gd name="T7" fmla="*/ 238 h 387"/>
                <a:gd name="T8" fmla="*/ 378 w 483"/>
                <a:gd name="T9" fmla="*/ 377 h 387"/>
                <a:gd name="T10" fmla="*/ 469 w 483"/>
                <a:gd name="T11" fmla="*/ 136 h 387"/>
                <a:gd name="T12" fmla="*/ 470 w 483"/>
                <a:gd name="T13" fmla="*/ 93 h 387"/>
              </a:gdLst>
              <a:ahLst/>
              <a:cxnLst>
                <a:cxn ang="0">
                  <a:pos x="T0" y="T1"/>
                </a:cxn>
                <a:cxn ang="0">
                  <a:pos x="T2" y="T3"/>
                </a:cxn>
                <a:cxn ang="0">
                  <a:pos x="T4" y="T5"/>
                </a:cxn>
                <a:cxn ang="0">
                  <a:pos x="T6" y="T7"/>
                </a:cxn>
                <a:cxn ang="0">
                  <a:pos x="T8" y="T9"/>
                </a:cxn>
                <a:cxn ang="0">
                  <a:pos x="T10" y="T11"/>
                </a:cxn>
                <a:cxn ang="0">
                  <a:pos x="T12" y="T13"/>
                </a:cxn>
              </a:cxnLst>
              <a:rect l="0" t="0" r="r" b="b"/>
              <a:pathLst>
                <a:path w="483" h="387">
                  <a:moveTo>
                    <a:pt x="470" y="93"/>
                  </a:moveTo>
                  <a:cubicBezTo>
                    <a:pt x="389" y="116"/>
                    <a:pt x="126" y="45"/>
                    <a:pt x="77" y="0"/>
                  </a:cubicBezTo>
                  <a:cubicBezTo>
                    <a:pt x="68" y="4"/>
                    <a:pt x="68" y="4"/>
                    <a:pt x="68" y="4"/>
                  </a:cubicBezTo>
                  <a:cubicBezTo>
                    <a:pt x="110" y="112"/>
                    <a:pt x="13" y="132"/>
                    <a:pt x="5" y="238"/>
                  </a:cubicBezTo>
                  <a:cubicBezTo>
                    <a:pt x="0" y="306"/>
                    <a:pt x="390" y="387"/>
                    <a:pt x="378" y="377"/>
                  </a:cubicBezTo>
                  <a:cubicBezTo>
                    <a:pt x="309" y="315"/>
                    <a:pt x="429" y="183"/>
                    <a:pt x="469" y="136"/>
                  </a:cubicBezTo>
                  <a:cubicBezTo>
                    <a:pt x="483" y="119"/>
                    <a:pt x="477" y="101"/>
                    <a:pt x="470" y="93"/>
                  </a:cubicBez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0" name="Freeform 3651"/>
            <p:cNvSpPr/>
            <p:nvPr/>
          </p:nvSpPr>
          <p:spPr bwMode="auto">
            <a:xfrm>
              <a:off x="-10354469" y="-7572376"/>
              <a:ext cx="1811338" cy="1525588"/>
            </a:xfrm>
            <a:custGeom>
              <a:avLst/>
              <a:gdLst>
                <a:gd name="T0" fmla="*/ 472 w 483"/>
                <a:gd name="T1" fmla="*/ 99 h 407"/>
                <a:gd name="T2" fmla="*/ 82 w 483"/>
                <a:gd name="T3" fmla="*/ 0 h 407"/>
                <a:gd name="T4" fmla="*/ 77 w 483"/>
                <a:gd name="T5" fmla="*/ 3 h 407"/>
                <a:gd name="T6" fmla="*/ 5 w 483"/>
                <a:gd name="T7" fmla="*/ 239 h 407"/>
                <a:gd name="T8" fmla="*/ 425 w 483"/>
                <a:gd name="T9" fmla="*/ 399 h 407"/>
                <a:gd name="T10" fmla="*/ 469 w 483"/>
                <a:gd name="T11" fmla="*/ 137 h 407"/>
                <a:gd name="T12" fmla="*/ 472 w 483"/>
                <a:gd name="T13" fmla="*/ 99 h 407"/>
              </a:gdLst>
              <a:ahLst/>
              <a:cxnLst>
                <a:cxn ang="0">
                  <a:pos x="T0" y="T1"/>
                </a:cxn>
                <a:cxn ang="0">
                  <a:pos x="T2" y="T3"/>
                </a:cxn>
                <a:cxn ang="0">
                  <a:pos x="T4" y="T5"/>
                </a:cxn>
                <a:cxn ang="0">
                  <a:pos x="T6" y="T7"/>
                </a:cxn>
                <a:cxn ang="0">
                  <a:pos x="T8" y="T9"/>
                </a:cxn>
                <a:cxn ang="0">
                  <a:pos x="T10" y="T11"/>
                </a:cxn>
                <a:cxn ang="0">
                  <a:pos x="T12" y="T13"/>
                </a:cxn>
              </a:cxnLst>
              <a:rect l="0" t="0" r="r" b="b"/>
              <a:pathLst>
                <a:path w="483" h="407">
                  <a:moveTo>
                    <a:pt x="472" y="99"/>
                  </a:moveTo>
                  <a:cubicBezTo>
                    <a:pt x="391" y="122"/>
                    <a:pt x="131" y="45"/>
                    <a:pt x="82" y="0"/>
                  </a:cubicBezTo>
                  <a:cubicBezTo>
                    <a:pt x="77" y="3"/>
                    <a:pt x="77" y="3"/>
                    <a:pt x="77" y="3"/>
                  </a:cubicBezTo>
                  <a:cubicBezTo>
                    <a:pt x="119" y="111"/>
                    <a:pt x="13" y="133"/>
                    <a:pt x="5" y="239"/>
                  </a:cubicBezTo>
                  <a:cubicBezTo>
                    <a:pt x="0" y="307"/>
                    <a:pt x="439" y="407"/>
                    <a:pt x="425" y="399"/>
                  </a:cubicBezTo>
                  <a:cubicBezTo>
                    <a:pt x="331" y="343"/>
                    <a:pt x="429" y="184"/>
                    <a:pt x="469" y="137"/>
                  </a:cubicBezTo>
                  <a:cubicBezTo>
                    <a:pt x="483" y="120"/>
                    <a:pt x="479" y="107"/>
                    <a:pt x="472" y="99"/>
                  </a:cubicBez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1" name="Freeform 3652"/>
            <p:cNvSpPr/>
            <p:nvPr/>
          </p:nvSpPr>
          <p:spPr bwMode="auto">
            <a:xfrm>
              <a:off x="-8906669" y="-7778751"/>
              <a:ext cx="1543050" cy="1646238"/>
            </a:xfrm>
            <a:custGeom>
              <a:avLst/>
              <a:gdLst>
                <a:gd name="T0" fmla="*/ 52 w 411"/>
                <a:gd name="T1" fmla="*/ 279 h 439"/>
                <a:gd name="T2" fmla="*/ 55 w 411"/>
                <a:gd name="T3" fmla="*/ 437 h 439"/>
                <a:gd name="T4" fmla="*/ 329 w 411"/>
                <a:gd name="T5" fmla="*/ 189 h 439"/>
                <a:gd name="T6" fmla="*/ 370 w 411"/>
                <a:gd name="T7" fmla="*/ 88 h 439"/>
                <a:gd name="T8" fmla="*/ 384 w 411"/>
                <a:gd name="T9" fmla="*/ 23 h 439"/>
                <a:gd name="T10" fmla="*/ 316 w 411"/>
                <a:gd name="T11" fmla="*/ 63 h 439"/>
                <a:gd name="T12" fmla="*/ 303 w 411"/>
                <a:gd name="T13" fmla="*/ 108 h 439"/>
                <a:gd name="T14" fmla="*/ 81 w 411"/>
                <a:gd name="T15" fmla="*/ 295 h 439"/>
                <a:gd name="T16" fmla="*/ 52 w 411"/>
                <a:gd name="T17" fmla="*/ 279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39">
                  <a:moveTo>
                    <a:pt x="52" y="279"/>
                  </a:moveTo>
                  <a:cubicBezTo>
                    <a:pt x="28" y="329"/>
                    <a:pt x="0" y="436"/>
                    <a:pt x="55" y="437"/>
                  </a:cubicBezTo>
                  <a:cubicBezTo>
                    <a:pt x="168" y="439"/>
                    <a:pt x="313" y="336"/>
                    <a:pt x="329" y="189"/>
                  </a:cubicBezTo>
                  <a:cubicBezTo>
                    <a:pt x="349" y="107"/>
                    <a:pt x="360" y="113"/>
                    <a:pt x="370" y="88"/>
                  </a:cubicBezTo>
                  <a:cubicBezTo>
                    <a:pt x="370" y="88"/>
                    <a:pt x="411" y="0"/>
                    <a:pt x="384" y="23"/>
                  </a:cubicBezTo>
                  <a:cubicBezTo>
                    <a:pt x="379" y="28"/>
                    <a:pt x="323" y="62"/>
                    <a:pt x="316" y="63"/>
                  </a:cubicBezTo>
                  <a:cubicBezTo>
                    <a:pt x="280" y="70"/>
                    <a:pt x="299" y="83"/>
                    <a:pt x="303" y="108"/>
                  </a:cubicBezTo>
                  <a:cubicBezTo>
                    <a:pt x="322" y="211"/>
                    <a:pt x="133" y="315"/>
                    <a:pt x="81" y="295"/>
                  </a:cubicBezTo>
                  <a:cubicBezTo>
                    <a:pt x="77" y="293"/>
                    <a:pt x="54" y="276"/>
                    <a:pt x="52" y="279"/>
                  </a:cubicBezTo>
                  <a:close/>
                </a:path>
              </a:pathLst>
            </a:custGeom>
            <a:solidFill>
              <a:srgbClr val="0097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2" name="Freeform 3653"/>
            <p:cNvSpPr/>
            <p:nvPr/>
          </p:nvSpPr>
          <p:spPr bwMode="auto">
            <a:xfrm>
              <a:off x="-11533981" y="-6691313"/>
              <a:ext cx="1636713" cy="1027113"/>
            </a:xfrm>
            <a:custGeom>
              <a:avLst/>
              <a:gdLst>
                <a:gd name="T0" fmla="*/ 68 w 436"/>
                <a:gd name="T1" fmla="*/ 43 h 274"/>
                <a:gd name="T2" fmla="*/ 35 w 436"/>
                <a:gd name="T3" fmla="*/ 65 h 274"/>
                <a:gd name="T4" fmla="*/ 62 w 436"/>
                <a:gd name="T5" fmla="*/ 253 h 274"/>
                <a:gd name="T6" fmla="*/ 235 w 436"/>
                <a:gd name="T7" fmla="*/ 259 h 274"/>
                <a:gd name="T8" fmla="*/ 412 w 436"/>
                <a:gd name="T9" fmla="*/ 132 h 274"/>
                <a:gd name="T10" fmla="*/ 355 w 436"/>
                <a:gd name="T11" fmla="*/ 9 h 274"/>
                <a:gd name="T12" fmla="*/ 260 w 436"/>
                <a:gd name="T13" fmla="*/ 17 h 274"/>
                <a:gd name="T14" fmla="*/ 70 w 436"/>
                <a:gd name="T15" fmla="*/ 95 h 274"/>
                <a:gd name="T16" fmla="*/ 68 w 436"/>
                <a:gd name="T17"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274">
                  <a:moveTo>
                    <a:pt x="68" y="43"/>
                  </a:moveTo>
                  <a:cubicBezTo>
                    <a:pt x="35" y="65"/>
                    <a:pt x="35" y="65"/>
                    <a:pt x="35" y="65"/>
                  </a:cubicBezTo>
                  <a:cubicBezTo>
                    <a:pt x="22" y="109"/>
                    <a:pt x="0" y="222"/>
                    <a:pt x="62" y="253"/>
                  </a:cubicBezTo>
                  <a:cubicBezTo>
                    <a:pt x="99" y="272"/>
                    <a:pt x="198" y="274"/>
                    <a:pt x="235" y="259"/>
                  </a:cubicBezTo>
                  <a:cubicBezTo>
                    <a:pt x="309" y="229"/>
                    <a:pt x="372" y="207"/>
                    <a:pt x="412" y="132"/>
                  </a:cubicBezTo>
                  <a:cubicBezTo>
                    <a:pt x="436" y="89"/>
                    <a:pt x="418" y="18"/>
                    <a:pt x="355" y="9"/>
                  </a:cubicBezTo>
                  <a:cubicBezTo>
                    <a:pt x="298" y="0"/>
                    <a:pt x="316" y="0"/>
                    <a:pt x="260" y="17"/>
                  </a:cubicBezTo>
                  <a:cubicBezTo>
                    <a:pt x="237" y="24"/>
                    <a:pt x="101" y="101"/>
                    <a:pt x="70" y="95"/>
                  </a:cubicBezTo>
                  <a:cubicBezTo>
                    <a:pt x="67" y="94"/>
                    <a:pt x="69" y="45"/>
                    <a:pt x="68" y="43"/>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3" name="Freeform 3654"/>
            <p:cNvSpPr/>
            <p:nvPr/>
          </p:nvSpPr>
          <p:spPr bwMode="auto">
            <a:xfrm>
              <a:off x="-11822906" y="-5876926"/>
              <a:ext cx="908050" cy="884238"/>
            </a:xfrm>
            <a:custGeom>
              <a:avLst/>
              <a:gdLst>
                <a:gd name="T0" fmla="*/ 242 w 242"/>
                <a:gd name="T1" fmla="*/ 35 h 236"/>
                <a:gd name="T2" fmla="*/ 194 w 242"/>
                <a:gd name="T3" fmla="*/ 0 h 236"/>
                <a:gd name="T4" fmla="*/ 131 w 242"/>
                <a:gd name="T5" fmla="*/ 74 h 236"/>
                <a:gd name="T6" fmla="*/ 6 w 242"/>
                <a:gd name="T7" fmla="*/ 218 h 236"/>
                <a:gd name="T8" fmla="*/ 39 w 242"/>
                <a:gd name="T9" fmla="*/ 223 h 236"/>
                <a:gd name="T10" fmla="*/ 197 w 242"/>
                <a:gd name="T11" fmla="*/ 81 h 236"/>
                <a:gd name="T12" fmla="*/ 242 w 242"/>
                <a:gd name="T13" fmla="*/ 35 h 236"/>
              </a:gdLst>
              <a:ahLst/>
              <a:cxnLst>
                <a:cxn ang="0">
                  <a:pos x="T0" y="T1"/>
                </a:cxn>
                <a:cxn ang="0">
                  <a:pos x="T2" y="T3"/>
                </a:cxn>
                <a:cxn ang="0">
                  <a:pos x="T4" y="T5"/>
                </a:cxn>
                <a:cxn ang="0">
                  <a:pos x="T6" y="T7"/>
                </a:cxn>
                <a:cxn ang="0">
                  <a:pos x="T8" y="T9"/>
                </a:cxn>
                <a:cxn ang="0">
                  <a:pos x="T10" y="T11"/>
                </a:cxn>
                <a:cxn ang="0">
                  <a:pos x="T12" y="T13"/>
                </a:cxn>
              </a:cxnLst>
              <a:rect l="0" t="0" r="r" b="b"/>
              <a:pathLst>
                <a:path w="242" h="236">
                  <a:moveTo>
                    <a:pt x="242" y="35"/>
                  </a:moveTo>
                  <a:cubicBezTo>
                    <a:pt x="194" y="0"/>
                    <a:pt x="194" y="0"/>
                    <a:pt x="194" y="0"/>
                  </a:cubicBezTo>
                  <a:cubicBezTo>
                    <a:pt x="177" y="29"/>
                    <a:pt x="156" y="52"/>
                    <a:pt x="131" y="74"/>
                  </a:cubicBezTo>
                  <a:cubicBezTo>
                    <a:pt x="105" y="97"/>
                    <a:pt x="31" y="183"/>
                    <a:pt x="6" y="218"/>
                  </a:cubicBezTo>
                  <a:cubicBezTo>
                    <a:pt x="0" y="227"/>
                    <a:pt x="29" y="236"/>
                    <a:pt x="39" y="223"/>
                  </a:cubicBezTo>
                  <a:cubicBezTo>
                    <a:pt x="93" y="155"/>
                    <a:pt x="137" y="123"/>
                    <a:pt x="197" y="81"/>
                  </a:cubicBezTo>
                  <a:cubicBezTo>
                    <a:pt x="230" y="59"/>
                    <a:pt x="228" y="55"/>
                    <a:pt x="242" y="35"/>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4" name="Freeform 3655"/>
            <p:cNvSpPr/>
            <p:nvPr/>
          </p:nvSpPr>
          <p:spPr bwMode="auto">
            <a:xfrm>
              <a:off x="-10505281" y="-6600826"/>
              <a:ext cx="979488" cy="1390650"/>
            </a:xfrm>
            <a:custGeom>
              <a:avLst/>
              <a:gdLst>
                <a:gd name="T0" fmla="*/ 114 w 261"/>
                <a:gd name="T1" fmla="*/ 0 h 371"/>
                <a:gd name="T2" fmla="*/ 56 w 261"/>
                <a:gd name="T3" fmla="*/ 18 h 371"/>
                <a:gd name="T4" fmla="*/ 31 w 261"/>
                <a:gd name="T5" fmla="*/ 200 h 371"/>
                <a:gd name="T6" fmla="*/ 149 w 261"/>
                <a:gd name="T7" fmla="*/ 215 h 371"/>
                <a:gd name="T8" fmla="*/ 202 w 261"/>
                <a:gd name="T9" fmla="*/ 324 h 371"/>
                <a:gd name="T10" fmla="*/ 252 w 261"/>
                <a:gd name="T11" fmla="*/ 340 h 371"/>
                <a:gd name="T12" fmla="*/ 222 w 261"/>
                <a:gd name="T13" fmla="*/ 297 h 371"/>
                <a:gd name="T14" fmla="*/ 202 w 261"/>
                <a:gd name="T15" fmla="*/ 206 h 371"/>
                <a:gd name="T16" fmla="*/ 202 w 261"/>
                <a:gd name="T17" fmla="*/ 173 h 371"/>
                <a:gd name="T18" fmla="*/ 131 w 261"/>
                <a:gd name="T19" fmla="*/ 148 h 371"/>
                <a:gd name="T20" fmla="*/ 114 w 261"/>
                <a:gd name="T2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71">
                  <a:moveTo>
                    <a:pt x="114" y="0"/>
                  </a:moveTo>
                  <a:cubicBezTo>
                    <a:pt x="56" y="18"/>
                    <a:pt x="56" y="18"/>
                    <a:pt x="56" y="18"/>
                  </a:cubicBezTo>
                  <a:cubicBezTo>
                    <a:pt x="50" y="59"/>
                    <a:pt x="0" y="178"/>
                    <a:pt x="31" y="200"/>
                  </a:cubicBezTo>
                  <a:cubicBezTo>
                    <a:pt x="84" y="238"/>
                    <a:pt x="93" y="217"/>
                    <a:pt x="149" y="215"/>
                  </a:cubicBezTo>
                  <a:cubicBezTo>
                    <a:pt x="192" y="215"/>
                    <a:pt x="190" y="288"/>
                    <a:pt x="202" y="324"/>
                  </a:cubicBezTo>
                  <a:cubicBezTo>
                    <a:pt x="212" y="351"/>
                    <a:pt x="261" y="371"/>
                    <a:pt x="252" y="340"/>
                  </a:cubicBezTo>
                  <a:cubicBezTo>
                    <a:pt x="247" y="320"/>
                    <a:pt x="245" y="344"/>
                    <a:pt x="222" y="297"/>
                  </a:cubicBezTo>
                  <a:cubicBezTo>
                    <a:pt x="212" y="276"/>
                    <a:pt x="205" y="236"/>
                    <a:pt x="202" y="206"/>
                  </a:cubicBezTo>
                  <a:cubicBezTo>
                    <a:pt x="201" y="189"/>
                    <a:pt x="204" y="175"/>
                    <a:pt x="202" y="173"/>
                  </a:cubicBezTo>
                  <a:cubicBezTo>
                    <a:pt x="191" y="163"/>
                    <a:pt x="129" y="159"/>
                    <a:pt x="131" y="148"/>
                  </a:cubicBezTo>
                  <a:cubicBezTo>
                    <a:pt x="137" y="94"/>
                    <a:pt x="176" y="41"/>
                    <a:pt x="114"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5" name="Freeform 3656"/>
            <p:cNvSpPr/>
            <p:nvPr/>
          </p:nvSpPr>
          <p:spPr bwMode="auto">
            <a:xfrm>
              <a:off x="-10332244" y="-7010401"/>
              <a:ext cx="412750" cy="401638"/>
            </a:xfrm>
            <a:custGeom>
              <a:avLst/>
              <a:gdLst>
                <a:gd name="T0" fmla="*/ 51 w 110"/>
                <a:gd name="T1" fmla="*/ 107 h 107"/>
                <a:gd name="T2" fmla="*/ 0 w 110"/>
                <a:gd name="T3" fmla="*/ 94 h 107"/>
                <a:gd name="T4" fmla="*/ 25 w 110"/>
                <a:gd name="T5" fmla="*/ 72 h 107"/>
                <a:gd name="T6" fmla="*/ 69 w 110"/>
                <a:gd name="T7" fmla="*/ 8 h 107"/>
                <a:gd name="T8" fmla="*/ 87 w 110"/>
                <a:gd name="T9" fmla="*/ 0 h 107"/>
                <a:gd name="T10" fmla="*/ 98 w 110"/>
                <a:gd name="T11" fmla="*/ 60 h 107"/>
                <a:gd name="T12" fmla="*/ 88 w 110"/>
                <a:gd name="T13" fmla="*/ 82 h 107"/>
                <a:gd name="T14" fmla="*/ 102 w 110"/>
                <a:gd name="T15" fmla="*/ 87 h 107"/>
                <a:gd name="T16" fmla="*/ 53 w 110"/>
                <a:gd name="T17" fmla="*/ 104 h 107"/>
                <a:gd name="T18" fmla="*/ 51 w 110"/>
                <a:gd name="T19" fmla="*/ 10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07">
                  <a:moveTo>
                    <a:pt x="51" y="107"/>
                  </a:moveTo>
                  <a:cubicBezTo>
                    <a:pt x="0" y="94"/>
                    <a:pt x="0" y="94"/>
                    <a:pt x="0" y="94"/>
                  </a:cubicBezTo>
                  <a:cubicBezTo>
                    <a:pt x="12" y="95"/>
                    <a:pt x="23" y="84"/>
                    <a:pt x="25" y="72"/>
                  </a:cubicBezTo>
                  <a:cubicBezTo>
                    <a:pt x="32" y="37"/>
                    <a:pt x="32" y="22"/>
                    <a:pt x="69" y="8"/>
                  </a:cubicBezTo>
                  <a:cubicBezTo>
                    <a:pt x="76" y="6"/>
                    <a:pt x="80" y="4"/>
                    <a:pt x="87" y="0"/>
                  </a:cubicBezTo>
                  <a:cubicBezTo>
                    <a:pt x="90" y="9"/>
                    <a:pt x="99" y="51"/>
                    <a:pt x="98" y="60"/>
                  </a:cubicBezTo>
                  <a:cubicBezTo>
                    <a:pt x="96" y="81"/>
                    <a:pt x="89" y="77"/>
                    <a:pt x="88" y="82"/>
                  </a:cubicBezTo>
                  <a:cubicBezTo>
                    <a:pt x="87" y="90"/>
                    <a:pt x="110" y="68"/>
                    <a:pt x="102" y="87"/>
                  </a:cubicBezTo>
                  <a:cubicBezTo>
                    <a:pt x="96" y="99"/>
                    <a:pt x="65" y="93"/>
                    <a:pt x="53" y="104"/>
                  </a:cubicBezTo>
                  <a:cubicBezTo>
                    <a:pt x="52" y="105"/>
                    <a:pt x="52" y="106"/>
                    <a:pt x="51" y="107"/>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6" name="Freeform 3657"/>
            <p:cNvSpPr/>
            <p:nvPr/>
          </p:nvSpPr>
          <p:spPr bwMode="auto">
            <a:xfrm>
              <a:off x="-11300619" y="-6983413"/>
              <a:ext cx="2716213" cy="985838"/>
            </a:xfrm>
            <a:custGeom>
              <a:avLst/>
              <a:gdLst>
                <a:gd name="T0" fmla="*/ 30 w 724"/>
                <a:gd name="T1" fmla="*/ 137 h 263"/>
                <a:gd name="T2" fmla="*/ 371 w 724"/>
                <a:gd name="T3" fmla="*/ 106 h 263"/>
                <a:gd name="T4" fmla="*/ 517 w 724"/>
                <a:gd name="T5" fmla="*/ 105 h 263"/>
                <a:gd name="T6" fmla="*/ 652 w 724"/>
                <a:gd name="T7" fmla="*/ 88 h 263"/>
                <a:gd name="T8" fmla="*/ 713 w 724"/>
                <a:gd name="T9" fmla="*/ 115 h 263"/>
                <a:gd name="T10" fmla="*/ 716 w 724"/>
                <a:gd name="T11" fmla="*/ 188 h 263"/>
                <a:gd name="T12" fmla="*/ 645 w 724"/>
                <a:gd name="T13" fmla="*/ 170 h 263"/>
                <a:gd name="T14" fmla="*/ 591 w 724"/>
                <a:gd name="T15" fmla="*/ 207 h 263"/>
                <a:gd name="T16" fmla="*/ 487 w 724"/>
                <a:gd name="T17" fmla="*/ 159 h 263"/>
                <a:gd name="T18" fmla="*/ 226 w 724"/>
                <a:gd name="T19" fmla="*/ 257 h 263"/>
                <a:gd name="T20" fmla="*/ 7 w 724"/>
                <a:gd name="T21" fmla="*/ 169 h 263"/>
                <a:gd name="T22" fmla="*/ 30 w 724"/>
                <a:gd name="T23" fmla="*/ 137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63">
                  <a:moveTo>
                    <a:pt x="30" y="137"/>
                  </a:moveTo>
                  <a:cubicBezTo>
                    <a:pt x="119" y="223"/>
                    <a:pt x="326" y="231"/>
                    <a:pt x="371" y="106"/>
                  </a:cubicBezTo>
                  <a:cubicBezTo>
                    <a:pt x="392" y="49"/>
                    <a:pt x="470" y="0"/>
                    <a:pt x="517" y="105"/>
                  </a:cubicBezTo>
                  <a:cubicBezTo>
                    <a:pt x="566" y="215"/>
                    <a:pt x="605" y="72"/>
                    <a:pt x="652" y="88"/>
                  </a:cubicBezTo>
                  <a:cubicBezTo>
                    <a:pt x="676" y="96"/>
                    <a:pt x="681" y="129"/>
                    <a:pt x="713" y="115"/>
                  </a:cubicBezTo>
                  <a:cubicBezTo>
                    <a:pt x="708" y="144"/>
                    <a:pt x="724" y="186"/>
                    <a:pt x="716" y="188"/>
                  </a:cubicBezTo>
                  <a:cubicBezTo>
                    <a:pt x="706" y="190"/>
                    <a:pt x="662" y="196"/>
                    <a:pt x="645" y="170"/>
                  </a:cubicBezTo>
                  <a:cubicBezTo>
                    <a:pt x="631" y="146"/>
                    <a:pt x="609" y="200"/>
                    <a:pt x="591" y="207"/>
                  </a:cubicBezTo>
                  <a:cubicBezTo>
                    <a:pt x="563" y="231"/>
                    <a:pt x="523" y="209"/>
                    <a:pt x="487" y="159"/>
                  </a:cubicBezTo>
                  <a:cubicBezTo>
                    <a:pt x="419" y="65"/>
                    <a:pt x="422" y="249"/>
                    <a:pt x="226" y="257"/>
                  </a:cubicBezTo>
                  <a:cubicBezTo>
                    <a:pt x="90" y="263"/>
                    <a:pt x="20" y="197"/>
                    <a:pt x="7" y="169"/>
                  </a:cubicBezTo>
                  <a:cubicBezTo>
                    <a:pt x="0" y="152"/>
                    <a:pt x="29" y="135"/>
                    <a:pt x="30" y="13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7" name="Freeform 3658"/>
            <p:cNvSpPr/>
            <p:nvPr/>
          </p:nvSpPr>
          <p:spPr bwMode="auto">
            <a:xfrm>
              <a:off x="-8981281" y="-6657976"/>
              <a:ext cx="273050" cy="415925"/>
            </a:xfrm>
            <a:custGeom>
              <a:avLst/>
              <a:gdLst>
                <a:gd name="T0" fmla="*/ 66 w 73"/>
                <a:gd name="T1" fmla="*/ 21 h 111"/>
                <a:gd name="T2" fmla="*/ 61 w 73"/>
                <a:gd name="T3" fmla="*/ 110 h 111"/>
                <a:gd name="T4" fmla="*/ 37 w 73"/>
                <a:gd name="T5" fmla="*/ 45 h 111"/>
                <a:gd name="T6" fmla="*/ 53 w 73"/>
                <a:gd name="T7" fmla="*/ 7 h 111"/>
                <a:gd name="T8" fmla="*/ 66 w 73"/>
                <a:gd name="T9" fmla="*/ 21 h 111"/>
              </a:gdLst>
              <a:ahLst/>
              <a:cxnLst>
                <a:cxn ang="0">
                  <a:pos x="T0" y="T1"/>
                </a:cxn>
                <a:cxn ang="0">
                  <a:pos x="T2" y="T3"/>
                </a:cxn>
                <a:cxn ang="0">
                  <a:pos x="T4" y="T5"/>
                </a:cxn>
                <a:cxn ang="0">
                  <a:pos x="T6" y="T7"/>
                </a:cxn>
                <a:cxn ang="0">
                  <a:pos x="T8" y="T9"/>
                </a:cxn>
              </a:cxnLst>
              <a:rect l="0" t="0" r="r" b="b"/>
              <a:pathLst>
                <a:path w="73" h="111">
                  <a:moveTo>
                    <a:pt x="66" y="21"/>
                  </a:moveTo>
                  <a:cubicBezTo>
                    <a:pt x="68" y="30"/>
                    <a:pt x="73" y="111"/>
                    <a:pt x="61" y="110"/>
                  </a:cubicBezTo>
                  <a:cubicBezTo>
                    <a:pt x="0" y="106"/>
                    <a:pt x="22" y="97"/>
                    <a:pt x="37" y="45"/>
                  </a:cubicBezTo>
                  <a:cubicBezTo>
                    <a:pt x="41" y="33"/>
                    <a:pt x="45" y="0"/>
                    <a:pt x="53" y="7"/>
                  </a:cubicBezTo>
                  <a:cubicBezTo>
                    <a:pt x="68" y="19"/>
                    <a:pt x="65" y="18"/>
                    <a:pt x="66" y="2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8" name="Freeform 3659"/>
            <p:cNvSpPr/>
            <p:nvPr/>
          </p:nvSpPr>
          <p:spPr bwMode="auto">
            <a:xfrm>
              <a:off x="-9184481" y="-6646863"/>
              <a:ext cx="338138" cy="506413"/>
            </a:xfrm>
            <a:custGeom>
              <a:avLst/>
              <a:gdLst>
                <a:gd name="T0" fmla="*/ 0 w 90"/>
                <a:gd name="T1" fmla="*/ 32 h 135"/>
                <a:gd name="T2" fmla="*/ 45 w 90"/>
                <a:gd name="T3" fmla="*/ 0 h 135"/>
                <a:gd name="T4" fmla="*/ 47 w 90"/>
                <a:gd name="T5" fmla="*/ 117 h 135"/>
                <a:gd name="T6" fmla="*/ 35 w 90"/>
                <a:gd name="T7" fmla="*/ 100 h 135"/>
                <a:gd name="T8" fmla="*/ 0 w 90"/>
                <a:gd name="T9" fmla="*/ 32 h 135"/>
              </a:gdLst>
              <a:ahLst/>
              <a:cxnLst>
                <a:cxn ang="0">
                  <a:pos x="T0" y="T1"/>
                </a:cxn>
                <a:cxn ang="0">
                  <a:pos x="T2" y="T3"/>
                </a:cxn>
                <a:cxn ang="0">
                  <a:pos x="T4" y="T5"/>
                </a:cxn>
                <a:cxn ang="0">
                  <a:pos x="T6" y="T7"/>
                </a:cxn>
                <a:cxn ang="0">
                  <a:pos x="T8" y="T9"/>
                </a:cxn>
              </a:cxnLst>
              <a:rect l="0" t="0" r="r" b="b"/>
              <a:pathLst>
                <a:path w="90" h="135">
                  <a:moveTo>
                    <a:pt x="0" y="32"/>
                  </a:moveTo>
                  <a:cubicBezTo>
                    <a:pt x="45" y="0"/>
                    <a:pt x="45" y="0"/>
                    <a:pt x="45" y="0"/>
                  </a:cubicBezTo>
                  <a:cubicBezTo>
                    <a:pt x="47" y="33"/>
                    <a:pt x="90" y="108"/>
                    <a:pt x="47" y="117"/>
                  </a:cubicBezTo>
                  <a:cubicBezTo>
                    <a:pt x="47" y="117"/>
                    <a:pt x="38" y="135"/>
                    <a:pt x="35" y="100"/>
                  </a:cubicBezTo>
                  <a:cubicBezTo>
                    <a:pt x="33" y="75"/>
                    <a:pt x="5" y="44"/>
                    <a:pt x="0" y="3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9" name="Freeform 3660"/>
            <p:cNvSpPr/>
            <p:nvPr/>
          </p:nvSpPr>
          <p:spPr bwMode="auto">
            <a:xfrm>
              <a:off x="-9548019" y="-6570663"/>
              <a:ext cx="307975" cy="434975"/>
            </a:xfrm>
            <a:custGeom>
              <a:avLst/>
              <a:gdLst>
                <a:gd name="T0" fmla="*/ 64 w 82"/>
                <a:gd name="T1" fmla="*/ 0 h 116"/>
                <a:gd name="T2" fmla="*/ 78 w 82"/>
                <a:gd name="T3" fmla="*/ 17 h 116"/>
                <a:gd name="T4" fmla="*/ 35 w 82"/>
                <a:gd name="T5" fmla="*/ 114 h 116"/>
                <a:gd name="T6" fmla="*/ 0 w 82"/>
                <a:gd name="T7" fmla="*/ 84 h 116"/>
                <a:gd name="T8" fmla="*/ 28 w 82"/>
                <a:gd name="T9" fmla="*/ 68 h 116"/>
                <a:gd name="T10" fmla="*/ 64 w 82"/>
                <a:gd name="T11" fmla="*/ 0 h 116"/>
              </a:gdLst>
              <a:ahLst/>
              <a:cxnLst>
                <a:cxn ang="0">
                  <a:pos x="T0" y="T1"/>
                </a:cxn>
                <a:cxn ang="0">
                  <a:pos x="T2" y="T3"/>
                </a:cxn>
                <a:cxn ang="0">
                  <a:pos x="T4" y="T5"/>
                </a:cxn>
                <a:cxn ang="0">
                  <a:pos x="T6" y="T7"/>
                </a:cxn>
                <a:cxn ang="0">
                  <a:pos x="T8" y="T9"/>
                </a:cxn>
                <a:cxn ang="0">
                  <a:pos x="T10" y="T11"/>
                </a:cxn>
              </a:cxnLst>
              <a:rect l="0" t="0" r="r" b="b"/>
              <a:pathLst>
                <a:path w="82" h="116">
                  <a:moveTo>
                    <a:pt x="64" y="0"/>
                  </a:moveTo>
                  <a:cubicBezTo>
                    <a:pt x="78" y="17"/>
                    <a:pt x="78" y="17"/>
                    <a:pt x="78" y="17"/>
                  </a:cubicBezTo>
                  <a:cubicBezTo>
                    <a:pt x="80" y="41"/>
                    <a:pt x="82" y="116"/>
                    <a:pt x="35" y="114"/>
                  </a:cubicBezTo>
                  <a:cubicBezTo>
                    <a:pt x="35" y="114"/>
                    <a:pt x="10" y="87"/>
                    <a:pt x="0" y="84"/>
                  </a:cubicBezTo>
                  <a:cubicBezTo>
                    <a:pt x="0" y="84"/>
                    <a:pt x="21" y="72"/>
                    <a:pt x="28" y="68"/>
                  </a:cubicBezTo>
                  <a:cubicBezTo>
                    <a:pt x="47" y="57"/>
                    <a:pt x="65" y="23"/>
                    <a:pt x="64" y="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0" name="Freeform 3661"/>
            <p:cNvSpPr/>
            <p:nvPr/>
          </p:nvSpPr>
          <p:spPr bwMode="auto">
            <a:xfrm>
              <a:off x="-9765506" y="-6845301"/>
              <a:ext cx="284163" cy="498475"/>
            </a:xfrm>
            <a:custGeom>
              <a:avLst/>
              <a:gdLst>
                <a:gd name="T0" fmla="*/ 68 w 76"/>
                <a:gd name="T1" fmla="*/ 1 h 133"/>
                <a:gd name="T2" fmla="*/ 68 w 76"/>
                <a:gd name="T3" fmla="*/ 15 h 133"/>
                <a:gd name="T4" fmla="*/ 34 w 76"/>
                <a:gd name="T5" fmla="*/ 114 h 133"/>
                <a:gd name="T6" fmla="*/ 2 w 76"/>
                <a:gd name="T7" fmla="*/ 7 h 133"/>
                <a:gd name="T8" fmla="*/ 26 w 76"/>
                <a:gd name="T9" fmla="*/ 0 h 133"/>
                <a:gd name="T10" fmla="*/ 68 w 76"/>
                <a:gd name="T11" fmla="*/ 1 h 133"/>
              </a:gdLst>
              <a:ahLst/>
              <a:cxnLst>
                <a:cxn ang="0">
                  <a:pos x="T0" y="T1"/>
                </a:cxn>
                <a:cxn ang="0">
                  <a:pos x="T2" y="T3"/>
                </a:cxn>
                <a:cxn ang="0">
                  <a:pos x="T4" y="T5"/>
                </a:cxn>
                <a:cxn ang="0">
                  <a:pos x="T6" y="T7"/>
                </a:cxn>
                <a:cxn ang="0">
                  <a:pos x="T8" y="T9"/>
                </a:cxn>
                <a:cxn ang="0">
                  <a:pos x="T10" y="T11"/>
                </a:cxn>
              </a:cxnLst>
              <a:rect l="0" t="0" r="r" b="b"/>
              <a:pathLst>
                <a:path w="76" h="133">
                  <a:moveTo>
                    <a:pt x="68" y="1"/>
                  </a:moveTo>
                  <a:cubicBezTo>
                    <a:pt x="68" y="15"/>
                    <a:pt x="68" y="15"/>
                    <a:pt x="68" y="15"/>
                  </a:cubicBezTo>
                  <a:cubicBezTo>
                    <a:pt x="76" y="123"/>
                    <a:pt x="23" y="133"/>
                    <a:pt x="34" y="114"/>
                  </a:cubicBezTo>
                  <a:cubicBezTo>
                    <a:pt x="50" y="83"/>
                    <a:pt x="38" y="19"/>
                    <a:pt x="2" y="7"/>
                  </a:cubicBezTo>
                  <a:cubicBezTo>
                    <a:pt x="0" y="6"/>
                    <a:pt x="26" y="1"/>
                    <a:pt x="26" y="0"/>
                  </a:cubicBezTo>
                  <a:lnTo>
                    <a:pt x="68" y="1"/>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1" name="Freeform 3662"/>
            <p:cNvSpPr/>
            <p:nvPr/>
          </p:nvSpPr>
          <p:spPr bwMode="auto">
            <a:xfrm>
              <a:off x="-9990931" y="-6680201"/>
              <a:ext cx="239713" cy="514350"/>
            </a:xfrm>
            <a:custGeom>
              <a:avLst/>
              <a:gdLst>
                <a:gd name="T0" fmla="*/ 64 w 64"/>
                <a:gd name="T1" fmla="*/ 94 h 137"/>
                <a:gd name="T2" fmla="*/ 23 w 64"/>
                <a:gd name="T3" fmla="*/ 0 h 137"/>
                <a:gd name="T4" fmla="*/ 4 w 64"/>
                <a:gd name="T5" fmla="*/ 35 h 137"/>
                <a:gd name="T6" fmla="*/ 40 w 64"/>
                <a:gd name="T7" fmla="*/ 118 h 137"/>
                <a:gd name="T8" fmla="*/ 64 w 64"/>
                <a:gd name="T9" fmla="*/ 95 h 137"/>
                <a:gd name="T10" fmla="*/ 64 w 64"/>
                <a:gd name="T11" fmla="*/ 94 h 137"/>
              </a:gdLst>
              <a:ahLst/>
              <a:cxnLst>
                <a:cxn ang="0">
                  <a:pos x="T0" y="T1"/>
                </a:cxn>
                <a:cxn ang="0">
                  <a:pos x="T2" y="T3"/>
                </a:cxn>
                <a:cxn ang="0">
                  <a:pos x="T4" y="T5"/>
                </a:cxn>
                <a:cxn ang="0">
                  <a:pos x="T6" y="T7"/>
                </a:cxn>
                <a:cxn ang="0">
                  <a:pos x="T8" y="T9"/>
                </a:cxn>
                <a:cxn ang="0">
                  <a:pos x="T10" y="T11"/>
                </a:cxn>
              </a:cxnLst>
              <a:rect l="0" t="0" r="r" b="b"/>
              <a:pathLst>
                <a:path w="64" h="137">
                  <a:moveTo>
                    <a:pt x="64" y="94"/>
                  </a:moveTo>
                  <a:cubicBezTo>
                    <a:pt x="59" y="68"/>
                    <a:pt x="51" y="17"/>
                    <a:pt x="23" y="0"/>
                  </a:cubicBezTo>
                  <a:cubicBezTo>
                    <a:pt x="1" y="28"/>
                    <a:pt x="0" y="26"/>
                    <a:pt x="4" y="35"/>
                  </a:cubicBezTo>
                  <a:cubicBezTo>
                    <a:pt x="10" y="49"/>
                    <a:pt x="28" y="73"/>
                    <a:pt x="40" y="118"/>
                  </a:cubicBezTo>
                  <a:cubicBezTo>
                    <a:pt x="45" y="137"/>
                    <a:pt x="49" y="107"/>
                    <a:pt x="64" y="95"/>
                  </a:cubicBezTo>
                  <a:lnTo>
                    <a:pt x="64" y="94"/>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2" name="Freeform 3663"/>
            <p:cNvSpPr/>
            <p:nvPr/>
          </p:nvSpPr>
          <p:spPr bwMode="auto">
            <a:xfrm>
              <a:off x="-10230644" y="-6402388"/>
              <a:ext cx="360363" cy="333375"/>
            </a:xfrm>
            <a:custGeom>
              <a:avLst/>
              <a:gdLst>
                <a:gd name="T0" fmla="*/ 35 w 96"/>
                <a:gd name="T1" fmla="*/ 0 h 89"/>
                <a:gd name="T2" fmla="*/ 70 w 96"/>
                <a:gd name="T3" fmla="*/ 75 h 89"/>
                <a:gd name="T4" fmla="*/ 21 w 96"/>
                <a:gd name="T5" fmla="*/ 37 h 89"/>
                <a:gd name="T6" fmla="*/ 34 w 96"/>
                <a:gd name="T7" fmla="*/ 1 h 89"/>
                <a:gd name="T8" fmla="*/ 35 w 96"/>
                <a:gd name="T9" fmla="*/ 0 h 89"/>
              </a:gdLst>
              <a:ahLst/>
              <a:cxnLst>
                <a:cxn ang="0">
                  <a:pos x="T0" y="T1"/>
                </a:cxn>
                <a:cxn ang="0">
                  <a:pos x="T2" y="T3"/>
                </a:cxn>
                <a:cxn ang="0">
                  <a:pos x="T4" y="T5"/>
                </a:cxn>
                <a:cxn ang="0">
                  <a:pos x="T6" y="T7"/>
                </a:cxn>
                <a:cxn ang="0">
                  <a:pos x="T8" y="T9"/>
                </a:cxn>
              </a:cxnLst>
              <a:rect l="0" t="0" r="r" b="b"/>
              <a:pathLst>
                <a:path w="96" h="89">
                  <a:moveTo>
                    <a:pt x="35" y="0"/>
                  </a:moveTo>
                  <a:cubicBezTo>
                    <a:pt x="46" y="11"/>
                    <a:pt x="96" y="66"/>
                    <a:pt x="70" y="75"/>
                  </a:cubicBezTo>
                  <a:cubicBezTo>
                    <a:pt x="37" y="87"/>
                    <a:pt x="53" y="89"/>
                    <a:pt x="21" y="37"/>
                  </a:cubicBezTo>
                  <a:cubicBezTo>
                    <a:pt x="1" y="3"/>
                    <a:pt x="0" y="29"/>
                    <a:pt x="34" y="1"/>
                  </a:cubicBezTo>
                  <a:lnTo>
                    <a:pt x="35" y="0"/>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3" name="Freeform 3664"/>
            <p:cNvSpPr/>
            <p:nvPr/>
          </p:nvSpPr>
          <p:spPr bwMode="auto">
            <a:xfrm>
              <a:off x="-10419556" y="-6316663"/>
              <a:ext cx="192088" cy="368300"/>
            </a:xfrm>
            <a:custGeom>
              <a:avLst/>
              <a:gdLst>
                <a:gd name="T0" fmla="*/ 28 w 51"/>
                <a:gd name="T1" fmla="*/ 1 h 98"/>
                <a:gd name="T2" fmla="*/ 49 w 51"/>
                <a:gd name="T3" fmla="*/ 76 h 98"/>
                <a:gd name="T4" fmla="*/ 9 w 51"/>
                <a:gd name="T5" fmla="*/ 94 h 98"/>
                <a:gd name="T6" fmla="*/ 1 w 51"/>
                <a:gd name="T7" fmla="*/ 11 h 98"/>
                <a:gd name="T8" fmla="*/ 28 w 51"/>
                <a:gd name="T9" fmla="*/ 1 h 98"/>
              </a:gdLst>
              <a:ahLst/>
              <a:cxnLst>
                <a:cxn ang="0">
                  <a:pos x="T0" y="T1"/>
                </a:cxn>
                <a:cxn ang="0">
                  <a:pos x="T2" y="T3"/>
                </a:cxn>
                <a:cxn ang="0">
                  <a:pos x="T4" y="T5"/>
                </a:cxn>
                <a:cxn ang="0">
                  <a:pos x="T6" y="T7"/>
                </a:cxn>
                <a:cxn ang="0">
                  <a:pos x="T8" y="T9"/>
                </a:cxn>
              </a:cxnLst>
              <a:rect l="0" t="0" r="r" b="b"/>
              <a:pathLst>
                <a:path w="51" h="98">
                  <a:moveTo>
                    <a:pt x="28" y="1"/>
                  </a:moveTo>
                  <a:cubicBezTo>
                    <a:pt x="45" y="23"/>
                    <a:pt x="47" y="50"/>
                    <a:pt x="49" y="76"/>
                  </a:cubicBezTo>
                  <a:cubicBezTo>
                    <a:pt x="51" y="98"/>
                    <a:pt x="46" y="92"/>
                    <a:pt x="9" y="94"/>
                  </a:cubicBezTo>
                  <a:cubicBezTo>
                    <a:pt x="7" y="61"/>
                    <a:pt x="12" y="43"/>
                    <a:pt x="1" y="11"/>
                  </a:cubicBezTo>
                  <a:cubicBezTo>
                    <a:pt x="0" y="9"/>
                    <a:pt x="27" y="0"/>
                    <a:pt x="28" y="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4" name="Freeform 3665"/>
            <p:cNvSpPr/>
            <p:nvPr/>
          </p:nvSpPr>
          <p:spPr bwMode="auto">
            <a:xfrm>
              <a:off x="-10764044" y="-6316663"/>
              <a:ext cx="266700" cy="322263"/>
            </a:xfrm>
            <a:custGeom>
              <a:avLst/>
              <a:gdLst>
                <a:gd name="T0" fmla="*/ 62 w 71"/>
                <a:gd name="T1" fmla="*/ 4 h 86"/>
                <a:gd name="T2" fmla="*/ 41 w 71"/>
                <a:gd name="T3" fmla="*/ 86 h 86"/>
                <a:gd name="T4" fmla="*/ 1 w 71"/>
                <a:gd name="T5" fmla="*/ 78 h 86"/>
                <a:gd name="T6" fmla="*/ 24 w 71"/>
                <a:gd name="T7" fmla="*/ 5 h 86"/>
                <a:gd name="T8" fmla="*/ 62 w 71"/>
                <a:gd name="T9" fmla="*/ 4 h 86"/>
              </a:gdLst>
              <a:ahLst/>
              <a:cxnLst>
                <a:cxn ang="0">
                  <a:pos x="T0" y="T1"/>
                </a:cxn>
                <a:cxn ang="0">
                  <a:pos x="T2" y="T3"/>
                </a:cxn>
                <a:cxn ang="0">
                  <a:pos x="T4" y="T5"/>
                </a:cxn>
                <a:cxn ang="0">
                  <a:pos x="T6" y="T7"/>
                </a:cxn>
                <a:cxn ang="0">
                  <a:pos x="T8" y="T9"/>
                </a:cxn>
              </a:cxnLst>
              <a:rect l="0" t="0" r="r" b="b"/>
              <a:pathLst>
                <a:path w="71" h="86">
                  <a:moveTo>
                    <a:pt x="62" y="4"/>
                  </a:moveTo>
                  <a:cubicBezTo>
                    <a:pt x="58" y="21"/>
                    <a:pt x="71" y="86"/>
                    <a:pt x="41" y="86"/>
                  </a:cubicBezTo>
                  <a:cubicBezTo>
                    <a:pt x="16" y="85"/>
                    <a:pt x="0" y="83"/>
                    <a:pt x="1" y="78"/>
                  </a:cubicBezTo>
                  <a:cubicBezTo>
                    <a:pt x="2" y="68"/>
                    <a:pt x="31" y="47"/>
                    <a:pt x="24" y="5"/>
                  </a:cubicBezTo>
                  <a:cubicBezTo>
                    <a:pt x="24" y="0"/>
                    <a:pt x="63" y="0"/>
                    <a:pt x="62" y="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5" name="Freeform 3666"/>
            <p:cNvSpPr/>
            <p:nvPr/>
          </p:nvSpPr>
          <p:spPr bwMode="auto">
            <a:xfrm>
              <a:off x="-11206956" y="-6383338"/>
              <a:ext cx="390525" cy="322263"/>
            </a:xfrm>
            <a:custGeom>
              <a:avLst/>
              <a:gdLst>
                <a:gd name="T0" fmla="*/ 103 w 104"/>
                <a:gd name="T1" fmla="*/ 10 h 86"/>
                <a:gd name="T2" fmla="*/ 53 w 104"/>
                <a:gd name="T3" fmla="*/ 85 h 86"/>
                <a:gd name="T4" fmla="*/ 1 w 104"/>
                <a:gd name="T5" fmla="*/ 61 h 86"/>
                <a:gd name="T6" fmla="*/ 40 w 104"/>
                <a:gd name="T7" fmla="*/ 31 h 86"/>
                <a:gd name="T8" fmla="*/ 73 w 104"/>
                <a:gd name="T9" fmla="*/ 3 h 86"/>
                <a:gd name="T10" fmla="*/ 103 w 104"/>
                <a:gd name="T11" fmla="*/ 10 h 86"/>
              </a:gdLst>
              <a:ahLst/>
              <a:cxnLst>
                <a:cxn ang="0">
                  <a:pos x="T0" y="T1"/>
                </a:cxn>
                <a:cxn ang="0">
                  <a:pos x="T2" y="T3"/>
                </a:cxn>
                <a:cxn ang="0">
                  <a:pos x="T4" y="T5"/>
                </a:cxn>
                <a:cxn ang="0">
                  <a:pos x="T6" y="T7"/>
                </a:cxn>
                <a:cxn ang="0">
                  <a:pos x="T8" y="T9"/>
                </a:cxn>
                <a:cxn ang="0">
                  <a:pos x="T10" y="T11"/>
                </a:cxn>
              </a:cxnLst>
              <a:rect l="0" t="0" r="r" b="b"/>
              <a:pathLst>
                <a:path w="104" h="86">
                  <a:moveTo>
                    <a:pt x="103" y="10"/>
                  </a:moveTo>
                  <a:cubicBezTo>
                    <a:pt x="104" y="21"/>
                    <a:pt x="79" y="86"/>
                    <a:pt x="53" y="85"/>
                  </a:cubicBezTo>
                  <a:cubicBezTo>
                    <a:pt x="37" y="84"/>
                    <a:pt x="0" y="66"/>
                    <a:pt x="1" y="61"/>
                  </a:cubicBezTo>
                  <a:cubicBezTo>
                    <a:pt x="1" y="61"/>
                    <a:pt x="23" y="47"/>
                    <a:pt x="40" y="31"/>
                  </a:cubicBezTo>
                  <a:cubicBezTo>
                    <a:pt x="56" y="17"/>
                    <a:pt x="66" y="0"/>
                    <a:pt x="73" y="3"/>
                  </a:cubicBezTo>
                  <a:cubicBezTo>
                    <a:pt x="82" y="6"/>
                    <a:pt x="98" y="8"/>
                    <a:pt x="103" y="1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6" name="Freeform 3667"/>
            <p:cNvSpPr/>
            <p:nvPr/>
          </p:nvSpPr>
          <p:spPr bwMode="auto">
            <a:xfrm>
              <a:off x="-8670131" y="-6553201"/>
              <a:ext cx="192088" cy="277813"/>
            </a:xfrm>
            <a:custGeom>
              <a:avLst/>
              <a:gdLst>
                <a:gd name="T0" fmla="*/ 11 w 51"/>
                <a:gd name="T1" fmla="*/ 74 h 74"/>
                <a:gd name="T2" fmla="*/ 10 w 51"/>
                <a:gd name="T3" fmla="*/ 0 h 74"/>
                <a:gd name="T4" fmla="*/ 41 w 51"/>
                <a:gd name="T5" fmla="*/ 4 h 74"/>
                <a:gd name="T6" fmla="*/ 14 w 51"/>
                <a:gd name="T7" fmla="*/ 4 h 74"/>
                <a:gd name="T8" fmla="*/ 42 w 51"/>
                <a:gd name="T9" fmla="*/ 9 h 74"/>
                <a:gd name="T10" fmla="*/ 29 w 51"/>
                <a:gd name="T11" fmla="*/ 10 h 74"/>
                <a:gd name="T12" fmla="*/ 29 w 51"/>
                <a:gd name="T13" fmla="*/ 11 h 74"/>
                <a:gd name="T14" fmla="*/ 41 w 51"/>
                <a:gd name="T15" fmla="*/ 14 h 74"/>
                <a:gd name="T16" fmla="*/ 18 w 51"/>
                <a:gd name="T17" fmla="*/ 15 h 74"/>
                <a:gd name="T18" fmla="*/ 41 w 51"/>
                <a:gd name="T19" fmla="*/ 19 h 74"/>
                <a:gd name="T20" fmla="*/ 30 w 51"/>
                <a:gd name="T21" fmla="*/ 20 h 74"/>
                <a:gd name="T22" fmla="*/ 42 w 51"/>
                <a:gd name="T23" fmla="*/ 26 h 74"/>
                <a:gd name="T24" fmla="*/ 30 w 51"/>
                <a:gd name="T25" fmla="*/ 24 h 74"/>
                <a:gd name="T26" fmla="*/ 17 w 51"/>
                <a:gd name="T27" fmla="*/ 25 h 74"/>
                <a:gd name="T28" fmla="*/ 42 w 51"/>
                <a:gd name="T29" fmla="*/ 29 h 74"/>
                <a:gd name="T30" fmla="*/ 24 w 51"/>
                <a:gd name="T31" fmla="*/ 32 h 74"/>
                <a:gd name="T32" fmla="*/ 43 w 51"/>
                <a:gd name="T33" fmla="*/ 38 h 74"/>
                <a:gd name="T34" fmla="*/ 26 w 51"/>
                <a:gd name="T35" fmla="*/ 41 h 74"/>
                <a:gd name="T36" fmla="*/ 44 w 51"/>
                <a:gd name="T37" fmla="*/ 46 h 74"/>
                <a:gd name="T38" fmla="*/ 28 w 51"/>
                <a:gd name="T39" fmla="*/ 49 h 74"/>
                <a:gd name="T40" fmla="*/ 44 w 51"/>
                <a:gd name="T41" fmla="*/ 53 h 74"/>
                <a:gd name="T42" fmla="*/ 26 w 51"/>
                <a:gd name="T43" fmla="*/ 55 h 74"/>
                <a:gd name="T44" fmla="*/ 44 w 51"/>
                <a:gd name="T45" fmla="*/ 58 h 74"/>
                <a:gd name="T46" fmla="*/ 28 w 51"/>
                <a:gd name="T47" fmla="*/ 61 h 74"/>
                <a:gd name="T48" fmla="*/ 45 w 51"/>
                <a:gd name="T49" fmla="*/ 63 h 74"/>
                <a:gd name="T50" fmla="*/ 31 w 51"/>
                <a:gd name="T51" fmla="*/ 65 h 74"/>
                <a:gd name="T52" fmla="*/ 19 w 51"/>
                <a:gd name="T53" fmla="*/ 66 h 74"/>
                <a:gd name="T54" fmla="*/ 45 w 51"/>
                <a:gd name="T55" fmla="*/ 74 h 74"/>
                <a:gd name="T56" fmla="*/ 11 w 51"/>
                <a:gd name="T5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74">
                  <a:moveTo>
                    <a:pt x="11" y="74"/>
                  </a:moveTo>
                  <a:cubicBezTo>
                    <a:pt x="10" y="0"/>
                    <a:pt x="10" y="0"/>
                    <a:pt x="10" y="0"/>
                  </a:cubicBezTo>
                  <a:cubicBezTo>
                    <a:pt x="14" y="0"/>
                    <a:pt x="41" y="3"/>
                    <a:pt x="41" y="4"/>
                  </a:cubicBezTo>
                  <a:cubicBezTo>
                    <a:pt x="41" y="7"/>
                    <a:pt x="18" y="5"/>
                    <a:pt x="14" y="4"/>
                  </a:cubicBezTo>
                  <a:cubicBezTo>
                    <a:pt x="14" y="4"/>
                    <a:pt x="42" y="8"/>
                    <a:pt x="42" y="9"/>
                  </a:cubicBezTo>
                  <a:cubicBezTo>
                    <a:pt x="42" y="11"/>
                    <a:pt x="33" y="10"/>
                    <a:pt x="29" y="10"/>
                  </a:cubicBezTo>
                  <a:cubicBezTo>
                    <a:pt x="18" y="10"/>
                    <a:pt x="8" y="9"/>
                    <a:pt x="29" y="11"/>
                  </a:cubicBezTo>
                  <a:cubicBezTo>
                    <a:pt x="29" y="11"/>
                    <a:pt x="47" y="13"/>
                    <a:pt x="41" y="14"/>
                  </a:cubicBezTo>
                  <a:cubicBezTo>
                    <a:pt x="41" y="14"/>
                    <a:pt x="8" y="14"/>
                    <a:pt x="18" y="15"/>
                  </a:cubicBezTo>
                  <a:cubicBezTo>
                    <a:pt x="18" y="15"/>
                    <a:pt x="51" y="16"/>
                    <a:pt x="41" y="19"/>
                  </a:cubicBezTo>
                  <a:cubicBezTo>
                    <a:pt x="30" y="23"/>
                    <a:pt x="0" y="16"/>
                    <a:pt x="30" y="20"/>
                  </a:cubicBezTo>
                  <a:cubicBezTo>
                    <a:pt x="35" y="20"/>
                    <a:pt x="44" y="18"/>
                    <a:pt x="42" y="26"/>
                  </a:cubicBezTo>
                  <a:cubicBezTo>
                    <a:pt x="42" y="26"/>
                    <a:pt x="32" y="24"/>
                    <a:pt x="30" y="24"/>
                  </a:cubicBezTo>
                  <a:cubicBezTo>
                    <a:pt x="29" y="24"/>
                    <a:pt x="17" y="23"/>
                    <a:pt x="17" y="25"/>
                  </a:cubicBezTo>
                  <a:cubicBezTo>
                    <a:pt x="16" y="25"/>
                    <a:pt x="42" y="28"/>
                    <a:pt x="42" y="29"/>
                  </a:cubicBezTo>
                  <a:cubicBezTo>
                    <a:pt x="44" y="39"/>
                    <a:pt x="41" y="32"/>
                    <a:pt x="24" y="32"/>
                  </a:cubicBezTo>
                  <a:cubicBezTo>
                    <a:pt x="5" y="32"/>
                    <a:pt x="43" y="35"/>
                    <a:pt x="43" y="38"/>
                  </a:cubicBezTo>
                  <a:cubicBezTo>
                    <a:pt x="43" y="46"/>
                    <a:pt x="43" y="41"/>
                    <a:pt x="26" y="41"/>
                  </a:cubicBezTo>
                  <a:cubicBezTo>
                    <a:pt x="1" y="41"/>
                    <a:pt x="44" y="43"/>
                    <a:pt x="44" y="46"/>
                  </a:cubicBezTo>
                  <a:cubicBezTo>
                    <a:pt x="44" y="49"/>
                    <a:pt x="1" y="45"/>
                    <a:pt x="28" y="49"/>
                  </a:cubicBezTo>
                  <a:cubicBezTo>
                    <a:pt x="35" y="50"/>
                    <a:pt x="45" y="46"/>
                    <a:pt x="44" y="53"/>
                  </a:cubicBezTo>
                  <a:cubicBezTo>
                    <a:pt x="44" y="53"/>
                    <a:pt x="2" y="53"/>
                    <a:pt x="26" y="55"/>
                  </a:cubicBezTo>
                  <a:cubicBezTo>
                    <a:pt x="32" y="55"/>
                    <a:pt x="44" y="53"/>
                    <a:pt x="44" y="58"/>
                  </a:cubicBezTo>
                  <a:cubicBezTo>
                    <a:pt x="44" y="60"/>
                    <a:pt x="2" y="57"/>
                    <a:pt x="28" y="61"/>
                  </a:cubicBezTo>
                  <a:cubicBezTo>
                    <a:pt x="33" y="61"/>
                    <a:pt x="45" y="59"/>
                    <a:pt x="45" y="63"/>
                  </a:cubicBezTo>
                  <a:cubicBezTo>
                    <a:pt x="45" y="68"/>
                    <a:pt x="39" y="65"/>
                    <a:pt x="31" y="65"/>
                  </a:cubicBezTo>
                  <a:cubicBezTo>
                    <a:pt x="30" y="65"/>
                    <a:pt x="20" y="65"/>
                    <a:pt x="19" y="66"/>
                  </a:cubicBezTo>
                  <a:cubicBezTo>
                    <a:pt x="23" y="68"/>
                    <a:pt x="50" y="67"/>
                    <a:pt x="45" y="74"/>
                  </a:cubicBezTo>
                  <a:cubicBezTo>
                    <a:pt x="45" y="74"/>
                    <a:pt x="15" y="74"/>
                    <a:pt x="11" y="7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7" name="Freeform 3668"/>
            <p:cNvSpPr/>
            <p:nvPr/>
          </p:nvSpPr>
          <p:spPr bwMode="auto">
            <a:xfrm>
              <a:off x="-11575256" y="-6619876"/>
              <a:ext cx="434975" cy="377825"/>
            </a:xfrm>
            <a:custGeom>
              <a:avLst/>
              <a:gdLst>
                <a:gd name="T0" fmla="*/ 23 w 116"/>
                <a:gd name="T1" fmla="*/ 78 h 101"/>
                <a:gd name="T2" fmla="*/ 94 w 116"/>
                <a:gd name="T3" fmla="*/ 38 h 101"/>
                <a:gd name="T4" fmla="*/ 99 w 116"/>
                <a:gd name="T5" fmla="*/ 96 h 101"/>
                <a:gd name="T6" fmla="*/ 25 w 116"/>
                <a:gd name="T7" fmla="*/ 86 h 101"/>
                <a:gd name="T8" fmla="*/ 23 w 116"/>
                <a:gd name="T9" fmla="*/ 78 h 101"/>
              </a:gdLst>
              <a:ahLst/>
              <a:cxnLst>
                <a:cxn ang="0">
                  <a:pos x="T0" y="T1"/>
                </a:cxn>
                <a:cxn ang="0">
                  <a:pos x="T2" y="T3"/>
                </a:cxn>
                <a:cxn ang="0">
                  <a:pos x="T4" y="T5"/>
                </a:cxn>
                <a:cxn ang="0">
                  <a:pos x="T6" y="T7"/>
                </a:cxn>
                <a:cxn ang="0">
                  <a:pos x="T8" y="T9"/>
                </a:cxn>
              </a:cxnLst>
              <a:rect l="0" t="0" r="r" b="b"/>
              <a:pathLst>
                <a:path w="116" h="101">
                  <a:moveTo>
                    <a:pt x="23" y="78"/>
                  </a:moveTo>
                  <a:cubicBezTo>
                    <a:pt x="0" y="78"/>
                    <a:pt x="22" y="0"/>
                    <a:pt x="94" y="38"/>
                  </a:cubicBezTo>
                  <a:cubicBezTo>
                    <a:pt x="112" y="48"/>
                    <a:pt x="116" y="85"/>
                    <a:pt x="99" y="96"/>
                  </a:cubicBezTo>
                  <a:cubicBezTo>
                    <a:pt x="90" y="101"/>
                    <a:pt x="35" y="100"/>
                    <a:pt x="25" y="86"/>
                  </a:cubicBezTo>
                  <a:cubicBezTo>
                    <a:pt x="23" y="84"/>
                    <a:pt x="21" y="82"/>
                    <a:pt x="23" y="78"/>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8" name="Freeform 3669"/>
            <p:cNvSpPr/>
            <p:nvPr/>
          </p:nvSpPr>
          <p:spPr bwMode="auto">
            <a:xfrm>
              <a:off x="-11248231" y="-8555038"/>
              <a:ext cx="2495550" cy="2163763"/>
            </a:xfrm>
            <a:custGeom>
              <a:avLst/>
              <a:gdLst>
                <a:gd name="T0" fmla="*/ 5 w 665"/>
                <a:gd name="T1" fmla="*/ 577 h 577"/>
                <a:gd name="T2" fmla="*/ 1 w 665"/>
                <a:gd name="T3" fmla="*/ 574 h 577"/>
                <a:gd name="T4" fmla="*/ 4 w 665"/>
                <a:gd name="T5" fmla="*/ 569 h 577"/>
                <a:gd name="T6" fmla="*/ 203 w 665"/>
                <a:gd name="T7" fmla="*/ 465 h 577"/>
                <a:gd name="T8" fmla="*/ 208 w 665"/>
                <a:gd name="T9" fmla="*/ 461 h 577"/>
                <a:gd name="T10" fmla="*/ 291 w 665"/>
                <a:gd name="T11" fmla="*/ 352 h 577"/>
                <a:gd name="T12" fmla="*/ 366 w 665"/>
                <a:gd name="T13" fmla="*/ 273 h 577"/>
                <a:gd name="T14" fmla="*/ 542 w 665"/>
                <a:gd name="T15" fmla="*/ 118 h 577"/>
                <a:gd name="T16" fmla="*/ 600 w 665"/>
                <a:gd name="T17" fmla="*/ 29 h 577"/>
                <a:gd name="T18" fmla="*/ 663 w 665"/>
                <a:gd name="T19" fmla="*/ 21 h 577"/>
                <a:gd name="T20" fmla="*/ 664 w 665"/>
                <a:gd name="T21" fmla="*/ 27 h 577"/>
                <a:gd name="T22" fmla="*/ 658 w 665"/>
                <a:gd name="T23" fmla="*/ 27 h 577"/>
                <a:gd name="T24" fmla="*/ 606 w 665"/>
                <a:gd name="T25" fmla="*/ 34 h 577"/>
                <a:gd name="T26" fmla="*/ 549 w 665"/>
                <a:gd name="T27" fmla="*/ 122 h 577"/>
                <a:gd name="T28" fmla="*/ 364 w 665"/>
                <a:gd name="T29" fmla="*/ 280 h 577"/>
                <a:gd name="T30" fmla="*/ 297 w 665"/>
                <a:gd name="T31" fmla="*/ 356 h 577"/>
                <a:gd name="T32" fmla="*/ 213 w 665"/>
                <a:gd name="T33" fmla="*/ 466 h 577"/>
                <a:gd name="T34" fmla="*/ 208 w 665"/>
                <a:gd name="T35" fmla="*/ 471 h 577"/>
                <a:gd name="T36" fmla="*/ 5 w 665"/>
                <a:gd name="T37" fmla="*/ 577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5" h="577">
                  <a:moveTo>
                    <a:pt x="5" y="577"/>
                  </a:moveTo>
                  <a:cubicBezTo>
                    <a:pt x="3" y="577"/>
                    <a:pt x="1" y="576"/>
                    <a:pt x="1" y="574"/>
                  </a:cubicBezTo>
                  <a:cubicBezTo>
                    <a:pt x="0" y="571"/>
                    <a:pt x="2" y="569"/>
                    <a:pt x="4" y="569"/>
                  </a:cubicBezTo>
                  <a:cubicBezTo>
                    <a:pt x="114" y="548"/>
                    <a:pt x="161" y="504"/>
                    <a:pt x="203" y="465"/>
                  </a:cubicBezTo>
                  <a:cubicBezTo>
                    <a:pt x="204" y="464"/>
                    <a:pt x="206" y="462"/>
                    <a:pt x="208" y="461"/>
                  </a:cubicBezTo>
                  <a:cubicBezTo>
                    <a:pt x="237" y="433"/>
                    <a:pt x="266" y="390"/>
                    <a:pt x="291" y="352"/>
                  </a:cubicBezTo>
                  <a:cubicBezTo>
                    <a:pt x="321" y="306"/>
                    <a:pt x="347" y="267"/>
                    <a:pt x="366" y="273"/>
                  </a:cubicBezTo>
                  <a:cubicBezTo>
                    <a:pt x="441" y="295"/>
                    <a:pt x="495" y="200"/>
                    <a:pt x="542" y="118"/>
                  </a:cubicBezTo>
                  <a:cubicBezTo>
                    <a:pt x="562" y="82"/>
                    <a:pt x="581" y="49"/>
                    <a:pt x="600" y="29"/>
                  </a:cubicBezTo>
                  <a:cubicBezTo>
                    <a:pt x="621" y="7"/>
                    <a:pt x="641" y="0"/>
                    <a:pt x="663" y="21"/>
                  </a:cubicBezTo>
                  <a:cubicBezTo>
                    <a:pt x="665" y="22"/>
                    <a:pt x="665" y="25"/>
                    <a:pt x="664" y="27"/>
                  </a:cubicBezTo>
                  <a:cubicBezTo>
                    <a:pt x="662" y="28"/>
                    <a:pt x="660" y="28"/>
                    <a:pt x="658" y="27"/>
                  </a:cubicBezTo>
                  <a:cubicBezTo>
                    <a:pt x="640" y="10"/>
                    <a:pt x="623" y="16"/>
                    <a:pt x="606" y="34"/>
                  </a:cubicBezTo>
                  <a:cubicBezTo>
                    <a:pt x="588" y="54"/>
                    <a:pt x="569" y="87"/>
                    <a:pt x="549" y="122"/>
                  </a:cubicBezTo>
                  <a:cubicBezTo>
                    <a:pt x="501" y="206"/>
                    <a:pt x="445" y="304"/>
                    <a:pt x="364" y="280"/>
                  </a:cubicBezTo>
                  <a:cubicBezTo>
                    <a:pt x="350" y="276"/>
                    <a:pt x="326" y="313"/>
                    <a:pt x="297" y="356"/>
                  </a:cubicBezTo>
                  <a:cubicBezTo>
                    <a:pt x="272" y="394"/>
                    <a:pt x="244" y="438"/>
                    <a:pt x="213" y="466"/>
                  </a:cubicBezTo>
                  <a:cubicBezTo>
                    <a:pt x="211" y="468"/>
                    <a:pt x="210" y="469"/>
                    <a:pt x="208" y="471"/>
                  </a:cubicBezTo>
                  <a:cubicBezTo>
                    <a:pt x="166" y="511"/>
                    <a:pt x="118" y="556"/>
                    <a:pt x="5" y="577"/>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9" name="Freeform 3670"/>
            <p:cNvSpPr/>
            <p:nvPr/>
          </p:nvSpPr>
          <p:spPr bwMode="auto">
            <a:xfrm>
              <a:off x="-11151394" y="-7861301"/>
              <a:ext cx="3270250" cy="1574800"/>
            </a:xfrm>
            <a:custGeom>
              <a:avLst/>
              <a:gdLst>
                <a:gd name="T0" fmla="*/ 1 w 871"/>
                <a:gd name="T1" fmla="*/ 403 h 420"/>
                <a:gd name="T2" fmla="*/ 286 w 871"/>
                <a:gd name="T3" fmla="*/ 333 h 420"/>
                <a:gd name="T4" fmla="*/ 560 w 871"/>
                <a:gd name="T5" fmla="*/ 168 h 420"/>
                <a:gd name="T6" fmla="*/ 666 w 871"/>
                <a:gd name="T7" fmla="*/ 151 h 420"/>
                <a:gd name="T8" fmla="*/ 796 w 871"/>
                <a:gd name="T9" fmla="*/ 101 h 420"/>
                <a:gd name="T10" fmla="*/ 797 w 871"/>
                <a:gd name="T11" fmla="*/ 77 h 420"/>
                <a:gd name="T12" fmla="*/ 803 w 871"/>
                <a:gd name="T13" fmla="*/ 33 h 420"/>
                <a:gd name="T14" fmla="*/ 871 w 871"/>
                <a:gd name="T15" fmla="*/ 15 h 420"/>
                <a:gd name="T16" fmla="*/ 869 w 871"/>
                <a:gd name="T17" fmla="*/ 23 h 420"/>
                <a:gd name="T18" fmla="*/ 810 w 871"/>
                <a:gd name="T19" fmla="*/ 35 h 420"/>
                <a:gd name="T20" fmla="*/ 805 w 871"/>
                <a:gd name="T21" fmla="*/ 77 h 420"/>
                <a:gd name="T22" fmla="*/ 804 w 871"/>
                <a:gd name="T23" fmla="*/ 102 h 420"/>
                <a:gd name="T24" fmla="*/ 666 w 871"/>
                <a:gd name="T25" fmla="*/ 159 h 420"/>
                <a:gd name="T26" fmla="*/ 564 w 871"/>
                <a:gd name="T27" fmla="*/ 174 h 420"/>
                <a:gd name="T28" fmla="*/ 290 w 871"/>
                <a:gd name="T29" fmla="*/ 340 h 420"/>
                <a:gd name="T30" fmla="*/ 0 w 871"/>
                <a:gd name="T31" fmla="*/ 411 h 420"/>
                <a:gd name="T32" fmla="*/ 1 w 871"/>
                <a:gd name="T33" fmla="*/ 40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1" h="420">
                  <a:moveTo>
                    <a:pt x="1" y="403"/>
                  </a:moveTo>
                  <a:cubicBezTo>
                    <a:pt x="87" y="412"/>
                    <a:pt x="188" y="380"/>
                    <a:pt x="286" y="333"/>
                  </a:cubicBezTo>
                  <a:cubicBezTo>
                    <a:pt x="385" y="285"/>
                    <a:pt x="482" y="222"/>
                    <a:pt x="560" y="168"/>
                  </a:cubicBezTo>
                  <a:cubicBezTo>
                    <a:pt x="583" y="152"/>
                    <a:pt x="624" y="151"/>
                    <a:pt x="666" y="151"/>
                  </a:cubicBezTo>
                  <a:cubicBezTo>
                    <a:pt x="727" y="150"/>
                    <a:pt x="791" y="149"/>
                    <a:pt x="796" y="101"/>
                  </a:cubicBezTo>
                  <a:cubicBezTo>
                    <a:pt x="796" y="93"/>
                    <a:pt x="797" y="85"/>
                    <a:pt x="797" y="77"/>
                  </a:cubicBezTo>
                  <a:cubicBezTo>
                    <a:pt x="798" y="60"/>
                    <a:pt x="799" y="45"/>
                    <a:pt x="803" y="33"/>
                  </a:cubicBezTo>
                  <a:cubicBezTo>
                    <a:pt x="810" y="11"/>
                    <a:pt x="828" y="0"/>
                    <a:pt x="871" y="15"/>
                  </a:cubicBezTo>
                  <a:cubicBezTo>
                    <a:pt x="869" y="23"/>
                    <a:pt x="869" y="23"/>
                    <a:pt x="869" y="23"/>
                  </a:cubicBezTo>
                  <a:cubicBezTo>
                    <a:pt x="831" y="10"/>
                    <a:pt x="816" y="18"/>
                    <a:pt x="810" y="35"/>
                  </a:cubicBezTo>
                  <a:cubicBezTo>
                    <a:pt x="807" y="46"/>
                    <a:pt x="806" y="61"/>
                    <a:pt x="805" y="77"/>
                  </a:cubicBezTo>
                  <a:cubicBezTo>
                    <a:pt x="805" y="85"/>
                    <a:pt x="804" y="94"/>
                    <a:pt x="804" y="102"/>
                  </a:cubicBezTo>
                  <a:cubicBezTo>
                    <a:pt x="798" y="157"/>
                    <a:pt x="731" y="158"/>
                    <a:pt x="666" y="159"/>
                  </a:cubicBezTo>
                  <a:cubicBezTo>
                    <a:pt x="625" y="159"/>
                    <a:pt x="585" y="160"/>
                    <a:pt x="564" y="174"/>
                  </a:cubicBezTo>
                  <a:cubicBezTo>
                    <a:pt x="486" y="229"/>
                    <a:pt x="389" y="292"/>
                    <a:pt x="290" y="340"/>
                  </a:cubicBezTo>
                  <a:cubicBezTo>
                    <a:pt x="190" y="388"/>
                    <a:pt x="88" y="420"/>
                    <a:pt x="0" y="411"/>
                  </a:cubicBezTo>
                  <a:lnTo>
                    <a:pt x="1" y="403"/>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0" name="Freeform 3671"/>
            <p:cNvSpPr/>
            <p:nvPr/>
          </p:nvSpPr>
          <p:spPr bwMode="auto">
            <a:xfrm>
              <a:off x="-7993856" y="-7959726"/>
              <a:ext cx="419100" cy="709613"/>
            </a:xfrm>
            <a:custGeom>
              <a:avLst/>
              <a:gdLst>
                <a:gd name="T0" fmla="*/ 63 w 112"/>
                <a:gd name="T1" fmla="*/ 12 h 189"/>
                <a:gd name="T2" fmla="*/ 109 w 112"/>
                <a:gd name="T3" fmla="*/ 145 h 189"/>
                <a:gd name="T4" fmla="*/ 36 w 112"/>
                <a:gd name="T5" fmla="*/ 158 h 189"/>
                <a:gd name="T6" fmla="*/ 9 w 112"/>
                <a:gd name="T7" fmla="*/ 117 h 189"/>
                <a:gd name="T8" fmla="*/ 55 w 112"/>
                <a:gd name="T9" fmla="*/ 130 h 189"/>
                <a:gd name="T10" fmla="*/ 53 w 112"/>
                <a:gd name="T11" fmla="*/ 51 h 189"/>
                <a:gd name="T12" fmla="*/ 63 w 112"/>
                <a:gd name="T13" fmla="*/ 12 h 189"/>
              </a:gdLst>
              <a:ahLst/>
              <a:cxnLst>
                <a:cxn ang="0">
                  <a:pos x="T0" y="T1"/>
                </a:cxn>
                <a:cxn ang="0">
                  <a:pos x="T2" y="T3"/>
                </a:cxn>
                <a:cxn ang="0">
                  <a:pos x="T4" y="T5"/>
                </a:cxn>
                <a:cxn ang="0">
                  <a:pos x="T6" y="T7"/>
                </a:cxn>
                <a:cxn ang="0">
                  <a:pos x="T8" y="T9"/>
                </a:cxn>
                <a:cxn ang="0">
                  <a:pos x="T10" y="T11"/>
                </a:cxn>
                <a:cxn ang="0">
                  <a:pos x="T12" y="T13"/>
                </a:cxn>
              </a:cxnLst>
              <a:rect l="0" t="0" r="r" b="b"/>
              <a:pathLst>
                <a:path w="112" h="189">
                  <a:moveTo>
                    <a:pt x="63" y="12"/>
                  </a:moveTo>
                  <a:cubicBezTo>
                    <a:pt x="72" y="34"/>
                    <a:pt x="112" y="121"/>
                    <a:pt x="109" y="145"/>
                  </a:cubicBezTo>
                  <a:cubicBezTo>
                    <a:pt x="105" y="189"/>
                    <a:pt x="64" y="173"/>
                    <a:pt x="36" y="158"/>
                  </a:cubicBezTo>
                  <a:cubicBezTo>
                    <a:pt x="25" y="152"/>
                    <a:pt x="0" y="130"/>
                    <a:pt x="9" y="117"/>
                  </a:cubicBezTo>
                  <a:cubicBezTo>
                    <a:pt x="28" y="90"/>
                    <a:pt x="19" y="102"/>
                    <a:pt x="55" y="130"/>
                  </a:cubicBezTo>
                  <a:cubicBezTo>
                    <a:pt x="89" y="158"/>
                    <a:pt x="74" y="84"/>
                    <a:pt x="53" y="51"/>
                  </a:cubicBezTo>
                  <a:cubicBezTo>
                    <a:pt x="32" y="28"/>
                    <a:pt x="43" y="0"/>
                    <a:pt x="6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1" name="Freeform 3672"/>
            <p:cNvSpPr/>
            <p:nvPr/>
          </p:nvSpPr>
          <p:spPr bwMode="auto">
            <a:xfrm>
              <a:off x="-8122444" y="-7583488"/>
              <a:ext cx="442913" cy="411163"/>
            </a:xfrm>
            <a:custGeom>
              <a:avLst/>
              <a:gdLst>
                <a:gd name="T0" fmla="*/ 72 w 118"/>
                <a:gd name="T1" fmla="*/ 7 h 110"/>
                <a:gd name="T2" fmla="*/ 51 w 118"/>
                <a:gd name="T3" fmla="*/ 84 h 110"/>
                <a:gd name="T4" fmla="*/ 45 w 118"/>
                <a:gd name="T5" fmla="*/ 77 h 110"/>
                <a:gd name="T6" fmla="*/ 34 w 118"/>
                <a:gd name="T7" fmla="*/ 79 h 110"/>
                <a:gd name="T8" fmla="*/ 72 w 118"/>
                <a:gd name="T9" fmla="*/ 7 h 110"/>
              </a:gdLst>
              <a:ahLst/>
              <a:cxnLst>
                <a:cxn ang="0">
                  <a:pos x="T0" y="T1"/>
                </a:cxn>
                <a:cxn ang="0">
                  <a:pos x="T2" y="T3"/>
                </a:cxn>
                <a:cxn ang="0">
                  <a:pos x="T4" y="T5"/>
                </a:cxn>
                <a:cxn ang="0">
                  <a:pos x="T6" y="T7"/>
                </a:cxn>
                <a:cxn ang="0">
                  <a:pos x="T8" y="T9"/>
                </a:cxn>
              </a:cxnLst>
              <a:rect l="0" t="0" r="r" b="b"/>
              <a:pathLst>
                <a:path w="118" h="110">
                  <a:moveTo>
                    <a:pt x="72" y="7"/>
                  </a:moveTo>
                  <a:cubicBezTo>
                    <a:pt x="118" y="0"/>
                    <a:pt x="78" y="110"/>
                    <a:pt x="51" y="84"/>
                  </a:cubicBezTo>
                  <a:cubicBezTo>
                    <a:pt x="48" y="81"/>
                    <a:pt x="47" y="76"/>
                    <a:pt x="45" y="77"/>
                  </a:cubicBezTo>
                  <a:cubicBezTo>
                    <a:pt x="45" y="77"/>
                    <a:pt x="55" y="76"/>
                    <a:pt x="34" y="79"/>
                  </a:cubicBezTo>
                  <a:cubicBezTo>
                    <a:pt x="0" y="83"/>
                    <a:pt x="61" y="11"/>
                    <a:pt x="7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2" name="Freeform 3673"/>
            <p:cNvSpPr/>
            <p:nvPr/>
          </p:nvSpPr>
          <p:spPr bwMode="auto">
            <a:xfrm>
              <a:off x="-8163719" y="-7929563"/>
              <a:ext cx="315913" cy="525463"/>
            </a:xfrm>
            <a:custGeom>
              <a:avLst/>
              <a:gdLst>
                <a:gd name="T0" fmla="*/ 47 w 84"/>
                <a:gd name="T1" fmla="*/ 140 h 140"/>
                <a:gd name="T2" fmla="*/ 84 w 84"/>
                <a:gd name="T3" fmla="*/ 100 h 140"/>
                <a:gd name="T4" fmla="*/ 25 w 84"/>
                <a:gd name="T5" fmla="*/ 27 h 140"/>
                <a:gd name="T6" fmla="*/ 16 w 84"/>
                <a:gd name="T7" fmla="*/ 30 h 140"/>
                <a:gd name="T8" fmla="*/ 25 w 84"/>
                <a:gd name="T9" fmla="*/ 61 h 140"/>
                <a:gd name="T10" fmla="*/ 47 w 84"/>
                <a:gd name="T11" fmla="*/ 140 h 140"/>
              </a:gdLst>
              <a:ahLst/>
              <a:cxnLst>
                <a:cxn ang="0">
                  <a:pos x="T0" y="T1"/>
                </a:cxn>
                <a:cxn ang="0">
                  <a:pos x="T2" y="T3"/>
                </a:cxn>
                <a:cxn ang="0">
                  <a:pos x="T4" y="T5"/>
                </a:cxn>
                <a:cxn ang="0">
                  <a:pos x="T6" y="T7"/>
                </a:cxn>
                <a:cxn ang="0">
                  <a:pos x="T8" y="T9"/>
                </a:cxn>
                <a:cxn ang="0">
                  <a:pos x="T10" y="T11"/>
                </a:cxn>
              </a:cxnLst>
              <a:rect l="0" t="0" r="r" b="b"/>
              <a:pathLst>
                <a:path w="84" h="140">
                  <a:moveTo>
                    <a:pt x="47" y="140"/>
                  </a:moveTo>
                  <a:cubicBezTo>
                    <a:pt x="57" y="124"/>
                    <a:pt x="71" y="107"/>
                    <a:pt x="84" y="100"/>
                  </a:cubicBezTo>
                  <a:cubicBezTo>
                    <a:pt x="66" y="77"/>
                    <a:pt x="32" y="0"/>
                    <a:pt x="25" y="27"/>
                  </a:cubicBezTo>
                  <a:cubicBezTo>
                    <a:pt x="23" y="27"/>
                    <a:pt x="14" y="17"/>
                    <a:pt x="16" y="30"/>
                  </a:cubicBezTo>
                  <a:cubicBezTo>
                    <a:pt x="5" y="22"/>
                    <a:pt x="0" y="42"/>
                    <a:pt x="25" y="61"/>
                  </a:cubicBezTo>
                  <a:cubicBezTo>
                    <a:pt x="32" y="67"/>
                    <a:pt x="47" y="131"/>
                    <a:pt x="47" y="14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3" name="Freeform 3674"/>
            <p:cNvSpPr/>
            <p:nvPr/>
          </p:nvSpPr>
          <p:spPr bwMode="auto">
            <a:xfrm>
              <a:off x="-11630819" y="-5862638"/>
              <a:ext cx="288925" cy="250825"/>
            </a:xfrm>
            <a:custGeom>
              <a:avLst/>
              <a:gdLst>
                <a:gd name="T0" fmla="*/ 5 w 77"/>
                <a:gd name="T1" fmla="*/ 9 h 67"/>
                <a:gd name="T2" fmla="*/ 77 w 77"/>
                <a:gd name="T3" fmla="*/ 19 h 67"/>
                <a:gd name="T4" fmla="*/ 70 w 77"/>
                <a:gd name="T5" fmla="*/ 56 h 67"/>
                <a:gd name="T6" fmla="*/ 73 w 77"/>
                <a:gd name="T7" fmla="*/ 24 h 67"/>
                <a:gd name="T8" fmla="*/ 65 w 77"/>
                <a:gd name="T9" fmla="*/ 56 h 67"/>
                <a:gd name="T10" fmla="*/ 66 w 77"/>
                <a:gd name="T11" fmla="*/ 40 h 67"/>
                <a:gd name="T12" fmla="*/ 64 w 77"/>
                <a:gd name="T13" fmla="*/ 40 h 67"/>
                <a:gd name="T14" fmla="*/ 60 w 77"/>
                <a:gd name="T15" fmla="*/ 55 h 67"/>
                <a:gd name="T16" fmla="*/ 62 w 77"/>
                <a:gd name="T17" fmla="*/ 26 h 67"/>
                <a:gd name="T18" fmla="*/ 55 w 77"/>
                <a:gd name="T19" fmla="*/ 54 h 67"/>
                <a:gd name="T20" fmla="*/ 56 w 77"/>
                <a:gd name="T21" fmla="*/ 41 h 67"/>
                <a:gd name="T22" fmla="*/ 48 w 77"/>
                <a:gd name="T23" fmla="*/ 54 h 67"/>
                <a:gd name="T24" fmla="*/ 51 w 77"/>
                <a:gd name="T25" fmla="*/ 40 h 67"/>
                <a:gd name="T26" fmla="*/ 53 w 77"/>
                <a:gd name="T27" fmla="*/ 23 h 67"/>
                <a:gd name="T28" fmla="*/ 45 w 77"/>
                <a:gd name="T29" fmla="*/ 54 h 67"/>
                <a:gd name="T30" fmla="*/ 44 w 77"/>
                <a:gd name="T31" fmla="*/ 31 h 67"/>
                <a:gd name="T32" fmla="*/ 36 w 77"/>
                <a:gd name="T33" fmla="*/ 53 h 67"/>
                <a:gd name="T34" fmla="*/ 35 w 77"/>
                <a:gd name="T35" fmla="*/ 33 h 67"/>
                <a:gd name="T36" fmla="*/ 28 w 77"/>
                <a:gd name="T37" fmla="*/ 53 h 67"/>
                <a:gd name="T38" fmla="*/ 27 w 77"/>
                <a:gd name="T39" fmla="*/ 34 h 67"/>
                <a:gd name="T40" fmla="*/ 21 w 77"/>
                <a:gd name="T41" fmla="*/ 52 h 67"/>
                <a:gd name="T42" fmla="*/ 21 w 77"/>
                <a:gd name="T43" fmla="*/ 30 h 67"/>
                <a:gd name="T44" fmla="*/ 16 w 77"/>
                <a:gd name="T45" fmla="*/ 52 h 67"/>
                <a:gd name="T46" fmla="*/ 15 w 77"/>
                <a:gd name="T47" fmla="*/ 31 h 67"/>
                <a:gd name="T48" fmla="*/ 11 w 77"/>
                <a:gd name="T49" fmla="*/ 52 h 67"/>
                <a:gd name="T50" fmla="*/ 10 w 77"/>
                <a:gd name="T51" fmla="*/ 34 h 67"/>
                <a:gd name="T52" fmla="*/ 11 w 77"/>
                <a:gd name="T53" fmla="*/ 20 h 67"/>
                <a:gd name="T54" fmla="*/ 0 w 77"/>
                <a:gd name="T55" fmla="*/ 50 h 67"/>
                <a:gd name="T56" fmla="*/ 5 w 77"/>
                <a:gd name="T57"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7">
                  <a:moveTo>
                    <a:pt x="5" y="9"/>
                  </a:moveTo>
                  <a:cubicBezTo>
                    <a:pt x="77" y="19"/>
                    <a:pt x="77" y="19"/>
                    <a:pt x="77" y="19"/>
                  </a:cubicBezTo>
                  <a:cubicBezTo>
                    <a:pt x="77" y="24"/>
                    <a:pt x="71" y="56"/>
                    <a:pt x="70" y="56"/>
                  </a:cubicBezTo>
                  <a:cubicBezTo>
                    <a:pt x="67" y="56"/>
                    <a:pt x="72" y="27"/>
                    <a:pt x="73" y="24"/>
                  </a:cubicBezTo>
                  <a:cubicBezTo>
                    <a:pt x="73" y="23"/>
                    <a:pt x="66" y="56"/>
                    <a:pt x="65" y="56"/>
                  </a:cubicBezTo>
                  <a:cubicBezTo>
                    <a:pt x="63" y="56"/>
                    <a:pt x="65" y="45"/>
                    <a:pt x="66" y="40"/>
                  </a:cubicBezTo>
                  <a:cubicBezTo>
                    <a:pt x="67" y="27"/>
                    <a:pt x="69" y="14"/>
                    <a:pt x="64" y="40"/>
                  </a:cubicBezTo>
                  <a:cubicBezTo>
                    <a:pt x="64" y="40"/>
                    <a:pt x="61" y="62"/>
                    <a:pt x="60" y="55"/>
                  </a:cubicBezTo>
                  <a:cubicBezTo>
                    <a:pt x="60" y="55"/>
                    <a:pt x="64" y="14"/>
                    <a:pt x="62" y="26"/>
                  </a:cubicBezTo>
                  <a:cubicBezTo>
                    <a:pt x="62" y="26"/>
                    <a:pt x="57" y="67"/>
                    <a:pt x="55" y="54"/>
                  </a:cubicBezTo>
                  <a:cubicBezTo>
                    <a:pt x="53" y="40"/>
                    <a:pt x="63" y="4"/>
                    <a:pt x="56" y="41"/>
                  </a:cubicBezTo>
                  <a:cubicBezTo>
                    <a:pt x="54" y="46"/>
                    <a:pt x="55" y="58"/>
                    <a:pt x="48" y="54"/>
                  </a:cubicBezTo>
                  <a:cubicBezTo>
                    <a:pt x="48" y="54"/>
                    <a:pt x="51" y="42"/>
                    <a:pt x="51" y="40"/>
                  </a:cubicBezTo>
                  <a:cubicBezTo>
                    <a:pt x="51" y="39"/>
                    <a:pt x="54" y="23"/>
                    <a:pt x="53" y="23"/>
                  </a:cubicBezTo>
                  <a:cubicBezTo>
                    <a:pt x="53" y="23"/>
                    <a:pt x="46" y="54"/>
                    <a:pt x="45" y="54"/>
                  </a:cubicBezTo>
                  <a:cubicBezTo>
                    <a:pt x="35" y="54"/>
                    <a:pt x="42" y="51"/>
                    <a:pt x="44" y="31"/>
                  </a:cubicBezTo>
                  <a:cubicBezTo>
                    <a:pt x="46" y="8"/>
                    <a:pt x="39" y="54"/>
                    <a:pt x="36" y="53"/>
                  </a:cubicBezTo>
                  <a:cubicBezTo>
                    <a:pt x="28" y="52"/>
                    <a:pt x="33" y="52"/>
                    <a:pt x="35" y="33"/>
                  </a:cubicBezTo>
                  <a:cubicBezTo>
                    <a:pt x="38" y="2"/>
                    <a:pt x="31" y="53"/>
                    <a:pt x="28" y="53"/>
                  </a:cubicBezTo>
                  <a:cubicBezTo>
                    <a:pt x="25" y="53"/>
                    <a:pt x="35" y="1"/>
                    <a:pt x="27" y="34"/>
                  </a:cubicBezTo>
                  <a:cubicBezTo>
                    <a:pt x="25" y="42"/>
                    <a:pt x="27" y="55"/>
                    <a:pt x="21" y="52"/>
                  </a:cubicBezTo>
                  <a:cubicBezTo>
                    <a:pt x="21" y="52"/>
                    <a:pt x="26" y="0"/>
                    <a:pt x="21" y="30"/>
                  </a:cubicBezTo>
                  <a:cubicBezTo>
                    <a:pt x="20" y="37"/>
                    <a:pt x="21" y="53"/>
                    <a:pt x="16" y="52"/>
                  </a:cubicBezTo>
                  <a:cubicBezTo>
                    <a:pt x="14" y="52"/>
                    <a:pt x="22" y="0"/>
                    <a:pt x="15" y="31"/>
                  </a:cubicBezTo>
                  <a:cubicBezTo>
                    <a:pt x="14" y="38"/>
                    <a:pt x="15" y="52"/>
                    <a:pt x="11" y="52"/>
                  </a:cubicBezTo>
                  <a:cubicBezTo>
                    <a:pt x="6" y="51"/>
                    <a:pt x="9" y="45"/>
                    <a:pt x="10" y="34"/>
                  </a:cubicBezTo>
                  <a:cubicBezTo>
                    <a:pt x="10" y="33"/>
                    <a:pt x="12" y="21"/>
                    <a:pt x="11" y="20"/>
                  </a:cubicBezTo>
                  <a:cubicBezTo>
                    <a:pt x="9" y="24"/>
                    <a:pt x="6" y="58"/>
                    <a:pt x="0" y="50"/>
                  </a:cubicBezTo>
                  <a:cubicBezTo>
                    <a:pt x="0" y="50"/>
                    <a:pt x="4" y="13"/>
                    <a:pt x="5" y="9"/>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4" name="Freeform 3675"/>
            <p:cNvSpPr/>
            <p:nvPr/>
          </p:nvSpPr>
          <p:spPr bwMode="auto">
            <a:xfrm>
              <a:off x="-11776869" y="-6553201"/>
              <a:ext cx="611188" cy="795338"/>
            </a:xfrm>
            <a:custGeom>
              <a:avLst/>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ahLst/>
              <a:cxnLst>
                <a:cxn ang="0">
                  <a:pos x="T0" y="T1"/>
                </a:cxn>
                <a:cxn ang="0">
                  <a:pos x="T2" y="T3"/>
                </a:cxn>
                <a:cxn ang="0">
                  <a:pos x="T4" y="T5"/>
                </a:cxn>
                <a:cxn ang="0">
                  <a:pos x="T6" y="T7"/>
                </a:cxn>
                <a:cxn ang="0">
                  <a:pos x="T8" y="T9"/>
                </a:cxn>
                <a:cxn ang="0">
                  <a:pos x="T10" y="T11"/>
                </a:cxn>
              </a:cxnLst>
              <a:rect l="0" t="0" r="r" b="b"/>
              <a:pathLst>
                <a:path w="163" h="212">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5" name="Freeform 3676"/>
            <p:cNvSpPr/>
            <p:nvPr/>
          </p:nvSpPr>
          <p:spPr bwMode="auto">
            <a:xfrm>
              <a:off x="-11776869" y="-6553201"/>
              <a:ext cx="611188" cy="795338"/>
            </a:xfrm>
            <a:custGeom>
              <a:avLst/>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ahLst/>
              <a:cxnLst>
                <a:cxn ang="0">
                  <a:pos x="T0" y="T1"/>
                </a:cxn>
                <a:cxn ang="0">
                  <a:pos x="T2" y="T3"/>
                </a:cxn>
                <a:cxn ang="0">
                  <a:pos x="T4" y="T5"/>
                </a:cxn>
                <a:cxn ang="0">
                  <a:pos x="T6" y="T7"/>
                </a:cxn>
                <a:cxn ang="0">
                  <a:pos x="T8" y="T9"/>
                </a:cxn>
                <a:cxn ang="0">
                  <a:pos x="T10" y="T11"/>
                </a:cxn>
              </a:cxnLst>
              <a:rect l="0" t="0" r="r" b="b"/>
              <a:pathLst>
                <a:path w="163" h="212">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6" name="Freeform 3677"/>
            <p:cNvSpPr/>
            <p:nvPr/>
          </p:nvSpPr>
          <p:spPr bwMode="auto">
            <a:xfrm>
              <a:off x="-11605419" y="-6424613"/>
              <a:ext cx="461963" cy="236538"/>
            </a:xfrm>
            <a:custGeom>
              <a:avLst/>
              <a:gdLst>
                <a:gd name="T0" fmla="*/ 97 w 123"/>
                <a:gd name="T1" fmla="*/ 62 h 63"/>
                <a:gd name="T2" fmla="*/ 2 w 123"/>
                <a:gd name="T3" fmla="*/ 35 h 63"/>
                <a:gd name="T4" fmla="*/ 18 w 123"/>
                <a:gd name="T5" fmla="*/ 0 h 63"/>
                <a:gd name="T6" fmla="*/ 108 w 123"/>
                <a:gd name="T7" fmla="*/ 28 h 63"/>
                <a:gd name="T8" fmla="*/ 97 w 123"/>
                <a:gd name="T9" fmla="*/ 62 h 63"/>
              </a:gdLst>
              <a:ahLst/>
              <a:cxnLst>
                <a:cxn ang="0">
                  <a:pos x="T0" y="T1"/>
                </a:cxn>
                <a:cxn ang="0">
                  <a:pos x="T2" y="T3"/>
                </a:cxn>
                <a:cxn ang="0">
                  <a:pos x="T4" y="T5"/>
                </a:cxn>
                <a:cxn ang="0">
                  <a:pos x="T6" y="T7"/>
                </a:cxn>
                <a:cxn ang="0">
                  <a:pos x="T8" y="T9"/>
                </a:cxn>
              </a:cxnLst>
              <a:rect l="0" t="0" r="r" b="b"/>
              <a:pathLst>
                <a:path w="123" h="63">
                  <a:moveTo>
                    <a:pt x="97" y="62"/>
                  </a:moveTo>
                  <a:cubicBezTo>
                    <a:pt x="87" y="63"/>
                    <a:pt x="0" y="45"/>
                    <a:pt x="2" y="35"/>
                  </a:cubicBezTo>
                  <a:cubicBezTo>
                    <a:pt x="5" y="8"/>
                    <a:pt x="9" y="0"/>
                    <a:pt x="18" y="0"/>
                  </a:cubicBezTo>
                  <a:cubicBezTo>
                    <a:pt x="25" y="1"/>
                    <a:pt x="93" y="27"/>
                    <a:pt x="108" y="28"/>
                  </a:cubicBezTo>
                  <a:cubicBezTo>
                    <a:pt x="123" y="29"/>
                    <a:pt x="100" y="62"/>
                    <a:pt x="97" y="6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7" name="Freeform 3678"/>
            <p:cNvSpPr/>
            <p:nvPr/>
          </p:nvSpPr>
          <p:spPr bwMode="auto">
            <a:xfrm>
              <a:off x="-11649869" y="-6173788"/>
              <a:ext cx="450850" cy="195263"/>
            </a:xfrm>
            <a:custGeom>
              <a:avLst/>
              <a:gdLst>
                <a:gd name="T0" fmla="*/ 99 w 120"/>
                <a:gd name="T1" fmla="*/ 50 h 52"/>
                <a:gd name="T2" fmla="*/ 1 w 120"/>
                <a:gd name="T3" fmla="*/ 37 h 52"/>
                <a:gd name="T4" fmla="*/ 12 w 120"/>
                <a:gd name="T5" fmla="*/ 0 h 52"/>
                <a:gd name="T6" fmla="*/ 105 w 120"/>
                <a:gd name="T7" fmla="*/ 14 h 52"/>
                <a:gd name="T8" fmla="*/ 99 w 120"/>
                <a:gd name="T9" fmla="*/ 50 h 52"/>
              </a:gdLst>
              <a:ahLst/>
              <a:cxnLst>
                <a:cxn ang="0">
                  <a:pos x="T0" y="T1"/>
                </a:cxn>
                <a:cxn ang="0">
                  <a:pos x="T2" y="T3"/>
                </a:cxn>
                <a:cxn ang="0">
                  <a:pos x="T4" y="T5"/>
                </a:cxn>
                <a:cxn ang="0">
                  <a:pos x="T6" y="T7"/>
                </a:cxn>
                <a:cxn ang="0">
                  <a:pos x="T8" y="T9"/>
                </a:cxn>
              </a:cxnLst>
              <a:rect l="0" t="0" r="r" b="b"/>
              <a:pathLst>
                <a:path w="120" h="52">
                  <a:moveTo>
                    <a:pt x="99" y="50"/>
                  </a:moveTo>
                  <a:cubicBezTo>
                    <a:pt x="90" y="52"/>
                    <a:pt x="1" y="47"/>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8" name="Freeform 3679"/>
            <p:cNvSpPr/>
            <p:nvPr/>
          </p:nvSpPr>
          <p:spPr bwMode="auto">
            <a:xfrm>
              <a:off x="-11672094" y="-5929313"/>
              <a:ext cx="449263" cy="193675"/>
            </a:xfrm>
            <a:custGeom>
              <a:avLst/>
              <a:gdLst>
                <a:gd name="T0" fmla="*/ 99 w 120"/>
                <a:gd name="T1" fmla="*/ 50 h 52"/>
                <a:gd name="T2" fmla="*/ 1 w 120"/>
                <a:gd name="T3" fmla="*/ 37 h 52"/>
                <a:gd name="T4" fmla="*/ 12 w 120"/>
                <a:gd name="T5" fmla="*/ 0 h 52"/>
                <a:gd name="T6" fmla="*/ 105 w 120"/>
                <a:gd name="T7" fmla="*/ 14 h 52"/>
                <a:gd name="T8" fmla="*/ 99 w 120"/>
                <a:gd name="T9" fmla="*/ 50 h 52"/>
              </a:gdLst>
              <a:ahLst/>
              <a:cxnLst>
                <a:cxn ang="0">
                  <a:pos x="T0" y="T1"/>
                </a:cxn>
                <a:cxn ang="0">
                  <a:pos x="T2" y="T3"/>
                </a:cxn>
                <a:cxn ang="0">
                  <a:pos x="T4" y="T5"/>
                </a:cxn>
                <a:cxn ang="0">
                  <a:pos x="T6" y="T7"/>
                </a:cxn>
                <a:cxn ang="0">
                  <a:pos x="T8" y="T9"/>
                </a:cxn>
              </a:cxnLst>
              <a:rect l="0" t="0" r="r" b="b"/>
              <a:pathLst>
                <a:path w="120" h="52">
                  <a:moveTo>
                    <a:pt x="99" y="50"/>
                  </a:moveTo>
                  <a:cubicBezTo>
                    <a:pt x="90" y="52"/>
                    <a:pt x="1" y="48"/>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9" name="Freeform 3680"/>
            <p:cNvSpPr/>
            <p:nvPr/>
          </p:nvSpPr>
          <p:spPr bwMode="auto">
            <a:xfrm>
              <a:off x="-12453144" y="-8513763"/>
              <a:ext cx="1054100" cy="989013"/>
            </a:xfrm>
            <a:custGeom>
              <a:avLst/>
              <a:gdLst>
                <a:gd name="T0" fmla="*/ 226 w 281"/>
                <a:gd name="T1" fmla="*/ 261 h 264"/>
                <a:gd name="T2" fmla="*/ 254 w 281"/>
                <a:gd name="T3" fmla="*/ 225 h 264"/>
                <a:gd name="T4" fmla="*/ 220 w 281"/>
                <a:gd name="T5" fmla="*/ 213 h 264"/>
                <a:gd name="T6" fmla="*/ 250 w 281"/>
                <a:gd name="T7" fmla="*/ 124 h 264"/>
                <a:gd name="T8" fmla="*/ 185 w 281"/>
                <a:gd name="T9" fmla="*/ 190 h 264"/>
                <a:gd name="T10" fmla="*/ 149 w 281"/>
                <a:gd name="T11" fmla="*/ 174 h 264"/>
                <a:gd name="T12" fmla="*/ 190 w 281"/>
                <a:gd name="T13" fmla="*/ 57 h 264"/>
                <a:gd name="T14" fmla="*/ 149 w 281"/>
                <a:gd name="T15" fmla="*/ 75 h 264"/>
                <a:gd name="T16" fmla="*/ 118 w 281"/>
                <a:gd name="T17" fmla="*/ 135 h 264"/>
                <a:gd name="T18" fmla="*/ 123 w 281"/>
                <a:gd name="T19" fmla="*/ 35 h 264"/>
                <a:gd name="T20" fmla="*/ 96 w 281"/>
                <a:gd name="T21" fmla="*/ 11 h 264"/>
                <a:gd name="T22" fmla="*/ 79 w 281"/>
                <a:gd name="T23" fmla="*/ 201 h 264"/>
                <a:gd name="T24" fmla="*/ 226 w 281"/>
                <a:gd name="T25" fmla="*/ 26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64">
                  <a:moveTo>
                    <a:pt x="226" y="261"/>
                  </a:moveTo>
                  <a:cubicBezTo>
                    <a:pt x="236" y="247"/>
                    <a:pt x="244" y="239"/>
                    <a:pt x="254" y="225"/>
                  </a:cubicBezTo>
                  <a:cubicBezTo>
                    <a:pt x="243" y="221"/>
                    <a:pt x="231" y="217"/>
                    <a:pt x="220" y="213"/>
                  </a:cubicBezTo>
                  <a:cubicBezTo>
                    <a:pt x="249" y="194"/>
                    <a:pt x="281" y="143"/>
                    <a:pt x="250" y="124"/>
                  </a:cubicBezTo>
                  <a:cubicBezTo>
                    <a:pt x="223" y="108"/>
                    <a:pt x="207" y="161"/>
                    <a:pt x="185" y="190"/>
                  </a:cubicBezTo>
                  <a:cubicBezTo>
                    <a:pt x="175" y="199"/>
                    <a:pt x="160" y="180"/>
                    <a:pt x="149" y="174"/>
                  </a:cubicBezTo>
                  <a:cubicBezTo>
                    <a:pt x="177" y="158"/>
                    <a:pt x="234" y="82"/>
                    <a:pt x="190" y="57"/>
                  </a:cubicBezTo>
                  <a:cubicBezTo>
                    <a:pt x="176" y="48"/>
                    <a:pt x="159" y="56"/>
                    <a:pt x="149" y="75"/>
                  </a:cubicBezTo>
                  <a:cubicBezTo>
                    <a:pt x="135" y="102"/>
                    <a:pt x="129" y="143"/>
                    <a:pt x="118" y="135"/>
                  </a:cubicBezTo>
                  <a:cubicBezTo>
                    <a:pt x="91" y="114"/>
                    <a:pt x="130" y="69"/>
                    <a:pt x="123" y="35"/>
                  </a:cubicBezTo>
                  <a:cubicBezTo>
                    <a:pt x="120" y="20"/>
                    <a:pt x="109" y="13"/>
                    <a:pt x="96" y="11"/>
                  </a:cubicBezTo>
                  <a:cubicBezTo>
                    <a:pt x="51" y="0"/>
                    <a:pt x="0" y="113"/>
                    <a:pt x="79" y="201"/>
                  </a:cubicBezTo>
                  <a:cubicBezTo>
                    <a:pt x="103" y="227"/>
                    <a:pt x="157" y="264"/>
                    <a:pt x="226" y="26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0" name="Freeform 3681"/>
            <p:cNvSpPr/>
            <p:nvPr/>
          </p:nvSpPr>
          <p:spPr bwMode="auto">
            <a:xfrm>
              <a:off x="-11954669" y="-6991351"/>
              <a:ext cx="131763" cy="112713"/>
            </a:xfrm>
            <a:custGeom>
              <a:avLst/>
              <a:gdLst>
                <a:gd name="T0" fmla="*/ 29 w 35"/>
                <a:gd name="T1" fmla="*/ 3 h 30"/>
                <a:gd name="T2" fmla="*/ 10 w 35"/>
                <a:gd name="T3" fmla="*/ 0 h 30"/>
                <a:gd name="T4" fmla="*/ 3 w 35"/>
                <a:gd name="T5" fmla="*/ 6 h 30"/>
                <a:gd name="T6" fmla="*/ 1 w 35"/>
                <a:gd name="T7" fmla="*/ 19 h 30"/>
                <a:gd name="T8" fmla="*/ 6 w 35"/>
                <a:gd name="T9" fmla="*/ 27 h 30"/>
                <a:gd name="T10" fmla="*/ 25 w 35"/>
                <a:gd name="T11" fmla="*/ 30 h 30"/>
                <a:gd name="T12" fmla="*/ 32 w 35"/>
                <a:gd name="T13" fmla="*/ 24 h 30"/>
                <a:gd name="T14" fmla="*/ 34 w 35"/>
                <a:gd name="T15" fmla="*/ 11 h 30"/>
                <a:gd name="T16" fmla="*/ 29 w 35"/>
                <a:gd name="T17"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29" y="3"/>
                  </a:moveTo>
                  <a:cubicBezTo>
                    <a:pt x="10" y="0"/>
                    <a:pt x="10" y="0"/>
                    <a:pt x="10" y="0"/>
                  </a:cubicBezTo>
                  <a:cubicBezTo>
                    <a:pt x="7" y="0"/>
                    <a:pt x="3" y="2"/>
                    <a:pt x="3" y="6"/>
                  </a:cubicBezTo>
                  <a:cubicBezTo>
                    <a:pt x="1" y="19"/>
                    <a:pt x="1" y="19"/>
                    <a:pt x="1" y="19"/>
                  </a:cubicBezTo>
                  <a:cubicBezTo>
                    <a:pt x="0" y="23"/>
                    <a:pt x="3" y="26"/>
                    <a:pt x="6" y="27"/>
                  </a:cubicBezTo>
                  <a:cubicBezTo>
                    <a:pt x="25" y="30"/>
                    <a:pt x="25" y="30"/>
                    <a:pt x="25" y="30"/>
                  </a:cubicBezTo>
                  <a:cubicBezTo>
                    <a:pt x="28" y="30"/>
                    <a:pt x="32" y="28"/>
                    <a:pt x="32" y="24"/>
                  </a:cubicBezTo>
                  <a:cubicBezTo>
                    <a:pt x="34" y="11"/>
                    <a:pt x="34" y="11"/>
                    <a:pt x="34" y="11"/>
                  </a:cubicBezTo>
                  <a:cubicBezTo>
                    <a:pt x="35" y="8"/>
                    <a:pt x="32" y="4"/>
                    <a:pt x="29" y="3"/>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1" name="Freeform 3682"/>
            <p:cNvSpPr/>
            <p:nvPr/>
          </p:nvSpPr>
          <p:spPr bwMode="auto">
            <a:xfrm>
              <a:off x="-12062619" y="-7648576"/>
              <a:ext cx="682625" cy="552450"/>
            </a:xfrm>
            <a:custGeom>
              <a:avLst/>
              <a:gdLst>
                <a:gd name="T0" fmla="*/ 178 w 182"/>
                <a:gd name="T1" fmla="*/ 142 h 147"/>
                <a:gd name="T2" fmla="*/ 182 w 182"/>
                <a:gd name="T3" fmla="*/ 113 h 147"/>
                <a:gd name="T4" fmla="*/ 28 w 182"/>
                <a:gd name="T5" fmla="*/ 54 h 147"/>
                <a:gd name="T6" fmla="*/ 171 w 182"/>
                <a:gd name="T7" fmla="*/ 146 h 147"/>
                <a:gd name="T8" fmla="*/ 178 w 182"/>
                <a:gd name="T9" fmla="*/ 142 h 147"/>
              </a:gdLst>
              <a:ahLst/>
              <a:cxnLst>
                <a:cxn ang="0">
                  <a:pos x="T0" y="T1"/>
                </a:cxn>
                <a:cxn ang="0">
                  <a:pos x="T2" y="T3"/>
                </a:cxn>
                <a:cxn ang="0">
                  <a:pos x="T4" y="T5"/>
                </a:cxn>
                <a:cxn ang="0">
                  <a:pos x="T6" y="T7"/>
                </a:cxn>
                <a:cxn ang="0">
                  <a:pos x="T8" y="T9"/>
                </a:cxn>
              </a:cxnLst>
              <a:rect l="0" t="0" r="r" b="b"/>
              <a:pathLst>
                <a:path w="182" h="147">
                  <a:moveTo>
                    <a:pt x="178" y="142"/>
                  </a:moveTo>
                  <a:cubicBezTo>
                    <a:pt x="182" y="113"/>
                    <a:pt x="182" y="113"/>
                    <a:pt x="182" y="113"/>
                  </a:cubicBezTo>
                  <a:cubicBezTo>
                    <a:pt x="163" y="55"/>
                    <a:pt x="0" y="0"/>
                    <a:pt x="28" y="54"/>
                  </a:cubicBezTo>
                  <a:cubicBezTo>
                    <a:pt x="59" y="114"/>
                    <a:pt x="101" y="147"/>
                    <a:pt x="171" y="146"/>
                  </a:cubicBezTo>
                  <a:lnTo>
                    <a:pt x="178" y="142"/>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2" name="Freeform 3683"/>
            <p:cNvSpPr/>
            <p:nvPr/>
          </p:nvSpPr>
          <p:spPr bwMode="auto">
            <a:xfrm>
              <a:off x="-11837194" y="-7434263"/>
              <a:ext cx="366713" cy="280988"/>
            </a:xfrm>
            <a:custGeom>
              <a:avLst/>
              <a:gdLst>
                <a:gd name="T0" fmla="*/ 85 w 98"/>
                <a:gd name="T1" fmla="*/ 45 h 75"/>
                <a:gd name="T2" fmla="*/ 10 w 98"/>
                <a:gd name="T3" fmla="*/ 20 h 75"/>
                <a:gd name="T4" fmla="*/ 63 w 98"/>
                <a:gd name="T5" fmla="*/ 69 h 75"/>
                <a:gd name="T6" fmla="*/ 85 w 98"/>
                <a:gd name="T7" fmla="*/ 45 h 75"/>
              </a:gdLst>
              <a:ahLst/>
              <a:cxnLst>
                <a:cxn ang="0">
                  <a:pos x="T0" y="T1"/>
                </a:cxn>
                <a:cxn ang="0">
                  <a:pos x="T2" y="T3"/>
                </a:cxn>
                <a:cxn ang="0">
                  <a:pos x="T4" y="T5"/>
                </a:cxn>
                <a:cxn ang="0">
                  <a:pos x="T6" y="T7"/>
                </a:cxn>
              </a:cxnLst>
              <a:rect l="0" t="0" r="r" b="b"/>
              <a:pathLst>
                <a:path w="98" h="75">
                  <a:moveTo>
                    <a:pt x="85" y="45"/>
                  </a:moveTo>
                  <a:cubicBezTo>
                    <a:pt x="69" y="10"/>
                    <a:pt x="0" y="0"/>
                    <a:pt x="10" y="20"/>
                  </a:cubicBezTo>
                  <a:cubicBezTo>
                    <a:pt x="21" y="42"/>
                    <a:pt x="42" y="62"/>
                    <a:pt x="63" y="69"/>
                  </a:cubicBezTo>
                  <a:cubicBezTo>
                    <a:pt x="84" y="75"/>
                    <a:pt x="98" y="73"/>
                    <a:pt x="85" y="45"/>
                  </a:cubicBezTo>
                  <a:close/>
                </a:path>
              </a:pathLst>
            </a:custGeom>
            <a:solidFill>
              <a:srgbClr val="8E7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3" name="Freeform 3684"/>
            <p:cNvSpPr/>
            <p:nvPr/>
          </p:nvSpPr>
          <p:spPr bwMode="auto">
            <a:xfrm>
              <a:off x="-11308556" y="-6889751"/>
              <a:ext cx="258763" cy="550863"/>
            </a:xfrm>
            <a:custGeom>
              <a:avLst/>
              <a:gdLst>
                <a:gd name="T0" fmla="*/ 12 w 69"/>
                <a:gd name="T1" fmla="*/ 40 h 147"/>
                <a:gd name="T2" fmla="*/ 69 w 69"/>
                <a:gd name="T3" fmla="*/ 0 h 147"/>
                <a:gd name="T4" fmla="*/ 40 w 69"/>
                <a:gd name="T5" fmla="*/ 119 h 147"/>
                <a:gd name="T6" fmla="*/ 38 w 69"/>
                <a:gd name="T7" fmla="*/ 135 h 147"/>
                <a:gd name="T8" fmla="*/ 28 w 69"/>
                <a:gd name="T9" fmla="*/ 144 h 147"/>
                <a:gd name="T10" fmla="*/ 1 w 69"/>
                <a:gd name="T11" fmla="*/ 141 h 147"/>
                <a:gd name="T12" fmla="*/ 3 w 69"/>
                <a:gd name="T13" fmla="*/ 121 h 147"/>
                <a:gd name="T14" fmla="*/ 9 w 69"/>
                <a:gd name="T15" fmla="*/ 72 h 147"/>
                <a:gd name="T16" fmla="*/ 12 w 69"/>
                <a:gd name="T17" fmla="*/ 4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7">
                  <a:moveTo>
                    <a:pt x="12" y="40"/>
                  </a:moveTo>
                  <a:cubicBezTo>
                    <a:pt x="69" y="0"/>
                    <a:pt x="69" y="0"/>
                    <a:pt x="69" y="0"/>
                  </a:cubicBezTo>
                  <a:cubicBezTo>
                    <a:pt x="43" y="60"/>
                    <a:pt x="42" y="84"/>
                    <a:pt x="40" y="119"/>
                  </a:cubicBezTo>
                  <a:cubicBezTo>
                    <a:pt x="39" y="124"/>
                    <a:pt x="39" y="129"/>
                    <a:pt x="38" y="135"/>
                  </a:cubicBezTo>
                  <a:cubicBezTo>
                    <a:pt x="38" y="139"/>
                    <a:pt x="34" y="143"/>
                    <a:pt x="28" y="144"/>
                  </a:cubicBezTo>
                  <a:cubicBezTo>
                    <a:pt x="17" y="147"/>
                    <a:pt x="2" y="145"/>
                    <a:pt x="1" y="141"/>
                  </a:cubicBezTo>
                  <a:cubicBezTo>
                    <a:pt x="0" y="135"/>
                    <a:pt x="2" y="129"/>
                    <a:pt x="3" y="121"/>
                  </a:cubicBezTo>
                  <a:cubicBezTo>
                    <a:pt x="4" y="108"/>
                    <a:pt x="6" y="92"/>
                    <a:pt x="9" y="72"/>
                  </a:cubicBezTo>
                  <a:cubicBezTo>
                    <a:pt x="9" y="66"/>
                    <a:pt x="10" y="45"/>
                    <a:pt x="12" y="4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4" name="Freeform 3685"/>
            <p:cNvSpPr/>
            <p:nvPr/>
          </p:nvSpPr>
          <p:spPr bwMode="auto">
            <a:xfrm>
              <a:off x="-11653044" y="-6831013"/>
              <a:ext cx="655638" cy="327025"/>
            </a:xfrm>
            <a:custGeom>
              <a:avLst/>
              <a:gdLst>
                <a:gd name="T0" fmla="*/ 160 w 175"/>
                <a:gd name="T1" fmla="*/ 0 h 87"/>
                <a:gd name="T2" fmla="*/ 1 w 175"/>
                <a:gd name="T3" fmla="*/ 23 h 87"/>
                <a:gd name="T4" fmla="*/ 9 w 175"/>
                <a:gd name="T5" fmla="*/ 61 h 87"/>
                <a:gd name="T6" fmla="*/ 70 w 175"/>
                <a:gd name="T7" fmla="*/ 70 h 87"/>
                <a:gd name="T8" fmla="*/ 160 w 175"/>
                <a:gd name="T9" fmla="*/ 0 h 87"/>
              </a:gdLst>
              <a:ahLst/>
              <a:cxnLst>
                <a:cxn ang="0">
                  <a:pos x="T0" y="T1"/>
                </a:cxn>
                <a:cxn ang="0">
                  <a:pos x="T2" y="T3"/>
                </a:cxn>
                <a:cxn ang="0">
                  <a:pos x="T4" y="T5"/>
                </a:cxn>
                <a:cxn ang="0">
                  <a:pos x="T6" y="T7"/>
                </a:cxn>
                <a:cxn ang="0">
                  <a:pos x="T8" y="T9"/>
                </a:cxn>
              </a:cxnLst>
              <a:rect l="0" t="0" r="r" b="b"/>
              <a:pathLst>
                <a:path w="175" h="87">
                  <a:moveTo>
                    <a:pt x="160" y="0"/>
                  </a:moveTo>
                  <a:cubicBezTo>
                    <a:pt x="1" y="23"/>
                    <a:pt x="1" y="23"/>
                    <a:pt x="1" y="23"/>
                  </a:cubicBezTo>
                  <a:cubicBezTo>
                    <a:pt x="9" y="56"/>
                    <a:pt x="0" y="46"/>
                    <a:pt x="9" y="61"/>
                  </a:cubicBezTo>
                  <a:cubicBezTo>
                    <a:pt x="13" y="69"/>
                    <a:pt x="31" y="87"/>
                    <a:pt x="70" y="70"/>
                  </a:cubicBezTo>
                  <a:cubicBezTo>
                    <a:pt x="141" y="39"/>
                    <a:pt x="175" y="38"/>
                    <a:pt x="160"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5" name="Freeform 3686"/>
            <p:cNvSpPr/>
            <p:nvPr/>
          </p:nvSpPr>
          <p:spPr bwMode="auto">
            <a:xfrm>
              <a:off x="-11600656" y="-6740526"/>
              <a:ext cx="431800" cy="165100"/>
            </a:xfrm>
            <a:custGeom>
              <a:avLst/>
              <a:gdLst>
                <a:gd name="T0" fmla="*/ 107 w 115"/>
                <a:gd name="T1" fmla="*/ 0 h 44"/>
                <a:gd name="T2" fmla="*/ 4 w 115"/>
                <a:gd name="T3" fmla="*/ 10 h 44"/>
                <a:gd name="T4" fmla="*/ 57 w 115"/>
                <a:gd name="T5" fmla="*/ 34 h 44"/>
                <a:gd name="T6" fmla="*/ 105 w 115"/>
                <a:gd name="T7" fmla="*/ 14 h 44"/>
                <a:gd name="T8" fmla="*/ 107 w 115"/>
                <a:gd name="T9" fmla="*/ 0 h 44"/>
              </a:gdLst>
              <a:ahLst/>
              <a:cxnLst>
                <a:cxn ang="0">
                  <a:pos x="T0" y="T1"/>
                </a:cxn>
                <a:cxn ang="0">
                  <a:pos x="T2" y="T3"/>
                </a:cxn>
                <a:cxn ang="0">
                  <a:pos x="T4" y="T5"/>
                </a:cxn>
                <a:cxn ang="0">
                  <a:pos x="T6" y="T7"/>
                </a:cxn>
                <a:cxn ang="0">
                  <a:pos x="T8" y="T9"/>
                </a:cxn>
              </a:cxnLst>
              <a:rect l="0" t="0" r="r" b="b"/>
              <a:pathLst>
                <a:path w="115" h="44">
                  <a:moveTo>
                    <a:pt x="107" y="0"/>
                  </a:moveTo>
                  <a:cubicBezTo>
                    <a:pt x="4" y="10"/>
                    <a:pt x="4" y="10"/>
                    <a:pt x="4" y="10"/>
                  </a:cubicBezTo>
                  <a:cubicBezTo>
                    <a:pt x="0" y="39"/>
                    <a:pt x="29" y="44"/>
                    <a:pt x="57" y="34"/>
                  </a:cubicBezTo>
                  <a:cubicBezTo>
                    <a:pt x="84" y="25"/>
                    <a:pt x="97" y="19"/>
                    <a:pt x="105" y="14"/>
                  </a:cubicBezTo>
                  <a:cubicBezTo>
                    <a:pt x="115" y="8"/>
                    <a:pt x="102" y="5"/>
                    <a:pt x="107"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6" name="Freeform 3687"/>
            <p:cNvSpPr/>
            <p:nvPr/>
          </p:nvSpPr>
          <p:spPr bwMode="auto">
            <a:xfrm>
              <a:off x="-12603956" y="-7902576"/>
              <a:ext cx="1892300" cy="1384300"/>
            </a:xfrm>
            <a:custGeom>
              <a:avLst/>
              <a:gdLst>
                <a:gd name="T0" fmla="*/ 256 w 504"/>
                <a:gd name="T1" fmla="*/ 178 h 369"/>
                <a:gd name="T2" fmla="*/ 283 w 504"/>
                <a:gd name="T3" fmla="*/ 49 h 369"/>
                <a:gd name="T4" fmla="*/ 457 w 504"/>
                <a:gd name="T5" fmla="*/ 116 h 369"/>
                <a:gd name="T6" fmla="*/ 445 w 504"/>
                <a:gd name="T7" fmla="*/ 225 h 369"/>
                <a:gd name="T8" fmla="*/ 480 w 504"/>
                <a:gd name="T9" fmla="*/ 295 h 369"/>
                <a:gd name="T10" fmla="*/ 45 w 504"/>
                <a:gd name="T11" fmla="*/ 181 h 369"/>
                <a:gd name="T12" fmla="*/ 137 w 504"/>
                <a:gd name="T13" fmla="*/ 150 h 369"/>
                <a:gd name="T14" fmla="*/ 253 w 504"/>
                <a:gd name="T15" fmla="*/ 179 h 369"/>
                <a:gd name="T16" fmla="*/ 256 w 504"/>
                <a:gd name="T17" fmla="*/ 17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4" h="369">
                  <a:moveTo>
                    <a:pt x="256" y="178"/>
                  </a:moveTo>
                  <a:cubicBezTo>
                    <a:pt x="270" y="145"/>
                    <a:pt x="254" y="78"/>
                    <a:pt x="283" y="49"/>
                  </a:cubicBezTo>
                  <a:cubicBezTo>
                    <a:pt x="332" y="0"/>
                    <a:pt x="449" y="19"/>
                    <a:pt x="457" y="116"/>
                  </a:cubicBezTo>
                  <a:cubicBezTo>
                    <a:pt x="459" y="144"/>
                    <a:pt x="456" y="186"/>
                    <a:pt x="445" y="225"/>
                  </a:cubicBezTo>
                  <a:cubicBezTo>
                    <a:pt x="440" y="245"/>
                    <a:pt x="504" y="247"/>
                    <a:pt x="480" y="295"/>
                  </a:cubicBezTo>
                  <a:cubicBezTo>
                    <a:pt x="443" y="369"/>
                    <a:pt x="0" y="347"/>
                    <a:pt x="45" y="181"/>
                  </a:cubicBezTo>
                  <a:cubicBezTo>
                    <a:pt x="55" y="143"/>
                    <a:pt x="87" y="153"/>
                    <a:pt x="137" y="150"/>
                  </a:cubicBezTo>
                  <a:cubicBezTo>
                    <a:pt x="183" y="147"/>
                    <a:pt x="211" y="163"/>
                    <a:pt x="253" y="179"/>
                  </a:cubicBezTo>
                  <a:lnTo>
                    <a:pt x="256" y="178"/>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7" name="Freeform 3688"/>
            <p:cNvSpPr/>
            <p:nvPr/>
          </p:nvSpPr>
          <p:spPr bwMode="auto">
            <a:xfrm>
              <a:off x="-12764294" y="-7673976"/>
              <a:ext cx="825500" cy="784225"/>
            </a:xfrm>
            <a:custGeom>
              <a:avLst/>
              <a:gdLst>
                <a:gd name="T0" fmla="*/ 130 w 220"/>
                <a:gd name="T1" fmla="*/ 12 h 209"/>
                <a:gd name="T2" fmla="*/ 208 w 220"/>
                <a:gd name="T3" fmla="*/ 126 h 209"/>
                <a:gd name="T4" fmla="*/ 89 w 220"/>
                <a:gd name="T5" fmla="*/ 197 h 209"/>
                <a:gd name="T6" fmla="*/ 11 w 220"/>
                <a:gd name="T7" fmla="*/ 83 h 209"/>
                <a:gd name="T8" fmla="*/ 130 w 220"/>
                <a:gd name="T9" fmla="*/ 12 h 209"/>
              </a:gdLst>
              <a:ahLst/>
              <a:cxnLst>
                <a:cxn ang="0">
                  <a:pos x="T0" y="T1"/>
                </a:cxn>
                <a:cxn ang="0">
                  <a:pos x="T2" y="T3"/>
                </a:cxn>
                <a:cxn ang="0">
                  <a:pos x="T4" y="T5"/>
                </a:cxn>
                <a:cxn ang="0">
                  <a:pos x="T6" y="T7"/>
                </a:cxn>
                <a:cxn ang="0">
                  <a:pos x="T8" y="T9"/>
                </a:cxn>
              </a:cxnLst>
              <a:rect l="0" t="0" r="r" b="b"/>
              <a:pathLst>
                <a:path w="220" h="209">
                  <a:moveTo>
                    <a:pt x="130" y="12"/>
                  </a:moveTo>
                  <a:cubicBezTo>
                    <a:pt x="185" y="24"/>
                    <a:pt x="220" y="75"/>
                    <a:pt x="208" y="126"/>
                  </a:cubicBezTo>
                  <a:cubicBezTo>
                    <a:pt x="197" y="177"/>
                    <a:pt x="144" y="209"/>
                    <a:pt x="89" y="197"/>
                  </a:cubicBezTo>
                  <a:cubicBezTo>
                    <a:pt x="35" y="185"/>
                    <a:pt x="0" y="134"/>
                    <a:pt x="11" y="83"/>
                  </a:cubicBezTo>
                  <a:cubicBezTo>
                    <a:pt x="22" y="32"/>
                    <a:pt x="76" y="0"/>
                    <a:pt x="130"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8" name="Freeform 3689"/>
            <p:cNvSpPr/>
            <p:nvPr/>
          </p:nvSpPr>
          <p:spPr bwMode="auto">
            <a:xfrm>
              <a:off x="-12569031" y="-7583488"/>
              <a:ext cx="341313" cy="325438"/>
            </a:xfrm>
            <a:custGeom>
              <a:avLst/>
              <a:gdLst>
                <a:gd name="T0" fmla="*/ 54 w 91"/>
                <a:gd name="T1" fmla="*/ 5 h 87"/>
                <a:gd name="T2" fmla="*/ 86 w 91"/>
                <a:gd name="T3" fmla="*/ 53 h 87"/>
                <a:gd name="T4" fmla="*/ 37 w 91"/>
                <a:gd name="T5" fmla="*/ 82 h 87"/>
                <a:gd name="T6" fmla="*/ 4 w 91"/>
                <a:gd name="T7" fmla="*/ 35 h 87"/>
                <a:gd name="T8" fmla="*/ 54 w 91"/>
                <a:gd name="T9" fmla="*/ 5 h 87"/>
              </a:gdLst>
              <a:ahLst/>
              <a:cxnLst>
                <a:cxn ang="0">
                  <a:pos x="T0" y="T1"/>
                </a:cxn>
                <a:cxn ang="0">
                  <a:pos x="T2" y="T3"/>
                </a:cxn>
                <a:cxn ang="0">
                  <a:pos x="T4" y="T5"/>
                </a:cxn>
                <a:cxn ang="0">
                  <a:pos x="T6" y="T7"/>
                </a:cxn>
                <a:cxn ang="0">
                  <a:pos x="T8" y="T9"/>
                </a:cxn>
              </a:cxnLst>
              <a:rect l="0" t="0" r="r" b="b"/>
              <a:pathLst>
                <a:path w="91" h="87">
                  <a:moveTo>
                    <a:pt x="54" y="5"/>
                  </a:moveTo>
                  <a:cubicBezTo>
                    <a:pt x="77" y="10"/>
                    <a:pt x="91" y="32"/>
                    <a:pt x="86" y="53"/>
                  </a:cubicBezTo>
                  <a:cubicBezTo>
                    <a:pt x="82" y="74"/>
                    <a:pt x="60" y="87"/>
                    <a:pt x="37" y="82"/>
                  </a:cubicBezTo>
                  <a:cubicBezTo>
                    <a:pt x="14" y="77"/>
                    <a:pt x="0" y="56"/>
                    <a:pt x="4" y="35"/>
                  </a:cubicBezTo>
                  <a:cubicBezTo>
                    <a:pt x="9" y="14"/>
                    <a:pt x="31" y="0"/>
                    <a:pt x="54" y="5"/>
                  </a:cubicBezTo>
                  <a:close/>
                </a:path>
              </a:pathLst>
            </a:cu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9" name="Freeform 3690"/>
            <p:cNvSpPr/>
            <p:nvPr/>
          </p:nvSpPr>
          <p:spPr bwMode="auto">
            <a:xfrm>
              <a:off x="-11176794" y="-7531101"/>
              <a:ext cx="184150" cy="88900"/>
            </a:xfrm>
            <a:custGeom>
              <a:avLst/>
              <a:gdLst>
                <a:gd name="T0" fmla="*/ 2 w 49"/>
                <a:gd name="T1" fmla="*/ 8 h 24"/>
                <a:gd name="T2" fmla="*/ 44 w 49"/>
                <a:gd name="T3" fmla="*/ 22 h 24"/>
                <a:gd name="T4" fmla="*/ 25 w 49"/>
                <a:gd name="T5" fmla="*/ 3 h 24"/>
                <a:gd name="T6" fmla="*/ 2 w 49"/>
                <a:gd name="T7" fmla="*/ 8 h 24"/>
              </a:gdLst>
              <a:ahLst/>
              <a:cxnLst>
                <a:cxn ang="0">
                  <a:pos x="T0" y="T1"/>
                </a:cxn>
                <a:cxn ang="0">
                  <a:pos x="T2" y="T3"/>
                </a:cxn>
                <a:cxn ang="0">
                  <a:pos x="T4" y="T5"/>
                </a:cxn>
                <a:cxn ang="0">
                  <a:pos x="T6" y="T7"/>
                </a:cxn>
              </a:cxnLst>
              <a:rect l="0" t="0" r="r" b="b"/>
              <a:pathLst>
                <a:path w="49" h="24">
                  <a:moveTo>
                    <a:pt x="2" y="8"/>
                  </a:moveTo>
                  <a:cubicBezTo>
                    <a:pt x="14" y="10"/>
                    <a:pt x="37" y="17"/>
                    <a:pt x="44" y="22"/>
                  </a:cubicBezTo>
                  <a:cubicBezTo>
                    <a:pt x="48" y="24"/>
                    <a:pt x="49" y="7"/>
                    <a:pt x="25" y="3"/>
                  </a:cubicBezTo>
                  <a:cubicBezTo>
                    <a:pt x="9" y="0"/>
                    <a:pt x="0" y="7"/>
                    <a:pt x="2" y="8"/>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0" name="Freeform 3691"/>
            <p:cNvSpPr/>
            <p:nvPr/>
          </p:nvSpPr>
          <p:spPr bwMode="auto">
            <a:xfrm>
              <a:off x="-11003756" y="-6935788"/>
              <a:ext cx="85725" cy="71438"/>
            </a:xfrm>
            <a:custGeom>
              <a:avLst/>
              <a:gdLst>
                <a:gd name="T0" fmla="*/ 1 w 23"/>
                <a:gd name="T1" fmla="*/ 4 h 19"/>
                <a:gd name="T2" fmla="*/ 11 w 23"/>
                <a:gd name="T3" fmla="*/ 8 h 19"/>
                <a:gd name="T4" fmla="*/ 16 w 23"/>
                <a:gd name="T5" fmla="*/ 18 h 19"/>
                <a:gd name="T6" fmla="*/ 14 w 23"/>
                <a:gd name="T7" fmla="*/ 4 h 19"/>
                <a:gd name="T8" fmla="*/ 1 w 23"/>
                <a:gd name="T9" fmla="*/ 4 h 19"/>
              </a:gdLst>
              <a:ahLst/>
              <a:cxnLst>
                <a:cxn ang="0">
                  <a:pos x="T0" y="T1"/>
                </a:cxn>
                <a:cxn ang="0">
                  <a:pos x="T2" y="T3"/>
                </a:cxn>
                <a:cxn ang="0">
                  <a:pos x="T4" y="T5"/>
                </a:cxn>
                <a:cxn ang="0">
                  <a:pos x="T6" y="T7"/>
                </a:cxn>
                <a:cxn ang="0">
                  <a:pos x="T8" y="T9"/>
                </a:cxn>
              </a:cxnLst>
              <a:rect l="0" t="0" r="r" b="b"/>
              <a:pathLst>
                <a:path w="23" h="19">
                  <a:moveTo>
                    <a:pt x="1" y="4"/>
                  </a:moveTo>
                  <a:cubicBezTo>
                    <a:pt x="1" y="5"/>
                    <a:pt x="7" y="5"/>
                    <a:pt x="11" y="8"/>
                  </a:cubicBezTo>
                  <a:cubicBezTo>
                    <a:pt x="14" y="11"/>
                    <a:pt x="15" y="16"/>
                    <a:pt x="16" y="18"/>
                  </a:cubicBezTo>
                  <a:cubicBezTo>
                    <a:pt x="17" y="19"/>
                    <a:pt x="23" y="12"/>
                    <a:pt x="14" y="4"/>
                  </a:cubicBezTo>
                  <a:cubicBezTo>
                    <a:pt x="9" y="0"/>
                    <a:pt x="0" y="3"/>
                    <a:pt x="1" y="4"/>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1" name="Freeform 3692"/>
            <p:cNvSpPr/>
            <p:nvPr/>
          </p:nvSpPr>
          <p:spPr bwMode="auto">
            <a:xfrm>
              <a:off x="-11581606" y="-6919913"/>
              <a:ext cx="633413" cy="303213"/>
            </a:xfrm>
            <a:custGeom>
              <a:avLst/>
              <a:gdLst>
                <a:gd name="T0" fmla="*/ 0 w 169"/>
                <a:gd name="T1" fmla="*/ 71 h 81"/>
                <a:gd name="T2" fmla="*/ 164 w 169"/>
                <a:gd name="T3" fmla="*/ 3 h 81"/>
                <a:gd name="T4" fmla="*/ 164 w 169"/>
                <a:gd name="T5" fmla="*/ 0 h 81"/>
                <a:gd name="T6" fmla="*/ 169 w 169"/>
                <a:gd name="T7" fmla="*/ 0 h 81"/>
                <a:gd name="T8" fmla="*/ 169 w 169"/>
                <a:gd name="T9" fmla="*/ 3 h 81"/>
                <a:gd name="T10" fmla="*/ 119 w 169"/>
                <a:gd name="T11" fmla="*/ 53 h 81"/>
                <a:gd name="T12" fmla="*/ 53 w 169"/>
                <a:gd name="T13" fmla="*/ 78 h 81"/>
                <a:gd name="T14" fmla="*/ 0 w 169"/>
                <a:gd name="T15" fmla="*/ 7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1">
                  <a:moveTo>
                    <a:pt x="0" y="71"/>
                  </a:moveTo>
                  <a:cubicBezTo>
                    <a:pt x="30" y="75"/>
                    <a:pt x="158" y="40"/>
                    <a:pt x="164" y="3"/>
                  </a:cubicBezTo>
                  <a:cubicBezTo>
                    <a:pt x="164" y="2"/>
                    <a:pt x="164" y="1"/>
                    <a:pt x="164" y="0"/>
                  </a:cubicBezTo>
                  <a:cubicBezTo>
                    <a:pt x="169" y="0"/>
                    <a:pt x="169" y="0"/>
                    <a:pt x="169" y="0"/>
                  </a:cubicBezTo>
                  <a:cubicBezTo>
                    <a:pt x="169" y="1"/>
                    <a:pt x="169" y="2"/>
                    <a:pt x="169" y="3"/>
                  </a:cubicBezTo>
                  <a:cubicBezTo>
                    <a:pt x="166" y="20"/>
                    <a:pt x="144" y="39"/>
                    <a:pt x="119" y="53"/>
                  </a:cubicBezTo>
                  <a:cubicBezTo>
                    <a:pt x="106" y="61"/>
                    <a:pt x="69" y="81"/>
                    <a:pt x="53" y="78"/>
                  </a:cubicBezTo>
                  <a:lnTo>
                    <a:pt x="0" y="71"/>
                  </a:ln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2" name="Freeform 3693"/>
            <p:cNvSpPr/>
            <p:nvPr/>
          </p:nvSpPr>
          <p:spPr bwMode="auto">
            <a:xfrm>
              <a:off x="-10973594" y="-7329488"/>
              <a:ext cx="828675" cy="412750"/>
            </a:xfrm>
            <a:custGeom>
              <a:avLst/>
              <a:gdLst>
                <a:gd name="T0" fmla="*/ 0 w 221"/>
                <a:gd name="T1" fmla="*/ 74 h 110"/>
                <a:gd name="T2" fmla="*/ 9 w 221"/>
                <a:gd name="T3" fmla="*/ 46 h 110"/>
                <a:gd name="T4" fmla="*/ 173 w 221"/>
                <a:gd name="T5" fmla="*/ 57 h 110"/>
                <a:gd name="T6" fmla="*/ 5 w 221"/>
                <a:gd name="T7" fmla="*/ 79 h 110"/>
                <a:gd name="T8" fmla="*/ 0 w 221"/>
                <a:gd name="T9" fmla="*/ 74 h 110"/>
              </a:gdLst>
              <a:ahLst/>
              <a:cxnLst>
                <a:cxn ang="0">
                  <a:pos x="T0" y="T1"/>
                </a:cxn>
                <a:cxn ang="0">
                  <a:pos x="T2" y="T3"/>
                </a:cxn>
                <a:cxn ang="0">
                  <a:pos x="T4" y="T5"/>
                </a:cxn>
                <a:cxn ang="0">
                  <a:pos x="T6" y="T7"/>
                </a:cxn>
                <a:cxn ang="0">
                  <a:pos x="T8" y="T9"/>
                </a:cxn>
              </a:cxnLst>
              <a:rect l="0" t="0" r="r" b="b"/>
              <a:pathLst>
                <a:path w="221" h="110">
                  <a:moveTo>
                    <a:pt x="0" y="74"/>
                  </a:moveTo>
                  <a:cubicBezTo>
                    <a:pt x="9" y="46"/>
                    <a:pt x="9" y="46"/>
                    <a:pt x="9" y="46"/>
                  </a:cubicBezTo>
                  <a:cubicBezTo>
                    <a:pt x="51" y="0"/>
                    <a:pt x="221" y="19"/>
                    <a:pt x="173" y="57"/>
                  </a:cubicBezTo>
                  <a:cubicBezTo>
                    <a:pt x="121" y="98"/>
                    <a:pt x="69" y="110"/>
                    <a:pt x="5" y="79"/>
                  </a:cubicBezTo>
                  <a:lnTo>
                    <a:pt x="0" y="74"/>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3" name="Freeform 3694"/>
            <p:cNvSpPr/>
            <p:nvPr/>
          </p:nvSpPr>
          <p:spPr bwMode="auto">
            <a:xfrm>
              <a:off x="-10921206" y="-7254876"/>
              <a:ext cx="449263" cy="219075"/>
            </a:xfrm>
            <a:custGeom>
              <a:avLst/>
              <a:gdLst>
                <a:gd name="T0" fmla="*/ 24 w 120"/>
                <a:gd name="T1" fmla="*/ 25 h 58"/>
                <a:gd name="T2" fmla="*/ 102 w 120"/>
                <a:gd name="T3" fmla="*/ 34 h 58"/>
                <a:gd name="T4" fmla="*/ 33 w 120"/>
                <a:gd name="T5" fmla="*/ 55 h 58"/>
                <a:gd name="T6" fmla="*/ 24 w 120"/>
                <a:gd name="T7" fmla="*/ 25 h 58"/>
              </a:gdLst>
              <a:ahLst/>
              <a:cxnLst>
                <a:cxn ang="0">
                  <a:pos x="T0" y="T1"/>
                </a:cxn>
                <a:cxn ang="0">
                  <a:pos x="T2" y="T3"/>
                </a:cxn>
                <a:cxn ang="0">
                  <a:pos x="T4" y="T5"/>
                </a:cxn>
                <a:cxn ang="0">
                  <a:pos x="T6" y="T7"/>
                </a:cxn>
              </a:cxnLst>
              <a:rect l="0" t="0" r="r" b="b"/>
              <a:pathLst>
                <a:path w="120" h="58">
                  <a:moveTo>
                    <a:pt x="24" y="25"/>
                  </a:moveTo>
                  <a:cubicBezTo>
                    <a:pt x="53" y="0"/>
                    <a:pt x="120" y="20"/>
                    <a:pt x="102" y="34"/>
                  </a:cubicBezTo>
                  <a:cubicBezTo>
                    <a:pt x="83" y="49"/>
                    <a:pt x="55" y="58"/>
                    <a:pt x="33" y="55"/>
                  </a:cubicBezTo>
                  <a:cubicBezTo>
                    <a:pt x="12" y="52"/>
                    <a:pt x="0" y="45"/>
                    <a:pt x="24" y="25"/>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4" name="Freeform 3695"/>
            <p:cNvSpPr/>
            <p:nvPr/>
          </p:nvSpPr>
          <p:spPr bwMode="auto">
            <a:xfrm>
              <a:off x="-11611769" y="-7519988"/>
              <a:ext cx="295275" cy="446088"/>
            </a:xfrm>
            <a:custGeom>
              <a:avLst/>
              <a:gdLst>
                <a:gd name="T0" fmla="*/ 0 w 79"/>
                <a:gd name="T1" fmla="*/ 104 h 119"/>
                <a:gd name="T2" fmla="*/ 6 w 79"/>
                <a:gd name="T3" fmla="*/ 13 h 119"/>
                <a:gd name="T4" fmla="*/ 68 w 79"/>
                <a:gd name="T5" fmla="*/ 28 h 119"/>
                <a:gd name="T6" fmla="*/ 37 w 79"/>
                <a:gd name="T7" fmla="*/ 119 h 119"/>
                <a:gd name="T8" fmla="*/ 0 w 79"/>
                <a:gd name="T9" fmla="*/ 104 h 119"/>
              </a:gdLst>
              <a:ahLst/>
              <a:cxnLst>
                <a:cxn ang="0">
                  <a:pos x="T0" y="T1"/>
                </a:cxn>
                <a:cxn ang="0">
                  <a:pos x="T2" y="T3"/>
                </a:cxn>
                <a:cxn ang="0">
                  <a:pos x="T4" y="T5"/>
                </a:cxn>
                <a:cxn ang="0">
                  <a:pos x="T6" y="T7"/>
                </a:cxn>
                <a:cxn ang="0">
                  <a:pos x="T8" y="T9"/>
                </a:cxn>
              </a:cxnLst>
              <a:rect l="0" t="0" r="r" b="b"/>
              <a:pathLst>
                <a:path w="79" h="119">
                  <a:moveTo>
                    <a:pt x="0" y="104"/>
                  </a:moveTo>
                  <a:cubicBezTo>
                    <a:pt x="6" y="13"/>
                    <a:pt x="6" y="13"/>
                    <a:pt x="6" y="13"/>
                  </a:cubicBezTo>
                  <a:cubicBezTo>
                    <a:pt x="36" y="2"/>
                    <a:pt x="58" y="0"/>
                    <a:pt x="68" y="28"/>
                  </a:cubicBezTo>
                  <a:cubicBezTo>
                    <a:pt x="74" y="44"/>
                    <a:pt x="79" y="116"/>
                    <a:pt x="37" y="119"/>
                  </a:cubicBezTo>
                  <a:cubicBezTo>
                    <a:pt x="31" y="119"/>
                    <a:pt x="9"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5" name="Freeform 3696"/>
            <p:cNvSpPr/>
            <p:nvPr/>
          </p:nvSpPr>
          <p:spPr bwMode="auto">
            <a:xfrm>
              <a:off x="-11859419" y="-7948613"/>
              <a:ext cx="1450975" cy="1223963"/>
            </a:xfrm>
            <a:custGeom>
              <a:avLst/>
              <a:gdLst>
                <a:gd name="T0" fmla="*/ 71 w 387"/>
                <a:gd name="T1" fmla="*/ 95 h 326"/>
                <a:gd name="T2" fmla="*/ 252 w 387"/>
                <a:gd name="T3" fmla="*/ 121 h 326"/>
                <a:gd name="T4" fmla="*/ 298 w 387"/>
                <a:gd name="T5" fmla="*/ 318 h 326"/>
                <a:gd name="T6" fmla="*/ 322 w 387"/>
                <a:gd name="T7" fmla="*/ 169 h 326"/>
                <a:gd name="T8" fmla="*/ 306 w 387"/>
                <a:gd name="T9" fmla="*/ 113 h 326"/>
                <a:gd name="T10" fmla="*/ 220 w 387"/>
                <a:gd name="T11" fmla="*/ 15 h 326"/>
                <a:gd name="T12" fmla="*/ 74 w 387"/>
                <a:gd name="T13" fmla="*/ 38 h 326"/>
                <a:gd name="T14" fmla="*/ 30 w 387"/>
                <a:gd name="T15" fmla="*/ 150 h 326"/>
                <a:gd name="T16" fmla="*/ 34 w 387"/>
                <a:gd name="T17" fmla="*/ 189 h 326"/>
                <a:gd name="T18" fmla="*/ 72 w 387"/>
                <a:gd name="T19" fmla="*/ 130 h 326"/>
                <a:gd name="T20" fmla="*/ 71 w 387"/>
                <a:gd name="T21" fmla="*/ 9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326">
                  <a:moveTo>
                    <a:pt x="71" y="95"/>
                  </a:moveTo>
                  <a:cubicBezTo>
                    <a:pt x="114" y="82"/>
                    <a:pt x="218" y="89"/>
                    <a:pt x="252" y="121"/>
                  </a:cubicBezTo>
                  <a:cubicBezTo>
                    <a:pt x="303" y="167"/>
                    <a:pt x="199" y="302"/>
                    <a:pt x="298" y="318"/>
                  </a:cubicBezTo>
                  <a:cubicBezTo>
                    <a:pt x="351" y="326"/>
                    <a:pt x="387" y="193"/>
                    <a:pt x="322" y="169"/>
                  </a:cubicBezTo>
                  <a:cubicBezTo>
                    <a:pt x="300" y="161"/>
                    <a:pt x="316" y="131"/>
                    <a:pt x="306" y="113"/>
                  </a:cubicBezTo>
                  <a:cubicBezTo>
                    <a:pt x="292" y="87"/>
                    <a:pt x="305" y="29"/>
                    <a:pt x="220" y="15"/>
                  </a:cubicBezTo>
                  <a:cubicBezTo>
                    <a:pt x="161" y="6"/>
                    <a:pt x="128" y="0"/>
                    <a:pt x="74" y="38"/>
                  </a:cubicBezTo>
                  <a:cubicBezTo>
                    <a:pt x="44" y="59"/>
                    <a:pt x="67" y="134"/>
                    <a:pt x="30" y="150"/>
                  </a:cubicBezTo>
                  <a:cubicBezTo>
                    <a:pt x="14" y="158"/>
                    <a:pt x="0" y="185"/>
                    <a:pt x="34" y="189"/>
                  </a:cubicBezTo>
                  <a:cubicBezTo>
                    <a:pt x="93" y="197"/>
                    <a:pt x="69" y="211"/>
                    <a:pt x="72" y="130"/>
                  </a:cubicBezTo>
                  <a:cubicBezTo>
                    <a:pt x="73" y="125"/>
                    <a:pt x="72" y="102"/>
                    <a:pt x="71" y="9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6" name="Freeform 3697"/>
            <p:cNvSpPr/>
            <p:nvPr/>
          </p:nvSpPr>
          <p:spPr bwMode="auto">
            <a:xfrm>
              <a:off x="-11710194" y="-7497763"/>
              <a:ext cx="322263" cy="407988"/>
            </a:xfrm>
            <a:custGeom>
              <a:avLst/>
              <a:gdLst>
                <a:gd name="T0" fmla="*/ 52 w 86"/>
                <a:gd name="T1" fmla="*/ 3 h 109"/>
                <a:gd name="T2" fmla="*/ 81 w 86"/>
                <a:gd name="T3" fmla="*/ 60 h 109"/>
                <a:gd name="T4" fmla="*/ 35 w 86"/>
                <a:gd name="T5" fmla="*/ 105 h 109"/>
                <a:gd name="T6" fmla="*/ 5 w 86"/>
                <a:gd name="T7" fmla="*/ 48 h 109"/>
                <a:gd name="T8" fmla="*/ 52 w 86"/>
                <a:gd name="T9" fmla="*/ 3 h 109"/>
              </a:gdLst>
              <a:ahLst/>
              <a:cxnLst>
                <a:cxn ang="0">
                  <a:pos x="T0" y="T1"/>
                </a:cxn>
                <a:cxn ang="0">
                  <a:pos x="T2" y="T3"/>
                </a:cxn>
                <a:cxn ang="0">
                  <a:pos x="T4" y="T5"/>
                </a:cxn>
                <a:cxn ang="0">
                  <a:pos x="T6" y="T7"/>
                </a:cxn>
                <a:cxn ang="0">
                  <a:pos x="T8" y="T9"/>
                </a:cxn>
              </a:cxnLst>
              <a:rect l="0" t="0" r="r" b="b"/>
              <a:pathLst>
                <a:path w="86" h="109">
                  <a:moveTo>
                    <a:pt x="52" y="3"/>
                  </a:moveTo>
                  <a:cubicBezTo>
                    <a:pt x="73" y="6"/>
                    <a:pt x="86" y="32"/>
                    <a:pt x="81" y="60"/>
                  </a:cubicBezTo>
                  <a:cubicBezTo>
                    <a:pt x="77" y="89"/>
                    <a:pt x="56" y="109"/>
                    <a:pt x="35" y="105"/>
                  </a:cubicBezTo>
                  <a:cubicBezTo>
                    <a:pt x="14" y="102"/>
                    <a:pt x="0" y="76"/>
                    <a:pt x="5" y="48"/>
                  </a:cubicBezTo>
                  <a:cubicBezTo>
                    <a:pt x="10" y="20"/>
                    <a:pt x="30" y="0"/>
                    <a:pt x="52" y="3"/>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7" name="Freeform 3698"/>
            <p:cNvSpPr/>
            <p:nvPr/>
          </p:nvSpPr>
          <p:spPr bwMode="auto">
            <a:xfrm>
              <a:off x="-11680031" y="-7459663"/>
              <a:ext cx="263525" cy="333375"/>
            </a:xfrm>
            <a:custGeom>
              <a:avLst/>
              <a:gdLst>
                <a:gd name="T0" fmla="*/ 42 w 70"/>
                <a:gd name="T1" fmla="*/ 3 h 89"/>
                <a:gd name="T2" fmla="*/ 66 w 70"/>
                <a:gd name="T3" fmla="*/ 49 h 89"/>
                <a:gd name="T4" fmla="*/ 29 w 70"/>
                <a:gd name="T5" fmla="*/ 86 h 89"/>
                <a:gd name="T6" fmla="*/ 4 w 70"/>
                <a:gd name="T7" fmla="*/ 39 h 89"/>
                <a:gd name="T8" fmla="*/ 42 w 70"/>
                <a:gd name="T9" fmla="*/ 3 h 89"/>
              </a:gdLst>
              <a:ahLst/>
              <a:cxnLst>
                <a:cxn ang="0">
                  <a:pos x="T0" y="T1"/>
                </a:cxn>
                <a:cxn ang="0">
                  <a:pos x="T2" y="T3"/>
                </a:cxn>
                <a:cxn ang="0">
                  <a:pos x="T4" y="T5"/>
                </a:cxn>
                <a:cxn ang="0">
                  <a:pos x="T6" y="T7"/>
                </a:cxn>
                <a:cxn ang="0">
                  <a:pos x="T8" y="T9"/>
                </a:cxn>
              </a:cxnLst>
              <a:rect l="0" t="0" r="r" b="b"/>
              <a:pathLst>
                <a:path w="70" h="89">
                  <a:moveTo>
                    <a:pt x="42" y="3"/>
                  </a:moveTo>
                  <a:cubicBezTo>
                    <a:pt x="59" y="5"/>
                    <a:pt x="70" y="26"/>
                    <a:pt x="66" y="49"/>
                  </a:cubicBezTo>
                  <a:cubicBezTo>
                    <a:pt x="63" y="72"/>
                    <a:pt x="46" y="89"/>
                    <a:pt x="29" y="86"/>
                  </a:cubicBezTo>
                  <a:cubicBezTo>
                    <a:pt x="11" y="83"/>
                    <a:pt x="0" y="62"/>
                    <a:pt x="4" y="39"/>
                  </a:cubicBezTo>
                  <a:cubicBezTo>
                    <a:pt x="8" y="16"/>
                    <a:pt x="25" y="0"/>
                    <a:pt x="42"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8" name="Freeform 3699"/>
            <p:cNvSpPr/>
            <p:nvPr/>
          </p:nvSpPr>
          <p:spPr bwMode="auto">
            <a:xfrm>
              <a:off x="-11638756" y="-7340601"/>
              <a:ext cx="131763" cy="127000"/>
            </a:xfrm>
            <a:custGeom>
              <a:avLst/>
              <a:gdLst>
                <a:gd name="T0" fmla="*/ 21 w 35"/>
                <a:gd name="T1" fmla="*/ 2 h 34"/>
                <a:gd name="T2" fmla="*/ 33 w 35"/>
                <a:gd name="T3" fmla="*/ 21 h 34"/>
                <a:gd name="T4" fmla="*/ 14 w 35"/>
                <a:gd name="T5" fmla="*/ 33 h 34"/>
                <a:gd name="T6" fmla="*/ 2 w 35"/>
                <a:gd name="T7" fmla="*/ 14 h 34"/>
                <a:gd name="T8" fmla="*/ 21 w 35"/>
                <a:gd name="T9" fmla="*/ 2 h 34"/>
              </a:gdLst>
              <a:ahLst/>
              <a:cxnLst>
                <a:cxn ang="0">
                  <a:pos x="T0" y="T1"/>
                </a:cxn>
                <a:cxn ang="0">
                  <a:pos x="T2" y="T3"/>
                </a:cxn>
                <a:cxn ang="0">
                  <a:pos x="T4" y="T5"/>
                </a:cxn>
                <a:cxn ang="0">
                  <a:pos x="T6" y="T7"/>
                </a:cxn>
                <a:cxn ang="0">
                  <a:pos x="T8" y="T9"/>
                </a:cxn>
              </a:cxnLst>
              <a:rect l="0" t="0" r="r" b="b"/>
              <a:pathLst>
                <a:path w="35" h="34">
                  <a:moveTo>
                    <a:pt x="21" y="2"/>
                  </a:moveTo>
                  <a:cubicBezTo>
                    <a:pt x="29" y="4"/>
                    <a:pt x="35" y="12"/>
                    <a:pt x="33" y="21"/>
                  </a:cubicBezTo>
                  <a:cubicBezTo>
                    <a:pt x="31" y="29"/>
                    <a:pt x="22" y="34"/>
                    <a:pt x="14" y="33"/>
                  </a:cubicBezTo>
                  <a:cubicBezTo>
                    <a:pt x="5" y="31"/>
                    <a:pt x="0" y="22"/>
                    <a:pt x="2" y="14"/>
                  </a:cubicBezTo>
                  <a:cubicBezTo>
                    <a:pt x="4" y="5"/>
                    <a:pt x="12" y="0"/>
                    <a:pt x="21"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9" name="Freeform 3700"/>
            <p:cNvSpPr/>
            <p:nvPr/>
          </p:nvSpPr>
          <p:spPr bwMode="auto">
            <a:xfrm>
              <a:off x="-11410156" y="-7396163"/>
              <a:ext cx="228600" cy="212725"/>
            </a:xfrm>
            <a:custGeom>
              <a:avLst/>
              <a:gdLst>
                <a:gd name="T0" fmla="*/ 12 w 61"/>
                <a:gd name="T1" fmla="*/ 3 h 57"/>
                <a:gd name="T2" fmla="*/ 37 w 61"/>
                <a:gd name="T3" fmla="*/ 21 h 57"/>
                <a:gd name="T4" fmla="*/ 26 w 61"/>
                <a:gd name="T5" fmla="*/ 56 h 57"/>
                <a:gd name="T6" fmla="*/ 14 w 61"/>
                <a:gd name="T7" fmla="*/ 27 h 57"/>
                <a:gd name="T8" fmla="*/ 12 w 61"/>
                <a:gd name="T9" fmla="*/ 3 h 57"/>
              </a:gdLst>
              <a:ahLst/>
              <a:cxnLst>
                <a:cxn ang="0">
                  <a:pos x="T0" y="T1"/>
                </a:cxn>
                <a:cxn ang="0">
                  <a:pos x="T2" y="T3"/>
                </a:cxn>
                <a:cxn ang="0">
                  <a:pos x="T4" y="T5"/>
                </a:cxn>
                <a:cxn ang="0">
                  <a:pos x="T6" y="T7"/>
                </a:cxn>
                <a:cxn ang="0">
                  <a:pos x="T8" y="T9"/>
                </a:cxn>
              </a:cxnLst>
              <a:rect l="0" t="0" r="r" b="b"/>
              <a:pathLst>
                <a:path w="61" h="57">
                  <a:moveTo>
                    <a:pt x="12" y="3"/>
                  </a:moveTo>
                  <a:cubicBezTo>
                    <a:pt x="20" y="7"/>
                    <a:pt x="61" y="0"/>
                    <a:pt x="37" y="21"/>
                  </a:cubicBezTo>
                  <a:cubicBezTo>
                    <a:pt x="31" y="26"/>
                    <a:pt x="33" y="57"/>
                    <a:pt x="26" y="56"/>
                  </a:cubicBezTo>
                  <a:cubicBezTo>
                    <a:pt x="0" y="52"/>
                    <a:pt x="11" y="55"/>
                    <a:pt x="14" y="27"/>
                  </a:cubicBezTo>
                  <a:cubicBezTo>
                    <a:pt x="14" y="19"/>
                    <a:pt x="14" y="10"/>
                    <a:pt x="12" y="3"/>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0" name="Freeform 3701"/>
            <p:cNvSpPr/>
            <p:nvPr/>
          </p:nvSpPr>
          <p:spPr bwMode="auto">
            <a:xfrm>
              <a:off x="-11237119" y="-7459663"/>
              <a:ext cx="300038" cy="446088"/>
            </a:xfrm>
            <a:custGeom>
              <a:avLst/>
              <a:gdLst>
                <a:gd name="T0" fmla="*/ 0 w 80"/>
                <a:gd name="T1" fmla="*/ 104 h 119"/>
                <a:gd name="T2" fmla="*/ 7 w 80"/>
                <a:gd name="T3" fmla="*/ 12 h 119"/>
                <a:gd name="T4" fmla="*/ 69 w 80"/>
                <a:gd name="T5" fmla="*/ 28 h 119"/>
                <a:gd name="T6" fmla="*/ 38 w 80"/>
                <a:gd name="T7" fmla="*/ 118 h 119"/>
                <a:gd name="T8" fmla="*/ 0 w 80"/>
                <a:gd name="T9" fmla="*/ 104 h 119"/>
              </a:gdLst>
              <a:ahLst/>
              <a:cxnLst>
                <a:cxn ang="0">
                  <a:pos x="T0" y="T1"/>
                </a:cxn>
                <a:cxn ang="0">
                  <a:pos x="T2" y="T3"/>
                </a:cxn>
                <a:cxn ang="0">
                  <a:pos x="T4" y="T5"/>
                </a:cxn>
                <a:cxn ang="0">
                  <a:pos x="T6" y="T7"/>
                </a:cxn>
                <a:cxn ang="0">
                  <a:pos x="T8" y="T9"/>
                </a:cxn>
              </a:cxnLst>
              <a:rect l="0" t="0" r="r" b="b"/>
              <a:pathLst>
                <a:path w="80" h="119">
                  <a:moveTo>
                    <a:pt x="0" y="104"/>
                  </a:moveTo>
                  <a:cubicBezTo>
                    <a:pt x="7" y="12"/>
                    <a:pt x="7" y="12"/>
                    <a:pt x="7" y="12"/>
                  </a:cubicBezTo>
                  <a:cubicBezTo>
                    <a:pt x="36" y="2"/>
                    <a:pt x="58" y="0"/>
                    <a:pt x="69" y="28"/>
                  </a:cubicBezTo>
                  <a:cubicBezTo>
                    <a:pt x="75" y="43"/>
                    <a:pt x="80" y="115"/>
                    <a:pt x="38" y="118"/>
                  </a:cubicBezTo>
                  <a:cubicBezTo>
                    <a:pt x="31" y="119"/>
                    <a:pt x="10"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1" name="Freeform 3702"/>
            <p:cNvSpPr/>
            <p:nvPr/>
          </p:nvSpPr>
          <p:spPr bwMode="auto">
            <a:xfrm>
              <a:off x="-11333956" y="-7442201"/>
              <a:ext cx="325438" cy="417513"/>
            </a:xfrm>
            <a:custGeom>
              <a:avLst/>
              <a:gdLst>
                <a:gd name="T0" fmla="*/ 52 w 87"/>
                <a:gd name="T1" fmla="*/ 4 h 111"/>
                <a:gd name="T2" fmla="*/ 82 w 87"/>
                <a:gd name="T3" fmla="*/ 62 h 111"/>
                <a:gd name="T4" fmla="*/ 35 w 87"/>
                <a:gd name="T5" fmla="*/ 107 h 111"/>
                <a:gd name="T6" fmla="*/ 5 w 87"/>
                <a:gd name="T7" fmla="*/ 49 h 111"/>
                <a:gd name="T8" fmla="*/ 52 w 87"/>
                <a:gd name="T9" fmla="*/ 4 h 111"/>
              </a:gdLst>
              <a:ahLst/>
              <a:cxnLst>
                <a:cxn ang="0">
                  <a:pos x="T0" y="T1"/>
                </a:cxn>
                <a:cxn ang="0">
                  <a:pos x="T2" y="T3"/>
                </a:cxn>
                <a:cxn ang="0">
                  <a:pos x="T4" y="T5"/>
                </a:cxn>
                <a:cxn ang="0">
                  <a:pos x="T6" y="T7"/>
                </a:cxn>
                <a:cxn ang="0">
                  <a:pos x="T8" y="T9"/>
                </a:cxn>
              </a:cxnLst>
              <a:rect l="0" t="0" r="r" b="b"/>
              <a:pathLst>
                <a:path w="87" h="111">
                  <a:moveTo>
                    <a:pt x="52" y="4"/>
                  </a:moveTo>
                  <a:cubicBezTo>
                    <a:pt x="73" y="7"/>
                    <a:pt x="87" y="33"/>
                    <a:pt x="82" y="62"/>
                  </a:cubicBezTo>
                  <a:cubicBezTo>
                    <a:pt x="78" y="90"/>
                    <a:pt x="57" y="111"/>
                    <a:pt x="35" y="107"/>
                  </a:cubicBezTo>
                  <a:cubicBezTo>
                    <a:pt x="14" y="104"/>
                    <a:pt x="0" y="78"/>
                    <a:pt x="5" y="49"/>
                  </a:cubicBezTo>
                  <a:cubicBezTo>
                    <a:pt x="10" y="21"/>
                    <a:pt x="31" y="0"/>
                    <a:pt x="52" y="4"/>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2" name="Freeform 3703"/>
            <p:cNvSpPr/>
            <p:nvPr/>
          </p:nvSpPr>
          <p:spPr bwMode="auto">
            <a:xfrm>
              <a:off x="-11300619" y="-7400926"/>
              <a:ext cx="258763" cy="334963"/>
            </a:xfrm>
            <a:custGeom>
              <a:avLst/>
              <a:gdLst>
                <a:gd name="T0" fmla="*/ 41 w 69"/>
                <a:gd name="T1" fmla="*/ 3 h 89"/>
                <a:gd name="T2" fmla="*/ 66 w 69"/>
                <a:gd name="T3" fmla="*/ 49 h 89"/>
                <a:gd name="T4" fmla="*/ 28 w 69"/>
                <a:gd name="T5" fmla="*/ 86 h 89"/>
                <a:gd name="T6" fmla="*/ 4 w 69"/>
                <a:gd name="T7" fmla="*/ 39 h 89"/>
                <a:gd name="T8" fmla="*/ 41 w 69"/>
                <a:gd name="T9" fmla="*/ 3 h 89"/>
              </a:gdLst>
              <a:ahLst/>
              <a:cxnLst>
                <a:cxn ang="0">
                  <a:pos x="T0" y="T1"/>
                </a:cxn>
                <a:cxn ang="0">
                  <a:pos x="T2" y="T3"/>
                </a:cxn>
                <a:cxn ang="0">
                  <a:pos x="T4" y="T5"/>
                </a:cxn>
                <a:cxn ang="0">
                  <a:pos x="T6" y="T7"/>
                </a:cxn>
                <a:cxn ang="0">
                  <a:pos x="T8" y="T9"/>
                </a:cxn>
              </a:cxnLst>
              <a:rect l="0" t="0" r="r" b="b"/>
              <a:pathLst>
                <a:path w="69" h="89">
                  <a:moveTo>
                    <a:pt x="41" y="3"/>
                  </a:moveTo>
                  <a:cubicBezTo>
                    <a:pt x="59" y="6"/>
                    <a:pt x="69" y="26"/>
                    <a:pt x="66" y="49"/>
                  </a:cubicBezTo>
                  <a:cubicBezTo>
                    <a:pt x="62" y="72"/>
                    <a:pt x="45" y="89"/>
                    <a:pt x="28" y="86"/>
                  </a:cubicBezTo>
                  <a:cubicBezTo>
                    <a:pt x="11" y="83"/>
                    <a:pt x="0" y="62"/>
                    <a:pt x="4" y="39"/>
                  </a:cubicBezTo>
                  <a:cubicBezTo>
                    <a:pt x="7" y="16"/>
                    <a:pt x="24" y="0"/>
                    <a:pt x="41"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3" name="Freeform 3704"/>
            <p:cNvSpPr/>
            <p:nvPr/>
          </p:nvSpPr>
          <p:spPr bwMode="auto">
            <a:xfrm>
              <a:off x="-11278394" y="-7269163"/>
              <a:ext cx="138113" cy="138113"/>
            </a:xfrm>
            <a:custGeom>
              <a:avLst/>
              <a:gdLst>
                <a:gd name="T0" fmla="*/ 23 w 37"/>
                <a:gd name="T1" fmla="*/ 2 h 37"/>
                <a:gd name="T2" fmla="*/ 35 w 37"/>
                <a:gd name="T3" fmla="*/ 22 h 37"/>
                <a:gd name="T4" fmla="*/ 15 w 37"/>
                <a:gd name="T5" fmla="*/ 35 h 37"/>
                <a:gd name="T6" fmla="*/ 2 w 37"/>
                <a:gd name="T7" fmla="*/ 15 h 37"/>
                <a:gd name="T8" fmla="*/ 23 w 37"/>
                <a:gd name="T9" fmla="*/ 2 h 37"/>
              </a:gdLst>
              <a:ahLst/>
              <a:cxnLst>
                <a:cxn ang="0">
                  <a:pos x="T0" y="T1"/>
                </a:cxn>
                <a:cxn ang="0">
                  <a:pos x="T2" y="T3"/>
                </a:cxn>
                <a:cxn ang="0">
                  <a:pos x="T4" y="T5"/>
                </a:cxn>
                <a:cxn ang="0">
                  <a:pos x="T6" y="T7"/>
                </a:cxn>
                <a:cxn ang="0">
                  <a:pos x="T8" y="T9"/>
                </a:cxn>
              </a:cxnLst>
              <a:rect l="0" t="0" r="r" b="b"/>
              <a:pathLst>
                <a:path w="37" h="37">
                  <a:moveTo>
                    <a:pt x="23" y="2"/>
                  </a:moveTo>
                  <a:cubicBezTo>
                    <a:pt x="32" y="4"/>
                    <a:pt x="37" y="13"/>
                    <a:pt x="35" y="22"/>
                  </a:cubicBezTo>
                  <a:cubicBezTo>
                    <a:pt x="33" y="31"/>
                    <a:pt x="24" y="37"/>
                    <a:pt x="15" y="35"/>
                  </a:cubicBezTo>
                  <a:cubicBezTo>
                    <a:pt x="6" y="33"/>
                    <a:pt x="0" y="24"/>
                    <a:pt x="2" y="15"/>
                  </a:cubicBezTo>
                  <a:cubicBezTo>
                    <a:pt x="4" y="6"/>
                    <a:pt x="13" y="0"/>
                    <a:pt x="23"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4" name="Freeform 3705"/>
            <p:cNvSpPr/>
            <p:nvPr/>
          </p:nvSpPr>
          <p:spPr bwMode="auto">
            <a:xfrm>
              <a:off x="-11600656" y="-7554913"/>
              <a:ext cx="190500" cy="65088"/>
            </a:xfrm>
            <a:custGeom>
              <a:avLst/>
              <a:gdLst>
                <a:gd name="T0" fmla="*/ 1 w 51"/>
                <a:gd name="T1" fmla="*/ 17 h 17"/>
                <a:gd name="T2" fmla="*/ 46 w 51"/>
                <a:gd name="T3" fmla="*/ 16 h 17"/>
                <a:gd name="T4" fmla="*/ 22 w 51"/>
                <a:gd name="T5" fmla="*/ 5 h 17"/>
                <a:gd name="T6" fmla="*/ 1 w 51"/>
                <a:gd name="T7" fmla="*/ 17 h 17"/>
              </a:gdLst>
              <a:ahLst/>
              <a:cxnLst>
                <a:cxn ang="0">
                  <a:pos x="T0" y="T1"/>
                </a:cxn>
                <a:cxn ang="0">
                  <a:pos x="T2" y="T3"/>
                </a:cxn>
                <a:cxn ang="0">
                  <a:pos x="T4" y="T5"/>
                </a:cxn>
                <a:cxn ang="0">
                  <a:pos x="T6" y="T7"/>
                </a:cxn>
              </a:cxnLst>
              <a:rect l="0" t="0" r="r" b="b"/>
              <a:pathLst>
                <a:path w="51" h="17">
                  <a:moveTo>
                    <a:pt x="1" y="17"/>
                  </a:moveTo>
                  <a:cubicBezTo>
                    <a:pt x="14" y="15"/>
                    <a:pt x="38" y="14"/>
                    <a:pt x="46" y="16"/>
                  </a:cubicBezTo>
                  <a:cubicBezTo>
                    <a:pt x="51" y="17"/>
                    <a:pt x="45" y="0"/>
                    <a:pt x="22" y="5"/>
                  </a:cubicBezTo>
                  <a:cubicBezTo>
                    <a:pt x="6" y="7"/>
                    <a:pt x="0" y="17"/>
                    <a:pt x="1" y="17"/>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5" name="Freeform 3706"/>
            <p:cNvSpPr/>
            <p:nvPr/>
          </p:nvSpPr>
          <p:spPr bwMode="auto">
            <a:xfrm>
              <a:off x="-10997406" y="-7400926"/>
              <a:ext cx="176213" cy="311150"/>
            </a:xfrm>
            <a:custGeom>
              <a:avLst/>
              <a:gdLst>
                <a:gd name="T0" fmla="*/ 0 w 47"/>
                <a:gd name="T1" fmla="*/ 25 h 83"/>
                <a:gd name="T2" fmla="*/ 43 w 47"/>
                <a:gd name="T3" fmla="*/ 29 h 83"/>
                <a:gd name="T4" fmla="*/ 2 w 47"/>
                <a:gd name="T5" fmla="*/ 71 h 83"/>
                <a:gd name="T6" fmla="*/ 5 w 47"/>
                <a:gd name="T7" fmla="*/ 49 h 83"/>
                <a:gd name="T8" fmla="*/ 0 w 47"/>
                <a:gd name="T9" fmla="*/ 25 h 83"/>
              </a:gdLst>
              <a:ahLst/>
              <a:cxnLst>
                <a:cxn ang="0">
                  <a:pos x="T0" y="T1"/>
                </a:cxn>
                <a:cxn ang="0">
                  <a:pos x="T2" y="T3"/>
                </a:cxn>
                <a:cxn ang="0">
                  <a:pos x="T4" y="T5"/>
                </a:cxn>
                <a:cxn ang="0">
                  <a:pos x="T6" y="T7"/>
                </a:cxn>
                <a:cxn ang="0">
                  <a:pos x="T8" y="T9"/>
                </a:cxn>
              </a:cxnLst>
              <a:rect l="0" t="0" r="r" b="b"/>
              <a:pathLst>
                <a:path w="47" h="83">
                  <a:moveTo>
                    <a:pt x="0" y="25"/>
                  </a:moveTo>
                  <a:cubicBezTo>
                    <a:pt x="17" y="17"/>
                    <a:pt x="47" y="0"/>
                    <a:pt x="43" y="29"/>
                  </a:cubicBezTo>
                  <a:cubicBezTo>
                    <a:pt x="39" y="50"/>
                    <a:pt x="28" y="83"/>
                    <a:pt x="2" y="71"/>
                  </a:cubicBezTo>
                  <a:cubicBezTo>
                    <a:pt x="1" y="70"/>
                    <a:pt x="6" y="62"/>
                    <a:pt x="5" y="49"/>
                  </a:cubicBezTo>
                  <a:cubicBezTo>
                    <a:pt x="3" y="34"/>
                    <a:pt x="2" y="25"/>
                    <a:pt x="0" y="2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6" name="Freeform 3707"/>
            <p:cNvSpPr/>
            <p:nvPr/>
          </p:nvSpPr>
          <p:spPr bwMode="auto">
            <a:xfrm>
              <a:off x="-10967244" y="-7337426"/>
              <a:ext cx="311150" cy="555625"/>
            </a:xfrm>
            <a:custGeom>
              <a:avLst/>
              <a:gdLst>
                <a:gd name="T0" fmla="*/ 63 w 83"/>
                <a:gd name="T1" fmla="*/ 1 h 148"/>
                <a:gd name="T2" fmla="*/ 40 w 83"/>
                <a:gd name="T3" fmla="*/ 147 h 148"/>
                <a:gd name="T4" fmla="*/ 26 w 83"/>
                <a:gd name="T5" fmla="*/ 119 h 148"/>
                <a:gd name="T6" fmla="*/ 32 w 83"/>
                <a:gd name="T7" fmla="*/ 71 h 148"/>
                <a:gd name="T8" fmla="*/ 80 w 83"/>
                <a:gd name="T9" fmla="*/ 8 h 148"/>
                <a:gd name="T10" fmla="*/ 63 w 83"/>
                <a:gd name="T11" fmla="*/ 1 h 148"/>
              </a:gdLst>
              <a:ahLst/>
              <a:cxnLst>
                <a:cxn ang="0">
                  <a:pos x="T0" y="T1"/>
                </a:cxn>
                <a:cxn ang="0">
                  <a:pos x="T2" y="T3"/>
                </a:cxn>
                <a:cxn ang="0">
                  <a:pos x="T4" y="T5"/>
                </a:cxn>
                <a:cxn ang="0">
                  <a:pos x="T6" y="T7"/>
                </a:cxn>
                <a:cxn ang="0">
                  <a:pos x="T8" y="T9"/>
                </a:cxn>
                <a:cxn ang="0">
                  <a:pos x="T10" y="T11"/>
                </a:cxn>
              </a:cxnLst>
              <a:rect l="0" t="0" r="r" b="b"/>
              <a:pathLst>
                <a:path w="83" h="148">
                  <a:moveTo>
                    <a:pt x="63" y="1"/>
                  </a:moveTo>
                  <a:cubicBezTo>
                    <a:pt x="11" y="24"/>
                    <a:pt x="0" y="133"/>
                    <a:pt x="40" y="147"/>
                  </a:cubicBezTo>
                  <a:cubicBezTo>
                    <a:pt x="41" y="148"/>
                    <a:pt x="28" y="138"/>
                    <a:pt x="26" y="119"/>
                  </a:cubicBezTo>
                  <a:cubicBezTo>
                    <a:pt x="26" y="103"/>
                    <a:pt x="29" y="80"/>
                    <a:pt x="32" y="71"/>
                  </a:cubicBezTo>
                  <a:cubicBezTo>
                    <a:pt x="51" y="17"/>
                    <a:pt x="66" y="17"/>
                    <a:pt x="80" y="8"/>
                  </a:cubicBezTo>
                  <a:cubicBezTo>
                    <a:pt x="83" y="6"/>
                    <a:pt x="65" y="0"/>
                    <a:pt x="63"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7" name="Freeform 3708"/>
            <p:cNvSpPr/>
            <p:nvPr/>
          </p:nvSpPr>
          <p:spPr bwMode="auto">
            <a:xfrm>
              <a:off x="-10749756" y="-7085013"/>
              <a:ext cx="60325" cy="63500"/>
            </a:xfrm>
            <a:custGeom>
              <a:avLst/>
              <a:gdLst>
                <a:gd name="T0" fmla="*/ 9 w 16"/>
                <a:gd name="T1" fmla="*/ 1 h 17"/>
                <a:gd name="T2" fmla="*/ 15 w 16"/>
                <a:gd name="T3" fmla="*/ 10 h 17"/>
                <a:gd name="T4" fmla="*/ 6 w 16"/>
                <a:gd name="T5" fmla="*/ 16 h 17"/>
                <a:gd name="T6" fmla="*/ 1 w 16"/>
                <a:gd name="T7" fmla="*/ 7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8" name="Freeform 3709"/>
            <p:cNvSpPr/>
            <p:nvPr/>
          </p:nvSpPr>
          <p:spPr bwMode="auto">
            <a:xfrm>
              <a:off x="-10659269" y="-7142163"/>
              <a:ext cx="60325" cy="60325"/>
            </a:xfrm>
            <a:custGeom>
              <a:avLst/>
              <a:gdLst>
                <a:gd name="T0" fmla="*/ 10 w 16"/>
                <a:gd name="T1" fmla="*/ 1 h 16"/>
                <a:gd name="T2" fmla="*/ 15 w 16"/>
                <a:gd name="T3" fmla="*/ 10 h 16"/>
                <a:gd name="T4" fmla="*/ 6 w 16"/>
                <a:gd name="T5" fmla="*/ 15 h 16"/>
                <a:gd name="T6" fmla="*/ 1 w 16"/>
                <a:gd name="T7" fmla="*/ 7 h 16"/>
                <a:gd name="T8" fmla="*/ 10 w 16"/>
                <a:gd name="T9" fmla="*/ 1 h 16"/>
              </a:gdLst>
              <a:ahLst/>
              <a:cxnLst>
                <a:cxn ang="0">
                  <a:pos x="T0" y="T1"/>
                </a:cxn>
                <a:cxn ang="0">
                  <a:pos x="T2" y="T3"/>
                </a:cxn>
                <a:cxn ang="0">
                  <a:pos x="T4" y="T5"/>
                </a:cxn>
                <a:cxn ang="0">
                  <a:pos x="T6" y="T7"/>
                </a:cxn>
                <a:cxn ang="0">
                  <a:pos x="T8" y="T9"/>
                </a:cxn>
              </a:cxnLst>
              <a:rect l="0" t="0" r="r" b="b"/>
              <a:pathLst>
                <a:path w="16" h="16">
                  <a:moveTo>
                    <a:pt x="10" y="1"/>
                  </a:moveTo>
                  <a:cubicBezTo>
                    <a:pt x="14" y="2"/>
                    <a:pt x="16" y="6"/>
                    <a:pt x="15" y="10"/>
                  </a:cubicBezTo>
                  <a:cubicBezTo>
                    <a:pt x="14" y="14"/>
                    <a:pt x="10" y="16"/>
                    <a:pt x="6" y="15"/>
                  </a:cubicBezTo>
                  <a:cubicBezTo>
                    <a:pt x="2" y="14"/>
                    <a:pt x="0" y="11"/>
                    <a:pt x="1" y="7"/>
                  </a:cubicBezTo>
                  <a:cubicBezTo>
                    <a:pt x="2" y="3"/>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9" name="Freeform 3710"/>
            <p:cNvSpPr/>
            <p:nvPr/>
          </p:nvSpPr>
          <p:spPr bwMode="auto">
            <a:xfrm>
              <a:off x="-10625931" y="-7035801"/>
              <a:ext cx="60325" cy="63500"/>
            </a:xfrm>
            <a:custGeom>
              <a:avLst/>
              <a:gdLst>
                <a:gd name="T0" fmla="*/ 9 w 16"/>
                <a:gd name="T1" fmla="*/ 1 h 17"/>
                <a:gd name="T2" fmla="*/ 15 w 16"/>
                <a:gd name="T3" fmla="*/ 10 h 17"/>
                <a:gd name="T4" fmla="*/ 6 w 16"/>
                <a:gd name="T5" fmla="*/ 16 h 17"/>
                <a:gd name="T6" fmla="*/ 1 w 16"/>
                <a:gd name="T7" fmla="*/ 7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0" name="Freeform 3711"/>
            <p:cNvSpPr/>
            <p:nvPr/>
          </p:nvSpPr>
          <p:spPr bwMode="auto">
            <a:xfrm>
              <a:off x="-10714831" y="-6965951"/>
              <a:ext cx="58738" cy="60325"/>
            </a:xfrm>
            <a:custGeom>
              <a:avLst/>
              <a:gdLst>
                <a:gd name="T0" fmla="*/ 10 w 16"/>
                <a:gd name="T1" fmla="*/ 1 h 16"/>
                <a:gd name="T2" fmla="*/ 15 w 16"/>
                <a:gd name="T3" fmla="*/ 9 h 16"/>
                <a:gd name="T4" fmla="*/ 7 w 16"/>
                <a:gd name="T5" fmla="*/ 15 h 16"/>
                <a:gd name="T6" fmla="*/ 1 w 16"/>
                <a:gd name="T7" fmla="*/ 6 h 16"/>
                <a:gd name="T8" fmla="*/ 10 w 16"/>
                <a:gd name="T9" fmla="*/ 1 h 16"/>
              </a:gdLst>
              <a:ahLst/>
              <a:cxnLst>
                <a:cxn ang="0">
                  <a:pos x="T0" y="T1"/>
                </a:cxn>
                <a:cxn ang="0">
                  <a:pos x="T2" y="T3"/>
                </a:cxn>
                <a:cxn ang="0">
                  <a:pos x="T4" y="T5"/>
                </a:cxn>
                <a:cxn ang="0">
                  <a:pos x="T6" y="T7"/>
                </a:cxn>
                <a:cxn ang="0">
                  <a:pos x="T8" y="T9"/>
                </a:cxn>
              </a:cxnLst>
              <a:rect l="0" t="0" r="r" b="b"/>
              <a:pathLst>
                <a:path w="16" h="16">
                  <a:moveTo>
                    <a:pt x="10" y="1"/>
                  </a:moveTo>
                  <a:cubicBezTo>
                    <a:pt x="14" y="1"/>
                    <a:pt x="16" y="5"/>
                    <a:pt x="15" y="9"/>
                  </a:cubicBezTo>
                  <a:cubicBezTo>
                    <a:pt x="15" y="13"/>
                    <a:pt x="11" y="16"/>
                    <a:pt x="7" y="15"/>
                  </a:cubicBezTo>
                  <a:cubicBezTo>
                    <a:pt x="3" y="14"/>
                    <a:pt x="0" y="10"/>
                    <a:pt x="1" y="6"/>
                  </a:cubicBezTo>
                  <a:cubicBezTo>
                    <a:pt x="2" y="2"/>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1" name="Freeform 3712"/>
            <p:cNvSpPr/>
            <p:nvPr/>
          </p:nvSpPr>
          <p:spPr bwMode="auto">
            <a:xfrm>
              <a:off x="-11635581" y="-7842251"/>
              <a:ext cx="758825" cy="352425"/>
            </a:xfrm>
            <a:custGeom>
              <a:avLst/>
              <a:gdLst>
                <a:gd name="T0" fmla="*/ 191 w 202"/>
                <a:gd name="T1" fmla="*/ 93 h 94"/>
                <a:gd name="T2" fmla="*/ 13 w 202"/>
                <a:gd name="T3" fmla="*/ 68 h 94"/>
                <a:gd name="T4" fmla="*/ 10 w 202"/>
                <a:gd name="T5" fmla="*/ 28 h 94"/>
                <a:gd name="T6" fmla="*/ 197 w 202"/>
                <a:gd name="T7" fmla="*/ 52 h 94"/>
                <a:gd name="T8" fmla="*/ 193 w 202"/>
                <a:gd name="T9" fmla="*/ 83 h 94"/>
                <a:gd name="T10" fmla="*/ 191 w 202"/>
                <a:gd name="T11" fmla="*/ 93 h 94"/>
              </a:gdLst>
              <a:ahLst/>
              <a:cxnLst>
                <a:cxn ang="0">
                  <a:pos x="T0" y="T1"/>
                </a:cxn>
                <a:cxn ang="0">
                  <a:pos x="T2" y="T3"/>
                </a:cxn>
                <a:cxn ang="0">
                  <a:pos x="T4" y="T5"/>
                </a:cxn>
                <a:cxn ang="0">
                  <a:pos x="T6" y="T7"/>
                </a:cxn>
                <a:cxn ang="0">
                  <a:pos x="T8" y="T9"/>
                </a:cxn>
                <a:cxn ang="0">
                  <a:pos x="T10" y="T11"/>
                </a:cxn>
              </a:cxnLst>
              <a:rect l="0" t="0" r="r" b="b"/>
              <a:pathLst>
                <a:path w="202" h="94">
                  <a:moveTo>
                    <a:pt x="191" y="93"/>
                  </a:moveTo>
                  <a:cubicBezTo>
                    <a:pt x="139" y="63"/>
                    <a:pt x="77" y="60"/>
                    <a:pt x="13" y="68"/>
                  </a:cubicBezTo>
                  <a:cubicBezTo>
                    <a:pt x="0" y="62"/>
                    <a:pt x="0" y="37"/>
                    <a:pt x="10" y="28"/>
                  </a:cubicBezTo>
                  <a:cubicBezTo>
                    <a:pt x="44" y="0"/>
                    <a:pt x="191" y="35"/>
                    <a:pt x="197" y="52"/>
                  </a:cubicBezTo>
                  <a:cubicBezTo>
                    <a:pt x="202" y="68"/>
                    <a:pt x="194" y="64"/>
                    <a:pt x="193" y="83"/>
                  </a:cubicBezTo>
                  <a:cubicBezTo>
                    <a:pt x="192" y="87"/>
                    <a:pt x="201" y="94"/>
                    <a:pt x="191" y="93"/>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2" name="Freeform 3713"/>
            <p:cNvSpPr/>
            <p:nvPr/>
          </p:nvSpPr>
          <p:spPr bwMode="auto">
            <a:xfrm>
              <a:off x="-11822906" y="-7299326"/>
              <a:ext cx="500063" cy="280988"/>
            </a:xfrm>
            <a:custGeom>
              <a:avLst/>
              <a:gdLst>
                <a:gd name="T0" fmla="*/ 23 w 133"/>
                <a:gd name="T1" fmla="*/ 59 h 75"/>
                <a:gd name="T2" fmla="*/ 0 w 133"/>
                <a:gd name="T3" fmla="*/ 0 h 75"/>
                <a:gd name="T4" fmla="*/ 37 w 133"/>
                <a:gd name="T5" fmla="*/ 10 h 75"/>
                <a:gd name="T6" fmla="*/ 96 w 133"/>
                <a:gd name="T7" fmla="*/ 22 h 75"/>
                <a:gd name="T8" fmla="*/ 132 w 133"/>
                <a:gd name="T9" fmla="*/ 33 h 75"/>
                <a:gd name="T10" fmla="*/ 74 w 133"/>
                <a:gd name="T11" fmla="*/ 71 h 75"/>
                <a:gd name="T12" fmla="*/ 23 w 133"/>
                <a:gd name="T13" fmla="*/ 59 h 75"/>
              </a:gdLst>
              <a:ahLst/>
              <a:cxnLst>
                <a:cxn ang="0">
                  <a:pos x="T0" y="T1"/>
                </a:cxn>
                <a:cxn ang="0">
                  <a:pos x="T2" y="T3"/>
                </a:cxn>
                <a:cxn ang="0">
                  <a:pos x="T4" y="T5"/>
                </a:cxn>
                <a:cxn ang="0">
                  <a:pos x="T6" y="T7"/>
                </a:cxn>
                <a:cxn ang="0">
                  <a:pos x="T8" y="T9"/>
                </a:cxn>
                <a:cxn ang="0">
                  <a:pos x="T10" y="T11"/>
                </a:cxn>
                <a:cxn ang="0">
                  <a:pos x="T12" y="T13"/>
                </a:cxn>
              </a:cxnLst>
              <a:rect l="0" t="0" r="r" b="b"/>
              <a:pathLst>
                <a:path w="133" h="75">
                  <a:moveTo>
                    <a:pt x="23" y="59"/>
                  </a:moveTo>
                  <a:cubicBezTo>
                    <a:pt x="0" y="0"/>
                    <a:pt x="0" y="0"/>
                    <a:pt x="0" y="0"/>
                  </a:cubicBezTo>
                  <a:cubicBezTo>
                    <a:pt x="0" y="0"/>
                    <a:pt x="28" y="8"/>
                    <a:pt x="37" y="10"/>
                  </a:cubicBezTo>
                  <a:cubicBezTo>
                    <a:pt x="56" y="13"/>
                    <a:pt x="78" y="19"/>
                    <a:pt x="96" y="22"/>
                  </a:cubicBezTo>
                  <a:cubicBezTo>
                    <a:pt x="101" y="23"/>
                    <a:pt x="133" y="28"/>
                    <a:pt x="132" y="33"/>
                  </a:cubicBezTo>
                  <a:cubicBezTo>
                    <a:pt x="127" y="57"/>
                    <a:pt x="99" y="75"/>
                    <a:pt x="74" y="71"/>
                  </a:cubicBezTo>
                  <a:cubicBezTo>
                    <a:pt x="66" y="70"/>
                    <a:pt x="28" y="63"/>
                    <a:pt x="23" y="59"/>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3" name="Freeform 3714"/>
            <p:cNvSpPr/>
            <p:nvPr/>
          </p:nvSpPr>
          <p:spPr bwMode="auto">
            <a:xfrm>
              <a:off x="-10868819" y="-8304213"/>
              <a:ext cx="1249363" cy="1012825"/>
            </a:xfrm>
            <a:custGeom>
              <a:avLst/>
              <a:gdLst>
                <a:gd name="T0" fmla="*/ 20 w 333"/>
                <a:gd name="T1" fmla="*/ 241 h 270"/>
                <a:gd name="T2" fmla="*/ 1 w 333"/>
                <a:gd name="T3" fmla="*/ 189 h 270"/>
                <a:gd name="T4" fmla="*/ 45 w 333"/>
                <a:gd name="T5" fmla="*/ 189 h 270"/>
                <a:gd name="T6" fmla="*/ 43 w 333"/>
                <a:gd name="T7" fmla="*/ 75 h 270"/>
                <a:gd name="T8" fmla="*/ 93 w 333"/>
                <a:gd name="T9" fmla="*/ 174 h 270"/>
                <a:gd name="T10" fmla="*/ 140 w 333"/>
                <a:gd name="T11" fmla="*/ 169 h 270"/>
                <a:gd name="T12" fmla="*/ 136 w 333"/>
                <a:gd name="T13" fmla="*/ 20 h 270"/>
                <a:gd name="T14" fmla="*/ 176 w 333"/>
                <a:gd name="T15" fmla="*/ 57 h 270"/>
                <a:gd name="T16" fmla="*/ 190 w 333"/>
                <a:gd name="T17" fmla="*/ 136 h 270"/>
                <a:gd name="T18" fmla="*/ 222 w 333"/>
                <a:gd name="T19" fmla="*/ 20 h 270"/>
                <a:gd name="T20" fmla="*/ 261 w 333"/>
                <a:gd name="T21" fmla="*/ 2 h 270"/>
                <a:gd name="T22" fmla="*/ 210 w 333"/>
                <a:gd name="T23" fmla="*/ 227 h 270"/>
                <a:gd name="T24" fmla="*/ 20 w 333"/>
                <a:gd name="T25" fmla="*/ 24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270">
                  <a:moveTo>
                    <a:pt x="20" y="241"/>
                  </a:moveTo>
                  <a:cubicBezTo>
                    <a:pt x="14" y="222"/>
                    <a:pt x="7" y="209"/>
                    <a:pt x="1" y="189"/>
                  </a:cubicBezTo>
                  <a:cubicBezTo>
                    <a:pt x="16" y="190"/>
                    <a:pt x="30" y="188"/>
                    <a:pt x="45" y="189"/>
                  </a:cubicBezTo>
                  <a:cubicBezTo>
                    <a:pt x="18" y="156"/>
                    <a:pt x="0" y="86"/>
                    <a:pt x="43" y="75"/>
                  </a:cubicBezTo>
                  <a:cubicBezTo>
                    <a:pt x="80" y="68"/>
                    <a:pt x="79" y="133"/>
                    <a:pt x="93" y="174"/>
                  </a:cubicBezTo>
                  <a:cubicBezTo>
                    <a:pt x="102" y="189"/>
                    <a:pt x="126" y="173"/>
                    <a:pt x="140" y="169"/>
                  </a:cubicBezTo>
                  <a:cubicBezTo>
                    <a:pt x="115" y="141"/>
                    <a:pt x="77" y="33"/>
                    <a:pt x="136" y="20"/>
                  </a:cubicBezTo>
                  <a:cubicBezTo>
                    <a:pt x="156" y="15"/>
                    <a:pt x="172" y="31"/>
                    <a:pt x="176" y="57"/>
                  </a:cubicBezTo>
                  <a:cubicBezTo>
                    <a:pt x="183" y="92"/>
                    <a:pt x="175" y="142"/>
                    <a:pt x="190" y="136"/>
                  </a:cubicBezTo>
                  <a:cubicBezTo>
                    <a:pt x="228" y="123"/>
                    <a:pt x="201" y="57"/>
                    <a:pt x="222" y="20"/>
                  </a:cubicBezTo>
                  <a:cubicBezTo>
                    <a:pt x="230" y="4"/>
                    <a:pt x="245" y="0"/>
                    <a:pt x="261" y="2"/>
                  </a:cubicBezTo>
                  <a:cubicBezTo>
                    <a:pt x="316" y="7"/>
                    <a:pt x="333" y="155"/>
                    <a:pt x="210" y="227"/>
                  </a:cubicBezTo>
                  <a:cubicBezTo>
                    <a:pt x="174" y="247"/>
                    <a:pt x="98" y="270"/>
                    <a:pt x="20" y="24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126" name="组合 1125"/>
          <p:cNvGrpSpPr/>
          <p:nvPr/>
        </p:nvGrpSpPr>
        <p:grpSpPr>
          <a:xfrm>
            <a:off x="6161949" y="1836722"/>
            <a:ext cx="3753152" cy="617238"/>
            <a:chOff x="6282219" y="1202019"/>
            <a:chExt cx="4343825" cy="782652"/>
          </a:xfrm>
        </p:grpSpPr>
        <p:sp>
          <p:nvSpPr>
            <p:cNvPr id="1115" name="圆角矩形 1114"/>
            <p:cNvSpPr/>
            <p:nvPr/>
          </p:nvSpPr>
          <p:spPr>
            <a:xfrm>
              <a:off x="6282219" y="1202019"/>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9" name="圆角矩形 1118"/>
            <p:cNvSpPr/>
            <p:nvPr/>
          </p:nvSpPr>
          <p:spPr>
            <a:xfrm>
              <a:off x="6341269" y="1256399"/>
              <a:ext cx="4209998" cy="673893"/>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27" name="组合 1126"/>
          <p:cNvGrpSpPr/>
          <p:nvPr/>
        </p:nvGrpSpPr>
        <p:grpSpPr>
          <a:xfrm>
            <a:off x="6161949" y="2639650"/>
            <a:ext cx="3753152" cy="617238"/>
            <a:chOff x="6282219" y="2187559"/>
            <a:chExt cx="4343825" cy="782652"/>
          </a:xfrm>
        </p:grpSpPr>
        <p:sp>
          <p:nvSpPr>
            <p:cNvPr id="1120" name="圆角矩形 1119"/>
            <p:cNvSpPr/>
            <p:nvPr/>
          </p:nvSpPr>
          <p:spPr>
            <a:xfrm>
              <a:off x="6282219" y="2187559"/>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1" name="圆角矩形 1120"/>
            <p:cNvSpPr/>
            <p:nvPr/>
          </p:nvSpPr>
          <p:spPr>
            <a:xfrm>
              <a:off x="6341269" y="2241939"/>
              <a:ext cx="4209998" cy="673893"/>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28" name="组合 1127"/>
          <p:cNvGrpSpPr/>
          <p:nvPr/>
        </p:nvGrpSpPr>
        <p:grpSpPr>
          <a:xfrm>
            <a:off x="6161949" y="3442578"/>
            <a:ext cx="3753152" cy="617238"/>
            <a:chOff x="6282219" y="3065042"/>
            <a:chExt cx="4343825" cy="782652"/>
          </a:xfrm>
        </p:grpSpPr>
        <p:sp>
          <p:nvSpPr>
            <p:cNvPr id="1122" name="圆角矩形 1121"/>
            <p:cNvSpPr/>
            <p:nvPr/>
          </p:nvSpPr>
          <p:spPr>
            <a:xfrm>
              <a:off x="6282219" y="3065042"/>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3" name="圆角矩形 1122"/>
            <p:cNvSpPr/>
            <p:nvPr/>
          </p:nvSpPr>
          <p:spPr>
            <a:xfrm>
              <a:off x="6341269" y="3119422"/>
              <a:ext cx="4209998" cy="673893"/>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29" name="组合 1128"/>
          <p:cNvGrpSpPr/>
          <p:nvPr/>
        </p:nvGrpSpPr>
        <p:grpSpPr>
          <a:xfrm>
            <a:off x="6161949" y="4245507"/>
            <a:ext cx="3753152" cy="617238"/>
            <a:chOff x="6282219" y="4004446"/>
            <a:chExt cx="4343825" cy="782652"/>
          </a:xfrm>
        </p:grpSpPr>
        <p:sp>
          <p:nvSpPr>
            <p:cNvPr id="1124" name="圆角矩形 1123"/>
            <p:cNvSpPr/>
            <p:nvPr/>
          </p:nvSpPr>
          <p:spPr>
            <a:xfrm>
              <a:off x="6282219" y="4004446"/>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5" name="圆角矩形 1124"/>
            <p:cNvSpPr/>
            <p:nvPr/>
          </p:nvSpPr>
          <p:spPr>
            <a:xfrm>
              <a:off x="6341269" y="4058826"/>
              <a:ext cx="4209998" cy="673893"/>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0" name="组合 1129"/>
          <p:cNvGrpSpPr/>
          <p:nvPr/>
        </p:nvGrpSpPr>
        <p:grpSpPr>
          <a:xfrm>
            <a:off x="2406716" y="3180242"/>
            <a:ext cx="1962363" cy="784944"/>
            <a:chOff x="6282219" y="1202019"/>
            <a:chExt cx="4343825" cy="782652"/>
          </a:xfrm>
        </p:grpSpPr>
        <p:sp>
          <p:nvSpPr>
            <p:cNvPr id="1131" name="圆角矩形 1130"/>
            <p:cNvSpPr/>
            <p:nvPr/>
          </p:nvSpPr>
          <p:spPr>
            <a:xfrm>
              <a:off x="6282219" y="1202019"/>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2" name="圆角矩形 1131"/>
            <p:cNvSpPr/>
            <p:nvPr/>
          </p:nvSpPr>
          <p:spPr>
            <a:xfrm>
              <a:off x="6341269" y="1256399"/>
              <a:ext cx="4209998" cy="673893"/>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2" name="文本框 561"/>
          <p:cNvSpPr txBox="1"/>
          <p:nvPr/>
        </p:nvSpPr>
        <p:spPr>
          <a:xfrm>
            <a:off x="2696041" y="3249549"/>
            <a:ext cx="1467068" cy="646331"/>
          </a:xfrm>
          <a:prstGeom prst="rect">
            <a:avLst/>
          </a:prstGeom>
          <a:noFill/>
        </p:spPr>
        <p:txBody>
          <a:bodyPr wrap="none" rtlCol="0">
            <a:spAutoFit/>
          </a:bodyPr>
          <a:lstStyle/>
          <a:p>
            <a:r>
              <a:rPr lang="zh-CN" altLang="en-US" sz="2000" b="1" smtClean="0">
                <a:solidFill>
                  <a:schemeClr val="bg1"/>
                </a:solidFill>
                <a:latin typeface="Microsoft YaHei UI" panose="020B0503020204020204" pitchFamily="34" charset="-122"/>
                <a:ea typeface="Microsoft YaHei UI" panose="020B0503020204020204" pitchFamily="34" charset="-122"/>
              </a:rPr>
              <a:t>目          录</a:t>
            </a:r>
            <a:endParaRPr lang="en-US" altLang="zh-CN" sz="2000" b="1" smtClean="0">
              <a:solidFill>
                <a:schemeClr val="bg1"/>
              </a:solidFill>
              <a:latin typeface="Microsoft YaHei UI" panose="020B0503020204020204" pitchFamily="34" charset="-122"/>
              <a:ea typeface="Microsoft YaHei UI" panose="020B0503020204020204" pitchFamily="34" charset="-122"/>
            </a:endParaRPr>
          </a:p>
          <a:p>
            <a:pPr algn="ctr"/>
            <a:r>
              <a:rPr lang="en-US" altLang="zh-CN" sz="1600" smtClean="0">
                <a:solidFill>
                  <a:schemeClr val="bg1">
                    <a:lumMod val="50000"/>
                  </a:schemeClr>
                </a:solidFill>
                <a:latin typeface="Gulim" panose="020B0600000101010101" pitchFamily="34" charset="-127"/>
                <a:ea typeface="Gulim" panose="020B0600000101010101" pitchFamily="34" charset="-127"/>
              </a:rPr>
              <a:t>CONTENT</a:t>
            </a:r>
            <a:endParaRPr lang="zh-CN" altLang="en-US" sz="1600">
              <a:solidFill>
                <a:schemeClr val="bg1">
                  <a:lumMod val="50000"/>
                </a:schemeClr>
              </a:solidFill>
              <a:latin typeface="Gulim" panose="020B0600000101010101" pitchFamily="34" charset="-127"/>
              <a:ea typeface="Gulim" panose="020B0600000101010101" pitchFamily="34" charset="-127"/>
            </a:endParaRPr>
          </a:p>
        </p:txBody>
      </p:sp>
      <p:cxnSp>
        <p:nvCxnSpPr>
          <p:cNvPr id="1135" name="直接连接符 1134"/>
          <p:cNvCxnSpPr/>
          <p:nvPr/>
        </p:nvCxnSpPr>
        <p:spPr>
          <a:xfrm>
            <a:off x="6781800" y="1879609"/>
            <a:ext cx="0" cy="531465"/>
          </a:xfrm>
          <a:prstGeom prst="line">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136" name="直接连接符 1135"/>
          <p:cNvCxnSpPr/>
          <p:nvPr/>
        </p:nvCxnSpPr>
        <p:spPr>
          <a:xfrm>
            <a:off x="6781800" y="2682537"/>
            <a:ext cx="0" cy="531465"/>
          </a:xfrm>
          <a:prstGeom prst="line">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137" name="直接连接符 1136"/>
          <p:cNvCxnSpPr/>
          <p:nvPr/>
        </p:nvCxnSpPr>
        <p:spPr>
          <a:xfrm>
            <a:off x="6781800" y="3485465"/>
            <a:ext cx="0" cy="531465"/>
          </a:xfrm>
          <a:prstGeom prst="line">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138" name="直接连接符 1137"/>
          <p:cNvCxnSpPr/>
          <p:nvPr/>
        </p:nvCxnSpPr>
        <p:spPr>
          <a:xfrm>
            <a:off x="6781800" y="4288394"/>
            <a:ext cx="0" cy="531465"/>
          </a:xfrm>
          <a:prstGeom prst="line">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1139" name="文本框 1138"/>
          <p:cNvSpPr txBox="1"/>
          <p:nvPr/>
        </p:nvSpPr>
        <p:spPr>
          <a:xfrm>
            <a:off x="6324577" y="1991846"/>
            <a:ext cx="343364" cy="400110"/>
          </a:xfrm>
          <a:prstGeom prst="rect">
            <a:avLst/>
          </a:prstGeom>
          <a:noFill/>
        </p:spPr>
        <p:txBody>
          <a:bodyPr wrap="none" rtlCol="0">
            <a:spAutoFit/>
          </a:bodyPr>
          <a:lstStyle/>
          <a:p>
            <a:pPr algn="ctr"/>
            <a:r>
              <a:rPr lang="en-US" altLang="zh-CN" sz="2000" b="1" smtClean="0">
                <a:solidFill>
                  <a:schemeClr val="bg1"/>
                </a:solidFill>
                <a:latin typeface="Microsoft YaHei UI" panose="020B0503020204020204" pitchFamily="34" charset="-122"/>
                <a:ea typeface="Microsoft YaHei UI" panose="020B0503020204020204" pitchFamily="34" charset="-122"/>
              </a:rPr>
              <a:t>1</a:t>
            </a:r>
            <a:endParaRPr lang="zh-CN" altLang="en-US" sz="2000" b="1">
              <a:solidFill>
                <a:schemeClr val="bg1"/>
              </a:solidFill>
              <a:latin typeface="Microsoft YaHei UI" panose="020B0503020204020204" pitchFamily="34" charset="-122"/>
              <a:ea typeface="Microsoft YaHei UI" panose="020B0503020204020204" pitchFamily="34" charset="-122"/>
            </a:endParaRPr>
          </a:p>
        </p:txBody>
      </p:sp>
      <p:sp>
        <p:nvSpPr>
          <p:cNvPr id="1140" name="文本框 1139"/>
          <p:cNvSpPr txBox="1"/>
          <p:nvPr/>
        </p:nvSpPr>
        <p:spPr>
          <a:xfrm>
            <a:off x="6324577" y="2765379"/>
            <a:ext cx="343364" cy="400110"/>
          </a:xfrm>
          <a:prstGeom prst="rect">
            <a:avLst/>
          </a:prstGeom>
          <a:noFill/>
        </p:spPr>
        <p:txBody>
          <a:bodyPr wrap="none" rtlCol="0">
            <a:spAutoFit/>
          </a:bodyPr>
          <a:lstStyle/>
          <a:p>
            <a:pPr algn="ctr"/>
            <a:r>
              <a:rPr lang="en-US" altLang="zh-CN" sz="2000" b="1" smtClean="0">
                <a:solidFill>
                  <a:schemeClr val="bg1"/>
                </a:solidFill>
                <a:latin typeface="Microsoft YaHei UI" panose="020B0503020204020204" pitchFamily="34" charset="-122"/>
                <a:ea typeface="Microsoft YaHei UI" panose="020B0503020204020204" pitchFamily="34" charset="-122"/>
              </a:rPr>
              <a:t>2</a:t>
            </a:r>
            <a:endParaRPr lang="zh-CN" altLang="en-US" sz="2000" b="1">
              <a:solidFill>
                <a:schemeClr val="bg1"/>
              </a:solidFill>
              <a:latin typeface="Microsoft YaHei UI" panose="020B0503020204020204" pitchFamily="34" charset="-122"/>
              <a:ea typeface="Microsoft YaHei UI" panose="020B0503020204020204" pitchFamily="34" charset="-122"/>
            </a:endParaRPr>
          </a:p>
        </p:txBody>
      </p:sp>
      <p:sp>
        <p:nvSpPr>
          <p:cNvPr id="1141" name="文本框 1140"/>
          <p:cNvSpPr txBox="1"/>
          <p:nvPr/>
        </p:nvSpPr>
        <p:spPr>
          <a:xfrm>
            <a:off x="6324577" y="3565076"/>
            <a:ext cx="343364" cy="400110"/>
          </a:xfrm>
          <a:prstGeom prst="rect">
            <a:avLst/>
          </a:prstGeom>
          <a:noFill/>
        </p:spPr>
        <p:txBody>
          <a:bodyPr wrap="none" rtlCol="0">
            <a:spAutoFit/>
          </a:bodyPr>
          <a:lstStyle/>
          <a:p>
            <a:pPr algn="ctr"/>
            <a:r>
              <a:rPr lang="en-US" altLang="zh-CN" sz="2000" b="1" smtClean="0">
                <a:solidFill>
                  <a:schemeClr val="bg1"/>
                </a:solidFill>
                <a:latin typeface="Microsoft YaHei UI" panose="020B0503020204020204" pitchFamily="34" charset="-122"/>
                <a:ea typeface="Microsoft YaHei UI" panose="020B0503020204020204" pitchFamily="34" charset="-122"/>
              </a:rPr>
              <a:t>3</a:t>
            </a:r>
            <a:endParaRPr lang="zh-CN" altLang="en-US" sz="2000" b="1">
              <a:solidFill>
                <a:schemeClr val="bg1"/>
              </a:solidFill>
              <a:latin typeface="Microsoft YaHei UI" panose="020B0503020204020204" pitchFamily="34" charset="-122"/>
              <a:ea typeface="Microsoft YaHei UI" panose="020B0503020204020204" pitchFamily="34" charset="-122"/>
            </a:endParaRPr>
          </a:p>
        </p:txBody>
      </p:sp>
      <p:sp>
        <p:nvSpPr>
          <p:cNvPr id="1142" name="文本框 1141"/>
          <p:cNvSpPr txBox="1"/>
          <p:nvPr/>
        </p:nvSpPr>
        <p:spPr>
          <a:xfrm>
            <a:off x="6324577" y="4365725"/>
            <a:ext cx="343364" cy="400110"/>
          </a:xfrm>
          <a:prstGeom prst="rect">
            <a:avLst/>
          </a:prstGeom>
          <a:noFill/>
        </p:spPr>
        <p:txBody>
          <a:bodyPr wrap="none" rtlCol="0">
            <a:spAutoFit/>
          </a:bodyPr>
          <a:lstStyle/>
          <a:p>
            <a:pPr algn="ctr"/>
            <a:r>
              <a:rPr lang="en-US" altLang="zh-CN" sz="2000" b="1" smtClean="0">
                <a:solidFill>
                  <a:schemeClr val="bg1"/>
                </a:solidFill>
                <a:latin typeface="Microsoft YaHei UI" panose="020B0503020204020204" pitchFamily="34" charset="-122"/>
                <a:ea typeface="Microsoft YaHei UI" panose="020B0503020204020204" pitchFamily="34" charset="-122"/>
              </a:rPr>
              <a:t>4</a:t>
            </a:r>
            <a:endParaRPr lang="zh-CN" altLang="en-US" sz="2000" b="1">
              <a:solidFill>
                <a:schemeClr val="bg1"/>
              </a:solidFill>
              <a:latin typeface="Microsoft YaHei UI" panose="020B0503020204020204" pitchFamily="34" charset="-122"/>
              <a:ea typeface="Microsoft YaHei UI" panose="020B0503020204020204" pitchFamily="34" charset="-122"/>
            </a:endParaRPr>
          </a:p>
        </p:txBody>
      </p:sp>
      <p:sp>
        <p:nvSpPr>
          <p:cNvPr id="1143" name="文本框 1142"/>
          <p:cNvSpPr txBox="1"/>
          <p:nvPr/>
        </p:nvSpPr>
        <p:spPr>
          <a:xfrm>
            <a:off x="7035448" y="1993091"/>
            <a:ext cx="2441694" cy="338554"/>
          </a:xfrm>
          <a:prstGeom prst="rect">
            <a:avLst/>
          </a:prstGeom>
          <a:noFill/>
        </p:spPr>
        <p:txBody>
          <a:bodyPr wrap="none" rtlCol="0">
            <a:spAutoFit/>
          </a:bodyPr>
          <a:lstStyle/>
          <a:p>
            <a:pPr algn="ctr"/>
            <a:r>
              <a:rPr lang="zh-CN" altLang="en-US" sz="1600" b="1" smtClean="0">
                <a:solidFill>
                  <a:schemeClr val="bg1">
                    <a:lumMod val="75000"/>
                  </a:schemeClr>
                </a:solidFill>
                <a:latin typeface="Microsoft YaHei UI" panose="020B0503020204020204" pitchFamily="34" charset="-122"/>
                <a:ea typeface="Microsoft YaHei UI" panose="020B0503020204020204" pitchFamily="34" charset="-122"/>
              </a:rPr>
              <a:t>在这里可以添加你的标题</a:t>
            </a:r>
            <a:endParaRPr lang="zh-CN" altLang="en-US" sz="16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4" name="文本框 1143"/>
          <p:cNvSpPr txBox="1"/>
          <p:nvPr/>
        </p:nvSpPr>
        <p:spPr>
          <a:xfrm>
            <a:off x="7035448" y="2778903"/>
            <a:ext cx="2441694" cy="338554"/>
          </a:xfrm>
          <a:prstGeom prst="rect">
            <a:avLst/>
          </a:prstGeom>
          <a:noFill/>
        </p:spPr>
        <p:txBody>
          <a:bodyPr wrap="none" rtlCol="0">
            <a:spAutoFit/>
          </a:bodyPr>
          <a:lstStyle/>
          <a:p>
            <a:pPr algn="ctr"/>
            <a:r>
              <a:rPr lang="zh-CN" altLang="en-US" sz="1600" b="1" smtClean="0">
                <a:solidFill>
                  <a:schemeClr val="bg1">
                    <a:lumMod val="75000"/>
                  </a:schemeClr>
                </a:solidFill>
                <a:latin typeface="Microsoft YaHei UI" panose="020B0503020204020204" pitchFamily="34" charset="-122"/>
                <a:ea typeface="Microsoft YaHei UI" panose="020B0503020204020204" pitchFamily="34" charset="-122"/>
              </a:rPr>
              <a:t>在这里可以添加你的标题</a:t>
            </a:r>
            <a:endParaRPr lang="zh-CN" altLang="en-US" sz="16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5" name="文本框 1144"/>
          <p:cNvSpPr txBox="1"/>
          <p:nvPr/>
        </p:nvSpPr>
        <p:spPr>
          <a:xfrm>
            <a:off x="7035448" y="3591596"/>
            <a:ext cx="2441694" cy="338554"/>
          </a:xfrm>
          <a:prstGeom prst="rect">
            <a:avLst/>
          </a:prstGeom>
          <a:noFill/>
        </p:spPr>
        <p:txBody>
          <a:bodyPr wrap="none" rtlCol="0">
            <a:spAutoFit/>
          </a:bodyPr>
          <a:lstStyle/>
          <a:p>
            <a:pPr algn="ctr"/>
            <a:r>
              <a:rPr lang="zh-CN" altLang="en-US" sz="1600" b="1" smtClean="0">
                <a:solidFill>
                  <a:schemeClr val="bg1">
                    <a:lumMod val="75000"/>
                  </a:schemeClr>
                </a:solidFill>
                <a:latin typeface="Microsoft YaHei UI" panose="020B0503020204020204" pitchFamily="34" charset="-122"/>
                <a:ea typeface="Microsoft YaHei UI" panose="020B0503020204020204" pitchFamily="34" charset="-122"/>
              </a:rPr>
              <a:t>在这里可以添加你的标题</a:t>
            </a:r>
            <a:endParaRPr lang="zh-CN" altLang="en-US" sz="16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6" name="文本框 1145"/>
          <p:cNvSpPr txBox="1"/>
          <p:nvPr/>
        </p:nvSpPr>
        <p:spPr>
          <a:xfrm>
            <a:off x="7035448" y="4419194"/>
            <a:ext cx="2441694" cy="338554"/>
          </a:xfrm>
          <a:prstGeom prst="rect">
            <a:avLst/>
          </a:prstGeom>
          <a:noFill/>
        </p:spPr>
        <p:txBody>
          <a:bodyPr wrap="none" rtlCol="0">
            <a:spAutoFit/>
          </a:bodyPr>
          <a:lstStyle/>
          <a:p>
            <a:pPr algn="ctr"/>
            <a:r>
              <a:rPr lang="zh-CN" altLang="en-US" sz="1600" b="1" smtClean="0">
                <a:solidFill>
                  <a:schemeClr val="bg1">
                    <a:lumMod val="75000"/>
                  </a:schemeClr>
                </a:solidFill>
                <a:latin typeface="Microsoft YaHei UI" panose="020B0503020204020204" pitchFamily="34" charset="-122"/>
                <a:ea typeface="Microsoft YaHei UI" panose="020B0503020204020204" pitchFamily="34" charset="-122"/>
              </a:rPr>
              <a:t>在这里可以添加你的标题</a:t>
            </a:r>
            <a:endParaRPr lang="zh-CN" altLang="en-US" sz="16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576" name="任意多边形 575"/>
          <p:cNvSpPr/>
          <p:nvPr/>
        </p:nvSpPr>
        <p:spPr>
          <a:xfrm rot="20595056">
            <a:off x="6065710" y="1776187"/>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7" name="任意多边形 576"/>
          <p:cNvSpPr/>
          <p:nvPr/>
        </p:nvSpPr>
        <p:spPr>
          <a:xfrm>
            <a:off x="6917109" y="1749380"/>
            <a:ext cx="1210753"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8" name="任意多边形 577"/>
          <p:cNvSpPr/>
          <p:nvPr/>
        </p:nvSpPr>
        <p:spPr>
          <a:xfrm rot="20595056">
            <a:off x="6065710" y="258694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9" name="任意多边形 578"/>
          <p:cNvSpPr/>
          <p:nvPr/>
        </p:nvSpPr>
        <p:spPr>
          <a:xfrm>
            <a:off x="6917109" y="2560137"/>
            <a:ext cx="1210753"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0" name="任意多边形 579"/>
          <p:cNvSpPr/>
          <p:nvPr/>
        </p:nvSpPr>
        <p:spPr>
          <a:xfrm rot="20595056">
            <a:off x="6065710" y="3387127"/>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1" name="任意多边形 580"/>
          <p:cNvSpPr/>
          <p:nvPr/>
        </p:nvSpPr>
        <p:spPr>
          <a:xfrm>
            <a:off x="6917109" y="3360320"/>
            <a:ext cx="1210753"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2" name="任意多边形 581"/>
          <p:cNvSpPr/>
          <p:nvPr/>
        </p:nvSpPr>
        <p:spPr>
          <a:xfrm rot="20595056">
            <a:off x="6065710" y="4196397"/>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3" name="任意多边形 582"/>
          <p:cNvSpPr/>
          <p:nvPr/>
        </p:nvSpPr>
        <p:spPr>
          <a:xfrm>
            <a:off x="6917109" y="4169590"/>
            <a:ext cx="1210753"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3" name="组合 562"/>
          <p:cNvGrpSpPr/>
          <p:nvPr/>
        </p:nvGrpSpPr>
        <p:grpSpPr>
          <a:xfrm>
            <a:off x="1412169" y="847709"/>
            <a:ext cx="4176713" cy="3676651"/>
            <a:chOff x="1328738" y="1268412"/>
            <a:chExt cx="4176713" cy="3676651"/>
          </a:xfrm>
        </p:grpSpPr>
        <p:sp>
          <p:nvSpPr>
            <p:cNvPr id="203" name="Freeform 344"/>
            <p:cNvSpPr/>
            <p:nvPr/>
          </p:nvSpPr>
          <p:spPr bwMode="auto">
            <a:xfrm>
              <a:off x="1582738" y="2622549"/>
              <a:ext cx="1614488" cy="1395413"/>
            </a:xfrm>
            <a:custGeom>
              <a:avLst/>
              <a:gdLst>
                <a:gd name="T0" fmla="*/ 77 w 430"/>
                <a:gd name="T1" fmla="*/ 0 h 372"/>
                <a:gd name="T2" fmla="*/ 27 w 430"/>
                <a:gd name="T3" fmla="*/ 247 h 372"/>
                <a:gd name="T4" fmla="*/ 212 w 430"/>
                <a:gd name="T5" fmla="*/ 55 h 372"/>
                <a:gd name="T6" fmla="*/ 201 w 430"/>
                <a:gd name="T7" fmla="*/ 46 h 372"/>
                <a:gd name="T8" fmla="*/ 77 w 430"/>
                <a:gd name="T9" fmla="*/ 0 h 372"/>
              </a:gdLst>
              <a:ahLst/>
              <a:cxnLst>
                <a:cxn ang="0">
                  <a:pos x="T0" y="T1"/>
                </a:cxn>
                <a:cxn ang="0">
                  <a:pos x="T2" y="T3"/>
                </a:cxn>
                <a:cxn ang="0">
                  <a:pos x="T4" y="T5"/>
                </a:cxn>
                <a:cxn ang="0">
                  <a:pos x="T6" y="T7"/>
                </a:cxn>
                <a:cxn ang="0">
                  <a:pos x="T8" y="T9"/>
                </a:cxn>
              </a:cxnLst>
              <a:rect l="0" t="0" r="r" b="b"/>
              <a:pathLst>
                <a:path w="430" h="372">
                  <a:moveTo>
                    <a:pt x="77" y="0"/>
                  </a:moveTo>
                  <a:cubicBezTo>
                    <a:pt x="53" y="17"/>
                    <a:pt x="0" y="192"/>
                    <a:pt x="27" y="247"/>
                  </a:cubicBezTo>
                  <a:cubicBezTo>
                    <a:pt x="89" y="372"/>
                    <a:pt x="430" y="308"/>
                    <a:pt x="212" y="55"/>
                  </a:cubicBezTo>
                  <a:cubicBezTo>
                    <a:pt x="210" y="54"/>
                    <a:pt x="203" y="46"/>
                    <a:pt x="201" y="46"/>
                  </a:cubicBezTo>
                  <a:lnTo>
                    <a:pt x="77" y="0"/>
                  </a:ln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345"/>
            <p:cNvSpPr/>
            <p:nvPr/>
          </p:nvSpPr>
          <p:spPr bwMode="auto">
            <a:xfrm>
              <a:off x="1766888" y="2682874"/>
              <a:ext cx="954088" cy="1079500"/>
            </a:xfrm>
            <a:custGeom>
              <a:avLst/>
              <a:gdLst>
                <a:gd name="T0" fmla="*/ 7 w 254"/>
                <a:gd name="T1" fmla="*/ 0 h 288"/>
                <a:gd name="T2" fmla="*/ 0 w 254"/>
                <a:gd name="T3" fmla="*/ 83 h 288"/>
                <a:gd name="T4" fmla="*/ 117 w 254"/>
                <a:gd name="T5" fmla="*/ 136 h 288"/>
                <a:gd name="T6" fmla="*/ 191 w 254"/>
                <a:gd name="T7" fmla="*/ 288 h 288"/>
                <a:gd name="T8" fmla="*/ 254 w 254"/>
                <a:gd name="T9" fmla="*/ 202 h 288"/>
                <a:gd name="T10" fmla="*/ 219 w 254"/>
                <a:gd name="T11" fmla="*/ 39 h 288"/>
                <a:gd name="T12" fmla="*/ 7 w 254"/>
                <a:gd name="T13" fmla="*/ 0 h 288"/>
              </a:gdLst>
              <a:ahLst/>
              <a:cxnLst>
                <a:cxn ang="0">
                  <a:pos x="T0" y="T1"/>
                </a:cxn>
                <a:cxn ang="0">
                  <a:pos x="T2" y="T3"/>
                </a:cxn>
                <a:cxn ang="0">
                  <a:pos x="T4" y="T5"/>
                </a:cxn>
                <a:cxn ang="0">
                  <a:pos x="T6" y="T7"/>
                </a:cxn>
                <a:cxn ang="0">
                  <a:pos x="T8" y="T9"/>
                </a:cxn>
                <a:cxn ang="0">
                  <a:pos x="T10" y="T11"/>
                </a:cxn>
                <a:cxn ang="0">
                  <a:pos x="T12" y="T13"/>
                </a:cxn>
              </a:cxnLst>
              <a:rect l="0" t="0" r="r" b="b"/>
              <a:pathLst>
                <a:path w="254" h="288">
                  <a:moveTo>
                    <a:pt x="7" y="0"/>
                  </a:moveTo>
                  <a:cubicBezTo>
                    <a:pt x="0" y="83"/>
                    <a:pt x="0" y="83"/>
                    <a:pt x="0" y="83"/>
                  </a:cubicBezTo>
                  <a:cubicBezTo>
                    <a:pt x="27" y="30"/>
                    <a:pt x="58" y="167"/>
                    <a:pt x="117" y="136"/>
                  </a:cubicBezTo>
                  <a:cubicBezTo>
                    <a:pt x="223" y="82"/>
                    <a:pt x="218" y="269"/>
                    <a:pt x="191" y="288"/>
                  </a:cubicBezTo>
                  <a:cubicBezTo>
                    <a:pt x="254" y="202"/>
                    <a:pt x="254" y="202"/>
                    <a:pt x="254" y="202"/>
                  </a:cubicBezTo>
                  <a:cubicBezTo>
                    <a:pt x="219" y="39"/>
                    <a:pt x="219" y="39"/>
                    <a:pt x="219" y="39"/>
                  </a:cubicBezTo>
                  <a:lnTo>
                    <a:pt x="7" y="0"/>
                  </a:lnTo>
                  <a:close/>
                </a:path>
              </a:pathLst>
            </a:custGeom>
            <a:solidFill>
              <a:srgbClr val="E7A7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346"/>
            <p:cNvSpPr/>
            <p:nvPr/>
          </p:nvSpPr>
          <p:spPr bwMode="auto">
            <a:xfrm>
              <a:off x="3636963" y="3038474"/>
              <a:ext cx="1163638" cy="503238"/>
            </a:xfrm>
            <a:custGeom>
              <a:avLst/>
              <a:gdLst>
                <a:gd name="T0" fmla="*/ 100 w 310"/>
                <a:gd name="T1" fmla="*/ 4 h 134"/>
                <a:gd name="T2" fmla="*/ 18 w 310"/>
                <a:gd name="T3" fmla="*/ 47 h 134"/>
                <a:gd name="T4" fmla="*/ 310 w 310"/>
                <a:gd name="T5" fmla="*/ 0 h 134"/>
                <a:gd name="T6" fmla="*/ 100 w 310"/>
                <a:gd name="T7" fmla="*/ 4 h 134"/>
              </a:gdLst>
              <a:ahLst/>
              <a:cxnLst>
                <a:cxn ang="0">
                  <a:pos x="T0" y="T1"/>
                </a:cxn>
                <a:cxn ang="0">
                  <a:pos x="T2" y="T3"/>
                </a:cxn>
                <a:cxn ang="0">
                  <a:pos x="T4" y="T5"/>
                </a:cxn>
                <a:cxn ang="0">
                  <a:pos x="T6" y="T7"/>
                </a:cxn>
              </a:cxnLst>
              <a:rect l="0" t="0" r="r" b="b"/>
              <a:pathLst>
                <a:path w="310" h="134">
                  <a:moveTo>
                    <a:pt x="100" y="4"/>
                  </a:moveTo>
                  <a:cubicBezTo>
                    <a:pt x="18" y="47"/>
                    <a:pt x="18" y="47"/>
                    <a:pt x="18" y="47"/>
                  </a:cubicBezTo>
                  <a:cubicBezTo>
                    <a:pt x="0" y="94"/>
                    <a:pt x="310" y="134"/>
                    <a:pt x="310" y="0"/>
                  </a:cubicBezTo>
                  <a:lnTo>
                    <a:pt x="100" y="4"/>
                  </a:ln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347"/>
            <p:cNvSpPr/>
            <p:nvPr/>
          </p:nvSpPr>
          <p:spPr bwMode="auto">
            <a:xfrm>
              <a:off x="3617913" y="3027362"/>
              <a:ext cx="1163638" cy="447675"/>
            </a:xfrm>
            <a:custGeom>
              <a:avLst/>
              <a:gdLst>
                <a:gd name="T0" fmla="*/ 100 w 310"/>
                <a:gd name="T1" fmla="*/ 9 h 119"/>
                <a:gd name="T2" fmla="*/ 18 w 310"/>
                <a:gd name="T3" fmla="*/ 49 h 119"/>
                <a:gd name="T4" fmla="*/ 310 w 310"/>
                <a:gd name="T5" fmla="*/ 0 h 119"/>
                <a:gd name="T6" fmla="*/ 100 w 310"/>
                <a:gd name="T7" fmla="*/ 9 h 119"/>
              </a:gdLst>
              <a:ahLst/>
              <a:cxnLst>
                <a:cxn ang="0">
                  <a:pos x="T0" y="T1"/>
                </a:cxn>
                <a:cxn ang="0">
                  <a:pos x="T2" y="T3"/>
                </a:cxn>
                <a:cxn ang="0">
                  <a:pos x="T4" y="T5"/>
                </a:cxn>
                <a:cxn ang="0">
                  <a:pos x="T6" y="T7"/>
                </a:cxn>
              </a:cxnLst>
              <a:rect l="0" t="0" r="r" b="b"/>
              <a:pathLst>
                <a:path w="310" h="119">
                  <a:moveTo>
                    <a:pt x="100" y="9"/>
                  </a:moveTo>
                  <a:cubicBezTo>
                    <a:pt x="18" y="49"/>
                    <a:pt x="18" y="49"/>
                    <a:pt x="18" y="49"/>
                  </a:cubicBezTo>
                  <a:cubicBezTo>
                    <a:pt x="0" y="92"/>
                    <a:pt x="310" y="119"/>
                    <a:pt x="310" y="0"/>
                  </a:cubicBezTo>
                  <a:lnTo>
                    <a:pt x="100" y="9"/>
                  </a:lnTo>
                  <a:close/>
                </a:path>
              </a:pathLst>
            </a:custGeom>
            <a:solidFill>
              <a:srgbClr val="8D2B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348"/>
            <p:cNvSpPr/>
            <p:nvPr/>
          </p:nvSpPr>
          <p:spPr bwMode="auto">
            <a:xfrm>
              <a:off x="3527426" y="2525712"/>
              <a:ext cx="1460500" cy="719138"/>
            </a:xfrm>
            <a:custGeom>
              <a:avLst/>
              <a:gdLst>
                <a:gd name="T0" fmla="*/ 316 w 389"/>
                <a:gd name="T1" fmla="*/ 6 h 192"/>
                <a:gd name="T2" fmla="*/ 58 w 389"/>
                <a:gd name="T3" fmla="*/ 0 h 192"/>
                <a:gd name="T4" fmla="*/ 24 w 389"/>
                <a:gd name="T5" fmla="*/ 168 h 192"/>
                <a:gd name="T6" fmla="*/ 166 w 389"/>
                <a:gd name="T7" fmla="*/ 175 h 192"/>
                <a:gd name="T8" fmla="*/ 179 w 389"/>
                <a:gd name="T9" fmla="*/ 169 h 192"/>
                <a:gd name="T10" fmla="*/ 199 w 389"/>
                <a:gd name="T11" fmla="*/ 180 h 192"/>
                <a:gd name="T12" fmla="*/ 362 w 389"/>
                <a:gd name="T13" fmla="*/ 161 h 192"/>
                <a:gd name="T14" fmla="*/ 316 w 389"/>
                <a:gd name="T15" fmla="*/ 6 h 1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9" h="192">
                  <a:moveTo>
                    <a:pt x="316" y="6"/>
                  </a:moveTo>
                  <a:cubicBezTo>
                    <a:pt x="226" y="4"/>
                    <a:pt x="147" y="2"/>
                    <a:pt x="58" y="0"/>
                  </a:cubicBezTo>
                  <a:cubicBezTo>
                    <a:pt x="0" y="63"/>
                    <a:pt x="4" y="140"/>
                    <a:pt x="24" y="168"/>
                  </a:cubicBezTo>
                  <a:cubicBezTo>
                    <a:pt x="38" y="189"/>
                    <a:pt x="162" y="192"/>
                    <a:pt x="166" y="175"/>
                  </a:cubicBezTo>
                  <a:cubicBezTo>
                    <a:pt x="168" y="166"/>
                    <a:pt x="176" y="164"/>
                    <a:pt x="179" y="169"/>
                  </a:cubicBezTo>
                  <a:cubicBezTo>
                    <a:pt x="179" y="170"/>
                    <a:pt x="185" y="179"/>
                    <a:pt x="199" y="180"/>
                  </a:cubicBezTo>
                  <a:cubicBezTo>
                    <a:pt x="255" y="186"/>
                    <a:pt x="346" y="172"/>
                    <a:pt x="362" y="161"/>
                  </a:cubicBezTo>
                  <a:cubicBezTo>
                    <a:pt x="389" y="143"/>
                    <a:pt x="354" y="32"/>
                    <a:pt x="316" y="6"/>
                  </a:cubicBez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349"/>
            <p:cNvSpPr/>
            <p:nvPr/>
          </p:nvSpPr>
          <p:spPr bwMode="auto">
            <a:xfrm>
              <a:off x="3568701" y="2555874"/>
              <a:ext cx="1358900" cy="666750"/>
            </a:xfrm>
            <a:custGeom>
              <a:avLst/>
              <a:gdLst>
                <a:gd name="T0" fmla="*/ 294 w 362"/>
                <a:gd name="T1" fmla="*/ 5 h 178"/>
                <a:gd name="T2" fmla="*/ 54 w 362"/>
                <a:gd name="T3" fmla="*/ 0 h 178"/>
                <a:gd name="T4" fmla="*/ 22 w 362"/>
                <a:gd name="T5" fmla="*/ 157 h 178"/>
                <a:gd name="T6" fmla="*/ 154 w 362"/>
                <a:gd name="T7" fmla="*/ 163 h 178"/>
                <a:gd name="T8" fmla="*/ 166 w 362"/>
                <a:gd name="T9" fmla="*/ 157 h 178"/>
                <a:gd name="T10" fmla="*/ 185 w 362"/>
                <a:gd name="T11" fmla="*/ 168 h 178"/>
                <a:gd name="T12" fmla="*/ 337 w 362"/>
                <a:gd name="T13" fmla="*/ 150 h 178"/>
                <a:gd name="T14" fmla="*/ 294 w 362"/>
                <a:gd name="T15" fmla="*/ 5 h 1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178">
                  <a:moveTo>
                    <a:pt x="294" y="5"/>
                  </a:moveTo>
                  <a:cubicBezTo>
                    <a:pt x="210" y="3"/>
                    <a:pt x="137" y="2"/>
                    <a:pt x="54" y="0"/>
                  </a:cubicBezTo>
                  <a:cubicBezTo>
                    <a:pt x="0" y="59"/>
                    <a:pt x="4" y="130"/>
                    <a:pt x="22" y="157"/>
                  </a:cubicBezTo>
                  <a:cubicBezTo>
                    <a:pt x="35" y="176"/>
                    <a:pt x="150" y="178"/>
                    <a:pt x="154" y="163"/>
                  </a:cubicBezTo>
                  <a:cubicBezTo>
                    <a:pt x="156" y="155"/>
                    <a:pt x="164" y="153"/>
                    <a:pt x="166" y="157"/>
                  </a:cubicBezTo>
                  <a:cubicBezTo>
                    <a:pt x="167" y="158"/>
                    <a:pt x="172" y="166"/>
                    <a:pt x="185" y="168"/>
                  </a:cubicBezTo>
                  <a:cubicBezTo>
                    <a:pt x="237" y="173"/>
                    <a:pt x="322" y="160"/>
                    <a:pt x="337" y="150"/>
                  </a:cubicBezTo>
                  <a:cubicBezTo>
                    <a:pt x="362" y="133"/>
                    <a:pt x="329" y="30"/>
                    <a:pt x="294" y="5"/>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350"/>
            <p:cNvSpPr/>
            <p:nvPr/>
          </p:nvSpPr>
          <p:spPr bwMode="auto">
            <a:xfrm>
              <a:off x="3557588" y="2897187"/>
              <a:ext cx="1392238" cy="355600"/>
            </a:xfrm>
            <a:custGeom>
              <a:avLst/>
              <a:gdLst>
                <a:gd name="T0" fmla="*/ 2 w 371"/>
                <a:gd name="T1" fmla="*/ 9 h 95"/>
                <a:gd name="T2" fmla="*/ 360 w 371"/>
                <a:gd name="T3" fmla="*/ 0 h 95"/>
                <a:gd name="T4" fmla="*/ 366 w 371"/>
                <a:gd name="T5" fmla="*/ 57 h 95"/>
                <a:gd name="T6" fmla="*/ 7 w 371"/>
                <a:gd name="T7" fmla="*/ 66 h 95"/>
                <a:gd name="T8" fmla="*/ 2 w 371"/>
                <a:gd name="T9" fmla="*/ 9 h 95"/>
              </a:gdLst>
              <a:ahLst/>
              <a:cxnLst>
                <a:cxn ang="0">
                  <a:pos x="T0" y="T1"/>
                </a:cxn>
                <a:cxn ang="0">
                  <a:pos x="T2" y="T3"/>
                </a:cxn>
                <a:cxn ang="0">
                  <a:pos x="T4" y="T5"/>
                </a:cxn>
                <a:cxn ang="0">
                  <a:pos x="T6" y="T7"/>
                </a:cxn>
                <a:cxn ang="0">
                  <a:pos x="T8" y="T9"/>
                </a:cxn>
              </a:cxnLst>
              <a:rect l="0" t="0" r="r" b="b"/>
              <a:pathLst>
                <a:path w="371" h="95">
                  <a:moveTo>
                    <a:pt x="2" y="9"/>
                  </a:moveTo>
                  <a:cubicBezTo>
                    <a:pt x="125" y="42"/>
                    <a:pt x="258" y="20"/>
                    <a:pt x="360" y="0"/>
                  </a:cubicBezTo>
                  <a:cubicBezTo>
                    <a:pt x="363" y="4"/>
                    <a:pt x="371" y="44"/>
                    <a:pt x="366" y="57"/>
                  </a:cubicBezTo>
                  <a:cubicBezTo>
                    <a:pt x="251" y="78"/>
                    <a:pt x="108" y="95"/>
                    <a:pt x="7" y="66"/>
                  </a:cubicBezTo>
                  <a:cubicBezTo>
                    <a:pt x="5" y="62"/>
                    <a:pt x="0" y="15"/>
                    <a:pt x="2" y="9"/>
                  </a:cubicBezTo>
                  <a:close/>
                </a:path>
              </a:pathLst>
            </a:custGeom>
            <a:solidFill>
              <a:srgbClr val="6F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351"/>
            <p:cNvSpPr/>
            <p:nvPr/>
          </p:nvSpPr>
          <p:spPr bwMode="auto">
            <a:xfrm>
              <a:off x="3557588" y="2870199"/>
              <a:ext cx="1392238" cy="357188"/>
            </a:xfrm>
            <a:custGeom>
              <a:avLst/>
              <a:gdLst>
                <a:gd name="T0" fmla="*/ 2 w 371"/>
                <a:gd name="T1" fmla="*/ 9 h 95"/>
                <a:gd name="T2" fmla="*/ 360 w 371"/>
                <a:gd name="T3" fmla="*/ 0 h 95"/>
                <a:gd name="T4" fmla="*/ 366 w 371"/>
                <a:gd name="T5" fmla="*/ 57 h 95"/>
                <a:gd name="T6" fmla="*/ 7 w 371"/>
                <a:gd name="T7" fmla="*/ 66 h 95"/>
                <a:gd name="T8" fmla="*/ 2 w 371"/>
                <a:gd name="T9" fmla="*/ 9 h 95"/>
              </a:gdLst>
              <a:ahLst/>
              <a:cxnLst>
                <a:cxn ang="0">
                  <a:pos x="T0" y="T1"/>
                </a:cxn>
                <a:cxn ang="0">
                  <a:pos x="T2" y="T3"/>
                </a:cxn>
                <a:cxn ang="0">
                  <a:pos x="T4" y="T5"/>
                </a:cxn>
                <a:cxn ang="0">
                  <a:pos x="T6" y="T7"/>
                </a:cxn>
                <a:cxn ang="0">
                  <a:pos x="T8" y="T9"/>
                </a:cxn>
              </a:cxnLst>
              <a:rect l="0" t="0" r="r" b="b"/>
              <a:pathLst>
                <a:path w="371" h="95">
                  <a:moveTo>
                    <a:pt x="2" y="9"/>
                  </a:moveTo>
                  <a:cubicBezTo>
                    <a:pt x="122" y="17"/>
                    <a:pt x="258" y="20"/>
                    <a:pt x="360" y="0"/>
                  </a:cubicBezTo>
                  <a:cubicBezTo>
                    <a:pt x="363" y="4"/>
                    <a:pt x="371" y="44"/>
                    <a:pt x="366" y="57"/>
                  </a:cubicBezTo>
                  <a:cubicBezTo>
                    <a:pt x="251" y="78"/>
                    <a:pt x="108" y="95"/>
                    <a:pt x="7" y="66"/>
                  </a:cubicBezTo>
                  <a:cubicBezTo>
                    <a:pt x="5" y="62"/>
                    <a:pt x="0" y="15"/>
                    <a:pt x="2" y="9"/>
                  </a:cubicBezTo>
                  <a:close/>
                </a:path>
              </a:pathLst>
            </a:custGeom>
            <a:solidFill>
              <a:srgbClr val="4B4A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352"/>
            <p:cNvSpPr/>
            <p:nvPr/>
          </p:nvSpPr>
          <p:spPr bwMode="auto">
            <a:xfrm>
              <a:off x="3549651" y="3167062"/>
              <a:ext cx="638175" cy="165100"/>
            </a:xfrm>
            <a:custGeom>
              <a:avLst/>
              <a:gdLst>
                <a:gd name="T0" fmla="*/ 160 w 170"/>
                <a:gd name="T1" fmla="*/ 1 h 44"/>
                <a:gd name="T2" fmla="*/ 18 w 170"/>
                <a:gd name="T3" fmla="*/ 2 h 44"/>
                <a:gd name="T4" fmla="*/ 21 w 170"/>
                <a:gd name="T5" fmla="*/ 30 h 44"/>
                <a:gd name="T6" fmla="*/ 151 w 170"/>
                <a:gd name="T7" fmla="*/ 18 h 44"/>
                <a:gd name="T8" fmla="*/ 160 w 170"/>
                <a:gd name="T9" fmla="*/ 1 h 44"/>
              </a:gdLst>
              <a:ahLst/>
              <a:cxnLst>
                <a:cxn ang="0">
                  <a:pos x="T0" y="T1"/>
                </a:cxn>
                <a:cxn ang="0">
                  <a:pos x="T2" y="T3"/>
                </a:cxn>
                <a:cxn ang="0">
                  <a:pos x="T4" y="T5"/>
                </a:cxn>
                <a:cxn ang="0">
                  <a:pos x="T6" y="T7"/>
                </a:cxn>
                <a:cxn ang="0">
                  <a:pos x="T8" y="T9"/>
                </a:cxn>
              </a:cxnLst>
              <a:rect l="0" t="0" r="r" b="b"/>
              <a:pathLst>
                <a:path w="170" h="44">
                  <a:moveTo>
                    <a:pt x="160" y="1"/>
                  </a:moveTo>
                  <a:cubicBezTo>
                    <a:pt x="106" y="8"/>
                    <a:pt x="78" y="12"/>
                    <a:pt x="18" y="2"/>
                  </a:cubicBezTo>
                  <a:cubicBezTo>
                    <a:pt x="7" y="0"/>
                    <a:pt x="0" y="21"/>
                    <a:pt x="21" y="30"/>
                  </a:cubicBezTo>
                  <a:cubicBezTo>
                    <a:pt x="51" y="44"/>
                    <a:pt x="124" y="39"/>
                    <a:pt x="151" y="18"/>
                  </a:cubicBezTo>
                  <a:cubicBezTo>
                    <a:pt x="162" y="10"/>
                    <a:pt x="170" y="0"/>
                    <a:pt x="160"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353"/>
            <p:cNvSpPr/>
            <p:nvPr/>
          </p:nvSpPr>
          <p:spPr bwMode="auto">
            <a:xfrm>
              <a:off x="3549651" y="3148012"/>
              <a:ext cx="638175" cy="165100"/>
            </a:xfrm>
            <a:custGeom>
              <a:avLst/>
              <a:gdLst>
                <a:gd name="T0" fmla="*/ 160 w 170"/>
                <a:gd name="T1" fmla="*/ 1 h 44"/>
                <a:gd name="T2" fmla="*/ 18 w 170"/>
                <a:gd name="T3" fmla="*/ 2 h 44"/>
                <a:gd name="T4" fmla="*/ 21 w 170"/>
                <a:gd name="T5" fmla="*/ 30 h 44"/>
                <a:gd name="T6" fmla="*/ 151 w 170"/>
                <a:gd name="T7" fmla="*/ 18 h 44"/>
                <a:gd name="T8" fmla="*/ 160 w 170"/>
                <a:gd name="T9" fmla="*/ 1 h 44"/>
              </a:gdLst>
              <a:ahLst/>
              <a:cxnLst>
                <a:cxn ang="0">
                  <a:pos x="T0" y="T1"/>
                </a:cxn>
                <a:cxn ang="0">
                  <a:pos x="T2" y="T3"/>
                </a:cxn>
                <a:cxn ang="0">
                  <a:pos x="T4" y="T5"/>
                </a:cxn>
                <a:cxn ang="0">
                  <a:pos x="T6" y="T7"/>
                </a:cxn>
                <a:cxn ang="0">
                  <a:pos x="T8" y="T9"/>
                </a:cxn>
              </a:cxnLst>
              <a:rect l="0" t="0" r="r" b="b"/>
              <a:pathLst>
                <a:path w="170" h="44">
                  <a:moveTo>
                    <a:pt x="160" y="1"/>
                  </a:moveTo>
                  <a:cubicBezTo>
                    <a:pt x="106" y="8"/>
                    <a:pt x="78" y="12"/>
                    <a:pt x="18" y="2"/>
                  </a:cubicBezTo>
                  <a:cubicBezTo>
                    <a:pt x="7" y="0"/>
                    <a:pt x="0" y="21"/>
                    <a:pt x="21" y="30"/>
                  </a:cubicBezTo>
                  <a:cubicBezTo>
                    <a:pt x="51" y="44"/>
                    <a:pt x="124" y="39"/>
                    <a:pt x="151" y="18"/>
                  </a:cubicBezTo>
                  <a:cubicBezTo>
                    <a:pt x="162" y="10"/>
                    <a:pt x="170" y="0"/>
                    <a:pt x="160" y="1"/>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354"/>
            <p:cNvSpPr/>
            <p:nvPr/>
          </p:nvSpPr>
          <p:spPr bwMode="auto">
            <a:xfrm>
              <a:off x="4151313" y="3136899"/>
              <a:ext cx="784225" cy="179388"/>
            </a:xfrm>
            <a:custGeom>
              <a:avLst/>
              <a:gdLst>
                <a:gd name="T0" fmla="*/ 12 w 209"/>
                <a:gd name="T1" fmla="*/ 9 h 48"/>
                <a:gd name="T2" fmla="*/ 185 w 209"/>
                <a:gd name="T3" fmla="*/ 2 h 48"/>
                <a:gd name="T4" fmla="*/ 184 w 209"/>
                <a:gd name="T5" fmla="*/ 30 h 48"/>
                <a:gd name="T6" fmla="*/ 17 w 209"/>
                <a:gd name="T7" fmla="*/ 20 h 48"/>
                <a:gd name="T8" fmla="*/ 12 w 209"/>
                <a:gd name="T9" fmla="*/ 9 h 48"/>
              </a:gdLst>
              <a:ahLst/>
              <a:cxnLst>
                <a:cxn ang="0">
                  <a:pos x="T0" y="T1"/>
                </a:cxn>
                <a:cxn ang="0">
                  <a:pos x="T2" y="T3"/>
                </a:cxn>
                <a:cxn ang="0">
                  <a:pos x="T4" y="T5"/>
                </a:cxn>
                <a:cxn ang="0">
                  <a:pos x="T6" y="T7"/>
                </a:cxn>
                <a:cxn ang="0">
                  <a:pos x="T8" y="T9"/>
                </a:cxn>
              </a:cxnLst>
              <a:rect l="0" t="0" r="r" b="b"/>
              <a:pathLst>
                <a:path w="209" h="48">
                  <a:moveTo>
                    <a:pt x="12" y="9"/>
                  </a:moveTo>
                  <a:cubicBezTo>
                    <a:pt x="78" y="13"/>
                    <a:pt x="114" y="15"/>
                    <a:pt x="185" y="2"/>
                  </a:cubicBezTo>
                  <a:cubicBezTo>
                    <a:pt x="199" y="0"/>
                    <a:pt x="209" y="20"/>
                    <a:pt x="184" y="30"/>
                  </a:cubicBezTo>
                  <a:cubicBezTo>
                    <a:pt x="139" y="48"/>
                    <a:pt x="59" y="41"/>
                    <a:pt x="17" y="20"/>
                  </a:cubicBezTo>
                  <a:cubicBezTo>
                    <a:pt x="2" y="12"/>
                    <a:pt x="0" y="8"/>
                    <a:pt x="12" y="9"/>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355"/>
            <p:cNvSpPr/>
            <p:nvPr/>
          </p:nvSpPr>
          <p:spPr bwMode="auto">
            <a:xfrm>
              <a:off x="4151313" y="3117849"/>
              <a:ext cx="784225" cy="179388"/>
            </a:xfrm>
            <a:custGeom>
              <a:avLst/>
              <a:gdLst>
                <a:gd name="T0" fmla="*/ 12 w 209"/>
                <a:gd name="T1" fmla="*/ 9 h 48"/>
                <a:gd name="T2" fmla="*/ 185 w 209"/>
                <a:gd name="T3" fmla="*/ 2 h 48"/>
                <a:gd name="T4" fmla="*/ 184 w 209"/>
                <a:gd name="T5" fmla="*/ 30 h 48"/>
                <a:gd name="T6" fmla="*/ 17 w 209"/>
                <a:gd name="T7" fmla="*/ 20 h 48"/>
                <a:gd name="T8" fmla="*/ 12 w 209"/>
                <a:gd name="T9" fmla="*/ 9 h 48"/>
              </a:gdLst>
              <a:ahLst/>
              <a:cxnLst>
                <a:cxn ang="0">
                  <a:pos x="T0" y="T1"/>
                </a:cxn>
                <a:cxn ang="0">
                  <a:pos x="T2" y="T3"/>
                </a:cxn>
                <a:cxn ang="0">
                  <a:pos x="T4" y="T5"/>
                </a:cxn>
                <a:cxn ang="0">
                  <a:pos x="T6" y="T7"/>
                </a:cxn>
                <a:cxn ang="0">
                  <a:pos x="T8" y="T9"/>
                </a:cxn>
              </a:cxnLst>
              <a:rect l="0" t="0" r="r" b="b"/>
              <a:pathLst>
                <a:path w="209" h="48">
                  <a:moveTo>
                    <a:pt x="12" y="9"/>
                  </a:moveTo>
                  <a:cubicBezTo>
                    <a:pt x="78" y="13"/>
                    <a:pt x="114" y="15"/>
                    <a:pt x="185" y="2"/>
                  </a:cubicBezTo>
                  <a:cubicBezTo>
                    <a:pt x="199" y="0"/>
                    <a:pt x="209" y="20"/>
                    <a:pt x="184" y="30"/>
                  </a:cubicBezTo>
                  <a:cubicBezTo>
                    <a:pt x="139" y="48"/>
                    <a:pt x="59" y="41"/>
                    <a:pt x="17" y="20"/>
                  </a:cubicBezTo>
                  <a:cubicBezTo>
                    <a:pt x="2" y="12"/>
                    <a:pt x="0" y="8"/>
                    <a:pt x="12" y="9"/>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356"/>
            <p:cNvSpPr>
              <a:spLocks noEditPoints="1"/>
            </p:cNvSpPr>
            <p:nvPr/>
          </p:nvSpPr>
          <p:spPr bwMode="auto">
            <a:xfrm>
              <a:off x="3962401" y="2900362"/>
              <a:ext cx="376238" cy="315913"/>
            </a:xfrm>
            <a:custGeom>
              <a:avLst/>
              <a:gdLst>
                <a:gd name="T0" fmla="*/ 17 w 100"/>
                <a:gd name="T1" fmla="*/ 0 h 84"/>
                <a:gd name="T2" fmla="*/ 83 w 100"/>
                <a:gd name="T3" fmla="*/ 0 h 84"/>
                <a:gd name="T4" fmla="*/ 100 w 100"/>
                <a:gd name="T5" fmla="*/ 17 h 84"/>
                <a:gd name="T6" fmla="*/ 100 w 100"/>
                <a:gd name="T7" fmla="*/ 67 h 84"/>
                <a:gd name="T8" fmla="*/ 83 w 100"/>
                <a:gd name="T9" fmla="*/ 84 h 84"/>
                <a:gd name="T10" fmla="*/ 17 w 100"/>
                <a:gd name="T11" fmla="*/ 84 h 84"/>
                <a:gd name="T12" fmla="*/ 0 w 100"/>
                <a:gd name="T13" fmla="*/ 67 h 84"/>
                <a:gd name="T14" fmla="*/ 0 w 100"/>
                <a:gd name="T15" fmla="*/ 17 h 84"/>
                <a:gd name="T16" fmla="*/ 17 w 100"/>
                <a:gd name="T17" fmla="*/ 0 h 84"/>
                <a:gd name="T18" fmla="*/ 29 w 100"/>
                <a:gd name="T19" fmla="*/ 16 h 84"/>
                <a:gd name="T20" fmla="*/ 19 w 100"/>
                <a:gd name="T21" fmla="*/ 27 h 84"/>
                <a:gd name="T22" fmla="*/ 19 w 100"/>
                <a:gd name="T23" fmla="*/ 58 h 84"/>
                <a:gd name="T24" fmla="*/ 29 w 100"/>
                <a:gd name="T25" fmla="*/ 68 h 84"/>
                <a:gd name="T26" fmla="*/ 70 w 100"/>
                <a:gd name="T27" fmla="*/ 68 h 84"/>
                <a:gd name="T28" fmla="*/ 81 w 100"/>
                <a:gd name="T29" fmla="*/ 58 h 84"/>
                <a:gd name="T30" fmla="*/ 81 w 100"/>
                <a:gd name="T31" fmla="*/ 27 h 84"/>
                <a:gd name="T32" fmla="*/ 70 w 100"/>
                <a:gd name="T33" fmla="*/ 16 h 84"/>
                <a:gd name="T34" fmla="*/ 29 w 100"/>
                <a:gd name="T35" fmla="*/ 1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84">
                  <a:moveTo>
                    <a:pt x="17" y="0"/>
                  </a:moveTo>
                  <a:cubicBezTo>
                    <a:pt x="83" y="0"/>
                    <a:pt x="83" y="0"/>
                    <a:pt x="83" y="0"/>
                  </a:cubicBezTo>
                  <a:cubicBezTo>
                    <a:pt x="92" y="0"/>
                    <a:pt x="100" y="8"/>
                    <a:pt x="100" y="17"/>
                  </a:cubicBezTo>
                  <a:cubicBezTo>
                    <a:pt x="100" y="67"/>
                    <a:pt x="100" y="67"/>
                    <a:pt x="100" y="67"/>
                  </a:cubicBezTo>
                  <a:cubicBezTo>
                    <a:pt x="100" y="77"/>
                    <a:pt x="92" y="84"/>
                    <a:pt x="83" y="84"/>
                  </a:cubicBezTo>
                  <a:cubicBezTo>
                    <a:pt x="17" y="84"/>
                    <a:pt x="17" y="84"/>
                    <a:pt x="17" y="84"/>
                  </a:cubicBezTo>
                  <a:cubicBezTo>
                    <a:pt x="7" y="84"/>
                    <a:pt x="0" y="77"/>
                    <a:pt x="0" y="67"/>
                  </a:cubicBezTo>
                  <a:cubicBezTo>
                    <a:pt x="0" y="17"/>
                    <a:pt x="0" y="17"/>
                    <a:pt x="0" y="17"/>
                  </a:cubicBezTo>
                  <a:cubicBezTo>
                    <a:pt x="0" y="8"/>
                    <a:pt x="7" y="0"/>
                    <a:pt x="17" y="0"/>
                  </a:cubicBezTo>
                  <a:close/>
                  <a:moveTo>
                    <a:pt x="29" y="16"/>
                  </a:moveTo>
                  <a:cubicBezTo>
                    <a:pt x="24" y="16"/>
                    <a:pt x="19" y="21"/>
                    <a:pt x="19" y="27"/>
                  </a:cubicBezTo>
                  <a:cubicBezTo>
                    <a:pt x="19" y="58"/>
                    <a:pt x="19" y="58"/>
                    <a:pt x="19" y="58"/>
                  </a:cubicBezTo>
                  <a:cubicBezTo>
                    <a:pt x="19" y="64"/>
                    <a:pt x="24" y="68"/>
                    <a:pt x="29" y="68"/>
                  </a:cubicBezTo>
                  <a:cubicBezTo>
                    <a:pt x="70" y="68"/>
                    <a:pt x="70" y="68"/>
                    <a:pt x="70" y="68"/>
                  </a:cubicBezTo>
                  <a:cubicBezTo>
                    <a:pt x="76" y="68"/>
                    <a:pt x="81" y="64"/>
                    <a:pt x="81" y="58"/>
                  </a:cubicBezTo>
                  <a:cubicBezTo>
                    <a:pt x="81" y="27"/>
                    <a:pt x="81" y="27"/>
                    <a:pt x="81" y="27"/>
                  </a:cubicBezTo>
                  <a:cubicBezTo>
                    <a:pt x="81" y="21"/>
                    <a:pt x="76" y="16"/>
                    <a:pt x="70" y="16"/>
                  </a:cubicBezTo>
                  <a:lnTo>
                    <a:pt x="29" y="16"/>
                  </a:lnTo>
                  <a:close/>
                </a:path>
              </a:pathLst>
            </a:custGeom>
            <a:solidFill>
              <a:srgbClr val="F3D4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357"/>
            <p:cNvSpPr>
              <a:spLocks noEditPoints="1"/>
            </p:cNvSpPr>
            <p:nvPr/>
          </p:nvSpPr>
          <p:spPr bwMode="auto">
            <a:xfrm>
              <a:off x="3962401" y="2897187"/>
              <a:ext cx="365125" cy="303213"/>
            </a:xfrm>
            <a:custGeom>
              <a:avLst/>
              <a:gdLst>
                <a:gd name="T0" fmla="*/ 16 w 97"/>
                <a:gd name="T1" fmla="*/ 0 h 81"/>
                <a:gd name="T2" fmla="*/ 80 w 97"/>
                <a:gd name="T3" fmla="*/ 0 h 81"/>
                <a:gd name="T4" fmla="*/ 97 w 97"/>
                <a:gd name="T5" fmla="*/ 16 h 81"/>
                <a:gd name="T6" fmla="*/ 97 w 97"/>
                <a:gd name="T7" fmla="*/ 64 h 81"/>
                <a:gd name="T8" fmla="*/ 80 w 97"/>
                <a:gd name="T9" fmla="*/ 81 h 81"/>
                <a:gd name="T10" fmla="*/ 16 w 97"/>
                <a:gd name="T11" fmla="*/ 81 h 81"/>
                <a:gd name="T12" fmla="*/ 0 w 97"/>
                <a:gd name="T13" fmla="*/ 64 h 81"/>
                <a:gd name="T14" fmla="*/ 0 w 97"/>
                <a:gd name="T15" fmla="*/ 16 h 81"/>
                <a:gd name="T16" fmla="*/ 16 w 97"/>
                <a:gd name="T17" fmla="*/ 0 h 81"/>
                <a:gd name="T18" fmla="*/ 28 w 97"/>
                <a:gd name="T19" fmla="*/ 15 h 81"/>
                <a:gd name="T20" fmla="*/ 18 w 97"/>
                <a:gd name="T21" fmla="*/ 25 h 81"/>
                <a:gd name="T22" fmla="*/ 18 w 97"/>
                <a:gd name="T23" fmla="*/ 55 h 81"/>
                <a:gd name="T24" fmla="*/ 28 w 97"/>
                <a:gd name="T25" fmla="*/ 65 h 81"/>
                <a:gd name="T26" fmla="*/ 68 w 97"/>
                <a:gd name="T27" fmla="*/ 65 h 81"/>
                <a:gd name="T28" fmla="*/ 78 w 97"/>
                <a:gd name="T29" fmla="*/ 55 h 81"/>
                <a:gd name="T30" fmla="*/ 78 w 97"/>
                <a:gd name="T31" fmla="*/ 25 h 81"/>
                <a:gd name="T32" fmla="*/ 68 w 97"/>
                <a:gd name="T33" fmla="*/ 15 h 81"/>
                <a:gd name="T34" fmla="*/ 28 w 97"/>
                <a:gd name="T35"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7" h="81">
                  <a:moveTo>
                    <a:pt x="16" y="0"/>
                  </a:moveTo>
                  <a:cubicBezTo>
                    <a:pt x="80" y="0"/>
                    <a:pt x="80" y="0"/>
                    <a:pt x="80" y="0"/>
                  </a:cubicBezTo>
                  <a:cubicBezTo>
                    <a:pt x="89" y="0"/>
                    <a:pt x="97" y="7"/>
                    <a:pt x="97" y="16"/>
                  </a:cubicBezTo>
                  <a:cubicBezTo>
                    <a:pt x="97" y="64"/>
                    <a:pt x="97" y="64"/>
                    <a:pt x="97" y="64"/>
                  </a:cubicBezTo>
                  <a:cubicBezTo>
                    <a:pt x="97" y="73"/>
                    <a:pt x="89" y="81"/>
                    <a:pt x="80" y="81"/>
                  </a:cubicBezTo>
                  <a:cubicBezTo>
                    <a:pt x="16" y="81"/>
                    <a:pt x="16" y="81"/>
                    <a:pt x="16" y="81"/>
                  </a:cubicBezTo>
                  <a:cubicBezTo>
                    <a:pt x="7" y="81"/>
                    <a:pt x="0" y="73"/>
                    <a:pt x="0" y="64"/>
                  </a:cubicBezTo>
                  <a:cubicBezTo>
                    <a:pt x="0" y="16"/>
                    <a:pt x="0" y="16"/>
                    <a:pt x="0" y="16"/>
                  </a:cubicBezTo>
                  <a:cubicBezTo>
                    <a:pt x="0" y="7"/>
                    <a:pt x="7" y="0"/>
                    <a:pt x="16" y="0"/>
                  </a:cubicBezTo>
                  <a:close/>
                  <a:moveTo>
                    <a:pt x="28" y="15"/>
                  </a:moveTo>
                  <a:cubicBezTo>
                    <a:pt x="23" y="15"/>
                    <a:pt x="18" y="20"/>
                    <a:pt x="18" y="25"/>
                  </a:cubicBezTo>
                  <a:cubicBezTo>
                    <a:pt x="18" y="55"/>
                    <a:pt x="18" y="55"/>
                    <a:pt x="18" y="55"/>
                  </a:cubicBezTo>
                  <a:cubicBezTo>
                    <a:pt x="18" y="61"/>
                    <a:pt x="23" y="65"/>
                    <a:pt x="28" y="65"/>
                  </a:cubicBezTo>
                  <a:cubicBezTo>
                    <a:pt x="68" y="65"/>
                    <a:pt x="68" y="65"/>
                    <a:pt x="68" y="65"/>
                  </a:cubicBezTo>
                  <a:cubicBezTo>
                    <a:pt x="73" y="65"/>
                    <a:pt x="78" y="61"/>
                    <a:pt x="78" y="55"/>
                  </a:cubicBezTo>
                  <a:cubicBezTo>
                    <a:pt x="78" y="25"/>
                    <a:pt x="78" y="25"/>
                    <a:pt x="78" y="25"/>
                  </a:cubicBezTo>
                  <a:cubicBezTo>
                    <a:pt x="78" y="20"/>
                    <a:pt x="73" y="15"/>
                    <a:pt x="68" y="15"/>
                  </a:cubicBezTo>
                  <a:lnTo>
                    <a:pt x="28" y="15"/>
                  </a:lnTo>
                  <a:close/>
                </a:path>
              </a:pathLst>
            </a:custGeom>
            <a:solidFill>
              <a:srgbClr val="E4BA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Oval 358"/>
            <p:cNvSpPr>
              <a:spLocks noChangeArrowheads="1"/>
            </p:cNvSpPr>
            <p:nvPr/>
          </p:nvSpPr>
          <p:spPr bwMode="auto">
            <a:xfrm>
              <a:off x="3629026" y="3021012"/>
              <a:ext cx="41275" cy="36513"/>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Oval 359"/>
            <p:cNvSpPr>
              <a:spLocks noChangeArrowheads="1"/>
            </p:cNvSpPr>
            <p:nvPr/>
          </p:nvSpPr>
          <p:spPr bwMode="auto">
            <a:xfrm>
              <a:off x="3744913" y="3027362"/>
              <a:ext cx="38100" cy="41275"/>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Oval 360"/>
            <p:cNvSpPr>
              <a:spLocks noChangeArrowheads="1"/>
            </p:cNvSpPr>
            <p:nvPr/>
          </p:nvSpPr>
          <p:spPr bwMode="auto">
            <a:xfrm>
              <a:off x="3849688" y="3038474"/>
              <a:ext cx="38100" cy="41275"/>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Oval 361"/>
            <p:cNvSpPr>
              <a:spLocks noChangeArrowheads="1"/>
            </p:cNvSpPr>
            <p:nvPr/>
          </p:nvSpPr>
          <p:spPr bwMode="auto">
            <a:xfrm>
              <a:off x="4391026" y="3027362"/>
              <a:ext cx="41275" cy="41275"/>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Oval 362"/>
            <p:cNvSpPr>
              <a:spLocks noChangeArrowheads="1"/>
            </p:cNvSpPr>
            <p:nvPr/>
          </p:nvSpPr>
          <p:spPr bwMode="auto">
            <a:xfrm>
              <a:off x="4506913" y="3024187"/>
              <a:ext cx="41275" cy="38100"/>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363"/>
            <p:cNvSpPr/>
            <p:nvPr/>
          </p:nvSpPr>
          <p:spPr bwMode="auto">
            <a:xfrm>
              <a:off x="4022726" y="3038474"/>
              <a:ext cx="90488" cy="34925"/>
            </a:xfrm>
            <a:custGeom>
              <a:avLst/>
              <a:gdLst>
                <a:gd name="T0" fmla="*/ 5 w 24"/>
                <a:gd name="T1" fmla="*/ 0 h 9"/>
                <a:gd name="T2" fmla="*/ 19 w 24"/>
                <a:gd name="T3" fmla="*/ 0 h 9"/>
                <a:gd name="T4" fmla="*/ 24 w 24"/>
                <a:gd name="T5" fmla="*/ 5 h 9"/>
                <a:gd name="T6" fmla="*/ 19 w 24"/>
                <a:gd name="T7" fmla="*/ 9 h 9"/>
                <a:gd name="T8" fmla="*/ 5 w 24"/>
                <a:gd name="T9" fmla="*/ 9 h 9"/>
                <a:gd name="T10" fmla="*/ 0 w 24"/>
                <a:gd name="T11" fmla="*/ 5 h 9"/>
                <a:gd name="T12" fmla="*/ 5 w 24"/>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4" h="9">
                  <a:moveTo>
                    <a:pt x="5" y="0"/>
                  </a:moveTo>
                  <a:cubicBezTo>
                    <a:pt x="19" y="0"/>
                    <a:pt x="19" y="0"/>
                    <a:pt x="19" y="0"/>
                  </a:cubicBezTo>
                  <a:cubicBezTo>
                    <a:pt x="22" y="0"/>
                    <a:pt x="24" y="2"/>
                    <a:pt x="24" y="5"/>
                  </a:cubicBezTo>
                  <a:cubicBezTo>
                    <a:pt x="24" y="7"/>
                    <a:pt x="22" y="9"/>
                    <a:pt x="19" y="9"/>
                  </a:cubicBezTo>
                  <a:cubicBezTo>
                    <a:pt x="5" y="9"/>
                    <a:pt x="5" y="9"/>
                    <a:pt x="5" y="9"/>
                  </a:cubicBezTo>
                  <a:cubicBezTo>
                    <a:pt x="2" y="9"/>
                    <a:pt x="0" y="7"/>
                    <a:pt x="0" y="5"/>
                  </a:cubicBezTo>
                  <a:cubicBezTo>
                    <a:pt x="0" y="2"/>
                    <a:pt x="2" y="0"/>
                    <a:pt x="5" y="0"/>
                  </a:cubicBezTo>
                  <a:close/>
                </a:path>
              </a:pathLst>
            </a:custGeom>
            <a:solidFill>
              <a:srgbClr val="E4BA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Oval 364"/>
            <p:cNvSpPr>
              <a:spLocks noChangeArrowheads="1"/>
            </p:cNvSpPr>
            <p:nvPr/>
          </p:nvSpPr>
          <p:spPr bwMode="auto">
            <a:xfrm>
              <a:off x="4622801" y="3013074"/>
              <a:ext cx="38100" cy="38100"/>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Oval 365"/>
            <p:cNvSpPr>
              <a:spLocks noChangeArrowheads="1"/>
            </p:cNvSpPr>
            <p:nvPr/>
          </p:nvSpPr>
          <p:spPr bwMode="auto">
            <a:xfrm>
              <a:off x="4746626" y="2994024"/>
              <a:ext cx="41275" cy="38100"/>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Oval 366"/>
            <p:cNvSpPr>
              <a:spLocks noChangeArrowheads="1"/>
            </p:cNvSpPr>
            <p:nvPr/>
          </p:nvSpPr>
          <p:spPr bwMode="auto">
            <a:xfrm>
              <a:off x="4856163" y="2974974"/>
              <a:ext cx="38100" cy="38100"/>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367"/>
            <p:cNvSpPr/>
            <p:nvPr/>
          </p:nvSpPr>
          <p:spPr bwMode="auto">
            <a:xfrm>
              <a:off x="3838576" y="1343024"/>
              <a:ext cx="1333500" cy="1177925"/>
            </a:xfrm>
            <a:custGeom>
              <a:avLst/>
              <a:gdLst>
                <a:gd name="T0" fmla="*/ 200 w 355"/>
                <a:gd name="T1" fmla="*/ 205 h 314"/>
                <a:gd name="T2" fmla="*/ 29 w 355"/>
                <a:gd name="T3" fmla="*/ 127 h 314"/>
                <a:gd name="T4" fmla="*/ 141 w 355"/>
                <a:gd name="T5" fmla="*/ 26 h 314"/>
                <a:gd name="T6" fmla="*/ 284 w 355"/>
                <a:gd name="T7" fmla="*/ 211 h 314"/>
                <a:gd name="T8" fmla="*/ 331 w 355"/>
                <a:gd name="T9" fmla="*/ 272 h 314"/>
                <a:gd name="T10" fmla="*/ 341 w 355"/>
                <a:gd name="T11" fmla="*/ 262 h 314"/>
                <a:gd name="T12" fmla="*/ 353 w 355"/>
                <a:gd name="T13" fmla="*/ 269 h 314"/>
                <a:gd name="T14" fmla="*/ 337 w 355"/>
                <a:gd name="T15" fmla="*/ 288 h 314"/>
                <a:gd name="T16" fmla="*/ 249 w 355"/>
                <a:gd name="T17" fmla="*/ 251 h 314"/>
                <a:gd name="T18" fmla="*/ 200 w 355"/>
                <a:gd name="T19" fmla="*/ 205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14">
                  <a:moveTo>
                    <a:pt x="200" y="205"/>
                  </a:moveTo>
                  <a:cubicBezTo>
                    <a:pt x="29" y="127"/>
                    <a:pt x="29" y="127"/>
                    <a:pt x="29" y="127"/>
                  </a:cubicBezTo>
                  <a:cubicBezTo>
                    <a:pt x="0" y="72"/>
                    <a:pt x="46" y="0"/>
                    <a:pt x="141" y="26"/>
                  </a:cubicBezTo>
                  <a:cubicBezTo>
                    <a:pt x="257" y="58"/>
                    <a:pt x="273" y="87"/>
                    <a:pt x="284" y="211"/>
                  </a:cubicBezTo>
                  <a:cubicBezTo>
                    <a:pt x="286" y="230"/>
                    <a:pt x="295" y="304"/>
                    <a:pt x="331" y="272"/>
                  </a:cubicBezTo>
                  <a:cubicBezTo>
                    <a:pt x="333" y="270"/>
                    <a:pt x="339" y="265"/>
                    <a:pt x="341" y="262"/>
                  </a:cubicBezTo>
                  <a:cubicBezTo>
                    <a:pt x="343" y="259"/>
                    <a:pt x="350" y="259"/>
                    <a:pt x="353" y="269"/>
                  </a:cubicBezTo>
                  <a:cubicBezTo>
                    <a:pt x="355" y="274"/>
                    <a:pt x="343" y="281"/>
                    <a:pt x="337" y="288"/>
                  </a:cubicBezTo>
                  <a:cubicBezTo>
                    <a:pt x="324" y="301"/>
                    <a:pt x="277" y="314"/>
                    <a:pt x="249" y="251"/>
                  </a:cubicBezTo>
                  <a:cubicBezTo>
                    <a:pt x="235" y="221"/>
                    <a:pt x="233" y="214"/>
                    <a:pt x="200" y="205"/>
                  </a:cubicBezTo>
                  <a:close/>
                </a:path>
              </a:pathLst>
            </a:custGeom>
            <a:solidFill>
              <a:srgbClr val="E16F7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368"/>
            <p:cNvSpPr/>
            <p:nvPr/>
          </p:nvSpPr>
          <p:spPr bwMode="auto">
            <a:xfrm>
              <a:off x="3884613" y="1268412"/>
              <a:ext cx="1282700" cy="1211263"/>
            </a:xfrm>
            <a:custGeom>
              <a:avLst/>
              <a:gdLst>
                <a:gd name="T0" fmla="*/ 188 w 342"/>
                <a:gd name="T1" fmla="*/ 215 h 323"/>
                <a:gd name="T2" fmla="*/ 16 w 342"/>
                <a:gd name="T3" fmla="*/ 137 h 323"/>
                <a:gd name="T4" fmla="*/ 35 w 342"/>
                <a:gd name="T5" fmla="*/ 47 h 323"/>
                <a:gd name="T6" fmla="*/ 259 w 342"/>
                <a:gd name="T7" fmla="*/ 137 h 323"/>
                <a:gd name="T8" fmla="*/ 271 w 342"/>
                <a:gd name="T9" fmla="*/ 221 h 323"/>
                <a:gd name="T10" fmla="*/ 318 w 342"/>
                <a:gd name="T11" fmla="*/ 281 h 323"/>
                <a:gd name="T12" fmla="*/ 329 w 342"/>
                <a:gd name="T13" fmla="*/ 271 h 323"/>
                <a:gd name="T14" fmla="*/ 341 w 342"/>
                <a:gd name="T15" fmla="*/ 279 h 323"/>
                <a:gd name="T16" fmla="*/ 324 w 342"/>
                <a:gd name="T17" fmla="*/ 297 h 323"/>
                <a:gd name="T18" fmla="*/ 236 w 342"/>
                <a:gd name="T19" fmla="*/ 261 h 323"/>
                <a:gd name="T20" fmla="*/ 188 w 342"/>
                <a:gd name="T21" fmla="*/ 215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323">
                  <a:moveTo>
                    <a:pt x="188" y="215"/>
                  </a:moveTo>
                  <a:cubicBezTo>
                    <a:pt x="16" y="137"/>
                    <a:pt x="16" y="137"/>
                    <a:pt x="16" y="137"/>
                  </a:cubicBezTo>
                  <a:cubicBezTo>
                    <a:pt x="0" y="105"/>
                    <a:pt x="7" y="68"/>
                    <a:pt x="35" y="47"/>
                  </a:cubicBezTo>
                  <a:cubicBezTo>
                    <a:pt x="96" y="0"/>
                    <a:pt x="230" y="26"/>
                    <a:pt x="259" y="137"/>
                  </a:cubicBezTo>
                  <a:cubicBezTo>
                    <a:pt x="265" y="159"/>
                    <a:pt x="268" y="186"/>
                    <a:pt x="271" y="221"/>
                  </a:cubicBezTo>
                  <a:cubicBezTo>
                    <a:pt x="273" y="240"/>
                    <a:pt x="282" y="314"/>
                    <a:pt x="318" y="281"/>
                  </a:cubicBezTo>
                  <a:cubicBezTo>
                    <a:pt x="321" y="279"/>
                    <a:pt x="326" y="275"/>
                    <a:pt x="329" y="271"/>
                  </a:cubicBezTo>
                  <a:cubicBezTo>
                    <a:pt x="330" y="269"/>
                    <a:pt x="337" y="268"/>
                    <a:pt x="341" y="279"/>
                  </a:cubicBezTo>
                  <a:cubicBezTo>
                    <a:pt x="342" y="283"/>
                    <a:pt x="331" y="290"/>
                    <a:pt x="324" y="297"/>
                  </a:cubicBezTo>
                  <a:cubicBezTo>
                    <a:pt x="311" y="311"/>
                    <a:pt x="264" y="323"/>
                    <a:pt x="236" y="261"/>
                  </a:cubicBezTo>
                  <a:cubicBezTo>
                    <a:pt x="222" y="230"/>
                    <a:pt x="220" y="224"/>
                    <a:pt x="188" y="215"/>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369"/>
            <p:cNvSpPr/>
            <p:nvPr/>
          </p:nvSpPr>
          <p:spPr bwMode="auto">
            <a:xfrm>
              <a:off x="3973513" y="1362074"/>
              <a:ext cx="1212850" cy="1155700"/>
            </a:xfrm>
            <a:custGeom>
              <a:avLst/>
              <a:gdLst>
                <a:gd name="T0" fmla="*/ 160 w 323"/>
                <a:gd name="T1" fmla="*/ 179 h 308"/>
                <a:gd name="T2" fmla="*/ 196 w 323"/>
                <a:gd name="T3" fmla="*/ 154 h 308"/>
                <a:gd name="T4" fmla="*/ 21 w 323"/>
                <a:gd name="T5" fmla="*/ 58 h 308"/>
                <a:gd name="T6" fmla="*/ 106 w 323"/>
                <a:gd name="T7" fmla="*/ 15 h 308"/>
                <a:gd name="T8" fmla="*/ 237 w 323"/>
                <a:gd name="T9" fmla="*/ 189 h 308"/>
                <a:gd name="T10" fmla="*/ 292 w 323"/>
                <a:gd name="T11" fmla="*/ 280 h 308"/>
                <a:gd name="T12" fmla="*/ 297 w 323"/>
                <a:gd name="T13" fmla="*/ 295 h 308"/>
                <a:gd name="T14" fmla="*/ 206 w 323"/>
                <a:gd name="T15" fmla="*/ 225 h 308"/>
                <a:gd name="T16" fmla="*/ 160 w 323"/>
                <a:gd name="T17" fmla="*/ 179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3" h="308">
                  <a:moveTo>
                    <a:pt x="160" y="179"/>
                  </a:moveTo>
                  <a:cubicBezTo>
                    <a:pt x="172" y="172"/>
                    <a:pt x="192" y="169"/>
                    <a:pt x="196" y="154"/>
                  </a:cubicBezTo>
                  <a:cubicBezTo>
                    <a:pt x="205" y="66"/>
                    <a:pt x="25" y="64"/>
                    <a:pt x="21" y="58"/>
                  </a:cubicBezTo>
                  <a:cubicBezTo>
                    <a:pt x="0" y="28"/>
                    <a:pt x="51" y="0"/>
                    <a:pt x="106" y="15"/>
                  </a:cubicBezTo>
                  <a:cubicBezTo>
                    <a:pt x="201" y="41"/>
                    <a:pt x="227" y="79"/>
                    <a:pt x="237" y="189"/>
                  </a:cubicBezTo>
                  <a:cubicBezTo>
                    <a:pt x="238" y="206"/>
                    <a:pt x="260" y="308"/>
                    <a:pt x="292" y="280"/>
                  </a:cubicBezTo>
                  <a:cubicBezTo>
                    <a:pt x="298" y="273"/>
                    <a:pt x="323" y="259"/>
                    <a:pt x="297" y="295"/>
                  </a:cubicBezTo>
                  <a:cubicBezTo>
                    <a:pt x="290" y="305"/>
                    <a:pt x="230" y="280"/>
                    <a:pt x="206" y="225"/>
                  </a:cubicBezTo>
                  <a:cubicBezTo>
                    <a:pt x="193" y="198"/>
                    <a:pt x="189" y="187"/>
                    <a:pt x="160" y="179"/>
                  </a:cubicBez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370"/>
            <p:cNvSpPr/>
            <p:nvPr/>
          </p:nvSpPr>
          <p:spPr bwMode="auto">
            <a:xfrm>
              <a:off x="5054601" y="2085974"/>
              <a:ext cx="285750" cy="311150"/>
            </a:xfrm>
            <a:custGeom>
              <a:avLst/>
              <a:gdLst>
                <a:gd name="T0" fmla="*/ 48 w 76"/>
                <a:gd name="T1" fmla="*/ 5 h 83"/>
                <a:gd name="T2" fmla="*/ 70 w 76"/>
                <a:gd name="T3" fmla="*/ 50 h 83"/>
                <a:gd name="T4" fmla="*/ 28 w 76"/>
                <a:gd name="T5" fmla="*/ 78 h 83"/>
                <a:gd name="T6" fmla="*/ 5 w 76"/>
                <a:gd name="T7" fmla="*/ 32 h 83"/>
                <a:gd name="T8" fmla="*/ 48 w 76"/>
                <a:gd name="T9" fmla="*/ 5 h 83"/>
              </a:gdLst>
              <a:ahLst/>
              <a:cxnLst>
                <a:cxn ang="0">
                  <a:pos x="T0" y="T1"/>
                </a:cxn>
                <a:cxn ang="0">
                  <a:pos x="T2" y="T3"/>
                </a:cxn>
                <a:cxn ang="0">
                  <a:pos x="T4" y="T5"/>
                </a:cxn>
                <a:cxn ang="0">
                  <a:pos x="T6" y="T7"/>
                </a:cxn>
                <a:cxn ang="0">
                  <a:pos x="T8" y="T9"/>
                </a:cxn>
              </a:cxnLst>
              <a:rect l="0" t="0" r="r" b="b"/>
              <a:pathLst>
                <a:path w="76" h="83">
                  <a:moveTo>
                    <a:pt x="48" y="5"/>
                  </a:moveTo>
                  <a:cubicBezTo>
                    <a:pt x="66" y="10"/>
                    <a:pt x="76" y="30"/>
                    <a:pt x="70" y="50"/>
                  </a:cubicBezTo>
                  <a:cubicBezTo>
                    <a:pt x="65" y="70"/>
                    <a:pt x="46" y="83"/>
                    <a:pt x="28" y="78"/>
                  </a:cubicBezTo>
                  <a:cubicBezTo>
                    <a:pt x="10" y="73"/>
                    <a:pt x="0" y="52"/>
                    <a:pt x="5" y="32"/>
                  </a:cubicBezTo>
                  <a:cubicBezTo>
                    <a:pt x="11" y="12"/>
                    <a:pt x="30" y="0"/>
                    <a:pt x="48" y="5"/>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371"/>
            <p:cNvSpPr/>
            <p:nvPr/>
          </p:nvSpPr>
          <p:spPr bwMode="auto">
            <a:xfrm>
              <a:off x="5059363" y="2085974"/>
              <a:ext cx="269875" cy="293688"/>
            </a:xfrm>
            <a:custGeom>
              <a:avLst/>
              <a:gdLst>
                <a:gd name="T0" fmla="*/ 45 w 72"/>
                <a:gd name="T1" fmla="*/ 5 h 78"/>
                <a:gd name="T2" fmla="*/ 66 w 72"/>
                <a:gd name="T3" fmla="*/ 48 h 78"/>
                <a:gd name="T4" fmla="*/ 26 w 72"/>
                <a:gd name="T5" fmla="*/ 73 h 78"/>
                <a:gd name="T6" fmla="*/ 5 w 72"/>
                <a:gd name="T7" fmla="*/ 31 h 78"/>
                <a:gd name="T8" fmla="*/ 45 w 72"/>
                <a:gd name="T9" fmla="*/ 5 h 78"/>
              </a:gdLst>
              <a:ahLst/>
              <a:cxnLst>
                <a:cxn ang="0">
                  <a:pos x="T0" y="T1"/>
                </a:cxn>
                <a:cxn ang="0">
                  <a:pos x="T2" y="T3"/>
                </a:cxn>
                <a:cxn ang="0">
                  <a:pos x="T4" y="T5"/>
                </a:cxn>
                <a:cxn ang="0">
                  <a:pos x="T6" y="T7"/>
                </a:cxn>
                <a:cxn ang="0">
                  <a:pos x="T8" y="T9"/>
                </a:cxn>
              </a:cxnLst>
              <a:rect l="0" t="0" r="r" b="b"/>
              <a:pathLst>
                <a:path w="72" h="78">
                  <a:moveTo>
                    <a:pt x="45" y="5"/>
                  </a:moveTo>
                  <a:cubicBezTo>
                    <a:pt x="62" y="9"/>
                    <a:pt x="72" y="29"/>
                    <a:pt x="66" y="48"/>
                  </a:cubicBezTo>
                  <a:cubicBezTo>
                    <a:pt x="61" y="67"/>
                    <a:pt x="43" y="78"/>
                    <a:pt x="26" y="73"/>
                  </a:cubicBezTo>
                  <a:cubicBezTo>
                    <a:pt x="9" y="69"/>
                    <a:pt x="0" y="50"/>
                    <a:pt x="5" y="31"/>
                  </a:cubicBezTo>
                  <a:cubicBezTo>
                    <a:pt x="10" y="12"/>
                    <a:pt x="28" y="0"/>
                    <a:pt x="45" y="5"/>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372"/>
            <p:cNvSpPr/>
            <p:nvPr/>
          </p:nvSpPr>
          <p:spPr bwMode="auto">
            <a:xfrm>
              <a:off x="5100638" y="2108199"/>
              <a:ext cx="182563" cy="203200"/>
            </a:xfrm>
            <a:custGeom>
              <a:avLst/>
              <a:gdLst>
                <a:gd name="T0" fmla="*/ 31 w 49"/>
                <a:gd name="T1" fmla="*/ 4 h 54"/>
                <a:gd name="T2" fmla="*/ 46 w 49"/>
                <a:gd name="T3" fmla="*/ 33 h 54"/>
                <a:gd name="T4" fmla="*/ 18 w 49"/>
                <a:gd name="T5" fmla="*/ 51 h 54"/>
                <a:gd name="T6" fmla="*/ 3 w 49"/>
                <a:gd name="T7" fmla="*/ 21 h 54"/>
                <a:gd name="T8" fmla="*/ 31 w 49"/>
                <a:gd name="T9" fmla="*/ 4 h 54"/>
              </a:gdLst>
              <a:ahLst/>
              <a:cxnLst>
                <a:cxn ang="0">
                  <a:pos x="T0" y="T1"/>
                </a:cxn>
                <a:cxn ang="0">
                  <a:pos x="T2" y="T3"/>
                </a:cxn>
                <a:cxn ang="0">
                  <a:pos x="T4" y="T5"/>
                </a:cxn>
                <a:cxn ang="0">
                  <a:pos x="T6" y="T7"/>
                </a:cxn>
                <a:cxn ang="0">
                  <a:pos x="T8" y="T9"/>
                </a:cxn>
              </a:cxnLst>
              <a:rect l="0" t="0" r="r" b="b"/>
              <a:pathLst>
                <a:path w="49" h="54">
                  <a:moveTo>
                    <a:pt x="31" y="4"/>
                  </a:moveTo>
                  <a:cubicBezTo>
                    <a:pt x="43" y="7"/>
                    <a:pt x="49" y="20"/>
                    <a:pt x="46" y="33"/>
                  </a:cubicBezTo>
                  <a:cubicBezTo>
                    <a:pt x="42" y="46"/>
                    <a:pt x="30" y="54"/>
                    <a:pt x="18" y="51"/>
                  </a:cubicBezTo>
                  <a:cubicBezTo>
                    <a:pt x="6" y="48"/>
                    <a:pt x="0" y="34"/>
                    <a:pt x="3" y="21"/>
                  </a:cubicBezTo>
                  <a:cubicBezTo>
                    <a:pt x="7" y="8"/>
                    <a:pt x="19" y="0"/>
                    <a:pt x="31" y="4"/>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373"/>
            <p:cNvSpPr/>
            <p:nvPr/>
          </p:nvSpPr>
          <p:spPr bwMode="auto">
            <a:xfrm>
              <a:off x="3460751" y="1725612"/>
              <a:ext cx="1439863" cy="1336675"/>
            </a:xfrm>
            <a:custGeom>
              <a:avLst/>
              <a:gdLst>
                <a:gd name="T0" fmla="*/ 255 w 384"/>
                <a:gd name="T1" fmla="*/ 318 h 356"/>
                <a:gd name="T2" fmla="*/ 174 w 384"/>
                <a:gd name="T3" fmla="*/ 350 h 356"/>
                <a:gd name="T4" fmla="*/ 106 w 384"/>
                <a:gd name="T5" fmla="*/ 310 h 356"/>
                <a:gd name="T6" fmla="*/ 108 w 384"/>
                <a:gd name="T7" fmla="*/ 300 h 356"/>
                <a:gd name="T8" fmla="*/ 23 w 384"/>
                <a:gd name="T9" fmla="*/ 254 h 356"/>
                <a:gd name="T10" fmla="*/ 36 w 384"/>
                <a:gd name="T11" fmla="*/ 221 h 356"/>
                <a:gd name="T12" fmla="*/ 7 w 384"/>
                <a:gd name="T13" fmla="*/ 141 h 356"/>
                <a:gd name="T14" fmla="*/ 210 w 384"/>
                <a:gd name="T15" fmla="*/ 16 h 356"/>
                <a:gd name="T16" fmla="*/ 381 w 384"/>
                <a:gd name="T17" fmla="*/ 192 h 356"/>
                <a:gd name="T18" fmla="*/ 350 w 384"/>
                <a:gd name="T19" fmla="*/ 245 h 356"/>
                <a:gd name="T20" fmla="*/ 326 w 384"/>
                <a:gd name="T21" fmla="*/ 312 h 356"/>
                <a:gd name="T22" fmla="*/ 255 w 384"/>
                <a:gd name="T23" fmla="*/ 318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356">
                  <a:moveTo>
                    <a:pt x="255" y="318"/>
                  </a:moveTo>
                  <a:cubicBezTo>
                    <a:pt x="239" y="349"/>
                    <a:pt x="220" y="356"/>
                    <a:pt x="174" y="350"/>
                  </a:cubicBezTo>
                  <a:cubicBezTo>
                    <a:pt x="118" y="342"/>
                    <a:pt x="104" y="324"/>
                    <a:pt x="106" y="310"/>
                  </a:cubicBezTo>
                  <a:cubicBezTo>
                    <a:pt x="106" y="309"/>
                    <a:pt x="107" y="305"/>
                    <a:pt x="108" y="300"/>
                  </a:cubicBezTo>
                  <a:cubicBezTo>
                    <a:pt x="55" y="289"/>
                    <a:pt x="21" y="273"/>
                    <a:pt x="23" y="254"/>
                  </a:cubicBezTo>
                  <a:cubicBezTo>
                    <a:pt x="24" y="249"/>
                    <a:pt x="29" y="232"/>
                    <a:pt x="36" y="221"/>
                  </a:cubicBezTo>
                  <a:cubicBezTo>
                    <a:pt x="13" y="206"/>
                    <a:pt x="0" y="190"/>
                    <a:pt x="7" y="141"/>
                  </a:cubicBezTo>
                  <a:cubicBezTo>
                    <a:pt x="13" y="93"/>
                    <a:pt x="78" y="0"/>
                    <a:pt x="210" y="16"/>
                  </a:cubicBezTo>
                  <a:cubicBezTo>
                    <a:pt x="341" y="32"/>
                    <a:pt x="384" y="162"/>
                    <a:pt x="381" y="192"/>
                  </a:cubicBezTo>
                  <a:cubicBezTo>
                    <a:pt x="378" y="221"/>
                    <a:pt x="362" y="237"/>
                    <a:pt x="350" y="245"/>
                  </a:cubicBezTo>
                  <a:cubicBezTo>
                    <a:pt x="368" y="270"/>
                    <a:pt x="363" y="303"/>
                    <a:pt x="326" y="312"/>
                  </a:cubicBezTo>
                  <a:cubicBezTo>
                    <a:pt x="308" y="316"/>
                    <a:pt x="284" y="318"/>
                    <a:pt x="255" y="318"/>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374"/>
            <p:cNvSpPr/>
            <p:nvPr/>
          </p:nvSpPr>
          <p:spPr bwMode="auto">
            <a:xfrm>
              <a:off x="3460751" y="1725612"/>
              <a:ext cx="1422400" cy="1317625"/>
            </a:xfrm>
            <a:custGeom>
              <a:avLst/>
              <a:gdLst>
                <a:gd name="T0" fmla="*/ 252 w 379"/>
                <a:gd name="T1" fmla="*/ 313 h 351"/>
                <a:gd name="T2" fmla="*/ 172 w 379"/>
                <a:gd name="T3" fmla="*/ 345 h 351"/>
                <a:gd name="T4" fmla="*/ 105 w 379"/>
                <a:gd name="T5" fmla="*/ 306 h 351"/>
                <a:gd name="T6" fmla="*/ 106 w 379"/>
                <a:gd name="T7" fmla="*/ 296 h 351"/>
                <a:gd name="T8" fmla="*/ 23 w 379"/>
                <a:gd name="T9" fmla="*/ 251 h 351"/>
                <a:gd name="T10" fmla="*/ 36 w 379"/>
                <a:gd name="T11" fmla="*/ 218 h 351"/>
                <a:gd name="T12" fmla="*/ 7 w 379"/>
                <a:gd name="T13" fmla="*/ 139 h 351"/>
                <a:gd name="T14" fmla="*/ 207 w 379"/>
                <a:gd name="T15" fmla="*/ 16 h 351"/>
                <a:gd name="T16" fmla="*/ 376 w 379"/>
                <a:gd name="T17" fmla="*/ 189 h 351"/>
                <a:gd name="T18" fmla="*/ 346 w 379"/>
                <a:gd name="T19" fmla="*/ 242 h 351"/>
                <a:gd name="T20" fmla="*/ 322 w 379"/>
                <a:gd name="T21" fmla="*/ 308 h 351"/>
                <a:gd name="T22" fmla="*/ 252 w 379"/>
                <a:gd name="T23" fmla="*/ 313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9" h="351">
                  <a:moveTo>
                    <a:pt x="252" y="313"/>
                  </a:moveTo>
                  <a:cubicBezTo>
                    <a:pt x="236" y="344"/>
                    <a:pt x="217" y="351"/>
                    <a:pt x="172" y="345"/>
                  </a:cubicBezTo>
                  <a:cubicBezTo>
                    <a:pt x="117" y="338"/>
                    <a:pt x="103" y="319"/>
                    <a:pt x="105" y="306"/>
                  </a:cubicBezTo>
                  <a:cubicBezTo>
                    <a:pt x="105" y="305"/>
                    <a:pt x="105" y="301"/>
                    <a:pt x="106" y="296"/>
                  </a:cubicBezTo>
                  <a:cubicBezTo>
                    <a:pt x="54" y="285"/>
                    <a:pt x="21" y="270"/>
                    <a:pt x="23" y="251"/>
                  </a:cubicBezTo>
                  <a:cubicBezTo>
                    <a:pt x="24" y="245"/>
                    <a:pt x="29" y="229"/>
                    <a:pt x="36" y="218"/>
                  </a:cubicBezTo>
                  <a:cubicBezTo>
                    <a:pt x="13" y="203"/>
                    <a:pt x="0" y="188"/>
                    <a:pt x="7" y="139"/>
                  </a:cubicBezTo>
                  <a:cubicBezTo>
                    <a:pt x="13" y="91"/>
                    <a:pt x="77" y="0"/>
                    <a:pt x="207" y="16"/>
                  </a:cubicBezTo>
                  <a:cubicBezTo>
                    <a:pt x="337" y="32"/>
                    <a:pt x="379" y="160"/>
                    <a:pt x="376" y="189"/>
                  </a:cubicBezTo>
                  <a:cubicBezTo>
                    <a:pt x="374" y="218"/>
                    <a:pt x="358" y="234"/>
                    <a:pt x="346" y="242"/>
                  </a:cubicBezTo>
                  <a:cubicBezTo>
                    <a:pt x="363" y="266"/>
                    <a:pt x="358" y="299"/>
                    <a:pt x="322" y="308"/>
                  </a:cubicBezTo>
                  <a:cubicBezTo>
                    <a:pt x="304" y="312"/>
                    <a:pt x="280" y="314"/>
                    <a:pt x="252" y="313"/>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375"/>
            <p:cNvSpPr/>
            <p:nvPr/>
          </p:nvSpPr>
          <p:spPr bwMode="auto">
            <a:xfrm>
              <a:off x="3494088" y="1733549"/>
              <a:ext cx="1335088" cy="1257300"/>
            </a:xfrm>
            <a:custGeom>
              <a:avLst/>
              <a:gdLst>
                <a:gd name="T0" fmla="*/ 237 w 356"/>
                <a:gd name="T1" fmla="*/ 299 h 335"/>
                <a:gd name="T2" fmla="*/ 161 w 356"/>
                <a:gd name="T3" fmla="*/ 330 h 335"/>
                <a:gd name="T4" fmla="*/ 98 w 356"/>
                <a:gd name="T5" fmla="*/ 292 h 335"/>
                <a:gd name="T6" fmla="*/ 100 w 356"/>
                <a:gd name="T7" fmla="*/ 283 h 335"/>
                <a:gd name="T8" fmla="*/ 21 w 356"/>
                <a:gd name="T9" fmla="*/ 240 h 335"/>
                <a:gd name="T10" fmla="*/ 34 w 356"/>
                <a:gd name="T11" fmla="*/ 209 h 335"/>
                <a:gd name="T12" fmla="*/ 6 w 356"/>
                <a:gd name="T13" fmla="*/ 133 h 335"/>
                <a:gd name="T14" fmla="*/ 195 w 356"/>
                <a:gd name="T15" fmla="*/ 15 h 335"/>
                <a:gd name="T16" fmla="*/ 353 w 356"/>
                <a:gd name="T17" fmla="*/ 180 h 335"/>
                <a:gd name="T18" fmla="*/ 324 w 356"/>
                <a:gd name="T19" fmla="*/ 230 h 335"/>
                <a:gd name="T20" fmla="*/ 302 w 356"/>
                <a:gd name="T21" fmla="*/ 294 h 335"/>
                <a:gd name="T22" fmla="*/ 237 w 356"/>
                <a:gd name="T23" fmla="*/ 299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6" h="335">
                  <a:moveTo>
                    <a:pt x="237" y="299"/>
                  </a:moveTo>
                  <a:cubicBezTo>
                    <a:pt x="221" y="329"/>
                    <a:pt x="204" y="335"/>
                    <a:pt x="161" y="330"/>
                  </a:cubicBezTo>
                  <a:cubicBezTo>
                    <a:pt x="109" y="323"/>
                    <a:pt x="96" y="305"/>
                    <a:pt x="98" y="292"/>
                  </a:cubicBezTo>
                  <a:cubicBezTo>
                    <a:pt x="98" y="291"/>
                    <a:pt x="99" y="287"/>
                    <a:pt x="100" y="283"/>
                  </a:cubicBezTo>
                  <a:cubicBezTo>
                    <a:pt x="51" y="272"/>
                    <a:pt x="19" y="258"/>
                    <a:pt x="21" y="240"/>
                  </a:cubicBezTo>
                  <a:cubicBezTo>
                    <a:pt x="22" y="234"/>
                    <a:pt x="27" y="219"/>
                    <a:pt x="34" y="209"/>
                  </a:cubicBezTo>
                  <a:cubicBezTo>
                    <a:pt x="12" y="194"/>
                    <a:pt x="0" y="179"/>
                    <a:pt x="6" y="133"/>
                  </a:cubicBezTo>
                  <a:cubicBezTo>
                    <a:pt x="13" y="87"/>
                    <a:pt x="72" y="0"/>
                    <a:pt x="195" y="15"/>
                  </a:cubicBezTo>
                  <a:cubicBezTo>
                    <a:pt x="317" y="30"/>
                    <a:pt x="356" y="152"/>
                    <a:pt x="353" y="180"/>
                  </a:cubicBezTo>
                  <a:cubicBezTo>
                    <a:pt x="351" y="208"/>
                    <a:pt x="336" y="223"/>
                    <a:pt x="324" y="230"/>
                  </a:cubicBezTo>
                  <a:cubicBezTo>
                    <a:pt x="341" y="254"/>
                    <a:pt x="336" y="285"/>
                    <a:pt x="302" y="294"/>
                  </a:cubicBezTo>
                  <a:cubicBezTo>
                    <a:pt x="285" y="298"/>
                    <a:pt x="263" y="299"/>
                    <a:pt x="237" y="299"/>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376"/>
            <p:cNvSpPr/>
            <p:nvPr/>
          </p:nvSpPr>
          <p:spPr bwMode="auto">
            <a:xfrm>
              <a:off x="3609976" y="2027237"/>
              <a:ext cx="228600" cy="220663"/>
            </a:xfrm>
            <a:custGeom>
              <a:avLst/>
              <a:gdLst>
                <a:gd name="T0" fmla="*/ 33 w 61"/>
                <a:gd name="T1" fmla="*/ 1 h 59"/>
                <a:gd name="T2" fmla="*/ 59 w 61"/>
                <a:gd name="T3" fmla="*/ 33 h 59"/>
                <a:gd name="T4" fmla="*/ 27 w 61"/>
                <a:gd name="T5" fmla="*/ 57 h 59"/>
                <a:gd name="T6" fmla="*/ 1 w 61"/>
                <a:gd name="T7" fmla="*/ 26 h 59"/>
                <a:gd name="T8" fmla="*/ 33 w 61"/>
                <a:gd name="T9" fmla="*/ 1 h 59"/>
              </a:gdLst>
              <a:ahLst/>
              <a:cxnLst>
                <a:cxn ang="0">
                  <a:pos x="T0" y="T1"/>
                </a:cxn>
                <a:cxn ang="0">
                  <a:pos x="T2" y="T3"/>
                </a:cxn>
                <a:cxn ang="0">
                  <a:pos x="T4" y="T5"/>
                </a:cxn>
                <a:cxn ang="0">
                  <a:pos x="T6" y="T7"/>
                </a:cxn>
                <a:cxn ang="0">
                  <a:pos x="T8" y="T9"/>
                </a:cxn>
              </a:cxnLst>
              <a:rect l="0" t="0" r="r" b="b"/>
              <a:pathLst>
                <a:path w="61" h="59">
                  <a:moveTo>
                    <a:pt x="33" y="1"/>
                  </a:moveTo>
                  <a:cubicBezTo>
                    <a:pt x="49" y="3"/>
                    <a:pt x="61" y="17"/>
                    <a:pt x="59" y="33"/>
                  </a:cubicBezTo>
                  <a:cubicBezTo>
                    <a:pt x="57" y="48"/>
                    <a:pt x="43" y="59"/>
                    <a:pt x="27" y="57"/>
                  </a:cubicBezTo>
                  <a:cubicBezTo>
                    <a:pt x="11" y="55"/>
                    <a:pt x="0" y="41"/>
                    <a:pt x="1" y="26"/>
                  </a:cubicBezTo>
                  <a:cubicBezTo>
                    <a:pt x="3" y="11"/>
                    <a:pt x="18" y="0"/>
                    <a:pt x="33" y="1"/>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377"/>
            <p:cNvSpPr/>
            <p:nvPr/>
          </p:nvSpPr>
          <p:spPr bwMode="auto">
            <a:xfrm>
              <a:off x="3654426" y="2071687"/>
              <a:ext cx="136525" cy="131763"/>
            </a:xfrm>
            <a:custGeom>
              <a:avLst/>
              <a:gdLst>
                <a:gd name="T0" fmla="*/ 20 w 36"/>
                <a:gd name="T1" fmla="*/ 1 h 35"/>
                <a:gd name="T2" fmla="*/ 35 w 36"/>
                <a:gd name="T3" fmla="*/ 19 h 35"/>
                <a:gd name="T4" fmla="*/ 16 w 36"/>
                <a:gd name="T5" fmla="*/ 33 h 35"/>
                <a:gd name="T6" fmla="*/ 2 w 36"/>
                <a:gd name="T7" fmla="*/ 15 h 35"/>
                <a:gd name="T8" fmla="*/ 20 w 36"/>
                <a:gd name="T9" fmla="*/ 1 h 35"/>
              </a:gdLst>
              <a:ahLst/>
              <a:cxnLst>
                <a:cxn ang="0">
                  <a:pos x="T0" y="T1"/>
                </a:cxn>
                <a:cxn ang="0">
                  <a:pos x="T2" y="T3"/>
                </a:cxn>
                <a:cxn ang="0">
                  <a:pos x="T4" y="T5"/>
                </a:cxn>
                <a:cxn ang="0">
                  <a:pos x="T6" y="T7"/>
                </a:cxn>
                <a:cxn ang="0">
                  <a:pos x="T8" y="T9"/>
                </a:cxn>
              </a:cxnLst>
              <a:rect l="0" t="0" r="r" b="b"/>
              <a:pathLst>
                <a:path w="36" h="35">
                  <a:moveTo>
                    <a:pt x="20" y="1"/>
                  </a:moveTo>
                  <a:cubicBezTo>
                    <a:pt x="29" y="2"/>
                    <a:pt x="36" y="10"/>
                    <a:pt x="35" y="19"/>
                  </a:cubicBezTo>
                  <a:cubicBezTo>
                    <a:pt x="34" y="28"/>
                    <a:pt x="25" y="35"/>
                    <a:pt x="16" y="33"/>
                  </a:cubicBezTo>
                  <a:cubicBezTo>
                    <a:pt x="7" y="32"/>
                    <a:pt x="0" y="24"/>
                    <a:pt x="2" y="15"/>
                  </a:cubicBezTo>
                  <a:cubicBezTo>
                    <a:pt x="3" y="6"/>
                    <a:pt x="11" y="0"/>
                    <a:pt x="20" y="1"/>
                  </a:cubicBezTo>
                  <a:close/>
                </a:path>
              </a:pathLst>
            </a:custGeom>
            <a:solidFill>
              <a:srgbClr val="D4A2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378"/>
            <p:cNvSpPr/>
            <p:nvPr/>
          </p:nvSpPr>
          <p:spPr bwMode="auto">
            <a:xfrm>
              <a:off x="3684588" y="1958974"/>
              <a:ext cx="134938" cy="250825"/>
            </a:xfrm>
            <a:custGeom>
              <a:avLst/>
              <a:gdLst>
                <a:gd name="T0" fmla="*/ 9 w 36"/>
                <a:gd name="T1" fmla="*/ 59 h 67"/>
                <a:gd name="T2" fmla="*/ 17 w 36"/>
                <a:gd name="T3" fmla="*/ 5 h 67"/>
                <a:gd name="T4" fmla="*/ 36 w 36"/>
                <a:gd name="T5" fmla="*/ 15 h 67"/>
                <a:gd name="T6" fmla="*/ 22 w 36"/>
                <a:gd name="T7" fmla="*/ 63 h 67"/>
                <a:gd name="T8" fmla="*/ 9 w 36"/>
                <a:gd name="T9" fmla="*/ 59 h 67"/>
              </a:gdLst>
              <a:ahLst/>
              <a:cxnLst>
                <a:cxn ang="0">
                  <a:pos x="T0" y="T1"/>
                </a:cxn>
                <a:cxn ang="0">
                  <a:pos x="T2" y="T3"/>
                </a:cxn>
                <a:cxn ang="0">
                  <a:pos x="T4" y="T5"/>
                </a:cxn>
                <a:cxn ang="0">
                  <a:pos x="T6" y="T7"/>
                </a:cxn>
                <a:cxn ang="0">
                  <a:pos x="T8" y="T9"/>
                </a:cxn>
              </a:cxnLst>
              <a:rect l="0" t="0" r="r" b="b"/>
              <a:pathLst>
                <a:path w="36" h="67">
                  <a:moveTo>
                    <a:pt x="9" y="59"/>
                  </a:moveTo>
                  <a:cubicBezTo>
                    <a:pt x="0" y="48"/>
                    <a:pt x="3" y="23"/>
                    <a:pt x="17" y="5"/>
                  </a:cubicBezTo>
                  <a:cubicBezTo>
                    <a:pt x="21" y="0"/>
                    <a:pt x="36" y="8"/>
                    <a:pt x="36" y="15"/>
                  </a:cubicBezTo>
                  <a:cubicBezTo>
                    <a:pt x="36" y="22"/>
                    <a:pt x="30" y="54"/>
                    <a:pt x="22" y="63"/>
                  </a:cubicBezTo>
                  <a:cubicBezTo>
                    <a:pt x="18" y="67"/>
                    <a:pt x="14" y="65"/>
                    <a:pt x="9" y="59"/>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379"/>
            <p:cNvSpPr/>
            <p:nvPr/>
          </p:nvSpPr>
          <p:spPr bwMode="auto">
            <a:xfrm>
              <a:off x="4581526" y="2162174"/>
              <a:ext cx="222250" cy="231775"/>
            </a:xfrm>
            <a:custGeom>
              <a:avLst/>
              <a:gdLst>
                <a:gd name="T0" fmla="*/ 33 w 59"/>
                <a:gd name="T1" fmla="*/ 2 h 62"/>
                <a:gd name="T2" fmla="*/ 57 w 59"/>
                <a:gd name="T3" fmla="*/ 34 h 62"/>
                <a:gd name="T4" fmla="*/ 26 w 59"/>
                <a:gd name="T5" fmla="*/ 60 h 62"/>
                <a:gd name="T6" fmla="*/ 2 w 59"/>
                <a:gd name="T7" fmla="*/ 27 h 62"/>
                <a:gd name="T8" fmla="*/ 33 w 59"/>
                <a:gd name="T9" fmla="*/ 2 h 62"/>
              </a:gdLst>
              <a:ahLst/>
              <a:cxnLst>
                <a:cxn ang="0">
                  <a:pos x="T0" y="T1"/>
                </a:cxn>
                <a:cxn ang="0">
                  <a:pos x="T2" y="T3"/>
                </a:cxn>
                <a:cxn ang="0">
                  <a:pos x="T4" y="T5"/>
                </a:cxn>
                <a:cxn ang="0">
                  <a:pos x="T6" y="T7"/>
                </a:cxn>
                <a:cxn ang="0">
                  <a:pos x="T8" y="T9"/>
                </a:cxn>
              </a:cxnLst>
              <a:rect l="0" t="0" r="r" b="b"/>
              <a:pathLst>
                <a:path w="59" h="62">
                  <a:moveTo>
                    <a:pt x="33" y="2"/>
                  </a:moveTo>
                  <a:cubicBezTo>
                    <a:pt x="48" y="3"/>
                    <a:pt x="59" y="18"/>
                    <a:pt x="57" y="34"/>
                  </a:cubicBezTo>
                  <a:cubicBezTo>
                    <a:pt x="55" y="50"/>
                    <a:pt x="41" y="62"/>
                    <a:pt x="26" y="60"/>
                  </a:cubicBezTo>
                  <a:cubicBezTo>
                    <a:pt x="11" y="58"/>
                    <a:pt x="0" y="43"/>
                    <a:pt x="2" y="27"/>
                  </a:cubicBezTo>
                  <a:cubicBezTo>
                    <a:pt x="4" y="11"/>
                    <a:pt x="18" y="0"/>
                    <a:pt x="33" y="2"/>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380"/>
            <p:cNvSpPr/>
            <p:nvPr/>
          </p:nvSpPr>
          <p:spPr bwMode="auto">
            <a:xfrm>
              <a:off x="4616451" y="2214562"/>
              <a:ext cx="112713" cy="119063"/>
            </a:xfrm>
            <a:custGeom>
              <a:avLst/>
              <a:gdLst>
                <a:gd name="T0" fmla="*/ 17 w 30"/>
                <a:gd name="T1" fmla="*/ 1 h 32"/>
                <a:gd name="T2" fmla="*/ 29 w 30"/>
                <a:gd name="T3" fmla="*/ 18 h 32"/>
                <a:gd name="T4" fmla="*/ 13 w 30"/>
                <a:gd name="T5" fmla="*/ 31 h 32"/>
                <a:gd name="T6" fmla="*/ 1 w 30"/>
                <a:gd name="T7" fmla="*/ 14 h 32"/>
                <a:gd name="T8" fmla="*/ 17 w 30"/>
                <a:gd name="T9" fmla="*/ 1 h 32"/>
              </a:gdLst>
              <a:ahLst/>
              <a:cxnLst>
                <a:cxn ang="0">
                  <a:pos x="T0" y="T1"/>
                </a:cxn>
                <a:cxn ang="0">
                  <a:pos x="T2" y="T3"/>
                </a:cxn>
                <a:cxn ang="0">
                  <a:pos x="T4" y="T5"/>
                </a:cxn>
                <a:cxn ang="0">
                  <a:pos x="T6" y="T7"/>
                </a:cxn>
                <a:cxn ang="0">
                  <a:pos x="T8" y="T9"/>
                </a:cxn>
              </a:cxnLst>
              <a:rect l="0" t="0" r="r" b="b"/>
              <a:pathLst>
                <a:path w="30" h="32">
                  <a:moveTo>
                    <a:pt x="17" y="1"/>
                  </a:moveTo>
                  <a:cubicBezTo>
                    <a:pt x="25" y="2"/>
                    <a:pt x="30" y="9"/>
                    <a:pt x="29" y="18"/>
                  </a:cubicBezTo>
                  <a:cubicBezTo>
                    <a:pt x="28" y="26"/>
                    <a:pt x="21" y="32"/>
                    <a:pt x="13" y="31"/>
                  </a:cubicBezTo>
                  <a:cubicBezTo>
                    <a:pt x="5" y="30"/>
                    <a:pt x="0" y="23"/>
                    <a:pt x="1" y="14"/>
                  </a:cubicBezTo>
                  <a:cubicBezTo>
                    <a:pt x="2" y="6"/>
                    <a:pt x="9" y="0"/>
                    <a:pt x="17" y="1"/>
                  </a:cubicBezTo>
                  <a:close/>
                </a:path>
              </a:pathLst>
            </a:custGeom>
            <a:solidFill>
              <a:srgbClr val="E5B1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381"/>
            <p:cNvSpPr/>
            <p:nvPr/>
          </p:nvSpPr>
          <p:spPr bwMode="auto">
            <a:xfrm>
              <a:off x="3722688" y="1790699"/>
              <a:ext cx="976313" cy="854075"/>
            </a:xfrm>
            <a:custGeom>
              <a:avLst/>
              <a:gdLst>
                <a:gd name="T0" fmla="*/ 143 w 260"/>
                <a:gd name="T1" fmla="*/ 8 h 228"/>
                <a:gd name="T2" fmla="*/ 253 w 260"/>
                <a:gd name="T3" fmla="*/ 129 h 228"/>
                <a:gd name="T4" fmla="*/ 117 w 260"/>
                <a:gd name="T5" fmla="*/ 220 h 228"/>
                <a:gd name="T6" fmla="*/ 7 w 260"/>
                <a:gd name="T7" fmla="*/ 99 h 228"/>
                <a:gd name="T8" fmla="*/ 143 w 260"/>
                <a:gd name="T9" fmla="*/ 8 h 228"/>
              </a:gdLst>
              <a:ahLst/>
              <a:cxnLst>
                <a:cxn ang="0">
                  <a:pos x="T0" y="T1"/>
                </a:cxn>
                <a:cxn ang="0">
                  <a:pos x="T2" y="T3"/>
                </a:cxn>
                <a:cxn ang="0">
                  <a:pos x="T4" y="T5"/>
                </a:cxn>
                <a:cxn ang="0">
                  <a:pos x="T6" y="T7"/>
                </a:cxn>
                <a:cxn ang="0">
                  <a:pos x="T8" y="T9"/>
                </a:cxn>
              </a:cxnLst>
              <a:rect l="0" t="0" r="r" b="b"/>
              <a:pathLst>
                <a:path w="260" h="228">
                  <a:moveTo>
                    <a:pt x="143" y="8"/>
                  </a:moveTo>
                  <a:cubicBezTo>
                    <a:pt x="211" y="16"/>
                    <a:pt x="260" y="70"/>
                    <a:pt x="253" y="129"/>
                  </a:cubicBezTo>
                  <a:cubicBezTo>
                    <a:pt x="246" y="187"/>
                    <a:pt x="185" y="228"/>
                    <a:pt x="117" y="220"/>
                  </a:cubicBezTo>
                  <a:cubicBezTo>
                    <a:pt x="49" y="212"/>
                    <a:pt x="0" y="158"/>
                    <a:pt x="7" y="99"/>
                  </a:cubicBezTo>
                  <a:cubicBezTo>
                    <a:pt x="14" y="40"/>
                    <a:pt x="75" y="0"/>
                    <a:pt x="143" y="8"/>
                  </a:cubicBezTo>
                  <a:close/>
                </a:path>
              </a:pathLst>
            </a:custGeom>
            <a:solidFill>
              <a:srgbClr val="FEF4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382"/>
            <p:cNvSpPr/>
            <p:nvPr/>
          </p:nvSpPr>
          <p:spPr bwMode="auto">
            <a:xfrm>
              <a:off x="3689351" y="1785937"/>
              <a:ext cx="979488" cy="858838"/>
            </a:xfrm>
            <a:custGeom>
              <a:avLst/>
              <a:gdLst>
                <a:gd name="T0" fmla="*/ 143 w 261"/>
                <a:gd name="T1" fmla="*/ 8 h 229"/>
                <a:gd name="T2" fmla="*/ 254 w 261"/>
                <a:gd name="T3" fmla="*/ 129 h 229"/>
                <a:gd name="T4" fmla="*/ 118 w 261"/>
                <a:gd name="T5" fmla="*/ 221 h 229"/>
                <a:gd name="T6" fmla="*/ 7 w 261"/>
                <a:gd name="T7" fmla="*/ 100 h 229"/>
                <a:gd name="T8" fmla="*/ 143 w 261"/>
                <a:gd name="T9" fmla="*/ 8 h 229"/>
              </a:gdLst>
              <a:ahLst/>
              <a:cxnLst>
                <a:cxn ang="0">
                  <a:pos x="T0" y="T1"/>
                </a:cxn>
                <a:cxn ang="0">
                  <a:pos x="T2" y="T3"/>
                </a:cxn>
                <a:cxn ang="0">
                  <a:pos x="T4" y="T5"/>
                </a:cxn>
                <a:cxn ang="0">
                  <a:pos x="T6" y="T7"/>
                </a:cxn>
                <a:cxn ang="0">
                  <a:pos x="T8" y="T9"/>
                </a:cxn>
              </a:cxnLst>
              <a:rect l="0" t="0" r="r" b="b"/>
              <a:pathLst>
                <a:path w="261" h="229">
                  <a:moveTo>
                    <a:pt x="143" y="8"/>
                  </a:moveTo>
                  <a:cubicBezTo>
                    <a:pt x="211" y="17"/>
                    <a:pt x="261" y="71"/>
                    <a:pt x="254" y="129"/>
                  </a:cubicBezTo>
                  <a:cubicBezTo>
                    <a:pt x="247" y="188"/>
                    <a:pt x="186" y="229"/>
                    <a:pt x="118" y="221"/>
                  </a:cubicBezTo>
                  <a:cubicBezTo>
                    <a:pt x="50" y="212"/>
                    <a:pt x="0" y="158"/>
                    <a:pt x="7" y="100"/>
                  </a:cubicBezTo>
                  <a:cubicBezTo>
                    <a:pt x="15" y="41"/>
                    <a:pt x="75" y="0"/>
                    <a:pt x="143" y="8"/>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383"/>
            <p:cNvSpPr/>
            <p:nvPr/>
          </p:nvSpPr>
          <p:spPr bwMode="auto">
            <a:xfrm>
              <a:off x="3678238" y="1879599"/>
              <a:ext cx="941388" cy="728663"/>
            </a:xfrm>
            <a:custGeom>
              <a:avLst/>
              <a:gdLst>
                <a:gd name="T0" fmla="*/ 136 w 251"/>
                <a:gd name="T1" fmla="*/ 8 h 194"/>
                <a:gd name="T2" fmla="*/ 245 w 251"/>
                <a:gd name="T3" fmla="*/ 111 h 194"/>
                <a:gd name="T4" fmla="*/ 115 w 251"/>
                <a:gd name="T5" fmla="*/ 186 h 194"/>
                <a:gd name="T6" fmla="*/ 6 w 251"/>
                <a:gd name="T7" fmla="*/ 82 h 194"/>
                <a:gd name="T8" fmla="*/ 136 w 251"/>
                <a:gd name="T9" fmla="*/ 8 h 194"/>
              </a:gdLst>
              <a:ahLst/>
              <a:cxnLst>
                <a:cxn ang="0">
                  <a:pos x="T0" y="T1"/>
                </a:cxn>
                <a:cxn ang="0">
                  <a:pos x="T2" y="T3"/>
                </a:cxn>
                <a:cxn ang="0">
                  <a:pos x="T4" y="T5"/>
                </a:cxn>
                <a:cxn ang="0">
                  <a:pos x="T6" y="T7"/>
                </a:cxn>
                <a:cxn ang="0">
                  <a:pos x="T8" y="T9"/>
                </a:cxn>
              </a:cxnLst>
              <a:rect l="0" t="0" r="r" b="b"/>
              <a:pathLst>
                <a:path w="251" h="194">
                  <a:moveTo>
                    <a:pt x="136" y="8"/>
                  </a:moveTo>
                  <a:cubicBezTo>
                    <a:pt x="202" y="16"/>
                    <a:pt x="251" y="62"/>
                    <a:pt x="245" y="111"/>
                  </a:cubicBezTo>
                  <a:cubicBezTo>
                    <a:pt x="239" y="160"/>
                    <a:pt x="181" y="194"/>
                    <a:pt x="115" y="186"/>
                  </a:cubicBezTo>
                  <a:cubicBezTo>
                    <a:pt x="49" y="178"/>
                    <a:pt x="0" y="131"/>
                    <a:pt x="6" y="82"/>
                  </a:cubicBezTo>
                  <a:cubicBezTo>
                    <a:pt x="12" y="33"/>
                    <a:pt x="70" y="0"/>
                    <a:pt x="136" y="8"/>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243" name="Picture 38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381501" y="2238374"/>
              <a:ext cx="223838"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4" name="Picture 3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7288" y="2149474"/>
              <a:ext cx="225425"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 name="Freeform 386"/>
            <p:cNvSpPr/>
            <p:nvPr/>
          </p:nvSpPr>
          <p:spPr bwMode="auto">
            <a:xfrm>
              <a:off x="3970338" y="1779587"/>
              <a:ext cx="615950" cy="347663"/>
            </a:xfrm>
            <a:custGeom>
              <a:avLst/>
              <a:gdLst>
                <a:gd name="T0" fmla="*/ 142 w 164"/>
                <a:gd name="T1" fmla="*/ 34 h 93"/>
                <a:gd name="T2" fmla="*/ 100 w 164"/>
                <a:gd name="T3" fmla="*/ 11 h 93"/>
                <a:gd name="T4" fmla="*/ 53 w 164"/>
                <a:gd name="T5" fmla="*/ 2 h 93"/>
                <a:gd name="T6" fmla="*/ 7 w 164"/>
                <a:gd name="T7" fmla="*/ 43 h 93"/>
                <a:gd name="T8" fmla="*/ 90 w 164"/>
                <a:gd name="T9" fmla="*/ 37 h 93"/>
                <a:gd name="T10" fmla="*/ 56 w 164"/>
                <a:gd name="T11" fmla="*/ 28 h 93"/>
                <a:gd name="T12" fmla="*/ 58 w 164"/>
                <a:gd name="T13" fmla="*/ 45 h 93"/>
                <a:gd name="T14" fmla="*/ 37 w 164"/>
                <a:gd name="T15" fmla="*/ 27 h 93"/>
                <a:gd name="T16" fmla="*/ 155 w 164"/>
                <a:gd name="T17" fmla="*/ 54 h 93"/>
                <a:gd name="T18" fmla="*/ 142 w 164"/>
                <a:gd name="T19" fmla="*/ 3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93">
                  <a:moveTo>
                    <a:pt x="142" y="34"/>
                  </a:moveTo>
                  <a:cubicBezTo>
                    <a:pt x="100" y="11"/>
                    <a:pt x="100" y="11"/>
                    <a:pt x="100" y="11"/>
                  </a:cubicBezTo>
                  <a:cubicBezTo>
                    <a:pt x="53" y="2"/>
                    <a:pt x="53" y="2"/>
                    <a:pt x="53" y="2"/>
                  </a:cubicBezTo>
                  <a:cubicBezTo>
                    <a:pt x="37" y="0"/>
                    <a:pt x="0" y="12"/>
                    <a:pt x="7" y="43"/>
                  </a:cubicBezTo>
                  <a:cubicBezTo>
                    <a:pt x="14" y="70"/>
                    <a:pt x="120" y="93"/>
                    <a:pt x="90" y="37"/>
                  </a:cubicBezTo>
                  <a:cubicBezTo>
                    <a:pt x="81" y="21"/>
                    <a:pt x="66" y="22"/>
                    <a:pt x="56" y="28"/>
                  </a:cubicBezTo>
                  <a:cubicBezTo>
                    <a:pt x="46" y="33"/>
                    <a:pt x="42" y="44"/>
                    <a:pt x="58" y="45"/>
                  </a:cubicBezTo>
                  <a:cubicBezTo>
                    <a:pt x="60" y="45"/>
                    <a:pt x="21" y="48"/>
                    <a:pt x="37" y="27"/>
                  </a:cubicBezTo>
                  <a:cubicBezTo>
                    <a:pt x="53" y="7"/>
                    <a:pt x="124" y="27"/>
                    <a:pt x="155" y="54"/>
                  </a:cubicBezTo>
                  <a:cubicBezTo>
                    <a:pt x="164" y="62"/>
                    <a:pt x="158" y="33"/>
                    <a:pt x="142" y="34"/>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387"/>
            <p:cNvSpPr/>
            <p:nvPr/>
          </p:nvSpPr>
          <p:spPr bwMode="auto">
            <a:xfrm>
              <a:off x="4071938" y="2473324"/>
              <a:ext cx="146050" cy="36513"/>
            </a:xfrm>
            <a:custGeom>
              <a:avLst/>
              <a:gdLst>
                <a:gd name="T0" fmla="*/ 1 w 39"/>
                <a:gd name="T1" fmla="*/ 4 h 10"/>
                <a:gd name="T2" fmla="*/ 1 w 39"/>
                <a:gd name="T3" fmla="*/ 1 h 10"/>
                <a:gd name="T4" fmla="*/ 4 w 39"/>
                <a:gd name="T5" fmla="*/ 1 h 10"/>
                <a:gd name="T6" fmla="*/ 9 w 39"/>
                <a:gd name="T7" fmla="*/ 4 h 10"/>
                <a:gd name="T8" fmla="*/ 24 w 39"/>
                <a:gd name="T9" fmla="*/ 6 h 10"/>
                <a:gd name="T10" fmla="*/ 35 w 39"/>
                <a:gd name="T11" fmla="*/ 3 h 10"/>
                <a:gd name="T12" fmla="*/ 35 w 39"/>
                <a:gd name="T13" fmla="*/ 2 h 10"/>
                <a:gd name="T14" fmla="*/ 38 w 39"/>
                <a:gd name="T15" fmla="*/ 1 h 10"/>
                <a:gd name="T16" fmla="*/ 39 w 39"/>
                <a:gd name="T17" fmla="*/ 4 h 10"/>
                <a:gd name="T18" fmla="*/ 37 w 39"/>
                <a:gd name="T19" fmla="*/ 6 h 10"/>
                <a:gd name="T20" fmla="*/ 24 w 39"/>
                <a:gd name="T21" fmla="*/ 10 h 10"/>
                <a:gd name="T22" fmla="*/ 7 w 39"/>
                <a:gd name="T23" fmla="*/ 8 h 10"/>
                <a:gd name="T24" fmla="*/ 1 w 39"/>
                <a:gd name="T25"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10">
                  <a:moveTo>
                    <a:pt x="1" y="4"/>
                  </a:moveTo>
                  <a:cubicBezTo>
                    <a:pt x="0" y="3"/>
                    <a:pt x="0" y="1"/>
                    <a:pt x="1" y="1"/>
                  </a:cubicBezTo>
                  <a:cubicBezTo>
                    <a:pt x="2" y="0"/>
                    <a:pt x="3" y="0"/>
                    <a:pt x="4" y="1"/>
                  </a:cubicBezTo>
                  <a:cubicBezTo>
                    <a:pt x="5" y="2"/>
                    <a:pt x="6" y="3"/>
                    <a:pt x="9" y="4"/>
                  </a:cubicBezTo>
                  <a:cubicBezTo>
                    <a:pt x="13" y="5"/>
                    <a:pt x="19" y="6"/>
                    <a:pt x="24" y="6"/>
                  </a:cubicBezTo>
                  <a:cubicBezTo>
                    <a:pt x="29" y="6"/>
                    <a:pt x="33" y="5"/>
                    <a:pt x="35" y="3"/>
                  </a:cubicBezTo>
                  <a:cubicBezTo>
                    <a:pt x="35" y="2"/>
                    <a:pt x="35" y="2"/>
                    <a:pt x="35" y="2"/>
                  </a:cubicBezTo>
                  <a:cubicBezTo>
                    <a:pt x="35" y="1"/>
                    <a:pt x="37" y="1"/>
                    <a:pt x="38" y="1"/>
                  </a:cubicBezTo>
                  <a:cubicBezTo>
                    <a:pt x="39" y="2"/>
                    <a:pt x="39" y="3"/>
                    <a:pt x="39" y="4"/>
                  </a:cubicBezTo>
                  <a:cubicBezTo>
                    <a:pt x="39" y="5"/>
                    <a:pt x="38" y="5"/>
                    <a:pt x="37" y="6"/>
                  </a:cubicBezTo>
                  <a:cubicBezTo>
                    <a:pt x="35" y="8"/>
                    <a:pt x="30" y="9"/>
                    <a:pt x="24" y="10"/>
                  </a:cubicBezTo>
                  <a:cubicBezTo>
                    <a:pt x="18" y="10"/>
                    <a:pt x="12" y="9"/>
                    <a:pt x="7" y="8"/>
                  </a:cubicBezTo>
                  <a:cubicBezTo>
                    <a:pt x="5" y="7"/>
                    <a:pt x="2" y="5"/>
                    <a:pt x="1" y="4"/>
                  </a:cubicBezTo>
                  <a:close/>
                </a:path>
              </a:pathLst>
            </a:custGeom>
            <a:solidFill>
              <a:srgbClr val="B88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388"/>
            <p:cNvSpPr/>
            <p:nvPr/>
          </p:nvSpPr>
          <p:spPr bwMode="auto">
            <a:xfrm>
              <a:off x="4341813" y="2143124"/>
              <a:ext cx="168275" cy="184150"/>
            </a:xfrm>
            <a:custGeom>
              <a:avLst/>
              <a:gdLst>
                <a:gd name="T0" fmla="*/ 25 w 45"/>
                <a:gd name="T1" fmla="*/ 1 h 49"/>
                <a:gd name="T2" fmla="*/ 43 w 45"/>
                <a:gd name="T3" fmla="*/ 27 h 49"/>
                <a:gd name="T4" fmla="*/ 20 w 45"/>
                <a:gd name="T5" fmla="*/ 47 h 49"/>
                <a:gd name="T6" fmla="*/ 2 w 45"/>
                <a:gd name="T7" fmla="*/ 22 h 49"/>
                <a:gd name="T8" fmla="*/ 25 w 45"/>
                <a:gd name="T9" fmla="*/ 1 h 49"/>
              </a:gdLst>
              <a:ahLst/>
              <a:cxnLst>
                <a:cxn ang="0">
                  <a:pos x="T0" y="T1"/>
                </a:cxn>
                <a:cxn ang="0">
                  <a:pos x="T2" y="T3"/>
                </a:cxn>
                <a:cxn ang="0">
                  <a:pos x="T4" y="T5"/>
                </a:cxn>
                <a:cxn ang="0">
                  <a:pos x="T6" y="T7"/>
                </a:cxn>
                <a:cxn ang="0">
                  <a:pos x="T8" y="T9"/>
                </a:cxn>
              </a:cxnLst>
              <a:rect l="0" t="0" r="r" b="b"/>
              <a:pathLst>
                <a:path w="45" h="49">
                  <a:moveTo>
                    <a:pt x="25" y="1"/>
                  </a:moveTo>
                  <a:cubicBezTo>
                    <a:pt x="37" y="2"/>
                    <a:pt x="45" y="14"/>
                    <a:pt x="43" y="27"/>
                  </a:cubicBezTo>
                  <a:cubicBezTo>
                    <a:pt x="42" y="40"/>
                    <a:pt x="31" y="49"/>
                    <a:pt x="20" y="47"/>
                  </a:cubicBezTo>
                  <a:cubicBezTo>
                    <a:pt x="8" y="46"/>
                    <a:pt x="0" y="35"/>
                    <a:pt x="2" y="22"/>
                  </a:cubicBezTo>
                  <a:cubicBezTo>
                    <a:pt x="3" y="9"/>
                    <a:pt x="14" y="0"/>
                    <a:pt x="25"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389"/>
            <p:cNvSpPr/>
            <p:nvPr/>
          </p:nvSpPr>
          <p:spPr bwMode="auto">
            <a:xfrm>
              <a:off x="4371976" y="2187574"/>
              <a:ext cx="123825" cy="120650"/>
            </a:xfrm>
            <a:custGeom>
              <a:avLst/>
              <a:gdLst>
                <a:gd name="T0" fmla="*/ 18 w 33"/>
                <a:gd name="T1" fmla="*/ 1 h 32"/>
                <a:gd name="T2" fmla="*/ 32 w 33"/>
                <a:gd name="T3" fmla="*/ 18 h 32"/>
                <a:gd name="T4" fmla="*/ 15 w 33"/>
                <a:gd name="T5" fmla="*/ 31 h 32"/>
                <a:gd name="T6" fmla="*/ 1 w 33"/>
                <a:gd name="T7" fmla="*/ 14 h 32"/>
                <a:gd name="T8" fmla="*/ 18 w 33"/>
                <a:gd name="T9" fmla="*/ 1 h 32"/>
              </a:gdLst>
              <a:ahLst/>
              <a:cxnLst>
                <a:cxn ang="0">
                  <a:pos x="T0" y="T1"/>
                </a:cxn>
                <a:cxn ang="0">
                  <a:pos x="T2" y="T3"/>
                </a:cxn>
                <a:cxn ang="0">
                  <a:pos x="T4" y="T5"/>
                </a:cxn>
                <a:cxn ang="0">
                  <a:pos x="T6" y="T7"/>
                </a:cxn>
                <a:cxn ang="0">
                  <a:pos x="T8" y="T9"/>
                </a:cxn>
              </a:cxnLst>
              <a:rect l="0" t="0" r="r" b="b"/>
              <a:pathLst>
                <a:path w="33" h="32">
                  <a:moveTo>
                    <a:pt x="18" y="1"/>
                  </a:moveTo>
                  <a:cubicBezTo>
                    <a:pt x="27" y="2"/>
                    <a:pt x="33" y="10"/>
                    <a:pt x="32" y="18"/>
                  </a:cubicBezTo>
                  <a:cubicBezTo>
                    <a:pt x="31" y="26"/>
                    <a:pt x="23" y="32"/>
                    <a:pt x="15" y="31"/>
                  </a:cubicBezTo>
                  <a:cubicBezTo>
                    <a:pt x="6" y="30"/>
                    <a:pt x="0" y="23"/>
                    <a:pt x="1" y="14"/>
                  </a:cubicBezTo>
                  <a:cubicBezTo>
                    <a:pt x="2" y="6"/>
                    <a:pt x="10" y="0"/>
                    <a:pt x="18" y="1"/>
                  </a:cubicBezTo>
                  <a:close/>
                </a:path>
              </a:pathLst>
            </a:custGeom>
            <a:solidFill>
              <a:srgbClr val="363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390"/>
            <p:cNvSpPr/>
            <p:nvPr/>
          </p:nvSpPr>
          <p:spPr bwMode="auto">
            <a:xfrm>
              <a:off x="4386263" y="2203449"/>
              <a:ext cx="41275" cy="41275"/>
            </a:xfrm>
            <a:custGeom>
              <a:avLst/>
              <a:gdLst>
                <a:gd name="T0" fmla="*/ 6 w 11"/>
                <a:gd name="T1" fmla="*/ 1 h 11"/>
                <a:gd name="T2" fmla="*/ 11 w 11"/>
                <a:gd name="T3" fmla="*/ 6 h 11"/>
                <a:gd name="T4" fmla="*/ 5 w 11"/>
                <a:gd name="T5" fmla="*/ 11 h 11"/>
                <a:gd name="T6" fmla="*/ 1 w 11"/>
                <a:gd name="T7" fmla="*/ 5 h 11"/>
                <a:gd name="T8" fmla="*/ 6 w 11"/>
                <a:gd name="T9" fmla="*/ 1 h 11"/>
              </a:gdLst>
              <a:ahLst/>
              <a:cxnLst>
                <a:cxn ang="0">
                  <a:pos x="T0" y="T1"/>
                </a:cxn>
                <a:cxn ang="0">
                  <a:pos x="T2" y="T3"/>
                </a:cxn>
                <a:cxn ang="0">
                  <a:pos x="T4" y="T5"/>
                </a:cxn>
                <a:cxn ang="0">
                  <a:pos x="T6" y="T7"/>
                </a:cxn>
                <a:cxn ang="0">
                  <a:pos x="T8" y="T9"/>
                </a:cxn>
              </a:cxnLst>
              <a:rect l="0" t="0" r="r" b="b"/>
              <a:pathLst>
                <a:path w="11" h="11">
                  <a:moveTo>
                    <a:pt x="6" y="1"/>
                  </a:moveTo>
                  <a:cubicBezTo>
                    <a:pt x="9" y="1"/>
                    <a:pt x="11" y="4"/>
                    <a:pt x="11" y="6"/>
                  </a:cubicBezTo>
                  <a:cubicBezTo>
                    <a:pt x="11" y="9"/>
                    <a:pt x="8" y="11"/>
                    <a:pt x="5" y="11"/>
                  </a:cubicBezTo>
                  <a:cubicBezTo>
                    <a:pt x="2" y="10"/>
                    <a:pt x="0" y="8"/>
                    <a:pt x="1" y="5"/>
                  </a:cubicBezTo>
                  <a:cubicBezTo>
                    <a:pt x="1" y="2"/>
                    <a:pt x="3" y="0"/>
                    <a:pt x="6"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391"/>
            <p:cNvSpPr/>
            <p:nvPr/>
          </p:nvSpPr>
          <p:spPr bwMode="auto">
            <a:xfrm>
              <a:off x="4394201" y="2247899"/>
              <a:ext cx="26988" cy="22225"/>
            </a:xfrm>
            <a:custGeom>
              <a:avLst/>
              <a:gdLst>
                <a:gd name="T0" fmla="*/ 4 w 7"/>
                <a:gd name="T1" fmla="*/ 0 h 6"/>
                <a:gd name="T2" fmla="*/ 6 w 7"/>
                <a:gd name="T3" fmla="*/ 3 h 6"/>
                <a:gd name="T4" fmla="*/ 3 w 7"/>
                <a:gd name="T5" fmla="*/ 6 h 6"/>
                <a:gd name="T6" fmla="*/ 0 w 7"/>
                <a:gd name="T7" fmla="*/ 3 h 6"/>
                <a:gd name="T8" fmla="*/ 4 w 7"/>
                <a:gd name="T9" fmla="*/ 0 h 6"/>
              </a:gdLst>
              <a:ahLst/>
              <a:cxnLst>
                <a:cxn ang="0">
                  <a:pos x="T0" y="T1"/>
                </a:cxn>
                <a:cxn ang="0">
                  <a:pos x="T2" y="T3"/>
                </a:cxn>
                <a:cxn ang="0">
                  <a:pos x="T4" y="T5"/>
                </a:cxn>
                <a:cxn ang="0">
                  <a:pos x="T6" y="T7"/>
                </a:cxn>
                <a:cxn ang="0">
                  <a:pos x="T8" y="T9"/>
                </a:cxn>
              </a:cxnLst>
              <a:rect l="0" t="0" r="r" b="b"/>
              <a:pathLst>
                <a:path w="7" h="6">
                  <a:moveTo>
                    <a:pt x="4" y="0"/>
                  </a:moveTo>
                  <a:cubicBezTo>
                    <a:pt x="5" y="0"/>
                    <a:pt x="7" y="2"/>
                    <a:pt x="6" y="3"/>
                  </a:cubicBezTo>
                  <a:cubicBezTo>
                    <a:pt x="6" y="5"/>
                    <a:pt x="5" y="6"/>
                    <a:pt x="3" y="6"/>
                  </a:cubicBezTo>
                  <a:cubicBezTo>
                    <a:pt x="1" y="6"/>
                    <a:pt x="0" y="4"/>
                    <a:pt x="0" y="3"/>
                  </a:cubicBezTo>
                  <a:cubicBezTo>
                    <a:pt x="1" y="1"/>
                    <a:pt x="2" y="0"/>
                    <a:pt x="4" y="0"/>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392"/>
            <p:cNvSpPr/>
            <p:nvPr/>
          </p:nvSpPr>
          <p:spPr bwMode="auto">
            <a:xfrm>
              <a:off x="3843338" y="2476499"/>
              <a:ext cx="690563" cy="173038"/>
            </a:xfrm>
            <a:custGeom>
              <a:avLst/>
              <a:gdLst>
                <a:gd name="T0" fmla="*/ 0 w 184"/>
                <a:gd name="T1" fmla="*/ 19 h 46"/>
                <a:gd name="T2" fmla="*/ 8 w 184"/>
                <a:gd name="T3" fmla="*/ 0 h 46"/>
                <a:gd name="T4" fmla="*/ 72 w 184"/>
                <a:gd name="T5" fmla="*/ 19 h 46"/>
                <a:gd name="T6" fmla="*/ 74 w 184"/>
                <a:gd name="T7" fmla="*/ 13 h 46"/>
                <a:gd name="T8" fmla="*/ 89 w 184"/>
                <a:gd name="T9" fmla="*/ 15 h 46"/>
                <a:gd name="T10" fmla="*/ 90 w 184"/>
                <a:gd name="T11" fmla="*/ 21 h 46"/>
                <a:gd name="T12" fmla="*/ 159 w 184"/>
                <a:gd name="T13" fmla="*/ 17 h 46"/>
                <a:gd name="T14" fmla="*/ 184 w 184"/>
                <a:gd name="T15" fmla="*/ 25 h 46"/>
                <a:gd name="T16" fmla="*/ 126 w 184"/>
                <a:gd name="T17" fmla="*/ 46 h 46"/>
                <a:gd name="T18" fmla="*/ 47 w 184"/>
                <a:gd name="T19" fmla="*/ 39 h 46"/>
                <a:gd name="T20" fmla="*/ 0 w 184"/>
                <a:gd name="T21" fmla="*/ 1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46">
                  <a:moveTo>
                    <a:pt x="0" y="19"/>
                  </a:moveTo>
                  <a:cubicBezTo>
                    <a:pt x="8" y="0"/>
                    <a:pt x="8" y="0"/>
                    <a:pt x="8" y="0"/>
                  </a:cubicBezTo>
                  <a:cubicBezTo>
                    <a:pt x="15" y="12"/>
                    <a:pt x="62" y="34"/>
                    <a:pt x="72" y="19"/>
                  </a:cubicBezTo>
                  <a:cubicBezTo>
                    <a:pt x="73" y="17"/>
                    <a:pt x="73" y="14"/>
                    <a:pt x="74" y="13"/>
                  </a:cubicBezTo>
                  <a:cubicBezTo>
                    <a:pt x="78" y="12"/>
                    <a:pt x="85" y="12"/>
                    <a:pt x="89" y="15"/>
                  </a:cubicBezTo>
                  <a:cubicBezTo>
                    <a:pt x="90" y="16"/>
                    <a:pt x="89" y="19"/>
                    <a:pt x="90" y="21"/>
                  </a:cubicBezTo>
                  <a:cubicBezTo>
                    <a:pt x="98" y="34"/>
                    <a:pt x="141" y="29"/>
                    <a:pt x="159" y="17"/>
                  </a:cubicBezTo>
                  <a:cubicBezTo>
                    <a:pt x="160" y="16"/>
                    <a:pt x="182" y="25"/>
                    <a:pt x="184" y="25"/>
                  </a:cubicBezTo>
                  <a:cubicBezTo>
                    <a:pt x="126" y="46"/>
                    <a:pt x="126" y="46"/>
                    <a:pt x="126" y="46"/>
                  </a:cubicBezTo>
                  <a:cubicBezTo>
                    <a:pt x="47" y="39"/>
                    <a:pt x="47" y="39"/>
                    <a:pt x="47" y="39"/>
                  </a:cubicBezTo>
                  <a:lnTo>
                    <a:pt x="0" y="19"/>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393"/>
            <p:cNvSpPr/>
            <p:nvPr/>
          </p:nvSpPr>
          <p:spPr bwMode="auto">
            <a:xfrm>
              <a:off x="4371976" y="1989137"/>
              <a:ext cx="198438" cy="168275"/>
            </a:xfrm>
            <a:custGeom>
              <a:avLst/>
              <a:gdLst>
                <a:gd name="T0" fmla="*/ 9 w 53"/>
                <a:gd name="T1" fmla="*/ 5 h 45"/>
                <a:gd name="T2" fmla="*/ 50 w 53"/>
                <a:gd name="T3" fmla="*/ 27 h 45"/>
                <a:gd name="T4" fmla="*/ 44 w 53"/>
                <a:gd name="T5" fmla="*/ 43 h 45"/>
                <a:gd name="T6" fmla="*/ 2 w 53"/>
                <a:gd name="T7" fmla="*/ 16 h 45"/>
                <a:gd name="T8" fmla="*/ 9 w 53"/>
                <a:gd name="T9" fmla="*/ 5 h 45"/>
              </a:gdLst>
              <a:ahLst/>
              <a:cxnLst>
                <a:cxn ang="0">
                  <a:pos x="T0" y="T1"/>
                </a:cxn>
                <a:cxn ang="0">
                  <a:pos x="T2" y="T3"/>
                </a:cxn>
                <a:cxn ang="0">
                  <a:pos x="T4" y="T5"/>
                </a:cxn>
                <a:cxn ang="0">
                  <a:pos x="T6" y="T7"/>
                </a:cxn>
                <a:cxn ang="0">
                  <a:pos x="T8" y="T9"/>
                </a:cxn>
              </a:cxnLst>
              <a:rect l="0" t="0" r="r" b="b"/>
              <a:pathLst>
                <a:path w="53" h="45">
                  <a:moveTo>
                    <a:pt x="9" y="5"/>
                  </a:moveTo>
                  <a:cubicBezTo>
                    <a:pt x="23" y="0"/>
                    <a:pt x="43" y="18"/>
                    <a:pt x="50" y="27"/>
                  </a:cubicBezTo>
                  <a:cubicBezTo>
                    <a:pt x="53" y="33"/>
                    <a:pt x="51" y="45"/>
                    <a:pt x="44" y="43"/>
                  </a:cubicBezTo>
                  <a:cubicBezTo>
                    <a:pt x="38" y="41"/>
                    <a:pt x="9" y="26"/>
                    <a:pt x="2" y="16"/>
                  </a:cubicBezTo>
                  <a:cubicBezTo>
                    <a:pt x="0" y="12"/>
                    <a:pt x="2" y="8"/>
                    <a:pt x="9" y="5"/>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394"/>
            <p:cNvSpPr/>
            <p:nvPr/>
          </p:nvSpPr>
          <p:spPr bwMode="auto">
            <a:xfrm>
              <a:off x="3832226" y="1989137"/>
              <a:ext cx="212725" cy="127000"/>
            </a:xfrm>
            <a:custGeom>
              <a:avLst/>
              <a:gdLst>
                <a:gd name="T0" fmla="*/ 1 w 57"/>
                <a:gd name="T1" fmla="*/ 22 h 34"/>
                <a:gd name="T2" fmla="*/ 42 w 57"/>
                <a:gd name="T3" fmla="*/ 0 h 34"/>
                <a:gd name="T4" fmla="*/ 52 w 57"/>
                <a:gd name="T5" fmla="*/ 12 h 34"/>
                <a:gd name="T6" fmla="*/ 6 w 57"/>
                <a:gd name="T7" fmla="*/ 34 h 34"/>
                <a:gd name="T8" fmla="*/ 1 w 57"/>
                <a:gd name="T9" fmla="*/ 22 h 34"/>
              </a:gdLst>
              <a:ahLst/>
              <a:cxnLst>
                <a:cxn ang="0">
                  <a:pos x="T0" y="T1"/>
                </a:cxn>
                <a:cxn ang="0">
                  <a:pos x="T2" y="T3"/>
                </a:cxn>
                <a:cxn ang="0">
                  <a:pos x="T4" y="T5"/>
                </a:cxn>
                <a:cxn ang="0">
                  <a:pos x="T6" y="T7"/>
                </a:cxn>
                <a:cxn ang="0">
                  <a:pos x="T8" y="T9"/>
                </a:cxn>
              </a:cxnLst>
              <a:rect l="0" t="0" r="r" b="b"/>
              <a:pathLst>
                <a:path w="57" h="34">
                  <a:moveTo>
                    <a:pt x="1" y="22"/>
                  </a:moveTo>
                  <a:cubicBezTo>
                    <a:pt x="4" y="8"/>
                    <a:pt x="30" y="0"/>
                    <a:pt x="42" y="0"/>
                  </a:cubicBezTo>
                  <a:cubicBezTo>
                    <a:pt x="48" y="0"/>
                    <a:pt x="57" y="8"/>
                    <a:pt x="52" y="12"/>
                  </a:cubicBezTo>
                  <a:cubicBezTo>
                    <a:pt x="47" y="17"/>
                    <a:pt x="19" y="34"/>
                    <a:pt x="6" y="34"/>
                  </a:cubicBezTo>
                  <a:cubicBezTo>
                    <a:pt x="2" y="34"/>
                    <a:pt x="0" y="30"/>
                    <a:pt x="1" y="22"/>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395"/>
            <p:cNvSpPr/>
            <p:nvPr/>
          </p:nvSpPr>
          <p:spPr bwMode="auto">
            <a:xfrm>
              <a:off x="3760788" y="2195512"/>
              <a:ext cx="473075" cy="396875"/>
            </a:xfrm>
            <a:custGeom>
              <a:avLst/>
              <a:gdLst>
                <a:gd name="T0" fmla="*/ 95 w 126"/>
                <a:gd name="T1" fmla="*/ 32 h 106"/>
                <a:gd name="T2" fmla="*/ 4 w 126"/>
                <a:gd name="T3" fmla="*/ 31 h 106"/>
                <a:gd name="T4" fmla="*/ 9 w 126"/>
                <a:gd name="T5" fmla="*/ 64 h 106"/>
                <a:gd name="T6" fmla="*/ 95 w 126"/>
                <a:gd name="T7" fmla="*/ 32 h 106"/>
              </a:gdLst>
              <a:ahLst/>
              <a:cxnLst>
                <a:cxn ang="0">
                  <a:pos x="T0" y="T1"/>
                </a:cxn>
                <a:cxn ang="0">
                  <a:pos x="T2" y="T3"/>
                </a:cxn>
                <a:cxn ang="0">
                  <a:pos x="T4" y="T5"/>
                </a:cxn>
                <a:cxn ang="0">
                  <a:pos x="T6" y="T7"/>
                </a:cxn>
              </a:cxnLst>
              <a:rect l="0" t="0" r="r" b="b"/>
              <a:pathLst>
                <a:path w="126" h="106">
                  <a:moveTo>
                    <a:pt x="95" y="32"/>
                  </a:moveTo>
                  <a:cubicBezTo>
                    <a:pt x="79" y="0"/>
                    <a:pt x="39" y="62"/>
                    <a:pt x="4" y="31"/>
                  </a:cubicBezTo>
                  <a:cubicBezTo>
                    <a:pt x="1" y="28"/>
                    <a:pt x="0" y="50"/>
                    <a:pt x="9" y="64"/>
                  </a:cubicBezTo>
                  <a:cubicBezTo>
                    <a:pt x="35" y="106"/>
                    <a:pt x="126" y="97"/>
                    <a:pt x="95" y="32"/>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396"/>
            <p:cNvSpPr/>
            <p:nvPr/>
          </p:nvSpPr>
          <p:spPr bwMode="auto">
            <a:xfrm>
              <a:off x="3763963" y="1606549"/>
              <a:ext cx="896938" cy="325438"/>
            </a:xfrm>
            <a:custGeom>
              <a:avLst/>
              <a:gdLst>
                <a:gd name="T0" fmla="*/ 216 w 239"/>
                <a:gd name="T1" fmla="*/ 87 h 87"/>
                <a:gd name="T2" fmla="*/ 28 w 239"/>
                <a:gd name="T3" fmla="*/ 61 h 87"/>
                <a:gd name="T4" fmla="*/ 87 w 239"/>
                <a:gd name="T5" fmla="*/ 2 h 87"/>
                <a:gd name="T6" fmla="*/ 207 w 239"/>
                <a:gd name="T7" fmla="*/ 29 h 87"/>
                <a:gd name="T8" fmla="*/ 216 w 239"/>
                <a:gd name="T9" fmla="*/ 87 h 87"/>
              </a:gdLst>
              <a:ahLst/>
              <a:cxnLst>
                <a:cxn ang="0">
                  <a:pos x="T0" y="T1"/>
                </a:cxn>
                <a:cxn ang="0">
                  <a:pos x="T2" y="T3"/>
                </a:cxn>
                <a:cxn ang="0">
                  <a:pos x="T4" y="T5"/>
                </a:cxn>
                <a:cxn ang="0">
                  <a:pos x="T6" y="T7"/>
                </a:cxn>
                <a:cxn ang="0">
                  <a:pos x="T8" y="T9"/>
                </a:cxn>
              </a:cxnLst>
              <a:rect l="0" t="0" r="r" b="b"/>
              <a:pathLst>
                <a:path w="239" h="87">
                  <a:moveTo>
                    <a:pt x="216" y="87"/>
                  </a:moveTo>
                  <a:cubicBezTo>
                    <a:pt x="190" y="51"/>
                    <a:pt x="76" y="33"/>
                    <a:pt x="28" y="61"/>
                  </a:cubicBezTo>
                  <a:cubicBezTo>
                    <a:pt x="12" y="56"/>
                    <a:pt x="0" y="0"/>
                    <a:pt x="87" y="2"/>
                  </a:cubicBezTo>
                  <a:cubicBezTo>
                    <a:pt x="126" y="3"/>
                    <a:pt x="171" y="9"/>
                    <a:pt x="207" y="29"/>
                  </a:cubicBezTo>
                  <a:cubicBezTo>
                    <a:pt x="230" y="42"/>
                    <a:pt x="239" y="65"/>
                    <a:pt x="216" y="87"/>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397"/>
            <p:cNvSpPr/>
            <p:nvPr/>
          </p:nvSpPr>
          <p:spPr bwMode="auto">
            <a:xfrm>
              <a:off x="3824288" y="1631949"/>
              <a:ext cx="822325" cy="285750"/>
            </a:xfrm>
            <a:custGeom>
              <a:avLst/>
              <a:gdLst>
                <a:gd name="T0" fmla="*/ 197 w 219"/>
                <a:gd name="T1" fmla="*/ 76 h 76"/>
                <a:gd name="T2" fmla="*/ 22 w 219"/>
                <a:gd name="T3" fmla="*/ 50 h 76"/>
                <a:gd name="T4" fmla="*/ 69 w 219"/>
                <a:gd name="T5" fmla="*/ 4 h 76"/>
                <a:gd name="T6" fmla="*/ 187 w 219"/>
                <a:gd name="T7" fmla="*/ 29 h 76"/>
                <a:gd name="T8" fmla="*/ 197 w 219"/>
                <a:gd name="T9" fmla="*/ 76 h 76"/>
              </a:gdLst>
              <a:ahLst/>
              <a:cxnLst>
                <a:cxn ang="0">
                  <a:pos x="T0" y="T1"/>
                </a:cxn>
                <a:cxn ang="0">
                  <a:pos x="T2" y="T3"/>
                </a:cxn>
                <a:cxn ang="0">
                  <a:pos x="T4" y="T5"/>
                </a:cxn>
                <a:cxn ang="0">
                  <a:pos x="T6" y="T7"/>
                </a:cxn>
                <a:cxn ang="0">
                  <a:pos x="T8" y="T9"/>
                </a:cxn>
              </a:cxnLst>
              <a:rect l="0" t="0" r="r" b="b"/>
              <a:pathLst>
                <a:path w="219" h="76">
                  <a:moveTo>
                    <a:pt x="197" y="76"/>
                  </a:moveTo>
                  <a:cubicBezTo>
                    <a:pt x="170" y="46"/>
                    <a:pt x="67" y="27"/>
                    <a:pt x="22" y="50"/>
                  </a:cubicBezTo>
                  <a:cubicBezTo>
                    <a:pt x="5" y="45"/>
                    <a:pt x="0" y="0"/>
                    <a:pt x="69" y="4"/>
                  </a:cubicBezTo>
                  <a:cubicBezTo>
                    <a:pt x="108" y="6"/>
                    <a:pt x="151" y="12"/>
                    <a:pt x="187" y="29"/>
                  </a:cubicBezTo>
                  <a:cubicBezTo>
                    <a:pt x="209" y="40"/>
                    <a:pt x="219" y="58"/>
                    <a:pt x="197" y="76"/>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398"/>
            <p:cNvSpPr/>
            <p:nvPr/>
          </p:nvSpPr>
          <p:spPr bwMode="auto">
            <a:xfrm>
              <a:off x="3970338" y="1779587"/>
              <a:ext cx="619125" cy="300038"/>
            </a:xfrm>
            <a:custGeom>
              <a:avLst/>
              <a:gdLst>
                <a:gd name="T0" fmla="*/ 143 w 165"/>
                <a:gd name="T1" fmla="*/ 31 h 80"/>
                <a:gd name="T2" fmla="*/ 101 w 165"/>
                <a:gd name="T3" fmla="*/ 11 h 80"/>
                <a:gd name="T4" fmla="*/ 53 w 165"/>
                <a:gd name="T5" fmla="*/ 2 h 80"/>
                <a:gd name="T6" fmla="*/ 8 w 165"/>
                <a:gd name="T7" fmla="*/ 36 h 80"/>
                <a:gd name="T8" fmla="*/ 90 w 165"/>
                <a:gd name="T9" fmla="*/ 32 h 80"/>
                <a:gd name="T10" fmla="*/ 56 w 165"/>
                <a:gd name="T11" fmla="*/ 24 h 80"/>
                <a:gd name="T12" fmla="*/ 59 w 165"/>
                <a:gd name="T13" fmla="*/ 38 h 80"/>
                <a:gd name="T14" fmla="*/ 38 w 165"/>
                <a:gd name="T15" fmla="*/ 23 h 80"/>
                <a:gd name="T16" fmla="*/ 155 w 165"/>
                <a:gd name="T17" fmla="*/ 48 h 80"/>
                <a:gd name="T18" fmla="*/ 143 w 165"/>
                <a:gd name="T19" fmla="*/ 3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80">
                  <a:moveTo>
                    <a:pt x="143" y="31"/>
                  </a:moveTo>
                  <a:cubicBezTo>
                    <a:pt x="101" y="11"/>
                    <a:pt x="101" y="11"/>
                    <a:pt x="101" y="11"/>
                  </a:cubicBezTo>
                  <a:cubicBezTo>
                    <a:pt x="53" y="2"/>
                    <a:pt x="53" y="2"/>
                    <a:pt x="53" y="2"/>
                  </a:cubicBezTo>
                  <a:cubicBezTo>
                    <a:pt x="37" y="0"/>
                    <a:pt x="0" y="10"/>
                    <a:pt x="8" y="36"/>
                  </a:cubicBezTo>
                  <a:cubicBezTo>
                    <a:pt x="15" y="59"/>
                    <a:pt x="121" y="80"/>
                    <a:pt x="90" y="32"/>
                  </a:cubicBezTo>
                  <a:cubicBezTo>
                    <a:pt x="82" y="18"/>
                    <a:pt x="66" y="19"/>
                    <a:pt x="56" y="24"/>
                  </a:cubicBezTo>
                  <a:cubicBezTo>
                    <a:pt x="46" y="28"/>
                    <a:pt x="43" y="37"/>
                    <a:pt x="59" y="38"/>
                  </a:cubicBezTo>
                  <a:cubicBezTo>
                    <a:pt x="60" y="38"/>
                    <a:pt x="22" y="40"/>
                    <a:pt x="38" y="23"/>
                  </a:cubicBezTo>
                  <a:cubicBezTo>
                    <a:pt x="53" y="6"/>
                    <a:pt x="124" y="24"/>
                    <a:pt x="155" y="48"/>
                  </a:cubicBezTo>
                  <a:cubicBezTo>
                    <a:pt x="165" y="55"/>
                    <a:pt x="158" y="30"/>
                    <a:pt x="143" y="3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399"/>
            <p:cNvSpPr/>
            <p:nvPr/>
          </p:nvSpPr>
          <p:spPr bwMode="auto">
            <a:xfrm>
              <a:off x="4383088" y="1973262"/>
              <a:ext cx="198438" cy="169863"/>
            </a:xfrm>
            <a:custGeom>
              <a:avLst/>
              <a:gdLst>
                <a:gd name="T0" fmla="*/ 9 w 53"/>
                <a:gd name="T1" fmla="*/ 6 h 45"/>
                <a:gd name="T2" fmla="*/ 49 w 53"/>
                <a:gd name="T3" fmla="*/ 28 h 45"/>
                <a:gd name="T4" fmla="*/ 44 w 53"/>
                <a:gd name="T5" fmla="*/ 44 h 45"/>
                <a:gd name="T6" fmla="*/ 2 w 53"/>
                <a:gd name="T7" fmla="*/ 16 h 45"/>
                <a:gd name="T8" fmla="*/ 9 w 53"/>
                <a:gd name="T9" fmla="*/ 6 h 45"/>
              </a:gdLst>
              <a:ahLst/>
              <a:cxnLst>
                <a:cxn ang="0">
                  <a:pos x="T0" y="T1"/>
                </a:cxn>
                <a:cxn ang="0">
                  <a:pos x="T2" y="T3"/>
                </a:cxn>
                <a:cxn ang="0">
                  <a:pos x="T4" y="T5"/>
                </a:cxn>
                <a:cxn ang="0">
                  <a:pos x="T6" y="T7"/>
                </a:cxn>
                <a:cxn ang="0">
                  <a:pos x="T8" y="T9"/>
                </a:cxn>
              </a:cxnLst>
              <a:rect l="0" t="0" r="r" b="b"/>
              <a:pathLst>
                <a:path w="53" h="45">
                  <a:moveTo>
                    <a:pt x="9" y="6"/>
                  </a:moveTo>
                  <a:cubicBezTo>
                    <a:pt x="23" y="0"/>
                    <a:pt x="43" y="18"/>
                    <a:pt x="49" y="28"/>
                  </a:cubicBezTo>
                  <a:cubicBezTo>
                    <a:pt x="53" y="34"/>
                    <a:pt x="51" y="45"/>
                    <a:pt x="44" y="44"/>
                  </a:cubicBezTo>
                  <a:cubicBezTo>
                    <a:pt x="38" y="42"/>
                    <a:pt x="9" y="27"/>
                    <a:pt x="2" y="16"/>
                  </a:cubicBezTo>
                  <a:cubicBezTo>
                    <a:pt x="0" y="12"/>
                    <a:pt x="2" y="8"/>
                    <a:pt x="9" y="6"/>
                  </a:cubicBezTo>
                  <a:close/>
                </a:path>
              </a:pathLst>
            </a:custGeom>
            <a:solidFill>
              <a:srgbClr val="FFF8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400"/>
            <p:cNvSpPr/>
            <p:nvPr/>
          </p:nvSpPr>
          <p:spPr bwMode="auto">
            <a:xfrm>
              <a:off x="3827463" y="1970087"/>
              <a:ext cx="217488" cy="127000"/>
            </a:xfrm>
            <a:custGeom>
              <a:avLst/>
              <a:gdLst>
                <a:gd name="T0" fmla="*/ 2 w 58"/>
                <a:gd name="T1" fmla="*/ 22 h 34"/>
                <a:gd name="T2" fmla="*/ 42 w 58"/>
                <a:gd name="T3" fmla="*/ 0 h 34"/>
                <a:gd name="T4" fmla="*/ 53 w 58"/>
                <a:gd name="T5" fmla="*/ 13 h 34"/>
                <a:gd name="T6" fmla="*/ 7 w 58"/>
                <a:gd name="T7" fmla="*/ 34 h 34"/>
                <a:gd name="T8" fmla="*/ 2 w 58"/>
                <a:gd name="T9" fmla="*/ 22 h 34"/>
              </a:gdLst>
              <a:ahLst/>
              <a:cxnLst>
                <a:cxn ang="0">
                  <a:pos x="T0" y="T1"/>
                </a:cxn>
                <a:cxn ang="0">
                  <a:pos x="T2" y="T3"/>
                </a:cxn>
                <a:cxn ang="0">
                  <a:pos x="T4" y="T5"/>
                </a:cxn>
                <a:cxn ang="0">
                  <a:pos x="T6" y="T7"/>
                </a:cxn>
                <a:cxn ang="0">
                  <a:pos x="T8" y="T9"/>
                </a:cxn>
              </a:cxnLst>
              <a:rect l="0" t="0" r="r" b="b"/>
              <a:pathLst>
                <a:path w="58" h="34">
                  <a:moveTo>
                    <a:pt x="2" y="22"/>
                  </a:moveTo>
                  <a:cubicBezTo>
                    <a:pt x="4" y="8"/>
                    <a:pt x="30" y="0"/>
                    <a:pt x="42" y="0"/>
                  </a:cubicBezTo>
                  <a:cubicBezTo>
                    <a:pt x="49" y="0"/>
                    <a:pt x="58" y="8"/>
                    <a:pt x="53" y="13"/>
                  </a:cubicBezTo>
                  <a:cubicBezTo>
                    <a:pt x="48" y="17"/>
                    <a:pt x="20" y="34"/>
                    <a:pt x="7" y="34"/>
                  </a:cubicBezTo>
                  <a:cubicBezTo>
                    <a:pt x="2" y="34"/>
                    <a:pt x="0" y="30"/>
                    <a:pt x="2" y="22"/>
                  </a:cubicBezTo>
                  <a:close/>
                </a:path>
              </a:pathLst>
            </a:custGeom>
            <a:solidFill>
              <a:srgbClr val="FFF8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401"/>
            <p:cNvSpPr/>
            <p:nvPr/>
          </p:nvSpPr>
          <p:spPr bwMode="auto">
            <a:xfrm>
              <a:off x="4405313" y="2360612"/>
              <a:ext cx="117475" cy="60325"/>
            </a:xfrm>
            <a:custGeom>
              <a:avLst/>
              <a:gdLst>
                <a:gd name="T0" fmla="*/ 4 w 31"/>
                <a:gd name="T1" fmla="*/ 15 h 16"/>
                <a:gd name="T2" fmla="*/ 0 w 31"/>
                <a:gd name="T3" fmla="*/ 14 h 16"/>
                <a:gd name="T4" fmla="*/ 14 w 31"/>
                <a:gd name="T5" fmla="*/ 5 h 16"/>
                <a:gd name="T6" fmla="*/ 8 w 31"/>
                <a:gd name="T7" fmla="*/ 3 h 16"/>
                <a:gd name="T8" fmla="*/ 10 w 31"/>
                <a:gd name="T9" fmla="*/ 1 h 16"/>
                <a:gd name="T10" fmla="*/ 31 w 31"/>
                <a:gd name="T11" fmla="*/ 7 h 16"/>
                <a:gd name="T12" fmla="*/ 28 w 31"/>
                <a:gd name="T13" fmla="*/ 9 h 16"/>
                <a:gd name="T14" fmla="*/ 21 w 31"/>
                <a:gd name="T15" fmla="*/ 7 h 16"/>
                <a:gd name="T16" fmla="*/ 16 w 31"/>
                <a:gd name="T17" fmla="*/ 11 h 16"/>
                <a:gd name="T18" fmla="*/ 4 w 31"/>
                <a:gd name="T1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6">
                  <a:moveTo>
                    <a:pt x="4" y="15"/>
                  </a:moveTo>
                  <a:cubicBezTo>
                    <a:pt x="0" y="14"/>
                    <a:pt x="0" y="14"/>
                    <a:pt x="0" y="14"/>
                  </a:cubicBezTo>
                  <a:cubicBezTo>
                    <a:pt x="5" y="15"/>
                    <a:pt x="22" y="7"/>
                    <a:pt x="14" y="5"/>
                  </a:cubicBezTo>
                  <a:cubicBezTo>
                    <a:pt x="12" y="4"/>
                    <a:pt x="9" y="4"/>
                    <a:pt x="8" y="3"/>
                  </a:cubicBezTo>
                  <a:cubicBezTo>
                    <a:pt x="8" y="3"/>
                    <a:pt x="9" y="0"/>
                    <a:pt x="10" y="1"/>
                  </a:cubicBezTo>
                  <a:cubicBezTo>
                    <a:pt x="13" y="1"/>
                    <a:pt x="30" y="6"/>
                    <a:pt x="31" y="7"/>
                  </a:cubicBezTo>
                  <a:cubicBezTo>
                    <a:pt x="31" y="8"/>
                    <a:pt x="28" y="9"/>
                    <a:pt x="28" y="9"/>
                  </a:cubicBezTo>
                  <a:cubicBezTo>
                    <a:pt x="25" y="9"/>
                    <a:pt x="23" y="8"/>
                    <a:pt x="21" y="7"/>
                  </a:cubicBezTo>
                  <a:cubicBezTo>
                    <a:pt x="21" y="7"/>
                    <a:pt x="20" y="9"/>
                    <a:pt x="16" y="11"/>
                  </a:cubicBezTo>
                  <a:cubicBezTo>
                    <a:pt x="14" y="12"/>
                    <a:pt x="6" y="16"/>
                    <a:pt x="4" y="15"/>
                  </a:cubicBezTo>
                  <a:close/>
                </a:path>
              </a:pathLst>
            </a:custGeom>
            <a:solidFill>
              <a:srgbClr val="B88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Freeform 402"/>
            <p:cNvSpPr/>
            <p:nvPr/>
          </p:nvSpPr>
          <p:spPr bwMode="auto">
            <a:xfrm>
              <a:off x="4022726" y="2209799"/>
              <a:ext cx="547688" cy="434975"/>
            </a:xfrm>
            <a:custGeom>
              <a:avLst/>
              <a:gdLst>
                <a:gd name="T0" fmla="*/ 51 w 146"/>
                <a:gd name="T1" fmla="*/ 26 h 116"/>
                <a:gd name="T2" fmla="*/ 141 w 146"/>
                <a:gd name="T3" fmla="*/ 53 h 116"/>
                <a:gd name="T4" fmla="*/ 127 w 146"/>
                <a:gd name="T5" fmla="*/ 83 h 116"/>
                <a:gd name="T6" fmla="*/ 51 w 146"/>
                <a:gd name="T7" fmla="*/ 26 h 116"/>
              </a:gdLst>
              <a:ahLst/>
              <a:cxnLst>
                <a:cxn ang="0">
                  <a:pos x="T0" y="T1"/>
                </a:cxn>
                <a:cxn ang="0">
                  <a:pos x="T2" y="T3"/>
                </a:cxn>
                <a:cxn ang="0">
                  <a:pos x="T4" y="T5"/>
                </a:cxn>
                <a:cxn ang="0">
                  <a:pos x="T6" y="T7"/>
                </a:cxn>
              </a:cxnLst>
              <a:rect l="0" t="0" r="r" b="b"/>
              <a:pathLst>
                <a:path w="146" h="116">
                  <a:moveTo>
                    <a:pt x="51" y="26"/>
                  </a:moveTo>
                  <a:cubicBezTo>
                    <a:pt x="76" y="0"/>
                    <a:pt x="98" y="72"/>
                    <a:pt x="141" y="53"/>
                  </a:cubicBezTo>
                  <a:cubicBezTo>
                    <a:pt x="146" y="51"/>
                    <a:pt x="140" y="72"/>
                    <a:pt x="127" y="83"/>
                  </a:cubicBezTo>
                  <a:cubicBezTo>
                    <a:pt x="88" y="116"/>
                    <a:pt x="0" y="80"/>
                    <a:pt x="51" y="26"/>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403"/>
            <p:cNvSpPr/>
            <p:nvPr/>
          </p:nvSpPr>
          <p:spPr bwMode="auto">
            <a:xfrm>
              <a:off x="3876676" y="2085974"/>
              <a:ext cx="176213" cy="184150"/>
            </a:xfrm>
            <a:custGeom>
              <a:avLst/>
              <a:gdLst>
                <a:gd name="T0" fmla="*/ 26 w 47"/>
                <a:gd name="T1" fmla="*/ 2 h 49"/>
                <a:gd name="T2" fmla="*/ 45 w 47"/>
                <a:gd name="T3" fmla="*/ 27 h 49"/>
                <a:gd name="T4" fmla="*/ 21 w 47"/>
                <a:gd name="T5" fmla="*/ 48 h 49"/>
                <a:gd name="T6" fmla="*/ 2 w 47"/>
                <a:gd name="T7" fmla="*/ 22 h 49"/>
                <a:gd name="T8" fmla="*/ 26 w 47"/>
                <a:gd name="T9" fmla="*/ 2 h 49"/>
              </a:gdLst>
              <a:ahLst/>
              <a:cxnLst>
                <a:cxn ang="0">
                  <a:pos x="T0" y="T1"/>
                </a:cxn>
                <a:cxn ang="0">
                  <a:pos x="T2" y="T3"/>
                </a:cxn>
                <a:cxn ang="0">
                  <a:pos x="T4" y="T5"/>
                </a:cxn>
                <a:cxn ang="0">
                  <a:pos x="T6" y="T7"/>
                </a:cxn>
                <a:cxn ang="0">
                  <a:pos x="T8" y="T9"/>
                </a:cxn>
              </a:cxnLst>
              <a:rect l="0" t="0" r="r" b="b"/>
              <a:pathLst>
                <a:path w="47" h="49">
                  <a:moveTo>
                    <a:pt x="26" y="2"/>
                  </a:moveTo>
                  <a:cubicBezTo>
                    <a:pt x="38" y="3"/>
                    <a:pt x="47" y="14"/>
                    <a:pt x="45" y="27"/>
                  </a:cubicBezTo>
                  <a:cubicBezTo>
                    <a:pt x="44" y="40"/>
                    <a:pt x="33" y="49"/>
                    <a:pt x="21" y="48"/>
                  </a:cubicBezTo>
                  <a:cubicBezTo>
                    <a:pt x="9" y="46"/>
                    <a:pt x="0" y="35"/>
                    <a:pt x="2" y="22"/>
                  </a:cubicBezTo>
                  <a:cubicBezTo>
                    <a:pt x="4" y="9"/>
                    <a:pt x="14" y="0"/>
                    <a:pt x="26" y="2"/>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404"/>
            <p:cNvSpPr/>
            <p:nvPr/>
          </p:nvSpPr>
          <p:spPr bwMode="auto">
            <a:xfrm>
              <a:off x="3906838" y="2143124"/>
              <a:ext cx="119063" cy="115888"/>
            </a:xfrm>
            <a:custGeom>
              <a:avLst/>
              <a:gdLst>
                <a:gd name="T0" fmla="*/ 18 w 32"/>
                <a:gd name="T1" fmla="*/ 1 h 31"/>
                <a:gd name="T2" fmla="*/ 31 w 32"/>
                <a:gd name="T3" fmla="*/ 17 h 31"/>
                <a:gd name="T4" fmla="*/ 14 w 32"/>
                <a:gd name="T5" fmla="*/ 30 h 31"/>
                <a:gd name="T6" fmla="*/ 1 w 32"/>
                <a:gd name="T7" fmla="*/ 14 h 31"/>
                <a:gd name="T8" fmla="*/ 18 w 32"/>
                <a:gd name="T9" fmla="*/ 1 h 31"/>
              </a:gdLst>
              <a:ahLst/>
              <a:cxnLst>
                <a:cxn ang="0">
                  <a:pos x="T0" y="T1"/>
                </a:cxn>
                <a:cxn ang="0">
                  <a:pos x="T2" y="T3"/>
                </a:cxn>
                <a:cxn ang="0">
                  <a:pos x="T4" y="T5"/>
                </a:cxn>
                <a:cxn ang="0">
                  <a:pos x="T6" y="T7"/>
                </a:cxn>
                <a:cxn ang="0">
                  <a:pos x="T8" y="T9"/>
                </a:cxn>
              </a:cxnLst>
              <a:rect l="0" t="0" r="r" b="b"/>
              <a:pathLst>
                <a:path w="32" h="31">
                  <a:moveTo>
                    <a:pt x="18" y="1"/>
                  </a:moveTo>
                  <a:cubicBezTo>
                    <a:pt x="26" y="2"/>
                    <a:pt x="32" y="9"/>
                    <a:pt x="31" y="17"/>
                  </a:cubicBezTo>
                  <a:cubicBezTo>
                    <a:pt x="30" y="26"/>
                    <a:pt x="23" y="31"/>
                    <a:pt x="14" y="30"/>
                  </a:cubicBezTo>
                  <a:cubicBezTo>
                    <a:pt x="6" y="29"/>
                    <a:pt x="0" y="22"/>
                    <a:pt x="1" y="14"/>
                  </a:cubicBezTo>
                  <a:cubicBezTo>
                    <a:pt x="2" y="6"/>
                    <a:pt x="9" y="0"/>
                    <a:pt x="18" y="1"/>
                  </a:cubicBezTo>
                  <a:close/>
                </a:path>
              </a:pathLst>
            </a:custGeom>
            <a:solidFill>
              <a:srgbClr val="363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405"/>
            <p:cNvSpPr/>
            <p:nvPr/>
          </p:nvSpPr>
          <p:spPr bwMode="auto">
            <a:xfrm>
              <a:off x="3929063" y="2154237"/>
              <a:ext cx="41275" cy="36513"/>
            </a:xfrm>
            <a:custGeom>
              <a:avLst/>
              <a:gdLst>
                <a:gd name="T0" fmla="*/ 6 w 11"/>
                <a:gd name="T1" fmla="*/ 0 h 10"/>
                <a:gd name="T2" fmla="*/ 10 w 11"/>
                <a:gd name="T3" fmla="*/ 6 h 10"/>
                <a:gd name="T4" fmla="*/ 5 w 11"/>
                <a:gd name="T5" fmla="*/ 10 h 10"/>
                <a:gd name="T6" fmla="*/ 0 w 11"/>
                <a:gd name="T7" fmla="*/ 4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3"/>
                    <a:pt x="10" y="6"/>
                  </a:cubicBezTo>
                  <a:cubicBezTo>
                    <a:pt x="10" y="8"/>
                    <a:pt x="8" y="10"/>
                    <a:pt x="5" y="10"/>
                  </a:cubicBezTo>
                  <a:cubicBezTo>
                    <a:pt x="2" y="10"/>
                    <a:pt x="0" y="7"/>
                    <a:pt x="0" y="4"/>
                  </a:cubicBezTo>
                  <a:cubicBezTo>
                    <a:pt x="0" y="2"/>
                    <a:pt x="3" y="0"/>
                    <a:pt x="6" y="0"/>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407"/>
            <p:cNvSpPr/>
            <p:nvPr/>
          </p:nvSpPr>
          <p:spPr bwMode="auto">
            <a:xfrm>
              <a:off x="3937001" y="2195513"/>
              <a:ext cx="22225" cy="25400"/>
            </a:xfrm>
            <a:custGeom>
              <a:avLst/>
              <a:gdLst>
                <a:gd name="T0" fmla="*/ 3 w 6"/>
                <a:gd name="T1" fmla="*/ 1 h 7"/>
                <a:gd name="T2" fmla="*/ 6 w 6"/>
                <a:gd name="T3" fmla="*/ 4 h 7"/>
                <a:gd name="T4" fmla="*/ 3 w 6"/>
                <a:gd name="T5" fmla="*/ 6 h 7"/>
                <a:gd name="T6" fmla="*/ 0 w 6"/>
                <a:gd name="T7" fmla="*/ 3 h 7"/>
                <a:gd name="T8" fmla="*/ 3 w 6"/>
                <a:gd name="T9" fmla="*/ 1 h 7"/>
              </a:gdLst>
              <a:ahLst/>
              <a:cxnLst>
                <a:cxn ang="0">
                  <a:pos x="T0" y="T1"/>
                </a:cxn>
                <a:cxn ang="0">
                  <a:pos x="T2" y="T3"/>
                </a:cxn>
                <a:cxn ang="0">
                  <a:pos x="T4" y="T5"/>
                </a:cxn>
                <a:cxn ang="0">
                  <a:pos x="T6" y="T7"/>
                </a:cxn>
                <a:cxn ang="0">
                  <a:pos x="T8" y="T9"/>
                </a:cxn>
              </a:cxnLst>
              <a:rect l="0" t="0" r="r" b="b"/>
              <a:pathLst>
                <a:path w="6" h="7">
                  <a:moveTo>
                    <a:pt x="3" y="1"/>
                  </a:moveTo>
                  <a:cubicBezTo>
                    <a:pt x="5" y="1"/>
                    <a:pt x="6" y="2"/>
                    <a:pt x="6" y="4"/>
                  </a:cubicBezTo>
                  <a:cubicBezTo>
                    <a:pt x="6" y="5"/>
                    <a:pt x="4" y="7"/>
                    <a:pt x="3" y="6"/>
                  </a:cubicBezTo>
                  <a:cubicBezTo>
                    <a:pt x="1" y="6"/>
                    <a:pt x="0" y="5"/>
                    <a:pt x="0" y="3"/>
                  </a:cubicBezTo>
                  <a:cubicBezTo>
                    <a:pt x="0" y="1"/>
                    <a:pt x="2" y="0"/>
                    <a:pt x="3"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408"/>
            <p:cNvSpPr/>
            <p:nvPr/>
          </p:nvSpPr>
          <p:spPr bwMode="auto">
            <a:xfrm>
              <a:off x="4041776" y="2281238"/>
              <a:ext cx="198438" cy="112713"/>
            </a:xfrm>
            <a:custGeom>
              <a:avLst/>
              <a:gdLst>
                <a:gd name="T0" fmla="*/ 52 w 53"/>
                <a:gd name="T1" fmla="*/ 7 h 30"/>
                <a:gd name="T2" fmla="*/ 16 w 53"/>
                <a:gd name="T3" fmla="*/ 0 h 30"/>
                <a:gd name="T4" fmla="*/ 16 w 53"/>
                <a:gd name="T5" fmla="*/ 25 h 30"/>
                <a:gd name="T6" fmla="*/ 49 w 53"/>
                <a:gd name="T7" fmla="*/ 23 h 30"/>
                <a:gd name="T8" fmla="*/ 52 w 53"/>
                <a:gd name="T9" fmla="*/ 7 h 30"/>
              </a:gdLst>
              <a:ahLst/>
              <a:cxnLst>
                <a:cxn ang="0">
                  <a:pos x="T0" y="T1"/>
                </a:cxn>
                <a:cxn ang="0">
                  <a:pos x="T2" y="T3"/>
                </a:cxn>
                <a:cxn ang="0">
                  <a:pos x="T4" y="T5"/>
                </a:cxn>
                <a:cxn ang="0">
                  <a:pos x="T6" y="T7"/>
                </a:cxn>
                <a:cxn ang="0">
                  <a:pos x="T8" y="T9"/>
                </a:cxn>
              </a:cxnLst>
              <a:rect l="0" t="0" r="r" b="b"/>
              <a:pathLst>
                <a:path w="53" h="30">
                  <a:moveTo>
                    <a:pt x="52" y="7"/>
                  </a:moveTo>
                  <a:cubicBezTo>
                    <a:pt x="16" y="0"/>
                    <a:pt x="16" y="0"/>
                    <a:pt x="16" y="0"/>
                  </a:cubicBezTo>
                  <a:cubicBezTo>
                    <a:pt x="10" y="1"/>
                    <a:pt x="0" y="20"/>
                    <a:pt x="16" y="25"/>
                  </a:cubicBezTo>
                  <a:cubicBezTo>
                    <a:pt x="25" y="29"/>
                    <a:pt x="41" y="30"/>
                    <a:pt x="49" y="23"/>
                  </a:cubicBezTo>
                  <a:cubicBezTo>
                    <a:pt x="53" y="20"/>
                    <a:pt x="51" y="15"/>
                    <a:pt x="52" y="7"/>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409"/>
            <p:cNvSpPr/>
            <p:nvPr/>
          </p:nvSpPr>
          <p:spPr bwMode="auto">
            <a:xfrm>
              <a:off x="4064001" y="2176463"/>
              <a:ext cx="180975" cy="217488"/>
            </a:xfrm>
            <a:custGeom>
              <a:avLst/>
              <a:gdLst>
                <a:gd name="T0" fmla="*/ 21 w 48"/>
                <a:gd name="T1" fmla="*/ 2 h 58"/>
                <a:gd name="T2" fmla="*/ 22 w 48"/>
                <a:gd name="T3" fmla="*/ 0 h 58"/>
                <a:gd name="T4" fmla="*/ 24 w 48"/>
                <a:gd name="T5" fmla="*/ 2 h 58"/>
                <a:gd name="T6" fmla="*/ 25 w 48"/>
                <a:gd name="T7" fmla="*/ 4 h 58"/>
                <a:gd name="T8" fmla="*/ 26 w 48"/>
                <a:gd name="T9" fmla="*/ 12 h 58"/>
                <a:gd name="T10" fmla="*/ 12 w 48"/>
                <a:gd name="T11" fmla="*/ 27 h 58"/>
                <a:gd name="T12" fmla="*/ 7 w 48"/>
                <a:gd name="T13" fmla="*/ 30 h 58"/>
                <a:gd name="T14" fmla="*/ 4 w 48"/>
                <a:gd name="T15" fmla="*/ 37 h 58"/>
                <a:gd name="T16" fmla="*/ 4 w 48"/>
                <a:gd name="T17" fmla="*/ 44 h 58"/>
                <a:gd name="T18" fmla="*/ 11 w 48"/>
                <a:gd name="T19" fmla="*/ 51 h 58"/>
                <a:gd name="T20" fmla="*/ 27 w 48"/>
                <a:gd name="T21" fmla="*/ 55 h 58"/>
                <a:gd name="T22" fmla="*/ 40 w 48"/>
                <a:gd name="T23" fmla="*/ 50 h 58"/>
                <a:gd name="T24" fmla="*/ 40 w 48"/>
                <a:gd name="T25" fmla="*/ 49 h 58"/>
                <a:gd name="T26" fmla="*/ 44 w 48"/>
                <a:gd name="T27" fmla="*/ 43 h 58"/>
                <a:gd name="T28" fmla="*/ 41 w 48"/>
                <a:gd name="T29" fmla="*/ 33 h 58"/>
                <a:gd name="T30" fmla="*/ 40 w 48"/>
                <a:gd name="T31" fmla="*/ 33 h 58"/>
                <a:gd name="T32" fmla="*/ 40 w 48"/>
                <a:gd name="T33" fmla="*/ 30 h 58"/>
                <a:gd name="T34" fmla="*/ 43 w 48"/>
                <a:gd name="T35" fmla="*/ 30 h 58"/>
                <a:gd name="T36" fmla="*/ 44 w 48"/>
                <a:gd name="T37" fmla="*/ 31 h 58"/>
                <a:gd name="T38" fmla="*/ 47 w 48"/>
                <a:gd name="T39" fmla="*/ 44 h 58"/>
                <a:gd name="T40" fmla="*/ 43 w 48"/>
                <a:gd name="T41" fmla="*/ 52 h 58"/>
                <a:gd name="T42" fmla="*/ 42 w 48"/>
                <a:gd name="T43" fmla="*/ 52 h 58"/>
                <a:gd name="T44" fmla="*/ 27 w 48"/>
                <a:gd name="T45" fmla="*/ 58 h 58"/>
                <a:gd name="T46" fmla="*/ 9 w 48"/>
                <a:gd name="T47" fmla="*/ 54 h 58"/>
                <a:gd name="T48" fmla="*/ 1 w 48"/>
                <a:gd name="T49" fmla="*/ 45 h 58"/>
                <a:gd name="T50" fmla="*/ 0 w 48"/>
                <a:gd name="T51" fmla="*/ 36 h 58"/>
                <a:gd name="T52" fmla="*/ 4 w 48"/>
                <a:gd name="T53" fmla="*/ 28 h 58"/>
                <a:gd name="T54" fmla="*/ 12 w 48"/>
                <a:gd name="T55" fmla="*/ 24 h 58"/>
                <a:gd name="T56" fmla="*/ 23 w 48"/>
                <a:gd name="T57" fmla="*/ 12 h 58"/>
                <a:gd name="T58" fmla="*/ 21 w 48"/>
                <a:gd name="T59" fmla="*/ 4 h 58"/>
                <a:gd name="T60" fmla="*/ 21 w 48"/>
                <a:gd name="T61" fmla="*/ 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58">
                  <a:moveTo>
                    <a:pt x="21" y="2"/>
                  </a:moveTo>
                  <a:cubicBezTo>
                    <a:pt x="21" y="1"/>
                    <a:pt x="21" y="1"/>
                    <a:pt x="22" y="0"/>
                  </a:cubicBezTo>
                  <a:cubicBezTo>
                    <a:pt x="23" y="0"/>
                    <a:pt x="24" y="1"/>
                    <a:pt x="24" y="2"/>
                  </a:cubicBezTo>
                  <a:cubicBezTo>
                    <a:pt x="24" y="2"/>
                    <a:pt x="25" y="3"/>
                    <a:pt x="25" y="4"/>
                  </a:cubicBezTo>
                  <a:cubicBezTo>
                    <a:pt x="25" y="6"/>
                    <a:pt x="26" y="9"/>
                    <a:pt x="26" y="12"/>
                  </a:cubicBezTo>
                  <a:cubicBezTo>
                    <a:pt x="26" y="20"/>
                    <a:pt x="24" y="27"/>
                    <a:pt x="12" y="27"/>
                  </a:cubicBezTo>
                  <a:cubicBezTo>
                    <a:pt x="10" y="28"/>
                    <a:pt x="8" y="29"/>
                    <a:pt x="7" y="30"/>
                  </a:cubicBezTo>
                  <a:cubicBezTo>
                    <a:pt x="5" y="32"/>
                    <a:pt x="4" y="34"/>
                    <a:pt x="4" y="37"/>
                  </a:cubicBezTo>
                  <a:cubicBezTo>
                    <a:pt x="3" y="39"/>
                    <a:pt x="3" y="42"/>
                    <a:pt x="4" y="44"/>
                  </a:cubicBezTo>
                  <a:cubicBezTo>
                    <a:pt x="5" y="47"/>
                    <a:pt x="7" y="50"/>
                    <a:pt x="11" y="51"/>
                  </a:cubicBezTo>
                  <a:cubicBezTo>
                    <a:pt x="15" y="54"/>
                    <a:pt x="21" y="55"/>
                    <a:pt x="27" y="55"/>
                  </a:cubicBezTo>
                  <a:cubicBezTo>
                    <a:pt x="31" y="54"/>
                    <a:pt x="36" y="53"/>
                    <a:pt x="40" y="50"/>
                  </a:cubicBezTo>
                  <a:cubicBezTo>
                    <a:pt x="40" y="49"/>
                    <a:pt x="40" y="49"/>
                    <a:pt x="40" y="49"/>
                  </a:cubicBezTo>
                  <a:cubicBezTo>
                    <a:pt x="42" y="48"/>
                    <a:pt x="43" y="46"/>
                    <a:pt x="44" y="43"/>
                  </a:cubicBezTo>
                  <a:cubicBezTo>
                    <a:pt x="45" y="40"/>
                    <a:pt x="44" y="37"/>
                    <a:pt x="41" y="33"/>
                  </a:cubicBezTo>
                  <a:cubicBezTo>
                    <a:pt x="40" y="33"/>
                    <a:pt x="40" y="33"/>
                    <a:pt x="40" y="33"/>
                  </a:cubicBezTo>
                  <a:cubicBezTo>
                    <a:pt x="40" y="32"/>
                    <a:pt x="40" y="31"/>
                    <a:pt x="40" y="30"/>
                  </a:cubicBezTo>
                  <a:cubicBezTo>
                    <a:pt x="41" y="30"/>
                    <a:pt x="42" y="30"/>
                    <a:pt x="43" y="30"/>
                  </a:cubicBezTo>
                  <a:cubicBezTo>
                    <a:pt x="44" y="31"/>
                    <a:pt x="44" y="31"/>
                    <a:pt x="44" y="31"/>
                  </a:cubicBezTo>
                  <a:cubicBezTo>
                    <a:pt x="48" y="36"/>
                    <a:pt x="48" y="40"/>
                    <a:pt x="47" y="44"/>
                  </a:cubicBezTo>
                  <a:cubicBezTo>
                    <a:pt x="46" y="47"/>
                    <a:pt x="44" y="50"/>
                    <a:pt x="43" y="52"/>
                  </a:cubicBezTo>
                  <a:cubicBezTo>
                    <a:pt x="42" y="52"/>
                    <a:pt x="42" y="52"/>
                    <a:pt x="42" y="52"/>
                  </a:cubicBezTo>
                  <a:cubicBezTo>
                    <a:pt x="38" y="56"/>
                    <a:pt x="32" y="58"/>
                    <a:pt x="27" y="58"/>
                  </a:cubicBezTo>
                  <a:cubicBezTo>
                    <a:pt x="20" y="58"/>
                    <a:pt x="14" y="57"/>
                    <a:pt x="9" y="54"/>
                  </a:cubicBezTo>
                  <a:cubicBezTo>
                    <a:pt x="5" y="52"/>
                    <a:pt x="2" y="49"/>
                    <a:pt x="1" y="45"/>
                  </a:cubicBezTo>
                  <a:cubicBezTo>
                    <a:pt x="0" y="42"/>
                    <a:pt x="0" y="39"/>
                    <a:pt x="0" y="36"/>
                  </a:cubicBezTo>
                  <a:cubicBezTo>
                    <a:pt x="1" y="33"/>
                    <a:pt x="2" y="30"/>
                    <a:pt x="4" y="28"/>
                  </a:cubicBezTo>
                  <a:cubicBezTo>
                    <a:pt x="6" y="26"/>
                    <a:pt x="9" y="24"/>
                    <a:pt x="12" y="24"/>
                  </a:cubicBezTo>
                  <a:cubicBezTo>
                    <a:pt x="21" y="24"/>
                    <a:pt x="23" y="18"/>
                    <a:pt x="23" y="12"/>
                  </a:cubicBezTo>
                  <a:cubicBezTo>
                    <a:pt x="22" y="10"/>
                    <a:pt x="22" y="7"/>
                    <a:pt x="21" y="4"/>
                  </a:cubicBezTo>
                  <a:cubicBezTo>
                    <a:pt x="21" y="4"/>
                    <a:pt x="21" y="3"/>
                    <a:pt x="21" y="2"/>
                  </a:cubicBezTo>
                  <a:close/>
                </a:path>
              </a:pathLst>
            </a:custGeom>
            <a:solidFill>
              <a:srgbClr val="B88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268" name="Picture 4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4001" y="2257425"/>
              <a:ext cx="18097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9" name="Freeform 411"/>
            <p:cNvSpPr/>
            <p:nvPr/>
          </p:nvSpPr>
          <p:spPr bwMode="auto">
            <a:xfrm>
              <a:off x="4344988" y="2270125"/>
              <a:ext cx="230188" cy="68263"/>
            </a:xfrm>
            <a:custGeom>
              <a:avLst/>
              <a:gdLst>
                <a:gd name="T0" fmla="*/ 0 w 61"/>
                <a:gd name="T1" fmla="*/ 7 h 18"/>
                <a:gd name="T2" fmla="*/ 36 w 61"/>
                <a:gd name="T3" fmla="*/ 12 h 18"/>
                <a:gd name="T4" fmla="*/ 8 w 61"/>
                <a:gd name="T5" fmla="*/ 15 h 18"/>
                <a:gd name="T6" fmla="*/ 0 w 61"/>
                <a:gd name="T7" fmla="*/ 7 h 18"/>
              </a:gdLst>
              <a:ahLst/>
              <a:cxnLst>
                <a:cxn ang="0">
                  <a:pos x="T0" y="T1"/>
                </a:cxn>
                <a:cxn ang="0">
                  <a:pos x="T2" y="T3"/>
                </a:cxn>
                <a:cxn ang="0">
                  <a:pos x="T4" y="T5"/>
                </a:cxn>
                <a:cxn ang="0">
                  <a:pos x="T6" y="T7"/>
                </a:cxn>
              </a:cxnLst>
              <a:rect l="0" t="0" r="r" b="b"/>
              <a:pathLst>
                <a:path w="61" h="18">
                  <a:moveTo>
                    <a:pt x="0" y="7"/>
                  </a:moveTo>
                  <a:cubicBezTo>
                    <a:pt x="15" y="0"/>
                    <a:pt x="61" y="12"/>
                    <a:pt x="36" y="12"/>
                  </a:cubicBezTo>
                  <a:cubicBezTo>
                    <a:pt x="25" y="11"/>
                    <a:pt x="29" y="18"/>
                    <a:pt x="8" y="15"/>
                  </a:cubicBezTo>
                  <a:cubicBezTo>
                    <a:pt x="5" y="15"/>
                    <a:pt x="1" y="11"/>
                    <a:pt x="0" y="7"/>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412"/>
            <p:cNvSpPr/>
            <p:nvPr/>
          </p:nvSpPr>
          <p:spPr bwMode="auto">
            <a:xfrm>
              <a:off x="3902076" y="2220913"/>
              <a:ext cx="225425" cy="60325"/>
            </a:xfrm>
            <a:custGeom>
              <a:avLst/>
              <a:gdLst>
                <a:gd name="T0" fmla="*/ 0 w 60"/>
                <a:gd name="T1" fmla="*/ 9 h 16"/>
                <a:gd name="T2" fmla="*/ 35 w 60"/>
                <a:gd name="T3" fmla="*/ 9 h 16"/>
                <a:gd name="T4" fmla="*/ 9 w 60"/>
                <a:gd name="T5" fmla="*/ 16 h 16"/>
                <a:gd name="T6" fmla="*/ 0 w 60"/>
                <a:gd name="T7" fmla="*/ 9 h 16"/>
              </a:gdLst>
              <a:ahLst/>
              <a:cxnLst>
                <a:cxn ang="0">
                  <a:pos x="T0" y="T1"/>
                </a:cxn>
                <a:cxn ang="0">
                  <a:pos x="T2" y="T3"/>
                </a:cxn>
                <a:cxn ang="0">
                  <a:pos x="T4" y="T5"/>
                </a:cxn>
                <a:cxn ang="0">
                  <a:pos x="T6" y="T7"/>
                </a:cxn>
              </a:cxnLst>
              <a:rect l="0" t="0" r="r" b="b"/>
              <a:pathLst>
                <a:path w="60" h="16">
                  <a:moveTo>
                    <a:pt x="0" y="9"/>
                  </a:moveTo>
                  <a:cubicBezTo>
                    <a:pt x="13" y="0"/>
                    <a:pt x="60" y="6"/>
                    <a:pt x="35" y="9"/>
                  </a:cubicBezTo>
                  <a:cubicBezTo>
                    <a:pt x="25" y="10"/>
                    <a:pt x="30" y="16"/>
                    <a:pt x="9" y="16"/>
                  </a:cubicBezTo>
                  <a:cubicBezTo>
                    <a:pt x="5" y="16"/>
                    <a:pt x="1" y="13"/>
                    <a:pt x="0" y="9"/>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Rectangle 413"/>
            <p:cNvSpPr>
              <a:spLocks noChangeArrowheads="1"/>
            </p:cNvSpPr>
            <p:nvPr/>
          </p:nvSpPr>
          <p:spPr bwMode="auto">
            <a:xfrm>
              <a:off x="1497013" y="2955925"/>
              <a:ext cx="3509963" cy="19891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2" name="Freeform 414"/>
            <p:cNvSpPr/>
            <p:nvPr/>
          </p:nvSpPr>
          <p:spPr bwMode="auto">
            <a:xfrm>
              <a:off x="1714501" y="2768600"/>
              <a:ext cx="747713" cy="1089025"/>
            </a:xfrm>
            <a:custGeom>
              <a:avLst/>
              <a:gdLst>
                <a:gd name="T0" fmla="*/ 29 w 199"/>
                <a:gd name="T1" fmla="*/ 0 h 290"/>
                <a:gd name="T2" fmla="*/ 58 w 199"/>
                <a:gd name="T3" fmla="*/ 184 h 290"/>
                <a:gd name="T4" fmla="*/ 51 w 199"/>
                <a:gd name="T5" fmla="*/ 288 h 290"/>
                <a:gd name="T6" fmla="*/ 56 w 199"/>
                <a:gd name="T7" fmla="*/ 281 h 290"/>
                <a:gd name="T8" fmla="*/ 58 w 199"/>
                <a:gd name="T9" fmla="*/ 288 h 290"/>
                <a:gd name="T10" fmla="*/ 64 w 199"/>
                <a:gd name="T11" fmla="*/ 272 h 290"/>
                <a:gd name="T12" fmla="*/ 64 w 199"/>
                <a:gd name="T13" fmla="*/ 288 h 290"/>
                <a:gd name="T14" fmla="*/ 70 w 199"/>
                <a:gd name="T15" fmla="*/ 273 h 290"/>
                <a:gd name="T16" fmla="*/ 71 w 199"/>
                <a:gd name="T17" fmla="*/ 288 h 290"/>
                <a:gd name="T18" fmla="*/ 76 w 199"/>
                <a:gd name="T19" fmla="*/ 288 h 290"/>
                <a:gd name="T20" fmla="*/ 84 w 199"/>
                <a:gd name="T21" fmla="*/ 273 h 290"/>
                <a:gd name="T22" fmla="*/ 88 w 199"/>
                <a:gd name="T23" fmla="*/ 279 h 290"/>
                <a:gd name="T24" fmla="*/ 90 w 199"/>
                <a:gd name="T25" fmla="*/ 286 h 290"/>
                <a:gd name="T26" fmla="*/ 98 w 199"/>
                <a:gd name="T27" fmla="*/ 273 h 290"/>
                <a:gd name="T28" fmla="*/ 100 w 199"/>
                <a:gd name="T29" fmla="*/ 286 h 290"/>
                <a:gd name="T30" fmla="*/ 104 w 199"/>
                <a:gd name="T31" fmla="*/ 286 h 290"/>
                <a:gd name="T32" fmla="*/ 107 w 199"/>
                <a:gd name="T33" fmla="*/ 262 h 290"/>
                <a:gd name="T34" fmla="*/ 105 w 199"/>
                <a:gd name="T35" fmla="*/ 118 h 290"/>
                <a:gd name="T36" fmla="*/ 130 w 199"/>
                <a:gd name="T37" fmla="*/ 147 h 290"/>
                <a:gd name="T38" fmla="*/ 133 w 199"/>
                <a:gd name="T39" fmla="*/ 190 h 290"/>
                <a:gd name="T40" fmla="*/ 137 w 199"/>
                <a:gd name="T41" fmla="*/ 208 h 290"/>
                <a:gd name="T42" fmla="*/ 139 w 199"/>
                <a:gd name="T43" fmla="*/ 199 h 290"/>
                <a:gd name="T44" fmla="*/ 141 w 199"/>
                <a:gd name="T45" fmla="*/ 209 h 290"/>
                <a:gd name="T46" fmla="*/ 144 w 199"/>
                <a:gd name="T47" fmla="*/ 203 h 290"/>
                <a:gd name="T48" fmla="*/ 146 w 199"/>
                <a:gd name="T49" fmla="*/ 204 h 290"/>
                <a:gd name="T50" fmla="*/ 149 w 199"/>
                <a:gd name="T51" fmla="*/ 208 h 290"/>
                <a:gd name="T52" fmla="*/ 153 w 199"/>
                <a:gd name="T53" fmla="*/ 197 h 290"/>
                <a:gd name="T54" fmla="*/ 158 w 199"/>
                <a:gd name="T55" fmla="*/ 205 h 290"/>
                <a:gd name="T56" fmla="*/ 161 w 199"/>
                <a:gd name="T57" fmla="*/ 211 h 290"/>
                <a:gd name="T58" fmla="*/ 165 w 199"/>
                <a:gd name="T59" fmla="*/ 199 h 290"/>
                <a:gd name="T60" fmla="*/ 170 w 199"/>
                <a:gd name="T61" fmla="*/ 211 h 290"/>
                <a:gd name="T62" fmla="*/ 173 w 199"/>
                <a:gd name="T63" fmla="*/ 211 h 290"/>
                <a:gd name="T64" fmla="*/ 177 w 199"/>
                <a:gd name="T65" fmla="*/ 200 h 290"/>
                <a:gd name="T66" fmla="*/ 182 w 199"/>
                <a:gd name="T67" fmla="*/ 210 h 290"/>
                <a:gd name="T68" fmla="*/ 179 w 199"/>
                <a:gd name="T69" fmla="*/ 190 h 290"/>
                <a:gd name="T70" fmla="*/ 165 w 199"/>
                <a:gd name="T71" fmla="*/ 115 h 290"/>
                <a:gd name="T72" fmla="*/ 174 w 199"/>
                <a:gd name="T73" fmla="*/ 106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290">
                  <a:moveTo>
                    <a:pt x="180" y="43"/>
                  </a:moveTo>
                  <a:cubicBezTo>
                    <a:pt x="29" y="0"/>
                    <a:pt x="29" y="0"/>
                    <a:pt x="29" y="0"/>
                  </a:cubicBezTo>
                  <a:cubicBezTo>
                    <a:pt x="0" y="23"/>
                    <a:pt x="20" y="64"/>
                    <a:pt x="56" y="92"/>
                  </a:cubicBezTo>
                  <a:cubicBezTo>
                    <a:pt x="57" y="108"/>
                    <a:pt x="59" y="145"/>
                    <a:pt x="58" y="184"/>
                  </a:cubicBezTo>
                  <a:cubicBezTo>
                    <a:pt x="56" y="222"/>
                    <a:pt x="52" y="261"/>
                    <a:pt x="53" y="267"/>
                  </a:cubicBezTo>
                  <a:cubicBezTo>
                    <a:pt x="51" y="288"/>
                    <a:pt x="51" y="288"/>
                    <a:pt x="51" y="288"/>
                  </a:cubicBezTo>
                  <a:cubicBezTo>
                    <a:pt x="52" y="289"/>
                    <a:pt x="55" y="288"/>
                    <a:pt x="56" y="288"/>
                  </a:cubicBezTo>
                  <a:cubicBezTo>
                    <a:pt x="57" y="286"/>
                    <a:pt x="56" y="283"/>
                    <a:pt x="56" y="281"/>
                  </a:cubicBezTo>
                  <a:cubicBezTo>
                    <a:pt x="57" y="277"/>
                    <a:pt x="59" y="267"/>
                    <a:pt x="59" y="276"/>
                  </a:cubicBezTo>
                  <a:cubicBezTo>
                    <a:pt x="59" y="277"/>
                    <a:pt x="58" y="285"/>
                    <a:pt x="58" y="288"/>
                  </a:cubicBezTo>
                  <a:cubicBezTo>
                    <a:pt x="58" y="288"/>
                    <a:pt x="59" y="288"/>
                    <a:pt x="60" y="288"/>
                  </a:cubicBezTo>
                  <a:cubicBezTo>
                    <a:pt x="60" y="288"/>
                    <a:pt x="64" y="270"/>
                    <a:pt x="64" y="272"/>
                  </a:cubicBezTo>
                  <a:cubicBezTo>
                    <a:pt x="64" y="274"/>
                    <a:pt x="64" y="277"/>
                    <a:pt x="64" y="281"/>
                  </a:cubicBezTo>
                  <a:cubicBezTo>
                    <a:pt x="64" y="282"/>
                    <a:pt x="62" y="288"/>
                    <a:pt x="64" y="288"/>
                  </a:cubicBezTo>
                  <a:cubicBezTo>
                    <a:pt x="67" y="288"/>
                    <a:pt x="66" y="288"/>
                    <a:pt x="67" y="282"/>
                  </a:cubicBezTo>
                  <a:cubicBezTo>
                    <a:pt x="67" y="282"/>
                    <a:pt x="70" y="268"/>
                    <a:pt x="70" y="273"/>
                  </a:cubicBezTo>
                  <a:cubicBezTo>
                    <a:pt x="69" y="277"/>
                    <a:pt x="70" y="281"/>
                    <a:pt x="69" y="286"/>
                  </a:cubicBezTo>
                  <a:cubicBezTo>
                    <a:pt x="69" y="288"/>
                    <a:pt x="69" y="289"/>
                    <a:pt x="71" y="288"/>
                  </a:cubicBezTo>
                  <a:cubicBezTo>
                    <a:pt x="71" y="288"/>
                    <a:pt x="76" y="269"/>
                    <a:pt x="76" y="273"/>
                  </a:cubicBezTo>
                  <a:cubicBezTo>
                    <a:pt x="76" y="273"/>
                    <a:pt x="75" y="288"/>
                    <a:pt x="76" y="288"/>
                  </a:cubicBezTo>
                  <a:cubicBezTo>
                    <a:pt x="80" y="288"/>
                    <a:pt x="78" y="288"/>
                    <a:pt x="80" y="281"/>
                  </a:cubicBezTo>
                  <a:cubicBezTo>
                    <a:pt x="80" y="281"/>
                    <a:pt x="83" y="269"/>
                    <a:pt x="84" y="273"/>
                  </a:cubicBezTo>
                  <a:cubicBezTo>
                    <a:pt x="85" y="277"/>
                    <a:pt x="84" y="283"/>
                    <a:pt x="84" y="287"/>
                  </a:cubicBezTo>
                  <a:cubicBezTo>
                    <a:pt x="89" y="287"/>
                    <a:pt x="85" y="290"/>
                    <a:pt x="88" y="279"/>
                  </a:cubicBezTo>
                  <a:cubicBezTo>
                    <a:pt x="88" y="277"/>
                    <a:pt x="89" y="269"/>
                    <a:pt x="90" y="273"/>
                  </a:cubicBezTo>
                  <a:cubicBezTo>
                    <a:pt x="90" y="276"/>
                    <a:pt x="91" y="284"/>
                    <a:pt x="90" y="286"/>
                  </a:cubicBezTo>
                  <a:cubicBezTo>
                    <a:pt x="90" y="288"/>
                    <a:pt x="94" y="287"/>
                    <a:pt x="94" y="286"/>
                  </a:cubicBezTo>
                  <a:cubicBezTo>
                    <a:pt x="95" y="282"/>
                    <a:pt x="98" y="273"/>
                    <a:pt x="98" y="273"/>
                  </a:cubicBezTo>
                  <a:cubicBezTo>
                    <a:pt x="98" y="273"/>
                    <a:pt x="97" y="286"/>
                    <a:pt x="98" y="286"/>
                  </a:cubicBezTo>
                  <a:cubicBezTo>
                    <a:pt x="99" y="286"/>
                    <a:pt x="100" y="286"/>
                    <a:pt x="100" y="286"/>
                  </a:cubicBezTo>
                  <a:cubicBezTo>
                    <a:pt x="101" y="285"/>
                    <a:pt x="103" y="272"/>
                    <a:pt x="103" y="273"/>
                  </a:cubicBezTo>
                  <a:cubicBezTo>
                    <a:pt x="103" y="274"/>
                    <a:pt x="103" y="286"/>
                    <a:pt x="104" y="286"/>
                  </a:cubicBezTo>
                  <a:cubicBezTo>
                    <a:pt x="105" y="286"/>
                    <a:pt x="109" y="285"/>
                    <a:pt x="109" y="284"/>
                  </a:cubicBezTo>
                  <a:cubicBezTo>
                    <a:pt x="109" y="281"/>
                    <a:pt x="108" y="265"/>
                    <a:pt x="107" y="262"/>
                  </a:cubicBezTo>
                  <a:cubicBezTo>
                    <a:pt x="111" y="236"/>
                    <a:pt x="111" y="147"/>
                    <a:pt x="105" y="120"/>
                  </a:cubicBezTo>
                  <a:cubicBezTo>
                    <a:pt x="105" y="120"/>
                    <a:pt x="105" y="119"/>
                    <a:pt x="105" y="118"/>
                  </a:cubicBezTo>
                  <a:cubicBezTo>
                    <a:pt x="112" y="120"/>
                    <a:pt x="119" y="121"/>
                    <a:pt x="126" y="122"/>
                  </a:cubicBezTo>
                  <a:cubicBezTo>
                    <a:pt x="128" y="129"/>
                    <a:pt x="129" y="138"/>
                    <a:pt x="130" y="147"/>
                  </a:cubicBezTo>
                  <a:cubicBezTo>
                    <a:pt x="132" y="168"/>
                    <a:pt x="132" y="190"/>
                    <a:pt x="133" y="190"/>
                  </a:cubicBezTo>
                  <a:cubicBezTo>
                    <a:pt x="133" y="190"/>
                    <a:pt x="133" y="190"/>
                    <a:pt x="133" y="190"/>
                  </a:cubicBezTo>
                  <a:cubicBezTo>
                    <a:pt x="134" y="208"/>
                    <a:pt x="134" y="208"/>
                    <a:pt x="134" y="208"/>
                  </a:cubicBezTo>
                  <a:cubicBezTo>
                    <a:pt x="134" y="209"/>
                    <a:pt x="137" y="209"/>
                    <a:pt x="137" y="208"/>
                  </a:cubicBezTo>
                  <a:cubicBezTo>
                    <a:pt x="138" y="207"/>
                    <a:pt x="137" y="204"/>
                    <a:pt x="137" y="202"/>
                  </a:cubicBezTo>
                  <a:cubicBezTo>
                    <a:pt x="138" y="199"/>
                    <a:pt x="138" y="191"/>
                    <a:pt x="139" y="199"/>
                  </a:cubicBezTo>
                  <a:cubicBezTo>
                    <a:pt x="139" y="199"/>
                    <a:pt x="139" y="206"/>
                    <a:pt x="139" y="208"/>
                  </a:cubicBezTo>
                  <a:cubicBezTo>
                    <a:pt x="139" y="209"/>
                    <a:pt x="140" y="209"/>
                    <a:pt x="141" y="209"/>
                  </a:cubicBezTo>
                  <a:cubicBezTo>
                    <a:pt x="141" y="208"/>
                    <a:pt x="143" y="194"/>
                    <a:pt x="143" y="195"/>
                  </a:cubicBezTo>
                  <a:cubicBezTo>
                    <a:pt x="143" y="197"/>
                    <a:pt x="144" y="200"/>
                    <a:pt x="144" y="203"/>
                  </a:cubicBezTo>
                  <a:cubicBezTo>
                    <a:pt x="144" y="204"/>
                    <a:pt x="143" y="209"/>
                    <a:pt x="145" y="209"/>
                  </a:cubicBezTo>
                  <a:cubicBezTo>
                    <a:pt x="147" y="210"/>
                    <a:pt x="146" y="209"/>
                    <a:pt x="146" y="204"/>
                  </a:cubicBezTo>
                  <a:cubicBezTo>
                    <a:pt x="146" y="204"/>
                    <a:pt x="148" y="192"/>
                    <a:pt x="148" y="197"/>
                  </a:cubicBezTo>
                  <a:cubicBezTo>
                    <a:pt x="148" y="200"/>
                    <a:pt x="149" y="204"/>
                    <a:pt x="149" y="208"/>
                  </a:cubicBezTo>
                  <a:cubicBezTo>
                    <a:pt x="149" y="210"/>
                    <a:pt x="149" y="210"/>
                    <a:pt x="151" y="210"/>
                  </a:cubicBezTo>
                  <a:cubicBezTo>
                    <a:pt x="151" y="210"/>
                    <a:pt x="153" y="194"/>
                    <a:pt x="153" y="197"/>
                  </a:cubicBezTo>
                  <a:cubicBezTo>
                    <a:pt x="153" y="198"/>
                    <a:pt x="154" y="210"/>
                    <a:pt x="155" y="210"/>
                  </a:cubicBezTo>
                  <a:cubicBezTo>
                    <a:pt x="158" y="210"/>
                    <a:pt x="157" y="211"/>
                    <a:pt x="158" y="205"/>
                  </a:cubicBezTo>
                  <a:cubicBezTo>
                    <a:pt x="158" y="205"/>
                    <a:pt x="159" y="194"/>
                    <a:pt x="160" y="198"/>
                  </a:cubicBezTo>
                  <a:cubicBezTo>
                    <a:pt x="161" y="202"/>
                    <a:pt x="161" y="206"/>
                    <a:pt x="161" y="211"/>
                  </a:cubicBezTo>
                  <a:cubicBezTo>
                    <a:pt x="166" y="211"/>
                    <a:pt x="162" y="213"/>
                    <a:pt x="164" y="204"/>
                  </a:cubicBezTo>
                  <a:cubicBezTo>
                    <a:pt x="164" y="202"/>
                    <a:pt x="165" y="195"/>
                    <a:pt x="165" y="199"/>
                  </a:cubicBezTo>
                  <a:cubicBezTo>
                    <a:pt x="165" y="201"/>
                    <a:pt x="167" y="208"/>
                    <a:pt x="167" y="210"/>
                  </a:cubicBezTo>
                  <a:cubicBezTo>
                    <a:pt x="166" y="212"/>
                    <a:pt x="170" y="211"/>
                    <a:pt x="170" y="211"/>
                  </a:cubicBezTo>
                  <a:cubicBezTo>
                    <a:pt x="170" y="207"/>
                    <a:pt x="172" y="199"/>
                    <a:pt x="172" y="199"/>
                  </a:cubicBezTo>
                  <a:cubicBezTo>
                    <a:pt x="172" y="200"/>
                    <a:pt x="173" y="211"/>
                    <a:pt x="173" y="211"/>
                  </a:cubicBezTo>
                  <a:cubicBezTo>
                    <a:pt x="174" y="211"/>
                    <a:pt x="175" y="211"/>
                    <a:pt x="175" y="211"/>
                  </a:cubicBezTo>
                  <a:cubicBezTo>
                    <a:pt x="176" y="210"/>
                    <a:pt x="177" y="199"/>
                    <a:pt x="177" y="200"/>
                  </a:cubicBezTo>
                  <a:cubicBezTo>
                    <a:pt x="177" y="201"/>
                    <a:pt x="178" y="211"/>
                    <a:pt x="178" y="211"/>
                  </a:cubicBezTo>
                  <a:cubicBezTo>
                    <a:pt x="179" y="211"/>
                    <a:pt x="183" y="210"/>
                    <a:pt x="182" y="210"/>
                  </a:cubicBezTo>
                  <a:cubicBezTo>
                    <a:pt x="182" y="207"/>
                    <a:pt x="180" y="192"/>
                    <a:pt x="179" y="191"/>
                  </a:cubicBezTo>
                  <a:cubicBezTo>
                    <a:pt x="179" y="190"/>
                    <a:pt x="179" y="190"/>
                    <a:pt x="179" y="190"/>
                  </a:cubicBezTo>
                  <a:cubicBezTo>
                    <a:pt x="178" y="190"/>
                    <a:pt x="178" y="190"/>
                    <a:pt x="178" y="190"/>
                  </a:cubicBezTo>
                  <a:cubicBezTo>
                    <a:pt x="182" y="183"/>
                    <a:pt x="173" y="130"/>
                    <a:pt x="165" y="115"/>
                  </a:cubicBezTo>
                  <a:cubicBezTo>
                    <a:pt x="165" y="115"/>
                    <a:pt x="165" y="114"/>
                    <a:pt x="165" y="113"/>
                  </a:cubicBezTo>
                  <a:cubicBezTo>
                    <a:pt x="168" y="111"/>
                    <a:pt x="171" y="109"/>
                    <a:pt x="174" y="106"/>
                  </a:cubicBezTo>
                  <a:cubicBezTo>
                    <a:pt x="199" y="81"/>
                    <a:pt x="180" y="58"/>
                    <a:pt x="180" y="43"/>
                  </a:cubicBezTo>
                  <a:close/>
                </a:path>
              </a:pathLst>
            </a:custGeom>
            <a:solidFill>
              <a:srgbClr val="E5D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415"/>
            <p:cNvSpPr/>
            <p:nvPr/>
          </p:nvSpPr>
          <p:spPr bwMode="auto">
            <a:xfrm>
              <a:off x="3167063" y="2795588"/>
              <a:ext cx="615950" cy="528638"/>
            </a:xfrm>
            <a:custGeom>
              <a:avLst/>
              <a:gdLst>
                <a:gd name="T0" fmla="*/ 115 w 164"/>
                <a:gd name="T1" fmla="*/ 65 h 141"/>
                <a:gd name="T2" fmla="*/ 51 w 164"/>
                <a:gd name="T3" fmla="*/ 127 h 141"/>
                <a:gd name="T4" fmla="*/ 27 w 164"/>
                <a:gd name="T5" fmla="*/ 33 h 141"/>
                <a:gd name="T6" fmla="*/ 153 w 164"/>
                <a:gd name="T7" fmla="*/ 35 h 141"/>
                <a:gd name="T8" fmla="*/ 139 w 164"/>
                <a:gd name="T9" fmla="*/ 69 h 141"/>
                <a:gd name="T10" fmla="*/ 115 w 164"/>
                <a:gd name="T11" fmla="*/ 65 h 141"/>
              </a:gdLst>
              <a:ahLst/>
              <a:cxnLst>
                <a:cxn ang="0">
                  <a:pos x="T0" y="T1"/>
                </a:cxn>
                <a:cxn ang="0">
                  <a:pos x="T2" y="T3"/>
                </a:cxn>
                <a:cxn ang="0">
                  <a:pos x="T4" y="T5"/>
                </a:cxn>
                <a:cxn ang="0">
                  <a:pos x="T6" y="T7"/>
                </a:cxn>
                <a:cxn ang="0">
                  <a:pos x="T8" y="T9"/>
                </a:cxn>
                <a:cxn ang="0">
                  <a:pos x="T10" y="T11"/>
                </a:cxn>
              </a:cxnLst>
              <a:rect l="0" t="0" r="r" b="b"/>
              <a:pathLst>
                <a:path w="164" h="141">
                  <a:moveTo>
                    <a:pt x="115" y="65"/>
                  </a:moveTo>
                  <a:cubicBezTo>
                    <a:pt x="120" y="73"/>
                    <a:pt x="121" y="141"/>
                    <a:pt x="51" y="127"/>
                  </a:cubicBezTo>
                  <a:cubicBezTo>
                    <a:pt x="9" y="119"/>
                    <a:pt x="0" y="64"/>
                    <a:pt x="27" y="33"/>
                  </a:cubicBezTo>
                  <a:cubicBezTo>
                    <a:pt x="54" y="0"/>
                    <a:pt x="126" y="2"/>
                    <a:pt x="153" y="35"/>
                  </a:cubicBezTo>
                  <a:cubicBezTo>
                    <a:pt x="164" y="48"/>
                    <a:pt x="162" y="70"/>
                    <a:pt x="139" y="69"/>
                  </a:cubicBezTo>
                  <a:cubicBezTo>
                    <a:pt x="132" y="69"/>
                    <a:pt x="120" y="65"/>
                    <a:pt x="115" y="65"/>
                  </a:cubicBezTo>
                  <a:close/>
                </a:path>
              </a:pathLst>
            </a:custGeom>
            <a:solidFill>
              <a:srgbClr val="E5D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416"/>
            <p:cNvSpPr/>
            <p:nvPr/>
          </p:nvSpPr>
          <p:spPr bwMode="auto">
            <a:xfrm>
              <a:off x="1370013" y="2986088"/>
              <a:ext cx="608013" cy="563563"/>
            </a:xfrm>
            <a:custGeom>
              <a:avLst/>
              <a:gdLst>
                <a:gd name="T0" fmla="*/ 109 w 162"/>
                <a:gd name="T1" fmla="*/ 52 h 150"/>
                <a:gd name="T2" fmla="*/ 50 w 162"/>
                <a:gd name="T3" fmla="*/ 16 h 150"/>
                <a:gd name="T4" fmla="*/ 17 w 162"/>
                <a:gd name="T5" fmla="*/ 83 h 150"/>
                <a:gd name="T6" fmla="*/ 75 w 162"/>
                <a:gd name="T7" fmla="*/ 107 h 150"/>
                <a:gd name="T8" fmla="*/ 73 w 162"/>
                <a:gd name="T9" fmla="*/ 115 h 150"/>
                <a:gd name="T10" fmla="*/ 119 w 162"/>
                <a:gd name="T11" fmla="*/ 142 h 150"/>
                <a:gd name="T12" fmla="*/ 133 w 162"/>
                <a:gd name="T13" fmla="*/ 120 h 150"/>
                <a:gd name="T14" fmla="*/ 139 w 162"/>
                <a:gd name="T15" fmla="*/ 110 h 150"/>
                <a:gd name="T16" fmla="*/ 153 w 162"/>
                <a:gd name="T17" fmla="*/ 70 h 150"/>
                <a:gd name="T18" fmla="*/ 109 w 162"/>
                <a:gd name="T19" fmla="*/ 5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50">
                  <a:moveTo>
                    <a:pt x="109" y="52"/>
                  </a:moveTo>
                  <a:cubicBezTo>
                    <a:pt x="114" y="43"/>
                    <a:pt x="110" y="43"/>
                    <a:pt x="50" y="16"/>
                  </a:cubicBezTo>
                  <a:cubicBezTo>
                    <a:pt x="13" y="0"/>
                    <a:pt x="0" y="71"/>
                    <a:pt x="17" y="83"/>
                  </a:cubicBezTo>
                  <a:cubicBezTo>
                    <a:pt x="45" y="101"/>
                    <a:pt x="63" y="110"/>
                    <a:pt x="75" y="107"/>
                  </a:cubicBezTo>
                  <a:cubicBezTo>
                    <a:pt x="73" y="111"/>
                    <a:pt x="72" y="114"/>
                    <a:pt x="73" y="115"/>
                  </a:cubicBezTo>
                  <a:cubicBezTo>
                    <a:pt x="78" y="123"/>
                    <a:pt x="111" y="150"/>
                    <a:pt x="119" y="142"/>
                  </a:cubicBezTo>
                  <a:cubicBezTo>
                    <a:pt x="124" y="137"/>
                    <a:pt x="132" y="126"/>
                    <a:pt x="133" y="120"/>
                  </a:cubicBezTo>
                  <a:cubicBezTo>
                    <a:pt x="128" y="116"/>
                    <a:pt x="117" y="99"/>
                    <a:pt x="139" y="110"/>
                  </a:cubicBezTo>
                  <a:cubicBezTo>
                    <a:pt x="143" y="102"/>
                    <a:pt x="162" y="75"/>
                    <a:pt x="153" y="70"/>
                  </a:cubicBezTo>
                  <a:cubicBezTo>
                    <a:pt x="142" y="62"/>
                    <a:pt x="130" y="52"/>
                    <a:pt x="109" y="52"/>
                  </a:cubicBezTo>
                  <a:close/>
                </a:path>
              </a:pathLst>
            </a:custGeom>
            <a:solidFill>
              <a:srgbClr val="E5D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417"/>
            <p:cNvSpPr/>
            <p:nvPr/>
          </p:nvSpPr>
          <p:spPr bwMode="auto">
            <a:xfrm>
              <a:off x="2671763" y="2732088"/>
              <a:ext cx="498475" cy="603250"/>
            </a:xfrm>
            <a:custGeom>
              <a:avLst/>
              <a:gdLst>
                <a:gd name="T0" fmla="*/ 97 w 133"/>
                <a:gd name="T1" fmla="*/ 105 h 161"/>
                <a:gd name="T2" fmla="*/ 123 w 133"/>
                <a:gd name="T3" fmla="*/ 41 h 161"/>
                <a:gd name="T4" fmla="*/ 52 w 133"/>
                <a:gd name="T5" fmla="*/ 20 h 161"/>
                <a:gd name="T6" fmla="*/ 37 w 133"/>
                <a:gd name="T7" fmla="*/ 80 h 161"/>
                <a:gd name="T8" fmla="*/ 29 w 133"/>
                <a:gd name="T9" fmla="*/ 80 h 161"/>
                <a:gd name="T10" fmla="*/ 10 w 133"/>
                <a:gd name="T11" fmla="*/ 130 h 161"/>
                <a:gd name="T12" fmla="*/ 33 w 133"/>
                <a:gd name="T13" fmla="*/ 140 h 161"/>
                <a:gd name="T14" fmla="*/ 44 w 133"/>
                <a:gd name="T15" fmla="*/ 144 h 161"/>
                <a:gd name="T16" fmla="*/ 86 w 133"/>
                <a:gd name="T17" fmla="*/ 152 h 161"/>
                <a:gd name="T18" fmla="*/ 97 w 133"/>
                <a:gd name="T19" fmla="*/ 10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61">
                  <a:moveTo>
                    <a:pt x="97" y="105"/>
                  </a:moveTo>
                  <a:cubicBezTo>
                    <a:pt x="106" y="109"/>
                    <a:pt x="106" y="105"/>
                    <a:pt x="123" y="41"/>
                  </a:cubicBezTo>
                  <a:cubicBezTo>
                    <a:pt x="133" y="3"/>
                    <a:pt x="61" y="0"/>
                    <a:pt x="52" y="20"/>
                  </a:cubicBezTo>
                  <a:cubicBezTo>
                    <a:pt x="38" y="49"/>
                    <a:pt x="32" y="69"/>
                    <a:pt x="37" y="80"/>
                  </a:cubicBezTo>
                  <a:cubicBezTo>
                    <a:pt x="33" y="79"/>
                    <a:pt x="30" y="79"/>
                    <a:pt x="29" y="80"/>
                  </a:cubicBezTo>
                  <a:cubicBezTo>
                    <a:pt x="21" y="86"/>
                    <a:pt x="0" y="123"/>
                    <a:pt x="10" y="130"/>
                  </a:cubicBezTo>
                  <a:cubicBezTo>
                    <a:pt x="15" y="133"/>
                    <a:pt x="27" y="140"/>
                    <a:pt x="33" y="140"/>
                  </a:cubicBezTo>
                  <a:cubicBezTo>
                    <a:pt x="36" y="134"/>
                    <a:pt x="51" y="120"/>
                    <a:pt x="44" y="144"/>
                  </a:cubicBezTo>
                  <a:cubicBezTo>
                    <a:pt x="52" y="147"/>
                    <a:pt x="82" y="161"/>
                    <a:pt x="86" y="152"/>
                  </a:cubicBezTo>
                  <a:cubicBezTo>
                    <a:pt x="92" y="139"/>
                    <a:pt x="100" y="127"/>
                    <a:pt x="97" y="105"/>
                  </a:cubicBezTo>
                  <a:close/>
                </a:path>
              </a:pathLst>
            </a:custGeom>
            <a:solidFill>
              <a:srgbClr val="E5D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418"/>
            <p:cNvSpPr/>
            <p:nvPr/>
          </p:nvSpPr>
          <p:spPr bwMode="auto">
            <a:xfrm>
              <a:off x="4886326" y="3079750"/>
              <a:ext cx="619125" cy="630238"/>
            </a:xfrm>
            <a:custGeom>
              <a:avLst/>
              <a:gdLst>
                <a:gd name="T0" fmla="*/ 14 w 165"/>
                <a:gd name="T1" fmla="*/ 111 h 168"/>
                <a:gd name="T2" fmla="*/ 29 w 165"/>
                <a:gd name="T3" fmla="*/ 56 h 168"/>
                <a:gd name="T4" fmla="*/ 82 w 165"/>
                <a:gd name="T5" fmla="*/ 19 h 168"/>
                <a:gd name="T6" fmla="*/ 66 w 165"/>
                <a:gd name="T7" fmla="*/ 166 h 168"/>
                <a:gd name="T8" fmla="*/ 14 w 165"/>
                <a:gd name="T9" fmla="*/ 111 h 168"/>
              </a:gdLst>
              <a:ahLst/>
              <a:cxnLst>
                <a:cxn ang="0">
                  <a:pos x="T0" y="T1"/>
                </a:cxn>
                <a:cxn ang="0">
                  <a:pos x="T2" y="T3"/>
                </a:cxn>
                <a:cxn ang="0">
                  <a:pos x="T4" y="T5"/>
                </a:cxn>
                <a:cxn ang="0">
                  <a:pos x="T6" y="T7"/>
                </a:cxn>
                <a:cxn ang="0">
                  <a:pos x="T8" y="T9"/>
                </a:cxn>
              </a:cxnLst>
              <a:rect l="0" t="0" r="r" b="b"/>
              <a:pathLst>
                <a:path w="165" h="168">
                  <a:moveTo>
                    <a:pt x="14" y="111"/>
                  </a:moveTo>
                  <a:cubicBezTo>
                    <a:pt x="29" y="56"/>
                    <a:pt x="29" y="56"/>
                    <a:pt x="29" y="56"/>
                  </a:cubicBezTo>
                  <a:cubicBezTo>
                    <a:pt x="21" y="33"/>
                    <a:pt x="35" y="0"/>
                    <a:pt x="82" y="19"/>
                  </a:cubicBezTo>
                  <a:cubicBezTo>
                    <a:pt x="165" y="53"/>
                    <a:pt x="131" y="161"/>
                    <a:pt x="66" y="166"/>
                  </a:cubicBezTo>
                  <a:cubicBezTo>
                    <a:pt x="36" y="168"/>
                    <a:pt x="0" y="147"/>
                    <a:pt x="14" y="11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419"/>
            <p:cNvSpPr/>
            <p:nvPr/>
          </p:nvSpPr>
          <p:spPr bwMode="auto">
            <a:xfrm>
              <a:off x="4889501" y="3079750"/>
              <a:ext cx="560388" cy="630238"/>
            </a:xfrm>
            <a:custGeom>
              <a:avLst/>
              <a:gdLst>
                <a:gd name="T0" fmla="*/ 13 w 149"/>
                <a:gd name="T1" fmla="*/ 111 h 168"/>
                <a:gd name="T2" fmla="*/ 26 w 149"/>
                <a:gd name="T3" fmla="*/ 56 h 168"/>
                <a:gd name="T4" fmla="*/ 75 w 149"/>
                <a:gd name="T5" fmla="*/ 19 h 168"/>
                <a:gd name="T6" fmla="*/ 60 w 149"/>
                <a:gd name="T7" fmla="*/ 166 h 168"/>
                <a:gd name="T8" fmla="*/ 13 w 149"/>
                <a:gd name="T9" fmla="*/ 111 h 168"/>
              </a:gdLst>
              <a:ahLst/>
              <a:cxnLst>
                <a:cxn ang="0">
                  <a:pos x="T0" y="T1"/>
                </a:cxn>
                <a:cxn ang="0">
                  <a:pos x="T2" y="T3"/>
                </a:cxn>
                <a:cxn ang="0">
                  <a:pos x="T4" y="T5"/>
                </a:cxn>
                <a:cxn ang="0">
                  <a:pos x="T6" y="T7"/>
                </a:cxn>
                <a:cxn ang="0">
                  <a:pos x="T8" y="T9"/>
                </a:cxn>
              </a:cxnLst>
              <a:rect l="0" t="0" r="r" b="b"/>
              <a:pathLst>
                <a:path w="149" h="168">
                  <a:moveTo>
                    <a:pt x="13" y="111"/>
                  </a:moveTo>
                  <a:cubicBezTo>
                    <a:pt x="26" y="56"/>
                    <a:pt x="26" y="56"/>
                    <a:pt x="26" y="56"/>
                  </a:cubicBezTo>
                  <a:cubicBezTo>
                    <a:pt x="19" y="33"/>
                    <a:pt x="32" y="0"/>
                    <a:pt x="75" y="19"/>
                  </a:cubicBezTo>
                  <a:cubicBezTo>
                    <a:pt x="149" y="53"/>
                    <a:pt x="119" y="161"/>
                    <a:pt x="60" y="166"/>
                  </a:cubicBezTo>
                  <a:cubicBezTo>
                    <a:pt x="32" y="168"/>
                    <a:pt x="0" y="147"/>
                    <a:pt x="13" y="111"/>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420"/>
            <p:cNvSpPr/>
            <p:nvPr/>
          </p:nvSpPr>
          <p:spPr bwMode="auto">
            <a:xfrm>
              <a:off x="4691063" y="3065463"/>
              <a:ext cx="588963" cy="682625"/>
            </a:xfrm>
            <a:custGeom>
              <a:avLst/>
              <a:gdLst>
                <a:gd name="T0" fmla="*/ 84 w 157"/>
                <a:gd name="T1" fmla="*/ 53 h 182"/>
                <a:gd name="T2" fmla="*/ 5 w 157"/>
                <a:gd name="T3" fmla="*/ 115 h 182"/>
                <a:gd name="T4" fmla="*/ 107 w 157"/>
                <a:gd name="T5" fmla="*/ 157 h 182"/>
                <a:gd name="T6" fmla="*/ 124 w 157"/>
                <a:gd name="T7" fmla="*/ 14 h 182"/>
                <a:gd name="T8" fmla="*/ 83 w 157"/>
                <a:gd name="T9" fmla="*/ 25 h 182"/>
                <a:gd name="T10" fmla="*/ 84 w 157"/>
                <a:gd name="T11" fmla="*/ 53 h 182"/>
              </a:gdLst>
              <a:ahLst/>
              <a:cxnLst>
                <a:cxn ang="0">
                  <a:pos x="T0" y="T1"/>
                </a:cxn>
                <a:cxn ang="0">
                  <a:pos x="T2" y="T3"/>
                </a:cxn>
                <a:cxn ang="0">
                  <a:pos x="T4" y="T5"/>
                </a:cxn>
                <a:cxn ang="0">
                  <a:pos x="T6" y="T7"/>
                </a:cxn>
                <a:cxn ang="0">
                  <a:pos x="T8" y="T9"/>
                </a:cxn>
                <a:cxn ang="0">
                  <a:pos x="T10" y="T11"/>
                </a:cxn>
              </a:cxnLst>
              <a:rect l="0" t="0" r="r" b="b"/>
              <a:pathLst>
                <a:path w="157" h="182">
                  <a:moveTo>
                    <a:pt x="84" y="53"/>
                  </a:moveTo>
                  <a:cubicBezTo>
                    <a:pt x="76" y="46"/>
                    <a:pt x="0" y="35"/>
                    <a:pt x="5" y="115"/>
                  </a:cubicBezTo>
                  <a:cubicBezTo>
                    <a:pt x="7" y="163"/>
                    <a:pt x="68" y="182"/>
                    <a:pt x="107" y="157"/>
                  </a:cubicBezTo>
                  <a:cubicBezTo>
                    <a:pt x="147" y="131"/>
                    <a:pt x="157" y="50"/>
                    <a:pt x="124" y="14"/>
                  </a:cubicBezTo>
                  <a:cubicBezTo>
                    <a:pt x="111" y="0"/>
                    <a:pt x="86" y="0"/>
                    <a:pt x="83" y="25"/>
                  </a:cubicBezTo>
                  <a:cubicBezTo>
                    <a:pt x="82" y="34"/>
                    <a:pt x="85" y="47"/>
                    <a:pt x="84" y="53"/>
                  </a:cubicBez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421"/>
            <p:cNvSpPr/>
            <p:nvPr/>
          </p:nvSpPr>
          <p:spPr bwMode="auto">
            <a:xfrm>
              <a:off x="4699001" y="3065463"/>
              <a:ext cx="525463" cy="608013"/>
            </a:xfrm>
            <a:custGeom>
              <a:avLst/>
              <a:gdLst>
                <a:gd name="T0" fmla="*/ 75 w 140"/>
                <a:gd name="T1" fmla="*/ 47 h 162"/>
                <a:gd name="T2" fmla="*/ 4 w 140"/>
                <a:gd name="T3" fmla="*/ 102 h 162"/>
                <a:gd name="T4" fmla="*/ 96 w 140"/>
                <a:gd name="T5" fmla="*/ 140 h 162"/>
                <a:gd name="T6" fmla="*/ 111 w 140"/>
                <a:gd name="T7" fmla="*/ 12 h 162"/>
                <a:gd name="T8" fmla="*/ 74 w 140"/>
                <a:gd name="T9" fmla="*/ 22 h 162"/>
                <a:gd name="T10" fmla="*/ 75 w 140"/>
                <a:gd name="T11" fmla="*/ 47 h 162"/>
              </a:gdLst>
              <a:ahLst/>
              <a:cxnLst>
                <a:cxn ang="0">
                  <a:pos x="T0" y="T1"/>
                </a:cxn>
                <a:cxn ang="0">
                  <a:pos x="T2" y="T3"/>
                </a:cxn>
                <a:cxn ang="0">
                  <a:pos x="T4" y="T5"/>
                </a:cxn>
                <a:cxn ang="0">
                  <a:pos x="T6" y="T7"/>
                </a:cxn>
                <a:cxn ang="0">
                  <a:pos x="T8" y="T9"/>
                </a:cxn>
                <a:cxn ang="0">
                  <a:pos x="T10" y="T11"/>
                </a:cxn>
              </a:cxnLst>
              <a:rect l="0" t="0" r="r" b="b"/>
              <a:pathLst>
                <a:path w="140" h="162">
                  <a:moveTo>
                    <a:pt x="75" y="47"/>
                  </a:moveTo>
                  <a:cubicBezTo>
                    <a:pt x="67" y="41"/>
                    <a:pt x="0" y="31"/>
                    <a:pt x="4" y="102"/>
                  </a:cubicBezTo>
                  <a:cubicBezTo>
                    <a:pt x="6" y="146"/>
                    <a:pt x="60" y="162"/>
                    <a:pt x="96" y="140"/>
                  </a:cubicBezTo>
                  <a:cubicBezTo>
                    <a:pt x="132" y="117"/>
                    <a:pt x="140" y="44"/>
                    <a:pt x="111" y="12"/>
                  </a:cubicBezTo>
                  <a:cubicBezTo>
                    <a:pt x="99" y="0"/>
                    <a:pt x="77" y="0"/>
                    <a:pt x="74" y="22"/>
                  </a:cubicBezTo>
                  <a:cubicBezTo>
                    <a:pt x="74" y="30"/>
                    <a:pt x="76" y="41"/>
                    <a:pt x="75" y="47"/>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422"/>
            <p:cNvSpPr/>
            <p:nvPr/>
          </p:nvSpPr>
          <p:spPr bwMode="auto">
            <a:xfrm>
              <a:off x="3103563" y="2462213"/>
              <a:ext cx="604838" cy="573088"/>
            </a:xfrm>
            <a:custGeom>
              <a:avLst/>
              <a:gdLst>
                <a:gd name="T0" fmla="*/ 50 w 161"/>
                <a:gd name="T1" fmla="*/ 143 h 153"/>
                <a:gd name="T2" fmla="*/ 109 w 161"/>
                <a:gd name="T3" fmla="*/ 106 h 153"/>
                <a:gd name="T4" fmla="*/ 149 w 161"/>
                <a:gd name="T5" fmla="*/ 86 h 153"/>
                <a:gd name="T6" fmla="*/ 3 w 161"/>
                <a:gd name="T7" fmla="*/ 85 h 153"/>
                <a:gd name="T8" fmla="*/ 50 w 161"/>
                <a:gd name="T9" fmla="*/ 143 h 153"/>
              </a:gdLst>
              <a:ahLst/>
              <a:cxnLst>
                <a:cxn ang="0">
                  <a:pos x="T0" y="T1"/>
                </a:cxn>
                <a:cxn ang="0">
                  <a:pos x="T2" y="T3"/>
                </a:cxn>
                <a:cxn ang="0">
                  <a:pos x="T4" y="T5"/>
                </a:cxn>
                <a:cxn ang="0">
                  <a:pos x="T6" y="T7"/>
                </a:cxn>
                <a:cxn ang="0">
                  <a:pos x="T8" y="T9"/>
                </a:cxn>
              </a:cxnLst>
              <a:rect l="0" t="0" r="r" b="b"/>
              <a:pathLst>
                <a:path w="161" h="153">
                  <a:moveTo>
                    <a:pt x="50" y="143"/>
                  </a:moveTo>
                  <a:cubicBezTo>
                    <a:pt x="109" y="106"/>
                    <a:pt x="109" y="106"/>
                    <a:pt x="109" y="106"/>
                  </a:cubicBezTo>
                  <a:cubicBezTo>
                    <a:pt x="130" y="117"/>
                    <a:pt x="161" y="135"/>
                    <a:pt x="149" y="86"/>
                  </a:cubicBezTo>
                  <a:cubicBezTo>
                    <a:pt x="127" y="0"/>
                    <a:pt x="9" y="35"/>
                    <a:pt x="3" y="85"/>
                  </a:cubicBezTo>
                  <a:cubicBezTo>
                    <a:pt x="0" y="115"/>
                    <a:pt x="13" y="153"/>
                    <a:pt x="50" y="14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423"/>
            <p:cNvSpPr/>
            <p:nvPr/>
          </p:nvSpPr>
          <p:spPr bwMode="auto">
            <a:xfrm>
              <a:off x="3106738" y="2498725"/>
              <a:ext cx="604838" cy="569913"/>
            </a:xfrm>
            <a:custGeom>
              <a:avLst/>
              <a:gdLst>
                <a:gd name="T0" fmla="*/ 50 w 161"/>
                <a:gd name="T1" fmla="*/ 143 h 152"/>
                <a:gd name="T2" fmla="*/ 110 w 161"/>
                <a:gd name="T3" fmla="*/ 106 h 152"/>
                <a:gd name="T4" fmla="*/ 149 w 161"/>
                <a:gd name="T5" fmla="*/ 85 h 152"/>
                <a:gd name="T6" fmla="*/ 3 w 161"/>
                <a:gd name="T7" fmla="*/ 85 h 152"/>
                <a:gd name="T8" fmla="*/ 50 w 161"/>
                <a:gd name="T9" fmla="*/ 143 h 152"/>
              </a:gdLst>
              <a:ahLst/>
              <a:cxnLst>
                <a:cxn ang="0">
                  <a:pos x="T0" y="T1"/>
                </a:cxn>
                <a:cxn ang="0">
                  <a:pos x="T2" y="T3"/>
                </a:cxn>
                <a:cxn ang="0">
                  <a:pos x="T4" y="T5"/>
                </a:cxn>
                <a:cxn ang="0">
                  <a:pos x="T6" y="T7"/>
                </a:cxn>
                <a:cxn ang="0">
                  <a:pos x="T8" y="T9"/>
                </a:cxn>
              </a:cxnLst>
              <a:rect l="0" t="0" r="r" b="b"/>
              <a:pathLst>
                <a:path w="161" h="152">
                  <a:moveTo>
                    <a:pt x="50" y="143"/>
                  </a:moveTo>
                  <a:cubicBezTo>
                    <a:pt x="110" y="106"/>
                    <a:pt x="110" y="106"/>
                    <a:pt x="110" y="106"/>
                  </a:cubicBezTo>
                  <a:cubicBezTo>
                    <a:pt x="131" y="117"/>
                    <a:pt x="161" y="134"/>
                    <a:pt x="149" y="85"/>
                  </a:cubicBezTo>
                  <a:cubicBezTo>
                    <a:pt x="127" y="0"/>
                    <a:pt x="9" y="34"/>
                    <a:pt x="3" y="85"/>
                  </a:cubicBezTo>
                  <a:cubicBezTo>
                    <a:pt x="0" y="115"/>
                    <a:pt x="13" y="152"/>
                    <a:pt x="50" y="143"/>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424"/>
            <p:cNvSpPr/>
            <p:nvPr/>
          </p:nvSpPr>
          <p:spPr bwMode="auto">
            <a:xfrm>
              <a:off x="3062288" y="2674938"/>
              <a:ext cx="687388" cy="585788"/>
            </a:xfrm>
            <a:custGeom>
              <a:avLst/>
              <a:gdLst>
                <a:gd name="T0" fmla="*/ 128 w 183"/>
                <a:gd name="T1" fmla="*/ 72 h 156"/>
                <a:gd name="T2" fmla="*/ 57 w 183"/>
                <a:gd name="T3" fmla="*/ 141 h 156"/>
                <a:gd name="T4" fmla="*/ 30 w 183"/>
                <a:gd name="T5" fmla="*/ 36 h 156"/>
                <a:gd name="T6" fmla="*/ 171 w 183"/>
                <a:gd name="T7" fmla="*/ 38 h 156"/>
                <a:gd name="T8" fmla="*/ 155 w 183"/>
                <a:gd name="T9" fmla="*/ 76 h 156"/>
                <a:gd name="T10" fmla="*/ 128 w 183"/>
                <a:gd name="T11" fmla="*/ 72 h 156"/>
              </a:gdLst>
              <a:ahLst/>
              <a:cxnLst>
                <a:cxn ang="0">
                  <a:pos x="T0" y="T1"/>
                </a:cxn>
                <a:cxn ang="0">
                  <a:pos x="T2" y="T3"/>
                </a:cxn>
                <a:cxn ang="0">
                  <a:pos x="T4" y="T5"/>
                </a:cxn>
                <a:cxn ang="0">
                  <a:pos x="T6" y="T7"/>
                </a:cxn>
                <a:cxn ang="0">
                  <a:pos x="T8" y="T9"/>
                </a:cxn>
                <a:cxn ang="0">
                  <a:pos x="T10" y="T11"/>
                </a:cxn>
              </a:cxnLst>
              <a:rect l="0" t="0" r="r" b="b"/>
              <a:pathLst>
                <a:path w="183" h="156">
                  <a:moveTo>
                    <a:pt x="128" y="72"/>
                  </a:moveTo>
                  <a:cubicBezTo>
                    <a:pt x="133" y="81"/>
                    <a:pt x="134" y="156"/>
                    <a:pt x="57" y="141"/>
                  </a:cubicBezTo>
                  <a:cubicBezTo>
                    <a:pt x="10" y="132"/>
                    <a:pt x="0" y="71"/>
                    <a:pt x="30" y="36"/>
                  </a:cubicBezTo>
                  <a:cubicBezTo>
                    <a:pt x="60" y="0"/>
                    <a:pt x="140" y="2"/>
                    <a:pt x="171" y="38"/>
                  </a:cubicBezTo>
                  <a:cubicBezTo>
                    <a:pt x="183" y="52"/>
                    <a:pt x="180" y="77"/>
                    <a:pt x="155" y="76"/>
                  </a:cubicBezTo>
                  <a:cubicBezTo>
                    <a:pt x="146" y="76"/>
                    <a:pt x="134" y="72"/>
                    <a:pt x="128" y="72"/>
                  </a:cubicBez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425"/>
            <p:cNvSpPr/>
            <p:nvPr/>
          </p:nvSpPr>
          <p:spPr bwMode="auto">
            <a:xfrm>
              <a:off x="3128963" y="2732088"/>
              <a:ext cx="615950" cy="525463"/>
            </a:xfrm>
            <a:custGeom>
              <a:avLst/>
              <a:gdLst>
                <a:gd name="T0" fmla="*/ 115 w 164"/>
                <a:gd name="T1" fmla="*/ 64 h 140"/>
                <a:gd name="T2" fmla="*/ 51 w 164"/>
                <a:gd name="T3" fmla="*/ 127 h 140"/>
                <a:gd name="T4" fmla="*/ 27 w 164"/>
                <a:gd name="T5" fmla="*/ 32 h 140"/>
                <a:gd name="T6" fmla="*/ 153 w 164"/>
                <a:gd name="T7" fmla="*/ 34 h 140"/>
                <a:gd name="T8" fmla="*/ 139 w 164"/>
                <a:gd name="T9" fmla="*/ 69 h 140"/>
                <a:gd name="T10" fmla="*/ 115 w 164"/>
                <a:gd name="T11" fmla="*/ 64 h 140"/>
              </a:gdLst>
              <a:ahLst/>
              <a:cxnLst>
                <a:cxn ang="0">
                  <a:pos x="T0" y="T1"/>
                </a:cxn>
                <a:cxn ang="0">
                  <a:pos x="T2" y="T3"/>
                </a:cxn>
                <a:cxn ang="0">
                  <a:pos x="T4" y="T5"/>
                </a:cxn>
                <a:cxn ang="0">
                  <a:pos x="T6" y="T7"/>
                </a:cxn>
                <a:cxn ang="0">
                  <a:pos x="T8" y="T9"/>
                </a:cxn>
                <a:cxn ang="0">
                  <a:pos x="T10" y="T11"/>
                </a:cxn>
              </a:cxnLst>
              <a:rect l="0" t="0" r="r" b="b"/>
              <a:pathLst>
                <a:path w="164" h="140">
                  <a:moveTo>
                    <a:pt x="115" y="64"/>
                  </a:moveTo>
                  <a:cubicBezTo>
                    <a:pt x="120" y="73"/>
                    <a:pt x="120" y="140"/>
                    <a:pt x="51" y="127"/>
                  </a:cubicBezTo>
                  <a:cubicBezTo>
                    <a:pt x="9" y="119"/>
                    <a:pt x="0" y="64"/>
                    <a:pt x="27" y="32"/>
                  </a:cubicBezTo>
                  <a:cubicBezTo>
                    <a:pt x="54" y="0"/>
                    <a:pt x="126" y="2"/>
                    <a:pt x="153" y="34"/>
                  </a:cubicBezTo>
                  <a:cubicBezTo>
                    <a:pt x="164" y="47"/>
                    <a:pt x="161" y="69"/>
                    <a:pt x="139" y="69"/>
                  </a:cubicBezTo>
                  <a:cubicBezTo>
                    <a:pt x="131" y="68"/>
                    <a:pt x="120" y="64"/>
                    <a:pt x="115" y="64"/>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426"/>
            <p:cNvSpPr/>
            <p:nvPr/>
          </p:nvSpPr>
          <p:spPr bwMode="auto">
            <a:xfrm>
              <a:off x="2225676" y="2994025"/>
              <a:ext cx="236538" cy="360363"/>
            </a:xfrm>
            <a:custGeom>
              <a:avLst/>
              <a:gdLst>
                <a:gd name="T0" fmla="*/ 43 w 63"/>
                <a:gd name="T1" fmla="*/ 11 h 96"/>
                <a:gd name="T2" fmla="*/ 0 w 63"/>
                <a:gd name="T3" fmla="*/ 0 h 96"/>
                <a:gd name="T4" fmla="*/ 10 w 63"/>
                <a:gd name="T5" fmla="*/ 51 h 96"/>
                <a:gd name="T6" fmla="*/ 13 w 63"/>
                <a:gd name="T7" fmla="*/ 94 h 96"/>
                <a:gd name="T8" fmla="*/ 57 w 63"/>
                <a:gd name="T9" fmla="*/ 95 h 96"/>
                <a:gd name="T10" fmla="*/ 45 w 63"/>
                <a:gd name="T11" fmla="*/ 18 h 96"/>
                <a:gd name="T12" fmla="*/ 43 w 63"/>
                <a:gd name="T13" fmla="*/ 11 h 96"/>
              </a:gdLst>
              <a:ahLst/>
              <a:cxnLst>
                <a:cxn ang="0">
                  <a:pos x="T0" y="T1"/>
                </a:cxn>
                <a:cxn ang="0">
                  <a:pos x="T2" y="T3"/>
                </a:cxn>
                <a:cxn ang="0">
                  <a:pos x="T4" y="T5"/>
                </a:cxn>
                <a:cxn ang="0">
                  <a:pos x="T6" y="T7"/>
                </a:cxn>
                <a:cxn ang="0">
                  <a:pos x="T8" y="T9"/>
                </a:cxn>
                <a:cxn ang="0">
                  <a:pos x="T10" y="T11"/>
                </a:cxn>
                <a:cxn ang="0">
                  <a:pos x="T12" y="T13"/>
                </a:cxn>
              </a:cxnLst>
              <a:rect l="0" t="0" r="r" b="b"/>
              <a:pathLst>
                <a:path w="63" h="96">
                  <a:moveTo>
                    <a:pt x="43" y="11"/>
                  </a:moveTo>
                  <a:cubicBezTo>
                    <a:pt x="0" y="0"/>
                    <a:pt x="0" y="0"/>
                    <a:pt x="0" y="0"/>
                  </a:cubicBezTo>
                  <a:cubicBezTo>
                    <a:pt x="1" y="5"/>
                    <a:pt x="8" y="27"/>
                    <a:pt x="10" y="51"/>
                  </a:cubicBezTo>
                  <a:cubicBezTo>
                    <a:pt x="12" y="72"/>
                    <a:pt x="12" y="94"/>
                    <a:pt x="13" y="94"/>
                  </a:cubicBezTo>
                  <a:cubicBezTo>
                    <a:pt x="14" y="94"/>
                    <a:pt x="45" y="94"/>
                    <a:pt x="57" y="95"/>
                  </a:cubicBezTo>
                  <a:cubicBezTo>
                    <a:pt x="63" y="96"/>
                    <a:pt x="54" y="35"/>
                    <a:pt x="45" y="18"/>
                  </a:cubicBezTo>
                  <a:lnTo>
                    <a:pt x="43" y="11"/>
                  </a:lnTo>
                  <a:close/>
                </a:path>
              </a:pathLst>
            </a:custGeom>
            <a:solidFill>
              <a:srgbClr val="007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427"/>
            <p:cNvSpPr/>
            <p:nvPr/>
          </p:nvSpPr>
          <p:spPr bwMode="auto">
            <a:xfrm>
              <a:off x="1662113" y="2633663"/>
              <a:ext cx="858838" cy="615950"/>
            </a:xfrm>
            <a:custGeom>
              <a:avLst/>
              <a:gdLst>
                <a:gd name="T0" fmla="*/ 210 w 229"/>
                <a:gd name="T1" fmla="*/ 43 h 164"/>
                <a:gd name="T2" fmla="*/ 59 w 229"/>
                <a:gd name="T3" fmla="*/ 0 h 164"/>
                <a:gd name="T4" fmla="*/ 203 w 229"/>
                <a:gd name="T5" fmla="*/ 106 h 164"/>
                <a:gd name="T6" fmla="*/ 210 w 229"/>
                <a:gd name="T7" fmla="*/ 43 h 164"/>
              </a:gdLst>
              <a:ahLst/>
              <a:cxnLst>
                <a:cxn ang="0">
                  <a:pos x="T0" y="T1"/>
                </a:cxn>
                <a:cxn ang="0">
                  <a:pos x="T2" y="T3"/>
                </a:cxn>
                <a:cxn ang="0">
                  <a:pos x="T4" y="T5"/>
                </a:cxn>
                <a:cxn ang="0">
                  <a:pos x="T6" y="T7"/>
                </a:cxn>
              </a:cxnLst>
              <a:rect l="0" t="0" r="r" b="b"/>
              <a:pathLst>
                <a:path w="229" h="164">
                  <a:moveTo>
                    <a:pt x="210" y="43"/>
                  </a:moveTo>
                  <a:cubicBezTo>
                    <a:pt x="59" y="0"/>
                    <a:pt x="59" y="0"/>
                    <a:pt x="59" y="0"/>
                  </a:cubicBezTo>
                  <a:cubicBezTo>
                    <a:pt x="0" y="46"/>
                    <a:pt x="144" y="164"/>
                    <a:pt x="203" y="106"/>
                  </a:cubicBezTo>
                  <a:cubicBezTo>
                    <a:pt x="229" y="81"/>
                    <a:pt x="210" y="58"/>
                    <a:pt x="210" y="43"/>
                  </a:cubicBezTo>
                  <a:close/>
                </a:path>
              </a:pathLst>
            </a:custGeom>
            <a:solidFill>
              <a:srgbClr val="0093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428"/>
            <p:cNvSpPr/>
            <p:nvPr/>
          </p:nvSpPr>
          <p:spPr bwMode="auto">
            <a:xfrm>
              <a:off x="1736726" y="2633663"/>
              <a:ext cx="690563" cy="473075"/>
            </a:xfrm>
            <a:custGeom>
              <a:avLst/>
              <a:gdLst>
                <a:gd name="T0" fmla="*/ 172 w 184"/>
                <a:gd name="T1" fmla="*/ 33 h 126"/>
                <a:gd name="T2" fmla="*/ 52 w 184"/>
                <a:gd name="T3" fmla="*/ 0 h 126"/>
                <a:gd name="T4" fmla="*/ 161 w 184"/>
                <a:gd name="T5" fmla="*/ 81 h 126"/>
                <a:gd name="T6" fmla="*/ 172 w 184"/>
                <a:gd name="T7" fmla="*/ 33 h 126"/>
              </a:gdLst>
              <a:ahLst/>
              <a:cxnLst>
                <a:cxn ang="0">
                  <a:pos x="T0" y="T1"/>
                </a:cxn>
                <a:cxn ang="0">
                  <a:pos x="T2" y="T3"/>
                </a:cxn>
                <a:cxn ang="0">
                  <a:pos x="T4" y="T5"/>
                </a:cxn>
                <a:cxn ang="0">
                  <a:pos x="T6" y="T7"/>
                </a:cxn>
              </a:cxnLst>
              <a:rect l="0" t="0" r="r" b="b"/>
              <a:pathLst>
                <a:path w="184" h="126">
                  <a:moveTo>
                    <a:pt x="172" y="33"/>
                  </a:moveTo>
                  <a:cubicBezTo>
                    <a:pt x="52" y="0"/>
                    <a:pt x="52" y="0"/>
                    <a:pt x="52" y="0"/>
                  </a:cubicBezTo>
                  <a:cubicBezTo>
                    <a:pt x="0" y="35"/>
                    <a:pt x="107" y="126"/>
                    <a:pt x="161" y="81"/>
                  </a:cubicBezTo>
                  <a:cubicBezTo>
                    <a:pt x="184" y="62"/>
                    <a:pt x="170" y="44"/>
                    <a:pt x="172" y="33"/>
                  </a:cubicBezTo>
                  <a:close/>
                </a:path>
              </a:pathLst>
            </a:custGeom>
            <a:solidFill>
              <a:srgbClr val="0079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429"/>
            <p:cNvSpPr/>
            <p:nvPr/>
          </p:nvSpPr>
          <p:spPr bwMode="auto">
            <a:xfrm>
              <a:off x="1328738" y="1879600"/>
              <a:ext cx="566738" cy="447675"/>
            </a:xfrm>
            <a:custGeom>
              <a:avLst/>
              <a:gdLst>
                <a:gd name="T0" fmla="*/ 136 w 151"/>
                <a:gd name="T1" fmla="*/ 59 h 119"/>
                <a:gd name="T2" fmla="*/ 5 w 151"/>
                <a:gd name="T3" fmla="*/ 38 h 119"/>
                <a:gd name="T4" fmla="*/ 1 w 151"/>
                <a:gd name="T5" fmla="*/ 48 h 119"/>
                <a:gd name="T6" fmla="*/ 136 w 151"/>
                <a:gd name="T7" fmla="*/ 59 h 119"/>
              </a:gdLst>
              <a:ahLst/>
              <a:cxnLst>
                <a:cxn ang="0">
                  <a:pos x="T0" y="T1"/>
                </a:cxn>
                <a:cxn ang="0">
                  <a:pos x="T2" y="T3"/>
                </a:cxn>
                <a:cxn ang="0">
                  <a:pos x="T4" y="T5"/>
                </a:cxn>
                <a:cxn ang="0">
                  <a:pos x="T6" y="T7"/>
                </a:cxn>
              </a:cxnLst>
              <a:rect l="0" t="0" r="r" b="b"/>
              <a:pathLst>
                <a:path w="151" h="119">
                  <a:moveTo>
                    <a:pt x="136" y="59"/>
                  </a:moveTo>
                  <a:cubicBezTo>
                    <a:pt x="101" y="0"/>
                    <a:pt x="55" y="15"/>
                    <a:pt x="5" y="38"/>
                  </a:cubicBezTo>
                  <a:cubicBezTo>
                    <a:pt x="0" y="40"/>
                    <a:pt x="0" y="44"/>
                    <a:pt x="1" y="48"/>
                  </a:cubicBezTo>
                  <a:cubicBezTo>
                    <a:pt x="32" y="119"/>
                    <a:pt x="151" y="83"/>
                    <a:pt x="136" y="59"/>
                  </a:cubicBezTo>
                  <a:close/>
                </a:path>
              </a:pathLst>
            </a:custGeom>
            <a:solidFill>
              <a:srgbClr val="FBD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430"/>
            <p:cNvSpPr/>
            <p:nvPr/>
          </p:nvSpPr>
          <p:spPr bwMode="auto">
            <a:xfrm>
              <a:off x="1331913" y="1843088"/>
              <a:ext cx="563563" cy="465138"/>
            </a:xfrm>
            <a:custGeom>
              <a:avLst/>
              <a:gdLst>
                <a:gd name="T0" fmla="*/ 135 w 150"/>
                <a:gd name="T1" fmla="*/ 58 h 124"/>
                <a:gd name="T2" fmla="*/ 5 w 150"/>
                <a:gd name="T3" fmla="*/ 43 h 124"/>
                <a:gd name="T4" fmla="*/ 1 w 150"/>
                <a:gd name="T5" fmla="*/ 54 h 124"/>
                <a:gd name="T6" fmla="*/ 135 w 150"/>
                <a:gd name="T7" fmla="*/ 58 h 124"/>
              </a:gdLst>
              <a:ahLst/>
              <a:cxnLst>
                <a:cxn ang="0">
                  <a:pos x="T0" y="T1"/>
                </a:cxn>
                <a:cxn ang="0">
                  <a:pos x="T2" y="T3"/>
                </a:cxn>
                <a:cxn ang="0">
                  <a:pos x="T4" y="T5"/>
                </a:cxn>
                <a:cxn ang="0">
                  <a:pos x="T6" y="T7"/>
                </a:cxn>
              </a:cxnLst>
              <a:rect l="0" t="0" r="r" b="b"/>
              <a:pathLst>
                <a:path w="150" h="124">
                  <a:moveTo>
                    <a:pt x="135" y="58"/>
                  </a:moveTo>
                  <a:cubicBezTo>
                    <a:pt x="100" y="0"/>
                    <a:pt x="54" y="17"/>
                    <a:pt x="5" y="43"/>
                  </a:cubicBezTo>
                  <a:cubicBezTo>
                    <a:pt x="0" y="46"/>
                    <a:pt x="0" y="50"/>
                    <a:pt x="1" y="54"/>
                  </a:cubicBezTo>
                  <a:cubicBezTo>
                    <a:pt x="31" y="124"/>
                    <a:pt x="150" y="81"/>
                    <a:pt x="135" y="58"/>
                  </a:cubicBez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431"/>
            <p:cNvSpPr/>
            <p:nvPr/>
          </p:nvSpPr>
          <p:spPr bwMode="auto">
            <a:xfrm>
              <a:off x="1331913" y="1400175"/>
              <a:ext cx="641350" cy="569913"/>
            </a:xfrm>
            <a:custGeom>
              <a:avLst/>
              <a:gdLst>
                <a:gd name="T0" fmla="*/ 166 w 171"/>
                <a:gd name="T1" fmla="*/ 120 h 152"/>
                <a:gd name="T2" fmla="*/ 90 w 171"/>
                <a:gd name="T3" fmla="*/ 66 h 152"/>
                <a:gd name="T4" fmla="*/ 105 w 171"/>
                <a:gd name="T5" fmla="*/ 48 h 152"/>
                <a:gd name="T6" fmla="*/ 81 w 171"/>
                <a:gd name="T7" fmla="*/ 34 h 152"/>
                <a:gd name="T8" fmla="*/ 20 w 171"/>
                <a:gd name="T9" fmla="*/ 29 h 152"/>
                <a:gd name="T10" fmla="*/ 37 w 171"/>
                <a:gd name="T11" fmla="*/ 84 h 152"/>
                <a:gd name="T12" fmla="*/ 35 w 171"/>
                <a:gd name="T13" fmla="*/ 111 h 152"/>
                <a:gd name="T14" fmla="*/ 77 w 171"/>
                <a:gd name="T15" fmla="*/ 97 h 152"/>
                <a:gd name="T16" fmla="*/ 72 w 171"/>
                <a:gd name="T17" fmla="*/ 129 h 152"/>
                <a:gd name="T18" fmla="*/ 99 w 171"/>
                <a:gd name="T19" fmla="*/ 112 h 152"/>
                <a:gd name="T20" fmla="*/ 111 w 171"/>
                <a:gd name="T21" fmla="*/ 118 h 152"/>
                <a:gd name="T22" fmla="*/ 142 w 171"/>
                <a:gd name="T23" fmla="*/ 144 h 152"/>
                <a:gd name="T24" fmla="*/ 166 w 171"/>
                <a:gd name="T25" fmla="*/ 12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1" h="152">
                  <a:moveTo>
                    <a:pt x="166" y="120"/>
                  </a:moveTo>
                  <a:cubicBezTo>
                    <a:pt x="146" y="103"/>
                    <a:pt x="115" y="109"/>
                    <a:pt x="90" y="66"/>
                  </a:cubicBezTo>
                  <a:cubicBezTo>
                    <a:pt x="87" y="61"/>
                    <a:pt x="90" y="57"/>
                    <a:pt x="105" y="48"/>
                  </a:cubicBezTo>
                  <a:cubicBezTo>
                    <a:pt x="117" y="40"/>
                    <a:pt x="94" y="0"/>
                    <a:pt x="81" y="34"/>
                  </a:cubicBezTo>
                  <a:cubicBezTo>
                    <a:pt x="63" y="79"/>
                    <a:pt x="38" y="1"/>
                    <a:pt x="20" y="29"/>
                  </a:cubicBezTo>
                  <a:cubicBezTo>
                    <a:pt x="0" y="60"/>
                    <a:pt x="84" y="57"/>
                    <a:pt x="37" y="84"/>
                  </a:cubicBezTo>
                  <a:cubicBezTo>
                    <a:pt x="26" y="91"/>
                    <a:pt x="17" y="103"/>
                    <a:pt x="35" y="111"/>
                  </a:cubicBezTo>
                  <a:cubicBezTo>
                    <a:pt x="52" y="119"/>
                    <a:pt x="71" y="68"/>
                    <a:pt x="77" y="97"/>
                  </a:cubicBezTo>
                  <a:cubicBezTo>
                    <a:pt x="79" y="107"/>
                    <a:pt x="46" y="117"/>
                    <a:pt x="72" y="129"/>
                  </a:cubicBezTo>
                  <a:cubicBezTo>
                    <a:pt x="84" y="135"/>
                    <a:pt x="88" y="111"/>
                    <a:pt x="99" y="112"/>
                  </a:cubicBezTo>
                  <a:cubicBezTo>
                    <a:pt x="102" y="112"/>
                    <a:pt x="109" y="115"/>
                    <a:pt x="111" y="118"/>
                  </a:cubicBezTo>
                  <a:cubicBezTo>
                    <a:pt x="117" y="125"/>
                    <a:pt x="130" y="138"/>
                    <a:pt x="142" y="144"/>
                  </a:cubicBezTo>
                  <a:cubicBezTo>
                    <a:pt x="159" y="152"/>
                    <a:pt x="171" y="129"/>
                    <a:pt x="166" y="120"/>
                  </a:cubicBezTo>
                  <a:close/>
                </a:path>
              </a:pathLst>
            </a:custGeom>
            <a:solidFill>
              <a:srgbClr val="C567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432"/>
            <p:cNvSpPr/>
            <p:nvPr/>
          </p:nvSpPr>
          <p:spPr bwMode="auto">
            <a:xfrm>
              <a:off x="1474788" y="1944688"/>
              <a:ext cx="314325" cy="258763"/>
            </a:xfrm>
            <a:custGeom>
              <a:avLst/>
              <a:gdLst>
                <a:gd name="T0" fmla="*/ 76 w 84"/>
                <a:gd name="T1" fmla="*/ 32 h 69"/>
                <a:gd name="T2" fmla="*/ 3 w 84"/>
                <a:gd name="T3" fmla="*/ 24 h 69"/>
                <a:gd name="T4" fmla="*/ 1 w 84"/>
                <a:gd name="T5" fmla="*/ 30 h 69"/>
                <a:gd name="T6" fmla="*/ 76 w 84"/>
                <a:gd name="T7" fmla="*/ 32 h 69"/>
              </a:gdLst>
              <a:ahLst/>
              <a:cxnLst>
                <a:cxn ang="0">
                  <a:pos x="T0" y="T1"/>
                </a:cxn>
                <a:cxn ang="0">
                  <a:pos x="T2" y="T3"/>
                </a:cxn>
                <a:cxn ang="0">
                  <a:pos x="T4" y="T5"/>
                </a:cxn>
                <a:cxn ang="0">
                  <a:pos x="T6" y="T7"/>
                </a:cxn>
              </a:cxnLst>
              <a:rect l="0" t="0" r="r" b="b"/>
              <a:pathLst>
                <a:path w="84" h="69">
                  <a:moveTo>
                    <a:pt x="76" y="32"/>
                  </a:moveTo>
                  <a:cubicBezTo>
                    <a:pt x="57" y="0"/>
                    <a:pt x="31" y="10"/>
                    <a:pt x="3" y="24"/>
                  </a:cubicBezTo>
                  <a:cubicBezTo>
                    <a:pt x="1" y="26"/>
                    <a:pt x="0" y="28"/>
                    <a:pt x="1" y="30"/>
                  </a:cubicBezTo>
                  <a:cubicBezTo>
                    <a:pt x="18" y="69"/>
                    <a:pt x="84" y="46"/>
                    <a:pt x="76" y="32"/>
                  </a:cubicBezTo>
                  <a:close/>
                </a:path>
              </a:pathLst>
            </a:custGeom>
            <a:solidFill>
              <a:srgbClr val="AA6E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433"/>
            <p:cNvSpPr/>
            <p:nvPr/>
          </p:nvSpPr>
          <p:spPr bwMode="auto">
            <a:xfrm>
              <a:off x="1546226" y="1766888"/>
              <a:ext cx="1370013" cy="1189038"/>
            </a:xfrm>
            <a:custGeom>
              <a:avLst/>
              <a:gdLst>
                <a:gd name="T0" fmla="*/ 57 w 365"/>
                <a:gd name="T1" fmla="*/ 130 h 317"/>
                <a:gd name="T2" fmla="*/ 62 w 365"/>
                <a:gd name="T3" fmla="*/ 218 h 317"/>
                <a:gd name="T4" fmla="*/ 63 w 365"/>
                <a:gd name="T5" fmla="*/ 219 h 317"/>
                <a:gd name="T6" fmla="*/ 146 w 365"/>
                <a:gd name="T7" fmla="*/ 306 h 317"/>
                <a:gd name="T8" fmla="*/ 204 w 365"/>
                <a:gd name="T9" fmla="*/ 288 h 317"/>
                <a:gd name="T10" fmla="*/ 245 w 365"/>
                <a:gd name="T11" fmla="*/ 289 h 317"/>
                <a:gd name="T12" fmla="*/ 322 w 365"/>
                <a:gd name="T13" fmla="*/ 149 h 317"/>
                <a:gd name="T14" fmla="*/ 234 w 365"/>
                <a:gd name="T15" fmla="*/ 72 h 317"/>
                <a:gd name="T16" fmla="*/ 135 w 365"/>
                <a:gd name="T17" fmla="*/ 11 h 317"/>
                <a:gd name="T18" fmla="*/ 67 w 365"/>
                <a:gd name="T19" fmla="*/ 51 h 317"/>
                <a:gd name="T20" fmla="*/ 57 w 365"/>
                <a:gd name="T21" fmla="*/ 130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5" h="317">
                  <a:moveTo>
                    <a:pt x="57" y="130"/>
                  </a:moveTo>
                  <a:cubicBezTo>
                    <a:pt x="15" y="146"/>
                    <a:pt x="0" y="198"/>
                    <a:pt x="62" y="218"/>
                  </a:cubicBezTo>
                  <a:cubicBezTo>
                    <a:pt x="62" y="219"/>
                    <a:pt x="63" y="219"/>
                    <a:pt x="63" y="219"/>
                  </a:cubicBezTo>
                  <a:cubicBezTo>
                    <a:pt x="92" y="235"/>
                    <a:pt x="122" y="295"/>
                    <a:pt x="146" y="306"/>
                  </a:cubicBezTo>
                  <a:cubicBezTo>
                    <a:pt x="168" y="317"/>
                    <a:pt x="196" y="312"/>
                    <a:pt x="204" y="288"/>
                  </a:cubicBezTo>
                  <a:cubicBezTo>
                    <a:pt x="218" y="290"/>
                    <a:pt x="232" y="291"/>
                    <a:pt x="245" y="289"/>
                  </a:cubicBezTo>
                  <a:cubicBezTo>
                    <a:pt x="365" y="273"/>
                    <a:pt x="352" y="162"/>
                    <a:pt x="322" y="149"/>
                  </a:cubicBezTo>
                  <a:cubicBezTo>
                    <a:pt x="239" y="110"/>
                    <a:pt x="244" y="142"/>
                    <a:pt x="234" y="72"/>
                  </a:cubicBezTo>
                  <a:cubicBezTo>
                    <a:pt x="229" y="38"/>
                    <a:pt x="197" y="0"/>
                    <a:pt x="135" y="11"/>
                  </a:cubicBezTo>
                  <a:cubicBezTo>
                    <a:pt x="97" y="18"/>
                    <a:pt x="77" y="33"/>
                    <a:pt x="67" y="51"/>
                  </a:cubicBezTo>
                  <a:cubicBezTo>
                    <a:pt x="55" y="72"/>
                    <a:pt x="53" y="101"/>
                    <a:pt x="57" y="130"/>
                  </a:cubicBezTo>
                  <a:close/>
                </a:path>
              </a:pathLst>
            </a:custGeom>
            <a:solidFill>
              <a:srgbClr val="FDE5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434"/>
            <p:cNvSpPr/>
            <p:nvPr/>
          </p:nvSpPr>
          <p:spPr bwMode="auto">
            <a:xfrm>
              <a:off x="2165351" y="1358900"/>
              <a:ext cx="390525" cy="547688"/>
            </a:xfrm>
            <a:custGeom>
              <a:avLst/>
              <a:gdLst>
                <a:gd name="T0" fmla="*/ 11 w 104"/>
                <a:gd name="T1" fmla="*/ 114 h 146"/>
                <a:gd name="T2" fmla="*/ 33 w 104"/>
                <a:gd name="T3" fmla="*/ 82 h 146"/>
                <a:gd name="T4" fmla="*/ 24 w 104"/>
                <a:gd name="T5" fmla="*/ 65 h 146"/>
                <a:gd name="T6" fmla="*/ 40 w 104"/>
                <a:gd name="T7" fmla="*/ 44 h 146"/>
                <a:gd name="T8" fmla="*/ 56 w 104"/>
                <a:gd name="T9" fmla="*/ 37 h 146"/>
                <a:gd name="T10" fmla="*/ 81 w 104"/>
                <a:gd name="T11" fmla="*/ 9 h 146"/>
                <a:gd name="T12" fmla="*/ 75 w 104"/>
                <a:gd name="T13" fmla="*/ 36 h 146"/>
                <a:gd name="T14" fmla="*/ 76 w 104"/>
                <a:gd name="T15" fmla="*/ 40 h 146"/>
                <a:gd name="T16" fmla="*/ 89 w 104"/>
                <a:gd name="T17" fmla="*/ 40 h 146"/>
                <a:gd name="T18" fmla="*/ 95 w 104"/>
                <a:gd name="T19" fmla="*/ 62 h 146"/>
                <a:gd name="T20" fmla="*/ 74 w 104"/>
                <a:gd name="T21" fmla="*/ 59 h 146"/>
                <a:gd name="T22" fmla="*/ 63 w 104"/>
                <a:gd name="T23" fmla="*/ 71 h 146"/>
                <a:gd name="T24" fmla="*/ 82 w 104"/>
                <a:gd name="T25" fmla="*/ 97 h 146"/>
                <a:gd name="T26" fmla="*/ 68 w 104"/>
                <a:gd name="T27" fmla="*/ 105 h 146"/>
                <a:gd name="T28" fmla="*/ 53 w 104"/>
                <a:gd name="T29" fmla="*/ 101 h 146"/>
                <a:gd name="T30" fmla="*/ 18 w 104"/>
                <a:gd name="T31" fmla="*/ 139 h 146"/>
                <a:gd name="T32" fmla="*/ 11 w 104"/>
                <a:gd name="T33" fmla="*/ 142 h 146"/>
                <a:gd name="T34" fmla="*/ 11 w 104"/>
                <a:gd name="T35" fmla="*/ 11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 h="146">
                  <a:moveTo>
                    <a:pt x="11" y="114"/>
                  </a:moveTo>
                  <a:cubicBezTo>
                    <a:pt x="23" y="106"/>
                    <a:pt x="30" y="99"/>
                    <a:pt x="33" y="82"/>
                  </a:cubicBezTo>
                  <a:cubicBezTo>
                    <a:pt x="36" y="68"/>
                    <a:pt x="34" y="80"/>
                    <a:pt x="24" y="65"/>
                  </a:cubicBezTo>
                  <a:cubicBezTo>
                    <a:pt x="7" y="42"/>
                    <a:pt x="32" y="33"/>
                    <a:pt x="40" y="44"/>
                  </a:cubicBezTo>
                  <a:cubicBezTo>
                    <a:pt x="44" y="52"/>
                    <a:pt x="51" y="55"/>
                    <a:pt x="56" y="37"/>
                  </a:cubicBezTo>
                  <a:cubicBezTo>
                    <a:pt x="60" y="21"/>
                    <a:pt x="63" y="0"/>
                    <a:pt x="81" y="9"/>
                  </a:cubicBezTo>
                  <a:cubicBezTo>
                    <a:pt x="87" y="12"/>
                    <a:pt x="86" y="28"/>
                    <a:pt x="75" y="36"/>
                  </a:cubicBezTo>
                  <a:cubicBezTo>
                    <a:pt x="73" y="38"/>
                    <a:pt x="74" y="40"/>
                    <a:pt x="76" y="40"/>
                  </a:cubicBezTo>
                  <a:cubicBezTo>
                    <a:pt x="79" y="40"/>
                    <a:pt x="85" y="39"/>
                    <a:pt x="89" y="40"/>
                  </a:cubicBezTo>
                  <a:cubicBezTo>
                    <a:pt x="98" y="42"/>
                    <a:pt x="104" y="51"/>
                    <a:pt x="95" y="62"/>
                  </a:cubicBezTo>
                  <a:cubicBezTo>
                    <a:pt x="90" y="69"/>
                    <a:pt x="80" y="59"/>
                    <a:pt x="74" y="59"/>
                  </a:cubicBezTo>
                  <a:cubicBezTo>
                    <a:pt x="71" y="58"/>
                    <a:pt x="66" y="65"/>
                    <a:pt x="63" y="71"/>
                  </a:cubicBezTo>
                  <a:cubicBezTo>
                    <a:pt x="54" y="87"/>
                    <a:pt x="86" y="69"/>
                    <a:pt x="82" y="97"/>
                  </a:cubicBezTo>
                  <a:cubicBezTo>
                    <a:pt x="81" y="104"/>
                    <a:pt x="75" y="106"/>
                    <a:pt x="68" y="105"/>
                  </a:cubicBezTo>
                  <a:cubicBezTo>
                    <a:pt x="61" y="104"/>
                    <a:pt x="55" y="99"/>
                    <a:pt x="53" y="101"/>
                  </a:cubicBezTo>
                  <a:cubicBezTo>
                    <a:pt x="41" y="111"/>
                    <a:pt x="46" y="121"/>
                    <a:pt x="18" y="139"/>
                  </a:cubicBezTo>
                  <a:cubicBezTo>
                    <a:pt x="17" y="140"/>
                    <a:pt x="13" y="142"/>
                    <a:pt x="11" y="142"/>
                  </a:cubicBezTo>
                  <a:cubicBezTo>
                    <a:pt x="0" y="146"/>
                    <a:pt x="0" y="121"/>
                    <a:pt x="11" y="114"/>
                  </a:cubicBezTo>
                  <a:close/>
                </a:path>
              </a:pathLst>
            </a:custGeom>
            <a:solidFill>
              <a:srgbClr val="C567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435"/>
            <p:cNvSpPr/>
            <p:nvPr/>
          </p:nvSpPr>
          <p:spPr bwMode="auto">
            <a:xfrm>
              <a:off x="2368551" y="2041525"/>
              <a:ext cx="288925" cy="333375"/>
            </a:xfrm>
            <a:custGeom>
              <a:avLst/>
              <a:gdLst>
                <a:gd name="T0" fmla="*/ 0 w 77"/>
                <a:gd name="T1" fmla="*/ 26 h 89"/>
                <a:gd name="T2" fmla="*/ 66 w 77"/>
                <a:gd name="T3" fmla="*/ 72 h 89"/>
                <a:gd name="T4" fmla="*/ 57 w 77"/>
                <a:gd name="T5" fmla="*/ 89 h 89"/>
                <a:gd name="T6" fmla="*/ 0 w 77"/>
                <a:gd name="T7" fmla="*/ 26 h 89"/>
              </a:gdLst>
              <a:ahLst/>
              <a:cxnLst>
                <a:cxn ang="0">
                  <a:pos x="T0" y="T1"/>
                </a:cxn>
                <a:cxn ang="0">
                  <a:pos x="T2" y="T3"/>
                </a:cxn>
                <a:cxn ang="0">
                  <a:pos x="T4" y="T5"/>
                </a:cxn>
                <a:cxn ang="0">
                  <a:pos x="T6" y="T7"/>
                </a:cxn>
              </a:cxnLst>
              <a:rect l="0" t="0" r="r" b="b"/>
              <a:pathLst>
                <a:path w="77" h="89">
                  <a:moveTo>
                    <a:pt x="0" y="26"/>
                  </a:moveTo>
                  <a:cubicBezTo>
                    <a:pt x="39" y="0"/>
                    <a:pt x="77" y="40"/>
                    <a:pt x="66" y="72"/>
                  </a:cubicBezTo>
                  <a:cubicBezTo>
                    <a:pt x="63" y="79"/>
                    <a:pt x="61" y="83"/>
                    <a:pt x="57" y="89"/>
                  </a:cubicBezTo>
                  <a:lnTo>
                    <a:pt x="0" y="26"/>
                  </a:lnTo>
                  <a:close/>
                </a:path>
              </a:pathLst>
            </a:custGeom>
            <a:solidFill>
              <a:srgbClr val="C3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436"/>
            <p:cNvSpPr/>
            <p:nvPr/>
          </p:nvSpPr>
          <p:spPr bwMode="auto">
            <a:xfrm>
              <a:off x="2355851" y="2176463"/>
              <a:ext cx="255588" cy="434975"/>
            </a:xfrm>
            <a:custGeom>
              <a:avLst/>
              <a:gdLst>
                <a:gd name="T0" fmla="*/ 0 w 68"/>
                <a:gd name="T1" fmla="*/ 116 h 116"/>
                <a:gd name="T2" fmla="*/ 44 w 68"/>
                <a:gd name="T3" fmla="*/ 14 h 116"/>
                <a:gd name="T4" fmla="*/ 58 w 68"/>
                <a:gd name="T5" fmla="*/ 7 h 116"/>
                <a:gd name="T6" fmla="*/ 44 w 68"/>
                <a:gd name="T7" fmla="*/ 6 h 116"/>
                <a:gd name="T8" fmla="*/ 37 w 68"/>
                <a:gd name="T9" fmla="*/ 11 h 116"/>
                <a:gd name="T10" fmla="*/ 14 w 68"/>
                <a:gd name="T11" fmla="*/ 69 h 116"/>
                <a:gd name="T12" fmla="*/ 0 w 68"/>
                <a:gd name="T13" fmla="*/ 116 h 116"/>
              </a:gdLst>
              <a:ahLst/>
              <a:cxnLst>
                <a:cxn ang="0">
                  <a:pos x="T0" y="T1"/>
                </a:cxn>
                <a:cxn ang="0">
                  <a:pos x="T2" y="T3"/>
                </a:cxn>
                <a:cxn ang="0">
                  <a:pos x="T4" y="T5"/>
                </a:cxn>
                <a:cxn ang="0">
                  <a:pos x="T6" y="T7"/>
                </a:cxn>
                <a:cxn ang="0">
                  <a:pos x="T8" y="T9"/>
                </a:cxn>
                <a:cxn ang="0">
                  <a:pos x="T10" y="T11"/>
                </a:cxn>
                <a:cxn ang="0">
                  <a:pos x="T12" y="T13"/>
                </a:cxn>
              </a:cxnLst>
              <a:rect l="0" t="0" r="r" b="b"/>
              <a:pathLst>
                <a:path w="68" h="116">
                  <a:moveTo>
                    <a:pt x="0" y="116"/>
                  </a:moveTo>
                  <a:cubicBezTo>
                    <a:pt x="13" y="84"/>
                    <a:pt x="36" y="55"/>
                    <a:pt x="44" y="14"/>
                  </a:cubicBezTo>
                  <a:cubicBezTo>
                    <a:pt x="44" y="13"/>
                    <a:pt x="68" y="9"/>
                    <a:pt x="58" y="7"/>
                  </a:cubicBezTo>
                  <a:cubicBezTo>
                    <a:pt x="56" y="6"/>
                    <a:pt x="50" y="7"/>
                    <a:pt x="44" y="6"/>
                  </a:cubicBezTo>
                  <a:cubicBezTo>
                    <a:pt x="29" y="4"/>
                    <a:pt x="13" y="0"/>
                    <a:pt x="37" y="11"/>
                  </a:cubicBezTo>
                  <a:cubicBezTo>
                    <a:pt x="46" y="15"/>
                    <a:pt x="24" y="51"/>
                    <a:pt x="14" y="69"/>
                  </a:cubicBezTo>
                  <a:cubicBezTo>
                    <a:pt x="7" y="82"/>
                    <a:pt x="4" y="101"/>
                    <a:pt x="0" y="116"/>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437"/>
            <p:cNvSpPr/>
            <p:nvPr/>
          </p:nvSpPr>
          <p:spPr bwMode="auto">
            <a:xfrm>
              <a:off x="1763713" y="2462213"/>
              <a:ext cx="611188" cy="501650"/>
            </a:xfrm>
            <a:custGeom>
              <a:avLst/>
              <a:gdLst>
                <a:gd name="T0" fmla="*/ 157 w 163"/>
                <a:gd name="T1" fmla="*/ 78 h 134"/>
                <a:gd name="T2" fmla="*/ 29 w 163"/>
                <a:gd name="T3" fmla="*/ 0 h 134"/>
                <a:gd name="T4" fmla="*/ 15 w 163"/>
                <a:gd name="T5" fmla="*/ 34 h 134"/>
                <a:gd name="T6" fmla="*/ 98 w 163"/>
                <a:gd name="T7" fmla="*/ 121 h 134"/>
                <a:gd name="T8" fmla="*/ 157 w 163"/>
                <a:gd name="T9" fmla="*/ 78 h 134"/>
              </a:gdLst>
              <a:ahLst/>
              <a:cxnLst>
                <a:cxn ang="0">
                  <a:pos x="T0" y="T1"/>
                </a:cxn>
                <a:cxn ang="0">
                  <a:pos x="T2" y="T3"/>
                </a:cxn>
                <a:cxn ang="0">
                  <a:pos x="T4" y="T5"/>
                </a:cxn>
                <a:cxn ang="0">
                  <a:pos x="T6" y="T7"/>
                </a:cxn>
                <a:cxn ang="0">
                  <a:pos x="T8" y="T9"/>
                </a:cxn>
              </a:cxnLst>
              <a:rect l="0" t="0" r="r" b="b"/>
              <a:pathLst>
                <a:path w="163" h="134">
                  <a:moveTo>
                    <a:pt x="157" y="78"/>
                  </a:moveTo>
                  <a:cubicBezTo>
                    <a:pt x="29" y="0"/>
                    <a:pt x="29" y="0"/>
                    <a:pt x="29" y="0"/>
                  </a:cubicBezTo>
                  <a:cubicBezTo>
                    <a:pt x="29" y="12"/>
                    <a:pt x="0" y="26"/>
                    <a:pt x="15" y="34"/>
                  </a:cubicBezTo>
                  <a:cubicBezTo>
                    <a:pt x="43" y="50"/>
                    <a:pt x="74" y="110"/>
                    <a:pt x="98" y="121"/>
                  </a:cubicBezTo>
                  <a:cubicBezTo>
                    <a:pt x="126" y="134"/>
                    <a:pt x="163" y="123"/>
                    <a:pt x="157" y="78"/>
                  </a:cubicBez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438"/>
            <p:cNvSpPr/>
            <p:nvPr/>
          </p:nvSpPr>
          <p:spPr bwMode="auto">
            <a:xfrm>
              <a:off x="1801813" y="2457450"/>
              <a:ext cx="554038" cy="481013"/>
            </a:xfrm>
            <a:custGeom>
              <a:avLst/>
              <a:gdLst>
                <a:gd name="T0" fmla="*/ 147 w 148"/>
                <a:gd name="T1" fmla="*/ 79 h 128"/>
                <a:gd name="T2" fmla="*/ 147 w 148"/>
                <a:gd name="T3" fmla="*/ 79 h 128"/>
                <a:gd name="T4" fmla="*/ 19 w 148"/>
                <a:gd name="T5" fmla="*/ 0 h 128"/>
                <a:gd name="T6" fmla="*/ 19 w 148"/>
                <a:gd name="T7" fmla="*/ 1 h 128"/>
                <a:gd name="T8" fmla="*/ 19 w 148"/>
                <a:gd name="T9" fmla="*/ 1 h 128"/>
                <a:gd name="T10" fmla="*/ 10 w 148"/>
                <a:gd name="T11" fmla="*/ 16 h 128"/>
                <a:gd name="T12" fmla="*/ 3 w 148"/>
                <a:gd name="T13" fmla="*/ 23 h 128"/>
                <a:gd name="T14" fmla="*/ 0 w 148"/>
                <a:gd name="T15" fmla="*/ 30 h 128"/>
                <a:gd name="T16" fmla="*/ 5 w 148"/>
                <a:gd name="T17" fmla="*/ 36 h 128"/>
                <a:gd name="T18" fmla="*/ 47 w 148"/>
                <a:gd name="T19" fmla="*/ 80 h 128"/>
                <a:gd name="T20" fmla="*/ 88 w 148"/>
                <a:gd name="T21" fmla="*/ 123 h 128"/>
                <a:gd name="T22" fmla="*/ 110 w 148"/>
                <a:gd name="T23" fmla="*/ 128 h 128"/>
                <a:gd name="T24" fmla="*/ 137 w 148"/>
                <a:gd name="T25" fmla="*/ 118 h 128"/>
                <a:gd name="T26" fmla="*/ 148 w 148"/>
                <a:gd name="T27" fmla="*/ 89 h 128"/>
                <a:gd name="T28" fmla="*/ 147 w 148"/>
                <a:gd name="T29" fmla="*/ 79 h 128"/>
                <a:gd name="T30" fmla="*/ 147 w 148"/>
                <a:gd name="T31" fmla="*/ 79 h 128"/>
                <a:gd name="T32" fmla="*/ 147 w 148"/>
                <a:gd name="T33" fmla="*/ 79 h 128"/>
                <a:gd name="T34" fmla="*/ 147 w 148"/>
                <a:gd name="T35" fmla="*/ 79 h 128"/>
                <a:gd name="T36" fmla="*/ 146 w 148"/>
                <a:gd name="T37" fmla="*/ 80 h 128"/>
                <a:gd name="T38" fmla="*/ 147 w 148"/>
                <a:gd name="T39" fmla="*/ 89 h 128"/>
                <a:gd name="T40" fmla="*/ 136 w 148"/>
                <a:gd name="T41" fmla="*/ 118 h 128"/>
                <a:gd name="T42" fmla="*/ 110 w 148"/>
                <a:gd name="T43" fmla="*/ 127 h 128"/>
                <a:gd name="T44" fmla="*/ 88 w 148"/>
                <a:gd name="T45" fmla="*/ 122 h 128"/>
                <a:gd name="T46" fmla="*/ 48 w 148"/>
                <a:gd name="T47" fmla="*/ 80 h 128"/>
                <a:gd name="T48" fmla="*/ 5 w 148"/>
                <a:gd name="T49" fmla="*/ 35 h 128"/>
                <a:gd name="T50" fmla="*/ 1 w 148"/>
                <a:gd name="T51" fmla="*/ 30 h 128"/>
                <a:gd name="T52" fmla="*/ 4 w 148"/>
                <a:gd name="T53" fmla="*/ 24 h 128"/>
                <a:gd name="T54" fmla="*/ 14 w 148"/>
                <a:gd name="T55" fmla="*/ 13 h 128"/>
                <a:gd name="T56" fmla="*/ 20 w 148"/>
                <a:gd name="T57" fmla="*/ 1 h 128"/>
                <a:gd name="T58" fmla="*/ 20 w 148"/>
                <a:gd name="T59" fmla="*/ 1 h 128"/>
                <a:gd name="T60" fmla="*/ 19 w 148"/>
                <a:gd name="T61" fmla="*/ 1 h 128"/>
                <a:gd name="T62" fmla="*/ 19 w 148"/>
                <a:gd name="T63" fmla="*/ 1 h 128"/>
                <a:gd name="T64" fmla="*/ 146 w 148"/>
                <a:gd name="T65" fmla="*/ 80 h 128"/>
                <a:gd name="T66" fmla="*/ 147 w 148"/>
                <a:gd name="T67" fmla="*/ 79 h 128"/>
                <a:gd name="T68" fmla="*/ 146 w 148"/>
                <a:gd name="T69" fmla="*/ 80 h 128"/>
                <a:gd name="T70" fmla="*/ 147 w 148"/>
                <a:gd name="T71" fmla="*/ 7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8" h="128">
                  <a:moveTo>
                    <a:pt x="147" y="79"/>
                  </a:moveTo>
                  <a:cubicBezTo>
                    <a:pt x="147" y="79"/>
                    <a:pt x="147" y="79"/>
                    <a:pt x="147" y="79"/>
                  </a:cubicBezTo>
                  <a:cubicBezTo>
                    <a:pt x="19" y="0"/>
                    <a:pt x="19" y="0"/>
                    <a:pt x="19" y="0"/>
                  </a:cubicBezTo>
                  <a:cubicBezTo>
                    <a:pt x="19" y="1"/>
                    <a:pt x="19" y="1"/>
                    <a:pt x="19" y="1"/>
                  </a:cubicBezTo>
                  <a:cubicBezTo>
                    <a:pt x="19" y="1"/>
                    <a:pt x="19" y="1"/>
                    <a:pt x="19" y="1"/>
                  </a:cubicBezTo>
                  <a:cubicBezTo>
                    <a:pt x="19" y="6"/>
                    <a:pt x="14" y="11"/>
                    <a:pt x="10" y="16"/>
                  </a:cubicBezTo>
                  <a:cubicBezTo>
                    <a:pt x="7" y="18"/>
                    <a:pt x="5" y="21"/>
                    <a:pt x="3" y="23"/>
                  </a:cubicBezTo>
                  <a:cubicBezTo>
                    <a:pt x="1" y="25"/>
                    <a:pt x="0" y="27"/>
                    <a:pt x="0" y="30"/>
                  </a:cubicBezTo>
                  <a:cubicBezTo>
                    <a:pt x="0" y="32"/>
                    <a:pt x="1" y="34"/>
                    <a:pt x="5" y="36"/>
                  </a:cubicBezTo>
                  <a:cubicBezTo>
                    <a:pt x="19" y="43"/>
                    <a:pt x="33" y="62"/>
                    <a:pt x="47" y="80"/>
                  </a:cubicBezTo>
                  <a:cubicBezTo>
                    <a:pt x="62" y="99"/>
                    <a:pt x="75" y="117"/>
                    <a:pt x="88" y="123"/>
                  </a:cubicBezTo>
                  <a:cubicBezTo>
                    <a:pt x="95" y="126"/>
                    <a:pt x="103" y="128"/>
                    <a:pt x="110" y="128"/>
                  </a:cubicBezTo>
                  <a:cubicBezTo>
                    <a:pt x="120" y="128"/>
                    <a:pt x="130" y="125"/>
                    <a:pt x="137" y="118"/>
                  </a:cubicBezTo>
                  <a:cubicBezTo>
                    <a:pt x="144" y="112"/>
                    <a:pt x="148" y="102"/>
                    <a:pt x="148" y="89"/>
                  </a:cubicBezTo>
                  <a:cubicBezTo>
                    <a:pt x="148" y="86"/>
                    <a:pt x="148" y="83"/>
                    <a:pt x="147" y="79"/>
                  </a:cubicBezTo>
                  <a:cubicBezTo>
                    <a:pt x="147" y="79"/>
                    <a:pt x="147" y="79"/>
                    <a:pt x="147" y="79"/>
                  </a:cubicBezTo>
                  <a:cubicBezTo>
                    <a:pt x="147" y="79"/>
                    <a:pt x="147" y="79"/>
                    <a:pt x="147" y="79"/>
                  </a:cubicBezTo>
                  <a:cubicBezTo>
                    <a:pt x="147" y="79"/>
                    <a:pt x="147" y="79"/>
                    <a:pt x="147" y="79"/>
                  </a:cubicBezTo>
                  <a:cubicBezTo>
                    <a:pt x="146" y="80"/>
                    <a:pt x="146" y="80"/>
                    <a:pt x="146" y="80"/>
                  </a:cubicBezTo>
                  <a:cubicBezTo>
                    <a:pt x="147" y="83"/>
                    <a:pt x="147" y="86"/>
                    <a:pt x="147" y="89"/>
                  </a:cubicBezTo>
                  <a:cubicBezTo>
                    <a:pt x="147" y="102"/>
                    <a:pt x="143" y="111"/>
                    <a:pt x="136" y="118"/>
                  </a:cubicBezTo>
                  <a:cubicBezTo>
                    <a:pt x="129" y="124"/>
                    <a:pt x="120" y="127"/>
                    <a:pt x="110" y="127"/>
                  </a:cubicBezTo>
                  <a:cubicBezTo>
                    <a:pt x="103" y="127"/>
                    <a:pt x="95" y="125"/>
                    <a:pt x="88" y="122"/>
                  </a:cubicBezTo>
                  <a:cubicBezTo>
                    <a:pt x="76" y="116"/>
                    <a:pt x="63" y="98"/>
                    <a:pt x="48" y="80"/>
                  </a:cubicBezTo>
                  <a:cubicBezTo>
                    <a:pt x="34" y="61"/>
                    <a:pt x="19" y="42"/>
                    <a:pt x="5" y="35"/>
                  </a:cubicBezTo>
                  <a:cubicBezTo>
                    <a:pt x="2" y="33"/>
                    <a:pt x="1" y="31"/>
                    <a:pt x="1" y="30"/>
                  </a:cubicBezTo>
                  <a:cubicBezTo>
                    <a:pt x="1" y="28"/>
                    <a:pt x="2" y="26"/>
                    <a:pt x="4" y="24"/>
                  </a:cubicBezTo>
                  <a:cubicBezTo>
                    <a:pt x="7" y="20"/>
                    <a:pt x="11" y="16"/>
                    <a:pt x="14" y="13"/>
                  </a:cubicBezTo>
                  <a:cubicBezTo>
                    <a:pt x="17" y="9"/>
                    <a:pt x="20" y="5"/>
                    <a:pt x="20" y="1"/>
                  </a:cubicBezTo>
                  <a:cubicBezTo>
                    <a:pt x="20" y="1"/>
                    <a:pt x="20" y="1"/>
                    <a:pt x="20" y="1"/>
                  </a:cubicBezTo>
                  <a:cubicBezTo>
                    <a:pt x="19" y="1"/>
                    <a:pt x="19" y="1"/>
                    <a:pt x="19" y="1"/>
                  </a:cubicBezTo>
                  <a:cubicBezTo>
                    <a:pt x="19" y="1"/>
                    <a:pt x="19" y="1"/>
                    <a:pt x="19" y="1"/>
                  </a:cubicBezTo>
                  <a:cubicBezTo>
                    <a:pt x="146" y="80"/>
                    <a:pt x="146" y="80"/>
                    <a:pt x="146" y="80"/>
                  </a:cubicBezTo>
                  <a:cubicBezTo>
                    <a:pt x="147" y="79"/>
                    <a:pt x="147" y="79"/>
                    <a:pt x="147" y="79"/>
                  </a:cubicBezTo>
                  <a:cubicBezTo>
                    <a:pt x="146" y="80"/>
                    <a:pt x="146" y="80"/>
                    <a:pt x="146" y="80"/>
                  </a:cubicBezTo>
                  <a:lnTo>
                    <a:pt x="147" y="79"/>
                  </a:ln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439"/>
            <p:cNvSpPr/>
            <p:nvPr/>
          </p:nvSpPr>
          <p:spPr bwMode="auto">
            <a:xfrm>
              <a:off x="1939926" y="2540000"/>
              <a:ext cx="374650" cy="346075"/>
            </a:xfrm>
            <a:custGeom>
              <a:avLst/>
              <a:gdLst>
                <a:gd name="T0" fmla="*/ 96 w 100"/>
                <a:gd name="T1" fmla="*/ 59 h 92"/>
                <a:gd name="T2" fmla="*/ 0 w 100"/>
                <a:gd name="T3" fmla="*/ 0 h 92"/>
                <a:gd name="T4" fmla="*/ 54 w 100"/>
                <a:gd name="T5" fmla="*/ 82 h 92"/>
                <a:gd name="T6" fmla="*/ 96 w 100"/>
                <a:gd name="T7" fmla="*/ 59 h 92"/>
              </a:gdLst>
              <a:ahLst/>
              <a:cxnLst>
                <a:cxn ang="0">
                  <a:pos x="T0" y="T1"/>
                </a:cxn>
                <a:cxn ang="0">
                  <a:pos x="T2" y="T3"/>
                </a:cxn>
                <a:cxn ang="0">
                  <a:pos x="T4" y="T5"/>
                </a:cxn>
                <a:cxn ang="0">
                  <a:pos x="T6" y="T7"/>
                </a:cxn>
              </a:cxnLst>
              <a:rect l="0" t="0" r="r" b="b"/>
              <a:pathLst>
                <a:path w="100" h="92">
                  <a:moveTo>
                    <a:pt x="96" y="59"/>
                  </a:moveTo>
                  <a:cubicBezTo>
                    <a:pt x="0" y="0"/>
                    <a:pt x="0" y="0"/>
                    <a:pt x="0" y="0"/>
                  </a:cubicBezTo>
                  <a:cubicBezTo>
                    <a:pt x="3" y="23"/>
                    <a:pt x="28" y="69"/>
                    <a:pt x="54" y="82"/>
                  </a:cubicBezTo>
                  <a:cubicBezTo>
                    <a:pt x="73" y="91"/>
                    <a:pt x="100" y="92"/>
                    <a:pt x="96" y="59"/>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440"/>
            <p:cNvSpPr/>
            <p:nvPr/>
          </p:nvSpPr>
          <p:spPr bwMode="auto">
            <a:xfrm>
              <a:off x="2262188" y="1639888"/>
              <a:ext cx="484188" cy="481013"/>
            </a:xfrm>
            <a:custGeom>
              <a:avLst/>
              <a:gdLst>
                <a:gd name="T0" fmla="*/ 23 w 129"/>
                <a:gd name="T1" fmla="*/ 106 h 128"/>
                <a:gd name="T2" fmla="*/ 127 w 129"/>
                <a:gd name="T3" fmla="*/ 43 h 128"/>
                <a:gd name="T4" fmla="*/ 125 w 129"/>
                <a:gd name="T5" fmla="*/ 33 h 128"/>
                <a:gd name="T6" fmla="*/ 23 w 129"/>
                <a:gd name="T7" fmla="*/ 106 h 128"/>
              </a:gdLst>
              <a:ahLst/>
              <a:cxnLst>
                <a:cxn ang="0">
                  <a:pos x="T0" y="T1"/>
                </a:cxn>
                <a:cxn ang="0">
                  <a:pos x="T2" y="T3"/>
                </a:cxn>
                <a:cxn ang="0">
                  <a:pos x="T4" y="T5"/>
                </a:cxn>
                <a:cxn ang="0">
                  <a:pos x="T6" y="T7"/>
                </a:cxn>
              </a:cxnLst>
              <a:rect l="0" t="0" r="r" b="b"/>
              <a:pathLst>
                <a:path w="129" h="128">
                  <a:moveTo>
                    <a:pt x="23" y="106"/>
                  </a:moveTo>
                  <a:cubicBezTo>
                    <a:pt x="78" y="128"/>
                    <a:pt x="104" y="89"/>
                    <a:pt x="127" y="43"/>
                  </a:cubicBezTo>
                  <a:cubicBezTo>
                    <a:pt x="129" y="38"/>
                    <a:pt x="128" y="35"/>
                    <a:pt x="125" y="33"/>
                  </a:cubicBezTo>
                  <a:cubicBezTo>
                    <a:pt x="67" y="0"/>
                    <a:pt x="0" y="97"/>
                    <a:pt x="23" y="106"/>
                  </a:cubicBezTo>
                  <a:close/>
                </a:path>
              </a:pathLst>
            </a:custGeom>
            <a:solidFill>
              <a:srgbClr val="E0BA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441"/>
            <p:cNvSpPr/>
            <p:nvPr/>
          </p:nvSpPr>
          <p:spPr bwMode="auto">
            <a:xfrm>
              <a:off x="2259013" y="1625600"/>
              <a:ext cx="487363" cy="479425"/>
            </a:xfrm>
            <a:custGeom>
              <a:avLst/>
              <a:gdLst>
                <a:gd name="T0" fmla="*/ 23 w 130"/>
                <a:gd name="T1" fmla="*/ 103 h 128"/>
                <a:gd name="T2" fmla="*/ 128 w 130"/>
                <a:gd name="T3" fmla="*/ 47 h 128"/>
                <a:gd name="T4" fmla="*/ 126 w 130"/>
                <a:gd name="T5" fmla="*/ 37 h 128"/>
                <a:gd name="T6" fmla="*/ 23 w 130"/>
                <a:gd name="T7" fmla="*/ 103 h 128"/>
              </a:gdLst>
              <a:ahLst/>
              <a:cxnLst>
                <a:cxn ang="0">
                  <a:pos x="T0" y="T1"/>
                </a:cxn>
                <a:cxn ang="0">
                  <a:pos x="T2" y="T3"/>
                </a:cxn>
                <a:cxn ang="0">
                  <a:pos x="T4" y="T5"/>
                </a:cxn>
                <a:cxn ang="0">
                  <a:pos x="T6" y="T7"/>
                </a:cxn>
              </a:cxnLst>
              <a:rect l="0" t="0" r="r" b="b"/>
              <a:pathLst>
                <a:path w="130" h="128">
                  <a:moveTo>
                    <a:pt x="23" y="103"/>
                  </a:moveTo>
                  <a:cubicBezTo>
                    <a:pt x="79" y="128"/>
                    <a:pt x="105" y="91"/>
                    <a:pt x="128" y="47"/>
                  </a:cubicBezTo>
                  <a:cubicBezTo>
                    <a:pt x="130" y="42"/>
                    <a:pt x="129" y="39"/>
                    <a:pt x="126" y="37"/>
                  </a:cubicBezTo>
                  <a:cubicBezTo>
                    <a:pt x="67" y="0"/>
                    <a:pt x="0" y="93"/>
                    <a:pt x="23" y="103"/>
                  </a:cubicBezTo>
                  <a:close/>
                </a:path>
              </a:pathLst>
            </a:custGeom>
            <a:solidFill>
              <a:srgbClr val="C3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442"/>
            <p:cNvSpPr/>
            <p:nvPr/>
          </p:nvSpPr>
          <p:spPr bwMode="auto">
            <a:xfrm>
              <a:off x="2352676" y="1749425"/>
              <a:ext cx="274638" cy="269875"/>
            </a:xfrm>
            <a:custGeom>
              <a:avLst/>
              <a:gdLst>
                <a:gd name="T0" fmla="*/ 13 w 73"/>
                <a:gd name="T1" fmla="*/ 58 h 72"/>
                <a:gd name="T2" fmla="*/ 72 w 73"/>
                <a:gd name="T3" fmla="*/ 26 h 72"/>
                <a:gd name="T4" fmla="*/ 70 w 73"/>
                <a:gd name="T5" fmla="*/ 21 h 72"/>
                <a:gd name="T6" fmla="*/ 13 w 73"/>
                <a:gd name="T7" fmla="*/ 58 h 72"/>
              </a:gdLst>
              <a:ahLst/>
              <a:cxnLst>
                <a:cxn ang="0">
                  <a:pos x="T0" y="T1"/>
                </a:cxn>
                <a:cxn ang="0">
                  <a:pos x="T2" y="T3"/>
                </a:cxn>
                <a:cxn ang="0">
                  <a:pos x="T4" y="T5"/>
                </a:cxn>
                <a:cxn ang="0">
                  <a:pos x="T6" y="T7"/>
                </a:cxn>
              </a:cxnLst>
              <a:rect l="0" t="0" r="r" b="b"/>
              <a:pathLst>
                <a:path w="73" h="72">
                  <a:moveTo>
                    <a:pt x="13" y="58"/>
                  </a:moveTo>
                  <a:cubicBezTo>
                    <a:pt x="44" y="72"/>
                    <a:pt x="59" y="51"/>
                    <a:pt x="72" y="26"/>
                  </a:cubicBezTo>
                  <a:cubicBezTo>
                    <a:pt x="73" y="24"/>
                    <a:pt x="72" y="22"/>
                    <a:pt x="70" y="21"/>
                  </a:cubicBezTo>
                  <a:cubicBezTo>
                    <a:pt x="38" y="0"/>
                    <a:pt x="0" y="52"/>
                    <a:pt x="13" y="58"/>
                  </a:cubicBezTo>
                  <a:close/>
                </a:path>
              </a:pathLst>
            </a:custGeom>
            <a:solidFill>
              <a:srgbClr val="AA6E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443"/>
            <p:cNvSpPr/>
            <p:nvPr/>
          </p:nvSpPr>
          <p:spPr bwMode="auto">
            <a:xfrm>
              <a:off x="1778001" y="1752600"/>
              <a:ext cx="1182688" cy="1136650"/>
            </a:xfrm>
            <a:custGeom>
              <a:avLst/>
              <a:gdLst>
                <a:gd name="T0" fmla="*/ 26 w 315"/>
                <a:gd name="T1" fmla="*/ 51 h 303"/>
                <a:gd name="T2" fmla="*/ 94 w 315"/>
                <a:gd name="T3" fmla="*/ 11 h 303"/>
                <a:gd name="T4" fmla="*/ 192 w 315"/>
                <a:gd name="T5" fmla="*/ 72 h 303"/>
                <a:gd name="T6" fmla="*/ 277 w 315"/>
                <a:gd name="T7" fmla="*/ 148 h 303"/>
                <a:gd name="T8" fmla="*/ 195 w 315"/>
                <a:gd name="T9" fmla="*/ 296 h 303"/>
                <a:gd name="T10" fmla="*/ 48 w 315"/>
                <a:gd name="T11" fmla="*/ 215 h 303"/>
                <a:gd name="T12" fmla="*/ 26 w 315"/>
                <a:gd name="T13" fmla="*/ 51 h 303"/>
              </a:gdLst>
              <a:ahLst/>
              <a:cxnLst>
                <a:cxn ang="0">
                  <a:pos x="T0" y="T1"/>
                </a:cxn>
                <a:cxn ang="0">
                  <a:pos x="T2" y="T3"/>
                </a:cxn>
                <a:cxn ang="0">
                  <a:pos x="T4" y="T5"/>
                </a:cxn>
                <a:cxn ang="0">
                  <a:pos x="T6" y="T7"/>
                </a:cxn>
                <a:cxn ang="0">
                  <a:pos x="T8" y="T9"/>
                </a:cxn>
                <a:cxn ang="0">
                  <a:pos x="T10" y="T11"/>
                </a:cxn>
                <a:cxn ang="0">
                  <a:pos x="T12" y="T13"/>
                </a:cxn>
              </a:cxnLst>
              <a:rect l="0" t="0" r="r" b="b"/>
              <a:pathLst>
                <a:path w="315" h="303">
                  <a:moveTo>
                    <a:pt x="26" y="51"/>
                  </a:moveTo>
                  <a:cubicBezTo>
                    <a:pt x="36" y="33"/>
                    <a:pt x="55" y="18"/>
                    <a:pt x="94" y="11"/>
                  </a:cubicBezTo>
                  <a:cubicBezTo>
                    <a:pt x="155" y="0"/>
                    <a:pt x="188" y="38"/>
                    <a:pt x="192" y="72"/>
                  </a:cubicBezTo>
                  <a:cubicBezTo>
                    <a:pt x="202" y="143"/>
                    <a:pt x="194" y="109"/>
                    <a:pt x="277" y="148"/>
                  </a:cubicBezTo>
                  <a:cubicBezTo>
                    <a:pt x="305" y="162"/>
                    <a:pt x="315" y="280"/>
                    <a:pt x="195" y="296"/>
                  </a:cubicBezTo>
                  <a:cubicBezTo>
                    <a:pt x="142" y="303"/>
                    <a:pt x="86" y="263"/>
                    <a:pt x="48" y="215"/>
                  </a:cubicBezTo>
                  <a:cubicBezTo>
                    <a:pt x="17" y="176"/>
                    <a:pt x="0" y="96"/>
                    <a:pt x="26" y="51"/>
                  </a:cubicBezTo>
                  <a:close/>
                </a:path>
              </a:pathLst>
            </a:custGeom>
            <a:solidFill>
              <a:srgbClr val="FDE5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Freeform 444"/>
            <p:cNvSpPr/>
            <p:nvPr/>
          </p:nvSpPr>
          <p:spPr bwMode="auto">
            <a:xfrm>
              <a:off x="2443163" y="2405063"/>
              <a:ext cx="492125" cy="498475"/>
            </a:xfrm>
            <a:custGeom>
              <a:avLst/>
              <a:gdLst>
                <a:gd name="T0" fmla="*/ 104 w 131"/>
                <a:gd name="T1" fmla="*/ 0 h 133"/>
                <a:gd name="T2" fmla="*/ 0 w 131"/>
                <a:gd name="T3" fmla="*/ 112 h 133"/>
                <a:gd name="T4" fmla="*/ 12 w 131"/>
                <a:gd name="T5" fmla="*/ 133 h 133"/>
                <a:gd name="T6" fmla="*/ 101 w 131"/>
                <a:gd name="T7" fmla="*/ 113 h 133"/>
                <a:gd name="T8" fmla="*/ 131 w 131"/>
                <a:gd name="T9" fmla="*/ 20 h 133"/>
                <a:gd name="T10" fmla="*/ 128 w 131"/>
                <a:gd name="T11" fmla="*/ 6 h 133"/>
                <a:gd name="T12" fmla="*/ 104 w 13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31" h="133">
                  <a:moveTo>
                    <a:pt x="104" y="0"/>
                  </a:moveTo>
                  <a:cubicBezTo>
                    <a:pt x="0" y="112"/>
                    <a:pt x="0" y="112"/>
                    <a:pt x="0" y="112"/>
                  </a:cubicBezTo>
                  <a:cubicBezTo>
                    <a:pt x="4" y="116"/>
                    <a:pt x="7" y="129"/>
                    <a:pt x="12" y="133"/>
                  </a:cubicBezTo>
                  <a:cubicBezTo>
                    <a:pt x="101" y="113"/>
                    <a:pt x="101" y="113"/>
                    <a:pt x="101" y="113"/>
                  </a:cubicBezTo>
                  <a:cubicBezTo>
                    <a:pt x="131" y="20"/>
                    <a:pt x="131" y="20"/>
                    <a:pt x="131" y="20"/>
                  </a:cubicBezTo>
                  <a:cubicBezTo>
                    <a:pt x="128" y="6"/>
                    <a:pt x="128" y="6"/>
                    <a:pt x="128" y="6"/>
                  </a:cubicBezTo>
                  <a:lnTo>
                    <a:pt x="104" y="0"/>
                  </a:lnTo>
                  <a:close/>
                </a:path>
              </a:pathLst>
            </a:custGeom>
            <a:solidFill>
              <a:srgbClr val="EE98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445"/>
            <p:cNvSpPr/>
            <p:nvPr/>
          </p:nvSpPr>
          <p:spPr bwMode="auto">
            <a:xfrm>
              <a:off x="1741488" y="1763713"/>
              <a:ext cx="1211263" cy="1114425"/>
            </a:xfrm>
            <a:custGeom>
              <a:avLst/>
              <a:gdLst>
                <a:gd name="T0" fmla="*/ 25 w 323"/>
                <a:gd name="T1" fmla="*/ 51 h 297"/>
                <a:gd name="T2" fmla="*/ 93 w 323"/>
                <a:gd name="T3" fmla="*/ 12 h 297"/>
                <a:gd name="T4" fmla="*/ 192 w 323"/>
                <a:gd name="T5" fmla="*/ 73 h 297"/>
                <a:gd name="T6" fmla="*/ 280 w 323"/>
                <a:gd name="T7" fmla="*/ 149 h 297"/>
                <a:gd name="T8" fmla="*/ 203 w 323"/>
                <a:gd name="T9" fmla="*/ 290 h 297"/>
                <a:gd name="T10" fmla="*/ 47 w 323"/>
                <a:gd name="T11" fmla="*/ 215 h 297"/>
                <a:gd name="T12" fmla="*/ 25 w 323"/>
                <a:gd name="T13" fmla="*/ 51 h 297"/>
              </a:gdLst>
              <a:ahLst/>
              <a:cxnLst>
                <a:cxn ang="0">
                  <a:pos x="T0" y="T1"/>
                </a:cxn>
                <a:cxn ang="0">
                  <a:pos x="T2" y="T3"/>
                </a:cxn>
                <a:cxn ang="0">
                  <a:pos x="T4" y="T5"/>
                </a:cxn>
                <a:cxn ang="0">
                  <a:pos x="T6" y="T7"/>
                </a:cxn>
                <a:cxn ang="0">
                  <a:pos x="T8" y="T9"/>
                </a:cxn>
                <a:cxn ang="0">
                  <a:pos x="T10" y="T11"/>
                </a:cxn>
                <a:cxn ang="0">
                  <a:pos x="T12" y="T13"/>
                </a:cxn>
              </a:cxnLst>
              <a:rect l="0" t="0" r="r" b="b"/>
              <a:pathLst>
                <a:path w="323" h="297">
                  <a:moveTo>
                    <a:pt x="25" y="51"/>
                  </a:moveTo>
                  <a:cubicBezTo>
                    <a:pt x="35" y="34"/>
                    <a:pt x="55" y="19"/>
                    <a:pt x="93" y="12"/>
                  </a:cubicBezTo>
                  <a:cubicBezTo>
                    <a:pt x="155" y="0"/>
                    <a:pt x="187" y="39"/>
                    <a:pt x="192" y="73"/>
                  </a:cubicBezTo>
                  <a:cubicBezTo>
                    <a:pt x="201" y="143"/>
                    <a:pt x="196" y="111"/>
                    <a:pt x="280" y="149"/>
                  </a:cubicBezTo>
                  <a:cubicBezTo>
                    <a:pt x="309" y="163"/>
                    <a:pt x="323" y="274"/>
                    <a:pt x="203" y="290"/>
                  </a:cubicBezTo>
                  <a:cubicBezTo>
                    <a:pt x="150" y="297"/>
                    <a:pt x="85" y="264"/>
                    <a:pt x="47" y="215"/>
                  </a:cubicBezTo>
                  <a:cubicBezTo>
                    <a:pt x="16" y="176"/>
                    <a:pt x="0" y="96"/>
                    <a:pt x="25" y="51"/>
                  </a:cubicBez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446"/>
            <p:cNvSpPr/>
            <p:nvPr/>
          </p:nvSpPr>
          <p:spPr bwMode="auto">
            <a:xfrm>
              <a:off x="1860551" y="1824038"/>
              <a:ext cx="1036638" cy="949325"/>
            </a:xfrm>
            <a:custGeom>
              <a:avLst/>
              <a:gdLst>
                <a:gd name="T0" fmla="*/ 21 w 276"/>
                <a:gd name="T1" fmla="*/ 43 h 253"/>
                <a:gd name="T2" fmla="*/ 79 w 276"/>
                <a:gd name="T3" fmla="*/ 9 h 253"/>
                <a:gd name="T4" fmla="*/ 164 w 276"/>
                <a:gd name="T5" fmla="*/ 61 h 253"/>
                <a:gd name="T6" fmla="*/ 239 w 276"/>
                <a:gd name="T7" fmla="*/ 127 h 253"/>
                <a:gd name="T8" fmla="*/ 173 w 276"/>
                <a:gd name="T9" fmla="*/ 247 h 253"/>
                <a:gd name="T10" fmla="*/ 40 w 276"/>
                <a:gd name="T11" fmla="*/ 183 h 253"/>
                <a:gd name="T12" fmla="*/ 21 w 276"/>
                <a:gd name="T13" fmla="*/ 43 h 253"/>
              </a:gdLst>
              <a:ahLst/>
              <a:cxnLst>
                <a:cxn ang="0">
                  <a:pos x="T0" y="T1"/>
                </a:cxn>
                <a:cxn ang="0">
                  <a:pos x="T2" y="T3"/>
                </a:cxn>
                <a:cxn ang="0">
                  <a:pos x="T4" y="T5"/>
                </a:cxn>
                <a:cxn ang="0">
                  <a:pos x="T6" y="T7"/>
                </a:cxn>
                <a:cxn ang="0">
                  <a:pos x="T8" y="T9"/>
                </a:cxn>
                <a:cxn ang="0">
                  <a:pos x="T10" y="T11"/>
                </a:cxn>
                <a:cxn ang="0">
                  <a:pos x="T12" y="T13"/>
                </a:cxn>
              </a:cxnLst>
              <a:rect l="0" t="0" r="r" b="b"/>
              <a:pathLst>
                <a:path w="276" h="253">
                  <a:moveTo>
                    <a:pt x="21" y="43"/>
                  </a:moveTo>
                  <a:cubicBezTo>
                    <a:pt x="30" y="28"/>
                    <a:pt x="47" y="15"/>
                    <a:pt x="79" y="9"/>
                  </a:cubicBezTo>
                  <a:cubicBezTo>
                    <a:pt x="132" y="0"/>
                    <a:pt x="160" y="33"/>
                    <a:pt x="164" y="61"/>
                  </a:cubicBezTo>
                  <a:cubicBezTo>
                    <a:pt x="172" y="122"/>
                    <a:pt x="168" y="94"/>
                    <a:pt x="239" y="127"/>
                  </a:cubicBezTo>
                  <a:cubicBezTo>
                    <a:pt x="264" y="139"/>
                    <a:pt x="276" y="233"/>
                    <a:pt x="173" y="247"/>
                  </a:cubicBezTo>
                  <a:cubicBezTo>
                    <a:pt x="128" y="253"/>
                    <a:pt x="73" y="225"/>
                    <a:pt x="40" y="183"/>
                  </a:cubicBezTo>
                  <a:cubicBezTo>
                    <a:pt x="14" y="150"/>
                    <a:pt x="0" y="82"/>
                    <a:pt x="21" y="43"/>
                  </a:cubicBezTo>
                  <a:close/>
                </a:path>
              </a:pathLst>
            </a:custGeom>
            <a:solidFill>
              <a:srgbClr val="FAC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447"/>
            <p:cNvSpPr/>
            <p:nvPr/>
          </p:nvSpPr>
          <p:spPr bwMode="auto">
            <a:xfrm>
              <a:off x="2338388" y="2344738"/>
              <a:ext cx="614363" cy="536575"/>
            </a:xfrm>
            <a:custGeom>
              <a:avLst/>
              <a:gdLst>
                <a:gd name="T0" fmla="*/ 139 w 164"/>
                <a:gd name="T1" fmla="*/ 17 h 143"/>
                <a:gd name="T2" fmla="*/ 32 w 164"/>
                <a:gd name="T3" fmla="*/ 138 h 143"/>
                <a:gd name="T4" fmla="*/ 139 w 164"/>
                <a:gd name="T5" fmla="*/ 17 h 143"/>
              </a:gdLst>
              <a:ahLst/>
              <a:cxnLst>
                <a:cxn ang="0">
                  <a:pos x="T0" y="T1"/>
                </a:cxn>
                <a:cxn ang="0">
                  <a:pos x="T2" y="T3"/>
                </a:cxn>
                <a:cxn ang="0">
                  <a:pos x="T4" y="T5"/>
                </a:cxn>
              </a:cxnLst>
              <a:rect l="0" t="0" r="r" b="b"/>
              <a:pathLst>
                <a:path w="164" h="143">
                  <a:moveTo>
                    <a:pt x="139" y="17"/>
                  </a:moveTo>
                  <a:cubicBezTo>
                    <a:pt x="164" y="99"/>
                    <a:pt x="78" y="143"/>
                    <a:pt x="32" y="138"/>
                  </a:cubicBezTo>
                  <a:cubicBezTo>
                    <a:pt x="0" y="70"/>
                    <a:pt x="74" y="0"/>
                    <a:pt x="139" y="17"/>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448"/>
            <p:cNvSpPr/>
            <p:nvPr/>
          </p:nvSpPr>
          <p:spPr bwMode="auto">
            <a:xfrm>
              <a:off x="2214563" y="1914525"/>
              <a:ext cx="300038" cy="317500"/>
            </a:xfrm>
            <a:custGeom>
              <a:avLst/>
              <a:gdLst>
                <a:gd name="T0" fmla="*/ 35 w 80"/>
                <a:gd name="T1" fmla="*/ 3 h 85"/>
                <a:gd name="T2" fmla="*/ 3 w 80"/>
                <a:gd name="T3" fmla="*/ 48 h 85"/>
                <a:gd name="T4" fmla="*/ 46 w 80"/>
                <a:gd name="T5" fmla="*/ 82 h 85"/>
                <a:gd name="T6" fmla="*/ 77 w 80"/>
                <a:gd name="T7" fmla="*/ 37 h 85"/>
                <a:gd name="T8" fmla="*/ 35 w 80"/>
                <a:gd name="T9" fmla="*/ 3 h 85"/>
              </a:gdLst>
              <a:ahLst/>
              <a:cxnLst>
                <a:cxn ang="0">
                  <a:pos x="T0" y="T1"/>
                </a:cxn>
                <a:cxn ang="0">
                  <a:pos x="T2" y="T3"/>
                </a:cxn>
                <a:cxn ang="0">
                  <a:pos x="T4" y="T5"/>
                </a:cxn>
                <a:cxn ang="0">
                  <a:pos x="T6" y="T7"/>
                </a:cxn>
                <a:cxn ang="0">
                  <a:pos x="T8" y="T9"/>
                </a:cxn>
              </a:cxnLst>
              <a:rect l="0" t="0" r="r" b="b"/>
              <a:pathLst>
                <a:path w="80" h="85">
                  <a:moveTo>
                    <a:pt x="35" y="3"/>
                  </a:moveTo>
                  <a:cubicBezTo>
                    <a:pt x="14" y="6"/>
                    <a:pt x="0" y="26"/>
                    <a:pt x="3" y="48"/>
                  </a:cubicBezTo>
                  <a:cubicBezTo>
                    <a:pt x="6" y="69"/>
                    <a:pt x="25" y="85"/>
                    <a:pt x="46" y="82"/>
                  </a:cubicBezTo>
                  <a:cubicBezTo>
                    <a:pt x="66" y="79"/>
                    <a:pt x="80" y="59"/>
                    <a:pt x="77" y="37"/>
                  </a:cubicBezTo>
                  <a:cubicBezTo>
                    <a:pt x="74" y="16"/>
                    <a:pt x="55" y="0"/>
                    <a:pt x="35" y="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449"/>
            <p:cNvSpPr/>
            <p:nvPr/>
          </p:nvSpPr>
          <p:spPr bwMode="auto">
            <a:xfrm>
              <a:off x="2244726" y="2000250"/>
              <a:ext cx="212725" cy="206375"/>
            </a:xfrm>
            <a:custGeom>
              <a:avLst/>
              <a:gdLst>
                <a:gd name="T0" fmla="*/ 25 w 57"/>
                <a:gd name="T1" fmla="*/ 2 h 55"/>
                <a:gd name="T2" fmla="*/ 2 w 57"/>
                <a:gd name="T3" fmla="*/ 31 h 55"/>
                <a:gd name="T4" fmla="*/ 32 w 57"/>
                <a:gd name="T5" fmla="*/ 53 h 55"/>
                <a:gd name="T6" fmla="*/ 55 w 57"/>
                <a:gd name="T7" fmla="*/ 24 h 55"/>
                <a:gd name="T8" fmla="*/ 25 w 57"/>
                <a:gd name="T9" fmla="*/ 2 h 55"/>
              </a:gdLst>
              <a:ahLst/>
              <a:cxnLst>
                <a:cxn ang="0">
                  <a:pos x="T0" y="T1"/>
                </a:cxn>
                <a:cxn ang="0">
                  <a:pos x="T2" y="T3"/>
                </a:cxn>
                <a:cxn ang="0">
                  <a:pos x="T4" y="T5"/>
                </a:cxn>
                <a:cxn ang="0">
                  <a:pos x="T6" y="T7"/>
                </a:cxn>
                <a:cxn ang="0">
                  <a:pos x="T8" y="T9"/>
                </a:cxn>
              </a:cxnLst>
              <a:rect l="0" t="0" r="r" b="b"/>
              <a:pathLst>
                <a:path w="57" h="55">
                  <a:moveTo>
                    <a:pt x="25" y="2"/>
                  </a:moveTo>
                  <a:cubicBezTo>
                    <a:pt x="10" y="4"/>
                    <a:pt x="0" y="17"/>
                    <a:pt x="2" y="31"/>
                  </a:cubicBezTo>
                  <a:cubicBezTo>
                    <a:pt x="4" y="45"/>
                    <a:pt x="17" y="55"/>
                    <a:pt x="32" y="53"/>
                  </a:cubicBezTo>
                  <a:cubicBezTo>
                    <a:pt x="46" y="51"/>
                    <a:pt x="57" y="38"/>
                    <a:pt x="55" y="24"/>
                  </a:cubicBezTo>
                  <a:cubicBezTo>
                    <a:pt x="53" y="10"/>
                    <a:pt x="39" y="0"/>
                    <a:pt x="25" y="2"/>
                  </a:cubicBezTo>
                  <a:close/>
                </a:path>
              </a:pathLst>
            </a:custGeom>
            <a:solidFill>
              <a:srgbClr val="363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450"/>
            <p:cNvSpPr/>
            <p:nvPr/>
          </p:nvSpPr>
          <p:spPr bwMode="auto">
            <a:xfrm>
              <a:off x="2344738" y="2019300"/>
              <a:ext cx="71438" cy="71438"/>
            </a:xfrm>
            <a:custGeom>
              <a:avLst/>
              <a:gdLst>
                <a:gd name="T0" fmla="*/ 8 w 19"/>
                <a:gd name="T1" fmla="*/ 1 h 19"/>
                <a:gd name="T2" fmla="*/ 0 w 19"/>
                <a:gd name="T3" fmla="*/ 11 h 19"/>
                <a:gd name="T4" fmla="*/ 10 w 19"/>
                <a:gd name="T5" fmla="*/ 18 h 19"/>
                <a:gd name="T6" fmla="*/ 18 w 19"/>
                <a:gd name="T7" fmla="*/ 8 h 19"/>
                <a:gd name="T8" fmla="*/ 8 w 19"/>
                <a:gd name="T9" fmla="*/ 1 h 19"/>
              </a:gdLst>
              <a:ahLst/>
              <a:cxnLst>
                <a:cxn ang="0">
                  <a:pos x="T0" y="T1"/>
                </a:cxn>
                <a:cxn ang="0">
                  <a:pos x="T2" y="T3"/>
                </a:cxn>
                <a:cxn ang="0">
                  <a:pos x="T4" y="T5"/>
                </a:cxn>
                <a:cxn ang="0">
                  <a:pos x="T6" y="T7"/>
                </a:cxn>
                <a:cxn ang="0">
                  <a:pos x="T8" y="T9"/>
                </a:cxn>
              </a:cxnLst>
              <a:rect l="0" t="0" r="r" b="b"/>
              <a:pathLst>
                <a:path w="19" h="19">
                  <a:moveTo>
                    <a:pt x="8" y="1"/>
                  </a:moveTo>
                  <a:cubicBezTo>
                    <a:pt x="3" y="1"/>
                    <a:pt x="0" y="6"/>
                    <a:pt x="0" y="11"/>
                  </a:cubicBezTo>
                  <a:cubicBezTo>
                    <a:pt x="1" y="15"/>
                    <a:pt x="6" y="19"/>
                    <a:pt x="10" y="18"/>
                  </a:cubicBezTo>
                  <a:cubicBezTo>
                    <a:pt x="15" y="17"/>
                    <a:pt x="19" y="13"/>
                    <a:pt x="18" y="8"/>
                  </a:cubicBezTo>
                  <a:cubicBezTo>
                    <a:pt x="17" y="3"/>
                    <a:pt x="13" y="0"/>
                    <a:pt x="8"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451"/>
            <p:cNvSpPr/>
            <p:nvPr/>
          </p:nvSpPr>
          <p:spPr bwMode="auto">
            <a:xfrm>
              <a:off x="2363788" y="2093913"/>
              <a:ext cx="41275" cy="41275"/>
            </a:xfrm>
            <a:custGeom>
              <a:avLst/>
              <a:gdLst>
                <a:gd name="T0" fmla="*/ 4 w 11"/>
                <a:gd name="T1" fmla="*/ 1 h 11"/>
                <a:gd name="T2" fmla="*/ 0 w 11"/>
                <a:gd name="T3" fmla="*/ 6 h 11"/>
                <a:gd name="T4" fmla="*/ 6 w 11"/>
                <a:gd name="T5" fmla="*/ 11 h 11"/>
                <a:gd name="T6" fmla="*/ 10 w 11"/>
                <a:gd name="T7" fmla="*/ 5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2" y="1"/>
                    <a:pt x="0" y="4"/>
                    <a:pt x="0" y="6"/>
                  </a:cubicBezTo>
                  <a:cubicBezTo>
                    <a:pt x="0" y="9"/>
                    <a:pt x="3" y="11"/>
                    <a:pt x="6" y="11"/>
                  </a:cubicBezTo>
                  <a:cubicBezTo>
                    <a:pt x="9" y="10"/>
                    <a:pt x="11" y="8"/>
                    <a:pt x="10" y="5"/>
                  </a:cubicBezTo>
                  <a:cubicBezTo>
                    <a:pt x="10" y="2"/>
                    <a:pt x="7" y="0"/>
                    <a:pt x="4"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Freeform 452"/>
            <p:cNvSpPr/>
            <p:nvPr/>
          </p:nvSpPr>
          <p:spPr bwMode="auto">
            <a:xfrm>
              <a:off x="2085976" y="2146300"/>
              <a:ext cx="390525" cy="101600"/>
            </a:xfrm>
            <a:custGeom>
              <a:avLst/>
              <a:gdLst>
                <a:gd name="T0" fmla="*/ 104 w 104"/>
                <a:gd name="T1" fmla="*/ 15 h 27"/>
                <a:gd name="T2" fmla="*/ 42 w 104"/>
                <a:gd name="T3" fmla="*/ 15 h 27"/>
                <a:gd name="T4" fmla="*/ 89 w 104"/>
                <a:gd name="T5" fmla="*/ 27 h 27"/>
                <a:gd name="T6" fmla="*/ 104 w 104"/>
                <a:gd name="T7" fmla="*/ 15 h 27"/>
              </a:gdLst>
              <a:ahLst/>
              <a:cxnLst>
                <a:cxn ang="0">
                  <a:pos x="T0" y="T1"/>
                </a:cxn>
                <a:cxn ang="0">
                  <a:pos x="T2" y="T3"/>
                </a:cxn>
                <a:cxn ang="0">
                  <a:pos x="T4" y="T5"/>
                </a:cxn>
                <a:cxn ang="0">
                  <a:pos x="T6" y="T7"/>
                </a:cxn>
              </a:cxnLst>
              <a:rect l="0" t="0" r="r" b="b"/>
              <a:pathLst>
                <a:path w="104" h="27">
                  <a:moveTo>
                    <a:pt x="104" y="15"/>
                  </a:moveTo>
                  <a:cubicBezTo>
                    <a:pt x="80" y="0"/>
                    <a:pt x="0" y="11"/>
                    <a:pt x="42" y="15"/>
                  </a:cubicBezTo>
                  <a:cubicBezTo>
                    <a:pt x="61" y="17"/>
                    <a:pt x="52" y="27"/>
                    <a:pt x="89" y="27"/>
                  </a:cubicBezTo>
                  <a:cubicBezTo>
                    <a:pt x="95" y="27"/>
                    <a:pt x="102" y="22"/>
                    <a:pt x="104" y="15"/>
                  </a:cubicBezTo>
                  <a:close/>
                </a:path>
              </a:pathLst>
            </a:custGeom>
            <a:solidFill>
              <a:srgbClr val="FAC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453"/>
            <p:cNvSpPr/>
            <p:nvPr/>
          </p:nvSpPr>
          <p:spPr bwMode="auto">
            <a:xfrm>
              <a:off x="2082801" y="1849438"/>
              <a:ext cx="220663" cy="357188"/>
            </a:xfrm>
            <a:custGeom>
              <a:avLst/>
              <a:gdLst>
                <a:gd name="T0" fmla="*/ 59 w 59"/>
                <a:gd name="T1" fmla="*/ 87 h 95"/>
                <a:gd name="T2" fmla="*/ 31 w 59"/>
                <a:gd name="T3" fmla="*/ 27 h 95"/>
                <a:gd name="T4" fmla="*/ 6 w 59"/>
                <a:gd name="T5" fmla="*/ 36 h 95"/>
                <a:gd name="T6" fmla="*/ 13 w 59"/>
                <a:gd name="T7" fmla="*/ 89 h 95"/>
                <a:gd name="T8" fmla="*/ 59 w 59"/>
                <a:gd name="T9" fmla="*/ 87 h 95"/>
              </a:gdLst>
              <a:ahLst/>
              <a:cxnLst>
                <a:cxn ang="0">
                  <a:pos x="T0" y="T1"/>
                </a:cxn>
                <a:cxn ang="0">
                  <a:pos x="T2" y="T3"/>
                </a:cxn>
                <a:cxn ang="0">
                  <a:pos x="T4" y="T5"/>
                </a:cxn>
                <a:cxn ang="0">
                  <a:pos x="T6" y="T7"/>
                </a:cxn>
                <a:cxn ang="0">
                  <a:pos x="T8" y="T9"/>
                </a:cxn>
              </a:cxnLst>
              <a:rect l="0" t="0" r="r" b="b"/>
              <a:pathLst>
                <a:path w="59" h="95">
                  <a:moveTo>
                    <a:pt x="59" y="87"/>
                  </a:moveTo>
                  <a:cubicBezTo>
                    <a:pt x="59" y="73"/>
                    <a:pt x="43" y="45"/>
                    <a:pt x="31" y="27"/>
                  </a:cubicBezTo>
                  <a:cubicBezTo>
                    <a:pt x="12" y="0"/>
                    <a:pt x="6" y="36"/>
                    <a:pt x="6" y="36"/>
                  </a:cubicBezTo>
                  <a:cubicBezTo>
                    <a:pt x="8" y="46"/>
                    <a:pt x="0" y="69"/>
                    <a:pt x="13" y="89"/>
                  </a:cubicBezTo>
                  <a:cubicBezTo>
                    <a:pt x="16" y="95"/>
                    <a:pt x="52" y="89"/>
                    <a:pt x="59" y="87"/>
                  </a:cubicBezTo>
                  <a:close/>
                </a:path>
              </a:pathLst>
            </a:custGeom>
            <a:solidFill>
              <a:srgbClr val="FAC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454"/>
            <p:cNvSpPr/>
            <p:nvPr/>
          </p:nvSpPr>
          <p:spPr bwMode="auto">
            <a:xfrm>
              <a:off x="1835151" y="1958975"/>
              <a:ext cx="330200" cy="363538"/>
            </a:xfrm>
            <a:custGeom>
              <a:avLst/>
              <a:gdLst>
                <a:gd name="T0" fmla="*/ 38 w 88"/>
                <a:gd name="T1" fmla="*/ 3 h 97"/>
                <a:gd name="T2" fmla="*/ 3 w 88"/>
                <a:gd name="T3" fmla="*/ 54 h 97"/>
                <a:gd name="T4" fmla="*/ 50 w 88"/>
                <a:gd name="T5" fmla="*/ 94 h 97"/>
                <a:gd name="T6" fmla="*/ 85 w 88"/>
                <a:gd name="T7" fmla="*/ 43 h 97"/>
                <a:gd name="T8" fmla="*/ 38 w 88"/>
                <a:gd name="T9" fmla="*/ 3 h 97"/>
              </a:gdLst>
              <a:ahLst/>
              <a:cxnLst>
                <a:cxn ang="0">
                  <a:pos x="T0" y="T1"/>
                </a:cxn>
                <a:cxn ang="0">
                  <a:pos x="T2" y="T3"/>
                </a:cxn>
                <a:cxn ang="0">
                  <a:pos x="T4" y="T5"/>
                </a:cxn>
                <a:cxn ang="0">
                  <a:pos x="T6" y="T7"/>
                </a:cxn>
                <a:cxn ang="0">
                  <a:pos x="T8" y="T9"/>
                </a:cxn>
              </a:cxnLst>
              <a:rect l="0" t="0" r="r" b="b"/>
              <a:pathLst>
                <a:path w="88" h="97">
                  <a:moveTo>
                    <a:pt x="38" y="3"/>
                  </a:moveTo>
                  <a:cubicBezTo>
                    <a:pt x="15" y="6"/>
                    <a:pt x="0" y="29"/>
                    <a:pt x="3" y="54"/>
                  </a:cubicBezTo>
                  <a:cubicBezTo>
                    <a:pt x="7" y="79"/>
                    <a:pt x="28" y="97"/>
                    <a:pt x="50" y="94"/>
                  </a:cubicBezTo>
                  <a:cubicBezTo>
                    <a:pt x="73" y="91"/>
                    <a:pt x="88" y="68"/>
                    <a:pt x="85" y="43"/>
                  </a:cubicBezTo>
                  <a:cubicBezTo>
                    <a:pt x="82" y="18"/>
                    <a:pt x="61" y="0"/>
                    <a:pt x="38" y="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455"/>
            <p:cNvSpPr/>
            <p:nvPr/>
          </p:nvSpPr>
          <p:spPr bwMode="auto">
            <a:xfrm>
              <a:off x="1871663" y="2027238"/>
              <a:ext cx="244475" cy="234950"/>
            </a:xfrm>
            <a:custGeom>
              <a:avLst/>
              <a:gdLst>
                <a:gd name="T0" fmla="*/ 28 w 65"/>
                <a:gd name="T1" fmla="*/ 2 h 63"/>
                <a:gd name="T2" fmla="*/ 2 w 65"/>
                <a:gd name="T3" fmla="*/ 36 h 63"/>
                <a:gd name="T4" fmla="*/ 36 w 65"/>
                <a:gd name="T5" fmla="*/ 61 h 63"/>
                <a:gd name="T6" fmla="*/ 62 w 65"/>
                <a:gd name="T7" fmla="*/ 28 h 63"/>
                <a:gd name="T8" fmla="*/ 28 w 65"/>
                <a:gd name="T9" fmla="*/ 2 h 63"/>
              </a:gdLst>
              <a:ahLst/>
              <a:cxnLst>
                <a:cxn ang="0">
                  <a:pos x="T0" y="T1"/>
                </a:cxn>
                <a:cxn ang="0">
                  <a:pos x="T2" y="T3"/>
                </a:cxn>
                <a:cxn ang="0">
                  <a:pos x="T4" y="T5"/>
                </a:cxn>
                <a:cxn ang="0">
                  <a:pos x="T6" y="T7"/>
                </a:cxn>
                <a:cxn ang="0">
                  <a:pos x="T8" y="T9"/>
                </a:cxn>
              </a:cxnLst>
              <a:rect l="0" t="0" r="r" b="b"/>
              <a:pathLst>
                <a:path w="65" h="63">
                  <a:moveTo>
                    <a:pt x="28" y="2"/>
                  </a:moveTo>
                  <a:cubicBezTo>
                    <a:pt x="12" y="5"/>
                    <a:pt x="0" y="20"/>
                    <a:pt x="2" y="36"/>
                  </a:cubicBezTo>
                  <a:cubicBezTo>
                    <a:pt x="5" y="52"/>
                    <a:pt x="20" y="63"/>
                    <a:pt x="36" y="61"/>
                  </a:cubicBezTo>
                  <a:cubicBezTo>
                    <a:pt x="53" y="59"/>
                    <a:pt x="65" y="44"/>
                    <a:pt x="62" y="28"/>
                  </a:cubicBezTo>
                  <a:cubicBezTo>
                    <a:pt x="60" y="11"/>
                    <a:pt x="45" y="0"/>
                    <a:pt x="28" y="2"/>
                  </a:cubicBezTo>
                  <a:close/>
                </a:path>
              </a:pathLst>
            </a:custGeom>
            <a:solidFill>
              <a:srgbClr val="363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456"/>
            <p:cNvSpPr/>
            <p:nvPr/>
          </p:nvSpPr>
          <p:spPr bwMode="auto">
            <a:xfrm>
              <a:off x="2003426" y="2055813"/>
              <a:ext cx="82550" cy="79375"/>
            </a:xfrm>
            <a:custGeom>
              <a:avLst/>
              <a:gdLst>
                <a:gd name="T0" fmla="*/ 10 w 22"/>
                <a:gd name="T1" fmla="*/ 1 h 21"/>
                <a:gd name="T2" fmla="*/ 1 w 22"/>
                <a:gd name="T3" fmla="*/ 12 h 21"/>
                <a:gd name="T4" fmla="*/ 12 w 22"/>
                <a:gd name="T5" fmla="*/ 21 h 21"/>
                <a:gd name="T6" fmla="*/ 21 w 22"/>
                <a:gd name="T7" fmla="*/ 9 h 21"/>
                <a:gd name="T8" fmla="*/ 10 w 22"/>
                <a:gd name="T9" fmla="*/ 1 h 21"/>
              </a:gdLst>
              <a:ahLst/>
              <a:cxnLst>
                <a:cxn ang="0">
                  <a:pos x="T0" y="T1"/>
                </a:cxn>
                <a:cxn ang="0">
                  <a:pos x="T2" y="T3"/>
                </a:cxn>
                <a:cxn ang="0">
                  <a:pos x="T4" y="T5"/>
                </a:cxn>
                <a:cxn ang="0">
                  <a:pos x="T6" y="T7"/>
                </a:cxn>
                <a:cxn ang="0">
                  <a:pos x="T8" y="T9"/>
                </a:cxn>
              </a:cxnLst>
              <a:rect l="0" t="0" r="r" b="b"/>
              <a:pathLst>
                <a:path w="22" h="21">
                  <a:moveTo>
                    <a:pt x="10" y="1"/>
                  </a:moveTo>
                  <a:cubicBezTo>
                    <a:pt x="4" y="2"/>
                    <a:pt x="0" y="7"/>
                    <a:pt x="1" y="12"/>
                  </a:cubicBezTo>
                  <a:cubicBezTo>
                    <a:pt x="2" y="18"/>
                    <a:pt x="7" y="21"/>
                    <a:pt x="12" y="21"/>
                  </a:cubicBezTo>
                  <a:cubicBezTo>
                    <a:pt x="18" y="20"/>
                    <a:pt x="22" y="15"/>
                    <a:pt x="21" y="9"/>
                  </a:cubicBezTo>
                  <a:cubicBezTo>
                    <a:pt x="20" y="4"/>
                    <a:pt x="15" y="0"/>
                    <a:pt x="10"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Freeform 457"/>
            <p:cNvSpPr/>
            <p:nvPr/>
          </p:nvSpPr>
          <p:spPr bwMode="auto">
            <a:xfrm>
              <a:off x="2025651" y="2143125"/>
              <a:ext cx="46038" cy="44450"/>
            </a:xfrm>
            <a:custGeom>
              <a:avLst/>
              <a:gdLst>
                <a:gd name="T0" fmla="*/ 5 w 12"/>
                <a:gd name="T1" fmla="*/ 1 h 12"/>
                <a:gd name="T2" fmla="*/ 0 w 12"/>
                <a:gd name="T3" fmla="*/ 7 h 12"/>
                <a:gd name="T4" fmla="*/ 7 w 12"/>
                <a:gd name="T5" fmla="*/ 12 h 12"/>
                <a:gd name="T6" fmla="*/ 12 w 12"/>
                <a:gd name="T7" fmla="*/ 5 h 12"/>
                <a:gd name="T8" fmla="*/ 5 w 12"/>
                <a:gd name="T9" fmla="*/ 1 h 12"/>
              </a:gdLst>
              <a:ahLst/>
              <a:cxnLst>
                <a:cxn ang="0">
                  <a:pos x="T0" y="T1"/>
                </a:cxn>
                <a:cxn ang="0">
                  <a:pos x="T2" y="T3"/>
                </a:cxn>
                <a:cxn ang="0">
                  <a:pos x="T4" y="T5"/>
                </a:cxn>
                <a:cxn ang="0">
                  <a:pos x="T6" y="T7"/>
                </a:cxn>
                <a:cxn ang="0">
                  <a:pos x="T8" y="T9"/>
                </a:cxn>
              </a:cxnLst>
              <a:rect l="0" t="0" r="r" b="b"/>
              <a:pathLst>
                <a:path w="12" h="12">
                  <a:moveTo>
                    <a:pt x="5" y="1"/>
                  </a:moveTo>
                  <a:cubicBezTo>
                    <a:pt x="2" y="1"/>
                    <a:pt x="0" y="4"/>
                    <a:pt x="0" y="7"/>
                  </a:cubicBezTo>
                  <a:cubicBezTo>
                    <a:pt x="0" y="10"/>
                    <a:pt x="3" y="12"/>
                    <a:pt x="7" y="12"/>
                  </a:cubicBezTo>
                  <a:cubicBezTo>
                    <a:pt x="10" y="12"/>
                    <a:pt x="12" y="9"/>
                    <a:pt x="12" y="5"/>
                  </a:cubicBezTo>
                  <a:cubicBezTo>
                    <a:pt x="11" y="2"/>
                    <a:pt x="8" y="0"/>
                    <a:pt x="5"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458"/>
            <p:cNvSpPr/>
            <p:nvPr/>
          </p:nvSpPr>
          <p:spPr bwMode="auto">
            <a:xfrm>
              <a:off x="1835151" y="2239963"/>
              <a:ext cx="322263" cy="296863"/>
            </a:xfrm>
            <a:custGeom>
              <a:avLst/>
              <a:gdLst>
                <a:gd name="T0" fmla="*/ 86 w 86"/>
                <a:gd name="T1" fmla="*/ 7 h 79"/>
                <a:gd name="T2" fmla="*/ 16 w 86"/>
                <a:gd name="T3" fmla="*/ 9 h 79"/>
                <a:gd name="T4" fmla="*/ 37 w 86"/>
                <a:gd name="T5" fmla="*/ 59 h 79"/>
                <a:gd name="T6" fmla="*/ 49 w 86"/>
                <a:gd name="T7" fmla="*/ 24 h 79"/>
                <a:gd name="T8" fmla="*/ 71 w 86"/>
                <a:gd name="T9" fmla="*/ 23 h 79"/>
                <a:gd name="T10" fmla="*/ 86 w 86"/>
                <a:gd name="T11" fmla="*/ 7 h 79"/>
              </a:gdLst>
              <a:ahLst/>
              <a:cxnLst>
                <a:cxn ang="0">
                  <a:pos x="T0" y="T1"/>
                </a:cxn>
                <a:cxn ang="0">
                  <a:pos x="T2" y="T3"/>
                </a:cxn>
                <a:cxn ang="0">
                  <a:pos x="T4" y="T5"/>
                </a:cxn>
                <a:cxn ang="0">
                  <a:pos x="T6" y="T7"/>
                </a:cxn>
                <a:cxn ang="0">
                  <a:pos x="T8" y="T9"/>
                </a:cxn>
                <a:cxn ang="0">
                  <a:pos x="T10" y="T11"/>
                </a:cxn>
              </a:cxnLst>
              <a:rect l="0" t="0" r="r" b="b"/>
              <a:pathLst>
                <a:path w="86" h="79">
                  <a:moveTo>
                    <a:pt x="86" y="7"/>
                  </a:moveTo>
                  <a:cubicBezTo>
                    <a:pt x="70" y="0"/>
                    <a:pt x="35" y="4"/>
                    <a:pt x="16" y="9"/>
                  </a:cubicBezTo>
                  <a:cubicBezTo>
                    <a:pt x="0" y="12"/>
                    <a:pt x="44" y="79"/>
                    <a:pt x="37" y="59"/>
                  </a:cubicBezTo>
                  <a:cubicBezTo>
                    <a:pt x="28" y="27"/>
                    <a:pt x="32" y="23"/>
                    <a:pt x="49" y="24"/>
                  </a:cubicBezTo>
                  <a:cubicBezTo>
                    <a:pt x="54" y="24"/>
                    <a:pt x="61" y="24"/>
                    <a:pt x="71" y="23"/>
                  </a:cubicBezTo>
                  <a:cubicBezTo>
                    <a:pt x="77" y="22"/>
                    <a:pt x="85" y="15"/>
                    <a:pt x="86" y="7"/>
                  </a:cubicBez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459"/>
            <p:cNvSpPr/>
            <p:nvPr/>
          </p:nvSpPr>
          <p:spPr bwMode="auto">
            <a:xfrm>
              <a:off x="1565276" y="2251075"/>
              <a:ext cx="423863" cy="360363"/>
            </a:xfrm>
            <a:custGeom>
              <a:avLst/>
              <a:gdLst>
                <a:gd name="T0" fmla="*/ 63 w 113"/>
                <a:gd name="T1" fmla="*/ 0 h 96"/>
                <a:gd name="T2" fmla="*/ 90 w 113"/>
                <a:gd name="T3" fmla="*/ 95 h 96"/>
                <a:gd name="T4" fmla="*/ 113 w 113"/>
                <a:gd name="T5" fmla="*/ 92 h 96"/>
                <a:gd name="T6" fmla="*/ 63 w 113"/>
                <a:gd name="T7" fmla="*/ 0 h 96"/>
              </a:gdLst>
              <a:ahLst/>
              <a:cxnLst>
                <a:cxn ang="0">
                  <a:pos x="T0" y="T1"/>
                </a:cxn>
                <a:cxn ang="0">
                  <a:pos x="T2" y="T3"/>
                </a:cxn>
                <a:cxn ang="0">
                  <a:pos x="T4" y="T5"/>
                </a:cxn>
                <a:cxn ang="0">
                  <a:pos x="T6" y="T7"/>
                </a:cxn>
              </a:cxnLst>
              <a:rect l="0" t="0" r="r" b="b"/>
              <a:pathLst>
                <a:path w="113" h="96">
                  <a:moveTo>
                    <a:pt x="63" y="0"/>
                  </a:moveTo>
                  <a:cubicBezTo>
                    <a:pt x="15" y="17"/>
                    <a:pt x="0" y="81"/>
                    <a:pt x="90" y="95"/>
                  </a:cubicBezTo>
                  <a:cubicBezTo>
                    <a:pt x="99" y="96"/>
                    <a:pt x="104" y="93"/>
                    <a:pt x="113" y="92"/>
                  </a:cubicBezTo>
                  <a:lnTo>
                    <a:pt x="63" y="0"/>
                  </a:ln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460"/>
            <p:cNvSpPr/>
            <p:nvPr/>
          </p:nvSpPr>
          <p:spPr bwMode="auto">
            <a:xfrm>
              <a:off x="1711326" y="2374900"/>
              <a:ext cx="352425" cy="404813"/>
            </a:xfrm>
            <a:custGeom>
              <a:avLst/>
              <a:gdLst>
                <a:gd name="T0" fmla="*/ 94 w 94"/>
                <a:gd name="T1" fmla="*/ 108 h 108"/>
                <a:gd name="T2" fmla="*/ 24 w 94"/>
                <a:gd name="T3" fmla="*/ 21 h 108"/>
                <a:gd name="T4" fmla="*/ 8 w 94"/>
                <a:gd name="T5" fmla="*/ 19 h 108"/>
                <a:gd name="T6" fmla="*/ 22 w 94"/>
                <a:gd name="T7" fmla="*/ 14 h 108"/>
                <a:gd name="T8" fmla="*/ 30 w 94"/>
                <a:gd name="T9" fmla="*/ 16 h 108"/>
                <a:gd name="T10" fmla="*/ 68 w 94"/>
                <a:gd name="T11" fmla="*/ 67 h 108"/>
                <a:gd name="T12" fmla="*/ 94 w 94"/>
                <a:gd name="T13" fmla="*/ 108 h 108"/>
              </a:gdLst>
              <a:ahLst/>
              <a:cxnLst>
                <a:cxn ang="0">
                  <a:pos x="T0" y="T1"/>
                </a:cxn>
                <a:cxn ang="0">
                  <a:pos x="T2" y="T3"/>
                </a:cxn>
                <a:cxn ang="0">
                  <a:pos x="T4" y="T5"/>
                </a:cxn>
                <a:cxn ang="0">
                  <a:pos x="T6" y="T7"/>
                </a:cxn>
                <a:cxn ang="0">
                  <a:pos x="T8" y="T9"/>
                </a:cxn>
                <a:cxn ang="0">
                  <a:pos x="T10" y="T11"/>
                </a:cxn>
                <a:cxn ang="0">
                  <a:pos x="T12" y="T13"/>
                </a:cxn>
              </a:cxnLst>
              <a:rect l="0" t="0" r="r" b="b"/>
              <a:pathLst>
                <a:path w="94" h="108">
                  <a:moveTo>
                    <a:pt x="94" y="108"/>
                  </a:moveTo>
                  <a:cubicBezTo>
                    <a:pt x="72" y="81"/>
                    <a:pt x="43" y="59"/>
                    <a:pt x="24" y="21"/>
                  </a:cubicBezTo>
                  <a:cubicBezTo>
                    <a:pt x="24" y="21"/>
                    <a:pt x="0" y="23"/>
                    <a:pt x="8" y="19"/>
                  </a:cubicBezTo>
                  <a:cubicBezTo>
                    <a:pt x="10" y="17"/>
                    <a:pt x="16" y="16"/>
                    <a:pt x="22" y="14"/>
                  </a:cubicBezTo>
                  <a:cubicBezTo>
                    <a:pt x="35" y="8"/>
                    <a:pt x="51" y="0"/>
                    <a:pt x="30" y="16"/>
                  </a:cubicBezTo>
                  <a:cubicBezTo>
                    <a:pt x="23" y="22"/>
                    <a:pt x="53" y="51"/>
                    <a:pt x="68" y="67"/>
                  </a:cubicBezTo>
                  <a:cubicBezTo>
                    <a:pt x="78" y="77"/>
                    <a:pt x="86" y="95"/>
                    <a:pt x="94" y="108"/>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461"/>
            <p:cNvSpPr/>
            <p:nvPr/>
          </p:nvSpPr>
          <p:spPr bwMode="auto">
            <a:xfrm>
              <a:off x="2289176" y="1824038"/>
              <a:ext cx="165100" cy="93663"/>
            </a:xfrm>
            <a:custGeom>
              <a:avLst/>
              <a:gdLst>
                <a:gd name="T0" fmla="*/ 5 w 44"/>
                <a:gd name="T1" fmla="*/ 7 h 25"/>
                <a:gd name="T2" fmla="*/ 38 w 44"/>
                <a:gd name="T3" fmla="*/ 13 h 25"/>
                <a:gd name="T4" fmla="*/ 39 w 44"/>
                <a:gd name="T5" fmla="*/ 25 h 25"/>
                <a:gd name="T6" fmla="*/ 2 w 44"/>
                <a:gd name="T7" fmla="*/ 16 h 25"/>
                <a:gd name="T8" fmla="*/ 5 w 44"/>
                <a:gd name="T9" fmla="*/ 7 h 25"/>
              </a:gdLst>
              <a:ahLst/>
              <a:cxnLst>
                <a:cxn ang="0">
                  <a:pos x="T0" y="T1"/>
                </a:cxn>
                <a:cxn ang="0">
                  <a:pos x="T2" y="T3"/>
                </a:cxn>
                <a:cxn ang="0">
                  <a:pos x="T4" y="T5"/>
                </a:cxn>
                <a:cxn ang="0">
                  <a:pos x="T6" y="T7"/>
                </a:cxn>
                <a:cxn ang="0">
                  <a:pos x="T8" y="T9"/>
                </a:cxn>
              </a:cxnLst>
              <a:rect l="0" t="0" r="r" b="b"/>
              <a:pathLst>
                <a:path w="44" h="25">
                  <a:moveTo>
                    <a:pt x="5" y="7"/>
                  </a:moveTo>
                  <a:cubicBezTo>
                    <a:pt x="13" y="0"/>
                    <a:pt x="31" y="7"/>
                    <a:pt x="38" y="13"/>
                  </a:cubicBezTo>
                  <a:cubicBezTo>
                    <a:pt x="42" y="15"/>
                    <a:pt x="44" y="24"/>
                    <a:pt x="39" y="25"/>
                  </a:cubicBezTo>
                  <a:cubicBezTo>
                    <a:pt x="34" y="25"/>
                    <a:pt x="10" y="22"/>
                    <a:pt x="2" y="16"/>
                  </a:cubicBezTo>
                  <a:cubicBezTo>
                    <a:pt x="0" y="14"/>
                    <a:pt x="1" y="11"/>
                    <a:pt x="5" y="7"/>
                  </a:cubicBezTo>
                  <a:close/>
                </a:path>
              </a:pathLst>
            </a:custGeom>
            <a:solidFill>
              <a:srgbClr val="7047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Freeform 462"/>
            <p:cNvSpPr/>
            <p:nvPr/>
          </p:nvSpPr>
          <p:spPr bwMode="auto">
            <a:xfrm>
              <a:off x="1838326" y="1876425"/>
              <a:ext cx="180975" cy="104775"/>
            </a:xfrm>
            <a:custGeom>
              <a:avLst/>
              <a:gdLst>
                <a:gd name="T0" fmla="*/ 1 w 48"/>
                <a:gd name="T1" fmla="*/ 18 h 28"/>
                <a:gd name="T2" fmla="*/ 35 w 48"/>
                <a:gd name="T3" fmla="*/ 0 h 28"/>
                <a:gd name="T4" fmla="*/ 43 w 48"/>
                <a:gd name="T5" fmla="*/ 11 h 28"/>
                <a:gd name="T6" fmla="*/ 5 w 48"/>
                <a:gd name="T7" fmla="*/ 27 h 28"/>
                <a:gd name="T8" fmla="*/ 1 w 48"/>
                <a:gd name="T9" fmla="*/ 18 h 28"/>
              </a:gdLst>
              <a:ahLst/>
              <a:cxnLst>
                <a:cxn ang="0">
                  <a:pos x="T0" y="T1"/>
                </a:cxn>
                <a:cxn ang="0">
                  <a:pos x="T2" y="T3"/>
                </a:cxn>
                <a:cxn ang="0">
                  <a:pos x="T4" y="T5"/>
                </a:cxn>
                <a:cxn ang="0">
                  <a:pos x="T6" y="T7"/>
                </a:cxn>
                <a:cxn ang="0">
                  <a:pos x="T8" y="T9"/>
                </a:cxn>
              </a:cxnLst>
              <a:rect l="0" t="0" r="r" b="b"/>
              <a:pathLst>
                <a:path w="48" h="28">
                  <a:moveTo>
                    <a:pt x="1" y="18"/>
                  </a:moveTo>
                  <a:cubicBezTo>
                    <a:pt x="4" y="6"/>
                    <a:pt x="25" y="0"/>
                    <a:pt x="35" y="0"/>
                  </a:cubicBezTo>
                  <a:cubicBezTo>
                    <a:pt x="41" y="0"/>
                    <a:pt x="48" y="7"/>
                    <a:pt x="43" y="11"/>
                  </a:cubicBezTo>
                  <a:cubicBezTo>
                    <a:pt x="39" y="14"/>
                    <a:pt x="16" y="28"/>
                    <a:pt x="5" y="27"/>
                  </a:cubicBezTo>
                  <a:cubicBezTo>
                    <a:pt x="2" y="27"/>
                    <a:pt x="0" y="24"/>
                    <a:pt x="1" y="18"/>
                  </a:cubicBezTo>
                  <a:close/>
                </a:path>
              </a:pathLst>
            </a:custGeom>
            <a:solidFill>
              <a:srgbClr val="7047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Freeform 463"/>
            <p:cNvSpPr/>
            <p:nvPr/>
          </p:nvSpPr>
          <p:spPr bwMode="auto">
            <a:xfrm>
              <a:off x="1733551" y="2228850"/>
              <a:ext cx="165100" cy="98425"/>
            </a:xfrm>
            <a:custGeom>
              <a:avLst/>
              <a:gdLst>
                <a:gd name="T0" fmla="*/ 8 w 44"/>
                <a:gd name="T1" fmla="*/ 8 h 26"/>
                <a:gd name="T2" fmla="*/ 7 w 44"/>
                <a:gd name="T3" fmla="*/ 2 h 26"/>
                <a:gd name="T4" fmla="*/ 32 w 44"/>
                <a:gd name="T5" fmla="*/ 19 h 26"/>
                <a:gd name="T6" fmla="*/ 0 w 44"/>
                <a:gd name="T7" fmla="*/ 14 h 26"/>
                <a:gd name="T8" fmla="*/ 8 w 44"/>
                <a:gd name="T9" fmla="*/ 8 h 26"/>
              </a:gdLst>
              <a:ahLst/>
              <a:cxnLst>
                <a:cxn ang="0">
                  <a:pos x="T0" y="T1"/>
                </a:cxn>
                <a:cxn ang="0">
                  <a:pos x="T2" y="T3"/>
                </a:cxn>
                <a:cxn ang="0">
                  <a:pos x="T4" y="T5"/>
                </a:cxn>
                <a:cxn ang="0">
                  <a:pos x="T6" y="T7"/>
                </a:cxn>
                <a:cxn ang="0">
                  <a:pos x="T8" y="T9"/>
                </a:cxn>
              </a:cxnLst>
              <a:rect l="0" t="0" r="r" b="b"/>
              <a:pathLst>
                <a:path w="44" h="26">
                  <a:moveTo>
                    <a:pt x="8" y="8"/>
                  </a:moveTo>
                  <a:cubicBezTo>
                    <a:pt x="7" y="2"/>
                    <a:pt x="7" y="2"/>
                    <a:pt x="7" y="2"/>
                  </a:cubicBezTo>
                  <a:cubicBezTo>
                    <a:pt x="28" y="0"/>
                    <a:pt x="44" y="26"/>
                    <a:pt x="32" y="19"/>
                  </a:cubicBezTo>
                  <a:cubicBezTo>
                    <a:pt x="21" y="12"/>
                    <a:pt x="13" y="12"/>
                    <a:pt x="0" y="14"/>
                  </a:cubicBezTo>
                  <a:lnTo>
                    <a:pt x="8" y="8"/>
                  </a:lnTo>
                  <a:close/>
                </a:path>
              </a:pathLst>
            </a:custGeom>
            <a:solidFill>
              <a:srgbClr val="FDE5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Freeform 464"/>
            <p:cNvSpPr/>
            <p:nvPr/>
          </p:nvSpPr>
          <p:spPr bwMode="auto">
            <a:xfrm>
              <a:off x="1970088" y="2949575"/>
              <a:ext cx="225425" cy="701675"/>
            </a:xfrm>
            <a:custGeom>
              <a:avLst/>
              <a:gdLst>
                <a:gd name="T0" fmla="*/ 52 w 60"/>
                <a:gd name="T1" fmla="*/ 22 h 187"/>
                <a:gd name="T2" fmla="*/ 3 w 60"/>
                <a:gd name="T3" fmla="*/ 0 h 187"/>
                <a:gd name="T4" fmla="*/ 6 w 60"/>
                <a:gd name="T5" fmla="*/ 99 h 187"/>
                <a:gd name="T6" fmla="*/ 1 w 60"/>
                <a:gd name="T7" fmla="*/ 184 h 187"/>
                <a:gd name="T8" fmla="*/ 52 w 60"/>
                <a:gd name="T9" fmla="*/ 186 h 187"/>
                <a:gd name="T10" fmla="*/ 53 w 60"/>
                <a:gd name="T11" fmla="*/ 36 h 187"/>
                <a:gd name="T12" fmla="*/ 52 w 60"/>
                <a:gd name="T13" fmla="*/ 22 h 187"/>
              </a:gdLst>
              <a:ahLst/>
              <a:cxnLst>
                <a:cxn ang="0">
                  <a:pos x="T0" y="T1"/>
                </a:cxn>
                <a:cxn ang="0">
                  <a:pos x="T2" y="T3"/>
                </a:cxn>
                <a:cxn ang="0">
                  <a:pos x="T4" y="T5"/>
                </a:cxn>
                <a:cxn ang="0">
                  <a:pos x="T6" y="T7"/>
                </a:cxn>
                <a:cxn ang="0">
                  <a:pos x="T8" y="T9"/>
                </a:cxn>
                <a:cxn ang="0">
                  <a:pos x="T10" y="T11"/>
                </a:cxn>
                <a:cxn ang="0">
                  <a:pos x="T12" y="T13"/>
                </a:cxn>
              </a:cxnLst>
              <a:rect l="0" t="0" r="r" b="b"/>
              <a:pathLst>
                <a:path w="60" h="187">
                  <a:moveTo>
                    <a:pt x="52" y="22"/>
                  </a:moveTo>
                  <a:cubicBezTo>
                    <a:pt x="3" y="0"/>
                    <a:pt x="3" y="0"/>
                    <a:pt x="3" y="0"/>
                  </a:cubicBezTo>
                  <a:cubicBezTo>
                    <a:pt x="4" y="10"/>
                    <a:pt x="7" y="54"/>
                    <a:pt x="6" y="99"/>
                  </a:cubicBezTo>
                  <a:cubicBezTo>
                    <a:pt x="4" y="141"/>
                    <a:pt x="0" y="183"/>
                    <a:pt x="1" y="184"/>
                  </a:cubicBezTo>
                  <a:cubicBezTo>
                    <a:pt x="2" y="184"/>
                    <a:pt x="38" y="184"/>
                    <a:pt x="52" y="186"/>
                  </a:cubicBezTo>
                  <a:cubicBezTo>
                    <a:pt x="59" y="187"/>
                    <a:pt x="60" y="68"/>
                    <a:pt x="53" y="36"/>
                  </a:cubicBezTo>
                  <a:lnTo>
                    <a:pt x="52" y="22"/>
                  </a:lnTo>
                  <a:close/>
                </a:path>
              </a:pathLst>
            </a:custGeom>
            <a:solidFill>
              <a:srgbClr val="0093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Freeform 465"/>
            <p:cNvSpPr/>
            <p:nvPr/>
          </p:nvSpPr>
          <p:spPr bwMode="auto">
            <a:xfrm>
              <a:off x="1966913" y="3613150"/>
              <a:ext cx="217488" cy="107950"/>
            </a:xfrm>
            <a:custGeom>
              <a:avLst/>
              <a:gdLst>
                <a:gd name="T0" fmla="*/ 56 w 58"/>
                <a:gd name="T1" fmla="*/ 0 h 29"/>
                <a:gd name="T2" fmla="*/ 2 w 58"/>
                <a:gd name="T3" fmla="*/ 5 h 29"/>
                <a:gd name="T4" fmla="*/ 0 w 58"/>
                <a:gd name="T5" fmla="*/ 27 h 29"/>
                <a:gd name="T6" fmla="*/ 5 w 58"/>
                <a:gd name="T7" fmla="*/ 27 h 29"/>
                <a:gd name="T8" fmla="*/ 5 w 58"/>
                <a:gd name="T9" fmla="*/ 20 h 29"/>
                <a:gd name="T10" fmla="*/ 8 w 58"/>
                <a:gd name="T11" fmla="*/ 15 h 29"/>
                <a:gd name="T12" fmla="*/ 7 w 58"/>
                <a:gd name="T13" fmla="*/ 27 h 29"/>
                <a:gd name="T14" fmla="*/ 9 w 58"/>
                <a:gd name="T15" fmla="*/ 27 h 29"/>
                <a:gd name="T16" fmla="*/ 13 w 58"/>
                <a:gd name="T17" fmla="*/ 11 h 29"/>
                <a:gd name="T18" fmla="*/ 13 w 58"/>
                <a:gd name="T19" fmla="*/ 20 h 29"/>
                <a:gd name="T20" fmla="*/ 13 w 58"/>
                <a:gd name="T21" fmla="*/ 27 h 29"/>
                <a:gd name="T22" fmla="*/ 16 w 58"/>
                <a:gd name="T23" fmla="*/ 21 h 29"/>
                <a:gd name="T24" fmla="*/ 19 w 58"/>
                <a:gd name="T25" fmla="*/ 12 h 29"/>
                <a:gd name="T26" fmla="*/ 18 w 58"/>
                <a:gd name="T27" fmla="*/ 25 h 29"/>
                <a:gd name="T28" fmla="*/ 20 w 58"/>
                <a:gd name="T29" fmla="*/ 27 h 29"/>
                <a:gd name="T30" fmla="*/ 24 w 58"/>
                <a:gd name="T31" fmla="*/ 11 h 29"/>
                <a:gd name="T32" fmla="*/ 25 w 58"/>
                <a:gd name="T33" fmla="*/ 27 h 29"/>
                <a:gd name="T34" fmla="*/ 29 w 58"/>
                <a:gd name="T35" fmla="*/ 20 h 29"/>
                <a:gd name="T36" fmla="*/ 33 w 58"/>
                <a:gd name="T37" fmla="*/ 11 h 29"/>
                <a:gd name="T38" fmla="*/ 33 w 58"/>
                <a:gd name="T39" fmla="*/ 26 h 29"/>
                <a:gd name="T40" fmla="*/ 37 w 58"/>
                <a:gd name="T41" fmla="*/ 18 h 29"/>
                <a:gd name="T42" fmla="*/ 38 w 58"/>
                <a:gd name="T43" fmla="*/ 12 h 29"/>
                <a:gd name="T44" fmla="*/ 39 w 58"/>
                <a:gd name="T45" fmla="*/ 25 h 29"/>
                <a:gd name="T46" fmla="*/ 43 w 58"/>
                <a:gd name="T47" fmla="*/ 25 h 29"/>
                <a:gd name="T48" fmla="*/ 47 w 58"/>
                <a:gd name="T49" fmla="*/ 12 h 29"/>
                <a:gd name="T50" fmla="*/ 47 w 58"/>
                <a:gd name="T51" fmla="*/ 25 h 29"/>
                <a:gd name="T52" fmla="*/ 49 w 58"/>
                <a:gd name="T53" fmla="*/ 25 h 29"/>
                <a:gd name="T54" fmla="*/ 52 w 58"/>
                <a:gd name="T55" fmla="*/ 12 h 29"/>
                <a:gd name="T56" fmla="*/ 53 w 58"/>
                <a:gd name="T57" fmla="*/ 25 h 29"/>
                <a:gd name="T58" fmla="*/ 58 w 58"/>
                <a:gd name="T59" fmla="*/ 23 h 29"/>
                <a:gd name="T60" fmla="*/ 56 w 58"/>
                <a:gd name="T61" fmla="*/ 1 h 29"/>
                <a:gd name="T62" fmla="*/ 56 w 58"/>
                <a:gd name="T6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8" h="29">
                  <a:moveTo>
                    <a:pt x="56" y="0"/>
                  </a:moveTo>
                  <a:cubicBezTo>
                    <a:pt x="2" y="5"/>
                    <a:pt x="2" y="5"/>
                    <a:pt x="2" y="5"/>
                  </a:cubicBezTo>
                  <a:cubicBezTo>
                    <a:pt x="0" y="27"/>
                    <a:pt x="0" y="27"/>
                    <a:pt x="0" y="27"/>
                  </a:cubicBezTo>
                  <a:cubicBezTo>
                    <a:pt x="1" y="28"/>
                    <a:pt x="4" y="27"/>
                    <a:pt x="5" y="27"/>
                  </a:cubicBezTo>
                  <a:cubicBezTo>
                    <a:pt x="5" y="25"/>
                    <a:pt x="5" y="22"/>
                    <a:pt x="5" y="20"/>
                  </a:cubicBezTo>
                  <a:cubicBezTo>
                    <a:pt x="6" y="16"/>
                    <a:pt x="8" y="6"/>
                    <a:pt x="8" y="15"/>
                  </a:cubicBezTo>
                  <a:cubicBezTo>
                    <a:pt x="8" y="15"/>
                    <a:pt x="7" y="24"/>
                    <a:pt x="7" y="27"/>
                  </a:cubicBezTo>
                  <a:cubicBezTo>
                    <a:pt x="7" y="27"/>
                    <a:pt x="8" y="27"/>
                    <a:pt x="9" y="27"/>
                  </a:cubicBezTo>
                  <a:cubicBezTo>
                    <a:pt x="9" y="27"/>
                    <a:pt x="13" y="9"/>
                    <a:pt x="13" y="11"/>
                  </a:cubicBezTo>
                  <a:cubicBezTo>
                    <a:pt x="13" y="13"/>
                    <a:pt x="13" y="16"/>
                    <a:pt x="13" y="20"/>
                  </a:cubicBezTo>
                  <a:cubicBezTo>
                    <a:pt x="13" y="21"/>
                    <a:pt x="11" y="27"/>
                    <a:pt x="13" y="27"/>
                  </a:cubicBezTo>
                  <a:cubicBezTo>
                    <a:pt x="16" y="27"/>
                    <a:pt x="15" y="26"/>
                    <a:pt x="16" y="21"/>
                  </a:cubicBezTo>
                  <a:cubicBezTo>
                    <a:pt x="16" y="21"/>
                    <a:pt x="19" y="7"/>
                    <a:pt x="19" y="12"/>
                  </a:cubicBezTo>
                  <a:cubicBezTo>
                    <a:pt x="18" y="16"/>
                    <a:pt x="18" y="20"/>
                    <a:pt x="18" y="25"/>
                  </a:cubicBezTo>
                  <a:cubicBezTo>
                    <a:pt x="18" y="27"/>
                    <a:pt x="18" y="27"/>
                    <a:pt x="20" y="27"/>
                  </a:cubicBezTo>
                  <a:cubicBezTo>
                    <a:pt x="20" y="27"/>
                    <a:pt x="25" y="8"/>
                    <a:pt x="24" y="11"/>
                  </a:cubicBezTo>
                  <a:cubicBezTo>
                    <a:pt x="24" y="12"/>
                    <a:pt x="24" y="27"/>
                    <a:pt x="25" y="27"/>
                  </a:cubicBezTo>
                  <a:cubicBezTo>
                    <a:pt x="29" y="27"/>
                    <a:pt x="27" y="27"/>
                    <a:pt x="29" y="20"/>
                  </a:cubicBezTo>
                  <a:cubicBezTo>
                    <a:pt x="29" y="20"/>
                    <a:pt x="32" y="8"/>
                    <a:pt x="33" y="11"/>
                  </a:cubicBezTo>
                  <a:cubicBezTo>
                    <a:pt x="33" y="16"/>
                    <a:pt x="33" y="21"/>
                    <a:pt x="33" y="26"/>
                  </a:cubicBezTo>
                  <a:cubicBezTo>
                    <a:pt x="38" y="26"/>
                    <a:pt x="34" y="29"/>
                    <a:pt x="37" y="18"/>
                  </a:cubicBezTo>
                  <a:cubicBezTo>
                    <a:pt x="37" y="16"/>
                    <a:pt x="38" y="8"/>
                    <a:pt x="38" y="12"/>
                  </a:cubicBezTo>
                  <a:cubicBezTo>
                    <a:pt x="38" y="14"/>
                    <a:pt x="40" y="22"/>
                    <a:pt x="39" y="25"/>
                  </a:cubicBezTo>
                  <a:cubicBezTo>
                    <a:pt x="39" y="27"/>
                    <a:pt x="43" y="26"/>
                    <a:pt x="43" y="25"/>
                  </a:cubicBezTo>
                  <a:cubicBezTo>
                    <a:pt x="43" y="21"/>
                    <a:pt x="47" y="12"/>
                    <a:pt x="47" y="12"/>
                  </a:cubicBezTo>
                  <a:cubicBezTo>
                    <a:pt x="46" y="12"/>
                    <a:pt x="46" y="25"/>
                    <a:pt x="47" y="25"/>
                  </a:cubicBezTo>
                  <a:cubicBezTo>
                    <a:pt x="48" y="25"/>
                    <a:pt x="49" y="25"/>
                    <a:pt x="49" y="25"/>
                  </a:cubicBezTo>
                  <a:cubicBezTo>
                    <a:pt x="50" y="24"/>
                    <a:pt x="52" y="10"/>
                    <a:pt x="52" y="12"/>
                  </a:cubicBezTo>
                  <a:cubicBezTo>
                    <a:pt x="52" y="13"/>
                    <a:pt x="52" y="25"/>
                    <a:pt x="53" y="25"/>
                  </a:cubicBezTo>
                  <a:cubicBezTo>
                    <a:pt x="54" y="25"/>
                    <a:pt x="58" y="23"/>
                    <a:pt x="58" y="23"/>
                  </a:cubicBezTo>
                  <a:cubicBezTo>
                    <a:pt x="57" y="20"/>
                    <a:pt x="57" y="2"/>
                    <a:pt x="56" y="1"/>
                  </a:cubicBezTo>
                  <a:lnTo>
                    <a:pt x="56" y="0"/>
                  </a:lnTo>
                  <a:close/>
                </a:path>
              </a:pathLst>
            </a:custGeom>
            <a:solidFill>
              <a:srgbClr val="0069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Freeform 466"/>
            <p:cNvSpPr/>
            <p:nvPr/>
          </p:nvSpPr>
          <p:spPr bwMode="auto">
            <a:xfrm>
              <a:off x="2273301" y="3343275"/>
              <a:ext cx="184150" cy="85725"/>
            </a:xfrm>
            <a:custGeom>
              <a:avLst/>
              <a:gdLst>
                <a:gd name="T0" fmla="*/ 46 w 49"/>
                <a:gd name="T1" fmla="*/ 1 h 23"/>
                <a:gd name="T2" fmla="*/ 0 w 49"/>
                <a:gd name="T3" fmla="*/ 0 h 23"/>
                <a:gd name="T4" fmla="*/ 1 w 49"/>
                <a:gd name="T5" fmla="*/ 19 h 23"/>
                <a:gd name="T6" fmla="*/ 4 w 49"/>
                <a:gd name="T7" fmla="*/ 19 h 23"/>
                <a:gd name="T8" fmla="*/ 4 w 49"/>
                <a:gd name="T9" fmla="*/ 13 h 23"/>
                <a:gd name="T10" fmla="*/ 6 w 49"/>
                <a:gd name="T11" fmla="*/ 10 h 23"/>
                <a:gd name="T12" fmla="*/ 6 w 49"/>
                <a:gd name="T13" fmla="*/ 19 h 23"/>
                <a:gd name="T14" fmla="*/ 8 w 49"/>
                <a:gd name="T15" fmla="*/ 19 h 23"/>
                <a:gd name="T16" fmla="*/ 10 w 49"/>
                <a:gd name="T17" fmla="*/ 6 h 23"/>
                <a:gd name="T18" fmla="*/ 11 w 49"/>
                <a:gd name="T19" fmla="*/ 14 h 23"/>
                <a:gd name="T20" fmla="*/ 12 w 49"/>
                <a:gd name="T21" fmla="*/ 20 h 23"/>
                <a:gd name="T22" fmla="*/ 13 w 49"/>
                <a:gd name="T23" fmla="*/ 15 h 23"/>
                <a:gd name="T24" fmla="*/ 15 w 49"/>
                <a:gd name="T25" fmla="*/ 8 h 23"/>
                <a:gd name="T26" fmla="*/ 15 w 49"/>
                <a:gd name="T27" fmla="*/ 19 h 23"/>
                <a:gd name="T28" fmla="*/ 17 w 49"/>
                <a:gd name="T29" fmla="*/ 21 h 23"/>
                <a:gd name="T30" fmla="*/ 20 w 49"/>
                <a:gd name="T31" fmla="*/ 8 h 23"/>
                <a:gd name="T32" fmla="*/ 22 w 49"/>
                <a:gd name="T33" fmla="*/ 21 h 23"/>
                <a:gd name="T34" fmla="*/ 24 w 49"/>
                <a:gd name="T35" fmla="*/ 16 h 23"/>
                <a:gd name="T36" fmla="*/ 27 w 49"/>
                <a:gd name="T37" fmla="*/ 9 h 23"/>
                <a:gd name="T38" fmla="*/ 28 w 49"/>
                <a:gd name="T39" fmla="*/ 21 h 23"/>
                <a:gd name="T40" fmla="*/ 31 w 49"/>
                <a:gd name="T41" fmla="*/ 14 h 23"/>
                <a:gd name="T42" fmla="*/ 32 w 49"/>
                <a:gd name="T43" fmla="*/ 9 h 23"/>
                <a:gd name="T44" fmla="*/ 34 w 49"/>
                <a:gd name="T45" fmla="*/ 21 h 23"/>
                <a:gd name="T46" fmla="*/ 37 w 49"/>
                <a:gd name="T47" fmla="*/ 21 h 23"/>
                <a:gd name="T48" fmla="*/ 39 w 49"/>
                <a:gd name="T49" fmla="*/ 10 h 23"/>
                <a:gd name="T50" fmla="*/ 40 w 49"/>
                <a:gd name="T51" fmla="*/ 22 h 23"/>
                <a:gd name="T52" fmla="*/ 42 w 49"/>
                <a:gd name="T53" fmla="*/ 22 h 23"/>
                <a:gd name="T54" fmla="*/ 44 w 49"/>
                <a:gd name="T55" fmla="*/ 11 h 23"/>
                <a:gd name="T56" fmla="*/ 45 w 49"/>
                <a:gd name="T57" fmla="*/ 22 h 23"/>
                <a:gd name="T58" fmla="*/ 49 w 49"/>
                <a:gd name="T59" fmla="*/ 21 h 23"/>
                <a:gd name="T60" fmla="*/ 46 w 49"/>
                <a:gd name="T61" fmla="*/ 2 h 23"/>
                <a:gd name="T62" fmla="*/ 46 w 49"/>
                <a:gd name="T6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23">
                  <a:moveTo>
                    <a:pt x="46" y="1"/>
                  </a:moveTo>
                  <a:cubicBezTo>
                    <a:pt x="0" y="0"/>
                    <a:pt x="0" y="0"/>
                    <a:pt x="0" y="0"/>
                  </a:cubicBezTo>
                  <a:cubicBezTo>
                    <a:pt x="1" y="19"/>
                    <a:pt x="1" y="19"/>
                    <a:pt x="1" y="19"/>
                  </a:cubicBezTo>
                  <a:cubicBezTo>
                    <a:pt x="1" y="19"/>
                    <a:pt x="4" y="20"/>
                    <a:pt x="4" y="19"/>
                  </a:cubicBezTo>
                  <a:cubicBezTo>
                    <a:pt x="5" y="18"/>
                    <a:pt x="4" y="15"/>
                    <a:pt x="4" y="13"/>
                  </a:cubicBezTo>
                  <a:cubicBezTo>
                    <a:pt x="5" y="10"/>
                    <a:pt x="5" y="2"/>
                    <a:pt x="6" y="10"/>
                  </a:cubicBezTo>
                  <a:cubicBezTo>
                    <a:pt x="6" y="10"/>
                    <a:pt x="6" y="17"/>
                    <a:pt x="6" y="19"/>
                  </a:cubicBezTo>
                  <a:cubicBezTo>
                    <a:pt x="6" y="20"/>
                    <a:pt x="7" y="20"/>
                    <a:pt x="8" y="19"/>
                  </a:cubicBezTo>
                  <a:cubicBezTo>
                    <a:pt x="8" y="19"/>
                    <a:pt x="10" y="5"/>
                    <a:pt x="10" y="6"/>
                  </a:cubicBezTo>
                  <a:cubicBezTo>
                    <a:pt x="10" y="8"/>
                    <a:pt x="11" y="11"/>
                    <a:pt x="11" y="14"/>
                  </a:cubicBezTo>
                  <a:cubicBezTo>
                    <a:pt x="11" y="15"/>
                    <a:pt x="10" y="20"/>
                    <a:pt x="12" y="20"/>
                  </a:cubicBezTo>
                  <a:cubicBezTo>
                    <a:pt x="14" y="21"/>
                    <a:pt x="13" y="20"/>
                    <a:pt x="13" y="15"/>
                  </a:cubicBezTo>
                  <a:cubicBezTo>
                    <a:pt x="13" y="15"/>
                    <a:pt x="15" y="3"/>
                    <a:pt x="15" y="8"/>
                  </a:cubicBezTo>
                  <a:cubicBezTo>
                    <a:pt x="15" y="11"/>
                    <a:pt x="15" y="15"/>
                    <a:pt x="15" y="19"/>
                  </a:cubicBezTo>
                  <a:cubicBezTo>
                    <a:pt x="15" y="20"/>
                    <a:pt x="15" y="21"/>
                    <a:pt x="17" y="21"/>
                  </a:cubicBezTo>
                  <a:cubicBezTo>
                    <a:pt x="17" y="21"/>
                    <a:pt x="20" y="5"/>
                    <a:pt x="20" y="8"/>
                  </a:cubicBezTo>
                  <a:cubicBezTo>
                    <a:pt x="20" y="9"/>
                    <a:pt x="21" y="21"/>
                    <a:pt x="22" y="21"/>
                  </a:cubicBezTo>
                  <a:cubicBezTo>
                    <a:pt x="25" y="21"/>
                    <a:pt x="23" y="22"/>
                    <a:pt x="24" y="16"/>
                  </a:cubicBezTo>
                  <a:cubicBezTo>
                    <a:pt x="25" y="16"/>
                    <a:pt x="26" y="5"/>
                    <a:pt x="27" y="9"/>
                  </a:cubicBezTo>
                  <a:cubicBezTo>
                    <a:pt x="28" y="13"/>
                    <a:pt x="28" y="17"/>
                    <a:pt x="28" y="21"/>
                  </a:cubicBezTo>
                  <a:cubicBezTo>
                    <a:pt x="33" y="22"/>
                    <a:pt x="29" y="23"/>
                    <a:pt x="31" y="14"/>
                  </a:cubicBezTo>
                  <a:cubicBezTo>
                    <a:pt x="31" y="13"/>
                    <a:pt x="31" y="6"/>
                    <a:pt x="32" y="9"/>
                  </a:cubicBezTo>
                  <a:cubicBezTo>
                    <a:pt x="32" y="12"/>
                    <a:pt x="34" y="19"/>
                    <a:pt x="34" y="21"/>
                  </a:cubicBezTo>
                  <a:cubicBezTo>
                    <a:pt x="33" y="23"/>
                    <a:pt x="37" y="22"/>
                    <a:pt x="37" y="21"/>
                  </a:cubicBezTo>
                  <a:cubicBezTo>
                    <a:pt x="37" y="18"/>
                    <a:pt x="39" y="10"/>
                    <a:pt x="39" y="10"/>
                  </a:cubicBezTo>
                  <a:cubicBezTo>
                    <a:pt x="39" y="11"/>
                    <a:pt x="40" y="22"/>
                    <a:pt x="40" y="22"/>
                  </a:cubicBezTo>
                  <a:cubicBezTo>
                    <a:pt x="41" y="22"/>
                    <a:pt x="42" y="22"/>
                    <a:pt x="42" y="22"/>
                  </a:cubicBezTo>
                  <a:cubicBezTo>
                    <a:pt x="42" y="21"/>
                    <a:pt x="43" y="10"/>
                    <a:pt x="44" y="11"/>
                  </a:cubicBezTo>
                  <a:cubicBezTo>
                    <a:pt x="44" y="12"/>
                    <a:pt x="45" y="22"/>
                    <a:pt x="45" y="22"/>
                  </a:cubicBezTo>
                  <a:cubicBezTo>
                    <a:pt x="46" y="22"/>
                    <a:pt x="49" y="21"/>
                    <a:pt x="49" y="21"/>
                  </a:cubicBezTo>
                  <a:cubicBezTo>
                    <a:pt x="49" y="18"/>
                    <a:pt x="47" y="3"/>
                    <a:pt x="46" y="2"/>
                  </a:cubicBezTo>
                  <a:lnTo>
                    <a:pt x="46" y="1"/>
                  </a:lnTo>
                  <a:close/>
                </a:path>
              </a:pathLst>
            </a:custGeom>
            <a:solidFill>
              <a:srgbClr val="0B52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Freeform 467"/>
            <p:cNvSpPr/>
            <p:nvPr/>
          </p:nvSpPr>
          <p:spPr bwMode="auto">
            <a:xfrm>
              <a:off x="1381126" y="2941638"/>
              <a:ext cx="461963" cy="390525"/>
            </a:xfrm>
            <a:custGeom>
              <a:avLst/>
              <a:gdLst>
                <a:gd name="T0" fmla="*/ 89 w 123"/>
                <a:gd name="T1" fmla="*/ 85 h 104"/>
                <a:gd name="T2" fmla="*/ 101 w 123"/>
                <a:gd name="T3" fmla="*/ 46 h 104"/>
                <a:gd name="T4" fmla="*/ 40 w 123"/>
                <a:gd name="T5" fmla="*/ 10 h 104"/>
                <a:gd name="T6" fmla="*/ 19 w 123"/>
                <a:gd name="T7" fmla="*/ 81 h 104"/>
                <a:gd name="T8" fmla="*/ 89 w 123"/>
                <a:gd name="T9" fmla="*/ 85 h 104"/>
              </a:gdLst>
              <a:ahLst/>
              <a:cxnLst>
                <a:cxn ang="0">
                  <a:pos x="T0" y="T1"/>
                </a:cxn>
                <a:cxn ang="0">
                  <a:pos x="T2" y="T3"/>
                </a:cxn>
                <a:cxn ang="0">
                  <a:pos x="T4" y="T5"/>
                </a:cxn>
                <a:cxn ang="0">
                  <a:pos x="T6" y="T7"/>
                </a:cxn>
                <a:cxn ang="0">
                  <a:pos x="T8" y="T9"/>
                </a:cxn>
              </a:cxnLst>
              <a:rect l="0" t="0" r="r" b="b"/>
              <a:pathLst>
                <a:path w="123" h="104">
                  <a:moveTo>
                    <a:pt x="89" y="85"/>
                  </a:moveTo>
                  <a:cubicBezTo>
                    <a:pt x="94" y="67"/>
                    <a:pt x="99" y="55"/>
                    <a:pt x="101" y="46"/>
                  </a:cubicBezTo>
                  <a:cubicBezTo>
                    <a:pt x="105" y="24"/>
                    <a:pt x="123" y="31"/>
                    <a:pt x="40" y="10"/>
                  </a:cubicBezTo>
                  <a:cubicBezTo>
                    <a:pt x="1" y="0"/>
                    <a:pt x="0" y="72"/>
                    <a:pt x="19" y="81"/>
                  </a:cubicBezTo>
                  <a:cubicBezTo>
                    <a:pt x="61" y="100"/>
                    <a:pt x="83" y="104"/>
                    <a:pt x="89" y="85"/>
                  </a:cubicBezTo>
                  <a:close/>
                </a:path>
              </a:pathLst>
            </a:custGeom>
            <a:solidFill>
              <a:srgbClr val="E7A7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Freeform 468"/>
            <p:cNvSpPr/>
            <p:nvPr/>
          </p:nvSpPr>
          <p:spPr bwMode="auto">
            <a:xfrm>
              <a:off x="1662113" y="3062288"/>
              <a:ext cx="319088" cy="374650"/>
            </a:xfrm>
            <a:custGeom>
              <a:avLst/>
              <a:gdLst>
                <a:gd name="T0" fmla="*/ 5 w 85"/>
                <a:gd name="T1" fmla="*/ 71 h 100"/>
                <a:gd name="T2" fmla="*/ 55 w 85"/>
                <a:gd name="T3" fmla="*/ 90 h 100"/>
                <a:gd name="T4" fmla="*/ 65 w 85"/>
                <a:gd name="T5" fmla="*/ 66 h 100"/>
                <a:gd name="T6" fmla="*/ 69 w 85"/>
                <a:gd name="T7" fmla="*/ 55 h 100"/>
                <a:gd name="T8" fmla="*/ 76 w 85"/>
                <a:gd name="T9" fmla="*/ 13 h 100"/>
                <a:gd name="T10" fmla="*/ 29 w 85"/>
                <a:gd name="T11" fmla="*/ 3 h 100"/>
                <a:gd name="T12" fmla="*/ 5 w 85"/>
                <a:gd name="T13" fmla="*/ 71 h 100"/>
              </a:gdLst>
              <a:ahLst/>
              <a:cxnLst>
                <a:cxn ang="0">
                  <a:pos x="T0" y="T1"/>
                </a:cxn>
                <a:cxn ang="0">
                  <a:pos x="T2" y="T3"/>
                </a:cxn>
                <a:cxn ang="0">
                  <a:pos x="T4" y="T5"/>
                </a:cxn>
                <a:cxn ang="0">
                  <a:pos x="T6" y="T7"/>
                </a:cxn>
                <a:cxn ang="0">
                  <a:pos x="T8" y="T9"/>
                </a:cxn>
                <a:cxn ang="0">
                  <a:pos x="T10" y="T11"/>
                </a:cxn>
                <a:cxn ang="0">
                  <a:pos x="T12" y="T13"/>
                </a:cxn>
              </a:cxnLst>
              <a:rect l="0" t="0" r="r" b="b"/>
              <a:pathLst>
                <a:path w="85" h="100">
                  <a:moveTo>
                    <a:pt x="5" y="71"/>
                  </a:moveTo>
                  <a:cubicBezTo>
                    <a:pt x="11" y="79"/>
                    <a:pt x="49" y="100"/>
                    <a:pt x="55" y="90"/>
                  </a:cubicBezTo>
                  <a:cubicBezTo>
                    <a:pt x="58" y="85"/>
                    <a:pt x="65" y="72"/>
                    <a:pt x="65" y="66"/>
                  </a:cubicBezTo>
                  <a:cubicBezTo>
                    <a:pt x="59" y="63"/>
                    <a:pt x="45" y="48"/>
                    <a:pt x="69" y="55"/>
                  </a:cubicBezTo>
                  <a:cubicBezTo>
                    <a:pt x="72" y="47"/>
                    <a:pt x="85" y="17"/>
                    <a:pt x="76" y="13"/>
                  </a:cubicBezTo>
                  <a:cubicBezTo>
                    <a:pt x="63" y="7"/>
                    <a:pt x="50" y="0"/>
                    <a:pt x="29" y="3"/>
                  </a:cubicBezTo>
                  <a:cubicBezTo>
                    <a:pt x="27" y="3"/>
                    <a:pt x="0" y="67"/>
                    <a:pt x="5" y="71"/>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Freeform 469"/>
            <p:cNvSpPr/>
            <p:nvPr/>
          </p:nvSpPr>
          <p:spPr bwMode="auto">
            <a:xfrm>
              <a:off x="2716213" y="2844800"/>
              <a:ext cx="349250" cy="265113"/>
            </a:xfrm>
            <a:custGeom>
              <a:avLst/>
              <a:gdLst>
                <a:gd name="T0" fmla="*/ 19 w 93"/>
                <a:gd name="T1" fmla="*/ 42 h 71"/>
                <a:gd name="T2" fmla="*/ 58 w 93"/>
                <a:gd name="T3" fmla="*/ 56 h 71"/>
                <a:gd name="T4" fmla="*/ 87 w 93"/>
                <a:gd name="T5" fmla="*/ 34 h 71"/>
                <a:gd name="T6" fmla="*/ 17 w 93"/>
                <a:gd name="T7" fmla="*/ 8 h 71"/>
                <a:gd name="T8" fmla="*/ 19 w 93"/>
                <a:gd name="T9" fmla="*/ 42 h 71"/>
              </a:gdLst>
              <a:ahLst/>
              <a:cxnLst>
                <a:cxn ang="0">
                  <a:pos x="T0" y="T1"/>
                </a:cxn>
                <a:cxn ang="0">
                  <a:pos x="T2" y="T3"/>
                </a:cxn>
                <a:cxn ang="0">
                  <a:pos x="T4" y="T5"/>
                </a:cxn>
                <a:cxn ang="0">
                  <a:pos x="T6" y="T7"/>
                </a:cxn>
                <a:cxn ang="0">
                  <a:pos x="T8" y="T9"/>
                </a:cxn>
              </a:cxnLst>
              <a:rect l="0" t="0" r="r" b="b"/>
              <a:pathLst>
                <a:path w="93" h="71">
                  <a:moveTo>
                    <a:pt x="19" y="42"/>
                  </a:moveTo>
                  <a:cubicBezTo>
                    <a:pt x="37" y="48"/>
                    <a:pt x="49" y="54"/>
                    <a:pt x="58" y="56"/>
                  </a:cubicBezTo>
                  <a:cubicBezTo>
                    <a:pt x="79" y="64"/>
                    <a:pt x="74" y="71"/>
                    <a:pt x="87" y="34"/>
                  </a:cubicBezTo>
                  <a:cubicBezTo>
                    <a:pt x="93" y="17"/>
                    <a:pt x="23" y="0"/>
                    <a:pt x="17" y="8"/>
                  </a:cubicBezTo>
                  <a:cubicBezTo>
                    <a:pt x="2" y="25"/>
                    <a:pt x="0" y="35"/>
                    <a:pt x="19" y="42"/>
                  </a:cubicBezTo>
                  <a:close/>
                </a:path>
              </a:pathLst>
            </a:custGeom>
            <a:solidFill>
              <a:srgbClr val="E7A7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Freeform 470"/>
            <p:cNvSpPr/>
            <p:nvPr/>
          </p:nvSpPr>
          <p:spPr bwMode="auto">
            <a:xfrm>
              <a:off x="2638426" y="2944813"/>
              <a:ext cx="374650" cy="312738"/>
            </a:xfrm>
            <a:custGeom>
              <a:avLst/>
              <a:gdLst>
                <a:gd name="T0" fmla="*/ 27 w 100"/>
                <a:gd name="T1" fmla="*/ 4 h 83"/>
                <a:gd name="T2" fmla="*/ 10 w 100"/>
                <a:gd name="T3" fmla="*/ 55 h 83"/>
                <a:gd name="T4" fmla="*/ 34 w 100"/>
                <a:gd name="T5" fmla="*/ 64 h 83"/>
                <a:gd name="T6" fmla="*/ 45 w 100"/>
                <a:gd name="T7" fmla="*/ 68 h 83"/>
                <a:gd name="T8" fmla="*/ 87 w 100"/>
                <a:gd name="T9" fmla="*/ 74 h 83"/>
                <a:gd name="T10" fmla="*/ 96 w 100"/>
                <a:gd name="T11" fmla="*/ 27 h 83"/>
                <a:gd name="T12" fmla="*/ 27 w 100"/>
                <a:gd name="T13" fmla="*/ 4 h 83"/>
              </a:gdLst>
              <a:ahLst/>
              <a:cxnLst>
                <a:cxn ang="0">
                  <a:pos x="T0" y="T1"/>
                </a:cxn>
                <a:cxn ang="0">
                  <a:pos x="T2" y="T3"/>
                </a:cxn>
                <a:cxn ang="0">
                  <a:pos x="T4" y="T5"/>
                </a:cxn>
                <a:cxn ang="0">
                  <a:pos x="T6" y="T7"/>
                </a:cxn>
                <a:cxn ang="0">
                  <a:pos x="T8" y="T9"/>
                </a:cxn>
                <a:cxn ang="0">
                  <a:pos x="T10" y="T11"/>
                </a:cxn>
                <a:cxn ang="0">
                  <a:pos x="T12" y="T13"/>
                </a:cxn>
              </a:cxnLst>
              <a:rect l="0" t="0" r="r" b="b"/>
              <a:pathLst>
                <a:path w="100" h="83">
                  <a:moveTo>
                    <a:pt x="27" y="4"/>
                  </a:moveTo>
                  <a:cubicBezTo>
                    <a:pt x="20" y="11"/>
                    <a:pt x="0" y="49"/>
                    <a:pt x="10" y="55"/>
                  </a:cubicBezTo>
                  <a:cubicBezTo>
                    <a:pt x="15" y="58"/>
                    <a:pt x="28" y="64"/>
                    <a:pt x="34" y="64"/>
                  </a:cubicBezTo>
                  <a:cubicBezTo>
                    <a:pt x="37" y="59"/>
                    <a:pt x="51" y="44"/>
                    <a:pt x="45" y="68"/>
                  </a:cubicBezTo>
                  <a:cubicBezTo>
                    <a:pt x="53" y="71"/>
                    <a:pt x="84" y="83"/>
                    <a:pt x="87" y="74"/>
                  </a:cubicBezTo>
                  <a:cubicBezTo>
                    <a:pt x="92" y="61"/>
                    <a:pt x="100" y="48"/>
                    <a:pt x="96" y="27"/>
                  </a:cubicBezTo>
                  <a:cubicBezTo>
                    <a:pt x="96" y="24"/>
                    <a:pt x="31" y="0"/>
                    <a:pt x="27" y="4"/>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Freeform 471"/>
            <p:cNvSpPr/>
            <p:nvPr/>
          </p:nvSpPr>
          <p:spPr bwMode="auto">
            <a:xfrm>
              <a:off x="2382838" y="4457700"/>
              <a:ext cx="652463" cy="438150"/>
            </a:xfrm>
            <a:custGeom>
              <a:avLst/>
              <a:gdLst>
                <a:gd name="T0" fmla="*/ 174 w 174"/>
                <a:gd name="T1" fmla="*/ 44 h 117"/>
                <a:gd name="T2" fmla="*/ 129 w 174"/>
                <a:gd name="T3" fmla="*/ 90 h 117"/>
                <a:gd name="T4" fmla="*/ 70 w 174"/>
                <a:gd name="T5" fmla="*/ 116 h 117"/>
                <a:gd name="T6" fmla="*/ 53 w 174"/>
                <a:gd name="T7" fmla="*/ 117 h 117"/>
                <a:gd name="T8" fmla="*/ 36 w 174"/>
                <a:gd name="T9" fmla="*/ 114 h 117"/>
                <a:gd name="T10" fmla="*/ 10 w 174"/>
                <a:gd name="T11" fmla="*/ 92 h 117"/>
                <a:gd name="T12" fmla="*/ 0 w 174"/>
                <a:gd name="T13" fmla="*/ 59 h 117"/>
                <a:gd name="T14" fmla="*/ 2 w 174"/>
                <a:gd name="T15" fmla="*/ 42 h 117"/>
                <a:gd name="T16" fmla="*/ 9 w 174"/>
                <a:gd name="T17" fmla="*/ 27 h 117"/>
                <a:gd name="T18" fmla="*/ 72 w 174"/>
                <a:gd name="T19" fmla="*/ 13 h 117"/>
                <a:gd name="T20" fmla="*/ 89 w 174"/>
                <a:gd name="T21" fmla="*/ 42 h 117"/>
                <a:gd name="T22" fmla="*/ 89 w 174"/>
                <a:gd name="T23" fmla="*/ 51 h 117"/>
                <a:gd name="T24" fmla="*/ 87 w 174"/>
                <a:gd name="T25" fmla="*/ 59 h 117"/>
                <a:gd name="T26" fmla="*/ 76 w 174"/>
                <a:gd name="T27" fmla="*/ 73 h 117"/>
                <a:gd name="T28" fmla="*/ 60 w 174"/>
                <a:gd name="T29" fmla="*/ 79 h 117"/>
                <a:gd name="T30" fmla="*/ 43 w 174"/>
                <a:gd name="T31" fmla="*/ 75 h 117"/>
                <a:gd name="T32" fmla="*/ 34 w 174"/>
                <a:gd name="T33" fmla="*/ 44 h 117"/>
                <a:gd name="T34" fmla="*/ 63 w 174"/>
                <a:gd name="T35" fmla="*/ 37 h 117"/>
                <a:gd name="T36" fmla="*/ 67 w 174"/>
                <a:gd name="T37" fmla="*/ 53 h 117"/>
                <a:gd name="T38" fmla="*/ 55 w 174"/>
                <a:gd name="T39" fmla="*/ 61 h 117"/>
                <a:gd name="T40" fmla="*/ 66 w 174"/>
                <a:gd name="T41" fmla="*/ 53 h 117"/>
                <a:gd name="T42" fmla="*/ 62 w 174"/>
                <a:gd name="T43" fmla="*/ 39 h 117"/>
                <a:gd name="T44" fmla="*/ 48 w 174"/>
                <a:gd name="T45" fmla="*/ 36 h 117"/>
                <a:gd name="T46" fmla="*/ 37 w 174"/>
                <a:gd name="T47" fmla="*/ 45 h 117"/>
                <a:gd name="T48" fmla="*/ 37 w 174"/>
                <a:gd name="T49" fmla="*/ 59 h 117"/>
                <a:gd name="T50" fmla="*/ 46 w 174"/>
                <a:gd name="T51" fmla="*/ 70 h 117"/>
                <a:gd name="T52" fmla="*/ 72 w 174"/>
                <a:gd name="T53" fmla="*/ 68 h 117"/>
                <a:gd name="T54" fmla="*/ 81 w 174"/>
                <a:gd name="T55" fmla="*/ 57 h 117"/>
                <a:gd name="T56" fmla="*/ 82 w 174"/>
                <a:gd name="T57" fmla="*/ 50 h 117"/>
                <a:gd name="T58" fmla="*/ 82 w 174"/>
                <a:gd name="T59" fmla="*/ 43 h 117"/>
                <a:gd name="T60" fmla="*/ 67 w 174"/>
                <a:gd name="T61" fmla="*/ 20 h 117"/>
                <a:gd name="T62" fmla="*/ 54 w 174"/>
                <a:gd name="T63" fmla="*/ 15 h 117"/>
                <a:gd name="T64" fmla="*/ 40 w 174"/>
                <a:gd name="T65" fmla="*/ 16 h 117"/>
                <a:gd name="T66" fmla="*/ 17 w 174"/>
                <a:gd name="T67" fmla="*/ 32 h 117"/>
                <a:gd name="T68" fmla="*/ 9 w 174"/>
                <a:gd name="T69" fmla="*/ 59 h 117"/>
                <a:gd name="T70" fmla="*/ 18 w 174"/>
                <a:gd name="T71" fmla="*/ 87 h 117"/>
                <a:gd name="T72" fmla="*/ 40 w 174"/>
                <a:gd name="T73" fmla="*/ 105 h 117"/>
                <a:gd name="T74" fmla="*/ 53 w 174"/>
                <a:gd name="T75" fmla="*/ 108 h 117"/>
                <a:gd name="T76" fmla="*/ 69 w 174"/>
                <a:gd name="T77" fmla="*/ 107 h 117"/>
                <a:gd name="T78" fmla="*/ 125 w 174"/>
                <a:gd name="T79" fmla="*/ 84 h 117"/>
                <a:gd name="T80" fmla="*/ 174 w 174"/>
                <a:gd name="T81" fmla="*/ 4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4" h="117">
                  <a:moveTo>
                    <a:pt x="174" y="44"/>
                  </a:moveTo>
                  <a:cubicBezTo>
                    <a:pt x="161" y="61"/>
                    <a:pt x="146" y="77"/>
                    <a:pt x="129" y="90"/>
                  </a:cubicBezTo>
                  <a:cubicBezTo>
                    <a:pt x="112" y="102"/>
                    <a:pt x="92" y="112"/>
                    <a:pt x="70" y="116"/>
                  </a:cubicBezTo>
                  <a:cubicBezTo>
                    <a:pt x="64" y="117"/>
                    <a:pt x="59" y="117"/>
                    <a:pt x="53" y="117"/>
                  </a:cubicBezTo>
                  <a:cubicBezTo>
                    <a:pt x="47" y="117"/>
                    <a:pt x="42" y="116"/>
                    <a:pt x="36" y="114"/>
                  </a:cubicBezTo>
                  <a:cubicBezTo>
                    <a:pt x="25" y="109"/>
                    <a:pt x="16" y="101"/>
                    <a:pt x="10" y="92"/>
                  </a:cubicBezTo>
                  <a:cubicBezTo>
                    <a:pt x="4" y="82"/>
                    <a:pt x="0" y="71"/>
                    <a:pt x="0" y="59"/>
                  </a:cubicBezTo>
                  <a:cubicBezTo>
                    <a:pt x="0" y="54"/>
                    <a:pt x="0" y="48"/>
                    <a:pt x="2" y="42"/>
                  </a:cubicBezTo>
                  <a:cubicBezTo>
                    <a:pt x="3" y="37"/>
                    <a:pt x="6" y="31"/>
                    <a:pt x="9" y="27"/>
                  </a:cubicBezTo>
                  <a:cubicBezTo>
                    <a:pt x="23" y="8"/>
                    <a:pt x="51" y="0"/>
                    <a:pt x="72" y="13"/>
                  </a:cubicBezTo>
                  <a:cubicBezTo>
                    <a:pt x="82" y="20"/>
                    <a:pt x="88" y="31"/>
                    <a:pt x="89" y="42"/>
                  </a:cubicBezTo>
                  <a:cubicBezTo>
                    <a:pt x="90" y="45"/>
                    <a:pt x="90" y="48"/>
                    <a:pt x="89" y="51"/>
                  </a:cubicBezTo>
                  <a:cubicBezTo>
                    <a:pt x="89" y="54"/>
                    <a:pt x="88" y="57"/>
                    <a:pt x="87" y="59"/>
                  </a:cubicBezTo>
                  <a:cubicBezTo>
                    <a:pt x="85" y="65"/>
                    <a:pt x="81" y="70"/>
                    <a:pt x="76" y="73"/>
                  </a:cubicBezTo>
                  <a:cubicBezTo>
                    <a:pt x="71" y="76"/>
                    <a:pt x="66" y="78"/>
                    <a:pt x="60" y="79"/>
                  </a:cubicBezTo>
                  <a:cubicBezTo>
                    <a:pt x="54" y="79"/>
                    <a:pt x="48" y="78"/>
                    <a:pt x="43" y="75"/>
                  </a:cubicBezTo>
                  <a:cubicBezTo>
                    <a:pt x="33" y="68"/>
                    <a:pt x="29" y="54"/>
                    <a:pt x="34" y="44"/>
                  </a:cubicBezTo>
                  <a:cubicBezTo>
                    <a:pt x="39" y="33"/>
                    <a:pt x="55" y="29"/>
                    <a:pt x="63" y="37"/>
                  </a:cubicBezTo>
                  <a:cubicBezTo>
                    <a:pt x="67" y="41"/>
                    <a:pt x="69" y="48"/>
                    <a:pt x="67" y="53"/>
                  </a:cubicBezTo>
                  <a:cubicBezTo>
                    <a:pt x="66" y="58"/>
                    <a:pt x="60" y="62"/>
                    <a:pt x="55" y="61"/>
                  </a:cubicBezTo>
                  <a:cubicBezTo>
                    <a:pt x="60" y="61"/>
                    <a:pt x="65" y="57"/>
                    <a:pt x="66" y="53"/>
                  </a:cubicBezTo>
                  <a:cubicBezTo>
                    <a:pt x="67" y="48"/>
                    <a:pt x="66" y="42"/>
                    <a:pt x="62" y="39"/>
                  </a:cubicBezTo>
                  <a:cubicBezTo>
                    <a:pt x="58" y="36"/>
                    <a:pt x="53" y="35"/>
                    <a:pt x="48" y="36"/>
                  </a:cubicBezTo>
                  <a:cubicBezTo>
                    <a:pt x="43" y="37"/>
                    <a:pt x="39" y="41"/>
                    <a:pt x="37" y="45"/>
                  </a:cubicBezTo>
                  <a:cubicBezTo>
                    <a:pt x="35" y="50"/>
                    <a:pt x="35" y="55"/>
                    <a:pt x="37" y="59"/>
                  </a:cubicBezTo>
                  <a:cubicBezTo>
                    <a:pt x="39" y="64"/>
                    <a:pt x="42" y="68"/>
                    <a:pt x="46" y="70"/>
                  </a:cubicBezTo>
                  <a:cubicBezTo>
                    <a:pt x="54" y="75"/>
                    <a:pt x="65" y="74"/>
                    <a:pt x="72" y="68"/>
                  </a:cubicBezTo>
                  <a:cubicBezTo>
                    <a:pt x="76" y="65"/>
                    <a:pt x="79" y="61"/>
                    <a:pt x="81" y="57"/>
                  </a:cubicBezTo>
                  <a:cubicBezTo>
                    <a:pt x="82" y="55"/>
                    <a:pt x="82" y="52"/>
                    <a:pt x="82" y="50"/>
                  </a:cubicBezTo>
                  <a:cubicBezTo>
                    <a:pt x="83" y="48"/>
                    <a:pt x="83" y="45"/>
                    <a:pt x="82" y="43"/>
                  </a:cubicBezTo>
                  <a:cubicBezTo>
                    <a:pt x="81" y="33"/>
                    <a:pt x="75" y="25"/>
                    <a:pt x="67" y="20"/>
                  </a:cubicBezTo>
                  <a:cubicBezTo>
                    <a:pt x="63" y="17"/>
                    <a:pt x="59" y="16"/>
                    <a:pt x="54" y="15"/>
                  </a:cubicBezTo>
                  <a:cubicBezTo>
                    <a:pt x="49" y="15"/>
                    <a:pt x="45" y="15"/>
                    <a:pt x="40" y="16"/>
                  </a:cubicBezTo>
                  <a:cubicBezTo>
                    <a:pt x="31" y="18"/>
                    <a:pt x="22" y="24"/>
                    <a:pt x="17" y="32"/>
                  </a:cubicBezTo>
                  <a:cubicBezTo>
                    <a:pt x="11" y="40"/>
                    <a:pt x="8" y="49"/>
                    <a:pt x="9" y="59"/>
                  </a:cubicBezTo>
                  <a:cubicBezTo>
                    <a:pt x="9" y="69"/>
                    <a:pt x="13" y="78"/>
                    <a:pt x="18" y="87"/>
                  </a:cubicBezTo>
                  <a:cubicBezTo>
                    <a:pt x="23" y="95"/>
                    <a:pt x="31" y="101"/>
                    <a:pt x="40" y="105"/>
                  </a:cubicBezTo>
                  <a:cubicBezTo>
                    <a:pt x="44" y="107"/>
                    <a:pt x="49" y="108"/>
                    <a:pt x="53" y="108"/>
                  </a:cubicBezTo>
                  <a:cubicBezTo>
                    <a:pt x="58" y="108"/>
                    <a:pt x="64" y="108"/>
                    <a:pt x="69" y="107"/>
                  </a:cubicBezTo>
                  <a:cubicBezTo>
                    <a:pt x="89" y="104"/>
                    <a:pt x="108" y="96"/>
                    <a:pt x="125" y="84"/>
                  </a:cubicBezTo>
                  <a:cubicBezTo>
                    <a:pt x="143" y="73"/>
                    <a:pt x="159" y="59"/>
                    <a:pt x="174" y="44"/>
                  </a:cubicBezTo>
                  <a:close/>
                </a:path>
              </a:pathLst>
            </a:custGeom>
            <a:solidFill>
              <a:srgbClr val="0088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Freeform 472"/>
            <p:cNvSpPr/>
            <p:nvPr/>
          </p:nvSpPr>
          <p:spPr bwMode="auto">
            <a:xfrm>
              <a:off x="3455988" y="4446588"/>
              <a:ext cx="654050" cy="438150"/>
            </a:xfrm>
            <a:custGeom>
              <a:avLst/>
              <a:gdLst>
                <a:gd name="T0" fmla="*/ 0 w 174"/>
                <a:gd name="T1" fmla="*/ 44 h 117"/>
                <a:gd name="T2" fmla="*/ 45 w 174"/>
                <a:gd name="T3" fmla="*/ 90 h 117"/>
                <a:gd name="T4" fmla="*/ 104 w 174"/>
                <a:gd name="T5" fmla="*/ 116 h 117"/>
                <a:gd name="T6" fmla="*/ 120 w 174"/>
                <a:gd name="T7" fmla="*/ 117 h 117"/>
                <a:gd name="T8" fmla="*/ 138 w 174"/>
                <a:gd name="T9" fmla="*/ 113 h 117"/>
                <a:gd name="T10" fmla="*/ 164 w 174"/>
                <a:gd name="T11" fmla="*/ 92 h 117"/>
                <a:gd name="T12" fmla="*/ 174 w 174"/>
                <a:gd name="T13" fmla="*/ 59 h 117"/>
                <a:gd name="T14" fmla="*/ 172 w 174"/>
                <a:gd name="T15" fmla="*/ 42 h 117"/>
                <a:gd name="T16" fmla="*/ 164 w 174"/>
                <a:gd name="T17" fmla="*/ 27 h 117"/>
                <a:gd name="T18" fmla="*/ 102 w 174"/>
                <a:gd name="T19" fmla="*/ 13 h 117"/>
                <a:gd name="T20" fmla="*/ 84 w 174"/>
                <a:gd name="T21" fmla="*/ 42 h 117"/>
                <a:gd name="T22" fmla="*/ 84 w 174"/>
                <a:gd name="T23" fmla="*/ 51 h 117"/>
                <a:gd name="T24" fmla="*/ 87 w 174"/>
                <a:gd name="T25" fmla="*/ 59 h 117"/>
                <a:gd name="T26" fmla="*/ 98 w 174"/>
                <a:gd name="T27" fmla="*/ 73 h 117"/>
                <a:gd name="T28" fmla="*/ 114 w 174"/>
                <a:gd name="T29" fmla="*/ 79 h 117"/>
                <a:gd name="T30" fmla="*/ 131 w 174"/>
                <a:gd name="T31" fmla="*/ 74 h 117"/>
                <a:gd name="T32" fmla="*/ 140 w 174"/>
                <a:gd name="T33" fmla="*/ 44 h 117"/>
                <a:gd name="T34" fmla="*/ 111 w 174"/>
                <a:gd name="T35" fmla="*/ 37 h 117"/>
                <a:gd name="T36" fmla="*/ 106 w 174"/>
                <a:gd name="T37" fmla="*/ 53 h 117"/>
                <a:gd name="T38" fmla="*/ 119 w 174"/>
                <a:gd name="T39" fmla="*/ 61 h 117"/>
                <a:gd name="T40" fmla="*/ 108 w 174"/>
                <a:gd name="T41" fmla="*/ 52 h 117"/>
                <a:gd name="T42" fmla="*/ 112 w 174"/>
                <a:gd name="T43" fmla="*/ 39 h 117"/>
                <a:gd name="T44" fmla="*/ 126 w 174"/>
                <a:gd name="T45" fmla="*/ 36 h 117"/>
                <a:gd name="T46" fmla="*/ 136 w 174"/>
                <a:gd name="T47" fmla="*/ 45 h 117"/>
                <a:gd name="T48" fmla="*/ 137 w 174"/>
                <a:gd name="T49" fmla="*/ 59 h 117"/>
                <a:gd name="T50" fmla="*/ 128 w 174"/>
                <a:gd name="T51" fmla="*/ 70 h 117"/>
                <a:gd name="T52" fmla="*/ 101 w 174"/>
                <a:gd name="T53" fmla="*/ 68 h 117"/>
                <a:gd name="T54" fmla="*/ 93 w 174"/>
                <a:gd name="T55" fmla="*/ 57 h 117"/>
                <a:gd name="T56" fmla="*/ 91 w 174"/>
                <a:gd name="T57" fmla="*/ 50 h 117"/>
                <a:gd name="T58" fmla="*/ 91 w 174"/>
                <a:gd name="T59" fmla="*/ 43 h 117"/>
                <a:gd name="T60" fmla="*/ 106 w 174"/>
                <a:gd name="T61" fmla="*/ 20 h 117"/>
                <a:gd name="T62" fmla="*/ 119 w 174"/>
                <a:gd name="T63" fmla="*/ 15 h 117"/>
                <a:gd name="T64" fmla="*/ 134 w 174"/>
                <a:gd name="T65" fmla="*/ 16 h 117"/>
                <a:gd name="T66" fmla="*/ 157 w 174"/>
                <a:gd name="T67" fmla="*/ 32 h 117"/>
                <a:gd name="T68" fmla="*/ 165 w 174"/>
                <a:gd name="T69" fmla="*/ 59 h 117"/>
                <a:gd name="T70" fmla="*/ 156 w 174"/>
                <a:gd name="T71" fmla="*/ 86 h 117"/>
                <a:gd name="T72" fmla="*/ 134 w 174"/>
                <a:gd name="T73" fmla="*/ 105 h 117"/>
                <a:gd name="T74" fmla="*/ 120 w 174"/>
                <a:gd name="T75" fmla="*/ 108 h 117"/>
                <a:gd name="T76" fmla="*/ 105 w 174"/>
                <a:gd name="T77" fmla="*/ 107 h 117"/>
                <a:gd name="T78" fmla="*/ 48 w 174"/>
                <a:gd name="T79" fmla="*/ 84 h 117"/>
                <a:gd name="T80" fmla="*/ 0 w 174"/>
                <a:gd name="T81" fmla="*/ 4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4" h="117">
                  <a:moveTo>
                    <a:pt x="0" y="44"/>
                  </a:moveTo>
                  <a:cubicBezTo>
                    <a:pt x="13" y="61"/>
                    <a:pt x="27" y="77"/>
                    <a:pt x="45" y="90"/>
                  </a:cubicBezTo>
                  <a:cubicBezTo>
                    <a:pt x="62" y="102"/>
                    <a:pt x="82" y="112"/>
                    <a:pt x="104" y="116"/>
                  </a:cubicBezTo>
                  <a:cubicBezTo>
                    <a:pt x="109" y="117"/>
                    <a:pt x="115" y="117"/>
                    <a:pt x="120" y="117"/>
                  </a:cubicBezTo>
                  <a:cubicBezTo>
                    <a:pt x="126" y="117"/>
                    <a:pt x="132" y="116"/>
                    <a:pt x="138" y="113"/>
                  </a:cubicBezTo>
                  <a:cubicBezTo>
                    <a:pt x="148" y="109"/>
                    <a:pt x="157" y="101"/>
                    <a:pt x="164" y="92"/>
                  </a:cubicBezTo>
                  <a:cubicBezTo>
                    <a:pt x="170" y="82"/>
                    <a:pt x="173" y="71"/>
                    <a:pt x="174" y="59"/>
                  </a:cubicBezTo>
                  <a:cubicBezTo>
                    <a:pt x="174" y="54"/>
                    <a:pt x="174" y="48"/>
                    <a:pt x="172" y="42"/>
                  </a:cubicBezTo>
                  <a:cubicBezTo>
                    <a:pt x="170" y="37"/>
                    <a:pt x="168" y="31"/>
                    <a:pt x="164" y="27"/>
                  </a:cubicBezTo>
                  <a:cubicBezTo>
                    <a:pt x="151" y="8"/>
                    <a:pt x="123" y="0"/>
                    <a:pt x="102" y="13"/>
                  </a:cubicBezTo>
                  <a:cubicBezTo>
                    <a:pt x="92" y="19"/>
                    <a:pt x="85" y="30"/>
                    <a:pt x="84" y="42"/>
                  </a:cubicBezTo>
                  <a:cubicBezTo>
                    <a:pt x="84" y="45"/>
                    <a:pt x="84" y="48"/>
                    <a:pt x="84" y="51"/>
                  </a:cubicBezTo>
                  <a:cubicBezTo>
                    <a:pt x="85" y="54"/>
                    <a:pt x="86" y="57"/>
                    <a:pt x="87" y="59"/>
                  </a:cubicBezTo>
                  <a:cubicBezTo>
                    <a:pt x="89" y="65"/>
                    <a:pt x="93" y="70"/>
                    <a:pt x="98" y="73"/>
                  </a:cubicBezTo>
                  <a:cubicBezTo>
                    <a:pt x="102" y="76"/>
                    <a:pt x="108" y="78"/>
                    <a:pt x="114" y="79"/>
                  </a:cubicBezTo>
                  <a:cubicBezTo>
                    <a:pt x="120" y="79"/>
                    <a:pt x="126" y="78"/>
                    <a:pt x="131" y="74"/>
                  </a:cubicBezTo>
                  <a:cubicBezTo>
                    <a:pt x="141" y="68"/>
                    <a:pt x="145" y="54"/>
                    <a:pt x="140" y="44"/>
                  </a:cubicBezTo>
                  <a:cubicBezTo>
                    <a:pt x="134" y="33"/>
                    <a:pt x="119" y="29"/>
                    <a:pt x="111" y="37"/>
                  </a:cubicBezTo>
                  <a:cubicBezTo>
                    <a:pt x="106" y="41"/>
                    <a:pt x="105" y="47"/>
                    <a:pt x="106" y="53"/>
                  </a:cubicBezTo>
                  <a:cubicBezTo>
                    <a:pt x="108" y="58"/>
                    <a:pt x="114" y="62"/>
                    <a:pt x="119" y="61"/>
                  </a:cubicBezTo>
                  <a:cubicBezTo>
                    <a:pt x="114" y="61"/>
                    <a:pt x="109" y="57"/>
                    <a:pt x="108" y="52"/>
                  </a:cubicBezTo>
                  <a:cubicBezTo>
                    <a:pt x="106" y="48"/>
                    <a:pt x="108" y="42"/>
                    <a:pt x="112" y="39"/>
                  </a:cubicBezTo>
                  <a:cubicBezTo>
                    <a:pt x="116" y="36"/>
                    <a:pt x="121" y="35"/>
                    <a:pt x="126" y="36"/>
                  </a:cubicBezTo>
                  <a:cubicBezTo>
                    <a:pt x="130" y="37"/>
                    <a:pt x="134" y="41"/>
                    <a:pt x="136" y="45"/>
                  </a:cubicBezTo>
                  <a:cubicBezTo>
                    <a:pt x="138" y="50"/>
                    <a:pt x="138" y="55"/>
                    <a:pt x="137" y="59"/>
                  </a:cubicBezTo>
                  <a:cubicBezTo>
                    <a:pt x="135" y="64"/>
                    <a:pt x="132" y="68"/>
                    <a:pt x="128" y="70"/>
                  </a:cubicBezTo>
                  <a:cubicBezTo>
                    <a:pt x="120" y="75"/>
                    <a:pt x="109" y="74"/>
                    <a:pt x="101" y="68"/>
                  </a:cubicBezTo>
                  <a:cubicBezTo>
                    <a:pt x="98" y="65"/>
                    <a:pt x="95" y="61"/>
                    <a:pt x="93" y="57"/>
                  </a:cubicBezTo>
                  <a:cubicBezTo>
                    <a:pt x="92" y="55"/>
                    <a:pt x="92" y="52"/>
                    <a:pt x="91" y="50"/>
                  </a:cubicBezTo>
                  <a:cubicBezTo>
                    <a:pt x="91" y="48"/>
                    <a:pt x="91" y="45"/>
                    <a:pt x="91" y="43"/>
                  </a:cubicBezTo>
                  <a:cubicBezTo>
                    <a:pt x="93" y="33"/>
                    <a:pt x="98" y="25"/>
                    <a:pt x="106" y="20"/>
                  </a:cubicBezTo>
                  <a:cubicBezTo>
                    <a:pt x="110" y="17"/>
                    <a:pt x="115" y="16"/>
                    <a:pt x="119" y="15"/>
                  </a:cubicBezTo>
                  <a:cubicBezTo>
                    <a:pt x="124" y="15"/>
                    <a:pt x="129" y="15"/>
                    <a:pt x="134" y="16"/>
                  </a:cubicBezTo>
                  <a:cubicBezTo>
                    <a:pt x="143" y="18"/>
                    <a:pt x="151" y="24"/>
                    <a:pt x="157" y="32"/>
                  </a:cubicBezTo>
                  <a:cubicBezTo>
                    <a:pt x="163" y="40"/>
                    <a:pt x="165" y="49"/>
                    <a:pt x="165" y="59"/>
                  </a:cubicBezTo>
                  <a:cubicBezTo>
                    <a:pt x="164" y="69"/>
                    <a:pt x="161" y="78"/>
                    <a:pt x="156" y="86"/>
                  </a:cubicBezTo>
                  <a:cubicBezTo>
                    <a:pt x="150" y="95"/>
                    <a:pt x="143" y="101"/>
                    <a:pt x="134" y="105"/>
                  </a:cubicBezTo>
                  <a:cubicBezTo>
                    <a:pt x="130" y="107"/>
                    <a:pt x="125" y="108"/>
                    <a:pt x="120" y="108"/>
                  </a:cubicBezTo>
                  <a:cubicBezTo>
                    <a:pt x="115" y="108"/>
                    <a:pt x="110" y="108"/>
                    <a:pt x="105" y="107"/>
                  </a:cubicBezTo>
                  <a:cubicBezTo>
                    <a:pt x="85" y="104"/>
                    <a:pt x="66" y="96"/>
                    <a:pt x="48" y="84"/>
                  </a:cubicBezTo>
                  <a:cubicBezTo>
                    <a:pt x="31" y="73"/>
                    <a:pt x="15" y="59"/>
                    <a:pt x="0" y="44"/>
                  </a:cubicBezTo>
                  <a:close/>
                </a:path>
              </a:pathLst>
            </a:custGeom>
            <a:solidFill>
              <a:srgbClr val="0088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Freeform 473"/>
            <p:cNvSpPr/>
            <p:nvPr/>
          </p:nvSpPr>
          <p:spPr bwMode="auto">
            <a:xfrm>
              <a:off x="3252788" y="4446588"/>
              <a:ext cx="46038" cy="115888"/>
            </a:xfrm>
            <a:custGeom>
              <a:avLst/>
              <a:gdLst>
                <a:gd name="T0" fmla="*/ 8 w 29"/>
                <a:gd name="T1" fmla="*/ 73 h 73"/>
                <a:gd name="T2" fmla="*/ 0 w 29"/>
                <a:gd name="T3" fmla="*/ 70 h 73"/>
                <a:gd name="T4" fmla="*/ 19 w 29"/>
                <a:gd name="T5" fmla="*/ 0 h 73"/>
                <a:gd name="T6" fmla="*/ 29 w 29"/>
                <a:gd name="T7" fmla="*/ 2 h 73"/>
                <a:gd name="T8" fmla="*/ 8 w 29"/>
                <a:gd name="T9" fmla="*/ 73 h 73"/>
              </a:gdLst>
              <a:ahLst/>
              <a:cxnLst>
                <a:cxn ang="0">
                  <a:pos x="T0" y="T1"/>
                </a:cxn>
                <a:cxn ang="0">
                  <a:pos x="T2" y="T3"/>
                </a:cxn>
                <a:cxn ang="0">
                  <a:pos x="T4" y="T5"/>
                </a:cxn>
                <a:cxn ang="0">
                  <a:pos x="T6" y="T7"/>
                </a:cxn>
                <a:cxn ang="0">
                  <a:pos x="T8" y="T9"/>
                </a:cxn>
              </a:cxnLst>
              <a:rect l="0" t="0" r="r" b="b"/>
              <a:pathLst>
                <a:path w="29" h="73">
                  <a:moveTo>
                    <a:pt x="8" y="73"/>
                  </a:moveTo>
                  <a:lnTo>
                    <a:pt x="0" y="70"/>
                  </a:lnTo>
                  <a:lnTo>
                    <a:pt x="19" y="0"/>
                  </a:lnTo>
                  <a:lnTo>
                    <a:pt x="29" y="2"/>
                  </a:lnTo>
                  <a:lnTo>
                    <a:pt x="8" y="7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Freeform 474"/>
            <p:cNvSpPr/>
            <p:nvPr/>
          </p:nvSpPr>
          <p:spPr bwMode="auto">
            <a:xfrm>
              <a:off x="3241676" y="4452938"/>
              <a:ext cx="38100" cy="57150"/>
            </a:xfrm>
            <a:custGeom>
              <a:avLst/>
              <a:gdLst>
                <a:gd name="T0" fmla="*/ 17 w 24"/>
                <a:gd name="T1" fmla="*/ 36 h 36"/>
                <a:gd name="T2" fmla="*/ 0 w 24"/>
                <a:gd name="T3" fmla="*/ 5 h 36"/>
                <a:gd name="T4" fmla="*/ 7 w 24"/>
                <a:gd name="T5" fmla="*/ 0 h 36"/>
                <a:gd name="T6" fmla="*/ 24 w 24"/>
                <a:gd name="T7" fmla="*/ 31 h 36"/>
                <a:gd name="T8" fmla="*/ 17 w 24"/>
                <a:gd name="T9" fmla="*/ 36 h 36"/>
              </a:gdLst>
              <a:ahLst/>
              <a:cxnLst>
                <a:cxn ang="0">
                  <a:pos x="T0" y="T1"/>
                </a:cxn>
                <a:cxn ang="0">
                  <a:pos x="T2" y="T3"/>
                </a:cxn>
                <a:cxn ang="0">
                  <a:pos x="T4" y="T5"/>
                </a:cxn>
                <a:cxn ang="0">
                  <a:pos x="T6" y="T7"/>
                </a:cxn>
                <a:cxn ang="0">
                  <a:pos x="T8" y="T9"/>
                </a:cxn>
              </a:cxnLst>
              <a:rect l="0" t="0" r="r" b="b"/>
              <a:pathLst>
                <a:path w="24" h="36">
                  <a:moveTo>
                    <a:pt x="17" y="36"/>
                  </a:moveTo>
                  <a:lnTo>
                    <a:pt x="0" y="5"/>
                  </a:lnTo>
                  <a:lnTo>
                    <a:pt x="7" y="0"/>
                  </a:lnTo>
                  <a:lnTo>
                    <a:pt x="24" y="31"/>
                  </a:lnTo>
                  <a:lnTo>
                    <a:pt x="17" y="3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Freeform 475"/>
            <p:cNvSpPr/>
            <p:nvPr/>
          </p:nvSpPr>
          <p:spPr bwMode="auto">
            <a:xfrm>
              <a:off x="3271838" y="4471988"/>
              <a:ext cx="57150" cy="41275"/>
            </a:xfrm>
            <a:custGeom>
              <a:avLst/>
              <a:gdLst>
                <a:gd name="T0" fmla="*/ 5 w 36"/>
                <a:gd name="T1" fmla="*/ 26 h 26"/>
                <a:gd name="T2" fmla="*/ 0 w 36"/>
                <a:gd name="T3" fmla="*/ 17 h 26"/>
                <a:gd name="T4" fmla="*/ 31 w 36"/>
                <a:gd name="T5" fmla="*/ 0 h 26"/>
                <a:gd name="T6" fmla="*/ 36 w 36"/>
                <a:gd name="T7" fmla="*/ 7 h 26"/>
                <a:gd name="T8" fmla="*/ 5 w 36"/>
                <a:gd name="T9" fmla="*/ 26 h 26"/>
              </a:gdLst>
              <a:ahLst/>
              <a:cxnLst>
                <a:cxn ang="0">
                  <a:pos x="T0" y="T1"/>
                </a:cxn>
                <a:cxn ang="0">
                  <a:pos x="T2" y="T3"/>
                </a:cxn>
                <a:cxn ang="0">
                  <a:pos x="T4" y="T5"/>
                </a:cxn>
                <a:cxn ang="0">
                  <a:pos x="T6" y="T7"/>
                </a:cxn>
                <a:cxn ang="0">
                  <a:pos x="T8" y="T9"/>
                </a:cxn>
              </a:cxnLst>
              <a:rect l="0" t="0" r="r" b="b"/>
              <a:pathLst>
                <a:path w="36" h="26">
                  <a:moveTo>
                    <a:pt x="5" y="26"/>
                  </a:moveTo>
                  <a:lnTo>
                    <a:pt x="0" y="17"/>
                  </a:lnTo>
                  <a:lnTo>
                    <a:pt x="31" y="0"/>
                  </a:lnTo>
                  <a:lnTo>
                    <a:pt x="36" y="7"/>
                  </a:lnTo>
                  <a:lnTo>
                    <a:pt x="5" y="2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Freeform 476"/>
            <p:cNvSpPr/>
            <p:nvPr/>
          </p:nvSpPr>
          <p:spPr bwMode="auto">
            <a:xfrm>
              <a:off x="3186113" y="4670425"/>
              <a:ext cx="44450" cy="117475"/>
            </a:xfrm>
            <a:custGeom>
              <a:avLst/>
              <a:gdLst>
                <a:gd name="T0" fmla="*/ 9 w 28"/>
                <a:gd name="T1" fmla="*/ 74 h 74"/>
                <a:gd name="T2" fmla="*/ 0 w 28"/>
                <a:gd name="T3" fmla="*/ 71 h 74"/>
                <a:gd name="T4" fmla="*/ 21 w 28"/>
                <a:gd name="T5" fmla="*/ 0 h 74"/>
                <a:gd name="T6" fmla="*/ 28 w 28"/>
                <a:gd name="T7" fmla="*/ 3 h 74"/>
                <a:gd name="T8" fmla="*/ 9 w 28"/>
                <a:gd name="T9" fmla="*/ 74 h 74"/>
              </a:gdLst>
              <a:ahLst/>
              <a:cxnLst>
                <a:cxn ang="0">
                  <a:pos x="T0" y="T1"/>
                </a:cxn>
                <a:cxn ang="0">
                  <a:pos x="T2" y="T3"/>
                </a:cxn>
                <a:cxn ang="0">
                  <a:pos x="T4" y="T5"/>
                </a:cxn>
                <a:cxn ang="0">
                  <a:pos x="T6" y="T7"/>
                </a:cxn>
                <a:cxn ang="0">
                  <a:pos x="T8" y="T9"/>
                </a:cxn>
              </a:cxnLst>
              <a:rect l="0" t="0" r="r" b="b"/>
              <a:pathLst>
                <a:path w="28" h="74">
                  <a:moveTo>
                    <a:pt x="9" y="74"/>
                  </a:moveTo>
                  <a:lnTo>
                    <a:pt x="0" y="71"/>
                  </a:lnTo>
                  <a:lnTo>
                    <a:pt x="21" y="0"/>
                  </a:lnTo>
                  <a:lnTo>
                    <a:pt x="28" y="3"/>
                  </a:lnTo>
                  <a:lnTo>
                    <a:pt x="9" y="7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Freeform 477"/>
            <p:cNvSpPr/>
            <p:nvPr/>
          </p:nvSpPr>
          <p:spPr bwMode="auto">
            <a:xfrm>
              <a:off x="3205163" y="4727575"/>
              <a:ext cx="36513" cy="52388"/>
            </a:xfrm>
            <a:custGeom>
              <a:avLst/>
              <a:gdLst>
                <a:gd name="T0" fmla="*/ 16 w 23"/>
                <a:gd name="T1" fmla="*/ 33 h 33"/>
                <a:gd name="T2" fmla="*/ 0 w 23"/>
                <a:gd name="T3" fmla="*/ 2 h 33"/>
                <a:gd name="T4" fmla="*/ 7 w 23"/>
                <a:gd name="T5" fmla="*/ 0 h 33"/>
                <a:gd name="T6" fmla="*/ 23 w 23"/>
                <a:gd name="T7" fmla="*/ 30 h 33"/>
                <a:gd name="T8" fmla="*/ 16 w 23"/>
                <a:gd name="T9" fmla="*/ 33 h 33"/>
              </a:gdLst>
              <a:ahLst/>
              <a:cxnLst>
                <a:cxn ang="0">
                  <a:pos x="T0" y="T1"/>
                </a:cxn>
                <a:cxn ang="0">
                  <a:pos x="T2" y="T3"/>
                </a:cxn>
                <a:cxn ang="0">
                  <a:pos x="T4" y="T5"/>
                </a:cxn>
                <a:cxn ang="0">
                  <a:pos x="T6" y="T7"/>
                </a:cxn>
                <a:cxn ang="0">
                  <a:pos x="T8" y="T9"/>
                </a:cxn>
              </a:cxnLst>
              <a:rect l="0" t="0" r="r" b="b"/>
              <a:pathLst>
                <a:path w="23" h="33">
                  <a:moveTo>
                    <a:pt x="16" y="33"/>
                  </a:moveTo>
                  <a:lnTo>
                    <a:pt x="0" y="2"/>
                  </a:lnTo>
                  <a:lnTo>
                    <a:pt x="7" y="0"/>
                  </a:lnTo>
                  <a:lnTo>
                    <a:pt x="23" y="30"/>
                  </a:lnTo>
                  <a:lnTo>
                    <a:pt x="16"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Freeform 478"/>
            <p:cNvSpPr/>
            <p:nvPr/>
          </p:nvSpPr>
          <p:spPr bwMode="auto">
            <a:xfrm>
              <a:off x="3155951" y="4722813"/>
              <a:ext cx="55563" cy="38100"/>
            </a:xfrm>
            <a:custGeom>
              <a:avLst/>
              <a:gdLst>
                <a:gd name="T0" fmla="*/ 5 w 35"/>
                <a:gd name="T1" fmla="*/ 24 h 24"/>
                <a:gd name="T2" fmla="*/ 0 w 35"/>
                <a:gd name="T3" fmla="*/ 17 h 24"/>
                <a:gd name="T4" fmla="*/ 31 w 35"/>
                <a:gd name="T5" fmla="*/ 0 h 24"/>
                <a:gd name="T6" fmla="*/ 35 w 35"/>
                <a:gd name="T7" fmla="*/ 7 h 24"/>
                <a:gd name="T8" fmla="*/ 5 w 35"/>
                <a:gd name="T9" fmla="*/ 24 h 24"/>
              </a:gdLst>
              <a:ahLst/>
              <a:cxnLst>
                <a:cxn ang="0">
                  <a:pos x="T0" y="T1"/>
                </a:cxn>
                <a:cxn ang="0">
                  <a:pos x="T2" y="T3"/>
                </a:cxn>
                <a:cxn ang="0">
                  <a:pos x="T4" y="T5"/>
                </a:cxn>
                <a:cxn ang="0">
                  <a:pos x="T6" y="T7"/>
                </a:cxn>
                <a:cxn ang="0">
                  <a:pos x="T8" y="T9"/>
                </a:cxn>
              </a:cxnLst>
              <a:rect l="0" t="0" r="r" b="b"/>
              <a:pathLst>
                <a:path w="35" h="24">
                  <a:moveTo>
                    <a:pt x="5" y="24"/>
                  </a:moveTo>
                  <a:lnTo>
                    <a:pt x="0" y="17"/>
                  </a:lnTo>
                  <a:lnTo>
                    <a:pt x="31" y="0"/>
                  </a:lnTo>
                  <a:lnTo>
                    <a:pt x="35" y="7"/>
                  </a:lnTo>
                  <a:lnTo>
                    <a:pt x="5"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Freeform 479"/>
            <p:cNvSpPr/>
            <p:nvPr/>
          </p:nvSpPr>
          <p:spPr bwMode="auto">
            <a:xfrm>
              <a:off x="3103563" y="4505325"/>
              <a:ext cx="101600" cy="79375"/>
            </a:xfrm>
            <a:custGeom>
              <a:avLst/>
              <a:gdLst>
                <a:gd name="T0" fmla="*/ 59 w 64"/>
                <a:gd name="T1" fmla="*/ 50 h 50"/>
                <a:gd name="T2" fmla="*/ 0 w 64"/>
                <a:gd name="T3" fmla="*/ 7 h 50"/>
                <a:gd name="T4" fmla="*/ 5 w 64"/>
                <a:gd name="T5" fmla="*/ 0 h 50"/>
                <a:gd name="T6" fmla="*/ 64 w 64"/>
                <a:gd name="T7" fmla="*/ 43 h 50"/>
                <a:gd name="T8" fmla="*/ 59 w 64"/>
                <a:gd name="T9" fmla="*/ 50 h 50"/>
              </a:gdLst>
              <a:ahLst/>
              <a:cxnLst>
                <a:cxn ang="0">
                  <a:pos x="T0" y="T1"/>
                </a:cxn>
                <a:cxn ang="0">
                  <a:pos x="T2" y="T3"/>
                </a:cxn>
                <a:cxn ang="0">
                  <a:pos x="T4" y="T5"/>
                </a:cxn>
                <a:cxn ang="0">
                  <a:pos x="T6" y="T7"/>
                </a:cxn>
                <a:cxn ang="0">
                  <a:pos x="T8" y="T9"/>
                </a:cxn>
              </a:cxnLst>
              <a:rect l="0" t="0" r="r" b="b"/>
              <a:pathLst>
                <a:path w="64" h="50">
                  <a:moveTo>
                    <a:pt x="59" y="50"/>
                  </a:moveTo>
                  <a:lnTo>
                    <a:pt x="0" y="7"/>
                  </a:lnTo>
                  <a:lnTo>
                    <a:pt x="5" y="0"/>
                  </a:lnTo>
                  <a:lnTo>
                    <a:pt x="64" y="43"/>
                  </a:lnTo>
                  <a:lnTo>
                    <a:pt x="59"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8" name="Freeform 480"/>
            <p:cNvSpPr/>
            <p:nvPr/>
          </p:nvSpPr>
          <p:spPr bwMode="auto">
            <a:xfrm>
              <a:off x="3100388" y="4540250"/>
              <a:ext cx="55563" cy="22225"/>
            </a:xfrm>
            <a:custGeom>
              <a:avLst/>
              <a:gdLst>
                <a:gd name="T0" fmla="*/ 0 w 35"/>
                <a:gd name="T1" fmla="*/ 14 h 14"/>
                <a:gd name="T2" fmla="*/ 0 w 35"/>
                <a:gd name="T3" fmla="*/ 7 h 14"/>
                <a:gd name="T4" fmla="*/ 33 w 35"/>
                <a:gd name="T5" fmla="*/ 0 h 14"/>
                <a:gd name="T6" fmla="*/ 35 w 35"/>
                <a:gd name="T7" fmla="*/ 9 h 14"/>
                <a:gd name="T8" fmla="*/ 0 w 35"/>
                <a:gd name="T9" fmla="*/ 14 h 14"/>
              </a:gdLst>
              <a:ahLst/>
              <a:cxnLst>
                <a:cxn ang="0">
                  <a:pos x="T0" y="T1"/>
                </a:cxn>
                <a:cxn ang="0">
                  <a:pos x="T2" y="T3"/>
                </a:cxn>
                <a:cxn ang="0">
                  <a:pos x="T4" y="T5"/>
                </a:cxn>
                <a:cxn ang="0">
                  <a:pos x="T6" y="T7"/>
                </a:cxn>
                <a:cxn ang="0">
                  <a:pos x="T8" y="T9"/>
                </a:cxn>
              </a:cxnLst>
              <a:rect l="0" t="0" r="r" b="b"/>
              <a:pathLst>
                <a:path w="35" h="14">
                  <a:moveTo>
                    <a:pt x="0" y="14"/>
                  </a:moveTo>
                  <a:lnTo>
                    <a:pt x="0" y="7"/>
                  </a:lnTo>
                  <a:lnTo>
                    <a:pt x="33" y="0"/>
                  </a:lnTo>
                  <a:lnTo>
                    <a:pt x="35" y="9"/>
                  </a:lnTo>
                  <a:lnTo>
                    <a:pt x="0"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9" name="Freeform 481"/>
            <p:cNvSpPr/>
            <p:nvPr/>
          </p:nvSpPr>
          <p:spPr bwMode="auto">
            <a:xfrm>
              <a:off x="3136901" y="4486275"/>
              <a:ext cx="26988" cy="60325"/>
            </a:xfrm>
            <a:custGeom>
              <a:avLst/>
              <a:gdLst>
                <a:gd name="T0" fmla="*/ 7 w 17"/>
                <a:gd name="T1" fmla="*/ 38 h 38"/>
                <a:gd name="T2" fmla="*/ 0 w 17"/>
                <a:gd name="T3" fmla="*/ 3 h 38"/>
                <a:gd name="T4" fmla="*/ 10 w 17"/>
                <a:gd name="T5" fmla="*/ 0 h 38"/>
                <a:gd name="T6" fmla="*/ 17 w 17"/>
                <a:gd name="T7" fmla="*/ 36 h 38"/>
                <a:gd name="T8" fmla="*/ 7 w 17"/>
                <a:gd name="T9" fmla="*/ 38 h 38"/>
              </a:gdLst>
              <a:ahLst/>
              <a:cxnLst>
                <a:cxn ang="0">
                  <a:pos x="T0" y="T1"/>
                </a:cxn>
                <a:cxn ang="0">
                  <a:pos x="T2" y="T3"/>
                </a:cxn>
                <a:cxn ang="0">
                  <a:pos x="T4" y="T5"/>
                </a:cxn>
                <a:cxn ang="0">
                  <a:pos x="T6" y="T7"/>
                </a:cxn>
                <a:cxn ang="0">
                  <a:pos x="T8" y="T9"/>
                </a:cxn>
              </a:cxnLst>
              <a:rect l="0" t="0" r="r" b="b"/>
              <a:pathLst>
                <a:path w="17" h="38">
                  <a:moveTo>
                    <a:pt x="7" y="38"/>
                  </a:moveTo>
                  <a:lnTo>
                    <a:pt x="0" y="3"/>
                  </a:lnTo>
                  <a:lnTo>
                    <a:pt x="10" y="0"/>
                  </a:lnTo>
                  <a:lnTo>
                    <a:pt x="17" y="36"/>
                  </a:lnTo>
                  <a:lnTo>
                    <a:pt x="7" y="3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0" name="Freeform 482"/>
            <p:cNvSpPr/>
            <p:nvPr/>
          </p:nvSpPr>
          <p:spPr bwMode="auto">
            <a:xfrm>
              <a:off x="3073401" y="4625975"/>
              <a:ext cx="115888" cy="44450"/>
            </a:xfrm>
            <a:custGeom>
              <a:avLst/>
              <a:gdLst>
                <a:gd name="T0" fmla="*/ 2 w 73"/>
                <a:gd name="T1" fmla="*/ 28 h 28"/>
                <a:gd name="T2" fmla="*/ 0 w 73"/>
                <a:gd name="T3" fmla="*/ 19 h 28"/>
                <a:gd name="T4" fmla="*/ 71 w 73"/>
                <a:gd name="T5" fmla="*/ 0 h 28"/>
                <a:gd name="T6" fmla="*/ 73 w 73"/>
                <a:gd name="T7" fmla="*/ 9 h 28"/>
                <a:gd name="T8" fmla="*/ 2 w 73"/>
                <a:gd name="T9" fmla="*/ 28 h 28"/>
              </a:gdLst>
              <a:ahLst/>
              <a:cxnLst>
                <a:cxn ang="0">
                  <a:pos x="T0" y="T1"/>
                </a:cxn>
                <a:cxn ang="0">
                  <a:pos x="T2" y="T3"/>
                </a:cxn>
                <a:cxn ang="0">
                  <a:pos x="T4" y="T5"/>
                </a:cxn>
                <a:cxn ang="0">
                  <a:pos x="T6" y="T7"/>
                </a:cxn>
                <a:cxn ang="0">
                  <a:pos x="T8" y="T9"/>
                </a:cxn>
              </a:cxnLst>
              <a:rect l="0" t="0" r="r" b="b"/>
              <a:pathLst>
                <a:path w="73" h="28">
                  <a:moveTo>
                    <a:pt x="2" y="28"/>
                  </a:moveTo>
                  <a:lnTo>
                    <a:pt x="0" y="19"/>
                  </a:lnTo>
                  <a:lnTo>
                    <a:pt x="71" y="0"/>
                  </a:lnTo>
                  <a:lnTo>
                    <a:pt x="73" y="9"/>
                  </a:lnTo>
                  <a:lnTo>
                    <a:pt x="2"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1" name="Freeform 483"/>
            <p:cNvSpPr/>
            <p:nvPr/>
          </p:nvSpPr>
          <p:spPr bwMode="auto">
            <a:xfrm>
              <a:off x="3095626" y="4645025"/>
              <a:ext cx="41275" cy="55563"/>
            </a:xfrm>
            <a:custGeom>
              <a:avLst/>
              <a:gdLst>
                <a:gd name="T0" fmla="*/ 10 w 26"/>
                <a:gd name="T1" fmla="*/ 35 h 35"/>
                <a:gd name="T2" fmla="*/ 0 w 26"/>
                <a:gd name="T3" fmla="*/ 30 h 35"/>
                <a:gd name="T4" fmla="*/ 19 w 26"/>
                <a:gd name="T5" fmla="*/ 0 h 35"/>
                <a:gd name="T6" fmla="*/ 26 w 26"/>
                <a:gd name="T7" fmla="*/ 4 h 35"/>
                <a:gd name="T8" fmla="*/ 10 w 26"/>
                <a:gd name="T9" fmla="*/ 35 h 35"/>
              </a:gdLst>
              <a:ahLst/>
              <a:cxnLst>
                <a:cxn ang="0">
                  <a:pos x="T0" y="T1"/>
                </a:cxn>
                <a:cxn ang="0">
                  <a:pos x="T2" y="T3"/>
                </a:cxn>
                <a:cxn ang="0">
                  <a:pos x="T4" y="T5"/>
                </a:cxn>
                <a:cxn ang="0">
                  <a:pos x="T6" y="T7"/>
                </a:cxn>
                <a:cxn ang="0">
                  <a:pos x="T8" y="T9"/>
                </a:cxn>
              </a:cxnLst>
              <a:rect l="0" t="0" r="r" b="b"/>
              <a:pathLst>
                <a:path w="26" h="35">
                  <a:moveTo>
                    <a:pt x="10" y="35"/>
                  </a:moveTo>
                  <a:lnTo>
                    <a:pt x="0" y="30"/>
                  </a:lnTo>
                  <a:lnTo>
                    <a:pt x="19" y="0"/>
                  </a:lnTo>
                  <a:lnTo>
                    <a:pt x="26" y="4"/>
                  </a:lnTo>
                  <a:lnTo>
                    <a:pt x="10" y="3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Freeform 484"/>
            <p:cNvSpPr/>
            <p:nvPr/>
          </p:nvSpPr>
          <p:spPr bwMode="auto">
            <a:xfrm>
              <a:off x="3081338" y="4614863"/>
              <a:ext cx="52388" cy="41275"/>
            </a:xfrm>
            <a:custGeom>
              <a:avLst/>
              <a:gdLst>
                <a:gd name="T0" fmla="*/ 30 w 33"/>
                <a:gd name="T1" fmla="*/ 26 h 26"/>
                <a:gd name="T2" fmla="*/ 0 w 33"/>
                <a:gd name="T3" fmla="*/ 7 h 26"/>
                <a:gd name="T4" fmla="*/ 2 w 33"/>
                <a:gd name="T5" fmla="*/ 0 h 26"/>
                <a:gd name="T6" fmla="*/ 33 w 33"/>
                <a:gd name="T7" fmla="*/ 16 h 26"/>
                <a:gd name="T8" fmla="*/ 30 w 33"/>
                <a:gd name="T9" fmla="*/ 26 h 26"/>
              </a:gdLst>
              <a:ahLst/>
              <a:cxnLst>
                <a:cxn ang="0">
                  <a:pos x="T0" y="T1"/>
                </a:cxn>
                <a:cxn ang="0">
                  <a:pos x="T2" y="T3"/>
                </a:cxn>
                <a:cxn ang="0">
                  <a:pos x="T4" y="T5"/>
                </a:cxn>
                <a:cxn ang="0">
                  <a:pos x="T6" y="T7"/>
                </a:cxn>
                <a:cxn ang="0">
                  <a:pos x="T8" y="T9"/>
                </a:cxn>
              </a:cxnLst>
              <a:rect l="0" t="0" r="r" b="b"/>
              <a:pathLst>
                <a:path w="33" h="26">
                  <a:moveTo>
                    <a:pt x="30" y="26"/>
                  </a:moveTo>
                  <a:lnTo>
                    <a:pt x="0" y="7"/>
                  </a:lnTo>
                  <a:lnTo>
                    <a:pt x="2" y="0"/>
                  </a:lnTo>
                  <a:lnTo>
                    <a:pt x="33" y="16"/>
                  </a:lnTo>
                  <a:lnTo>
                    <a:pt x="30" y="2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Freeform 485"/>
            <p:cNvSpPr/>
            <p:nvPr/>
          </p:nvSpPr>
          <p:spPr bwMode="auto">
            <a:xfrm>
              <a:off x="3276601" y="4651375"/>
              <a:ext cx="82550" cy="101600"/>
            </a:xfrm>
            <a:custGeom>
              <a:avLst/>
              <a:gdLst>
                <a:gd name="T0" fmla="*/ 45 w 52"/>
                <a:gd name="T1" fmla="*/ 64 h 64"/>
                <a:gd name="T2" fmla="*/ 0 w 52"/>
                <a:gd name="T3" fmla="*/ 8 h 64"/>
                <a:gd name="T4" fmla="*/ 7 w 52"/>
                <a:gd name="T5" fmla="*/ 0 h 64"/>
                <a:gd name="T6" fmla="*/ 52 w 52"/>
                <a:gd name="T7" fmla="*/ 57 h 64"/>
                <a:gd name="T8" fmla="*/ 45 w 52"/>
                <a:gd name="T9" fmla="*/ 64 h 64"/>
              </a:gdLst>
              <a:ahLst/>
              <a:cxnLst>
                <a:cxn ang="0">
                  <a:pos x="T0" y="T1"/>
                </a:cxn>
                <a:cxn ang="0">
                  <a:pos x="T2" y="T3"/>
                </a:cxn>
                <a:cxn ang="0">
                  <a:pos x="T4" y="T5"/>
                </a:cxn>
                <a:cxn ang="0">
                  <a:pos x="T6" y="T7"/>
                </a:cxn>
                <a:cxn ang="0">
                  <a:pos x="T8" y="T9"/>
                </a:cxn>
              </a:cxnLst>
              <a:rect l="0" t="0" r="r" b="b"/>
              <a:pathLst>
                <a:path w="52" h="64">
                  <a:moveTo>
                    <a:pt x="45" y="64"/>
                  </a:moveTo>
                  <a:lnTo>
                    <a:pt x="0" y="8"/>
                  </a:lnTo>
                  <a:lnTo>
                    <a:pt x="7" y="0"/>
                  </a:lnTo>
                  <a:lnTo>
                    <a:pt x="52" y="57"/>
                  </a:lnTo>
                  <a:lnTo>
                    <a:pt x="45" y="6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4" name="Freeform 486"/>
            <p:cNvSpPr/>
            <p:nvPr/>
          </p:nvSpPr>
          <p:spPr bwMode="auto">
            <a:xfrm>
              <a:off x="3317876" y="4692650"/>
              <a:ext cx="55563" cy="19050"/>
            </a:xfrm>
            <a:custGeom>
              <a:avLst/>
              <a:gdLst>
                <a:gd name="T0" fmla="*/ 0 w 35"/>
                <a:gd name="T1" fmla="*/ 10 h 12"/>
                <a:gd name="T2" fmla="*/ 0 w 35"/>
                <a:gd name="T3" fmla="*/ 0 h 12"/>
                <a:gd name="T4" fmla="*/ 35 w 35"/>
                <a:gd name="T5" fmla="*/ 5 h 12"/>
                <a:gd name="T6" fmla="*/ 35 w 35"/>
                <a:gd name="T7" fmla="*/ 12 h 12"/>
                <a:gd name="T8" fmla="*/ 0 w 35"/>
                <a:gd name="T9" fmla="*/ 10 h 12"/>
              </a:gdLst>
              <a:ahLst/>
              <a:cxnLst>
                <a:cxn ang="0">
                  <a:pos x="T0" y="T1"/>
                </a:cxn>
                <a:cxn ang="0">
                  <a:pos x="T2" y="T3"/>
                </a:cxn>
                <a:cxn ang="0">
                  <a:pos x="T4" y="T5"/>
                </a:cxn>
                <a:cxn ang="0">
                  <a:pos x="T6" y="T7"/>
                </a:cxn>
                <a:cxn ang="0">
                  <a:pos x="T8" y="T9"/>
                </a:cxn>
              </a:cxnLst>
              <a:rect l="0" t="0" r="r" b="b"/>
              <a:pathLst>
                <a:path w="35" h="12">
                  <a:moveTo>
                    <a:pt x="0" y="10"/>
                  </a:moveTo>
                  <a:lnTo>
                    <a:pt x="0" y="0"/>
                  </a:lnTo>
                  <a:lnTo>
                    <a:pt x="35" y="5"/>
                  </a:lnTo>
                  <a:lnTo>
                    <a:pt x="35" y="12"/>
                  </a:lnTo>
                  <a:lnTo>
                    <a:pt x="0"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5" name="Freeform 487"/>
            <p:cNvSpPr/>
            <p:nvPr/>
          </p:nvSpPr>
          <p:spPr bwMode="auto">
            <a:xfrm>
              <a:off x="3306763" y="4700588"/>
              <a:ext cx="17463" cy="57150"/>
            </a:xfrm>
            <a:custGeom>
              <a:avLst/>
              <a:gdLst>
                <a:gd name="T0" fmla="*/ 0 w 11"/>
                <a:gd name="T1" fmla="*/ 36 h 36"/>
                <a:gd name="T2" fmla="*/ 2 w 11"/>
                <a:gd name="T3" fmla="*/ 0 h 36"/>
                <a:gd name="T4" fmla="*/ 11 w 11"/>
                <a:gd name="T5" fmla="*/ 0 h 36"/>
                <a:gd name="T6" fmla="*/ 7 w 11"/>
                <a:gd name="T7" fmla="*/ 36 h 36"/>
                <a:gd name="T8" fmla="*/ 0 w 11"/>
                <a:gd name="T9" fmla="*/ 36 h 36"/>
              </a:gdLst>
              <a:ahLst/>
              <a:cxnLst>
                <a:cxn ang="0">
                  <a:pos x="T0" y="T1"/>
                </a:cxn>
                <a:cxn ang="0">
                  <a:pos x="T2" y="T3"/>
                </a:cxn>
                <a:cxn ang="0">
                  <a:pos x="T4" y="T5"/>
                </a:cxn>
                <a:cxn ang="0">
                  <a:pos x="T6" y="T7"/>
                </a:cxn>
                <a:cxn ang="0">
                  <a:pos x="T8" y="T9"/>
                </a:cxn>
              </a:cxnLst>
              <a:rect l="0" t="0" r="r" b="b"/>
              <a:pathLst>
                <a:path w="11" h="36">
                  <a:moveTo>
                    <a:pt x="0" y="36"/>
                  </a:moveTo>
                  <a:lnTo>
                    <a:pt x="2" y="0"/>
                  </a:lnTo>
                  <a:lnTo>
                    <a:pt x="11" y="0"/>
                  </a:lnTo>
                  <a:lnTo>
                    <a:pt x="7" y="36"/>
                  </a:lnTo>
                  <a:lnTo>
                    <a:pt x="0" y="3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6" name="Freeform 488"/>
            <p:cNvSpPr/>
            <p:nvPr/>
          </p:nvSpPr>
          <p:spPr bwMode="auto">
            <a:xfrm>
              <a:off x="3298826" y="4595813"/>
              <a:ext cx="115888" cy="14288"/>
            </a:xfrm>
            <a:custGeom>
              <a:avLst/>
              <a:gdLst>
                <a:gd name="T0" fmla="*/ 0 w 73"/>
                <a:gd name="T1" fmla="*/ 9 h 9"/>
                <a:gd name="T2" fmla="*/ 0 w 73"/>
                <a:gd name="T3" fmla="*/ 2 h 9"/>
                <a:gd name="T4" fmla="*/ 73 w 73"/>
                <a:gd name="T5" fmla="*/ 0 h 9"/>
                <a:gd name="T6" fmla="*/ 73 w 73"/>
                <a:gd name="T7" fmla="*/ 7 h 9"/>
                <a:gd name="T8" fmla="*/ 0 w 73"/>
                <a:gd name="T9" fmla="*/ 9 h 9"/>
              </a:gdLst>
              <a:ahLst/>
              <a:cxnLst>
                <a:cxn ang="0">
                  <a:pos x="T0" y="T1"/>
                </a:cxn>
                <a:cxn ang="0">
                  <a:pos x="T2" y="T3"/>
                </a:cxn>
                <a:cxn ang="0">
                  <a:pos x="T4" y="T5"/>
                </a:cxn>
                <a:cxn ang="0">
                  <a:pos x="T6" y="T7"/>
                </a:cxn>
                <a:cxn ang="0">
                  <a:pos x="T8" y="T9"/>
                </a:cxn>
              </a:cxnLst>
              <a:rect l="0" t="0" r="r" b="b"/>
              <a:pathLst>
                <a:path w="73" h="9">
                  <a:moveTo>
                    <a:pt x="0" y="9"/>
                  </a:moveTo>
                  <a:lnTo>
                    <a:pt x="0" y="2"/>
                  </a:lnTo>
                  <a:lnTo>
                    <a:pt x="73" y="0"/>
                  </a:lnTo>
                  <a:lnTo>
                    <a:pt x="73" y="7"/>
                  </a:lnTo>
                  <a:lnTo>
                    <a:pt x="0"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7" name="Freeform 489"/>
            <p:cNvSpPr/>
            <p:nvPr/>
          </p:nvSpPr>
          <p:spPr bwMode="auto">
            <a:xfrm>
              <a:off x="3351213" y="4557713"/>
              <a:ext cx="49213" cy="49213"/>
            </a:xfrm>
            <a:custGeom>
              <a:avLst/>
              <a:gdLst>
                <a:gd name="T0" fmla="*/ 5 w 31"/>
                <a:gd name="T1" fmla="*/ 31 h 31"/>
                <a:gd name="T2" fmla="*/ 0 w 31"/>
                <a:gd name="T3" fmla="*/ 26 h 31"/>
                <a:gd name="T4" fmla="*/ 24 w 31"/>
                <a:gd name="T5" fmla="*/ 0 h 31"/>
                <a:gd name="T6" fmla="*/ 31 w 31"/>
                <a:gd name="T7" fmla="*/ 5 h 31"/>
                <a:gd name="T8" fmla="*/ 5 w 31"/>
                <a:gd name="T9" fmla="*/ 31 h 31"/>
              </a:gdLst>
              <a:ahLst/>
              <a:cxnLst>
                <a:cxn ang="0">
                  <a:pos x="T0" y="T1"/>
                </a:cxn>
                <a:cxn ang="0">
                  <a:pos x="T2" y="T3"/>
                </a:cxn>
                <a:cxn ang="0">
                  <a:pos x="T4" y="T5"/>
                </a:cxn>
                <a:cxn ang="0">
                  <a:pos x="T6" y="T7"/>
                </a:cxn>
                <a:cxn ang="0">
                  <a:pos x="T8" y="T9"/>
                </a:cxn>
              </a:cxnLst>
              <a:rect l="0" t="0" r="r" b="b"/>
              <a:pathLst>
                <a:path w="31" h="31">
                  <a:moveTo>
                    <a:pt x="5" y="31"/>
                  </a:moveTo>
                  <a:lnTo>
                    <a:pt x="0" y="26"/>
                  </a:lnTo>
                  <a:lnTo>
                    <a:pt x="24" y="0"/>
                  </a:lnTo>
                  <a:lnTo>
                    <a:pt x="31" y="5"/>
                  </a:lnTo>
                  <a:lnTo>
                    <a:pt x="5" y="3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8" name="Freeform 490"/>
            <p:cNvSpPr/>
            <p:nvPr/>
          </p:nvSpPr>
          <p:spPr bwMode="auto">
            <a:xfrm>
              <a:off x="3351213" y="4598988"/>
              <a:ext cx="49213" cy="49213"/>
            </a:xfrm>
            <a:custGeom>
              <a:avLst/>
              <a:gdLst>
                <a:gd name="T0" fmla="*/ 26 w 31"/>
                <a:gd name="T1" fmla="*/ 31 h 31"/>
                <a:gd name="T2" fmla="*/ 0 w 31"/>
                <a:gd name="T3" fmla="*/ 5 h 31"/>
                <a:gd name="T4" fmla="*/ 5 w 31"/>
                <a:gd name="T5" fmla="*/ 0 h 31"/>
                <a:gd name="T6" fmla="*/ 31 w 31"/>
                <a:gd name="T7" fmla="*/ 24 h 31"/>
                <a:gd name="T8" fmla="*/ 26 w 31"/>
                <a:gd name="T9" fmla="*/ 31 h 31"/>
              </a:gdLst>
              <a:ahLst/>
              <a:cxnLst>
                <a:cxn ang="0">
                  <a:pos x="T0" y="T1"/>
                </a:cxn>
                <a:cxn ang="0">
                  <a:pos x="T2" y="T3"/>
                </a:cxn>
                <a:cxn ang="0">
                  <a:pos x="T4" y="T5"/>
                </a:cxn>
                <a:cxn ang="0">
                  <a:pos x="T6" y="T7"/>
                </a:cxn>
                <a:cxn ang="0">
                  <a:pos x="T8" y="T9"/>
                </a:cxn>
              </a:cxnLst>
              <a:rect l="0" t="0" r="r" b="b"/>
              <a:pathLst>
                <a:path w="31" h="31">
                  <a:moveTo>
                    <a:pt x="26" y="31"/>
                  </a:moveTo>
                  <a:lnTo>
                    <a:pt x="0" y="5"/>
                  </a:lnTo>
                  <a:lnTo>
                    <a:pt x="5" y="0"/>
                  </a:lnTo>
                  <a:lnTo>
                    <a:pt x="31" y="24"/>
                  </a:lnTo>
                  <a:lnTo>
                    <a:pt x="26" y="3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9" name="Freeform 491"/>
            <p:cNvSpPr>
              <a:spLocks noEditPoints="1"/>
            </p:cNvSpPr>
            <p:nvPr/>
          </p:nvSpPr>
          <p:spPr bwMode="auto">
            <a:xfrm>
              <a:off x="3117851" y="4494213"/>
              <a:ext cx="247650" cy="247650"/>
            </a:xfrm>
            <a:custGeom>
              <a:avLst/>
              <a:gdLst>
                <a:gd name="T0" fmla="*/ 97 w 156"/>
                <a:gd name="T1" fmla="*/ 156 h 156"/>
                <a:gd name="T2" fmla="*/ 67 w 156"/>
                <a:gd name="T3" fmla="*/ 118 h 156"/>
                <a:gd name="T4" fmla="*/ 19 w 156"/>
                <a:gd name="T5" fmla="*/ 135 h 156"/>
                <a:gd name="T6" fmla="*/ 38 w 156"/>
                <a:gd name="T7" fmla="*/ 88 h 156"/>
                <a:gd name="T8" fmla="*/ 0 w 156"/>
                <a:gd name="T9" fmla="*/ 57 h 156"/>
                <a:gd name="T10" fmla="*/ 50 w 156"/>
                <a:gd name="T11" fmla="*/ 50 h 156"/>
                <a:gd name="T12" fmla="*/ 59 w 156"/>
                <a:gd name="T13" fmla="*/ 0 h 156"/>
                <a:gd name="T14" fmla="*/ 90 w 156"/>
                <a:gd name="T15" fmla="*/ 40 h 156"/>
                <a:gd name="T16" fmla="*/ 137 w 156"/>
                <a:gd name="T17" fmla="*/ 24 h 156"/>
                <a:gd name="T18" fmla="*/ 116 w 156"/>
                <a:gd name="T19" fmla="*/ 69 h 156"/>
                <a:gd name="T20" fmla="*/ 156 w 156"/>
                <a:gd name="T21" fmla="*/ 102 h 156"/>
                <a:gd name="T22" fmla="*/ 107 w 156"/>
                <a:gd name="T23" fmla="*/ 109 h 156"/>
                <a:gd name="T24" fmla="*/ 97 w 156"/>
                <a:gd name="T25" fmla="*/ 156 h 156"/>
                <a:gd name="T26" fmla="*/ 69 w 156"/>
                <a:gd name="T27" fmla="*/ 107 h 156"/>
                <a:gd name="T28" fmla="*/ 69 w 156"/>
                <a:gd name="T29" fmla="*/ 107 h 156"/>
                <a:gd name="T30" fmla="*/ 93 w 156"/>
                <a:gd name="T31" fmla="*/ 137 h 156"/>
                <a:gd name="T32" fmla="*/ 100 w 156"/>
                <a:gd name="T33" fmla="*/ 99 h 156"/>
                <a:gd name="T34" fmla="*/ 135 w 156"/>
                <a:gd name="T35" fmla="*/ 95 h 156"/>
                <a:gd name="T36" fmla="*/ 107 w 156"/>
                <a:gd name="T37" fmla="*/ 71 h 156"/>
                <a:gd name="T38" fmla="*/ 121 w 156"/>
                <a:gd name="T39" fmla="*/ 38 h 156"/>
                <a:gd name="T40" fmla="*/ 85 w 156"/>
                <a:gd name="T41" fmla="*/ 50 h 156"/>
                <a:gd name="T42" fmla="*/ 64 w 156"/>
                <a:gd name="T43" fmla="*/ 21 h 156"/>
                <a:gd name="T44" fmla="*/ 57 w 156"/>
                <a:gd name="T45" fmla="*/ 57 h 156"/>
                <a:gd name="T46" fmla="*/ 22 w 156"/>
                <a:gd name="T47" fmla="*/ 62 h 156"/>
                <a:gd name="T48" fmla="*/ 50 w 156"/>
                <a:gd name="T49" fmla="*/ 85 h 156"/>
                <a:gd name="T50" fmla="*/ 36 w 156"/>
                <a:gd name="T51" fmla="*/ 121 h 156"/>
                <a:gd name="T52" fmla="*/ 69 w 156"/>
                <a:gd name="T53" fmla="*/ 107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6" h="156">
                  <a:moveTo>
                    <a:pt x="97" y="156"/>
                  </a:moveTo>
                  <a:lnTo>
                    <a:pt x="67" y="118"/>
                  </a:lnTo>
                  <a:lnTo>
                    <a:pt x="19" y="135"/>
                  </a:lnTo>
                  <a:lnTo>
                    <a:pt x="38" y="88"/>
                  </a:lnTo>
                  <a:lnTo>
                    <a:pt x="0" y="57"/>
                  </a:lnTo>
                  <a:lnTo>
                    <a:pt x="50" y="50"/>
                  </a:lnTo>
                  <a:lnTo>
                    <a:pt x="59" y="0"/>
                  </a:lnTo>
                  <a:lnTo>
                    <a:pt x="90" y="40"/>
                  </a:lnTo>
                  <a:lnTo>
                    <a:pt x="137" y="24"/>
                  </a:lnTo>
                  <a:lnTo>
                    <a:pt x="116" y="69"/>
                  </a:lnTo>
                  <a:lnTo>
                    <a:pt x="156" y="102"/>
                  </a:lnTo>
                  <a:lnTo>
                    <a:pt x="107" y="109"/>
                  </a:lnTo>
                  <a:lnTo>
                    <a:pt x="97" y="156"/>
                  </a:lnTo>
                  <a:close/>
                  <a:moveTo>
                    <a:pt x="69" y="107"/>
                  </a:moveTo>
                  <a:lnTo>
                    <a:pt x="69" y="107"/>
                  </a:lnTo>
                  <a:lnTo>
                    <a:pt x="93" y="137"/>
                  </a:lnTo>
                  <a:lnTo>
                    <a:pt x="100" y="99"/>
                  </a:lnTo>
                  <a:lnTo>
                    <a:pt x="135" y="95"/>
                  </a:lnTo>
                  <a:lnTo>
                    <a:pt x="107" y="71"/>
                  </a:lnTo>
                  <a:lnTo>
                    <a:pt x="121" y="38"/>
                  </a:lnTo>
                  <a:lnTo>
                    <a:pt x="85" y="50"/>
                  </a:lnTo>
                  <a:lnTo>
                    <a:pt x="64" y="21"/>
                  </a:lnTo>
                  <a:lnTo>
                    <a:pt x="57" y="57"/>
                  </a:lnTo>
                  <a:lnTo>
                    <a:pt x="22" y="62"/>
                  </a:lnTo>
                  <a:lnTo>
                    <a:pt x="50" y="85"/>
                  </a:lnTo>
                  <a:lnTo>
                    <a:pt x="36" y="121"/>
                  </a:lnTo>
                  <a:lnTo>
                    <a:pt x="69" y="10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0" name="Freeform 492"/>
            <p:cNvSpPr>
              <a:spLocks noEditPoints="1"/>
            </p:cNvSpPr>
            <p:nvPr/>
          </p:nvSpPr>
          <p:spPr bwMode="auto">
            <a:xfrm>
              <a:off x="3175001" y="4551363"/>
              <a:ext cx="134938" cy="134938"/>
            </a:xfrm>
            <a:custGeom>
              <a:avLst/>
              <a:gdLst>
                <a:gd name="T0" fmla="*/ 52 w 85"/>
                <a:gd name="T1" fmla="*/ 85 h 85"/>
                <a:gd name="T2" fmla="*/ 35 w 85"/>
                <a:gd name="T3" fmla="*/ 63 h 85"/>
                <a:gd name="T4" fmla="*/ 9 w 85"/>
                <a:gd name="T5" fmla="*/ 73 h 85"/>
                <a:gd name="T6" fmla="*/ 21 w 85"/>
                <a:gd name="T7" fmla="*/ 47 h 85"/>
                <a:gd name="T8" fmla="*/ 0 w 85"/>
                <a:gd name="T9" fmla="*/ 30 h 85"/>
                <a:gd name="T10" fmla="*/ 26 w 85"/>
                <a:gd name="T11" fmla="*/ 28 h 85"/>
                <a:gd name="T12" fmla="*/ 31 w 85"/>
                <a:gd name="T13" fmla="*/ 0 h 85"/>
                <a:gd name="T14" fmla="*/ 47 w 85"/>
                <a:gd name="T15" fmla="*/ 21 h 85"/>
                <a:gd name="T16" fmla="*/ 73 w 85"/>
                <a:gd name="T17" fmla="*/ 11 h 85"/>
                <a:gd name="T18" fmla="*/ 64 w 85"/>
                <a:gd name="T19" fmla="*/ 37 h 85"/>
                <a:gd name="T20" fmla="*/ 85 w 85"/>
                <a:gd name="T21" fmla="*/ 54 h 85"/>
                <a:gd name="T22" fmla="*/ 57 w 85"/>
                <a:gd name="T23" fmla="*/ 59 h 85"/>
                <a:gd name="T24" fmla="*/ 52 w 85"/>
                <a:gd name="T25" fmla="*/ 85 h 85"/>
                <a:gd name="T26" fmla="*/ 38 w 85"/>
                <a:gd name="T27" fmla="*/ 54 h 85"/>
                <a:gd name="T28" fmla="*/ 38 w 85"/>
                <a:gd name="T29" fmla="*/ 54 h 85"/>
                <a:gd name="T30" fmla="*/ 47 w 85"/>
                <a:gd name="T31" fmla="*/ 66 h 85"/>
                <a:gd name="T32" fmla="*/ 49 w 85"/>
                <a:gd name="T33" fmla="*/ 52 h 85"/>
                <a:gd name="T34" fmla="*/ 64 w 85"/>
                <a:gd name="T35" fmla="*/ 49 h 85"/>
                <a:gd name="T36" fmla="*/ 52 w 85"/>
                <a:gd name="T37" fmla="*/ 40 h 85"/>
                <a:gd name="T38" fmla="*/ 59 w 85"/>
                <a:gd name="T39" fmla="*/ 28 h 85"/>
                <a:gd name="T40" fmla="*/ 45 w 85"/>
                <a:gd name="T41" fmla="*/ 33 h 85"/>
                <a:gd name="T42" fmla="*/ 38 w 85"/>
                <a:gd name="T43" fmla="*/ 21 h 85"/>
                <a:gd name="T44" fmla="*/ 33 w 85"/>
                <a:gd name="T45" fmla="*/ 35 h 85"/>
                <a:gd name="T46" fmla="*/ 21 w 85"/>
                <a:gd name="T47" fmla="*/ 37 h 85"/>
                <a:gd name="T48" fmla="*/ 31 w 85"/>
                <a:gd name="T49" fmla="*/ 45 h 85"/>
                <a:gd name="T50" fmla="*/ 26 w 85"/>
                <a:gd name="T51" fmla="*/ 59 h 85"/>
                <a:gd name="T52" fmla="*/ 38 w 85"/>
                <a:gd name="T53" fmla="*/ 5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 h="85">
                  <a:moveTo>
                    <a:pt x="52" y="85"/>
                  </a:moveTo>
                  <a:lnTo>
                    <a:pt x="35" y="63"/>
                  </a:lnTo>
                  <a:lnTo>
                    <a:pt x="9" y="73"/>
                  </a:lnTo>
                  <a:lnTo>
                    <a:pt x="21" y="47"/>
                  </a:lnTo>
                  <a:lnTo>
                    <a:pt x="0" y="30"/>
                  </a:lnTo>
                  <a:lnTo>
                    <a:pt x="26" y="28"/>
                  </a:lnTo>
                  <a:lnTo>
                    <a:pt x="31" y="0"/>
                  </a:lnTo>
                  <a:lnTo>
                    <a:pt x="47" y="21"/>
                  </a:lnTo>
                  <a:lnTo>
                    <a:pt x="73" y="11"/>
                  </a:lnTo>
                  <a:lnTo>
                    <a:pt x="64" y="37"/>
                  </a:lnTo>
                  <a:lnTo>
                    <a:pt x="85" y="54"/>
                  </a:lnTo>
                  <a:lnTo>
                    <a:pt x="57" y="59"/>
                  </a:lnTo>
                  <a:lnTo>
                    <a:pt x="52" y="85"/>
                  </a:lnTo>
                  <a:close/>
                  <a:moveTo>
                    <a:pt x="38" y="54"/>
                  </a:moveTo>
                  <a:lnTo>
                    <a:pt x="38" y="54"/>
                  </a:lnTo>
                  <a:lnTo>
                    <a:pt x="47" y="66"/>
                  </a:lnTo>
                  <a:lnTo>
                    <a:pt x="49" y="52"/>
                  </a:lnTo>
                  <a:lnTo>
                    <a:pt x="64" y="49"/>
                  </a:lnTo>
                  <a:lnTo>
                    <a:pt x="52" y="40"/>
                  </a:lnTo>
                  <a:lnTo>
                    <a:pt x="59" y="28"/>
                  </a:lnTo>
                  <a:lnTo>
                    <a:pt x="45" y="33"/>
                  </a:lnTo>
                  <a:lnTo>
                    <a:pt x="38" y="21"/>
                  </a:lnTo>
                  <a:lnTo>
                    <a:pt x="33" y="35"/>
                  </a:lnTo>
                  <a:lnTo>
                    <a:pt x="21" y="37"/>
                  </a:lnTo>
                  <a:lnTo>
                    <a:pt x="31" y="45"/>
                  </a:lnTo>
                  <a:lnTo>
                    <a:pt x="26" y="59"/>
                  </a:lnTo>
                  <a:lnTo>
                    <a:pt x="38" y="5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1" name="Freeform 493"/>
            <p:cNvSpPr>
              <a:spLocks noEditPoints="1"/>
            </p:cNvSpPr>
            <p:nvPr/>
          </p:nvSpPr>
          <p:spPr bwMode="auto">
            <a:xfrm>
              <a:off x="3125788" y="4689475"/>
              <a:ext cx="41275" cy="44450"/>
            </a:xfrm>
            <a:custGeom>
              <a:avLst/>
              <a:gdLst>
                <a:gd name="T0" fmla="*/ 4 w 11"/>
                <a:gd name="T1" fmla="*/ 11 h 12"/>
                <a:gd name="T2" fmla="*/ 0 w 11"/>
                <a:gd name="T3" fmla="*/ 4 h 12"/>
                <a:gd name="T4" fmla="*/ 7 w 11"/>
                <a:gd name="T5" fmla="*/ 1 h 12"/>
                <a:gd name="T6" fmla="*/ 11 w 11"/>
                <a:gd name="T7" fmla="*/ 7 h 12"/>
                <a:gd name="T8" fmla="*/ 4 w 11"/>
                <a:gd name="T9" fmla="*/ 11 h 12"/>
                <a:gd name="T10" fmla="*/ 6 w 11"/>
                <a:gd name="T11" fmla="*/ 4 h 12"/>
                <a:gd name="T12" fmla="*/ 6 w 11"/>
                <a:gd name="T13" fmla="*/ 4 h 12"/>
                <a:gd name="T14" fmla="*/ 4 w 11"/>
                <a:gd name="T15" fmla="*/ 5 h 12"/>
                <a:gd name="T16" fmla="*/ 5 w 11"/>
                <a:gd name="T17" fmla="*/ 7 h 12"/>
                <a:gd name="T18" fmla="*/ 7 w 11"/>
                <a:gd name="T19" fmla="*/ 6 h 12"/>
                <a:gd name="T20" fmla="*/ 6 w 11"/>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4" y="11"/>
                  </a:moveTo>
                  <a:cubicBezTo>
                    <a:pt x="1" y="10"/>
                    <a:pt x="0" y="7"/>
                    <a:pt x="0" y="4"/>
                  </a:cubicBezTo>
                  <a:cubicBezTo>
                    <a:pt x="1" y="2"/>
                    <a:pt x="4" y="0"/>
                    <a:pt x="7" y="1"/>
                  </a:cubicBezTo>
                  <a:cubicBezTo>
                    <a:pt x="10" y="2"/>
                    <a:pt x="11" y="4"/>
                    <a:pt x="11" y="7"/>
                  </a:cubicBezTo>
                  <a:cubicBezTo>
                    <a:pt x="10" y="10"/>
                    <a:pt x="7" y="12"/>
                    <a:pt x="4" y="11"/>
                  </a:cubicBezTo>
                  <a:close/>
                  <a:moveTo>
                    <a:pt x="6" y="4"/>
                  </a:moveTo>
                  <a:cubicBezTo>
                    <a:pt x="6" y="4"/>
                    <a:pt x="6" y="4"/>
                    <a:pt x="6" y="4"/>
                  </a:cubicBezTo>
                  <a:cubicBezTo>
                    <a:pt x="5" y="4"/>
                    <a:pt x="4" y="4"/>
                    <a:pt x="4" y="5"/>
                  </a:cubicBezTo>
                  <a:cubicBezTo>
                    <a:pt x="4" y="6"/>
                    <a:pt x="4" y="7"/>
                    <a:pt x="5" y="7"/>
                  </a:cubicBezTo>
                  <a:cubicBezTo>
                    <a:pt x="6" y="8"/>
                    <a:pt x="7" y="7"/>
                    <a:pt x="7" y="6"/>
                  </a:cubicBezTo>
                  <a:cubicBezTo>
                    <a:pt x="7" y="5"/>
                    <a:pt x="7" y="4"/>
                    <a:pt x="6" y="4"/>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2" name="Freeform 494"/>
            <p:cNvSpPr>
              <a:spLocks noEditPoints="1"/>
            </p:cNvSpPr>
            <p:nvPr/>
          </p:nvSpPr>
          <p:spPr bwMode="auto">
            <a:xfrm>
              <a:off x="3317876" y="4505325"/>
              <a:ext cx="41275" cy="41275"/>
            </a:xfrm>
            <a:custGeom>
              <a:avLst/>
              <a:gdLst>
                <a:gd name="T0" fmla="*/ 4 w 11"/>
                <a:gd name="T1" fmla="*/ 10 h 11"/>
                <a:gd name="T2" fmla="*/ 1 w 11"/>
                <a:gd name="T3" fmla="*/ 4 h 11"/>
                <a:gd name="T4" fmla="*/ 7 w 11"/>
                <a:gd name="T5" fmla="*/ 0 h 11"/>
                <a:gd name="T6" fmla="*/ 11 w 11"/>
                <a:gd name="T7" fmla="*/ 7 h 11"/>
                <a:gd name="T8" fmla="*/ 4 w 11"/>
                <a:gd name="T9" fmla="*/ 10 h 11"/>
                <a:gd name="T10" fmla="*/ 6 w 11"/>
                <a:gd name="T11" fmla="*/ 4 h 11"/>
                <a:gd name="T12" fmla="*/ 6 w 11"/>
                <a:gd name="T13" fmla="*/ 4 h 11"/>
                <a:gd name="T14" fmla="*/ 4 w 11"/>
                <a:gd name="T15" fmla="*/ 5 h 11"/>
                <a:gd name="T16" fmla="*/ 5 w 11"/>
                <a:gd name="T17" fmla="*/ 7 h 11"/>
                <a:gd name="T18" fmla="*/ 7 w 11"/>
                <a:gd name="T19" fmla="*/ 6 h 11"/>
                <a:gd name="T20" fmla="*/ 6 w 11"/>
                <a:gd name="T21"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1">
                  <a:moveTo>
                    <a:pt x="4" y="10"/>
                  </a:moveTo>
                  <a:cubicBezTo>
                    <a:pt x="1" y="10"/>
                    <a:pt x="0" y="7"/>
                    <a:pt x="1" y="4"/>
                  </a:cubicBezTo>
                  <a:cubicBezTo>
                    <a:pt x="1" y="1"/>
                    <a:pt x="4" y="0"/>
                    <a:pt x="7" y="0"/>
                  </a:cubicBezTo>
                  <a:cubicBezTo>
                    <a:pt x="10" y="1"/>
                    <a:pt x="11" y="4"/>
                    <a:pt x="11" y="7"/>
                  </a:cubicBezTo>
                  <a:cubicBezTo>
                    <a:pt x="10" y="10"/>
                    <a:pt x="7" y="11"/>
                    <a:pt x="4" y="10"/>
                  </a:cubicBezTo>
                  <a:close/>
                  <a:moveTo>
                    <a:pt x="6" y="4"/>
                  </a:moveTo>
                  <a:cubicBezTo>
                    <a:pt x="6" y="4"/>
                    <a:pt x="6" y="4"/>
                    <a:pt x="6" y="4"/>
                  </a:cubicBezTo>
                  <a:cubicBezTo>
                    <a:pt x="5" y="4"/>
                    <a:pt x="4" y="4"/>
                    <a:pt x="4" y="5"/>
                  </a:cubicBezTo>
                  <a:cubicBezTo>
                    <a:pt x="4" y="6"/>
                    <a:pt x="4" y="7"/>
                    <a:pt x="5" y="7"/>
                  </a:cubicBezTo>
                  <a:cubicBezTo>
                    <a:pt x="6" y="7"/>
                    <a:pt x="7" y="7"/>
                    <a:pt x="7" y="6"/>
                  </a:cubicBezTo>
                  <a:cubicBezTo>
                    <a:pt x="7" y="5"/>
                    <a:pt x="7" y="4"/>
                    <a:pt x="6" y="4"/>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3" name="Freeform 495"/>
            <p:cNvSpPr>
              <a:spLocks noEditPoints="1"/>
            </p:cNvSpPr>
            <p:nvPr/>
          </p:nvSpPr>
          <p:spPr bwMode="auto">
            <a:xfrm>
              <a:off x="3186113" y="4464050"/>
              <a:ext cx="44450" cy="46038"/>
            </a:xfrm>
            <a:custGeom>
              <a:avLst/>
              <a:gdLst>
                <a:gd name="T0" fmla="*/ 4 w 12"/>
                <a:gd name="T1" fmla="*/ 11 h 12"/>
                <a:gd name="T2" fmla="*/ 1 w 12"/>
                <a:gd name="T3" fmla="*/ 5 h 12"/>
                <a:gd name="T4" fmla="*/ 7 w 12"/>
                <a:gd name="T5" fmla="*/ 1 h 12"/>
                <a:gd name="T6" fmla="*/ 11 w 12"/>
                <a:gd name="T7" fmla="*/ 8 h 12"/>
                <a:gd name="T8" fmla="*/ 4 w 12"/>
                <a:gd name="T9" fmla="*/ 11 h 12"/>
                <a:gd name="T10" fmla="*/ 6 w 12"/>
                <a:gd name="T11" fmla="*/ 5 h 12"/>
                <a:gd name="T12" fmla="*/ 6 w 12"/>
                <a:gd name="T13" fmla="*/ 5 h 12"/>
                <a:gd name="T14" fmla="*/ 4 w 12"/>
                <a:gd name="T15" fmla="*/ 6 h 12"/>
                <a:gd name="T16" fmla="*/ 5 w 12"/>
                <a:gd name="T17" fmla="*/ 8 h 12"/>
                <a:gd name="T18" fmla="*/ 7 w 12"/>
                <a:gd name="T19" fmla="*/ 7 h 12"/>
                <a:gd name="T20" fmla="*/ 6 w 12"/>
                <a:gd name="T21"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12">
                  <a:moveTo>
                    <a:pt x="4" y="11"/>
                  </a:moveTo>
                  <a:cubicBezTo>
                    <a:pt x="2" y="10"/>
                    <a:pt x="0" y="8"/>
                    <a:pt x="1" y="5"/>
                  </a:cubicBezTo>
                  <a:cubicBezTo>
                    <a:pt x="2" y="2"/>
                    <a:pt x="5" y="0"/>
                    <a:pt x="7" y="1"/>
                  </a:cubicBezTo>
                  <a:cubicBezTo>
                    <a:pt x="10" y="2"/>
                    <a:pt x="12" y="5"/>
                    <a:pt x="11" y="8"/>
                  </a:cubicBezTo>
                  <a:cubicBezTo>
                    <a:pt x="10" y="10"/>
                    <a:pt x="7" y="12"/>
                    <a:pt x="4" y="11"/>
                  </a:cubicBezTo>
                  <a:close/>
                  <a:moveTo>
                    <a:pt x="6" y="5"/>
                  </a:moveTo>
                  <a:cubicBezTo>
                    <a:pt x="6" y="5"/>
                    <a:pt x="6" y="5"/>
                    <a:pt x="6" y="5"/>
                  </a:cubicBezTo>
                  <a:cubicBezTo>
                    <a:pt x="5" y="4"/>
                    <a:pt x="5" y="5"/>
                    <a:pt x="4" y="6"/>
                  </a:cubicBezTo>
                  <a:cubicBezTo>
                    <a:pt x="4" y="7"/>
                    <a:pt x="5" y="8"/>
                    <a:pt x="5" y="8"/>
                  </a:cubicBezTo>
                  <a:cubicBezTo>
                    <a:pt x="6" y="8"/>
                    <a:pt x="7" y="8"/>
                    <a:pt x="7" y="7"/>
                  </a:cubicBezTo>
                  <a:cubicBezTo>
                    <a:pt x="8" y="6"/>
                    <a:pt x="7" y="5"/>
                    <a:pt x="6" y="5"/>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4" name="Freeform 496"/>
            <p:cNvSpPr>
              <a:spLocks noEditPoints="1"/>
            </p:cNvSpPr>
            <p:nvPr/>
          </p:nvSpPr>
          <p:spPr bwMode="auto">
            <a:xfrm>
              <a:off x="3092451" y="4562475"/>
              <a:ext cx="41275" cy="44450"/>
            </a:xfrm>
            <a:custGeom>
              <a:avLst/>
              <a:gdLst>
                <a:gd name="T0" fmla="*/ 4 w 11"/>
                <a:gd name="T1" fmla="*/ 11 h 12"/>
                <a:gd name="T2" fmla="*/ 0 w 11"/>
                <a:gd name="T3" fmla="*/ 4 h 12"/>
                <a:gd name="T4" fmla="*/ 7 w 11"/>
                <a:gd name="T5" fmla="*/ 1 h 12"/>
                <a:gd name="T6" fmla="*/ 10 w 11"/>
                <a:gd name="T7" fmla="*/ 7 h 12"/>
                <a:gd name="T8" fmla="*/ 4 w 11"/>
                <a:gd name="T9" fmla="*/ 11 h 12"/>
                <a:gd name="T10" fmla="*/ 6 w 11"/>
                <a:gd name="T11" fmla="*/ 4 h 12"/>
                <a:gd name="T12" fmla="*/ 6 w 11"/>
                <a:gd name="T13" fmla="*/ 4 h 12"/>
                <a:gd name="T14" fmla="*/ 4 w 11"/>
                <a:gd name="T15" fmla="*/ 6 h 12"/>
                <a:gd name="T16" fmla="*/ 5 w 11"/>
                <a:gd name="T17" fmla="*/ 7 h 12"/>
                <a:gd name="T18" fmla="*/ 7 w 11"/>
                <a:gd name="T19" fmla="*/ 6 h 12"/>
                <a:gd name="T20" fmla="*/ 6 w 11"/>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4" y="11"/>
                  </a:moveTo>
                  <a:cubicBezTo>
                    <a:pt x="1" y="10"/>
                    <a:pt x="0" y="7"/>
                    <a:pt x="0" y="4"/>
                  </a:cubicBezTo>
                  <a:cubicBezTo>
                    <a:pt x="1" y="2"/>
                    <a:pt x="4" y="0"/>
                    <a:pt x="7" y="1"/>
                  </a:cubicBezTo>
                  <a:cubicBezTo>
                    <a:pt x="10" y="2"/>
                    <a:pt x="11" y="5"/>
                    <a:pt x="10" y="7"/>
                  </a:cubicBezTo>
                  <a:cubicBezTo>
                    <a:pt x="10" y="10"/>
                    <a:pt x="7" y="12"/>
                    <a:pt x="4" y="11"/>
                  </a:cubicBezTo>
                  <a:close/>
                  <a:moveTo>
                    <a:pt x="6" y="4"/>
                  </a:moveTo>
                  <a:cubicBezTo>
                    <a:pt x="6" y="4"/>
                    <a:pt x="6" y="4"/>
                    <a:pt x="6" y="4"/>
                  </a:cubicBezTo>
                  <a:cubicBezTo>
                    <a:pt x="5" y="4"/>
                    <a:pt x="4" y="5"/>
                    <a:pt x="4" y="6"/>
                  </a:cubicBezTo>
                  <a:cubicBezTo>
                    <a:pt x="4" y="6"/>
                    <a:pt x="4" y="7"/>
                    <a:pt x="5" y="7"/>
                  </a:cubicBezTo>
                  <a:cubicBezTo>
                    <a:pt x="6" y="8"/>
                    <a:pt x="7" y="7"/>
                    <a:pt x="7" y="6"/>
                  </a:cubicBezTo>
                  <a:cubicBezTo>
                    <a:pt x="7" y="6"/>
                    <a:pt x="7" y="5"/>
                    <a:pt x="6" y="4"/>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5" name="Freeform 497"/>
            <p:cNvSpPr>
              <a:spLocks noEditPoints="1"/>
            </p:cNvSpPr>
            <p:nvPr/>
          </p:nvSpPr>
          <p:spPr bwMode="auto">
            <a:xfrm>
              <a:off x="3348038" y="4633913"/>
              <a:ext cx="41275" cy="44450"/>
            </a:xfrm>
            <a:custGeom>
              <a:avLst/>
              <a:gdLst>
                <a:gd name="T0" fmla="*/ 4 w 11"/>
                <a:gd name="T1" fmla="*/ 11 h 12"/>
                <a:gd name="T2" fmla="*/ 1 w 11"/>
                <a:gd name="T3" fmla="*/ 4 h 12"/>
                <a:gd name="T4" fmla="*/ 7 w 11"/>
                <a:gd name="T5" fmla="*/ 1 h 12"/>
                <a:gd name="T6" fmla="*/ 11 w 11"/>
                <a:gd name="T7" fmla="*/ 7 h 12"/>
                <a:gd name="T8" fmla="*/ 4 w 11"/>
                <a:gd name="T9" fmla="*/ 11 h 12"/>
                <a:gd name="T10" fmla="*/ 6 w 11"/>
                <a:gd name="T11" fmla="*/ 4 h 12"/>
                <a:gd name="T12" fmla="*/ 6 w 11"/>
                <a:gd name="T13" fmla="*/ 4 h 12"/>
                <a:gd name="T14" fmla="*/ 4 w 11"/>
                <a:gd name="T15" fmla="*/ 5 h 12"/>
                <a:gd name="T16" fmla="*/ 5 w 11"/>
                <a:gd name="T17" fmla="*/ 7 h 12"/>
                <a:gd name="T18" fmla="*/ 7 w 11"/>
                <a:gd name="T19" fmla="*/ 6 h 12"/>
                <a:gd name="T20" fmla="*/ 6 w 11"/>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4" y="11"/>
                  </a:moveTo>
                  <a:cubicBezTo>
                    <a:pt x="1" y="10"/>
                    <a:pt x="0" y="7"/>
                    <a:pt x="1" y="4"/>
                  </a:cubicBezTo>
                  <a:cubicBezTo>
                    <a:pt x="1" y="2"/>
                    <a:pt x="4" y="0"/>
                    <a:pt x="7" y="1"/>
                  </a:cubicBezTo>
                  <a:cubicBezTo>
                    <a:pt x="10" y="2"/>
                    <a:pt x="11" y="5"/>
                    <a:pt x="11" y="7"/>
                  </a:cubicBezTo>
                  <a:cubicBezTo>
                    <a:pt x="10" y="10"/>
                    <a:pt x="7" y="12"/>
                    <a:pt x="4" y="11"/>
                  </a:cubicBezTo>
                  <a:close/>
                  <a:moveTo>
                    <a:pt x="6" y="4"/>
                  </a:moveTo>
                  <a:cubicBezTo>
                    <a:pt x="6" y="4"/>
                    <a:pt x="6" y="4"/>
                    <a:pt x="6" y="4"/>
                  </a:cubicBezTo>
                  <a:cubicBezTo>
                    <a:pt x="5" y="4"/>
                    <a:pt x="4" y="5"/>
                    <a:pt x="4" y="5"/>
                  </a:cubicBezTo>
                  <a:cubicBezTo>
                    <a:pt x="4" y="6"/>
                    <a:pt x="4" y="7"/>
                    <a:pt x="5" y="7"/>
                  </a:cubicBezTo>
                  <a:cubicBezTo>
                    <a:pt x="6" y="8"/>
                    <a:pt x="7" y="7"/>
                    <a:pt x="7" y="6"/>
                  </a:cubicBezTo>
                  <a:cubicBezTo>
                    <a:pt x="7" y="5"/>
                    <a:pt x="7" y="5"/>
                    <a:pt x="6" y="4"/>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8" name="Freeform 500"/>
            <p:cNvSpPr/>
            <p:nvPr/>
          </p:nvSpPr>
          <p:spPr bwMode="auto">
            <a:xfrm>
              <a:off x="1636713" y="4760913"/>
              <a:ext cx="17463" cy="52388"/>
            </a:xfrm>
            <a:custGeom>
              <a:avLst/>
              <a:gdLst>
                <a:gd name="T0" fmla="*/ 2 w 11"/>
                <a:gd name="T1" fmla="*/ 33 h 33"/>
                <a:gd name="T2" fmla="*/ 0 w 11"/>
                <a:gd name="T3" fmla="*/ 33 h 33"/>
                <a:gd name="T4" fmla="*/ 9 w 11"/>
                <a:gd name="T5" fmla="*/ 0 h 33"/>
                <a:gd name="T6" fmla="*/ 11 w 11"/>
                <a:gd name="T7" fmla="*/ 2 h 33"/>
                <a:gd name="T8" fmla="*/ 2 w 11"/>
                <a:gd name="T9" fmla="*/ 33 h 33"/>
              </a:gdLst>
              <a:ahLst/>
              <a:cxnLst>
                <a:cxn ang="0">
                  <a:pos x="T0" y="T1"/>
                </a:cxn>
                <a:cxn ang="0">
                  <a:pos x="T2" y="T3"/>
                </a:cxn>
                <a:cxn ang="0">
                  <a:pos x="T4" y="T5"/>
                </a:cxn>
                <a:cxn ang="0">
                  <a:pos x="T6" y="T7"/>
                </a:cxn>
                <a:cxn ang="0">
                  <a:pos x="T8" y="T9"/>
                </a:cxn>
              </a:cxnLst>
              <a:rect l="0" t="0" r="r" b="b"/>
              <a:pathLst>
                <a:path w="11" h="33">
                  <a:moveTo>
                    <a:pt x="2" y="33"/>
                  </a:moveTo>
                  <a:lnTo>
                    <a:pt x="0" y="33"/>
                  </a:lnTo>
                  <a:lnTo>
                    <a:pt x="9" y="0"/>
                  </a:lnTo>
                  <a:lnTo>
                    <a:pt x="11"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9" name="Freeform 501"/>
            <p:cNvSpPr/>
            <p:nvPr/>
          </p:nvSpPr>
          <p:spPr bwMode="auto">
            <a:xfrm>
              <a:off x="1628776" y="4764088"/>
              <a:ext cx="19050" cy="26988"/>
            </a:xfrm>
            <a:custGeom>
              <a:avLst/>
              <a:gdLst>
                <a:gd name="T0" fmla="*/ 9 w 12"/>
                <a:gd name="T1" fmla="*/ 17 h 17"/>
                <a:gd name="T2" fmla="*/ 0 w 12"/>
                <a:gd name="T3" fmla="*/ 3 h 17"/>
                <a:gd name="T4" fmla="*/ 5 w 12"/>
                <a:gd name="T5" fmla="*/ 0 h 17"/>
                <a:gd name="T6" fmla="*/ 12 w 12"/>
                <a:gd name="T7" fmla="*/ 15 h 17"/>
                <a:gd name="T8" fmla="*/ 9 w 12"/>
                <a:gd name="T9" fmla="*/ 17 h 17"/>
              </a:gdLst>
              <a:ahLst/>
              <a:cxnLst>
                <a:cxn ang="0">
                  <a:pos x="T0" y="T1"/>
                </a:cxn>
                <a:cxn ang="0">
                  <a:pos x="T2" y="T3"/>
                </a:cxn>
                <a:cxn ang="0">
                  <a:pos x="T4" y="T5"/>
                </a:cxn>
                <a:cxn ang="0">
                  <a:pos x="T6" y="T7"/>
                </a:cxn>
                <a:cxn ang="0">
                  <a:pos x="T8" y="T9"/>
                </a:cxn>
              </a:cxnLst>
              <a:rect l="0" t="0" r="r" b="b"/>
              <a:pathLst>
                <a:path w="12" h="17">
                  <a:moveTo>
                    <a:pt x="9" y="17"/>
                  </a:moveTo>
                  <a:lnTo>
                    <a:pt x="0" y="3"/>
                  </a:lnTo>
                  <a:lnTo>
                    <a:pt x="5" y="0"/>
                  </a:lnTo>
                  <a:lnTo>
                    <a:pt x="12" y="15"/>
                  </a:lnTo>
                  <a:lnTo>
                    <a:pt x="9"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0" name="Freeform 502"/>
            <p:cNvSpPr/>
            <p:nvPr/>
          </p:nvSpPr>
          <p:spPr bwMode="auto">
            <a:xfrm>
              <a:off x="1643063" y="4772025"/>
              <a:ext cx="26988" cy="19050"/>
            </a:xfrm>
            <a:custGeom>
              <a:avLst/>
              <a:gdLst>
                <a:gd name="T0" fmla="*/ 3 w 17"/>
                <a:gd name="T1" fmla="*/ 12 h 12"/>
                <a:gd name="T2" fmla="*/ 0 w 17"/>
                <a:gd name="T3" fmla="*/ 10 h 12"/>
                <a:gd name="T4" fmla="*/ 14 w 17"/>
                <a:gd name="T5" fmla="*/ 0 h 12"/>
                <a:gd name="T6" fmla="*/ 17 w 17"/>
                <a:gd name="T7" fmla="*/ 5 h 12"/>
                <a:gd name="T8" fmla="*/ 3 w 17"/>
                <a:gd name="T9" fmla="*/ 12 h 12"/>
              </a:gdLst>
              <a:ahLst/>
              <a:cxnLst>
                <a:cxn ang="0">
                  <a:pos x="T0" y="T1"/>
                </a:cxn>
                <a:cxn ang="0">
                  <a:pos x="T2" y="T3"/>
                </a:cxn>
                <a:cxn ang="0">
                  <a:pos x="T4" y="T5"/>
                </a:cxn>
                <a:cxn ang="0">
                  <a:pos x="T6" y="T7"/>
                </a:cxn>
                <a:cxn ang="0">
                  <a:pos x="T8" y="T9"/>
                </a:cxn>
              </a:cxnLst>
              <a:rect l="0" t="0" r="r" b="b"/>
              <a:pathLst>
                <a:path w="17" h="12">
                  <a:moveTo>
                    <a:pt x="3" y="12"/>
                  </a:moveTo>
                  <a:lnTo>
                    <a:pt x="0" y="10"/>
                  </a:lnTo>
                  <a:lnTo>
                    <a:pt x="14" y="0"/>
                  </a:lnTo>
                  <a:lnTo>
                    <a:pt x="17"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1" name="Freeform 503"/>
            <p:cNvSpPr/>
            <p:nvPr/>
          </p:nvSpPr>
          <p:spPr bwMode="auto">
            <a:xfrm>
              <a:off x="1606551" y="4862513"/>
              <a:ext cx="17463" cy="52388"/>
            </a:xfrm>
            <a:custGeom>
              <a:avLst/>
              <a:gdLst>
                <a:gd name="T0" fmla="*/ 2 w 11"/>
                <a:gd name="T1" fmla="*/ 33 h 33"/>
                <a:gd name="T2" fmla="*/ 0 w 11"/>
                <a:gd name="T3" fmla="*/ 33 h 33"/>
                <a:gd name="T4" fmla="*/ 9 w 11"/>
                <a:gd name="T5" fmla="*/ 0 h 33"/>
                <a:gd name="T6" fmla="*/ 11 w 11"/>
                <a:gd name="T7" fmla="*/ 2 h 33"/>
                <a:gd name="T8" fmla="*/ 2 w 11"/>
                <a:gd name="T9" fmla="*/ 33 h 33"/>
              </a:gdLst>
              <a:ahLst/>
              <a:cxnLst>
                <a:cxn ang="0">
                  <a:pos x="T0" y="T1"/>
                </a:cxn>
                <a:cxn ang="0">
                  <a:pos x="T2" y="T3"/>
                </a:cxn>
                <a:cxn ang="0">
                  <a:pos x="T4" y="T5"/>
                </a:cxn>
                <a:cxn ang="0">
                  <a:pos x="T6" y="T7"/>
                </a:cxn>
                <a:cxn ang="0">
                  <a:pos x="T8" y="T9"/>
                </a:cxn>
              </a:cxnLst>
              <a:rect l="0" t="0" r="r" b="b"/>
              <a:pathLst>
                <a:path w="11" h="33">
                  <a:moveTo>
                    <a:pt x="2" y="33"/>
                  </a:moveTo>
                  <a:lnTo>
                    <a:pt x="0" y="33"/>
                  </a:lnTo>
                  <a:lnTo>
                    <a:pt x="9" y="0"/>
                  </a:lnTo>
                  <a:lnTo>
                    <a:pt x="11"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2" name="Freeform 504"/>
            <p:cNvSpPr/>
            <p:nvPr/>
          </p:nvSpPr>
          <p:spPr bwMode="auto">
            <a:xfrm>
              <a:off x="1612901" y="4887913"/>
              <a:ext cx="19050" cy="26988"/>
            </a:xfrm>
            <a:custGeom>
              <a:avLst/>
              <a:gdLst>
                <a:gd name="T0" fmla="*/ 7 w 12"/>
                <a:gd name="T1" fmla="*/ 17 h 17"/>
                <a:gd name="T2" fmla="*/ 0 w 12"/>
                <a:gd name="T3" fmla="*/ 3 h 17"/>
                <a:gd name="T4" fmla="*/ 5 w 12"/>
                <a:gd name="T5" fmla="*/ 0 h 17"/>
                <a:gd name="T6" fmla="*/ 12 w 12"/>
                <a:gd name="T7" fmla="*/ 14 h 17"/>
                <a:gd name="T8" fmla="*/ 7 w 12"/>
                <a:gd name="T9" fmla="*/ 17 h 17"/>
              </a:gdLst>
              <a:ahLst/>
              <a:cxnLst>
                <a:cxn ang="0">
                  <a:pos x="T0" y="T1"/>
                </a:cxn>
                <a:cxn ang="0">
                  <a:pos x="T2" y="T3"/>
                </a:cxn>
                <a:cxn ang="0">
                  <a:pos x="T4" y="T5"/>
                </a:cxn>
                <a:cxn ang="0">
                  <a:pos x="T6" y="T7"/>
                </a:cxn>
                <a:cxn ang="0">
                  <a:pos x="T8" y="T9"/>
                </a:cxn>
              </a:cxnLst>
              <a:rect l="0" t="0" r="r" b="b"/>
              <a:pathLst>
                <a:path w="12" h="17">
                  <a:moveTo>
                    <a:pt x="7" y="17"/>
                  </a:moveTo>
                  <a:lnTo>
                    <a:pt x="0" y="3"/>
                  </a:lnTo>
                  <a:lnTo>
                    <a:pt x="5" y="0"/>
                  </a:lnTo>
                  <a:lnTo>
                    <a:pt x="12"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3" name="Freeform 505"/>
            <p:cNvSpPr/>
            <p:nvPr/>
          </p:nvSpPr>
          <p:spPr bwMode="auto">
            <a:xfrm>
              <a:off x="1590676" y="4887913"/>
              <a:ext cx="26988" cy="15875"/>
            </a:xfrm>
            <a:custGeom>
              <a:avLst/>
              <a:gdLst>
                <a:gd name="T0" fmla="*/ 3 w 17"/>
                <a:gd name="T1" fmla="*/ 10 h 10"/>
                <a:gd name="T2" fmla="*/ 0 w 17"/>
                <a:gd name="T3" fmla="*/ 7 h 10"/>
                <a:gd name="T4" fmla="*/ 14 w 17"/>
                <a:gd name="T5" fmla="*/ 0 h 10"/>
                <a:gd name="T6" fmla="*/ 17 w 17"/>
                <a:gd name="T7" fmla="*/ 3 h 10"/>
                <a:gd name="T8" fmla="*/ 3 w 17"/>
                <a:gd name="T9" fmla="*/ 10 h 10"/>
              </a:gdLst>
              <a:ahLst/>
              <a:cxnLst>
                <a:cxn ang="0">
                  <a:pos x="T0" y="T1"/>
                </a:cxn>
                <a:cxn ang="0">
                  <a:pos x="T2" y="T3"/>
                </a:cxn>
                <a:cxn ang="0">
                  <a:pos x="T4" y="T5"/>
                </a:cxn>
                <a:cxn ang="0">
                  <a:pos x="T6" y="T7"/>
                </a:cxn>
                <a:cxn ang="0">
                  <a:pos x="T8" y="T9"/>
                </a:cxn>
              </a:cxnLst>
              <a:rect l="0" t="0" r="r" b="b"/>
              <a:pathLst>
                <a:path w="17" h="10">
                  <a:moveTo>
                    <a:pt x="3" y="10"/>
                  </a:moveTo>
                  <a:lnTo>
                    <a:pt x="0" y="7"/>
                  </a:lnTo>
                  <a:lnTo>
                    <a:pt x="14" y="0"/>
                  </a:lnTo>
                  <a:lnTo>
                    <a:pt x="17" y="3"/>
                  </a:lnTo>
                  <a:lnTo>
                    <a:pt x="3"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4" name="Freeform 506"/>
            <p:cNvSpPr/>
            <p:nvPr/>
          </p:nvSpPr>
          <p:spPr bwMode="auto">
            <a:xfrm>
              <a:off x="1568451" y="4791075"/>
              <a:ext cx="44450" cy="33338"/>
            </a:xfrm>
            <a:custGeom>
              <a:avLst/>
              <a:gdLst>
                <a:gd name="T0" fmla="*/ 26 w 28"/>
                <a:gd name="T1" fmla="*/ 21 h 21"/>
                <a:gd name="T2" fmla="*/ 0 w 28"/>
                <a:gd name="T3" fmla="*/ 2 h 21"/>
                <a:gd name="T4" fmla="*/ 2 w 28"/>
                <a:gd name="T5" fmla="*/ 0 h 21"/>
                <a:gd name="T6" fmla="*/ 28 w 28"/>
                <a:gd name="T7" fmla="*/ 16 h 21"/>
                <a:gd name="T8" fmla="*/ 26 w 28"/>
                <a:gd name="T9" fmla="*/ 21 h 21"/>
              </a:gdLst>
              <a:ahLst/>
              <a:cxnLst>
                <a:cxn ang="0">
                  <a:pos x="T0" y="T1"/>
                </a:cxn>
                <a:cxn ang="0">
                  <a:pos x="T2" y="T3"/>
                </a:cxn>
                <a:cxn ang="0">
                  <a:pos x="T4" y="T5"/>
                </a:cxn>
                <a:cxn ang="0">
                  <a:pos x="T6" y="T7"/>
                </a:cxn>
                <a:cxn ang="0">
                  <a:pos x="T8" y="T9"/>
                </a:cxn>
              </a:cxnLst>
              <a:rect l="0" t="0" r="r" b="b"/>
              <a:pathLst>
                <a:path w="28" h="21">
                  <a:moveTo>
                    <a:pt x="26" y="21"/>
                  </a:moveTo>
                  <a:lnTo>
                    <a:pt x="0" y="2"/>
                  </a:lnTo>
                  <a:lnTo>
                    <a:pt x="2" y="0"/>
                  </a:lnTo>
                  <a:lnTo>
                    <a:pt x="28" y="16"/>
                  </a:lnTo>
                  <a:lnTo>
                    <a:pt x="26" y="2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5" name="Freeform 507"/>
            <p:cNvSpPr/>
            <p:nvPr/>
          </p:nvSpPr>
          <p:spPr bwMode="auto">
            <a:xfrm>
              <a:off x="1565276" y="4805363"/>
              <a:ext cx="25400" cy="7938"/>
            </a:xfrm>
            <a:custGeom>
              <a:avLst/>
              <a:gdLst>
                <a:gd name="T0" fmla="*/ 2 w 16"/>
                <a:gd name="T1" fmla="*/ 5 h 5"/>
                <a:gd name="T2" fmla="*/ 0 w 16"/>
                <a:gd name="T3" fmla="*/ 3 h 5"/>
                <a:gd name="T4" fmla="*/ 16 w 16"/>
                <a:gd name="T5" fmla="*/ 0 h 5"/>
                <a:gd name="T6" fmla="*/ 16 w 16"/>
                <a:gd name="T7" fmla="*/ 3 h 5"/>
                <a:gd name="T8" fmla="*/ 2 w 16"/>
                <a:gd name="T9" fmla="*/ 5 h 5"/>
              </a:gdLst>
              <a:ahLst/>
              <a:cxnLst>
                <a:cxn ang="0">
                  <a:pos x="T0" y="T1"/>
                </a:cxn>
                <a:cxn ang="0">
                  <a:pos x="T2" y="T3"/>
                </a:cxn>
                <a:cxn ang="0">
                  <a:pos x="T4" y="T5"/>
                </a:cxn>
                <a:cxn ang="0">
                  <a:pos x="T6" y="T7"/>
                </a:cxn>
                <a:cxn ang="0">
                  <a:pos x="T8" y="T9"/>
                </a:cxn>
              </a:cxnLst>
              <a:rect l="0" t="0" r="r" b="b"/>
              <a:pathLst>
                <a:path w="16" h="5">
                  <a:moveTo>
                    <a:pt x="2" y="5"/>
                  </a:moveTo>
                  <a:lnTo>
                    <a:pt x="0" y="3"/>
                  </a:lnTo>
                  <a:lnTo>
                    <a:pt x="16" y="0"/>
                  </a:lnTo>
                  <a:lnTo>
                    <a:pt x="16" y="3"/>
                  </a:lnTo>
                  <a:lnTo>
                    <a:pt x="2"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6" name="Freeform 508"/>
            <p:cNvSpPr/>
            <p:nvPr/>
          </p:nvSpPr>
          <p:spPr bwMode="auto">
            <a:xfrm>
              <a:off x="1582738" y="4779963"/>
              <a:ext cx="12700" cy="25400"/>
            </a:xfrm>
            <a:custGeom>
              <a:avLst/>
              <a:gdLst>
                <a:gd name="T0" fmla="*/ 3 w 8"/>
                <a:gd name="T1" fmla="*/ 16 h 16"/>
                <a:gd name="T2" fmla="*/ 0 w 8"/>
                <a:gd name="T3" fmla="*/ 2 h 16"/>
                <a:gd name="T4" fmla="*/ 5 w 8"/>
                <a:gd name="T5" fmla="*/ 0 h 16"/>
                <a:gd name="T6" fmla="*/ 8 w 8"/>
                <a:gd name="T7" fmla="*/ 16 h 16"/>
                <a:gd name="T8" fmla="*/ 3 w 8"/>
                <a:gd name="T9" fmla="*/ 16 h 16"/>
              </a:gdLst>
              <a:ahLst/>
              <a:cxnLst>
                <a:cxn ang="0">
                  <a:pos x="T0" y="T1"/>
                </a:cxn>
                <a:cxn ang="0">
                  <a:pos x="T2" y="T3"/>
                </a:cxn>
                <a:cxn ang="0">
                  <a:pos x="T4" y="T5"/>
                </a:cxn>
                <a:cxn ang="0">
                  <a:pos x="T6" y="T7"/>
                </a:cxn>
                <a:cxn ang="0">
                  <a:pos x="T8" y="T9"/>
                </a:cxn>
              </a:cxnLst>
              <a:rect l="0" t="0" r="r" b="b"/>
              <a:pathLst>
                <a:path w="8" h="16">
                  <a:moveTo>
                    <a:pt x="3" y="16"/>
                  </a:moveTo>
                  <a:lnTo>
                    <a:pt x="0" y="2"/>
                  </a:lnTo>
                  <a:lnTo>
                    <a:pt x="5" y="0"/>
                  </a:lnTo>
                  <a:lnTo>
                    <a:pt x="8" y="16"/>
                  </a:lnTo>
                  <a:lnTo>
                    <a:pt x="3"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7" name="Freeform 509"/>
            <p:cNvSpPr/>
            <p:nvPr/>
          </p:nvSpPr>
          <p:spPr bwMode="auto">
            <a:xfrm>
              <a:off x="1554163" y="4843463"/>
              <a:ext cx="52388" cy="19050"/>
            </a:xfrm>
            <a:custGeom>
              <a:avLst/>
              <a:gdLst>
                <a:gd name="T0" fmla="*/ 2 w 33"/>
                <a:gd name="T1" fmla="*/ 12 h 12"/>
                <a:gd name="T2" fmla="*/ 0 w 33"/>
                <a:gd name="T3" fmla="*/ 9 h 12"/>
                <a:gd name="T4" fmla="*/ 33 w 33"/>
                <a:gd name="T5" fmla="*/ 0 h 12"/>
                <a:gd name="T6" fmla="*/ 33 w 33"/>
                <a:gd name="T7" fmla="*/ 5 h 12"/>
                <a:gd name="T8" fmla="*/ 2 w 33"/>
                <a:gd name="T9" fmla="*/ 12 h 12"/>
              </a:gdLst>
              <a:ahLst/>
              <a:cxnLst>
                <a:cxn ang="0">
                  <a:pos x="T0" y="T1"/>
                </a:cxn>
                <a:cxn ang="0">
                  <a:pos x="T2" y="T3"/>
                </a:cxn>
                <a:cxn ang="0">
                  <a:pos x="T4" y="T5"/>
                </a:cxn>
                <a:cxn ang="0">
                  <a:pos x="T6" y="T7"/>
                </a:cxn>
                <a:cxn ang="0">
                  <a:pos x="T8" y="T9"/>
                </a:cxn>
              </a:cxnLst>
              <a:rect l="0" t="0" r="r" b="b"/>
              <a:pathLst>
                <a:path w="33" h="12">
                  <a:moveTo>
                    <a:pt x="2" y="12"/>
                  </a:moveTo>
                  <a:lnTo>
                    <a:pt x="0" y="9"/>
                  </a:lnTo>
                  <a:lnTo>
                    <a:pt x="33" y="0"/>
                  </a:lnTo>
                  <a:lnTo>
                    <a:pt x="33" y="5"/>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8" name="Freeform 510"/>
            <p:cNvSpPr/>
            <p:nvPr/>
          </p:nvSpPr>
          <p:spPr bwMode="auto">
            <a:xfrm>
              <a:off x="1565276" y="4851400"/>
              <a:ext cx="17463" cy="25400"/>
            </a:xfrm>
            <a:custGeom>
              <a:avLst/>
              <a:gdLst>
                <a:gd name="T0" fmla="*/ 4 w 11"/>
                <a:gd name="T1" fmla="*/ 16 h 16"/>
                <a:gd name="T2" fmla="*/ 0 w 11"/>
                <a:gd name="T3" fmla="*/ 14 h 16"/>
                <a:gd name="T4" fmla="*/ 9 w 11"/>
                <a:gd name="T5" fmla="*/ 0 h 16"/>
                <a:gd name="T6" fmla="*/ 11 w 11"/>
                <a:gd name="T7" fmla="*/ 2 h 16"/>
                <a:gd name="T8" fmla="*/ 4 w 11"/>
                <a:gd name="T9" fmla="*/ 16 h 16"/>
              </a:gdLst>
              <a:ahLst/>
              <a:cxnLst>
                <a:cxn ang="0">
                  <a:pos x="T0" y="T1"/>
                </a:cxn>
                <a:cxn ang="0">
                  <a:pos x="T2" y="T3"/>
                </a:cxn>
                <a:cxn ang="0">
                  <a:pos x="T4" y="T5"/>
                </a:cxn>
                <a:cxn ang="0">
                  <a:pos x="T6" y="T7"/>
                </a:cxn>
                <a:cxn ang="0">
                  <a:pos x="T8" y="T9"/>
                </a:cxn>
              </a:cxnLst>
              <a:rect l="0" t="0" r="r" b="b"/>
              <a:pathLst>
                <a:path w="11" h="16">
                  <a:moveTo>
                    <a:pt x="4" y="16"/>
                  </a:moveTo>
                  <a:lnTo>
                    <a:pt x="0" y="14"/>
                  </a:lnTo>
                  <a:lnTo>
                    <a:pt x="9" y="0"/>
                  </a:lnTo>
                  <a:lnTo>
                    <a:pt x="11" y="2"/>
                  </a:lnTo>
                  <a:lnTo>
                    <a:pt x="4"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9" name="Freeform 511"/>
            <p:cNvSpPr/>
            <p:nvPr/>
          </p:nvSpPr>
          <p:spPr bwMode="auto">
            <a:xfrm>
              <a:off x="1557338" y="4840288"/>
              <a:ext cx="25400" cy="14288"/>
            </a:xfrm>
            <a:custGeom>
              <a:avLst/>
              <a:gdLst>
                <a:gd name="T0" fmla="*/ 14 w 16"/>
                <a:gd name="T1" fmla="*/ 9 h 9"/>
                <a:gd name="T2" fmla="*/ 0 w 16"/>
                <a:gd name="T3" fmla="*/ 2 h 9"/>
                <a:gd name="T4" fmla="*/ 2 w 16"/>
                <a:gd name="T5" fmla="*/ 0 h 9"/>
                <a:gd name="T6" fmla="*/ 16 w 16"/>
                <a:gd name="T7" fmla="*/ 7 h 9"/>
                <a:gd name="T8" fmla="*/ 14 w 16"/>
                <a:gd name="T9" fmla="*/ 9 h 9"/>
              </a:gdLst>
              <a:ahLst/>
              <a:cxnLst>
                <a:cxn ang="0">
                  <a:pos x="T0" y="T1"/>
                </a:cxn>
                <a:cxn ang="0">
                  <a:pos x="T2" y="T3"/>
                </a:cxn>
                <a:cxn ang="0">
                  <a:pos x="T4" y="T5"/>
                </a:cxn>
                <a:cxn ang="0">
                  <a:pos x="T6" y="T7"/>
                </a:cxn>
                <a:cxn ang="0">
                  <a:pos x="T8" y="T9"/>
                </a:cxn>
              </a:cxnLst>
              <a:rect l="0" t="0" r="r" b="b"/>
              <a:pathLst>
                <a:path w="16" h="9">
                  <a:moveTo>
                    <a:pt x="14" y="9"/>
                  </a:moveTo>
                  <a:lnTo>
                    <a:pt x="0" y="2"/>
                  </a:lnTo>
                  <a:lnTo>
                    <a:pt x="2" y="0"/>
                  </a:lnTo>
                  <a:lnTo>
                    <a:pt x="16" y="7"/>
                  </a:lnTo>
                  <a:lnTo>
                    <a:pt x="14"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0" name="Freeform 512"/>
            <p:cNvSpPr/>
            <p:nvPr/>
          </p:nvSpPr>
          <p:spPr bwMode="auto">
            <a:xfrm>
              <a:off x="1647826" y="4854575"/>
              <a:ext cx="36513" cy="44450"/>
            </a:xfrm>
            <a:custGeom>
              <a:avLst/>
              <a:gdLst>
                <a:gd name="T0" fmla="*/ 21 w 23"/>
                <a:gd name="T1" fmla="*/ 28 h 28"/>
                <a:gd name="T2" fmla="*/ 0 w 23"/>
                <a:gd name="T3" fmla="*/ 2 h 28"/>
                <a:gd name="T4" fmla="*/ 2 w 23"/>
                <a:gd name="T5" fmla="*/ 0 h 28"/>
                <a:gd name="T6" fmla="*/ 23 w 23"/>
                <a:gd name="T7" fmla="*/ 26 h 28"/>
                <a:gd name="T8" fmla="*/ 21 w 23"/>
                <a:gd name="T9" fmla="*/ 28 h 28"/>
              </a:gdLst>
              <a:ahLst/>
              <a:cxnLst>
                <a:cxn ang="0">
                  <a:pos x="T0" y="T1"/>
                </a:cxn>
                <a:cxn ang="0">
                  <a:pos x="T2" y="T3"/>
                </a:cxn>
                <a:cxn ang="0">
                  <a:pos x="T4" y="T5"/>
                </a:cxn>
                <a:cxn ang="0">
                  <a:pos x="T6" y="T7"/>
                </a:cxn>
                <a:cxn ang="0">
                  <a:pos x="T8" y="T9"/>
                </a:cxn>
              </a:cxnLst>
              <a:rect l="0" t="0" r="r" b="b"/>
              <a:pathLst>
                <a:path w="23" h="28">
                  <a:moveTo>
                    <a:pt x="21" y="28"/>
                  </a:moveTo>
                  <a:lnTo>
                    <a:pt x="0" y="2"/>
                  </a:lnTo>
                  <a:lnTo>
                    <a:pt x="2" y="0"/>
                  </a:lnTo>
                  <a:lnTo>
                    <a:pt x="23"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1" name="Freeform 513"/>
            <p:cNvSpPr/>
            <p:nvPr/>
          </p:nvSpPr>
          <p:spPr bwMode="auto">
            <a:xfrm>
              <a:off x="1665288" y="4873625"/>
              <a:ext cx="26988" cy="7938"/>
            </a:xfrm>
            <a:custGeom>
              <a:avLst/>
              <a:gdLst>
                <a:gd name="T0" fmla="*/ 0 w 17"/>
                <a:gd name="T1" fmla="*/ 5 h 5"/>
                <a:gd name="T2" fmla="*/ 0 w 17"/>
                <a:gd name="T3" fmla="*/ 0 h 5"/>
                <a:gd name="T4" fmla="*/ 17 w 17"/>
                <a:gd name="T5" fmla="*/ 2 h 5"/>
                <a:gd name="T6" fmla="*/ 15 w 17"/>
                <a:gd name="T7" fmla="*/ 5 h 5"/>
                <a:gd name="T8" fmla="*/ 0 w 17"/>
                <a:gd name="T9" fmla="*/ 5 h 5"/>
              </a:gdLst>
              <a:ahLst/>
              <a:cxnLst>
                <a:cxn ang="0">
                  <a:pos x="T0" y="T1"/>
                </a:cxn>
                <a:cxn ang="0">
                  <a:pos x="T2" y="T3"/>
                </a:cxn>
                <a:cxn ang="0">
                  <a:pos x="T4" y="T5"/>
                </a:cxn>
                <a:cxn ang="0">
                  <a:pos x="T6" y="T7"/>
                </a:cxn>
                <a:cxn ang="0">
                  <a:pos x="T8" y="T9"/>
                </a:cxn>
              </a:cxnLst>
              <a:rect l="0" t="0" r="r" b="b"/>
              <a:pathLst>
                <a:path w="17" h="5">
                  <a:moveTo>
                    <a:pt x="0" y="5"/>
                  </a:moveTo>
                  <a:lnTo>
                    <a:pt x="0" y="0"/>
                  </a:lnTo>
                  <a:lnTo>
                    <a:pt x="17" y="2"/>
                  </a:lnTo>
                  <a:lnTo>
                    <a:pt x="15" y="5"/>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2" name="Freeform 514"/>
            <p:cNvSpPr/>
            <p:nvPr/>
          </p:nvSpPr>
          <p:spPr bwMode="auto">
            <a:xfrm>
              <a:off x="1658938" y="4876800"/>
              <a:ext cx="6350" cy="26988"/>
            </a:xfrm>
            <a:custGeom>
              <a:avLst/>
              <a:gdLst>
                <a:gd name="T0" fmla="*/ 0 w 4"/>
                <a:gd name="T1" fmla="*/ 17 h 17"/>
                <a:gd name="T2" fmla="*/ 2 w 4"/>
                <a:gd name="T3" fmla="*/ 0 h 17"/>
                <a:gd name="T4" fmla="*/ 4 w 4"/>
                <a:gd name="T5" fmla="*/ 0 h 17"/>
                <a:gd name="T6" fmla="*/ 4 w 4"/>
                <a:gd name="T7" fmla="*/ 17 h 17"/>
                <a:gd name="T8" fmla="*/ 0 w 4"/>
                <a:gd name="T9" fmla="*/ 17 h 17"/>
              </a:gdLst>
              <a:ahLst/>
              <a:cxnLst>
                <a:cxn ang="0">
                  <a:pos x="T0" y="T1"/>
                </a:cxn>
                <a:cxn ang="0">
                  <a:pos x="T2" y="T3"/>
                </a:cxn>
                <a:cxn ang="0">
                  <a:pos x="T4" y="T5"/>
                </a:cxn>
                <a:cxn ang="0">
                  <a:pos x="T6" y="T7"/>
                </a:cxn>
                <a:cxn ang="0">
                  <a:pos x="T8" y="T9"/>
                </a:cxn>
              </a:cxnLst>
              <a:rect l="0" t="0" r="r" b="b"/>
              <a:pathLst>
                <a:path w="4" h="17">
                  <a:moveTo>
                    <a:pt x="0" y="17"/>
                  </a:moveTo>
                  <a:lnTo>
                    <a:pt x="2" y="0"/>
                  </a:lnTo>
                  <a:lnTo>
                    <a:pt x="4" y="0"/>
                  </a:lnTo>
                  <a:lnTo>
                    <a:pt x="4" y="17"/>
                  </a:lnTo>
                  <a:lnTo>
                    <a:pt x="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 name="Freeform 515"/>
            <p:cNvSpPr/>
            <p:nvPr/>
          </p:nvSpPr>
          <p:spPr bwMode="auto">
            <a:xfrm>
              <a:off x="1654176" y="4829175"/>
              <a:ext cx="52388" cy="6350"/>
            </a:xfrm>
            <a:custGeom>
              <a:avLst/>
              <a:gdLst>
                <a:gd name="T0" fmla="*/ 0 w 33"/>
                <a:gd name="T1" fmla="*/ 4 h 4"/>
                <a:gd name="T2" fmla="*/ 0 w 33"/>
                <a:gd name="T3" fmla="*/ 2 h 4"/>
                <a:gd name="T4" fmla="*/ 33 w 33"/>
                <a:gd name="T5" fmla="*/ 0 h 4"/>
                <a:gd name="T6" fmla="*/ 33 w 33"/>
                <a:gd name="T7" fmla="*/ 4 h 4"/>
                <a:gd name="T8" fmla="*/ 0 w 33"/>
                <a:gd name="T9" fmla="*/ 4 h 4"/>
              </a:gdLst>
              <a:ahLst/>
              <a:cxnLst>
                <a:cxn ang="0">
                  <a:pos x="T0" y="T1"/>
                </a:cxn>
                <a:cxn ang="0">
                  <a:pos x="T2" y="T3"/>
                </a:cxn>
                <a:cxn ang="0">
                  <a:pos x="T4" y="T5"/>
                </a:cxn>
                <a:cxn ang="0">
                  <a:pos x="T6" y="T7"/>
                </a:cxn>
                <a:cxn ang="0">
                  <a:pos x="T8" y="T9"/>
                </a:cxn>
              </a:cxnLst>
              <a:rect l="0" t="0" r="r" b="b"/>
              <a:pathLst>
                <a:path w="33" h="4">
                  <a:moveTo>
                    <a:pt x="0" y="4"/>
                  </a:moveTo>
                  <a:lnTo>
                    <a:pt x="0" y="2"/>
                  </a:lnTo>
                  <a:lnTo>
                    <a:pt x="33" y="0"/>
                  </a:lnTo>
                  <a:lnTo>
                    <a:pt x="33"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 name="Freeform 516"/>
            <p:cNvSpPr/>
            <p:nvPr/>
          </p:nvSpPr>
          <p:spPr bwMode="auto">
            <a:xfrm>
              <a:off x="1681163" y="4813300"/>
              <a:ext cx="22225" cy="22225"/>
            </a:xfrm>
            <a:custGeom>
              <a:avLst/>
              <a:gdLst>
                <a:gd name="T0" fmla="*/ 2 w 14"/>
                <a:gd name="T1" fmla="*/ 14 h 14"/>
                <a:gd name="T2" fmla="*/ 0 w 14"/>
                <a:gd name="T3" fmla="*/ 12 h 14"/>
                <a:gd name="T4" fmla="*/ 9 w 14"/>
                <a:gd name="T5" fmla="*/ 0 h 14"/>
                <a:gd name="T6" fmla="*/ 14 w 14"/>
                <a:gd name="T7" fmla="*/ 2 h 14"/>
                <a:gd name="T8" fmla="*/ 2 w 14"/>
                <a:gd name="T9" fmla="*/ 14 h 14"/>
              </a:gdLst>
              <a:ahLst/>
              <a:cxnLst>
                <a:cxn ang="0">
                  <a:pos x="T0" y="T1"/>
                </a:cxn>
                <a:cxn ang="0">
                  <a:pos x="T2" y="T3"/>
                </a:cxn>
                <a:cxn ang="0">
                  <a:pos x="T4" y="T5"/>
                </a:cxn>
                <a:cxn ang="0">
                  <a:pos x="T6" y="T7"/>
                </a:cxn>
                <a:cxn ang="0">
                  <a:pos x="T8" y="T9"/>
                </a:cxn>
              </a:cxnLst>
              <a:rect l="0" t="0" r="r" b="b"/>
              <a:pathLst>
                <a:path w="14" h="14">
                  <a:moveTo>
                    <a:pt x="2" y="14"/>
                  </a:moveTo>
                  <a:lnTo>
                    <a:pt x="0" y="12"/>
                  </a:lnTo>
                  <a:lnTo>
                    <a:pt x="9" y="0"/>
                  </a:lnTo>
                  <a:lnTo>
                    <a:pt x="14" y="2"/>
                  </a:lnTo>
                  <a:lnTo>
                    <a:pt x="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5" name="Freeform 517"/>
            <p:cNvSpPr/>
            <p:nvPr/>
          </p:nvSpPr>
          <p:spPr bwMode="auto">
            <a:xfrm>
              <a:off x="1681163" y="4832350"/>
              <a:ext cx="22225" cy="19050"/>
            </a:xfrm>
            <a:custGeom>
              <a:avLst/>
              <a:gdLst>
                <a:gd name="T0" fmla="*/ 12 w 14"/>
                <a:gd name="T1" fmla="*/ 12 h 12"/>
                <a:gd name="T2" fmla="*/ 0 w 14"/>
                <a:gd name="T3" fmla="*/ 2 h 12"/>
                <a:gd name="T4" fmla="*/ 2 w 14"/>
                <a:gd name="T5" fmla="*/ 0 h 12"/>
                <a:gd name="T6" fmla="*/ 14 w 14"/>
                <a:gd name="T7" fmla="*/ 9 h 12"/>
                <a:gd name="T8" fmla="*/ 12 w 14"/>
                <a:gd name="T9" fmla="*/ 12 h 12"/>
              </a:gdLst>
              <a:ahLst/>
              <a:cxnLst>
                <a:cxn ang="0">
                  <a:pos x="T0" y="T1"/>
                </a:cxn>
                <a:cxn ang="0">
                  <a:pos x="T2" y="T3"/>
                </a:cxn>
                <a:cxn ang="0">
                  <a:pos x="T4" y="T5"/>
                </a:cxn>
                <a:cxn ang="0">
                  <a:pos x="T6" y="T7"/>
                </a:cxn>
                <a:cxn ang="0">
                  <a:pos x="T8" y="T9"/>
                </a:cxn>
              </a:cxnLst>
              <a:rect l="0" t="0" r="r" b="b"/>
              <a:pathLst>
                <a:path w="14" h="12">
                  <a:moveTo>
                    <a:pt x="12" y="12"/>
                  </a:moveTo>
                  <a:lnTo>
                    <a:pt x="0" y="2"/>
                  </a:lnTo>
                  <a:lnTo>
                    <a:pt x="2" y="0"/>
                  </a:lnTo>
                  <a:lnTo>
                    <a:pt x="14" y="9"/>
                  </a:lnTo>
                  <a:lnTo>
                    <a:pt x="1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6" name="Freeform 518"/>
            <p:cNvSpPr>
              <a:spLocks noEditPoints="1"/>
            </p:cNvSpPr>
            <p:nvPr/>
          </p:nvSpPr>
          <p:spPr bwMode="auto">
            <a:xfrm>
              <a:off x="1576388" y="4783138"/>
              <a:ext cx="107950" cy="112713"/>
            </a:xfrm>
            <a:custGeom>
              <a:avLst/>
              <a:gdLst>
                <a:gd name="T0" fmla="*/ 42 w 68"/>
                <a:gd name="T1" fmla="*/ 71 h 71"/>
                <a:gd name="T2" fmla="*/ 28 w 68"/>
                <a:gd name="T3" fmla="*/ 55 h 71"/>
                <a:gd name="T4" fmla="*/ 7 w 68"/>
                <a:gd name="T5" fmla="*/ 62 h 71"/>
                <a:gd name="T6" fmla="*/ 16 w 68"/>
                <a:gd name="T7" fmla="*/ 40 h 71"/>
                <a:gd name="T8" fmla="*/ 0 w 68"/>
                <a:gd name="T9" fmla="*/ 26 h 71"/>
                <a:gd name="T10" fmla="*/ 21 w 68"/>
                <a:gd name="T11" fmla="*/ 24 h 71"/>
                <a:gd name="T12" fmla="*/ 26 w 68"/>
                <a:gd name="T13" fmla="*/ 0 h 71"/>
                <a:gd name="T14" fmla="*/ 40 w 68"/>
                <a:gd name="T15" fmla="*/ 19 h 71"/>
                <a:gd name="T16" fmla="*/ 61 w 68"/>
                <a:gd name="T17" fmla="*/ 10 h 71"/>
                <a:gd name="T18" fmla="*/ 52 w 68"/>
                <a:gd name="T19" fmla="*/ 31 h 71"/>
                <a:gd name="T20" fmla="*/ 68 w 68"/>
                <a:gd name="T21" fmla="*/ 45 h 71"/>
                <a:gd name="T22" fmla="*/ 47 w 68"/>
                <a:gd name="T23" fmla="*/ 50 h 71"/>
                <a:gd name="T24" fmla="*/ 42 w 68"/>
                <a:gd name="T25" fmla="*/ 71 h 71"/>
                <a:gd name="T26" fmla="*/ 30 w 68"/>
                <a:gd name="T27" fmla="*/ 50 h 71"/>
                <a:gd name="T28" fmla="*/ 30 w 68"/>
                <a:gd name="T29" fmla="*/ 50 h 71"/>
                <a:gd name="T30" fmla="*/ 40 w 68"/>
                <a:gd name="T31" fmla="*/ 62 h 71"/>
                <a:gd name="T32" fmla="*/ 45 w 68"/>
                <a:gd name="T33" fmla="*/ 45 h 71"/>
                <a:gd name="T34" fmla="*/ 61 w 68"/>
                <a:gd name="T35" fmla="*/ 43 h 71"/>
                <a:gd name="T36" fmla="*/ 47 w 68"/>
                <a:gd name="T37" fmla="*/ 33 h 71"/>
                <a:gd name="T38" fmla="*/ 54 w 68"/>
                <a:gd name="T39" fmla="*/ 17 h 71"/>
                <a:gd name="T40" fmla="*/ 38 w 68"/>
                <a:gd name="T41" fmla="*/ 24 h 71"/>
                <a:gd name="T42" fmla="*/ 28 w 68"/>
                <a:gd name="T43" fmla="*/ 10 h 71"/>
                <a:gd name="T44" fmla="*/ 26 w 68"/>
                <a:gd name="T45" fmla="*/ 26 h 71"/>
                <a:gd name="T46" fmla="*/ 9 w 68"/>
                <a:gd name="T47" fmla="*/ 29 h 71"/>
                <a:gd name="T48" fmla="*/ 21 w 68"/>
                <a:gd name="T49" fmla="*/ 38 h 71"/>
                <a:gd name="T50" fmla="*/ 14 w 68"/>
                <a:gd name="T51" fmla="*/ 55 h 71"/>
                <a:gd name="T52" fmla="*/ 30 w 68"/>
                <a:gd name="T53"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71">
                  <a:moveTo>
                    <a:pt x="42" y="71"/>
                  </a:moveTo>
                  <a:lnTo>
                    <a:pt x="28" y="55"/>
                  </a:lnTo>
                  <a:lnTo>
                    <a:pt x="7" y="62"/>
                  </a:lnTo>
                  <a:lnTo>
                    <a:pt x="16" y="40"/>
                  </a:lnTo>
                  <a:lnTo>
                    <a:pt x="0" y="26"/>
                  </a:lnTo>
                  <a:lnTo>
                    <a:pt x="21" y="24"/>
                  </a:lnTo>
                  <a:lnTo>
                    <a:pt x="26" y="0"/>
                  </a:lnTo>
                  <a:lnTo>
                    <a:pt x="40" y="19"/>
                  </a:lnTo>
                  <a:lnTo>
                    <a:pt x="61" y="10"/>
                  </a:lnTo>
                  <a:lnTo>
                    <a:pt x="52" y="31"/>
                  </a:lnTo>
                  <a:lnTo>
                    <a:pt x="68" y="45"/>
                  </a:lnTo>
                  <a:lnTo>
                    <a:pt x="47" y="50"/>
                  </a:lnTo>
                  <a:lnTo>
                    <a:pt x="42" y="71"/>
                  </a:lnTo>
                  <a:close/>
                  <a:moveTo>
                    <a:pt x="30" y="50"/>
                  </a:moveTo>
                  <a:lnTo>
                    <a:pt x="30" y="50"/>
                  </a:lnTo>
                  <a:lnTo>
                    <a:pt x="40" y="62"/>
                  </a:lnTo>
                  <a:lnTo>
                    <a:pt x="45" y="45"/>
                  </a:lnTo>
                  <a:lnTo>
                    <a:pt x="61" y="43"/>
                  </a:lnTo>
                  <a:lnTo>
                    <a:pt x="47" y="33"/>
                  </a:lnTo>
                  <a:lnTo>
                    <a:pt x="54" y="17"/>
                  </a:lnTo>
                  <a:lnTo>
                    <a:pt x="38" y="24"/>
                  </a:lnTo>
                  <a:lnTo>
                    <a:pt x="28" y="10"/>
                  </a:lnTo>
                  <a:lnTo>
                    <a:pt x="26" y="26"/>
                  </a:lnTo>
                  <a:lnTo>
                    <a:pt x="9" y="29"/>
                  </a:lnTo>
                  <a:lnTo>
                    <a:pt x="21" y="38"/>
                  </a:lnTo>
                  <a:lnTo>
                    <a:pt x="14" y="55"/>
                  </a:lnTo>
                  <a:lnTo>
                    <a:pt x="30"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7" name="Freeform 519"/>
            <p:cNvSpPr>
              <a:spLocks noEditPoints="1"/>
            </p:cNvSpPr>
            <p:nvPr/>
          </p:nvSpPr>
          <p:spPr bwMode="auto">
            <a:xfrm>
              <a:off x="1601788" y="4810125"/>
              <a:ext cx="60325" cy="60325"/>
            </a:xfrm>
            <a:custGeom>
              <a:avLst/>
              <a:gdLst>
                <a:gd name="T0" fmla="*/ 24 w 38"/>
                <a:gd name="T1" fmla="*/ 38 h 38"/>
                <a:gd name="T2" fmla="*/ 14 w 38"/>
                <a:gd name="T3" fmla="*/ 28 h 38"/>
                <a:gd name="T4" fmla="*/ 5 w 38"/>
                <a:gd name="T5" fmla="*/ 33 h 38"/>
                <a:gd name="T6" fmla="*/ 10 w 38"/>
                <a:gd name="T7" fmla="*/ 21 h 38"/>
                <a:gd name="T8" fmla="*/ 0 w 38"/>
                <a:gd name="T9" fmla="*/ 14 h 38"/>
                <a:gd name="T10" fmla="*/ 12 w 38"/>
                <a:gd name="T11" fmla="*/ 12 h 38"/>
                <a:gd name="T12" fmla="*/ 14 w 38"/>
                <a:gd name="T13" fmla="*/ 0 h 38"/>
                <a:gd name="T14" fmla="*/ 22 w 38"/>
                <a:gd name="T15" fmla="*/ 9 h 38"/>
                <a:gd name="T16" fmla="*/ 33 w 38"/>
                <a:gd name="T17" fmla="*/ 4 h 38"/>
                <a:gd name="T18" fmla="*/ 29 w 38"/>
                <a:gd name="T19" fmla="*/ 16 h 38"/>
                <a:gd name="T20" fmla="*/ 38 w 38"/>
                <a:gd name="T21" fmla="*/ 23 h 38"/>
                <a:gd name="T22" fmla="*/ 24 w 38"/>
                <a:gd name="T23" fmla="*/ 26 h 38"/>
                <a:gd name="T24" fmla="*/ 24 w 38"/>
                <a:gd name="T25" fmla="*/ 38 h 38"/>
                <a:gd name="T26" fmla="*/ 17 w 38"/>
                <a:gd name="T27" fmla="*/ 23 h 38"/>
                <a:gd name="T28" fmla="*/ 17 w 38"/>
                <a:gd name="T29" fmla="*/ 23 h 38"/>
                <a:gd name="T30" fmla="*/ 22 w 38"/>
                <a:gd name="T31" fmla="*/ 28 h 38"/>
                <a:gd name="T32" fmla="*/ 22 w 38"/>
                <a:gd name="T33" fmla="*/ 23 h 38"/>
                <a:gd name="T34" fmla="*/ 29 w 38"/>
                <a:gd name="T35" fmla="*/ 21 h 38"/>
                <a:gd name="T36" fmla="*/ 24 w 38"/>
                <a:gd name="T37" fmla="*/ 19 h 38"/>
                <a:gd name="T38" fmla="*/ 26 w 38"/>
                <a:gd name="T39" fmla="*/ 12 h 38"/>
                <a:gd name="T40" fmla="*/ 19 w 38"/>
                <a:gd name="T41" fmla="*/ 14 h 38"/>
                <a:gd name="T42" fmla="*/ 17 w 38"/>
                <a:gd name="T43" fmla="*/ 9 h 38"/>
                <a:gd name="T44" fmla="*/ 14 w 38"/>
                <a:gd name="T45" fmla="*/ 16 h 38"/>
                <a:gd name="T46" fmla="*/ 7 w 38"/>
                <a:gd name="T47" fmla="*/ 16 h 38"/>
                <a:gd name="T48" fmla="*/ 12 w 38"/>
                <a:gd name="T49" fmla="*/ 21 h 38"/>
                <a:gd name="T50" fmla="*/ 10 w 38"/>
                <a:gd name="T51" fmla="*/ 26 h 38"/>
                <a:gd name="T52" fmla="*/ 17 w 38"/>
                <a:gd name="T53"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4" y="28"/>
                  </a:lnTo>
                  <a:lnTo>
                    <a:pt x="5" y="33"/>
                  </a:lnTo>
                  <a:lnTo>
                    <a:pt x="10" y="21"/>
                  </a:lnTo>
                  <a:lnTo>
                    <a:pt x="0" y="14"/>
                  </a:lnTo>
                  <a:lnTo>
                    <a:pt x="12" y="12"/>
                  </a:lnTo>
                  <a:lnTo>
                    <a:pt x="14" y="0"/>
                  </a:lnTo>
                  <a:lnTo>
                    <a:pt x="22" y="9"/>
                  </a:lnTo>
                  <a:lnTo>
                    <a:pt x="33" y="4"/>
                  </a:lnTo>
                  <a:lnTo>
                    <a:pt x="29" y="16"/>
                  </a:lnTo>
                  <a:lnTo>
                    <a:pt x="38" y="23"/>
                  </a:lnTo>
                  <a:lnTo>
                    <a:pt x="24" y="26"/>
                  </a:lnTo>
                  <a:lnTo>
                    <a:pt x="24" y="38"/>
                  </a:lnTo>
                  <a:close/>
                  <a:moveTo>
                    <a:pt x="17" y="23"/>
                  </a:moveTo>
                  <a:lnTo>
                    <a:pt x="17" y="23"/>
                  </a:lnTo>
                  <a:lnTo>
                    <a:pt x="22" y="28"/>
                  </a:lnTo>
                  <a:lnTo>
                    <a:pt x="22" y="23"/>
                  </a:lnTo>
                  <a:lnTo>
                    <a:pt x="29" y="21"/>
                  </a:lnTo>
                  <a:lnTo>
                    <a:pt x="24" y="19"/>
                  </a:lnTo>
                  <a:lnTo>
                    <a:pt x="26" y="12"/>
                  </a:lnTo>
                  <a:lnTo>
                    <a:pt x="19" y="14"/>
                  </a:lnTo>
                  <a:lnTo>
                    <a:pt x="17" y="9"/>
                  </a:lnTo>
                  <a:lnTo>
                    <a:pt x="14" y="16"/>
                  </a:lnTo>
                  <a:lnTo>
                    <a:pt x="7" y="16"/>
                  </a:lnTo>
                  <a:lnTo>
                    <a:pt x="12" y="21"/>
                  </a:lnTo>
                  <a:lnTo>
                    <a:pt x="10" y="26"/>
                  </a:lnTo>
                  <a:lnTo>
                    <a:pt x="17" y="2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8" name="Freeform 520"/>
            <p:cNvSpPr>
              <a:spLocks noEditPoints="1"/>
            </p:cNvSpPr>
            <p:nvPr/>
          </p:nvSpPr>
          <p:spPr bwMode="auto">
            <a:xfrm>
              <a:off x="1579563" y="4873625"/>
              <a:ext cx="19050" cy="19050"/>
            </a:xfrm>
            <a:custGeom>
              <a:avLst/>
              <a:gdLst>
                <a:gd name="T0" fmla="*/ 1 w 5"/>
                <a:gd name="T1" fmla="*/ 4 h 5"/>
                <a:gd name="T2" fmla="*/ 0 w 5"/>
                <a:gd name="T3" fmla="*/ 2 h 5"/>
                <a:gd name="T4" fmla="*/ 3 w 5"/>
                <a:gd name="T5" fmla="*/ 0 h 5"/>
                <a:gd name="T6" fmla="*/ 4 w 5"/>
                <a:gd name="T7" fmla="*/ 3 h 5"/>
                <a:gd name="T8" fmla="*/ 1 w 5"/>
                <a:gd name="T9" fmla="*/ 4 h 5"/>
                <a:gd name="T10" fmla="*/ 2 w 5"/>
                <a:gd name="T11" fmla="*/ 1 h 5"/>
                <a:gd name="T12" fmla="*/ 2 w 5"/>
                <a:gd name="T13" fmla="*/ 1 h 5"/>
                <a:gd name="T14" fmla="*/ 1 w 5"/>
                <a:gd name="T15" fmla="*/ 2 h 5"/>
                <a:gd name="T16" fmla="*/ 2 w 5"/>
                <a:gd name="T17" fmla="*/ 3 h 5"/>
                <a:gd name="T18" fmla="*/ 3 w 5"/>
                <a:gd name="T19" fmla="*/ 2 h 5"/>
                <a:gd name="T20" fmla="*/ 2 w 5"/>
                <a:gd name="T2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1" y="4"/>
                  </a:moveTo>
                  <a:cubicBezTo>
                    <a:pt x="0" y="4"/>
                    <a:pt x="0" y="3"/>
                    <a:pt x="0" y="2"/>
                  </a:cubicBezTo>
                  <a:cubicBezTo>
                    <a:pt x="0" y="0"/>
                    <a:pt x="2" y="0"/>
                    <a:pt x="3" y="0"/>
                  </a:cubicBezTo>
                  <a:cubicBezTo>
                    <a:pt x="4" y="0"/>
                    <a:pt x="5" y="2"/>
                    <a:pt x="4" y="3"/>
                  </a:cubicBezTo>
                  <a:cubicBezTo>
                    <a:pt x="4" y="4"/>
                    <a:pt x="3" y="5"/>
                    <a:pt x="1" y="4"/>
                  </a:cubicBezTo>
                  <a:close/>
                  <a:moveTo>
                    <a:pt x="2" y="1"/>
                  </a:moveTo>
                  <a:cubicBezTo>
                    <a:pt x="2" y="1"/>
                    <a:pt x="2" y="1"/>
                    <a:pt x="2" y="1"/>
                  </a:cubicBezTo>
                  <a:cubicBezTo>
                    <a:pt x="2" y="1"/>
                    <a:pt x="2" y="2"/>
                    <a:pt x="1" y="2"/>
                  </a:cubicBezTo>
                  <a:cubicBezTo>
                    <a:pt x="1" y="2"/>
                    <a:pt x="2" y="3"/>
                    <a:pt x="2" y="3"/>
                  </a:cubicBezTo>
                  <a:cubicBezTo>
                    <a:pt x="2" y="3"/>
                    <a:pt x="3" y="3"/>
                    <a:pt x="3" y="2"/>
                  </a:cubicBezTo>
                  <a:cubicBezTo>
                    <a:pt x="3" y="2"/>
                    <a:pt x="3" y="2"/>
                    <a:pt x="2" y="1"/>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9" name="Freeform 521"/>
            <p:cNvSpPr>
              <a:spLocks noEditPoints="1"/>
            </p:cNvSpPr>
            <p:nvPr/>
          </p:nvSpPr>
          <p:spPr bwMode="auto">
            <a:xfrm>
              <a:off x="1665288" y="4787900"/>
              <a:ext cx="19050" cy="22225"/>
            </a:xfrm>
            <a:custGeom>
              <a:avLst/>
              <a:gdLst>
                <a:gd name="T0" fmla="*/ 2 w 5"/>
                <a:gd name="T1" fmla="*/ 5 h 6"/>
                <a:gd name="T2" fmla="*/ 0 w 5"/>
                <a:gd name="T3" fmla="*/ 2 h 6"/>
                <a:gd name="T4" fmla="*/ 3 w 5"/>
                <a:gd name="T5" fmla="*/ 1 h 6"/>
                <a:gd name="T6" fmla="*/ 5 w 5"/>
                <a:gd name="T7" fmla="*/ 4 h 6"/>
                <a:gd name="T8" fmla="*/ 2 w 5"/>
                <a:gd name="T9" fmla="*/ 5 h 6"/>
                <a:gd name="T10" fmla="*/ 2 w 5"/>
                <a:gd name="T11" fmla="*/ 2 h 6"/>
                <a:gd name="T12" fmla="*/ 2 w 5"/>
                <a:gd name="T13" fmla="*/ 2 h 6"/>
                <a:gd name="T14" fmla="*/ 2 w 5"/>
                <a:gd name="T15" fmla="*/ 3 h 6"/>
                <a:gd name="T16" fmla="*/ 2 w 5"/>
                <a:gd name="T17" fmla="*/ 4 h 6"/>
                <a:gd name="T18" fmla="*/ 3 w 5"/>
                <a:gd name="T19" fmla="*/ 3 h 6"/>
                <a:gd name="T20" fmla="*/ 2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0" y="5"/>
                    <a:pt x="0" y="3"/>
                    <a:pt x="0" y="2"/>
                  </a:cubicBezTo>
                  <a:cubicBezTo>
                    <a:pt x="0" y="1"/>
                    <a:pt x="2" y="0"/>
                    <a:pt x="3" y="1"/>
                  </a:cubicBezTo>
                  <a:cubicBezTo>
                    <a:pt x="4" y="1"/>
                    <a:pt x="5" y="2"/>
                    <a:pt x="5" y="4"/>
                  </a:cubicBezTo>
                  <a:cubicBezTo>
                    <a:pt x="4" y="5"/>
                    <a:pt x="3" y="6"/>
                    <a:pt x="2" y="5"/>
                  </a:cubicBezTo>
                  <a:close/>
                  <a:moveTo>
                    <a:pt x="2" y="2"/>
                  </a:moveTo>
                  <a:cubicBezTo>
                    <a:pt x="2" y="2"/>
                    <a:pt x="2" y="2"/>
                    <a:pt x="2" y="2"/>
                  </a:cubicBezTo>
                  <a:cubicBezTo>
                    <a:pt x="2" y="2"/>
                    <a:pt x="2" y="2"/>
                    <a:pt x="2" y="3"/>
                  </a:cubicBezTo>
                  <a:cubicBezTo>
                    <a:pt x="1" y="3"/>
                    <a:pt x="2" y="3"/>
                    <a:pt x="2" y="4"/>
                  </a:cubicBezTo>
                  <a:cubicBezTo>
                    <a:pt x="2" y="4"/>
                    <a:pt x="3" y="3"/>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0" name="Freeform 522"/>
            <p:cNvSpPr>
              <a:spLocks noEditPoints="1"/>
            </p:cNvSpPr>
            <p:nvPr/>
          </p:nvSpPr>
          <p:spPr bwMode="auto">
            <a:xfrm>
              <a:off x="1606551" y="4772025"/>
              <a:ext cx="17463" cy="19050"/>
            </a:xfrm>
            <a:custGeom>
              <a:avLst/>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2 w 5"/>
                <a:gd name="T17" fmla="*/ 3 h 5"/>
                <a:gd name="T18" fmla="*/ 3 w 5"/>
                <a:gd name="T19" fmla="*/ 3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4"/>
                    <a:pt x="0" y="3"/>
                    <a:pt x="0" y="2"/>
                  </a:cubicBezTo>
                  <a:cubicBezTo>
                    <a:pt x="1" y="0"/>
                    <a:pt x="2" y="0"/>
                    <a:pt x="3" y="0"/>
                  </a:cubicBezTo>
                  <a:cubicBezTo>
                    <a:pt x="4" y="0"/>
                    <a:pt x="5" y="2"/>
                    <a:pt x="5" y="3"/>
                  </a:cubicBezTo>
                  <a:cubicBezTo>
                    <a:pt x="4" y="4"/>
                    <a:pt x="3" y="5"/>
                    <a:pt x="2" y="5"/>
                  </a:cubicBezTo>
                  <a:close/>
                  <a:moveTo>
                    <a:pt x="3" y="2"/>
                  </a:moveTo>
                  <a:cubicBezTo>
                    <a:pt x="3" y="2"/>
                    <a:pt x="3" y="2"/>
                    <a:pt x="3" y="2"/>
                  </a:cubicBezTo>
                  <a:cubicBezTo>
                    <a:pt x="2" y="2"/>
                    <a:pt x="2" y="2"/>
                    <a:pt x="2" y="2"/>
                  </a:cubicBezTo>
                  <a:cubicBezTo>
                    <a:pt x="2" y="2"/>
                    <a:pt x="2" y="3"/>
                    <a:pt x="2" y="3"/>
                  </a:cubicBezTo>
                  <a:cubicBezTo>
                    <a:pt x="3" y="3"/>
                    <a:pt x="3" y="3"/>
                    <a:pt x="3" y="3"/>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1" name="Freeform 523"/>
            <p:cNvSpPr>
              <a:spLocks noEditPoints="1"/>
            </p:cNvSpPr>
            <p:nvPr/>
          </p:nvSpPr>
          <p:spPr bwMode="auto">
            <a:xfrm>
              <a:off x="1560513" y="4813300"/>
              <a:ext cx="22225" cy="22225"/>
            </a:xfrm>
            <a:custGeom>
              <a:avLst/>
              <a:gdLst>
                <a:gd name="T0" fmla="*/ 2 w 6"/>
                <a:gd name="T1" fmla="*/ 5 h 6"/>
                <a:gd name="T2" fmla="*/ 1 w 6"/>
                <a:gd name="T3" fmla="*/ 2 h 6"/>
                <a:gd name="T4" fmla="*/ 4 w 6"/>
                <a:gd name="T5" fmla="*/ 1 h 6"/>
                <a:gd name="T6" fmla="*/ 5 w 6"/>
                <a:gd name="T7" fmla="*/ 4 h 6"/>
                <a:gd name="T8" fmla="*/ 2 w 6"/>
                <a:gd name="T9" fmla="*/ 5 h 6"/>
                <a:gd name="T10" fmla="*/ 3 w 6"/>
                <a:gd name="T11" fmla="*/ 2 h 6"/>
                <a:gd name="T12" fmla="*/ 3 w 6"/>
                <a:gd name="T13" fmla="*/ 2 h 6"/>
                <a:gd name="T14" fmla="*/ 2 w 6"/>
                <a:gd name="T15" fmla="*/ 3 h 6"/>
                <a:gd name="T16" fmla="*/ 3 w 6"/>
                <a:gd name="T17" fmla="*/ 4 h 6"/>
                <a:gd name="T18" fmla="*/ 4 w 6"/>
                <a:gd name="T19" fmla="*/ 3 h 6"/>
                <a:gd name="T20" fmla="*/ 3 w 6"/>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2" y="5"/>
                  </a:moveTo>
                  <a:cubicBezTo>
                    <a:pt x="1" y="5"/>
                    <a:pt x="0" y="3"/>
                    <a:pt x="1" y="2"/>
                  </a:cubicBezTo>
                  <a:cubicBezTo>
                    <a:pt x="1" y="1"/>
                    <a:pt x="2" y="0"/>
                    <a:pt x="4" y="1"/>
                  </a:cubicBezTo>
                  <a:cubicBezTo>
                    <a:pt x="5" y="1"/>
                    <a:pt x="6" y="2"/>
                    <a:pt x="5" y="4"/>
                  </a:cubicBezTo>
                  <a:cubicBezTo>
                    <a:pt x="5" y="5"/>
                    <a:pt x="4" y="6"/>
                    <a:pt x="2" y="5"/>
                  </a:cubicBezTo>
                  <a:close/>
                  <a:moveTo>
                    <a:pt x="3" y="2"/>
                  </a:moveTo>
                  <a:cubicBezTo>
                    <a:pt x="3" y="2"/>
                    <a:pt x="3" y="2"/>
                    <a:pt x="3" y="2"/>
                  </a:cubicBezTo>
                  <a:cubicBezTo>
                    <a:pt x="3" y="2"/>
                    <a:pt x="2" y="2"/>
                    <a:pt x="2" y="3"/>
                  </a:cubicBezTo>
                  <a:cubicBezTo>
                    <a:pt x="2" y="3"/>
                    <a:pt x="2" y="3"/>
                    <a:pt x="3" y="4"/>
                  </a:cubicBezTo>
                  <a:cubicBezTo>
                    <a:pt x="3" y="4"/>
                    <a:pt x="4" y="3"/>
                    <a:pt x="4" y="3"/>
                  </a:cubicBezTo>
                  <a:cubicBezTo>
                    <a:pt x="4" y="3"/>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2" name="Freeform 524"/>
            <p:cNvSpPr>
              <a:spLocks noEditPoints="1"/>
            </p:cNvSpPr>
            <p:nvPr/>
          </p:nvSpPr>
          <p:spPr bwMode="auto">
            <a:xfrm>
              <a:off x="1677988" y="4846638"/>
              <a:ext cx="17463" cy="19050"/>
            </a:xfrm>
            <a:custGeom>
              <a:avLst/>
              <a:gdLst>
                <a:gd name="T0" fmla="*/ 2 w 5"/>
                <a:gd name="T1" fmla="*/ 5 h 5"/>
                <a:gd name="T2" fmla="*/ 1 w 5"/>
                <a:gd name="T3" fmla="*/ 2 h 5"/>
                <a:gd name="T4" fmla="*/ 4 w 5"/>
                <a:gd name="T5" fmla="*/ 0 h 5"/>
                <a:gd name="T6" fmla="*/ 5 w 5"/>
                <a:gd name="T7" fmla="*/ 3 h 5"/>
                <a:gd name="T8" fmla="*/ 2 w 5"/>
                <a:gd name="T9" fmla="*/ 5 h 5"/>
                <a:gd name="T10" fmla="*/ 3 w 5"/>
                <a:gd name="T11" fmla="*/ 2 h 5"/>
                <a:gd name="T12" fmla="*/ 3 w 5"/>
                <a:gd name="T13" fmla="*/ 2 h 5"/>
                <a:gd name="T14" fmla="*/ 2 w 5"/>
                <a:gd name="T15" fmla="*/ 2 h 5"/>
                <a:gd name="T16" fmla="*/ 3 w 5"/>
                <a:gd name="T17" fmla="*/ 3 h 5"/>
                <a:gd name="T18" fmla="*/ 4 w 5"/>
                <a:gd name="T19" fmla="*/ 3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4"/>
                    <a:pt x="0" y="3"/>
                    <a:pt x="1" y="2"/>
                  </a:cubicBezTo>
                  <a:cubicBezTo>
                    <a:pt x="1" y="1"/>
                    <a:pt x="2" y="0"/>
                    <a:pt x="4" y="0"/>
                  </a:cubicBezTo>
                  <a:cubicBezTo>
                    <a:pt x="5" y="1"/>
                    <a:pt x="5" y="2"/>
                    <a:pt x="5" y="3"/>
                  </a:cubicBezTo>
                  <a:cubicBezTo>
                    <a:pt x="5" y="4"/>
                    <a:pt x="3" y="5"/>
                    <a:pt x="2" y="5"/>
                  </a:cubicBezTo>
                  <a:close/>
                  <a:moveTo>
                    <a:pt x="3" y="2"/>
                  </a:moveTo>
                  <a:cubicBezTo>
                    <a:pt x="3" y="2"/>
                    <a:pt x="3" y="2"/>
                    <a:pt x="3" y="2"/>
                  </a:cubicBezTo>
                  <a:cubicBezTo>
                    <a:pt x="3" y="2"/>
                    <a:pt x="2" y="2"/>
                    <a:pt x="2" y="2"/>
                  </a:cubicBezTo>
                  <a:cubicBezTo>
                    <a:pt x="2" y="3"/>
                    <a:pt x="2" y="3"/>
                    <a:pt x="3" y="3"/>
                  </a:cubicBezTo>
                  <a:cubicBezTo>
                    <a:pt x="3" y="3"/>
                    <a:pt x="3" y="3"/>
                    <a:pt x="4" y="3"/>
                  </a:cubicBezTo>
                  <a:cubicBezTo>
                    <a:pt x="4"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3" name="Freeform 525"/>
            <p:cNvSpPr/>
            <p:nvPr/>
          </p:nvSpPr>
          <p:spPr bwMode="auto">
            <a:xfrm>
              <a:off x="1951038" y="4760913"/>
              <a:ext cx="22225" cy="52388"/>
            </a:xfrm>
            <a:custGeom>
              <a:avLst/>
              <a:gdLst>
                <a:gd name="T0" fmla="*/ 5 w 14"/>
                <a:gd name="T1" fmla="*/ 33 h 33"/>
                <a:gd name="T2" fmla="*/ 0 w 14"/>
                <a:gd name="T3" fmla="*/ 33 h 33"/>
                <a:gd name="T4" fmla="*/ 10 w 14"/>
                <a:gd name="T5" fmla="*/ 0 h 33"/>
                <a:gd name="T6" fmla="*/ 14 w 14"/>
                <a:gd name="T7" fmla="*/ 2 h 33"/>
                <a:gd name="T8" fmla="*/ 5 w 14"/>
                <a:gd name="T9" fmla="*/ 33 h 33"/>
              </a:gdLst>
              <a:ahLst/>
              <a:cxnLst>
                <a:cxn ang="0">
                  <a:pos x="T0" y="T1"/>
                </a:cxn>
                <a:cxn ang="0">
                  <a:pos x="T2" y="T3"/>
                </a:cxn>
                <a:cxn ang="0">
                  <a:pos x="T4" y="T5"/>
                </a:cxn>
                <a:cxn ang="0">
                  <a:pos x="T6" y="T7"/>
                </a:cxn>
                <a:cxn ang="0">
                  <a:pos x="T8" y="T9"/>
                </a:cxn>
              </a:cxnLst>
              <a:rect l="0" t="0" r="r" b="b"/>
              <a:pathLst>
                <a:path w="14" h="33">
                  <a:moveTo>
                    <a:pt x="5" y="33"/>
                  </a:moveTo>
                  <a:lnTo>
                    <a:pt x="0" y="33"/>
                  </a:lnTo>
                  <a:lnTo>
                    <a:pt x="10" y="0"/>
                  </a:lnTo>
                  <a:lnTo>
                    <a:pt x="14"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4" name="Freeform 526"/>
            <p:cNvSpPr/>
            <p:nvPr/>
          </p:nvSpPr>
          <p:spPr bwMode="auto">
            <a:xfrm>
              <a:off x="1947863" y="4764088"/>
              <a:ext cx="19050" cy="26988"/>
            </a:xfrm>
            <a:custGeom>
              <a:avLst/>
              <a:gdLst>
                <a:gd name="T0" fmla="*/ 7 w 12"/>
                <a:gd name="T1" fmla="*/ 17 h 17"/>
                <a:gd name="T2" fmla="*/ 0 w 12"/>
                <a:gd name="T3" fmla="*/ 3 h 17"/>
                <a:gd name="T4" fmla="*/ 4 w 12"/>
                <a:gd name="T5" fmla="*/ 0 h 17"/>
                <a:gd name="T6" fmla="*/ 12 w 12"/>
                <a:gd name="T7" fmla="*/ 15 h 17"/>
                <a:gd name="T8" fmla="*/ 7 w 12"/>
                <a:gd name="T9" fmla="*/ 17 h 17"/>
              </a:gdLst>
              <a:ahLst/>
              <a:cxnLst>
                <a:cxn ang="0">
                  <a:pos x="T0" y="T1"/>
                </a:cxn>
                <a:cxn ang="0">
                  <a:pos x="T2" y="T3"/>
                </a:cxn>
                <a:cxn ang="0">
                  <a:pos x="T4" y="T5"/>
                </a:cxn>
                <a:cxn ang="0">
                  <a:pos x="T6" y="T7"/>
                </a:cxn>
                <a:cxn ang="0">
                  <a:pos x="T8" y="T9"/>
                </a:cxn>
              </a:cxnLst>
              <a:rect l="0" t="0" r="r" b="b"/>
              <a:pathLst>
                <a:path w="12" h="17">
                  <a:moveTo>
                    <a:pt x="7" y="17"/>
                  </a:moveTo>
                  <a:lnTo>
                    <a:pt x="0" y="3"/>
                  </a:lnTo>
                  <a:lnTo>
                    <a:pt x="4" y="0"/>
                  </a:lnTo>
                  <a:lnTo>
                    <a:pt x="12" y="15"/>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5" name="Freeform 527"/>
            <p:cNvSpPr/>
            <p:nvPr/>
          </p:nvSpPr>
          <p:spPr bwMode="auto">
            <a:xfrm>
              <a:off x="1962151" y="4772025"/>
              <a:ext cx="22225" cy="19050"/>
            </a:xfrm>
            <a:custGeom>
              <a:avLst/>
              <a:gdLst>
                <a:gd name="T0" fmla="*/ 3 w 14"/>
                <a:gd name="T1" fmla="*/ 12 h 12"/>
                <a:gd name="T2" fmla="*/ 0 w 14"/>
                <a:gd name="T3" fmla="*/ 10 h 12"/>
                <a:gd name="T4" fmla="*/ 14 w 14"/>
                <a:gd name="T5" fmla="*/ 0 h 12"/>
                <a:gd name="T6" fmla="*/ 14 w 14"/>
                <a:gd name="T7" fmla="*/ 5 h 12"/>
                <a:gd name="T8" fmla="*/ 3 w 14"/>
                <a:gd name="T9" fmla="*/ 12 h 12"/>
              </a:gdLst>
              <a:ahLst/>
              <a:cxnLst>
                <a:cxn ang="0">
                  <a:pos x="T0" y="T1"/>
                </a:cxn>
                <a:cxn ang="0">
                  <a:pos x="T2" y="T3"/>
                </a:cxn>
                <a:cxn ang="0">
                  <a:pos x="T4" y="T5"/>
                </a:cxn>
                <a:cxn ang="0">
                  <a:pos x="T6" y="T7"/>
                </a:cxn>
                <a:cxn ang="0">
                  <a:pos x="T8" y="T9"/>
                </a:cxn>
              </a:cxnLst>
              <a:rect l="0" t="0" r="r" b="b"/>
              <a:pathLst>
                <a:path w="14" h="12">
                  <a:moveTo>
                    <a:pt x="3" y="12"/>
                  </a:moveTo>
                  <a:lnTo>
                    <a:pt x="0" y="10"/>
                  </a:lnTo>
                  <a:lnTo>
                    <a:pt x="14" y="0"/>
                  </a:lnTo>
                  <a:lnTo>
                    <a:pt x="14"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6" name="Freeform 528"/>
            <p:cNvSpPr/>
            <p:nvPr/>
          </p:nvSpPr>
          <p:spPr bwMode="auto">
            <a:xfrm>
              <a:off x="1925638" y="4862513"/>
              <a:ext cx="17463" cy="52388"/>
            </a:xfrm>
            <a:custGeom>
              <a:avLst/>
              <a:gdLst>
                <a:gd name="T0" fmla="*/ 2 w 11"/>
                <a:gd name="T1" fmla="*/ 33 h 33"/>
                <a:gd name="T2" fmla="*/ 0 w 11"/>
                <a:gd name="T3" fmla="*/ 33 h 33"/>
                <a:gd name="T4" fmla="*/ 7 w 11"/>
                <a:gd name="T5" fmla="*/ 0 h 33"/>
                <a:gd name="T6" fmla="*/ 11 w 11"/>
                <a:gd name="T7" fmla="*/ 2 h 33"/>
                <a:gd name="T8" fmla="*/ 2 w 11"/>
                <a:gd name="T9" fmla="*/ 33 h 33"/>
              </a:gdLst>
              <a:ahLst/>
              <a:cxnLst>
                <a:cxn ang="0">
                  <a:pos x="T0" y="T1"/>
                </a:cxn>
                <a:cxn ang="0">
                  <a:pos x="T2" y="T3"/>
                </a:cxn>
                <a:cxn ang="0">
                  <a:pos x="T4" y="T5"/>
                </a:cxn>
                <a:cxn ang="0">
                  <a:pos x="T6" y="T7"/>
                </a:cxn>
                <a:cxn ang="0">
                  <a:pos x="T8" y="T9"/>
                </a:cxn>
              </a:cxnLst>
              <a:rect l="0" t="0" r="r" b="b"/>
              <a:pathLst>
                <a:path w="11" h="33">
                  <a:moveTo>
                    <a:pt x="2" y="33"/>
                  </a:moveTo>
                  <a:lnTo>
                    <a:pt x="0" y="33"/>
                  </a:lnTo>
                  <a:lnTo>
                    <a:pt x="7" y="0"/>
                  </a:lnTo>
                  <a:lnTo>
                    <a:pt x="11"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7" name="Freeform 529"/>
            <p:cNvSpPr/>
            <p:nvPr/>
          </p:nvSpPr>
          <p:spPr bwMode="auto">
            <a:xfrm>
              <a:off x="1931988" y="4887913"/>
              <a:ext cx="15875" cy="26988"/>
            </a:xfrm>
            <a:custGeom>
              <a:avLst/>
              <a:gdLst>
                <a:gd name="T0" fmla="*/ 7 w 10"/>
                <a:gd name="T1" fmla="*/ 17 h 17"/>
                <a:gd name="T2" fmla="*/ 0 w 10"/>
                <a:gd name="T3" fmla="*/ 3 h 17"/>
                <a:gd name="T4" fmla="*/ 3 w 10"/>
                <a:gd name="T5" fmla="*/ 0 h 17"/>
                <a:gd name="T6" fmla="*/ 10 w 10"/>
                <a:gd name="T7" fmla="*/ 14 h 17"/>
                <a:gd name="T8" fmla="*/ 7 w 10"/>
                <a:gd name="T9" fmla="*/ 17 h 17"/>
              </a:gdLst>
              <a:ahLst/>
              <a:cxnLst>
                <a:cxn ang="0">
                  <a:pos x="T0" y="T1"/>
                </a:cxn>
                <a:cxn ang="0">
                  <a:pos x="T2" y="T3"/>
                </a:cxn>
                <a:cxn ang="0">
                  <a:pos x="T4" y="T5"/>
                </a:cxn>
                <a:cxn ang="0">
                  <a:pos x="T6" y="T7"/>
                </a:cxn>
                <a:cxn ang="0">
                  <a:pos x="T8" y="T9"/>
                </a:cxn>
              </a:cxnLst>
              <a:rect l="0" t="0" r="r" b="b"/>
              <a:pathLst>
                <a:path w="10" h="17">
                  <a:moveTo>
                    <a:pt x="7" y="17"/>
                  </a:moveTo>
                  <a:lnTo>
                    <a:pt x="0" y="3"/>
                  </a:lnTo>
                  <a:lnTo>
                    <a:pt x="3" y="0"/>
                  </a:lnTo>
                  <a:lnTo>
                    <a:pt x="10"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8" name="Freeform 530"/>
            <p:cNvSpPr/>
            <p:nvPr/>
          </p:nvSpPr>
          <p:spPr bwMode="auto">
            <a:xfrm>
              <a:off x="1909763" y="4887913"/>
              <a:ext cx="26988" cy="15875"/>
            </a:xfrm>
            <a:custGeom>
              <a:avLst/>
              <a:gdLst>
                <a:gd name="T0" fmla="*/ 2 w 17"/>
                <a:gd name="T1" fmla="*/ 10 h 10"/>
                <a:gd name="T2" fmla="*/ 0 w 17"/>
                <a:gd name="T3" fmla="*/ 7 h 10"/>
                <a:gd name="T4" fmla="*/ 14 w 17"/>
                <a:gd name="T5" fmla="*/ 0 h 10"/>
                <a:gd name="T6" fmla="*/ 17 w 17"/>
                <a:gd name="T7" fmla="*/ 3 h 10"/>
                <a:gd name="T8" fmla="*/ 2 w 17"/>
                <a:gd name="T9" fmla="*/ 10 h 10"/>
              </a:gdLst>
              <a:ahLst/>
              <a:cxnLst>
                <a:cxn ang="0">
                  <a:pos x="T0" y="T1"/>
                </a:cxn>
                <a:cxn ang="0">
                  <a:pos x="T2" y="T3"/>
                </a:cxn>
                <a:cxn ang="0">
                  <a:pos x="T4" y="T5"/>
                </a:cxn>
                <a:cxn ang="0">
                  <a:pos x="T6" y="T7"/>
                </a:cxn>
                <a:cxn ang="0">
                  <a:pos x="T8" y="T9"/>
                </a:cxn>
              </a:cxnLst>
              <a:rect l="0" t="0" r="r" b="b"/>
              <a:pathLst>
                <a:path w="17" h="10">
                  <a:moveTo>
                    <a:pt x="2" y="10"/>
                  </a:moveTo>
                  <a:lnTo>
                    <a:pt x="0" y="7"/>
                  </a:lnTo>
                  <a:lnTo>
                    <a:pt x="14" y="0"/>
                  </a:lnTo>
                  <a:lnTo>
                    <a:pt x="17" y="3"/>
                  </a:lnTo>
                  <a:lnTo>
                    <a:pt x="2"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9" name="Freeform 531"/>
            <p:cNvSpPr/>
            <p:nvPr/>
          </p:nvSpPr>
          <p:spPr bwMode="auto">
            <a:xfrm>
              <a:off x="1884363" y="4791075"/>
              <a:ext cx="47625" cy="33338"/>
            </a:xfrm>
            <a:custGeom>
              <a:avLst/>
              <a:gdLst>
                <a:gd name="T0" fmla="*/ 28 w 30"/>
                <a:gd name="T1" fmla="*/ 21 h 21"/>
                <a:gd name="T2" fmla="*/ 0 w 30"/>
                <a:gd name="T3" fmla="*/ 2 h 21"/>
                <a:gd name="T4" fmla="*/ 2 w 30"/>
                <a:gd name="T5" fmla="*/ 0 h 21"/>
                <a:gd name="T6" fmla="*/ 30 w 30"/>
                <a:gd name="T7" fmla="*/ 16 h 21"/>
                <a:gd name="T8" fmla="*/ 28 w 30"/>
                <a:gd name="T9" fmla="*/ 21 h 21"/>
              </a:gdLst>
              <a:ahLst/>
              <a:cxnLst>
                <a:cxn ang="0">
                  <a:pos x="T0" y="T1"/>
                </a:cxn>
                <a:cxn ang="0">
                  <a:pos x="T2" y="T3"/>
                </a:cxn>
                <a:cxn ang="0">
                  <a:pos x="T4" y="T5"/>
                </a:cxn>
                <a:cxn ang="0">
                  <a:pos x="T6" y="T7"/>
                </a:cxn>
                <a:cxn ang="0">
                  <a:pos x="T8" y="T9"/>
                </a:cxn>
              </a:cxnLst>
              <a:rect l="0" t="0" r="r" b="b"/>
              <a:pathLst>
                <a:path w="30" h="21">
                  <a:moveTo>
                    <a:pt x="28" y="21"/>
                  </a:moveTo>
                  <a:lnTo>
                    <a:pt x="0" y="2"/>
                  </a:lnTo>
                  <a:lnTo>
                    <a:pt x="2" y="0"/>
                  </a:lnTo>
                  <a:lnTo>
                    <a:pt x="30" y="16"/>
                  </a:lnTo>
                  <a:lnTo>
                    <a:pt x="28" y="2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0" name="Freeform 532"/>
            <p:cNvSpPr/>
            <p:nvPr/>
          </p:nvSpPr>
          <p:spPr bwMode="auto">
            <a:xfrm>
              <a:off x="1884363" y="4805363"/>
              <a:ext cx="25400" cy="7938"/>
            </a:xfrm>
            <a:custGeom>
              <a:avLst/>
              <a:gdLst>
                <a:gd name="T0" fmla="*/ 0 w 16"/>
                <a:gd name="T1" fmla="*/ 5 h 5"/>
                <a:gd name="T2" fmla="*/ 0 w 16"/>
                <a:gd name="T3" fmla="*/ 3 h 5"/>
                <a:gd name="T4" fmla="*/ 16 w 16"/>
                <a:gd name="T5" fmla="*/ 0 h 5"/>
                <a:gd name="T6" fmla="*/ 16 w 16"/>
                <a:gd name="T7" fmla="*/ 3 h 5"/>
                <a:gd name="T8" fmla="*/ 0 w 16"/>
                <a:gd name="T9" fmla="*/ 5 h 5"/>
              </a:gdLst>
              <a:ahLst/>
              <a:cxnLst>
                <a:cxn ang="0">
                  <a:pos x="T0" y="T1"/>
                </a:cxn>
                <a:cxn ang="0">
                  <a:pos x="T2" y="T3"/>
                </a:cxn>
                <a:cxn ang="0">
                  <a:pos x="T4" y="T5"/>
                </a:cxn>
                <a:cxn ang="0">
                  <a:pos x="T6" y="T7"/>
                </a:cxn>
                <a:cxn ang="0">
                  <a:pos x="T8" y="T9"/>
                </a:cxn>
              </a:cxnLst>
              <a:rect l="0" t="0" r="r" b="b"/>
              <a:pathLst>
                <a:path w="16" h="5">
                  <a:moveTo>
                    <a:pt x="0" y="5"/>
                  </a:moveTo>
                  <a:lnTo>
                    <a:pt x="0" y="3"/>
                  </a:lnTo>
                  <a:lnTo>
                    <a:pt x="16" y="0"/>
                  </a:lnTo>
                  <a:lnTo>
                    <a:pt x="16" y="3"/>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1" name="Freeform 533"/>
            <p:cNvSpPr/>
            <p:nvPr/>
          </p:nvSpPr>
          <p:spPr bwMode="auto">
            <a:xfrm>
              <a:off x="1901826" y="4779963"/>
              <a:ext cx="11113" cy="25400"/>
            </a:xfrm>
            <a:custGeom>
              <a:avLst/>
              <a:gdLst>
                <a:gd name="T0" fmla="*/ 3 w 7"/>
                <a:gd name="T1" fmla="*/ 16 h 16"/>
                <a:gd name="T2" fmla="*/ 0 w 7"/>
                <a:gd name="T3" fmla="*/ 2 h 16"/>
                <a:gd name="T4" fmla="*/ 3 w 7"/>
                <a:gd name="T5" fmla="*/ 0 h 16"/>
                <a:gd name="T6" fmla="*/ 7 w 7"/>
                <a:gd name="T7" fmla="*/ 16 h 16"/>
                <a:gd name="T8" fmla="*/ 3 w 7"/>
                <a:gd name="T9" fmla="*/ 16 h 16"/>
              </a:gdLst>
              <a:ahLst/>
              <a:cxnLst>
                <a:cxn ang="0">
                  <a:pos x="T0" y="T1"/>
                </a:cxn>
                <a:cxn ang="0">
                  <a:pos x="T2" y="T3"/>
                </a:cxn>
                <a:cxn ang="0">
                  <a:pos x="T4" y="T5"/>
                </a:cxn>
                <a:cxn ang="0">
                  <a:pos x="T6" y="T7"/>
                </a:cxn>
                <a:cxn ang="0">
                  <a:pos x="T8" y="T9"/>
                </a:cxn>
              </a:cxnLst>
              <a:rect l="0" t="0" r="r" b="b"/>
              <a:pathLst>
                <a:path w="7" h="16">
                  <a:moveTo>
                    <a:pt x="3" y="16"/>
                  </a:moveTo>
                  <a:lnTo>
                    <a:pt x="0" y="2"/>
                  </a:lnTo>
                  <a:lnTo>
                    <a:pt x="3" y="0"/>
                  </a:lnTo>
                  <a:lnTo>
                    <a:pt x="7" y="16"/>
                  </a:lnTo>
                  <a:lnTo>
                    <a:pt x="3"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2" name="Freeform 534"/>
            <p:cNvSpPr/>
            <p:nvPr/>
          </p:nvSpPr>
          <p:spPr bwMode="auto">
            <a:xfrm>
              <a:off x="1871663" y="4843463"/>
              <a:ext cx="53975" cy="19050"/>
            </a:xfrm>
            <a:custGeom>
              <a:avLst/>
              <a:gdLst>
                <a:gd name="T0" fmla="*/ 0 w 34"/>
                <a:gd name="T1" fmla="*/ 12 h 12"/>
                <a:gd name="T2" fmla="*/ 0 w 34"/>
                <a:gd name="T3" fmla="*/ 9 h 12"/>
                <a:gd name="T4" fmla="*/ 31 w 34"/>
                <a:gd name="T5" fmla="*/ 0 h 12"/>
                <a:gd name="T6" fmla="*/ 34 w 34"/>
                <a:gd name="T7" fmla="*/ 5 h 12"/>
                <a:gd name="T8" fmla="*/ 0 w 34"/>
                <a:gd name="T9" fmla="*/ 12 h 12"/>
              </a:gdLst>
              <a:ahLst/>
              <a:cxnLst>
                <a:cxn ang="0">
                  <a:pos x="T0" y="T1"/>
                </a:cxn>
                <a:cxn ang="0">
                  <a:pos x="T2" y="T3"/>
                </a:cxn>
                <a:cxn ang="0">
                  <a:pos x="T4" y="T5"/>
                </a:cxn>
                <a:cxn ang="0">
                  <a:pos x="T6" y="T7"/>
                </a:cxn>
                <a:cxn ang="0">
                  <a:pos x="T8" y="T9"/>
                </a:cxn>
              </a:cxnLst>
              <a:rect l="0" t="0" r="r" b="b"/>
              <a:pathLst>
                <a:path w="34" h="12">
                  <a:moveTo>
                    <a:pt x="0" y="12"/>
                  </a:moveTo>
                  <a:lnTo>
                    <a:pt x="0" y="9"/>
                  </a:lnTo>
                  <a:lnTo>
                    <a:pt x="31" y="0"/>
                  </a:lnTo>
                  <a:lnTo>
                    <a:pt x="34" y="5"/>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3" name="Freeform 535"/>
            <p:cNvSpPr/>
            <p:nvPr/>
          </p:nvSpPr>
          <p:spPr bwMode="auto">
            <a:xfrm>
              <a:off x="1884363" y="4851400"/>
              <a:ext cx="17463" cy="25400"/>
            </a:xfrm>
            <a:custGeom>
              <a:avLst/>
              <a:gdLst>
                <a:gd name="T0" fmla="*/ 2 w 11"/>
                <a:gd name="T1" fmla="*/ 16 h 16"/>
                <a:gd name="T2" fmla="*/ 0 w 11"/>
                <a:gd name="T3" fmla="*/ 14 h 16"/>
                <a:gd name="T4" fmla="*/ 7 w 11"/>
                <a:gd name="T5" fmla="*/ 0 h 16"/>
                <a:gd name="T6" fmla="*/ 11 w 11"/>
                <a:gd name="T7" fmla="*/ 2 h 16"/>
                <a:gd name="T8" fmla="*/ 2 w 11"/>
                <a:gd name="T9" fmla="*/ 16 h 16"/>
              </a:gdLst>
              <a:ahLst/>
              <a:cxnLst>
                <a:cxn ang="0">
                  <a:pos x="T0" y="T1"/>
                </a:cxn>
                <a:cxn ang="0">
                  <a:pos x="T2" y="T3"/>
                </a:cxn>
                <a:cxn ang="0">
                  <a:pos x="T4" y="T5"/>
                </a:cxn>
                <a:cxn ang="0">
                  <a:pos x="T6" y="T7"/>
                </a:cxn>
                <a:cxn ang="0">
                  <a:pos x="T8" y="T9"/>
                </a:cxn>
              </a:cxnLst>
              <a:rect l="0" t="0" r="r" b="b"/>
              <a:pathLst>
                <a:path w="11" h="16">
                  <a:moveTo>
                    <a:pt x="2" y="16"/>
                  </a:moveTo>
                  <a:lnTo>
                    <a:pt x="0" y="14"/>
                  </a:lnTo>
                  <a:lnTo>
                    <a:pt x="7" y="0"/>
                  </a:lnTo>
                  <a:lnTo>
                    <a:pt x="11" y="2"/>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4" name="Freeform 536"/>
            <p:cNvSpPr/>
            <p:nvPr/>
          </p:nvSpPr>
          <p:spPr bwMode="auto">
            <a:xfrm>
              <a:off x="1876426" y="4840288"/>
              <a:ext cx="22225" cy="14288"/>
            </a:xfrm>
            <a:custGeom>
              <a:avLst/>
              <a:gdLst>
                <a:gd name="T0" fmla="*/ 14 w 14"/>
                <a:gd name="T1" fmla="*/ 9 h 9"/>
                <a:gd name="T2" fmla="*/ 0 w 14"/>
                <a:gd name="T3" fmla="*/ 2 h 9"/>
                <a:gd name="T4" fmla="*/ 2 w 14"/>
                <a:gd name="T5" fmla="*/ 0 h 9"/>
                <a:gd name="T6" fmla="*/ 14 w 14"/>
                <a:gd name="T7" fmla="*/ 7 h 9"/>
                <a:gd name="T8" fmla="*/ 14 w 14"/>
                <a:gd name="T9" fmla="*/ 9 h 9"/>
              </a:gdLst>
              <a:ahLst/>
              <a:cxnLst>
                <a:cxn ang="0">
                  <a:pos x="T0" y="T1"/>
                </a:cxn>
                <a:cxn ang="0">
                  <a:pos x="T2" y="T3"/>
                </a:cxn>
                <a:cxn ang="0">
                  <a:pos x="T4" y="T5"/>
                </a:cxn>
                <a:cxn ang="0">
                  <a:pos x="T6" y="T7"/>
                </a:cxn>
                <a:cxn ang="0">
                  <a:pos x="T8" y="T9"/>
                </a:cxn>
              </a:cxnLst>
              <a:rect l="0" t="0" r="r" b="b"/>
              <a:pathLst>
                <a:path w="14" h="9">
                  <a:moveTo>
                    <a:pt x="14" y="9"/>
                  </a:moveTo>
                  <a:lnTo>
                    <a:pt x="0" y="2"/>
                  </a:lnTo>
                  <a:lnTo>
                    <a:pt x="2" y="0"/>
                  </a:lnTo>
                  <a:lnTo>
                    <a:pt x="14" y="7"/>
                  </a:lnTo>
                  <a:lnTo>
                    <a:pt x="14"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5" name="Freeform 537"/>
            <p:cNvSpPr/>
            <p:nvPr/>
          </p:nvSpPr>
          <p:spPr bwMode="auto">
            <a:xfrm>
              <a:off x="1962151" y="4854575"/>
              <a:ext cx="38100" cy="44450"/>
            </a:xfrm>
            <a:custGeom>
              <a:avLst/>
              <a:gdLst>
                <a:gd name="T0" fmla="*/ 21 w 24"/>
                <a:gd name="T1" fmla="*/ 28 h 28"/>
                <a:gd name="T2" fmla="*/ 0 w 24"/>
                <a:gd name="T3" fmla="*/ 2 h 28"/>
                <a:gd name="T4" fmla="*/ 5 w 24"/>
                <a:gd name="T5" fmla="*/ 0 h 28"/>
                <a:gd name="T6" fmla="*/ 24 w 24"/>
                <a:gd name="T7" fmla="*/ 26 h 28"/>
                <a:gd name="T8" fmla="*/ 21 w 24"/>
                <a:gd name="T9" fmla="*/ 28 h 28"/>
              </a:gdLst>
              <a:ahLst/>
              <a:cxnLst>
                <a:cxn ang="0">
                  <a:pos x="T0" y="T1"/>
                </a:cxn>
                <a:cxn ang="0">
                  <a:pos x="T2" y="T3"/>
                </a:cxn>
                <a:cxn ang="0">
                  <a:pos x="T4" y="T5"/>
                </a:cxn>
                <a:cxn ang="0">
                  <a:pos x="T6" y="T7"/>
                </a:cxn>
                <a:cxn ang="0">
                  <a:pos x="T8" y="T9"/>
                </a:cxn>
              </a:cxnLst>
              <a:rect l="0" t="0" r="r" b="b"/>
              <a:pathLst>
                <a:path w="24" h="28">
                  <a:moveTo>
                    <a:pt x="21" y="28"/>
                  </a:moveTo>
                  <a:lnTo>
                    <a:pt x="0" y="2"/>
                  </a:lnTo>
                  <a:lnTo>
                    <a:pt x="5" y="0"/>
                  </a:lnTo>
                  <a:lnTo>
                    <a:pt x="24"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6" name="Freeform 538"/>
            <p:cNvSpPr/>
            <p:nvPr/>
          </p:nvSpPr>
          <p:spPr bwMode="auto">
            <a:xfrm>
              <a:off x="1981201" y="4873625"/>
              <a:ext cx="26988" cy="7938"/>
            </a:xfrm>
            <a:custGeom>
              <a:avLst/>
              <a:gdLst>
                <a:gd name="T0" fmla="*/ 0 w 17"/>
                <a:gd name="T1" fmla="*/ 5 h 5"/>
                <a:gd name="T2" fmla="*/ 0 w 17"/>
                <a:gd name="T3" fmla="*/ 0 h 5"/>
                <a:gd name="T4" fmla="*/ 17 w 17"/>
                <a:gd name="T5" fmla="*/ 2 h 5"/>
                <a:gd name="T6" fmla="*/ 17 w 17"/>
                <a:gd name="T7" fmla="*/ 5 h 5"/>
                <a:gd name="T8" fmla="*/ 0 w 17"/>
                <a:gd name="T9" fmla="*/ 5 h 5"/>
              </a:gdLst>
              <a:ahLst/>
              <a:cxnLst>
                <a:cxn ang="0">
                  <a:pos x="T0" y="T1"/>
                </a:cxn>
                <a:cxn ang="0">
                  <a:pos x="T2" y="T3"/>
                </a:cxn>
                <a:cxn ang="0">
                  <a:pos x="T4" y="T5"/>
                </a:cxn>
                <a:cxn ang="0">
                  <a:pos x="T6" y="T7"/>
                </a:cxn>
                <a:cxn ang="0">
                  <a:pos x="T8" y="T9"/>
                </a:cxn>
              </a:cxnLst>
              <a:rect l="0" t="0" r="r" b="b"/>
              <a:pathLst>
                <a:path w="17" h="5">
                  <a:moveTo>
                    <a:pt x="0" y="5"/>
                  </a:moveTo>
                  <a:lnTo>
                    <a:pt x="0" y="0"/>
                  </a:lnTo>
                  <a:lnTo>
                    <a:pt x="17" y="2"/>
                  </a:lnTo>
                  <a:lnTo>
                    <a:pt x="17" y="5"/>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7" name="Freeform 539"/>
            <p:cNvSpPr/>
            <p:nvPr/>
          </p:nvSpPr>
          <p:spPr bwMode="auto">
            <a:xfrm>
              <a:off x="1978026" y="4876800"/>
              <a:ext cx="6350" cy="26988"/>
            </a:xfrm>
            <a:custGeom>
              <a:avLst/>
              <a:gdLst>
                <a:gd name="T0" fmla="*/ 0 w 4"/>
                <a:gd name="T1" fmla="*/ 17 h 17"/>
                <a:gd name="T2" fmla="*/ 0 w 4"/>
                <a:gd name="T3" fmla="*/ 0 h 17"/>
                <a:gd name="T4" fmla="*/ 4 w 4"/>
                <a:gd name="T5" fmla="*/ 0 h 17"/>
                <a:gd name="T6" fmla="*/ 2 w 4"/>
                <a:gd name="T7" fmla="*/ 17 h 17"/>
                <a:gd name="T8" fmla="*/ 0 w 4"/>
                <a:gd name="T9" fmla="*/ 17 h 17"/>
              </a:gdLst>
              <a:ahLst/>
              <a:cxnLst>
                <a:cxn ang="0">
                  <a:pos x="T0" y="T1"/>
                </a:cxn>
                <a:cxn ang="0">
                  <a:pos x="T2" y="T3"/>
                </a:cxn>
                <a:cxn ang="0">
                  <a:pos x="T4" y="T5"/>
                </a:cxn>
                <a:cxn ang="0">
                  <a:pos x="T6" y="T7"/>
                </a:cxn>
                <a:cxn ang="0">
                  <a:pos x="T8" y="T9"/>
                </a:cxn>
              </a:cxnLst>
              <a:rect l="0" t="0" r="r" b="b"/>
              <a:pathLst>
                <a:path w="4" h="17">
                  <a:moveTo>
                    <a:pt x="0" y="17"/>
                  </a:moveTo>
                  <a:lnTo>
                    <a:pt x="0" y="0"/>
                  </a:lnTo>
                  <a:lnTo>
                    <a:pt x="4" y="0"/>
                  </a:lnTo>
                  <a:lnTo>
                    <a:pt x="2" y="17"/>
                  </a:lnTo>
                  <a:lnTo>
                    <a:pt x="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8" name="Freeform 540"/>
            <p:cNvSpPr/>
            <p:nvPr/>
          </p:nvSpPr>
          <p:spPr bwMode="auto">
            <a:xfrm>
              <a:off x="1973263" y="4829175"/>
              <a:ext cx="52388" cy="6350"/>
            </a:xfrm>
            <a:custGeom>
              <a:avLst/>
              <a:gdLst>
                <a:gd name="T0" fmla="*/ 0 w 33"/>
                <a:gd name="T1" fmla="*/ 4 h 4"/>
                <a:gd name="T2" fmla="*/ 0 w 33"/>
                <a:gd name="T3" fmla="*/ 2 h 4"/>
                <a:gd name="T4" fmla="*/ 33 w 33"/>
                <a:gd name="T5" fmla="*/ 0 h 4"/>
                <a:gd name="T6" fmla="*/ 33 w 33"/>
                <a:gd name="T7" fmla="*/ 4 h 4"/>
                <a:gd name="T8" fmla="*/ 0 w 33"/>
                <a:gd name="T9" fmla="*/ 4 h 4"/>
              </a:gdLst>
              <a:ahLst/>
              <a:cxnLst>
                <a:cxn ang="0">
                  <a:pos x="T0" y="T1"/>
                </a:cxn>
                <a:cxn ang="0">
                  <a:pos x="T2" y="T3"/>
                </a:cxn>
                <a:cxn ang="0">
                  <a:pos x="T4" y="T5"/>
                </a:cxn>
                <a:cxn ang="0">
                  <a:pos x="T6" y="T7"/>
                </a:cxn>
                <a:cxn ang="0">
                  <a:pos x="T8" y="T9"/>
                </a:cxn>
              </a:cxnLst>
              <a:rect l="0" t="0" r="r" b="b"/>
              <a:pathLst>
                <a:path w="33" h="4">
                  <a:moveTo>
                    <a:pt x="0" y="4"/>
                  </a:moveTo>
                  <a:lnTo>
                    <a:pt x="0" y="2"/>
                  </a:lnTo>
                  <a:lnTo>
                    <a:pt x="33" y="0"/>
                  </a:lnTo>
                  <a:lnTo>
                    <a:pt x="33"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9" name="Freeform 541"/>
            <p:cNvSpPr/>
            <p:nvPr/>
          </p:nvSpPr>
          <p:spPr bwMode="auto">
            <a:xfrm>
              <a:off x="1995488" y="4813300"/>
              <a:ext cx="23813" cy="22225"/>
            </a:xfrm>
            <a:custGeom>
              <a:avLst/>
              <a:gdLst>
                <a:gd name="T0" fmla="*/ 3 w 15"/>
                <a:gd name="T1" fmla="*/ 14 h 14"/>
                <a:gd name="T2" fmla="*/ 0 w 15"/>
                <a:gd name="T3" fmla="*/ 12 h 14"/>
                <a:gd name="T4" fmla="*/ 12 w 15"/>
                <a:gd name="T5" fmla="*/ 0 h 14"/>
                <a:gd name="T6" fmla="*/ 15 w 15"/>
                <a:gd name="T7" fmla="*/ 2 h 14"/>
                <a:gd name="T8" fmla="*/ 3 w 15"/>
                <a:gd name="T9" fmla="*/ 14 h 14"/>
              </a:gdLst>
              <a:ahLst/>
              <a:cxnLst>
                <a:cxn ang="0">
                  <a:pos x="T0" y="T1"/>
                </a:cxn>
                <a:cxn ang="0">
                  <a:pos x="T2" y="T3"/>
                </a:cxn>
                <a:cxn ang="0">
                  <a:pos x="T4" y="T5"/>
                </a:cxn>
                <a:cxn ang="0">
                  <a:pos x="T6" y="T7"/>
                </a:cxn>
                <a:cxn ang="0">
                  <a:pos x="T8" y="T9"/>
                </a:cxn>
              </a:cxnLst>
              <a:rect l="0" t="0" r="r" b="b"/>
              <a:pathLst>
                <a:path w="15" h="14">
                  <a:moveTo>
                    <a:pt x="3" y="14"/>
                  </a:moveTo>
                  <a:lnTo>
                    <a:pt x="0" y="12"/>
                  </a:lnTo>
                  <a:lnTo>
                    <a:pt x="12" y="0"/>
                  </a:lnTo>
                  <a:lnTo>
                    <a:pt x="15" y="2"/>
                  </a:lnTo>
                  <a:lnTo>
                    <a:pt x="3"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0" name="Freeform 542"/>
            <p:cNvSpPr/>
            <p:nvPr/>
          </p:nvSpPr>
          <p:spPr bwMode="auto">
            <a:xfrm>
              <a:off x="1995488" y="4832350"/>
              <a:ext cx="23813" cy="19050"/>
            </a:xfrm>
            <a:custGeom>
              <a:avLst/>
              <a:gdLst>
                <a:gd name="T0" fmla="*/ 12 w 15"/>
                <a:gd name="T1" fmla="*/ 12 h 12"/>
                <a:gd name="T2" fmla="*/ 0 w 15"/>
                <a:gd name="T3" fmla="*/ 2 h 12"/>
                <a:gd name="T4" fmla="*/ 3 w 15"/>
                <a:gd name="T5" fmla="*/ 0 h 12"/>
                <a:gd name="T6" fmla="*/ 15 w 15"/>
                <a:gd name="T7" fmla="*/ 9 h 12"/>
                <a:gd name="T8" fmla="*/ 12 w 15"/>
                <a:gd name="T9" fmla="*/ 12 h 12"/>
              </a:gdLst>
              <a:ahLst/>
              <a:cxnLst>
                <a:cxn ang="0">
                  <a:pos x="T0" y="T1"/>
                </a:cxn>
                <a:cxn ang="0">
                  <a:pos x="T2" y="T3"/>
                </a:cxn>
                <a:cxn ang="0">
                  <a:pos x="T4" y="T5"/>
                </a:cxn>
                <a:cxn ang="0">
                  <a:pos x="T6" y="T7"/>
                </a:cxn>
                <a:cxn ang="0">
                  <a:pos x="T8" y="T9"/>
                </a:cxn>
              </a:cxnLst>
              <a:rect l="0" t="0" r="r" b="b"/>
              <a:pathLst>
                <a:path w="15" h="12">
                  <a:moveTo>
                    <a:pt x="12" y="12"/>
                  </a:moveTo>
                  <a:lnTo>
                    <a:pt x="0" y="2"/>
                  </a:lnTo>
                  <a:lnTo>
                    <a:pt x="3" y="0"/>
                  </a:lnTo>
                  <a:lnTo>
                    <a:pt x="15" y="9"/>
                  </a:lnTo>
                  <a:lnTo>
                    <a:pt x="1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1" name="Freeform 543"/>
            <p:cNvSpPr>
              <a:spLocks noEditPoints="1"/>
            </p:cNvSpPr>
            <p:nvPr/>
          </p:nvSpPr>
          <p:spPr bwMode="auto">
            <a:xfrm>
              <a:off x="1890713" y="4783138"/>
              <a:ext cx="112713" cy="112713"/>
            </a:xfrm>
            <a:custGeom>
              <a:avLst/>
              <a:gdLst>
                <a:gd name="T0" fmla="*/ 45 w 71"/>
                <a:gd name="T1" fmla="*/ 71 h 71"/>
                <a:gd name="T2" fmla="*/ 31 w 71"/>
                <a:gd name="T3" fmla="*/ 55 h 71"/>
                <a:gd name="T4" fmla="*/ 10 w 71"/>
                <a:gd name="T5" fmla="*/ 62 h 71"/>
                <a:gd name="T6" fmla="*/ 19 w 71"/>
                <a:gd name="T7" fmla="*/ 40 h 71"/>
                <a:gd name="T8" fmla="*/ 0 w 71"/>
                <a:gd name="T9" fmla="*/ 26 h 71"/>
                <a:gd name="T10" fmla="*/ 24 w 71"/>
                <a:gd name="T11" fmla="*/ 24 h 71"/>
                <a:gd name="T12" fmla="*/ 26 w 71"/>
                <a:gd name="T13" fmla="*/ 0 h 71"/>
                <a:gd name="T14" fmla="*/ 40 w 71"/>
                <a:gd name="T15" fmla="*/ 19 h 71"/>
                <a:gd name="T16" fmla="*/ 62 w 71"/>
                <a:gd name="T17" fmla="*/ 10 h 71"/>
                <a:gd name="T18" fmla="*/ 55 w 71"/>
                <a:gd name="T19" fmla="*/ 31 h 71"/>
                <a:gd name="T20" fmla="*/ 71 w 71"/>
                <a:gd name="T21" fmla="*/ 45 h 71"/>
                <a:gd name="T22" fmla="*/ 50 w 71"/>
                <a:gd name="T23" fmla="*/ 50 h 71"/>
                <a:gd name="T24" fmla="*/ 45 w 71"/>
                <a:gd name="T25" fmla="*/ 71 h 71"/>
                <a:gd name="T26" fmla="*/ 33 w 71"/>
                <a:gd name="T27" fmla="*/ 50 h 71"/>
                <a:gd name="T28" fmla="*/ 33 w 71"/>
                <a:gd name="T29" fmla="*/ 50 h 71"/>
                <a:gd name="T30" fmla="*/ 43 w 71"/>
                <a:gd name="T31" fmla="*/ 62 h 71"/>
                <a:gd name="T32" fmla="*/ 45 w 71"/>
                <a:gd name="T33" fmla="*/ 45 h 71"/>
                <a:gd name="T34" fmla="*/ 62 w 71"/>
                <a:gd name="T35" fmla="*/ 43 h 71"/>
                <a:gd name="T36" fmla="*/ 50 w 71"/>
                <a:gd name="T37" fmla="*/ 33 h 71"/>
                <a:gd name="T38" fmla="*/ 55 w 71"/>
                <a:gd name="T39" fmla="*/ 17 h 71"/>
                <a:gd name="T40" fmla="*/ 40 w 71"/>
                <a:gd name="T41" fmla="*/ 24 h 71"/>
                <a:gd name="T42" fmla="*/ 29 w 71"/>
                <a:gd name="T43" fmla="*/ 10 h 71"/>
                <a:gd name="T44" fmla="*/ 26 w 71"/>
                <a:gd name="T45" fmla="*/ 26 h 71"/>
                <a:gd name="T46" fmla="*/ 10 w 71"/>
                <a:gd name="T47" fmla="*/ 29 h 71"/>
                <a:gd name="T48" fmla="*/ 24 w 71"/>
                <a:gd name="T49" fmla="*/ 38 h 71"/>
                <a:gd name="T50" fmla="*/ 17 w 71"/>
                <a:gd name="T51" fmla="*/ 55 h 71"/>
                <a:gd name="T52" fmla="*/ 33 w 71"/>
                <a:gd name="T53"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5" y="71"/>
                  </a:moveTo>
                  <a:lnTo>
                    <a:pt x="31" y="55"/>
                  </a:lnTo>
                  <a:lnTo>
                    <a:pt x="10" y="62"/>
                  </a:lnTo>
                  <a:lnTo>
                    <a:pt x="19" y="40"/>
                  </a:lnTo>
                  <a:lnTo>
                    <a:pt x="0" y="26"/>
                  </a:lnTo>
                  <a:lnTo>
                    <a:pt x="24" y="24"/>
                  </a:lnTo>
                  <a:lnTo>
                    <a:pt x="26" y="0"/>
                  </a:lnTo>
                  <a:lnTo>
                    <a:pt x="40" y="19"/>
                  </a:lnTo>
                  <a:lnTo>
                    <a:pt x="62" y="10"/>
                  </a:lnTo>
                  <a:lnTo>
                    <a:pt x="55" y="31"/>
                  </a:lnTo>
                  <a:lnTo>
                    <a:pt x="71" y="45"/>
                  </a:lnTo>
                  <a:lnTo>
                    <a:pt x="50" y="50"/>
                  </a:lnTo>
                  <a:lnTo>
                    <a:pt x="45" y="71"/>
                  </a:lnTo>
                  <a:close/>
                  <a:moveTo>
                    <a:pt x="33" y="50"/>
                  </a:moveTo>
                  <a:lnTo>
                    <a:pt x="33" y="50"/>
                  </a:lnTo>
                  <a:lnTo>
                    <a:pt x="43" y="62"/>
                  </a:lnTo>
                  <a:lnTo>
                    <a:pt x="45" y="45"/>
                  </a:lnTo>
                  <a:lnTo>
                    <a:pt x="62" y="43"/>
                  </a:lnTo>
                  <a:lnTo>
                    <a:pt x="50" y="33"/>
                  </a:lnTo>
                  <a:lnTo>
                    <a:pt x="55" y="17"/>
                  </a:lnTo>
                  <a:lnTo>
                    <a:pt x="40" y="24"/>
                  </a:lnTo>
                  <a:lnTo>
                    <a:pt x="29" y="10"/>
                  </a:lnTo>
                  <a:lnTo>
                    <a:pt x="26" y="26"/>
                  </a:lnTo>
                  <a:lnTo>
                    <a:pt x="10" y="29"/>
                  </a:lnTo>
                  <a:lnTo>
                    <a:pt x="24" y="38"/>
                  </a:lnTo>
                  <a:lnTo>
                    <a:pt x="17" y="55"/>
                  </a:lnTo>
                  <a:lnTo>
                    <a:pt x="33"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2" name="Freeform 544"/>
            <p:cNvSpPr>
              <a:spLocks noEditPoints="1"/>
            </p:cNvSpPr>
            <p:nvPr/>
          </p:nvSpPr>
          <p:spPr bwMode="auto">
            <a:xfrm>
              <a:off x="1917701" y="4810125"/>
              <a:ext cx="60325" cy="60325"/>
            </a:xfrm>
            <a:custGeom>
              <a:avLst/>
              <a:gdLst>
                <a:gd name="T0" fmla="*/ 23 w 38"/>
                <a:gd name="T1" fmla="*/ 38 h 38"/>
                <a:gd name="T2" fmla="*/ 16 w 38"/>
                <a:gd name="T3" fmla="*/ 28 h 38"/>
                <a:gd name="T4" fmla="*/ 5 w 38"/>
                <a:gd name="T5" fmla="*/ 33 h 38"/>
                <a:gd name="T6" fmla="*/ 9 w 38"/>
                <a:gd name="T7" fmla="*/ 21 h 38"/>
                <a:gd name="T8" fmla="*/ 0 w 38"/>
                <a:gd name="T9" fmla="*/ 14 h 38"/>
                <a:gd name="T10" fmla="*/ 12 w 38"/>
                <a:gd name="T11" fmla="*/ 12 h 38"/>
                <a:gd name="T12" fmla="*/ 14 w 38"/>
                <a:gd name="T13" fmla="*/ 0 h 38"/>
                <a:gd name="T14" fmla="*/ 21 w 38"/>
                <a:gd name="T15" fmla="*/ 9 h 38"/>
                <a:gd name="T16" fmla="*/ 33 w 38"/>
                <a:gd name="T17" fmla="*/ 4 h 38"/>
                <a:gd name="T18" fmla="*/ 28 w 38"/>
                <a:gd name="T19" fmla="*/ 16 h 38"/>
                <a:gd name="T20" fmla="*/ 38 w 38"/>
                <a:gd name="T21" fmla="*/ 23 h 38"/>
                <a:gd name="T22" fmla="*/ 26 w 38"/>
                <a:gd name="T23" fmla="*/ 26 h 38"/>
                <a:gd name="T24" fmla="*/ 23 w 38"/>
                <a:gd name="T25" fmla="*/ 38 h 38"/>
                <a:gd name="T26" fmla="*/ 19 w 38"/>
                <a:gd name="T27" fmla="*/ 23 h 38"/>
                <a:gd name="T28" fmla="*/ 19 w 38"/>
                <a:gd name="T29" fmla="*/ 23 h 38"/>
                <a:gd name="T30" fmla="*/ 21 w 38"/>
                <a:gd name="T31" fmla="*/ 28 h 38"/>
                <a:gd name="T32" fmla="*/ 23 w 38"/>
                <a:gd name="T33" fmla="*/ 23 h 38"/>
                <a:gd name="T34" fmla="*/ 28 w 38"/>
                <a:gd name="T35" fmla="*/ 21 h 38"/>
                <a:gd name="T36" fmla="*/ 23 w 38"/>
                <a:gd name="T37" fmla="*/ 19 h 38"/>
                <a:gd name="T38" fmla="*/ 26 w 38"/>
                <a:gd name="T39" fmla="*/ 12 h 38"/>
                <a:gd name="T40" fmla="*/ 21 w 38"/>
                <a:gd name="T41" fmla="*/ 14 h 38"/>
                <a:gd name="T42" fmla="*/ 16 w 38"/>
                <a:gd name="T43" fmla="*/ 9 h 38"/>
                <a:gd name="T44" fmla="*/ 16 w 38"/>
                <a:gd name="T45" fmla="*/ 16 h 38"/>
                <a:gd name="T46" fmla="*/ 9 w 38"/>
                <a:gd name="T47" fmla="*/ 16 h 38"/>
                <a:gd name="T48" fmla="*/ 14 w 38"/>
                <a:gd name="T49" fmla="*/ 21 h 38"/>
                <a:gd name="T50" fmla="*/ 12 w 38"/>
                <a:gd name="T51" fmla="*/ 26 h 38"/>
                <a:gd name="T52" fmla="*/ 19 w 38"/>
                <a:gd name="T53"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3" y="38"/>
                  </a:moveTo>
                  <a:lnTo>
                    <a:pt x="16" y="28"/>
                  </a:lnTo>
                  <a:lnTo>
                    <a:pt x="5" y="33"/>
                  </a:lnTo>
                  <a:lnTo>
                    <a:pt x="9" y="21"/>
                  </a:lnTo>
                  <a:lnTo>
                    <a:pt x="0" y="14"/>
                  </a:lnTo>
                  <a:lnTo>
                    <a:pt x="12" y="12"/>
                  </a:lnTo>
                  <a:lnTo>
                    <a:pt x="14" y="0"/>
                  </a:lnTo>
                  <a:lnTo>
                    <a:pt x="21" y="9"/>
                  </a:lnTo>
                  <a:lnTo>
                    <a:pt x="33" y="4"/>
                  </a:lnTo>
                  <a:lnTo>
                    <a:pt x="28" y="16"/>
                  </a:lnTo>
                  <a:lnTo>
                    <a:pt x="38" y="23"/>
                  </a:lnTo>
                  <a:lnTo>
                    <a:pt x="26" y="26"/>
                  </a:lnTo>
                  <a:lnTo>
                    <a:pt x="23" y="38"/>
                  </a:lnTo>
                  <a:close/>
                  <a:moveTo>
                    <a:pt x="19" y="23"/>
                  </a:moveTo>
                  <a:lnTo>
                    <a:pt x="19" y="23"/>
                  </a:lnTo>
                  <a:lnTo>
                    <a:pt x="21" y="28"/>
                  </a:lnTo>
                  <a:lnTo>
                    <a:pt x="23" y="23"/>
                  </a:lnTo>
                  <a:lnTo>
                    <a:pt x="28" y="21"/>
                  </a:lnTo>
                  <a:lnTo>
                    <a:pt x="23" y="19"/>
                  </a:lnTo>
                  <a:lnTo>
                    <a:pt x="26" y="12"/>
                  </a:lnTo>
                  <a:lnTo>
                    <a:pt x="21" y="14"/>
                  </a:lnTo>
                  <a:lnTo>
                    <a:pt x="16" y="9"/>
                  </a:lnTo>
                  <a:lnTo>
                    <a:pt x="16" y="16"/>
                  </a:lnTo>
                  <a:lnTo>
                    <a:pt x="9" y="16"/>
                  </a:lnTo>
                  <a:lnTo>
                    <a:pt x="14" y="21"/>
                  </a:lnTo>
                  <a:lnTo>
                    <a:pt x="12" y="26"/>
                  </a:lnTo>
                  <a:lnTo>
                    <a:pt x="19" y="2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3" name="Freeform 545"/>
            <p:cNvSpPr>
              <a:spLocks noEditPoints="1"/>
            </p:cNvSpPr>
            <p:nvPr/>
          </p:nvSpPr>
          <p:spPr bwMode="auto">
            <a:xfrm>
              <a:off x="1895476" y="4873625"/>
              <a:ext cx="17463" cy="19050"/>
            </a:xfrm>
            <a:custGeom>
              <a:avLst/>
              <a:gdLst>
                <a:gd name="T0" fmla="*/ 2 w 5"/>
                <a:gd name="T1" fmla="*/ 4 h 5"/>
                <a:gd name="T2" fmla="*/ 0 w 5"/>
                <a:gd name="T3" fmla="*/ 2 h 5"/>
                <a:gd name="T4" fmla="*/ 3 w 5"/>
                <a:gd name="T5" fmla="*/ 0 h 5"/>
                <a:gd name="T6" fmla="*/ 5 w 5"/>
                <a:gd name="T7" fmla="*/ 3 h 5"/>
                <a:gd name="T8" fmla="*/ 2 w 5"/>
                <a:gd name="T9" fmla="*/ 4 h 5"/>
                <a:gd name="T10" fmla="*/ 3 w 5"/>
                <a:gd name="T11" fmla="*/ 1 h 5"/>
                <a:gd name="T12" fmla="*/ 3 w 5"/>
                <a:gd name="T13" fmla="*/ 1 h 5"/>
                <a:gd name="T14" fmla="*/ 2 w 5"/>
                <a:gd name="T15" fmla="*/ 2 h 5"/>
                <a:gd name="T16" fmla="*/ 3 w 5"/>
                <a:gd name="T17" fmla="*/ 3 h 5"/>
                <a:gd name="T18" fmla="*/ 3 w 5"/>
                <a:gd name="T19" fmla="*/ 2 h 5"/>
                <a:gd name="T20" fmla="*/ 3 w 5"/>
                <a:gd name="T2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1" y="4"/>
                    <a:pt x="0" y="3"/>
                    <a:pt x="0" y="2"/>
                  </a:cubicBezTo>
                  <a:cubicBezTo>
                    <a:pt x="1" y="0"/>
                    <a:pt x="2" y="0"/>
                    <a:pt x="3" y="0"/>
                  </a:cubicBezTo>
                  <a:cubicBezTo>
                    <a:pt x="5" y="0"/>
                    <a:pt x="5" y="2"/>
                    <a:pt x="5" y="3"/>
                  </a:cubicBezTo>
                  <a:cubicBezTo>
                    <a:pt x="5" y="4"/>
                    <a:pt x="3" y="5"/>
                    <a:pt x="2" y="4"/>
                  </a:cubicBezTo>
                  <a:close/>
                  <a:moveTo>
                    <a:pt x="3" y="1"/>
                  </a:moveTo>
                  <a:cubicBezTo>
                    <a:pt x="3" y="1"/>
                    <a:pt x="3" y="1"/>
                    <a:pt x="3" y="1"/>
                  </a:cubicBezTo>
                  <a:cubicBezTo>
                    <a:pt x="3" y="1"/>
                    <a:pt x="2" y="2"/>
                    <a:pt x="2" y="2"/>
                  </a:cubicBezTo>
                  <a:cubicBezTo>
                    <a:pt x="2" y="2"/>
                    <a:pt x="2" y="3"/>
                    <a:pt x="3" y="3"/>
                  </a:cubicBezTo>
                  <a:cubicBezTo>
                    <a:pt x="3" y="3"/>
                    <a:pt x="3" y="3"/>
                    <a:pt x="3" y="2"/>
                  </a:cubicBezTo>
                  <a:cubicBezTo>
                    <a:pt x="4" y="2"/>
                    <a:pt x="3" y="2"/>
                    <a:pt x="3" y="1"/>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4" name="Freeform 546"/>
            <p:cNvSpPr>
              <a:spLocks noEditPoints="1"/>
            </p:cNvSpPr>
            <p:nvPr/>
          </p:nvSpPr>
          <p:spPr bwMode="auto">
            <a:xfrm>
              <a:off x="1981201" y="4787900"/>
              <a:ext cx="19050" cy="22225"/>
            </a:xfrm>
            <a:custGeom>
              <a:avLst/>
              <a:gdLst>
                <a:gd name="T0" fmla="*/ 2 w 5"/>
                <a:gd name="T1" fmla="*/ 5 h 6"/>
                <a:gd name="T2" fmla="*/ 1 w 5"/>
                <a:gd name="T3" fmla="*/ 2 h 6"/>
                <a:gd name="T4" fmla="*/ 4 w 5"/>
                <a:gd name="T5" fmla="*/ 1 h 6"/>
                <a:gd name="T6" fmla="*/ 5 w 5"/>
                <a:gd name="T7" fmla="*/ 4 h 6"/>
                <a:gd name="T8" fmla="*/ 2 w 5"/>
                <a:gd name="T9" fmla="*/ 5 h 6"/>
                <a:gd name="T10" fmla="*/ 3 w 5"/>
                <a:gd name="T11" fmla="*/ 2 h 6"/>
                <a:gd name="T12" fmla="*/ 3 w 5"/>
                <a:gd name="T13" fmla="*/ 2 h 6"/>
                <a:gd name="T14" fmla="*/ 2 w 5"/>
                <a:gd name="T15" fmla="*/ 3 h 6"/>
                <a:gd name="T16" fmla="*/ 3 w 5"/>
                <a:gd name="T17" fmla="*/ 4 h 6"/>
                <a:gd name="T18" fmla="*/ 4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3"/>
                    <a:pt x="1" y="2"/>
                  </a:cubicBezTo>
                  <a:cubicBezTo>
                    <a:pt x="1" y="1"/>
                    <a:pt x="2" y="0"/>
                    <a:pt x="4" y="1"/>
                  </a:cubicBezTo>
                  <a:cubicBezTo>
                    <a:pt x="5" y="1"/>
                    <a:pt x="5" y="2"/>
                    <a:pt x="5" y="4"/>
                  </a:cubicBezTo>
                  <a:cubicBezTo>
                    <a:pt x="5" y="5"/>
                    <a:pt x="3" y="6"/>
                    <a:pt x="2" y="5"/>
                  </a:cubicBezTo>
                  <a:close/>
                  <a:moveTo>
                    <a:pt x="3" y="2"/>
                  </a:moveTo>
                  <a:cubicBezTo>
                    <a:pt x="3" y="2"/>
                    <a:pt x="3" y="2"/>
                    <a:pt x="3" y="2"/>
                  </a:cubicBezTo>
                  <a:cubicBezTo>
                    <a:pt x="3" y="2"/>
                    <a:pt x="2" y="2"/>
                    <a:pt x="2" y="3"/>
                  </a:cubicBezTo>
                  <a:cubicBezTo>
                    <a:pt x="2" y="3"/>
                    <a:pt x="2" y="3"/>
                    <a:pt x="3" y="4"/>
                  </a:cubicBezTo>
                  <a:cubicBezTo>
                    <a:pt x="3" y="4"/>
                    <a:pt x="3" y="3"/>
                    <a:pt x="4"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5" name="Freeform 547"/>
            <p:cNvSpPr>
              <a:spLocks noEditPoints="1"/>
            </p:cNvSpPr>
            <p:nvPr/>
          </p:nvSpPr>
          <p:spPr bwMode="auto">
            <a:xfrm>
              <a:off x="1925638" y="4772025"/>
              <a:ext cx="17463" cy="19050"/>
            </a:xfrm>
            <a:custGeom>
              <a:avLst/>
              <a:gdLst>
                <a:gd name="T0" fmla="*/ 1 w 5"/>
                <a:gd name="T1" fmla="*/ 5 h 5"/>
                <a:gd name="T2" fmla="*/ 0 w 5"/>
                <a:gd name="T3" fmla="*/ 2 h 5"/>
                <a:gd name="T4" fmla="*/ 3 w 5"/>
                <a:gd name="T5" fmla="*/ 0 h 5"/>
                <a:gd name="T6" fmla="*/ 4 w 5"/>
                <a:gd name="T7" fmla="*/ 3 h 5"/>
                <a:gd name="T8" fmla="*/ 1 w 5"/>
                <a:gd name="T9" fmla="*/ 5 h 5"/>
                <a:gd name="T10" fmla="*/ 2 w 5"/>
                <a:gd name="T11" fmla="*/ 2 h 5"/>
                <a:gd name="T12" fmla="*/ 2 w 5"/>
                <a:gd name="T13" fmla="*/ 2 h 5"/>
                <a:gd name="T14" fmla="*/ 1 w 5"/>
                <a:gd name="T15" fmla="*/ 2 h 5"/>
                <a:gd name="T16" fmla="*/ 2 w 5"/>
                <a:gd name="T17" fmla="*/ 3 h 5"/>
                <a:gd name="T18" fmla="*/ 3 w 5"/>
                <a:gd name="T19" fmla="*/ 3 h 5"/>
                <a:gd name="T20" fmla="*/ 2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1" y="5"/>
                  </a:moveTo>
                  <a:cubicBezTo>
                    <a:pt x="0" y="4"/>
                    <a:pt x="0" y="3"/>
                    <a:pt x="0" y="2"/>
                  </a:cubicBezTo>
                  <a:cubicBezTo>
                    <a:pt x="0" y="0"/>
                    <a:pt x="2" y="0"/>
                    <a:pt x="3" y="0"/>
                  </a:cubicBezTo>
                  <a:cubicBezTo>
                    <a:pt x="4" y="0"/>
                    <a:pt x="5" y="2"/>
                    <a:pt x="4" y="3"/>
                  </a:cubicBezTo>
                  <a:cubicBezTo>
                    <a:pt x="4" y="4"/>
                    <a:pt x="3" y="5"/>
                    <a:pt x="1" y="5"/>
                  </a:cubicBezTo>
                  <a:close/>
                  <a:moveTo>
                    <a:pt x="2" y="2"/>
                  </a:moveTo>
                  <a:cubicBezTo>
                    <a:pt x="2" y="2"/>
                    <a:pt x="2" y="2"/>
                    <a:pt x="2" y="2"/>
                  </a:cubicBezTo>
                  <a:cubicBezTo>
                    <a:pt x="2" y="2"/>
                    <a:pt x="2" y="2"/>
                    <a:pt x="1" y="2"/>
                  </a:cubicBezTo>
                  <a:cubicBezTo>
                    <a:pt x="1" y="2"/>
                    <a:pt x="2" y="3"/>
                    <a:pt x="2" y="3"/>
                  </a:cubicBezTo>
                  <a:cubicBezTo>
                    <a:pt x="2" y="3"/>
                    <a:pt x="3" y="3"/>
                    <a:pt x="3" y="3"/>
                  </a:cubicBezTo>
                  <a:cubicBezTo>
                    <a:pt x="3" y="2"/>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6" name="Freeform 548"/>
            <p:cNvSpPr>
              <a:spLocks noEditPoints="1"/>
            </p:cNvSpPr>
            <p:nvPr/>
          </p:nvSpPr>
          <p:spPr bwMode="auto">
            <a:xfrm>
              <a:off x="1879601" y="4813300"/>
              <a:ext cx="19050" cy="22225"/>
            </a:xfrm>
            <a:custGeom>
              <a:avLst/>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3"/>
                    <a:pt x="0" y="2"/>
                  </a:cubicBezTo>
                  <a:cubicBezTo>
                    <a:pt x="1" y="1"/>
                    <a:pt x="2" y="0"/>
                    <a:pt x="3" y="1"/>
                  </a:cubicBezTo>
                  <a:cubicBezTo>
                    <a:pt x="5" y="1"/>
                    <a:pt x="5" y="2"/>
                    <a:pt x="5" y="4"/>
                  </a:cubicBezTo>
                  <a:cubicBezTo>
                    <a:pt x="5" y="5"/>
                    <a:pt x="3" y="6"/>
                    <a:pt x="2" y="5"/>
                  </a:cubicBezTo>
                  <a:close/>
                  <a:moveTo>
                    <a:pt x="3" y="2"/>
                  </a:moveTo>
                  <a:cubicBezTo>
                    <a:pt x="3" y="2"/>
                    <a:pt x="3" y="2"/>
                    <a:pt x="3" y="2"/>
                  </a:cubicBezTo>
                  <a:cubicBezTo>
                    <a:pt x="2" y="2"/>
                    <a:pt x="2" y="2"/>
                    <a:pt x="2" y="3"/>
                  </a:cubicBezTo>
                  <a:cubicBezTo>
                    <a:pt x="2" y="3"/>
                    <a:pt x="2" y="3"/>
                    <a:pt x="2" y="4"/>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7" name="Freeform 549"/>
            <p:cNvSpPr>
              <a:spLocks noEditPoints="1"/>
            </p:cNvSpPr>
            <p:nvPr/>
          </p:nvSpPr>
          <p:spPr bwMode="auto">
            <a:xfrm>
              <a:off x="1995488" y="4846638"/>
              <a:ext cx="19050" cy="19050"/>
            </a:xfrm>
            <a:custGeom>
              <a:avLst/>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2 w 5"/>
                <a:gd name="T17" fmla="*/ 3 h 5"/>
                <a:gd name="T18" fmla="*/ 3 w 5"/>
                <a:gd name="T19" fmla="*/ 3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4"/>
                    <a:pt x="0" y="3"/>
                    <a:pt x="0" y="2"/>
                  </a:cubicBezTo>
                  <a:cubicBezTo>
                    <a:pt x="1" y="1"/>
                    <a:pt x="2" y="0"/>
                    <a:pt x="3" y="0"/>
                  </a:cubicBezTo>
                  <a:cubicBezTo>
                    <a:pt x="4" y="1"/>
                    <a:pt x="5" y="2"/>
                    <a:pt x="5" y="3"/>
                  </a:cubicBezTo>
                  <a:cubicBezTo>
                    <a:pt x="4" y="4"/>
                    <a:pt x="3" y="5"/>
                    <a:pt x="2" y="5"/>
                  </a:cubicBezTo>
                  <a:close/>
                  <a:moveTo>
                    <a:pt x="3" y="2"/>
                  </a:moveTo>
                  <a:cubicBezTo>
                    <a:pt x="3" y="2"/>
                    <a:pt x="3" y="2"/>
                    <a:pt x="3" y="2"/>
                  </a:cubicBezTo>
                  <a:cubicBezTo>
                    <a:pt x="2" y="2"/>
                    <a:pt x="2" y="2"/>
                    <a:pt x="2" y="2"/>
                  </a:cubicBezTo>
                  <a:cubicBezTo>
                    <a:pt x="2" y="3"/>
                    <a:pt x="2" y="3"/>
                    <a:pt x="2" y="3"/>
                  </a:cubicBezTo>
                  <a:cubicBezTo>
                    <a:pt x="3" y="3"/>
                    <a:pt x="3" y="3"/>
                    <a:pt x="3" y="3"/>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8" name="Freeform 550"/>
            <p:cNvSpPr/>
            <p:nvPr/>
          </p:nvSpPr>
          <p:spPr bwMode="auto">
            <a:xfrm>
              <a:off x="2239963" y="4760913"/>
              <a:ext cx="19050" cy="52388"/>
            </a:xfrm>
            <a:custGeom>
              <a:avLst/>
              <a:gdLst>
                <a:gd name="T0" fmla="*/ 3 w 12"/>
                <a:gd name="T1" fmla="*/ 33 h 33"/>
                <a:gd name="T2" fmla="*/ 0 w 12"/>
                <a:gd name="T3" fmla="*/ 33 h 33"/>
                <a:gd name="T4" fmla="*/ 10 w 12"/>
                <a:gd name="T5" fmla="*/ 0 h 33"/>
                <a:gd name="T6" fmla="*/ 12 w 12"/>
                <a:gd name="T7" fmla="*/ 2 h 33"/>
                <a:gd name="T8" fmla="*/ 3 w 12"/>
                <a:gd name="T9" fmla="*/ 33 h 33"/>
              </a:gdLst>
              <a:ahLst/>
              <a:cxnLst>
                <a:cxn ang="0">
                  <a:pos x="T0" y="T1"/>
                </a:cxn>
                <a:cxn ang="0">
                  <a:pos x="T2" y="T3"/>
                </a:cxn>
                <a:cxn ang="0">
                  <a:pos x="T4" y="T5"/>
                </a:cxn>
                <a:cxn ang="0">
                  <a:pos x="T6" y="T7"/>
                </a:cxn>
                <a:cxn ang="0">
                  <a:pos x="T8" y="T9"/>
                </a:cxn>
              </a:cxnLst>
              <a:rect l="0" t="0" r="r" b="b"/>
              <a:pathLst>
                <a:path w="12" h="33">
                  <a:moveTo>
                    <a:pt x="3" y="33"/>
                  </a:moveTo>
                  <a:lnTo>
                    <a:pt x="0" y="33"/>
                  </a:lnTo>
                  <a:lnTo>
                    <a:pt x="10" y="0"/>
                  </a:lnTo>
                  <a:lnTo>
                    <a:pt x="12" y="2"/>
                  </a:lnTo>
                  <a:lnTo>
                    <a:pt x="3"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 name="Freeform 551"/>
            <p:cNvSpPr/>
            <p:nvPr/>
          </p:nvSpPr>
          <p:spPr bwMode="auto">
            <a:xfrm>
              <a:off x="2236788" y="4764088"/>
              <a:ext cx="14288" cy="26988"/>
            </a:xfrm>
            <a:custGeom>
              <a:avLst/>
              <a:gdLst>
                <a:gd name="T0" fmla="*/ 7 w 9"/>
                <a:gd name="T1" fmla="*/ 17 h 17"/>
                <a:gd name="T2" fmla="*/ 0 w 9"/>
                <a:gd name="T3" fmla="*/ 3 h 17"/>
                <a:gd name="T4" fmla="*/ 2 w 9"/>
                <a:gd name="T5" fmla="*/ 0 h 17"/>
                <a:gd name="T6" fmla="*/ 9 w 9"/>
                <a:gd name="T7" fmla="*/ 15 h 17"/>
                <a:gd name="T8" fmla="*/ 7 w 9"/>
                <a:gd name="T9" fmla="*/ 17 h 17"/>
              </a:gdLst>
              <a:ahLst/>
              <a:cxnLst>
                <a:cxn ang="0">
                  <a:pos x="T0" y="T1"/>
                </a:cxn>
                <a:cxn ang="0">
                  <a:pos x="T2" y="T3"/>
                </a:cxn>
                <a:cxn ang="0">
                  <a:pos x="T4" y="T5"/>
                </a:cxn>
                <a:cxn ang="0">
                  <a:pos x="T6" y="T7"/>
                </a:cxn>
                <a:cxn ang="0">
                  <a:pos x="T8" y="T9"/>
                </a:cxn>
              </a:cxnLst>
              <a:rect l="0" t="0" r="r" b="b"/>
              <a:pathLst>
                <a:path w="9" h="17">
                  <a:moveTo>
                    <a:pt x="7" y="17"/>
                  </a:moveTo>
                  <a:lnTo>
                    <a:pt x="0" y="3"/>
                  </a:lnTo>
                  <a:lnTo>
                    <a:pt x="2" y="0"/>
                  </a:lnTo>
                  <a:lnTo>
                    <a:pt x="9" y="15"/>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 name="Freeform 552"/>
            <p:cNvSpPr/>
            <p:nvPr/>
          </p:nvSpPr>
          <p:spPr bwMode="auto">
            <a:xfrm>
              <a:off x="2247901" y="4772025"/>
              <a:ext cx="25400" cy="19050"/>
            </a:xfrm>
            <a:custGeom>
              <a:avLst/>
              <a:gdLst>
                <a:gd name="T0" fmla="*/ 2 w 16"/>
                <a:gd name="T1" fmla="*/ 12 h 12"/>
                <a:gd name="T2" fmla="*/ 0 w 16"/>
                <a:gd name="T3" fmla="*/ 10 h 12"/>
                <a:gd name="T4" fmla="*/ 14 w 16"/>
                <a:gd name="T5" fmla="*/ 0 h 12"/>
                <a:gd name="T6" fmla="*/ 16 w 16"/>
                <a:gd name="T7" fmla="*/ 5 h 12"/>
                <a:gd name="T8" fmla="*/ 2 w 16"/>
                <a:gd name="T9" fmla="*/ 12 h 12"/>
              </a:gdLst>
              <a:ahLst/>
              <a:cxnLst>
                <a:cxn ang="0">
                  <a:pos x="T0" y="T1"/>
                </a:cxn>
                <a:cxn ang="0">
                  <a:pos x="T2" y="T3"/>
                </a:cxn>
                <a:cxn ang="0">
                  <a:pos x="T4" y="T5"/>
                </a:cxn>
                <a:cxn ang="0">
                  <a:pos x="T6" y="T7"/>
                </a:cxn>
                <a:cxn ang="0">
                  <a:pos x="T8" y="T9"/>
                </a:cxn>
              </a:cxnLst>
              <a:rect l="0" t="0" r="r" b="b"/>
              <a:pathLst>
                <a:path w="16" h="12">
                  <a:moveTo>
                    <a:pt x="2" y="12"/>
                  </a:moveTo>
                  <a:lnTo>
                    <a:pt x="0" y="10"/>
                  </a:lnTo>
                  <a:lnTo>
                    <a:pt x="14" y="0"/>
                  </a:lnTo>
                  <a:lnTo>
                    <a:pt x="16" y="5"/>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 name="Freeform 553"/>
            <p:cNvSpPr/>
            <p:nvPr/>
          </p:nvSpPr>
          <p:spPr bwMode="auto">
            <a:xfrm>
              <a:off x="2209801" y="4862513"/>
              <a:ext cx="19050" cy="52388"/>
            </a:xfrm>
            <a:custGeom>
              <a:avLst/>
              <a:gdLst>
                <a:gd name="T0" fmla="*/ 5 w 12"/>
                <a:gd name="T1" fmla="*/ 33 h 33"/>
                <a:gd name="T2" fmla="*/ 0 w 12"/>
                <a:gd name="T3" fmla="*/ 33 h 33"/>
                <a:gd name="T4" fmla="*/ 10 w 12"/>
                <a:gd name="T5" fmla="*/ 0 h 33"/>
                <a:gd name="T6" fmla="*/ 12 w 12"/>
                <a:gd name="T7" fmla="*/ 2 h 33"/>
                <a:gd name="T8" fmla="*/ 5 w 12"/>
                <a:gd name="T9" fmla="*/ 33 h 33"/>
              </a:gdLst>
              <a:ahLst/>
              <a:cxnLst>
                <a:cxn ang="0">
                  <a:pos x="T0" y="T1"/>
                </a:cxn>
                <a:cxn ang="0">
                  <a:pos x="T2" y="T3"/>
                </a:cxn>
                <a:cxn ang="0">
                  <a:pos x="T4" y="T5"/>
                </a:cxn>
                <a:cxn ang="0">
                  <a:pos x="T6" y="T7"/>
                </a:cxn>
                <a:cxn ang="0">
                  <a:pos x="T8" y="T9"/>
                </a:cxn>
              </a:cxnLst>
              <a:rect l="0" t="0" r="r" b="b"/>
              <a:pathLst>
                <a:path w="12" h="33">
                  <a:moveTo>
                    <a:pt x="5" y="33"/>
                  </a:moveTo>
                  <a:lnTo>
                    <a:pt x="0" y="33"/>
                  </a:lnTo>
                  <a:lnTo>
                    <a:pt x="10" y="0"/>
                  </a:lnTo>
                  <a:lnTo>
                    <a:pt x="12"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 name="Freeform 554"/>
            <p:cNvSpPr/>
            <p:nvPr/>
          </p:nvSpPr>
          <p:spPr bwMode="auto">
            <a:xfrm>
              <a:off x="2217738" y="4887913"/>
              <a:ext cx="19050" cy="26988"/>
            </a:xfrm>
            <a:custGeom>
              <a:avLst/>
              <a:gdLst>
                <a:gd name="T0" fmla="*/ 7 w 12"/>
                <a:gd name="T1" fmla="*/ 17 h 17"/>
                <a:gd name="T2" fmla="*/ 0 w 12"/>
                <a:gd name="T3" fmla="*/ 3 h 17"/>
                <a:gd name="T4" fmla="*/ 5 w 12"/>
                <a:gd name="T5" fmla="*/ 0 h 17"/>
                <a:gd name="T6" fmla="*/ 12 w 12"/>
                <a:gd name="T7" fmla="*/ 14 h 17"/>
                <a:gd name="T8" fmla="*/ 7 w 12"/>
                <a:gd name="T9" fmla="*/ 17 h 17"/>
              </a:gdLst>
              <a:ahLst/>
              <a:cxnLst>
                <a:cxn ang="0">
                  <a:pos x="T0" y="T1"/>
                </a:cxn>
                <a:cxn ang="0">
                  <a:pos x="T2" y="T3"/>
                </a:cxn>
                <a:cxn ang="0">
                  <a:pos x="T4" y="T5"/>
                </a:cxn>
                <a:cxn ang="0">
                  <a:pos x="T6" y="T7"/>
                </a:cxn>
                <a:cxn ang="0">
                  <a:pos x="T8" y="T9"/>
                </a:cxn>
              </a:cxnLst>
              <a:rect l="0" t="0" r="r" b="b"/>
              <a:pathLst>
                <a:path w="12" h="17">
                  <a:moveTo>
                    <a:pt x="7" y="17"/>
                  </a:moveTo>
                  <a:lnTo>
                    <a:pt x="0" y="3"/>
                  </a:lnTo>
                  <a:lnTo>
                    <a:pt x="5" y="0"/>
                  </a:lnTo>
                  <a:lnTo>
                    <a:pt x="12"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 name="Freeform 555"/>
            <p:cNvSpPr/>
            <p:nvPr/>
          </p:nvSpPr>
          <p:spPr bwMode="auto">
            <a:xfrm>
              <a:off x="2195513" y="4887913"/>
              <a:ext cx="25400" cy="15875"/>
            </a:xfrm>
            <a:custGeom>
              <a:avLst/>
              <a:gdLst>
                <a:gd name="T0" fmla="*/ 2 w 16"/>
                <a:gd name="T1" fmla="*/ 10 h 10"/>
                <a:gd name="T2" fmla="*/ 0 w 16"/>
                <a:gd name="T3" fmla="*/ 7 h 10"/>
                <a:gd name="T4" fmla="*/ 14 w 16"/>
                <a:gd name="T5" fmla="*/ 0 h 10"/>
                <a:gd name="T6" fmla="*/ 16 w 16"/>
                <a:gd name="T7" fmla="*/ 3 h 10"/>
                <a:gd name="T8" fmla="*/ 2 w 16"/>
                <a:gd name="T9" fmla="*/ 10 h 10"/>
              </a:gdLst>
              <a:ahLst/>
              <a:cxnLst>
                <a:cxn ang="0">
                  <a:pos x="T0" y="T1"/>
                </a:cxn>
                <a:cxn ang="0">
                  <a:pos x="T2" y="T3"/>
                </a:cxn>
                <a:cxn ang="0">
                  <a:pos x="T4" y="T5"/>
                </a:cxn>
                <a:cxn ang="0">
                  <a:pos x="T6" y="T7"/>
                </a:cxn>
                <a:cxn ang="0">
                  <a:pos x="T8" y="T9"/>
                </a:cxn>
              </a:cxnLst>
              <a:rect l="0" t="0" r="r" b="b"/>
              <a:pathLst>
                <a:path w="16" h="10">
                  <a:moveTo>
                    <a:pt x="2" y="10"/>
                  </a:moveTo>
                  <a:lnTo>
                    <a:pt x="0" y="7"/>
                  </a:lnTo>
                  <a:lnTo>
                    <a:pt x="14" y="0"/>
                  </a:lnTo>
                  <a:lnTo>
                    <a:pt x="16" y="3"/>
                  </a:lnTo>
                  <a:lnTo>
                    <a:pt x="2"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 name="Freeform 556"/>
            <p:cNvSpPr/>
            <p:nvPr/>
          </p:nvSpPr>
          <p:spPr bwMode="auto">
            <a:xfrm>
              <a:off x="2173288" y="4791075"/>
              <a:ext cx="44450" cy="33338"/>
            </a:xfrm>
            <a:custGeom>
              <a:avLst/>
              <a:gdLst>
                <a:gd name="T0" fmla="*/ 26 w 28"/>
                <a:gd name="T1" fmla="*/ 21 h 21"/>
                <a:gd name="T2" fmla="*/ 0 w 28"/>
                <a:gd name="T3" fmla="*/ 2 h 21"/>
                <a:gd name="T4" fmla="*/ 2 w 28"/>
                <a:gd name="T5" fmla="*/ 0 h 21"/>
                <a:gd name="T6" fmla="*/ 28 w 28"/>
                <a:gd name="T7" fmla="*/ 16 h 21"/>
                <a:gd name="T8" fmla="*/ 26 w 28"/>
                <a:gd name="T9" fmla="*/ 21 h 21"/>
              </a:gdLst>
              <a:ahLst/>
              <a:cxnLst>
                <a:cxn ang="0">
                  <a:pos x="T0" y="T1"/>
                </a:cxn>
                <a:cxn ang="0">
                  <a:pos x="T2" y="T3"/>
                </a:cxn>
                <a:cxn ang="0">
                  <a:pos x="T4" y="T5"/>
                </a:cxn>
                <a:cxn ang="0">
                  <a:pos x="T6" y="T7"/>
                </a:cxn>
                <a:cxn ang="0">
                  <a:pos x="T8" y="T9"/>
                </a:cxn>
              </a:cxnLst>
              <a:rect l="0" t="0" r="r" b="b"/>
              <a:pathLst>
                <a:path w="28" h="21">
                  <a:moveTo>
                    <a:pt x="26" y="21"/>
                  </a:moveTo>
                  <a:lnTo>
                    <a:pt x="0" y="2"/>
                  </a:lnTo>
                  <a:lnTo>
                    <a:pt x="2" y="0"/>
                  </a:lnTo>
                  <a:lnTo>
                    <a:pt x="28" y="16"/>
                  </a:lnTo>
                  <a:lnTo>
                    <a:pt x="26" y="2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 name="Freeform 557"/>
            <p:cNvSpPr/>
            <p:nvPr/>
          </p:nvSpPr>
          <p:spPr bwMode="auto">
            <a:xfrm>
              <a:off x="2168526" y="4805363"/>
              <a:ext cx="26988" cy="7938"/>
            </a:xfrm>
            <a:custGeom>
              <a:avLst/>
              <a:gdLst>
                <a:gd name="T0" fmla="*/ 3 w 17"/>
                <a:gd name="T1" fmla="*/ 5 h 5"/>
                <a:gd name="T2" fmla="*/ 0 w 17"/>
                <a:gd name="T3" fmla="*/ 3 h 5"/>
                <a:gd name="T4" fmla="*/ 17 w 17"/>
                <a:gd name="T5" fmla="*/ 0 h 5"/>
                <a:gd name="T6" fmla="*/ 17 w 17"/>
                <a:gd name="T7" fmla="*/ 3 h 5"/>
                <a:gd name="T8" fmla="*/ 3 w 17"/>
                <a:gd name="T9" fmla="*/ 5 h 5"/>
              </a:gdLst>
              <a:ahLst/>
              <a:cxnLst>
                <a:cxn ang="0">
                  <a:pos x="T0" y="T1"/>
                </a:cxn>
                <a:cxn ang="0">
                  <a:pos x="T2" y="T3"/>
                </a:cxn>
                <a:cxn ang="0">
                  <a:pos x="T4" y="T5"/>
                </a:cxn>
                <a:cxn ang="0">
                  <a:pos x="T6" y="T7"/>
                </a:cxn>
                <a:cxn ang="0">
                  <a:pos x="T8" y="T9"/>
                </a:cxn>
              </a:cxnLst>
              <a:rect l="0" t="0" r="r" b="b"/>
              <a:pathLst>
                <a:path w="17" h="5">
                  <a:moveTo>
                    <a:pt x="3" y="5"/>
                  </a:moveTo>
                  <a:lnTo>
                    <a:pt x="0" y="3"/>
                  </a:lnTo>
                  <a:lnTo>
                    <a:pt x="17" y="0"/>
                  </a:lnTo>
                  <a:lnTo>
                    <a:pt x="17" y="3"/>
                  </a:lnTo>
                  <a:lnTo>
                    <a:pt x="3"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6" name="Freeform 558"/>
            <p:cNvSpPr/>
            <p:nvPr/>
          </p:nvSpPr>
          <p:spPr bwMode="auto">
            <a:xfrm>
              <a:off x="2187576" y="4779963"/>
              <a:ext cx="11113" cy="25400"/>
            </a:xfrm>
            <a:custGeom>
              <a:avLst/>
              <a:gdLst>
                <a:gd name="T0" fmla="*/ 2 w 7"/>
                <a:gd name="T1" fmla="*/ 16 h 16"/>
                <a:gd name="T2" fmla="*/ 0 w 7"/>
                <a:gd name="T3" fmla="*/ 2 h 16"/>
                <a:gd name="T4" fmla="*/ 5 w 7"/>
                <a:gd name="T5" fmla="*/ 0 h 16"/>
                <a:gd name="T6" fmla="*/ 7 w 7"/>
                <a:gd name="T7" fmla="*/ 16 h 16"/>
                <a:gd name="T8" fmla="*/ 2 w 7"/>
                <a:gd name="T9" fmla="*/ 16 h 16"/>
              </a:gdLst>
              <a:ahLst/>
              <a:cxnLst>
                <a:cxn ang="0">
                  <a:pos x="T0" y="T1"/>
                </a:cxn>
                <a:cxn ang="0">
                  <a:pos x="T2" y="T3"/>
                </a:cxn>
                <a:cxn ang="0">
                  <a:pos x="T4" y="T5"/>
                </a:cxn>
                <a:cxn ang="0">
                  <a:pos x="T6" y="T7"/>
                </a:cxn>
                <a:cxn ang="0">
                  <a:pos x="T8" y="T9"/>
                </a:cxn>
              </a:cxnLst>
              <a:rect l="0" t="0" r="r" b="b"/>
              <a:pathLst>
                <a:path w="7" h="16">
                  <a:moveTo>
                    <a:pt x="2" y="16"/>
                  </a:moveTo>
                  <a:lnTo>
                    <a:pt x="0" y="2"/>
                  </a:lnTo>
                  <a:lnTo>
                    <a:pt x="5" y="0"/>
                  </a:lnTo>
                  <a:lnTo>
                    <a:pt x="7"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 name="Freeform 559"/>
            <p:cNvSpPr/>
            <p:nvPr/>
          </p:nvSpPr>
          <p:spPr bwMode="auto">
            <a:xfrm>
              <a:off x="2157413" y="4843463"/>
              <a:ext cx="52388" cy="19050"/>
            </a:xfrm>
            <a:custGeom>
              <a:avLst/>
              <a:gdLst>
                <a:gd name="T0" fmla="*/ 3 w 33"/>
                <a:gd name="T1" fmla="*/ 12 h 12"/>
                <a:gd name="T2" fmla="*/ 0 w 33"/>
                <a:gd name="T3" fmla="*/ 9 h 12"/>
                <a:gd name="T4" fmla="*/ 33 w 33"/>
                <a:gd name="T5" fmla="*/ 0 h 12"/>
                <a:gd name="T6" fmla="*/ 33 w 33"/>
                <a:gd name="T7" fmla="*/ 5 h 12"/>
                <a:gd name="T8" fmla="*/ 3 w 33"/>
                <a:gd name="T9" fmla="*/ 12 h 12"/>
              </a:gdLst>
              <a:ahLst/>
              <a:cxnLst>
                <a:cxn ang="0">
                  <a:pos x="T0" y="T1"/>
                </a:cxn>
                <a:cxn ang="0">
                  <a:pos x="T2" y="T3"/>
                </a:cxn>
                <a:cxn ang="0">
                  <a:pos x="T4" y="T5"/>
                </a:cxn>
                <a:cxn ang="0">
                  <a:pos x="T6" y="T7"/>
                </a:cxn>
                <a:cxn ang="0">
                  <a:pos x="T8" y="T9"/>
                </a:cxn>
              </a:cxnLst>
              <a:rect l="0" t="0" r="r" b="b"/>
              <a:pathLst>
                <a:path w="33" h="12">
                  <a:moveTo>
                    <a:pt x="3" y="12"/>
                  </a:moveTo>
                  <a:lnTo>
                    <a:pt x="0" y="9"/>
                  </a:lnTo>
                  <a:lnTo>
                    <a:pt x="33" y="0"/>
                  </a:lnTo>
                  <a:lnTo>
                    <a:pt x="33"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 name="Freeform 560"/>
            <p:cNvSpPr/>
            <p:nvPr/>
          </p:nvSpPr>
          <p:spPr bwMode="auto">
            <a:xfrm>
              <a:off x="2168526" y="4851400"/>
              <a:ext cx="19050" cy="25400"/>
            </a:xfrm>
            <a:custGeom>
              <a:avLst/>
              <a:gdLst>
                <a:gd name="T0" fmla="*/ 5 w 12"/>
                <a:gd name="T1" fmla="*/ 16 h 16"/>
                <a:gd name="T2" fmla="*/ 0 w 12"/>
                <a:gd name="T3" fmla="*/ 14 h 16"/>
                <a:gd name="T4" fmla="*/ 10 w 12"/>
                <a:gd name="T5" fmla="*/ 0 h 16"/>
                <a:gd name="T6" fmla="*/ 12 w 12"/>
                <a:gd name="T7" fmla="*/ 2 h 16"/>
                <a:gd name="T8" fmla="*/ 5 w 12"/>
                <a:gd name="T9" fmla="*/ 16 h 16"/>
              </a:gdLst>
              <a:ahLst/>
              <a:cxnLst>
                <a:cxn ang="0">
                  <a:pos x="T0" y="T1"/>
                </a:cxn>
                <a:cxn ang="0">
                  <a:pos x="T2" y="T3"/>
                </a:cxn>
                <a:cxn ang="0">
                  <a:pos x="T4" y="T5"/>
                </a:cxn>
                <a:cxn ang="0">
                  <a:pos x="T6" y="T7"/>
                </a:cxn>
                <a:cxn ang="0">
                  <a:pos x="T8" y="T9"/>
                </a:cxn>
              </a:cxnLst>
              <a:rect l="0" t="0" r="r" b="b"/>
              <a:pathLst>
                <a:path w="12" h="16">
                  <a:moveTo>
                    <a:pt x="5" y="16"/>
                  </a:moveTo>
                  <a:lnTo>
                    <a:pt x="0" y="14"/>
                  </a:lnTo>
                  <a:lnTo>
                    <a:pt x="10" y="0"/>
                  </a:lnTo>
                  <a:lnTo>
                    <a:pt x="12" y="2"/>
                  </a:lnTo>
                  <a:lnTo>
                    <a:pt x="5"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9" name="Freeform 561"/>
            <p:cNvSpPr/>
            <p:nvPr/>
          </p:nvSpPr>
          <p:spPr bwMode="auto">
            <a:xfrm>
              <a:off x="2162176" y="4840288"/>
              <a:ext cx="25400" cy="14288"/>
            </a:xfrm>
            <a:custGeom>
              <a:avLst/>
              <a:gdLst>
                <a:gd name="T0" fmla="*/ 14 w 16"/>
                <a:gd name="T1" fmla="*/ 9 h 9"/>
                <a:gd name="T2" fmla="*/ 0 w 16"/>
                <a:gd name="T3" fmla="*/ 2 h 9"/>
                <a:gd name="T4" fmla="*/ 2 w 16"/>
                <a:gd name="T5" fmla="*/ 0 h 9"/>
                <a:gd name="T6" fmla="*/ 16 w 16"/>
                <a:gd name="T7" fmla="*/ 7 h 9"/>
                <a:gd name="T8" fmla="*/ 14 w 16"/>
                <a:gd name="T9" fmla="*/ 9 h 9"/>
              </a:gdLst>
              <a:ahLst/>
              <a:cxnLst>
                <a:cxn ang="0">
                  <a:pos x="T0" y="T1"/>
                </a:cxn>
                <a:cxn ang="0">
                  <a:pos x="T2" y="T3"/>
                </a:cxn>
                <a:cxn ang="0">
                  <a:pos x="T4" y="T5"/>
                </a:cxn>
                <a:cxn ang="0">
                  <a:pos x="T6" y="T7"/>
                </a:cxn>
                <a:cxn ang="0">
                  <a:pos x="T8" y="T9"/>
                </a:cxn>
              </a:cxnLst>
              <a:rect l="0" t="0" r="r" b="b"/>
              <a:pathLst>
                <a:path w="16" h="9">
                  <a:moveTo>
                    <a:pt x="14" y="9"/>
                  </a:moveTo>
                  <a:lnTo>
                    <a:pt x="0" y="2"/>
                  </a:lnTo>
                  <a:lnTo>
                    <a:pt x="2" y="0"/>
                  </a:lnTo>
                  <a:lnTo>
                    <a:pt x="16" y="7"/>
                  </a:lnTo>
                  <a:lnTo>
                    <a:pt x="14"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0" name="Freeform 562"/>
            <p:cNvSpPr/>
            <p:nvPr/>
          </p:nvSpPr>
          <p:spPr bwMode="auto">
            <a:xfrm>
              <a:off x="2251076" y="4854575"/>
              <a:ext cx="38100" cy="44450"/>
            </a:xfrm>
            <a:custGeom>
              <a:avLst/>
              <a:gdLst>
                <a:gd name="T0" fmla="*/ 22 w 24"/>
                <a:gd name="T1" fmla="*/ 28 h 28"/>
                <a:gd name="T2" fmla="*/ 0 w 24"/>
                <a:gd name="T3" fmla="*/ 2 h 28"/>
                <a:gd name="T4" fmla="*/ 3 w 24"/>
                <a:gd name="T5" fmla="*/ 0 h 28"/>
                <a:gd name="T6" fmla="*/ 24 w 24"/>
                <a:gd name="T7" fmla="*/ 26 h 28"/>
                <a:gd name="T8" fmla="*/ 22 w 24"/>
                <a:gd name="T9" fmla="*/ 28 h 28"/>
              </a:gdLst>
              <a:ahLst/>
              <a:cxnLst>
                <a:cxn ang="0">
                  <a:pos x="T0" y="T1"/>
                </a:cxn>
                <a:cxn ang="0">
                  <a:pos x="T2" y="T3"/>
                </a:cxn>
                <a:cxn ang="0">
                  <a:pos x="T4" y="T5"/>
                </a:cxn>
                <a:cxn ang="0">
                  <a:pos x="T6" y="T7"/>
                </a:cxn>
                <a:cxn ang="0">
                  <a:pos x="T8" y="T9"/>
                </a:cxn>
              </a:cxnLst>
              <a:rect l="0" t="0" r="r" b="b"/>
              <a:pathLst>
                <a:path w="24" h="28">
                  <a:moveTo>
                    <a:pt x="22" y="28"/>
                  </a:moveTo>
                  <a:lnTo>
                    <a:pt x="0" y="2"/>
                  </a:lnTo>
                  <a:lnTo>
                    <a:pt x="3" y="0"/>
                  </a:lnTo>
                  <a:lnTo>
                    <a:pt x="24" y="26"/>
                  </a:lnTo>
                  <a:lnTo>
                    <a:pt x="22"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1" name="Freeform 563"/>
            <p:cNvSpPr/>
            <p:nvPr/>
          </p:nvSpPr>
          <p:spPr bwMode="auto">
            <a:xfrm>
              <a:off x="2270126" y="4873625"/>
              <a:ext cx="26988" cy="7938"/>
            </a:xfrm>
            <a:custGeom>
              <a:avLst/>
              <a:gdLst>
                <a:gd name="T0" fmla="*/ 0 w 17"/>
                <a:gd name="T1" fmla="*/ 5 h 5"/>
                <a:gd name="T2" fmla="*/ 0 w 17"/>
                <a:gd name="T3" fmla="*/ 0 h 5"/>
                <a:gd name="T4" fmla="*/ 17 w 17"/>
                <a:gd name="T5" fmla="*/ 2 h 5"/>
                <a:gd name="T6" fmla="*/ 14 w 17"/>
                <a:gd name="T7" fmla="*/ 5 h 5"/>
                <a:gd name="T8" fmla="*/ 0 w 17"/>
                <a:gd name="T9" fmla="*/ 5 h 5"/>
              </a:gdLst>
              <a:ahLst/>
              <a:cxnLst>
                <a:cxn ang="0">
                  <a:pos x="T0" y="T1"/>
                </a:cxn>
                <a:cxn ang="0">
                  <a:pos x="T2" y="T3"/>
                </a:cxn>
                <a:cxn ang="0">
                  <a:pos x="T4" y="T5"/>
                </a:cxn>
                <a:cxn ang="0">
                  <a:pos x="T6" y="T7"/>
                </a:cxn>
                <a:cxn ang="0">
                  <a:pos x="T8" y="T9"/>
                </a:cxn>
              </a:cxnLst>
              <a:rect l="0" t="0" r="r" b="b"/>
              <a:pathLst>
                <a:path w="17" h="5">
                  <a:moveTo>
                    <a:pt x="0" y="5"/>
                  </a:moveTo>
                  <a:lnTo>
                    <a:pt x="0" y="0"/>
                  </a:lnTo>
                  <a:lnTo>
                    <a:pt x="17" y="2"/>
                  </a:lnTo>
                  <a:lnTo>
                    <a:pt x="14" y="5"/>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2" name="Freeform 564"/>
            <p:cNvSpPr/>
            <p:nvPr/>
          </p:nvSpPr>
          <p:spPr bwMode="auto">
            <a:xfrm>
              <a:off x="2262188" y="4876800"/>
              <a:ext cx="11113" cy="26988"/>
            </a:xfrm>
            <a:custGeom>
              <a:avLst/>
              <a:gdLst>
                <a:gd name="T0" fmla="*/ 0 w 7"/>
                <a:gd name="T1" fmla="*/ 17 h 17"/>
                <a:gd name="T2" fmla="*/ 3 w 7"/>
                <a:gd name="T3" fmla="*/ 0 h 17"/>
                <a:gd name="T4" fmla="*/ 7 w 7"/>
                <a:gd name="T5" fmla="*/ 0 h 17"/>
                <a:gd name="T6" fmla="*/ 5 w 7"/>
                <a:gd name="T7" fmla="*/ 17 h 17"/>
                <a:gd name="T8" fmla="*/ 0 w 7"/>
                <a:gd name="T9" fmla="*/ 17 h 17"/>
              </a:gdLst>
              <a:ahLst/>
              <a:cxnLst>
                <a:cxn ang="0">
                  <a:pos x="T0" y="T1"/>
                </a:cxn>
                <a:cxn ang="0">
                  <a:pos x="T2" y="T3"/>
                </a:cxn>
                <a:cxn ang="0">
                  <a:pos x="T4" y="T5"/>
                </a:cxn>
                <a:cxn ang="0">
                  <a:pos x="T6" y="T7"/>
                </a:cxn>
                <a:cxn ang="0">
                  <a:pos x="T8" y="T9"/>
                </a:cxn>
              </a:cxnLst>
              <a:rect l="0" t="0" r="r" b="b"/>
              <a:pathLst>
                <a:path w="7" h="17">
                  <a:moveTo>
                    <a:pt x="0" y="17"/>
                  </a:moveTo>
                  <a:lnTo>
                    <a:pt x="3" y="0"/>
                  </a:lnTo>
                  <a:lnTo>
                    <a:pt x="7" y="0"/>
                  </a:lnTo>
                  <a:lnTo>
                    <a:pt x="5" y="17"/>
                  </a:lnTo>
                  <a:lnTo>
                    <a:pt x="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3" name="Freeform 565"/>
            <p:cNvSpPr/>
            <p:nvPr/>
          </p:nvSpPr>
          <p:spPr bwMode="auto">
            <a:xfrm>
              <a:off x="2262188" y="4829175"/>
              <a:ext cx="49213" cy="6350"/>
            </a:xfrm>
            <a:custGeom>
              <a:avLst/>
              <a:gdLst>
                <a:gd name="T0" fmla="*/ 0 w 31"/>
                <a:gd name="T1" fmla="*/ 4 h 4"/>
                <a:gd name="T2" fmla="*/ 0 w 31"/>
                <a:gd name="T3" fmla="*/ 2 h 4"/>
                <a:gd name="T4" fmla="*/ 31 w 31"/>
                <a:gd name="T5" fmla="*/ 0 h 4"/>
                <a:gd name="T6" fmla="*/ 31 w 31"/>
                <a:gd name="T7" fmla="*/ 4 h 4"/>
                <a:gd name="T8" fmla="*/ 0 w 31"/>
                <a:gd name="T9" fmla="*/ 4 h 4"/>
              </a:gdLst>
              <a:ahLst/>
              <a:cxnLst>
                <a:cxn ang="0">
                  <a:pos x="T0" y="T1"/>
                </a:cxn>
                <a:cxn ang="0">
                  <a:pos x="T2" y="T3"/>
                </a:cxn>
                <a:cxn ang="0">
                  <a:pos x="T4" y="T5"/>
                </a:cxn>
                <a:cxn ang="0">
                  <a:pos x="T6" y="T7"/>
                </a:cxn>
                <a:cxn ang="0">
                  <a:pos x="T8" y="T9"/>
                </a:cxn>
              </a:cxnLst>
              <a:rect l="0" t="0" r="r" b="b"/>
              <a:pathLst>
                <a:path w="31" h="4">
                  <a:moveTo>
                    <a:pt x="0" y="4"/>
                  </a:moveTo>
                  <a:lnTo>
                    <a:pt x="0" y="2"/>
                  </a:lnTo>
                  <a:lnTo>
                    <a:pt x="31" y="0"/>
                  </a:lnTo>
                  <a:lnTo>
                    <a:pt x="31"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4" name="Freeform 566"/>
            <p:cNvSpPr/>
            <p:nvPr/>
          </p:nvSpPr>
          <p:spPr bwMode="auto">
            <a:xfrm>
              <a:off x="2286001" y="4813300"/>
              <a:ext cx="22225" cy="22225"/>
            </a:xfrm>
            <a:custGeom>
              <a:avLst/>
              <a:gdLst>
                <a:gd name="T0" fmla="*/ 2 w 14"/>
                <a:gd name="T1" fmla="*/ 14 h 14"/>
                <a:gd name="T2" fmla="*/ 0 w 14"/>
                <a:gd name="T3" fmla="*/ 12 h 14"/>
                <a:gd name="T4" fmla="*/ 9 w 14"/>
                <a:gd name="T5" fmla="*/ 0 h 14"/>
                <a:gd name="T6" fmla="*/ 14 w 14"/>
                <a:gd name="T7" fmla="*/ 2 h 14"/>
                <a:gd name="T8" fmla="*/ 2 w 14"/>
                <a:gd name="T9" fmla="*/ 14 h 14"/>
              </a:gdLst>
              <a:ahLst/>
              <a:cxnLst>
                <a:cxn ang="0">
                  <a:pos x="T0" y="T1"/>
                </a:cxn>
                <a:cxn ang="0">
                  <a:pos x="T2" y="T3"/>
                </a:cxn>
                <a:cxn ang="0">
                  <a:pos x="T4" y="T5"/>
                </a:cxn>
                <a:cxn ang="0">
                  <a:pos x="T6" y="T7"/>
                </a:cxn>
                <a:cxn ang="0">
                  <a:pos x="T8" y="T9"/>
                </a:cxn>
              </a:cxnLst>
              <a:rect l="0" t="0" r="r" b="b"/>
              <a:pathLst>
                <a:path w="14" h="14">
                  <a:moveTo>
                    <a:pt x="2" y="14"/>
                  </a:moveTo>
                  <a:lnTo>
                    <a:pt x="0" y="12"/>
                  </a:lnTo>
                  <a:lnTo>
                    <a:pt x="9" y="0"/>
                  </a:lnTo>
                  <a:lnTo>
                    <a:pt x="14" y="2"/>
                  </a:lnTo>
                  <a:lnTo>
                    <a:pt x="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5" name="Freeform 567"/>
            <p:cNvSpPr/>
            <p:nvPr/>
          </p:nvSpPr>
          <p:spPr bwMode="auto">
            <a:xfrm>
              <a:off x="2286001" y="4832350"/>
              <a:ext cx="22225" cy="19050"/>
            </a:xfrm>
            <a:custGeom>
              <a:avLst/>
              <a:gdLst>
                <a:gd name="T0" fmla="*/ 11 w 14"/>
                <a:gd name="T1" fmla="*/ 12 h 12"/>
                <a:gd name="T2" fmla="*/ 0 w 14"/>
                <a:gd name="T3" fmla="*/ 2 h 12"/>
                <a:gd name="T4" fmla="*/ 2 w 14"/>
                <a:gd name="T5" fmla="*/ 0 h 12"/>
                <a:gd name="T6" fmla="*/ 14 w 14"/>
                <a:gd name="T7" fmla="*/ 9 h 12"/>
                <a:gd name="T8" fmla="*/ 11 w 14"/>
                <a:gd name="T9" fmla="*/ 12 h 12"/>
              </a:gdLst>
              <a:ahLst/>
              <a:cxnLst>
                <a:cxn ang="0">
                  <a:pos x="T0" y="T1"/>
                </a:cxn>
                <a:cxn ang="0">
                  <a:pos x="T2" y="T3"/>
                </a:cxn>
                <a:cxn ang="0">
                  <a:pos x="T4" y="T5"/>
                </a:cxn>
                <a:cxn ang="0">
                  <a:pos x="T6" y="T7"/>
                </a:cxn>
                <a:cxn ang="0">
                  <a:pos x="T8" y="T9"/>
                </a:cxn>
              </a:cxnLst>
              <a:rect l="0" t="0" r="r" b="b"/>
              <a:pathLst>
                <a:path w="14" h="12">
                  <a:moveTo>
                    <a:pt x="11" y="12"/>
                  </a:moveTo>
                  <a:lnTo>
                    <a:pt x="0" y="2"/>
                  </a:lnTo>
                  <a:lnTo>
                    <a:pt x="2" y="0"/>
                  </a:lnTo>
                  <a:lnTo>
                    <a:pt x="14" y="9"/>
                  </a:lnTo>
                  <a:lnTo>
                    <a:pt x="11"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6" name="Freeform 568"/>
            <p:cNvSpPr>
              <a:spLocks noEditPoints="1"/>
            </p:cNvSpPr>
            <p:nvPr/>
          </p:nvSpPr>
          <p:spPr bwMode="auto">
            <a:xfrm>
              <a:off x="2179638" y="4783138"/>
              <a:ext cx="109538" cy="112713"/>
            </a:xfrm>
            <a:custGeom>
              <a:avLst/>
              <a:gdLst>
                <a:gd name="T0" fmla="*/ 43 w 69"/>
                <a:gd name="T1" fmla="*/ 71 h 71"/>
                <a:gd name="T2" fmla="*/ 29 w 69"/>
                <a:gd name="T3" fmla="*/ 55 h 71"/>
                <a:gd name="T4" fmla="*/ 7 w 69"/>
                <a:gd name="T5" fmla="*/ 62 h 71"/>
                <a:gd name="T6" fmla="*/ 17 w 69"/>
                <a:gd name="T7" fmla="*/ 40 h 71"/>
                <a:gd name="T8" fmla="*/ 0 w 69"/>
                <a:gd name="T9" fmla="*/ 26 h 71"/>
                <a:gd name="T10" fmla="*/ 22 w 69"/>
                <a:gd name="T11" fmla="*/ 24 h 71"/>
                <a:gd name="T12" fmla="*/ 26 w 69"/>
                <a:gd name="T13" fmla="*/ 0 h 71"/>
                <a:gd name="T14" fmla="*/ 41 w 69"/>
                <a:gd name="T15" fmla="*/ 19 h 71"/>
                <a:gd name="T16" fmla="*/ 62 w 69"/>
                <a:gd name="T17" fmla="*/ 10 h 71"/>
                <a:gd name="T18" fmla="*/ 52 w 69"/>
                <a:gd name="T19" fmla="*/ 31 h 71"/>
                <a:gd name="T20" fmla="*/ 69 w 69"/>
                <a:gd name="T21" fmla="*/ 45 h 71"/>
                <a:gd name="T22" fmla="*/ 48 w 69"/>
                <a:gd name="T23" fmla="*/ 50 h 71"/>
                <a:gd name="T24" fmla="*/ 43 w 69"/>
                <a:gd name="T25" fmla="*/ 71 h 71"/>
                <a:gd name="T26" fmla="*/ 31 w 69"/>
                <a:gd name="T27" fmla="*/ 50 h 71"/>
                <a:gd name="T28" fmla="*/ 31 w 69"/>
                <a:gd name="T29" fmla="*/ 50 h 71"/>
                <a:gd name="T30" fmla="*/ 41 w 69"/>
                <a:gd name="T31" fmla="*/ 62 h 71"/>
                <a:gd name="T32" fmla="*/ 45 w 69"/>
                <a:gd name="T33" fmla="*/ 45 h 71"/>
                <a:gd name="T34" fmla="*/ 62 w 69"/>
                <a:gd name="T35" fmla="*/ 43 h 71"/>
                <a:gd name="T36" fmla="*/ 48 w 69"/>
                <a:gd name="T37" fmla="*/ 33 h 71"/>
                <a:gd name="T38" fmla="*/ 55 w 69"/>
                <a:gd name="T39" fmla="*/ 17 h 71"/>
                <a:gd name="T40" fmla="*/ 38 w 69"/>
                <a:gd name="T41" fmla="*/ 24 h 71"/>
                <a:gd name="T42" fmla="*/ 29 w 69"/>
                <a:gd name="T43" fmla="*/ 10 h 71"/>
                <a:gd name="T44" fmla="*/ 26 w 69"/>
                <a:gd name="T45" fmla="*/ 26 h 71"/>
                <a:gd name="T46" fmla="*/ 10 w 69"/>
                <a:gd name="T47" fmla="*/ 29 h 71"/>
                <a:gd name="T48" fmla="*/ 22 w 69"/>
                <a:gd name="T49" fmla="*/ 38 h 71"/>
                <a:gd name="T50" fmla="*/ 15 w 69"/>
                <a:gd name="T51" fmla="*/ 55 h 71"/>
                <a:gd name="T52" fmla="*/ 31 w 69"/>
                <a:gd name="T53"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 h="71">
                  <a:moveTo>
                    <a:pt x="43" y="71"/>
                  </a:moveTo>
                  <a:lnTo>
                    <a:pt x="29" y="55"/>
                  </a:lnTo>
                  <a:lnTo>
                    <a:pt x="7" y="62"/>
                  </a:lnTo>
                  <a:lnTo>
                    <a:pt x="17" y="40"/>
                  </a:lnTo>
                  <a:lnTo>
                    <a:pt x="0" y="26"/>
                  </a:lnTo>
                  <a:lnTo>
                    <a:pt x="22" y="24"/>
                  </a:lnTo>
                  <a:lnTo>
                    <a:pt x="26" y="0"/>
                  </a:lnTo>
                  <a:lnTo>
                    <a:pt x="41" y="19"/>
                  </a:lnTo>
                  <a:lnTo>
                    <a:pt x="62" y="10"/>
                  </a:lnTo>
                  <a:lnTo>
                    <a:pt x="52" y="31"/>
                  </a:lnTo>
                  <a:lnTo>
                    <a:pt x="69" y="45"/>
                  </a:lnTo>
                  <a:lnTo>
                    <a:pt x="48" y="50"/>
                  </a:lnTo>
                  <a:lnTo>
                    <a:pt x="43" y="71"/>
                  </a:lnTo>
                  <a:close/>
                  <a:moveTo>
                    <a:pt x="31" y="50"/>
                  </a:moveTo>
                  <a:lnTo>
                    <a:pt x="31" y="50"/>
                  </a:lnTo>
                  <a:lnTo>
                    <a:pt x="41" y="62"/>
                  </a:lnTo>
                  <a:lnTo>
                    <a:pt x="45" y="45"/>
                  </a:lnTo>
                  <a:lnTo>
                    <a:pt x="62" y="43"/>
                  </a:lnTo>
                  <a:lnTo>
                    <a:pt x="48" y="33"/>
                  </a:lnTo>
                  <a:lnTo>
                    <a:pt x="55" y="17"/>
                  </a:lnTo>
                  <a:lnTo>
                    <a:pt x="38" y="24"/>
                  </a:lnTo>
                  <a:lnTo>
                    <a:pt x="29" y="10"/>
                  </a:lnTo>
                  <a:lnTo>
                    <a:pt x="26" y="26"/>
                  </a:lnTo>
                  <a:lnTo>
                    <a:pt x="10" y="29"/>
                  </a:lnTo>
                  <a:lnTo>
                    <a:pt x="22" y="38"/>
                  </a:lnTo>
                  <a:lnTo>
                    <a:pt x="15" y="55"/>
                  </a:lnTo>
                  <a:lnTo>
                    <a:pt x="31"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7" name="Freeform 569"/>
            <p:cNvSpPr>
              <a:spLocks noEditPoints="1"/>
            </p:cNvSpPr>
            <p:nvPr/>
          </p:nvSpPr>
          <p:spPr bwMode="auto">
            <a:xfrm>
              <a:off x="2206626" y="4810125"/>
              <a:ext cx="60325" cy="60325"/>
            </a:xfrm>
            <a:custGeom>
              <a:avLst/>
              <a:gdLst>
                <a:gd name="T0" fmla="*/ 24 w 38"/>
                <a:gd name="T1" fmla="*/ 38 h 38"/>
                <a:gd name="T2" fmla="*/ 14 w 38"/>
                <a:gd name="T3" fmla="*/ 28 h 38"/>
                <a:gd name="T4" fmla="*/ 5 w 38"/>
                <a:gd name="T5" fmla="*/ 33 h 38"/>
                <a:gd name="T6" fmla="*/ 9 w 38"/>
                <a:gd name="T7" fmla="*/ 21 h 38"/>
                <a:gd name="T8" fmla="*/ 0 w 38"/>
                <a:gd name="T9" fmla="*/ 14 h 38"/>
                <a:gd name="T10" fmla="*/ 12 w 38"/>
                <a:gd name="T11" fmla="*/ 12 h 38"/>
                <a:gd name="T12" fmla="*/ 14 w 38"/>
                <a:gd name="T13" fmla="*/ 0 h 38"/>
                <a:gd name="T14" fmla="*/ 21 w 38"/>
                <a:gd name="T15" fmla="*/ 9 h 38"/>
                <a:gd name="T16" fmla="*/ 33 w 38"/>
                <a:gd name="T17" fmla="*/ 4 h 38"/>
                <a:gd name="T18" fmla="*/ 28 w 38"/>
                <a:gd name="T19" fmla="*/ 16 h 38"/>
                <a:gd name="T20" fmla="*/ 38 w 38"/>
                <a:gd name="T21" fmla="*/ 23 h 38"/>
                <a:gd name="T22" fmla="*/ 26 w 38"/>
                <a:gd name="T23" fmla="*/ 26 h 38"/>
                <a:gd name="T24" fmla="*/ 24 w 38"/>
                <a:gd name="T25" fmla="*/ 38 h 38"/>
                <a:gd name="T26" fmla="*/ 16 w 38"/>
                <a:gd name="T27" fmla="*/ 23 h 38"/>
                <a:gd name="T28" fmla="*/ 16 w 38"/>
                <a:gd name="T29" fmla="*/ 23 h 38"/>
                <a:gd name="T30" fmla="*/ 21 w 38"/>
                <a:gd name="T31" fmla="*/ 28 h 38"/>
                <a:gd name="T32" fmla="*/ 21 w 38"/>
                <a:gd name="T33" fmla="*/ 23 h 38"/>
                <a:gd name="T34" fmla="*/ 28 w 38"/>
                <a:gd name="T35" fmla="*/ 21 h 38"/>
                <a:gd name="T36" fmla="*/ 24 w 38"/>
                <a:gd name="T37" fmla="*/ 19 h 38"/>
                <a:gd name="T38" fmla="*/ 26 w 38"/>
                <a:gd name="T39" fmla="*/ 12 h 38"/>
                <a:gd name="T40" fmla="*/ 19 w 38"/>
                <a:gd name="T41" fmla="*/ 14 h 38"/>
                <a:gd name="T42" fmla="*/ 16 w 38"/>
                <a:gd name="T43" fmla="*/ 9 h 38"/>
                <a:gd name="T44" fmla="*/ 14 w 38"/>
                <a:gd name="T45" fmla="*/ 16 h 38"/>
                <a:gd name="T46" fmla="*/ 9 w 38"/>
                <a:gd name="T47" fmla="*/ 16 h 38"/>
                <a:gd name="T48" fmla="*/ 14 w 38"/>
                <a:gd name="T49" fmla="*/ 21 h 38"/>
                <a:gd name="T50" fmla="*/ 12 w 38"/>
                <a:gd name="T51" fmla="*/ 26 h 38"/>
                <a:gd name="T52" fmla="*/ 16 w 38"/>
                <a:gd name="T53"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4" y="28"/>
                  </a:lnTo>
                  <a:lnTo>
                    <a:pt x="5" y="33"/>
                  </a:lnTo>
                  <a:lnTo>
                    <a:pt x="9" y="21"/>
                  </a:lnTo>
                  <a:lnTo>
                    <a:pt x="0" y="14"/>
                  </a:lnTo>
                  <a:lnTo>
                    <a:pt x="12" y="12"/>
                  </a:lnTo>
                  <a:lnTo>
                    <a:pt x="14" y="0"/>
                  </a:lnTo>
                  <a:lnTo>
                    <a:pt x="21" y="9"/>
                  </a:lnTo>
                  <a:lnTo>
                    <a:pt x="33" y="4"/>
                  </a:lnTo>
                  <a:lnTo>
                    <a:pt x="28" y="16"/>
                  </a:lnTo>
                  <a:lnTo>
                    <a:pt x="38" y="23"/>
                  </a:lnTo>
                  <a:lnTo>
                    <a:pt x="26" y="26"/>
                  </a:lnTo>
                  <a:lnTo>
                    <a:pt x="24" y="38"/>
                  </a:lnTo>
                  <a:close/>
                  <a:moveTo>
                    <a:pt x="16" y="23"/>
                  </a:moveTo>
                  <a:lnTo>
                    <a:pt x="16" y="23"/>
                  </a:lnTo>
                  <a:lnTo>
                    <a:pt x="21" y="28"/>
                  </a:lnTo>
                  <a:lnTo>
                    <a:pt x="21" y="23"/>
                  </a:lnTo>
                  <a:lnTo>
                    <a:pt x="28" y="21"/>
                  </a:lnTo>
                  <a:lnTo>
                    <a:pt x="24" y="19"/>
                  </a:lnTo>
                  <a:lnTo>
                    <a:pt x="26" y="12"/>
                  </a:lnTo>
                  <a:lnTo>
                    <a:pt x="19" y="14"/>
                  </a:lnTo>
                  <a:lnTo>
                    <a:pt x="16" y="9"/>
                  </a:lnTo>
                  <a:lnTo>
                    <a:pt x="14" y="16"/>
                  </a:lnTo>
                  <a:lnTo>
                    <a:pt x="9" y="16"/>
                  </a:lnTo>
                  <a:lnTo>
                    <a:pt x="14" y="21"/>
                  </a:lnTo>
                  <a:lnTo>
                    <a:pt x="12" y="26"/>
                  </a:lnTo>
                  <a:lnTo>
                    <a:pt x="16" y="2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8" name="Freeform 570"/>
            <p:cNvSpPr>
              <a:spLocks noEditPoints="1"/>
            </p:cNvSpPr>
            <p:nvPr/>
          </p:nvSpPr>
          <p:spPr bwMode="auto">
            <a:xfrm>
              <a:off x="2184401" y="4873625"/>
              <a:ext cx="19050" cy="19050"/>
            </a:xfrm>
            <a:custGeom>
              <a:avLst/>
              <a:gdLst>
                <a:gd name="T0" fmla="*/ 2 w 5"/>
                <a:gd name="T1" fmla="*/ 4 h 5"/>
                <a:gd name="T2" fmla="*/ 0 w 5"/>
                <a:gd name="T3" fmla="*/ 2 h 5"/>
                <a:gd name="T4" fmla="*/ 3 w 5"/>
                <a:gd name="T5" fmla="*/ 0 h 5"/>
                <a:gd name="T6" fmla="*/ 4 w 5"/>
                <a:gd name="T7" fmla="*/ 3 h 5"/>
                <a:gd name="T8" fmla="*/ 2 w 5"/>
                <a:gd name="T9" fmla="*/ 4 h 5"/>
                <a:gd name="T10" fmla="*/ 2 w 5"/>
                <a:gd name="T11" fmla="*/ 1 h 5"/>
                <a:gd name="T12" fmla="*/ 2 w 5"/>
                <a:gd name="T13" fmla="*/ 1 h 5"/>
                <a:gd name="T14" fmla="*/ 2 w 5"/>
                <a:gd name="T15" fmla="*/ 2 h 5"/>
                <a:gd name="T16" fmla="*/ 2 w 5"/>
                <a:gd name="T17" fmla="*/ 3 h 5"/>
                <a:gd name="T18" fmla="*/ 3 w 5"/>
                <a:gd name="T19" fmla="*/ 2 h 5"/>
                <a:gd name="T20" fmla="*/ 2 w 5"/>
                <a:gd name="T2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0" y="4"/>
                    <a:pt x="0" y="3"/>
                    <a:pt x="0" y="2"/>
                  </a:cubicBezTo>
                  <a:cubicBezTo>
                    <a:pt x="0" y="0"/>
                    <a:pt x="2" y="0"/>
                    <a:pt x="3" y="0"/>
                  </a:cubicBezTo>
                  <a:cubicBezTo>
                    <a:pt x="4" y="0"/>
                    <a:pt x="5" y="2"/>
                    <a:pt x="4" y="3"/>
                  </a:cubicBezTo>
                  <a:cubicBezTo>
                    <a:pt x="4" y="4"/>
                    <a:pt x="3" y="5"/>
                    <a:pt x="2" y="4"/>
                  </a:cubicBezTo>
                  <a:close/>
                  <a:moveTo>
                    <a:pt x="2" y="1"/>
                  </a:moveTo>
                  <a:cubicBezTo>
                    <a:pt x="2" y="1"/>
                    <a:pt x="2" y="1"/>
                    <a:pt x="2" y="1"/>
                  </a:cubicBezTo>
                  <a:cubicBezTo>
                    <a:pt x="2" y="1"/>
                    <a:pt x="2" y="2"/>
                    <a:pt x="2" y="2"/>
                  </a:cubicBezTo>
                  <a:cubicBezTo>
                    <a:pt x="1" y="2"/>
                    <a:pt x="2" y="3"/>
                    <a:pt x="2" y="3"/>
                  </a:cubicBezTo>
                  <a:cubicBezTo>
                    <a:pt x="2" y="3"/>
                    <a:pt x="3" y="3"/>
                    <a:pt x="3" y="2"/>
                  </a:cubicBezTo>
                  <a:cubicBezTo>
                    <a:pt x="3" y="2"/>
                    <a:pt x="3" y="2"/>
                    <a:pt x="2" y="1"/>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9" name="Freeform 571"/>
            <p:cNvSpPr>
              <a:spLocks noEditPoints="1"/>
            </p:cNvSpPr>
            <p:nvPr/>
          </p:nvSpPr>
          <p:spPr bwMode="auto">
            <a:xfrm>
              <a:off x="2270126" y="4787900"/>
              <a:ext cx="19050" cy="22225"/>
            </a:xfrm>
            <a:custGeom>
              <a:avLst/>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0" y="5"/>
                    <a:pt x="0" y="3"/>
                    <a:pt x="0" y="2"/>
                  </a:cubicBezTo>
                  <a:cubicBezTo>
                    <a:pt x="0" y="1"/>
                    <a:pt x="2" y="0"/>
                    <a:pt x="3" y="1"/>
                  </a:cubicBezTo>
                  <a:cubicBezTo>
                    <a:pt x="4" y="1"/>
                    <a:pt x="5" y="2"/>
                    <a:pt x="5" y="4"/>
                  </a:cubicBezTo>
                  <a:cubicBezTo>
                    <a:pt x="4" y="5"/>
                    <a:pt x="3" y="6"/>
                    <a:pt x="2" y="5"/>
                  </a:cubicBezTo>
                  <a:close/>
                  <a:moveTo>
                    <a:pt x="3" y="2"/>
                  </a:moveTo>
                  <a:cubicBezTo>
                    <a:pt x="3" y="2"/>
                    <a:pt x="3" y="2"/>
                    <a:pt x="3" y="2"/>
                  </a:cubicBezTo>
                  <a:cubicBezTo>
                    <a:pt x="2" y="2"/>
                    <a:pt x="2" y="2"/>
                    <a:pt x="2" y="3"/>
                  </a:cubicBezTo>
                  <a:cubicBezTo>
                    <a:pt x="2" y="3"/>
                    <a:pt x="2" y="3"/>
                    <a:pt x="2" y="4"/>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0" name="Freeform 572"/>
            <p:cNvSpPr>
              <a:spLocks noEditPoints="1"/>
            </p:cNvSpPr>
            <p:nvPr/>
          </p:nvSpPr>
          <p:spPr bwMode="auto">
            <a:xfrm>
              <a:off x="2209801" y="4772025"/>
              <a:ext cx="19050" cy="19050"/>
            </a:xfrm>
            <a:custGeom>
              <a:avLst/>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2 w 5"/>
                <a:gd name="T17" fmla="*/ 3 h 5"/>
                <a:gd name="T18" fmla="*/ 3 w 5"/>
                <a:gd name="T19" fmla="*/ 3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4"/>
                    <a:pt x="0" y="3"/>
                    <a:pt x="0" y="2"/>
                  </a:cubicBezTo>
                  <a:cubicBezTo>
                    <a:pt x="1" y="0"/>
                    <a:pt x="2" y="0"/>
                    <a:pt x="3" y="0"/>
                  </a:cubicBezTo>
                  <a:cubicBezTo>
                    <a:pt x="5" y="0"/>
                    <a:pt x="5" y="2"/>
                    <a:pt x="5" y="3"/>
                  </a:cubicBezTo>
                  <a:cubicBezTo>
                    <a:pt x="4" y="4"/>
                    <a:pt x="3" y="5"/>
                    <a:pt x="2" y="5"/>
                  </a:cubicBezTo>
                  <a:close/>
                  <a:moveTo>
                    <a:pt x="3" y="2"/>
                  </a:moveTo>
                  <a:cubicBezTo>
                    <a:pt x="3" y="2"/>
                    <a:pt x="3" y="2"/>
                    <a:pt x="3" y="2"/>
                  </a:cubicBezTo>
                  <a:cubicBezTo>
                    <a:pt x="2" y="2"/>
                    <a:pt x="2" y="2"/>
                    <a:pt x="2" y="2"/>
                  </a:cubicBezTo>
                  <a:cubicBezTo>
                    <a:pt x="2" y="2"/>
                    <a:pt x="2" y="3"/>
                    <a:pt x="2" y="3"/>
                  </a:cubicBezTo>
                  <a:cubicBezTo>
                    <a:pt x="3" y="3"/>
                    <a:pt x="3" y="3"/>
                    <a:pt x="3" y="3"/>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1" name="Freeform 573"/>
            <p:cNvSpPr>
              <a:spLocks noEditPoints="1"/>
            </p:cNvSpPr>
            <p:nvPr/>
          </p:nvSpPr>
          <p:spPr bwMode="auto">
            <a:xfrm>
              <a:off x="2165351" y="4813300"/>
              <a:ext cx="22225" cy="22225"/>
            </a:xfrm>
            <a:custGeom>
              <a:avLst/>
              <a:gdLst>
                <a:gd name="T0" fmla="*/ 2 w 6"/>
                <a:gd name="T1" fmla="*/ 5 h 6"/>
                <a:gd name="T2" fmla="*/ 1 w 6"/>
                <a:gd name="T3" fmla="*/ 2 h 6"/>
                <a:gd name="T4" fmla="*/ 4 w 6"/>
                <a:gd name="T5" fmla="*/ 1 h 6"/>
                <a:gd name="T6" fmla="*/ 5 w 6"/>
                <a:gd name="T7" fmla="*/ 4 h 6"/>
                <a:gd name="T8" fmla="*/ 2 w 6"/>
                <a:gd name="T9" fmla="*/ 5 h 6"/>
                <a:gd name="T10" fmla="*/ 3 w 6"/>
                <a:gd name="T11" fmla="*/ 2 h 6"/>
                <a:gd name="T12" fmla="*/ 3 w 6"/>
                <a:gd name="T13" fmla="*/ 2 h 6"/>
                <a:gd name="T14" fmla="*/ 2 w 6"/>
                <a:gd name="T15" fmla="*/ 3 h 6"/>
                <a:gd name="T16" fmla="*/ 3 w 6"/>
                <a:gd name="T17" fmla="*/ 4 h 6"/>
                <a:gd name="T18" fmla="*/ 4 w 6"/>
                <a:gd name="T19" fmla="*/ 3 h 6"/>
                <a:gd name="T20" fmla="*/ 3 w 6"/>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2" y="5"/>
                  </a:moveTo>
                  <a:cubicBezTo>
                    <a:pt x="1" y="5"/>
                    <a:pt x="0" y="3"/>
                    <a:pt x="1" y="2"/>
                  </a:cubicBezTo>
                  <a:cubicBezTo>
                    <a:pt x="1" y="1"/>
                    <a:pt x="3" y="0"/>
                    <a:pt x="4" y="1"/>
                  </a:cubicBezTo>
                  <a:cubicBezTo>
                    <a:pt x="5" y="1"/>
                    <a:pt x="6" y="2"/>
                    <a:pt x="5" y="4"/>
                  </a:cubicBezTo>
                  <a:cubicBezTo>
                    <a:pt x="5" y="5"/>
                    <a:pt x="4" y="6"/>
                    <a:pt x="2" y="5"/>
                  </a:cubicBezTo>
                  <a:close/>
                  <a:moveTo>
                    <a:pt x="3" y="2"/>
                  </a:moveTo>
                  <a:cubicBezTo>
                    <a:pt x="3" y="2"/>
                    <a:pt x="3" y="2"/>
                    <a:pt x="3" y="2"/>
                  </a:cubicBezTo>
                  <a:cubicBezTo>
                    <a:pt x="3" y="2"/>
                    <a:pt x="3" y="2"/>
                    <a:pt x="2" y="3"/>
                  </a:cubicBezTo>
                  <a:cubicBezTo>
                    <a:pt x="2" y="3"/>
                    <a:pt x="3" y="3"/>
                    <a:pt x="3" y="4"/>
                  </a:cubicBezTo>
                  <a:cubicBezTo>
                    <a:pt x="3" y="4"/>
                    <a:pt x="4" y="3"/>
                    <a:pt x="4" y="3"/>
                  </a:cubicBezTo>
                  <a:cubicBezTo>
                    <a:pt x="4" y="3"/>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2" name="Freeform 574"/>
            <p:cNvSpPr>
              <a:spLocks noEditPoints="1"/>
            </p:cNvSpPr>
            <p:nvPr/>
          </p:nvSpPr>
          <p:spPr bwMode="auto">
            <a:xfrm>
              <a:off x="2281238" y="4846638"/>
              <a:ext cx="22225" cy="19050"/>
            </a:xfrm>
            <a:custGeom>
              <a:avLst/>
              <a:gdLst>
                <a:gd name="T0" fmla="*/ 2 w 6"/>
                <a:gd name="T1" fmla="*/ 5 h 5"/>
                <a:gd name="T2" fmla="*/ 1 w 6"/>
                <a:gd name="T3" fmla="*/ 2 h 5"/>
                <a:gd name="T4" fmla="*/ 4 w 6"/>
                <a:gd name="T5" fmla="*/ 0 h 5"/>
                <a:gd name="T6" fmla="*/ 5 w 6"/>
                <a:gd name="T7" fmla="*/ 3 h 5"/>
                <a:gd name="T8" fmla="*/ 2 w 6"/>
                <a:gd name="T9" fmla="*/ 5 h 5"/>
                <a:gd name="T10" fmla="*/ 3 w 6"/>
                <a:gd name="T11" fmla="*/ 2 h 5"/>
                <a:gd name="T12" fmla="*/ 3 w 6"/>
                <a:gd name="T13" fmla="*/ 2 h 5"/>
                <a:gd name="T14" fmla="*/ 2 w 6"/>
                <a:gd name="T15" fmla="*/ 2 h 5"/>
                <a:gd name="T16" fmla="*/ 3 w 6"/>
                <a:gd name="T17" fmla="*/ 3 h 5"/>
                <a:gd name="T18" fmla="*/ 4 w 6"/>
                <a:gd name="T19" fmla="*/ 3 h 5"/>
                <a:gd name="T20" fmla="*/ 3 w 6"/>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5"/>
                  </a:moveTo>
                  <a:cubicBezTo>
                    <a:pt x="1" y="4"/>
                    <a:pt x="0" y="3"/>
                    <a:pt x="1" y="2"/>
                  </a:cubicBezTo>
                  <a:cubicBezTo>
                    <a:pt x="1" y="1"/>
                    <a:pt x="2" y="0"/>
                    <a:pt x="4" y="0"/>
                  </a:cubicBezTo>
                  <a:cubicBezTo>
                    <a:pt x="5" y="1"/>
                    <a:pt x="6" y="2"/>
                    <a:pt x="5" y="3"/>
                  </a:cubicBezTo>
                  <a:cubicBezTo>
                    <a:pt x="5" y="4"/>
                    <a:pt x="4" y="5"/>
                    <a:pt x="2" y="5"/>
                  </a:cubicBezTo>
                  <a:close/>
                  <a:moveTo>
                    <a:pt x="3" y="2"/>
                  </a:moveTo>
                  <a:cubicBezTo>
                    <a:pt x="3" y="2"/>
                    <a:pt x="3" y="2"/>
                    <a:pt x="3" y="2"/>
                  </a:cubicBezTo>
                  <a:cubicBezTo>
                    <a:pt x="3" y="2"/>
                    <a:pt x="2" y="2"/>
                    <a:pt x="2" y="2"/>
                  </a:cubicBezTo>
                  <a:cubicBezTo>
                    <a:pt x="2" y="3"/>
                    <a:pt x="2" y="3"/>
                    <a:pt x="3" y="3"/>
                  </a:cubicBezTo>
                  <a:cubicBezTo>
                    <a:pt x="3" y="3"/>
                    <a:pt x="4" y="3"/>
                    <a:pt x="4" y="3"/>
                  </a:cubicBezTo>
                  <a:cubicBezTo>
                    <a:pt x="4" y="2"/>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3" name="Freeform 575"/>
            <p:cNvSpPr/>
            <p:nvPr/>
          </p:nvSpPr>
          <p:spPr bwMode="auto">
            <a:xfrm>
              <a:off x="4244976" y="4768850"/>
              <a:ext cx="22225" cy="52388"/>
            </a:xfrm>
            <a:custGeom>
              <a:avLst/>
              <a:gdLst>
                <a:gd name="T0" fmla="*/ 4 w 14"/>
                <a:gd name="T1" fmla="*/ 33 h 33"/>
                <a:gd name="T2" fmla="*/ 0 w 14"/>
                <a:gd name="T3" fmla="*/ 33 h 33"/>
                <a:gd name="T4" fmla="*/ 9 w 14"/>
                <a:gd name="T5" fmla="*/ 0 h 33"/>
                <a:gd name="T6" fmla="*/ 14 w 14"/>
                <a:gd name="T7" fmla="*/ 2 h 33"/>
                <a:gd name="T8" fmla="*/ 4 w 14"/>
                <a:gd name="T9" fmla="*/ 33 h 33"/>
              </a:gdLst>
              <a:ahLst/>
              <a:cxnLst>
                <a:cxn ang="0">
                  <a:pos x="T0" y="T1"/>
                </a:cxn>
                <a:cxn ang="0">
                  <a:pos x="T2" y="T3"/>
                </a:cxn>
                <a:cxn ang="0">
                  <a:pos x="T4" y="T5"/>
                </a:cxn>
                <a:cxn ang="0">
                  <a:pos x="T6" y="T7"/>
                </a:cxn>
                <a:cxn ang="0">
                  <a:pos x="T8" y="T9"/>
                </a:cxn>
              </a:cxnLst>
              <a:rect l="0" t="0" r="r" b="b"/>
              <a:pathLst>
                <a:path w="14" h="33">
                  <a:moveTo>
                    <a:pt x="4" y="33"/>
                  </a:moveTo>
                  <a:lnTo>
                    <a:pt x="0" y="33"/>
                  </a:lnTo>
                  <a:lnTo>
                    <a:pt x="9" y="0"/>
                  </a:lnTo>
                  <a:lnTo>
                    <a:pt x="14" y="2"/>
                  </a:lnTo>
                  <a:lnTo>
                    <a:pt x="4"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4" name="Freeform 576"/>
            <p:cNvSpPr/>
            <p:nvPr/>
          </p:nvSpPr>
          <p:spPr bwMode="auto">
            <a:xfrm>
              <a:off x="4240213" y="4772025"/>
              <a:ext cx="19050" cy="26988"/>
            </a:xfrm>
            <a:custGeom>
              <a:avLst/>
              <a:gdLst>
                <a:gd name="T0" fmla="*/ 7 w 12"/>
                <a:gd name="T1" fmla="*/ 17 h 17"/>
                <a:gd name="T2" fmla="*/ 0 w 12"/>
                <a:gd name="T3" fmla="*/ 2 h 17"/>
                <a:gd name="T4" fmla="*/ 3 w 12"/>
                <a:gd name="T5" fmla="*/ 0 h 17"/>
                <a:gd name="T6" fmla="*/ 12 w 12"/>
                <a:gd name="T7" fmla="*/ 14 h 17"/>
                <a:gd name="T8" fmla="*/ 7 w 12"/>
                <a:gd name="T9" fmla="*/ 17 h 17"/>
              </a:gdLst>
              <a:ahLst/>
              <a:cxnLst>
                <a:cxn ang="0">
                  <a:pos x="T0" y="T1"/>
                </a:cxn>
                <a:cxn ang="0">
                  <a:pos x="T2" y="T3"/>
                </a:cxn>
                <a:cxn ang="0">
                  <a:pos x="T4" y="T5"/>
                </a:cxn>
                <a:cxn ang="0">
                  <a:pos x="T6" y="T7"/>
                </a:cxn>
                <a:cxn ang="0">
                  <a:pos x="T8" y="T9"/>
                </a:cxn>
              </a:cxnLst>
              <a:rect l="0" t="0" r="r" b="b"/>
              <a:pathLst>
                <a:path w="12" h="17">
                  <a:moveTo>
                    <a:pt x="7" y="17"/>
                  </a:moveTo>
                  <a:lnTo>
                    <a:pt x="0" y="2"/>
                  </a:lnTo>
                  <a:lnTo>
                    <a:pt x="3" y="0"/>
                  </a:lnTo>
                  <a:lnTo>
                    <a:pt x="12"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5" name="Freeform 577"/>
            <p:cNvSpPr/>
            <p:nvPr/>
          </p:nvSpPr>
          <p:spPr bwMode="auto">
            <a:xfrm>
              <a:off x="4256088" y="4779963"/>
              <a:ext cx="22225" cy="19050"/>
            </a:xfrm>
            <a:custGeom>
              <a:avLst/>
              <a:gdLst>
                <a:gd name="T0" fmla="*/ 2 w 14"/>
                <a:gd name="T1" fmla="*/ 12 h 12"/>
                <a:gd name="T2" fmla="*/ 0 w 14"/>
                <a:gd name="T3" fmla="*/ 9 h 12"/>
                <a:gd name="T4" fmla="*/ 14 w 14"/>
                <a:gd name="T5" fmla="*/ 0 h 12"/>
                <a:gd name="T6" fmla="*/ 14 w 14"/>
                <a:gd name="T7" fmla="*/ 5 h 12"/>
                <a:gd name="T8" fmla="*/ 2 w 14"/>
                <a:gd name="T9" fmla="*/ 12 h 12"/>
              </a:gdLst>
              <a:ahLst/>
              <a:cxnLst>
                <a:cxn ang="0">
                  <a:pos x="T0" y="T1"/>
                </a:cxn>
                <a:cxn ang="0">
                  <a:pos x="T2" y="T3"/>
                </a:cxn>
                <a:cxn ang="0">
                  <a:pos x="T4" y="T5"/>
                </a:cxn>
                <a:cxn ang="0">
                  <a:pos x="T6" y="T7"/>
                </a:cxn>
                <a:cxn ang="0">
                  <a:pos x="T8" y="T9"/>
                </a:cxn>
              </a:cxnLst>
              <a:rect l="0" t="0" r="r" b="b"/>
              <a:pathLst>
                <a:path w="14" h="12">
                  <a:moveTo>
                    <a:pt x="2" y="12"/>
                  </a:moveTo>
                  <a:lnTo>
                    <a:pt x="0" y="9"/>
                  </a:lnTo>
                  <a:lnTo>
                    <a:pt x="14" y="0"/>
                  </a:lnTo>
                  <a:lnTo>
                    <a:pt x="14" y="5"/>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6" name="Freeform 578"/>
            <p:cNvSpPr/>
            <p:nvPr/>
          </p:nvSpPr>
          <p:spPr bwMode="auto">
            <a:xfrm>
              <a:off x="4214813" y="4870450"/>
              <a:ext cx="22225" cy="52388"/>
            </a:xfrm>
            <a:custGeom>
              <a:avLst/>
              <a:gdLst>
                <a:gd name="T0" fmla="*/ 4 w 14"/>
                <a:gd name="T1" fmla="*/ 33 h 33"/>
                <a:gd name="T2" fmla="*/ 0 w 14"/>
                <a:gd name="T3" fmla="*/ 33 h 33"/>
                <a:gd name="T4" fmla="*/ 9 w 14"/>
                <a:gd name="T5" fmla="*/ 0 h 33"/>
                <a:gd name="T6" fmla="*/ 14 w 14"/>
                <a:gd name="T7" fmla="*/ 2 h 33"/>
                <a:gd name="T8" fmla="*/ 4 w 14"/>
                <a:gd name="T9" fmla="*/ 33 h 33"/>
              </a:gdLst>
              <a:ahLst/>
              <a:cxnLst>
                <a:cxn ang="0">
                  <a:pos x="T0" y="T1"/>
                </a:cxn>
                <a:cxn ang="0">
                  <a:pos x="T2" y="T3"/>
                </a:cxn>
                <a:cxn ang="0">
                  <a:pos x="T4" y="T5"/>
                </a:cxn>
                <a:cxn ang="0">
                  <a:pos x="T6" y="T7"/>
                </a:cxn>
                <a:cxn ang="0">
                  <a:pos x="T8" y="T9"/>
                </a:cxn>
              </a:cxnLst>
              <a:rect l="0" t="0" r="r" b="b"/>
              <a:pathLst>
                <a:path w="14" h="33">
                  <a:moveTo>
                    <a:pt x="4" y="33"/>
                  </a:moveTo>
                  <a:lnTo>
                    <a:pt x="0" y="33"/>
                  </a:lnTo>
                  <a:lnTo>
                    <a:pt x="9" y="0"/>
                  </a:lnTo>
                  <a:lnTo>
                    <a:pt x="14" y="2"/>
                  </a:lnTo>
                  <a:lnTo>
                    <a:pt x="4"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7" name="Freeform 579"/>
            <p:cNvSpPr/>
            <p:nvPr/>
          </p:nvSpPr>
          <p:spPr bwMode="auto">
            <a:xfrm>
              <a:off x="4225926" y="4895850"/>
              <a:ext cx="14288" cy="22225"/>
            </a:xfrm>
            <a:custGeom>
              <a:avLst/>
              <a:gdLst>
                <a:gd name="T0" fmla="*/ 7 w 9"/>
                <a:gd name="T1" fmla="*/ 14 h 14"/>
                <a:gd name="T2" fmla="*/ 0 w 9"/>
                <a:gd name="T3" fmla="*/ 0 h 14"/>
                <a:gd name="T4" fmla="*/ 2 w 9"/>
                <a:gd name="T5" fmla="*/ 0 h 14"/>
                <a:gd name="T6" fmla="*/ 9 w 9"/>
                <a:gd name="T7" fmla="*/ 14 h 14"/>
                <a:gd name="T8" fmla="*/ 7 w 9"/>
                <a:gd name="T9" fmla="*/ 14 h 14"/>
              </a:gdLst>
              <a:ahLst/>
              <a:cxnLst>
                <a:cxn ang="0">
                  <a:pos x="T0" y="T1"/>
                </a:cxn>
                <a:cxn ang="0">
                  <a:pos x="T2" y="T3"/>
                </a:cxn>
                <a:cxn ang="0">
                  <a:pos x="T4" y="T5"/>
                </a:cxn>
                <a:cxn ang="0">
                  <a:pos x="T6" y="T7"/>
                </a:cxn>
                <a:cxn ang="0">
                  <a:pos x="T8" y="T9"/>
                </a:cxn>
              </a:cxnLst>
              <a:rect l="0" t="0" r="r" b="b"/>
              <a:pathLst>
                <a:path w="9" h="14">
                  <a:moveTo>
                    <a:pt x="7" y="14"/>
                  </a:moveTo>
                  <a:lnTo>
                    <a:pt x="0" y="0"/>
                  </a:lnTo>
                  <a:lnTo>
                    <a:pt x="2" y="0"/>
                  </a:lnTo>
                  <a:lnTo>
                    <a:pt x="9" y="14"/>
                  </a:lnTo>
                  <a:lnTo>
                    <a:pt x="7"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8" name="Freeform 580"/>
            <p:cNvSpPr/>
            <p:nvPr/>
          </p:nvSpPr>
          <p:spPr bwMode="auto">
            <a:xfrm>
              <a:off x="4203701" y="4892675"/>
              <a:ext cx="25400" cy="17463"/>
            </a:xfrm>
            <a:custGeom>
              <a:avLst/>
              <a:gdLst>
                <a:gd name="T0" fmla="*/ 2 w 16"/>
                <a:gd name="T1" fmla="*/ 11 h 11"/>
                <a:gd name="T2" fmla="*/ 0 w 16"/>
                <a:gd name="T3" fmla="*/ 9 h 11"/>
                <a:gd name="T4" fmla="*/ 14 w 16"/>
                <a:gd name="T5" fmla="*/ 0 h 11"/>
                <a:gd name="T6" fmla="*/ 16 w 16"/>
                <a:gd name="T7" fmla="*/ 4 h 11"/>
                <a:gd name="T8" fmla="*/ 2 w 16"/>
                <a:gd name="T9" fmla="*/ 11 h 11"/>
              </a:gdLst>
              <a:ahLst/>
              <a:cxnLst>
                <a:cxn ang="0">
                  <a:pos x="T0" y="T1"/>
                </a:cxn>
                <a:cxn ang="0">
                  <a:pos x="T2" y="T3"/>
                </a:cxn>
                <a:cxn ang="0">
                  <a:pos x="T4" y="T5"/>
                </a:cxn>
                <a:cxn ang="0">
                  <a:pos x="T6" y="T7"/>
                </a:cxn>
                <a:cxn ang="0">
                  <a:pos x="T8" y="T9"/>
                </a:cxn>
              </a:cxnLst>
              <a:rect l="0" t="0" r="r" b="b"/>
              <a:pathLst>
                <a:path w="16" h="11">
                  <a:moveTo>
                    <a:pt x="2" y="11"/>
                  </a:moveTo>
                  <a:lnTo>
                    <a:pt x="0" y="9"/>
                  </a:lnTo>
                  <a:lnTo>
                    <a:pt x="14" y="0"/>
                  </a:lnTo>
                  <a:lnTo>
                    <a:pt x="16" y="4"/>
                  </a:lnTo>
                  <a:lnTo>
                    <a:pt x="2" y="1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9" name="Freeform 581"/>
            <p:cNvSpPr/>
            <p:nvPr/>
          </p:nvSpPr>
          <p:spPr bwMode="auto">
            <a:xfrm>
              <a:off x="4176713" y="4794250"/>
              <a:ext cx="49213" cy="38100"/>
            </a:xfrm>
            <a:custGeom>
              <a:avLst/>
              <a:gdLst>
                <a:gd name="T0" fmla="*/ 28 w 31"/>
                <a:gd name="T1" fmla="*/ 24 h 24"/>
                <a:gd name="T2" fmla="*/ 0 w 31"/>
                <a:gd name="T3" fmla="*/ 5 h 24"/>
                <a:gd name="T4" fmla="*/ 2 w 31"/>
                <a:gd name="T5" fmla="*/ 0 h 24"/>
                <a:gd name="T6" fmla="*/ 31 w 31"/>
                <a:gd name="T7" fmla="*/ 19 h 24"/>
                <a:gd name="T8" fmla="*/ 28 w 31"/>
                <a:gd name="T9" fmla="*/ 24 h 24"/>
              </a:gdLst>
              <a:ahLst/>
              <a:cxnLst>
                <a:cxn ang="0">
                  <a:pos x="T0" y="T1"/>
                </a:cxn>
                <a:cxn ang="0">
                  <a:pos x="T2" y="T3"/>
                </a:cxn>
                <a:cxn ang="0">
                  <a:pos x="T4" y="T5"/>
                </a:cxn>
                <a:cxn ang="0">
                  <a:pos x="T6" y="T7"/>
                </a:cxn>
                <a:cxn ang="0">
                  <a:pos x="T8" y="T9"/>
                </a:cxn>
              </a:cxnLst>
              <a:rect l="0" t="0" r="r" b="b"/>
              <a:pathLst>
                <a:path w="31" h="24">
                  <a:moveTo>
                    <a:pt x="28" y="24"/>
                  </a:moveTo>
                  <a:lnTo>
                    <a:pt x="0" y="5"/>
                  </a:lnTo>
                  <a:lnTo>
                    <a:pt x="2" y="0"/>
                  </a:lnTo>
                  <a:lnTo>
                    <a:pt x="31" y="19"/>
                  </a:lnTo>
                  <a:lnTo>
                    <a:pt x="28"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0" name="Freeform 582"/>
            <p:cNvSpPr/>
            <p:nvPr/>
          </p:nvSpPr>
          <p:spPr bwMode="auto">
            <a:xfrm>
              <a:off x="4176713" y="4810125"/>
              <a:ext cx="26988" cy="11113"/>
            </a:xfrm>
            <a:custGeom>
              <a:avLst/>
              <a:gdLst>
                <a:gd name="T0" fmla="*/ 0 w 17"/>
                <a:gd name="T1" fmla="*/ 7 h 7"/>
                <a:gd name="T2" fmla="*/ 0 w 17"/>
                <a:gd name="T3" fmla="*/ 4 h 7"/>
                <a:gd name="T4" fmla="*/ 17 w 17"/>
                <a:gd name="T5" fmla="*/ 0 h 7"/>
                <a:gd name="T6" fmla="*/ 17 w 17"/>
                <a:gd name="T7" fmla="*/ 4 h 7"/>
                <a:gd name="T8" fmla="*/ 0 w 17"/>
                <a:gd name="T9" fmla="*/ 7 h 7"/>
              </a:gdLst>
              <a:ahLst/>
              <a:cxnLst>
                <a:cxn ang="0">
                  <a:pos x="T0" y="T1"/>
                </a:cxn>
                <a:cxn ang="0">
                  <a:pos x="T2" y="T3"/>
                </a:cxn>
                <a:cxn ang="0">
                  <a:pos x="T4" y="T5"/>
                </a:cxn>
                <a:cxn ang="0">
                  <a:pos x="T6" y="T7"/>
                </a:cxn>
                <a:cxn ang="0">
                  <a:pos x="T8" y="T9"/>
                </a:cxn>
              </a:cxnLst>
              <a:rect l="0" t="0" r="r" b="b"/>
              <a:pathLst>
                <a:path w="17" h="7">
                  <a:moveTo>
                    <a:pt x="0" y="7"/>
                  </a:moveTo>
                  <a:lnTo>
                    <a:pt x="0" y="4"/>
                  </a:lnTo>
                  <a:lnTo>
                    <a:pt x="17" y="0"/>
                  </a:lnTo>
                  <a:lnTo>
                    <a:pt x="17" y="4"/>
                  </a:lnTo>
                  <a:lnTo>
                    <a:pt x="0" y="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1" name="Freeform 583"/>
            <p:cNvSpPr/>
            <p:nvPr/>
          </p:nvSpPr>
          <p:spPr bwMode="auto">
            <a:xfrm>
              <a:off x="4195763" y="4787900"/>
              <a:ext cx="11113" cy="25400"/>
            </a:xfrm>
            <a:custGeom>
              <a:avLst/>
              <a:gdLst>
                <a:gd name="T0" fmla="*/ 2 w 7"/>
                <a:gd name="T1" fmla="*/ 16 h 16"/>
                <a:gd name="T2" fmla="*/ 0 w 7"/>
                <a:gd name="T3" fmla="*/ 2 h 16"/>
                <a:gd name="T4" fmla="*/ 2 w 7"/>
                <a:gd name="T5" fmla="*/ 0 h 16"/>
                <a:gd name="T6" fmla="*/ 7 w 7"/>
                <a:gd name="T7" fmla="*/ 16 h 16"/>
                <a:gd name="T8" fmla="*/ 2 w 7"/>
                <a:gd name="T9" fmla="*/ 16 h 16"/>
              </a:gdLst>
              <a:ahLst/>
              <a:cxnLst>
                <a:cxn ang="0">
                  <a:pos x="T0" y="T1"/>
                </a:cxn>
                <a:cxn ang="0">
                  <a:pos x="T2" y="T3"/>
                </a:cxn>
                <a:cxn ang="0">
                  <a:pos x="T4" y="T5"/>
                </a:cxn>
                <a:cxn ang="0">
                  <a:pos x="T6" y="T7"/>
                </a:cxn>
                <a:cxn ang="0">
                  <a:pos x="T8" y="T9"/>
                </a:cxn>
              </a:cxnLst>
              <a:rect l="0" t="0" r="r" b="b"/>
              <a:pathLst>
                <a:path w="7" h="16">
                  <a:moveTo>
                    <a:pt x="2" y="16"/>
                  </a:moveTo>
                  <a:lnTo>
                    <a:pt x="0" y="2"/>
                  </a:lnTo>
                  <a:lnTo>
                    <a:pt x="2" y="0"/>
                  </a:lnTo>
                  <a:lnTo>
                    <a:pt x="7"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2" name="Freeform 584"/>
            <p:cNvSpPr/>
            <p:nvPr/>
          </p:nvSpPr>
          <p:spPr bwMode="auto">
            <a:xfrm>
              <a:off x="4165601" y="4851400"/>
              <a:ext cx="52388" cy="19050"/>
            </a:xfrm>
            <a:custGeom>
              <a:avLst/>
              <a:gdLst>
                <a:gd name="T0" fmla="*/ 0 w 33"/>
                <a:gd name="T1" fmla="*/ 12 h 12"/>
                <a:gd name="T2" fmla="*/ 0 w 33"/>
                <a:gd name="T3" fmla="*/ 7 h 12"/>
                <a:gd name="T4" fmla="*/ 31 w 33"/>
                <a:gd name="T5" fmla="*/ 0 h 12"/>
                <a:gd name="T6" fmla="*/ 33 w 33"/>
                <a:gd name="T7" fmla="*/ 4 h 12"/>
                <a:gd name="T8" fmla="*/ 0 w 33"/>
                <a:gd name="T9" fmla="*/ 12 h 12"/>
              </a:gdLst>
              <a:ahLst/>
              <a:cxnLst>
                <a:cxn ang="0">
                  <a:pos x="T0" y="T1"/>
                </a:cxn>
                <a:cxn ang="0">
                  <a:pos x="T2" y="T3"/>
                </a:cxn>
                <a:cxn ang="0">
                  <a:pos x="T4" y="T5"/>
                </a:cxn>
                <a:cxn ang="0">
                  <a:pos x="T6" y="T7"/>
                </a:cxn>
                <a:cxn ang="0">
                  <a:pos x="T8" y="T9"/>
                </a:cxn>
              </a:cxnLst>
              <a:rect l="0" t="0" r="r" b="b"/>
              <a:pathLst>
                <a:path w="33" h="12">
                  <a:moveTo>
                    <a:pt x="0" y="12"/>
                  </a:moveTo>
                  <a:lnTo>
                    <a:pt x="0" y="7"/>
                  </a:lnTo>
                  <a:lnTo>
                    <a:pt x="31" y="0"/>
                  </a:lnTo>
                  <a:lnTo>
                    <a:pt x="33" y="4"/>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3" name="Freeform 585"/>
            <p:cNvSpPr/>
            <p:nvPr/>
          </p:nvSpPr>
          <p:spPr bwMode="auto">
            <a:xfrm>
              <a:off x="4176713" y="4857750"/>
              <a:ext cx="19050" cy="26988"/>
            </a:xfrm>
            <a:custGeom>
              <a:avLst/>
              <a:gdLst>
                <a:gd name="T0" fmla="*/ 2 w 12"/>
                <a:gd name="T1" fmla="*/ 17 h 17"/>
                <a:gd name="T2" fmla="*/ 0 w 12"/>
                <a:gd name="T3" fmla="*/ 15 h 17"/>
                <a:gd name="T4" fmla="*/ 7 w 12"/>
                <a:gd name="T5" fmla="*/ 0 h 17"/>
                <a:gd name="T6" fmla="*/ 12 w 12"/>
                <a:gd name="T7" fmla="*/ 3 h 17"/>
                <a:gd name="T8" fmla="*/ 2 w 12"/>
                <a:gd name="T9" fmla="*/ 17 h 17"/>
              </a:gdLst>
              <a:ahLst/>
              <a:cxnLst>
                <a:cxn ang="0">
                  <a:pos x="T0" y="T1"/>
                </a:cxn>
                <a:cxn ang="0">
                  <a:pos x="T2" y="T3"/>
                </a:cxn>
                <a:cxn ang="0">
                  <a:pos x="T4" y="T5"/>
                </a:cxn>
                <a:cxn ang="0">
                  <a:pos x="T6" y="T7"/>
                </a:cxn>
                <a:cxn ang="0">
                  <a:pos x="T8" y="T9"/>
                </a:cxn>
              </a:cxnLst>
              <a:rect l="0" t="0" r="r" b="b"/>
              <a:pathLst>
                <a:path w="12" h="17">
                  <a:moveTo>
                    <a:pt x="2" y="17"/>
                  </a:moveTo>
                  <a:lnTo>
                    <a:pt x="0" y="15"/>
                  </a:lnTo>
                  <a:lnTo>
                    <a:pt x="7" y="0"/>
                  </a:lnTo>
                  <a:lnTo>
                    <a:pt x="12" y="3"/>
                  </a:lnTo>
                  <a:lnTo>
                    <a:pt x="2"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4" name="Freeform 586"/>
            <p:cNvSpPr/>
            <p:nvPr/>
          </p:nvSpPr>
          <p:spPr bwMode="auto">
            <a:xfrm>
              <a:off x="4168776" y="4843463"/>
              <a:ext cx="23813" cy="19050"/>
            </a:xfrm>
            <a:custGeom>
              <a:avLst/>
              <a:gdLst>
                <a:gd name="T0" fmla="*/ 12 w 15"/>
                <a:gd name="T1" fmla="*/ 12 h 12"/>
                <a:gd name="T2" fmla="*/ 0 w 15"/>
                <a:gd name="T3" fmla="*/ 5 h 12"/>
                <a:gd name="T4" fmla="*/ 0 w 15"/>
                <a:gd name="T5" fmla="*/ 0 h 12"/>
                <a:gd name="T6" fmla="*/ 15 w 15"/>
                <a:gd name="T7" fmla="*/ 9 h 12"/>
                <a:gd name="T8" fmla="*/ 12 w 15"/>
                <a:gd name="T9" fmla="*/ 12 h 12"/>
              </a:gdLst>
              <a:ahLst/>
              <a:cxnLst>
                <a:cxn ang="0">
                  <a:pos x="T0" y="T1"/>
                </a:cxn>
                <a:cxn ang="0">
                  <a:pos x="T2" y="T3"/>
                </a:cxn>
                <a:cxn ang="0">
                  <a:pos x="T4" y="T5"/>
                </a:cxn>
                <a:cxn ang="0">
                  <a:pos x="T6" y="T7"/>
                </a:cxn>
                <a:cxn ang="0">
                  <a:pos x="T8" y="T9"/>
                </a:cxn>
              </a:cxnLst>
              <a:rect l="0" t="0" r="r" b="b"/>
              <a:pathLst>
                <a:path w="15" h="12">
                  <a:moveTo>
                    <a:pt x="12" y="12"/>
                  </a:moveTo>
                  <a:lnTo>
                    <a:pt x="0" y="5"/>
                  </a:lnTo>
                  <a:lnTo>
                    <a:pt x="0" y="0"/>
                  </a:lnTo>
                  <a:lnTo>
                    <a:pt x="15" y="9"/>
                  </a:lnTo>
                  <a:lnTo>
                    <a:pt x="1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5" name="Freeform 587"/>
            <p:cNvSpPr/>
            <p:nvPr/>
          </p:nvSpPr>
          <p:spPr bwMode="auto">
            <a:xfrm>
              <a:off x="4256088" y="4862513"/>
              <a:ext cx="36513" cy="44450"/>
            </a:xfrm>
            <a:custGeom>
              <a:avLst/>
              <a:gdLst>
                <a:gd name="T0" fmla="*/ 21 w 23"/>
                <a:gd name="T1" fmla="*/ 28 h 28"/>
                <a:gd name="T2" fmla="*/ 0 w 23"/>
                <a:gd name="T3" fmla="*/ 2 h 28"/>
                <a:gd name="T4" fmla="*/ 4 w 23"/>
                <a:gd name="T5" fmla="*/ 0 h 28"/>
                <a:gd name="T6" fmla="*/ 23 w 23"/>
                <a:gd name="T7" fmla="*/ 26 h 28"/>
                <a:gd name="T8" fmla="*/ 21 w 23"/>
                <a:gd name="T9" fmla="*/ 28 h 28"/>
              </a:gdLst>
              <a:ahLst/>
              <a:cxnLst>
                <a:cxn ang="0">
                  <a:pos x="T0" y="T1"/>
                </a:cxn>
                <a:cxn ang="0">
                  <a:pos x="T2" y="T3"/>
                </a:cxn>
                <a:cxn ang="0">
                  <a:pos x="T4" y="T5"/>
                </a:cxn>
                <a:cxn ang="0">
                  <a:pos x="T6" y="T7"/>
                </a:cxn>
                <a:cxn ang="0">
                  <a:pos x="T8" y="T9"/>
                </a:cxn>
              </a:cxnLst>
              <a:rect l="0" t="0" r="r" b="b"/>
              <a:pathLst>
                <a:path w="23" h="28">
                  <a:moveTo>
                    <a:pt x="21" y="28"/>
                  </a:moveTo>
                  <a:lnTo>
                    <a:pt x="0" y="2"/>
                  </a:lnTo>
                  <a:lnTo>
                    <a:pt x="4" y="0"/>
                  </a:lnTo>
                  <a:lnTo>
                    <a:pt x="23"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6" name="Freeform 588"/>
            <p:cNvSpPr/>
            <p:nvPr/>
          </p:nvSpPr>
          <p:spPr bwMode="auto">
            <a:xfrm>
              <a:off x="4275138" y="4881563"/>
              <a:ext cx="25400" cy="6350"/>
            </a:xfrm>
            <a:custGeom>
              <a:avLst/>
              <a:gdLst>
                <a:gd name="T0" fmla="*/ 0 w 16"/>
                <a:gd name="T1" fmla="*/ 4 h 4"/>
                <a:gd name="T2" fmla="*/ 0 w 16"/>
                <a:gd name="T3" fmla="*/ 0 h 4"/>
                <a:gd name="T4" fmla="*/ 16 w 16"/>
                <a:gd name="T5" fmla="*/ 2 h 4"/>
                <a:gd name="T6" fmla="*/ 16 w 16"/>
                <a:gd name="T7" fmla="*/ 4 h 4"/>
                <a:gd name="T8" fmla="*/ 0 w 16"/>
                <a:gd name="T9" fmla="*/ 4 h 4"/>
              </a:gdLst>
              <a:ahLst/>
              <a:cxnLst>
                <a:cxn ang="0">
                  <a:pos x="T0" y="T1"/>
                </a:cxn>
                <a:cxn ang="0">
                  <a:pos x="T2" y="T3"/>
                </a:cxn>
                <a:cxn ang="0">
                  <a:pos x="T4" y="T5"/>
                </a:cxn>
                <a:cxn ang="0">
                  <a:pos x="T6" y="T7"/>
                </a:cxn>
                <a:cxn ang="0">
                  <a:pos x="T8" y="T9"/>
                </a:cxn>
              </a:cxnLst>
              <a:rect l="0" t="0" r="r" b="b"/>
              <a:pathLst>
                <a:path w="16" h="4">
                  <a:moveTo>
                    <a:pt x="0" y="4"/>
                  </a:moveTo>
                  <a:lnTo>
                    <a:pt x="0" y="0"/>
                  </a:lnTo>
                  <a:lnTo>
                    <a:pt x="16" y="2"/>
                  </a:lnTo>
                  <a:lnTo>
                    <a:pt x="16"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7" name="Freeform 589"/>
            <p:cNvSpPr/>
            <p:nvPr/>
          </p:nvSpPr>
          <p:spPr bwMode="auto">
            <a:xfrm>
              <a:off x="4270376" y="4884738"/>
              <a:ext cx="7938" cy="25400"/>
            </a:xfrm>
            <a:custGeom>
              <a:avLst/>
              <a:gdLst>
                <a:gd name="T0" fmla="*/ 0 w 5"/>
                <a:gd name="T1" fmla="*/ 16 h 16"/>
                <a:gd name="T2" fmla="*/ 0 w 5"/>
                <a:gd name="T3" fmla="*/ 0 h 16"/>
                <a:gd name="T4" fmla="*/ 5 w 5"/>
                <a:gd name="T5" fmla="*/ 0 h 16"/>
                <a:gd name="T6" fmla="*/ 3 w 5"/>
                <a:gd name="T7" fmla="*/ 16 h 16"/>
                <a:gd name="T8" fmla="*/ 0 w 5"/>
                <a:gd name="T9" fmla="*/ 16 h 16"/>
              </a:gdLst>
              <a:ahLst/>
              <a:cxnLst>
                <a:cxn ang="0">
                  <a:pos x="T0" y="T1"/>
                </a:cxn>
                <a:cxn ang="0">
                  <a:pos x="T2" y="T3"/>
                </a:cxn>
                <a:cxn ang="0">
                  <a:pos x="T4" y="T5"/>
                </a:cxn>
                <a:cxn ang="0">
                  <a:pos x="T6" y="T7"/>
                </a:cxn>
                <a:cxn ang="0">
                  <a:pos x="T8" y="T9"/>
                </a:cxn>
              </a:cxnLst>
              <a:rect l="0" t="0" r="r" b="b"/>
              <a:pathLst>
                <a:path w="5" h="16">
                  <a:moveTo>
                    <a:pt x="0" y="16"/>
                  </a:moveTo>
                  <a:lnTo>
                    <a:pt x="0" y="0"/>
                  </a:lnTo>
                  <a:lnTo>
                    <a:pt x="5" y="0"/>
                  </a:lnTo>
                  <a:lnTo>
                    <a:pt x="3" y="16"/>
                  </a:lnTo>
                  <a:lnTo>
                    <a:pt x="0"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8" name="Rectangle 590"/>
            <p:cNvSpPr>
              <a:spLocks noChangeArrowheads="1"/>
            </p:cNvSpPr>
            <p:nvPr/>
          </p:nvSpPr>
          <p:spPr bwMode="auto">
            <a:xfrm>
              <a:off x="4267201" y="4835525"/>
              <a:ext cx="52388" cy="7938"/>
            </a:xfrm>
            <a:prstGeom prst="rect">
              <a:avLst/>
            </a:prstGeom>
            <a:solidFill>
              <a:srgbClr val="F3BD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49" name="Freeform 591"/>
            <p:cNvSpPr/>
            <p:nvPr/>
          </p:nvSpPr>
          <p:spPr bwMode="auto">
            <a:xfrm>
              <a:off x="4289426" y="4816475"/>
              <a:ext cx="22225" cy="23813"/>
            </a:xfrm>
            <a:custGeom>
              <a:avLst/>
              <a:gdLst>
                <a:gd name="T0" fmla="*/ 2 w 14"/>
                <a:gd name="T1" fmla="*/ 15 h 15"/>
                <a:gd name="T2" fmla="*/ 0 w 14"/>
                <a:gd name="T3" fmla="*/ 12 h 15"/>
                <a:gd name="T4" fmla="*/ 12 w 14"/>
                <a:gd name="T5" fmla="*/ 0 h 15"/>
                <a:gd name="T6" fmla="*/ 14 w 14"/>
                <a:gd name="T7" fmla="*/ 5 h 15"/>
                <a:gd name="T8" fmla="*/ 2 w 14"/>
                <a:gd name="T9" fmla="*/ 15 h 15"/>
              </a:gdLst>
              <a:ahLst/>
              <a:cxnLst>
                <a:cxn ang="0">
                  <a:pos x="T0" y="T1"/>
                </a:cxn>
                <a:cxn ang="0">
                  <a:pos x="T2" y="T3"/>
                </a:cxn>
                <a:cxn ang="0">
                  <a:pos x="T4" y="T5"/>
                </a:cxn>
                <a:cxn ang="0">
                  <a:pos x="T6" y="T7"/>
                </a:cxn>
                <a:cxn ang="0">
                  <a:pos x="T8" y="T9"/>
                </a:cxn>
              </a:cxnLst>
              <a:rect l="0" t="0" r="r" b="b"/>
              <a:pathLst>
                <a:path w="14" h="15">
                  <a:moveTo>
                    <a:pt x="2" y="15"/>
                  </a:moveTo>
                  <a:lnTo>
                    <a:pt x="0" y="12"/>
                  </a:lnTo>
                  <a:lnTo>
                    <a:pt x="12" y="0"/>
                  </a:lnTo>
                  <a:lnTo>
                    <a:pt x="14" y="5"/>
                  </a:lnTo>
                  <a:lnTo>
                    <a:pt x="2" y="1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0" name="Freeform 592"/>
            <p:cNvSpPr/>
            <p:nvPr/>
          </p:nvSpPr>
          <p:spPr bwMode="auto">
            <a:xfrm>
              <a:off x="4289426" y="4835525"/>
              <a:ext cx="22225" cy="22225"/>
            </a:xfrm>
            <a:custGeom>
              <a:avLst/>
              <a:gdLst>
                <a:gd name="T0" fmla="*/ 12 w 14"/>
                <a:gd name="T1" fmla="*/ 14 h 14"/>
                <a:gd name="T2" fmla="*/ 0 w 14"/>
                <a:gd name="T3" fmla="*/ 5 h 14"/>
                <a:gd name="T4" fmla="*/ 2 w 14"/>
                <a:gd name="T5" fmla="*/ 0 h 14"/>
                <a:gd name="T6" fmla="*/ 14 w 14"/>
                <a:gd name="T7" fmla="*/ 12 h 14"/>
                <a:gd name="T8" fmla="*/ 12 w 14"/>
                <a:gd name="T9" fmla="*/ 14 h 14"/>
              </a:gdLst>
              <a:ahLst/>
              <a:cxnLst>
                <a:cxn ang="0">
                  <a:pos x="T0" y="T1"/>
                </a:cxn>
                <a:cxn ang="0">
                  <a:pos x="T2" y="T3"/>
                </a:cxn>
                <a:cxn ang="0">
                  <a:pos x="T4" y="T5"/>
                </a:cxn>
                <a:cxn ang="0">
                  <a:pos x="T6" y="T7"/>
                </a:cxn>
                <a:cxn ang="0">
                  <a:pos x="T8" y="T9"/>
                </a:cxn>
              </a:cxnLst>
              <a:rect l="0" t="0" r="r" b="b"/>
              <a:pathLst>
                <a:path w="14" h="14">
                  <a:moveTo>
                    <a:pt x="12" y="14"/>
                  </a:moveTo>
                  <a:lnTo>
                    <a:pt x="0" y="5"/>
                  </a:lnTo>
                  <a:lnTo>
                    <a:pt x="2" y="0"/>
                  </a:lnTo>
                  <a:lnTo>
                    <a:pt x="14" y="12"/>
                  </a:lnTo>
                  <a:lnTo>
                    <a:pt x="1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1" name="Freeform 593"/>
            <p:cNvSpPr>
              <a:spLocks noEditPoints="1"/>
            </p:cNvSpPr>
            <p:nvPr/>
          </p:nvSpPr>
          <p:spPr bwMode="auto">
            <a:xfrm>
              <a:off x="4184651" y="4791075"/>
              <a:ext cx="112713" cy="112713"/>
            </a:xfrm>
            <a:custGeom>
              <a:avLst/>
              <a:gdLst>
                <a:gd name="T0" fmla="*/ 45 w 71"/>
                <a:gd name="T1" fmla="*/ 71 h 71"/>
                <a:gd name="T2" fmla="*/ 31 w 71"/>
                <a:gd name="T3" fmla="*/ 52 h 71"/>
                <a:gd name="T4" fmla="*/ 9 w 71"/>
                <a:gd name="T5" fmla="*/ 61 h 71"/>
                <a:gd name="T6" fmla="*/ 19 w 71"/>
                <a:gd name="T7" fmla="*/ 40 h 71"/>
                <a:gd name="T8" fmla="*/ 0 w 71"/>
                <a:gd name="T9" fmla="*/ 26 h 71"/>
                <a:gd name="T10" fmla="*/ 23 w 71"/>
                <a:gd name="T11" fmla="*/ 21 h 71"/>
                <a:gd name="T12" fmla="*/ 26 w 71"/>
                <a:gd name="T13" fmla="*/ 0 h 71"/>
                <a:gd name="T14" fmla="*/ 40 w 71"/>
                <a:gd name="T15" fmla="*/ 16 h 71"/>
                <a:gd name="T16" fmla="*/ 61 w 71"/>
                <a:gd name="T17" fmla="*/ 9 h 71"/>
                <a:gd name="T18" fmla="*/ 54 w 71"/>
                <a:gd name="T19" fmla="*/ 31 h 71"/>
                <a:gd name="T20" fmla="*/ 71 w 71"/>
                <a:gd name="T21" fmla="*/ 45 h 71"/>
                <a:gd name="T22" fmla="*/ 47 w 71"/>
                <a:gd name="T23" fmla="*/ 47 h 71"/>
                <a:gd name="T24" fmla="*/ 45 w 71"/>
                <a:gd name="T25" fmla="*/ 71 h 71"/>
                <a:gd name="T26" fmla="*/ 33 w 71"/>
                <a:gd name="T27" fmla="*/ 47 h 71"/>
                <a:gd name="T28" fmla="*/ 33 w 71"/>
                <a:gd name="T29" fmla="*/ 47 h 71"/>
                <a:gd name="T30" fmla="*/ 42 w 71"/>
                <a:gd name="T31" fmla="*/ 61 h 71"/>
                <a:gd name="T32" fmla="*/ 45 w 71"/>
                <a:gd name="T33" fmla="*/ 45 h 71"/>
                <a:gd name="T34" fmla="*/ 61 w 71"/>
                <a:gd name="T35" fmla="*/ 42 h 71"/>
                <a:gd name="T36" fmla="*/ 49 w 71"/>
                <a:gd name="T37" fmla="*/ 33 h 71"/>
                <a:gd name="T38" fmla="*/ 54 w 71"/>
                <a:gd name="T39" fmla="*/ 16 h 71"/>
                <a:gd name="T40" fmla="*/ 40 w 71"/>
                <a:gd name="T41" fmla="*/ 21 h 71"/>
                <a:gd name="T42" fmla="*/ 28 w 71"/>
                <a:gd name="T43" fmla="*/ 9 h 71"/>
                <a:gd name="T44" fmla="*/ 26 w 71"/>
                <a:gd name="T45" fmla="*/ 26 h 71"/>
                <a:gd name="T46" fmla="*/ 9 w 71"/>
                <a:gd name="T47" fmla="*/ 28 h 71"/>
                <a:gd name="T48" fmla="*/ 23 w 71"/>
                <a:gd name="T49" fmla="*/ 38 h 71"/>
                <a:gd name="T50" fmla="*/ 16 w 71"/>
                <a:gd name="T51" fmla="*/ 54 h 71"/>
                <a:gd name="T52" fmla="*/ 33 w 71"/>
                <a:gd name="T53" fmla="*/ 4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5" y="71"/>
                  </a:moveTo>
                  <a:lnTo>
                    <a:pt x="31" y="52"/>
                  </a:lnTo>
                  <a:lnTo>
                    <a:pt x="9" y="61"/>
                  </a:lnTo>
                  <a:lnTo>
                    <a:pt x="19" y="40"/>
                  </a:lnTo>
                  <a:lnTo>
                    <a:pt x="0" y="26"/>
                  </a:lnTo>
                  <a:lnTo>
                    <a:pt x="23" y="21"/>
                  </a:lnTo>
                  <a:lnTo>
                    <a:pt x="26" y="0"/>
                  </a:lnTo>
                  <a:lnTo>
                    <a:pt x="40" y="16"/>
                  </a:lnTo>
                  <a:lnTo>
                    <a:pt x="61" y="9"/>
                  </a:lnTo>
                  <a:lnTo>
                    <a:pt x="54" y="31"/>
                  </a:lnTo>
                  <a:lnTo>
                    <a:pt x="71" y="45"/>
                  </a:lnTo>
                  <a:lnTo>
                    <a:pt x="47" y="47"/>
                  </a:lnTo>
                  <a:lnTo>
                    <a:pt x="45" y="71"/>
                  </a:lnTo>
                  <a:close/>
                  <a:moveTo>
                    <a:pt x="33" y="47"/>
                  </a:moveTo>
                  <a:lnTo>
                    <a:pt x="33" y="47"/>
                  </a:lnTo>
                  <a:lnTo>
                    <a:pt x="42" y="61"/>
                  </a:lnTo>
                  <a:lnTo>
                    <a:pt x="45" y="45"/>
                  </a:lnTo>
                  <a:lnTo>
                    <a:pt x="61" y="42"/>
                  </a:lnTo>
                  <a:lnTo>
                    <a:pt x="49" y="33"/>
                  </a:lnTo>
                  <a:lnTo>
                    <a:pt x="54" y="16"/>
                  </a:lnTo>
                  <a:lnTo>
                    <a:pt x="40" y="21"/>
                  </a:lnTo>
                  <a:lnTo>
                    <a:pt x="28" y="9"/>
                  </a:lnTo>
                  <a:lnTo>
                    <a:pt x="26" y="26"/>
                  </a:lnTo>
                  <a:lnTo>
                    <a:pt x="9" y="28"/>
                  </a:lnTo>
                  <a:lnTo>
                    <a:pt x="23" y="38"/>
                  </a:lnTo>
                  <a:lnTo>
                    <a:pt x="16" y="54"/>
                  </a:lnTo>
                  <a:lnTo>
                    <a:pt x="33" y="4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2" name="Freeform 594"/>
            <p:cNvSpPr>
              <a:spLocks noEditPoints="1"/>
            </p:cNvSpPr>
            <p:nvPr/>
          </p:nvSpPr>
          <p:spPr bwMode="auto">
            <a:xfrm>
              <a:off x="4210051" y="4816475"/>
              <a:ext cx="60325" cy="60325"/>
            </a:xfrm>
            <a:custGeom>
              <a:avLst/>
              <a:gdLst>
                <a:gd name="T0" fmla="*/ 24 w 38"/>
                <a:gd name="T1" fmla="*/ 38 h 38"/>
                <a:gd name="T2" fmla="*/ 17 w 38"/>
                <a:gd name="T3" fmla="*/ 29 h 38"/>
                <a:gd name="T4" fmla="*/ 5 w 38"/>
                <a:gd name="T5" fmla="*/ 34 h 38"/>
                <a:gd name="T6" fmla="*/ 10 w 38"/>
                <a:gd name="T7" fmla="*/ 22 h 38"/>
                <a:gd name="T8" fmla="*/ 0 w 38"/>
                <a:gd name="T9" fmla="*/ 15 h 38"/>
                <a:gd name="T10" fmla="*/ 12 w 38"/>
                <a:gd name="T11" fmla="*/ 12 h 38"/>
                <a:gd name="T12" fmla="*/ 15 w 38"/>
                <a:gd name="T13" fmla="*/ 0 h 38"/>
                <a:gd name="T14" fmla="*/ 22 w 38"/>
                <a:gd name="T15" fmla="*/ 10 h 38"/>
                <a:gd name="T16" fmla="*/ 33 w 38"/>
                <a:gd name="T17" fmla="*/ 5 h 38"/>
                <a:gd name="T18" fmla="*/ 29 w 38"/>
                <a:gd name="T19" fmla="*/ 17 h 38"/>
                <a:gd name="T20" fmla="*/ 38 w 38"/>
                <a:gd name="T21" fmla="*/ 24 h 38"/>
                <a:gd name="T22" fmla="*/ 26 w 38"/>
                <a:gd name="T23" fmla="*/ 26 h 38"/>
                <a:gd name="T24" fmla="*/ 24 w 38"/>
                <a:gd name="T25" fmla="*/ 38 h 38"/>
                <a:gd name="T26" fmla="*/ 19 w 38"/>
                <a:gd name="T27" fmla="*/ 24 h 38"/>
                <a:gd name="T28" fmla="*/ 19 w 38"/>
                <a:gd name="T29" fmla="*/ 24 h 38"/>
                <a:gd name="T30" fmla="*/ 22 w 38"/>
                <a:gd name="T31" fmla="*/ 29 h 38"/>
                <a:gd name="T32" fmla="*/ 24 w 38"/>
                <a:gd name="T33" fmla="*/ 22 h 38"/>
                <a:gd name="T34" fmla="*/ 29 w 38"/>
                <a:gd name="T35" fmla="*/ 22 h 38"/>
                <a:gd name="T36" fmla="*/ 24 w 38"/>
                <a:gd name="T37" fmla="*/ 17 h 38"/>
                <a:gd name="T38" fmla="*/ 26 w 38"/>
                <a:gd name="T39" fmla="*/ 12 h 38"/>
                <a:gd name="T40" fmla="*/ 22 w 38"/>
                <a:gd name="T41" fmla="*/ 15 h 38"/>
                <a:gd name="T42" fmla="*/ 17 w 38"/>
                <a:gd name="T43" fmla="*/ 10 h 38"/>
                <a:gd name="T44" fmla="*/ 17 w 38"/>
                <a:gd name="T45" fmla="*/ 15 h 38"/>
                <a:gd name="T46" fmla="*/ 10 w 38"/>
                <a:gd name="T47" fmla="*/ 17 h 38"/>
                <a:gd name="T48" fmla="*/ 15 w 38"/>
                <a:gd name="T49" fmla="*/ 19 h 38"/>
                <a:gd name="T50" fmla="*/ 12 w 38"/>
                <a:gd name="T51" fmla="*/ 26 h 38"/>
                <a:gd name="T52" fmla="*/ 19 w 38"/>
                <a:gd name="T53"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7" y="29"/>
                  </a:lnTo>
                  <a:lnTo>
                    <a:pt x="5" y="34"/>
                  </a:lnTo>
                  <a:lnTo>
                    <a:pt x="10" y="22"/>
                  </a:lnTo>
                  <a:lnTo>
                    <a:pt x="0" y="15"/>
                  </a:lnTo>
                  <a:lnTo>
                    <a:pt x="12" y="12"/>
                  </a:lnTo>
                  <a:lnTo>
                    <a:pt x="15" y="0"/>
                  </a:lnTo>
                  <a:lnTo>
                    <a:pt x="22" y="10"/>
                  </a:lnTo>
                  <a:lnTo>
                    <a:pt x="33" y="5"/>
                  </a:lnTo>
                  <a:lnTo>
                    <a:pt x="29" y="17"/>
                  </a:lnTo>
                  <a:lnTo>
                    <a:pt x="38" y="24"/>
                  </a:lnTo>
                  <a:lnTo>
                    <a:pt x="26" y="26"/>
                  </a:lnTo>
                  <a:lnTo>
                    <a:pt x="24" y="38"/>
                  </a:lnTo>
                  <a:close/>
                  <a:moveTo>
                    <a:pt x="19" y="24"/>
                  </a:moveTo>
                  <a:lnTo>
                    <a:pt x="19" y="24"/>
                  </a:lnTo>
                  <a:lnTo>
                    <a:pt x="22" y="29"/>
                  </a:lnTo>
                  <a:lnTo>
                    <a:pt x="24" y="22"/>
                  </a:lnTo>
                  <a:lnTo>
                    <a:pt x="29" y="22"/>
                  </a:lnTo>
                  <a:lnTo>
                    <a:pt x="24" y="17"/>
                  </a:lnTo>
                  <a:lnTo>
                    <a:pt x="26" y="12"/>
                  </a:lnTo>
                  <a:lnTo>
                    <a:pt x="22" y="15"/>
                  </a:lnTo>
                  <a:lnTo>
                    <a:pt x="17" y="10"/>
                  </a:lnTo>
                  <a:lnTo>
                    <a:pt x="17" y="15"/>
                  </a:lnTo>
                  <a:lnTo>
                    <a:pt x="10" y="17"/>
                  </a:lnTo>
                  <a:lnTo>
                    <a:pt x="15" y="19"/>
                  </a:lnTo>
                  <a:lnTo>
                    <a:pt x="12" y="26"/>
                  </a:lnTo>
                  <a:lnTo>
                    <a:pt x="19"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3" name="Freeform 595"/>
            <p:cNvSpPr>
              <a:spLocks noEditPoints="1"/>
            </p:cNvSpPr>
            <p:nvPr/>
          </p:nvSpPr>
          <p:spPr bwMode="auto">
            <a:xfrm>
              <a:off x="4187826" y="4876800"/>
              <a:ext cx="19050" cy="22225"/>
            </a:xfrm>
            <a:custGeom>
              <a:avLst/>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3 w 5"/>
                <a:gd name="T17" fmla="*/ 4 h 6"/>
                <a:gd name="T18" fmla="*/ 3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4"/>
                    <a:pt x="0" y="2"/>
                  </a:cubicBezTo>
                  <a:cubicBezTo>
                    <a:pt x="1" y="1"/>
                    <a:pt x="2" y="0"/>
                    <a:pt x="3" y="1"/>
                  </a:cubicBezTo>
                  <a:cubicBezTo>
                    <a:pt x="5" y="1"/>
                    <a:pt x="5" y="2"/>
                    <a:pt x="5" y="4"/>
                  </a:cubicBezTo>
                  <a:cubicBezTo>
                    <a:pt x="5" y="5"/>
                    <a:pt x="3" y="6"/>
                    <a:pt x="2" y="5"/>
                  </a:cubicBezTo>
                  <a:close/>
                  <a:moveTo>
                    <a:pt x="3" y="2"/>
                  </a:moveTo>
                  <a:cubicBezTo>
                    <a:pt x="3" y="2"/>
                    <a:pt x="3" y="2"/>
                    <a:pt x="3" y="2"/>
                  </a:cubicBezTo>
                  <a:cubicBezTo>
                    <a:pt x="3" y="2"/>
                    <a:pt x="2" y="2"/>
                    <a:pt x="2" y="3"/>
                  </a:cubicBezTo>
                  <a:cubicBezTo>
                    <a:pt x="2" y="3"/>
                    <a:pt x="2" y="4"/>
                    <a:pt x="3" y="4"/>
                  </a:cubicBezTo>
                  <a:cubicBezTo>
                    <a:pt x="3" y="4"/>
                    <a:pt x="3" y="4"/>
                    <a:pt x="3"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4" name="Freeform 596"/>
            <p:cNvSpPr>
              <a:spLocks noEditPoints="1"/>
            </p:cNvSpPr>
            <p:nvPr/>
          </p:nvSpPr>
          <p:spPr bwMode="auto">
            <a:xfrm>
              <a:off x="4275138" y="4794250"/>
              <a:ext cx="17463" cy="19050"/>
            </a:xfrm>
            <a:custGeom>
              <a:avLst/>
              <a:gdLst>
                <a:gd name="T0" fmla="*/ 2 w 5"/>
                <a:gd name="T1" fmla="*/ 5 h 5"/>
                <a:gd name="T2" fmla="*/ 1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3 w 5"/>
                <a:gd name="T17" fmla="*/ 3 h 5"/>
                <a:gd name="T18" fmla="*/ 4 w 5"/>
                <a:gd name="T19" fmla="*/ 3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5"/>
                    <a:pt x="0" y="3"/>
                    <a:pt x="1" y="2"/>
                  </a:cubicBezTo>
                  <a:cubicBezTo>
                    <a:pt x="1" y="1"/>
                    <a:pt x="2" y="0"/>
                    <a:pt x="3" y="0"/>
                  </a:cubicBezTo>
                  <a:cubicBezTo>
                    <a:pt x="5" y="1"/>
                    <a:pt x="5" y="2"/>
                    <a:pt x="5" y="3"/>
                  </a:cubicBezTo>
                  <a:cubicBezTo>
                    <a:pt x="5" y="5"/>
                    <a:pt x="3" y="5"/>
                    <a:pt x="2" y="5"/>
                  </a:cubicBezTo>
                  <a:close/>
                  <a:moveTo>
                    <a:pt x="3" y="2"/>
                  </a:moveTo>
                  <a:cubicBezTo>
                    <a:pt x="3" y="2"/>
                    <a:pt x="3" y="2"/>
                    <a:pt x="3" y="2"/>
                  </a:cubicBezTo>
                  <a:cubicBezTo>
                    <a:pt x="3" y="2"/>
                    <a:pt x="2" y="2"/>
                    <a:pt x="2" y="2"/>
                  </a:cubicBezTo>
                  <a:cubicBezTo>
                    <a:pt x="2" y="3"/>
                    <a:pt x="2" y="3"/>
                    <a:pt x="3" y="3"/>
                  </a:cubicBezTo>
                  <a:cubicBezTo>
                    <a:pt x="3" y="3"/>
                    <a:pt x="3" y="3"/>
                    <a:pt x="4"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5" name="Freeform 597"/>
            <p:cNvSpPr>
              <a:spLocks noEditPoints="1"/>
            </p:cNvSpPr>
            <p:nvPr/>
          </p:nvSpPr>
          <p:spPr bwMode="auto">
            <a:xfrm>
              <a:off x="4214813" y="4775200"/>
              <a:ext cx="22225" cy="23813"/>
            </a:xfrm>
            <a:custGeom>
              <a:avLst/>
              <a:gdLst>
                <a:gd name="T0" fmla="*/ 2 w 6"/>
                <a:gd name="T1" fmla="*/ 5 h 6"/>
                <a:gd name="T2" fmla="*/ 1 w 6"/>
                <a:gd name="T3" fmla="*/ 2 h 6"/>
                <a:gd name="T4" fmla="*/ 4 w 6"/>
                <a:gd name="T5" fmla="*/ 1 h 6"/>
                <a:gd name="T6" fmla="*/ 5 w 6"/>
                <a:gd name="T7" fmla="*/ 4 h 6"/>
                <a:gd name="T8" fmla="*/ 2 w 6"/>
                <a:gd name="T9" fmla="*/ 5 h 6"/>
                <a:gd name="T10" fmla="*/ 3 w 6"/>
                <a:gd name="T11" fmla="*/ 2 h 6"/>
                <a:gd name="T12" fmla="*/ 3 w 6"/>
                <a:gd name="T13" fmla="*/ 2 h 6"/>
                <a:gd name="T14" fmla="*/ 2 w 6"/>
                <a:gd name="T15" fmla="*/ 3 h 6"/>
                <a:gd name="T16" fmla="*/ 3 w 6"/>
                <a:gd name="T17" fmla="*/ 4 h 6"/>
                <a:gd name="T18" fmla="*/ 4 w 6"/>
                <a:gd name="T19" fmla="*/ 3 h 6"/>
                <a:gd name="T20" fmla="*/ 3 w 6"/>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2" y="5"/>
                  </a:moveTo>
                  <a:cubicBezTo>
                    <a:pt x="1" y="5"/>
                    <a:pt x="0" y="4"/>
                    <a:pt x="1" y="2"/>
                  </a:cubicBezTo>
                  <a:cubicBezTo>
                    <a:pt x="1" y="1"/>
                    <a:pt x="2" y="0"/>
                    <a:pt x="4" y="1"/>
                  </a:cubicBezTo>
                  <a:cubicBezTo>
                    <a:pt x="5" y="1"/>
                    <a:pt x="6" y="3"/>
                    <a:pt x="5" y="4"/>
                  </a:cubicBezTo>
                  <a:cubicBezTo>
                    <a:pt x="5" y="5"/>
                    <a:pt x="4" y="6"/>
                    <a:pt x="2" y="5"/>
                  </a:cubicBezTo>
                  <a:close/>
                  <a:moveTo>
                    <a:pt x="3" y="2"/>
                  </a:moveTo>
                  <a:cubicBezTo>
                    <a:pt x="3" y="2"/>
                    <a:pt x="3" y="2"/>
                    <a:pt x="3" y="2"/>
                  </a:cubicBezTo>
                  <a:cubicBezTo>
                    <a:pt x="3" y="2"/>
                    <a:pt x="3" y="3"/>
                    <a:pt x="2" y="3"/>
                  </a:cubicBezTo>
                  <a:cubicBezTo>
                    <a:pt x="2" y="3"/>
                    <a:pt x="3" y="4"/>
                    <a:pt x="3" y="4"/>
                  </a:cubicBezTo>
                  <a:cubicBezTo>
                    <a:pt x="3" y="4"/>
                    <a:pt x="4" y="4"/>
                    <a:pt x="4" y="3"/>
                  </a:cubicBezTo>
                  <a:cubicBezTo>
                    <a:pt x="4" y="3"/>
                    <a:pt x="4" y="3"/>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6" name="Freeform 598"/>
            <p:cNvSpPr>
              <a:spLocks noEditPoints="1"/>
            </p:cNvSpPr>
            <p:nvPr/>
          </p:nvSpPr>
          <p:spPr bwMode="auto">
            <a:xfrm>
              <a:off x="4173538" y="4821238"/>
              <a:ext cx="19050" cy="19050"/>
            </a:xfrm>
            <a:custGeom>
              <a:avLst/>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3 h 5"/>
                <a:gd name="T16" fmla="*/ 2 w 5"/>
                <a:gd name="T17" fmla="*/ 3 h 5"/>
                <a:gd name="T18" fmla="*/ 3 w 5"/>
                <a:gd name="T19" fmla="*/ 3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5"/>
                    <a:pt x="0" y="3"/>
                    <a:pt x="0" y="2"/>
                  </a:cubicBezTo>
                  <a:cubicBezTo>
                    <a:pt x="1" y="1"/>
                    <a:pt x="2" y="0"/>
                    <a:pt x="3" y="0"/>
                  </a:cubicBezTo>
                  <a:cubicBezTo>
                    <a:pt x="5" y="1"/>
                    <a:pt x="5" y="2"/>
                    <a:pt x="5" y="3"/>
                  </a:cubicBezTo>
                  <a:cubicBezTo>
                    <a:pt x="5" y="5"/>
                    <a:pt x="3" y="5"/>
                    <a:pt x="2" y="5"/>
                  </a:cubicBezTo>
                  <a:close/>
                  <a:moveTo>
                    <a:pt x="3" y="2"/>
                  </a:moveTo>
                  <a:cubicBezTo>
                    <a:pt x="3" y="2"/>
                    <a:pt x="3" y="2"/>
                    <a:pt x="3" y="2"/>
                  </a:cubicBezTo>
                  <a:cubicBezTo>
                    <a:pt x="2" y="2"/>
                    <a:pt x="2" y="2"/>
                    <a:pt x="2" y="3"/>
                  </a:cubicBezTo>
                  <a:cubicBezTo>
                    <a:pt x="2" y="3"/>
                    <a:pt x="2" y="3"/>
                    <a:pt x="2" y="3"/>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7" name="Freeform 599"/>
            <p:cNvSpPr>
              <a:spLocks noEditPoints="1"/>
            </p:cNvSpPr>
            <p:nvPr/>
          </p:nvSpPr>
          <p:spPr bwMode="auto">
            <a:xfrm>
              <a:off x="4289426" y="4854575"/>
              <a:ext cx="19050" cy="19050"/>
            </a:xfrm>
            <a:custGeom>
              <a:avLst/>
              <a:gdLst>
                <a:gd name="T0" fmla="*/ 2 w 5"/>
                <a:gd name="T1" fmla="*/ 4 h 5"/>
                <a:gd name="T2" fmla="*/ 0 w 5"/>
                <a:gd name="T3" fmla="*/ 2 h 5"/>
                <a:gd name="T4" fmla="*/ 3 w 5"/>
                <a:gd name="T5" fmla="*/ 0 h 5"/>
                <a:gd name="T6" fmla="*/ 5 w 5"/>
                <a:gd name="T7" fmla="*/ 3 h 5"/>
                <a:gd name="T8" fmla="*/ 2 w 5"/>
                <a:gd name="T9" fmla="*/ 4 h 5"/>
                <a:gd name="T10" fmla="*/ 3 w 5"/>
                <a:gd name="T11" fmla="*/ 2 h 5"/>
                <a:gd name="T12" fmla="*/ 3 w 5"/>
                <a:gd name="T13" fmla="*/ 2 h 5"/>
                <a:gd name="T14" fmla="*/ 2 w 5"/>
                <a:gd name="T15" fmla="*/ 2 h 5"/>
                <a:gd name="T16" fmla="*/ 2 w 5"/>
                <a:gd name="T17" fmla="*/ 3 h 5"/>
                <a:gd name="T18" fmla="*/ 3 w 5"/>
                <a:gd name="T19" fmla="*/ 2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0" y="4"/>
                    <a:pt x="0" y="3"/>
                    <a:pt x="0" y="2"/>
                  </a:cubicBezTo>
                  <a:cubicBezTo>
                    <a:pt x="1" y="0"/>
                    <a:pt x="2" y="0"/>
                    <a:pt x="3" y="0"/>
                  </a:cubicBezTo>
                  <a:cubicBezTo>
                    <a:pt x="4" y="0"/>
                    <a:pt x="5" y="2"/>
                    <a:pt x="5" y="3"/>
                  </a:cubicBezTo>
                  <a:cubicBezTo>
                    <a:pt x="4" y="4"/>
                    <a:pt x="3" y="5"/>
                    <a:pt x="2" y="4"/>
                  </a:cubicBezTo>
                  <a:close/>
                  <a:moveTo>
                    <a:pt x="3" y="2"/>
                  </a:moveTo>
                  <a:cubicBezTo>
                    <a:pt x="3" y="2"/>
                    <a:pt x="3" y="2"/>
                    <a:pt x="3" y="2"/>
                  </a:cubicBezTo>
                  <a:cubicBezTo>
                    <a:pt x="2" y="1"/>
                    <a:pt x="2" y="2"/>
                    <a:pt x="2" y="2"/>
                  </a:cubicBezTo>
                  <a:cubicBezTo>
                    <a:pt x="2" y="2"/>
                    <a:pt x="2" y="3"/>
                    <a:pt x="2" y="3"/>
                  </a:cubicBezTo>
                  <a:cubicBezTo>
                    <a:pt x="3" y="3"/>
                    <a:pt x="3" y="3"/>
                    <a:pt x="3" y="2"/>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8" name="Freeform 600"/>
            <p:cNvSpPr/>
            <p:nvPr/>
          </p:nvSpPr>
          <p:spPr bwMode="auto">
            <a:xfrm>
              <a:off x="4564063" y="4768850"/>
              <a:ext cx="17463" cy="52388"/>
            </a:xfrm>
            <a:custGeom>
              <a:avLst/>
              <a:gdLst>
                <a:gd name="T0" fmla="*/ 4 w 11"/>
                <a:gd name="T1" fmla="*/ 33 h 33"/>
                <a:gd name="T2" fmla="*/ 0 w 11"/>
                <a:gd name="T3" fmla="*/ 33 h 33"/>
                <a:gd name="T4" fmla="*/ 9 w 11"/>
                <a:gd name="T5" fmla="*/ 0 h 33"/>
                <a:gd name="T6" fmla="*/ 11 w 11"/>
                <a:gd name="T7" fmla="*/ 2 h 33"/>
                <a:gd name="T8" fmla="*/ 4 w 11"/>
                <a:gd name="T9" fmla="*/ 33 h 33"/>
              </a:gdLst>
              <a:ahLst/>
              <a:cxnLst>
                <a:cxn ang="0">
                  <a:pos x="T0" y="T1"/>
                </a:cxn>
                <a:cxn ang="0">
                  <a:pos x="T2" y="T3"/>
                </a:cxn>
                <a:cxn ang="0">
                  <a:pos x="T4" y="T5"/>
                </a:cxn>
                <a:cxn ang="0">
                  <a:pos x="T6" y="T7"/>
                </a:cxn>
                <a:cxn ang="0">
                  <a:pos x="T8" y="T9"/>
                </a:cxn>
              </a:cxnLst>
              <a:rect l="0" t="0" r="r" b="b"/>
              <a:pathLst>
                <a:path w="11" h="33">
                  <a:moveTo>
                    <a:pt x="4" y="33"/>
                  </a:moveTo>
                  <a:lnTo>
                    <a:pt x="0" y="33"/>
                  </a:lnTo>
                  <a:lnTo>
                    <a:pt x="9" y="0"/>
                  </a:lnTo>
                  <a:lnTo>
                    <a:pt x="11" y="2"/>
                  </a:lnTo>
                  <a:lnTo>
                    <a:pt x="4"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9" name="Freeform 601"/>
            <p:cNvSpPr/>
            <p:nvPr/>
          </p:nvSpPr>
          <p:spPr bwMode="auto">
            <a:xfrm>
              <a:off x="4559301" y="4772025"/>
              <a:ext cx="15875" cy="26988"/>
            </a:xfrm>
            <a:custGeom>
              <a:avLst/>
              <a:gdLst>
                <a:gd name="T0" fmla="*/ 7 w 10"/>
                <a:gd name="T1" fmla="*/ 17 h 17"/>
                <a:gd name="T2" fmla="*/ 0 w 10"/>
                <a:gd name="T3" fmla="*/ 2 h 17"/>
                <a:gd name="T4" fmla="*/ 3 w 10"/>
                <a:gd name="T5" fmla="*/ 0 h 17"/>
                <a:gd name="T6" fmla="*/ 10 w 10"/>
                <a:gd name="T7" fmla="*/ 14 h 17"/>
                <a:gd name="T8" fmla="*/ 7 w 10"/>
                <a:gd name="T9" fmla="*/ 17 h 17"/>
              </a:gdLst>
              <a:ahLst/>
              <a:cxnLst>
                <a:cxn ang="0">
                  <a:pos x="T0" y="T1"/>
                </a:cxn>
                <a:cxn ang="0">
                  <a:pos x="T2" y="T3"/>
                </a:cxn>
                <a:cxn ang="0">
                  <a:pos x="T4" y="T5"/>
                </a:cxn>
                <a:cxn ang="0">
                  <a:pos x="T6" y="T7"/>
                </a:cxn>
                <a:cxn ang="0">
                  <a:pos x="T8" y="T9"/>
                </a:cxn>
              </a:cxnLst>
              <a:rect l="0" t="0" r="r" b="b"/>
              <a:pathLst>
                <a:path w="10" h="17">
                  <a:moveTo>
                    <a:pt x="7" y="17"/>
                  </a:moveTo>
                  <a:lnTo>
                    <a:pt x="0" y="2"/>
                  </a:lnTo>
                  <a:lnTo>
                    <a:pt x="3" y="0"/>
                  </a:lnTo>
                  <a:lnTo>
                    <a:pt x="10"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0" name="Freeform 602"/>
            <p:cNvSpPr/>
            <p:nvPr/>
          </p:nvSpPr>
          <p:spPr bwMode="auto">
            <a:xfrm>
              <a:off x="4570413" y="4779963"/>
              <a:ext cx="26988" cy="19050"/>
            </a:xfrm>
            <a:custGeom>
              <a:avLst/>
              <a:gdLst>
                <a:gd name="T0" fmla="*/ 3 w 17"/>
                <a:gd name="T1" fmla="*/ 12 h 12"/>
                <a:gd name="T2" fmla="*/ 0 w 17"/>
                <a:gd name="T3" fmla="*/ 9 h 12"/>
                <a:gd name="T4" fmla="*/ 14 w 17"/>
                <a:gd name="T5" fmla="*/ 0 h 12"/>
                <a:gd name="T6" fmla="*/ 17 w 17"/>
                <a:gd name="T7" fmla="*/ 5 h 12"/>
                <a:gd name="T8" fmla="*/ 3 w 17"/>
                <a:gd name="T9" fmla="*/ 12 h 12"/>
              </a:gdLst>
              <a:ahLst/>
              <a:cxnLst>
                <a:cxn ang="0">
                  <a:pos x="T0" y="T1"/>
                </a:cxn>
                <a:cxn ang="0">
                  <a:pos x="T2" y="T3"/>
                </a:cxn>
                <a:cxn ang="0">
                  <a:pos x="T4" y="T5"/>
                </a:cxn>
                <a:cxn ang="0">
                  <a:pos x="T6" y="T7"/>
                </a:cxn>
                <a:cxn ang="0">
                  <a:pos x="T8" y="T9"/>
                </a:cxn>
              </a:cxnLst>
              <a:rect l="0" t="0" r="r" b="b"/>
              <a:pathLst>
                <a:path w="17" h="12">
                  <a:moveTo>
                    <a:pt x="3" y="12"/>
                  </a:moveTo>
                  <a:lnTo>
                    <a:pt x="0" y="9"/>
                  </a:lnTo>
                  <a:lnTo>
                    <a:pt x="14" y="0"/>
                  </a:lnTo>
                  <a:lnTo>
                    <a:pt x="17"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1" name="Freeform 603"/>
            <p:cNvSpPr/>
            <p:nvPr/>
          </p:nvSpPr>
          <p:spPr bwMode="auto">
            <a:xfrm>
              <a:off x="4533901" y="4870450"/>
              <a:ext cx="22225" cy="52388"/>
            </a:xfrm>
            <a:custGeom>
              <a:avLst/>
              <a:gdLst>
                <a:gd name="T0" fmla="*/ 4 w 14"/>
                <a:gd name="T1" fmla="*/ 33 h 33"/>
                <a:gd name="T2" fmla="*/ 0 w 14"/>
                <a:gd name="T3" fmla="*/ 33 h 33"/>
                <a:gd name="T4" fmla="*/ 9 w 14"/>
                <a:gd name="T5" fmla="*/ 0 h 33"/>
                <a:gd name="T6" fmla="*/ 14 w 14"/>
                <a:gd name="T7" fmla="*/ 2 h 33"/>
                <a:gd name="T8" fmla="*/ 4 w 14"/>
                <a:gd name="T9" fmla="*/ 33 h 33"/>
              </a:gdLst>
              <a:ahLst/>
              <a:cxnLst>
                <a:cxn ang="0">
                  <a:pos x="T0" y="T1"/>
                </a:cxn>
                <a:cxn ang="0">
                  <a:pos x="T2" y="T3"/>
                </a:cxn>
                <a:cxn ang="0">
                  <a:pos x="T4" y="T5"/>
                </a:cxn>
                <a:cxn ang="0">
                  <a:pos x="T6" y="T7"/>
                </a:cxn>
                <a:cxn ang="0">
                  <a:pos x="T8" y="T9"/>
                </a:cxn>
              </a:cxnLst>
              <a:rect l="0" t="0" r="r" b="b"/>
              <a:pathLst>
                <a:path w="14" h="33">
                  <a:moveTo>
                    <a:pt x="4" y="33"/>
                  </a:moveTo>
                  <a:lnTo>
                    <a:pt x="0" y="33"/>
                  </a:lnTo>
                  <a:lnTo>
                    <a:pt x="9" y="0"/>
                  </a:lnTo>
                  <a:lnTo>
                    <a:pt x="14" y="2"/>
                  </a:lnTo>
                  <a:lnTo>
                    <a:pt x="4"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2" name="Freeform 604"/>
            <p:cNvSpPr/>
            <p:nvPr/>
          </p:nvSpPr>
          <p:spPr bwMode="auto">
            <a:xfrm>
              <a:off x="4540251" y="4895850"/>
              <a:ext cx="19050" cy="22225"/>
            </a:xfrm>
            <a:custGeom>
              <a:avLst/>
              <a:gdLst>
                <a:gd name="T0" fmla="*/ 7 w 12"/>
                <a:gd name="T1" fmla="*/ 14 h 14"/>
                <a:gd name="T2" fmla="*/ 0 w 12"/>
                <a:gd name="T3" fmla="*/ 0 h 14"/>
                <a:gd name="T4" fmla="*/ 5 w 12"/>
                <a:gd name="T5" fmla="*/ 0 h 14"/>
                <a:gd name="T6" fmla="*/ 12 w 12"/>
                <a:gd name="T7" fmla="*/ 14 h 14"/>
                <a:gd name="T8" fmla="*/ 7 w 12"/>
                <a:gd name="T9" fmla="*/ 14 h 14"/>
              </a:gdLst>
              <a:ahLst/>
              <a:cxnLst>
                <a:cxn ang="0">
                  <a:pos x="T0" y="T1"/>
                </a:cxn>
                <a:cxn ang="0">
                  <a:pos x="T2" y="T3"/>
                </a:cxn>
                <a:cxn ang="0">
                  <a:pos x="T4" y="T5"/>
                </a:cxn>
                <a:cxn ang="0">
                  <a:pos x="T6" y="T7"/>
                </a:cxn>
                <a:cxn ang="0">
                  <a:pos x="T8" y="T9"/>
                </a:cxn>
              </a:cxnLst>
              <a:rect l="0" t="0" r="r" b="b"/>
              <a:pathLst>
                <a:path w="12" h="14">
                  <a:moveTo>
                    <a:pt x="7" y="14"/>
                  </a:moveTo>
                  <a:lnTo>
                    <a:pt x="0" y="0"/>
                  </a:lnTo>
                  <a:lnTo>
                    <a:pt x="5" y="0"/>
                  </a:lnTo>
                  <a:lnTo>
                    <a:pt x="12" y="14"/>
                  </a:lnTo>
                  <a:lnTo>
                    <a:pt x="7"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3" name="Freeform 605"/>
            <p:cNvSpPr/>
            <p:nvPr/>
          </p:nvSpPr>
          <p:spPr bwMode="auto">
            <a:xfrm>
              <a:off x="4518026" y="4892675"/>
              <a:ext cx="26988" cy="17463"/>
            </a:xfrm>
            <a:custGeom>
              <a:avLst/>
              <a:gdLst>
                <a:gd name="T0" fmla="*/ 3 w 17"/>
                <a:gd name="T1" fmla="*/ 11 h 11"/>
                <a:gd name="T2" fmla="*/ 0 w 17"/>
                <a:gd name="T3" fmla="*/ 9 h 11"/>
                <a:gd name="T4" fmla="*/ 14 w 17"/>
                <a:gd name="T5" fmla="*/ 0 h 11"/>
                <a:gd name="T6" fmla="*/ 17 w 17"/>
                <a:gd name="T7" fmla="*/ 4 h 11"/>
                <a:gd name="T8" fmla="*/ 3 w 17"/>
                <a:gd name="T9" fmla="*/ 11 h 11"/>
              </a:gdLst>
              <a:ahLst/>
              <a:cxnLst>
                <a:cxn ang="0">
                  <a:pos x="T0" y="T1"/>
                </a:cxn>
                <a:cxn ang="0">
                  <a:pos x="T2" y="T3"/>
                </a:cxn>
                <a:cxn ang="0">
                  <a:pos x="T4" y="T5"/>
                </a:cxn>
                <a:cxn ang="0">
                  <a:pos x="T6" y="T7"/>
                </a:cxn>
                <a:cxn ang="0">
                  <a:pos x="T8" y="T9"/>
                </a:cxn>
              </a:cxnLst>
              <a:rect l="0" t="0" r="r" b="b"/>
              <a:pathLst>
                <a:path w="17" h="11">
                  <a:moveTo>
                    <a:pt x="3" y="11"/>
                  </a:moveTo>
                  <a:lnTo>
                    <a:pt x="0" y="9"/>
                  </a:lnTo>
                  <a:lnTo>
                    <a:pt x="14" y="0"/>
                  </a:lnTo>
                  <a:lnTo>
                    <a:pt x="17" y="4"/>
                  </a:lnTo>
                  <a:lnTo>
                    <a:pt x="3" y="1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4" name="Freeform 606"/>
            <p:cNvSpPr/>
            <p:nvPr/>
          </p:nvSpPr>
          <p:spPr bwMode="auto">
            <a:xfrm>
              <a:off x="4495801" y="4794250"/>
              <a:ext cx="44450" cy="38100"/>
            </a:xfrm>
            <a:custGeom>
              <a:avLst/>
              <a:gdLst>
                <a:gd name="T0" fmla="*/ 28 w 28"/>
                <a:gd name="T1" fmla="*/ 24 h 24"/>
                <a:gd name="T2" fmla="*/ 0 w 28"/>
                <a:gd name="T3" fmla="*/ 5 h 24"/>
                <a:gd name="T4" fmla="*/ 2 w 28"/>
                <a:gd name="T5" fmla="*/ 0 h 24"/>
                <a:gd name="T6" fmla="*/ 28 w 28"/>
                <a:gd name="T7" fmla="*/ 19 h 24"/>
                <a:gd name="T8" fmla="*/ 28 w 28"/>
                <a:gd name="T9" fmla="*/ 24 h 24"/>
              </a:gdLst>
              <a:ahLst/>
              <a:cxnLst>
                <a:cxn ang="0">
                  <a:pos x="T0" y="T1"/>
                </a:cxn>
                <a:cxn ang="0">
                  <a:pos x="T2" y="T3"/>
                </a:cxn>
                <a:cxn ang="0">
                  <a:pos x="T4" y="T5"/>
                </a:cxn>
                <a:cxn ang="0">
                  <a:pos x="T6" y="T7"/>
                </a:cxn>
                <a:cxn ang="0">
                  <a:pos x="T8" y="T9"/>
                </a:cxn>
              </a:cxnLst>
              <a:rect l="0" t="0" r="r" b="b"/>
              <a:pathLst>
                <a:path w="28" h="24">
                  <a:moveTo>
                    <a:pt x="28" y="24"/>
                  </a:moveTo>
                  <a:lnTo>
                    <a:pt x="0" y="5"/>
                  </a:lnTo>
                  <a:lnTo>
                    <a:pt x="2" y="0"/>
                  </a:lnTo>
                  <a:lnTo>
                    <a:pt x="28" y="19"/>
                  </a:lnTo>
                  <a:lnTo>
                    <a:pt x="28"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5" name="Freeform 608"/>
            <p:cNvSpPr/>
            <p:nvPr/>
          </p:nvSpPr>
          <p:spPr bwMode="auto">
            <a:xfrm>
              <a:off x="4495801" y="4810125"/>
              <a:ext cx="22225" cy="11113"/>
            </a:xfrm>
            <a:custGeom>
              <a:avLst/>
              <a:gdLst>
                <a:gd name="T0" fmla="*/ 0 w 14"/>
                <a:gd name="T1" fmla="*/ 7 h 7"/>
                <a:gd name="T2" fmla="*/ 0 w 14"/>
                <a:gd name="T3" fmla="*/ 4 h 7"/>
                <a:gd name="T4" fmla="*/ 14 w 14"/>
                <a:gd name="T5" fmla="*/ 0 h 7"/>
                <a:gd name="T6" fmla="*/ 14 w 14"/>
                <a:gd name="T7" fmla="*/ 4 h 7"/>
                <a:gd name="T8" fmla="*/ 0 w 14"/>
                <a:gd name="T9" fmla="*/ 7 h 7"/>
              </a:gdLst>
              <a:ahLst/>
              <a:cxnLst>
                <a:cxn ang="0">
                  <a:pos x="T0" y="T1"/>
                </a:cxn>
                <a:cxn ang="0">
                  <a:pos x="T2" y="T3"/>
                </a:cxn>
                <a:cxn ang="0">
                  <a:pos x="T4" y="T5"/>
                </a:cxn>
                <a:cxn ang="0">
                  <a:pos x="T6" y="T7"/>
                </a:cxn>
                <a:cxn ang="0">
                  <a:pos x="T8" y="T9"/>
                </a:cxn>
              </a:cxnLst>
              <a:rect l="0" t="0" r="r" b="b"/>
              <a:pathLst>
                <a:path w="14" h="7">
                  <a:moveTo>
                    <a:pt x="0" y="7"/>
                  </a:moveTo>
                  <a:lnTo>
                    <a:pt x="0" y="4"/>
                  </a:lnTo>
                  <a:lnTo>
                    <a:pt x="14" y="0"/>
                  </a:lnTo>
                  <a:lnTo>
                    <a:pt x="14" y="4"/>
                  </a:lnTo>
                  <a:lnTo>
                    <a:pt x="0" y="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6" name="Freeform 609"/>
            <p:cNvSpPr/>
            <p:nvPr/>
          </p:nvSpPr>
          <p:spPr bwMode="auto">
            <a:xfrm>
              <a:off x="4510088" y="4787900"/>
              <a:ext cx="12700" cy="25400"/>
            </a:xfrm>
            <a:custGeom>
              <a:avLst/>
              <a:gdLst>
                <a:gd name="T0" fmla="*/ 5 w 8"/>
                <a:gd name="T1" fmla="*/ 16 h 16"/>
                <a:gd name="T2" fmla="*/ 0 w 8"/>
                <a:gd name="T3" fmla="*/ 2 h 16"/>
                <a:gd name="T4" fmla="*/ 5 w 8"/>
                <a:gd name="T5" fmla="*/ 0 h 16"/>
                <a:gd name="T6" fmla="*/ 8 w 8"/>
                <a:gd name="T7" fmla="*/ 16 h 16"/>
                <a:gd name="T8" fmla="*/ 5 w 8"/>
                <a:gd name="T9" fmla="*/ 16 h 16"/>
              </a:gdLst>
              <a:ahLst/>
              <a:cxnLst>
                <a:cxn ang="0">
                  <a:pos x="T0" y="T1"/>
                </a:cxn>
                <a:cxn ang="0">
                  <a:pos x="T2" y="T3"/>
                </a:cxn>
                <a:cxn ang="0">
                  <a:pos x="T4" y="T5"/>
                </a:cxn>
                <a:cxn ang="0">
                  <a:pos x="T6" y="T7"/>
                </a:cxn>
                <a:cxn ang="0">
                  <a:pos x="T8" y="T9"/>
                </a:cxn>
              </a:cxnLst>
              <a:rect l="0" t="0" r="r" b="b"/>
              <a:pathLst>
                <a:path w="8" h="16">
                  <a:moveTo>
                    <a:pt x="5" y="16"/>
                  </a:moveTo>
                  <a:lnTo>
                    <a:pt x="0" y="2"/>
                  </a:lnTo>
                  <a:lnTo>
                    <a:pt x="5" y="0"/>
                  </a:lnTo>
                  <a:lnTo>
                    <a:pt x="8" y="16"/>
                  </a:lnTo>
                  <a:lnTo>
                    <a:pt x="5"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7" name="Freeform 610"/>
            <p:cNvSpPr/>
            <p:nvPr/>
          </p:nvSpPr>
          <p:spPr bwMode="auto">
            <a:xfrm>
              <a:off x="4481513" y="4851400"/>
              <a:ext cx="52388" cy="19050"/>
            </a:xfrm>
            <a:custGeom>
              <a:avLst/>
              <a:gdLst>
                <a:gd name="T0" fmla="*/ 2 w 33"/>
                <a:gd name="T1" fmla="*/ 12 h 12"/>
                <a:gd name="T2" fmla="*/ 0 w 33"/>
                <a:gd name="T3" fmla="*/ 7 h 12"/>
                <a:gd name="T4" fmla="*/ 33 w 33"/>
                <a:gd name="T5" fmla="*/ 0 h 12"/>
                <a:gd name="T6" fmla="*/ 33 w 33"/>
                <a:gd name="T7" fmla="*/ 4 h 12"/>
                <a:gd name="T8" fmla="*/ 2 w 33"/>
                <a:gd name="T9" fmla="*/ 12 h 12"/>
              </a:gdLst>
              <a:ahLst/>
              <a:cxnLst>
                <a:cxn ang="0">
                  <a:pos x="T0" y="T1"/>
                </a:cxn>
                <a:cxn ang="0">
                  <a:pos x="T2" y="T3"/>
                </a:cxn>
                <a:cxn ang="0">
                  <a:pos x="T4" y="T5"/>
                </a:cxn>
                <a:cxn ang="0">
                  <a:pos x="T6" y="T7"/>
                </a:cxn>
                <a:cxn ang="0">
                  <a:pos x="T8" y="T9"/>
                </a:cxn>
              </a:cxnLst>
              <a:rect l="0" t="0" r="r" b="b"/>
              <a:pathLst>
                <a:path w="33" h="12">
                  <a:moveTo>
                    <a:pt x="2" y="12"/>
                  </a:moveTo>
                  <a:lnTo>
                    <a:pt x="0" y="7"/>
                  </a:lnTo>
                  <a:lnTo>
                    <a:pt x="33" y="0"/>
                  </a:lnTo>
                  <a:lnTo>
                    <a:pt x="33" y="4"/>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8" name="Freeform 611"/>
            <p:cNvSpPr/>
            <p:nvPr/>
          </p:nvSpPr>
          <p:spPr bwMode="auto">
            <a:xfrm>
              <a:off x="4492626" y="4857750"/>
              <a:ext cx="17463" cy="26988"/>
            </a:xfrm>
            <a:custGeom>
              <a:avLst/>
              <a:gdLst>
                <a:gd name="T0" fmla="*/ 4 w 11"/>
                <a:gd name="T1" fmla="*/ 17 h 17"/>
                <a:gd name="T2" fmla="*/ 0 w 11"/>
                <a:gd name="T3" fmla="*/ 15 h 17"/>
                <a:gd name="T4" fmla="*/ 9 w 11"/>
                <a:gd name="T5" fmla="*/ 0 h 17"/>
                <a:gd name="T6" fmla="*/ 11 w 11"/>
                <a:gd name="T7" fmla="*/ 3 h 17"/>
                <a:gd name="T8" fmla="*/ 4 w 11"/>
                <a:gd name="T9" fmla="*/ 17 h 17"/>
              </a:gdLst>
              <a:ahLst/>
              <a:cxnLst>
                <a:cxn ang="0">
                  <a:pos x="T0" y="T1"/>
                </a:cxn>
                <a:cxn ang="0">
                  <a:pos x="T2" y="T3"/>
                </a:cxn>
                <a:cxn ang="0">
                  <a:pos x="T4" y="T5"/>
                </a:cxn>
                <a:cxn ang="0">
                  <a:pos x="T6" y="T7"/>
                </a:cxn>
                <a:cxn ang="0">
                  <a:pos x="T8" y="T9"/>
                </a:cxn>
              </a:cxnLst>
              <a:rect l="0" t="0" r="r" b="b"/>
              <a:pathLst>
                <a:path w="11" h="17">
                  <a:moveTo>
                    <a:pt x="4" y="17"/>
                  </a:moveTo>
                  <a:lnTo>
                    <a:pt x="0" y="15"/>
                  </a:lnTo>
                  <a:lnTo>
                    <a:pt x="9" y="0"/>
                  </a:lnTo>
                  <a:lnTo>
                    <a:pt x="11" y="3"/>
                  </a:lnTo>
                  <a:lnTo>
                    <a:pt x="4"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9" name="Freeform 612"/>
            <p:cNvSpPr/>
            <p:nvPr/>
          </p:nvSpPr>
          <p:spPr bwMode="auto">
            <a:xfrm>
              <a:off x="4484688" y="4843462"/>
              <a:ext cx="25400" cy="19050"/>
            </a:xfrm>
            <a:custGeom>
              <a:avLst/>
              <a:gdLst>
                <a:gd name="T0" fmla="*/ 14 w 16"/>
                <a:gd name="T1" fmla="*/ 12 h 12"/>
                <a:gd name="T2" fmla="*/ 0 w 16"/>
                <a:gd name="T3" fmla="*/ 5 h 12"/>
                <a:gd name="T4" fmla="*/ 2 w 16"/>
                <a:gd name="T5" fmla="*/ 0 h 12"/>
                <a:gd name="T6" fmla="*/ 16 w 16"/>
                <a:gd name="T7" fmla="*/ 9 h 12"/>
                <a:gd name="T8" fmla="*/ 14 w 16"/>
                <a:gd name="T9" fmla="*/ 12 h 12"/>
              </a:gdLst>
              <a:ahLst/>
              <a:cxnLst>
                <a:cxn ang="0">
                  <a:pos x="T0" y="T1"/>
                </a:cxn>
                <a:cxn ang="0">
                  <a:pos x="T2" y="T3"/>
                </a:cxn>
                <a:cxn ang="0">
                  <a:pos x="T4" y="T5"/>
                </a:cxn>
                <a:cxn ang="0">
                  <a:pos x="T6" y="T7"/>
                </a:cxn>
                <a:cxn ang="0">
                  <a:pos x="T8" y="T9"/>
                </a:cxn>
              </a:cxnLst>
              <a:rect l="0" t="0" r="r" b="b"/>
              <a:pathLst>
                <a:path w="16" h="12">
                  <a:moveTo>
                    <a:pt x="14" y="12"/>
                  </a:moveTo>
                  <a:lnTo>
                    <a:pt x="0" y="5"/>
                  </a:lnTo>
                  <a:lnTo>
                    <a:pt x="2" y="0"/>
                  </a:lnTo>
                  <a:lnTo>
                    <a:pt x="16" y="9"/>
                  </a:lnTo>
                  <a:lnTo>
                    <a:pt x="14"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0" name="Freeform 613"/>
            <p:cNvSpPr/>
            <p:nvPr/>
          </p:nvSpPr>
          <p:spPr bwMode="auto">
            <a:xfrm>
              <a:off x="4575176" y="4862512"/>
              <a:ext cx="36513" cy="44450"/>
            </a:xfrm>
            <a:custGeom>
              <a:avLst/>
              <a:gdLst>
                <a:gd name="T0" fmla="*/ 21 w 23"/>
                <a:gd name="T1" fmla="*/ 28 h 28"/>
                <a:gd name="T2" fmla="*/ 0 w 23"/>
                <a:gd name="T3" fmla="*/ 2 h 28"/>
                <a:gd name="T4" fmla="*/ 2 w 23"/>
                <a:gd name="T5" fmla="*/ 0 h 28"/>
                <a:gd name="T6" fmla="*/ 23 w 23"/>
                <a:gd name="T7" fmla="*/ 26 h 28"/>
                <a:gd name="T8" fmla="*/ 21 w 23"/>
                <a:gd name="T9" fmla="*/ 28 h 28"/>
              </a:gdLst>
              <a:ahLst/>
              <a:cxnLst>
                <a:cxn ang="0">
                  <a:pos x="T0" y="T1"/>
                </a:cxn>
                <a:cxn ang="0">
                  <a:pos x="T2" y="T3"/>
                </a:cxn>
                <a:cxn ang="0">
                  <a:pos x="T4" y="T5"/>
                </a:cxn>
                <a:cxn ang="0">
                  <a:pos x="T6" y="T7"/>
                </a:cxn>
                <a:cxn ang="0">
                  <a:pos x="T8" y="T9"/>
                </a:cxn>
              </a:cxnLst>
              <a:rect l="0" t="0" r="r" b="b"/>
              <a:pathLst>
                <a:path w="23" h="28">
                  <a:moveTo>
                    <a:pt x="21" y="28"/>
                  </a:moveTo>
                  <a:lnTo>
                    <a:pt x="0" y="2"/>
                  </a:lnTo>
                  <a:lnTo>
                    <a:pt x="2" y="0"/>
                  </a:lnTo>
                  <a:lnTo>
                    <a:pt x="23"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1" name="Freeform 614"/>
            <p:cNvSpPr/>
            <p:nvPr/>
          </p:nvSpPr>
          <p:spPr bwMode="auto">
            <a:xfrm>
              <a:off x="4592638" y="4881562"/>
              <a:ext cx="26988" cy="6350"/>
            </a:xfrm>
            <a:custGeom>
              <a:avLst/>
              <a:gdLst>
                <a:gd name="T0" fmla="*/ 0 w 17"/>
                <a:gd name="T1" fmla="*/ 4 h 4"/>
                <a:gd name="T2" fmla="*/ 0 w 17"/>
                <a:gd name="T3" fmla="*/ 0 h 4"/>
                <a:gd name="T4" fmla="*/ 17 w 17"/>
                <a:gd name="T5" fmla="*/ 2 h 4"/>
                <a:gd name="T6" fmla="*/ 17 w 17"/>
                <a:gd name="T7" fmla="*/ 4 h 4"/>
                <a:gd name="T8" fmla="*/ 0 w 17"/>
                <a:gd name="T9" fmla="*/ 4 h 4"/>
              </a:gdLst>
              <a:ahLst/>
              <a:cxnLst>
                <a:cxn ang="0">
                  <a:pos x="T0" y="T1"/>
                </a:cxn>
                <a:cxn ang="0">
                  <a:pos x="T2" y="T3"/>
                </a:cxn>
                <a:cxn ang="0">
                  <a:pos x="T4" y="T5"/>
                </a:cxn>
                <a:cxn ang="0">
                  <a:pos x="T6" y="T7"/>
                </a:cxn>
                <a:cxn ang="0">
                  <a:pos x="T8" y="T9"/>
                </a:cxn>
              </a:cxnLst>
              <a:rect l="0" t="0" r="r" b="b"/>
              <a:pathLst>
                <a:path w="17" h="4">
                  <a:moveTo>
                    <a:pt x="0" y="4"/>
                  </a:moveTo>
                  <a:lnTo>
                    <a:pt x="0" y="0"/>
                  </a:lnTo>
                  <a:lnTo>
                    <a:pt x="17" y="2"/>
                  </a:lnTo>
                  <a:lnTo>
                    <a:pt x="17"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2" name="Freeform 615"/>
            <p:cNvSpPr/>
            <p:nvPr/>
          </p:nvSpPr>
          <p:spPr bwMode="auto">
            <a:xfrm>
              <a:off x="4586288" y="4884737"/>
              <a:ext cx="11113" cy="25400"/>
            </a:xfrm>
            <a:custGeom>
              <a:avLst/>
              <a:gdLst>
                <a:gd name="T0" fmla="*/ 0 w 7"/>
                <a:gd name="T1" fmla="*/ 16 h 16"/>
                <a:gd name="T2" fmla="*/ 2 w 7"/>
                <a:gd name="T3" fmla="*/ 0 h 16"/>
                <a:gd name="T4" fmla="*/ 7 w 7"/>
                <a:gd name="T5" fmla="*/ 0 h 16"/>
                <a:gd name="T6" fmla="*/ 4 w 7"/>
                <a:gd name="T7" fmla="*/ 16 h 16"/>
                <a:gd name="T8" fmla="*/ 0 w 7"/>
                <a:gd name="T9" fmla="*/ 16 h 16"/>
              </a:gdLst>
              <a:ahLst/>
              <a:cxnLst>
                <a:cxn ang="0">
                  <a:pos x="T0" y="T1"/>
                </a:cxn>
                <a:cxn ang="0">
                  <a:pos x="T2" y="T3"/>
                </a:cxn>
                <a:cxn ang="0">
                  <a:pos x="T4" y="T5"/>
                </a:cxn>
                <a:cxn ang="0">
                  <a:pos x="T6" y="T7"/>
                </a:cxn>
                <a:cxn ang="0">
                  <a:pos x="T8" y="T9"/>
                </a:cxn>
              </a:cxnLst>
              <a:rect l="0" t="0" r="r" b="b"/>
              <a:pathLst>
                <a:path w="7" h="16">
                  <a:moveTo>
                    <a:pt x="0" y="16"/>
                  </a:moveTo>
                  <a:lnTo>
                    <a:pt x="2" y="0"/>
                  </a:lnTo>
                  <a:lnTo>
                    <a:pt x="7" y="0"/>
                  </a:lnTo>
                  <a:lnTo>
                    <a:pt x="4" y="16"/>
                  </a:lnTo>
                  <a:lnTo>
                    <a:pt x="0"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3" name="Rectangle 616"/>
            <p:cNvSpPr>
              <a:spLocks noChangeArrowheads="1"/>
            </p:cNvSpPr>
            <p:nvPr/>
          </p:nvSpPr>
          <p:spPr bwMode="auto">
            <a:xfrm>
              <a:off x="4586288" y="4835525"/>
              <a:ext cx="52388" cy="7938"/>
            </a:xfrm>
            <a:prstGeom prst="rect">
              <a:avLst/>
            </a:prstGeom>
            <a:solidFill>
              <a:srgbClr val="F3BD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74" name="Freeform 617"/>
            <p:cNvSpPr/>
            <p:nvPr/>
          </p:nvSpPr>
          <p:spPr bwMode="auto">
            <a:xfrm>
              <a:off x="4608513" y="4816475"/>
              <a:ext cx="22225" cy="23813"/>
            </a:xfrm>
            <a:custGeom>
              <a:avLst/>
              <a:gdLst>
                <a:gd name="T0" fmla="*/ 2 w 14"/>
                <a:gd name="T1" fmla="*/ 15 h 15"/>
                <a:gd name="T2" fmla="*/ 0 w 14"/>
                <a:gd name="T3" fmla="*/ 12 h 15"/>
                <a:gd name="T4" fmla="*/ 9 w 14"/>
                <a:gd name="T5" fmla="*/ 0 h 15"/>
                <a:gd name="T6" fmla="*/ 14 w 14"/>
                <a:gd name="T7" fmla="*/ 5 h 15"/>
                <a:gd name="T8" fmla="*/ 2 w 14"/>
                <a:gd name="T9" fmla="*/ 15 h 15"/>
              </a:gdLst>
              <a:ahLst/>
              <a:cxnLst>
                <a:cxn ang="0">
                  <a:pos x="T0" y="T1"/>
                </a:cxn>
                <a:cxn ang="0">
                  <a:pos x="T2" y="T3"/>
                </a:cxn>
                <a:cxn ang="0">
                  <a:pos x="T4" y="T5"/>
                </a:cxn>
                <a:cxn ang="0">
                  <a:pos x="T6" y="T7"/>
                </a:cxn>
                <a:cxn ang="0">
                  <a:pos x="T8" y="T9"/>
                </a:cxn>
              </a:cxnLst>
              <a:rect l="0" t="0" r="r" b="b"/>
              <a:pathLst>
                <a:path w="14" h="15">
                  <a:moveTo>
                    <a:pt x="2" y="15"/>
                  </a:moveTo>
                  <a:lnTo>
                    <a:pt x="0" y="12"/>
                  </a:lnTo>
                  <a:lnTo>
                    <a:pt x="9" y="0"/>
                  </a:lnTo>
                  <a:lnTo>
                    <a:pt x="14" y="5"/>
                  </a:lnTo>
                  <a:lnTo>
                    <a:pt x="2" y="1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5" name="Freeform 618"/>
            <p:cNvSpPr/>
            <p:nvPr/>
          </p:nvSpPr>
          <p:spPr bwMode="auto">
            <a:xfrm>
              <a:off x="4608513" y="4835525"/>
              <a:ext cx="22225" cy="22225"/>
            </a:xfrm>
            <a:custGeom>
              <a:avLst/>
              <a:gdLst>
                <a:gd name="T0" fmla="*/ 12 w 14"/>
                <a:gd name="T1" fmla="*/ 14 h 14"/>
                <a:gd name="T2" fmla="*/ 0 w 14"/>
                <a:gd name="T3" fmla="*/ 5 h 14"/>
                <a:gd name="T4" fmla="*/ 2 w 14"/>
                <a:gd name="T5" fmla="*/ 0 h 14"/>
                <a:gd name="T6" fmla="*/ 14 w 14"/>
                <a:gd name="T7" fmla="*/ 12 h 14"/>
                <a:gd name="T8" fmla="*/ 12 w 14"/>
                <a:gd name="T9" fmla="*/ 14 h 14"/>
              </a:gdLst>
              <a:ahLst/>
              <a:cxnLst>
                <a:cxn ang="0">
                  <a:pos x="T0" y="T1"/>
                </a:cxn>
                <a:cxn ang="0">
                  <a:pos x="T2" y="T3"/>
                </a:cxn>
                <a:cxn ang="0">
                  <a:pos x="T4" y="T5"/>
                </a:cxn>
                <a:cxn ang="0">
                  <a:pos x="T6" y="T7"/>
                </a:cxn>
                <a:cxn ang="0">
                  <a:pos x="T8" y="T9"/>
                </a:cxn>
              </a:cxnLst>
              <a:rect l="0" t="0" r="r" b="b"/>
              <a:pathLst>
                <a:path w="14" h="14">
                  <a:moveTo>
                    <a:pt x="12" y="14"/>
                  </a:moveTo>
                  <a:lnTo>
                    <a:pt x="0" y="5"/>
                  </a:lnTo>
                  <a:lnTo>
                    <a:pt x="2" y="0"/>
                  </a:lnTo>
                  <a:lnTo>
                    <a:pt x="14" y="12"/>
                  </a:lnTo>
                  <a:lnTo>
                    <a:pt x="1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6" name="Freeform 619"/>
            <p:cNvSpPr>
              <a:spLocks noEditPoints="1"/>
            </p:cNvSpPr>
            <p:nvPr/>
          </p:nvSpPr>
          <p:spPr bwMode="auto">
            <a:xfrm>
              <a:off x="4503738" y="4791075"/>
              <a:ext cx="112713" cy="112713"/>
            </a:xfrm>
            <a:custGeom>
              <a:avLst/>
              <a:gdLst>
                <a:gd name="T0" fmla="*/ 42 w 71"/>
                <a:gd name="T1" fmla="*/ 71 h 71"/>
                <a:gd name="T2" fmla="*/ 30 w 71"/>
                <a:gd name="T3" fmla="*/ 52 h 71"/>
                <a:gd name="T4" fmla="*/ 9 w 71"/>
                <a:gd name="T5" fmla="*/ 61 h 71"/>
                <a:gd name="T6" fmla="*/ 16 w 71"/>
                <a:gd name="T7" fmla="*/ 40 h 71"/>
                <a:gd name="T8" fmla="*/ 0 w 71"/>
                <a:gd name="T9" fmla="*/ 26 h 71"/>
                <a:gd name="T10" fmla="*/ 21 w 71"/>
                <a:gd name="T11" fmla="*/ 21 h 71"/>
                <a:gd name="T12" fmla="*/ 26 w 71"/>
                <a:gd name="T13" fmla="*/ 0 h 71"/>
                <a:gd name="T14" fmla="*/ 40 w 71"/>
                <a:gd name="T15" fmla="*/ 16 h 71"/>
                <a:gd name="T16" fmla="*/ 61 w 71"/>
                <a:gd name="T17" fmla="*/ 9 h 71"/>
                <a:gd name="T18" fmla="*/ 52 w 71"/>
                <a:gd name="T19" fmla="*/ 31 h 71"/>
                <a:gd name="T20" fmla="*/ 71 w 71"/>
                <a:gd name="T21" fmla="*/ 45 h 71"/>
                <a:gd name="T22" fmla="*/ 47 w 71"/>
                <a:gd name="T23" fmla="*/ 47 h 71"/>
                <a:gd name="T24" fmla="*/ 42 w 71"/>
                <a:gd name="T25" fmla="*/ 71 h 71"/>
                <a:gd name="T26" fmla="*/ 30 w 71"/>
                <a:gd name="T27" fmla="*/ 47 h 71"/>
                <a:gd name="T28" fmla="*/ 30 w 71"/>
                <a:gd name="T29" fmla="*/ 47 h 71"/>
                <a:gd name="T30" fmla="*/ 40 w 71"/>
                <a:gd name="T31" fmla="*/ 61 h 71"/>
                <a:gd name="T32" fmla="*/ 45 w 71"/>
                <a:gd name="T33" fmla="*/ 45 h 71"/>
                <a:gd name="T34" fmla="*/ 61 w 71"/>
                <a:gd name="T35" fmla="*/ 42 h 71"/>
                <a:gd name="T36" fmla="*/ 47 w 71"/>
                <a:gd name="T37" fmla="*/ 33 h 71"/>
                <a:gd name="T38" fmla="*/ 54 w 71"/>
                <a:gd name="T39" fmla="*/ 16 h 71"/>
                <a:gd name="T40" fmla="*/ 38 w 71"/>
                <a:gd name="T41" fmla="*/ 21 h 71"/>
                <a:gd name="T42" fmla="*/ 28 w 71"/>
                <a:gd name="T43" fmla="*/ 9 h 71"/>
                <a:gd name="T44" fmla="*/ 26 w 71"/>
                <a:gd name="T45" fmla="*/ 26 h 71"/>
                <a:gd name="T46" fmla="*/ 9 w 71"/>
                <a:gd name="T47" fmla="*/ 28 h 71"/>
                <a:gd name="T48" fmla="*/ 21 w 71"/>
                <a:gd name="T49" fmla="*/ 38 h 71"/>
                <a:gd name="T50" fmla="*/ 16 w 71"/>
                <a:gd name="T51" fmla="*/ 54 h 71"/>
                <a:gd name="T52" fmla="*/ 30 w 71"/>
                <a:gd name="T53" fmla="*/ 4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2" y="71"/>
                  </a:moveTo>
                  <a:lnTo>
                    <a:pt x="30" y="52"/>
                  </a:lnTo>
                  <a:lnTo>
                    <a:pt x="9" y="61"/>
                  </a:lnTo>
                  <a:lnTo>
                    <a:pt x="16" y="40"/>
                  </a:lnTo>
                  <a:lnTo>
                    <a:pt x="0" y="26"/>
                  </a:lnTo>
                  <a:lnTo>
                    <a:pt x="21" y="21"/>
                  </a:lnTo>
                  <a:lnTo>
                    <a:pt x="26" y="0"/>
                  </a:lnTo>
                  <a:lnTo>
                    <a:pt x="40" y="16"/>
                  </a:lnTo>
                  <a:lnTo>
                    <a:pt x="61" y="9"/>
                  </a:lnTo>
                  <a:lnTo>
                    <a:pt x="52" y="31"/>
                  </a:lnTo>
                  <a:lnTo>
                    <a:pt x="71" y="45"/>
                  </a:lnTo>
                  <a:lnTo>
                    <a:pt x="47" y="47"/>
                  </a:lnTo>
                  <a:lnTo>
                    <a:pt x="42" y="71"/>
                  </a:lnTo>
                  <a:close/>
                  <a:moveTo>
                    <a:pt x="30" y="47"/>
                  </a:moveTo>
                  <a:lnTo>
                    <a:pt x="30" y="47"/>
                  </a:lnTo>
                  <a:lnTo>
                    <a:pt x="40" y="61"/>
                  </a:lnTo>
                  <a:lnTo>
                    <a:pt x="45" y="45"/>
                  </a:lnTo>
                  <a:lnTo>
                    <a:pt x="61" y="42"/>
                  </a:lnTo>
                  <a:lnTo>
                    <a:pt x="47" y="33"/>
                  </a:lnTo>
                  <a:lnTo>
                    <a:pt x="54" y="16"/>
                  </a:lnTo>
                  <a:lnTo>
                    <a:pt x="38" y="21"/>
                  </a:lnTo>
                  <a:lnTo>
                    <a:pt x="28" y="9"/>
                  </a:lnTo>
                  <a:lnTo>
                    <a:pt x="26" y="26"/>
                  </a:lnTo>
                  <a:lnTo>
                    <a:pt x="9" y="28"/>
                  </a:lnTo>
                  <a:lnTo>
                    <a:pt x="21" y="38"/>
                  </a:lnTo>
                  <a:lnTo>
                    <a:pt x="16" y="54"/>
                  </a:lnTo>
                  <a:lnTo>
                    <a:pt x="30" y="4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7" name="Freeform 620"/>
            <p:cNvSpPr>
              <a:spLocks noEditPoints="1"/>
            </p:cNvSpPr>
            <p:nvPr/>
          </p:nvSpPr>
          <p:spPr bwMode="auto">
            <a:xfrm>
              <a:off x="4529138" y="4816475"/>
              <a:ext cx="60325" cy="60325"/>
            </a:xfrm>
            <a:custGeom>
              <a:avLst/>
              <a:gdLst>
                <a:gd name="T0" fmla="*/ 24 w 38"/>
                <a:gd name="T1" fmla="*/ 38 h 38"/>
                <a:gd name="T2" fmla="*/ 17 w 38"/>
                <a:gd name="T3" fmla="*/ 29 h 38"/>
                <a:gd name="T4" fmla="*/ 5 w 38"/>
                <a:gd name="T5" fmla="*/ 34 h 38"/>
                <a:gd name="T6" fmla="*/ 10 w 38"/>
                <a:gd name="T7" fmla="*/ 22 h 38"/>
                <a:gd name="T8" fmla="*/ 0 w 38"/>
                <a:gd name="T9" fmla="*/ 15 h 38"/>
                <a:gd name="T10" fmla="*/ 12 w 38"/>
                <a:gd name="T11" fmla="*/ 12 h 38"/>
                <a:gd name="T12" fmla="*/ 14 w 38"/>
                <a:gd name="T13" fmla="*/ 0 h 38"/>
                <a:gd name="T14" fmla="*/ 22 w 38"/>
                <a:gd name="T15" fmla="*/ 10 h 38"/>
                <a:gd name="T16" fmla="*/ 33 w 38"/>
                <a:gd name="T17" fmla="*/ 5 h 38"/>
                <a:gd name="T18" fmla="*/ 29 w 38"/>
                <a:gd name="T19" fmla="*/ 17 h 38"/>
                <a:gd name="T20" fmla="*/ 38 w 38"/>
                <a:gd name="T21" fmla="*/ 24 h 38"/>
                <a:gd name="T22" fmla="*/ 26 w 38"/>
                <a:gd name="T23" fmla="*/ 26 h 38"/>
                <a:gd name="T24" fmla="*/ 24 w 38"/>
                <a:gd name="T25" fmla="*/ 38 h 38"/>
                <a:gd name="T26" fmla="*/ 17 w 38"/>
                <a:gd name="T27" fmla="*/ 24 h 38"/>
                <a:gd name="T28" fmla="*/ 17 w 38"/>
                <a:gd name="T29" fmla="*/ 24 h 38"/>
                <a:gd name="T30" fmla="*/ 22 w 38"/>
                <a:gd name="T31" fmla="*/ 29 h 38"/>
                <a:gd name="T32" fmla="*/ 22 w 38"/>
                <a:gd name="T33" fmla="*/ 22 h 38"/>
                <a:gd name="T34" fmla="*/ 29 w 38"/>
                <a:gd name="T35" fmla="*/ 22 h 38"/>
                <a:gd name="T36" fmla="*/ 24 w 38"/>
                <a:gd name="T37" fmla="*/ 17 h 38"/>
                <a:gd name="T38" fmla="*/ 26 w 38"/>
                <a:gd name="T39" fmla="*/ 12 h 38"/>
                <a:gd name="T40" fmla="*/ 19 w 38"/>
                <a:gd name="T41" fmla="*/ 15 h 38"/>
                <a:gd name="T42" fmla="*/ 17 w 38"/>
                <a:gd name="T43" fmla="*/ 10 h 38"/>
                <a:gd name="T44" fmla="*/ 14 w 38"/>
                <a:gd name="T45" fmla="*/ 15 h 38"/>
                <a:gd name="T46" fmla="*/ 10 w 38"/>
                <a:gd name="T47" fmla="*/ 17 h 38"/>
                <a:gd name="T48" fmla="*/ 14 w 38"/>
                <a:gd name="T49" fmla="*/ 19 h 38"/>
                <a:gd name="T50" fmla="*/ 12 w 38"/>
                <a:gd name="T51" fmla="*/ 26 h 38"/>
                <a:gd name="T52" fmla="*/ 17 w 38"/>
                <a:gd name="T53"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7" y="29"/>
                  </a:lnTo>
                  <a:lnTo>
                    <a:pt x="5" y="34"/>
                  </a:lnTo>
                  <a:lnTo>
                    <a:pt x="10" y="22"/>
                  </a:lnTo>
                  <a:lnTo>
                    <a:pt x="0" y="15"/>
                  </a:lnTo>
                  <a:lnTo>
                    <a:pt x="12" y="12"/>
                  </a:lnTo>
                  <a:lnTo>
                    <a:pt x="14" y="0"/>
                  </a:lnTo>
                  <a:lnTo>
                    <a:pt x="22" y="10"/>
                  </a:lnTo>
                  <a:lnTo>
                    <a:pt x="33" y="5"/>
                  </a:lnTo>
                  <a:lnTo>
                    <a:pt x="29" y="17"/>
                  </a:lnTo>
                  <a:lnTo>
                    <a:pt x="38" y="24"/>
                  </a:lnTo>
                  <a:lnTo>
                    <a:pt x="26" y="26"/>
                  </a:lnTo>
                  <a:lnTo>
                    <a:pt x="24" y="38"/>
                  </a:lnTo>
                  <a:close/>
                  <a:moveTo>
                    <a:pt x="17" y="24"/>
                  </a:moveTo>
                  <a:lnTo>
                    <a:pt x="17" y="24"/>
                  </a:lnTo>
                  <a:lnTo>
                    <a:pt x="22" y="29"/>
                  </a:lnTo>
                  <a:lnTo>
                    <a:pt x="22" y="22"/>
                  </a:lnTo>
                  <a:lnTo>
                    <a:pt x="29" y="22"/>
                  </a:lnTo>
                  <a:lnTo>
                    <a:pt x="24" y="17"/>
                  </a:lnTo>
                  <a:lnTo>
                    <a:pt x="26" y="12"/>
                  </a:lnTo>
                  <a:lnTo>
                    <a:pt x="19" y="15"/>
                  </a:lnTo>
                  <a:lnTo>
                    <a:pt x="17" y="10"/>
                  </a:lnTo>
                  <a:lnTo>
                    <a:pt x="14" y="15"/>
                  </a:lnTo>
                  <a:lnTo>
                    <a:pt x="10" y="17"/>
                  </a:lnTo>
                  <a:lnTo>
                    <a:pt x="14" y="19"/>
                  </a:lnTo>
                  <a:lnTo>
                    <a:pt x="12" y="26"/>
                  </a:lnTo>
                  <a:lnTo>
                    <a:pt x="17"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8" name="Freeform 621"/>
            <p:cNvSpPr>
              <a:spLocks noEditPoints="1"/>
            </p:cNvSpPr>
            <p:nvPr/>
          </p:nvSpPr>
          <p:spPr bwMode="auto">
            <a:xfrm>
              <a:off x="4506913" y="4876800"/>
              <a:ext cx="19050" cy="22225"/>
            </a:xfrm>
            <a:custGeom>
              <a:avLst/>
              <a:gdLst>
                <a:gd name="T0" fmla="*/ 2 w 5"/>
                <a:gd name="T1" fmla="*/ 5 h 6"/>
                <a:gd name="T2" fmla="*/ 0 w 5"/>
                <a:gd name="T3" fmla="*/ 2 h 6"/>
                <a:gd name="T4" fmla="*/ 3 w 5"/>
                <a:gd name="T5" fmla="*/ 1 h 6"/>
                <a:gd name="T6" fmla="*/ 5 w 5"/>
                <a:gd name="T7" fmla="*/ 4 h 6"/>
                <a:gd name="T8" fmla="*/ 2 w 5"/>
                <a:gd name="T9" fmla="*/ 5 h 6"/>
                <a:gd name="T10" fmla="*/ 2 w 5"/>
                <a:gd name="T11" fmla="*/ 2 h 6"/>
                <a:gd name="T12" fmla="*/ 2 w 5"/>
                <a:gd name="T13" fmla="*/ 2 h 6"/>
                <a:gd name="T14" fmla="*/ 2 w 5"/>
                <a:gd name="T15" fmla="*/ 3 h 6"/>
                <a:gd name="T16" fmla="*/ 2 w 5"/>
                <a:gd name="T17" fmla="*/ 4 h 6"/>
                <a:gd name="T18" fmla="*/ 3 w 5"/>
                <a:gd name="T19" fmla="*/ 3 h 6"/>
                <a:gd name="T20" fmla="*/ 2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0" y="5"/>
                    <a:pt x="0" y="4"/>
                    <a:pt x="0" y="2"/>
                  </a:cubicBezTo>
                  <a:cubicBezTo>
                    <a:pt x="0" y="1"/>
                    <a:pt x="2" y="0"/>
                    <a:pt x="3" y="1"/>
                  </a:cubicBezTo>
                  <a:cubicBezTo>
                    <a:pt x="4" y="1"/>
                    <a:pt x="5" y="2"/>
                    <a:pt x="5" y="4"/>
                  </a:cubicBezTo>
                  <a:cubicBezTo>
                    <a:pt x="4" y="5"/>
                    <a:pt x="3" y="6"/>
                    <a:pt x="2" y="5"/>
                  </a:cubicBezTo>
                  <a:close/>
                  <a:moveTo>
                    <a:pt x="2" y="2"/>
                  </a:moveTo>
                  <a:cubicBezTo>
                    <a:pt x="2" y="2"/>
                    <a:pt x="2" y="2"/>
                    <a:pt x="2" y="2"/>
                  </a:cubicBezTo>
                  <a:cubicBezTo>
                    <a:pt x="2" y="2"/>
                    <a:pt x="2" y="2"/>
                    <a:pt x="2" y="3"/>
                  </a:cubicBezTo>
                  <a:cubicBezTo>
                    <a:pt x="2" y="3"/>
                    <a:pt x="2" y="4"/>
                    <a:pt x="2" y="4"/>
                  </a:cubicBezTo>
                  <a:cubicBezTo>
                    <a:pt x="2" y="4"/>
                    <a:pt x="3" y="4"/>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9" name="Freeform 622"/>
            <p:cNvSpPr>
              <a:spLocks noEditPoints="1"/>
            </p:cNvSpPr>
            <p:nvPr/>
          </p:nvSpPr>
          <p:spPr bwMode="auto">
            <a:xfrm>
              <a:off x="4592638" y="4794250"/>
              <a:ext cx="19050" cy="19050"/>
            </a:xfrm>
            <a:custGeom>
              <a:avLst/>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2 w 5"/>
                <a:gd name="T17" fmla="*/ 3 h 5"/>
                <a:gd name="T18" fmla="*/ 3 w 5"/>
                <a:gd name="T19" fmla="*/ 3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5"/>
                    <a:pt x="0" y="3"/>
                    <a:pt x="0" y="2"/>
                  </a:cubicBezTo>
                  <a:cubicBezTo>
                    <a:pt x="1" y="1"/>
                    <a:pt x="2" y="0"/>
                    <a:pt x="3" y="0"/>
                  </a:cubicBezTo>
                  <a:cubicBezTo>
                    <a:pt x="4" y="1"/>
                    <a:pt x="5" y="2"/>
                    <a:pt x="5" y="3"/>
                  </a:cubicBezTo>
                  <a:cubicBezTo>
                    <a:pt x="4" y="5"/>
                    <a:pt x="3" y="5"/>
                    <a:pt x="2" y="5"/>
                  </a:cubicBezTo>
                  <a:close/>
                  <a:moveTo>
                    <a:pt x="3" y="2"/>
                  </a:moveTo>
                  <a:cubicBezTo>
                    <a:pt x="3" y="2"/>
                    <a:pt x="3" y="2"/>
                    <a:pt x="3" y="2"/>
                  </a:cubicBezTo>
                  <a:cubicBezTo>
                    <a:pt x="2" y="2"/>
                    <a:pt x="2" y="2"/>
                    <a:pt x="2" y="2"/>
                  </a:cubicBezTo>
                  <a:cubicBezTo>
                    <a:pt x="2" y="3"/>
                    <a:pt x="2" y="3"/>
                    <a:pt x="2" y="3"/>
                  </a:cubicBezTo>
                  <a:cubicBezTo>
                    <a:pt x="3" y="3"/>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0" name="Freeform 623"/>
            <p:cNvSpPr>
              <a:spLocks noEditPoints="1"/>
            </p:cNvSpPr>
            <p:nvPr/>
          </p:nvSpPr>
          <p:spPr bwMode="auto">
            <a:xfrm>
              <a:off x="4533901" y="4775200"/>
              <a:ext cx="17463" cy="23813"/>
            </a:xfrm>
            <a:custGeom>
              <a:avLst/>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4"/>
                    <a:pt x="0" y="2"/>
                  </a:cubicBezTo>
                  <a:cubicBezTo>
                    <a:pt x="1" y="1"/>
                    <a:pt x="2" y="0"/>
                    <a:pt x="3" y="1"/>
                  </a:cubicBezTo>
                  <a:cubicBezTo>
                    <a:pt x="5" y="1"/>
                    <a:pt x="5" y="3"/>
                    <a:pt x="5" y="4"/>
                  </a:cubicBezTo>
                  <a:cubicBezTo>
                    <a:pt x="5" y="5"/>
                    <a:pt x="3" y="6"/>
                    <a:pt x="2" y="5"/>
                  </a:cubicBezTo>
                  <a:close/>
                  <a:moveTo>
                    <a:pt x="3" y="2"/>
                  </a:moveTo>
                  <a:cubicBezTo>
                    <a:pt x="3" y="2"/>
                    <a:pt x="3" y="2"/>
                    <a:pt x="3" y="2"/>
                  </a:cubicBezTo>
                  <a:cubicBezTo>
                    <a:pt x="3" y="2"/>
                    <a:pt x="2" y="3"/>
                    <a:pt x="2" y="3"/>
                  </a:cubicBezTo>
                  <a:cubicBezTo>
                    <a:pt x="2" y="3"/>
                    <a:pt x="2" y="4"/>
                    <a:pt x="2" y="4"/>
                  </a:cubicBezTo>
                  <a:cubicBezTo>
                    <a:pt x="3" y="4"/>
                    <a:pt x="3" y="4"/>
                    <a:pt x="3" y="3"/>
                  </a:cubicBezTo>
                  <a:cubicBezTo>
                    <a:pt x="3" y="3"/>
                    <a:pt x="3" y="3"/>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1" name="Freeform 624"/>
            <p:cNvSpPr>
              <a:spLocks noEditPoints="1"/>
            </p:cNvSpPr>
            <p:nvPr/>
          </p:nvSpPr>
          <p:spPr bwMode="auto">
            <a:xfrm>
              <a:off x="4492626" y="4821237"/>
              <a:ext cx="17463" cy="19050"/>
            </a:xfrm>
            <a:custGeom>
              <a:avLst/>
              <a:gdLst>
                <a:gd name="T0" fmla="*/ 2 w 5"/>
                <a:gd name="T1" fmla="*/ 5 h 5"/>
                <a:gd name="T2" fmla="*/ 0 w 5"/>
                <a:gd name="T3" fmla="*/ 2 h 5"/>
                <a:gd name="T4" fmla="*/ 3 w 5"/>
                <a:gd name="T5" fmla="*/ 0 h 5"/>
                <a:gd name="T6" fmla="*/ 4 w 5"/>
                <a:gd name="T7" fmla="*/ 3 h 5"/>
                <a:gd name="T8" fmla="*/ 2 w 5"/>
                <a:gd name="T9" fmla="*/ 5 h 5"/>
                <a:gd name="T10" fmla="*/ 2 w 5"/>
                <a:gd name="T11" fmla="*/ 2 h 5"/>
                <a:gd name="T12" fmla="*/ 2 w 5"/>
                <a:gd name="T13" fmla="*/ 2 h 5"/>
                <a:gd name="T14" fmla="*/ 2 w 5"/>
                <a:gd name="T15" fmla="*/ 3 h 5"/>
                <a:gd name="T16" fmla="*/ 2 w 5"/>
                <a:gd name="T17" fmla="*/ 3 h 5"/>
                <a:gd name="T18" fmla="*/ 3 w 5"/>
                <a:gd name="T19" fmla="*/ 3 h 5"/>
                <a:gd name="T20" fmla="*/ 2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0" y="5"/>
                    <a:pt x="0" y="3"/>
                    <a:pt x="0" y="2"/>
                  </a:cubicBezTo>
                  <a:cubicBezTo>
                    <a:pt x="0" y="1"/>
                    <a:pt x="2" y="0"/>
                    <a:pt x="3" y="0"/>
                  </a:cubicBezTo>
                  <a:cubicBezTo>
                    <a:pt x="4" y="1"/>
                    <a:pt x="5" y="2"/>
                    <a:pt x="4" y="3"/>
                  </a:cubicBezTo>
                  <a:cubicBezTo>
                    <a:pt x="4" y="5"/>
                    <a:pt x="3" y="5"/>
                    <a:pt x="2" y="5"/>
                  </a:cubicBezTo>
                  <a:close/>
                  <a:moveTo>
                    <a:pt x="2" y="2"/>
                  </a:moveTo>
                  <a:cubicBezTo>
                    <a:pt x="2" y="2"/>
                    <a:pt x="2" y="2"/>
                    <a:pt x="2" y="2"/>
                  </a:cubicBezTo>
                  <a:cubicBezTo>
                    <a:pt x="2" y="2"/>
                    <a:pt x="2" y="2"/>
                    <a:pt x="2" y="3"/>
                  </a:cubicBezTo>
                  <a:cubicBezTo>
                    <a:pt x="1" y="3"/>
                    <a:pt x="2" y="3"/>
                    <a:pt x="2" y="3"/>
                  </a:cubicBezTo>
                  <a:cubicBezTo>
                    <a:pt x="2" y="4"/>
                    <a:pt x="3" y="3"/>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2" name="Freeform 625"/>
            <p:cNvSpPr>
              <a:spLocks noEditPoints="1"/>
            </p:cNvSpPr>
            <p:nvPr/>
          </p:nvSpPr>
          <p:spPr bwMode="auto">
            <a:xfrm>
              <a:off x="4605338" y="4854575"/>
              <a:ext cx="22225" cy="19050"/>
            </a:xfrm>
            <a:custGeom>
              <a:avLst/>
              <a:gdLst>
                <a:gd name="T0" fmla="*/ 2 w 6"/>
                <a:gd name="T1" fmla="*/ 4 h 5"/>
                <a:gd name="T2" fmla="*/ 1 w 6"/>
                <a:gd name="T3" fmla="*/ 2 h 5"/>
                <a:gd name="T4" fmla="*/ 4 w 6"/>
                <a:gd name="T5" fmla="*/ 0 h 5"/>
                <a:gd name="T6" fmla="*/ 5 w 6"/>
                <a:gd name="T7" fmla="*/ 3 h 5"/>
                <a:gd name="T8" fmla="*/ 2 w 6"/>
                <a:gd name="T9" fmla="*/ 4 h 5"/>
                <a:gd name="T10" fmla="*/ 3 w 6"/>
                <a:gd name="T11" fmla="*/ 2 h 5"/>
                <a:gd name="T12" fmla="*/ 3 w 6"/>
                <a:gd name="T13" fmla="*/ 2 h 5"/>
                <a:gd name="T14" fmla="*/ 2 w 6"/>
                <a:gd name="T15" fmla="*/ 2 h 5"/>
                <a:gd name="T16" fmla="*/ 3 w 6"/>
                <a:gd name="T17" fmla="*/ 3 h 5"/>
                <a:gd name="T18" fmla="*/ 4 w 6"/>
                <a:gd name="T19" fmla="*/ 2 h 5"/>
                <a:gd name="T20" fmla="*/ 3 w 6"/>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4"/>
                  </a:moveTo>
                  <a:cubicBezTo>
                    <a:pt x="1" y="4"/>
                    <a:pt x="0" y="3"/>
                    <a:pt x="1" y="2"/>
                  </a:cubicBezTo>
                  <a:cubicBezTo>
                    <a:pt x="1" y="0"/>
                    <a:pt x="2" y="0"/>
                    <a:pt x="4" y="0"/>
                  </a:cubicBezTo>
                  <a:cubicBezTo>
                    <a:pt x="5" y="0"/>
                    <a:pt x="6" y="2"/>
                    <a:pt x="5" y="3"/>
                  </a:cubicBezTo>
                  <a:cubicBezTo>
                    <a:pt x="5" y="4"/>
                    <a:pt x="4" y="5"/>
                    <a:pt x="2" y="4"/>
                  </a:cubicBezTo>
                  <a:close/>
                  <a:moveTo>
                    <a:pt x="3" y="2"/>
                  </a:moveTo>
                  <a:cubicBezTo>
                    <a:pt x="3" y="2"/>
                    <a:pt x="3" y="2"/>
                    <a:pt x="3" y="2"/>
                  </a:cubicBezTo>
                  <a:cubicBezTo>
                    <a:pt x="3" y="1"/>
                    <a:pt x="2" y="2"/>
                    <a:pt x="2" y="2"/>
                  </a:cubicBezTo>
                  <a:cubicBezTo>
                    <a:pt x="2" y="2"/>
                    <a:pt x="2" y="3"/>
                    <a:pt x="3" y="3"/>
                  </a:cubicBezTo>
                  <a:cubicBezTo>
                    <a:pt x="3" y="3"/>
                    <a:pt x="4" y="3"/>
                    <a:pt x="4" y="2"/>
                  </a:cubicBezTo>
                  <a:cubicBezTo>
                    <a:pt x="4" y="2"/>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3" name="Freeform 626"/>
            <p:cNvSpPr/>
            <p:nvPr/>
          </p:nvSpPr>
          <p:spPr bwMode="auto">
            <a:xfrm>
              <a:off x="4848226" y="4768850"/>
              <a:ext cx="22225" cy="52388"/>
            </a:xfrm>
            <a:custGeom>
              <a:avLst/>
              <a:gdLst>
                <a:gd name="T0" fmla="*/ 5 w 14"/>
                <a:gd name="T1" fmla="*/ 33 h 33"/>
                <a:gd name="T2" fmla="*/ 0 w 14"/>
                <a:gd name="T3" fmla="*/ 33 h 33"/>
                <a:gd name="T4" fmla="*/ 10 w 14"/>
                <a:gd name="T5" fmla="*/ 0 h 33"/>
                <a:gd name="T6" fmla="*/ 14 w 14"/>
                <a:gd name="T7" fmla="*/ 2 h 33"/>
                <a:gd name="T8" fmla="*/ 5 w 14"/>
                <a:gd name="T9" fmla="*/ 33 h 33"/>
              </a:gdLst>
              <a:ahLst/>
              <a:cxnLst>
                <a:cxn ang="0">
                  <a:pos x="T0" y="T1"/>
                </a:cxn>
                <a:cxn ang="0">
                  <a:pos x="T2" y="T3"/>
                </a:cxn>
                <a:cxn ang="0">
                  <a:pos x="T4" y="T5"/>
                </a:cxn>
                <a:cxn ang="0">
                  <a:pos x="T6" y="T7"/>
                </a:cxn>
                <a:cxn ang="0">
                  <a:pos x="T8" y="T9"/>
                </a:cxn>
              </a:cxnLst>
              <a:rect l="0" t="0" r="r" b="b"/>
              <a:pathLst>
                <a:path w="14" h="33">
                  <a:moveTo>
                    <a:pt x="5" y="33"/>
                  </a:moveTo>
                  <a:lnTo>
                    <a:pt x="0" y="33"/>
                  </a:lnTo>
                  <a:lnTo>
                    <a:pt x="10" y="0"/>
                  </a:lnTo>
                  <a:lnTo>
                    <a:pt x="14"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4" name="Freeform 627"/>
            <p:cNvSpPr/>
            <p:nvPr/>
          </p:nvSpPr>
          <p:spPr bwMode="auto">
            <a:xfrm>
              <a:off x="4845051" y="4772025"/>
              <a:ext cx="19050" cy="26988"/>
            </a:xfrm>
            <a:custGeom>
              <a:avLst/>
              <a:gdLst>
                <a:gd name="T0" fmla="*/ 7 w 12"/>
                <a:gd name="T1" fmla="*/ 17 h 17"/>
                <a:gd name="T2" fmla="*/ 0 w 12"/>
                <a:gd name="T3" fmla="*/ 2 h 17"/>
                <a:gd name="T4" fmla="*/ 5 w 12"/>
                <a:gd name="T5" fmla="*/ 0 h 17"/>
                <a:gd name="T6" fmla="*/ 12 w 12"/>
                <a:gd name="T7" fmla="*/ 14 h 17"/>
                <a:gd name="T8" fmla="*/ 7 w 12"/>
                <a:gd name="T9" fmla="*/ 17 h 17"/>
              </a:gdLst>
              <a:ahLst/>
              <a:cxnLst>
                <a:cxn ang="0">
                  <a:pos x="T0" y="T1"/>
                </a:cxn>
                <a:cxn ang="0">
                  <a:pos x="T2" y="T3"/>
                </a:cxn>
                <a:cxn ang="0">
                  <a:pos x="T4" y="T5"/>
                </a:cxn>
                <a:cxn ang="0">
                  <a:pos x="T6" y="T7"/>
                </a:cxn>
                <a:cxn ang="0">
                  <a:pos x="T8" y="T9"/>
                </a:cxn>
              </a:cxnLst>
              <a:rect l="0" t="0" r="r" b="b"/>
              <a:pathLst>
                <a:path w="12" h="17">
                  <a:moveTo>
                    <a:pt x="7" y="17"/>
                  </a:moveTo>
                  <a:lnTo>
                    <a:pt x="0" y="2"/>
                  </a:lnTo>
                  <a:lnTo>
                    <a:pt x="5" y="0"/>
                  </a:lnTo>
                  <a:lnTo>
                    <a:pt x="12"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5" name="Freeform 628"/>
            <p:cNvSpPr/>
            <p:nvPr/>
          </p:nvSpPr>
          <p:spPr bwMode="auto">
            <a:xfrm>
              <a:off x="4859338" y="4779962"/>
              <a:ext cx="26988" cy="19050"/>
            </a:xfrm>
            <a:custGeom>
              <a:avLst/>
              <a:gdLst>
                <a:gd name="T0" fmla="*/ 3 w 17"/>
                <a:gd name="T1" fmla="*/ 12 h 12"/>
                <a:gd name="T2" fmla="*/ 0 w 17"/>
                <a:gd name="T3" fmla="*/ 9 h 12"/>
                <a:gd name="T4" fmla="*/ 15 w 17"/>
                <a:gd name="T5" fmla="*/ 0 h 12"/>
                <a:gd name="T6" fmla="*/ 17 w 17"/>
                <a:gd name="T7" fmla="*/ 5 h 12"/>
                <a:gd name="T8" fmla="*/ 3 w 17"/>
                <a:gd name="T9" fmla="*/ 12 h 12"/>
              </a:gdLst>
              <a:ahLst/>
              <a:cxnLst>
                <a:cxn ang="0">
                  <a:pos x="T0" y="T1"/>
                </a:cxn>
                <a:cxn ang="0">
                  <a:pos x="T2" y="T3"/>
                </a:cxn>
                <a:cxn ang="0">
                  <a:pos x="T4" y="T5"/>
                </a:cxn>
                <a:cxn ang="0">
                  <a:pos x="T6" y="T7"/>
                </a:cxn>
                <a:cxn ang="0">
                  <a:pos x="T8" y="T9"/>
                </a:cxn>
              </a:cxnLst>
              <a:rect l="0" t="0" r="r" b="b"/>
              <a:pathLst>
                <a:path w="17" h="12">
                  <a:moveTo>
                    <a:pt x="3" y="12"/>
                  </a:moveTo>
                  <a:lnTo>
                    <a:pt x="0" y="9"/>
                  </a:lnTo>
                  <a:lnTo>
                    <a:pt x="15" y="0"/>
                  </a:lnTo>
                  <a:lnTo>
                    <a:pt x="17"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6" name="Freeform 629"/>
            <p:cNvSpPr/>
            <p:nvPr/>
          </p:nvSpPr>
          <p:spPr bwMode="auto">
            <a:xfrm>
              <a:off x="4822826" y="4870450"/>
              <a:ext cx="19050" cy="52388"/>
            </a:xfrm>
            <a:custGeom>
              <a:avLst/>
              <a:gdLst>
                <a:gd name="T0" fmla="*/ 2 w 12"/>
                <a:gd name="T1" fmla="*/ 33 h 33"/>
                <a:gd name="T2" fmla="*/ 0 w 12"/>
                <a:gd name="T3" fmla="*/ 33 h 33"/>
                <a:gd name="T4" fmla="*/ 7 w 12"/>
                <a:gd name="T5" fmla="*/ 0 h 33"/>
                <a:gd name="T6" fmla="*/ 12 w 12"/>
                <a:gd name="T7" fmla="*/ 2 h 33"/>
                <a:gd name="T8" fmla="*/ 2 w 12"/>
                <a:gd name="T9" fmla="*/ 33 h 33"/>
              </a:gdLst>
              <a:ahLst/>
              <a:cxnLst>
                <a:cxn ang="0">
                  <a:pos x="T0" y="T1"/>
                </a:cxn>
                <a:cxn ang="0">
                  <a:pos x="T2" y="T3"/>
                </a:cxn>
                <a:cxn ang="0">
                  <a:pos x="T4" y="T5"/>
                </a:cxn>
                <a:cxn ang="0">
                  <a:pos x="T6" y="T7"/>
                </a:cxn>
                <a:cxn ang="0">
                  <a:pos x="T8" y="T9"/>
                </a:cxn>
              </a:cxnLst>
              <a:rect l="0" t="0" r="r" b="b"/>
              <a:pathLst>
                <a:path w="12" h="33">
                  <a:moveTo>
                    <a:pt x="2" y="33"/>
                  </a:moveTo>
                  <a:lnTo>
                    <a:pt x="0" y="33"/>
                  </a:lnTo>
                  <a:lnTo>
                    <a:pt x="7" y="0"/>
                  </a:lnTo>
                  <a:lnTo>
                    <a:pt x="12"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7" name="Freeform 630"/>
            <p:cNvSpPr/>
            <p:nvPr/>
          </p:nvSpPr>
          <p:spPr bwMode="auto">
            <a:xfrm>
              <a:off x="4829176" y="4895850"/>
              <a:ext cx="15875" cy="22225"/>
            </a:xfrm>
            <a:custGeom>
              <a:avLst/>
              <a:gdLst>
                <a:gd name="T0" fmla="*/ 8 w 10"/>
                <a:gd name="T1" fmla="*/ 14 h 14"/>
                <a:gd name="T2" fmla="*/ 0 w 10"/>
                <a:gd name="T3" fmla="*/ 0 h 14"/>
                <a:gd name="T4" fmla="*/ 3 w 10"/>
                <a:gd name="T5" fmla="*/ 0 h 14"/>
                <a:gd name="T6" fmla="*/ 10 w 10"/>
                <a:gd name="T7" fmla="*/ 14 h 14"/>
                <a:gd name="T8" fmla="*/ 8 w 10"/>
                <a:gd name="T9" fmla="*/ 14 h 14"/>
              </a:gdLst>
              <a:ahLst/>
              <a:cxnLst>
                <a:cxn ang="0">
                  <a:pos x="T0" y="T1"/>
                </a:cxn>
                <a:cxn ang="0">
                  <a:pos x="T2" y="T3"/>
                </a:cxn>
                <a:cxn ang="0">
                  <a:pos x="T4" y="T5"/>
                </a:cxn>
                <a:cxn ang="0">
                  <a:pos x="T6" y="T7"/>
                </a:cxn>
                <a:cxn ang="0">
                  <a:pos x="T8" y="T9"/>
                </a:cxn>
              </a:cxnLst>
              <a:rect l="0" t="0" r="r" b="b"/>
              <a:pathLst>
                <a:path w="10" h="14">
                  <a:moveTo>
                    <a:pt x="8" y="14"/>
                  </a:moveTo>
                  <a:lnTo>
                    <a:pt x="0" y="0"/>
                  </a:lnTo>
                  <a:lnTo>
                    <a:pt x="3" y="0"/>
                  </a:lnTo>
                  <a:lnTo>
                    <a:pt x="10" y="14"/>
                  </a:lnTo>
                  <a:lnTo>
                    <a:pt x="8"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8" name="Freeform 631"/>
            <p:cNvSpPr/>
            <p:nvPr/>
          </p:nvSpPr>
          <p:spPr bwMode="auto">
            <a:xfrm>
              <a:off x="4806951" y="4892675"/>
              <a:ext cx="26988" cy="17463"/>
            </a:xfrm>
            <a:custGeom>
              <a:avLst/>
              <a:gdLst>
                <a:gd name="T0" fmla="*/ 3 w 17"/>
                <a:gd name="T1" fmla="*/ 11 h 11"/>
                <a:gd name="T2" fmla="*/ 0 w 17"/>
                <a:gd name="T3" fmla="*/ 9 h 11"/>
                <a:gd name="T4" fmla="*/ 14 w 17"/>
                <a:gd name="T5" fmla="*/ 0 h 11"/>
                <a:gd name="T6" fmla="*/ 17 w 17"/>
                <a:gd name="T7" fmla="*/ 4 h 11"/>
                <a:gd name="T8" fmla="*/ 3 w 17"/>
                <a:gd name="T9" fmla="*/ 11 h 11"/>
              </a:gdLst>
              <a:ahLst/>
              <a:cxnLst>
                <a:cxn ang="0">
                  <a:pos x="T0" y="T1"/>
                </a:cxn>
                <a:cxn ang="0">
                  <a:pos x="T2" y="T3"/>
                </a:cxn>
                <a:cxn ang="0">
                  <a:pos x="T4" y="T5"/>
                </a:cxn>
                <a:cxn ang="0">
                  <a:pos x="T6" y="T7"/>
                </a:cxn>
                <a:cxn ang="0">
                  <a:pos x="T8" y="T9"/>
                </a:cxn>
              </a:cxnLst>
              <a:rect l="0" t="0" r="r" b="b"/>
              <a:pathLst>
                <a:path w="17" h="11">
                  <a:moveTo>
                    <a:pt x="3" y="11"/>
                  </a:moveTo>
                  <a:lnTo>
                    <a:pt x="0" y="9"/>
                  </a:lnTo>
                  <a:lnTo>
                    <a:pt x="14" y="0"/>
                  </a:lnTo>
                  <a:lnTo>
                    <a:pt x="17" y="4"/>
                  </a:lnTo>
                  <a:lnTo>
                    <a:pt x="3" y="1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9" name="Freeform 632"/>
            <p:cNvSpPr/>
            <p:nvPr/>
          </p:nvSpPr>
          <p:spPr bwMode="auto">
            <a:xfrm>
              <a:off x="4781551" y="4794250"/>
              <a:ext cx="47625" cy="38100"/>
            </a:xfrm>
            <a:custGeom>
              <a:avLst/>
              <a:gdLst>
                <a:gd name="T0" fmla="*/ 28 w 30"/>
                <a:gd name="T1" fmla="*/ 24 h 24"/>
                <a:gd name="T2" fmla="*/ 0 w 30"/>
                <a:gd name="T3" fmla="*/ 5 h 24"/>
                <a:gd name="T4" fmla="*/ 2 w 30"/>
                <a:gd name="T5" fmla="*/ 0 h 24"/>
                <a:gd name="T6" fmla="*/ 30 w 30"/>
                <a:gd name="T7" fmla="*/ 19 h 24"/>
                <a:gd name="T8" fmla="*/ 28 w 30"/>
                <a:gd name="T9" fmla="*/ 24 h 24"/>
              </a:gdLst>
              <a:ahLst/>
              <a:cxnLst>
                <a:cxn ang="0">
                  <a:pos x="T0" y="T1"/>
                </a:cxn>
                <a:cxn ang="0">
                  <a:pos x="T2" y="T3"/>
                </a:cxn>
                <a:cxn ang="0">
                  <a:pos x="T4" y="T5"/>
                </a:cxn>
                <a:cxn ang="0">
                  <a:pos x="T6" y="T7"/>
                </a:cxn>
                <a:cxn ang="0">
                  <a:pos x="T8" y="T9"/>
                </a:cxn>
              </a:cxnLst>
              <a:rect l="0" t="0" r="r" b="b"/>
              <a:pathLst>
                <a:path w="30" h="24">
                  <a:moveTo>
                    <a:pt x="28" y="24"/>
                  </a:moveTo>
                  <a:lnTo>
                    <a:pt x="0" y="5"/>
                  </a:lnTo>
                  <a:lnTo>
                    <a:pt x="2" y="0"/>
                  </a:lnTo>
                  <a:lnTo>
                    <a:pt x="30" y="19"/>
                  </a:lnTo>
                  <a:lnTo>
                    <a:pt x="28"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0" name="Freeform 633"/>
            <p:cNvSpPr/>
            <p:nvPr/>
          </p:nvSpPr>
          <p:spPr bwMode="auto">
            <a:xfrm>
              <a:off x="4781551" y="4810125"/>
              <a:ext cx="25400" cy="11113"/>
            </a:xfrm>
            <a:custGeom>
              <a:avLst/>
              <a:gdLst>
                <a:gd name="T0" fmla="*/ 0 w 16"/>
                <a:gd name="T1" fmla="*/ 7 h 7"/>
                <a:gd name="T2" fmla="*/ 0 w 16"/>
                <a:gd name="T3" fmla="*/ 4 h 7"/>
                <a:gd name="T4" fmla="*/ 16 w 16"/>
                <a:gd name="T5" fmla="*/ 0 h 7"/>
                <a:gd name="T6" fmla="*/ 16 w 16"/>
                <a:gd name="T7" fmla="*/ 4 h 7"/>
                <a:gd name="T8" fmla="*/ 0 w 16"/>
                <a:gd name="T9" fmla="*/ 7 h 7"/>
              </a:gdLst>
              <a:ahLst/>
              <a:cxnLst>
                <a:cxn ang="0">
                  <a:pos x="T0" y="T1"/>
                </a:cxn>
                <a:cxn ang="0">
                  <a:pos x="T2" y="T3"/>
                </a:cxn>
                <a:cxn ang="0">
                  <a:pos x="T4" y="T5"/>
                </a:cxn>
                <a:cxn ang="0">
                  <a:pos x="T6" y="T7"/>
                </a:cxn>
                <a:cxn ang="0">
                  <a:pos x="T8" y="T9"/>
                </a:cxn>
              </a:cxnLst>
              <a:rect l="0" t="0" r="r" b="b"/>
              <a:pathLst>
                <a:path w="16" h="7">
                  <a:moveTo>
                    <a:pt x="0" y="7"/>
                  </a:moveTo>
                  <a:lnTo>
                    <a:pt x="0" y="4"/>
                  </a:lnTo>
                  <a:lnTo>
                    <a:pt x="16" y="0"/>
                  </a:lnTo>
                  <a:lnTo>
                    <a:pt x="16" y="4"/>
                  </a:lnTo>
                  <a:lnTo>
                    <a:pt x="0" y="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1" name="Freeform 634"/>
            <p:cNvSpPr/>
            <p:nvPr/>
          </p:nvSpPr>
          <p:spPr bwMode="auto">
            <a:xfrm>
              <a:off x="4800601" y="4787900"/>
              <a:ext cx="11113" cy="25400"/>
            </a:xfrm>
            <a:custGeom>
              <a:avLst/>
              <a:gdLst>
                <a:gd name="T0" fmla="*/ 2 w 7"/>
                <a:gd name="T1" fmla="*/ 16 h 16"/>
                <a:gd name="T2" fmla="*/ 0 w 7"/>
                <a:gd name="T3" fmla="*/ 2 h 16"/>
                <a:gd name="T4" fmla="*/ 2 w 7"/>
                <a:gd name="T5" fmla="*/ 0 h 16"/>
                <a:gd name="T6" fmla="*/ 7 w 7"/>
                <a:gd name="T7" fmla="*/ 16 h 16"/>
                <a:gd name="T8" fmla="*/ 2 w 7"/>
                <a:gd name="T9" fmla="*/ 16 h 16"/>
              </a:gdLst>
              <a:ahLst/>
              <a:cxnLst>
                <a:cxn ang="0">
                  <a:pos x="T0" y="T1"/>
                </a:cxn>
                <a:cxn ang="0">
                  <a:pos x="T2" y="T3"/>
                </a:cxn>
                <a:cxn ang="0">
                  <a:pos x="T4" y="T5"/>
                </a:cxn>
                <a:cxn ang="0">
                  <a:pos x="T6" y="T7"/>
                </a:cxn>
                <a:cxn ang="0">
                  <a:pos x="T8" y="T9"/>
                </a:cxn>
              </a:cxnLst>
              <a:rect l="0" t="0" r="r" b="b"/>
              <a:pathLst>
                <a:path w="7" h="16">
                  <a:moveTo>
                    <a:pt x="2" y="16"/>
                  </a:moveTo>
                  <a:lnTo>
                    <a:pt x="0" y="2"/>
                  </a:lnTo>
                  <a:lnTo>
                    <a:pt x="2" y="0"/>
                  </a:lnTo>
                  <a:lnTo>
                    <a:pt x="7"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2" name="Freeform 635"/>
            <p:cNvSpPr/>
            <p:nvPr/>
          </p:nvSpPr>
          <p:spPr bwMode="auto">
            <a:xfrm>
              <a:off x="4770438" y="4851400"/>
              <a:ext cx="52388" cy="19050"/>
            </a:xfrm>
            <a:custGeom>
              <a:avLst/>
              <a:gdLst>
                <a:gd name="T0" fmla="*/ 0 w 33"/>
                <a:gd name="T1" fmla="*/ 12 h 12"/>
                <a:gd name="T2" fmla="*/ 0 w 33"/>
                <a:gd name="T3" fmla="*/ 7 h 12"/>
                <a:gd name="T4" fmla="*/ 30 w 33"/>
                <a:gd name="T5" fmla="*/ 0 h 12"/>
                <a:gd name="T6" fmla="*/ 33 w 33"/>
                <a:gd name="T7" fmla="*/ 4 h 12"/>
                <a:gd name="T8" fmla="*/ 0 w 33"/>
                <a:gd name="T9" fmla="*/ 12 h 12"/>
              </a:gdLst>
              <a:ahLst/>
              <a:cxnLst>
                <a:cxn ang="0">
                  <a:pos x="T0" y="T1"/>
                </a:cxn>
                <a:cxn ang="0">
                  <a:pos x="T2" y="T3"/>
                </a:cxn>
                <a:cxn ang="0">
                  <a:pos x="T4" y="T5"/>
                </a:cxn>
                <a:cxn ang="0">
                  <a:pos x="T6" y="T7"/>
                </a:cxn>
                <a:cxn ang="0">
                  <a:pos x="T8" y="T9"/>
                </a:cxn>
              </a:cxnLst>
              <a:rect l="0" t="0" r="r" b="b"/>
              <a:pathLst>
                <a:path w="33" h="12">
                  <a:moveTo>
                    <a:pt x="0" y="12"/>
                  </a:moveTo>
                  <a:lnTo>
                    <a:pt x="0" y="7"/>
                  </a:lnTo>
                  <a:lnTo>
                    <a:pt x="30" y="0"/>
                  </a:lnTo>
                  <a:lnTo>
                    <a:pt x="33" y="4"/>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3" name="Freeform 636"/>
            <p:cNvSpPr/>
            <p:nvPr/>
          </p:nvSpPr>
          <p:spPr bwMode="auto">
            <a:xfrm>
              <a:off x="4781551" y="4857750"/>
              <a:ext cx="19050" cy="26988"/>
            </a:xfrm>
            <a:custGeom>
              <a:avLst/>
              <a:gdLst>
                <a:gd name="T0" fmla="*/ 2 w 12"/>
                <a:gd name="T1" fmla="*/ 17 h 17"/>
                <a:gd name="T2" fmla="*/ 0 w 12"/>
                <a:gd name="T3" fmla="*/ 15 h 17"/>
                <a:gd name="T4" fmla="*/ 7 w 12"/>
                <a:gd name="T5" fmla="*/ 0 h 17"/>
                <a:gd name="T6" fmla="*/ 12 w 12"/>
                <a:gd name="T7" fmla="*/ 3 h 17"/>
                <a:gd name="T8" fmla="*/ 2 w 12"/>
                <a:gd name="T9" fmla="*/ 17 h 17"/>
              </a:gdLst>
              <a:ahLst/>
              <a:cxnLst>
                <a:cxn ang="0">
                  <a:pos x="T0" y="T1"/>
                </a:cxn>
                <a:cxn ang="0">
                  <a:pos x="T2" y="T3"/>
                </a:cxn>
                <a:cxn ang="0">
                  <a:pos x="T4" y="T5"/>
                </a:cxn>
                <a:cxn ang="0">
                  <a:pos x="T6" y="T7"/>
                </a:cxn>
                <a:cxn ang="0">
                  <a:pos x="T8" y="T9"/>
                </a:cxn>
              </a:cxnLst>
              <a:rect l="0" t="0" r="r" b="b"/>
              <a:pathLst>
                <a:path w="12" h="17">
                  <a:moveTo>
                    <a:pt x="2" y="17"/>
                  </a:moveTo>
                  <a:lnTo>
                    <a:pt x="0" y="15"/>
                  </a:lnTo>
                  <a:lnTo>
                    <a:pt x="7" y="0"/>
                  </a:lnTo>
                  <a:lnTo>
                    <a:pt x="12" y="3"/>
                  </a:lnTo>
                  <a:lnTo>
                    <a:pt x="2"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4" name="Freeform 637"/>
            <p:cNvSpPr/>
            <p:nvPr/>
          </p:nvSpPr>
          <p:spPr bwMode="auto">
            <a:xfrm>
              <a:off x="4773613" y="4843462"/>
              <a:ext cx="22225" cy="19050"/>
            </a:xfrm>
            <a:custGeom>
              <a:avLst/>
              <a:gdLst>
                <a:gd name="T0" fmla="*/ 14 w 14"/>
                <a:gd name="T1" fmla="*/ 12 h 12"/>
                <a:gd name="T2" fmla="*/ 0 w 14"/>
                <a:gd name="T3" fmla="*/ 5 h 12"/>
                <a:gd name="T4" fmla="*/ 2 w 14"/>
                <a:gd name="T5" fmla="*/ 0 h 12"/>
                <a:gd name="T6" fmla="*/ 14 w 14"/>
                <a:gd name="T7" fmla="*/ 9 h 12"/>
                <a:gd name="T8" fmla="*/ 14 w 14"/>
                <a:gd name="T9" fmla="*/ 12 h 12"/>
              </a:gdLst>
              <a:ahLst/>
              <a:cxnLst>
                <a:cxn ang="0">
                  <a:pos x="T0" y="T1"/>
                </a:cxn>
                <a:cxn ang="0">
                  <a:pos x="T2" y="T3"/>
                </a:cxn>
                <a:cxn ang="0">
                  <a:pos x="T4" y="T5"/>
                </a:cxn>
                <a:cxn ang="0">
                  <a:pos x="T6" y="T7"/>
                </a:cxn>
                <a:cxn ang="0">
                  <a:pos x="T8" y="T9"/>
                </a:cxn>
              </a:cxnLst>
              <a:rect l="0" t="0" r="r" b="b"/>
              <a:pathLst>
                <a:path w="14" h="12">
                  <a:moveTo>
                    <a:pt x="14" y="12"/>
                  </a:moveTo>
                  <a:lnTo>
                    <a:pt x="0" y="5"/>
                  </a:lnTo>
                  <a:lnTo>
                    <a:pt x="2" y="0"/>
                  </a:lnTo>
                  <a:lnTo>
                    <a:pt x="14" y="9"/>
                  </a:lnTo>
                  <a:lnTo>
                    <a:pt x="14"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5" name="Freeform 638"/>
            <p:cNvSpPr/>
            <p:nvPr/>
          </p:nvSpPr>
          <p:spPr bwMode="auto">
            <a:xfrm>
              <a:off x="4859338" y="4862512"/>
              <a:ext cx="38100" cy="44450"/>
            </a:xfrm>
            <a:custGeom>
              <a:avLst/>
              <a:gdLst>
                <a:gd name="T0" fmla="*/ 22 w 24"/>
                <a:gd name="T1" fmla="*/ 28 h 28"/>
                <a:gd name="T2" fmla="*/ 0 w 24"/>
                <a:gd name="T3" fmla="*/ 2 h 28"/>
                <a:gd name="T4" fmla="*/ 5 w 24"/>
                <a:gd name="T5" fmla="*/ 0 h 28"/>
                <a:gd name="T6" fmla="*/ 24 w 24"/>
                <a:gd name="T7" fmla="*/ 26 h 28"/>
                <a:gd name="T8" fmla="*/ 22 w 24"/>
                <a:gd name="T9" fmla="*/ 28 h 28"/>
              </a:gdLst>
              <a:ahLst/>
              <a:cxnLst>
                <a:cxn ang="0">
                  <a:pos x="T0" y="T1"/>
                </a:cxn>
                <a:cxn ang="0">
                  <a:pos x="T2" y="T3"/>
                </a:cxn>
                <a:cxn ang="0">
                  <a:pos x="T4" y="T5"/>
                </a:cxn>
                <a:cxn ang="0">
                  <a:pos x="T6" y="T7"/>
                </a:cxn>
                <a:cxn ang="0">
                  <a:pos x="T8" y="T9"/>
                </a:cxn>
              </a:cxnLst>
              <a:rect l="0" t="0" r="r" b="b"/>
              <a:pathLst>
                <a:path w="24" h="28">
                  <a:moveTo>
                    <a:pt x="22" y="28"/>
                  </a:moveTo>
                  <a:lnTo>
                    <a:pt x="0" y="2"/>
                  </a:lnTo>
                  <a:lnTo>
                    <a:pt x="5" y="0"/>
                  </a:lnTo>
                  <a:lnTo>
                    <a:pt x="24" y="26"/>
                  </a:lnTo>
                  <a:lnTo>
                    <a:pt x="22"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6" name="Freeform 639"/>
            <p:cNvSpPr/>
            <p:nvPr/>
          </p:nvSpPr>
          <p:spPr bwMode="auto">
            <a:xfrm>
              <a:off x="4878388" y="4881562"/>
              <a:ext cx="26988" cy="6350"/>
            </a:xfrm>
            <a:custGeom>
              <a:avLst/>
              <a:gdLst>
                <a:gd name="T0" fmla="*/ 0 w 17"/>
                <a:gd name="T1" fmla="*/ 4 h 4"/>
                <a:gd name="T2" fmla="*/ 0 w 17"/>
                <a:gd name="T3" fmla="*/ 0 h 4"/>
                <a:gd name="T4" fmla="*/ 17 w 17"/>
                <a:gd name="T5" fmla="*/ 2 h 4"/>
                <a:gd name="T6" fmla="*/ 17 w 17"/>
                <a:gd name="T7" fmla="*/ 4 h 4"/>
                <a:gd name="T8" fmla="*/ 0 w 17"/>
                <a:gd name="T9" fmla="*/ 4 h 4"/>
              </a:gdLst>
              <a:ahLst/>
              <a:cxnLst>
                <a:cxn ang="0">
                  <a:pos x="T0" y="T1"/>
                </a:cxn>
                <a:cxn ang="0">
                  <a:pos x="T2" y="T3"/>
                </a:cxn>
                <a:cxn ang="0">
                  <a:pos x="T4" y="T5"/>
                </a:cxn>
                <a:cxn ang="0">
                  <a:pos x="T6" y="T7"/>
                </a:cxn>
                <a:cxn ang="0">
                  <a:pos x="T8" y="T9"/>
                </a:cxn>
              </a:cxnLst>
              <a:rect l="0" t="0" r="r" b="b"/>
              <a:pathLst>
                <a:path w="17" h="4">
                  <a:moveTo>
                    <a:pt x="0" y="4"/>
                  </a:moveTo>
                  <a:lnTo>
                    <a:pt x="0" y="0"/>
                  </a:lnTo>
                  <a:lnTo>
                    <a:pt x="17" y="2"/>
                  </a:lnTo>
                  <a:lnTo>
                    <a:pt x="17"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7" name="Freeform 640"/>
            <p:cNvSpPr/>
            <p:nvPr/>
          </p:nvSpPr>
          <p:spPr bwMode="auto">
            <a:xfrm>
              <a:off x="4875213" y="4884737"/>
              <a:ext cx="7938" cy="25400"/>
            </a:xfrm>
            <a:custGeom>
              <a:avLst/>
              <a:gdLst>
                <a:gd name="T0" fmla="*/ 0 w 5"/>
                <a:gd name="T1" fmla="*/ 16 h 16"/>
                <a:gd name="T2" fmla="*/ 0 w 5"/>
                <a:gd name="T3" fmla="*/ 0 h 16"/>
                <a:gd name="T4" fmla="*/ 5 w 5"/>
                <a:gd name="T5" fmla="*/ 0 h 16"/>
                <a:gd name="T6" fmla="*/ 2 w 5"/>
                <a:gd name="T7" fmla="*/ 16 h 16"/>
                <a:gd name="T8" fmla="*/ 0 w 5"/>
                <a:gd name="T9" fmla="*/ 16 h 16"/>
              </a:gdLst>
              <a:ahLst/>
              <a:cxnLst>
                <a:cxn ang="0">
                  <a:pos x="T0" y="T1"/>
                </a:cxn>
                <a:cxn ang="0">
                  <a:pos x="T2" y="T3"/>
                </a:cxn>
                <a:cxn ang="0">
                  <a:pos x="T4" y="T5"/>
                </a:cxn>
                <a:cxn ang="0">
                  <a:pos x="T6" y="T7"/>
                </a:cxn>
                <a:cxn ang="0">
                  <a:pos x="T8" y="T9"/>
                </a:cxn>
              </a:cxnLst>
              <a:rect l="0" t="0" r="r" b="b"/>
              <a:pathLst>
                <a:path w="5" h="16">
                  <a:moveTo>
                    <a:pt x="0" y="16"/>
                  </a:moveTo>
                  <a:lnTo>
                    <a:pt x="0" y="0"/>
                  </a:lnTo>
                  <a:lnTo>
                    <a:pt x="5" y="0"/>
                  </a:lnTo>
                  <a:lnTo>
                    <a:pt x="2" y="16"/>
                  </a:lnTo>
                  <a:lnTo>
                    <a:pt x="0"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8" name="Rectangle 641"/>
            <p:cNvSpPr>
              <a:spLocks noChangeArrowheads="1"/>
            </p:cNvSpPr>
            <p:nvPr/>
          </p:nvSpPr>
          <p:spPr bwMode="auto">
            <a:xfrm>
              <a:off x="4870451" y="4835525"/>
              <a:ext cx="53975" cy="7938"/>
            </a:xfrm>
            <a:prstGeom prst="rect">
              <a:avLst/>
            </a:prstGeom>
            <a:solidFill>
              <a:srgbClr val="F3BD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99" name="Freeform 642"/>
            <p:cNvSpPr/>
            <p:nvPr/>
          </p:nvSpPr>
          <p:spPr bwMode="auto">
            <a:xfrm>
              <a:off x="4894263" y="4816475"/>
              <a:ext cx="22225" cy="23813"/>
            </a:xfrm>
            <a:custGeom>
              <a:avLst/>
              <a:gdLst>
                <a:gd name="T0" fmla="*/ 2 w 14"/>
                <a:gd name="T1" fmla="*/ 15 h 15"/>
                <a:gd name="T2" fmla="*/ 0 w 14"/>
                <a:gd name="T3" fmla="*/ 12 h 15"/>
                <a:gd name="T4" fmla="*/ 11 w 14"/>
                <a:gd name="T5" fmla="*/ 0 h 15"/>
                <a:gd name="T6" fmla="*/ 14 w 14"/>
                <a:gd name="T7" fmla="*/ 5 h 15"/>
                <a:gd name="T8" fmla="*/ 2 w 14"/>
                <a:gd name="T9" fmla="*/ 15 h 15"/>
              </a:gdLst>
              <a:ahLst/>
              <a:cxnLst>
                <a:cxn ang="0">
                  <a:pos x="T0" y="T1"/>
                </a:cxn>
                <a:cxn ang="0">
                  <a:pos x="T2" y="T3"/>
                </a:cxn>
                <a:cxn ang="0">
                  <a:pos x="T4" y="T5"/>
                </a:cxn>
                <a:cxn ang="0">
                  <a:pos x="T6" y="T7"/>
                </a:cxn>
                <a:cxn ang="0">
                  <a:pos x="T8" y="T9"/>
                </a:cxn>
              </a:cxnLst>
              <a:rect l="0" t="0" r="r" b="b"/>
              <a:pathLst>
                <a:path w="14" h="15">
                  <a:moveTo>
                    <a:pt x="2" y="15"/>
                  </a:moveTo>
                  <a:lnTo>
                    <a:pt x="0" y="12"/>
                  </a:lnTo>
                  <a:lnTo>
                    <a:pt x="11" y="0"/>
                  </a:lnTo>
                  <a:lnTo>
                    <a:pt x="14" y="5"/>
                  </a:lnTo>
                  <a:lnTo>
                    <a:pt x="2" y="1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0" name="Freeform 643"/>
            <p:cNvSpPr/>
            <p:nvPr/>
          </p:nvSpPr>
          <p:spPr bwMode="auto">
            <a:xfrm>
              <a:off x="4894263" y="4835525"/>
              <a:ext cx="22225" cy="22225"/>
            </a:xfrm>
            <a:custGeom>
              <a:avLst/>
              <a:gdLst>
                <a:gd name="T0" fmla="*/ 11 w 14"/>
                <a:gd name="T1" fmla="*/ 14 h 14"/>
                <a:gd name="T2" fmla="*/ 0 w 14"/>
                <a:gd name="T3" fmla="*/ 5 h 14"/>
                <a:gd name="T4" fmla="*/ 2 w 14"/>
                <a:gd name="T5" fmla="*/ 0 h 14"/>
                <a:gd name="T6" fmla="*/ 14 w 14"/>
                <a:gd name="T7" fmla="*/ 12 h 14"/>
                <a:gd name="T8" fmla="*/ 11 w 14"/>
                <a:gd name="T9" fmla="*/ 14 h 14"/>
              </a:gdLst>
              <a:ahLst/>
              <a:cxnLst>
                <a:cxn ang="0">
                  <a:pos x="T0" y="T1"/>
                </a:cxn>
                <a:cxn ang="0">
                  <a:pos x="T2" y="T3"/>
                </a:cxn>
                <a:cxn ang="0">
                  <a:pos x="T4" y="T5"/>
                </a:cxn>
                <a:cxn ang="0">
                  <a:pos x="T6" y="T7"/>
                </a:cxn>
                <a:cxn ang="0">
                  <a:pos x="T8" y="T9"/>
                </a:cxn>
              </a:cxnLst>
              <a:rect l="0" t="0" r="r" b="b"/>
              <a:pathLst>
                <a:path w="14" h="14">
                  <a:moveTo>
                    <a:pt x="11" y="14"/>
                  </a:moveTo>
                  <a:lnTo>
                    <a:pt x="0" y="5"/>
                  </a:lnTo>
                  <a:lnTo>
                    <a:pt x="2" y="0"/>
                  </a:lnTo>
                  <a:lnTo>
                    <a:pt x="14" y="12"/>
                  </a:lnTo>
                  <a:lnTo>
                    <a:pt x="11"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1" name="Freeform 644"/>
            <p:cNvSpPr>
              <a:spLocks noEditPoints="1"/>
            </p:cNvSpPr>
            <p:nvPr/>
          </p:nvSpPr>
          <p:spPr bwMode="auto">
            <a:xfrm>
              <a:off x="4787901" y="4791075"/>
              <a:ext cx="112713" cy="112713"/>
            </a:xfrm>
            <a:custGeom>
              <a:avLst/>
              <a:gdLst>
                <a:gd name="T0" fmla="*/ 45 w 71"/>
                <a:gd name="T1" fmla="*/ 71 h 71"/>
                <a:gd name="T2" fmla="*/ 31 w 71"/>
                <a:gd name="T3" fmla="*/ 52 h 71"/>
                <a:gd name="T4" fmla="*/ 10 w 71"/>
                <a:gd name="T5" fmla="*/ 61 h 71"/>
                <a:gd name="T6" fmla="*/ 19 w 71"/>
                <a:gd name="T7" fmla="*/ 40 h 71"/>
                <a:gd name="T8" fmla="*/ 0 w 71"/>
                <a:gd name="T9" fmla="*/ 26 h 71"/>
                <a:gd name="T10" fmla="*/ 24 w 71"/>
                <a:gd name="T11" fmla="*/ 21 h 71"/>
                <a:gd name="T12" fmla="*/ 29 w 71"/>
                <a:gd name="T13" fmla="*/ 0 h 71"/>
                <a:gd name="T14" fmla="*/ 41 w 71"/>
                <a:gd name="T15" fmla="*/ 16 h 71"/>
                <a:gd name="T16" fmla="*/ 62 w 71"/>
                <a:gd name="T17" fmla="*/ 9 h 71"/>
                <a:gd name="T18" fmla="*/ 55 w 71"/>
                <a:gd name="T19" fmla="*/ 31 h 71"/>
                <a:gd name="T20" fmla="*/ 71 w 71"/>
                <a:gd name="T21" fmla="*/ 45 h 71"/>
                <a:gd name="T22" fmla="*/ 50 w 71"/>
                <a:gd name="T23" fmla="*/ 47 h 71"/>
                <a:gd name="T24" fmla="*/ 45 w 71"/>
                <a:gd name="T25" fmla="*/ 71 h 71"/>
                <a:gd name="T26" fmla="*/ 34 w 71"/>
                <a:gd name="T27" fmla="*/ 47 h 71"/>
                <a:gd name="T28" fmla="*/ 34 w 71"/>
                <a:gd name="T29" fmla="*/ 47 h 71"/>
                <a:gd name="T30" fmla="*/ 43 w 71"/>
                <a:gd name="T31" fmla="*/ 61 h 71"/>
                <a:gd name="T32" fmla="*/ 45 w 71"/>
                <a:gd name="T33" fmla="*/ 45 h 71"/>
                <a:gd name="T34" fmla="*/ 62 w 71"/>
                <a:gd name="T35" fmla="*/ 42 h 71"/>
                <a:gd name="T36" fmla="*/ 50 w 71"/>
                <a:gd name="T37" fmla="*/ 33 h 71"/>
                <a:gd name="T38" fmla="*/ 55 w 71"/>
                <a:gd name="T39" fmla="*/ 16 h 71"/>
                <a:gd name="T40" fmla="*/ 41 w 71"/>
                <a:gd name="T41" fmla="*/ 21 h 71"/>
                <a:gd name="T42" fmla="*/ 29 w 71"/>
                <a:gd name="T43" fmla="*/ 9 h 71"/>
                <a:gd name="T44" fmla="*/ 26 w 71"/>
                <a:gd name="T45" fmla="*/ 26 h 71"/>
                <a:gd name="T46" fmla="*/ 10 w 71"/>
                <a:gd name="T47" fmla="*/ 28 h 71"/>
                <a:gd name="T48" fmla="*/ 24 w 71"/>
                <a:gd name="T49" fmla="*/ 38 h 71"/>
                <a:gd name="T50" fmla="*/ 17 w 71"/>
                <a:gd name="T51" fmla="*/ 54 h 71"/>
                <a:gd name="T52" fmla="*/ 34 w 71"/>
                <a:gd name="T53" fmla="*/ 4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5" y="71"/>
                  </a:moveTo>
                  <a:lnTo>
                    <a:pt x="31" y="52"/>
                  </a:lnTo>
                  <a:lnTo>
                    <a:pt x="10" y="61"/>
                  </a:lnTo>
                  <a:lnTo>
                    <a:pt x="19" y="40"/>
                  </a:lnTo>
                  <a:lnTo>
                    <a:pt x="0" y="26"/>
                  </a:lnTo>
                  <a:lnTo>
                    <a:pt x="24" y="21"/>
                  </a:lnTo>
                  <a:lnTo>
                    <a:pt x="29" y="0"/>
                  </a:lnTo>
                  <a:lnTo>
                    <a:pt x="41" y="16"/>
                  </a:lnTo>
                  <a:lnTo>
                    <a:pt x="62" y="9"/>
                  </a:lnTo>
                  <a:lnTo>
                    <a:pt x="55" y="31"/>
                  </a:lnTo>
                  <a:lnTo>
                    <a:pt x="71" y="45"/>
                  </a:lnTo>
                  <a:lnTo>
                    <a:pt x="50" y="47"/>
                  </a:lnTo>
                  <a:lnTo>
                    <a:pt x="45" y="71"/>
                  </a:lnTo>
                  <a:close/>
                  <a:moveTo>
                    <a:pt x="34" y="47"/>
                  </a:moveTo>
                  <a:lnTo>
                    <a:pt x="34" y="47"/>
                  </a:lnTo>
                  <a:lnTo>
                    <a:pt x="43" y="61"/>
                  </a:lnTo>
                  <a:lnTo>
                    <a:pt x="45" y="45"/>
                  </a:lnTo>
                  <a:lnTo>
                    <a:pt x="62" y="42"/>
                  </a:lnTo>
                  <a:lnTo>
                    <a:pt x="50" y="33"/>
                  </a:lnTo>
                  <a:lnTo>
                    <a:pt x="55" y="16"/>
                  </a:lnTo>
                  <a:lnTo>
                    <a:pt x="41" y="21"/>
                  </a:lnTo>
                  <a:lnTo>
                    <a:pt x="29" y="9"/>
                  </a:lnTo>
                  <a:lnTo>
                    <a:pt x="26" y="26"/>
                  </a:lnTo>
                  <a:lnTo>
                    <a:pt x="10" y="28"/>
                  </a:lnTo>
                  <a:lnTo>
                    <a:pt x="24" y="38"/>
                  </a:lnTo>
                  <a:lnTo>
                    <a:pt x="17" y="54"/>
                  </a:lnTo>
                  <a:lnTo>
                    <a:pt x="34" y="4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2" name="Freeform 645"/>
            <p:cNvSpPr>
              <a:spLocks noEditPoints="1"/>
            </p:cNvSpPr>
            <p:nvPr/>
          </p:nvSpPr>
          <p:spPr bwMode="auto">
            <a:xfrm>
              <a:off x="4814888" y="4816475"/>
              <a:ext cx="60325" cy="60325"/>
            </a:xfrm>
            <a:custGeom>
              <a:avLst/>
              <a:gdLst>
                <a:gd name="T0" fmla="*/ 24 w 38"/>
                <a:gd name="T1" fmla="*/ 38 h 38"/>
                <a:gd name="T2" fmla="*/ 17 w 38"/>
                <a:gd name="T3" fmla="*/ 29 h 38"/>
                <a:gd name="T4" fmla="*/ 5 w 38"/>
                <a:gd name="T5" fmla="*/ 34 h 38"/>
                <a:gd name="T6" fmla="*/ 9 w 38"/>
                <a:gd name="T7" fmla="*/ 22 h 38"/>
                <a:gd name="T8" fmla="*/ 0 w 38"/>
                <a:gd name="T9" fmla="*/ 15 h 38"/>
                <a:gd name="T10" fmla="*/ 12 w 38"/>
                <a:gd name="T11" fmla="*/ 12 h 38"/>
                <a:gd name="T12" fmla="*/ 14 w 38"/>
                <a:gd name="T13" fmla="*/ 0 h 38"/>
                <a:gd name="T14" fmla="*/ 21 w 38"/>
                <a:gd name="T15" fmla="*/ 10 h 38"/>
                <a:gd name="T16" fmla="*/ 33 w 38"/>
                <a:gd name="T17" fmla="*/ 5 h 38"/>
                <a:gd name="T18" fmla="*/ 28 w 38"/>
                <a:gd name="T19" fmla="*/ 17 h 38"/>
                <a:gd name="T20" fmla="*/ 38 w 38"/>
                <a:gd name="T21" fmla="*/ 24 h 38"/>
                <a:gd name="T22" fmla="*/ 26 w 38"/>
                <a:gd name="T23" fmla="*/ 26 h 38"/>
                <a:gd name="T24" fmla="*/ 24 w 38"/>
                <a:gd name="T25" fmla="*/ 38 h 38"/>
                <a:gd name="T26" fmla="*/ 19 w 38"/>
                <a:gd name="T27" fmla="*/ 24 h 38"/>
                <a:gd name="T28" fmla="*/ 19 w 38"/>
                <a:gd name="T29" fmla="*/ 24 h 38"/>
                <a:gd name="T30" fmla="*/ 21 w 38"/>
                <a:gd name="T31" fmla="*/ 29 h 38"/>
                <a:gd name="T32" fmla="*/ 24 w 38"/>
                <a:gd name="T33" fmla="*/ 22 h 38"/>
                <a:gd name="T34" fmla="*/ 28 w 38"/>
                <a:gd name="T35" fmla="*/ 22 h 38"/>
                <a:gd name="T36" fmla="*/ 24 w 38"/>
                <a:gd name="T37" fmla="*/ 17 h 38"/>
                <a:gd name="T38" fmla="*/ 26 w 38"/>
                <a:gd name="T39" fmla="*/ 12 h 38"/>
                <a:gd name="T40" fmla="*/ 21 w 38"/>
                <a:gd name="T41" fmla="*/ 15 h 38"/>
                <a:gd name="T42" fmla="*/ 17 w 38"/>
                <a:gd name="T43" fmla="*/ 10 h 38"/>
                <a:gd name="T44" fmla="*/ 17 w 38"/>
                <a:gd name="T45" fmla="*/ 15 h 38"/>
                <a:gd name="T46" fmla="*/ 9 w 38"/>
                <a:gd name="T47" fmla="*/ 17 h 38"/>
                <a:gd name="T48" fmla="*/ 14 w 38"/>
                <a:gd name="T49" fmla="*/ 19 h 38"/>
                <a:gd name="T50" fmla="*/ 12 w 38"/>
                <a:gd name="T51" fmla="*/ 26 h 38"/>
                <a:gd name="T52" fmla="*/ 19 w 38"/>
                <a:gd name="T53"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7" y="29"/>
                  </a:lnTo>
                  <a:lnTo>
                    <a:pt x="5" y="34"/>
                  </a:lnTo>
                  <a:lnTo>
                    <a:pt x="9" y="22"/>
                  </a:lnTo>
                  <a:lnTo>
                    <a:pt x="0" y="15"/>
                  </a:lnTo>
                  <a:lnTo>
                    <a:pt x="12" y="12"/>
                  </a:lnTo>
                  <a:lnTo>
                    <a:pt x="14" y="0"/>
                  </a:lnTo>
                  <a:lnTo>
                    <a:pt x="21" y="10"/>
                  </a:lnTo>
                  <a:lnTo>
                    <a:pt x="33" y="5"/>
                  </a:lnTo>
                  <a:lnTo>
                    <a:pt x="28" y="17"/>
                  </a:lnTo>
                  <a:lnTo>
                    <a:pt x="38" y="24"/>
                  </a:lnTo>
                  <a:lnTo>
                    <a:pt x="26" y="26"/>
                  </a:lnTo>
                  <a:lnTo>
                    <a:pt x="24" y="38"/>
                  </a:lnTo>
                  <a:close/>
                  <a:moveTo>
                    <a:pt x="19" y="24"/>
                  </a:moveTo>
                  <a:lnTo>
                    <a:pt x="19" y="24"/>
                  </a:lnTo>
                  <a:lnTo>
                    <a:pt x="21" y="29"/>
                  </a:lnTo>
                  <a:lnTo>
                    <a:pt x="24" y="22"/>
                  </a:lnTo>
                  <a:lnTo>
                    <a:pt x="28" y="22"/>
                  </a:lnTo>
                  <a:lnTo>
                    <a:pt x="24" y="17"/>
                  </a:lnTo>
                  <a:lnTo>
                    <a:pt x="26" y="12"/>
                  </a:lnTo>
                  <a:lnTo>
                    <a:pt x="21" y="15"/>
                  </a:lnTo>
                  <a:lnTo>
                    <a:pt x="17" y="10"/>
                  </a:lnTo>
                  <a:lnTo>
                    <a:pt x="17" y="15"/>
                  </a:lnTo>
                  <a:lnTo>
                    <a:pt x="9" y="17"/>
                  </a:lnTo>
                  <a:lnTo>
                    <a:pt x="14" y="19"/>
                  </a:lnTo>
                  <a:lnTo>
                    <a:pt x="12" y="26"/>
                  </a:lnTo>
                  <a:lnTo>
                    <a:pt x="19"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3" name="Freeform 646"/>
            <p:cNvSpPr>
              <a:spLocks noEditPoints="1"/>
            </p:cNvSpPr>
            <p:nvPr/>
          </p:nvSpPr>
          <p:spPr bwMode="auto">
            <a:xfrm>
              <a:off x="4792663" y="4876800"/>
              <a:ext cx="19050" cy="22225"/>
            </a:xfrm>
            <a:custGeom>
              <a:avLst/>
              <a:gdLst>
                <a:gd name="T0" fmla="*/ 2 w 5"/>
                <a:gd name="T1" fmla="*/ 5 h 6"/>
                <a:gd name="T2" fmla="*/ 1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3 w 5"/>
                <a:gd name="T17" fmla="*/ 4 h 6"/>
                <a:gd name="T18" fmla="*/ 3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4"/>
                    <a:pt x="1" y="2"/>
                  </a:cubicBezTo>
                  <a:cubicBezTo>
                    <a:pt x="1" y="1"/>
                    <a:pt x="2" y="0"/>
                    <a:pt x="3" y="1"/>
                  </a:cubicBezTo>
                  <a:cubicBezTo>
                    <a:pt x="5" y="1"/>
                    <a:pt x="5" y="2"/>
                    <a:pt x="5" y="4"/>
                  </a:cubicBezTo>
                  <a:cubicBezTo>
                    <a:pt x="5" y="5"/>
                    <a:pt x="3" y="6"/>
                    <a:pt x="2" y="5"/>
                  </a:cubicBezTo>
                  <a:close/>
                  <a:moveTo>
                    <a:pt x="3" y="2"/>
                  </a:moveTo>
                  <a:cubicBezTo>
                    <a:pt x="3" y="2"/>
                    <a:pt x="3" y="2"/>
                    <a:pt x="3" y="2"/>
                  </a:cubicBezTo>
                  <a:cubicBezTo>
                    <a:pt x="3" y="2"/>
                    <a:pt x="2" y="2"/>
                    <a:pt x="2" y="3"/>
                  </a:cubicBezTo>
                  <a:cubicBezTo>
                    <a:pt x="2" y="3"/>
                    <a:pt x="2" y="4"/>
                    <a:pt x="3" y="4"/>
                  </a:cubicBezTo>
                  <a:cubicBezTo>
                    <a:pt x="3" y="4"/>
                    <a:pt x="3" y="4"/>
                    <a:pt x="3"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4" name="Freeform 647"/>
            <p:cNvSpPr>
              <a:spLocks noEditPoints="1"/>
            </p:cNvSpPr>
            <p:nvPr/>
          </p:nvSpPr>
          <p:spPr bwMode="auto">
            <a:xfrm>
              <a:off x="4878388" y="4794250"/>
              <a:ext cx="22225" cy="19050"/>
            </a:xfrm>
            <a:custGeom>
              <a:avLst/>
              <a:gdLst>
                <a:gd name="T0" fmla="*/ 2 w 6"/>
                <a:gd name="T1" fmla="*/ 5 h 5"/>
                <a:gd name="T2" fmla="*/ 1 w 6"/>
                <a:gd name="T3" fmla="*/ 2 h 5"/>
                <a:gd name="T4" fmla="*/ 4 w 6"/>
                <a:gd name="T5" fmla="*/ 0 h 5"/>
                <a:gd name="T6" fmla="*/ 5 w 6"/>
                <a:gd name="T7" fmla="*/ 3 h 5"/>
                <a:gd name="T8" fmla="*/ 2 w 6"/>
                <a:gd name="T9" fmla="*/ 5 h 5"/>
                <a:gd name="T10" fmla="*/ 3 w 6"/>
                <a:gd name="T11" fmla="*/ 2 h 5"/>
                <a:gd name="T12" fmla="*/ 3 w 6"/>
                <a:gd name="T13" fmla="*/ 2 h 5"/>
                <a:gd name="T14" fmla="*/ 2 w 6"/>
                <a:gd name="T15" fmla="*/ 2 h 5"/>
                <a:gd name="T16" fmla="*/ 3 w 6"/>
                <a:gd name="T17" fmla="*/ 3 h 5"/>
                <a:gd name="T18" fmla="*/ 4 w 6"/>
                <a:gd name="T19" fmla="*/ 3 h 5"/>
                <a:gd name="T20" fmla="*/ 3 w 6"/>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5"/>
                  </a:moveTo>
                  <a:cubicBezTo>
                    <a:pt x="1" y="5"/>
                    <a:pt x="0" y="3"/>
                    <a:pt x="1" y="2"/>
                  </a:cubicBezTo>
                  <a:cubicBezTo>
                    <a:pt x="1" y="1"/>
                    <a:pt x="2" y="0"/>
                    <a:pt x="4" y="0"/>
                  </a:cubicBezTo>
                  <a:cubicBezTo>
                    <a:pt x="5" y="1"/>
                    <a:pt x="6" y="2"/>
                    <a:pt x="5" y="3"/>
                  </a:cubicBezTo>
                  <a:cubicBezTo>
                    <a:pt x="5" y="5"/>
                    <a:pt x="3" y="5"/>
                    <a:pt x="2" y="5"/>
                  </a:cubicBezTo>
                  <a:close/>
                  <a:moveTo>
                    <a:pt x="3" y="2"/>
                  </a:moveTo>
                  <a:cubicBezTo>
                    <a:pt x="3" y="2"/>
                    <a:pt x="3" y="2"/>
                    <a:pt x="3" y="2"/>
                  </a:cubicBezTo>
                  <a:cubicBezTo>
                    <a:pt x="3" y="2"/>
                    <a:pt x="2" y="2"/>
                    <a:pt x="2" y="2"/>
                  </a:cubicBezTo>
                  <a:cubicBezTo>
                    <a:pt x="2" y="3"/>
                    <a:pt x="2" y="3"/>
                    <a:pt x="3" y="3"/>
                  </a:cubicBezTo>
                  <a:cubicBezTo>
                    <a:pt x="3" y="3"/>
                    <a:pt x="3" y="3"/>
                    <a:pt x="4"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5" name="Freeform 648"/>
            <p:cNvSpPr>
              <a:spLocks noEditPoints="1"/>
            </p:cNvSpPr>
            <p:nvPr/>
          </p:nvSpPr>
          <p:spPr bwMode="auto">
            <a:xfrm>
              <a:off x="4822826" y="4775200"/>
              <a:ext cx="19050" cy="23813"/>
            </a:xfrm>
            <a:custGeom>
              <a:avLst/>
              <a:gdLst>
                <a:gd name="T0" fmla="*/ 1 w 5"/>
                <a:gd name="T1" fmla="*/ 5 h 6"/>
                <a:gd name="T2" fmla="*/ 0 w 5"/>
                <a:gd name="T3" fmla="*/ 2 h 6"/>
                <a:gd name="T4" fmla="*/ 3 w 5"/>
                <a:gd name="T5" fmla="*/ 1 h 6"/>
                <a:gd name="T6" fmla="*/ 4 w 5"/>
                <a:gd name="T7" fmla="*/ 4 h 6"/>
                <a:gd name="T8" fmla="*/ 1 w 5"/>
                <a:gd name="T9" fmla="*/ 5 h 6"/>
                <a:gd name="T10" fmla="*/ 2 w 5"/>
                <a:gd name="T11" fmla="*/ 2 h 6"/>
                <a:gd name="T12" fmla="*/ 2 w 5"/>
                <a:gd name="T13" fmla="*/ 2 h 6"/>
                <a:gd name="T14" fmla="*/ 1 w 5"/>
                <a:gd name="T15" fmla="*/ 3 h 6"/>
                <a:gd name="T16" fmla="*/ 2 w 5"/>
                <a:gd name="T17" fmla="*/ 4 h 6"/>
                <a:gd name="T18" fmla="*/ 3 w 5"/>
                <a:gd name="T19" fmla="*/ 3 h 6"/>
                <a:gd name="T20" fmla="*/ 2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1" y="5"/>
                  </a:moveTo>
                  <a:cubicBezTo>
                    <a:pt x="0" y="5"/>
                    <a:pt x="0" y="4"/>
                    <a:pt x="0" y="2"/>
                  </a:cubicBezTo>
                  <a:cubicBezTo>
                    <a:pt x="0" y="1"/>
                    <a:pt x="2" y="0"/>
                    <a:pt x="3" y="1"/>
                  </a:cubicBezTo>
                  <a:cubicBezTo>
                    <a:pt x="4" y="1"/>
                    <a:pt x="5" y="3"/>
                    <a:pt x="4" y="4"/>
                  </a:cubicBezTo>
                  <a:cubicBezTo>
                    <a:pt x="4" y="5"/>
                    <a:pt x="3" y="6"/>
                    <a:pt x="1" y="5"/>
                  </a:cubicBezTo>
                  <a:close/>
                  <a:moveTo>
                    <a:pt x="2" y="2"/>
                  </a:moveTo>
                  <a:cubicBezTo>
                    <a:pt x="2" y="2"/>
                    <a:pt x="2" y="2"/>
                    <a:pt x="2" y="2"/>
                  </a:cubicBezTo>
                  <a:cubicBezTo>
                    <a:pt x="2" y="2"/>
                    <a:pt x="2" y="3"/>
                    <a:pt x="1" y="3"/>
                  </a:cubicBezTo>
                  <a:cubicBezTo>
                    <a:pt x="1" y="3"/>
                    <a:pt x="2" y="4"/>
                    <a:pt x="2" y="4"/>
                  </a:cubicBezTo>
                  <a:cubicBezTo>
                    <a:pt x="2" y="4"/>
                    <a:pt x="3" y="4"/>
                    <a:pt x="3" y="3"/>
                  </a:cubicBezTo>
                  <a:cubicBezTo>
                    <a:pt x="3" y="3"/>
                    <a:pt x="3" y="3"/>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6" name="Freeform 649"/>
            <p:cNvSpPr>
              <a:spLocks noEditPoints="1"/>
            </p:cNvSpPr>
            <p:nvPr/>
          </p:nvSpPr>
          <p:spPr bwMode="auto">
            <a:xfrm>
              <a:off x="4776788" y="4821237"/>
              <a:ext cx="19050" cy="19050"/>
            </a:xfrm>
            <a:custGeom>
              <a:avLst/>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3 h 5"/>
                <a:gd name="T16" fmla="*/ 2 w 5"/>
                <a:gd name="T17" fmla="*/ 3 h 5"/>
                <a:gd name="T18" fmla="*/ 3 w 5"/>
                <a:gd name="T19" fmla="*/ 3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5"/>
                    <a:pt x="0" y="3"/>
                    <a:pt x="0" y="2"/>
                  </a:cubicBezTo>
                  <a:cubicBezTo>
                    <a:pt x="1" y="1"/>
                    <a:pt x="2" y="0"/>
                    <a:pt x="3" y="0"/>
                  </a:cubicBezTo>
                  <a:cubicBezTo>
                    <a:pt x="5" y="1"/>
                    <a:pt x="5" y="2"/>
                    <a:pt x="5" y="3"/>
                  </a:cubicBezTo>
                  <a:cubicBezTo>
                    <a:pt x="5" y="5"/>
                    <a:pt x="3" y="5"/>
                    <a:pt x="2" y="5"/>
                  </a:cubicBezTo>
                  <a:close/>
                  <a:moveTo>
                    <a:pt x="3" y="2"/>
                  </a:moveTo>
                  <a:cubicBezTo>
                    <a:pt x="3" y="2"/>
                    <a:pt x="3" y="2"/>
                    <a:pt x="3" y="2"/>
                  </a:cubicBezTo>
                  <a:cubicBezTo>
                    <a:pt x="2" y="2"/>
                    <a:pt x="2" y="2"/>
                    <a:pt x="2" y="3"/>
                  </a:cubicBezTo>
                  <a:cubicBezTo>
                    <a:pt x="2" y="3"/>
                    <a:pt x="2" y="3"/>
                    <a:pt x="2" y="3"/>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7" name="Freeform 650"/>
            <p:cNvSpPr>
              <a:spLocks noEditPoints="1"/>
            </p:cNvSpPr>
            <p:nvPr/>
          </p:nvSpPr>
          <p:spPr bwMode="auto">
            <a:xfrm>
              <a:off x="4894263" y="4854575"/>
              <a:ext cx="17463" cy="19050"/>
            </a:xfrm>
            <a:custGeom>
              <a:avLst/>
              <a:gdLst>
                <a:gd name="T0" fmla="*/ 2 w 5"/>
                <a:gd name="T1" fmla="*/ 4 h 5"/>
                <a:gd name="T2" fmla="*/ 0 w 5"/>
                <a:gd name="T3" fmla="*/ 2 h 5"/>
                <a:gd name="T4" fmla="*/ 3 w 5"/>
                <a:gd name="T5" fmla="*/ 0 h 5"/>
                <a:gd name="T6" fmla="*/ 5 w 5"/>
                <a:gd name="T7" fmla="*/ 3 h 5"/>
                <a:gd name="T8" fmla="*/ 2 w 5"/>
                <a:gd name="T9" fmla="*/ 4 h 5"/>
                <a:gd name="T10" fmla="*/ 3 w 5"/>
                <a:gd name="T11" fmla="*/ 2 h 5"/>
                <a:gd name="T12" fmla="*/ 3 w 5"/>
                <a:gd name="T13" fmla="*/ 2 h 5"/>
                <a:gd name="T14" fmla="*/ 2 w 5"/>
                <a:gd name="T15" fmla="*/ 2 h 5"/>
                <a:gd name="T16" fmla="*/ 2 w 5"/>
                <a:gd name="T17" fmla="*/ 3 h 5"/>
                <a:gd name="T18" fmla="*/ 3 w 5"/>
                <a:gd name="T19" fmla="*/ 2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1" y="4"/>
                    <a:pt x="0" y="3"/>
                    <a:pt x="0" y="2"/>
                  </a:cubicBezTo>
                  <a:cubicBezTo>
                    <a:pt x="1" y="0"/>
                    <a:pt x="2" y="0"/>
                    <a:pt x="3" y="0"/>
                  </a:cubicBezTo>
                  <a:cubicBezTo>
                    <a:pt x="4" y="0"/>
                    <a:pt x="5" y="2"/>
                    <a:pt x="5" y="3"/>
                  </a:cubicBezTo>
                  <a:cubicBezTo>
                    <a:pt x="4" y="4"/>
                    <a:pt x="3" y="5"/>
                    <a:pt x="2" y="4"/>
                  </a:cubicBezTo>
                  <a:close/>
                  <a:moveTo>
                    <a:pt x="3" y="2"/>
                  </a:moveTo>
                  <a:cubicBezTo>
                    <a:pt x="3" y="2"/>
                    <a:pt x="3" y="2"/>
                    <a:pt x="3" y="2"/>
                  </a:cubicBezTo>
                  <a:cubicBezTo>
                    <a:pt x="2" y="1"/>
                    <a:pt x="2" y="2"/>
                    <a:pt x="2" y="2"/>
                  </a:cubicBezTo>
                  <a:cubicBezTo>
                    <a:pt x="2" y="2"/>
                    <a:pt x="2" y="3"/>
                    <a:pt x="2" y="3"/>
                  </a:cubicBezTo>
                  <a:cubicBezTo>
                    <a:pt x="3" y="3"/>
                    <a:pt x="3" y="3"/>
                    <a:pt x="3" y="2"/>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8" name="Freeform 651"/>
            <p:cNvSpPr/>
            <p:nvPr/>
          </p:nvSpPr>
          <p:spPr bwMode="auto">
            <a:xfrm>
              <a:off x="3024188" y="4760912"/>
              <a:ext cx="22225" cy="52388"/>
            </a:xfrm>
            <a:custGeom>
              <a:avLst/>
              <a:gdLst>
                <a:gd name="T0" fmla="*/ 5 w 14"/>
                <a:gd name="T1" fmla="*/ 33 h 33"/>
                <a:gd name="T2" fmla="*/ 0 w 14"/>
                <a:gd name="T3" fmla="*/ 33 h 33"/>
                <a:gd name="T4" fmla="*/ 10 w 14"/>
                <a:gd name="T5" fmla="*/ 0 h 33"/>
                <a:gd name="T6" fmla="*/ 14 w 14"/>
                <a:gd name="T7" fmla="*/ 2 h 33"/>
                <a:gd name="T8" fmla="*/ 5 w 14"/>
                <a:gd name="T9" fmla="*/ 33 h 33"/>
              </a:gdLst>
              <a:ahLst/>
              <a:cxnLst>
                <a:cxn ang="0">
                  <a:pos x="T0" y="T1"/>
                </a:cxn>
                <a:cxn ang="0">
                  <a:pos x="T2" y="T3"/>
                </a:cxn>
                <a:cxn ang="0">
                  <a:pos x="T4" y="T5"/>
                </a:cxn>
                <a:cxn ang="0">
                  <a:pos x="T6" y="T7"/>
                </a:cxn>
                <a:cxn ang="0">
                  <a:pos x="T8" y="T9"/>
                </a:cxn>
              </a:cxnLst>
              <a:rect l="0" t="0" r="r" b="b"/>
              <a:pathLst>
                <a:path w="14" h="33">
                  <a:moveTo>
                    <a:pt x="5" y="33"/>
                  </a:moveTo>
                  <a:lnTo>
                    <a:pt x="0" y="33"/>
                  </a:lnTo>
                  <a:lnTo>
                    <a:pt x="10" y="0"/>
                  </a:lnTo>
                  <a:lnTo>
                    <a:pt x="14"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9" name="Freeform 652"/>
            <p:cNvSpPr/>
            <p:nvPr/>
          </p:nvSpPr>
          <p:spPr bwMode="auto">
            <a:xfrm>
              <a:off x="3021013" y="4764087"/>
              <a:ext cx="19050" cy="26988"/>
            </a:xfrm>
            <a:custGeom>
              <a:avLst/>
              <a:gdLst>
                <a:gd name="T0" fmla="*/ 7 w 12"/>
                <a:gd name="T1" fmla="*/ 17 h 17"/>
                <a:gd name="T2" fmla="*/ 0 w 12"/>
                <a:gd name="T3" fmla="*/ 3 h 17"/>
                <a:gd name="T4" fmla="*/ 2 w 12"/>
                <a:gd name="T5" fmla="*/ 0 h 17"/>
                <a:gd name="T6" fmla="*/ 12 w 12"/>
                <a:gd name="T7" fmla="*/ 15 h 17"/>
                <a:gd name="T8" fmla="*/ 7 w 12"/>
                <a:gd name="T9" fmla="*/ 17 h 17"/>
              </a:gdLst>
              <a:ahLst/>
              <a:cxnLst>
                <a:cxn ang="0">
                  <a:pos x="T0" y="T1"/>
                </a:cxn>
                <a:cxn ang="0">
                  <a:pos x="T2" y="T3"/>
                </a:cxn>
                <a:cxn ang="0">
                  <a:pos x="T4" y="T5"/>
                </a:cxn>
                <a:cxn ang="0">
                  <a:pos x="T6" y="T7"/>
                </a:cxn>
                <a:cxn ang="0">
                  <a:pos x="T8" y="T9"/>
                </a:cxn>
              </a:cxnLst>
              <a:rect l="0" t="0" r="r" b="b"/>
              <a:pathLst>
                <a:path w="12" h="17">
                  <a:moveTo>
                    <a:pt x="7" y="17"/>
                  </a:moveTo>
                  <a:lnTo>
                    <a:pt x="0" y="3"/>
                  </a:lnTo>
                  <a:lnTo>
                    <a:pt x="2" y="0"/>
                  </a:lnTo>
                  <a:lnTo>
                    <a:pt x="12" y="15"/>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0" name="Freeform 653"/>
            <p:cNvSpPr/>
            <p:nvPr/>
          </p:nvSpPr>
          <p:spPr bwMode="auto">
            <a:xfrm>
              <a:off x="3035301" y="4772025"/>
              <a:ext cx="23813" cy="19050"/>
            </a:xfrm>
            <a:custGeom>
              <a:avLst/>
              <a:gdLst>
                <a:gd name="T0" fmla="*/ 0 w 15"/>
                <a:gd name="T1" fmla="*/ 12 h 12"/>
                <a:gd name="T2" fmla="*/ 0 w 15"/>
                <a:gd name="T3" fmla="*/ 10 h 12"/>
                <a:gd name="T4" fmla="*/ 12 w 15"/>
                <a:gd name="T5" fmla="*/ 0 h 12"/>
                <a:gd name="T6" fmla="*/ 15 w 15"/>
                <a:gd name="T7" fmla="*/ 5 h 12"/>
                <a:gd name="T8" fmla="*/ 0 w 15"/>
                <a:gd name="T9" fmla="*/ 12 h 12"/>
              </a:gdLst>
              <a:ahLst/>
              <a:cxnLst>
                <a:cxn ang="0">
                  <a:pos x="T0" y="T1"/>
                </a:cxn>
                <a:cxn ang="0">
                  <a:pos x="T2" y="T3"/>
                </a:cxn>
                <a:cxn ang="0">
                  <a:pos x="T4" y="T5"/>
                </a:cxn>
                <a:cxn ang="0">
                  <a:pos x="T6" y="T7"/>
                </a:cxn>
                <a:cxn ang="0">
                  <a:pos x="T8" y="T9"/>
                </a:cxn>
              </a:cxnLst>
              <a:rect l="0" t="0" r="r" b="b"/>
              <a:pathLst>
                <a:path w="15" h="12">
                  <a:moveTo>
                    <a:pt x="0" y="12"/>
                  </a:moveTo>
                  <a:lnTo>
                    <a:pt x="0" y="10"/>
                  </a:lnTo>
                  <a:lnTo>
                    <a:pt x="12" y="0"/>
                  </a:lnTo>
                  <a:lnTo>
                    <a:pt x="15" y="5"/>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1" name="Freeform 654"/>
            <p:cNvSpPr/>
            <p:nvPr/>
          </p:nvSpPr>
          <p:spPr bwMode="auto">
            <a:xfrm>
              <a:off x="2994026" y="4862512"/>
              <a:ext cx="23813" cy="52388"/>
            </a:xfrm>
            <a:custGeom>
              <a:avLst/>
              <a:gdLst>
                <a:gd name="T0" fmla="*/ 5 w 15"/>
                <a:gd name="T1" fmla="*/ 33 h 33"/>
                <a:gd name="T2" fmla="*/ 0 w 15"/>
                <a:gd name="T3" fmla="*/ 33 h 33"/>
                <a:gd name="T4" fmla="*/ 10 w 15"/>
                <a:gd name="T5" fmla="*/ 0 h 33"/>
                <a:gd name="T6" fmla="*/ 15 w 15"/>
                <a:gd name="T7" fmla="*/ 2 h 33"/>
                <a:gd name="T8" fmla="*/ 5 w 15"/>
                <a:gd name="T9" fmla="*/ 33 h 33"/>
              </a:gdLst>
              <a:ahLst/>
              <a:cxnLst>
                <a:cxn ang="0">
                  <a:pos x="T0" y="T1"/>
                </a:cxn>
                <a:cxn ang="0">
                  <a:pos x="T2" y="T3"/>
                </a:cxn>
                <a:cxn ang="0">
                  <a:pos x="T4" y="T5"/>
                </a:cxn>
                <a:cxn ang="0">
                  <a:pos x="T6" y="T7"/>
                </a:cxn>
                <a:cxn ang="0">
                  <a:pos x="T8" y="T9"/>
                </a:cxn>
              </a:cxnLst>
              <a:rect l="0" t="0" r="r" b="b"/>
              <a:pathLst>
                <a:path w="15" h="33">
                  <a:moveTo>
                    <a:pt x="5" y="33"/>
                  </a:moveTo>
                  <a:lnTo>
                    <a:pt x="0" y="33"/>
                  </a:lnTo>
                  <a:lnTo>
                    <a:pt x="10" y="0"/>
                  </a:lnTo>
                  <a:lnTo>
                    <a:pt x="15"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2" name="Freeform 655"/>
            <p:cNvSpPr/>
            <p:nvPr/>
          </p:nvSpPr>
          <p:spPr bwMode="auto">
            <a:xfrm>
              <a:off x="3001963" y="4887912"/>
              <a:ext cx="19050" cy="26988"/>
            </a:xfrm>
            <a:custGeom>
              <a:avLst/>
              <a:gdLst>
                <a:gd name="T0" fmla="*/ 10 w 12"/>
                <a:gd name="T1" fmla="*/ 17 h 17"/>
                <a:gd name="T2" fmla="*/ 0 w 12"/>
                <a:gd name="T3" fmla="*/ 3 h 17"/>
                <a:gd name="T4" fmla="*/ 5 w 12"/>
                <a:gd name="T5" fmla="*/ 0 h 17"/>
                <a:gd name="T6" fmla="*/ 12 w 12"/>
                <a:gd name="T7" fmla="*/ 14 h 17"/>
                <a:gd name="T8" fmla="*/ 10 w 12"/>
                <a:gd name="T9" fmla="*/ 17 h 17"/>
              </a:gdLst>
              <a:ahLst/>
              <a:cxnLst>
                <a:cxn ang="0">
                  <a:pos x="T0" y="T1"/>
                </a:cxn>
                <a:cxn ang="0">
                  <a:pos x="T2" y="T3"/>
                </a:cxn>
                <a:cxn ang="0">
                  <a:pos x="T4" y="T5"/>
                </a:cxn>
                <a:cxn ang="0">
                  <a:pos x="T6" y="T7"/>
                </a:cxn>
                <a:cxn ang="0">
                  <a:pos x="T8" y="T9"/>
                </a:cxn>
              </a:cxnLst>
              <a:rect l="0" t="0" r="r" b="b"/>
              <a:pathLst>
                <a:path w="12" h="17">
                  <a:moveTo>
                    <a:pt x="10" y="17"/>
                  </a:moveTo>
                  <a:lnTo>
                    <a:pt x="0" y="3"/>
                  </a:lnTo>
                  <a:lnTo>
                    <a:pt x="5" y="0"/>
                  </a:lnTo>
                  <a:lnTo>
                    <a:pt x="12" y="14"/>
                  </a:lnTo>
                  <a:lnTo>
                    <a:pt x="1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3" name="Freeform 656"/>
            <p:cNvSpPr/>
            <p:nvPr/>
          </p:nvSpPr>
          <p:spPr bwMode="auto">
            <a:xfrm>
              <a:off x="2982913" y="4887912"/>
              <a:ext cx="22225" cy="15875"/>
            </a:xfrm>
            <a:custGeom>
              <a:avLst/>
              <a:gdLst>
                <a:gd name="T0" fmla="*/ 0 w 14"/>
                <a:gd name="T1" fmla="*/ 10 h 10"/>
                <a:gd name="T2" fmla="*/ 0 w 14"/>
                <a:gd name="T3" fmla="*/ 7 h 10"/>
                <a:gd name="T4" fmla="*/ 14 w 14"/>
                <a:gd name="T5" fmla="*/ 0 h 10"/>
                <a:gd name="T6" fmla="*/ 14 w 14"/>
                <a:gd name="T7" fmla="*/ 3 h 10"/>
                <a:gd name="T8" fmla="*/ 0 w 14"/>
                <a:gd name="T9" fmla="*/ 10 h 10"/>
              </a:gdLst>
              <a:ahLst/>
              <a:cxnLst>
                <a:cxn ang="0">
                  <a:pos x="T0" y="T1"/>
                </a:cxn>
                <a:cxn ang="0">
                  <a:pos x="T2" y="T3"/>
                </a:cxn>
                <a:cxn ang="0">
                  <a:pos x="T4" y="T5"/>
                </a:cxn>
                <a:cxn ang="0">
                  <a:pos x="T6" y="T7"/>
                </a:cxn>
                <a:cxn ang="0">
                  <a:pos x="T8" y="T9"/>
                </a:cxn>
              </a:cxnLst>
              <a:rect l="0" t="0" r="r" b="b"/>
              <a:pathLst>
                <a:path w="14" h="10">
                  <a:moveTo>
                    <a:pt x="0" y="10"/>
                  </a:moveTo>
                  <a:lnTo>
                    <a:pt x="0" y="7"/>
                  </a:lnTo>
                  <a:lnTo>
                    <a:pt x="14" y="0"/>
                  </a:lnTo>
                  <a:lnTo>
                    <a:pt x="14" y="3"/>
                  </a:lnTo>
                  <a:lnTo>
                    <a:pt x="0"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4" name="Freeform 657"/>
            <p:cNvSpPr/>
            <p:nvPr/>
          </p:nvSpPr>
          <p:spPr bwMode="auto">
            <a:xfrm>
              <a:off x="2957513" y="4791075"/>
              <a:ext cx="47625" cy="33338"/>
            </a:xfrm>
            <a:custGeom>
              <a:avLst/>
              <a:gdLst>
                <a:gd name="T0" fmla="*/ 28 w 30"/>
                <a:gd name="T1" fmla="*/ 21 h 21"/>
                <a:gd name="T2" fmla="*/ 0 w 30"/>
                <a:gd name="T3" fmla="*/ 2 h 21"/>
                <a:gd name="T4" fmla="*/ 2 w 30"/>
                <a:gd name="T5" fmla="*/ 0 h 21"/>
                <a:gd name="T6" fmla="*/ 30 w 30"/>
                <a:gd name="T7" fmla="*/ 16 h 21"/>
                <a:gd name="T8" fmla="*/ 28 w 30"/>
                <a:gd name="T9" fmla="*/ 21 h 21"/>
              </a:gdLst>
              <a:ahLst/>
              <a:cxnLst>
                <a:cxn ang="0">
                  <a:pos x="T0" y="T1"/>
                </a:cxn>
                <a:cxn ang="0">
                  <a:pos x="T2" y="T3"/>
                </a:cxn>
                <a:cxn ang="0">
                  <a:pos x="T4" y="T5"/>
                </a:cxn>
                <a:cxn ang="0">
                  <a:pos x="T6" y="T7"/>
                </a:cxn>
                <a:cxn ang="0">
                  <a:pos x="T8" y="T9"/>
                </a:cxn>
              </a:cxnLst>
              <a:rect l="0" t="0" r="r" b="b"/>
              <a:pathLst>
                <a:path w="30" h="21">
                  <a:moveTo>
                    <a:pt x="28" y="21"/>
                  </a:moveTo>
                  <a:lnTo>
                    <a:pt x="0" y="2"/>
                  </a:lnTo>
                  <a:lnTo>
                    <a:pt x="2" y="0"/>
                  </a:lnTo>
                  <a:lnTo>
                    <a:pt x="30" y="16"/>
                  </a:lnTo>
                  <a:lnTo>
                    <a:pt x="28" y="2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5" name="Freeform 658"/>
            <p:cNvSpPr/>
            <p:nvPr/>
          </p:nvSpPr>
          <p:spPr bwMode="auto">
            <a:xfrm>
              <a:off x="2957513" y="4805362"/>
              <a:ext cx="25400" cy="7938"/>
            </a:xfrm>
            <a:custGeom>
              <a:avLst/>
              <a:gdLst>
                <a:gd name="T0" fmla="*/ 0 w 16"/>
                <a:gd name="T1" fmla="*/ 5 h 5"/>
                <a:gd name="T2" fmla="*/ 0 w 16"/>
                <a:gd name="T3" fmla="*/ 3 h 5"/>
                <a:gd name="T4" fmla="*/ 14 w 16"/>
                <a:gd name="T5" fmla="*/ 0 h 5"/>
                <a:gd name="T6" fmla="*/ 16 w 16"/>
                <a:gd name="T7" fmla="*/ 3 h 5"/>
                <a:gd name="T8" fmla="*/ 0 w 16"/>
                <a:gd name="T9" fmla="*/ 5 h 5"/>
              </a:gdLst>
              <a:ahLst/>
              <a:cxnLst>
                <a:cxn ang="0">
                  <a:pos x="T0" y="T1"/>
                </a:cxn>
                <a:cxn ang="0">
                  <a:pos x="T2" y="T3"/>
                </a:cxn>
                <a:cxn ang="0">
                  <a:pos x="T4" y="T5"/>
                </a:cxn>
                <a:cxn ang="0">
                  <a:pos x="T6" y="T7"/>
                </a:cxn>
                <a:cxn ang="0">
                  <a:pos x="T8" y="T9"/>
                </a:cxn>
              </a:cxnLst>
              <a:rect l="0" t="0" r="r" b="b"/>
              <a:pathLst>
                <a:path w="16" h="5">
                  <a:moveTo>
                    <a:pt x="0" y="5"/>
                  </a:moveTo>
                  <a:lnTo>
                    <a:pt x="0" y="3"/>
                  </a:lnTo>
                  <a:lnTo>
                    <a:pt x="14" y="0"/>
                  </a:lnTo>
                  <a:lnTo>
                    <a:pt x="16" y="3"/>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6" name="Freeform 659"/>
            <p:cNvSpPr/>
            <p:nvPr/>
          </p:nvSpPr>
          <p:spPr bwMode="auto">
            <a:xfrm>
              <a:off x="2976563" y="4779962"/>
              <a:ext cx="6350" cy="25400"/>
            </a:xfrm>
            <a:custGeom>
              <a:avLst/>
              <a:gdLst>
                <a:gd name="T0" fmla="*/ 2 w 4"/>
                <a:gd name="T1" fmla="*/ 16 h 16"/>
                <a:gd name="T2" fmla="*/ 0 w 4"/>
                <a:gd name="T3" fmla="*/ 2 h 16"/>
                <a:gd name="T4" fmla="*/ 2 w 4"/>
                <a:gd name="T5" fmla="*/ 0 h 16"/>
                <a:gd name="T6" fmla="*/ 4 w 4"/>
                <a:gd name="T7" fmla="*/ 16 h 16"/>
                <a:gd name="T8" fmla="*/ 2 w 4"/>
                <a:gd name="T9" fmla="*/ 16 h 16"/>
              </a:gdLst>
              <a:ahLst/>
              <a:cxnLst>
                <a:cxn ang="0">
                  <a:pos x="T0" y="T1"/>
                </a:cxn>
                <a:cxn ang="0">
                  <a:pos x="T2" y="T3"/>
                </a:cxn>
                <a:cxn ang="0">
                  <a:pos x="T4" y="T5"/>
                </a:cxn>
                <a:cxn ang="0">
                  <a:pos x="T6" y="T7"/>
                </a:cxn>
                <a:cxn ang="0">
                  <a:pos x="T8" y="T9"/>
                </a:cxn>
              </a:cxnLst>
              <a:rect l="0" t="0" r="r" b="b"/>
              <a:pathLst>
                <a:path w="4" h="16">
                  <a:moveTo>
                    <a:pt x="2" y="16"/>
                  </a:moveTo>
                  <a:lnTo>
                    <a:pt x="0" y="2"/>
                  </a:lnTo>
                  <a:lnTo>
                    <a:pt x="2" y="0"/>
                  </a:lnTo>
                  <a:lnTo>
                    <a:pt x="4"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7" name="Freeform 660"/>
            <p:cNvSpPr/>
            <p:nvPr/>
          </p:nvSpPr>
          <p:spPr bwMode="auto">
            <a:xfrm>
              <a:off x="2946401" y="4843462"/>
              <a:ext cx="52388" cy="19050"/>
            </a:xfrm>
            <a:custGeom>
              <a:avLst/>
              <a:gdLst>
                <a:gd name="T0" fmla="*/ 0 w 33"/>
                <a:gd name="T1" fmla="*/ 12 h 12"/>
                <a:gd name="T2" fmla="*/ 0 w 33"/>
                <a:gd name="T3" fmla="*/ 9 h 12"/>
                <a:gd name="T4" fmla="*/ 30 w 33"/>
                <a:gd name="T5" fmla="*/ 0 h 12"/>
                <a:gd name="T6" fmla="*/ 33 w 33"/>
                <a:gd name="T7" fmla="*/ 5 h 12"/>
                <a:gd name="T8" fmla="*/ 0 w 33"/>
                <a:gd name="T9" fmla="*/ 12 h 12"/>
              </a:gdLst>
              <a:ahLst/>
              <a:cxnLst>
                <a:cxn ang="0">
                  <a:pos x="T0" y="T1"/>
                </a:cxn>
                <a:cxn ang="0">
                  <a:pos x="T2" y="T3"/>
                </a:cxn>
                <a:cxn ang="0">
                  <a:pos x="T4" y="T5"/>
                </a:cxn>
                <a:cxn ang="0">
                  <a:pos x="T6" y="T7"/>
                </a:cxn>
                <a:cxn ang="0">
                  <a:pos x="T8" y="T9"/>
                </a:cxn>
              </a:cxnLst>
              <a:rect l="0" t="0" r="r" b="b"/>
              <a:pathLst>
                <a:path w="33" h="12">
                  <a:moveTo>
                    <a:pt x="0" y="12"/>
                  </a:moveTo>
                  <a:lnTo>
                    <a:pt x="0" y="9"/>
                  </a:lnTo>
                  <a:lnTo>
                    <a:pt x="30" y="0"/>
                  </a:lnTo>
                  <a:lnTo>
                    <a:pt x="33" y="5"/>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8" name="Freeform 661"/>
            <p:cNvSpPr/>
            <p:nvPr/>
          </p:nvSpPr>
          <p:spPr bwMode="auto">
            <a:xfrm>
              <a:off x="2957513" y="4851400"/>
              <a:ext cx="14288" cy="25400"/>
            </a:xfrm>
            <a:custGeom>
              <a:avLst/>
              <a:gdLst>
                <a:gd name="T0" fmla="*/ 2 w 9"/>
                <a:gd name="T1" fmla="*/ 16 h 16"/>
                <a:gd name="T2" fmla="*/ 0 w 9"/>
                <a:gd name="T3" fmla="*/ 14 h 16"/>
                <a:gd name="T4" fmla="*/ 7 w 9"/>
                <a:gd name="T5" fmla="*/ 0 h 16"/>
                <a:gd name="T6" fmla="*/ 9 w 9"/>
                <a:gd name="T7" fmla="*/ 2 h 16"/>
                <a:gd name="T8" fmla="*/ 2 w 9"/>
                <a:gd name="T9" fmla="*/ 16 h 16"/>
              </a:gdLst>
              <a:ahLst/>
              <a:cxnLst>
                <a:cxn ang="0">
                  <a:pos x="T0" y="T1"/>
                </a:cxn>
                <a:cxn ang="0">
                  <a:pos x="T2" y="T3"/>
                </a:cxn>
                <a:cxn ang="0">
                  <a:pos x="T4" y="T5"/>
                </a:cxn>
                <a:cxn ang="0">
                  <a:pos x="T6" y="T7"/>
                </a:cxn>
                <a:cxn ang="0">
                  <a:pos x="T8" y="T9"/>
                </a:cxn>
              </a:cxnLst>
              <a:rect l="0" t="0" r="r" b="b"/>
              <a:pathLst>
                <a:path w="9" h="16">
                  <a:moveTo>
                    <a:pt x="2" y="16"/>
                  </a:moveTo>
                  <a:lnTo>
                    <a:pt x="0" y="14"/>
                  </a:lnTo>
                  <a:lnTo>
                    <a:pt x="7" y="0"/>
                  </a:lnTo>
                  <a:lnTo>
                    <a:pt x="9" y="2"/>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9" name="Freeform 662"/>
            <p:cNvSpPr/>
            <p:nvPr/>
          </p:nvSpPr>
          <p:spPr bwMode="auto">
            <a:xfrm>
              <a:off x="2946401" y="4840287"/>
              <a:ext cx="25400" cy="14288"/>
            </a:xfrm>
            <a:custGeom>
              <a:avLst/>
              <a:gdLst>
                <a:gd name="T0" fmla="*/ 14 w 16"/>
                <a:gd name="T1" fmla="*/ 9 h 9"/>
                <a:gd name="T2" fmla="*/ 0 w 16"/>
                <a:gd name="T3" fmla="*/ 2 h 9"/>
                <a:gd name="T4" fmla="*/ 2 w 16"/>
                <a:gd name="T5" fmla="*/ 0 h 9"/>
                <a:gd name="T6" fmla="*/ 16 w 16"/>
                <a:gd name="T7" fmla="*/ 7 h 9"/>
                <a:gd name="T8" fmla="*/ 14 w 16"/>
                <a:gd name="T9" fmla="*/ 9 h 9"/>
              </a:gdLst>
              <a:ahLst/>
              <a:cxnLst>
                <a:cxn ang="0">
                  <a:pos x="T0" y="T1"/>
                </a:cxn>
                <a:cxn ang="0">
                  <a:pos x="T2" y="T3"/>
                </a:cxn>
                <a:cxn ang="0">
                  <a:pos x="T4" y="T5"/>
                </a:cxn>
                <a:cxn ang="0">
                  <a:pos x="T6" y="T7"/>
                </a:cxn>
                <a:cxn ang="0">
                  <a:pos x="T8" y="T9"/>
                </a:cxn>
              </a:cxnLst>
              <a:rect l="0" t="0" r="r" b="b"/>
              <a:pathLst>
                <a:path w="16" h="9">
                  <a:moveTo>
                    <a:pt x="14" y="9"/>
                  </a:moveTo>
                  <a:lnTo>
                    <a:pt x="0" y="2"/>
                  </a:lnTo>
                  <a:lnTo>
                    <a:pt x="2" y="0"/>
                  </a:lnTo>
                  <a:lnTo>
                    <a:pt x="16" y="7"/>
                  </a:lnTo>
                  <a:lnTo>
                    <a:pt x="14"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0" name="Freeform 663"/>
            <p:cNvSpPr/>
            <p:nvPr/>
          </p:nvSpPr>
          <p:spPr bwMode="auto">
            <a:xfrm>
              <a:off x="3035301" y="4854575"/>
              <a:ext cx="38100" cy="44450"/>
            </a:xfrm>
            <a:custGeom>
              <a:avLst/>
              <a:gdLst>
                <a:gd name="T0" fmla="*/ 22 w 24"/>
                <a:gd name="T1" fmla="*/ 28 h 28"/>
                <a:gd name="T2" fmla="*/ 0 w 24"/>
                <a:gd name="T3" fmla="*/ 2 h 28"/>
                <a:gd name="T4" fmla="*/ 3 w 24"/>
                <a:gd name="T5" fmla="*/ 0 h 28"/>
                <a:gd name="T6" fmla="*/ 24 w 24"/>
                <a:gd name="T7" fmla="*/ 26 h 28"/>
                <a:gd name="T8" fmla="*/ 22 w 24"/>
                <a:gd name="T9" fmla="*/ 28 h 28"/>
              </a:gdLst>
              <a:ahLst/>
              <a:cxnLst>
                <a:cxn ang="0">
                  <a:pos x="T0" y="T1"/>
                </a:cxn>
                <a:cxn ang="0">
                  <a:pos x="T2" y="T3"/>
                </a:cxn>
                <a:cxn ang="0">
                  <a:pos x="T4" y="T5"/>
                </a:cxn>
                <a:cxn ang="0">
                  <a:pos x="T6" y="T7"/>
                </a:cxn>
                <a:cxn ang="0">
                  <a:pos x="T8" y="T9"/>
                </a:cxn>
              </a:cxnLst>
              <a:rect l="0" t="0" r="r" b="b"/>
              <a:pathLst>
                <a:path w="24" h="28">
                  <a:moveTo>
                    <a:pt x="22" y="28"/>
                  </a:moveTo>
                  <a:lnTo>
                    <a:pt x="0" y="2"/>
                  </a:lnTo>
                  <a:lnTo>
                    <a:pt x="3" y="0"/>
                  </a:lnTo>
                  <a:lnTo>
                    <a:pt x="24" y="26"/>
                  </a:lnTo>
                  <a:lnTo>
                    <a:pt x="22"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1" name="Freeform 664"/>
            <p:cNvSpPr/>
            <p:nvPr/>
          </p:nvSpPr>
          <p:spPr bwMode="auto">
            <a:xfrm>
              <a:off x="3054351" y="4873625"/>
              <a:ext cx="26988" cy="7938"/>
            </a:xfrm>
            <a:custGeom>
              <a:avLst/>
              <a:gdLst>
                <a:gd name="T0" fmla="*/ 0 w 17"/>
                <a:gd name="T1" fmla="*/ 5 h 5"/>
                <a:gd name="T2" fmla="*/ 0 w 17"/>
                <a:gd name="T3" fmla="*/ 0 h 5"/>
                <a:gd name="T4" fmla="*/ 17 w 17"/>
                <a:gd name="T5" fmla="*/ 2 h 5"/>
                <a:gd name="T6" fmla="*/ 17 w 17"/>
                <a:gd name="T7" fmla="*/ 5 h 5"/>
                <a:gd name="T8" fmla="*/ 0 w 17"/>
                <a:gd name="T9" fmla="*/ 5 h 5"/>
              </a:gdLst>
              <a:ahLst/>
              <a:cxnLst>
                <a:cxn ang="0">
                  <a:pos x="T0" y="T1"/>
                </a:cxn>
                <a:cxn ang="0">
                  <a:pos x="T2" y="T3"/>
                </a:cxn>
                <a:cxn ang="0">
                  <a:pos x="T4" y="T5"/>
                </a:cxn>
                <a:cxn ang="0">
                  <a:pos x="T6" y="T7"/>
                </a:cxn>
                <a:cxn ang="0">
                  <a:pos x="T8" y="T9"/>
                </a:cxn>
              </a:cxnLst>
              <a:rect l="0" t="0" r="r" b="b"/>
              <a:pathLst>
                <a:path w="17" h="5">
                  <a:moveTo>
                    <a:pt x="0" y="5"/>
                  </a:moveTo>
                  <a:lnTo>
                    <a:pt x="0" y="0"/>
                  </a:lnTo>
                  <a:lnTo>
                    <a:pt x="17" y="2"/>
                  </a:lnTo>
                  <a:lnTo>
                    <a:pt x="17" y="5"/>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2" name="Freeform 665"/>
            <p:cNvSpPr/>
            <p:nvPr/>
          </p:nvSpPr>
          <p:spPr bwMode="auto">
            <a:xfrm>
              <a:off x="3051176" y="4876800"/>
              <a:ext cx="7938" cy="26988"/>
            </a:xfrm>
            <a:custGeom>
              <a:avLst/>
              <a:gdLst>
                <a:gd name="T0" fmla="*/ 0 w 5"/>
                <a:gd name="T1" fmla="*/ 17 h 17"/>
                <a:gd name="T2" fmla="*/ 0 w 5"/>
                <a:gd name="T3" fmla="*/ 0 h 17"/>
                <a:gd name="T4" fmla="*/ 5 w 5"/>
                <a:gd name="T5" fmla="*/ 0 h 17"/>
                <a:gd name="T6" fmla="*/ 2 w 5"/>
                <a:gd name="T7" fmla="*/ 17 h 17"/>
                <a:gd name="T8" fmla="*/ 0 w 5"/>
                <a:gd name="T9" fmla="*/ 17 h 17"/>
              </a:gdLst>
              <a:ahLst/>
              <a:cxnLst>
                <a:cxn ang="0">
                  <a:pos x="T0" y="T1"/>
                </a:cxn>
                <a:cxn ang="0">
                  <a:pos x="T2" y="T3"/>
                </a:cxn>
                <a:cxn ang="0">
                  <a:pos x="T4" y="T5"/>
                </a:cxn>
                <a:cxn ang="0">
                  <a:pos x="T6" y="T7"/>
                </a:cxn>
                <a:cxn ang="0">
                  <a:pos x="T8" y="T9"/>
                </a:cxn>
              </a:cxnLst>
              <a:rect l="0" t="0" r="r" b="b"/>
              <a:pathLst>
                <a:path w="5" h="17">
                  <a:moveTo>
                    <a:pt x="0" y="17"/>
                  </a:moveTo>
                  <a:lnTo>
                    <a:pt x="0" y="0"/>
                  </a:lnTo>
                  <a:lnTo>
                    <a:pt x="5" y="0"/>
                  </a:lnTo>
                  <a:lnTo>
                    <a:pt x="2" y="17"/>
                  </a:lnTo>
                  <a:lnTo>
                    <a:pt x="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3" name="Freeform 666"/>
            <p:cNvSpPr/>
            <p:nvPr/>
          </p:nvSpPr>
          <p:spPr bwMode="auto">
            <a:xfrm>
              <a:off x="3046413" y="4829175"/>
              <a:ext cx="53975" cy="6350"/>
            </a:xfrm>
            <a:custGeom>
              <a:avLst/>
              <a:gdLst>
                <a:gd name="T0" fmla="*/ 0 w 34"/>
                <a:gd name="T1" fmla="*/ 4 h 4"/>
                <a:gd name="T2" fmla="*/ 0 w 34"/>
                <a:gd name="T3" fmla="*/ 2 h 4"/>
                <a:gd name="T4" fmla="*/ 34 w 34"/>
                <a:gd name="T5" fmla="*/ 0 h 4"/>
                <a:gd name="T6" fmla="*/ 34 w 34"/>
                <a:gd name="T7" fmla="*/ 4 h 4"/>
                <a:gd name="T8" fmla="*/ 0 w 34"/>
                <a:gd name="T9" fmla="*/ 4 h 4"/>
              </a:gdLst>
              <a:ahLst/>
              <a:cxnLst>
                <a:cxn ang="0">
                  <a:pos x="T0" y="T1"/>
                </a:cxn>
                <a:cxn ang="0">
                  <a:pos x="T2" y="T3"/>
                </a:cxn>
                <a:cxn ang="0">
                  <a:pos x="T4" y="T5"/>
                </a:cxn>
                <a:cxn ang="0">
                  <a:pos x="T6" y="T7"/>
                </a:cxn>
                <a:cxn ang="0">
                  <a:pos x="T8" y="T9"/>
                </a:cxn>
              </a:cxnLst>
              <a:rect l="0" t="0" r="r" b="b"/>
              <a:pathLst>
                <a:path w="34" h="4">
                  <a:moveTo>
                    <a:pt x="0" y="4"/>
                  </a:moveTo>
                  <a:lnTo>
                    <a:pt x="0" y="2"/>
                  </a:lnTo>
                  <a:lnTo>
                    <a:pt x="34" y="0"/>
                  </a:lnTo>
                  <a:lnTo>
                    <a:pt x="34"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4" name="Freeform 667"/>
            <p:cNvSpPr/>
            <p:nvPr/>
          </p:nvSpPr>
          <p:spPr bwMode="auto">
            <a:xfrm>
              <a:off x="3070226" y="4813300"/>
              <a:ext cx="22225" cy="22225"/>
            </a:xfrm>
            <a:custGeom>
              <a:avLst/>
              <a:gdLst>
                <a:gd name="T0" fmla="*/ 2 w 14"/>
                <a:gd name="T1" fmla="*/ 14 h 14"/>
                <a:gd name="T2" fmla="*/ 0 w 14"/>
                <a:gd name="T3" fmla="*/ 12 h 14"/>
                <a:gd name="T4" fmla="*/ 11 w 14"/>
                <a:gd name="T5" fmla="*/ 0 h 14"/>
                <a:gd name="T6" fmla="*/ 14 w 14"/>
                <a:gd name="T7" fmla="*/ 2 h 14"/>
                <a:gd name="T8" fmla="*/ 2 w 14"/>
                <a:gd name="T9" fmla="*/ 14 h 14"/>
              </a:gdLst>
              <a:ahLst/>
              <a:cxnLst>
                <a:cxn ang="0">
                  <a:pos x="T0" y="T1"/>
                </a:cxn>
                <a:cxn ang="0">
                  <a:pos x="T2" y="T3"/>
                </a:cxn>
                <a:cxn ang="0">
                  <a:pos x="T4" y="T5"/>
                </a:cxn>
                <a:cxn ang="0">
                  <a:pos x="T6" y="T7"/>
                </a:cxn>
                <a:cxn ang="0">
                  <a:pos x="T8" y="T9"/>
                </a:cxn>
              </a:cxnLst>
              <a:rect l="0" t="0" r="r" b="b"/>
              <a:pathLst>
                <a:path w="14" h="14">
                  <a:moveTo>
                    <a:pt x="2" y="14"/>
                  </a:moveTo>
                  <a:lnTo>
                    <a:pt x="0" y="12"/>
                  </a:lnTo>
                  <a:lnTo>
                    <a:pt x="11" y="0"/>
                  </a:lnTo>
                  <a:lnTo>
                    <a:pt x="14" y="2"/>
                  </a:lnTo>
                  <a:lnTo>
                    <a:pt x="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5" name="Freeform 668"/>
            <p:cNvSpPr/>
            <p:nvPr/>
          </p:nvSpPr>
          <p:spPr bwMode="auto">
            <a:xfrm>
              <a:off x="3070226" y="4832350"/>
              <a:ext cx="22225" cy="19050"/>
            </a:xfrm>
            <a:custGeom>
              <a:avLst/>
              <a:gdLst>
                <a:gd name="T0" fmla="*/ 11 w 14"/>
                <a:gd name="T1" fmla="*/ 12 h 12"/>
                <a:gd name="T2" fmla="*/ 0 w 14"/>
                <a:gd name="T3" fmla="*/ 2 h 12"/>
                <a:gd name="T4" fmla="*/ 2 w 14"/>
                <a:gd name="T5" fmla="*/ 0 h 12"/>
                <a:gd name="T6" fmla="*/ 14 w 14"/>
                <a:gd name="T7" fmla="*/ 9 h 12"/>
                <a:gd name="T8" fmla="*/ 11 w 14"/>
                <a:gd name="T9" fmla="*/ 12 h 12"/>
              </a:gdLst>
              <a:ahLst/>
              <a:cxnLst>
                <a:cxn ang="0">
                  <a:pos x="T0" y="T1"/>
                </a:cxn>
                <a:cxn ang="0">
                  <a:pos x="T2" y="T3"/>
                </a:cxn>
                <a:cxn ang="0">
                  <a:pos x="T4" y="T5"/>
                </a:cxn>
                <a:cxn ang="0">
                  <a:pos x="T6" y="T7"/>
                </a:cxn>
                <a:cxn ang="0">
                  <a:pos x="T8" y="T9"/>
                </a:cxn>
              </a:cxnLst>
              <a:rect l="0" t="0" r="r" b="b"/>
              <a:pathLst>
                <a:path w="14" h="12">
                  <a:moveTo>
                    <a:pt x="11" y="12"/>
                  </a:moveTo>
                  <a:lnTo>
                    <a:pt x="0" y="2"/>
                  </a:lnTo>
                  <a:lnTo>
                    <a:pt x="2" y="0"/>
                  </a:lnTo>
                  <a:lnTo>
                    <a:pt x="14" y="9"/>
                  </a:lnTo>
                  <a:lnTo>
                    <a:pt x="11"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6" name="Freeform 669"/>
            <p:cNvSpPr>
              <a:spLocks noEditPoints="1"/>
            </p:cNvSpPr>
            <p:nvPr/>
          </p:nvSpPr>
          <p:spPr bwMode="auto">
            <a:xfrm>
              <a:off x="2963863" y="4783137"/>
              <a:ext cx="112713" cy="112713"/>
            </a:xfrm>
            <a:custGeom>
              <a:avLst/>
              <a:gdLst>
                <a:gd name="T0" fmla="*/ 45 w 71"/>
                <a:gd name="T1" fmla="*/ 71 h 71"/>
                <a:gd name="T2" fmla="*/ 31 w 71"/>
                <a:gd name="T3" fmla="*/ 55 h 71"/>
                <a:gd name="T4" fmla="*/ 10 w 71"/>
                <a:gd name="T5" fmla="*/ 62 h 71"/>
                <a:gd name="T6" fmla="*/ 17 w 71"/>
                <a:gd name="T7" fmla="*/ 40 h 71"/>
                <a:gd name="T8" fmla="*/ 0 w 71"/>
                <a:gd name="T9" fmla="*/ 26 h 71"/>
                <a:gd name="T10" fmla="*/ 24 w 71"/>
                <a:gd name="T11" fmla="*/ 24 h 71"/>
                <a:gd name="T12" fmla="*/ 26 w 71"/>
                <a:gd name="T13" fmla="*/ 0 h 71"/>
                <a:gd name="T14" fmla="*/ 41 w 71"/>
                <a:gd name="T15" fmla="*/ 19 h 71"/>
                <a:gd name="T16" fmla="*/ 62 w 71"/>
                <a:gd name="T17" fmla="*/ 10 h 71"/>
                <a:gd name="T18" fmla="*/ 52 w 71"/>
                <a:gd name="T19" fmla="*/ 31 h 71"/>
                <a:gd name="T20" fmla="*/ 71 w 71"/>
                <a:gd name="T21" fmla="*/ 45 h 71"/>
                <a:gd name="T22" fmla="*/ 48 w 71"/>
                <a:gd name="T23" fmla="*/ 50 h 71"/>
                <a:gd name="T24" fmla="*/ 45 w 71"/>
                <a:gd name="T25" fmla="*/ 71 h 71"/>
                <a:gd name="T26" fmla="*/ 31 w 71"/>
                <a:gd name="T27" fmla="*/ 50 h 71"/>
                <a:gd name="T28" fmla="*/ 31 w 71"/>
                <a:gd name="T29" fmla="*/ 50 h 71"/>
                <a:gd name="T30" fmla="*/ 43 w 71"/>
                <a:gd name="T31" fmla="*/ 62 h 71"/>
                <a:gd name="T32" fmla="*/ 45 w 71"/>
                <a:gd name="T33" fmla="*/ 45 h 71"/>
                <a:gd name="T34" fmla="*/ 62 w 71"/>
                <a:gd name="T35" fmla="*/ 43 h 71"/>
                <a:gd name="T36" fmla="*/ 48 w 71"/>
                <a:gd name="T37" fmla="*/ 33 h 71"/>
                <a:gd name="T38" fmla="*/ 55 w 71"/>
                <a:gd name="T39" fmla="*/ 17 h 71"/>
                <a:gd name="T40" fmla="*/ 41 w 71"/>
                <a:gd name="T41" fmla="*/ 24 h 71"/>
                <a:gd name="T42" fmla="*/ 29 w 71"/>
                <a:gd name="T43" fmla="*/ 10 h 71"/>
                <a:gd name="T44" fmla="*/ 26 w 71"/>
                <a:gd name="T45" fmla="*/ 26 h 71"/>
                <a:gd name="T46" fmla="*/ 10 w 71"/>
                <a:gd name="T47" fmla="*/ 29 h 71"/>
                <a:gd name="T48" fmla="*/ 22 w 71"/>
                <a:gd name="T49" fmla="*/ 38 h 71"/>
                <a:gd name="T50" fmla="*/ 17 w 71"/>
                <a:gd name="T51" fmla="*/ 55 h 71"/>
                <a:gd name="T52" fmla="*/ 31 w 71"/>
                <a:gd name="T53"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5" y="71"/>
                  </a:moveTo>
                  <a:lnTo>
                    <a:pt x="31" y="55"/>
                  </a:lnTo>
                  <a:lnTo>
                    <a:pt x="10" y="62"/>
                  </a:lnTo>
                  <a:lnTo>
                    <a:pt x="17" y="40"/>
                  </a:lnTo>
                  <a:lnTo>
                    <a:pt x="0" y="26"/>
                  </a:lnTo>
                  <a:lnTo>
                    <a:pt x="24" y="24"/>
                  </a:lnTo>
                  <a:lnTo>
                    <a:pt x="26" y="0"/>
                  </a:lnTo>
                  <a:lnTo>
                    <a:pt x="41" y="19"/>
                  </a:lnTo>
                  <a:lnTo>
                    <a:pt x="62" y="10"/>
                  </a:lnTo>
                  <a:lnTo>
                    <a:pt x="52" y="31"/>
                  </a:lnTo>
                  <a:lnTo>
                    <a:pt x="71" y="45"/>
                  </a:lnTo>
                  <a:lnTo>
                    <a:pt x="48" y="50"/>
                  </a:lnTo>
                  <a:lnTo>
                    <a:pt x="45" y="71"/>
                  </a:lnTo>
                  <a:close/>
                  <a:moveTo>
                    <a:pt x="31" y="50"/>
                  </a:moveTo>
                  <a:lnTo>
                    <a:pt x="31" y="50"/>
                  </a:lnTo>
                  <a:lnTo>
                    <a:pt x="43" y="62"/>
                  </a:lnTo>
                  <a:lnTo>
                    <a:pt x="45" y="45"/>
                  </a:lnTo>
                  <a:lnTo>
                    <a:pt x="62" y="43"/>
                  </a:lnTo>
                  <a:lnTo>
                    <a:pt x="48" y="33"/>
                  </a:lnTo>
                  <a:lnTo>
                    <a:pt x="55" y="17"/>
                  </a:lnTo>
                  <a:lnTo>
                    <a:pt x="41" y="24"/>
                  </a:lnTo>
                  <a:lnTo>
                    <a:pt x="29" y="10"/>
                  </a:lnTo>
                  <a:lnTo>
                    <a:pt x="26" y="26"/>
                  </a:lnTo>
                  <a:lnTo>
                    <a:pt x="10" y="29"/>
                  </a:lnTo>
                  <a:lnTo>
                    <a:pt x="22" y="38"/>
                  </a:lnTo>
                  <a:lnTo>
                    <a:pt x="17" y="55"/>
                  </a:lnTo>
                  <a:lnTo>
                    <a:pt x="31"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7" name="Freeform 670"/>
            <p:cNvSpPr>
              <a:spLocks noEditPoints="1"/>
            </p:cNvSpPr>
            <p:nvPr/>
          </p:nvSpPr>
          <p:spPr bwMode="auto">
            <a:xfrm>
              <a:off x="2990851" y="4810125"/>
              <a:ext cx="60325" cy="60325"/>
            </a:xfrm>
            <a:custGeom>
              <a:avLst/>
              <a:gdLst>
                <a:gd name="T0" fmla="*/ 24 w 38"/>
                <a:gd name="T1" fmla="*/ 38 h 38"/>
                <a:gd name="T2" fmla="*/ 17 w 38"/>
                <a:gd name="T3" fmla="*/ 28 h 38"/>
                <a:gd name="T4" fmla="*/ 5 w 38"/>
                <a:gd name="T5" fmla="*/ 33 h 38"/>
                <a:gd name="T6" fmla="*/ 9 w 38"/>
                <a:gd name="T7" fmla="*/ 21 h 38"/>
                <a:gd name="T8" fmla="*/ 0 w 38"/>
                <a:gd name="T9" fmla="*/ 14 h 38"/>
                <a:gd name="T10" fmla="*/ 12 w 38"/>
                <a:gd name="T11" fmla="*/ 12 h 38"/>
                <a:gd name="T12" fmla="*/ 14 w 38"/>
                <a:gd name="T13" fmla="*/ 0 h 38"/>
                <a:gd name="T14" fmla="*/ 21 w 38"/>
                <a:gd name="T15" fmla="*/ 9 h 38"/>
                <a:gd name="T16" fmla="*/ 33 w 38"/>
                <a:gd name="T17" fmla="*/ 4 h 38"/>
                <a:gd name="T18" fmla="*/ 28 w 38"/>
                <a:gd name="T19" fmla="*/ 16 h 38"/>
                <a:gd name="T20" fmla="*/ 38 w 38"/>
                <a:gd name="T21" fmla="*/ 23 h 38"/>
                <a:gd name="T22" fmla="*/ 26 w 38"/>
                <a:gd name="T23" fmla="*/ 26 h 38"/>
                <a:gd name="T24" fmla="*/ 24 w 38"/>
                <a:gd name="T25" fmla="*/ 38 h 38"/>
                <a:gd name="T26" fmla="*/ 17 w 38"/>
                <a:gd name="T27" fmla="*/ 23 h 38"/>
                <a:gd name="T28" fmla="*/ 17 w 38"/>
                <a:gd name="T29" fmla="*/ 23 h 38"/>
                <a:gd name="T30" fmla="*/ 21 w 38"/>
                <a:gd name="T31" fmla="*/ 28 h 38"/>
                <a:gd name="T32" fmla="*/ 21 w 38"/>
                <a:gd name="T33" fmla="*/ 23 h 38"/>
                <a:gd name="T34" fmla="*/ 28 w 38"/>
                <a:gd name="T35" fmla="*/ 21 h 38"/>
                <a:gd name="T36" fmla="*/ 24 w 38"/>
                <a:gd name="T37" fmla="*/ 19 h 38"/>
                <a:gd name="T38" fmla="*/ 26 w 38"/>
                <a:gd name="T39" fmla="*/ 12 h 38"/>
                <a:gd name="T40" fmla="*/ 21 w 38"/>
                <a:gd name="T41" fmla="*/ 14 h 38"/>
                <a:gd name="T42" fmla="*/ 17 w 38"/>
                <a:gd name="T43" fmla="*/ 9 h 38"/>
                <a:gd name="T44" fmla="*/ 14 w 38"/>
                <a:gd name="T45" fmla="*/ 16 h 38"/>
                <a:gd name="T46" fmla="*/ 9 w 38"/>
                <a:gd name="T47" fmla="*/ 16 h 38"/>
                <a:gd name="T48" fmla="*/ 14 w 38"/>
                <a:gd name="T49" fmla="*/ 21 h 38"/>
                <a:gd name="T50" fmla="*/ 12 w 38"/>
                <a:gd name="T51" fmla="*/ 26 h 38"/>
                <a:gd name="T52" fmla="*/ 17 w 38"/>
                <a:gd name="T53"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7" y="28"/>
                  </a:lnTo>
                  <a:lnTo>
                    <a:pt x="5" y="33"/>
                  </a:lnTo>
                  <a:lnTo>
                    <a:pt x="9" y="21"/>
                  </a:lnTo>
                  <a:lnTo>
                    <a:pt x="0" y="14"/>
                  </a:lnTo>
                  <a:lnTo>
                    <a:pt x="12" y="12"/>
                  </a:lnTo>
                  <a:lnTo>
                    <a:pt x="14" y="0"/>
                  </a:lnTo>
                  <a:lnTo>
                    <a:pt x="21" y="9"/>
                  </a:lnTo>
                  <a:lnTo>
                    <a:pt x="33" y="4"/>
                  </a:lnTo>
                  <a:lnTo>
                    <a:pt x="28" y="16"/>
                  </a:lnTo>
                  <a:lnTo>
                    <a:pt x="38" y="23"/>
                  </a:lnTo>
                  <a:lnTo>
                    <a:pt x="26" y="26"/>
                  </a:lnTo>
                  <a:lnTo>
                    <a:pt x="24" y="38"/>
                  </a:lnTo>
                  <a:close/>
                  <a:moveTo>
                    <a:pt x="17" y="23"/>
                  </a:moveTo>
                  <a:lnTo>
                    <a:pt x="17" y="23"/>
                  </a:lnTo>
                  <a:lnTo>
                    <a:pt x="21" y="28"/>
                  </a:lnTo>
                  <a:lnTo>
                    <a:pt x="21" y="23"/>
                  </a:lnTo>
                  <a:lnTo>
                    <a:pt x="28" y="21"/>
                  </a:lnTo>
                  <a:lnTo>
                    <a:pt x="24" y="19"/>
                  </a:lnTo>
                  <a:lnTo>
                    <a:pt x="26" y="12"/>
                  </a:lnTo>
                  <a:lnTo>
                    <a:pt x="21" y="14"/>
                  </a:lnTo>
                  <a:lnTo>
                    <a:pt x="17" y="9"/>
                  </a:lnTo>
                  <a:lnTo>
                    <a:pt x="14" y="16"/>
                  </a:lnTo>
                  <a:lnTo>
                    <a:pt x="9" y="16"/>
                  </a:lnTo>
                  <a:lnTo>
                    <a:pt x="14" y="21"/>
                  </a:lnTo>
                  <a:lnTo>
                    <a:pt x="12" y="26"/>
                  </a:lnTo>
                  <a:lnTo>
                    <a:pt x="17" y="2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8" name="Freeform 671"/>
            <p:cNvSpPr>
              <a:spLocks noEditPoints="1"/>
            </p:cNvSpPr>
            <p:nvPr/>
          </p:nvSpPr>
          <p:spPr bwMode="auto">
            <a:xfrm>
              <a:off x="2968626" y="4873625"/>
              <a:ext cx="19050" cy="19050"/>
            </a:xfrm>
            <a:custGeom>
              <a:avLst/>
              <a:gdLst>
                <a:gd name="T0" fmla="*/ 2 w 5"/>
                <a:gd name="T1" fmla="*/ 4 h 5"/>
                <a:gd name="T2" fmla="*/ 0 w 5"/>
                <a:gd name="T3" fmla="*/ 2 h 5"/>
                <a:gd name="T4" fmla="*/ 3 w 5"/>
                <a:gd name="T5" fmla="*/ 0 h 5"/>
                <a:gd name="T6" fmla="*/ 5 w 5"/>
                <a:gd name="T7" fmla="*/ 3 h 5"/>
                <a:gd name="T8" fmla="*/ 2 w 5"/>
                <a:gd name="T9" fmla="*/ 4 h 5"/>
                <a:gd name="T10" fmla="*/ 3 w 5"/>
                <a:gd name="T11" fmla="*/ 1 h 5"/>
                <a:gd name="T12" fmla="*/ 3 w 5"/>
                <a:gd name="T13" fmla="*/ 1 h 5"/>
                <a:gd name="T14" fmla="*/ 2 w 5"/>
                <a:gd name="T15" fmla="*/ 2 h 5"/>
                <a:gd name="T16" fmla="*/ 2 w 5"/>
                <a:gd name="T17" fmla="*/ 3 h 5"/>
                <a:gd name="T18" fmla="*/ 3 w 5"/>
                <a:gd name="T19" fmla="*/ 2 h 5"/>
                <a:gd name="T20" fmla="*/ 3 w 5"/>
                <a:gd name="T2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1" y="4"/>
                    <a:pt x="0" y="3"/>
                    <a:pt x="0" y="2"/>
                  </a:cubicBezTo>
                  <a:cubicBezTo>
                    <a:pt x="1" y="0"/>
                    <a:pt x="2" y="0"/>
                    <a:pt x="3" y="0"/>
                  </a:cubicBezTo>
                  <a:cubicBezTo>
                    <a:pt x="4" y="0"/>
                    <a:pt x="5" y="2"/>
                    <a:pt x="5" y="3"/>
                  </a:cubicBezTo>
                  <a:cubicBezTo>
                    <a:pt x="4" y="4"/>
                    <a:pt x="3" y="5"/>
                    <a:pt x="2" y="4"/>
                  </a:cubicBezTo>
                  <a:close/>
                  <a:moveTo>
                    <a:pt x="3" y="1"/>
                  </a:moveTo>
                  <a:cubicBezTo>
                    <a:pt x="3" y="1"/>
                    <a:pt x="3" y="1"/>
                    <a:pt x="3" y="1"/>
                  </a:cubicBezTo>
                  <a:cubicBezTo>
                    <a:pt x="2" y="1"/>
                    <a:pt x="2" y="2"/>
                    <a:pt x="2" y="2"/>
                  </a:cubicBezTo>
                  <a:cubicBezTo>
                    <a:pt x="2" y="2"/>
                    <a:pt x="2" y="3"/>
                    <a:pt x="2" y="3"/>
                  </a:cubicBezTo>
                  <a:cubicBezTo>
                    <a:pt x="3" y="3"/>
                    <a:pt x="3" y="3"/>
                    <a:pt x="3" y="2"/>
                  </a:cubicBezTo>
                  <a:cubicBezTo>
                    <a:pt x="3" y="2"/>
                    <a:pt x="3" y="2"/>
                    <a:pt x="3" y="1"/>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9" name="Freeform 672"/>
            <p:cNvSpPr>
              <a:spLocks noEditPoints="1"/>
            </p:cNvSpPr>
            <p:nvPr/>
          </p:nvSpPr>
          <p:spPr bwMode="auto">
            <a:xfrm>
              <a:off x="3054351" y="4787900"/>
              <a:ext cx="19050" cy="22225"/>
            </a:xfrm>
            <a:custGeom>
              <a:avLst/>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3"/>
                    <a:pt x="0" y="2"/>
                  </a:cubicBezTo>
                  <a:cubicBezTo>
                    <a:pt x="1" y="1"/>
                    <a:pt x="2" y="0"/>
                    <a:pt x="3" y="1"/>
                  </a:cubicBezTo>
                  <a:cubicBezTo>
                    <a:pt x="5" y="1"/>
                    <a:pt x="5" y="2"/>
                    <a:pt x="5" y="4"/>
                  </a:cubicBezTo>
                  <a:cubicBezTo>
                    <a:pt x="5" y="5"/>
                    <a:pt x="3" y="6"/>
                    <a:pt x="2" y="5"/>
                  </a:cubicBezTo>
                  <a:close/>
                  <a:moveTo>
                    <a:pt x="3" y="2"/>
                  </a:moveTo>
                  <a:cubicBezTo>
                    <a:pt x="3" y="2"/>
                    <a:pt x="3" y="2"/>
                    <a:pt x="3" y="2"/>
                  </a:cubicBezTo>
                  <a:cubicBezTo>
                    <a:pt x="2" y="2"/>
                    <a:pt x="2" y="2"/>
                    <a:pt x="2" y="3"/>
                  </a:cubicBezTo>
                  <a:cubicBezTo>
                    <a:pt x="2" y="3"/>
                    <a:pt x="2" y="3"/>
                    <a:pt x="2" y="4"/>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673"/>
            <p:cNvSpPr>
              <a:spLocks noEditPoints="1"/>
            </p:cNvSpPr>
            <p:nvPr/>
          </p:nvSpPr>
          <p:spPr bwMode="auto">
            <a:xfrm>
              <a:off x="2994026" y="4772025"/>
              <a:ext cx="23813" cy="19050"/>
            </a:xfrm>
            <a:custGeom>
              <a:avLst/>
              <a:gdLst>
                <a:gd name="T0" fmla="*/ 2 w 6"/>
                <a:gd name="T1" fmla="*/ 5 h 5"/>
                <a:gd name="T2" fmla="*/ 1 w 6"/>
                <a:gd name="T3" fmla="*/ 2 h 5"/>
                <a:gd name="T4" fmla="*/ 4 w 6"/>
                <a:gd name="T5" fmla="*/ 0 h 5"/>
                <a:gd name="T6" fmla="*/ 5 w 6"/>
                <a:gd name="T7" fmla="*/ 3 h 5"/>
                <a:gd name="T8" fmla="*/ 2 w 6"/>
                <a:gd name="T9" fmla="*/ 5 h 5"/>
                <a:gd name="T10" fmla="*/ 3 w 6"/>
                <a:gd name="T11" fmla="*/ 2 h 5"/>
                <a:gd name="T12" fmla="*/ 3 w 6"/>
                <a:gd name="T13" fmla="*/ 2 h 5"/>
                <a:gd name="T14" fmla="*/ 2 w 6"/>
                <a:gd name="T15" fmla="*/ 2 h 5"/>
                <a:gd name="T16" fmla="*/ 3 w 6"/>
                <a:gd name="T17" fmla="*/ 3 h 5"/>
                <a:gd name="T18" fmla="*/ 4 w 6"/>
                <a:gd name="T19" fmla="*/ 3 h 5"/>
                <a:gd name="T20" fmla="*/ 3 w 6"/>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5"/>
                  </a:moveTo>
                  <a:cubicBezTo>
                    <a:pt x="1" y="4"/>
                    <a:pt x="0" y="3"/>
                    <a:pt x="1" y="2"/>
                  </a:cubicBezTo>
                  <a:cubicBezTo>
                    <a:pt x="1" y="0"/>
                    <a:pt x="2" y="0"/>
                    <a:pt x="4" y="0"/>
                  </a:cubicBezTo>
                  <a:cubicBezTo>
                    <a:pt x="5" y="0"/>
                    <a:pt x="6" y="2"/>
                    <a:pt x="5" y="3"/>
                  </a:cubicBezTo>
                  <a:cubicBezTo>
                    <a:pt x="5" y="4"/>
                    <a:pt x="3" y="5"/>
                    <a:pt x="2" y="5"/>
                  </a:cubicBezTo>
                  <a:close/>
                  <a:moveTo>
                    <a:pt x="3" y="2"/>
                  </a:moveTo>
                  <a:cubicBezTo>
                    <a:pt x="3" y="2"/>
                    <a:pt x="3" y="2"/>
                    <a:pt x="3" y="2"/>
                  </a:cubicBezTo>
                  <a:cubicBezTo>
                    <a:pt x="3" y="2"/>
                    <a:pt x="2" y="2"/>
                    <a:pt x="2" y="2"/>
                  </a:cubicBezTo>
                  <a:cubicBezTo>
                    <a:pt x="2" y="2"/>
                    <a:pt x="2" y="3"/>
                    <a:pt x="3" y="3"/>
                  </a:cubicBezTo>
                  <a:cubicBezTo>
                    <a:pt x="3" y="3"/>
                    <a:pt x="3" y="3"/>
                    <a:pt x="4" y="3"/>
                  </a:cubicBezTo>
                  <a:cubicBezTo>
                    <a:pt x="4"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1" name="Freeform 674"/>
            <p:cNvSpPr>
              <a:spLocks noEditPoints="1"/>
            </p:cNvSpPr>
            <p:nvPr/>
          </p:nvSpPr>
          <p:spPr bwMode="auto">
            <a:xfrm>
              <a:off x="2952751" y="4813300"/>
              <a:ext cx="19050" cy="22225"/>
            </a:xfrm>
            <a:custGeom>
              <a:avLst/>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3"/>
                    <a:pt x="0" y="2"/>
                  </a:cubicBezTo>
                  <a:cubicBezTo>
                    <a:pt x="1" y="1"/>
                    <a:pt x="2" y="0"/>
                    <a:pt x="3" y="1"/>
                  </a:cubicBezTo>
                  <a:cubicBezTo>
                    <a:pt x="4" y="1"/>
                    <a:pt x="5" y="2"/>
                    <a:pt x="5" y="4"/>
                  </a:cubicBezTo>
                  <a:cubicBezTo>
                    <a:pt x="4" y="5"/>
                    <a:pt x="3" y="6"/>
                    <a:pt x="2" y="5"/>
                  </a:cubicBezTo>
                  <a:close/>
                  <a:moveTo>
                    <a:pt x="3" y="2"/>
                  </a:moveTo>
                  <a:cubicBezTo>
                    <a:pt x="3" y="2"/>
                    <a:pt x="3" y="2"/>
                    <a:pt x="3" y="2"/>
                  </a:cubicBezTo>
                  <a:cubicBezTo>
                    <a:pt x="2" y="2"/>
                    <a:pt x="2" y="2"/>
                    <a:pt x="2" y="3"/>
                  </a:cubicBezTo>
                  <a:cubicBezTo>
                    <a:pt x="2" y="3"/>
                    <a:pt x="2" y="3"/>
                    <a:pt x="2" y="4"/>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Freeform 675"/>
            <p:cNvSpPr>
              <a:spLocks noEditPoints="1"/>
            </p:cNvSpPr>
            <p:nvPr/>
          </p:nvSpPr>
          <p:spPr bwMode="auto">
            <a:xfrm>
              <a:off x="3070226" y="4846637"/>
              <a:ext cx="17463" cy="19050"/>
            </a:xfrm>
            <a:custGeom>
              <a:avLst/>
              <a:gdLst>
                <a:gd name="T0" fmla="*/ 2 w 5"/>
                <a:gd name="T1" fmla="*/ 5 h 5"/>
                <a:gd name="T2" fmla="*/ 0 w 5"/>
                <a:gd name="T3" fmla="*/ 2 h 5"/>
                <a:gd name="T4" fmla="*/ 3 w 5"/>
                <a:gd name="T5" fmla="*/ 0 h 5"/>
                <a:gd name="T6" fmla="*/ 4 w 5"/>
                <a:gd name="T7" fmla="*/ 3 h 5"/>
                <a:gd name="T8" fmla="*/ 2 w 5"/>
                <a:gd name="T9" fmla="*/ 5 h 5"/>
                <a:gd name="T10" fmla="*/ 2 w 5"/>
                <a:gd name="T11" fmla="*/ 2 h 5"/>
                <a:gd name="T12" fmla="*/ 2 w 5"/>
                <a:gd name="T13" fmla="*/ 2 h 5"/>
                <a:gd name="T14" fmla="*/ 2 w 5"/>
                <a:gd name="T15" fmla="*/ 2 h 5"/>
                <a:gd name="T16" fmla="*/ 2 w 5"/>
                <a:gd name="T17" fmla="*/ 3 h 5"/>
                <a:gd name="T18" fmla="*/ 3 w 5"/>
                <a:gd name="T19" fmla="*/ 3 h 5"/>
                <a:gd name="T20" fmla="*/ 2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0" y="4"/>
                    <a:pt x="0" y="3"/>
                    <a:pt x="0" y="2"/>
                  </a:cubicBezTo>
                  <a:cubicBezTo>
                    <a:pt x="0" y="1"/>
                    <a:pt x="2" y="0"/>
                    <a:pt x="3" y="0"/>
                  </a:cubicBezTo>
                  <a:cubicBezTo>
                    <a:pt x="4" y="1"/>
                    <a:pt x="5" y="2"/>
                    <a:pt x="4" y="3"/>
                  </a:cubicBezTo>
                  <a:cubicBezTo>
                    <a:pt x="4" y="4"/>
                    <a:pt x="3" y="5"/>
                    <a:pt x="2" y="5"/>
                  </a:cubicBezTo>
                  <a:close/>
                  <a:moveTo>
                    <a:pt x="2" y="2"/>
                  </a:moveTo>
                  <a:cubicBezTo>
                    <a:pt x="2" y="2"/>
                    <a:pt x="2" y="2"/>
                    <a:pt x="2" y="2"/>
                  </a:cubicBezTo>
                  <a:cubicBezTo>
                    <a:pt x="2" y="2"/>
                    <a:pt x="2" y="2"/>
                    <a:pt x="2" y="2"/>
                  </a:cubicBezTo>
                  <a:cubicBezTo>
                    <a:pt x="1" y="3"/>
                    <a:pt x="2" y="3"/>
                    <a:pt x="2" y="3"/>
                  </a:cubicBezTo>
                  <a:cubicBezTo>
                    <a:pt x="2" y="3"/>
                    <a:pt x="3" y="3"/>
                    <a:pt x="3" y="3"/>
                  </a:cubicBezTo>
                  <a:cubicBezTo>
                    <a:pt x="3" y="2"/>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3" name="Freeform 676"/>
            <p:cNvSpPr/>
            <p:nvPr/>
          </p:nvSpPr>
          <p:spPr bwMode="auto">
            <a:xfrm>
              <a:off x="3494088" y="4768850"/>
              <a:ext cx="19050" cy="52388"/>
            </a:xfrm>
            <a:custGeom>
              <a:avLst/>
              <a:gdLst>
                <a:gd name="T0" fmla="*/ 2 w 12"/>
                <a:gd name="T1" fmla="*/ 33 h 33"/>
                <a:gd name="T2" fmla="*/ 0 w 12"/>
                <a:gd name="T3" fmla="*/ 33 h 33"/>
                <a:gd name="T4" fmla="*/ 9 w 12"/>
                <a:gd name="T5" fmla="*/ 0 h 33"/>
                <a:gd name="T6" fmla="*/ 12 w 12"/>
                <a:gd name="T7" fmla="*/ 2 h 33"/>
                <a:gd name="T8" fmla="*/ 2 w 12"/>
                <a:gd name="T9" fmla="*/ 33 h 33"/>
              </a:gdLst>
              <a:ahLst/>
              <a:cxnLst>
                <a:cxn ang="0">
                  <a:pos x="T0" y="T1"/>
                </a:cxn>
                <a:cxn ang="0">
                  <a:pos x="T2" y="T3"/>
                </a:cxn>
                <a:cxn ang="0">
                  <a:pos x="T4" y="T5"/>
                </a:cxn>
                <a:cxn ang="0">
                  <a:pos x="T6" y="T7"/>
                </a:cxn>
                <a:cxn ang="0">
                  <a:pos x="T8" y="T9"/>
                </a:cxn>
              </a:cxnLst>
              <a:rect l="0" t="0" r="r" b="b"/>
              <a:pathLst>
                <a:path w="12" h="33">
                  <a:moveTo>
                    <a:pt x="2" y="33"/>
                  </a:moveTo>
                  <a:lnTo>
                    <a:pt x="0" y="33"/>
                  </a:lnTo>
                  <a:lnTo>
                    <a:pt x="9" y="0"/>
                  </a:lnTo>
                  <a:lnTo>
                    <a:pt x="12"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4" name="Freeform 677"/>
            <p:cNvSpPr/>
            <p:nvPr/>
          </p:nvSpPr>
          <p:spPr bwMode="auto">
            <a:xfrm>
              <a:off x="3486151" y="4772025"/>
              <a:ext cx="19050" cy="26988"/>
            </a:xfrm>
            <a:custGeom>
              <a:avLst/>
              <a:gdLst>
                <a:gd name="T0" fmla="*/ 10 w 12"/>
                <a:gd name="T1" fmla="*/ 17 h 17"/>
                <a:gd name="T2" fmla="*/ 0 w 12"/>
                <a:gd name="T3" fmla="*/ 2 h 17"/>
                <a:gd name="T4" fmla="*/ 5 w 12"/>
                <a:gd name="T5" fmla="*/ 0 h 17"/>
                <a:gd name="T6" fmla="*/ 12 w 12"/>
                <a:gd name="T7" fmla="*/ 14 h 17"/>
                <a:gd name="T8" fmla="*/ 10 w 12"/>
                <a:gd name="T9" fmla="*/ 17 h 17"/>
              </a:gdLst>
              <a:ahLst/>
              <a:cxnLst>
                <a:cxn ang="0">
                  <a:pos x="T0" y="T1"/>
                </a:cxn>
                <a:cxn ang="0">
                  <a:pos x="T2" y="T3"/>
                </a:cxn>
                <a:cxn ang="0">
                  <a:pos x="T4" y="T5"/>
                </a:cxn>
                <a:cxn ang="0">
                  <a:pos x="T6" y="T7"/>
                </a:cxn>
                <a:cxn ang="0">
                  <a:pos x="T8" y="T9"/>
                </a:cxn>
              </a:cxnLst>
              <a:rect l="0" t="0" r="r" b="b"/>
              <a:pathLst>
                <a:path w="12" h="17">
                  <a:moveTo>
                    <a:pt x="10" y="17"/>
                  </a:moveTo>
                  <a:lnTo>
                    <a:pt x="0" y="2"/>
                  </a:lnTo>
                  <a:lnTo>
                    <a:pt x="5" y="0"/>
                  </a:lnTo>
                  <a:lnTo>
                    <a:pt x="12" y="14"/>
                  </a:lnTo>
                  <a:lnTo>
                    <a:pt x="1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5" name="Freeform 678"/>
            <p:cNvSpPr/>
            <p:nvPr/>
          </p:nvSpPr>
          <p:spPr bwMode="auto">
            <a:xfrm>
              <a:off x="3502026" y="4779962"/>
              <a:ext cx="25400" cy="19050"/>
            </a:xfrm>
            <a:custGeom>
              <a:avLst/>
              <a:gdLst>
                <a:gd name="T0" fmla="*/ 2 w 16"/>
                <a:gd name="T1" fmla="*/ 12 h 12"/>
                <a:gd name="T2" fmla="*/ 0 w 16"/>
                <a:gd name="T3" fmla="*/ 9 h 12"/>
                <a:gd name="T4" fmla="*/ 14 w 16"/>
                <a:gd name="T5" fmla="*/ 0 h 12"/>
                <a:gd name="T6" fmla="*/ 16 w 16"/>
                <a:gd name="T7" fmla="*/ 5 h 12"/>
                <a:gd name="T8" fmla="*/ 2 w 16"/>
                <a:gd name="T9" fmla="*/ 12 h 12"/>
              </a:gdLst>
              <a:ahLst/>
              <a:cxnLst>
                <a:cxn ang="0">
                  <a:pos x="T0" y="T1"/>
                </a:cxn>
                <a:cxn ang="0">
                  <a:pos x="T2" y="T3"/>
                </a:cxn>
                <a:cxn ang="0">
                  <a:pos x="T4" y="T5"/>
                </a:cxn>
                <a:cxn ang="0">
                  <a:pos x="T6" y="T7"/>
                </a:cxn>
                <a:cxn ang="0">
                  <a:pos x="T8" y="T9"/>
                </a:cxn>
              </a:cxnLst>
              <a:rect l="0" t="0" r="r" b="b"/>
              <a:pathLst>
                <a:path w="16" h="12">
                  <a:moveTo>
                    <a:pt x="2" y="12"/>
                  </a:moveTo>
                  <a:lnTo>
                    <a:pt x="0" y="9"/>
                  </a:lnTo>
                  <a:lnTo>
                    <a:pt x="14" y="0"/>
                  </a:lnTo>
                  <a:lnTo>
                    <a:pt x="16" y="5"/>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6" name="Freeform 679"/>
            <p:cNvSpPr/>
            <p:nvPr/>
          </p:nvSpPr>
          <p:spPr bwMode="auto">
            <a:xfrm>
              <a:off x="3463926" y="4870450"/>
              <a:ext cx="19050" cy="52388"/>
            </a:xfrm>
            <a:custGeom>
              <a:avLst/>
              <a:gdLst>
                <a:gd name="T0" fmla="*/ 5 w 12"/>
                <a:gd name="T1" fmla="*/ 33 h 33"/>
                <a:gd name="T2" fmla="*/ 0 w 12"/>
                <a:gd name="T3" fmla="*/ 33 h 33"/>
                <a:gd name="T4" fmla="*/ 9 w 12"/>
                <a:gd name="T5" fmla="*/ 0 h 33"/>
                <a:gd name="T6" fmla="*/ 12 w 12"/>
                <a:gd name="T7" fmla="*/ 2 h 33"/>
                <a:gd name="T8" fmla="*/ 5 w 12"/>
                <a:gd name="T9" fmla="*/ 33 h 33"/>
              </a:gdLst>
              <a:ahLst/>
              <a:cxnLst>
                <a:cxn ang="0">
                  <a:pos x="T0" y="T1"/>
                </a:cxn>
                <a:cxn ang="0">
                  <a:pos x="T2" y="T3"/>
                </a:cxn>
                <a:cxn ang="0">
                  <a:pos x="T4" y="T5"/>
                </a:cxn>
                <a:cxn ang="0">
                  <a:pos x="T6" y="T7"/>
                </a:cxn>
                <a:cxn ang="0">
                  <a:pos x="T8" y="T9"/>
                </a:cxn>
              </a:cxnLst>
              <a:rect l="0" t="0" r="r" b="b"/>
              <a:pathLst>
                <a:path w="12" h="33">
                  <a:moveTo>
                    <a:pt x="5" y="33"/>
                  </a:moveTo>
                  <a:lnTo>
                    <a:pt x="0" y="33"/>
                  </a:lnTo>
                  <a:lnTo>
                    <a:pt x="9" y="0"/>
                  </a:lnTo>
                  <a:lnTo>
                    <a:pt x="12"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7" name="Freeform 680"/>
            <p:cNvSpPr/>
            <p:nvPr/>
          </p:nvSpPr>
          <p:spPr bwMode="auto">
            <a:xfrm>
              <a:off x="3471863" y="4895850"/>
              <a:ext cx="17463" cy="22225"/>
            </a:xfrm>
            <a:custGeom>
              <a:avLst/>
              <a:gdLst>
                <a:gd name="T0" fmla="*/ 7 w 11"/>
                <a:gd name="T1" fmla="*/ 14 h 14"/>
                <a:gd name="T2" fmla="*/ 0 w 11"/>
                <a:gd name="T3" fmla="*/ 0 h 14"/>
                <a:gd name="T4" fmla="*/ 4 w 11"/>
                <a:gd name="T5" fmla="*/ 0 h 14"/>
                <a:gd name="T6" fmla="*/ 11 w 11"/>
                <a:gd name="T7" fmla="*/ 14 h 14"/>
                <a:gd name="T8" fmla="*/ 7 w 11"/>
                <a:gd name="T9" fmla="*/ 14 h 14"/>
              </a:gdLst>
              <a:ahLst/>
              <a:cxnLst>
                <a:cxn ang="0">
                  <a:pos x="T0" y="T1"/>
                </a:cxn>
                <a:cxn ang="0">
                  <a:pos x="T2" y="T3"/>
                </a:cxn>
                <a:cxn ang="0">
                  <a:pos x="T4" y="T5"/>
                </a:cxn>
                <a:cxn ang="0">
                  <a:pos x="T6" y="T7"/>
                </a:cxn>
                <a:cxn ang="0">
                  <a:pos x="T8" y="T9"/>
                </a:cxn>
              </a:cxnLst>
              <a:rect l="0" t="0" r="r" b="b"/>
              <a:pathLst>
                <a:path w="11" h="14">
                  <a:moveTo>
                    <a:pt x="7" y="14"/>
                  </a:moveTo>
                  <a:lnTo>
                    <a:pt x="0" y="0"/>
                  </a:lnTo>
                  <a:lnTo>
                    <a:pt x="4" y="0"/>
                  </a:lnTo>
                  <a:lnTo>
                    <a:pt x="11" y="14"/>
                  </a:lnTo>
                  <a:lnTo>
                    <a:pt x="7"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8" name="Freeform 681"/>
            <p:cNvSpPr/>
            <p:nvPr/>
          </p:nvSpPr>
          <p:spPr bwMode="auto">
            <a:xfrm>
              <a:off x="3448051" y="4892675"/>
              <a:ext cx="26988" cy="17463"/>
            </a:xfrm>
            <a:custGeom>
              <a:avLst/>
              <a:gdLst>
                <a:gd name="T0" fmla="*/ 3 w 17"/>
                <a:gd name="T1" fmla="*/ 11 h 11"/>
                <a:gd name="T2" fmla="*/ 0 w 17"/>
                <a:gd name="T3" fmla="*/ 9 h 11"/>
                <a:gd name="T4" fmla="*/ 15 w 17"/>
                <a:gd name="T5" fmla="*/ 0 h 11"/>
                <a:gd name="T6" fmla="*/ 17 w 17"/>
                <a:gd name="T7" fmla="*/ 4 h 11"/>
                <a:gd name="T8" fmla="*/ 3 w 17"/>
                <a:gd name="T9" fmla="*/ 11 h 11"/>
              </a:gdLst>
              <a:ahLst/>
              <a:cxnLst>
                <a:cxn ang="0">
                  <a:pos x="T0" y="T1"/>
                </a:cxn>
                <a:cxn ang="0">
                  <a:pos x="T2" y="T3"/>
                </a:cxn>
                <a:cxn ang="0">
                  <a:pos x="T4" y="T5"/>
                </a:cxn>
                <a:cxn ang="0">
                  <a:pos x="T6" y="T7"/>
                </a:cxn>
                <a:cxn ang="0">
                  <a:pos x="T8" y="T9"/>
                </a:cxn>
              </a:cxnLst>
              <a:rect l="0" t="0" r="r" b="b"/>
              <a:pathLst>
                <a:path w="17" h="11">
                  <a:moveTo>
                    <a:pt x="3" y="11"/>
                  </a:moveTo>
                  <a:lnTo>
                    <a:pt x="0" y="9"/>
                  </a:lnTo>
                  <a:lnTo>
                    <a:pt x="15" y="0"/>
                  </a:lnTo>
                  <a:lnTo>
                    <a:pt x="17" y="4"/>
                  </a:lnTo>
                  <a:lnTo>
                    <a:pt x="3" y="1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9" name="Freeform 682"/>
            <p:cNvSpPr/>
            <p:nvPr/>
          </p:nvSpPr>
          <p:spPr bwMode="auto">
            <a:xfrm>
              <a:off x="3425826" y="4794250"/>
              <a:ext cx="46038" cy="38100"/>
            </a:xfrm>
            <a:custGeom>
              <a:avLst/>
              <a:gdLst>
                <a:gd name="T0" fmla="*/ 26 w 29"/>
                <a:gd name="T1" fmla="*/ 24 h 24"/>
                <a:gd name="T2" fmla="*/ 0 w 29"/>
                <a:gd name="T3" fmla="*/ 5 h 24"/>
                <a:gd name="T4" fmla="*/ 3 w 29"/>
                <a:gd name="T5" fmla="*/ 0 h 24"/>
                <a:gd name="T6" fmla="*/ 29 w 29"/>
                <a:gd name="T7" fmla="*/ 19 h 24"/>
                <a:gd name="T8" fmla="*/ 26 w 29"/>
                <a:gd name="T9" fmla="*/ 24 h 24"/>
              </a:gdLst>
              <a:ahLst/>
              <a:cxnLst>
                <a:cxn ang="0">
                  <a:pos x="T0" y="T1"/>
                </a:cxn>
                <a:cxn ang="0">
                  <a:pos x="T2" y="T3"/>
                </a:cxn>
                <a:cxn ang="0">
                  <a:pos x="T4" y="T5"/>
                </a:cxn>
                <a:cxn ang="0">
                  <a:pos x="T6" y="T7"/>
                </a:cxn>
                <a:cxn ang="0">
                  <a:pos x="T8" y="T9"/>
                </a:cxn>
              </a:cxnLst>
              <a:rect l="0" t="0" r="r" b="b"/>
              <a:pathLst>
                <a:path w="29" h="24">
                  <a:moveTo>
                    <a:pt x="26" y="24"/>
                  </a:moveTo>
                  <a:lnTo>
                    <a:pt x="0" y="5"/>
                  </a:lnTo>
                  <a:lnTo>
                    <a:pt x="3" y="0"/>
                  </a:lnTo>
                  <a:lnTo>
                    <a:pt x="29" y="19"/>
                  </a:lnTo>
                  <a:lnTo>
                    <a:pt x="26"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0" name="Freeform 683"/>
            <p:cNvSpPr/>
            <p:nvPr/>
          </p:nvSpPr>
          <p:spPr bwMode="auto">
            <a:xfrm>
              <a:off x="3422651" y="4810125"/>
              <a:ext cx="25400" cy="11113"/>
            </a:xfrm>
            <a:custGeom>
              <a:avLst/>
              <a:gdLst>
                <a:gd name="T0" fmla="*/ 2 w 16"/>
                <a:gd name="T1" fmla="*/ 7 h 7"/>
                <a:gd name="T2" fmla="*/ 0 w 16"/>
                <a:gd name="T3" fmla="*/ 4 h 7"/>
                <a:gd name="T4" fmla="*/ 16 w 16"/>
                <a:gd name="T5" fmla="*/ 0 h 7"/>
                <a:gd name="T6" fmla="*/ 16 w 16"/>
                <a:gd name="T7" fmla="*/ 4 h 7"/>
                <a:gd name="T8" fmla="*/ 2 w 16"/>
                <a:gd name="T9" fmla="*/ 7 h 7"/>
              </a:gdLst>
              <a:ahLst/>
              <a:cxnLst>
                <a:cxn ang="0">
                  <a:pos x="T0" y="T1"/>
                </a:cxn>
                <a:cxn ang="0">
                  <a:pos x="T2" y="T3"/>
                </a:cxn>
                <a:cxn ang="0">
                  <a:pos x="T4" y="T5"/>
                </a:cxn>
                <a:cxn ang="0">
                  <a:pos x="T6" y="T7"/>
                </a:cxn>
                <a:cxn ang="0">
                  <a:pos x="T8" y="T9"/>
                </a:cxn>
              </a:cxnLst>
              <a:rect l="0" t="0" r="r" b="b"/>
              <a:pathLst>
                <a:path w="16" h="7">
                  <a:moveTo>
                    <a:pt x="2" y="7"/>
                  </a:moveTo>
                  <a:lnTo>
                    <a:pt x="0" y="4"/>
                  </a:lnTo>
                  <a:lnTo>
                    <a:pt x="16" y="0"/>
                  </a:lnTo>
                  <a:lnTo>
                    <a:pt x="16" y="4"/>
                  </a:lnTo>
                  <a:lnTo>
                    <a:pt x="2" y="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1" name="Freeform 684"/>
            <p:cNvSpPr/>
            <p:nvPr/>
          </p:nvSpPr>
          <p:spPr bwMode="auto">
            <a:xfrm>
              <a:off x="3441701" y="4787900"/>
              <a:ext cx="11113" cy="25400"/>
            </a:xfrm>
            <a:custGeom>
              <a:avLst/>
              <a:gdLst>
                <a:gd name="T0" fmla="*/ 2 w 7"/>
                <a:gd name="T1" fmla="*/ 16 h 16"/>
                <a:gd name="T2" fmla="*/ 0 w 7"/>
                <a:gd name="T3" fmla="*/ 2 h 16"/>
                <a:gd name="T4" fmla="*/ 4 w 7"/>
                <a:gd name="T5" fmla="*/ 0 h 16"/>
                <a:gd name="T6" fmla="*/ 7 w 7"/>
                <a:gd name="T7" fmla="*/ 16 h 16"/>
                <a:gd name="T8" fmla="*/ 2 w 7"/>
                <a:gd name="T9" fmla="*/ 16 h 16"/>
              </a:gdLst>
              <a:ahLst/>
              <a:cxnLst>
                <a:cxn ang="0">
                  <a:pos x="T0" y="T1"/>
                </a:cxn>
                <a:cxn ang="0">
                  <a:pos x="T2" y="T3"/>
                </a:cxn>
                <a:cxn ang="0">
                  <a:pos x="T4" y="T5"/>
                </a:cxn>
                <a:cxn ang="0">
                  <a:pos x="T6" y="T7"/>
                </a:cxn>
                <a:cxn ang="0">
                  <a:pos x="T8" y="T9"/>
                </a:cxn>
              </a:cxnLst>
              <a:rect l="0" t="0" r="r" b="b"/>
              <a:pathLst>
                <a:path w="7" h="16">
                  <a:moveTo>
                    <a:pt x="2" y="16"/>
                  </a:moveTo>
                  <a:lnTo>
                    <a:pt x="0" y="2"/>
                  </a:lnTo>
                  <a:lnTo>
                    <a:pt x="4" y="0"/>
                  </a:lnTo>
                  <a:lnTo>
                    <a:pt x="7"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2" name="Freeform 685"/>
            <p:cNvSpPr/>
            <p:nvPr/>
          </p:nvSpPr>
          <p:spPr bwMode="auto">
            <a:xfrm>
              <a:off x="3411538" y="4851400"/>
              <a:ext cx="52388" cy="19050"/>
            </a:xfrm>
            <a:custGeom>
              <a:avLst/>
              <a:gdLst>
                <a:gd name="T0" fmla="*/ 2 w 33"/>
                <a:gd name="T1" fmla="*/ 12 h 12"/>
                <a:gd name="T2" fmla="*/ 0 w 33"/>
                <a:gd name="T3" fmla="*/ 7 h 12"/>
                <a:gd name="T4" fmla="*/ 33 w 33"/>
                <a:gd name="T5" fmla="*/ 0 h 12"/>
                <a:gd name="T6" fmla="*/ 33 w 33"/>
                <a:gd name="T7" fmla="*/ 4 h 12"/>
                <a:gd name="T8" fmla="*/ 2 w 33"/>
                <a:gd name="T9" fmla="*/ 12 h 12"/>
              </a:gdLst>
              <a:ahLst/>
              <a:cxnLst>
                <a:cxn ang="0">
                  <a:pos x="T0" y="T1"/>
                </a:cxn>
                <a:cxn ang="0">
                  <a:pos x="T2" y="T3"/>
                </a:cxn>
                <a:cxn ang="0">
                  <a:pos x="T4" y="T5"/>
                </a:cxn>
                <a:cxn ang="0">
                  <a:pos x="T6" y="T7"/>
                </a:cxn>
                <a:cxn ang="0">
                  <a:pos x="T8" y="T9"/>
                </a:cxn>
              </a:cxnLst>
              <a:rect l="0" t="0" r="r" b="b"/>
              <a:pathLst>
                <a:path w="33" h="12">
                  <a:moveTo>
                    <a:pt x="2" y="12"/>
                  </a:moveTo>
                  <a:lnTo>
                    <a:pt x="0" y="7"/>
                  </a:lnTo>
                  <a:lnTo>
                    <a:pt x="33" y="0"/>
                  </a:lnTo>
                  <a:lnTo>
                    <a:pt x="33" y="4"/>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3" name="Freeform 686"/>
            <p:cNvSpPr/>
            <p:nvPr/>
          </p:nvSpPr>
          <p:spPr bwMode="auto">
            <a:xfrm>
              <a:off x="3422651" y="4857750"/>
              <a:ext cx="19050" cy="26988"/>
            </a:xfrm>
            <a:custGeom>
              <a:avLst/>
              <a:gdLst>
                <a:gd name="T0" fmla="*/ 5 w 12"/>
                <a:gd name="T1" fmla="*/ 17 h 17"/>
                <a:gd name="T2" fmla="*/ 0 w 12"/>
                <a:gd name="T3" fmla="*/ 15 h 17"/>
                <a:gd name="T4" fmla="*/ 9 w 12"/>
                <a:gd name="T5" fmla="*/ 0 h 17"/>
                <a:gd name="T6" fmla="*/ 12 w 12"/>
                <a:gd name="T7" fmla="*/ 3 h 17"/>
                <a:gd name="T8" fmla="*/ 5 w 12"/>
                <a:gd name="T9" fmla="*/ 17 h 17"/>
              </a:gdLst>
              <a:ahLst/>
              <a:cxnLst>
                <a:cxn ang="0">
                  <a:pos x="T0" y="T1"/>
                </a:cxn>
                <a:cxn ang="0">
                  <a:pos x="T2" y="T3"/>
                </a:cxn>
                <a:cxn ang="0">
                  <a:pos x="T4" y="T5"/>
                </a:cxn>
                <a:cxn ang="0">
                  <a:pos x="T6" y="T7"/>
                </a:cxn>
                <a:cxn ang="0">
                  <a:pos x="T8" y="T9"/>
                </a:cxn>
              </a:cxnLst>
              <a:rect l="0" t="0" r="r" b="b"/>
              <a:pathLst>
                <a:path w="12" h="17">
                  <a:moveTo>
                    <a:pt x="5" y="17"/>
                  </a:moveTo>
                  <a:lnTo>
                    <a:pt x="0" y="15"/>
                  </a:lnTo>
                  <a:lnTo>
                    <a:pt x="9" y="0"/>
                  </a:lnTo>
                  <a:lnTo>
                    <a:pt x="12" y="3"/>
                  </a:lnTo>
                  <a:lnTo>
                    <a:pt x="5"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4" name="Freeform 687"/>
            <p:cNvSpPr/>
            <p:nvPr/>
          </p:nvSpPr>
          <p:spPr bwMode="auto">
            <a:xfrm>
              <a:off x="3414713" y="4843462"/>
              <a:ext cx="26988" cy="19050"/>
            </a:xfrm>
            <a:custGeom>
              <a:avLst/>
              <a:gdLst>
                <a:gd name="T0" fmla="*/ 14 w 17"/>
                <a:gd name="T1" fmla="*/ 12 h 12"/>
                <a:gd name="T2" fmla="*/ 0 w 17"/>
                <a:gd name="T3" fmla="*/ 5 h 12"/>
                <a:gd name="T4" fmla="*/ 3 w 17"/>
                <a:gd name="T5" fmla="*/ 0 h 12"/>
                <a:gd name="T6" fmla="*/ 17 w 17"/>
                <a:gd name="T7" fmla="*/ 9 h 12"/>
                <a:gd name="T8" fmla="*/ 14 w 17"/>
                <a:gd name="T9" fmla="*/ 12 h 12"/>
              </a:gdLst>
              <a:ahLst/>
              <a:cxnLst>
                <a:cxn ang="0">
                  <a:pos x="T0" y="T1"/>
                </a:cxn>
                <a:cxn ang="0">
                  <a:pos x="T2" y="T3"/>
                </a:cxn>
                <a:cxn ang="0">
                  <a:pos x="T4" y="T5"/>
                </a:cxn>
                <a:cxn ang="0">
                  <a:pos x="T6" y="T7"/>
                </a:cxn>
                <a:cxn ang="0">
                  <a:pos x="T8" y="T9"/>
                </a:cxn>
              </a:cxnLst>
              <a:rect l="0" t="0" r="r" b="b"/>
              <a:pathLst>
                <a:path w="17" h="12">
                  <a:moveTo>
                    <a:pt x="14" y="12"/>
                  </a:moveTo>
                  <a:lnTo>
                    <a:pt x="0" y="5"/>
                  </a:lnTo>
                  <a:lnTo>
                    <a:pt x="3" y="0"/>
                  </a:lnTo>
                  <a:lnTo>
                    <a:pt x="17" y="9"/>
                  </a:lnTo>
                  <a:lnTo>
                    <a:pt x="14"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5" name="Freeform 688"/>
            <p:cNvSpPr/>
            <p:nvPr/>
          </p:nvSpPr>
          <p:spPr bwMode="auto">
            <a:xfrm>
              <a:off x="3505201" y="4862512"/>
              <a:ext cx="38100" cy="44450"/>
            </a:xfrm>
            <a:custGeom>
              <a:avLst/>
              <a:gdLst>
                <a:gd name="T0" fmla="*/ 21 w 24"/>
                <a:gd name="T1" fmla="*/ 28 h 28"/>
                <a:gd name="T2" fmla="*/ 0 w 24"/>
                <a:gd name="T3" fmla="*/ 2 h 28"/>
                <a:gd name="T4" fmla="*/ 2 w 24"/>
                <a:gd name="T5" fmla="*/ 0 h 28"/>
                <a:gd name="T6" fmla="*/ 24 w 24"/>
                <a:gd name="T7" fmla="*/ 26 h 28"/>
                <a:gd name="T8" fmla="*/ 21 w 24"/>
                <a:gd name="T9" fmla="*/ 28 h 28"/>
              </a:gdLst>
              <a:ahLst/>
              <a:cxnLst>
                <a:cxn ang="0">
                  <a:pos x="T0" y="T1"/>
                </a:cxn>
                <a:cxn ang="0">
                  <a:pos x="T2" y="T3"/>
                </a:cxn>
                <a:cxn ang="0">
                  <a:pos x="T4" y="T5"/>
                </a:cxn>
                <a:cxn ang="0">
                  <a:pos x="T6" y="T7"/>
                </a:cxn>
                <a:cxn ang="0">
                  <a:pos x="T8" y="T9"/>
                </a:cxn>
              </a:cxnLst>
              <a:rect l="0" t="0" r="r" b="b"/>
              <a:pathLst>
                <a:path w="24" h="28">
                  <a:moveTo>
                    <a:pt x="21" y="28"/>
                  </a:moveTo>
                  <a:lnTo>
                    <a:pt x="0" y="2"/>
                  </a:lnTo>
                  <a:lnTo>
                    <a:pt x="2" y="0"/>
                  </a:lnTo>
                  <a:lnTo>
                    <a:pt x="24"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6" name="Freeform 689"/>
            <p:cNvSpPr/>
            <p:nvPr/>
          </p:nvSpPr>
          <p:spPr bwMode="auto">
            <a:xfrm>
              <a:off x="3524251" y="4881562"/>
              <a:ext cx="25400" cy="6350"/>
            </a:xfrm>
            <a:custGeom>
              <a:avLst/>
              <a:gdLst>
                <a:gd name="T0" fmla="*/ 0 w 16"/>
                <a:gd name="T1" fmla="*/ 4 h 4"/>
                <a:gd name="T2" fmla="*/ 0 w 16"/>
                <a:gd name="T3" fmla="*/ 0 h 4"/>
                <a:gd name="T4" fmla="*/ 16 w 16"/>
                <a:gd name="T5" fmla="*/ 2 h 4"/>
                <a:gd name="T6" fmla="*/ 14 w 16"/>
                <a:gd name="T7" fmla="*/ 4 h 4"/>
                <a:gd name="T8" fmla="*/ 0 w 16"/>
                <a:gd name="T9" fmla="*/ 4 h 4"/>
              </a:gdLst>
              <a:ahLst/>
              <a:cxnLst>
                <a:cxn ang="0">
                  <a:pos x="T0" y="T1"/>
                </a:cxn>
                <a:cxn ang="0">
                  <a:pos x="T2" y="T3"/>
                </a:cxn>
                <a:cxn ang="0">
                  <a:pos x="T4" y="T5"/>
                </a:cxn>
                <a:cxn ang="0">
                  <a:pos x="T6" y="T7"/>
                </a:cxn>
                <a:cxn ang="0">
                  <a:pos x="T8" y="T9"/>
                </a:cxn>
              </a:cxnLst>
              <a:rect l="0" t="0" r="r" b="b"/>
              <a:pathLst>
                <a:path w="16" h="4">
                  <a:moveTo>
                    <a:pt x="0" y="4"/>
                  </a:moveTo>
                  <a:lnTo>
                    <a:pt x="0" y="0"/>
                  </a:lnTo>
                  <a:lnTo>
                    <a:pt x="16" y="2"/>
                  </a:lnTo>
                  <a:lnTo>
                    <a:pt x="14"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7" name="Freeform 690"/>
            <p:cNvSpPr/>
            <p:nvPr/>
          </p:nvSpPr>
          <p:spPr bwMode="auto">
            <a:xfrm>
              <a:off x="3516313" y="4884737"/>
              <a:ext cx="7938" cy="25400"/>
            </a:xfrm>
            <a:custGeom>
              <a:avLst/>
              <a:gdLst>
                <a:gd name="T0" fmla="*/ 0 w 5"/>
                <a:gd name="T1" fmla="*/ 16 h 16"/>
                <a:gd name="T2" fmla="*/ 2 w 5"/>
                <a:gd name="T3" fmla="*/ 0 h 16"/>
                <a:gd name="T4" fmla="*/ 5 w 5"/>
                <a:gd name="T5" fmla="*/ 0 h 16"/>
                <a:gd name="T6" fmla="*/ 5 w 5"/>
                <a:gd name="T7" fmla="*/ 16 h 16"/>
                <a:gd name="T8" fmla="*/ 0 w 5"/>
                <a:gd name="T9" fmla="*/ 16 h 16"/>
              </a:gdLst>
              <a:ahLst/>
              <a:cxnLst>
                <a:cxn ang="0">
                  <a:pos x="T0" y="T1"/>
                </a:cxn>
                <a:cxn ang="0">
                  <a:pos x="T2" y="T3"/>
                </a:cxn>
                <a:cxn ang="0">
                  <a:pos x="T4" y="T5"/>
                </a:cxn>
                <a:cxn ang="0">
                  <a:pos x="T6" y="T7"/>
                </a:cxn>
                <a:cxn ang="0">
                  <a:pos x="T8" y="T9"/>
                </a:cxn>
              </a:cxnLst>
              <a:rect l="0" t="0" r="r" b="b"/>
              <a:pathLst>
                <a:path w="5" h="16">
                  <a:moveTo>
                    <a:pt x="0" y="16"/>
                  </a:moveTo>
                  <a:lnTo>
                    <a:pt x="2" y="0"/>
                  </a:lnTo>
                  <a:lnTo>
                    <a:pt x="5" y="0"/>
                  </a:lnTo>
                  <a:lnTo>
                    <a:pt x="5" y="16"/>
                  </a:lnTo>
                  <a:lnTo>
                    <a:pt x="0"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8" name="Freeform 691"/>
            <p:cNvSpPr/>
            <p:nvPr/>
          </p:nvSpPr>
          <p:spPr bwMode="auto">
            <a:xfrm>
              <a:off x="3513138" y="4835525"/>
              <a:ext cx="52388" cy="7938"/>
            </a:xfrm>
            <a:custGeom>
              <a:avLst/>
              <a:gdLst>
                <a:gd name="T0" fmla="*/ 2 w 33"/>
                <a:gd name="T1" fmla="*/ 5 h 5"/>
                <a:gd name="T2" fmla="*/ 0 w 33"/>
                <a:gd name="T3" fmla="*/ 0 h 5"/>
                <a:gd name="T4" fmla="*/ 33 w 33"/>
                <a:gd name="T5" fmla="*/ 0 h 5"/>
                <a:gd name="T6" fmla="*/ 33 w 33"/>
                <a:gd name="T7" fmla="*/ 5 h 5"/>
                <a:gd name="T8" fmla="*/ 2 w 33"/>
                <a:gd name="T9" fmla="*/ 5 h 5"/>
              </a:gdLst>
              <a:ahLst/>
              <a:cxnLst>
                <a:cxn ang="0">
                  <a:pos x="T0" y="T1"/>
                </a:cxn>
                <a:cxn ang="0">
                  <a:pos x="T2" y="T3"/>
                </a:cxn>
                <a:cxn ang="0">
                  <a:pos x="T4" y="T5"/>
                </a:cxn>
                <a:cxn ang="0">
                  <a:pos x="T6" y="T7"/>
                </a:cxn>
                <a:cxn ang="0">
                  <a:pos x="T8" y="T9"/>
                </a:cxn>
              </a:cxnLst>
              <a:rect l="0" t="0" r="r" b="b"/>
              <a:pathLst>
                <a:path w="33" h="5">
                  <a:moveTo>
                    <a:pt x="2" y="5"/>
                  </a:moveTo>
                  <a:lnTo>
                    <a:pt x="0" y="0"/>
                  </a:lnTo>
                  <a:lnTo>
                    <a:pt x="33" y="0"/>
                  </a:lnTo>
                  <a:lnTo>
                    <a:pt x="33" y="5"/>
                  </a:lnTo>
                  <a:lnTo>
                    <a:pt x="2"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9" name="Freeform 692"/>
            <p:cNvSpPr/>
            <p:nvPr/>
          </p:nvSpPr>
          <p:spPr bwMode="auto">
            <a:xfrm>
              <a:off x="3538538" y="4816475"/>
              <a:ext cx="22225" cy="23813"/>
            </a:xfrm>
            <a:custGeom>
              <a:avLst/>
              <a:gdLst>
                <a:gd name="T0" fmla="*/ 3 w 14"/>
                <a:gd name="T1" fmla="*/ 15 h 15"/>
                <a:gd name="T2" fmla="*/ 0 w 14"/>
                <a:gd name="T3" fmla="*/ 12 h 15"/>
                <a:gd name="T4" fmla="*/ 10 w 14"/>
                <a:gd name="T5" fmla="*/ 0 h 15"/>
                <a:gd name="T6" fmla="*/ 14 w 14"/>
                <a:gd name="T7" fmla="*/ 5 h 15"/>
                <a:gd name="T8" fmla="*/ 3 w 14"/>
                <a:gd name="T9" fmla="*/ 15 h 15"/>
              </a:gdLst>
              <a:ahLst/>
              <a:cxnLst>
                <a:cxn ang="0">
                  <a:pos x="T0" y="T1"/>
                </a:cxn>
                <a:cxn ang="0">
                  <a:pos x="T2" y="T3"/>
                </a:cxn>
                <a:cxn ang="0">
                  <a:pos x="T4" y="T5"/>
                </a:cxn>
                <a:cxn ang="0">
                  <a:pos x="T6" y="T7"/>
                </a:cxn>
                <a:cxn ang="0">
                  <a:pos x="T8" y="T9"/>
                </a:cxn>
              </a:cxnLst>
              <a:rect l="0" t="0" r="r" b="b"/>
              <a:pathLst>
                <a:path w="14" h="15">
                  <a:moveTo>
                    <a:pt x="3" y="15"/>
                  </a:moveTo>
                  <a:lnTo>
                    <a:pt x="0" y="12"/>
                  </a:lnTo>
                  <a:lnTo>
                    <a:pt x="10" y="0"/>
                  </a:lnTo>
                  <a:lnTo>
                    <a:pt x="14" y="5"/>
                  </a:lnTo>
                  <a:lnTo>
                    <a:pt x="3" y="1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0" name="Freeform 693"/>
            <p:cNvSpPr/>
            <p:nvPr/>
          </p:nvSpPr>
          <p:spPr bwMode="auto">
            <a:xfrm>
              <a:off x="3538538" y="4835525"/>
              <a:ext cx="22225" cy="22225"/>
            </a:xfrm>
            <a:custGeom>
              <a:avLst/>
              <a:gdLst>
                <a:gd name="T0" fmla="*/ 12 w 14"/>
                <a:gd name="T1" fmla="*/ 14 h 14"/>
                <a:gd name="T2" fmla="*/ 0 w 14"/>
                <a:gd name="T3" fmla="*/ 5 h 14"/>
                <a:gd name="T4" fmla="*/ 3 w 14"/>
                <a:gd name="T5" fmla="*/ 0 h 14"/>
                <a:gd name="T6" fmla="*/ 14 w 14"/>
                <a:gd name="T7" fmla="*/ 12 h 14"/>
                <a:gd name="T8" fmla="*/ 12 w 14"/>
                <a:gd name="T9" fmla="*/ 14 h 14"/>
              </a:gdLst>
              <a:ahLst/>
              <a:cxnLst>
                <a:cxn ang="0">
                  <a:pos x="T0" y="T1"/>
                </a:cxn>
                <a:cxn ang="0">
                  <a:pos x="T2" y="T3"/>
                </a:cxn>
                <a:cxn ang="0">
                  <a:pos x="T4" y="T5"/>
                </a:cxn>
                <a:cxn ang="0">
                  <a:pos x="T6" y="T7"/>
                </a:cxn>
                <a:cxn ang="0">
                  <a:pos x="T8" y="T9"/>
                </a:cxn>
              </a:cxnLst>
              <a:rect l="0" t="0" r="r" b="b"/>
              <a:pathLst>
                <a:path w="14" h="14">
                  <a:moveTo>
                    <a:pt x="12" y="14"/>
                  </a:moveTo>
                  <a:lnTo>
                    <a:pt x="0" y="5"/>
                  </a:lnTo>
                  <a:lnTo>
                    <a:pt x="3" y="0"/>
                  </a:lnTo>
                  <a:lnTo>
                    <a:pt x="14" y="12"/>
                  </a:lnTo>
                  <a:lnTo>
                    <a:pt x="1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1" name="Freeform 694"/>
            <p:cNvSpPr>
              <a:spLocks noEditPoints="1"/>
            </p:cNvSpPr>
            <p:nvPr/>
          </p:nvSpPr>
          <p:spPr bwMode="auto">
            <a:xfrm>
              <a:off x="3433763" y="4791075"/>
              <a:ext cx="109538" cy="112713"/>
            </a:xfrm>
            <a:custGeom>
              <a:avLst/>
              <a:gdLst>
                <a:gd name="T0" fmla="*/ 43 w 69"/>
                <a:gd name="T1" fmla="*/ 71 h 71"/>
                <a:gd name="T2" fmla="*/ 28 w 69"/>
                <a:gd name="T3" fmla="*/ 52 h 71"/>
                <a:gd name="T4" fmla="*/ 7 w 69"/>
                <a:gd name="T5" fmla="*/ 61 h 71"/>
                <a:gd name="T6" fmla="*/ 17 w 69"/>
                <a:gd name="T7" fmla="*/ 40 h 71"/>
                <a:gd name="T8" fmla="*/ 0 w 69"/>
                <a:gd name="T9" fmla="*/ 26 h 71"/>
                <a:gd name="T10" fmla="*/ 21 w 69"/>
                <a:gd name="T11" fmla="*/ 21 h 71"/>
                <a:gd name="T12" fmla="*/ 26 w 69"/>
                <a:gd name="T13" fmla="*/ 0 h 71"/>
                <a:gd name="T14" fmla="*/ 40 w 69"/>
                <a:gd name="T15" fmla="*/ 16 h 71"/>
                <a:gd name="T16" fmla="*/ 61 w 69"/>
                <a:gd name="T17" fmla="*/ 9 h 71"/>
                <a:gd name="T18" fmla="*/ 52 w 69"/>
                <a:gd name="T19" fmla="*/ 31 h 71"/>
                <a:gd name="T20" fmla="*/ 69 w 69"/>
                <a:gd name="T21" fmla="*/ 45 h 71"/>
                <a:gd name="T22" fmla="*/ 47 w 69"/>
                <a:gd name="T23" fmla="*/ 47 h 71"/>
                <a:gd name="T24" fmla="*/ 43 w 69"/>
                <a:gd name="T25" fmla="*/ 71 h 71"/>
                <a:gd name="T26" fmla="*/ 31 w 69"/>
                <a:gd name="T27" fmla="*/ 47 h 71"/>
                <a:gd name="T28" fmla="*/ 31 w 69"/>
                <a:gd name="T29" fmla="*/ 47 h 71"/>
                <a:gd name="T30" fmla="*/ 40 w 69"/>
                <a:gd name="T31" fmla="*/ 61 h 71"/>
                <a:gd name="T32" fmla="*/ 45 w 69"/>
                <a:gd name="T33" fmla="*/ 45 h 71"/>
                <a:gd name="T34" fmla="*/ 61 w 69"/>
                <a:gd name="T35" fmla="*/ 42 h 71"/>
                <a:gd name="T36" fmla="*/ 47 w 69"/>
                <a:gd name="T37" fmla="*/ 33 h 71"/>
                <a:gd name="T38" fmla="*/ 54 w 69"/>
                <a:gd name="T39" fmla="*/ 16 h 71"/>
                <a:gd name="T40" fmla="*/ 38 w 69"/>
                <a:gd name="T41" fmla="*/ 21 h 71"/>
                <a:gd name="T42" fmla="*/ 28 w 69"/>
                <a:gd name="T43" fmla="*/ 9 h 71"/>
                <a:gd name="T44" fmla="*/ 26 w 69"/>
                <a:gd name="T45" fmla="*/ 26 h 71"/>
                <a:gd name="T46" fmla="*/ 9 w 69"/>
                <a:gd name="T47" fmla="*/ 28 h 71"/>
                <a:gd name="T48" fmla="*/ 21 w 69"/>
                <a:gd name="T49" fmla="*/ 38 h 71"/>
                <a:gd name="T50" fmla="*/ 14 w 69"/>
                <a:gd name="T51" fmla="*/ 54 h 71"/>
                <a:gd name="T52" fmla="*/ 31 w 69"/>
                <a:gd name="T53" fmla="*/ 4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 h="71">
                  <a:moveTo>
                    <a:pt x="43" y="71"/>
                  </a:moveTo>
                  <a:lnTo>
                    <a:pt x="28" y="52"/>
                  </a:lnTo>
                  <a:lnTo>
                    <a:pt x="7" y="61"/>
                  </a:lnTo>
                  <a:lnTo>
                    <a:pt x="17" y="40"/>
                  </a:lnTo>
                  <a:lnTo>
                    <a:pt x="0" y="26"/>
                  </a:lnTo>
                  <a:lnTo>
                    <a:pt x="21" y="21"/>
                  </a:lnTo>
                  <a:lnTo>
                    <a:pt x="26" y="0"/>
                  </a:lnTo>
                  <a:lnTo>
                    <a:pt x="40" y="16"/>
                  </a:lnTo>
                  <a:lnTo>
                    <a:pt x="61" y="9"/>
                  </a:lnTo>
                  <a:lnTo>
                    <a:pt x="52" y="31"/>
                  </a:lnTo>
                  <a:lnTo>
                    <a:pt x="69" y="45"/>
                  </a:lnTo>
                  <a:lnTo>
                    <a:pt x="47" y="47"/>
                  </a:lnTo>
                  <a:lnTo>
                    <a:pt x="43" y="71"/>
                  </a:lnTo>
                  <a:close/>
                  <a:moveTo>
                    <a:pt x="31" y="47"/>
                  </a:moveTo>
                  <a:lnTo>
                    <a:pt x="31" y="47"/>
                  </a:lnTo>
                  <a:lnTo>
                    <a:pt x="40" y="61"/>
                  </a:lnTo>
                  <a:lnTo>
                    <a:pt x="45" y="45"/>
                  </a:lnTo>
                  <a:lnTo>
                    <a:pt x="61" y="42"/>
                  </a:lnTo>
                  <a:lnTo>
                    <a:pt x="47" y="33"/>
                  </a:lnTo>
                  <a:lnTo>
                    <a:pt x="54" y="16"/>
                  </a:lnTo>
                  <a:lnTo>
                    <a:pt x="38" y="21"/>
                  </a:lnTo>
                  <a:lnTo>
                    <a:pt x="28" y="9"/>
                  </a:lnTo>
                  <a:lnTo>
                    <a:pt x="26" y="26"/>
                  </a:lnTo>
                  <a:lnTo>
                    <a:pt x="9" y="28"/>
                  </a:lnTo>
                  <a:lnTo>
                    <a:pt x="21" y="38"/>
                  </a:lnTo>
                  <a:lnTo>
                    <a:pt x="14" y="54"/>
                  </a:lnTo>
                  <a:lnTo>
                    <a:pt x="31" y="4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2" name="Freeform 695"/>
            <p:cNvSpPr>
              <a:spLocks noEditPoints="1"/>
            </p:cNvSpPr>
            <p:nvPr/>
          </p:nvSpPr>
          <p:spPr bwMode="auto">
            <a:xfrm>
              <a:off x="3460751" y="4816475"/>
              <a:ext cx="58738" cy="60325"/>
            </a:xfrm>
            <a:custGeom>
              <a:avLst/>
              <a:gdLst>
                <a:gd name="T0" fmla="*/ 23 w 37"/>
                <a:gd name="T1" fmla="*/ 38 h 38"/>
                <a:gd name="T2" fmla="*/ 14 w 37"/>
                <a:gd name="T3" fmla="*/ 29 h 38"/>
                <a:gd name="T4" fmla="*/ 4 w 37"/>
                <a:gd name="T5" fmla="*/ 34 h 38"/>
                <a:gd name="T6" fmla="*/ 9 w 37"/>
                <a:gd name="T7" fmla="*/ 22 h 38"/>
                <a:gd name="T8" fmla="*/ 0 w 37"/>
                <a:gd name="T9" fmla="*/ 15 h 38"/>
                <a:gd name="T10" fmla="*/ 11 w 37"/>
                <a:gd name="T11" fmla="*/ 12 h 38"/>
                <a:gd name="T12" fmla="*/ 14 w 37"/>
                <a:gd name="T13" fmla="*/ 0 h 38"/>
                <a:gd name="T14" fmla="*/ 21 w 37"/>
                <a:gd name="T15" fmla="*/ 10 h 38"/>
                <a:gd name="T16" fmla="*/ 33 w 37"/>
                <a:gd name="T17" fmla="*/ 5 h 38"/>
                <a:gd name="T18" fmla="*/ 28 w 37"/>
                <a:gd name="T19" fmla="*/ 17 h 38"/>
                <a:gd name="T20" fmla="*/ 37 w 37"/>
                <a:gd name="T21" fmla="*/ 24 h 38"/>
                <a:gd name="T22" fmla="*/ 23 w 37"/>
                <a:gd name="T23" fmla="*/ 26 h 38"/>
                <a:gd name="T24" fmla="*/ 23 w 37"/>
                <a:gd name="T25" fmla="*/ 38 h 38"/>
                <a:gd name="T26" fmla="*/ 16 w 37"/>
                <a:gd name="T27" fmla="*/ 24 h 38"/>
                <a:gd name="T28" fmla="*/ 16 w 37"/>
                <a:gd name="T29" fmla="*/ 24 h 38"/>
                <a:gd name="T30" fmla="*/ 21 w 37"/>
                <a:gd name="T31" fmla="*/ 29 h 38"/>
                <a:gd name="T32" fmla="*/ 21 w 37"/>
                <a:gd name="T33" fmla="*/ 22 h 38"/>
                <a:gd name="T34" fmla="*/ 28 w 37"/>
                <a:gd name="T35" fmla="*/ 22 h 38"/>
                <a:gd name="T36" fmla="*/ 23 w 37"/>
                <a:gd name="T37" fmla="*/ 17 h 38"/>
                <a:gd name="T38" fmla="*/ 26 w 37"/>
                <a:gd name="T39" fmla="*/ 12 h 38"/>
                <a:gd name="T40" fmla="*/ 18 w 37"/>
                <a:gd name="T41" fmla="*/ 15 h 38"/>
                <a:gd name="T42" fmla="*/ 16 w 37"/>
                <a:gd name="T43" fmla="*/ 10 h 38"/>
                <a:gd name="T44" fmla="*/ 14 w 37"/>
                <a:gd name="T45" fmla="*/ 15 h 38"/>
                <a:gd name="T46" fmla="*/ 7 w 37"/>
                <a:gd name="T47" fmla="*/ 17 h 38"/>
                <a:gd name="T48" fmla="*/ 14 w 37"/>
                <a:gd name="T49" fmla="*/ 19 h 38"/>
                <a:gd name="T50" fmla="*/ 9 w 37"/>
                <a:gd name="T51" fmla="*/ 26 h 38"/>
                <a:gd name="T52" fmla="*/ 16 w 37"/>
                <a:gd name="T53" fmla="*/ 2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38">
                  <a:moveTo>
                    <a:pt x="23" y="38"/>
                  </a:moveTo>
                  <a:lnTo>
                    <a:pt x="14" y="29"/>
                  </a:lnTo>
                  <a:lnTo>
                    <a:pt x="4" y="34"/>
                  </a:lnTo>
                  <a:lnTo>
                    <a:pt x="9" y="22"/>
                  </a:lnTo>
                  <a:lnTo>
                    <a:pt x="0" y="15"/>
                  </a:lnTo>
                  <a:lnTo>
                    <a:pt x="11" y="12"/>
                  </a:lnTo>
                  <a:lnTo>
                    <a:pt x="14" y="0"/>
                  </a:lnTo>
                  <a:lnTo>
                    <a:pt x="21" y="10"/>
                  </a:lnTo>
                  <a:lnTo>
                    <a:pt x="33" y="5"/>
                  </a:lnTo>
                  <a:lnTo>
                    <a:pt x="28" y="17"/>
                  </a:lnTo>
                  <a:lnTo>
                    <a:pt x="37" y="24"/>
                  </a:lnTo>
                  <a:lnTo>
                    <a:pt x="23" y="26"/>
                  </a:lnTo>
                  <a:lnTo>
                    <a:pt x="23" y="38"/>
                  </a:lnTo>
                  <a:close/>
                  <a:moveTo>
                    <a:pt x="16" y="24"/>
                  </a:moveTo>
                  <a:lnTo>
                    <a:pt x="16" y="24"/>
                  </a:lnTo>
                  <a:lnTo>
                    <a:pt x="21" y="29"/>
                  </a:lnTo>
                  <a:lnTo>
                    <a:pt x="21" y="22"/>
                  </a:lnTo>
                  <a:lnTo>
                    <a:pt x="28" y="22"/>
                  </a:lnTo>
                  <a:lnTo>
                    <a:pt x="23" y="17"/>
                  </a:lnTo>
                  <a:lnTo>
                    <a:pt x="26" y="12"/>
                  </a:lnTo>
                  <a:lnTo>
                    <a:pt x="18" y="15"/>
                  </a:lnTo>
                  <a:lnTo>
                    <a:pt x="16" y="10"/>
                  </a:lnTo>
                  <a:lnTo>
                    <a:pt x="14" y="15"/>
                  </a:lnTo>
                  <a:lnTo>
                    <a:pt x="7" y="17"/>
                  </a:lnTo>
                  <a:lnTo>
                    <a:pt x="14" y="19"/>
                  </a:lnTo>
                  <a:lnTo>
                    <a:pt x="9" y="26"/>
                  </a:lnTo>
                  <a:lnTo>
                    <a:pt x="16"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3" name="Freeform 696"/>
            <p:cNvSpPr>
              <a:spLocks noEditPoints="1"/>
            </p:cNvSpPr>
            <p:nvPr/>
          </p:nvSpPr>
          <p:spPr bwMode="auto">
            <a:xfrm>
              <a:off x="3436938" y="4876800"/>
              <a:ext cx="19050" cy="22225"/>
            </a:xfrm>
            <a:custGeom>
              <a:avLst/>
              <a:gdLst>
                <a:gd name="T0" fmla="*/ 2 w 5"/>
                <a:gd name="T1" fmla="*/ 5 h 6"/>
                <a:gd name="T2" fmla="*/ 0 w 5"/>
                <a:gd name="T3" fmla="*/ 2 h 6"/>
                <a:gd name="T4" fmla="*/ 3 w 5"/>
                <a:gd name="T5" fmla="*/ 1 h 6"/>
                <a:gd name="T6" fmla="*/ 4 w 5"/>
                <a:gd name="T7" fmla="*/ 4 h 6"/>
                <a:gd name="T8" fmla="*/ 2 w 5"/>
                <a:gd name="T9" fmla="*/ 5 h 6"/>
                <a:gd name="T10" fmla="*/ 2 w 5"/>
                <a:gd name="T11" fmla="*/ 2 h 6"/>
                <a:gd name="T12" fmla="*/ 2 w 5"/>
                <a:gd name="T13" fmla="*/ 2 h 6"/>
                <a:gd name="T14" fmla="*/ 1 w 5"/>
                <a:gd name="T15" fmla="*/ 3 h 6"/>
                <a:gd name="T16" fmla="*/ 2 w 5"/>
                <a:gd name="T17" fmla="*/ 4 h 6"/>
                <a:gd name="T18" fmla="*/ 3 w 5"/>
                <a:gd name="T19" fmla="*/ 3 h 6"/>
                <a:gd name="T20" fmla="*/ 2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0" y="5"/>
                    <a:pt x="0" y="4"/>
                    <a:pt x="0" y="2"/>
                  </a:cubicBezTo>
                  <a:cubicBezTo>
                    <a:pt x="0" y="1"/>
                    <a:pt x="2" y="0"/>
                    <a:pt x="3" y="1"/>
                  </a:cubicBezTo>
                  <a:cubicBezTo>
                    <a:pt x="4" y="1"/>
                    <a:pt x="5" y="2"/>
                    <a:pt x="4" y="4"/>
                  </a:cubicBezTo>
                  <a:cubicBezTo>
                    <a:pt x="4" y="5"/>
                    <a:pt x="3" y="6"/>
                    <a:pt x="2" y="5"/>
                  </a:cubicBezTo>
                  <a:close/>
                  <a:moveTo>
                    <a:pt x="2" y="2"/>
                  </a:moveTo>
                  <a:cubicBezTo>
                    <a:pt x="2" y="2"/>
                    <a:pt x="2" y="2"/>
                    <a:pt x="2" y="2"/>
                  </a:cubicBezTo>
                  <a:cubicBezTo>
                    <a:pt x="2" y="2"/>
                    <a:pt x="2" y="2"/>
                    <a:pt x="1" y="3"/>
                  </a:cubicBezTo>
                  <a:cubicBezTo>
                    <a:pt x="1" y="3"/>
                    <a:pt x="2" y="4"/>
                    <a:pt x="2" y="4"/>
                  </a:cubicBezTo>
                  <a:cubicBezTo>
                    <a:pt x="2" y="4"/>
                    <a:pt x="3" y="4"/>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4" name="Freeform 697"/>
            <p:cNvSpPr>
              <a:spLocks noEditPoints="1"/>
            </p:cNvSpPr>
            <p:nvPr/>
          </p:nvSpPr>
          <p:spPr bwMode="auto">
            <a:xfrm>
              <a:off x="3524251" y="4794250"/>
              <a:ext cx="19050" cy="19050"/>
            </a:xfrm>
            <a:custGeom>
              <a:avLst/>
              <a:gdLst>
                <a:gd name="T0" fmla="*/ 2 w 5"/>
                <a:gd name="T1" fmla="*/ 5 h 5"/>
                <a:gd name="T2" fmla="*/ 0 w 5"/>
                <a:gd name="T3" fmla="*/ 2 h 5"/>
                <a:gd name="T4" fmla="*/ 3 w 5"/>
                <a:gd name="T5" fmla="*/ 0 h 5"/>
                <a:gd name="T6" fmla="*/ 5 w 5"/>
                <a:gd name="T7" fmla="*/ 3 h 5"/>
                <a:gd name="T8" fmla="*/ 2 w 5"/>
                <a:gd name="T9" fmla="*/ 5 h 5"/>
                <a:gd name="T10" fmla="*/ 2 w 5"/>
                <a:gd name="T11" fmla="*/ 2 h 5"/>
                <a:gd name="T12" fmla="*/ 2 w 5"/>
                <a:gd name="T13" fmla="*/ 2 h 5"/>
                <a:gd name="T14" fmla="*/ 2 w 5"/>
                <a:gd name="T15" fmla="*/ 2 h 5"/>
                <a:gd name="T16" fmla="*/ 2 w 5"/>
                <a:gd name="T17" fmla="*/ 3 h 5"/>
                <a:gd name="T18" fmla="*/ 3 w 5"/>
                <a:gd name="T19" fmla="*/ 3 h 5"/>
                <a:gd name="T20" fmla="*/ 2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0" y="5"/>
                    <a:pt x="0" y="3"/>
                    <a:pt x="0" y="2"/>
                  </a:cubicBezTo>
                  <a:cubicBezTo>
                    <a:pt x="0" y="1"/>
                    <a:pt x="2" y="0"/>
                    <a:pt x="3" y="0"/>
                  </a:cubicBezTo>
                  <a:cubicBezTo>
                    <a:pt x="4" y="1"/>
                    <a:pt x="5" y="2"/>
                    <a:pt x="5" y="3"/>
                  </a:cubicBezTo>
                  <a:cubicBezTo>
                    <a:pt x="4" y="5"/>
                    <a:pt x="3" y="5"/>
                    <a:pt x="2" y="5"/>
                  </a:cubicBezTo>
                  <a:close/>
                  <a:moveTo>
                    <a:pt x="2" y="2"/>
                  </a:moveTo>
                  <a:cubicBezTo>
                    <a:pt x="2" y="2"/>
                    <a:pt x="2" y="2"/>
                    <a:pt x="2" y="2"/>
                  </a:cubicBezTo>
                  <a:cubicBezTo>
                    <a:pt x="2" y="2"/>
                    <a:pt x="2" y="2"/>
                    <a:pt x="2" y="2"/>
                  </a:cubicBezTo>
                  <a:cubicBezTo>
                    <a:pt x="1" y="3"/>
                    <a:pt x="2" y="3"/>
                    <a:pt x="2" y="3"/>
                  </a:cubicBezTo>
                  <a:cubicBezTo>
                    <a:pt x="2" y="3"/>
                    <a:pt x="3" y="3"/>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5" name="Freeform 698"/>
            <p:cNvSpPr>
              <a:spLocks noEditPoints="1"/>
            </p:cNvSpPr>
            <p:nvPr/>
          </p:nvSpPr>
          <p:spPr bwMode="auto">
            <a:xfrm>
              <a:off x="3463926" y="4775200"/>
              <a:ext cx="19050" cy="23813"/>
            </a:xfrm>
            <a:custGeom>
              <a:avLst/>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4"/>
                    <a:pt x="0" y="2"/>
                  </a:cubicBezTo>
                  <a:cubicBezTo>
                    <a:pt x="1" y="1"/>
                    <a:pt x="2" y="0"/>
                    <a:pt x="3" y="1"/>
                  </a:cubicBezTo>
                  <a:cubicBezTo>
                    <a:pt x="4" y="1"/>
                    <a:pt x="5" y="3"/>
                    <a:pt x="5" y="4"/>
                  </a:cubicBezTo>
                  <a:cubicBezTo>
                    <a:pt x="4" y="5"/>
                    <a:pt x="3" y="6"/>
                    <a:pt x="2" y="5"/>
                  </a:cubicBezTo>
                  <a:close/>
                  <a:moveTo>
                    <a:pt x="3" y="2"/>
                  </a:moveTo>
                  <a:cubicBezTo>
                    <a:pt x="3" y="2"/>
                    <a:pt x="3" y="2"/>
                    <a:pt x="3" y="2"/>
                  </a:cubicBezTo>
                  <a:cubicBezTo>
                    <a:pt x="2" y="2"/>
                    <a:pt x="2" y="3"/>
                    <a:pt x="2" y="3"/>
                  </a:cubicBezTo>
                  <a:cubicBezTo>
                    <a:pt x="2" y="3"/>
                    <a:pt x="2" y="4"/>
                    <a:pt x="2" y="4"/>
                  </a:cubicBezTo>
                  <a:cubicBezTo>
                    <a:pt x="3" y="4"/>
                    <a:pt x="3" y="4"/>
                    <a:pt x="3" y="3"/>
                  </a:cubicBezTo>
                  <a:cubicBezTo>
                    <a:pt x="3" y="3"/>
                    <a:pt x="3" y="3"/>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6" name="Freeform 699"/>
            <p:cNvSpPr>
              <a:spLocks noEditPoints="1"/>
            </p:cNvSpPr>
            <p:nvPr/>
          </p:nvSpPr>
          <p:spPr bwMode="auto">
            <a:xfrm>
              <a:off x="3419476" y="4821237"/>
              <a:ext cx="22225" cy="19050"/>
            </a:xfrm>
            <a:custGeom>
              <a:avLst/>
              <a:gdLst>
                <a:gd name="T0" fmla="*/ 2 w 6"/>
                <a:gd name="T1" fmla="*/ 5 h 5"/>
                <a:gd name="T2" fmla="*/ 1 w 6"/>
                <a:gd name="T3" fmla="*/ 2 h 5"/>
                <a:gd name="T4" fmla="*/ 4 w 6"/>
                <a:gd name="T5" fmla="*/ 0 h 5"/>
                <a:gd name="T6" fmla="*/ 5 w 6"/>
                <a:gd name="T7" fmla="*/ 3 h 5"/>
                <a:gd name="T8" fmla="*/ 2 w 6"/>
                <a:gd name="T9" fmla="*/ 5 h 5"/>
                <a:gd name="T10" fmla="*/ 3 w 6"/>
                <a:gd name="T11" fmla="*/ 2 h 5"/>
                <a:gd name="T12" fmla="*/ 3 w 6"/>
                <a:gd name="T13" fmla="*/ 2 h 5"/>
                <a:gd name="T14" fmla="*/ 2 w 6"/>
                <a:gd name="T15" fmla="*/ 3 h 5"/>
                <a:gd name="T16" fmla="*/ 3 w 6"/>
                <a:gd name="T17" fmla="*/ 3 h 5"/>
                <a:gd name="T18" fmla="*/ 4 w 6"/>
                <a:gd name="T19" fmla="*/ 3 h 5"/>
                <a:gd name="T20" fmla="*/ 3 w 6"/>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5"/>
                  </a:moveTo>
                  <a:cubicBezTo>
                    <a:pt x="1" y="5"/>
                    <a:pt x="0" y="3"/>
                    <a:pt x="1" y="2"/>
                  </a:cubicBezTo>
                  <a:cubicBezTo>
                    <a:pt x="1" y="1"/>
                    <a:pt x="2" y="0"/>
                    <a:pt x="4" y="0"/>
                  </a:cubicBezTo>
                  <a:cubicBezTo>
                    <a:pt x="5" y="1"/>
                    <a:pt x="6" y="2"/>
                    <a:pt x="5" y="3"/>
                  </a:cubicBezTo>
                  <a:cubicBezTo>
                    <a:pt x="5" y="5"/>
                    <a:pt x="4" y="5"/>
                    <a:pt x="2" y="5"/>
                  </a:cubicBezTo>
                  <a:close/>
                  <a:moveTo>
                    <a:pt x="3" y="2"/>
                  </a:moveTo>
                  <a:cubicBezTo>
                    <a:pt x="3" y="2"/>
                    <a:pt x="3" y="2"/>
                    <a:pt x="3" y="2"/>
                  </a:cubicBezTo>
                  <a:cubicBezTo>
                    <a:pt x="3" y="2"/>
                    <a:pt x="2" y="2"/>
                    <a:pt x="2" y="3"/>
                  </a:cubicBezTo>
                  <a:cubicBezTo>
                    <a:pt x="2" y="3"/>
                    <a:pt x="2" y="3"/>
                    <a:pt x="3" y="3"/>
                  </a:cubicBezTo>
                  <a:cubicBezTo>
                    <a:pt x="3" y="4"/>
                    <a:pt x="4" y="3"/>
                    <a:pt x="4" y="3"/>
                  </a:cubicBezTo>
                  <a:cubicBezTo>
                    <a:pt x="4" y="3"/>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7" name="Freeform 700"/>
            <p:cNvSpPr>
              <a:spLocks noEditPoints="1"/>
            </p:cNvSpPr>
            <p:nvPr/>
          </p:nvSpPr>
          <p:spPr bwMode="auto">
            <a:xfrm>
              <a:off x="3535363" y="4854575"/>
              <a:ext cx="19050" cy="19050"/>
            </a:xfrm>
            <a:custGeom>
              <a:avLst/>
              <a:gdLst>
                <a:gd name="T0" fmla="*/ 2 w 5"/>
                <a:gd name="T1" fmla="*/ 4 h 5"/>
                <a:gd name="T2" fmla="*/ 1 w 5"/>
                <a:gd name="T3" fmla="*/ 2 h 5"/>
                <a:gd name="T4" fmla="*/ 4 w 5"/>
                <a:gd name="T5" fmla="*/ 0 h 5"/>
                <a:gd name="T6" fmla="*/ 5 w 5"/>
                <a:gd name="T7" fmla="*/ 3 h 5"/>
                <a:gd name="T8" fmla="*/ 2 w 5"/>
                <a:gd name="T9" fmla="*/ 4 h 5"/>
                <a:gd name="T10" fmla="*/ 3 w 5"/>
                <a:gd name="T11" fmla="*/ 2 h 5"/>
                <a:gd name="T12" fmla="*/ 3 w 5"/>
                <a:gd name="T13" fmla="*/ 2 h 5"/>
                <a:gd name="T14" fmla="*/ 2 w 5"/>
                <a:gd name="T15" fmla="*/ 2 h 5"/>
                <a:gd name="T16" fmla="*/ 3 w 5"/>
                <a:gd name="T17" fmla="*/ 3 h 5"/>
                <a:gd name="T18" fmla="*/ 4 w 5"/>
                <a:gd name="T19" fmla="*/ 2 h 5"/>
                <a:gd name="T20" fmla="*/ 3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1" y="4"/>
                    <a:pt x="0" y="3"/>
                    <a:pt x="1" y="2"/>
                  </a:cubicBezTo>
                  <a:cubicBezTo>
                    <a:pt x="1" y="0"/>
                    <a:pt x="2" y="0"/>
                    <a:pt x="4" y="0"/>
                  </a:cubicBezTo>
                  <a:cubicBezTo>
                    <a:pt x="5" y="0"/>
                    <a:pt x="5" y="2"/>
                    <a:pt x="5" y="3"/>
                  </a:cubicBezTo>
                  <a:cubicBezTo>
                    <a:pt x="5" y="4"/>
                    <a:pt x="3" y="5"/>
                    <a:pt x="2" y="4"/>
                  </a:cubicBezTo>
                  <a:close/>
                  <a:moveTo>
                    <a:pt x="3" y="2"/>
                  </a:moveTo>
                  <a:cubicBezTo>
                    <a:pt x="3" y="2"/>
                    <a:pt x="3" y="2"/>
                    <a:pt x="3" y="2"/>
                  </a:cubicBezTo>
                  <a:cubicBezTo>
                    <a:pt x="3" y="1"/>
                    <a:pt x="2" y="2"/>
                    <a:pt x="2" y="2"/>
                  </a:cubicBezTo>
                  <a:cubicBezTo>
                    <a:pt x="2" y="2"/>
                    <a:pt x="2" y="3"/>
                    <a:pt x="3" y="3"/>
                  </a:cubicBezTo>
                  <a:cubicBezTo>
                    <a:pt x="3" y="3"/>
                    <a:pt x="3" y="3"/>
                    <a:pt x="4" y="2"/>
                  </a:cubicBezTo>
                  <a:cubicBezTo>
                    <a:pt x="4"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23" name="矩形 13"/>
          <p:cNvSpPr/>
          <p:nvPr/>
        </p:nvSpPr>
        <p:spPr>
          <a:xfrm>
            <a:off x="0" y="6123294"/>
            <a:ext cx="12192000" cy="752099"/>
          </a:xfrm>
          <a:custGeom>
            <a:avLst/>
            <a:gdLst>
              <a:gd name="connsiteX0" fmla="*/ 0 w 12192000"/>
              <a:gd name="connsiteY0" fmla="*/ 0 h 1298480"/>
              <a:gd name="connsiteX1" fmla="*/ 12192000 w 12192000"/>
              <a:gd name="connsiteY1" fmla="*/ 0 h 1298480"/>
              <a:gd name="connsiteX2" fmla="*/ 12192000 w 12192000"/>
              <a:gd name="connsiteY2" fmla="*/ 1298480 h 1298480"/>
              <a:gd name="connsiteX3" fmla="*/ 0 w 12192000"/>
              <a:gd name="connsiteY3" fmla="*/ 1298480 h 1298480"/>
              <a:gd name="connsiteX4" fmla="*/ 0 w 12192000"/>
              <a:gd name="connsiteY4" fmla="*/ 0 h 1298480"/>
              <a:gd name="connsiteX0-1" fmla="*/ 0 w 12192000"/>
              <a:gd name="connsiteY0-2" fmla="*/ 244573 h 1543053"/>
              <a:gd name="connsiteX1-3" fmla="*/ 1428750 w 12192000"/>
              <a:gd name="connsiteY1-4" fmla="*/ 3 h 1543053"/>
              <a:gd name="connsiteX2-5" fmla="*/ 12192000 w 12192000"/>
              <a:gd name="connsiteY2-6" fmla="*/ 244573 h 1543053"/>
              <a:gd name="connsiteX3-7" fmla="*/ 12192000 w 12192000"/>
              <a:gd name="connsiteY3-8" fmla="*/ 1543053 h 1543053"/>
              <a:gd name="connsiteX4-9" fmla="*/ 0 w 12192000"/>
              <a:gd name="connsiteY4-10" fmla="*/ 1543053 h 1543053"/>
              <a:gd name="connsiteX5" fmla="*/ 0 w 12192000"/>
              <a:gd name="connsiteY5" fmla="*/ 244573 h 1543053"/>
              <a:gd name="connsiteX0-11" fmla="*/ 0 w 12192000"/>
              <a:gd name="connsiteY0-12" fmla="*/ 244573 h 1543053"/>
              <a:gd name="connsiteX1-13" fmla="*/ 1428750 w 12192000"/>
              <a:gd name="connsiteY1-14" fmla="*/ 3 h 1543053"/>
              <a:gd name="connsiteX2-15" fmla="*/ 8058150 w 12192000"/>
              <a:gd name="connsiteY2-16" fmla="*/ 495304 h 1543053"/>
              <a:gd name="connsiteX3-17" fmla="*/ 12192000 w 12192000"/>
              <a:gd name="connsiteY3-18" fmla="*/ 244573 h 1543053"/>
              <a:gd name="connsiteX4-19" fmla="*/ 12192000 w 12192000"/>
              <a:gd name="connsiteY4-20" fmla="*/ 1543053 h 1543053"/>
              <a:gd name="connsiteX5-21" fmla="*/ 0 w 12192000"/>
              <a:gd name="connsiteY5-22" fmla="*/ 1543053 h 1543053"/>
              <a:gd name="connsiteX6" fmla="*/ 0 w 12192000"/>
              <a:gd name="connsiteY6" fmla="*/ 244573 h 1543053"/>
              <a:gd name="connsiteX0-23" fmla="*/ 0 w 12192000"/>
              <a:gd name="connsiteY0-24" fmla="*/ 244573 h 1543053"/>
              <a:gd name="connsiteX1-25" fmla="*/ 1428750 w 12192000"/>
              <a:gd name="connsiteY1-26" fmla="*/ 3 h 1543053"/>
              <a:gd name="connsiteX2-27" fmla="*/ 8058150 w 12192000"/>
              <a:gd name="connsiteY2-28" fmla="*/ 495304 h 1543053"/>
              <a:gd name="connsiteX3-29" fmla="*/ 11391900 w 12192000"/>
              <a:gd name="connsiteY3-30" fmla="*/ 95254 h 1543053"/>
              <a:gd name="connsiteX4-31" fmla="*/ 12192000 w 12192000"/>
              <a:gd name="connsiteY4-32" fmla="*/ 244573 h 1543053"/>
              <a:gd name="connsiteX5-33" fmla="*/ 12192000 w 12192000"/>
              <a:gd name="connsiteY5-34" fmla="*/ 1543053 h 1543053"/>
              <a:gd name="connsiteX6-35" fmla="*/ 0 w 12192000"/>
              <a:gd name="connsiteY6-36" fmla="*/ 1543053 h 1543053"/>
              <a:gd name="connsiteX7" fmla="*/ 0 w 12192000"/>
              <a:gd name="connsiteY7" fmla="*/ 244573 h 1543053"/>
              <a:gd name="connsiteX0-37" fmla="*/ 0 w 12192000"/>
              <a:gd name="connsiteY0-38" fmla="*/ 244573 h 1543053"/>
              <a:gd name="connsiteX1-39" fmla="*/ 1428750 w 12192000"/>
              <a:gd name="connsiteY1-40" fmla="*/ 3 h 1543053"/>
              <a:gd name="connsiteX2-41" fmla="*/ 8058150 w 12192000"/>
              <a:gd name="connsiteY2-42" fmla="*/ 495304 h 1543053"/>
              <a:gd name="connsiteX3-43" fmla="*/ 11391900 w 12192000"/>
              <a:gd name="connsiteY3-44" fmla="*/ 95254 h 1543053"/>
              <a:gd name="connsiteX4-45" fmla="*/ 12192000 w 12192000"/>
              <a:gd name="connsiteY4-46" fmla="*/ 244573 h 1543053"/>
              <a:gd name="connsiteX5-47" fmla="*/ 12192000 w 12192000"/>
              <a:gd name="connsiteY5-48" fmla="*/ 1543053 h 1543053"/>
              <a:gd name="connsiteX6-49" fmla="*/ 0 w 12192000"/>
              <a:gd name="connsiteY6-50" fmla="*/ 1543053 h 1543053"/>
              <a:gd name="connsiteX7-51" fmla="*/ 0 w 12192000"/>
              <a:gd name="connsiteY7-52" fmla="*/ 244573 h 15430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192000" h="1543053">
                <a:moveTo>
                  <a:pt x="0" y="244573"/>
                </a:moveTo>
                <a:cubicBezTo>
                  <a:pt x="400050" y="245600"/>
                  <a:pt x="1028700" y="-1024"/>
                  <a:pt x="1428750" y="3"/>
                </a:cubicBezTo>
                <a:cubicBezTo>
                  <a:pt x="3581400" y="50803"/>
                  <a:pt x="5905500" y="444504"/>
                  <a:pt x="8058150" y="495304"/>
                </a:cubicBezTo>
                <a:cubicBezTo>
                  <a:pt x="9036050" y="431804"/>
                  <a:pt x="10414000" y="158754"/>
                  <a:pt x="11391900" y="95254"/>
                </a:cubicBezTo>
                <a:cubicBezTo>
                  <a:pt x="11791950" y="87877"/>
                  <a:pt x="11925300" y="194800"/>
                  <a:pt x="12192000" y="244573"/>
                </a:cubicBezTo>
                <a:lnTo>
                  <a:pt x="12192000" y="1543053"/>
                </a:lnTo>
                <a:lnTo>
                  <a:pt x="0" y="1543053"/>
                </a:lnTo>
                <a:lnTo>
                  <a:pt x="0" y="244573"/>
                </a:ln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4" name="矩形 14"/>
          <p:cNvSpPr/>
          <p:nvPr/>
        </p:nvSpPr>
        <p:spPr>
          <a:xfrm>
            <a:off x="0" y="6502589"/>
            <a:ext cx="3829050" cy="355410"/>
          </a:xfrm>
          <a:custGeom>
            <a:avLst/>
            <a:gdLst>
              <a:gd name="connsiteX0" fmla="*/ 0 w 1866900"/>
              <a:gd name="connsiteY0" fmla="*/ 0 h 590549"/>
              <a:gd name="connsiteX1" fmla="*/ 1866900 w 1866900"/>
              <a:gd name="connsiteY1" fmla="*/ 0 h 590549"/>
              <a:gd name="connsiteX2" fmla="*/ 1866900 w 1866900"/>
              <a:gd name="connsiteY2" fmla="*/ 590549 h 590549"/>
              <a:gd name="connsiteX3" fmla="*/ 0 w 1866900"/>
              <a:gd name="connsiteY3" fmla="*/ 590549 h 590549"/>
              <a:gd name="connsiteX4" fmla="*/ 0 w 1866900"/>
              <a:gd name="connsiteY4" fmla="*/ 0 h 590549"/>
              <a:gd name="connsiteX0-1" fmla="*/ 0 w 1866900"/>
              <a:gd name="connsiteY0-2" fmla="*/ 0 h 590549"/>
              <a:gd name="connsiteX1-3" fmla="*/ 1866900 w 1866900"/>
              <a:gd name="connsiteY1-4" fmla="*/ 590549 h 590549"/>
              <a:gd name="connsiteX2-5" fmla="*/ 0 w 1866900"/>
              <a:gd name="connsiteY2-6" fmla="*/ 590549 h 590549"/>
              <a:gd name="connsiteX3-7" fmla="*/ 0 w 1866900"/>
              <a:gd name="connsiteY3-8" fmla="*/ 0 h 590549"/>
              <a:gd name="connsiteX0-9" fmla="*/ 0 w 1866900"/>
              <a:gd name="connsiteY0-10" fmla="*/ 0 h 590549"/>
              <a:gd name="connsiteX1-11" fmla="*/ 1657350 w 1866900"/>
              <a:gd name="connsiteY1-12" fmla="*/ 304800 h 590549"/>
              <a:gd name="connsiteX2-13" fmla="*/ 1866900 w 1866900"/>
              <a:gd name="connsiteY2-14" fmla="*/ 590549 h 590549"/>
              <a:gd name="connsiteX3-15" fmla="*/ 0 w 1866900"/>
              <a:gd name="connsiteY3-16" fmla="*/ 590549 h 590549"/>
              <a:gd name="connsiteX4-17" fmla="*/ 0 w 1866900"/>
              <a:gd name="connsiteY4-18" fmla="*/ 0 h 590549"/>
              <a:gd name="connsiteX0-19" fmla="*/ 0 w 1866900"/>
              <a:gd name="connsiteY0-20" fmla="*/ 12450 h 602999"/>
              <a:gd name="connsiteX1-21" fmla="*/ 476250 w 1866900"/>
              <a:gd name="connsiteY1-22" fmla="*/ 260100 h 602999"/>
              <a:gd name="connsiteX2-23" fmla="*/ 1657350 w 1866900"/>
              <a:gd name="connsiteY2-24" fmla="*/ 317250 h 602999"/>
              <a:gd name="connsiteX3-25" fmla="*/ 1866900 w 1866900"/>
              <a:gd name="connsiteY3-26" fmla="*/ 602999 h 602999"/>
              <a:gd name="connsiteX4-27" fmla="*/ 0 w 1866900"/>
              <a:gd name="connsiteY4-28" fmla="*/ 602999 h 602999"/>
              <a:gd name="connsiteX5" fmla="*/ 0 w 1866900"/>
              <a:gd name="connsiteY5" fmla="*/ 12450 h 602999"/>
              <a:gd name="connsiteX0-29" fmla="*/ 0 w 1866900"/>
              <a:gd name="connsiteY0-30" fmla="*/ 14105 h 604654"/>
              <a:gd name="connsiteX1-31" fmla="*/ 742950 w 1866900"/>
              <a:gd name="connsiteY1-32" fmla="*/ 223655 h 604654"/>
              <a:gd name="connsiteX2-33" fmla="*/ 1657350 w 1866900"/>
              <a:gd name="connsiteY2-34" fmla="*/ 318905 h 604654"/>
              <a:gd name="connsiteX3-35" fmla="*/ 1866900 w 1866900"/>
              <a:gd name="connsiteY3-36" fmla="*/ 604654 h 604654"/>
              <a:gd name="connsiteX4-37" fmla="*/ 0 w 1866900"/>
              <a:gd name="connsiteY4-38" fmla="*/ 604654 h 604654"/>
              <a:gd name="connsiteX5-39" fmla="*/ 0 w 1866900"/>
              <a:gd name="connsiteY5-40" fmla="*/ 14105 h 604654"/>
              <a:gd name="connsiteX0-41" fmla="*/ 0 w 1866900"/>
              <a:gd name="connsiteY0-42" fmla="*/ 14105 h 604654"/>
              <a:gd name="connsiteX1-43" fmla="*/ 742950 w 1866900"/>
              <a:gd name="connsiteY1-44" fmla="*/ 223655 h 604654"/>
              <a:gd name="connsiteX2-45" fmla="*/ 1752600 w 1866900"/>
              <a:gd name="connsiteY2-46" fmla="*/ 280805 h 604654"/>
              <a:gd name="connsiteX3-47" fmla="*/ 1866900 w 1866900"/>
              <a:gd name="connsiteY3-48" fmla="*/ 604654 h 604654"/>
              <a:gd name="connsiteX4-49" fmla="*/ 0 w 1866900"/>
              <a:gd name="connsiteY4-50" fmla="*/ 604654 h 604654"/>
              <a:gd name="connsiteX5-51" fmla="*/ 0 w 1866900"/>
              <a:gd name="connsiteY5-52" fmla="*/ 14105 h 604654"/>
              <a:gd name="connsiteX0-53" fmla="*/ 0 w 3829050"/>
              <a:gd name="connsiteY0-54" fmla="*/ 14105 h 604654"/>
              <a:gd name="connsiteX1-55" fmla="*/ 742950 w 3829050"/>
              <a:gd name="connsiteY1-56" fmla="*/ 223655 h 604654"/>
              <a:gd name="connsiteX2-57" fmla="*/ 1752600 w 3829050"/>
              <a:gd name="connsiteY2-58" fmla="*/ 280805 h 604654"/>
              <a:gd name="connsiteX3-59" fmla="*/ 3829050 w 3829050"/>
              <a:gd name="connsiteY3-60" fmla="*/ 604654 h 604654"/>
              <a:gd name="connsiteX4-61" fmla="*/ 0 w 3829050"/>
              <a:gd name="connsiteY4-62" fmla="*/ 604654 h 604654"/>
              <a:gd name="connsiteX5-63" fmla="*/ 0 w 3829050"/>
              <a:gd name="connsiteY5-64" fmla="*/ 14105 h 604654"/>
            </a:gdLst>
            <a:ahLst/>
            <a:cxnLst>
              <a:cxn ang="0">
                <a:pos x="connsiteX0-1" y="connsiteY0-2"/>
              </a:cxn>
              <a:cxn ang="0">
                <a:pos x="connsiteX1-3" y="connsiteY1-4"/>
              </a:cxn>
              <a:cxn ang="0">
                <a:pos x="connsiteX2-5" y="connsiteY2-6"/>
              </a:cxn>
              <a:cxn ang="0">
                <a:pos x="connsiteX3-7" y="connsiteY3-8"/>
              </a:cxn>
              <a:cxn ang="0">
                <a:pos x="connsiteX4-17" y="connsiteY4-18"/>
              </a:cxn>
              <a:cxn ang="0">
                <a:pos x="connsiteX5-39" y="connsiteY5-40"/>
              </a:cxn>
            </a:cxnLst>
            <a:rect l="l" t="t" r="r" b="b"/>
            <a:pathLst>
              <a:path w="3829050" h="604654">
                <a:moveTo>
                  <a:pt x="0" y="14105"/>
                </a:moveTo>
                <a:cubicBezTo>
                  <a:pt x="123825" y="-58920"/>
                  <a:pt x="466725" y="172855"/>
                  <a:pt x="742950" y="223655"/>
                </a:cubicBezTo>
                <a:cubicBezTo>
                  <a:pt x="1019175" y="274455"/>
                  <a:pt x="1565275" y="207780"/>
                  <a:pt x="1752600" y="280805"/>
                </a:cubicBezTo>
                <a:lnTo>
                  <a:pt x="3829050" y="604654"/>
                </a:lnTo>
                <a:lnTo>
                  <a:pt x="0" y="604654"/>
                </a:lnTo>
                <a:lnTo>
                  <a:pt x="0" y="14105"/>
                </a:ln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5" name="任意多边形 924"/>
          <p:cNvSpPr/>
          <p:nvPr/>
        </p:nvSpPr>
        <p:spPr>
          <a:xfrm>
            <a:off x="5407288" y="6563496"/>
            <a:ext cx="5346174" cy="318663"/>
          </a:xfrm>
          <a:custGeom>
            <a:avLst/>
            <a:gdLst>
              <a:gd name="connsiteX0" fmla="*/ 2673087 w 5346174"/>
              <a:gd name="connsiteY0" fmla="*/ 0 h 920484"/>
              <a:gd name="connsiteX1" fmla="*/ 5340160 w 5346174"/>
              <a:gd name="connsiteY1" fmla="*/ 877079 h 920484"/>
              <a:gd name="connsiteX2" fmla="*/ 5346174 w 5346174"/>
              <a:gd name="connsiteY2" fmla="*/ 920484 h 920484"/>
              <a:gd name="connsiteX3" fmla="*/ 0 w 5346174"/>
              <a:gd name="connsiteY3" fmla="*/ 920484 h 920484"/>
              <a:gd name="connsiteX4" fmla="*/ 6015 w 5346174"/>
              <a:gd name="connsiteY4" fmla="*/ 877079 h 920484"/>
              <a:gd name="connsiteX5" fmla="*/ 2673087 w 5346174"/>
              <a:gd name="connsiteY5" fmla="*/ 0 h 920484"/>
              <a:gd name="connsiteX0-1" fmla="*/ 2673087 w 5346174"/>
              <a:gd name="connsiteY0-2" fmla="*/ 45391 h 965875"/>
              <a:gd name="connsiteX1-3" fmla="*/ 4758688 w 5346174"/>
              <a:gd name="connsiteY1-4" fmla="*/ 208750 h 965875"/>
              <a:gd name="connsiteX2-5" fmla="*/ 5340160 w 5346174"/>
              <a:gd name="connsiteY2-6" fmla="*/ 922470 h 965875"/>
              <a:gd name="connsiteX3-7" fmla="*/ 5346174 w 5346174"/>
              <a:gd name="connsiteY3-8" fmla="*/ 965875 h 965875"/>
              <a:gd name="connsiteX4-9" fmla="*/ 0 w 5346174"/>
              <a:gd name="connsiteY4-10" fmla="*/ 965875 h 965875"/>
              <a:gd name="connsiteX5-11" fmla="*/ 6015 w 5346174"/>
              <a:gd name="connsiteY5-12" fmla="*/ 922470 h 965875"/>
              <a:gd name="connsiteX6" fmla="*/ 2673087 w 5346174"/>
              <a:gd name="connsiteY6" fmla="*/ 45391 h 965875"/>
              <a:gd name="connsiteX0-13" fmla="*/ 2673087 w 5346174"/>
              <a:gd name="connsiteY0-14" fmla="*/ 12491 h 932975"/>
              <a:gd name="connsiteX1-15" fmla="*/ 3055394 w 5346174"/>
              <a:gd name="connsiteY1-16" fmla="*/ 359571 h 932975"/>
              <a:gd name="connsiteX2-17" fmla="*/ 4758688 w 5346174"/>
              <a:gd name="connsiteY2-18" fmla="*/ 175850 h 932975"/>
              <a:gd name="connsiteX3-19" fmla="*/ 5340160 w 5346174"/>
              <a:gd name="connsiteY3-20" fmla="*/ 889570 h 932975"/>
              <a:gd name="connsiteX4-21" fmla="*/ 5346174 w 5346174"/>
              <a:gd name="connsiteY4-22" fmla="*/ 932975 h 932975"/>
              <a:gd name="connsiteX5-23" fmla="*/ 0 w 5346174"/>
              <a:gd name="connsiteY5-24" fmla="*/ 932975 h 932975"/>
              <a:gd name="connsiteX6-25" fmla="*/ 6015 w 5346174"/>
              <a:gd name="connsiteY6-26" fmla="*/ 889570 h 932975"/>
              <a:gd name="connsiteX7" fmla="*/ 2673087 w 5346174"/>
              <a:gd name="connsiteY7" fmla="*/ 12491 h 932975"/>
              <a:gd name="connsiteX0-27" fmla="*/ 2206923 w 5346174"/>
              <a:gd name="connsiteY0-28" fmla="*/ 30593 h 793603"/>
              <a:gd name="connsiteX1-29" fmla="*/ 3055394 w 5346174"/>
              <a:gd name="connsiteY1-30" fmla="*/ 220199 h 793603"/>
              <a:gd name="connsiteX2-31" fmla="*/ 4758688 w 5346174"/>
              <a:gd name="connsiteY2-32" fmla="*/ 36478 h 793603"/>
              <a:gd name="connsiteX3-33" fmla="*/ 5340160 w 5346174"/>
              <a:gd name="connsiteY3-34" fmla="*/ 750198 h 793603"/>
              <a:gd name="connsiteX4-35" fmla="*/ 5346174 w 5346174"/>
              <a:gd name="connsiteY4-36" fmla="*/ 793603 h 793603"/>
              <a:gd name="connsiteX5-37" fmla="*/ 0 w 5346174"/>
              <a:gd name="connsiteY5-38" fmla="*/ 793603 h 793603"/>
              <a:gd name="connsiteX6-39" fmla="*/ 6015 w 5346174"/>
              <a:gd name="connsiteY6-40" fmla="*/ 750198 h 793603"/>
              <a:gd name="connsiteX7-41" fmla="*/ 2206923 w 5346174"/>
              <a:gd name="connsiteY7-42" fmla="*/ 30593 h 79360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41" y="connsiteY7-42"/>
              </a:cxn>
            </a:cxnLst>
            <a:rect l="l" t="t" r="r" b="b"/>
            <a:pathLst>
              <a:path w="5346174" h="793603">
                <a:moveTo>
                  <a:pt x="2206923" y="30593"/>
                </a:moveTo>
                <a:cubicBezTo>
                  <a:pt x="2715153" y="-57740"/>
                  <a:pt x="2707794" y="192973"/>
                  <a:pt x="3055394" y="220199"/>
                </a:cubicBezTo>
                <a:cubicBezTo>
                  <a:pt x="3402994" y="247425"/>
                  <a:pt x="4374906" y="-113095"/>
                  <a:pt x="4758688" y="36478"/>
                </a:cubicBezTo>
                <a:cubicBezTo>
                  <a:pt x="5142471" y="186052"/>
                  <a:pt x="5212363" y="645882"/>
                  <a:pt x="5340160" y="750198"/>
                </a:cubicBezTo>
                <a:lnTo>
                  <a:pt x="5346174" y="793603"/>
                </a:lnTo>
                <a:lnTo>
                  <a:pt x="0" y="793603"/>
                </a:lnTo>
                <a:lnTo>
                  <a:pt x="6015" y="750198"/>
                </a:lnTo>
                <a:cubicBezTo>
                  <a:pt x="143304" y="257555"/>
                  <a:pt x="1698693" y="118926"/>
                  <a:pt x="2206923" y="3059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6" name="Freeform 542"/>
          <p:cNvSpPr/>
          <p:nvPr/>
        </p:nvSpPr>
        <p:spPr bwMode="auto">
          <a:xfrm>
            <a:off x="345447" y="5365097"/>
            <a:ext cx="798095" cy="1253377"/>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7" name="Freeform 542"/>
          <p:cNvSpPr/>
          <p:nvPr/>
        </p:nvSpPr>
        <p:spPr bwMode="auto">
          <a:xfrm>
            <a:off x="1004261" y="5977871"/>
            <a:ext cx="407908" cy="640603"/>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8" name="任意多边形 927"/>
          <p:cNvSpPr/>
          <p:nvPr/>
        </p:nvSpPr>
        <p:spPr>
          <a:xfrm rot="19750895">
            <a:off x="378548" y="6171499"/>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9" name="任意多边形 928"/>
          <p:cNvSpPr/>
          <p:nvPr/>
        </p:nvSpPr>
        <p:spPr>
          <a:xfrm rot="19750895">
            <a:off x="438566" y="5878029"/>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0" name="任意多边形 929"/>
          <p:cNvSpPr/>
          <p:nvPr/>
        </p:nvSpPr>
        <p:spPr>
          <a:xfrm rot="593634">
            <a:off x="570140" y="6229727"/>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1" name="任意多边形 930"/>
          <p:cNvSpPr/>
          <p:nvPr/>
        </p:nvSpPr>
        <p:spPr>
          <a:xfrm rot="593634">
            <a:off x="737395" y="6132993"/>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2" name="任意多边形 931"/>
          <p:cNvSpPr/>
          <p:nvPr/>
        </p:nvSpPr>
        <p:spPr>
          <a:xfrm rot="593634">
            <a:off x="690502" y="589746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3" name="任意多边形 932"/>
          <p:cNvSpPr/>
          <p:nvPr/>
        </p:nvSpPr>
        <p:spPr>
          <a:xfrm rot="593634">
            <a:off x="603730" y="5668747"/>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4" name="任意多边形 933"/>
          <p:cNvSpPr/>
          <p:nvPr/>
        </p:nvSpPr>
        <p:spPr>
          <a:xfrm rot="18532124">
            <a:off x="494191" y="5528247"/>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5" name="任意多边形 934"/>
          <p:cNvSpPr/>
          <p:nvPr/>
        </p:nvSpPr>
        <p:spPr>
          <a:xfrm rot="20988464">
            <a:off x="1047072" y="6408661"/>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6" name="任意多边形 935"/>
          <p:cNvSpPr/>
          <p:nvPr/>
        </p:nvSpPr>
        <p:spPr>
          <a:xfrm rot="18532124">
            <a:off x="1034530" y="6238346"/>
            <a:ext cx="156358" cy="51002"/>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7" name="任意多边形 936"/>
          <p:cNvSpPr/>
          <p:nvPr/>
        </p:nvSpPr>
        <p:spPr>
          <a:xfrm rot="20988464">
            <a:off x="1230048" y="6408661"/>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8" name="任意多边形 937"/>
          <p:cNvSpPr/>
          <p:nvPr/>
        </p:nvSpPr>
        <p:spPr>
          <a:xfrm rot="1602689">
            <a:off x="1199677" y="6253576"/>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9" name="任意多边形 938"/>
          <p:cNvSpPr/>
          <p:nvPr/>
        </p:nvSpPr>
        <p:spPr>
          <a:xfrm rot="1602689">
            <a:off x="1128528" y="6120667"/>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0" name="任意多边形 939"/>
          <p:cNvSpPr/>
          <p:nvPr/>
        </p:nvSpPr>
        <p:spPr>
          <a:xfrm rot="1602689">
            <a:off x="1137596" y="6023815"/>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41" name="组合 940"/>
          <p:cNvGrpSpPr/>
          <p:nvPr/>
        </p:nvGrpSpPr>
        <p:grpSpPr>
          <a:xfrm rot="838030">
            <a:off x="9854550" y="5400270"/>
            <a:ext cx="1927213" cy="1277483"/>
            <a:chOff x="-12764294" y="-9883775"/>
            <a:chExt cx="7378700" cy="4891087"/>
          </a:xfrm>
          <a:effectLst>
            <a:outerShdw blurRad="76200" dir="18900000" sy="23000" kx="-1200000" algn="bl" rotWithShape="0">
              <a:prstClr val="black">
                <a:alpha val="20000"/>
              </a:prstClr>
            </a:outerShdw>
          </a:effectLst>
        </p:grpSpPr>
        <p:sp>
          <p:nvSpPr>
            <p:cNvPr id="942" name="Freeform 3542"/>
            <p:cNvSpPr/>
            <p:nvPr/>
          </p:nvSpPr>
          <p:spPr bwMode="auto">
            <a:xfrm>
              <a:off x="-8370094" y="-6991350"/>
              <a:ext cx="1166813" cy="495300"/>
            </a:xfrm>
            <a:custGeom>
              <a:avLst/>
              <a:gdLst>
                <a:gd name="T0" fmla="*/ 311 w 311"/>
                <a:gd name="T1" fmla="*/ 6 h 132"/>
                <a:gd name="T2" fmla="*/ 223 w 311"/>
                <a:gd name="T3" fmla="*/ 0 h 132"/>
                <a:gd name="T4" fmla="*/ 112 w 311"/>
                <a:gd name="T5" fmla="*/ 78 h 132"/>
                <a:gd name="T6" fmla="*/ 22 w 311"/>
                <a:gd name="T7" fmla="*/ 89 h 132"/>
                <a:gd name="T8" fmla="*/ 121 w 311"/>
                <a:gd name="T9" fmla="*/ 124 h 132"/>
                <a:gd name="T10" fmla="*/ 311 w 311"/>
                <a:gd name="T11" fmla="*/ 6 h 132"/>
              </a:gdLst>
              <a:ah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2"/>
                    <a:pt x="66" y="100"/>
                    <a:pt x="22" y="89"/>
                  </a:cubicBezTo>
                  <a:cubicBezTo>
                    <a:pt x="0" y="85"/>
                    <a:pt x="87" y="132"/>
                    <a:pt x="121" y="124"/>
                  </a:cubicBezTo>
                  <a:cubicBezTo>
                    <a:pt x="138" y="120"/>
                    <a:pt x="262" y="42"/>
                    <a:pt x="311"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3" name="Freeform 3543"/>
            <p:cNvSpPr/>
            <p:nvPr/>
          </p:nvSpPr>
          <p:spPr bwMode="auto">
            <a:xfrm>
              <a:off x="-8381207" y="-7010400"/>
              <a:ext cx="1166813" cy="495300"/>
            </a:xfrm>
            <a:custGeom>
              <a:avLst/>
              <a:gdLst>
                <a:gd name="T0" fmla="*/ 311 w 311"/>
                <a:gd name="T1" fmla="*/ 6 h 132"/>
                <a:gd name="T2" fmla="*/ 223 w 311"/>
                <a:gd name="T3" fmla="*/ 0 h 132"/>
                <a:gd name="T4" fmla="*/ 112 w 311"/>
                <a:gd name="T5" fmla="*/ 78 h 132"/>
                <a:gd name="T6" fmla="*/ 22 w 311"/>
                <a:gd name="T7" fmla="*/ 90 h 132"/>
                <a:gd name="T8" fmla="*/ 121 w 311"/>
                <a:gd name="T9" fmla="*/ 124 h 132"/>
                <a:gd name="T10" fmla="*/ 311 w 311"/>
                <a:gd name="T11" fmla="*/ 6 h 132"/>
              </a:gdLst>
              <a:ah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3"/>
                    <a:pt x="66" y="100"/>
                    <a:pt x="22" y="90"/>
                  </a:cubicBezTo>
                  <a:cubicBezTo>
                    <a:pt x="0" y="85"/>
                    <a:pt x="87" y="132"/>
                    <a:pt x="121" y="124"/>
                  </a:cubicBezTo>
                  <a:cubicBezTo>
                    <a:pt x="139" y="121"/>
                    <a:pt x="262" y="43"/>
                    <a:pt x="311"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4" name="Freeform 3544"/>
            <p:cNvSpPr>
              <a:spLocks noEditPoints="1"/>
            </p:cNvSpPr>
            <p:nvPr/>
          </p:nvSpPr>
          <p:spPr bwMode="auto">
            <a:xfrm>
              <a:off x="-7314407" y="-9020175"/>
              <a:ext cx="242888" cy="303213"/>
            </a:xfrm>
            <a:custGeom>
              <a:avLst/>
              <a:gdLst>
                <a:gd name="T0" fmla="*/ 65 w 65"/>
                <a:gd name="T1" fmla="*/ 63 h 81"/>
                <a:gd name="T2" fmla="*/ 8 w 65"/>
                <a:gd name="T3" fmla="*/ 30 h 81"/>
                <a:gd name="T4" fmla="*/ 33 w 65"/>
                <a:gd name="T5" fmla="*/ 72 h 81"/>
                <a:gd name="T6" fmla="*/ 65 w 65"/>
                <a:gd name="T7" fmla="*/ 63 h 81"/>
                <a:gd name="T8" fmla="*/ 60 w 65"/>
                <a:gd name="T9" fmla="*/ 63 h 81"/>
                <a:gd name="T10" fmla="*/ 38 w 65"/>
                <a:gd name="T11" fmla="*/ 69 h 81"/>
                <a:gd name="T12" fmla="*/ 22 w 65"/>
                <a:gd name="T13" fmla="*/ 41 h 81"/>
                <a:gd name="T14" fmla="*/ 60 w 65"/>
                <a:gd name="T15" fmla="*/ 63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81">
                  <a:moveTo>
                    <a:pt x="65" y="63"/>
                  </a:moveTo>
                  <a:cubicBezTo>
                    <a:pt x="61" y="40"/>
                    <a:pt x="24" y="0"/>
                    <a:pt x="8" y="30"/>
                  </a:cubicBezTo>
                  <a:cubicBezTo>
                    <a:pt x="0" y="46"/>
                    <a:pt x="15" y="67"/>
                    <a:pt x="33" y="72"/>
                  </a:cubicBezTo>
                  <a:cubicBezTo>
                    <a:pt x="47" y="76"/>
                    <a:pt x="64" y="81"/>
                    <a:pt x="65" y="63"/>
                  </a:cubicBezTo>
                  <a:close/>
                  <a:moveTo>
                    <a:pt x="60" y="63"/>
                  </a:moveTo>
                  <a:cubicBezTo>
                    <a:pt x="59" y="74"/>
                    <a:pt x="47" y="71"/>
                    <a:pt x="38" y="69"/>
                  </a:cubicBezTo>
                  <a:cubicBezTo>
                    <a:pt x="26" y="65"/>
                    <a:pt x="16" y="51"/>
                    <a:pt x="22" y="41"/>
                  </a:cubicBezTo>
                  <a:cubicBezTo>
                    <a:pt x="32" y="20"/>
                    <a:pt x="57" y="47"/>
                    <a:pt x="60" y="63"/>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5" name="Freeform 3545"/>
            <p:cNvSpPr>
              <a:spLocks noEditPoints="1"/>
            </p:cNvSpPr>
            <p:nvPr/>
          </p:nvSpPr>
          <p:spPr bwMode="auto">
            <a:xfrm>
              <a:off x="-7131844" y="-8956675"/>
              <a:ext cx="417513" cy="266700"/>
            </a:xfrm>
            <a:custGeom>
              <a:avLst/>
              <a:gdLst>
                <a:gd name="T0" fmla="*/ 19 w 111"/>
                <a:gd name="T1" fmla="*/ 64 h 71"/>
                <a:gd name="T2" fmla="*/ 86 w 111"/>
                <a:gd name="T3" fmla="*/ 18 h 71"/>
                <a:gd name="T4" fmla="*/ 26 w 111"/>
                <a:gd name="T5" fmla="*/ 24 h 71"/>
                <a:gd name="T6" fmla="*/ 19 w 111"/>
                <a:gd name="T7" fmla="*/ 64 h 71"/>
                <a:gd name="T8" fmla="*/ 23 w 111"/>
                <a:gd name="T9" fmla="*/ 58 h 71"/>
                <a:gd name="T10" fmla="*/ 27 w 111"/>
                <a:gd name="T11" fmla="*/ 31 h 71"/>
                <a:gd name="T12" fmla="*/ 67 w 111"/>
                <a:gd name="T13" fmla="*/ 28 h 71"/>
                <a:gd name="T14" fmla="*/ 23 w 111"/>
                <a:gd name="T15" fmla="*/ 5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71">
                  <a:moveTo>
                    <a:pt x="19" y="64"/>
                  </a:moveTo>
                  <a:cubicBezTo>
                    <a:pt x="47" y="71"/>
                    <a:pt x="111" y="52"/>
                    <a:pt x="86" y="18"/>
                  </a:cubicBezTo>
                  <a:cubicBezTo>
                    <a:pt x="72" y="0"/>
                    <a:pt x="42" y="6"/>
                    <a:pt x="26" y="24"/>
                  </a:cubicBezTo>
                  <a:cubicBezTo>
                    <a:pt x="14" y="37"/>
                    <a:pt x="0" y="53"/>
                    <a:pt x="19" y="64"/>
                  </a:cubicBezTo>
                  <a:close/>
                  <a:moveTo>
                    <a:pt x="23" y="58"/>
                  </a:moveTo>
                  <a:cubicBezTo>
                    <a:pt x="10" y="51"/>
                    <a:pt x="19" y="40"/>
                    <a:pt x="27" y="31"/>
                  </a:cubicBezTo>
                  <a:cubicBezTo>
                    <a:pt x="38" y="19"/>
                    <a:pt x="58" y="16"/>
                    <a:pt x="67" y="28"/>
                  </a:cubicBezTo>
                  <a:cubicBezTo>
                    <a:pt x="83" y="50"/>
                    <a:pt x="41" y="63"/>
                    <a:pt x="23" y="58"/>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6" name="Freeform 3546"/>
            <p:cNvSpPr/>
            <p:nvPr/>
          </p:nvSpPr>
          <p:spPr bwMode="auto">
            <a:xfrm>
              <a:off x="-7176294" y="-8890000"/>
              <a:ext cx="269875" cy="176213"/>
            </a:xfrm>
            <a:custGeom>
              <a:avLst/>
              <a:gdLst>
                <a:gd name="T0" fmla="*/ 31 w 72"/>
                <a:gd name="T1" fmla="*/ 47 h 47"/>
                <a:gd name="T2" fmla="*/ 19 w 72"/>
                <a:gd name="T3" fmla="*/ 24 h 47"/>
                <a:gd name="T4" fmla="*/ 12 w 72"/>
                <a:gd name="T5" fmla="*/ 26 h 47"/>
                <a:gd name="T6" fmla="*/ 3 w 72"/>
                <a:gd name="T7" fmla="*/ 37 h 47"/>
                <a:gd name="T8" fmla="*/ 31 w 72"/>
                <a:gd name="T9" fmla="*/ 47 h 47"/>
              </a:gdLst>
              <a:ahLst/>
              <a:cxnLst>
                <a:cxn ang="0">
                  <a:pos x="T0" y="T1"/>
                </a:cxn>
                <a:cxn ang="0">
                  <a:pos x="T2" y="T3"/>
                </a:cxn>
                <a:cxn ang="0">
                  <a:pos x="T4" y="T5"/>
                </a:cxn>
                <a:cxn ang="0">
                  <a:pos x="T6" y="T7"/>
                </a:cxn>
                <a:cxn ang="0">
                  <a:pos x="T8" y="T9"/>
                </a:cxn>
              </a:cxnLst>
              <a:rect l="0" t="0" r="r" b="b"/>
              <a:pathLst>
                <a:path w="72" h="47">
                  <a:moveTo>
                    <a:pt x="31" y="47"/>
                  </a:moveTo>
                  <a:cubicBezTo>
                    <a:pt x="72" y="46"/>
                    <a:pt x="22" y="0"/>
                    <a:pt x="19" y="24"/>
                  </a:cubicBezTo>
                  <a:cubicBezTo>
                    <a:pt x="19" y="24"/>
                    <a:pt x="8" y="19"/>
                    <a:pt x="12" y="26"/>
                  </a:cubicBezTo>
                  <a:cubicBezTo>
                    <a:pt x="12" y="26"/>
                    <a:pt x="0" y="27"/>
                    <a:pt x="3" y="37"/>
                  </a:cubicBezTo>
                  <a:cubicBezTo>
                    <a:pt x="5" y="42"/>
                    <a:pt x="28" y="47"/>
                    <a:pt x="31" y="47"/>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7" name="Freeform 3547"/>
            <p:cNvSpPr/>
            <p:nvPr/>
          </p:nvSpPr>
          <p:spPr bwMode="auto">
            <a:xfrm>
              <a:off x="-7363619" y="-8761413"/>
              <a:ext cx="520700" cy="412750"/>
            </a:xfrm>
            <a:custGeom>
              <a:avLst/>
              <a:gdLst>
                <a:gd name="T0" fmla="*/ 14 w 328"/>
                <a:gd name="T1" fmla="*/ 0 h 260"/>
                <a:gd name="T2" fmla="*/ 328 w 328"/>
                <a:gd name="T3" fmla="*/ 47 h 260"/>
                <a:gd name="T4" fmla="*/ 291 w 328"/>
                <a:gd name="T5" fmla="*/ 260 h 260"/>
                <a:gd name="T6" fmla="*/ 0 w 328"/>
                <a:gd name="T7" fmla="*/ 219 h 260"/>
                <a:gd name="T8" fmla="*/ 14 w 328"/>
                <a:gd name="T9" fmla="*/ 0 h 260"/>
              </a:gdLst>
              <a:ahLst/>
              <a:cxnLst>
                <a:cxn ang="0">
                  <a:pos x="T0" y="T1"/>
                </a:cxn>
                <a:cxn ang="0">
                  <a:pos x="T2" y="T3"/>
                </a:cxn>
                <a:cxn ang="0">
                  <a:pos x="T4" y="T5"/>
                </a:cxn>
                <a:cxn ang="0">
                  <a:pos x="T6" y="T7"/>
                </a:cxn>
                <a:cxn ang="0">
                  <a:pos x="T8" y="T9"/>
                </a:cxn>
              </a:cxnLst>
              <a:rect l="0" t="0" r="r" b="b"/>
              <a:pathLst>
                <a:path w="328" h="260">
                  <a:moveTo>
                    <a:pt x="14" y="0"/>
                  </a:moveTo>
                  <a:lnTo>
                    <a:pt x="328" y="47"/>
                  </a:lnTo>
                  <a:lnTo>
                    <a:pt x="291" y="260"/>
                  </a:lnTo>
                  <a:lnTo>
                    <a:pt x="0" y="219"/>
                  </a:lnTo>
                  <a:lnTo>
                    <a:pt x="14" y="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8" name="Freeform 3548"/>
            <p:cNvSpPr/>
            <p:nvPr/>
          </p:nvSpPr>
          <p:spPr bwMode="auto">
            <a:xfrm>
              <a:off x="-7368382" y="-8796338"/>
              <a:ext cx="571500" cy="161925"/>
            </a:xfrm>
            <a:custGeom>
              <a:avLst/>
              <a:gdLst>
                <a:gd name="T0" fmla="*/ 0 w 360"/>
                <a:gd name="T1" fmla="*/ 0 h 102"/>
                <a:gd name="T2" fmla="*/ 360 w 360"/>
                <a:gd name="T3" fmla="*/ 64 h 102"/>
                <a:gd name="T4" fmla="*/ 346 w 360"/>
                <a:gd name="T5" fmla="*/ 102 h 102"/>
                <a:gd name="T6" fmla="*/ 3 w 360"/>
                <a:gd name="T7" fmla="*/ 50 h 102"/>
                <a:gd name="T8" fmla="*/ 0 w 360"/>
                <a:gd name="T9" fmla="*/ 0 h 102"/>
              </a:gdLst>
              <a:ahLst/>
              <a:cxnLst>
                <a:cxn ang="0">
                  <a:pos x="T0" y="T1"/>
                </a:cxn>
                <a:cxn ang="0">
                  <a:pos x="T2" y="T3"/>
                </a:cxn>
                <a:cxn ang="0">
                  <a:pos x="T4" y="T5"/>
                </a:cxn>
                <a:cxn ang="0">
                  <a:pos x="T6" y="T7"/>
                </a:cxn>
                <a:cxn ang="0">
                  <a:pos x="T8" y="T9"/>
                </a:cxn>
              </a:cxnLst>
              <a:rect l="0" t="0" r="r" b="b"/>
              <a:pathLst>
                <a:path w="360" h="102">
                  <a:moveTo>
                    <a:pt x="0" y="0"/>
                  </a:moveTo>
                  <a:lnTo>
                    <a:pt x="360" y="64"/>
                  </a:lnTo>
                  <a:lnTo>
                    <a:pt x="346" y="102"/>
                  </a:lnTo>
                  <a:lnTo>
                    <a:pt x="3" y="50"/>
                  </a:lnTo>
                  <a:lnTo>
                    <a:pt x="0" y="0"/>
                  </a:lnTo>
                  <a:close/>
                </a:path>
              </a:pathLst>
            </a:custGeom>
            <a:solidFill>
              <a:srgbClr val="CA2F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9" name="Freeform 3549"/>
            <p:cNvSpPr/>
            <p:nvPr/>
          </p:nvSpPr>
          <p:spPr bwMode="auto">
            <a:xfrm>
              <a:off x="-7190582" y="-8761413"/>
              <a:ext cx="187325" cy="393700"/>
            </a:xfrm>
            <a:custGeom>
              <a:avLst/>
              <a:gdLst>
                <a:gd name="T0" fmla="*/ 26 w 118"/>
                <a:gd name="T1" fmla="*/ 0 h 248"/>
                <a:gd name="T2" fmla="*/ 118 w 118"/>
                <a:gd name="T3" fmla="*/ 16 h 248"/>
                <a:gd name="T4" fmla="*/ 80 w 118"/>
                <a:gd name="T5" fmla="*/ 248 h 248"/>
                <a:gd name="T6" fmla="*/ 0 w 118"/>
                <a:gd name="T7" fmla="*/ 236 h 248"/>
                <a:gd name="T8" fmla="*/ 26 w 118"/>
                <a:gd name="T9" fmla="*/ 0 h 248"/>
              </a:gdLst>
              <a:ahLst/>
              <a:cxnLst>
                <a:cxn ang="0">
                  <a:pos x="T0" y="T1"/>
                </a:cxn>
                <a:cxn ang="0">
                  <a:pos x="T2" y="T3"/>
                </a:cxn>
                <a:cxn ang="0">
                  <a:pos x="T4" y="T5"/>
                </a:cxn>
                <a:cxn ang="0">
                  <a:pos x="T6" y="T7"/>
                </a:cxn>
                <a:cxn ang="0">
                  <a:pos x="T8" y="T9"/>
                </a:cxn>
              </a:cxnLst>
              <a:rect l="0" t="0" r="r" b="b"/>
              <a:pathLst>
                <a:path w="118" h="248">
                  <a:moveTo>
                    <a:pt x="26" y="0"/>
                  </a:moveTo>
                  <a:lnTo>
                    <a:pt x="118" y="16"/>
                  </a:lnTo>
                  <a:lnTo>
                    <a:pt x="80" y="248"/>
                  </a:lnTo>
                  <a:lnTo>
                    <a:pt x="0" y="236"/>
                  </a:lnTo>
                  <a:lnTo>
                    <a:pt x="26"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0" name="Freeform 3550"/>
            <p:cNvSpPr/>
            <p:nvPr/>
          </p:nvSpPr>
          <p:spPr bwMode="auto">
            <a:xfrm>
              <a:off x="-7173119" y="-8758238"/>
              <a:ext cx="147638" cy="385763"/>
            </a:xfrm>
            <a:custGeom>
              <a:avLst/>
              <a:gdLst>
                <a:gd name="T0" fmla="*/ 26 w 93"/>
                <a:gd name="T1" fmla="*/ 0 h 243"/>
                <a:gd name="T2" fmla="*/ 93 w 93"/>
                <a:gd name="T3" fmla="*/ 12 h 243"/>
                <a:gd name="T4" fmla="*/ 57 w 93"/>
                <a:gd name="T5" fmla="*/ 243 h 243"/>
                <a:gd name="T6" fmla="*/ 0 w 93"/>
                <a:gd name="T7" fmla="*/ 236 h 243"/>
                <a:gd name="T8" fmla="*/ 26 w 93"/>
                <a:gd name="T9" fmla="*/ 0 h 243"/>
              </a:gdLst>
              <a:ahLst/>
              <a:cxnLst>
                <a:cxn ang="0">
                  <a:pos x="T0" y="T1"/>
                </a:cxn>
                <a:cxn ang="0">
                  <a:pos x="T2" y="T3"/>
                </a:cxn>
                <a:cxn ang="0">
                  <a:pos x="T4" y="T5"/>
                </a:cxn>
                <a:cxn ang="0">
                  <a:pos x="T6" y="T7"/>
                </a:cxn>
                <a:cxn ang="0">
                  <a:pos x="T8" y="T9"/>
                </a:cxn>
              </a:cxnLst>
              <a:rect l="0" t="0" r="r" b="b"/>
              <a:pathLst>
                <a:path w="93" h="243">
                  <a:moveTo>
                    <a:pt x="26" y="0"/>
                  </a:moveTo>
                  <a:lnTo>
                    <a:pt x="93" y="12"/>
                  </a:lnTo>
                  <a:lnTo>
                    <a:pt x="57" y="243"/>
                  </a:lnTo>
                  <a:lnTo>
                    <a:pt x="0" y="236"/>
                  </a:lnTo>
                  <a:lnTo>
                    <a:pt x="26" y="0"/>
                  </a:ln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1" name="Freeform 3551"/>
            <p:cNvSpPr/>
            <p:nvPr/>
          </p:nvSpPr>
          <p:spPr bwMode="auto">
            <a:xfrm>
              <a:off x="-7187407" y="-8769350"/>
              <a:ext cx="203200" cy="107950"/>
            </a:xfrm>
            <a:custGeom>
              <a:avLst/>
              <a:gdLst>
                <a:gd name="T0" fmla="*/ 5 w 128"/>
                <a:gd name="T1" fmla="*/ 0 h 68"/>
                <a:gd name="T2" fmla="*/ 128 w 128"/>
                <a:gd name="T3" fmla="*/ 21 h 68"/>
                <a:gd name="T4" fmla="*/ 118 w 128"/>
                <a:gd name="T5" fmla="*/ 68 h 68"/>
                <a:gd name="T6" fmla="*/ 0 w 128"/>
                <a:gd name="T7" fmla="*/ 50 h 68"/>
                <a:gd name="T8" fmla="*/ 5 w 128"/>
                <a:gd name="T9" fmla="*/ 0 h 68"/>
              </a:gdLst>
              <a:ahLst/>
              <a:cxnLst>
                <a:cxn ang="0">
                  <a:pos x="T0" y="T1"/>
                </a:cxn>
                <a:cxn ang="0">
                  <a:pos x="T2" y="T3"/>
                </a:cxn>
                <a:cxn ang="0">
                  <a:pos x="T4" y="T5"/>
                </a:cxn>
                <a:cxn ang="0">
                  <a:pos x="T6" y="T7"/>
                </a:cxn>
                <a:cxn ang="0">
                  <a:pos x="T8" y="T9"/>
                </a:cxn>
              </a:cxnLst>
              <a:rect l="0" t="0" r="r" b="b"/>
              <a:pathLst>
                <a:path w="128" h="68">
                  <a:moveTo>
                    <a:pt x="5" y="0"/>
                  </a:moveTo>
                  <a:lnTo>
                    <a:pt x="128" y="21"/>
                  </a:lnTo>
                  <a:lnTo>
                    <a:pt x="118" y="68"/>
                  </a:lnTo>
                  <a:lnTo>
                    <a:pt x="0" y="50"/>
                  </a:lnTo>
                  <a:lnTo>
                    <a:pt x="5"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2" name="Freeform 3552"/>
            <p:cNvSpPr/>
            <p:nvPr/>
          </p:nvSpPr>
          <p:spPr bwMode="auto">
            <a:xfrm>
              <a:off x="-7162007" y="-8761413"/>
              <a:ext cx="150813" cy="96838"/>
            </a:xfrm>
            <a:custGeom>
              <a:avLst/>
              <a:gdLst>
                <a:gd name="T0" fmla="*/ 8 w 95"/>
                <a:gd name="T1" fmla="*/ 0 h 61"/>
                <a:gd name="T2" fmla="*/ 95 w 95"/>
                <a:gd name="T3" fmla="*/ 14 h 61"/>
                <a:gd name="T4" fmla="*/ 86 w 95"/>
                <a:gd name="T5" fmla="*/ 61 h 61"/>
                <a:gd name="T6" fmla="*/ 0 w 95"/>
                <a:gd name="T7" fmla="*/ 49 h 61"/>
                <a:gd name="T8" fmla="*/ 8 w 95"/>
                <a:gd name="T9" fmla="*/ 0 h 61"/>
              </a:gdLst>
              <a:ahLst/>
              <a:cxnLst>
                <a:cxn ang="0">
                  <a:pos x="T0" y="T1"/>
                </a:cxn>
                <a:cxn ang="0">
                  <a:pos x="T2" y="T3"/>
                </a:cxn>
                <a:cxn ang="0">
                  <a:pos x="T4" y="T5"/>
                </a:cxn>
                <a:cxn ang="0">
                  <a:pos x="T6" y="T7"/>
                </a:cxn>
                <a:cxn ang="0">
                  <a:pos x="T8" y="T9"/>
                </a:cxn>
              </a:cxnLst>
              <a:rect l="0" t="0" r="r" b="b"/>
              <a:pathLst>
                <a:path w="95" h="61">
                  <a:moveTo>
                    <a:pt x="8" y="0"/>
                  </a:moveTo>
                  <a:lnTo>
                    <a:pt x="95" y="14"/>
                  </a:lnTo>
                  <a:lnTo>
                    <a:pt x="86" y="61"/>
                  </a:lnTo>
                  <a:lnTo>
                    <a:pt x="0" y="49"/>
                  </a:lnTo>
                  <a:lnTo>
                    <a:pt x="8"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3" name="Freeform 3553"/>
            <p:cNvSpPr>
              <a:spLocks noEditPoints="1"/>
            </p:cNvSpPr>
            <p:nvPr/>
          </p:nvSpPr>
          <p:spPr bwMode="auto">
            <a:xfrm>
              <a:off x="-6719094" y="-8507413"/>
              <a:ext cx="200025" cy="192088"/>
            </a:xfrm>
            <a:custGeom>
              <a:avLst/>
              <a:gdLst>
                <a:gd name="T0" fmla="*/ 13 w 53"/>
                <a:gd name="T1" fmla="*/ 50 h 51"/>
                <a:gd name="T2" fmla="*/ 29 w 53"/>
                <a:gd name="T3" fmla="*/ 4 h 51"/>
                <a:gd name="T4" fmla="*/ 1 w 53"/>
                <a:gd name="T5" fmla="*/ 28 h 51"/>
                <a:gd name="T6" fmla="*/ 13 w 53"/>
                <a:gd name="T7" fmla="*/ 50 h 51"/>
                <a:gd name="T8" fmla="*/ 12 w 53"/>
                <a:gd name="T9" fmla="*/ 45 h 51"/>
                <a:gd name="T10" fmla="*/ 5 w 53"/>
                <a:gd name="T11" fmla="*/ 31 h 51"/>
                <a:gd name="T12" fmla="*/ 23 w 53"/>
                <a:gd name="T13" fmla="*/ 15 h 51"/>
                <a:gd name="T14" fmla="*/ 12 w 53"/>
                <a:gd name="T15" fmla="*/ 4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51">
                  <a:moveTo>
                    <a:pt x="13" y="50"/>
                  </a:moveTo>
                  <a:cubicBezTo>
                    <a:pt x="29" y="43"/>
                    <a:pt x="53" y="11"/>
                    <a:pt x="29" y="4"/>
                  </a:cubicBezTo>
                  <a:cubicBezTo>
                    <a:pt x="16" y="0"/>
                    <a:pt x="3" y="13"/>
                    <a:pt x="1" y="28"/>
                  </a:cubicBezTo>
                  <a:cubicBezTo>
                    <a:pt x="0" y="38"/>
                    <a:pt x="0" y="51"/>
                    <a:pt x="13" y="50"/>
                  </a:cubicBezTo>
                  <a:close/>
                  <a:moveTo>
                    <a:pt x="12" y="45"/>
                  </a:moveTo>
                  <a:cubicBezTo>
                    <a:pt x="4" y="47"/>
                    <a:pt x="4" y="38"/>
                    <a:pt x="5" y="31"/>
                  </a:cubicBezTo>
                  <a:cubicBezTo>
                    <a:pt x="6" y="21"/>
                    <a:pt x="14" y="12"/>
                    <a:pt x="23" y="15"/>
                  </a:cubicBezTo>
                  <a:cubicBezTo>
                    <a:pt x="39" y="20"/>
                    <a:pt x="23" y="41"/>
                    <a:pt x="12" y="4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4" name="Freeform 3554"/>
            <p:cNvSpPr>
              <a:spLocks noEditPoints="1"/>
            </p:cNvSpPr>
            <p:nvPr/>
          </p:nvSpPr>
          <p:spPr bwMode="auto">
            <a:xfrm>
              <a:off x="-6722269" y="-8361363"/>
              <a:ext cx="206375" cy="300038"/>
            </a:xfrm>
            <a:custGeom>
              <a:avLst/>
              <a:gdLst>
                <a:gd name="T0" fmla="*/ 1 w 55"/>
                <a:gd name="T1" fmla="*/ 15 h 80"/>
                <a:gd name="T2" fmla="*/ 43 w 55"/>
                <a:gd name="T3" fmla="*/ 57 h 80"/>
                <a:gd name="T4" fmla="*/ 31 w 55"/>
                <a:gd name="T5" fmla="*/ 14 h 80"/>
                <a:gd name="T6" fmla="*/ 1 w 55"/>
                <a:gd name="T7" fmla="*/ 15 h 80"/>
                <a:gd name="T8" fmla="*/ 6 w 55"/>
                <a:gd name="T9" fmla="*/ 17 h 80"/>
                <a:gd name="T10" fmla="*/ 26 w 55"/>
                <a:gd name="T11" fmla="*/ 17 h 80"/>
                <a:gd name="T12" fmla="*/ 34 w 55"/>
                <a:gd name="T13" fmla="*/ 45 h 80"/>
                <a:gd name="T14" fmla="*/ 6 w 55"/>
                <a:gd name="T15" fmla="*/ 17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80">
                  <a:moveTo>
                    <a:pt x="1" y="15"/>
                  </a:moveTo>
                  <a:cubicBezTo>
                    <a:pt x="0" y="37"/>
                    <a:pt x="23" y="80"/>
                    <a:pt x="43" y="57"/>
                  </a:cubicBezTo>
                  <a:cubicBezTo>
                    <a:pt x="55" y="45"/>
                    <a:pt x="46" y="24"/>
                    <a:pt x="31" y="14"/>
                  </a:cubicBezTo>
                  <a:cubicBezTo>
                    <a:pt x="20" y="8"/>
                    <a:pt x="6" y="0"/>
                    <a:pt x="1" y="15"/>
                  </a:cubicBezTo>
                  <a:close/>
                  <a:moveTo>
                    <a:pt x="6" y="17"/>
                  </a:moveTo>
                  <a:cubicBezTo>
                    <a:pt x="9" y="7"/>
                    <a:pt x="19" y="12"/>
                    <a:pt x="26" y="17"/>
                  </a:cubicBezTo>
                  <a:cubicBezTo>
                    <a:pt x="36" y="23"/>
                    <a:pt x="41" y="37"/>
                    <a:pt x="34" y="45"/>
                  </a:cubicBezTo>
                  <a:cubicBezTo>
                    <a:pt x="20" y="60"/>
                    <a:pt x="5" y="31"/>
                    <a:pt x="6" y="17"/>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5" name="Freeform 3555"/>
            <p:cNvSpPr/>
            <p:nvPr/>
          </p:nvSpPr>
          <p:spPr bwMode="auto">
            <a:xfrm>
              <a:off x="-6722269" y="-8397875"/>
              <a:ext cx="127000" cy="206375"/>
            </a:xfrm>
            <a:custGeom>
              <a:avLst/>
              <a:gdLst>
                <a:gd name="T0" fmla="*/ 1 w 34"/>
                <a:gd name="T1" fmla="*/ 25 h 55"/>
                <a:gd name="T2" fmla="*/ 15 w 34"/>
                <a:gd name="T3" fmla="*/ 13 h 55"/>
                <a:gd name="T4" fmla="*/ 13 w 34"/>
                <a:gd name="T5" fmla="*/ 9 h 55"/>
                <a:gd name="T6" fmla="*/ 4 w 34"/>
                <a:gd name="T7" fmla="*/ 4 h 55"/>
                <a:gd name="T8" fmla="*/ 1 w 34"/>
                <a:gd name="T9" fmla="*/ 25 h 55"/>
              </a:gdLst>
              <a:ahLst/>
              <a:cxnLst>
                <a:cxn ang="0">
                  <a:pos x="T0" y="T1"/>
                </a:cxn>
                <a:cxn ang="0">
                  <a:pos x="T2" y="T3"/>
                </a:cxn>
                <a:cxn ang="0">
                  <a:pos x="T4" y="T5"/>
                </a:cxn>
                <a:cxn ang="0">
                  <a:pos x="T6" y="T7"/>
                </a:cxn>
                <a:cxn ang="0">
                  <a:pos x="T8" y="T9"/>
                </a:cxn>
              </a:cxnLst>
              <a:rect l="0" t="0" r="r" b="b"/>
              <a:pathLst>
                <a:path w="34" h="55">
                  <a:moveTo>
                    <a:pt x="1" y="25"/>
                  </a:moveTo>
                  <a:cubicBezTo>
                    <a:pt x="7" y="55"/>
                    <a:pt x="34" y="12"/>
                    <a:pt x="15" y="13"/>
                  </a:cubicBezTo>
                  <a:cubicBezTo>
                    <a:pt x="15" y="13"/>
                    <a:pt x="17" y="4"/>
                    <a:pt x="13" y="9"/>
                  </a:cubicBezTo>
                  <a:cubicBezTo>
                    <a:pt x="13" y="8"/>
                    <a:pt x="10" y="0"/>
                    <a:pt x="4" y="4"/>
                  </a:cubicBezTo>
                  <a:cubicBezTo>
                    <a:pt x="0" y="6"/>
                    <a:pt x="0" y="23"/>
                    <a:pt x="1" y="2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6" name="Freeform 3556"/>
            <p:cNvSpPr/>
            <p:nvPr/>
          </p:nvSpPr>
          <p:spPr bwMode="auto">
            <a:xfrm>
              <a:off x="-7096919" y="-8513763"/>
              <a:ext cx="374650" cy="371475"/>
            </a:xfrm>
            <a:custGeom>
              <a:avLst/>
              <a:gdLst>
                <a:gd name="T0" fmla="*/ 229 w 236"/>
                <a:gd name="T1" fmla="*/ 0 h 234"/>
                <a:gd name="T2" fmla="*/ 236 w 236"/>
                <a:gd name="T3" fmla="*/ 234 h 234"/>
                <a:gd name="T4" fmla="*/ 7 w 236"/>
                <a:gd name="T5" fmla="*/ 224 h 234"/>
                <a:gd name="T6" fmla="*/ 0 w 236"/>
                <a:gd name="T7" fmla="*/ 44 h 234"/>
                <a:gd name="T8" fmla="*/ 229 w 236"/>
                <a:gd name="T9" fmla="*/ 0 h 234"/>
              </a:gdLst>
              <a:ahLst/>
              <a:cxnLst>
                <a:cxn ang="0">
                  <a:pos x="T0" y="T1"/>
                </a:cxn>
                <a:cxn ang="0">
                  <a:pos x="T2" y="T3"/>
                </a:cxn>
                <a:cxn ang="0">
                  <a:pos x="T4" y="T5"/>
                </a:cxn>
                <a:cxn ang="0">
                  <a:pos x="T6" y="T7"/>
                </a:cxn>
                <a:cxn ang="0">
                  <a:pos x="T8" y="T9"/>
                </a:cxn>
              </a:cxnLst>
              <a:rect l="0" t="0" r="r" b="b"/>
              <a:pathLst>
                <a:path w="236" h="234">
                  <a:moveTo>
                    <a:pt x="229" y="0"/>
                  </a:moveTo>
                  <a:lnTo>
                    <a:pt x="236" y="234"/>
                  </a:lnTo>
                  <a:lnTo>
                    <a:pt x="7" y="224"/>
                  </a:lnTo>
                  <a:lnTo>
                    <a:pt x="0" y="44"/>
                  </a:lnTo>
                  <a:lnTo>
                    <a:pt x="229" y="0"/>
                  </a:lnTo>
                  <a:close/>
                </a:path>
              </a:pathLst>
            </a:custGeom>
            <a:solidFill>
              <a:srgbClr val="0078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7" name="Freeform 3557"/>
            <p:cNvSpPr/>
            <p:nvPr/>
          </p:nvSpPr>
          <p:spPr bwMode="auto">
            <a:xfrm>
              <a:off x="-6763544" y="-8537575"/>
              <a:ext cx="63500" cy="428625"/>
            </a:xfrm>
            <a:custGeom>
              <a:avLst/>
              <a:gdLst>
                <a:gd name="T0" fmla="*/ 38 w 40"/>
                <a:gd name="T1" fmla="*/ 0 h 270"/>
                <a:gd name="T2" fmla="*/ 40 w 40"/>
                <a:gd name="T3" fmla="*/ 270 h 270"/>
                <a:gd name="T4" fmla="*/ 12 w 40"/>
                <a:gd name="T5" fmla="*/ 265 h 270"/>
                <a:gd name="T6" fmla="*/ 0 w 40"/>
                <a:gd name="T7" fmla="*/ 7 h 270"/>
                <a:gd name="T8" fmla="*/ 38 w 40"/>
                <a:gd name="T9" fmla="*/ 0 h 270"/>
              </a:gdLst>
              <a:ahLst/>
              <a:cxnLst>
                <a:cxn ang="0">
                  <a:pos x="T0" y="T1"/>
                </a:cxn>
                <a:cxn ang="0">
                  <a:pos x="T2" y="T3"/>
                </a:cxn>
                <a:cxn ang="0">
                  <a:pos x="T4" y="T5"/>
                </a:cxn>
                <a:cxn ang="0">
                  <a:pos x="T6" y="T7"/>
                </a:cxn>
                <a:cxn ang="0">
                  <a:pos x="T8" y="T9"/>
                </a:cxn>
              </a:cxnLst>
              <a:rect l="0" t="0" r="r" b="b"/>
              <a:pathLst>
                <a:path w="40" h="270">
                  <a:moveTo>
                    <a:pt x="38" y="0"/>
                  </a:moveTo>
                  <a:lnTo>
                    <a:pt x="40" y="270"/>
                  </a:lnTo>
                  <a:lnTo>
                    <a:pt x="12" y="265"/>
                  </a:lnTo>
                  <a:lnTo>
                    <a:pt x="0" y="7"/>
                  </a:lnTo>
                  <a:lnTo>
                    <a:pt x="38" y="0"/>
                  </a:lnTo>
                  <a:close/>
                </a:path>
              </a:pathLst>
            </a:custGeom>
            <a:solidFill>
              <a:srgbClr val="00A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8" name="Freeform 3558"/>
            <p:cNvSpPr/>
            <p:nvPr/>
          </p:nvSpPr>
          <p:spPr bwMode="auto">
            <a:xfrm>
              <a:off x="-7096919" y="-8375650"/>
              <a:ext cx="396875" cy="112713"/>
            </a:xfrm>
            <a:custGeom>
              <a:avLst/>
              <a:gdLst>
                <a:gd name="T0" fmla="*/ 250 w 250"/>
                <a:gd name="T1" fmla="*/ 0 h 71"/>
                <a:gd name="T2" fmla="*/ 250 w 250"/>
                <a:gd name="T3" fmla="*/ 69 h 71"/>
                <a:gd name="T4" fmla="*/ 2 w 250"/>
                <a:gd name="T5" fmla="*/ 71 h 71"/>
                <a:gd name="T6" fmla="*/ 0 w 250"/>
                <a:gd name="T7" fmla="*/ 19 h 71"/>
                <a:gd name="T8" fmla="*/ 250 w 250"/>
                <a:gd name="T9" fmla="*/ 0 h 71"/>
              </a:gdLst>
              <a:ahLst/>
              <a:cxnLst>
                <a:cxn ang="0">
                  <a:pos x="T0" y="T1"/>
                </a:cxn>
                <a:cxn ang="0">
                  <a:pos x="T2" y="T3"/>
                </a:cxn>
                <a:cxn ang="0">
                  <a:pos x="T4" y="T5"/>
                </a:cxn>
                <a:cxn ang="0">
                  <a:pos x="T6" y="T7"/>
                </a:cxn>
                <a:cxn ang="0">
                  <a:pos x="T8" y="T9"/>
                </a:cxn>
              </a:cxnLst>
              <a:rect l="0" t="0" r="r" b="b"/>
              <a:pathLst>
                <a:path w="250" h="71">
                  <a:moveTo>
                    <a:pt x="250" y="0"/>
                  </a:moveTo>
                  <a:lnTo>
                    <a:pt x="250" y="69"/>
                  </a:lnTo>
                  <a:lnTo>
                    <a:pt x="2" y="71"/>
                  </a:lnTo>
                  <a:lnTo>
                    <a:pt x="0" y="19"/>
                  </a:lnTo>
                  <a:lnTo>
                    <a:pt x="250"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9" name="Freeform 3559"/>
            <p:cNvSpPr/>
            <p:nvPr/>
          </p:nvSpPr>
          <p:spPr bwMode="auto">
            <a:xfrm>
              <a:off x="-7096919" y="-8361363"/>
              <a:ext cx="401638" cy="87313"/>
            </a:xfrm>
            <a:custGeom>
              <a:avLst/>
              <a:gdLst>
                <a:gd name="T0" fmla="*/ 250 w 253"/>
                <a:gd name="T1" fmla="*/ 0 h 55"/>
                <a:gd name="T2" fmla="*/ 253 w 253"/>
                <a:gd name="T3" fmla="*/ 50 h 55"/>
                <a:gd name="T4" fmla="*/ 2 w 253"/>
                <a:gd name="T5" fmla="*/ 55 h 55"/>
                <a:gd name="T6" fmla="*/ 0 w 253"/>
                <a:gd name="T7" fmla="*/ 19 h 55"/>
                <a:gd name="T8" fmla="*/ 250 w 253"/>
                <a:gd name="T9" fmla="*/ 0 h 55"/>
              </a:gdLst>
              <a:ahLst/>
              <a:cxnLst>
                <a:cxn ang="0">
                  <a:pos x="T0" y="T1"/>
                </a:cxn>
                <a:cxn ang="0">
                  <a:pos x="T2" y="T3"/>
                </a:cxn>
                <a:cxn ang="0">
                  <a:pos x="T4" y="T5"/>
                </a:cxn>
                <a:cxn ang="0">
                  <a:pos x="T6" y="T7"/>
                </a:cxn>
                <a:cxn ang="0">
                  <a:pos x="T8" y="T9"/>
                </a:cxn>
              </a:cxnLst>
              <a:rect l="0" t="0" r="r" b="b"/>
              <a:pathLst>
                <a:path w="253" h="55">
                  <a:moveTo>
                    <a:pt x="250" y="0"/>
                  </a:moveTo>
                  <a:lnTo>
                    <a:pt x="253" y="50"/>
                  </a:lnTo>
                  <a:lnTo>
                    <a:pt x="2" y="55"/>
                  </a:lnTo>
                  <a:lnTo>
                    <a:pt x="0" y="19"/>
                  </a:lnTo>
                  <a:lnTo>
                    <a:pt x="250" y="0"/>
                  </a:ln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0" name="Freeform 3560"/>
            <p:cNvSpPr/>
            <p:nvPr/>
          </p:nvSpPr>
          <p:spPr bwMode="auto">
            <a:xfrm>
              <a:off x="-6755607" y="-8397875"/>
              <a:ext cx="60325" cy="146050"/>
            </a:xfrm>
            <a:custGeom>
              <a:avLst/>
              <a:gdLst>
                <a:gd name="T0" fmla="*/ 35 w 38"/>
                <a:gd name="T1" fmla="*/ 0 h 92"/>
                <a:gd name="T2" fmla="*/ 38 w 38"/>
                <a:gd name="T3" fmla="*/ 92 h 92"/>
                <a:gd name="T4" fmla="*/ 2 w 38"/>
                <a:gd name="T5" fmla="*/ 92 h 92"/>
                <a:gd name="T6" fmla="*/ 0 w 38"/>
                <a:gd name="T7" fmla="*/ 5 h 92"/>
                <a:gd name="T8" fmla="*/ 35 w 38"/>
                <a:gd name="T9" fmla="*/ 0 h 92"/>
              </a:gdLst>
              <a:ahLst/>
              <a:cxnLst>
                <a:cxn ang="0">
                  <a:pos x="T0" y="T1"/>
                </a:cxn>
                <a:cxn ang="0">
                  <a:pos x="T2" y="T3"/>
                </a:cxn>
                <a:cxn ang="0">
                  <a:pos x="T4" y="T5"/>
                </a:cxn>
                <a:cxn ang="0">
                  <a:pos x="T6" y="T7"/>
                </a:cxn>
                <a:cxn ang="0">
                  <a:pos x="T8" y="T9"/>
                </a:cxn>
              </a:cxnLst>
              <a:rect l="0" t="0" r="r" b="b"/>
              <a:pathLst>
                <a:path w="38" h="92">
                  <a:moveTo>
                    <a:pt x="35" y="0"/>
                  </a:moveTo>
                  <a:lnTo>
                    <a:pt x="38" y="92"/>
                  </a:lnTo>
                  <a:lnTo>
                    <a:pt x="2" y="92"/>
                  </a:lnTo>
                  <a:lnTo>
                    <a:pt x="0" y="5"/>
                  </a:lnTo>
                  <a:lnTo>
                    <a:pt x="35"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1" name="Freeform 3561"/>
            <p:cNvSpPr/>
            <p:nvPr/>
          </p:nvSpPr>
          <p:spPr bwMode="auto">
            <a:xfrm>
              <a:off x="-6755607" y="-8375650"/>
              <a:ext cx="60325" cy="104775"/>
            </a:xfrm>
            <a:custGeom>
              <a:avLst/>
              <a:gdLst>
                <a:gd name="T0" fmla="*/ 35 w 38"/>
                <a:gd name="T1" fmla="*/ 0 h 66"/>
                <a:gd name="T2" fmla="*/ 38 w 38"/>
                <a:gd name="T3" fmla="*/ 66 h 66"/>
                <a:gd name="T4" fmla="*/ 2 w 38"/>
                <a:gd name="T5" fmla="*/ 66 h 66"/>
                <a:gd name="T6" fmla="*/ 0 w 38"/>
                <a:gd name="T7" fmla="*/ 2 h 66"/>
                <a:gd name="T8" fmla="*/ 35 w 38"/>
                <a:gd name="T9" fmla="*/ 0 h 66"/>
              </a:gdLst>
              <a:ahLst/>
              <a:cxnLst>
                <a:cxn ang="0">
                  <a:pos x="T0" y="T1"/>
                </a:cxn>
                <a:cxn ang="0">
                  <a:pos x="T2" y="T3"/>
                </a:cxn>
                <a:cxn ang="0">
                  <a:pos x="T4" y="T5"/>
                </a:cxn>
                <a:cxn ang="0">
                  <a:pos x="T6" y="T7"/>
                </a:cxn>
                <a:cxn ang="0">
                  <a:pos x="T8" y="T9"/>
                </a:cxn>
              </a:cxnLst>
              <a:rect l="0" t="0" r="r" b="b"/>
              <a:pathLst>
                <a:path w="38" h="66">
                  <a:moveTo>
                    <a:pt x="35" y="0"/>
                  </a:moveTo>
                  <a:lnTo>
                    <a:pt x="38" y="66"/>
                  </a:lnTo>
                  <a:lnTo>
                    <a:pt x="2" y="66"/>
                  </a:lnTo>
                  <a:lnTo>
                    <a:pt x="0" y="2"/>
                  </a:lnTo>
                  <a:lnTo>
                    <a:pt x="35" y="0"/>
                  </a:lnTo>
                  <a:close/>
                </a:path>
              </a:pathLst>
            </a:custGeom>
            <a:solidFill>
              <a:srgbClr val="7E81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2" name="Freeform 3562"/>
            <p:cNvSpPr/>
            <p:nvPr/>
          </p:nvSpPr>
          <p:spPr bwMode="auto">
            <a:xfrm>
              <a:off x="-8797132" y="-9883775"/>
              <a:ext cx="3411538" cy="3151188"/>
            </a:xfrm>
            <a:custGeom>
              <a:avLst/>
              <a:gdLst>
                <a:gd name="T0" fmla="*/ 116 w 909"/>
                <a:gd name="T1" fmla="*/ 752 h 840"/>
                <a:gd name="T2" fmla="*/ 0 w 909"/>
                <a:gd name="T3" fmla="*/ 506 h 840"/>
                <a:gd name="T4" fmla="*/ 110 w 909"/>
                <a:gd name="T5" fmla="*/ 448 h 840"/>
                <a:gd name="T6" fmla="*/ 342 w 909"/>
                <a:gd name="T7" fmla="*/ 823 h 840"/>
                <a:gd name="T8" fmla="*/ 116 w 909"/>
                <a:gd name="T9" fmla="*/ 752 h 840"/>
              </a:gdLst>
              <a:ahLst/>
              <a:cxnLst>
                <a:cxn ang="0">
                  <a:pos x="T0" y="T1"/>
                </a:cxn>
                <a:cxn ang="0">
                  <a:pos x="T2" y="T3"/>
                </a:cxn>
                <a:cxn ang="0">
                  <a:pos x="T4" y="T5"/>
                </a:cxn>
                <a:cxn ang="0">
                  <a:pos x="T6" y="T7"/>
                </a:cxn>
                <a:cxn ang="0">
                  <a:pos x="T8" y="T9"/>
                </a:cxn>
              </a:cxnLst>
              <a:rect l="0" t="0" r="r" b="b"/>
              <a:pathLst>
                <a:path w="909" h="840">
                  <a:moveTo>
                    <a:pt x="116" y="752"/>
                  </a:moveTo>
                  <a:cubicBezTo>
                    <a:pt x="0" y="506"/>
                    <a:pt x="0" y="506"/>
                    <a:pt x="0" y="506"/>
                  </a:cubicBezTo>
                  <a:cubicBezTo>
                    <a:pt x="70" y="483"/>
                    <a:pt x="76" y="523"/>
                    <a:pt x="110" y="448"/>
                  </a:cubicBezTo>
                  <a:cubicBezTo>
                    <a:pt x="311" y="0"/>
                    <a:pt x="909" y="709"/>
                    <a:pt x="342" y="823"/>
                  </a:cubicBezTo>
                  <a:cubicBezTo>
                    <a:pt x="260" y="840"/>
                    <a:pt x="146" y="781"/>
                    <a:pt x="116" y="752"/>
                  </a:cubicBezTo>
                  <a:close/>
                </a:path>
              </a:pathLst>
            </a:custGeom>
            <a:solidFill>
              <a:srgbClr val="1DB5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3" name="Freeform 3563"/>
            <p:cNvSpPr>
              <a:spLocks noEditPoints="1"/>
            </p:cNvSpPr>
            <p:nvPr/>
          </p:nvSpPr>
          <p:spPr bwMode="auto">
            <a:xfrm>
              <a:off x="-9605169" y="-8791575"/>
              <a:ext cx="2278063" cy="1897063"/>
            </a:xfrm>
            <a:custGeom>
              <a:avLst/>
              <a:gdLst>
                <a:gd name="T0" fmla="*/ 471 w 607"/>
                <a:gd name="T1" fmla="*/ 30 h 506"/>
                <a:gd name="T2" fmla="*/ 527 w 607"/>
                <a:gd name="T3" fmla="*/ 80 h 506"/>
                <a:gd name="T4" fmla="*/ 509 w 607"/>
                <a:gd name="T5" fmla="*/ 80 h 506"/>
                <a:gd name="T6" fmla="*/ 576 w 607"/>
                <a:gd name="T7" fmla="*/ 32 h 506"/>
                <a:gd name="T8" fmla="*/ 593 w 607"/>
                <a:gd name="T9" fmla="*/ 4 h 506"/>
                <a:gd name="T10" fmla="*/ 584 w 607"/>
                <a:gd name="T11" fmla="*/ 35 h 506"/>
                <a:gd name="T12" fmla="*/ 517 w 607"/>
                <a:gd name="T13" fmla="*/ 67 h 506"/>
                <a:gd name="T14" fmla="*/ 591 w 607"/>
                <a:gd name="T15" fmla="*/ 109 h 506"/>
                <a:gd name="T16" fmla="*/ 436 w 607"/>
                <a:gd name="T17" fmla="*/ 93 h 506"/>
                <a:gd name="T18" fmla="*/ 440 w 607"/>
                <a:gd name="T19" fmla="*/ 145 h 506"/>
                <a:gd name="T20" fmla="*/ 453 w 607"/>
                <a:gd name="T21" fmla="*/ 167 h 506"/>
                <a:gd name="T22" fmla="*/ 462 w 607"/>
                <a:gd name="T23" fmla="*/ 230 h 506"/>
                <a:gd name="T24" fmla="*/ 406 w 607"/>
                <a:gd name="T25" fmla="*/ 250 h 506"/>
                <a:gd name="T26" fmla="*/ 377 w 607"/>
                <a:gd name="T27" fmla="*/ 426 h 506"/>
                <a:gd name="T28" fmla="*/ 358 w 607"/>
                <a:gd name="T29" fmla="*/ 466 h 506"/>
                <a:gd name="T30" fmla="*/ 150 w 607"/>
                <a:gd name="T31" fmla="*/ 435 h 506"/>
                <a:gd name="T32" fmla="*/ 143 w 607"/>
                <a:gd name="T33" fmla="*/ 422 h 506"/>
                <a:gd name="T34" fmla="*/ 8 w 607"/>
                <a:gd name="T35" fmla="*/ 335 h 506"/>
                <a:gd name="T36" fmla="*/ 29 w 607"/>
                <a:gd name="T37" fmla="*/ 332 h 506"/>
                <a:gd name="T38" fmla="*/ 49 w 607"/>
                <a:gd name="T39" fmla="*/ 266 h 506"/>
                <a:gd name="T40" fmla="*/ 61 w 607"/>
                <a:gd name="T41" fmla="*/ 243 h 506"/>
                <a:gd name="T42" fmla="*/ 66 w 607"/>
                <a:gd name="T43" fmla="*/ 244 h 506"/>
                <a:gd name="T44" fmla="*/ 115 w 607"/>
                <a:gd name="T45" fmla="*/ 230 h 506"/>
                <a:gd name="T46" fmla="*/ 136 w 607"/>
                <a:gd name="T47" fmla="*/ 218 h 506"/>
                <a:gd name="T48" fmla="*/ 226 w 607"/>
                <a:gd name="T49" fmla="*/ 160 h 506"/>
                <a:gd name="T50" fmla="*/ 209 w 607"/>
                <a:gd name="T51" fmla="*/ 105 h 506"/>
                <a:gd name="T52" fmla="*/ 241 w 607"/>
                <a:gd name="T53" fmla="*/ 102 h 506"/>
                <a:gd name="T54" fmla="*/ 262 w 607"/>
                <a:gd name="T55" fmla="*/ 91 h 506"/>
                <a:gd name="T56" fmla="*/ 303 w 607"/>
                <a:gd name="T57" fmla="*/ 77 h 506"/>
                <a:gd name="T58" fmla="*/ 359 w 607"/>
                <a:gd name="T59" fmla="*/ 58 h 506"/>
                <a:gd name="T60" fmla="*/ 514 w 607"/>
                <a:gd name="T61" fmla="*/ 88 h 506"/>
                <a:gd name="T62" fmla="*/ 521 w 607"/>
                <a:gd name="T63" fmla="*/ 87 h 506"/>
                <a:gd name="T64" fmla="*/ 441 w 607"/>
                <a:gd name="T65" fmla="*/ 218 h 506"/>
                <a:gd name="T66" fmla="*/ 438 w 607"/>
                <a:gd name="T67" fmla="*/ 220 h 506"/>
                <a:gd name="T68" fmla="*/ 423 w 607"/>
                <a:gd name="T69" fmla="*/ 228 h 506"/>
                <a:gd name="T70" fmla="*/ 447 w 607"/>
                <a:gd name="T71" fmla="*/ 212 h 506"/>
                <a:gd name="T72" fmla="*/ 242 w 607"/>
                <a:gd name="T73" fmla="*/ 128 h 506"/>
                <a:gd name="T74" fmla="*/ 226 w 607"/>
                <a:gd name="T75" fmla="*/ 111 h 506"/>
                <a:gd name="T76" fmla="*/ 223 w 607"/>
                <a:gd name="T77" fmla="*/ 12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7" h="506">
                  <a:moveTo>
                    <a:pt x="359" y="58"/>
                  </a:moveTo>
                  <a:cubicBezTo>
                    <a:pt x="379" y="17"/>
                    <a:pt x="428" y="5"/>
                    <a:pt x="471" y="30"/>
                  </a:cubicBezTo>
                  <a:cubicBezTo>
                    <a:pt x="517" y="57"/>
                    <a:pt x="469" y="172"/>
                    <a:pt x="529" y="152"/>
                  </a:cubicBezTo>
                  <a:cubicBezTo>
                    <a:pt x="592" y="132"/>
                    <a:pt x="552" y="61"/>
                    <a:pt x="527" y="80"/>
                  </a:cubicBezTo>
                  <a:cubicBezTo>
                    <a:pt x="560" y="102"/>
                    <a:pt x="539" y="117"/>
                    <a:pt x="520" y="114"/>
                  </a:cubicBezTo>
                  <a:cubicBezTo>
                    <a:pt x="500" y="112"/>
                    <a:pt x="495" y="94"/>
                    <a:pt x="509" y="80"/>
                  </a:cubicBezTo>
                  <a:cubicBezTo>
                    <a:pt x="504" y="76"/>
                    <a:pt x="499" y="72"/>
                    <a:pt x="499" y="68"/>
                  </a:cubicBezTo>
                  <a:cubicBezTo>
                    <a:pt x="491" y="28"/>
                    <a:pt x="567" y="51"/>
                    <a:pt x="576" y="32"/>
                  </a:cubicBezTo>
                  <a:cubicBezTo>
                    <a:pt x="570" y="28"/>
                    <a:pt x="568" y="20"/>
                    <a:pt x="570" y="13"/>
                  </a:cubicBezTo>
                  <a:cubicBezTo>
                    <a:pt x="574" y="5"/>
                    <a:pt x="584" y="0"/>
                    <a:pt x="593" y="4"/>
                  </a:cubicBezTo>
                  <a:cubicBezTo>
                    <a:pt x="602" y="7"/>
                    <a:pt x="607" y="16"/>
                    <a:pt x="604" y="25"/>
                  </a:cubicBezTo>
                  <a:cubicBezTo>
                    <a:pt x="601" y="33"/>
                    <a:pt x="592" y="37"/>
                    <a:pt x="584" y="35"/>
                  </a:cubicBezTo>
                  <a:cubicBezTo>
                    <a:pt x="580" y="44"/>
                    <a:pt x="571" y="48"/>
                    <a:pt x="562" y="49"/>
                  </a:cubicBezTo>
                  <a:cubicBezTo>
                    <a:pt x="544" y="50"/>
                    <a:pt x="509" y="49"/>
                    <a:pt x="517" y="67"/>
                  </a:cubicBezTo>
                  <a:cubicBezTo>
                    <a:pt x="519" y="73"/>
                    <a:pt x="519" y="72"/>
                    <a:pt x="522" y="70"/>
                  </a:cubicBezTo>
                  <a:cubicBezTo>
                    <a:pt x="545" y="58"/>
                    <a:pt x="582" y="59"/>
                    <a:pt x="591" y="109"/>
                  </a:cubicBezTo>
                  <a:cubicBezTo>
                    <a:pt x="603" y="169"/>
                    <a:pt x="509" y="239"/>
                    <a:pt x="462" y="156"/>
                  </a:cubicBezTo>
                  <a:cubicBezTo>
                    <a:pt x="449" y="133"/>
                    <a:pt x="471" y="61"/>
                    <a:pt x="436" y="93"/>
                  </a:cubicBezTo>
                  <a:cubicBezTo>
                    <a:pt x="449" y="106"/>
                    <a:pt x="455" y="120"/>
                    <a:pt x="445" y="134"/>
                  </a:cubicBezTo>
                  <a:cubicBezTo>
                    <a:pt x="443" y="140"/>
                    <a:pt x="439" y="144"/>
                    <a:pt x="440" y="145"/>
                  </a:cubicBezTo>
                  <a:cubicBezTo>
                    <a:pt x="453" y="149"/>
                    <a:pt x="451" y="153"/>
                    <a:pt x="448" y="157"/>
                  </a:cubicBezTo>
                  <a:cubicBezTo>
                    <a:pt x="451" y="160"/>
                    <a:pt x="453" y="163"/>
                    <a:pt x="453" y="167"/>
                  </a:cubicBezTo>
                  <a:cubicBezTo>
                    <a:pt x="461" y="175"/>
                    <a:pt x="459" y="190"/>
                    <a:pt x="453" y="203"/>
                  </a:cubicBezTo>
                  <a:cubicBezTo>
                    <a:pt x="461" y="207"/>
                    <a:pt x="466" y="219"/>
                    <a:pt x="462" y="230"/>
                  </a:cubicBezTo>
                  <a:cubicBezTo>
                    <a:pt x="458" y="245"/>
                    <a:pt x="439" y="260"/>
                    <a:pt x="415" y="254"/>
                  </a:cubicBezTo>
                  <a:cubicBezTo>
                    <a:pt x="413" y="253"/>
                    <a:pt x="409" y="252"/>
                    <a:pt x="406" y="250"/>
                  </a:cubicBezTo>
                  <a:cubicBezTo>
                    <a:pt x="412" y="271"/>
                    <a:pt x="409" y="303"/>
                    <a:pt x="399" y="319"/>
                  </a:cubicBezTo>
                  <a:cubicBezTo>
                    <a:pt x="396" y="362"/>
                    <a:pt x="389" y="404"/>
                    <a:pt x="377" y="426"/>
                  </a:cubicBezTo>
                  <a:cubicBezTo>
                    <a:pt x="375" y="430"/>
                    <a:pt x="371" y="432"/>
                    <a:pt x="365" y="434"/>
                  </a:cubicBezTo>
                  <a:cubicBezTo>
                    <a:pt x="368" y="447"/>
                    <a:pt x="364" y="461"/>
                    <a:pt x="358" y="466"/>
                  </a:cubicBezTo>
                  <a:cubicBezTo>
                    <a:pt x="363" y="484"/>
                    <a:pt x="366" y="487"/>
                    <a:pt x="376" y="495"/>
                  </a:cubicBezTo>
                  <a:cubicBezTo>
                    <a:pt x="367" y="506"/>
                    <a:pt x="147" y="449"/>
                    <a:pt x="150" y="435"/>
                  </a:cubicBezTo>
                  <a:cubicBezTo>
                    <a:pt x="151" y="431"/>
                    <a:pt x="152" y="428"/>
                    <a:pt x="153" y="425"/>
                  </a:cubicBezTo>
                  <a:cubicBezTo>
                    <a:pt x="150" y="424"/>
                    <a:pt x="147" y="423"/>
                    <a:pt x="143" y="422"/>
                  </a:cubicBezTo>
                  <a:cubicBezTo>
                    <a:pt x="140" y="424"/>
                    <a:pt x="136" y="428"/>
                    <a:pt x="125" y="424"/>
                  </a:cubicBezTo>
                  <a:cubicBezTo>
                    <a:pt x="78" y="410"/>
                    <a:pt x="0" y="332"/>
                    <a:pt x="8" y="335"/>
                  </a:cubicBezTo>
                  <a:cubicBezTo>
                    <a:pt x="17" y="339"/>
                    <a:pt x="24" y="338"/>
                    <a:pt x="30" y="335"/>
                  </a:cubicBezTo>
                  <a:cubicBezTo>
                    <a:pt x="29" y="334"/>
                    <a:pt x="29" y="333"/>
                    <a:pt x="29" y="332"/>
                  </a:cubicBezTo>
                  <a:cubicBezTo>
                    <a:pt x="31" y="324"/>
                    <a:pt x="39" y="314"/>
                    <a:pt x="45" y="308"/>
                  </a:cubicBezTo>
                  <a:cubicBezTo>
                    <a:pt x="37" y="293"/>
                    <a:pt x="40" y="274"/>
                    <a:pt x="49" y="266"/>
                  </a:cubicBezTo>
                  <a:cubicBezTo>
                    <a:pt x="47" y="261"/>
                    <a:pt x="48" y="258"/>
                    <a:pt x="54" y="259"/>
                  </a:cubicBezTo>
                  <a:cubicBezTo>
                    <a:pt x="60" y="260"/>
                    <a:pt x="49" y="243"/>
                    <a:pt x="61" y="243"/>
                  </a:cubicBezTo>
                  <a:cubicBezTo>
                    <a:pt x="62" y="243"/>
                    <a:pt x="63" y="243"/>
                    <a:pt x="63" y="244"/>
                  </a:cubicBezTo>
                  <a:cubicBezTo>
                    <a:pt x="64" y="244"/>
                    <a:pt x="65" y="244"/>
                    <a:pt x="66" y="244"/>
                  </a:cubicBezTo>
                  <a:cubicBezTo>
                    <a:pt x="69" y="243"/>
                    <a:pt x="83" y="248"/>
                    <a:pt x="89" y="250"/>
                  </a:cubicBezTo>
                  <a:cubicBezTo>
                    <a:pt x="97" y="243"/>
                    <a:pt x="106" y="236"/>
                    <a:pt x="115" y="230"/>
                  </a:cubicBezTo>
                  <a:cubicBezTo>
                    <a:pt x="121" y="226"/>
                    <a:pt x="128" y="222"/>
                    <a:pt x="136" y="218"/>
                  </a:cubicBezTo>
                  <a:cubicBezTo>
                    <a:pt x="136" y="218"/>
                    <a:pt x="136" y="218"/>
                    <a:pt x="136" y="218"/>
                  </a:cubicBezTo>
                  <a:cubicBezTo>
                    <a:pt x="135" y="201"/>
                    <a:pt x="180" y="185"/>
                    <a:pt x="219" y="177"/>
                  </a:cubicBezTo>
                  <a:cubicBezTo>
                    <a:pt x="221" y="171"/>
                    <a:pt x="224" y="165"/>
                    <a:pt x="226" y="160"/>
                  </a:cubicBezTo>
                  <a:cubicBezTo>
                    <a:pt x="222" y="157"/>
                    <a:pt x="218" y="155"/>
                    <a:pt x="215" y="153"/>
                  </a:cubicBezTo>
                  <a:cubicBezTo>
                    <a:pt x="197" y="138"/>
                    <a:pt x="198" y="117"/>
                    <a:pt x="209" y="105"/>
                  </a:cubicBezTo>
                  <a:cubicBezTo>
                    <a:pt x="218" y="94"/>
                    <a:pt x="235" y="92"/>
                    <a:pt x="240" y="101"/>
                  </a:cubicBezTo>
                  <a:cubicBezTo>
                    <a:pt x="240" y="101"/>
                    <a:pt x="241" y="102"/>
                    <a:pt x="241" y="102"/>
                  </a:cubicBezTo>
                  <a:cubicBezTo>
                    <a:pt x="244" y="98"/>
                    <a:pt x="249" y="94"/>
                    <a:pt x="259" y="92"/>
                  </a:cubicBezTo>
                  <a:cubicBezTo>
                    <a:pt x="260" y="92"/>
                    <a:pt x="261" y="92"/>
                    <a:pt x="262" y="91"/>
                  </a:cubicBezTo>
                  <a:cubicBezTo>
                    <a:pt x="266" y="86"/>
                    <a:pt x="273" y="83"/>
                    <a:pt x="279" y="85"/>
                  </a:cubicBezTo>
                  <a:cubicBezTo>
                    <a:pt x="286" y="75"/>
                    <a:pt x="296" y="78"/>
                    <a:pt x="303" y="77"/>
                  </a:cubicBezTo>
                  <a:cubicBezTo>
                    <a:pt x="312" y="66"/>
                    <a:pt x="325" y="56"/>
                    <a:pt x="338" y="56"/>
                  </a:cubicBezTo>
                  <a:cubicBezTo>
                    <a:pt x="343" y="56"/>
                    <a:pt x="350" y="57"/>
                    <a:pt x="359" y="58"/>
                  </a:cubicBezTo>
                  <a:close/>
                  <a:moveTo>
                    <a:pt x="521" y="87"/>
                  </a:moveTo>
                  <a:cubicBezTo>
                    <a:pt x="519" y="87"/>
                    <a:pt x="517" y="86"/>
                    <a:pt x="514" y="88"/>
                  </a:cubicBezTo>
                  <a:cubicBezTo>
                    <a:pt x="511" y="91"/>
                    <a:pt x="509" y="97"/>
                    <a:pt x="519" y="100"/>
                  </a:cubicBezTo>
                  <a:cubicBezTo>
                    <a:pt x="534" y="105"/>
                    <a:pt x="532" y="91"/>
                    <a:pt x="521" y="87"/>
                  </a:cubicBezTo>
                  <a:close/>
                  <a:moveTo>
                    <a:pt x="447" y="212"/>
                  </a:moveTo>
                  <a:cubicBezTo>
                    <a:pt x="445" y="214"/>
                    <a:pt x="443" y="216"/>
                    <a:pt x="441" y="218"/>
                  </a:cubicBezTo>
                  <a:cubicBezTo>
                    <a:pt x="443" y="221"/>
                    <a:pt x="448" y="209"/>
                    <a:pt x="446" y="220"/>
                  </a:cubicBezTo>
                  <a:cubicBezTo>
                    <a:pt x="445" y="225"/>
                    <a:pt x="441" y="223"/>
                    <a:pt x="438" y="220"/>
                  </a:cubicBezTo>
                  <a:cubicBezTo>
                    <a:pt x="435" y="222"/>
                    <a:pt x="431" y="223"/>
                    <a:pt x="427" y="222"/>
                  </a:cubicBezTo>
                  <a:cubicBezTo>
                    <a:pt x="425" y="224"/>
                    <a:pt x="424" y="226"/>
                    <a:pt x="423" y="228"/>
                  </a:cubicBezTo>
                  <a:cubicBezTo>
                    <a:pt x="427" y="230"/>
                    <a:pt x="432" y="230"/>
                    <a:pt x="438" y="229"/>
                  </a:cubicBezTo>
                  <a:cubicBezTo>
                    <a:pt x="457" y="226"/>
                    <a:pt x="453" y="216"/>
                    <a:pt x="447" y="212"/>
                  </a:cubicBezTo>
                  <a:close/>
                  <a:moveTo>
                    <a:pt x="229" y="131"/>
                  </a:moveTo>
                  <a:cubicBezTo>
                    <a:pt x="233" y="128"/>
                    <a:pt x="237" y="126"/>
                    <a:pt x="242" y="128"/>
                  </a:cubicBezTo>
                  <a:cubicBezTo>
                    <a:pt x="242" y="127"/>
                    <a:pt x="239" y="122"/>
                    <a:pt x="238" y="115"/>
                  </a:cubicBezTo>
                  <a:cubicBezTo>
                    <a:pt x="231" y="119"/>
                    <a:pt x="220" y="116"/>
                    <a:pt x="226" y="111"/>
                  </a:cubicBezTo>
                  <a:cubicBezTo>
                    <a:pt x="234" y="104"/>
                    <a:pt x="226" y="115"/>
                    <a:pt x="231" y="114"/>
                  </a:cubicBezTo>
                  <a:cubicBezTo>
                    <a:pt x="250" y="108"/>
                    <a:pt x="209" y="95"/>
                    <a:pt x="223" y="123"/>
                  </a:cubicBezTo>
                  <a:cubicBezTo>
                    <a:pt x="224" y="126"/>
                    <a:pt x="227" y="129"/>
                    <a:pt x="229" y="131"/>
                  </a:cubicBezTo>
                  <a:close/>
                </a:path>
              </a:pathLst>
            </a:custGeom>
            <a:solidFill>
              <a:srgbClr val="0094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4" name="Freeform 3564"/>
            <p:cNvSpPr/>
            <p:nvPr/>
          </p:nvSpPr>
          <p:spPr bwMode="auto">
            <a:xfrm>
              <a:off x="-7327107" y="-7794625"/>
              <a:ext cx="796925" cy="987425"/>
            </a:xfrm>
            <a:custGeom>
              <a:avLst/>
              <a:gdLst>
                <a:gd name="T0" fmla="*/ 2 w 212"/>
                <a:gd name="T1" fmla="*/ 219 h 263"/>
                <a:gd name="T2" fmla="*/ 148 w 212"/>
                <a:gd name="T3" fmla="*/ 41 h 263"/>
                <a:gd name="T4" fmla="*/ 174 w 212"/>
                <a:gd name="T5" fmla="*/ 21 h 263"/>
                <a:gd name="T6" fmla="*/ 2 w 212"/>
                <a:gd name="T7" fmla="*/ 219 h 263"/>
              </a:gdLst>
              <a:ahLst/>
              <a:cxnLst>
                <a:cxn ang="0">
                  <a:pos x="T0" y="T1"/>
                </a:cxn>
                <a:cxn ang="0">
                  <a:pos x="T2" y="T3"/>
                </a:cxn>
                <a:cxn ang="0">
                  <a:pos x="T4" y="T5"/>
                </a:cxn>
                <a:cxn ang="0">
                  <a:pos x="T6" y="T7"/>
                </a:cxn>
              </a:cxnLst>
              <a:rect l="0" t="0" r="r" b="b"/>
              <a:pathLst>
                <a:path w="212" h="263">
                  <a:moveTo>
                    <a:pt x="2" y="219"/>
                  </a:moveTo>
                  <a:cubicBezTo>
                    <a:pt x="70" y="204"/>
                    <a:pt x="131" y="104"/>
                    <a:pt x="148" y="41"/>
                  </a:cubicBezTo>
                  <a:cubicBezTo>
                    <a:pt x="154" y="19"/>
                    <a:pt x="163" y="0"/>
                    <a:pt x="174" y="21"/>
                  </a:cubicBezTo>
                  <a:cubicBezTo>
                    <a:pt x="212" y="91"/>
                    <a:pt x="0" y="263"/>
                    <a:pt x="2" y="21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5" name="Freeform 3565"/>
            <p:cNvSpPr/>
            <p:nvPr/>
          </p:nvSpPr>
          <p:spPr bwMode="auto">
            <a:xfrm>
              <a:off x="-7355682" y="-7756525"/>
              <a:ext cx="476250" cy="798513"/>
            </a:xfrm>
            <a:custGeom>
              <a:avLst/>
              <a:gdLst>
                <a:gd name="T0" fmla="*/ 0 w 127"/>
                <a:gd name="T1" fmla="*/ 181 h 213"/>
                <a:gd name="T2" fmla="*/ 73 w 127"/>
                <a:gd name="T3" fmla="*/ 32 h 213"/>
                <a:gd name="T4" fmla="*/ 88 w 127"/>
                <a:gd name="T5" fmla="*/ 13 h 213"/>
                <a:gd name="T6" fmla="*/ 0 w 127"/>
                <a:gd name="T7" fmla="*/ 181 h 213"/>
              </a:gdLst>
              <a:ahLst/>
              <a:cxnLst>
                <a:cxn ang="0">
                  <a:pos x="T0" y="T1"/>
                </a:cxn>
                <a:cxn ang="0">
                  <a:pos x="T2" y="T3"/>
                </a:cxn>
                <a:cxn ang="0">
                  <a:pos x="T4" y="T5"/>
                </a:cxn>
                <a:cxn ang="0">
                  <a:pos x="T6" y="T7"/>
                </a:cxn>
              </a:cxnLst>
              <a:rect l="0" t="0" r="r" b="b"/>
              <a:pathLst>
                <a:path w="127" h="213">
                  <a:moveTo>
                    <a:pt x="0" y="181"/>
                  </a:moveTo>
                  <a:cubicBezTo>
                    <a:pt x="46" y="160"/>
                    <a:pt x="72" y="79"/>
                    <a:pt x="73" y="32"/>
                  </a:cubicBezTo>
                  <a:cubicBezTo>
                    <a:pt x="74" y="15"/>
                    <a:pt x="76" y="0"/>
                    <a:pt x="88" y="13"/>
                  </a:cubicBezTo>
                  <a:cubicBezTo>
                    <a:pt x="127" y="57"/>
                    <a:pt x="7" y="213"/>
                    <a:pt x="0" y="181"/>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6" name="Freeform 3566"/>
            <p:cNvSpPr/>
            <p:nvPr/>
          </p:nvSpPr>
          <p:spPr bwMode="auto">
            <a:xfrm>
              <a:off x="-7525544" y="-8653463"/>
              <a:ext cx="923925" cy="866775"/>
            </a:xfrm>
            <a:custGeom>
              <a:avLst/>
              <a:gdLst>
                <a:gd name="T0" fmla="*/ 200 w 246"/>
                <a:gd name="T1" fmla="*/ 220 h 231"/>
                <a:gd name="T2" fmla="*/ 41 w 246"/>
                <a:gd name="T3" fmla="*/ 50 h 231"/>
                <a:gd name="T4" fmla="*/ 24 w 246"/>
                <a:gd name="T5" fmla="*/ 22 h 231"/>
                <a:gd name="T6" fmla="*/ 200 w 246"/>
                <a:gd name="T7" fmla="*/ 220 h 231"/>
              </a:gdLst>
              <a:ahLst/>
              <a:cxnLst>
                <a:cxn ang="0">
                  <a:pos x="T0" y="T1"/>
                </a:cxn>
                <a:cxn ang="0">
                  <a:pos x="T2" y="T3"/>
                </a:cxn>
                <a:cxn ang="0">
                  <a:pos x="T4" y="T5"/>
                </a:cxn>
                <a:cxn ang="0">
                  <a:pos x="T6" y="T7"/>
                </a:cxn>
              </a:cxnLst>
              <a:rect l="0" t="0" r="r" b="b"/>
              <a:pathLst>
                <a:path w="246" h="231">
                  <a:moveTo>
                    <a:pt x="200" y="220"/>
                  </a:moveTo>
                  <a:cubicBezTo>
                    <a:pt x="197" y="154"/>
                    <a:pt x="103" y="77"/>
                    <a:pt x="41" y="50"/>
                  </a:cubicBezTo>
                  <a:cubicBezTo>
                    <a:pt x="18" y="40"/>
                    <a:pt x="0" y="28"/>
                    <a:pt x="24" y="22"/>
                  </a:cubicBezTo>
                  <a:cubicBezTo>
                    <a:pt x="103" y="0"/>
                    <a:pt x="246" y="231"/>
                    <a:pt x="200" y="220"/>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7" name="Freeform 3567"/>
            <p:cNvSpPr/>
            <p:nvPr/>
          </p:nvSpPr>
          <p:spPr bwMode="auto">
            <a:xfrm>
              <a:off x="-7108032" y="-7861300"/>
              <a:ext cx="377825" cy="738188"/>
            </a:xfrm>
            <a:custGeom>
              <a:avLst/>
              <a:gdLst>
                <a:gd name="T0" fmla="*/ 0 w 101"/>
                <a:gd name="T1" fmla="*/ 169 h 197"/>
                <a:gd name="T2" fmla="*/ 50 w 101"/>
                <a:gd name="T3" fmla="*/ 29 h 197"/>
                <a:gd name="T4" fmla="*/ 61 w 101"/>
                <a:gd name="T5" fmla="*/ 11 h 197"/>
                <a:gd name="T6" fmla="*/ 0 w 101"/>
                <a:gd name="T7" fmla="*/ 169 h 197"/>
              </a:gdLst>
              <a:ahLst/>
              <a:cxnLst>
                <a:cxn ang="0">
                  <a:pos x="T0" y="T1"/>
                </a:cxn>
                <a:cxn ang="0">
                  <a:pos x="T2" y="T3"/>
                </a:cxn>
                <a:cxn ang="0">
                  <a:pos x="T4" y="T5"/>
                </a:cxn>
                <a:cxn ang="0">
                  <a:pos x="T6" y="T7"/>
                </a:cxn>
              </a:cxnLst>
              <a:rect l="0" t="0" r="r" b="b"/>
              <a:pathLst>
                <a:path w="101" h="197">
                  <a:moveTo>
                    <a:pt x="0" y="169"/>
                  </a:moveTo>
                  <a:cubicBezTo>
                    <a:pt x="39" y="146"/>
                    <a:pt x="54" y="71"/>
                    <a:pt x="50" y="29"/>
                  </a:cubicBezTo>
                  <a:cubicBezTo>
                    <a:pt x="49" y="13"/>
                    <a:pt x="49" y="0"/>
                    <a:pt x="61" y="11"/>
                  </a:cubicBezTo>
                  <a:cubicBezTo>
                    <a:pt x="101" y="47"/>
                    <a:pt x="9" y="197"/>
                    <a:pt x="0" y="16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8" name="Freeform 3568"/>
            <p:cNvSpPr/>
            <p:nvPr/>
          </p:nvSpPr>
          <p:spPr bwMode="auto">
            <a:xfrm>
              <a:off x="-7404894" y="-8320088"/>
              <a:ext cx="727075" cy="461963"/>
            </a:xfrm>
            <a:custGeom>
              <a:avLst/>
              <a:gdLst>
                <a:gd name="T0" fmla="*/ 163 w 194"/>
                <a:gd name="T1" fmla="*/ 123 h 123"/>
                <a:gd name="T2" fmla="*/ 30 w 194"/>
                <a:gd name="T3" fmla="*/ 42 h 123"/>
                <a:gd name="T4" fmla="*/ 14 w 194"/>
                <a:gd name="T5" fmla="*/ 27 h 123"/>
                <a:gd name="T6" fmla="*/ 163 w 194"/>
                <a:gd name="T7" fmla="*/ 123 h 123"/>
              </a:gdLst>
              <a:ahLst/>
              <a:cxnLst>
                <a:cxn ang="0">
                  <a:pos x="T0" y="T1"/>
                </a:cxn>
                <a:cxn ang="0">
                  <a:pos x="T2" y="T3"/>
                </a:cxn>
                <a:cxn ang="0">
                  <a:pos x="T4" y="T5"/>
                </a:cxn>
                <a:cxn ang="0">
                  <a:pos x="T6" y="T7"/>
                </a:cxn>
              </a:cxnLst>
              <a:rect l="0" t="0" r="r" b="b"/>
              <a:pathLst>
                <a:path w="194" h="123">
                  <a:moveTo>
                    <a:pt x="163" y="123"/>
                  </a:moveTo>
                  <a:cubicBezTo>
                    <a:pt x="148" y="81"/>
                    <a:pt x="74" y="49"/>
                    <a:pt x="30" y="42"/>
                  </a:cubicBezTo>
                  <a:cubicBezTo>
                    <a:pt x="14" y="39"/>
                    <a:pt x="0" y="35"/>
                    <a:pt x="14" y="27"/>
                  </a:cubicBezTo>
                  <a:cubicBezTo>
                    <a:pt x="60" y="0"/>
                    <a:pt x="194" y="121"/>
                    <a:pt x="163" y="123"/>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9" name="Freeform 3569"/>
            <p:cNvSpPr/>
            <p:nvPr/>
          </p:nvSpPr>
          <p:spPr bwMode="auto">
            <a:xfrm>
              <a:off x="-12081669" y="-6030913"/>
              <a:ext cx="971550" cy="828675"/>
            </a:xfrm>
            <a:custGeom>
              <a:avLst/>
              <a:gdLst>
                <a:gd name="T0" fmla="*/ 259 w 259"/>
                <a:gd name="T1" fmla="*/ 40 h 221"/>
                <a:gd name="T2" fmla="*/ 214 w 259"/>
                <a:gd name="T3" fmla="*/ 0 h 221"/>
                <a:gd name="T4" fmla="*/ 144 w 259"/>
                <a:gd name="T5" fmla="*/ 69 h 221"/>
                <a:gd name="T6" fmla="*/ 8 w 259"/>
                <a:gd name="T7" fmla="*/ 201 h 221"/>
                <a:gd name="T8" fmla="*/ 40 w 259"/>
                <a:gd name="T9" fmla="*/ 209 h 221"/>
                <a:gd name="T10" fmla="*/ 210 w 259"/>
                <a:gd name="T11" fmla="*/ 82 h 221"/>
                <a:gd name="T12" fmla="*/ 259 w 259"/>
                <a:gd name="T13" fmla="*/ 40 h 221"/>
              </a:gdLst>
              <a:ahLst/>
              <a:cxnLst>
                <a:cxn ang="0">
                  <a:pos x="T0" y="T1"/>
                </a:cxn>
                <a:cxn ang="0">
                  <a:pos x="T2" y="T3"/>
                </a:cxn>
                <a:cxn ang="0">
                  <a:pos x="T4" y="T5"/>
                </a:cxn>
                <a:cxn ang="0">
                  <a:pos x="T6" y="T7"/>
                </a:cxn>
                <a:cxn ang="0">
                  <a:pos x="T8" y="T9"/>
                </a:cxn>
                <a:cxn ang="0">
                  <a:pos x="T10" y="T11"/>
                </a:cxn>
                <a:cxn ang="0">
                  <a:pos x="T12" y="T13"/>
                </a:cxn>
              </a:cxnLst>
              <a:rect l="0" t="0" r="r" b="b"/>
              <a:pathLst>
                <a:path w="259" h="221">
                  <a:moveTo>
                    <a:pt x="259" y="40"/>
                  </a:moveTo>
                  <a:cubicBezTo>
                    <a:pt x="214" y="0"/>
                    <a:pt x="214" y="0"/>
                    <a:pt x="214" y="0"/>
                  </a:cubicBezTo>
                  <a:cubicBezTo>
                    <a:pt x="195" y="28"/>
                    <a:pt x="172" y="49"/>
                    <a:pt x="144" y="69"/>
                  </a:cubicBezTo>
                  <a:cubicBezTo>
                    <a:pt x="117" y="90"/>
                    <a:pt x="35" y="168"/>
                    <a:pt x="8" y="201"/>
                  </a:cubicBezTo>
                  <a:cubicBezTo>
                    <a:pt x="0" y="209"/>
                    <a:pt x="28" y="221"/>
                    <a:pt x="40" y="209"/>
                  </a:cubicBezTo>
                  <a:cubicBezTo>
                    <a:pt x="100" y="146"/>
                    <a:pt x="146" y="118"/>
                    <a:pt x="210" y="82"/>
                  </a:cubicBezTo>
                  <a:cubicBezTo>
                    <a:pt x="245" y="62"/>
                    <a:pt x="243" y="59"/>
                    <a:pt x="259" y="40"/>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0" name="Freeform 3570"/>
            <p:cNvSpPr/>
            <p:nvPr/>
          </p:nvSpPr>
          <p:spPr bwMode="auto">
            <a:xfrm>
              <a:off x="-10298907" y="-5846763"/>
              <a:ext cx="404813" cy="749300"/>
            </a:xfrm>
            <a:custGeom>
              <a:avLst/>
              <a:gdLst>
                <a:gd name="T0" fmla="*/ 75 w 108"/>
                <a:gd name="T1" fmla="*/ 8 h 200"/>
                <a:gd name="T2" fmla="*/ 0 w 108"/>
                <a:gd name="T3" fmla="*/ 0 h 200"/>
                <a:gd name="T4" fmla="*/ 59 w 108"/>
                <a:gd name="T5" fmla="*/ 61 h 200"/>
                <a:gd name="T6" fmla="*/ 62 w 108"/>
                <a:gd name="T7" fmla="*/ 158 h 200"/>
                <a:gd name="T8" fmla="*/ 88 w 108"/>
                <a:gd name="T9" fmla="*/ 196 h 200"/>
                <a:gd name="T10" fmla="*/ 87 w 108"/>
                <a:gd name="T11" fmla="*/ 161 h 200"/>
                <a:gd name="T12" fmla="*/ 82 w 108"/>
                <a:gd name="T13" fmla="*/ 56 h 200"/>
                <a:gd name="T14" fmla="*/ 75 w 108"/>
                <a:gd name="T15" fmla="*/ 8 h 2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200">
                  <a:moveTo>
                    <a:pt x="75" y="8"/>
                  </a:moveTo>
                  <a:cubicBezTo>
                    <a:pt x="0" y="0"/>
                    <a:pt x="0" y="0"/>
                    <a:pt x="0" y="0"/>
                  </a:cubicBezTo>
                  <a:cubicBezTo>
                    <a:pt x="16" y="2"/>
                    <a:pt x="58" y="43"/>
                    <a:pt x="59" y="61"/>
                  </a:cubicBezTo>
                  <a:cubicBezTo>
                    <a:pt x="63" y="101"/>
                    <a:pt x="60" y="121"/>
                    <a:pt x="62" y="158"/>
                  </a:cubicBezTo>
                  <a:cubicBezTo>
                    <a:pt x="63" y="172"/>
                    <a:pt x="65" y="200"/>
                    <a:pt x="88" y="196"/>
                  </a:cubicBezTo>
                  <a:cubicBezTo>
                    <a:pt x="93" y="195"/>
                    <a:pt x="108" y="173"/>
                    <a:pt x="87" y="161"/>
                  </a:cubicBezTo>
                  <a:cubicBezTo>
                    <a:pt x="85" y="159"/>
                    <a:pt x="87" y="65"/>
                    <a:pt x="82" y="56"/>
                  </a:cubicBezTo>
                  <a:cubicBezTo>
                    <a:pt x="81" y="54"/>
                    <a:pt x="76" y="14"/>
                    <a:pt x="75" y="8"/>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1" name="Freeform 3571"/>
            <p:cNvSpPr/>
            <p:nvPr/>
          </p:nvSpPr>
          <p:spPr bwMode="auto">
            <a:xfrm>
              <a:off x="-10230644" y="-8128000"/>
              <a:ext cx="1485900" cy="1609725"/>
            </a:xfrm>
            <a:custGeom>
              <a:avLst/>
              <a:gdLst>
                <a:gd name="T0" fmla="*/ 65 w 396"/>
                <a:gd name="T1" fmla="*/ 198 h 429"/>
                <a:gd name="T2" fmla="*/ 59 w 396"/>
                <a:gd name="T3" fmla="*/ 213 h 429"/>
                <a:gd name="T4" fmla="*/ 55 w 396"/>
                <a:gd name="T5" fmla="*/ 225 h 429"/>
                <a:gd name="T6" fmla="*/ 54 w 396"/>
                <a:gd name="T7" fmla="*/ 235 h 429"/>
                <a:gd name="T8" fmla="*/ 56 w 396"/>
                <a:gd name="T9" fmla="*/ 244 h 429"/>
                <a:gd name="T10" fmla="*/ 61 w 396"/>
                <a:gd name="T11" fmla="*/ 252 h 429"/>
                <a:gd name="T12" fmla="*/ 70 w 396"/>
                <a:gd name="T13" fmla="*/ 259 h 429"/>
                <a:gd name="T14" fmla="*/ 82 w 396"/>
                <a:gd name="T15" fmla="*/ 265 h 429"/>
                <a:gd name="T16" fmla="*/ 97 w 396"/>
                <a:gd name="T17" fmla="*/ 271 h 429"/>
                <a:gd name="T18" fmla="*/ 115 w 396"/>
                <a:gd name="T19" fmla="*/ 270 h 429"/>
                <a:gd name="T20" fmla="*/ 135 w 396"/>
                <a:gd name="T21" fmla="*/ 265 h 429"/>
                <a:gd name="T22" fmla="*/ 157 w 396"/>
                <a:gd name="T23" fmla="*/ 255 h 429"/>
                <a:gd name="T24" fmla="*/ 180 w 396"/>
                <a:gd name="T25" fmla="*/ 242 h 429"/>
                <a:gd name="T26" fmla="*/ 201 w 396"/>
                <a:gd name="T27" fmla="*/ 229 h 429"/>
                <a:gd name="T28" fmla="*/ 220 w 396"/>
                <a:gd name="T29" fmla="*/ 215 h 429"/>
                <a:gd name="T30" fmla="*/ 236 w 396"/>
                <a:gd name="T31" fmla="*/ 202 h 429"/>
                <a:gd name="T32" fmla="*/ 256 w 396"/>
                <a:gd name="T33" fmla="*/ 183 h 429"/>
                <a:gd name="T34" fmla="*/ 275 w 396"/>
                <a:gd name="T35" fmla="*/ 160 h 429"/>
                <a:gd name="T36" fmla="*/ 285 w 396"/>
                <a:gd name="T37" fmla="*/ 140 h 429"/>
                <a:gd name="T38" fmla="*/ 288 w 396"/>
                <a:gd name="T39" fmla="*/ 123 h 429"/>
                <a:gd name="T40" fmla="*/ 287 w 396"/>
                <a:gd name="T41" fmla="*/ 108 h 429"/>
                <a:gd name="T42" fmla="*/ 284 w 396"/>
                <a:gd name="T43" fmla="*/ 95 h 429"/>
                <a:gd name="T44" fmla="*/ 280 w 396"/>
                <a:gd name="T45" fmla="*/ 83 h 429"/>
                <a:gd name="T46" fmla="*/ 277 w 396"/>
                <a:gd name="T47" fmla="*/ 72 h 429"/>
                <a:gd name="T48" fmla="*/ 278 w 396"/>
                <a:gd name="T49" fmla="*/ 64 h 429"/>
                <a:gd name="T50" fmla="*/ 279 w 396"/>
                <a:gd name="T51" fmla="*/ 60 h 429"/>
                <a:gd name="T52" fmla="*/ 281 w 396"/>
                <a:gd name="T53" fmla="*/ 57 h 429"/>
                <a:gd name="T54" fmla="*/ 284 w 396"/>
                <a:gd name="T55" fmla="*/ 54 h 429"/>
                <a:gd name="T56" fmla="*/ 289 w 396"/>
                <a:gd name="T57" fmla="*/ 50 h 429"/>
                <a:gd name="T58" fmla="*/ 295 w 396"/>
                <a:gd name="T59" fmla="*/ 47 h 429"/>
                <a:gd name="T60" fmla="*/ 304 w 396"/>
                <a:gd name="T61" fmla="*/ 42 h 429"/>
                <a:gd name="T62" fmla="*/ 315 w 396"/>
                <a:gd name="T63" fmla="*/ 36 h 429"/>
                <a:gd name="T64" fmla="*/ 330 w 396"/>
                <a:gd name="T65" fmla="*/ 27 h 429"/>
                <a:gd name="T66" fmla="*/ 345 w 396"/>
                <a:gd name="T67" fmla="*/ 18 h 429"/>
                <a:gd name="T68" fmla="*/ 358 w 396"/>
                <a:gd name="T69" fmla="*/ 11 h 429"/>
                <a:gd name="T70" fmla="*/ 369 w 396"/>
                <a:gd name="T71" fmla="*/ 5 h 429"/>
                <a:gd name="T72" fmla="*/ 378 w 396"/>
                <a:gd name="T73" fmla="*/ 1 h 429"/>
                <a:gd name="T74" fmla="*/ 386 w 396"/>
                <a:gd name="T75" fmla="*/ 0 h 429"/>
                <a:gd name="T76" fmla="*/ 391 w 396"/>
                <a:gd name="T77" fmla="*/ 2 h 429"/>
                <a:gd name="T78" fmla="*/ 394 w 396"/>
                <a:gd name="T79" fmla="*/ 8 h 429"/>
                <a:gd name="T80" fmla="*/ 396 w 396"/>
                <a:gd name="T81" fmla="*/ 18 h 429"/>
                <a:gd name="T82" fmla="*/ 396 w 396"/>
                <a:gd name="T83" fmla="*/ 29 h 429"/>
                <a:gd name="T84" fmla="*/ 394 w 396"/>
                <a:gd name="T85" fmla="*/ 40 h 429"/>
                <a:gd name="T86" fmla="*/ 391 w 396"/>
                <a:gd name="T87" fmla="*/ 52 h 429"/>
                <a:gd name="T88" fmla="*/ 386 w 396"/>
                <a:gd name="T89" fmla="*/ 64 h 429"/>
                <a:gd name="T90" fmla="*/ 380 w 396"/>
                <a:gd name="T91" fmla="*/ 77 h 429"/>
                <a:gd name="T92" fmla="*/ 372 w 396"/>
                <a:gd name="T93" fmla="*/ 91 h 429"/>
                <a:gd name="T94" fmla="*/ 363 w 396"/>
                <a:gd name="T95" fmla="*/ 106 h 429"/>
                <a:gd name="T96" fmla="*/ 324 w 396"/>
                <a:gd name="T97" fmla="*/ 236 h 429"/>
                <a:gd name="T98" fmla="*/ 311 w 396"/>
                <a:gd name="T99" fmla="*/ 276 h 429"/>
                <a:gd name="T100" fmla="*/ 61 w 396"/>
                <a:gd name="T101" fmla="*/ 420 h 429"/>
                <a:gd name="T102" fmla="*/ 49 w 396"/>
                <a:gd name="T103" fmla="*/ 419 h 429"/>
                <a:gd name="T104" fmla="*/ 39 w 396"/>
                <a:gd name="T105" fmla="*/ 417 h 429"/>
                <a:gd name="T106" fmla="*/ 30 w 396"/>
                <a:gd name="T107" fmla="*/ 41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29">
                  <a:moveTo>
                    <a:pt x="0" y="357"/>
                  </a:moveTo>
                  <a:cubicBezTo>
                    <a:pt x="69" y="190"/>
                    <a:pt x="69" y="190"/>
                    <a:pt x="69" y="190"/>
                  </a:cubicBezTo>
                  <a:cubicBezTo>
                    <a:pt x="67" y="194"/>
                    <a:pt x="67" y="194"/>
                    <a:pt x="67" y="194"/>
                  </a:cubicBezTo>
                  <a:cubicBezTo>
                    <a:pt x="65" y="198"/>
                    <a:pt x="65" y="198"/>
                    <a:pt x="65" y="198"/>
                  </a:cubicBezTo>
                  <a:cubicBezTo>
                    <a:pt x="63" y="202"/>
                    <a:pt x="63" y="202"/>
                    <a:pt x="63" y="202"/>
                  </a:cubicBezTo>
                  <a:cubicBezTo>
                    <a:pt x="62" y="206"/>
                    <a:pt x="62" y="206"/>
                    <a:pt x="62" y="206"/>
                  </a:cubicBezTo>
                  <a:cubicBezTo>
                    <a:pt x="60" y="209"/>
                    <a:pt x="60" y="209"/>
                    <a:pt x="60" y="209"/>
                  </a:cubicBezTo>
                  <a:cubicBezTo>
                    <a:pt x="59" y="213"/>
                    <a:pt x="59" y="213"/>
                    <a:pt x="59" y="213"/>
                  </a:cubicBezTo>
                  <a:cubicBezTo>
                    <a:pt x="58" y="216"/>
                    <a:pt x="58" y="216"/>
                    <a:pt x="58" y="216"/>
                  </a:cubicBezTo>
                  <a:cubicBezTo>
                    <a:pt x="57" y="219"/>
                    <a:pt x="57" y="219"/>
                    <a:pt x="57" y="219"/>
                  </a:cubicBezTo>
                  <a:cubicBezTo>
                    <a:pt x="56" y="222"/>
                    <a:pt x="56" y="222"/>
                    <a:pt x="56" y="222"/>
                  </a:cubicBezTo>
                  <a:cubicBezTo>
                    <a:pt x="55" y="225"/>
                    <a:pt x="55" y="225"/>
                    <a:pt x="55" y="225"/>
                  </a:cubicBezTo>
                  <a:cubicBezTo>
                    <a:pt x="55" y="228"/>
                    <a:pt x="55" y="228"/>
                    <a:pt x="55" y="228"/>
                  </a:cubicBezTo>
                  <a:cubicBezTo>
                    <a:pt x="54" y="230"/>
                    <a:pt x="54" y="230"/>
                    <a:pt x="54" y="230"/>
                  </a:cubicBezTo>
                  <a:cubicBezTo>
                    <a:pt x="54" y="233"/>
                    <a:pt x="54" y="233"/>
                    <a:pt x="54" y="233"/>
                  </a:cubicBezTo>
                  <a:cubicBezTo>
                    <a:pt x="54" y="235"/>
                    <a:pt x="54" y="235"/>
                    <a:pt x="54" y="235"/>
                  </a:cubicBezTo>
                  <a:cubicBezTo>
                    <a:pt x="54" y="238"/>
                    <a:pt x="54" y="238"/>
                    <a:pt x="54" y="238"/>
                  </a:cubicBezTo>
                  <a:cubicBezTo>
                    <a:pt x="55" y="240"/>
                    <a:pt x="55" y="240"/>
                    <a:pt x="55" y="240"/>
                  </a:cubicBezTo>
                  <a:cubicBezTo>
                    <a:pt x="55" y="242"/>
                    <a:pt x="55" y="242"/>
                    <a:pt x="55" y="242"/>
                  </a:cubicBezTo>
                  <a:cubicBezTo>
                    <a:pt x="56" y="244"/>
                    <a:pt x="56" y="244"/>
                    <a:pt x="56" y="244"/>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3"/>
                    <a:pt x="63" y="253"/>
                    <a:pt x="63" y="253"/>
                  </a:cubicBezTo>
                  <a:cubicBezTo>
                    <a:pt x="65" y="255"/>
                    <a:pt x="65" y="255"/>
                    <a:pt x="65" y="255"/>
                  </a:cubicBezTo>
                  <a:cubicBezTo>
                    <a:pt x="67" y="257"/>
                    <a:pt x="67" y="257"/>
                    <a:pt x="67" y="257"/>
                  </a:cubicBezTo>
                  <a:cubicBezTo>
                    <a:pt x="70" y="259"/>
                    <a:pt x="70" y="259"/>
                    <a:pt x="70" y="259"/>
                  </a:cubicBezTo>
                  <a:cubicBezTo>
                    <a:pt x="72" y="260"/>
                    <a:pt x="72" y="260"/>
                    <a:pt x="72" y="260"/>
                  </a:cubicBezTo>
                  <a:cubicBezTo>
                    <a:pt x="75" y="262"/>
                    <a:pt x="75" y="262"/>
                    <a:pt x="75" y="262"/>
                  </a:cubicBezTo>
                  <a:cubicBezTo>
                    <a:pt x="79" y="264"/>
                    <a:pt x="79" y="264"/>
                    <a:pt x="79" y="264"/>
                  </a:cubicBezTo>
                  <a:cubicBezTo>
                    <a:pt x="82" y="265"/>
                    <a:pt x="82" y="265"/>
                    <a:pt x="82" y="265"/>
                  </a:cubicBezTo>
                  <a:cubicBezTo>
                    <a:pt x="86" y="267"/>
                    <a:pt x="86" y="267"/>
                    <a:pt x="86" y="267"/>
                  </a:cubicBezTo>
                  <a:cubicBezTo>
                    <a:pt x="90" y="269"/>
                    <a:pt x="90" y="269"/>
                    <a:pt x="90" y="269"/>
                  </a:cubicBezTo>
                  <a:cubicBezTo>
                    <a:pt x="93" y="270"/>
                    <a:pt x="93" y="270"/>
                    <a:pt x="93" y="270"/>
                  </a:cubicBezTo>
                  <a:cubicBezTo>
                    <a:pt x="97" y="271"/>
                    <a:pt x="97" y="271"/>
                    <a:pt x="97" y="271"/>
                  </a:cubicBezTo>
                  <a:cubicBezTo>
                    <a:pt x="101" y="271"/>
                    <a:pt x="101" y="271"/>
                    <a:pt x="101" y="271"/>
                  </a:cubicBezTo>
                  <a:cubicBezTo>
                    <a:pt x="106" y="271"/>
                    <a:pt x="106" y="271"/>
                    <a:pt x="106" y="271"/>
                  </a:cubicBezTo>
                  <a:cubicBezTo>
                    <a:pt x="110" y="271"/>
                    <a:pt x="110" y="271"/>
                    <a:pt x="110" y="271"/>
                  </a:cubicBezTo>
                  <a:cubicBezTo>
                    <a:pt x="115" y="270"/>
                    <a:pt x="115" y="270"/>
                    <a:pt x="115" y="270"/>
                  </a:cubicBezTo>
                  <a:cubicBezTo>
                    <a:pt x="120" y="269"/>
                    <a:pt x="120" y="269"/>
                    <a:pt x="120" y="269"/>
                  </a:cubicBezTo>
                  <a:cubicBezTo>
                    <a:pt x="125" y="268"/>
                    <a:pt x="125" y="268"/>
                    <a:pt x="125" y="268"/>
                  </a:cubicBezTo>
                  <a:cubicBezTo>
                    <a:pt x="130" y="267"/>
                    <a:pt x="130" y="267"/>
                    <a:pt x="130" y="267"/>
                  </a:cubicBezTo>
                  <a:cubicBezTo>
                    <a:pt x="135" y="265"/>
                    <a:pt x="135" y="265"/>
                    <a:pt x="135" y="265"/>
                  </a:cubicBezTo>
                  <a:cubicBezTo>
                    <a:pt x="141" y="263"/>
                    <a:pt x="141" y="263"/>
                    <a:pt x="141" y="263"/>
                  </a:cubicBezTo>
                  <a:cubicBezTo>
                    <a:pt x="146" y="260"/>
                    <a:pt x="146" y="260"/>
                    <a:pt x="146" y="260"/>
                  </a:cubicBezTo>
                  <a:cubicBezTo>
                    <a:pt x="152" y="258"/>
                    <a:pt x="152" y="258"/>
                    <a:pt x="152" y="258"/>
                  </a:cubicBezTo>
                  <a:cubicBezTo>
                    <a:pt x="157" y="255"/>
                    <a:pt x="157" y="255"/>
                    <a:pt x="157" y="255"/>
                  </a:cubicBezTo>
                  <a:cubicBezTo>
                    <a:pt x="163" y="252"/>
                    <a:pt x="163" y="252"/>
                    <a:pt x="163" y="252"/>
                  </a:cubicBezTo>
                  <a:cubicBezTo>
                    <a:pt x="169" y="249"/>
                    <a:pt x="169" y="249"/>
                    <a:pt x="169" y="249"/>
                  </a:cubicBezTo>
                  <a:cubicBezTo>
                    <a:pt x="174" y="246"/>
                    <a:pt x="174" y="246"/>
                    <a:pt x="174" y="246"/>
                  </a:cubicBezTo>
                  <a:cubicBezTo>
                    <a:pt x="180" y="242"/>
                    <a:pt x="180" y="242"/>
                    <a:pt x="180" y="242"/>
                  </a:cubicBezTo>
                  <a:cubicBezTo>
                    <a:pt x="185" y="239"/>
                    <a:pt x="185" y="239"/>
                    <a:pt x="185" y="239"/>
                  </a:cubicBezTo>
                  <a:cubicBezTo>
                    <a:pt x="191" y="236"/>
                    <a:pt x="191" y="236"/>
                    <a:pt x="191" y="236"/>
                  </a:cubicBezTo>
                  <a:cubicBezTo>
                    <a:pt x="196" y="232"/>
                    <a:pt x="196" y="232"/>
                    <a:pt x="196" y="232"/>
                  </a:cubicBezTo>
                  <a:cubicBezTo>
                    <a:pt x="201" y="229"/>
                    <a:pt x="201" y="229"/>
                    <a:pt x="201" y="229"/>
                  </a:cubicBezTo>
                  <a:cubicBezTo>
                    <a:pt x="206" y="225"/>
                    <a:pt x="206" y="225"/>
                    <a:pt x="206" y="225"/>
                  </a:cubicBezTo>
                  <a:cubicBezTo>
                    <a:pt x="211" y="221"/>
                    <a:pt x="211" y="221"/>
                    <a:pt x="211" y="221"/>
                  </a:cubicBezTo>
                  <a:cubicBezTo>
                    <a:pt x="216" y="218"/>
                    <a:pt x="216" y="218"/>
                    <a:pt x="216" y="218"/>
                  </a:cubicBezTo>
                  <a:cubicBezTo>
                    <a:pt x="220" y="215"/>
                    <a:pt x="220" y="215"/>
                    <a:pt x="220" y="215"/>
                  </a:cubicBezTo>
                  <a:cubicBezTo>
                    <a:pt x="225" y="211"/>
                    <a:pt x="225" y="211"/>
                    <a:pt x="225" y="211"/>
                  </a:cubicBezTo>
                  <a:cubicBezTo>
                    <a:pt x="229" y="208"/>
                    <a:pt x="229" y="208"/>
                    <a:pt x="229" y="208"/>
                  </a:cubicBezTo>
                  <a:cubicBezTo>
                    <a:pt x="233" y="205"/>
                    <a:pt x="233" y="205"/>
                    <a:pt x="233" y="205"/>
                  </a:cubicBezTo>
                  <a:cubicBezTo>
                    <a:pt x="236" y="202"/>
                    <a:pt x="236" y="202"/>
                    <a:pt x="236" y="202"/>
                  </a:cubicBezTo>
                  <a:cubicBezTo>
                    <a:pt x="239" y="199"/>
                    <a:pt x="239" y="199"/>
                    <a:pt x="239" y="199"/>
                  </a:cubicBezTo>
                  <a:cubicBezTo>
                    <a:pt x="242" y="196"/>
                    <a:pt x="242" y="196"/>
                    <a:pt x="242" y="196"/>
                  </a:cubicBezTo>
                  <a:cubicBezTo>
                    <a:pt x="250" y="190"/>
                    <a:pt x="250" y="190"/>
                    <a:pt x="250" y="190"/>
                  </a:cubicBezTo>
                  <a:cubicBezTo>
                    <a:pt x="256" y="183"/>
                    <a:pt x="256" y="183"/>
                    <a:pt x="256" y="183"/>
                  </a:cubicBezTo>
                  <a:cubicBezTo>
                    <a:pt x="262" y="177"/>
                    <a:pt x="262" y="177"/>
                    <a:pt x="262" y="177"/>
                  </a:cubicBezTo>
                  <a:cubicBezTo>
                    <a:pt x="267" y="171"/>
                    <a:pt x="267" y="171"/>
                    <a:pt x="267" y="171"/>
                  </a:cubicBezTo>
                  <a:cubicBezTo>
                    <a:pt x="271" y="165"/>
                    <a:pt x="271" y="165"/>
                    <a:pt x="271" y="165"/>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0"/>
                    <a:pt x="285" y="140"/>
                    <a:pt x="285" y="140"/>
                  </a:cubicBezTo>
                  <a:cubicBezTo>
                    <a:pt x="286" y="136"/>
                    <a:pt x="286" y="136"/>
                    <a:pt x="286" y="136"/>
                  </a:cubicBezTo>
                  <a:cubicBezTo>
                    <a:pt x="287" y="131"/>
                    <a:pt x="287" y="131"/>
                    <a:pt x="287" y="131"/>
                  </a:cubicBezTo>
                  <a:cubicBezTo>
                    <a:pt x="288" y="127"/>
                    <a:pt x="288" y="127"/>
                    <a:pt x="288" y="127"/>
                  </a:cubicBezTo>
                  <a:cubicBezTo>
                    <a:pt x="288" y="123"/>
                    <a:pt x="288" y="123"/>
                    <a:pt x="288" y="123"/>
                  </a:cubicBezTo>
                  <a:cubicBezTo>
                    <a:pt x="288" y="119"/>
                    <a:pt x="288" y="119"/>
                    <a:pt x="288" y="119"/>
                  </a:cubicBezTo>
                  <a:cubicBezTo>
                    <a:pt x="288" y="116"/>
                    <a:pt x="288" y="116"/>
                    <a:pt x="288" y="116"/>
                  </a:cubicBezTo>
                  <a:cubicBezTo>
                    <a:pt x="288" y="112"/>
                    <a:pt x="288" y="112"/>
                    <a:pt x="288" y="112"/>
                  </a:cubicBezTo>
                  <a:cubicBezTo>
                    <a:pt x="287" y="108"/>
                    <a:pt x="287" y="108"/>
                    <a:pt x="287" y="108"/>
                  </a:cubicBezTo>
                  <a:cubicBezTo>
                    <a:pt x="286" y="105"/>
                    <a:pt x="286" y="105"/>
                    <a:pt x="286" y="105"/>
                  </a:cubicBezTo>
                  <a:cubicBezTo>
                    <a:pt x="286" y="102"/>
                    <a:pt x="286" y="102"/>
                    <a:pt x="286" y="102"/>
                  </a:cubicBezTo>
                  <a:cubicBezTo>
                    <a:pt x="285" y="98"/>
                    <a:pt x="285" y="98"/>
                    <a:pt x="285" y="98"/>
                  </a:cubicBezTo>
                  <a:cubicBezTo>
                    <a:pt x="284" y="95"/>
                    <a:pt x="284" y="95"/>
                    <a:pt x="284" y="95"/>
                  </a:cubicBezTo>
                  <a:cubicBezTo>
                    <a:pt x="283" y="92"/>
                    <a:pt x="283" y="92"/>
                    <a:pt x="283" y="92"/>
                  </a:cubicBezTo>
                  <a:cubicBezTo>
                    <a:pt x="281" y="89"/>
                    <a:pt x="281" y="89"/>
                    <a:pt x="281" y="89"/>
                  </a:cubicBezTo>
                  <a:cubicBezTo>
                    <a:pt x="280" y="86"/>
                    <a:pt x="280" y="86"/>
                    <a:pt x="280" y="86"/>
                  </a:cubicBezTo>
                  <a:cubicBezTo>
                    <a:pt x="280" y="83"/>
                    <a:pt x="280" y="83"/>
                    <a:pt x="280" y="83"/>
                  </a:cubicBezTo>
                  <a:cubicBezTo>
                    <a:pt x="279" y="80"/>
                    <a:pt x="279" y="80"/>
                    <a:pt x="279" y="80"/>
                  </a:cubicBezTo>
                  <a:cubicBezTo>
                    <a:pt x="278" y="77"/>
                    <a:pt x="278" y="77"/>
                    <a:pt x="278" y="77"/>
                  </a:cubicBezTo>
                  <a:cubicBezTo>
                    <a:pt x="278" y="74"/>
                    <a:pt x="278" y="74"/>
                    <a:pt x="278" y="74"/>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59"/>
                    <a:pt x="279" y="59"/>
                    <a:pt x="279" y="59"/>
                  </a:cubicBezTo>
                  <a:cubicBezTo>
                    <a:pt x="280" y="58"/>
                    <a:pt x="280" y="58"/>
                    <a:pt x="280" y="58"/>
                  </a:cubicBezTo>
                  <a:cubicBezTo>
                    <a:pt x="280" y="58"/>
                    <a:pt x="280" y="58"/>
                    <a:pt x="280" y="58"/>
                  </a:cubicBezTo>
                  <a:cubicBezTo>
                    <a:pt x="281" y="57"/>
                    <a:pt x="281" y="57"/>
                    <a:pt x="281" y="57"/>
                  </a:cubicBezTo>
                  <a:cubicBezTo>
                    <a:pt x="282" y="56"/>
                    <a:pt x="282" y="56"/>
                    <a:pt x="282" y="56"/>
                  </a:cubicBezTo>
                  <a:cubicBezTo>
                    <a:pt x="282" y="55"/>
                    <a:pt x="282" y="55"/>
                    <a:pt x="282" y="55"/>
                  </a:cubicBezTo>
                  <a:cubicBezTo>
                    <a:pt x="283" y="55"/>
                    <a:pt x="283" y="55"/>
                    <a:pt x="283" y="55"/>
                  </a:cubicBezTo>
                  <a:cubicBezTo>
                    <a:pt x="284" y="54"/>
                    <a:pt x="284" y="54"/>
                    <a:pt x="284" y="54"/>
                  </a:cubicBezTo>
                  <a:cubicBezTo>
                    <a:pt x="285" y="53"/>
                    <a:pt x="285" y="53"/>
                    <a:pt x="285" y="53"/>
                  </a:cubicBezTo>
                  <a:cubicBezTo>
                    <a:pt x="286" y="52"/>
                    <a:pt x="286" y="52"/>
                    <a:pt x="286" y="52"/>
                  </a:cubicBezTo>
                  <a:cubicBezTo>
                    <a:pt x="287" y="51"/>
                    <a:pt x="287" y="51"/>
                    <a:pt x="287" y="51"/>
                  </a:cubicBezTo>
                  <a:cubicBezTo>
                    <a:pt x="289" y="50"/>
                    <a:pt x="289" y="50"/>
                    <a:pt x="289" y="50"/>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4"/>
                    <a:pt x="299" y="44"/>
                    <a:pt x="299" y="44"/>
                  </a:cubicBezTo>
                  <a:cubicBezTo>
                    <a:pt x="302" y="43"/>
                    <a:pt x="302" y="43"/>
                    <a:pt x="302" y="43"/>
                  </a:cubicBezTo>
                  <a:cubicBezTo>
                    <a:pt x="304" y="42"/>
                    <a:pt x="304" y="42"/>
                    <a:pt x="304" y="42"/>
                  </a:cubicBezTo>
                  <a:cubicBezTo>
                    <a:pt x="307" y="40"/>
                    <a:pt x="307" y="40"/>
                    <a:pt x="307" y="40"/>
                  </a:cubicBezTo>
                  <a:cubicBezTo>
                    <a:pt x="309" y="39"/>
                    <a:pt x="309" y="39"/>
                    <a:pt x="309" y="39"/>
                  </a:cubicBezTo>
                  <a:cubicBezTo>
                    <a:pt x="312" y="37"/>
                    <a:pt x="312" y="37"/>
                    <a:pt x="312" y="37"/>
                  </a:cubicBezTo>
                  <a:cubicBezTo>
                    <a:pt x="315" y="36"/>
                    <a:pt x="315" y="36"/>
                    <a:pt x="315" y="36"/>
                  </a:cubicBezTo>
                  <a:cubicBezTo>
                    <a:pt x="318" y="34"/>
                    <a:pt x="318" y="34"/>
                    <a:pt x="318" y="34"/>
                  </a:cubicBezTo>
                  <a:cubicBezTo>
                    <a:pt x="322" y="32"/>
                    <a:pt x="322" y="32"/>
                    <a:pt x="322" y="32"/>
                  </a:cubicBezTo>
                  <a:cubicBezTo>
                    <a:pt x="326" y="29"/>
                    <a:pt x="326" y="29"/>
                    <a:pt x="326" y="29"/>
                  </a:cubicBezTo>
                  <a:cubicBezTo>
                    <a:pt x="330" y="27"/>
                    <a:pt x="330" y="27"/>
                    <a:pt x="330" y="27"/>
                  </a:cubicBezTo>
                  <a:cubicBezTo>
                    <a:pt x="334" y="25"/>
                    <a:pt x="334" y="25"/>
                    <a:pt x="334" y="25"/>
                  </a:cubicBezTo>
                  <a:cubicBezTo>
                    <a:pt x="338" y="23"/>
                    <a:pt x="338" y="23"/>
                    <a:pt x="338" y="23"/>
                  </a:cubicBezTo>
                  <a:cubicBezTo>
                    <a:pt x="341" y="20"/>
                    <a:pt x="341" y="20"/>
                    <a:pt x="341" y="20"/>
                  </a:cubicBezTo>
                  <a:cubicBezTo>
                    <a:pt x="345" y="18"/>
                    <a:pt x="345" y="18"/>
                    <a:pt x="345" y="18"/>
                  </a:cubicBezTo>
                  <a:cubicBezTo>
                    <a:pt x="348" y="16"/>
                    <a:pt x="348" y="16"/>
                    <a:pt x="348" y="16"/>
                  </a:cubicBezTo>
                  <a:cubicBezTo>
                    <a:pt x="352" y="14"/>
                    <a:pt x="352" y="14"/>
                    <a:pt x="352" y="14"/>
                  </a:cubicBezTo>
                  <a:cubicBezTo>
                    <a:pt x="355" y="13"/>
                    <a:pt x="355" y="13"/>
                    <a:pt x="355" y="13"/>
                  </a:cubicBezTo>
                  <a:cubicBezTo>
                    <a:pt x="358" y="11"/>
                    <a:pt x="358" y="11"/>
                    <a:pt x="358" y="11"/>
                  </a:cubicBezTo>
                  <a:cubicBezTo>
                    <a:pt x="361" y="9"/>
                    <a:pt x="361" y="9"/>
                    <a:pt x="361" y="9"/>
                  </a:cubicBezTo>
                  <a:cubicBezTo>
                    <a:pt x="364" y="8"/>
                    <a:pt x="364" y="8"/>
                    <a:pt x="364" y="8"/>
                  </a:cubicBezTo>
                  <a:cubicBezTo>
                    <a:pt x="366" y="6"/>
                    <a:pt x="366" y="6"/>
                    <a:pt x="366" y="6"/>
                  </a:cubicBezTo>
                  <a:cubicBezTo>
                    <a:pt x="369" y="5"/>
                    <a:pt x="369" y="5"/>
                    <a:pt x="369" y="5"/>
                  </a:cubicBezTo>
                  <a:cubicBezTo>
                    <a:pt x="372" y="4"/>
                    <a:pt x="372" y="4"/>
                    <a:pt x="372" y="4"/>
                  </a:cubicBezTo>
                  <a:cubicBezTo>
                    <a:pt x="374" y="3"/>
                    <a:pt x="374" y="3"/>
                    <a:pt x="374" y="3"/>
                  </a:cubicBezTo>
                  <a:cubicBezTo>
                    <a:pt x="376" y="2"/>
                    <a:pt x="376" y="2"/>
                    <a:pt x="376" y="2"/>
                  </a:cubicBezTo>
                  <a:cubicBezTo>
                    <a:pt x="378" y="1"/>
                    <a:pt x="378" y="1"/>
                    <a:pt x="378" y="1"/>
                  </a:cubicBezTo>
                  <a:cubicBezTo>
                    <a:pt x="380" y="0"/>
                    <a:pt x="380" y="0"/>
                    <a:pt x="380" y="0"/>
                  </a:cubicBezTo>
                  <a:cubicBezTo>
                    <a:pt x="382" y="0"/>
                    <a:pt x="382" y="0"/>
                    <a:pt x="382" y="0"/>
                  </a:cubicBezTo>
                  <a:cubicBezTo>
                    <a:pt x="384" y="0"/>
                    <a:pt x="384" y="0"/>
                    <a:pt x="384" y="0"/>
                  </a:cubicBezTo>
                  <a:cubicBezTo>
                    <a:pt x="386" y="0"/>
                    <a:pt x="386" y="0"/>
                    <a:pt x="386" y="0"/>
                  </a:cubicBezTo>
                  <a:cubicBezTo>
                    <a:pt x="387" y="0"/>
                    <a:pt x="387" y="0"/>
                    <a:pt x="387" y="0"/>
                  </a:cubicBezTo>
                  <a:cubicBezTo>
                    <a:pt x="389" y="1"/>
                    <a:pt x="389" y="1"/>
                    <a:pt x="389" y="1"/>
                  </a:cubicBezTo>
                  <a:cubicBezTo>
                    <a:pt x="390" y="1"/>
                    <a:pt x="390" y="1"/>
                    <a:pt x="390" y="1"/>
                  </a:cubicBezTo>
                  <a:cubicBezTo>
                    <a:pt x="391" y="2"/>
                    <a:pt x="391" y="2"/>
                    <a:pt x="391" y="2"/>
                  </a:cubicBezTo>
                  <a:cubicBezTo>
                    <a:pt x="392" y="3"/>
                    <a:pt x="392" y="3"/>
                    <a:pt x="392" y="3"/>
                  </a:cubicBezTo>
                  <a:cubicBezTo>
                    <a:pt x="393" y="5"/>
                    <a:pt x="393" y="5"/>
                    <a:pt x="393" y="5"/>
                  </a:cubicBezTo>
                  <a:cubicBezTo>
                    <a:pt x="394" y="6"/>
                    <a:pt x="394" y="6"/>
                    <a:pt x="394" y="6"/>
                  </a:cubicBezTo>
                  <a:cubicBezTo>
                    <a:pt x="394" y="8"/>
                    <a:pt x="394" y="8"/>
                    <a:pt x="394" y="8"/>
                  </a:cubicBezTo>
                  <a:cubicBezTo>
                    <a:pt x="395" y="10"/>
                    <a:pt x="395" y="10"/>
                    <a:pt x="395" y="10"/>
                  </a:cubicBezTo>
                  <a:cubicBezTo>
                    <a:pt x="395" y="12"/>
                    <a:pt x="395" y="12"/>
                    <a:pt x="395" y="12"/>
                  </a:cubicBezTo>
                  <a:cubicBezTo>
                    <a:pt x="396" y="15"/>
                    <a:pt x="396" y="15"/>
                    <a:pt x="396" y="15"/>
                  </a:cubicBezTo>
                  <a:cubicBezTo>
                    <a:pt x="396" y="18"/>
                    <a:pt x="396" y="18"/>
                    <a:pt x="396" y="18"/>
                  </a:cubicBezTo>
                  <a:cubicBezTo>
                    <a:pt x="396" y="21"/>
                    <a:pt x="396" y="21"/>
                    <a:pt x="396" y="21"/>
                  </a:cubicBezTo>
                  <a:cubicBezTo>
                    <a:pt x="396" y="23"/>
                    <a:pt x="396" y="23"/>
                    <a:pt x="396" y="23"/>
                  </a:cubicBezTo>
                  <a:cubicBezTo>
                    <a:pt x="396" y="26"/>
                    <a:pt x="396" y="26"/>
                    <a:pt x="396" y="26"/>
                  </a:cubicBezTo>
                  <a:cubicBezTo>
                    <a:pt x="396" y="29"/>
                    <a:pt x="396" y="29"/>
                    <a:pt x="396" y="29"/>
                  </a:cubicBezTo>
                  <a:cubicBezTo>
                    <a:pt x="395" y="32"/>
                    <a:pt x="395" y="32"/>
                    <a:pt x="395" y="32"/>
                  </a:cubicBezTo>
                  <a:cubicBezTo>
                    <a:pt x="395" y="35"/>
                    <a:pt x="395" y="35"/>
                    <a:pt x="395" y="35"/>
                  </a:cubicBezTo>
                  <a:cubicBezTo>
                    <a:pt x="394" y="37"/>
                    <a:pt x="394" y="37"/>
                    <a:pt x="394" y="37"/>
                  </a:cubicBezTo>
                  <a:cubicBezTo>
                    <a:pt x="394" y="40"/>
                    <a:pt x="394" y="40"/>
                    <a:pt x="394" y="40"/>
                  </a:cubicBezTo>
                  <a:cubicBezTo>
                    <a:pt x="393" y="43"/>
                    <a:pt x="393" y="43"/>
                    <a:pt x="393" y="43"/>
                  </a:cubicBezTo>
                  <a:cubicBezTo>
                    <a:pt x="392" y="46"/>
                    <a:pt x="392" y="46"/>
                    <a:pt x="392" y="46"/>
                  </a:cubicBezTo>
                  <a:cubicBezTo>
                    <a:pt x="392" y="49"/>
                    <a:pt x="392" y="49"/>
                    <a:pt x="392" y="49"/>
                  </a:cubicBezTo>
                  <a:cubicBezTo>
                    <a:pt x="391" y="52"/>
                    <a:pt x="391" y="52"/>
                    <a:pt x="391" y="52"/>
                  </a:cubicBezTo>
                  <a:cubicBezTo>
                    <a:pt x="389" y="55"/>
                    <a:pt x="389" y="55"/>
                    <a:pt x="389" y="55"/>
                  </a:cubicBezTo>
                  <a:cubicBezTo>
                    <a:pt x="388" y="58"/>
                    <a:pt x="388" y="58"/>
                    <a:pt x="388" y="58"/>
                  </a:cubicBezTo>
                  <a:cubicBezTo>
                    <a:pt x="387" y="61"/>
                    <a:pt x="387" y="61"/>
                    <a:pt x="387" y="61"/>
                  </a:cubicBezTo>
                  <a:cubicBezTo>
                    <a:pt x="386" y="64"/>
                    <a:pt x="386" y="64"/>
                    <a:pt x="386" y="64"/>
                  </a:cubicBezTo>
                  <a:cubicBezTo>
                    <a:pt x="384" y="67"/>
                    <a:pt x="384" y="67"/>
                    <a:pt x="384" y="67"/>
                  </a:cubicBezTo>
                  <a:cubicBezTo>
                    <a:pt x="383" y="71"/>
                    <a:pt x="383" y="71"/>
                    <a:pt x="383" y="71"/>
                  </a:cubicBezTo>
                  <a:cubicBezTo>
                    <a:pt x="381" y="74"/>
                    <a:pt x="381" y="74"/>
                    <a:pt x="381" y="74"/>
                  </a:cubicBezTo>
                  <a:cubicBezTo>
                    <a:pt x="380" y="77"/>
                    <a:pt x="380" y="77"/>
                    <a:pt x="380" y="77"/>
                  </a:cubicBezTo>
                  <a:cubicBezTo>
                    <a:pt x="378" y="81"/>
                    <a:pt x="378" y="81"/>
                    <a:pt x="378" y="81"/>
                  </a:cubicBezTo>
                  <a:cubicBezTo>
                    <a:pt x="376" y="84"/>
                    <a:pt x="376" y="84"/>
                    <a:pt x="376" y="84"/>
                  </a:cubicBezTo>
                  <a:cubicBezTo>
                    <a:pt x="374" y="87"/>
                    <a:pt x="374" y="87"/>
                    <a:pt x="374" y="87"/>
                  </a:cubicBezTo>
                  <a:cubicBezTo>
                    <a:pt x="372" y="91"/>
                    <a:pt x="372" y="91"/>
                    <a:pt x="372" y="91"/>
                  </a:cubicBezTo>
                  <a:cubicBezTo>
                    <a:pt x="370" y="95"/>
                    <a:pt x="370" y="95"/>
                    <a:pt x="370" y="95"/>
                  </a:cubicBezTo>
                  <a:cubicBezTo>
                    <a:pt x="368" y="98"/>
                    <a:pt x="368" y="98"/>
                    <a:pt x="368" y="98"/>
                  </a:cubicBezTo>
                  <a:cubicBezTo>
                    <a:pt x="366" y="102"/>
                    <a:pt x="366" y="102"/>
                    <a:pt x="366" y="102"/>
                  </a:cubicBezTo>
                  <a:cubicBezTo>
                    <a:pt x="363" y="106"/>
                    <a:pt x="363" y="106"/>
                    <a:pt x="363" y="106"/>
                  </a:cubicBezTo>
                  <a:cubicBezTo>
                    <a:pt x="361" y="110"/>
                    <a:pt x="361" y="110"/>
                    <a:pt x="361" y="110"/>
                  </a:cubicBezTo>
                  <a:cubicBezTo>
                    <a:pt x="358" y="114"/>
                    <a:pt x="358" y="114"/>
                    <a:pt x="358" y="114"/>
                  </a:cubicBezTo>
                  <a:cubicBezTo>
                    <a:pt x="358" y="115"/>
                    <a:pt x="358" y="115"/>
                    <a:pt x="358" y="115"/>
                  </a:cubicBezTo>
                  <a:cubicBezTo>
                    <a:pt x="330" y="158"/>
                    <a:pt x="334" y="175"/>
                    <a:pt x="324" y="236"/>
                  </a:cubicBezTo>
                  <a:cubicBezTo>
                    <a:pt x="321" y="246"/>
                    <a:pt x="321" y="246"/>
                    <a:pt x="321" y="246"/>
                  </a:cubicBezTo>
                  <a:cubicBezTo>
                    <a:pt x="318" y="257"/>
                    <a:pt x="318" y="257"/>
                    <a:pt x="318" y="257"/>
                  </a:cubicBezTo>
                  <a:cubicBezTo>
                    <a:pt x="315" y="267"/>
                    <a:pt x="315" y="267"/>
                    <a:pt x="315" y="267"/>
                  </a:cubicBezTo>
                  <a:cubicBezTo>
                    <a:pt x="311" y="276"/>
                    <a:pt x="311" y="276"/>
                    <a:pt x="311" y="276"/>
                  </a:cubicBezTo>
                  <a:cubicBezTo>
                    <a:pt x="307" y="286"/>
                    <a:pt x="307" y="286"/>
                    <a:pt x="307" y="286"/>
                  </a:cubicBezTo>
                  <a:cubicBezTo>
                    <a:pt x="302" y="295"/>
                    <a:pt x="302" y="295"/>
                    <a:pt x="302" y="295"/>
                  </a:cubicBezTo>
                  <a:cubicBezTo>
                    <a:pt x="297" y="304"/>
                    <a:pt x="297" y="304"/>
                    <a:pt x="297" y="304"/>
                  </a:cubicBezTo>
                  <a:cubicBezTo>
                    <a:pt x="245" y="388"/>
                    <a:pt x="152" y="429"/>
                    <a:pt x="61" y="420"/>
                  </a:cubicBezTo>
                  <a:cubicBezTo>
                    <a:pt x="58" y="420"/>
                    <a:pt x="58" y="420"/>
                    <a:pt x="58" y="420"/>
                  </a:cubicBezTo>
                  <a:cubicBezTo>
                    <a:pt x="55" y="419"/>
                    <a:pt x="55" y="419"/>
                    <a:pt x="55" y="419"/>
                  </a:cubicBezTo>
                  <a:cubicBezTo>
                    <a:pt x="52" y="419"/>
                    <a:pt x="52" y="419"/>
                    <a:pt x="52" y="419"/>
                  </a:cubicBezTo>
                  <a:cubicBezTo>
                    <a:pt x="49" y="419"/>
                    <a:pt x="49" y="419"/>
                    <a:pt x="49" y="419"/>
                  </a:cubicBezTo>
                  <a:cubicBezTo>
                    <a:pt x="47" y="418"/>
                    <a:pt x="47" y="418"/>
                    <a:pt x="47" y="418"/>
                  </a:cubicBezTo>
                  <a:cubicBezTo>
                    <a:pt x="44" y="418"/>
                    <a:pt x="44" y="418"/>
                    <a:pt x="44" y="418"/>
                  </a:cubicBezTo>
                  <a:cubicBezTo>
                    <a:pt x="42" y="417"/>
                    <a:pt x="42" y="417"/>
                    <a:pt x="42" y="417"/>
                  </a:cubicBezTo>
                  <a:cubicBezTo>
                    <a:pt x="39" y="417"/>
                    <a:pt x="39" y="417"/>
                    <a:pt x="39" y="417"/>
                  </a:cubicBezTo>
                  <a:cubicBezTo>
                    <a:pt x="37" y="417"/>
                    <a:pt x="37" y="417"/>
                    <a:pt x="37" y="417"/>
                  </a:cubicBezTo>
                  <a:cubicBezTo>
                    <a:pt x="35" y="416"/>
                    <a:pt x="35" y="416"/>
                    <a:pt x="35" y="416"/>
                  </a:cubicBezTo>
                  <a:cubicBezTo>
                    <a:pt x="32" y="416"/>
                    <a:pt x="32" y="416"/>
                    <a:pt x="32" y="416"/>
                  </a:cubicBezTo>
                  <a:cubicBezTo>
                    <a:pt x="30" y="416"/>
                    <a:pt x="30" y="416"/>
                    <a:pt x="30" y="416"/>
                  </a:cubicBezTo>
                  <a:cubicBezTo>
                    <a:pt x="28" y="415"/>
                    <a:pt x="28" y="415"/>
                    <a:pt x="28" y="415"/>
                  </a:cubicBezTo>
                  <a:lnTo>
                    <a:pt x="0" y="357"/>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2" name="Freeform 3572"/>
            <p:cNvSpPr/>
            <p:nvPr/>
          </p:nvSpPr>
          <p:spPr bwMode="auto">
            <a:xfrm>
              <a:off x="-9822657" y="-8078788"/>
              <a:ext cx="2417763" cy="1379538"/>
            </a:xfrm>
            <a:custGeom>
              <a:avLst/>
              <a:gdLst>
                <a:gd name="T0" fmla="*/ 799 w 1523"/>
                <a:gd name="T1" fmla="*/ 867 h 869"/>
                <a:gd name="T2" fmla="*/ 847 w 1523"/>
                <a:gd name="T3" fmla="*/ 864 h 869"/>
                <a:gd name="T4" fmla="*/ 901 w 1523"/>
                <a:gd name="T5" fmla="*/ 848 h 869"/>
                <a:gd name="T6" fmla="*/ 958 w 1523"/>
                <a:gd name="T7" fmla="*/ 822 h 869"/>
                <a:gd name="T8" fmla="*/ 1015 w 1523"/>
                <a:gd name="T9" fmla="*/ 791 h 869"/>
                <a:gd name="T10" fmla="*/ 1067 w 1523"/>
                <a:gd name="T11" fmla="*/ 758 h 869"/>
                <a:gd name="T12" fmla="*/ 1114 w 1523"/>
                <a:gd name="T13" fmla="*/ 725 h 869"/>
                <a:gd name="T14" fmla="*/ 1152 w 1523"/>
                <a:gd name="T15" fmla="*/ 694 h 869"/>
                <a:gd name="T16" fmla="*/ 1208 w 1523"/>
                <a:gd name="T17" fmla="*/ 642 h 869"/>
                <a:gd name="T18" fmla="*/ 1249 w 1523"/>
                <a:gd name="T19" fmla="*/ 590 h 869"/>
                <a:gd name="T20" fmla="*/ 1270 w 1523"/>
                <a:gd name="T21" fmla="*/ 543 h 869"/>
                <a:gd name="T22" fmla="*/ 1275 w 1523"/>
                <a:gd name="T23" fmla="*/ 505 h 869"/>
                <a:gd name="T24" fmla="*/ 1270 w 1523"/>
                <a:gd name="T25" fmla="*/ 470 h 869"/>
                <a:gd name="T26" fmla="*/ 1260 w 1523"/>
                <a:gd name="T27" fmla="*/ 439 h 869"/>
                <a:gd name="T28" fmla="*/ 1251 w 1523"/>
                <a:gd name="T29" fmla="*/ 411 h 869"/>
                <a:gd name="T30" fmla="*/ 1246 w 1523"/>
                <a:gd name="T31" fmla="*/ 382 h 869"/>
                <a:gd name="T32" fmla="*/ 1249 w 1523"/>
                <a:gd name="T33" fmla="*/ 368 h 869"/>
                <a:gd name="T34" fmla="*/ 1251 w 1523"/>
                <a:gd name="T35" fmla="*/ 359 h 869"/>
                <a:gd name="T36" fmla="*/ 1258 w 1523"/>
                <a:gd name="T37" fmla="*/ 352 h 869"/>
                <a:gd name="T38" fmla="*/ 1265 w 1523"/>
                <a:gd name="T39" fmla="*/ 345 h 869"/>
                <a:gd name="T40" fmla="*/ 1279 w 1523"/>
                <a:gd name="T41" fmla="*/ 338 h 869"/>
                <a:gd name="T42" fmla="*/ 1296 w 1523"/>
                <a:gd name="T43" fmla="*/ 326 h 869"/>
                <a:gd name="T44" fmla="*/ 1319 w 1523"/>
                <a:gd name="T45" fmla="*/ 314 h 869"/>
                <a:gd name="T46" fmla="*/ 1350 w 1523"/>
                <a:gd name="T47" fmla="*/ 300 h 869"/>
                <a:gd name="T48" fmla="*/ 1390 w 1523"/>
                <a:gd name="T49" fmla="*/ 278 h 869"/>
                <a:gd name="T50" fmla="*/ 1426 w 1523"/>
                <a:gd name="T51" fmla="*/ 257 h 869"/>
                <a:gd name="T52" fmla="*/ 1459 w 1523"/>
                <a:gd name="T53" fmla="*/ 241 h 869"/>
                <a:gd name="T54" fmla="*/ 1485 w 1523"/>
                <a:gd name="T55" fmla="*/ 226 h 869"/>
                <a:gd name="T56" fmla="*/ 1509 w 1523"/>
                <a:gd name="T57" fmla="*/ 219 h 869"/>
                <a:gd name="T58" fmla="*/ 743 w 1523"/>
                <a:gd name="T59" fmla="*/ 0 h 869"/>
                <a:gd name="T60" fmla="*/ 724 w 1523"/>
                <a:gd name="T61" fmla="*/ 2 h 869"/>
                <a:gd name="T62" fmla="*/ 700 w 1523"/>
                <a:gd name="T63" fmla="*/ 11 h 869"/>
                <a:gd name="T64" fmla="*/ 672 w 1523"/>
                <a:gd name="T65" fmla="*/ 26 h 869"/>
                <a:gd name="T66" fmla="*/ 639 w 1523"/>
                <a:gd name="T67" fmla="*/ 42 h 869"/>
                <a:gd name="T68" fmla="*/ 601 w 1523"/>
                <a:gd name="T69" fmla="*/ 63 h 869"/>
                <a:gd name="T70" fmla="*/ 563 w 1523"/>
                <a:gd name="T71" fmla="*/ 85 h 869"/>
                <a:gd name="T72" fmla="*/ 535 w 1523"/>
                <a:gd name="T73" fmla="*/ 99 h 869"/>
                <a:gd name="T74" fmla="*/ 513 w 1523"/>
                <a:gd name="T75" fmla="*/ 111 h 869"/>
                <a:gd name="T76" fmla="*/ 497 w 1523"/>
                <a:gd name="T77" fmla="*/ 120 h 869"/>
                <a:gd name="T78" fmla="*/ 485 w 1523"/>
                <a:gd name="T79" fmla="*/ 127 h 869"/>
                <a:gd name="T80" fmla="*/ 478 w 1523"/>
                <a:gd name="T81" fmla="*/ 134 h 869"/>
                <a:gd name="T82" fmla="*/ 471 w 1523"/>
                <a:gd name="T83" fmla="*/ 141 h 869"/>
                <a:gd name="T84" fmla="*/ 468 w 1523"/>
                <a:gd name="T85" fmla="*/ 151 h 869"/>
                <a:gd name="T86" fmla="*/ 468 w 1523"/>
                <a:gd name="T87" fmla="*/ 170 h 869"/>
                <a:gd name="T88" fmla="*/ 473 w 1523"/>
                <a:gd name="T89" fmla="*/ 198 h 869"/>
                <a:gd name="T90" fmla="*/ 485 w 1523"/>
                <a:gd name="T91" fmla="*/ 226 h 869"/>
                <a:gd name="T92" fmla="*/ 494 w 1523"/>
                <a:gd name="T93" fmla="*/ 260 h 869"/>
                <a:gd name="T94" fmla="*/ 497 w 1523"/>
                <a:gd name="T95" fmla="*/ 295 h 869"/>
                <a:gd name="T96" fmla="*/ 487 w 1523"/>
                <a:gd name="T97" fmla="*/ 335 h 869"/>
                <a:gd name="T98" fmla="*/ 464 w 1523"/>
                <a:gd name="T99" fmla="*/ 382 h 869"/>
                <a:gd name="T100" fmla="*/ 414 w 1523"/>
                <a:gd name="T101" fmla="*/ 439 h 869"/>
                <a:gd name="T102" fmla="*/ 364 w 1523"/>
                <a:gd name="T103" fmla="*/ 484 h 869"/>
                <a:gd name="T104" fmla="*/ 324 w 1523"/>
                <a:gd name="T105" fmla="*/ 512 h 869"/>
                <a:gd name="T106" fmla="*/ 275 w 1523"/>
                <a:gd name="T107" fmla="*/ 548 h 869"/>
                <a:gd name="T108" fmla="*/ 220 w 1523"/>
                <a:gd name="T109" fmla="*/ 581 h 869"/>
                <a:gd name="T110" fmla="*/ 163 w 1523"/>
                <a:gd name="T111" fmla="*/ 609 h 869"/>
                <a:gd name="T112" fmla="*/ 109 w 1523"/>
                <a:gd name="T113" fmla="*/ 633 h 869"/>
                <a:gd name="T114" fmla="*/ 55 w 1523"/>
                <a:gd name="T115" fmla="*/ 647 h 869"/>
                <a:gd name="T116" fmla="*/ 10 w 1523"/>
                <a:gd name="T117" fmla="*/ 647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3" h="869">
                  <a:moveTo>
                    <a:pt x="0" y="645"/>
                  </a:moveTo>
                  <a:lnTo>
                    <a:pt x="778" y="864"/>
                  </a:lnTo>
                  <a:lnTo>
                    <a:pt x="788" y="867"/>
                  </a:lnTo>
                  <a:lnTo>
                    <a:pt x="799" y="867"/>
                  </a:lnTo>
                  <a:lnTo>
                    <a:pt x="811" y="869"/>
                  </a:lnTo>
                  <a:lnTo>
                    <a:pt x="823" y="867"/>
                  </a:lnTo>
                  <a:lnTo>
                    <a:pt x="835" y="867"/>
                  </a:lnTo>
                  <a:lnTo>
                    <a:pt x="847" y="864"/>
                  </a:lnTo>
                  <a:lnTo>
                    <a:pt x="858" y="860"/>
                  </a:lnTo>
                  <a:lnTo>
                    <a:pt x="873" y="857"/>
                  </a:lnTo>
                  <a:lnTo>
                    <a:pt x="887" y="853"/>
                  </a:lnTo>
                  <a:lnTo>
                    <a:pt x="901" y="848"/>
                  </a:lnTo>
                  <a:lnTo>
                    <a:pt x="915" y="841"/>
                  </a:lnTo>
                  <a:lnTo>
                    <a:pt x="929" y="836"/>
                  </a:lnTo>
                  <a:lnTo>
                    <a:pt x="944" y="829"/>
                  </a:lnTo>
                  <a:lnTo>
                    <a:pt x="958" y="822"/>
                  </a:lnTo>
                  <a:lnTo>
                    <a:pt x="972" y="815"/>
                  </a:lnTo>
                  <a:lnTo>
                    <a:pt x="986" y="808"/>
                  </a:lnTo>
                  <a:lnTo>
                    <a:pt x="1000" y="798"/>
                  </a:lnTo>
                  <a:lnTo>
                    <a:pt x="1015" y="791"/>
                  </a:lnTo>
                  <a:lnTo>
                    <a:pt x="1026" y="782"/>
                  </a:lnTo>
                  <a:lnTo>
                    <a:pt x="1041" y="775"/>
                  </a:lnTo>
                  <a:lnTo>
                    <a:pt x="1055" y="765"/>
                  </a:lnTo>
                  <a:lnTo>
                    <a:pt x="1067" y="758"/>
                  </a:lnTo>
                  <a:lnTo>
                    <a:pt x="1078" y="749"/>
                  </a:lnTo>
                  <a:lnTo>
                    <a:pt x="1093" y="742"/>
                  </a:lnTo>
                  <a:lnTo>
                    <a:pt x="1102" y="732"/>
                  </a:lnTo>
                  <a:lnTo>
                    <a:pt x="1114" y="725"/>
                  </a:lnTo>
                  <a:lnTo>
                    <a:pt x="1123" y="718"/>
                  </a:lnTo>
                  <a:lnTo>
                    <a:pt x="1135" y="709"/>
                  </a:lnTo>
                  <a:lnTo>
                    <a:pt x="1142" y="701"/>
                  </a:lnTo>
                  <a:lnTo>
                    <a:pt x="1152" y="694"/>
                  </a:lnTo>
                  <a:lnTo>
                    <a:pt x="1159" y="690"/>
                  </a:lnTo>
                  <a:lnTo>
                    <a:pt x="1178" y="673"/>
                  </a:lnTo>
                  <a:lnTo>
                    <a:pt x="1194" y="657"/>
                  </a:lnTo>
                  <a:lnTo>
                    <a:pt x="1208" y="642"/>
                  </a:lnTo>
                  <a:lnTo>
                    <a:pt x="1220" y="628"/>
                  </a:lnTo>
                  <a:lnTo>
                    <a:pt x="1232" y="614"/>
                  </a:lnTo>
                  <a:lnTo>
                    <a:pt x="1241" y="602"/>
                  </a:lnTo>
                  <a:lnTo>
                    <a:pt x="1249" y="590"/>
                  </a:lnTo>
                  <a:lnTo>
                    <a:pt x="1256" y="576"/>
                  </a:lnTo>
                  <a:lnTo>
                    <a:pt x="1263" y="564"/>
                  </a:lnTo>
                  <a:lnTo>
                    <a:pt x="1267" y="555"/>
                  </a:lnTo>
                  <a:lnTo>
                    <a:pt x="1270" y="543"/>
                  </a:lnTo>
                  <a:lnTo>
                    <a:pt x="1272" y="534"/>
                  </a:lnTo>
                  <a:lnTo>
                    <a:pt x="1275" y="524"/>
                  </a:lnTo>
                  <a:lnTo>
                    <a:pt x="1275" y="512"/>
                  </a:lnTo>
                  <a:lnTo>
                    <a:pt x="1275" y="505"/>
                  </a:lnTo>
                  <a:lnTo>
                    <a:pt x="1275" y="496"/>
                  </a:lnTo>
                  <a:lnTo>
                    <a:pt x="1275" y="486"/>
                  </a:lnTo>
                  <a:lnTo>
                    <a:pt x="1272" y="479"/>
                  </a:lnTo>
                  <a:lnTo>
                    <a:pt x="1270" y="470"/>
                  </a:lnTo>
                  <a:lnTo>
                    <a:pt x="1267" y="463"/>
                  </a:lnTo>
                  <a:lnTo>
                    <a:pt x="1265" y="453"/>
                  </a:lnTo>
                  <a:lnTo>
                    <a:pt x="1263" y="446"/>
                  </a:lnTo>
                  <a:lnTo>
                    <a:pt x="1260" y="439"/>
                  </a:lnTo>
                  <a:lnTo>
                    <a:pt x="1258" y="432"/>
                  </a:lnTo>
                  <a:lnTo>
                    <a:pt x="1256" y="425"/>
                  </a:lnTo>
                  <a:lnTo>
                    <a:pt x="1253" y="418"/>
                  </a:lnTo>
                  <a:lnTo>
                    <a:pt x="1251" y="411"/>
                  </a:lnTo>
                  <a:lnTo>
                    <a:pt x="1249" y="404"/>
                  </a:lnTo>
                  <a:lnTo>
                    <a:pt x="1246" y="397"/>
                  </a:lnTo>
                  <a:lnTo>
                    <a:pt x="1246" y="390"/>
                  </a:lnTo>
                  <a:lnTo>
                    <a:pt x="1246" y="382"/>
                  </a:lnTo>
                  <a:lnTo>
                    <a:pt x="1246" y="375"/>
                  </a:lnTo>
                  <a:lnTo>
                    <a:pt x="1246" y="373"/>
                  </a:lnTo>
                  <a:lnTo>
                    <a:pt x="1249" y="371"/>
                  </a:lnTo>
                  <a:lnTo>
                    <a:pt x="1249" y="368"/>
                  </a:lnTo>
                  <a:lnTo>
                    <a:pt x="1249" y="366"/>
                  </a:lnTo>
                  <a:lnTo>
                    <a:pt x="1249" y="364"/>
                  </a:lnTo>
                  <a:lnTo>
                    <a:pt x="1251" y="361"/>
                  </a:lnTo>
                  <a:lnTo>
                    <a:pt x="1251" y="359"/>
                  </a:lnTo>
                  <a:lnTo>
                    <a:pt x="1253" y="356"/>
                  </a:lnTo>
                  <a:lnTo>
                    <a:pt x="1253" y="356"/>
                  </a:lnTo>
                  <a:lnTo>
                    <a:pt x="1256" y="354"/>
                  </a:lnTo>
                  <a:lnTo>
                    <a:pt x="1258" y="352"/>
                  </a:lnTo>
                  <a:lnTo>
                    <a:pt x="1258" y="349"/>
                  </a:lnTo>
                  <a:lnTo>
                    <a:pt x="1260" y="349"/>
                  </a:lnTo>
                  <a:lnTo>
                    <a:pt x="1263" y="347"/>
                  </a:lnTo>
                  <a:lnTo>
                    <a:pt x="1265" y="345"/>
                  </a:lnTo>
                  <a:lnTo>
                    <a:pt x="1267" y="342"/>
                  </a:lnTo>
                  <a:lnTo>
                    <a:pt x="1272" y="340"/>
                  </a:lnTo>
                  <a:lnTo>
                    <a:pt x="1275" y="340"/>
                  </a:lnTo>
                  <a:lnTo>
                    <a:pt x="1279" y="338"/>
                  </a:lnTo>
                  <a:lnTo>
                    <a:pt x="1282" y="335"/>
                  </a:lnTo>
                  <a:lnTo>
                    <a:pt x="1286" y="333"/>
                  </a:lnTo>
                  <a:lnTo>
                    <a:pt x="1291" y="330"/>
                  </a:lnTo>
                  <a:lnTo>
                    <a:pt x="1296" y="326"/>
                  </a:lnTo>
                  <a:lnTo>
                    <a:pt x="1303" y="323"/>
                  </a:lnTo>
                  <a:lnTo>
                    <a:pt x="1308" y="321"/>
                  </a:lnTo>
                  <a:lnTo>
                    <a:pt x="1315" y="319"/>
                  </a:lnTo>
                  <a:lnTo>
                    <a:pt x="1319" y="314"/>
                  </a:lnTo>
                  <a:lnTo>
                    <a:pt x="1327" y="312"/>
                  </a:lnTo>
                  <a:lnTo>
                    <a:pt x="1334" y="307"/>
                  </a:lnTo>
                  <a:lnTo>
                    <a:pt x="1343" y="302"/>
                  </a:lnTo>
                  <a:lnTo>
                    <a:pt x="1350" y="300"/>
                  </a:lnTo>
                  <a:lnTo>
                    <a:pt x="1360" y="295"/>
                  </a:lnTo>
                  <a:lnTo>
                    <a:pt x="1369" y="288"/>
                  </a:lnTo>
                  <a:lnTo>
                    <a:pt x="1381" y="283"/>
                  </a:lnTo>
                  <a:lnTo>
                    <a:pt x="1390" y="278"/>
                  </a:lnTo>
                  <a:lnTo>
                    <a:pt x="1400" y="271"/>
                  </a:lnTo>
                  <a:lnTo>
                    <a:pt x="1409" y="267"/>
                  </a:lnTo>
                  <a:lnTo>
                    <a:pt x="1419" y="262"/>
                  </a:lnTo>
                  <a:lnTo>
                    <a:pt x="1426" y="257"/>
                  </a:lnTo>
                  <a:lnTo>
                    <a:pt x="1435" y="252"/>
                  </a:lnTo>
                  <a:lnTo>
                    <a:pt x="1442" y="248"/>
                  </a:lnTo>
                  <a:lnTo>
                    <a:pt x="1452" y="243"/>
                  </a:lnTo>
                  <a:lnTo>
                    <a:pt x="1459" y="241"/>
                  </a:lnTo>
                  <a:lnTo>
                    <a:pt x="1466" y="236"/>
                  </a:lnTo>
                  <a:lnTo>
                    <a:pt x="1473" y="234"/>
                  </a:lnTo>
                  <a:lnTo>
                    <a:pt x="1480" y="229"/>
                  </a:lnTo>
                  <a:lnTo>
                    <a:pt x="1485" y="226"/>
                  </a:lnTo>
                  <a:lnTo>
                    <a:pt x="1492" y="224"/>
                  </a:lnTo>
                  <a:lnTo>
                    <a:pt x="1497" y="222"/>
                  </a:lnTo>
                  <a:lnTo>
                    <a:pt x="1504" y="222"/>
                  </a:lnTo>
                  <a:lnTo>
                    <a:pt x="1509" y="219"/>
                  </a:lnTo>
                  <a:lnTo>
                    <a:pt x="1513" y="219"/>
                  </a:lnTo>
                  <a:lnTo>
                    <a:pt x="1518" y="219"/>
                  </a:lnTo>
                  <a:lnTo>
                    <a:pt x="1523" y="219"/>
                  </a:lnTo>
                  <a:lnTo>
                    <a:pt x="743" y="0"/>
                  </a:lnTo>
                  <a:lnTo>
                    <a:pt x="740" y="0"/>
                  </a:lnTo>
                  <a:lnTo>
                    <a:pt x="736" y="0"/>
                  </a:lnTo>
                  <a:lnTo>
                    <a:pt x="731" y="0"/>
                  </a:lnTo>
                  <a:lnTo>
                    <a:pt x="724" y="2"/>
                  </a:lnTo>
                  <a:lnTo>
                    <a:pt x="719" y="4"/>
                  </a:lnTo>
                  <a:lnTo>
                    <a:pt x="714" y="4"/>
                  </a:lnTo>
                  <a:lnTo>
                    <a:pt x="707" y="9"/>
                  </a:lnTo>
                  <a:lnTo>
                    <a:pt x="700" y="11"/>
                  </a:lnTo>
                  <a:lnTo>
                    <a:pt x="695" y="14"/>
                  </a:lnTo>
                  <a:lnTo>
                    <a:pt x="688" y="16"/>
                  </a:lnTo>
                  <a:lnTo>
                    <a:pt x="681" y="21"/>
                  </a:lnTo>
                  <a:lnTo>
                    <a:pt x="672" y="26"/>
                  </a:lnTo>
                  <a:lnTo>
                    <a:pt x="665" y="28"/>
                  </a:lnTo>
                  <a:lnTo>
                    <a:pt x="658" y="33"/>
                  </a:lnTo>
                  <a:lnTo>
                    <a:pt x="648" y="37"/>
                  </a:lnTo>
                  <a:lnTo>
                    <a:pt x="639" y="42"/>
                  </a:lnTo>
                  <a:lnTo>
                    <a:pt x="632" y="49"/>
                  </a:lnTo>
                  <a:lnTo>
                    <a:pt x="622" y="54"/>
                  </a:lnTo>
                  <a:lnTo>
                    <a:pt x="613" y="59"/>
                  </a:lnTo>
                  <a:lnTo>
                    <a:pt x="601" y="63"/>
                  </a:lnTo>
                  <a:lnTo>
                    <a:pt x="591" y="71"/>
                  </a:lnTo>
                  <a:lnTo>
                    <a:pt x="582" y="75"/>
                  </a:lnTo>
                  <a:lnTo>
                    <a:pt x="572" y="80"/>
                  </a:lnTo>
                  <a:lnTo>
                    <a:pt x="563" y="85"/>
                  </a:lnTo>
                  <a:lnTo>
                    <a:pt x="556" y="87"/>
                  </a:lnTo>
                  <a:lnTo>
                    <a:pt x="549" y="92"/>
                  </a:lnTo>
                  <a:lnTo>
                    <a:pt x="542" y="97"/>
                  </a:lnTo>
                  <a:lnTo>
                    <a:pt x="535" y="99"/>
                  </a:lnTo>
                  <a:lnTo>
                    <a:pt x="530" y="101"/>
                  </a:lnTo>
                  <a:lnTo>
                    <a:pt x="523" y="106"/>
                  </a:lnTo>
                  <a:lnTo>
                    <a:pt x="518" y="108"/>
                  </a:lnTo>
                  <a:lnTo>
                    <a:pt x="513" y="111"/>
                  </a:lnTo>
                  <a:lnTo>
                    <a:pt x="509" y="113"/>
                  </a:lnTo>
                  <a:lnTo>
                    <a:pt x="504" y="115"/>
                  </a:lnTo>
                  <a:lnTo>
                    <a:pt x="501" y="118"/>
                  </a:lnTo>
                  <a:lnTo>
                    <a:pt x="497" y="120"/>
                  </a:lnTo>
                  <a:lnTo>
                    <a:pt x="494" y="123"/>
                  </a:lnTo>
                  <a:lnTo>
                    <a:pt x="490" y="123"/>
                  </a:lnTo>
                  <a:lnTo>
                    <a:pt x="487" y="125"/>
                  </a:lnTo>
                  <a:lnTo>
                    <a:pt x="485" y="127"/>
                  </a:lnTo>
                  <a:lnTo>
                    <a:pt x="483" y="130"/>
                  </a:lnTo>
                  <a:lnTo>
                    <a:pt x="480" y="132"/>
                  </a:lnTo>
                  <a:lnTo>
                    <a:pt x="478" y="132"/>
                  </a:lnTo>
                  <a:lnTo>
                    <a:pt x="478" y="134"/>
                  </a:lnTo>
                  <a:lnTo>
                    <a:pt x="475" y="137"/>
                  </a:lnTo>
                  <a:lnTo>
                    <a:pt x="473" y="139"/>
                  </a:lnTo>
                  <a:lnTo>
                    <a:pt x="473" y="139"/>
                  </a:lnTo>
                  <a:lnTo>
                    <a:pt x="471" y="141"/>
                  </a:lnTo>
                  <a:lnTo>
                    <a:pt x="471" y="144"/>
                  </a:lnTo>
                  <a:lnTo>
                    <a:pt x="471" y="146"/>
                  </a:lnTo>
                  <a:lnTo>
                    <a:pt x="468" y="149"/>
                  </a:lnTo>
                  <a:lnTo>
                    <a:pt x="468" y="151"/>
                  </a:lnTo>
                  <a:lnTo>
                    <a:pt x="468" y="153"/>
                  </a:lnTo>
                  <a:lnTo>
                    <a:pt x="468" y="156"/>
                  </a:lnTo>
                  <a:lnTo>
                    <a:pt x="468" y="163"/>
                  </a:lnTo>
                  <a:lnTo>
                    <a:pt x="468" y="170"/>
                  </a:lnTo>
                  <a:lnTo>
                    <a:pt x="468" y="177"/>
                  </a:lnTo>
                  <a:lnTo>
                    <a:pt x="471" y="184"/>
                  </a:lnTo>
                  <a:lnTo>
                    <a:pt x="471" y="191"/>
                  </a:lnTo>
                  <a:lnTo>
                    <a:pt x="473" y="198"/>
                  </a:lnTo>
                  <a:lnTo>
                    <a:pt x="475" y="205"/>
                  </a:lnTo>
                  <a:lnTo>
                    <a:pt x="478" y="212"/>
                  </a:lnTo>
                  <a:lnTo>
                    <a:pt x="483" y="219"/>
                  </a:lnTo>
                  <a:lnTo>
                    <a:pt x="485" y="226"/>
                  </a:lnTo>
                  <a:lnTo>
                    <a:pt x="487" y="236"/>
                  </a:lnTo>
                  <a:lnTo>
                    <a:pt x="490" y="243"/>
                  </a:lnTo>
                  <a:lnTo>
                    <a:pt x="492" y="250"/>
                  </a:lnTo>
                  <a:lnTo>
                    <a:pt x="494" y="260"/>
                  </a:lnTo>
                  <a:lnTo>
                    <a:pt x="494" y="267"/>
                  </a:lnTo>
                  <a:lnTo>
                    <a:pt x="497" y="276"/>
                  </a:lnTo>
                  <a:lnTo>
                    <a:pt x="497" y="286"/>
                  </a:lnTo>
                  <a:lnTo>
                    <a:pt x="497" y="295"/>
                  </a:lnTo>
                  <a:lnTo>
                    <a:pt x="497" y="304"/>
                  </a:lnTo>
                  <a:lnTo>
                    <a:pt x="494" y="314"/>
                  </a:lnTo>
                  <a:lnTo>
                    <a:pt x="492" y="323"/>
                  </a:lnTo>
                  <a:lnTo>
                    <a:pt x="487" y="335"/>
                  </a:lnTo>
                  <a:lnTo>
                    <a:pt x="483" y="347"/>
                  </a:lnTo>
                  <a:lnTo>
                    <a:pt x="478" y="359"/>
                  </a:lnTo>
                  <a:lnTo>
                    <a:pt x="471" y="371"/>
                  </a:lnTo>
                  <a:lnTo>
                    <a:pt x="464" y="382"/>
                  </a:lnTo>
                  <a:lnTo>
                    <a:pt x="454" y="397"/>
                  </a:lnTo>
                  <a:lnTo>
                    <a:pt x="442" y="408"/>
                  </a:lnTo>
                  <a:lnTo>
                    <a:pt x="428" y="423"/>
                  </a:lnTo>
                  <a:lnTo>
                    <a:pt x="414" y="439"/>
                  </a:lnTo>
                  <a:lnTo>
                    <a:pt x="397" y="453"/>
                  </a:lnTo>
                  <a:lnTo>
                    <a:pt x="381" y="470"/>
                  </a:lnTo>
                  <a:lnTo>
                    <a:pt x="374" y="477"/>
                  </a:lnTo>
                  <a:lnTo>
                    <a:pt x="364" y="484"/>
                  </a:lnTo>
                  <a:lnTo>
                    <a:pt x="355" y="491"/>
                  </a:lnTo>
                  <a:lnTo>
                    <a:pt x="345" y="498"/>
                  </a:lnTo>
                  <a:lnTo>
                    <a:pt x="336" y="505"/>
                  </a:lnTo>
                  <a:lnTo>
                    <a:pt x="324" y="512"/>
                  </a:lnTo>
                  <a:lnTo>
                    <a:pt x="312" y="522"/>
                  </a:lnTo>
                  <a:lnTo>
                    <a:pt x="301" y="529"/>
                  </a:lnTo>
                  <a:lnTo>
                    <a:pt x="289" y="538"/>
                  </a:lnTo>
                  <a:lnTo>
                    <a:pt x="275" y="548"/>
                  </a:lnTo>
                  <a:lnTo>
                    <a:pt x="263" y="555"/>
                  </a:lnTo>
                  <a:lnTo>
                    <a:pt x="249" y="564"/>
                  </a:lnTo>
                  <a:lnTo>
                    <a:pt x="234" y="571"/>
                  </a:lnTo>
                  <a:lnTo>
                    <a:pt x="220" y="581"/>
                  </a:lnTo>
                  <a:lnTo>
                    <a:pt x="206" y="588"/>
                  </a:lnTo>
                  <a:lnTo>
                    <a:pt x="192" y="595"/>
                  </a:lnTo>
                  <a:lnTo>
                    <a:pt x="178" y="602"/>
                  </a:lnTo>
                  <a:lnTo>
                    <a:pt x="163" y="609"/>
                  </a:lnTo>
                  <a:lnTo>
                    <a:pt x="149" y="616"/>
                  </a:lnTo>
                  <a:lnTo>
                    <a:pt x="135" y="623"/>
                  </a:lnTo>
                  <a:lnTo>
                    <a:pt x="121" y="628"/>
                  </a:lnTo>
                  <a:lnTo>
                    <a:pt x="109" y="633"/>
                  </a:lnTo>
                  <a:lnTo>
                    <a:pt x="95" y="638"/>
                  </a:lnTo>
                  <a:lnTo>
                    <a:pt x="81" y="642"/>
                  </a:lnTo>
                  <a:lnTo>
                    <a:pt x="69" y="645"/>
                  </a:lnTo>
                  <a:lnTo>
                    <a:pt x="55" y="647"/>
                  </a:lnTo>
                  <a:lnTo>
                    <a:pt x="43" y="647"/>
                  </a:lnTo>
                  <a:lnTo>
                    <a:pt x="31" y="649"/>
                  </a:lnTo>
                  <a:lnTo>
                    <a:pt x="22" y="649"/>
                  </a:lnTo>
                  <a:lnTo>
                    <a:pt x="10" y="647"/>
                  </a:lnTo>
                  <a:lnTo>
                    <a:pt x="0" y="645"/>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3" name="Freeform 3573"/>
            <p:cNvSpPr/>
            <p:nvPr/>
          </p:nvSpPr>
          <p:spPr bwMode="auto">
            <a:xfrm>
              <a:off x="-10197307" y="-8120063"/>
              <a:ext cx="1485900" cy="1612900"/>
            </a:xfrm>
            <a:custGeom>
              <a:avLst/>
              <a:gdLst>
                <a:gd name="T0" fmla="*/ 65 w 396"/>
                <a:gd name="T1" fmla="*/ 199 h 430"/>
                <a:gd name="T2" fmla="*/ 59 w 396"/>
                <a:gd name="T3" fmla="*/ 213 h 430"/>
                <a:gd name="T4" fmla="*/ 55 w 396"/>
                <a:gd name="T5" fmla="*/ 226 h 430"/>
                <a:gd name="T6" fmla="*/ 54 w 396"/>
                <a:gd name="T7" fmla="*/ 236 h 430"/>
                <a:gd name="T8" fmla="*/ 56 w 396"/>
                <a:gd name="T9" fmla="*/ 245 h 430"/>
                <a:gd name="T10" fmla="*/ 61 w 396"/>
                <a:gd name="T11" fmla="*/ 252 h 430"/>
                <a:gd name="T12" fmla="*/ 70 w 396"/>
                <a:gd name="T13" fmla="*/ 259 h 430"/>
                <a:gd name="T14" fmla="*/ 82 w 396"/>
                <a:gd name="T15" fmla="*/ 266 h 430"/>
                <a:gd name="T16" fmla="*/ 97 w 396"/>
                <a:gd name="T17" fmla="*/ 272 h 430"/>
                <a:gd name="T18" fmla="*/ 115 w 396"/>
                <a:gd name="T19" fmla="*/ 271 h 430"/>
                <a:gd name="T20" fmla="*/ 135 w 396"/>
                <a:gd name="T21" fmla="*/ 265 h 430"/>
                <a:gd name="T22" fmla="*/ 157 w 396"/>
                <a:gd name="T23" fmla="*/ 255 h 430"/>
                <a:gd name="T24" fmla="*/ 180 w 396"/>
                <a:gd name="T25" fmla="*/ 243 h 430"/>
                <a:gd name="T26" fmla="*/ 201 w 396"/>
                <a:gd name="T27" fmla="*/ 229 h 430"/>
                <a:gd name="T28" fmla="*/ 220 w 396"/>
                <a:gd name="T29" fmla="*/ 215 h 430"/>
                <a:gd name="T30" fmla="*/ 236 w 396"/>
                <a:gd name="T31" fmla="*/ 202 h 430"/>
                <a:gd name="T32" fmla="*/ 256 w 396"/>
                <a:gd name="T33" fmla="*/ 184 h 430"/>
                <a:gd name="T34" fmla="*/ 275 w 396"/>
                <a:gd name="T35" fmla="*/ 160 h 430"/>
                <a:gd name="T36" fmla="*/ 285 w 396"/>
                <a:gd name="T37" fmla="*/ 141 h 430"/>
                <a:gd name="T38" fmla="*/ 288 w 396"/>
                <a:gd name="T39" fmla="*/ 124 h 430"/>
                <a:gd name="T40" fmla="*/ 287 w 396"/>
                <a:gd name="T41" fmla="*/ 109 h 430"/>
                <a:gd name="T42" fmla="*/ 284 w 396"/>
                <a:gd name="T43" fmla="*/ 96 h 430"/>
                <a:gd name="T44" fmla="*/ 280 w 396"/>
                <a:gd name="T45" fmla="*/ 84 h 430"/>
                <a:gd name="T46" fmla="*/ 277 w 396"/>
                <a:gd name="T47" fmla="*/ 72 h 430"/>
                <a:gd name="T48" fmla="*/ 278 w 396"/>
                <a:gd name="T49" fmla="*/ 64 h 430"/>
                <a:gd name="T50" fmla="*/ 279 w 396"/>
                <a:gd name="T51" fmla="*/ 60 h 430"/>
                <a:gd name="T52" fmla="*/ 281 w 396"/>
                <a:gd name="T53" fmla="*/ 57 h 430"/>
                <a:gd name="T54" fmla="*/ 284 w 396"/>
                <a:gd name="T55" fmla="*/ 54 h 430"/>
                <a:gd name="T56" fmla="*/ 289 w 396"/>
                <a:gd name="T57" fmla="*/ 51 h 430"/>
                <a:gd name="T58" fmla="*/ 295 w 396"/>
                <a:gd name="T59" fmla="*/ 47 h 430"/>
                <a:gd name="T60" fmla="*/ 304 w 396"/>
                <a:gd name="T61" fmla="*/ 42 h 430"/>
                <a:gd name="T62" fmla="*/ 315 w 396"/>
                <a:gd name="T63" fmla="*/ 36 h 430"/>
                <a:gd name="T64" fmla="*/ 330 w 396"/>
                <a:gd name="T65" fmla="*/ 28 h 430"/>
                <a:gd name="T66" fmla="*/ 345 w 396"/>
                <a:gd name="T67" fmla="*/ 19 h 430"/>
                <a:gd name="T68" fmla="*/ 358 w 396"/>
                <a:gd name="T69" fmla="*/ 11 h 430"/>
                <a:gd name="T70" fmla="*/ 369 w 396"/>
                <a:gd name="T71" fmla="*/ 5 h 430"/>
                <a:gd name="T72" fmla="*/ 378 w 396"/>
                <a:gd name="T73" fmla="*/ 2 h 430"/>
                <a:gd name="T74" fmla="*/ 386 w 396"/>
                <a:gd name="T75" fmla="*/ 1 h 430"/>
                <a:gd name="T76" fmla="*/ 391 w 396"/>
                <a:gd name="T77" fmla="*/ 3 h 430"/>
                <a:gd name="T78" fmla="*/ 394 w 396"/>
                <a:gd name="T79" fmla="*/ 9 h 430"/>
                <a:gd name="T80" fmla="*/ 396 w 396"/>
                <a:gd name="T81" fmla="*/ 18 h 430"/>
                <a:gd name="T82" fmla="*/ 396 w 396"/>
                <a:gd name="T83" fmla="*/ 29 h 430"/>
                <a:gd name="T84" fmla="*/ 394 w 396"/>
                <a:gd name="T85" fmla="*/ 41 h 430"/>
                <a:gd name="T86" fmla="*/ 391 w 396"/>
                <a:gd name="T87" fmla="*/ 52 h 430"/>
                <a:gd name="T88" fmla="*/ 386 w 396"/>
                <a:gd name="T89" fmla="*/ 65 h 430"/>
                <a:gd name="T90" fmla="*/ 380 w 396"/>
                <a:gd name="T91" fmla="*/ 78 h 430"/>
                <a:gd name="T92" fmla="*/ 372 w 396"/>
                <a:gd name="T93" fmla="*/ 92 h 430"/>
                <a:gd name="T94" fmla="*/ 363 w 396"/>
                <a:gd name="T95" fmla="*/ 106 h 430"/>
                <a:gd name="T96" fmla="*/ 324 w 396"/>
                <a:gd name="T97" fmla="*/ 236 h 430"/>
                <a:gd name="T98" fmla="*/ 311 w 396"/>
                <a:gd name="T99" fmla="*/ 277 h 430"/>
                <a:gd name="T100" fmla="*/ 61 w 396"/>
                <a:gd name="T101" fmla="*/ 421 h 430"/>
                <a:gd name="T102" fmla="*/ 49 w 396"/>
                <a:gd name="T103" fmla="*/ 419 h 430"/>
                <a:gd name="T104" fmla="*/ 39 w 396"/>
                <a:gd name="T105" fmla="*/ 418 h 430"/>
                <a:gd name="T106" fmla="*/ 30 w 396"/>
                <a:gd name="T107" fmla="*/ 416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30">
                  <a:moveTo>
                    <a:pt x="0" y="357"/>
                  </a:moveTo>
                  <a:cubicBezTo>
                    <a:pt x="69" y="190"/>
                    <a:pt x="69" y="190"/>
                    <a:pt x="69" y="190"/>
                  </a:cubicBezTo>
                  <a:cubicBezTo>
                    <a:pt x="67" y="195"/>
                    <a:pt x="67" y="195"/>
                    <a:pt x="67" y="195"/>
                  </a:cubicBezTo>
                  <a:cubicBezTo>
                    <a:pt x="65" y="199"/>
                    <a:pt x="65" y="199"/>
                    <a:pt x="65" y="199"/>
                  </a:cubicBezTo>
                  <a:cubicBezTo>
                    <a:pt x="63" y="203"/>
                    <a:pt x="63" y="203"/>
                    <a:pt x="63" y="203"/>
                  </a:cubicBezTo>
                  <a:cubicBezTo>
                    <a:pt x="62" y="206"/>
                    <a:pt x="62" y="206"/>
                    <a:pt x="62" y="206"/>
                  </a:cubicBezTo>
                  <a:cubicBezTo>
                    <a:pt x="60" y="210"/>
                    <a:pt x="60" y="210"/>
                    <a:pt x="60" y="210"/>
                  </a:cubicBezTo>
                  <a:cubicBezTo>
                    <a:pt x="59" y="213"/>
                    <a:pt x="59" y="213"/>
                    <a:pt x="59" y="213"/>
                  </a:cubicBezTo>
                  <a:cubicBezTo>
                    <a:pt x="58" y="217"/>
                    <a:pt x="58" y="217"/>
                    <a:pt x="58" y="217"/>
                  </a:cubicBezTo>
                  <a:cubicBezTo>
                    <a:pt x="57" y="220"/>
                    <a:pt x="57" y="220"/>
                    <a:pt x="57" y="220"/>
                  </a:cubicBezTo>
                  <a:cubicBezTo>
                    <a:pt x="56" y="223"/>
                    <a:pt x="56" y="223"/>
                    <a:pt x="56" y="223"/>
                  </a:cubicBezTo>
                  <a:cubicBezTo>
                    <a:pt x="55" y="226"/>
                    <a:pt x="55" y="226"/>
                    <a:pt x="55" y="226"/>
                  </a:cubicBezTo>
                  <a:cubicBezTo>
                    <a:pt x="55" y="228"/>
                    <a:pt x="55" y="228"/>
                    <a:pt x="55" y="228"/>
                  </a:cubicBezTo>
                  <a:cubicBezTo>
                    <a:pt x="54" y="231"/>
                    <a:pt x="54" y="231"/>
                    <a:pt x="54" y="231"/>
                  </a:cubicBezTo>
                  <a:cubicBezTo>
                    <a:pt x="54" y="233"/>
                    <a:pt x="54" y="233"/>
                    <a:pt x="54" y="233"/>
                  </a:cubicBezTo>
                  <a:cubicBezTo>
                    <a:pt x="54" y="236"/>
                    <a:pt x="54" y="236"/>
                    <a:pt x="54" y="236"/>
                  </a:cubicBezTo>
                  <a:cubicBezTo>
                    <a:pt x="54" y="238"/>
                    <a:pt x="54" y="238"/>
                    <a:pt x="54" y="238"/>
                  </a:cubicBezTo>
                  <a:cubicBezTo>
                    <a:pt x="55" y="240"/>
                    <a:pt x="55" y="240"/>
                    <a:pt x="55" y="240"/>
                  </a:cubicBezTo>
                  <a:cubicBezTo>
                    <a:pt x="55" y="242"/>
                    <a:pt x="55" y="242"/>
                    <a:pt x="55" y="242"/>
                  </a:cubicBezTo>
                  <a:cubicBezTo>
                    <a:pt x="56" y="245"/>
                    <a:pt x="56" y="245"/>
                    <a:pt x="56" y="245"/>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4"/>
                    <a:pt x="63" y="254"/>
                    <a:pt x="63" y="254"/>
                  </a:cubicBezTo>
                  <a:cubicBezTo>
                    <a:pt x="65" y="256"/>
                    <a:pt x="65" y="256"/>
                    <a:pt x="65" y="256"/>
                  </a:cubicBezTo>
                  <a:cubicBezTo>
                    <a:pt x="67" y="257"/>
                    <a:pt x="67" y="257"/>
                    <a:pt x="67" y="257"/>
                  </a:cubicBezTo>
                  <a:cubicBezTo>
                    <a:pt x="70" y="259"/>
                    <a:pt x="70" y="259"/>
                    <a:pt x="70" y="259"/>
                  </a:cubicBezTo>
                  <a:cubicBezTo>
                    <a:pt x="72" y="261"/>
                    <a:pt x="72" y="261"/>
                    <a:pt x="72" y="261"/>
                  </a:cubicBezTo>
                  <a:cubicBezTo>
                    <a:pt x="75" y="263"/>
                    <a:pt x="75" y="263"/>
                    <a:pt x="75" y="263"/>
                  </a:cubicBezTo>
                  <a:cubicBezTo>
                    <a:pt x="79" y="264"/>
                    <a:pt x="79" y="264"/>
                    <a:pt x="79" y="264"/>
                  </a:cubicBezTo>
                  <a:cubicBezTo>
                    <a:pt x="82" y="266"/>
                    <a:pt x="82" y="266"/>
                    <a:pt x="82" y="266"/>
                  </a:cubicBezTo>
                  <a:cubicBezTo>
                    <a:pt x="86" y="268"/>
                    <a:pt x="86" y="268"/>
                    <a:pt x="86" y="268"/>
                  </a:cubicBezTo>
                  <a:cubicBezTo>
                    <a:pt x="90" y="269"/>
                    <a:pt x="90" y="269"/>
                    <a:pt x="90" y="269"/>
                  </a:cubicBezTo>
                  <a:cubicBezTo>
                    <a:pt x="93" y="271"/>
                    <a:pt x="93" y="271"/>
                    <a:pt x="93" y="271"/>
                  </a:cubicBezTo>
                  <a:cubicBezTo>
                    <a:pt x="97" y="272"/>
                    <a:pt x="97" y="272"/>
                    <a:pt x="97" y="272"/>
                  </a:cubicBezTo>
                  <a:cubicBezTo>
                    <a:pt x="101" y="272"/>
                    <a:pt x="101" y="272"/>
                    <a:pt x="101" y="272"/>
                  </a:cubicBezTo>
                  <a:cubicBezTo>
                    <a:pt x="106" y="272"/>
                    <a:pt x="106" y="272"/>
                    <a:pt x="106" y="272"/>
                  </a:cubicBezTo>
                  <a:cubicBezTo>
                    <a:pt x="110" y="272"/>
                    <a:pt x="110" y="272"/>
                    <a:pt x="110" y="272"/>
                  </a:cubicBezTo>
                  <a:cubicBezTo>
                    <a:pt x="115" y="271"/>
                    <a:pt x="115" y="271"/>
                    <a:pt x="115" y="271"/>
                  </a:cubicBezTo>
                  <a:cubicBezTo>
                    <a:pt x="120" y="270"/>
                    <a:pt x="120" y="270"/>
                    <a:pt x="120" y="270"/>
                  </a:cubicBezTo>
                  <a:cubicBezTo>
                    <a:pt x="125" y="269"/>
                    <a:pt x="125" y="269"/>
                    <a:pt x="125" y="269"/>
                  </a:cubicBezTo>
                  <a:cubicBezTo>
                    <a:pt x="130" y="267"/>
                    <a:pt x="130" y="267"/>
                    <a:pt x="130" y="267"/>
                  </a:cubicBezTo>
                  <a:cubicBezTo>
                    <a:pt x="135" y="265"/>
                    <a:pt x="135" y="265"/>
                    <a:pt x="135" y="265"/>
                  </a:cubicBezTo>
                  <a:cubicBezTo>
                    <a:pt x="141" y="263"/>
                    <a:pt x="141" y="263"/>
                    <a:pt x="141" y="263"/>
                  </a:cubicBezTo>
                  <a:cubicBezTo>
                    <a:pt x="146" y="261"/>
                    <a:pt x="146" y="261"/>
                    <a:pt x="146" y="261"/>
                  </a:cubicBezTo>
                  <a:cubicBezTo>
                    <a:pt x="152" y="258"/>
                    <a:pt x="152" y="258"/>
                    <a:pt x="152" y="258"/>
                  </a:cubicBezTo>
                  <a:cubicBezTo>
                    <a:pt x="157" y="255"/>
                    <a:pt x="157" y="255"/>
                    <a:pt x="157" y="255"/>
                  </a:cubicBezTo>
                  <a:cubicBezTo>
                    <a:pt x="163" y="253"/>
                    <a:pt x="163" y="253"/>
                    <a:pt x="163" y="253"/>
                  </a:cubicBezTo>
                  <a:cubicBezTo>
                    <a:pt x="169" y="249"/>
                    <a:pt x="169" y="249"/>
                    <a:pt x="169" y="249"/>
                  </a:cubicBezTo>
                  <a:cubicBezTo>
                    <a:pt x="174" y="246"/>
                    <a:pt x="174" y="246"/>
                    <a:pt x="174" y="246"/>
                  </a:cubicBezTo>
                  <a:cubicBezTo>
                    <a:pt x="180" y="243"/>
                    <a:pt x="180" y="243"/>
                    <a:pt x="180" y="243"/>
                  </a:cubicBezTo>
                  <a:cubicBezTo>
                    <a:pt x="185" y="240"/>
                    <a:pt x="185" y="240"/>
                    <a:pt x="185" y="240"/>
                  </a:cubicBezTo>
                  <a:cubicBezTo>
                    <a:pt x="191" y="236"/>
                    <a:pt x="191" y="236"/>
                    <a:pt x="191" y="236"/>
                  </a:cubicBezTo>
                  <a:cubicBezTo>
                    <a:pt x="196" y="233"/>
                    <a:pt x="196" y="233"/>
                    <a:pt x="196" y="233"/>
                  </a:cubicBezTo>
                  <a:cubicBezTo>
                    <a:pt x="201" y="229"/>
                    <a:pt x="201" y="229"/>
                    <a:pt x="201" y="229"/>
                  </a:cubicBezTo>
                  <a:cubicBezTo>
                    <a:pt x="206" y="226"/>
                    <a:pt x="206" y="226"/>
                    <a:pt x="206" y="226"/>
                  </a:cubicBezTo>
                  <a:cubicBezTo>
                    <a:pt x="211" y="222"/>
                    <a:pt x="211" y="222"/>
                    <a:pt x="211" y="222"/>
                  </a:cubicBezTo>
                  <a:cubicBezTo>
                    <a:pt x="216" y="219"/>
                    <a:pt x="216" y="219"/>
                    <a:pt x="216" y="219"/>
                  </a:cubicBezTo>
                  <a:cubicBezTo>
                    <a:pt x="220" y="215"/>
                    <a:pt x="220" y="215"/>
                    <a:pt x="220" y="215"/>
                  </a:cubicBezTo>
                  <a:cubicBezTo>
                    <a:pt x="225" y="212"/>
                    <a:pt x="225" y="212"/>
                    <a:pt x="225" y="212"/>
                  </a:cubicBezTo>
                  <a:cubicBezTo>
                    <a:pt x="229" y="209"/>
                    <a:pt x="229" y="209"/>
                    <a:pt x="229" y="209"/>
                  </a:cubicBezTo>
                  <a:cubicBezTo>
                    <a:pt x="233" y="205"/>
                    <a:pt x="233" y="205"/>
                    <a:pt x="233" y="205"/>
                  </a:cubicBezTo>
                  <a:cubicBezTo>
                    <a:pt x="236" y="202"/>
                    <a:pt x="236" y="202"/>
                    <a:pt x="236" y="202"/>
                  </a:cubicBezTo>
                  <a:cubicBezTo>
                    <a:pt x="239" y="200"/>
                    <a:pt x="239" y="200"/>
                    <a:pt x="239" y="200"/>
                  </a:cubicBezTo>
                  <a:cubicBezTo>
                    <a:pt x="242" y="197"/>
                    <a:pt x="242" y="197"/>
                    <a:pt x="242" y="197"/>
                  </a:cubicBezTo>
                  <a:cubicBezTo>
                    <a:pt x="249" y="190"/>
                    <a:pt x="249" y="190"/>
                    <a:pt x="249" y="190"/>
                  </a:cubicBezTo>
                  <a:cubicBezTo>
                    <a:pt x="256" y="184"/>
                    <a:pt x="256" y="184"/>
                    <a:pt x="256" y="184"/>
                  </a:cubicBezTo>
                  <a:cubicBezTo>
                    <a:pt x="262" y="178"/>
                    <a:pt x="262" y="178"/>
                    <a:pt x="262" y="178"/>
                  </a:cubicBezTo>
                  <a:cubicBezTo>
                    <a:pt x="267" y="172"/>
                    <a:pt x="267" y="172"/>
                    <a:pt x="267" y="172"/>
                  </a:cubicBezTo>
                  <a:cubicBezTo>
                    <a:pt x="271" y="166"/>
                    <a:pt x="271" y="166"/>
                    <a:pt x="271" y="166"/>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1"/>
                    <a:pt x="285" y="141"/>
                    <a:pt x="285" y="141"/>
                  </a:cubicBezTo>
                  <a:cubicBezTo>
                    <a:pt x="286" y="136"/>
                    <a:pt x="286" y="136"/>
                    <a:pt x="286" y="136"/>
                  </a:cubicBezTo>
                  <a:cubicBezTo>
                    <a:pt x="287" y="132"/>
                    <a:pt x="287" y="132"/>
                    <a:pt x="287" y="132"/>
                  </a:cubicBezTo>
                  <a:cubicBezTo>
                    <a:pt x="288" y="128"/>
                    <a:pt x="288" y="128"/>
                    <a:pt x="288" y="128"/>
                  </a:cubicBezTo>
                  <a:cubicBezTo>
                    <a:pt x="288" y="124"/>
                    <a:pt x="288" y="124"/>
                    <a:pt x="288" y="124"/>
                  </a:cubicBezTo>
                  <a:cubicBezTo>
                    <a:pt x="288" y="120"/>
                    <a:pt x="288" y="120"/>
                    <a:pt x="288" y="120"/>
                  </a:cubicBezTo>
                  <a:cubicBezTo>
                    <a:pt x="288" y="116"/>
                    <a:pt x="288" y="116"/>
                    <a:pt x="288" y="116"/>
                  </a:cubicBezTo>
                  <a:cubicBezTo>
                    <a:pt x="288" y="112"/>
                    <a:pt x="288" y="112"/>
                    <a:pt x="288" y="112"/>
                  </a:cubicBezTo>
                  <a:cubicBezTo>
                    <a:pt x="287" y="109"/>
                    <a:pt x="287" y="109"/>
                    <a:pt x="287" y="109"/>
                  </a:cubicBezTo>
                  <a:cubicBezTo>
                    <a:pt x="286" y="106"/>
                    <a:pt x="286" y="106"/>
                    <a:pt x="286" y="106"/>
                  </a:cubicBezTo>
                  <a:cubicBezTo>
                    <a:pt x="286" y="102"/>
                    <a:pt x="286" y="102"/>
                    <a:pt x="286" y="102"/>
                  </a:cubicBezTo>
                  <a:cubicBezTo>
                    <a:pt x="285" y="99"/>
                    <a:pt x="285" y="99"/>
                    <a:pt x="285" y="99"/>
                  </a:cubicBezTo>
                  <a:cubicBezTo>
                    <a:pt x="284" y="96"/>
                    <a:pt x="284" y="96"/>
                    <a:pt x="284" y="96"/>
                  </a:cubicBezTo>
                  <a:cubicBezTo>
                    <a:pt x="283" y="93"/>
                    <a:pt x="283" y="93"/>
                    <a:pt x="283" y="93"/>
                  </a:cubicBezTo>
                  <a:cubicBezTo>
                    <a:pt x="281" y="90"/>
                    <a:pt x="281" y="90"/>
                    <a:pt x="281" y="90"/>
                  </a:cubicBezTo>
                  <a:cubicBezTo>
                    <a:pt x="280" y="87"/>
                    <a:pt x="280" y="87"/>
                    <a:pt x="280" y="87"/>
                  </a:cubicBezTo>
                  <a:cubicBezTo>
                    <a:pt x="280" y="84"/>
                    <a:pt x="280" y="84"/>
                    <a:pt x="280" y="84"/>
                  </a:cubicBezTo>
                  <a:cubicBezTo>
                    <a:pt x="279" y="81"/>
                    <a:pt x="279" y="81"/>
                    <a:pt x="279" y="81"/>
                  </a:cubicBezTo>
                  <a:cubicBezTo>
                    <a:pt x="278" y="78"/>
                    <a:pt x="278" y="78"/>
                    <a:pt x="278" y="78"/>
                  </a:cubicBezTo>
                  <a:cubicBezTo>
                    <a:pt x="278" y="75"/>
                    <a:pt x="278" y="75"/>
                    <a:pt x="278" y="75"/>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60"/>
                    <a:pt x="279" y="60"/>
                    <a:pt x="279" y="60"/>
                  </a:cubicBezTo>
                  <a:cubicBezTo>
                    <a:pt x="280" y="59"/>
                    <a:pt x="280" y="59"/>
                    <a:pt x="280" y="59"/>
                  </a:cubicBezTo>
                  <a:cubicBezTo>
                    <a:pt x="280" y="58"/>
                    <a:pt x="280" y="58"/>
                    <a:pt x="280" y="58"/>
                  </a:cubicBezTo>
                  <a:cubicBezTo>
                    <a:pt x="281" y="57"/>
                    <a:pt x="281" y="57"/>
                    <a:pt x="281" y="57"/>
                  </a:cubicBezTo>
                  <a:cubicBezTo>
                    <a:pt x="282" y="57"/>
                    <a:pt x="282" y="57"/>
                    <a:pt x="282" y="57"/>
                  </a:cubicBezTo>
                  <a:cubicBezTo>
                    <a:pt x="282" y="56"/>
                    <a:pt x="282" y="56"/>
                    <a:pt x="282" y="56"/>
                  </a:cubicBezTo>
                  <a:cubicBezTo>
                    <a:pt x="283" y="55"/>
                    <a:pt x="283" y="55"/>
                    <a:pt x="283" y="55"/>
                  </a:cubicBezTo>
                  <a:cubicBezTo>
                    <a:pt x="284" y="54"/>
                    <a:pt x="284" y="54"/>
                    <a:pt x="284" y="54"/>
                  </a:cubicBezTo>
                  <a:cubicBezTo>
                    <a:pt x="285" y="54"/>
                    <a:pt x="285" y="54"/>
                    <a:pt x="285" y="54"/>
                  </a:cubicBezTo>
                  <a:cubicBezTo>
                    <a:pt x="286" y="53"/>
                    <a:pt x="286" y="53"/>
                    <a:pt x="286" y="53"/>
                  </a:cubicBezTo>
                  <a:cubicBezTo>
                    <a:pt x="287" y="52"/>
                    <a:pt x="287" y="52"/>
                    <a:pt x="287" y="52"/>
                  </a:cubicBezTo>
                  <a:cubicBezTo>
                    <a:pt x="289" y="51"/>
                    <a:pt x="289" y="51"/>
                    <a:pt x="289" y="51"/>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5"/>
                    <a:pt x="299" y="45"/>
                    <a:pt x="299" y="45"/>
                  </a:cubicBezTo>
                  <a:cubicBezTo>
                    <a:pt x="302" y="44"/>
                    <a:pt x="302" y="44"/>
                    <a:pt x="302" y="44"/>
                  </a:cubicBezTo>
                  <a:cubicBezTo>
                    <a:pt x="304" y="42"/>
                    <a:pt x="304" y="42"/>
                    <a:pt x="304" y="42"/>
                  </a:cubicBezTo>
                  <a:cubicBezTo>
                    <a:pt x="307" y="41"/>
                    <a:pt x="307" y="41"/>
                    <a:pt x="307" y="41"/>
                  </a:cubicBezTo>
                  <a:cubicBezTo>
                    <a:pt x="309" y="39"/>
                    <a:pt x="309" y="39"/>
                    <a:pt x="309" y="39"/>
                  </a:cubicBezTo>
                  <a:cubicBezTo>
                    <a:pt x="312" y="38"/>
                    <a:pt x="312" y="38"/>
                    <a:pt x="312" y="38"/>
                  </a:cubicBezTo>
                  <a:cubicBezTo>
                    <a:pt x="315" y="36"/>
                    <a:pt x="315" y="36"/>
                    <a:pt x="315" y="36"/>
                  </a:cubicBezTo>
                  <a:cubicBezTo>
                    <a:pt x="318" y="34"/>
                    <a:pt x="318" y="34"/>
                    <a:pt x="318" y="34"/>
                  </a:cubicBezTo>
                  <a:cubicBezTo>
                    <a:pt x="322" y="32"/>
                    <a:pt x="322" y="32"/>
                    <a:pt x="322" y="32"/>
                  </a:cubicBezTo>
                  <a:cubicBezTo>
                    <a:pt x="326" y="30"/>
                    <a:pt x="326" y="30"/>
                    <a:pt x="326" y="30"/>
                  </a:cubicBezTo>
                  <a:cubicBezTo>
                    <a:pt x="330" y="28"/>
                    <a:pt x="330" y="28"/>
                    <a:pt x="330" y="28"/>
                  </a:cubicBezTo>
                  <a:cubicBezTo>
                    <a:pt x="334" y="25"/>
                    <a:pt x="334" y="25"/>
                    <a:pt x="334" y="25"/>
                  </a:cubicBezTo>
                  <a:cubicBezTo>
                    <a:pt x="338" y="23"/>
                    <a:pt x="338" y="23"/>
                    <a:pt x="338" y="23"/>
                  </a:cubicBezTo>
                  <a:cubicBezTo>
                    <a:pt x="341" y="21"/>
                    <a:pt x="341" y="21"/>
                    <a:pt x="341" y="21"/>
                  </a:cubicBezTo>
                  <a:cubicBezTo>
                    <a:pt x="345" y="19"/>
                    <a:pt x="345" y="19"/>
                    <a:pt x="345" y="19"/>
                  </a:cubicBezTo>
                  <a:cubicBezTo>
                    <a:pt x="348" y="17"/>
                    <a:pt x="348" y="17"/>
                    <a:pt x="348" y="17"/>
                  </a:cubicBezTo>
                  <a:cubicBezTo>
                    <a:pt x="352" y="15"/>
                    <a:pt x="352" y="15"/>
                    <a:pt x="352" y="15"/>
                  </a:cubicBezTo>
                  <a:cubicBezTo>
                    <a:pt x="355" y="13"/>
                    <a:pt x="355" y="13"/>
                    <a:pt x="355" y="13"/>
                  </a:cubicBezTo>
                  <a:cubicBezTo>
                    <a:pt x="358" y="11"/>
                    <a:pt x="358" y="11"/>
                    <a:pt x="358" y="11"/>
                  </a:cubicBezTo>
                  <a:cubicBezTo>
                    <a:pt x="361" y="10"/>
                    <a:pt x="361" y="10"/>
                    <a:pt x="361" y="10"/>
                  </a:cubicBezTo>
                  <a:cubicBezTo>
                    <a:pt x="364" y="8"/>
                    <a:pt x="364" y="8"/>
                    <a:pt x="364" y="8"/>
                  </a:cubicBezTo>
                  <a:cubicBezTo>
                    <a:pt x="366" y="7"/>
                    <a:pt x="366" y="7"/>
                    <a:pt x="366" y="7"/>
                  </a:cubicBezTo>
                  <a:cubicBezTo>
                    <a:pt x="369" y="5"/>
                    <a:pt x="369" y="5"/>
                    <a:pt x="369" y="5"/>
                  </a:cubicBezTo>
                  <a:cubicBezTo>
                    <a:pt x="372" y="4"/>
                    <a:pt x="372" y="4"/>
                    <a:pt x="372" y="4"/>
                  </a:cubicBezTo>
                  <a:cubicBezTo>
                    <a:pt x="374" y="3"/>
                    <a:pt x="374" y="3"/>
                    <a:pt x="374" y="3"/>
                  </a:cubicBezTo>
                  <a:cubicBezTo>
                    <a:pt x="376" y="2"/>
                    <a:pt x="376" y="2"/>
                    <a:pt x="376" y="2"/>
                  </a:cubicBezTo>
                  <a:cubicBezTo>
                    <a:pt x="378" y="2"/>
                    <a:pt x="378" y="2"/>
                    <a:pt x="378" y="2"/>
                  </a:cubicBezTo>
                  <a:cubicBezTo>
                    <a:pt x="380" y="1"/>
                    <a:pt x="380" y="1"/>
                    <a:pt x="380" y="1"/>
                  </a:cubicBezTo>
                  <a:cubicBezTo>
                    <a:pt x="382" y="1"/>
                    <a:pt x="382" y="1"/>
                    <a:pt x="382" y="1"/>
                  </a:cubicBezTo>
                  <a:cubicBezTo>
                    <a:pt x="384" y="0"/>
                    <a:pt x="384" y="0"/>
                    <a:pt x="384" y="0"/>
                  </a:cubicBezTo>
                  <a:cubicBezTo>
                    <a:pt x="386" y="1"/>
                    <a:pt x="386" y="1"/>
                    <a:pt x="386" y="1"/>
                  </a:cubicBezTo>
                  <a:cubicBezTo>
                    <a:pt x="387" y="1"/>
                    <a:pt x="387" y="1"/>
                    <a:pt x="387" y="1"/>
                  </a:cubicBezTo>
                  <a:cubicBezTo>
                    <a:pt x="389" y="1"/>
                    <a:pt x="389" y="1"/>
                    <a:pt x="389" y="1"/>
                  </a:cubicBezTo>
                  <a:cubicBezTo>
                    <a:pt x="390" y="2"/>
                    <a:pt x="390" y="2"/>
                    <a:pt x="390" y="2"/>
                  </a:cubicBezTo>
                  <a:cubicBezTo>
                    <a:pt x="391" y="3"/>
                    <a:pt x="391" y="3"/>
                    <a:pt x="391" y="3"/>
                  </a:cubicBezTo>
                  <a:cubicBezTo>
                    <a:pt x="392" y="4"/>
                    <a:pt x="392" y="4"/>
                    <a:pt x="392" y="4"/>
                  </a:cubicBezTo>
                  <a:cubicBezTo>
                    <a:pt x="393" y="5"/>
                    <a:pt x="393" y="5"/>
                    <a:pt x="393" y="5"/>
                  </a:cubicBezTo>
                  <a:cubicBezTo>
                    <a:pt x="394" y="7"/>
                    <a:pt x="394" y="7"/>
                    <a:pt x="394" y="7"/>
                  </a:cubicBezTo>
                  <a:cubicBezTo>
                    <a:pt x="394" y="9"/>
                    <a:pt x="394" y="9"/>
                    <a:pt x="394" y="9"/>
                  </a:cubicBezTo>
                  <a:cubicBezTo>
                    <a:pt x="395" y="11"/>
                    <a:pt x="395" y="11"/>
                    <a:pt x="395" y="11"/>
                  </a:cubicBezTo>
                  <a:cubicBezTo>
                    <a:pt x="395" y="13"/>
                    <a:pt x="395" y="13"/>
                    <a:pt x="395" y="13"/>
                  </a:cubicBezTo>
                  <a:cubicBezTo>
                    <a:pt x="396" y="16"/>
                    <a:pt x="396" y="16"/>
                    <a:pt x="396" y="16"/>
                  </a:cubicBezTo>
                  <a:cubicBezTo>
                    <a:pt x="396" y="18"/>
                    <a:pt x="396" y="18"/>
                    <a:pt x="396" y="18"/>
                  </a:cubicBezTo>
                  <a:cubicBezTo>
                    <a:pt x="396" y="21"/>
                    <a:pt x="396" y="21"/>
                    <a:pt x="396" y="21"/>
                  </a:cubicBezTo>
                  <a:cubicBezTo>
                    <a:pt x="396" y="24"/>
                    <a:pt x="396" y="24"/>
                    <a:pt x="396" y="24"/>
                  </a:cubicBezTo>
                  <a:cubicBezTo>
                    <a:pt x="396" y="27"/>
                    <a:pt x="396" y="27"/>
                    <a:pt x="396" y="27"/>
                  </a:cubicBezTo>
                  <a:cubicBezTo>
                    <a:pt x="396" y="29"/>
                    <a:pt x="396" y="29"/>
                    <a:pt x="396" y="29"/>
                  </a:cubicBezTo>
                  <a:cubicBezTo>
                    <a:pt x="395" y="32"/>
                    <a:pt x="395" y="32"/>
                    <a:pt x="395" y="32"/>
                  </a:cubicBezTo>
                  <a:cubicBezTo>
                    <a:pt x="395" y="35"/>
                    <a:pt x="395" y="35"/>
                    <a:pt x="395" y="35"/>
                  </a:cubicBezTo>
                  <a:cubicBezTo>
                    <a:pt x="394" y="38"/>
                    <a:pt x="394" y="38"/>
                    <a:pt x="394" y="38"/>
                  </a:cubicBezTo>
                  <a:cubicBezTo>
                    <a:pt x="394" y="41"/>
                    <a:pt x="394" y="41"/>
                    <a:pt x="394" y="41"/>
                  </a:cubicBezTo>
                  <a:cubicBezTo>
                    <a:pt x="393" y="44"/>
                    <a:pt x="393" y="44"/>
                    <a:pt x="393" y="44"/>
                  </a:cubicBezTo>
                  <a:cubicBezTo>
                    <a:pt x="392" y="47"/>
                    <a:pt x="392" y="47"/>
                    <a:pt x="392" y="47"/>
                  </a:cubicBezTo>
                  <a:cubicBezTo>
                    <a:pt x="391" y="50"/>
                    <a:pt x="391" y="50"/>
                    <a:pt x="391" y="50"/>
                  </a:cubicBezTo>
                  <a:cubicBezTo>
                    <a:pt x="391" y="52"/>
                    <a:pt x="391" y="52"/>
                    <a:pt x="391" y="52"/>
                  </a:cubicBezTo>
                  <a:cubicBezTo>
                    <a:pt x="389" y="55"/>
                    <a:pt x="389" y="55"/>
                    <a:pt x="389" y="55"/>
                  </a:cubicBezTo>
                  <a:cubicBezTo>
                    <a:pt x="388" y="59"/>
                    <a:pt x="388" y="59"/>
                    <a:pt x="388" y="59"/>
                  </a:cubicBezTo>
                  <a:cubicBezTo>
                    <a:pt x="387" y="62"/>
                    <a:pt x="387" y="62"/>
                    <a:pt x="387" y="62"/>
                  </a:cubicBezTo>
                  <a:cubicBezTo>
                    <a:pt x="386" y="65"/>
                    <a:pt x="386" y="65"/>
                    <a:pt x="386" y="65"/>
                  </a:cubicBezTo>
                  <a:cubicBezTo>
                    <a:pt x="384" y="68"/>
                    <a:pt x="384" y="68"/>
                    <a:pt x="384" y="68"/>
                  </a:cubicBezTo>
                  <a:cubicBezTo>
                    <a:pt x="383" y="71"/>
                    <a:pt x="383" y="71"/>
                    <a:pt x="383" y="71"/>
                  </a:cubicBezTo>
                  <a:cubicBezTo>
                    <a:pt x="381" y="74"/>
                    <a:pt x="381" y="74"/>
                    <a:pt x="381" y="74"/>
                  </a:cubicBezTo>
                  <a:cubicBezTo>
                    <a:pt x="380" y="78"/>
                    <a:pt x="380" y="78"/>
                    <a:pt x="380" y="78"/>
                  </a:cubicBezTo>
                  <a:cubicBezTo>
                    <a:pt x="378" y="81"/>
                    <a:pt x="378" y="81"/>
                    <a:pt x="378" y="81"/>
                  </a:cubicBezTo>
                  <a:cubicBezTo>
                    <a:pt x="376" y="85"/>
                    <a:pt x="376" y="85"/>
                    <a:pt x="376" y="85"/>
                  </a:cubicBezTo>
                  <a:cubicBezTo>
                    <a:pt x="374" y="88"/>
                    <a:pt x="374" y="88"/>
                    <a:pt x="374" y="88"/>
                  </a:cubicBezTo>
                  <a:cubicBezTo>
                    <a:pt x="372" y="92"/>
                    <a:pt x="372" y="92"/>
                    <a:pt x="372" y="92"/>
                  </a:cubicBezTo>
                  <a:cubicBezTo>
                    <a:pt x="370" y="95"/>
                    <a:pt x="370" y="95"/>
                    <a:pt x="370" y="95"/>
                  </a:cubicBezTo>
                  <a:cubicBezTo>
                    <a:pt x="368" y="99"/>
                    <a:pt x="368" y="99"/>
                    <a:pt x="368" y="99"/>
                  </a:cubicBezTo>
                  <a:cubicBezTo>
                    <a:pt x="366" y="103"/>
                    <a:pt x="366" y="103"/>
                    <a:pt x="366" y="103"/>
                  </a:cubicBezTo>
                  <a:cubicBezTo>
                    <a:pt x="363" y="106"/>
                    <a:pt x="363" y="106"/>
                    <a:pt x="363" y="106"/>
                  </a:cubicBezTo>
                  <a:cubicBezTo>
                    <a:pt x="361" y="110"/>
                    <a:pt x="361" y="110"/>
                    <a:pt x="361" y="110"/>
                  </a:cubicBezTo>
                  <a:cubicBezTo>
                    <a:pt x="358" y="114"/>
                    <a:pt x="358" y="114"/>
                    <a:pt x="358" y="114"/>
                  </a:cubicBezTo>
                  <a:cubicBezTo>
                    <a:pt x="357" y="116"/>
                    <a:pt x="357" y="116"/>
                    <a:pt x="357" y="116"/>
                  </a:cubicBezTo>
                  <a:cubicBezTo>
                    <a:pt x="330" y="159"/>
                    <a:pt x="334" y="175"/>
                    <a:pt x="324" y="236"/>
                  </a:cubicBezTo>
                  <a:cubicBezTo>
                    <a:pt x="321" y="247"/>
                    <a:pt x="321" y="247"/>
                    <a:pt x="321" y="247"/>
                  </a:cubicBezTo>
                  <a:cubicBezTo>
                    <a:pt x="318" y="257"/>
                    <a:pt x="318" y="257"/>
                    <a:pt x="318" y="257"/>
                  </a:cubicBezTo>
                  <a:cubicBezTo>
                    <a:pt x="315" y="267"/>
                    <a:pt x="315" y="267"/>
                    <a:pt x="315" y="267"/>
                  </a:cubicBezTo>
                  <a:cubicBezTo>
                    <a:pt x="311" y="277"/>
                    <a:pt x="311" y="277"/>
                    <a:pt x="311" y="277"/>
                  </a:cubicBezTo>
                  <a:cubicBezTo>
                    <a:pt x="307" y="287"/>
                    <a:pt x="307" y="287"/>
                    <a:pt x="307" y="287"/>
                  </a:cubicBezTo>
                  <a:cubicBezTo>
                    <a:pt x="302" y="296"/>
                    <a:pt x="302" y="296"/>
                    <a:pt x="302" y="296"/>
                  </a:cubicBezTo>
                  <a:cubicBezTo>
                    <a:pt x="297" y="305"/>
                    <a:pt x="297" y="305"/>
                    <a:pt x="297" y="305"/>
                  </a:cubicBezTo>
                  <a:cubicBezTo>
                    <a:pt x="245" y="389"/>
                    <a:pt x="152" y="430"/>
                    <a:pt x="61" y="421"/>
                  </a:cubicBezTo>
                  <a:cubicBezTo>
                    <a:pt x="58" y="420"/>
                    <a:pt x="58" y="420"/>
                    <a:pt x="58" y="420"/>
                  </a:cubicBezTo>
                  <a:cubicBezTo>
                    <a:pt x="55" y="420"/>
                    <a:pt x="55" y="420"/>
                    <a:pt x="55" y="420"/>
                  </a:cubicBezTo>
                  <a:cubicBezTo>
                    <a:pt x="52" y="420"/>
                    <a:pt x="52" y="420"/>
                    <a:pt x="52" y="420"/>
                  </a:cubicBezTo>
                  <a:cubicBezTo>
                    <a:pt x="49" y="419"/>
                    <a:pt x="49" y="419"/>
                    <a:pt x="49" y="419"/>
                  </a:cubicBezTo>
                  <a:cubicBezTo>
                    <a:pt x="47" y="419"/>
                    <a:pt x="47" y="419"/>
                    <a:pt x="47" y="419"/>
                  </a:cubicBezTo>
                  <a:cubicBezTo>
                    <a:pt x="44" y="418"/>
                    <a:pt x="44" y="418"/>
                    <a:pt x="44" y="418"/>
                  </a:cubicBezTo>
                  <a:cubicBezTo>
                    <a:pt x="42" y="418"/>
                    <a:pt x="42" y="418"/>
                    <a:pt x="42" y="418"/>
                  </a:cubicBezTo>
                  <a:cubicBezTo>
                    <a:pt x="39" y="418"/>
                    <a:pt x="39" y="418"/>
                    <a:pt x="39" y="418"/>
                  </a:cubicBezTo>
                  <a:cubicBezTo>
                    <a:pt x="37" y="417"/>
                    <a:pt x="37" y="417"/>
                    <a:pt x="37" y="417"/>
                  </a:cubicBezTo>
                  <a:cubicBezTo>
                    <a:pt x="35" y="417"/>
                    <a:pt x="35" y="417"/>
                    <a:pt x="35" y="417"/>
                  </a:cubicBezTo>
                  <a:cubicBezTo>
                    <a:pt x="32" y="417"/>
                    <a:pt x="32" y="417"/>
                    <a:pt x="32" y="417"/>
                  </a:cubicBezTo>
                  <a:cubicBezTo>
                    <a:pt x="30" y="416"/>
                    <a:pt x="30" y="416"/>
                    <a:pt x="30" y="416"/>
                  </a:cubicBezTo>
                  <a:cubicBezTo>
                    <a:pt x="28" y="416"/>
                    <a:pt x="28" y="416"/>
                    <a:pt x="28" y="416"/>
                  </a:cubicBezTo>
                  <a:lnTo>
                    <a:pt x="0" y="357"/>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4" name="Freeform 3574"/>
            <p:cNvSpPr/>
            <p:nvPr/>
          </p:nvSpPr>
          <p:spPr bwMode="auto">
            <a:xfrm>
              <a:off x="-9019382" y="-7137400"/>
              <a:ext cx="973138" cy="306388"/>
            </a:xfrm>
            <a:custGeom>
              <a:avLst/>
              <a:gdLst>
                <a:gd name="T0" fmla="*/ 161 w 613"/>
                <a:gd name="T1" fmla="*/ 120 h 193"/>
                <a:gd name="T2" fmla="*/ 0 w 613"/>
                <a:gd name="T3" fmla="*/ 33 h 193"/>
                <a:gd name="T4" fmla="*/ 149 w 613"/>
                <a:gd name="T5" fmla="*/ 0 h 193"/>
                <a:gd name="T6" fmla="*/ 613 w 613"/>
                <a:gd name="T7" fmla="*/ 120 h 193"/>
                <a:gd name="T8" fmla="*/ 466 w 613"/>
                <a:gd name="T9" fmla="*/ 193 h 193"/>
                <a:gd name="T10" fmla="*/ 161 w 613"/>
                <a:gd name="T11" fmla="*/ 120 h 193"/>
              </a:gdLst>
              <a:ahLst/>
              <a:cxnLst>
                <a:cxn ang="0">
                  <a:pos x="T0" y="T1"/>
                </a:cxn>
                <a:cxn ang="0">
                  <a:pos x="T2" y="T3"/>
                </a:cxn>
                <a:cxn ang="0">
                  <a:pos x="T4" y="T5"/>
                </a:cxn>
                <a:cxn ang="0">
                  <a:pos x="T6" y="T7"/>
                </a:cxn>
                <a:cxn ang="0">
                  <a:pos x="T8" y="T9"/>
                </a:cxn>
                <a:cxn ang="0">
                  <a:pos x="T10" y="T11"/>
                </a:cxn>
              </a:cxnLst>
              <a:rect l="0" t="0" r="r" b="b"/>
              <a:pathLst>
                <a:path w="613" h="193">
                  <a:moveTo>
                    <a:pt x="161" y="120"/>
                  </a:moveTo>
                  <a:lnTo>
                    <a:pt x="0" y="33"/>
                  </a:lnTo>
                  <a:lnTo>
                    <a:pt x="149" y="0"/>
                  </a:lnTo>
                  <a:lnTo>
                    <a:pt x="613" y="120"/>
                  </a:lnTo>
                  <a:lnTo>
                    <a:pt x="466" y="193"/>
                  </a:lnTo>
                  <a:lnTo>
                    <a:pt x="161" y="120"/>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5" name="Freeform 3575"/>
            <p:cNvSpPr/>
            <p:nvPr/>
          </p:nvSpPr>
          <p:spPr bwMode="auto">
            <a:xfrm>
              <a:off x="-8838407" y="-7494588"/>
              <a:ext cx="460375" cy="622300"/>
            </a:xfrm>
            <a:custGeom>
              <a:avLst/>
              <a:gdLst>
                <a:gd name="T0" fmla="*/ 123 w 123"/>
                <a:gd name="T1" fmla="*/ 47 h 166"/>
                <a:gd name="T2" fmla="*/ 57 w 123"/>
                <a:gd name="T3" fmla="*/ 166 h 166"/>
                <a:gd name="T4" fmla="*/ 32 w 123"/>
                <a:gd name="T5" fmla="*/ 57 h 166"/>
                <a:gd name="T6" fmla="*/ 114 w 123"/>
                <a:gd name="T7" fmla="*/ 42 h 166"/>
                <a:gd name="T8" fmla="*/ 123 w 123"/>
                <a:gd name="T9" fmla="*/ 47 h 166"/>
              </a:gdLst>
              <a:ahLst/>
              <a:cxnLst>
                <a:cxn ang="0">
                  <a:pos x="T0" y="T1"/>
                </a:cxn>
                <a:cxn ang="0">
                  <a:pos x="T2" y="T3"/>
                </a:cxn>
                <a:cxn ang="0">
                  <a:pos x="T4" y="T5"/>
                </a:cxn>
                <a:cxn ang="0">
                  <a:pos x="T6" y="T7"/>
                </a:cxn>
                <a:cxn ang="0">
                  <a:pos x="T8" y="T9"/>
                </a:cxn>
              </a:cxnLst>
              <a:rect l="0" t="0" r="r" b="b"/>
              <a:pathLst>
                <a:path w="123" h="166">
                  <a:moveTo>
                    <a:pt x="123" y="47"/>
                  </a:moveTo>
                  <a:cubicBezTo>
                    <a:pt x="115" y="61"/>
                    <a:pt x="68" y="166"/>
                    <a:pt x="57" y="166"/>
                  </a:cubicBezTo>
                  <a:cubicBezTo>
                    <a:pt x="0" y="162"/>
                    <a:pt x="27" y="106"/>
                    <a:pt x="32" y="57"/>
                  </a:cubicBezTo>
                  <a:cubicBezTo>
                    <a:pt x="37" y="0"/>
                    <a:pt x="60" y="27"/>
                    <a:pt x="114" y="42"/>
                  </a:cubicBezTo>
                  <a:cubicBezTo>
                    <a:pt x="115" y="43"/>
                    <a:pt x="121" y="46"/>
                    <a:pt x="123" y="4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6" name="Freeform 3576"/>
            <p:cNvSpPr/>
            <p:nvPr/>
          </p:nvSpPr>
          <p:spPr bwMode="auto">
            <a:xfrm>
              <a:off x="-9109869" y="-6950075"/>
              <a:ext cx="484188" cy="465138"/>
            </a:xfrm>
            <a:custGeom>
              <a:avLst/>
              <a:gdLst>
                <a:gd name="T0" fmla="*/ 99 w 129"/>
                <a:gd name="T1" fmla="*/ 0 h 124"/>
                <a:gd name="T2" fmla="*/ 129 w 129"/>
                <a:gd name="T3" fmla="*/ 12 h 124"/>
                <a:gd name="T4" fmla="*/ 91 w 129"/>
                <a:gd name="T5" fmla="*/ 123 h 124"/>
                <a:gd name="T6" fmla="*/ 83 w 129"/>
                <a:gd name="T7" fmla="*/ 121 h 124"/>
                <a:gd name="T8" fmla="*/ 81 w 129"/>
                <a:gd name="T9" fmla="*/ 115 h 124"/>
                <a:gd name="T10" fmla="*/ 77 w 129"/>
                <a:gd name="T11" fmla="*/ 113 h 124"/>
                <a:gd name="T12" fmla="*/ 52 w 129"/>
                <a:gd name="T13" fmla="*/ 115 h 124"/>
                <a:gd name="T14" fmla="*/ 15 w 129"/>
                <a:gd name="T15" fmla="*/ 97 h 124"/>
                <a:gd name="T16" fmla="*/ 63 w 129"/>
                <a:gd name="T17" fmla="*/ 91 h 124"/>
                <a:gd name="T18" fmla="*/ 99 w 129"/>
                <a:gd name="T1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4">
                  <a:moveTo>
                    <a:pt x="99" y="0"/>
                  </a:moveTo>
                  <a:cubicBezTo>
                    <a:pt x="129" y="12"/>
                    <a:pt x="129" y="12"/>
                    <a:pt x="129" y="12"/>
                  </a:cubicBezTo>
                  <a:cubicBezTo>
                    <a:pt x="127" y="18"/>
                    <a:pt x="98" y="107"/>
                    <a:pt x="91" y="123"/>
                  </a:cubicBezTo>
                  <a:cubicBezTo>
                    <a:pt x="91" y="124"/>
                    <a:pt x="83" y="122"/>
                    <a:pt x="83" y="121"/>
                  </a:cubicBezTo>
                  <a:cubicBezTo>
                    <a:pt x="83" y="120"/>
                    <a:pt x="82" y="118"/>
                    <a:pt x="81" y="115"/>
                  </a:cubicBezTo>
                  <a:cubicBezTo>
                    <a:pt x="81" y="115"/>
                    <a:pt x="81" y="112"/>
                    <a:pt x="77" y="113"/>
                  </a:cubicBezTo>
                  <a:cubicBezTo>
                    <a:pt x="72" y="114"/>
                    <a:pt x="63" y="118"/>
                    <a:pt x="52" y="115"/>
                  </a:cubicBezTo>
                  <a:cubicBezTo>
                    <a:pt x="20" y="104"/>
                    <a:pt x="0" y="95"/>
                    <a:pt x="15" y="97"/>
                  </a:cubicBezTo>
                  <a:cubicBezTo>
                    <a:pt x="25" y="98"/>
                    <a:pt x="58" y="103"/>
                    <a:pt x="63" y="91"/>
                  </a:cubicBezTo>
                  <a:cubicBezTo>
                    <a:pt x="68" y="79"/>
                    <a:pt x="95" y="13"/>
                    <a:pt x="99"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7" name="Freeform 3577"/>
            <p:cNvSpPr/>
            <p:nvPr/>
          </p:nvSpPr>
          <p:spPr bwMode="auto">
            <a:xfrm>
              <a:off x="-8835232" y="-7070725"/>
              <a:ext cx="368300" cy="252413"/>
            </a:xfrm>
            <a:custGeom>
              <a:avLst/>
              <a:gdLst>
                <a:gd name="T0" fmla="*/ 78 w 98"/>
                <a:gd name="T1" fmla="*/ 40 h 67"/>
                <a:gd name="T2" fmla="*/ 53 w 98"/>
                <a:gd name="T3" fmla="*/ 54 h 67"/>
                <a:gd name="T4" fmla="*/ 1 w 98"/>
                <a:gd name="T5" fmla="*/ 26 h 67"/>
                <a:gd name="T6" fmla="*/ 9 w 98"/>
                <a:gd name="T7" fmla="*/ 14 h 67"/>
                <a:gd name="T8" fmla="*/ 12 w 98"/>
                <a:gd name="T9" fmla="*/ 2 h 67"/>
                <a:gd name="T10" fmla="*/ 76 w 98"/>
                <a:gd name="T11" fmla="*/ 19 h 67"/>
                <a:gd name="T12" fmla="*/ 78 w 98"/>
                <a:gd name="T13" fmla="*/ 40 h 67"/>
              </a:gdLst>
              <a:ahLst/>
              <a:cxnLst>
                <a:cxn ang="0">
                  <a:pos x="T0" y="T1"/>
                </a:cxn>
                <a:cxn ang="0">
                  <a:pos x="T2" y="T3"/>
                </a:cxn>
                <a:cxn ang="0">
                  <a:pos x="T4" y="T5"/>
                </a:cxn>
                <a:cxn ang="0">
                  <a:pos x="T6" y="T7"/>
                </a:cxn>
                <a:cxn ang="0">
                  <a:pos x="T8" y="T9"/>
                </a:cxn>
                <a:cxn ang="0">
                  <a:pos x="T10" y="T11"/>
                </a:cxn>
                <a:cxn ang="0">
                  <a:pos x="T12" y="T13"/>
                </a:cxn>
              </a:cxnLst>
              <a:rect l="0" t="0" r="r" b="b"/>
              <a:pathLst>
                <a:path w="98" h="67">
                  <a:moveTo>
                    <a:pt x="78" y="40"/>
                  </a:moveTo>
                  <a:cubicBezTo>
                    <a:pt x="78" y="44"/>
                    <a:pt x="95" y="67"/>
                    <a:pt x="53" y="54"/>
                  </a:cubicBezTo>
                  <a:cubicBezTo>
                    <a:pt x="11" y="40"/>
                    <a:pt x="0" y="32"/>
                    <a:pt x="1" y="26"/>
                  </a:cubicBezTo>
                  <a:cubicBezTo>
                    <a:pt x="1" y="21"/>
                    <a:pt x="11" y="19"/>
                    <a:pt x="9" y="14"/>
                  </a:cubicBezTo>
                  <a:cubicBezTo>
                    <a:pt x="7" y="8"/>
                    <a:pt x="8" y="4"/>
                    <a:pt x="12" y="2"/>
                  </a:cubicBezTo>
                  <a:cubicBezTo>
                    <a:pt x="17" y="0"/>
                    <a:pt x="71" y="17"/>
                    <a:pt x="76" y="19"/>
                  </a:cubicBezTo>
                  <a:cubicBezTo>
                    <a:pt x="91" y="28"/>
                    <a:pt x="98" y="43"/>
                    <a:pt x="78" y="40"/>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8" name="Freeform 3578"/>
            <p:cNvSpPr/>
            <p:nvPr/>
          </p:nvSpPr>
          <p:spPr bwMode="auto">
            <a:xfrm>
              <a:off x="-9127332" y="-8089900"/>
              <a:ext cx="1695450" cy="884238"/>
            </a:xfrm>
            <a:custGeom>
              <a:avLst/>
              <a:gdLst>
                <a:gd name="T0" fmla="*/ 452 w 452"/>
                <a:gd name="T1" fmla="*/ 92 h 236"/>
                <a:gd name="T2" fmla="*/ 126 w 452"/>
                <a:gd name="T3" fmla="*/ 1 h 236"/>
                <a:gd name="T4" fmla="*/ 8 w 452"/>
                <a:gd name="T5" fmla="*/ 66 h 236"/>
                <a:gd name="T6" fmla="*/ 19 w 452"/>
                <a:gd name="T7" fmla="*/ 111 h 236"/>
                <a:gd name="T8" fmla="*/ 34 w 452"/>
                <a:gd name="T9" fmla="*/ 139 h 236"/>
                <a:gd name="T10" fmla="*/ 355 w 452"/>
                <a:gd name="T11" fmla="*/ 221 h 236"/>
                <a:gd name="T12" fmla="*/ 359 w 452"/>
                <a:gd name="T13" fmla="*/ 166 h 236"/>
                <a:gd name="T14" fmla="*/ 452 w 452"/>
                <a:gd name="T15" fmla="*/ 92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236">
                  <a:moveTo>
                    <a:pt x="452" y="92"/>
                  </a:moveTo>
                  <a:cubicBezTo>
                    <a:pt x="405" y="70"/>
                    <a:pt x="224" y="26"/>
                    <a:pt x="126" y="1"/>
                  </a:cubicBezTo>
                  <a:cubicBezTo>
                    <a:pt x="119" y="0"/>
                    <a:pt x="35" y="29"/>
                    <a:pt x="8" y="66"/>
                  </a:cubicBezTo>
                  <a:cubicBezTo>
                    <a:pt x="0" y="76"/>
                    <a:pt x="19" y="85"/>
                    <a:pt x="19" y="111"/>
                  </a:cubicBezTo>
                  <a:cubicBezTo>
                    <a:pt x="18" y="136"/>
                    <a:pt x="9" y="128"/>
                    <a:pt x="34" y="139"/>
                  </a:cubicBezTo>
                  <a:cubicBezTo>
                    <a:pt x="57" y="148"/>
                    <a:pt x="311" y="211"/>
                    <a:pt x="355" y="221"/>
                  </a:cubicBezTo>
                  <a:cubicBezTo>
                    <a:pt x="417" y="236"/>
                    <a:pt x="368" y="213"/>
                    <a:pt x="359" y="166"/>
                  </a:cubicBezTo>
                  <a:cubicBezTo>
                    <a:pt x="349" y="113"/>
                    <a:pt x="446" y="122"/>
                    <a:pt x="452" y="92"/>
                  </a:cubicBez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9" name="Freeform 3579"/>
            <p:cNvSpPr/>
            <p:nvPr/>
          </p:nvSpPr>
          <p:spPr bwMode="auto">
            <a:xfrm>
              <a:off x="-9192419" y="-8154988"/>
              <a:ext cx="1812925" cy="671513"/>
            </a:xfrm>
            <a:custGeom>
              <a:avLst/>
              <a:gdLst>
                <a:gd name="T0" fmla="*/ 51 w 483"/>
                <a:gd name="T1" fmla="*/ 26 h 179"/>
                <a:gd name="T2" fmla="*/ 0 w 483"/>
                <a:gd name="T3" fmla="*/ 77 h 179"/>
                <a:gd name="T4" fmla="*/ 177 w 483"/>
                <a:gd name="T5" fmla="*/ 122 h 179"/>
                <a:gd name="T6" fmla="*/ 320 w 483"/>
                <a:gd name="T7" fmla="*/ 160 h 179"/>
                <a:gd name="T8" fmla="*/ 379 w 483"/>
                <a:gd name="T9" fmla="*/ 179 h 179"/>
                <a:gd name="T10" fmla="*/ 483 w 483"/>
                <a:gd name="T11" fmla="*/ 117 h 179"/>
                <a:gd name="T12" fmla="*/ 479 w 483"/>
                <a:gd name="T13" fmla="*/ 88 h 179"/>
                <a:gd name="T14" fmla="*/ 105 w 483"/>
                <a:gd name="T15" fmla="*/ 0 h 179"/>
                <a:gd name="T16" fmla="*/ 51 w 483"/>
                <a:gd name="T17" fmla="*/ 2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3" h="179">
                  <a:moveTo>
                    <a:pt x="51" y="26"/>
                  </a:moveTo>
                  <a:cubicBezTo>
                    <a:pt x="0" y="77"/>
                    <a:pt x="0" y="77"/>
                    <a:pt x="0" y="77"/>
                  </a:cubicBezTo>
                  <a:cubicBezTo>
                    <a:pt x="60" y="83"/>
                    <a:pt x="118" y="108"/>
                    <a:pt x="177" y="122"/>
                  </a:cubicBezTo>
                  <a:cubicBezTo>
                    <a:pt x="226" y="135"/>
                    <a:pt x="273" y="147"/>
                    <a:pt x="320" y="160"/>
                  </a:cubicBezTo>
                  <a:cubicBezTo>
                    <a:pt x="330" y="162"/>
                    <a:pt x="378" y="179"/>
                    <a:pt x="379" y="179"/>
                  </a:cubicBezTo>
                  <a:cubicBezTo>
                    <a:pt x="483" y="117"/>
                    <a:pt x="483" y="117"/>
                    <a:pt x="483" y="117"/>
                  </a:cubicBezTo>
                  <a:cubicBezTo>
                    <a:pt x="479" y="88"/>
                    <a:pt x="479" y="88"/>
                    <a:pt x="479" y="88"/>
                  </a:cubicBezTo>
                  <a:cubicBezTo>
                    <a:pt x="105" y="0"/>
                    <a:pt x="105" y="0"/>
                    <a:pt x="105" y="0"/>
                  </a:cubicBezTo>
                  <a:lnTo>
                    <a:pt x="51" y="26"/>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0" name="Freeform 3580"/>
            <p:cNvSpPr/>
            <p:nvPr/>
          </p:nvSpPr>
          <p:spPr bwMode="auto">
            <a:xfrm>
              <a:off x="-8598694" y="-7332663"/>
              <a:ext cx="555625" cy="633413"/>
            </a:xfrm>
            <a:custGeom>
              <a:avLst/>
              <a:gdLst>
                <a:gd name="T0" fmla="*/ 148 w 148"/>
                <a:gd name="T1" fmla="*/ 69 h 169"/>
                <a:gd name="T2" fmla="*/ 54 w 148"/>
                <a:gd name="T3" fmla="*/ 166 h 169"/>
                <a:gd name="T4" fmla="*/ 57 w 148"/>
                <a:gd name="T5" fmla="*/ 54 h 169"/>
                <a:gd name="T6" fmla="*/ 140 w 148"/>
                <a:gd name="T7" fmla="*/ 61 h 169"/>
                <a:gd name="T8" fmla="*/ 148 w 148"/>
                <a:gd name="T9" fmla="*/ 69 h 169"/>
              </a:gdLst>
              <a:ahLst/>
              <a:cxnLst>
                <a:cxn ang="0">
                  <a:pos x="T0" y="T1"/>
                </a:cxn>
                <a:cxn ang="0">
                  <a:pos x="T2" y="T3"/>
                </a:cxn>
                <a:cxn ang="0">
                  <a:pos x="T4" y="T5"/>
                </a:cxn>
                <a:cxn ang="0">
                  <a:pos x="T6" y="T7"/>
                </a:cxn>
                <a:cxn ang="0">
                  <a:pos x="T8" y="T9"/>
                </a:cxn>
              </a:cxnLst>
              <a:rect l="0" t="0" r="r" b="b"/>
              <a:pathLst>
                <a:path w="148" h="169">
                  <a:moveTo>
                    <a:pt x="148" y="69"/>
                  </a:moveTo>
                  <a:cubicBezTo>
                    <a:pt x="137" y="79"/>
                    <a:pt x="64" y="169"/>
                    <a:pt x="54" y="166"/>
                  </a:cubicBezTo>
                  <a:cubicBezTo>
                    <a:pt x="0" y="148"/>
                    <a:pt x="40" y="101"/>
                    <a:pt x="57" y="54"/>
                  </a:cubicBezTo>
                  <a:cubicBezTo>
                    <a:pt x="77" y="0"/>
                    <a:pt x="92" y="33"/>
                    <a:pt x="140" y="61"/>
                  </a:cubicBezTo>
                  <a:cubicBezTo>
                    <a:pt x="142" y="62"/>
                    <a:pt x="146" y="67"/>
                    <a:pt x="148" y="6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1" name="Freeform 3581"/>
            <p:cNvSpPr/>
            <p:nvPr/>
          </p:nvSpPr>
          <p:spPr bwMode="auto">
            <a:xfrm>
              <a:off x="-8936832" y="-6815138"/>
              <a:ext cx="547688" cy="442913"/>
            </a:xfrm>
            <a:custGeom>
              <a:avLst/>
              <a:gdLst>
                <a:gd name="T0" fmla="*/ 120 w 146"/>
                <a:gd name="T1" fmla="*/ 0 h 118"/>
                <a:gd name="T2" fmla="*/ 146 w 146"/>
                <a:gd name="T3" fmla="*/ 19 h 118"/>
                <a:gd name="T4" fmla="*/ 81 w 146"/>
                <a:gd name="T5" fmla="*/ 118 h 118"/>
                <a:gd name="T6" fmla="*/ 74 w 146"/>
                <a:gd name="T7" fmla="*/ 113 h 118"/>
                <a:gd name="T8" fmla="*/ 73 w 146"/>
                <a:gd name="T9" fmla="*/ 107 h 118"/>
                <a:gd name="T10" fmla="*/ 70 w 146"/>
                <a:gd name="T11" fmla="*/ 104 h 118"/>
                <a:gd name="T12" fmla="*/ 46 w 146"/>
                <a:gd name="T13" fmla="*/ 99 h 118"/>
                <a:gd name="T14" fmla="*/ 14 w 146"/>
                <a:gd name="T15" fmla="*/ 72 h 118"/>
                <a:gd name="T16" fmla="*/ 62 w 146"/>
                <a:gd name="T17" fmla="*/ 79 h 118"/>
                <a:gd name="T18" fmla="*/ 120 w 146"/>
                <a:gd name="T19"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8">
                  <a:moveTo>
                    <a:pt x="120" y="0"/>
                  </a:moveTo>
                  <a:cubicBezTo>
                    <a:pt x="146" y="19"/>
                    <a:pt x="146" y="19"/>
                    <a:pt x="146" y="19"/>
                  </a:cubicBezTo>
                  <a:cubicBezTo>
                    <a:pt x="143" y="25"/>
                    <a:pt x="92" y="104"/>
                    <a:pt x="81" y="118"/>
                  </a:cubicBezTo>
                  <a:cubicBezTo>
                    <a:pt x="80" y="118"/>
                    <a:pt x="74" y="114"/>
                    <a:pt x="74" y="113"/>
                  </a:cubicBezTo>
                  <a:cubicBezTo>
                    <a:pt x="74" y="112"/>
                    <a:pt x="73" y="110"/>
                    <a:pt x="73" y="107"/>
                  </a:cubicBezTo>
                  <a:cubicBezTo>
                    <a:pt x="73" y="107"/>
                    <a:pt x="74" y="104"/>
                    <a:pt x="70" y="104"/>
                  </a:cubicBezTo>
                  <a:cubicBezTo>
                    <a:pt x="65" y="104"/>
                    <a:pt x="55" y="105"/>
                    <a:pt x="46" y="99"/>
                  </a:cubicBezTo>
                  <a:cubicBezTo>
                    <a:pt x="17" y="81"/>
                    <a:pt x="0" y="67"/>
                    <a:pt x="14" y="72"/>
                  </a:cubicBezTo>
                  <a:cubicBezTo>
                    <a:pt x="24" y="76"/>
                    <a:pt x="55" y="89"/>
                    <a:pt x="62" y="79"/>
                  </a:cubicBezTo>
                  <a:cubicBezTo>
                    <a:pt x="70" y="69"/>
                    <a:pt x="113" y="11"/>
                    <a:pt x="120"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2" name="Freeform 3582"/>
            <p:cNvSpPr/>
            <p:nvPr/>
          </p:nvSpPr>
          <p:spPr bwMode="auto">
            <a:xfrm>
              <a:off x="-8579644" y="-6938963"/>
              <a:ext cx="344488" cy="319088"/>
            </a:xfrm>
            <a:custGeom>
              <a:avLst/>
              <a:gdLst>
                <a:gd name="T0" fmla="*/ 73 w 92"/>
                <a:gd name="T1" fmla="*/ 55 h 85"/>
                <a:gd name="T2" fmla="*/ 46 w 92"/>
                <a:gd name="T3" fmla="*/ 61 h 85"/>
                <a:gd name="T4" fmla="*/ 2 w 92"/>
                <a:gd name="T5" fmla="*/ 21 h 85"/>
                <a:gd name="T6" fmla="*/ 13 w 92"/>
                <a:gd name="T7" fmla="*/ 11 h 85"/>
                <a:gd name="T8" fmla="*/ 19 w 92"/>
                <a:gd name="T9" fmla="*/ 1 h 85"/>
                <a:gd name="T10" fmla="*/ 76 w 92"/>
                <a:gd name="T11" fmla="*/ 33 h 85"/>
                <a:gd name="T12" fmla="*/ 73 w 92"/>
                <a:gd name="T13" fmla="*/ 55 h 85"/>
              </a:gdLst>
              <a:ahLst/>
              <a:cxnLst>
                <a:cxn ang="0">
                  <a:pos x="T0" y="T1"/>
                </a:cxn>
                <a:cxn ang="0">
                  <a:pos x="T2" y="T3"/>
                </a:cxn>
                <a:cxn ang="0">
                  <a:pos x="T4" y="T5"/>
                </a:cxn>
                <a:cxn ang="0">
                  <a:pos x="T6" y="T7"/>
                </a:cxn>
                <a:cxn ang="0">
                  <a:pos x="T8" y="T9"/>
                </a:cxn>
                <a:cxn ang="0">
                  <a:pos x="T10" y="T11"/>
                </a:cxn>
                <a:cxn ang="0">
                  <a:pos x="T12" y="T13"/>
                </a:cxn>
              </a:cxnLst>
              <a:rect l="0" t="0" r="r" b="b"/>
              <a:pathLst>
                <a:path w="92" h="85">
                  <a:moveTo>
                    <a:pt x="73" y="55"/>
                  </a:moveTo>
                  <a:cubicBezTo>
                    <a:pt x="73" y="58"/>
                    <a:pt x="83" y="85"/>
                    <a:pt x="46" y="61"/>
                  </a:cubicBezTo>
                  <a:cubicBezTo>
                    <a:pt x="8" y="37"/>
                    <a:pt x="0" y="26"/>
                    <a:pt x="2" y="21"/>
                  </a:cubicBezTo>
                  <a:cubicBezTo>
                    <a:pt x="4" y="17"/>
                    <a:pt x="14" y="17"/>
                    <a:pt x="13" y="11"/>
                  </a:cubicBezTo>
                  <a:cubicBezTo>
                    <a:pt x="13" y="5"/>
                    <a:pt x="15" y="1"/>
                    <a:pt x="19" y="1"/>
                  </a:cubicBezTo>
                  <a:cubicBezTo>
                    <a:pt x="25" y="0"/>
                    <a:pt x="73" y="30"/>
                    <a:pt x="76" y="33"/>
                  </a:cubicBezTo>
                  <a:cubicBezTo>
                    <a:pt x="89" y="46"/>
                    <a:pt x="92" y="63"/>
                    <a:pt x="73" y="55"/>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3" name="Freeform 3583"/>
            <p:cNvSpPr/>
            <p:nvPr/>
          </p:nvSpPr>
          <p:spPr bwMode="auto">
            <a:xfrm>
              <a:off x="-9982994" y="-7381875"/>
              <a:ext cx="1398588" cy="657225"/>
            </a:xfrm>
            <a:custGeom>
              <a:avLst/>
              <a:gdLst>
                <a:gd name="T0" fmla="*/ 811 w 881"/>
                <a:gd name="T1" fmla="*/ 229 h 414"/>
                <a:gd name="T2" fmla="*/ 801 w 881"/>
                <a:gd name="T3" fmla="*/ 248 h 414"/>
                <a:gd name="T4" fmla="*/ 794 w 881"/>
                <a:gd name="T5" fmla="*/ 265 h 414"/>
                <a:gd name="T6" fmla="*/ 787 w 881"/>
                <a:gd name="T7" fmla="*/ 281 h 414"/>
                <a:gd name="T8" fmla="*/ 782 w 881"/>
                <a:gd name="T9" fmla="*/ 295 h 414"/>
                <a:gd name="T10" fmla="*/ 780 w 881"/>
                <a:gd name="T11" fmla="*/ 310 h 414"/>
                <a:gd name="T12" fmla="*/ 777 w 881"/>
                <a:gd name="T13" fmla="*/ 321 h 414"/>
                <a:gd name="T14" fmla="*/ 780 w 881"/>
                <a:gd name="T15" fmla="*/ 333 h 414"/>
                <a:gd name="T16" fmla="*/ 782 w 881"/>
                <a:gd name="T17" fmla="*/ 343 h 414"/>
                <a:gd name="T18" fmla="*/ 787 w 881"/>
                <a:gd name="T19" fmla="*/ 355 h 414"/>
                <a:gd name="T20" fmla="*/ 794 w 881"/>
                <a:gd name="T21" fmla="*/ 364 h 414"/>
                <a:gd name="T22" fmla="*/ 801 w 881"/>
                <a:gd name="T23" fmla="*/ 371 h 414"/>
                <a:gd name="T24" fmla="*/ 813 w 881"/>
                <a:gd name="T25" fmla="*/ 381 h 414"/>
                <a:gd name="T26" fmla="*/ 827 w 881"/>
                <a:gd name="T27" fmla="*/ 390 h 414"/>
                <a:gd name="T28" fmla="*/ 844 w 881"/>
                <a:gd name="T29" fmla="*/ 397 h 414"/>
                <a:gd name="T30" fmla="*/ 860 w 881"/>
                <a:gd name="T31" fmla="*/ 407 h 414"/>
                <a:gd name="T32" fmla="*/ 881 w 881"/>
                <a:gd name="T33" fmla="*/ 414 h 414"/>
                <a:gd name="T34" fmla="*/ 94 w 881"/>
                <a:gd name="T35" fmla="*/ 189 h 414"/>
                <a:gd name="T36" fmla="*/ 75 w 881"/>
                <a:gd name="T37" fmla="*/ 180 h 414"/>
                <a:gd name="T38" fmla="*/ 45 w 881"/>
                <a:gd name="T39" fmla="*/ 163 h 414"/>
                <a:gd name="T40" fmla="*/ 23 w 881"/>
                <a:gd name="T41" fmla="*/ 147 h 414"/>
                <a:gd name="T42" fmla="*/ 9 w 881"/>
                <a:gd name="T43" fmla="*/ 130 h 414"/>
                <a:gd name="T44" fmla="*/ 4 w 881"/>
                <a:gd name="T45" fmla="*/ 111 h 414"/>
                <a:gd name="T46" fmla="*/ 7 w 881"/>
                <a:gd name="T47" fmla="*/ 88 h 414"/>
                <a:gd name="T48" fmla="*/ 16 w 881"/>
                <a:gd name="T49" fmla="*/ 59 h 414"/>
                <a:gd name="T50" fmla="*/ 26 w 881"/>
                <a:gd name="T51" fmla="*/ 33 h 414"/>
                <a:gd name="T52" fmla="*/ 37 w 881"/>
                <a:gd name="T53" fmla="*/ 14 h 414"/>
                <a:gd name="T54" fmla="*/ 40 w 881"/>
                <a:gd name="T55" fmla="*/ 3 h 414"/>
                <a:gd name="T56" fmla="*/ 28 w 881"/>
                <a:gd name="T57" fmla="*/ 21 h 414"/>
                <a:gd name="T58" fmla="*/ 19 w 881"/>
                <a:gd name="T59" fmla="*/ 40 h 414"/>
                <a:gd name="T60" fmla="*/ 11 w 881"/>
                <a:gd name="T61" fmla="*/ 57 h 414"/>
                <a:gd name="T62" fmla="*/ 7 w 881"/>
                <a:gd name="T63" fmla="*/ 71 h 414"/>
                <a:gd name="T64" fmla="*/ 2 w 881"/>
                <a:gd name="T65" fmla="*/ 85 h 414"/>
                <a:gd name="T66" fmla="*/ 0 w 881"/>
                <a:gd name="T67" fmla="*/ 99 h 414"/>
                <a:gd name="T68" fmla="*/ 0 w 881"/>
                <a:gd name="T69" fmla="*/ 111 h 414"/>
                <a:gd name="T70" fmla="*/ 2 w 881"/>
                <a:gd name="T71" fmla="*/ 121 h 414"/>
                <a:gd name="T72" fmla="*/ 4 w 881"/>
                <a:gd name="T73" fmla="*/ 132 h 414"/>
                <a:gd name="T74" fmla="*/ 11 w 881"/>
                <a:gd name="T75" fmla="*/ 142 h 414"/>
                <a:gd name="T76" fmla="*/ 19 w 881"/>
                <a:gd name="T77" fmla="*/ 151 h 414"/>
                <a:gd name="T78" fmla="*/ 28 w 881"/>
                <a:gd name="T79" fmla="*/ 161 h 414"/>
                <a:gd name="T80" fmla="*/ 42 w 881"/>
                <a:gd name="T81" fmla="*/ 168 h 414"/>
                <a:gd name="T82" fmla="*/ 56 w 881"/>
                <a:gd name="T83" fmla="*/ 177 h 414"/>
                <a:gd name="T84" fmla="*/ 73 w 881"/>
                <a:gd name="T85" fmla="*/ 184 h 414"/>
                <a:gd name="T86" fmla="*/ 92 w 881"/>
                <a:gd name="T87" fmla="*/ 194 h 414"/>
                <a:gd name="T88" fmla="*/ 881 w 881"/>
                <a:gd name="T89" fmla="*/ 414 h 414"/>
                <a:gd name="T90" fmla="*/ 853 w 881"/>
                <a:gd name="T91" fmla="*/ 397 h 414"/>
                <a:gd name="T92" fmla="*/ 822 w 881"/>
                <a:gd name="T93" fmla="*/ 381 h 414"/>
                <a:gd name="T94" fmla="*/ 801 w 881"/>
                <a:gd name="T95" fmla="*/ 364 h 414"/>
                <a:gd name="T96" fmla="*/ 789 w 881"/>
                <a:gd name="T97" fmla="*/ 347 h 414"/>
                <a:gd name="T98" fmla="*/ 785 w 881"/>
                <a:gd name="T99" fmla="*/ 326 h 414"/>
                <a:gd name="T100" fmla="*/ 787 w 881"/>
                <a:gd name="T101" fmla="*/ 303 h 414"/>
                <a:gd name="T102" fmla="*/ 796 w 881"/>
                <a:gd name="T103" fmla="*/ 274 h 414"/>
                <a:gd name="T104" fmla="*/ 796 w 881"/>
                <a:gd name="T105" fmla="*/ 267 h 414"/>
                <a:gd name="T106" fmla="*/ 803 w 881"/>
                <a:gd name="T107" fmla="*/ 248 h 414"/>
                <a:gd name="T108" fmla="*/ 811 w 881"/>
                <a:gd name="T109" fmla="*/ 241 h 414"/>
                <a:gd name="T110" fmla="*/ 820 w 881"/>
                <a:gd name="T111" fmla="*/ 21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1" h="414">
                  <a:moveTo>
                    <a:pt x="40" y="3"/>
                  </a:moveTo>
                  <a:lnTo>
                    <a:pt x="40" y="5"/>
                  </a:lnTo>
                  <a:lnTo>
                    <a:pt x="815" y="222"/>
                  </a:lnTo>
                  <a:lnTo>
                    <a:pt x="811" y="229"/>
                  </a:lnTo>
                  <a:lnTo>
                    <a:pt x="811" y="229"/>
                  </a:lnTo>
                  <a:lnTo>
                    <a:pt x="806" y="239"/>
                  </a:lnTo>
                  <a:lnTo>
                    <a:pt x="806" y="239"/>
                  </a:lnTo>
                  <a:lnTo>
                    <a:pt x="801" y="248"/>
                  </a:lnTo>
                  <a:lnTo>
                    <a:pt x="801" y="248"/>
                  </a:lnTo>
                  <a:lnTo>
                    <a:pt x="796" y="258"/>
                  </a:lnTo>
                  <a:lnTo>
                    <a:pt x="796" y="258"/>
                  </a:lnTo>
                  <a:lnTo>
                    <a:pt x="794" y="265"/>
                  </a:lnTo>
                  <a:lnTo>
                    <a:pt x="794" y="265"/>
                  </a:lnTo>
                  <a:lnTo>
                    <a:pt x="789" y="274"/>
                  </a:lnTo>
                  <a:lnTo>
                    <a:pt x="789" y="274"/>
                  </a:lnTo>
                  <a:lnTo>
                    <a:pt x="787" y="281"/>
                  </a:lnTo>
                  <a:lnTo>
                    <a:pt x="787" y="281"/>
                  </a:lnTo>
                  <a:lnTo>
                    <a:pt x="785" y="288"/>
                  </a:lnTo>
                  <a:lnTo>
                    <a:pt x="785" y="288"/>
                  </a:lnTo>
                  <a:lnTo>
                    <a:pt x="782" y="295"/>
                  </a:lnTo>
                  <a:lnTo>
                    <a:pt x="782" y="295"/>
                  </a:lnTo>
                  <a:lnTo>
                    <a:pt x="780" y="303"/>
                  </a:lnTo>
                  <a:lnTo>
                    <a:pt x="780" y="303"/>
                  </a:lnTo>
                  <a:lnTo>
                    <a:pt x="780" y="310"/>
                  </a:lnTo>
                  <a:lnTo>
                    <a:pt x="780" y="310"/>
                  </a:lnTo>
                  <a:lnTo>
                    <a:pt x="777" y="314"/>
                  </a:lnTo>
                  <a:lnTo>
                    <a:pt x="777" y="314"/>
                  </a:lnTo>
                  <a:lnTo>
                    <a:pt x="777" y="321"/>
                  </a:lnTo>
                  <a:lnTo>
                    <a:pt x="777" y="321"/>
                  </a:lnTo>
                  <a:lnTo>
                    <a:pt x="777" y="326"/>
                  </a:lnTo>
                  <a:lnTo>
                    <a:pt x="777" y="329"/>
                  </a:lnTo>
                  <a:lnTo>
                    <a:pt x="780" y="333"/>
                  </a:lnTo>
                  <a:lnTo>
                    <a:pt x="780" y="333"/>
                  </a:lnTo>
                  <a:lnTo>
                    <a:pt x="780" y="338"/>
                  </a:lnTo>
                  <a:lnTo>
                    <a:pt x="780" y="338"/>
                  </a:lnTo>
                  <a:lnTo>
                    <a:pt x="782" y="343"/>
                  </a:lnTo>
                  <a:lnTo>
                    <a:pt x="782" y="343"/>
                  </a:lnTo>
                  <a:lnTo>
                    <a:pt x="785" y="350"/>
                  </a:lnTo>
                  <a:lnTo>
                    <a:pt x="785" y="350"/>
                  </a:lnTo>
                  <a:lnTo>
                    <a:pt x="787" y="355"/>
                  </a:lnTo>
                  <a:lnTo>
                    <a:pt x="787" y="355"/>
                  </a:lnTo>
                  <a:lnTo>
                    <a:pt x="789" y="359"/>
                  </a:lnTo>
                  <a:lnTo>
                    <a:pt x="789" y="359"/>
                  </a:lnTo>
                  <a:lnTo>
                    <a:pt x="794" y="364"/>
                  </a:lnTo>
                  <a:lnTo>
                    <a:pt x="794" y="364"/>
                  </a:lnTo>
                  <a:lnTo>
                    <a:pt x="796" y="369"/>
                  </a:lnTo>
                  <a:lnTo>
                    <a:pt x="796" y="369"/>
                  </a:lnTo>
                  <a:lnTo>
                    <a:pt x="801" y="371"/>
                  </a:lnTo>
                  <a:lnTo>
                    <a:pt x="801" y="371"/>
                  </a:lnTo>
                  <a:lnTo>
                    <a:pt x="808" y="376"/>
                  </a:lnTo>
                  <a:lnTo>
                    <a:pt x="808" y="376"/>
                  </a:lnTo>
                  <a:lnTo>
                    <a:pt x="813" y="381"/>
                  </a:lnTo>
                  <a:lnTo>
                    <a:pt x="813" y="381"/>
                  </a:lnTo>
                  <a:lnTo>
                    <a:pt x="820" y="385"/>
                  </a:lnTo>
                  <a:lnTo>
                    <a:pt x="820" y="385"/>
                  </a:lnTo>
                  <a:lnTo>
                    <a:pt x="827" y="390"/>
                  </a:lnTo>
                  <a:lnTo>
                    <a:pt x="827" y="390"/>
                  </a:lnTo>
                  <a:lnTo>
                    <a:pt x="834" y="392"/>
                  </a:lnTo>
                  <a:lnTo>
                    <a:pt x="834" y="392"/>
                  </a:lnTo>
                  <a:lnTo>
                    <a:pt x="844" y="397"/>
                  </a:lnTo>
                  <a:lnTo>
                    <a:pt x="844" y="397"/>
                  </a:lnTo>
                  <a:lnTo>
                    <a:pt x="851" y="402"/>
                  </a:lnTo>
                  <a:lnTo>
                    <a:pt x="851" y="402"/>
                  </a:lnTo>
                  <a:lnTo>
                    <a:pt x="860" y="407"/>
                  </a:lnTo>
                  <a:lnTo>
                    <a:pt x="860" y="407"/>
                  </a:lnTo>
                  <a:lnTo>
                    <a:pt x="872" y="409"/>
                  </a:lnTo>
                  <a:lnTo>
                    <a:pt x="872" y="409"/>
                  </a:lnTo>
                  <a:lnTo>
                    <a:pt x="881" y="414"/>
                  </a:lnTo>
                  <a:lnTo>
                    <a:pt x="881" y="411"/>
                  </a:lnTo>
                  <a:lnTo>
                    <a:pt x="881" y="409"/>
                  </a:lnTo>
                  <a:lnTo>
                    <a:pt x="104" y="192"/>
                  </a:lnTo>
                  <a:lnTo>
                    <a:pt x="94" y="189"/>
                  </a:lnTo>
                  <a:lnTo>
                    <a:pt x="85" y="184"/>
                  </a:lnTo>
                  <a:lnTo>
                    <a:pt x="82" y="187"/>
                  </a:lnTo>
                  <a:lnTo>
                    <a:pt x="85" y="184"/>
                  </a:lnTo>
                  <a:lnTo>
                    <a:pt x="75" y="180"/>
                  </a:lnTo>
                  <a:lnTo>
                    <a:pt x="66" y="175"/>
                  </a:lnTo>
                  <a:lnTo>
                    <a:pt x="59" y="173"/>
                  </a:lnTo>
                  <a:lnTo>
                    <a:pt x="52" y="168"/>
                  </a:lnTo>
                  <a:lnTo>
                    <a:pt x="45" y="163"/>
                  </a:lnTo>
                  <a:lnTo>
                    <a:pt x="37" y="158"/>
                  </a:lnTo>
                  <a:lnTo>
                    <a:pt x="33" y="156"/>
                  </a:lnTo>
                  <a:lnTo>
                    <a:pt x="28" y="151"/>
                  </a:lnTo>
                  <a:lnTo>
                    <a:pt x="23" y="147"/>
                  </a:lnTo>
                  <a:lnTo>
                    <a:pt x="19" y="142"/>
                  </a:lnTo>
                  <a:lnTo>
                    <a:pt x="14" y="140"/>
                  </a:lnTo>
                  <a:lnTo>
                    <a:pt x="11" y="135"/>
                  </a:lnTo>
                  <a:lnTo>
                    <a:pt x="9" y="130"/>
                  </a:lnTo>
                  <a:lnTo>
                    <a:pt x="7" y="125"/>
                  </a:lnTo>
                  <a:lnTo>
                    <a:pt x="7" y="121"/>
                  </a:lnTo>
                  <a:lnTo>
                    <a:pt x="4" y="116"/>
                  </a:lnTo>
                  <a:lnTo>
                    <a:pt x="4" y="111"/>
                  </a:lnTo>
                  <a:lnTo>
                    <a:pt x="4" y="104"/>
                  </a:lnTo>
                  <a:lnTo>
                    <a:pt x="4" y="99"/>
                  </a:lnTo>
                  <a:lnTo>
                    <a:pt x="7" y="92"/>
                  </a:lnTo>
                  <a:lnTo>
                    <a:pt x="7" y="88"/>
                  </a:lnTo>
                  <a:lnTo>
                    <a:pt x="9" y="80"/>
                  </a:lnTo>
                  <a:lnTo>
                    <a:pt x="11" y="73"/>
                  </a:lnTo>
                  <a:lnTo>
                    <a:pt x="14" y="66"/>
                  </a:lnTo>
                  <a:lnTo>
                    <a:pt x="16" y="59"/>
                  </a:lnTo>
                  <a:lnTo>
                    <a:pt x="21" y="50"/>
                  </a:lnTo>
                  <a:lnTo>
                    <a:pt x="23" y="43"/>
                  </a:lnTo>
                  <a:lnTo>
                    <a:pt x="28" y="33"/>
                  </a:lnTo>
                  <a:lnTo>
                    <a:pt x="26" y="33"/>
                  </a:lnTo>
                  <a:lnTo>
                    <a:pt x="28" y="33"/>
                  </a:lnTo>
                  <a:lnTo>
                    <a:pt x="33" y="24"/>
                  </a:lnTo>
                  <a:lnTo>
                    <a:pt x="37" y="14"/>
                  </a:lnTo>
                  <a:lnTo>
                    <a:pt x="37" y="14"/>
                  </a:lnTo>
                  <a:lnTo>
                    <a:pt x="42" y="5"/>
                  </a:lnTo>
                  <a:lnTo>
                    <a:pt x="40" y="3"/>
                  </a:lnTo>
                  <a:lnTo>
                    <a:pt x="40" y="5"/>
                  </a:lnTo>
                  <a:lnTo>
                    <a:pt x="40" y="3"/>
                  </a:lnTo>
                  <a:lnTo>
                    <a:pt x="37" y="3"/>
                  </a:lnTo>
                  <a:lnTo>
                    <a:pt x="33" y="12"/>
                  </a:lnTo>
                  <a:lnTo>
                    <a:pt x="33" y="12"/>
                  </a:lnTo>
                  <a:lnTo>
                    <a:pt x="28" y="21"/>
                  </a:lnTo>
                  <a:lnTo>
                    <a:pt x="28" y="21"/>
                  </a:lnTo>
                  <a:lnTo>
                    <a:pt x="23" y="31"/>
                  </a:lnTo>
                  <a:lnTo>
                    <a:pt x="23" y="31"/>
                  </a:lnTo>
                  <a:lnTo>
                    <a:pt x="19" y="40"/>
                  </a:lnTo>
                  <a:lnTo>
                    <a:pt x="19" y="40"/>
                  </a:lnTo>
                  <a:lnTo>
                    <a:pt x="14" y="47"/>
                  </a:lnTo>
                  <a:lnTo>
                    <a:pt x="14" y="47"/>
                  </a:lnTo>
                  <a:lnTo>
                    <a:pt x="11" y="57"/>
                  </a:lnTo>
                  <a:lnTo>
                    <a:pt x="11" y="57"/>
                  </a:lnTo>
                  <a:lnTo>
                    <a:pt x="9" y="64"/>
                  </a:lnTo>
                  <a:lnTo>
                    <a:pt x="9" y="64"/>
                  </a:lnTo>
                  <a:lnTo>
                    <a:pt x="7" y="71"/>
                  </a:lnTo>
                  <a:lnTo>
                    <a:pt x="7" y="71"/>
                  </a:lnTo>
                  <a:lnTo>
                    <a:pt x="4" y="78"/>
                  </a:lnTo>
                  <a:lnTo>
                    <a:pt x="4" y="78"/>
                  </a:lnTo>
                  <a:lnTo>
                    <a:pt x="2" y="85"/>
                  </a:lnTo>
                  <a:lnTo>
                    <a:pt x="2" y="85"/>
                  </a:lnTo>
                  <a:lnTo>
                    <a:pt x="0" y="92"/>
                  </a:lnTo>
                  <a:lnTo>
                    <a:pt x="0" y="92"/>
                  </a:lnTo>
                  <a:lnTo>
                    <a:pt x="0" y="99"/>
                  </a:lnTo>
                  <a:lnTo>
                    <a:pt x="0" y="99"/>
                  </a:lnTo>
                  <a:lnTo>
                    <a:pt x="0" y="104"/>
                  </a:lnTo>
                  <a:lnTo>
                    <a:pt x="0" y="104"/>
                  </a:lnTo>
                  <a:lnTo>
                    <a:pt x="0" y="111"/>
                  </a:lnTo>
                  <a:lnTo>
                    <a:pt x="0" y="111"/>
                  </a:lnTo>
                  <a:lnTo>
                    <a:pt x="0" y="116"/>
                  </a:lnTo>
                  <a:lnTo>
                    <a:pt x="0" y="116"/>
                  </a:lnTo>
                  <a:lnTo>
                    <a:pt x="2" y="121"/>
                  </a:lnTo>
                  <a:lnTo>
                    <a:pt x="2" y="123"/>
                  </a:lnTo>
                  <a:lnTo>
                    <a:pt x="2" y="128"/>
                  </a:lnTo>
                  <a:lnTo>
                    <a:pt x="2" y="128"/>
                  </a:lnTo>
                  <a:lnTo>
                    <a:pt x="4" y="132"/>
                  </a:lnTo>
                  <a:lnTo>
                    <a:pt x="4" y="132"/>
                  </a:lnTo>
                  <a:lnTo>
                    <a:pt x="7" y="137"/>
                  </a:lnTo>
                  <a:lnTo>
                    <a:pt x="7" y="137"/>
                  </a:lnTo>
                  <a:lnTo>
                    <a:pt x="11" y="142"/>
                  </a:lnTo>
                  <a:lnTo>
                    <a:pt x="11" y="142"/>
                  </a:lnTo>
                  <a:lnTo>
                    <a:pt x="14" y="147"/>
                  </a:lnTo>
                  <a:lnTo>
                    <a:pt x="14" y="147"/>
                  </a:lnTo>
                  <a:lnTo>
                    <a:pt x="19" y="151"/>
                  </a:lnTo>
                  <a:lnTo>
                    <a:pt x="19" y="151"/>
                  </a:lnTo>
                  <a:lnTo>
                    <a:pt x="23" y="156"/>
                  </a:lnTo>
                  <a:lnTo>
                    <a:pt x="23" y="156"/>
                  </a:lnTo>
                  <a:lnTo>
                    <a:pt x="28" y="161"/>
                  </a:lnTo>
                  <a:lnTo>
                    <a:pt x="28" y="161"/>
                  </a:lnTo>
                  <a:lnTo>
                    <a:pt x="35" y="163"/>
                  </a:lnTo>
                  <a:lnTo>
                    <a:pt x="35" y="163"/>
                  </a:lnTo>
                  <a:lnTo>
                    <a:pt x="42" y="168"/>
                  </a:lnTo>
                  <a:lnTo>
                    <a:pt x="42" y="168"/>
                  </a:lnTo>
                  <a:lnTo>
                    <a:pt x="47" y="173"/>
                  </a:lnTo>
                  <a:lnTo>
                    <a:pt x="49" y="173"/>
                  </a:lnTo>
                  <a:lnTo>
                    <a:pt x="56" y="177"/>
                  </a:lnTo>
                  <a:lnTo>
                    <a:pt x="56" y="177"/>
                  </a:lnTo>
                  <a:lnTo>
                    <a:pt x="63" y="180"/>
                  </a:lnTo>
                  <a:lnTo>
                    <a:pt x="63" y="180"/>
                  </a:lnTo>
                  <a:lnTo>
                    <a:pt x="73" y="184"/>
                  </a:lnTo>
                  <a:lnTo>
                    <a:pt x="73" y="184"/>
                  </a:lnTo>
                  <a:lnTo>
                    <a:pt x="82" y="189"/>
                  </a:lnTo>
                  <a:lnTo>
                    <a:pt x="82" y="189"/>
                  </a:lnTo>
                  <a:lnTo>
                    <a:pt x="92" y="194"/>
                  </a:lnTo>
                  <a:lnTo>
                    <a:pt x="92" y="194"/>
                  </a:lnTo>
                  <a:lnTo>
                    <a:pt x="101" y="196"/>
                  </a:lnTo>
                  <a:lnTo>
                    <a:pt x="101" y="196"/>
                  </a:lnTo>
                  <a:lnTo>
                    <a:pt x="881" y="414"/>
                  </a:lnTo>
                  <a:lnTo>
                    <a:pt x="881" y="409"/>
                  </a:lnTo>
                  <a:lnTo>
                    <a:pt x="872" y="404"/>
                  </a:lnTo>
                  <a:lnTo>
                    <a:pt x="863" y="399"/>
                  </a:lnTo>
                  <a:lnTo>
                    <a:pt x="853" y="397"/>
                  </a:lnTo>
                  <a:lnTo>
                    <a:pt x="846" y="392"/>
                  </a:lnTo>
                  <a:lnTo>
                    <a:pt x="837" y="388"/>
                  </a:lnTo>
                  <a:lnTo>
                    <a:pt x="829" y="385"/>
                  </a:lnTo>
                  <a:lnTo>
                    <a:pt x="822" y="381"/>
                  </a:lnTo>
                  <a:lnTo>
                    <a:pt x="815" y="376"/>
                  </a:lnTo>
                  <a:lnTo>
                    <a:pt x="811" y="371"/>
                  </a:lnTo>
                  <a:lnTo>
                    <a:pt x="806" y="369"/>
                  </a:lnTo>
                  <a:lnTo>
                    <a:pt x="801" y="364"/>
                  </a:lnTo>
                  <a:lnTo>
                    <a:pt x="796" y="359"/>
                  </a:lnTo>
                  <a:lnTo>
                    <a:pt x="794" y="355"/>
                  </a:lnTo>
                  <a:lnTo>
                    <a:pt x="792" y="352"/>
                  </a:lnTo>
                  <a:lnTo>
                    <a:pt x="789" y="347"/>
                  </a:lnTo>
                  <a:lnTo>
                    <a:pt x="787" y="343"/>
                  </a:lnTo>
                  <a:lnTo>
                    <a:pt x="785" y="338"/>
                  </a:lnTo>
                  <a:lnTo>
                    <a:pt x="785" y="333"/>
                  </a:lnTo>
                  <a:lnTo>
                    <a:pt x="785" y="326"/>
                  </a:lnTo>
                  <a:lnTo>
                    <a:pt x="785" y="321"/>
                  </a:lnTo>
                  <a:lnTo>
                    <a:pt x="785" y="317"/>
                  </a:lnTo>
                  <a:lnTo>
                    <a:pt x="785" y="310"/>
                  </a:lnTo>
                  <a:lnTo>
                    <a:pt x="787" y="303"/>
                  </a:lnTo>
                  <a:lnTo>
                    <a:pt x="787" y="298"/>
                  </a:lnTo>
                  <a:lnTo>
                    <a:pt x="789" y="291"/>
                  </a:lnTo>
                  <a:lnTo>
                    <a:pt x="792" y="284"/>
                  </a:lnTo>
                  <a:lnTo>
                    <a:pt x="796" y="274"/>
                  </a:lnTo>
                  <a:lnTo>
                    <a:pt x="792" y="274"/>
                  </a:lnTo>
                  <a:lnTo>
                    <a:pt x="796" y="274"/>
                  </a:lnTo>
                  <a:lnTo>
                    <a:pt x="799" y="267"/>
                  </a:lnTo>
                  <a:lnTo>
                    <a:pt x="796" y="267"/>
                  </a:lnTo>
                  <a:lnTo>
                    <a:pt x="799" y="267"/>
                  </a:lnTo>
                  <a:lnTo>
                    <a:pt x="803" y="260"/>
                  </a:lnTo>
                  <a:lnTo>
                    <a:pt x="806" y="251"/>
                  </a:lnTo>
                  <a:lnTo>
                    <a:pt x="803" y="248"/>
                  </a:lnTo>
                  <a:lnTo>
                    <a:pt x="806" y="251"/>
                  </a:lnTo>
                  <a:lnTo>
                    <a:pt x="811" y="241"/>
                  </a:lnTo>
                  <a:lnTo>
                    <a:pt x="808" y="239"/>
                  </a:lnTo>
                  <a:lnTo>
                    <a:pt x="811" y="241"/>
                  </a:lnTo>
                  <a:lnTo>
                    <a:pt x="815" y="232"/>
                  </a:lnTo>
                  <a:lnTo>
                    <a:pt x="815" y="232"/>
                  </a:lnTo>
                  <a:lnTo>
                    <a:pt x="820" y="222"/>
                  </a:lnTo>
                  <a:lnTo>
                    <a:pt x="820" y="218"/>
                  </a:lnTo>
                  <a:lnTo>
                    <a:pt x="40" y="0"/>
                  </a:lnTo>
                  <a:lnTo>
                    <a:pt x="37" y="3"/>
                  </a:lnTo>
                  <a:lnTo>
                    <a:pt x="40" y="3"/>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4" name="Freeform 3584"/>
            <p:cNvSpPr/>
            <p:nvPr/>
          </p:nvSpPr>
          <p:spPr bwMode="auto">
            <a:xfrm>
              <a:off x="-9071769" y="-8307388"/>
              <a:ext cx="401638" cy="490538"/>
            </a:xfrm>
            <a:custGeom>
              <a:avLst/>
              <a:gdLst>
                <a:gd name="T0" fmla="*/ 73 w 107"/>
                <a:gd name="T1" fmla="*/ 131 h 131"/>
                <a:gd name="T2" fmla="*/ 107 w 107"/>
                <a:gd name="T3" fmla="*/ 90 h 131"/>
                <a:gd name="T4" fmla="*/ 41 w 107"/>
                <a:gd name="T5" fmla="*/ 71 h 131"/>
                <a:gd name="T6" fmla="*/ 51 w 107"/>
                <a:gd name="T7" fmla="*/ 16 h 131"/>
                <a:gd name="T8" fmla="*/ 24 w 107"/>
                <a:gd name="T9" fmla="*/ 20 h 131"/>
                <a:gd name="T10" fmla="*/ 7 w 107"/>
                <a:gd name="T11" fmla="*/ 88 h 131"/>
                <a:gd name="T12" fmla="*/ 67 w 107"/>
                <a:gd name="T13" fmla="*/ 125 h 131"/>
                <a:gd name="T14" fmla="*/ 73 w 107"/>
                <a:gd name="T15" fmla="*/ 131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31">
                  <a:moveTo>
                    <a:pt x="73" y="131"/>
                  </a:moveTo>
                  <a:cubicBezTo>
                    <a:pt x="107" y="90"/>
                    <a:pt x="107" y="90"/>
                    <a:pt x="107" y="90"/>
                  </a:cubicBezTo>
                  <a:cubicBezTo>
                    <a:pt x="96" y="89"/>
                    <a:pt x="39" y="81"/>
                    <a:pt x="41" y="71"/>
                  </a:cubicBezTo>
                  <a:cubicBezTo>
                    <a:pt x="46" y="46"/>
                    <a:pt x="54" y="24"/>
                    <a:pt x="51" y="16"/>
                  </a:cubicBezTo>
                  <a:cubicBezTo>
                    <a:pt x="45" y="0"/>
                    <a:pt x="26" y="11"/>
                    <a:pt x="24" y="20"/>
                  </a:cubicBezTo>
                  <a:cubicBezTo>
                    <a:pt x="16" y="57"/>
                    <a:pt x="0" y="81"/>
                    <a:pt x="7" y="88"/>
                  </a:cubicBezTo>
                  <a:cubicBezTo>
                    <a:pt x="13" y="93"/>
                    <a:pt x="22" y="99"/>
                    <a:pt x="67" y="125"/>
                  </a:cubicBezTo>
                  <a:cubicBezTo>
                    <a:pt x="68" y="125"/>
                    <a:pt x="72" y="129"/>
                    <a:pt x="73" y="131"/>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5" name="Freeform 3585"/>
            <p:cNvSpPr/>
            <p:nvPr/>
          </p:nvSpPr>
          <p:spPr bwMode="auto">
            <a:xfrm>
              <a:off x="-8632032" y="-8604250"/>
              <a:ext cx="963613" cy="495300"/>
            </a:xfrm>
            <a:custGeom>
              <a:avLst/>
              <a:gdLst>
                <a:gd name="T0" fmla="*/ 96 w 257"/>
                <a:gd name="T1" fmla="*/ 4 h 132"/>
                <a:gd name="T2" fmla="*/ 193 w 257"/>
                <a:gd name="T3" fmla="*/ 18 h 132"/>
                <a:gd name="T4" fmla="*/ 219 w 257"/>
                <a:gd name="T5" fmla="*/ 46 h 132"/>
                <a:gd name="T6" fmla="*/ 231 w 257"/>
                <a:gd name="T7" fmla="*/ 64 h 132"/>
                <a:gd name="T8" fmla="*/ 220 w 257"/>
                <a:gd name="T9" fmla="*/ 129 h 132"/>
                <a:gd name="T10" fmla="*/ 177 w 257"/>
                <a:gd name="T11" fmla="*/ 115 h 132"/>
                <a:gd name="T12" fmla="*/ 72 w 257"/>
                <a:gd name="T13" fmla="*/ 109 h 132"/>
                <a:gd name="T14" fmla="*/ 17 w 257"/>
                <a:gd name="T15" fmla="*/ 108 h 132"/>
                <a:gd name="T16" fmla="*/ 23 w 257"/>
                <a:gd name="T17" fmla="*/ 80 h 132"/>
                <a:gd name="T18" fmla="*/ 30 w 257"/>
                <a:gd name="T19" fmla="*/ 39 h 132"/>
                <a:gd name="T20" fmla="*/ 46 w 257"/>
                <a:gd name="T21" fmla="*/ 33 h 132"/>
                <a:gd name="T22" fmla="*/ 73 w 257"/>
                <a:gd name="T23" fmla="*/ 8 h 132"/>
                <a:gd name="T24" fmla="*/ 96 w 257"/>
                <a:gd name="T25" fmla="*/ 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32">
                  <a:moveTo>
                    <a:pt x="96" y="4"/>
                  </a:moveTo>
                  <a:cubicBezTo>
                    <a:pt x="193" y="18"/>
                    <a:pt x="193" y="18"/>
                    <a:pt x="193" y="18"/>
                  </a:cubicBezTo>
                  <a:cubicBezTo>
                    <a:pt x="235" y="18"/>
                    <a:pt x="215" y="46"/>
                    <a:pt x="219" y="46"/>
                  </a:cubicBezTo>
                  <a:cubicBezTo>
                    <a:pt x="243" y="48"/>
                    <a:pt x="221" y="63"/>
                    <a:pt x="231" y="64"/>
                  </a:cubicBezTo>
                  <a:cubicBezTo>
                    <a:pt x="257" y="66"/>
                    <a:pt x="251" y="132"/>
                    <a:pt x="220" y="129"/>
                  </a:cubicBezTo>
                  <a:cubicBezTo>
                    <a:pt x="196" y="127"/>
                    <a:pt x="204" y="118"/>
                    <a:pt x="177" y="115"/>
                  </a:cubicBezTo>
                  <a:cubicBezTo>
                    <a:pt x="139" y="111"/>
                    <a:pt x="109" y="106"/>
                    <a:pt x="72" y="109"/>
                  </a:cubicBezTo>
                  <a:cubicBezTo>
                    <a:pt x="65" y="110"/>
                    <a:pt x="22" y="110"/>
                    <a:pt x="17" y="108"/>
                  </a:cubicBezTo>
                  <a:cubicBezTo>
                    <a:pt x="3" y="102"/>
                    <a:pt x="10" y="79"/>
                    <a:pt x="23" y="80"/>
                  </a:cubicBezTo>
                  <a:cubicBezTo>
                    <a:pt x="22" y="79"/>
                    <a:pt x="0" y="55"/>
                    <a:pt x="30" y="39"/>
                  </a:cubicBezTo>
                  <a:cubicBezTo>
                    <a:pt x="47" y="30"/>
                    <a:pt x="44" y="53"/>
                    <a:pt x="46" y="33"/>
                  </a:cubicBezTo>
                  <a:cubicBezTo>
                    <a:pt x="49" y="10"/>
                    <a:pt x="67" y="18"/>
                    <a:pt x="73" y="8"/>
                  </a:cubicBezTo>
                  <a:cubicBezTo>
                    <a:pt x="78" y="0"/>
                    <a:pt x="88" y="2"/>
                    <a:pt x="96"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6" name="Freeform 3586"/>
            <p:cNvSpPr/>
            <p:nvPr/>
          </p:nvSpPr>
          <p:spPr bwMode="auto">
            <a:xfrm>
              <a:off x="-9220994" y="-7340600"/>
              <a:ext cx="1522413" cy="368300"/>
            </a:xfrm>
            <a:custGeom>
              <a:avLst/>
              <a:gdLst>
                <a:gd name="T0" fmla="*/ 36 w 406"/>
                <a:gd name="T1" fmla="*/ 0 h 98"/>
                <a:gd name="T2" fmla="*/ 373 w 406"/>
                <a:gd name="T3" fmla="*/ 44 h 98"/>
                <a:gd name="T4" fmla="*/ 406 w 406"/>
                <a:gd name="T5" fmla="*/ 84 h 98"/>
                <a:gd name="T6" fmla="*/ 172 w 406"/>
                <a:gd name="T7" fmla="*/ 81 h 98"/>
                <a:gd name="T8" fmla="*/ 167 w 406"/>
                <a:gd name="T9" fmla="*/ 66 h 98"/>
                <a:gd name="T10" fmla="*/ 144 w 406"/>
                <a:gd name="T11" fmla="*/ 77 h 98"/>
                <a:gd name="T12" fmla="*/ 8 w 406"/>
                <a:gd name="T13" fmla="*/ 16 h 98"/>
                <a:gd name="T14" fmla="*/ 36 w 406"/>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98">
                  <a:moveTo>
                    <a:pt x="36" y="0"/>
                  </a:moveTo>
                  <a:cubicBezTo>
                    <a:pt x="373" y="44"/>
                    <a:pt x="373" y="44"/>
                    <a:pt x="373" y="44"/>
                  </a:cubicBezTo>
                  <a:cubicBezTo>
                    <a:pt x="389" y="75"/>
                    <a:pt x="392" y="77"/>
                    <a:pt x="406" y="84"/>
                  </a:cubicBezTo>
                  <a:cubicBezTo>
                    <a:pt x="401" y="98"/>
                    <a:pt x="172" y="96"/>
                    <a:pt x="172" y="81"/>
                  </a:cubicBezTo>
                  <a:cubicBezTo>
                    <a:pt x="171" y="73"/>
                    <a:pt x="175" y="66"/>
                    <a:pt x="167" y="66"/>
                  </a:cubicBezTo>
                  <a:cubicBezTo>
                    <a:pt x="160" y="65"/>
                    <a:pt x="164" y="78"/>
                    <a:pt x="144" y="77"/>
                  </a:cubicBezTo>
                  <a:cubicBezTo>
                    <a:pt x="96" y="74"/>
                    <a:pt x="0" y="15"/>
                    <a:pt x="8" y="16"/>
                  </a:cubicBezTo>
                  <a:cubicBezTo>
                    <a:pt x="28" y="19"/>
                    <a:pt x="34" y="5"/>
                    <a:pt x="36"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7" name="Freeform 3587"/>
            <p:cNvSpPr/>
            <p:nvPr/>
          </p:nvSpPr>
          <p:spPr bwMode="auto">
            <a:xfrm>
              <a:off x="-9116219" y="-7442200"/>
              <a:ext cx="1343025" cy="360363"/>
            </a:xfrm>
            <a:custGeom>
              <a:avLst/>
              <a:gdLst>
                <a:gd name="T0" fmla="*/ 11 w 358"/>
                <a:gd name="T1" fmla="*/ 0 h 96"/>
                <a:gd name="T2" fmla="*/ 351 w 358"/>
                <a:gd name="T3" fmla="*/ 51 h 96"/>
                <a:gd name="T4" fmla="*/ 352 w 358"/>
                <a:gd name="T5" fmla="*/ 86 h 96"/>
                <a:gd name="T6" fmla="*/ 263 w 358"/>
                <a:gd name="T7" fmla="*/ 95 h 96"/>
                <a:gd name="T8" fmla="*/ 131 w 358"/>
                <a:gd name="T9" fmla="*/ 81 h 96"/>
                <a:gd name="T10" fmla="*/ 0 w 358"/>
                <a:gd name="T11" fmla="*/ 35 h 96"/>
                <a:gd name="T12" fmla="*/ 11 w 358"/>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358" h="96">
                  <a:moveTo>
                    <a:pt x="11" y="0"/>
                  </a:moveTo>
                  <a:cubicBezTo>
                    <a:pt x="351" y="51"/>
                    <a:pt x="351" y="51"/>
                    <a:pt x="351" y="51"/>
                  </a:cubicBezTo>
                  <a:cubicBezTo>
                    <a:pt x="358" y="65"/>
                    <a:pt x="358" y="81"/>
                    <a:pt x="352" y="86"/>
                  </a:cubicBezTo>
                  <a:cubicBezTo>
                    <a:pt x="346" y="92"/>
                    <a:pt x="325" y="96"/>
                    <a:pt x="263" y="95"/>
                  </a:cubicBezTo>
                  <a:cubicBezTo>
                    <a:pt x="244" y="95"/>
                    <a:pt x="187" y="91"/>
                    <a:pt x="131" y="81"/>
                  </a:cubicBezTo>
                  <a:cubicBezTo>
                    <a:pt x="65" y="70"/>
                    <a:pt x="1" y="51"/>
                    <a:pt x="0" y="35"/>
                  </a:cubicBezTo>
                  <a:cubicBezTo>
                    <a:pt x="0" y="22"/>
                    <a:pt x="11" y="1"/>
                    <a:pt x="11"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8" name="Freeform 3588"/>
            <p:cNvSpPr/>
            <p:nvPr/>
          </p:nvSpPr>
          <p:spPr bwMode="auto">
            <a:xfrm>
              <a:off x="-9097169" y="-8108950"/>
              <a:ext cx="1368425" cy="908050"/>
            </a:xfrm>
            <a:custGeom>
              <a:avLst/>
              <a:gdLst>
                <a:gd name="T0" fmla="*/ 158 w 365"/>
                <a:gd name="T1" fmla="*/ 0 h 242"/>
                <a:gd name="T2" fmla="*/ 328 w 365"/>
                <a:gd name="T3" fmla="*/ 21 h 242"/>
                <a:gd name="T4" fmla="*/ 356 w 365"/>
                <a:gd name="T5" fmla="*/ 218 h 242"/>
                <a:gd name="T6" fmla="*/ 282 w 365"/>
                <a:gd name="T7" fmla="*/ 241 h 242"/>
                <a:gd name="T8" fmla="*/ 5 w 365"/>
                <a:gd name="T9" fmla="*/ 173 h 242"/>
                <a:gd name="T10" fmla="*/ 51 w 365"/>
                <a:gd name="T11" fmla="*/ 86 h 242"/>
                <a:gd name="T12" fmla="*/ 158 w 365"/>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365" h="242">
                  <a:moveTo>
                    <a:pt x="158" y="0"/>
                  </a:moveTo>
                  <a:cubicBezTo>
                    <a:pt x="328" y="21"/>
                    <a:pt x="328" y="21"/>
                    <a:pt x="328" y="21"/>
                  </a:cubicBezTo>
                  <a:cubicBezTo>
                    <a:pt x="347" y="78"/>
                    <a:pt x="365" y="176"/>
                    <a:pt x="356" y="218"/>
                  </a:cubicBezTo>
                  <a:cubicBezTo>
                    <a:pt x="353" y="232"/>
                    <a:pt x="327" y="242"/>
                    <a:pt x="282" y="241"/>
                  </a:cubicBezTo>
                  <a:cubicBezTo>
                    <a:pt x="243" y="240"/>
                    <a:pt x="0" y="222"/>
                    <a:pt x="5" y="173"/>
                  </a:cubicBezTo>
                  <a:cubicBezTo>
                    <a:pt x="8" y="141"/>
                    <a:pt x="30" y="112"/>
                    <a:pt x="51" y="86"/>
                  </a:cubicBezTo>
                  <a:cubicBezTo>
                    <a:pt x="81" y="49"/>
                    <a:pt x="151" y="0"/>
                    <a:pt x="158"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9" name="Freeform 3589"/>
            <p:cNvSpPr>
              <a:spLocks noEditPoints="1"/>
            </p:cNvSpPr>
            <p:nvPr/>
          </p:nvSpPr>
          <p:spPr bwMode="auto">
            <a:xfrm>
              <a:off x="-8670132" y="-7569200"/>
              <a:ext cx="198438" cy="198438"/>
            </a:xfrm>
            <a:custGeom>
              <a:avLst/>
              <a:gdLst>
                <a:gd name="T0" fmla="*/ 42 w 53"/>
                <a:gd name="T1" fmla="*/ 9 h 53"/>
                <a:gd name="T2" fmla="*/ 9 w 53"/>
                <a:gd name="T3" fmla="*/ 10 h 53"/>
                <a:gd name="T4" fmla="*/ 11 w 53"/>
                <a:gd name="T5" fmla="*/ 44 h 53"/>
                <a:gd name="T6" fmla="*/ 44 w 53"/>
                <a:gd name="T7" fmla="*/ 42 h 53"/>
                <a:gd name="T8" fmla="*/ 42 w 53"/>
                <a:gd name="T9" fmla="*/ 9 h 53"/>
                <a:gd name="T10" fmla="*/ 29 w 53"/>
                <a:gd name="T11" fmla="*/ 35 h 53"/>
                <a:gd name="T12" fmla="*/ 29 w 53"/>
                <a:gd name="T13" fmla="*/ 41 h 53"/>
                <a:gd name="T14" fmla="*/ 24 w 53"/>
                <a:gd name="T15" fmla="*/ 41 h 53"/>
                <a:gd name="T16" fmla="*/ 24 w 53"/>
                <a:gd name="T17" fmla="*/ 36 h 53"/>
                <a:gd name="T18" fmla="*/ 29 w 53"/>
                <a:gd name="T19" fmla="*/ 35 h 53"/>
                <a:gd name="T20" fmla="*/ 16 w 53"/>
                <a:gd name="T21" fmla="*/ 23 h 53"/>
                <a:gd name="T22" fmla="*/ 16 w 53"/>
                <a:gd name="T23" fmla="*/ 29 h 53"/>
                <a:gd name="T24" fmla="*/ 11 w 53"/>
                <a:gd name="T25" fmla="*/ 29 h 53"/>
                <a:gd name="T26" fmla="*/ 11 w 53"/>
                <a:gd name="T27" fmla="*/ 24 h 53"/>
                <a:gd name="T28" fmla="*/ 16 w 53"/>
                <a:gd name="T29" fmla="*/ 23 h 53"/>
                <a:gd name="T30" fmla="*/ 27 w 53"/>
                <a:gd name="T31" fmla="*/ 11 h 53"/>
                <a:gd name="T32" fmla="*/ 28 w 53"/>
                <a:gd name="T33" fmla="*/ 16 h 53"/>
                <a:gd name="T34" fmla="*/ 22 w 53"/>
                <a:gd name="T35" fmla="*/ 16 h 53"/>
                <a:gd name="T36" fmla="*/ 22 w 53"/>
                <a:gd name="T37" fmla="*/ 11 h 53"/>
                <a:gd name="T38" fmla="*/ 27 w 53"/>
                <a:gd name="T39" fmla="*/ 11 h 53"/>
                <a:gd name="T40" fmla="*/ 41 w 53"/>
                <a:gd name="T41" fmla="*/ 24 h 53"/>
                <a:gd name="T42" fmla="*/ 41 w 53"/>
                <a:gd name="T43" fmla="*/ 29 h 53"/>
                <a:gd name="T44" fmla="*/ 36 w 53"/>
                <a:gd name="T45" fmla="*/ 29 h 53"/>
                <a:gd name="T46" fmla="*/ 36 w 53"/>
                <a:gd name="T47" fmla="*/ 24 h 53"/>
                <a:gd name="T48" fmla="*/ 41 w 53"/>
                <a:gd name="T49" fmla="*/ 2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53">
                  <a:moveTo>
                    <a:pt x="42" y="9"/>
                  </a:moveTo>
                  <a:cubicBezTo>
                    <a:pt x="33" y="0"/>
                    <a:pt x="18" y="1"/>
                    <a:pt x="9" y="10"/>
                  </a:cubicBezTo>
                  <a:cubicBezTo>
                    <a:pt x="0" y="20"/>
                    <a:pt x="1" y="35"/>
                    <a:pt x="11" y="44"/>
                  </a:cubicBezTo>
                  <a:cubicBezTo>
                    <a:pt x="20" y="53"/>
                    <a:pt x="35" y="52"/>
                    <a:pt x="44" y="42"/>
                  </a:cubicBezTo>
                  <a:cubicBezTo>
                    <a:pt x="53" y="32"/>
                    <a:pt x="52" y="17"/>
                    <a:pt x="42" y="9"/>
                  </a:cubicBezTo>
                  <a:close/>
                  <a:moveTo>
                    <a:pt x="29" y="35"/>
                  </a:moveTo>
                  <a:cubicBezTo>
                    <a:pt x="31" y="37"/>
                    <a:pt x="31" y="39"/>
                    <a:pt x="29" y="41"/>
                  </a:cubicBezTo>
                  <a:cubicBezTo>
                    <a:pt x="28" y="42"/>
                    <a:pt x="26" y="42"/>
                    <a:pt x="24" y="41"/>
                  </a:cubicBezTo>
                  <a:cubicBezTo>
                    <a:pt x="23" y="40"/>
                    <a:pt x="23" y="37"/>
                    <a:pt x="24" y="36"/>
                  </a:cubicBezTo>
                  <a:cubicBezTo>
                    <a:pt x="25" y="34"/>
                    <a:pt x="28" y="34"/>
                    <a:pt x="29" y="35"/>
                  </a:cubicBezTo>
                  <a:close/>
                  <a:moveTo>
                    <a:pt x="16" y="23"/>
                  </a:moveTo>
                  <a:cubicBezTo>
                    <a:pt x="18" y="25"/>
                    <a:pt x="18" y="27"/>
                    <a:pt x="16" y="29"/>
                  </a:cubicBezTo>
                  <a:cubicBezTo>
                    <a:pt x="15" y="30"/>
                    <a:pt x="13" y="30"/>
                    <a:pt x="11" y="29"/>
                  </a:cubicBezTo>
                  <a:cubicBezTo>
                    <a:pt x="10" y="27"/>
                    <a:pt x="10" y="25"/>
                    <a:pt x="11" y="24"/>
                  </a:cubicBezTo>
                  <a:cubicBezTo>
                    <a:pt x="12" y="22"/>
                    <a:pt x="15" y="22"/>
                    <a:pt x="16" y="23"/>
                  </a:cubicBezTo>
                  <a:close/>
                  <a:moveTo>
                    <a:pt x="27" y="11"/>
                  </a:moveTo>
                  <a:cubicBezTo>
                    <a:pt x="29" y="12"/>
                    <a:pt x="29" y="15"/>
                    <a:pt x="28" y="16"/>
                  </a:cubicBezTo>
                  <a:cubicBezTo>
                    <a:pt x="26" y="18"/>
                    <a:pt x="24" y="18"/>
                    <a:pt x="22" y="16"/>
                  </a:cubicBezTo>
                  <a:cubicBezTo>
                    <a:pt x="21" y="15"/>
                    <a:pt x="21" y="13"/>
                    <a:pt x="22" y="11"/>
                  </a:cubicBezTo>
                  <a:cubicBezTo>
                    <a:pt x="23" y="10"/>
                    <a:pt x="26" y="10"/>
                    <a:pt x="27" y="11"/>
                  </a:cubicBezTo>
                  <a:close/>
                  <a:moveTo>
                    <a:pt x="41" y="24"/>
                  </a:moveTo>
                  <a:cubicBezTo>
                    <a:pt x="43" y="25"/>
                    <a:pt x="43" y="27"/>
                    <a:pt x="41" y="29"/>
                  </a:cubicBezTo>
                  <a:cubicBezTo>
                    <a:pt x="40" y="30"/>
                    <a:pt x="38" y="30"/>
                    <a:pt x="36" y="29"/>
                  </a:cubicBezTo>
                  <a:cubicBezTo>
                    <a:pt x="34" y="28"/>
                    <a:pt x="34" y="25"/>
                    <a:pt x="36" y="24"/>
                  </a:cubicBezTo>
                  <a:cubicBezTo>
                    <a:pt x="37" y="22"/>
                    <a:pt x="39" y="22"/>
                    <a:pt x="41" y="24"/>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0" name="Freeform 3590"/>
            <p:cNvSpPr>
              <a:spLocks noEditPoints="1"/>
            </p:cNvSpPr>
            <p:nvPr/>
          </p:nvSpPr>
          <p:spPr bwMode="auto">
            <a:xfrm>
              <a:off x="-8628857" y="-7794625"/>
              <a:ext cx="184150" cy="180975"/>
            </a:xfrm>
            <a:custGeom>
              <a:avLst/>
              <a:gdLst>
                <a:gd name="T0" fmla="*/ 39 w 49"/>
                <a:gd name="T1" fmla="*/ 8 h 48"/>
                <a:gd name="T2" fmla="*/ 8 w 49"/>
                <a:gd name="T3" fmla="*/ 10 h 48"/>
                <a:gd name="T4" fmla="*/ 10 w 49"/>
                <a:gd name="T5" fmla="*/ 40 h 48"/>
                <a:gd name="T6" fmla="*/ 41 w 49"/>
                <a:gd name="T7" fmla="*/ 39 h 48"/>
                <a:gd name="T8" fmla="*/ 39 w 49"/>
                <a:gd name="T9" fmla="*/ 8 h 48"/>
                <a:gd name="T10" fmla="*/ 27 w 49"/>
                <a:gd name="T11" fmla="*/ 32 h 48"/>
                <a:gd name="T12" fmla="*/ 27 w 49"/>
                <a:gd name="T13" fmla="*/ 37 h 48"/>
                <a:gd name="T14" fmla="*/ 22 w 49"/>
                <a:gd name="T15" fmla="*/ 38 h 48"/>
                <a:gd name="T16" fmla="*/ 22 w 49"/>
                <a:gd name="T17" fmla="*/ 33 h 48"/>
                <a:gd name="T18" fmla="*/ 27 w 49"/>
                <a:gd name="T19" fmla="*/ 32 h 48"/>
                <a:gd name="T20" fmla="*/ 15 w 49"/>
                <a:gd name="T21" fmla="*/ 21 h 48"/>
                <a:gd name="T22" fmla="*/ 15 w 49"/>
                <a:gd name="T23" fmla="*/ 26 h 48"/>
                <a:gd name="T24" fmla="*/ 10 w 49"/>
                <a:gd name="T25" fmla="*/ 26 h 48"/>
                <a:gd name="T26" fmla="*/ 10 w 49"/>
                <a:gd name="T27" fmla="*/ 22 h 48"/>
                <a:gd name="T28" fmla="*/ 15 w 49"/>
                <a:gd name="T29" fmla="*/ 21 h 48"/>
                <a:gd name="T30" fmla="*/ 25 w 49"/>
                <a:gd name="T31" fmla="*/ 10 h 48"/>
                <a:gd name="T32" fmla="*/ 25 w 49"/>
                <a:gd name="T33" fmla="*/ 15 h 48"/>
                <a:gd name="T34" fmla="*/ 21 w 49"/>
                <a:gd name="T35" fmla="*/ 15 h 48"/>
                <a:gd name="T36" fmla="*/ 20 w 49"/>
                <a:gd name="T37" fmla="*/ 10 h 48"/>
                <a:gd name="T38" fmla="*/ 25 w 49"/>
                <a:gd name="T39" fmla="*/ 10 h 48"/>
                <a:gd name="T40" fmla="*/ 38 w 49"/>
                <a:gd name="T41" fmla="*/ 22 h 48"/>
                <a:gd name="T42" fmla="*/ 38 w 49"/>
                <a:gd name="T43" fmla="*/ 26 h 48"/>
                <a:gd name="T44" fmla="*/ 33 w 49"/>
                <a:gd name="T45" fmla="*/ 27 h 48"/>
                <a:gd name="T46" fmla="*/ 33 w 49"/>
                <a:gd name="T47" fmla="*/ 22 h 48"/>
                <a:gd name="T48" fmla="*/ 38 w 49"/>
                <a:gd name="T49" fmla="*/ 2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8">
                  <a:moveTo>
                    <a:pt x="39" y="8"/>
                  </a:moveTo>
                  <a:cubicBezTo>
                    <a:pt x="30" y="0"/>
                    <a:pt x="16" y="1"/>
                    <a:pt x="8" y="10"/>
                  </a:cubicBezTo>
                  <a:cubicBezTo>
                    <a:pt x="0" y="19"/>
                    <a:pt x="1" y="32"/>
                    <a:pt x="10" y="40"/>
                  </a:cubicBezTo>
                  <a:cubicBezTo>
                    <a:pt x="19" y="48"/>
                    <a:pt x="32" y="48"/>
                    <a:pt x="41" y="39"/>
                  </a:cubicBezTo>
                  <a:cubicBezTo>
                    <a:pt x="49" y="30"/>
                    <a:pt x="48" y="16"/>
                    <a:pt x="39" y="8"/>
                  </a:cubicBezTo>
                  <a:close/>
                  <a:moveTo>
                    <a:pt x="27" y="32"/>
                  </a:moveTo>
                  <a:cubicBezTo>
                    <a:pt x="28" y="34"/>
                    <a:pt x="28" y="36"/>
                    <a:pt x="27" y="37"/>
                  </a:cubicBezTo>
                  <a:cubicBezTo>
                    <a:pt x="26" y="39"/>
                    <a:pt x="24" y="39"/>
                    <a:pt x="22" y="38"/>
                  </a:cubicBezTo>
                  <a:cubicBezTo>
                    <a:pt x="21" y="36"/>
                    <a:pt x="21" y="34"/>
                    <a:pt x="22" y="33"/>
                  </a:cubicBezTo>
                  <a:cubicBezTo>
                    <a:pt x="23" y="31"/>
                    <a:pt x="25" y="31"/>
                    <a:pt x="27" y="32"/>
                  </a:cubicBezTo>
                  <a:close/>
                  <a:moveTo>
                    <a:pt x="15" y="21"/>
                  </a:moveTo>
                  <a:cubicBezTo>
                    <a:pt x="16" y="23"/>
                    <a:pt x="16" y="25"/>
                    <a:pt x="15" y="26"/>
                  </a:cubicBezTo>
                  <a:cubicBezTo>
                    <a:pt x="14" y="28"/>
                    <a:pt x="12" y="28"/>
                    <a:pt x="10" y="26"/>
                  </a:cubicBezTo>
                  <a:cubicBezTo>
                    <a:pt x="9" y="25"/>
                    <a:pt x="9" y="23"/>
                    <a:pt x="10" y="22"/>
                  </a:cubicBezTo>
                  <a:cubicBezTo>
                    <a:pt x="11" y="20"/>
                    <a:pt x="14" y="20"/>
                    <a:pt x="15" y="21"/>
                  </a:cubicBezTo>
                  <a:close/>
                  <a:moveTo>
                    <a:pt x="25" y="10"/>
                  </a:moveTo>
                  <a:cubicBezTo>
                    <a:pt x="27" y="11"/>
                    <a:pt x="27" y="14"/>
                    <a:pt x="25" y="15"/>
                  </a:cubicBezTo>
                  <a:cubicBezTo>
                    <a:pt x="24" y="16"/>
                    <a:pt x="22" y="16"/>
                    <a:pt x="21" y="15"/>
                  </a:cubicBezTo>
                  <a:cubicBezTo>
                    <a:pt x="19" y="14"/>
                    <a:pt x="19" y="12"/>
                    <a:pt x="20" y="10"/>
                  </a:cubicBezTo>
                  <a:cubicBezTo>
                    <a:pt x="22" y="9"/>
                    <a:pt x="24" y="9"/>
                    <a:pt x="25" y="10"/>
                  </a:cubicBezTo>
                  <a:close/>
                  <a:moveTo>
                    <a:pt x="38" y="22"/>
                  </a:moveTo>
                  <a:cubicBezTo>
                    <a:pt x="39" y="23"/>
                    <a:pt x="39" y="25"/>
                    <a:pt x="38" y="26"/>
                  </a:cubicBezTo>
                  <a:cubicBezTo>
                    <a:pt x="37" y="28"/>
                    <a:pt x="34" y="28"/>
                    <a:pt x="33" y="27"/>
                  </a:cubicBezTo>
                  <a:cubicBezTo>
                    <a:pt x="32" y="25"/>
                    <a:pt x="32" y="23"/>
                    <a:pt x="33" y="22"/>
                  </a:cubicBezTo>
                  <a:cubicBezTo>
                    <a:pt x="34" y="21"/>
                    <a:pt x="36" y="20"/>
                    <a:pt x="38" y="22"/>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1" name="Freeform 3591"/>
            <p:cNvSpPr/>
            <p:nvPr/>
          </p:nvSpPr>
          <p:spPr bwMode="auto">
            <a:xfrm>
              <a:off x="-8095457" y="-7389813"/>
              <a:ext cx="300038" cy="203200"/>
            </a:xfrm>
            <a:custGeom>
              <a:avLst/>
              <a:gdLst>
                <a:gd name="T0" fmla="*/ 7 w 80"/>
                <a:gd name="T1" fmla="*/ 9 h 54"/>
                <a:gd name="T2" fmla="*/ 72 w 80"/>
                <a:gd name="T3" fmla="*/ 0 h 54"/>
                <a:gd name="T4" fmla="*/ 31 w 80"/>
                <a:gd name="T5" fmla="*/ 48 h 54"/>
                <a:gd name="T6" fmla="*/ 7 w 80"/>
                <a:gd name="T7" fmla="*/ 9 h 54"/>
              </a:gdLst>
              <a:ahLst/>
              <a:cxnLst>
                <a:cxn ang="0">
                  <a:pos x="T0" y="T1"/>
                </a:cxn>
                <a:cxn ang="0">
                  <a:pos x="T2" y="T3"/>
                </a:cxn>
                <a:cxn ang="0">
                  <a:pos x="T4" y="T5"/>
                </a:cxn>
                <a:cxn ang="0">
                  <a:pos x="T6" y="T7"/>
                </a:cxn>
              </a:cxnLst>
              <a:rect l="0" t="0" r="r" b="b"/>
              <a:pathLst>
                <a:path w="80" h="54">
                  <a:moveTo>
                    <a:pt x="7" y="9"/>
                  </a:moveTo>
                  <a:cubicBezTo>
                    <a:pt x="72" y="0"/>
                    <a:pt x="72" y="0"/>
                    <a:pt x="72" y="0"/>
                  </a:cubicBezTo>
                  <a:cubicBezTo>
                    <a:pt x="80" y="17"/>
                    <a:pt x="59" y="54"/>
                    <a:pt x="31" y="48"/>
                  </a:cubicBezTo>
                  <a:cubicBezTo>
                    <a:pt x="31" y="49"/>
                    <a:pt x="0" y="47"/>
                    <a:pt x="7" y="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2" name="Freeform 3592"/>
            <p:cNvSpPr/>
            <p:nvPr/>
          </p:nvSpPr>
          <p:spPr bwMode="auto">
            <a:xfrm>
              <a:off x="-8103394" y="-7513638"/>
              <a:ext cx="288925" cy="117475"/>
            </a:xfrm>
            <a:custGeom>
              <a:avLst/>
              <a:gdLst>
                <a:gd name="T0" fmla="*/ 52 w 77"/>
                <a:gd name="T1" fmla="*/ 12 h 31"/>
                <a:gd name="T2" fmla="*/ 48 w 77"/>
                <a:gd name="T3" fmla="*/ 0 h 31"/>
                <a:gd name="T4" fmla="*/ 72 w 77"/>
                <a:gd name="T5" fmla="*/ 7 h 31"/>
                <a:gd name="T6" fmla="*/ 66 w 77"/>
                <a:gd name="T7" fmla="*/ 13 h 31"/>
                <a:gd name="T8" fmla="*/ 32 w 77"/>
                <a:gd name="T9" fmla="*/ 23 h 31"/>
                <a:gd name="T10" fmla="*/ 5 w 77"/>
                <a:gd name="T11" fmla="*/ 22 h 31"/>
                <a:gd name="T12" fmla="*/ 52 w 77"/>
                <a:gd name="T13" fmla="*/ 12 h 31"/>
              </a:gdLst>
              <a:ahLst/>
              <a:cxnLst>
                <a:cxn ang="0">
                  <a:pos x="T0" y="T1"/>
                </a:cxn>
                <a:cxn ang="0">
                  <a:pos x="T2" y="T3"/>
                </a:cxn>
                <a:cxn ang="0">
                  <a:pos x="T4" y="T5"/>
                </a:cxn>
                <a:cxn ang="0">
                  <a:pos x="T6" y="T7"/>
                </a:cxn>
                <a:cxn ang="0">
                  <a:pos x="T8" y="T9"/>
                </a:cxn>
                <a:cxn ang="0">
                  <a:pos x="T10" y="T11"/>
                </a:cxn>
                <a:cxn ang="0">
                  <a:pos x="T12" y="T13"/>
                </a:cxn>
              </a:cxnLst>
              <a:rect l="0" t="0" r="r" b="b"/>
              <a:pathLst>
                <a:path w="77" h="31">
                  <a:moveTo>
                    <a:pt x="52" y="12"/>
                  </a:moveTo>
                  <a:cubicBezTo>
                    <a:pt x="52" y="10"/>
                    <a:pt x="50" y="2"/>
                    <a:pt x="48" y="0"/>
                  </a:cubicBezTo>
                  <a:cubicBezTo>
                    <a:pt x="51" y="1"/>
                    <a:pt x="70" y="4"/>
                    <a:pt x="72" y="7"/>
                  </a:cubicBezTo>
                  <a:cubicBezTo>
                    <a:pt x="76" y="10"/>
                    <a:pt x="77" y="8"/>
                    <a:pt x="66" y="13"/>
                  </a:cubicBezTo>
                  <a:cubicBezTo>
                    <a:pt x="61" y="16"/>
                    <a:pt x="38" y="22"/>
                    <a:pt x="32" y="23"/>
                  </a:cubicBezTo>
                  <a:cubicBezTo>
                    <a:pt x="30" y="23"/>
                    <a:pt x="0" y="31"/>
                    <a:pt x="5" y="22"/>
                  </a:cubicBezTo>
                  <a:cubicBezTo>
                    <a:pt x="6" y="20"/>
                    <a:pt x="47" y="14"/>
                    <a:pt x="52"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3" name="Freeform 3593"/>
            <p:cNvSpPr/>
            <p:nvPr/>
          </p:nvSpPr>
          <p:spPr bwMode="auto">
            <a:xfrm>
              <a:off x="-8128794" y="-7489825"/>
              <a:ext cx="388938" cy="217488"/>
            </a:xfrm>
            <a:custGeom>
              <a:avLst/>
              <a:gdLst>
                <a:gd name="T0" fmla="*/ 27 w 104"/>
                <a:gd name="T1" fmla="*/ 15 h 58"/>
                <a:gd name="T2" fmla="*/ 83 w 104"/>
                <a:gd name="T3" fmla="*/ 2 h 58"/>
                <a:gd name="T4" fmla="*/ 81 w 104"/>
                <a:gd name="T5" fmla="*/ 21 h 58"/>
                <a:gd name="T6" fmla="*/ 15 w 104"/>
                <a:gd name="T7" fmla="*/ 36 h 58"/>
                <a:gd name="T8" fmla="*/ 10 w 104"/>
                <a:gd name="T9" fmla="*/ 28 h 58"/>
                <a:gd name="T10" fmla="*/ 27 w 104"/>
                <a:gd name="T11" fmla="*/ 15 h 58"/>
              </a:gdLst>
              <a:ahLst/>
              <a:cxnLst>
                <a:cxn ang="0">
                  <a:pos x="T0" y="T1"/>
                </a:cxn>
                <a:cxn ang="0">
                  <a:pos x="T2" y="T3"/>
                </a:cxn>
                <a:cxn ang="0">
                  <a:pos x="T4" y="T5"/>
                </a:cxn>
                <a:cxn ang="0">
                  <a:pos x="T6" y="T7"/>
                </a:cxn>
                <a:cxn ang="0">
                  <a:pos x="T8" y="T9"/>
                </a:cxn>
                <a:cxn ang="0">
                  <a:pos x="T10" y="T11"/>
                </a:cxn>
              </a:cxnLst>
              <a:rect l="0" t="0" r="r" b="b"/>
              <a:pathLst>
                <a:path w="104" h="58">
                  <a:moveTo>
                    <a:pt x="27" y="15"/>
                  </a:moveTo>
                  <a:cubicBezTo>
                    <a:pt x="45" y="14"/>
                    <a:pt x="79" y="0"/>
                    <a:pt x="83" y="2"/>
                  </a:cubicBezTo>
                  <a:cubicBezTo>
                    <a:pt x="94" y="9"/>
                    <a:pt x="75" y="19"/>
                    <a:pt x="81" y="21"/>
                  </a:cubicBezTo>
                  <a:cubicBezTo>
                    <a:pt x="104" y="28"/>
                    <a:pt x="33" y="58"/>
                    <a:pt x="15" y="36"/>
                  </a:cubicBezTo>
                  <a:cubicBezTo>
                    <a:pt x="14" y="36"/>
                    <a:pt x="16" y="35"/>
                    <a:pt x="10" y="28"/>
                  </a:cubicBezTo>
                  <a:cubicBezTo>
                    <a:pt x="0" y="15"/>
                    <a:pt x="26" y="15"/>
                    <a:pt x="27" y="15"/>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4" name="Freeform 3594"/>
            <p:cNvSpPr/>
            <p:nvPr/>
          </p:nvSpPr>
          <p:spPr bwMode="auto">
            <a:xfrm>
              <a:off x="-8865394" y="-8124825"/>
              <a:ext cx="420688" cy="323850"/>
            </a:xfrm>
            <a:custGeom>
              <a:avLst/>
              <a:gdLst>
                <a:gd name="T0" fmla="*/ 112 w 112"/>
                <a:gd name="T1" fmla="*/ 52 h 86"/>
                <a:gd name="T2" fmla="*/ 94 w 112"/>
                <a:gd name="T3" fmla="*/ 0 h 86"/>
                <a:gd name="T4" fmla="*/ 6 w 112"/>
                <a:gd name="T5" fmla="*/ 72 h 86"/>
                <a:gd name="T6" fmla="*/ 76 w 112"/>
                <a:gd name="T7" fmla="*/ 66 h 86"/>
                <a:gd name="T8" fmla="*/ 112 w 112"/>
                <a:gd name="T9" fmla="*/ 52 h 86"/>
              </a:gdLst>
              <a:ahLst/>
              <a:cxnLst>
                <a:cxn ang="0">
                  <a:pos x="T0" y="T1"/>
                </a:cxn>
                <a:cxn ang="0">
                  <a:pos x="T2" y="T3"/>
                </a:cxn>
                <a:cxn ang="0">
                  <a:pos x="T4" y="T5"/>
                </a:cxn>
                <a:cxn ang="0">
                  <a:pos x="T6" y="T7"/>
                </a:cxn>
                <a:cxn ang="0">
                  <a:pos x="T8" y="T9"/>
                </a:cxn>
              </a:cxnLst>
              <a:rect l="0" t="0" r="r" b="b"/>
              <a:pathLst>
                <a:path w="112" h="86">
                  <a:moveTo>
                    <a:pt x="112" y="52"/>
                  </a:moveTo>
                  <a:cubicBezTo>
                    <a:pt x="94" y="0"/>
                    <a:pt x="94" y="0"/>
                    <a:pt x="94" y="0"/>
                  </a:cubicBezTo>
                  <a:cubicBezTo>
                    <a:pt x="57" y="15"/>
                    <a:pt x="0" y="52"/>
                    <a:pt x="6" y="72"/>
                  </a:cubicBezTo>
                  <a:cubicBezTo>
                    <a:pt x="9" y="82"/>
                    <a:pt x="24" y="86"/>
                    <a:pt x="76" y="66"/>
                  </a:cubicBezTo>
                  <a:cubicBezTo>
                    <a:pt x="81" y="64"/>
                    <a:pt x="107" y="53"/>
                    <a:pt x="112" y="52"/>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5" name="Freeform 3595"/>
            <p:cNvSpPr/>
            <p:nvPr/>
          </p:nvSpPr>
          <p:spPr bwMode="auto">
            <a:xfrm>
              <a:off x="-8873332" y="-8672513"/>
              <a:ext cx="1157288" cy="830263"/>
            </a:xfrm>
            <a:custGeom>
              <a:avLst/>
              <a:gdLst>
                <a:gd name="T0" fmla="*/ 226 w 308"/>
                <a:gd name="T1" fmla="*/ 19 h 221"/>
                <a:gd name="T2" fmla="*/ 257 w 308"/>
                <a:gd name="T3" fmla="*/ 167 h 221"/>
                <a:gd name="T4" fmla="*/ 120 w 308"/>
                <a:gd name="T5" fmla="*/ 61 h 221"/>
                <a:gd name="T6" fmla="*/ 226 w 308"/>
                <a:gd name="T7" fmla="*/ 19 h 221"/>
              </a:gdLst>
              <a:ahLst/>
              <a:cxnLst>
                <a:cxn ang="0">
                  <a:pos x="T0" y="T1"/>
                </a:cxn>
                <a:cxn ang="0">
                  <a:pos x="T2" y="T3"/>
                </a:cxn>
                <a:cxn ang="0">
                  <a:pos x="T4" y="T5"/>
                </a:cxn>
                <a:cxn ang="0">
                  <a:pos x="T6" y="T7"/>
                </a:cxn>
              </a:cxnLst>
              <a:rect l="0" t="0" r="r" b="b"/>
              <a:pathLst>
                <a:path w="308" h="221">
                  <a:moveTo>
                    <a:pt x="226" y="19"/>
                  </a:moveTo>
                  <a:cubicBezTo>
                    <a:pt x="267" y="57"/>
                    <a:pt x="308" y="112"/>
                    <a:pt x="257" y="167"/>
                  </a:cubicBezTo>
                  <a:cubicBezTo>
                    <a:pt x="206" y="221"/>
                    <a:pt x="0" y="181"/>
                    <a:pt x="120" y="61"/>
                  </a:cubicBezTo>
                  <a:cubicBezTo>
                    <a:pt x="138" y="43"/>
                    <a:pt x="207" y="0"/>
                    <a:pt x="226" y="19"/>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6" name="Freeform 3596"/>
            <p:cNvSpPr/>
            <p:nvPr/>
          </p:nvSpPr>
          <p:spPr bwMode="auto">
            <a:xfrm>
              <a:off x="-8114507" y="-8042275"/>
              <a:ext cx="393700" cy="473075"/>
            </a:xfrm>
            <a:custGeom>
              <a:avLst/>
              <a:gdLst>
                <a:gd name="T0" fmla="*/ 62 w 105"/>
                <a:gd name="T1" fmla="*/ 0 h 126"/>
                <a:gd name="T2" fmla="*/ 0 w 105"/>
                <a:gd name="T3" fmla="*/ 43 h 126"/>
                <a:gd name="T4" fmla="*/ 58 w 105"/>
                <a:gd name="T5" fmla="*/ 94 h 126"/>
                <a:gd name="T6" fmla="*/ 62 w 105"/>
                <a:gd name="T7" fmla="*/ 0 h 126"/>
              </a:gdLst>
              <a:ahLst/>
              <a:cxnLst>
                <a:cxn ang="0">
                  <a:pos x="T0" y="T1"/>
                </a:cxn>
                <a:cxn ang="0">
                  <a:pos x="T2" y="T3"/>
                </a:cxn>
                <a:cxn ang="0">
                  <a:pos x="T4" y="T5"/>
                </a:cxn>
                <a:cxn ang="0">
                  <a:pos x="T6" y="T7"/>
                </a:cxn>
              </a:cxnLst>
              <a:rect l="0" t="0" r="r" b="b"/>
              <a:pathLst>
                <a:path w="105" h="126">
                  <a:moveTo>
                    <a:pt x="62" y="0"/>
                  </a:moveTo>
                  <a:cubicBezTo>
                    <a:pt x="0" y="43"/>
                    <a:pt x="0" y="43"/>
                    <a:pt x="0" y="43"/>
                  </a:cubicBezTo>
                  <a:cubicBezTo>
                    <a:pt x="0" y="44"/>
                    <a:pt x="35" y="79"/>
                    <a:pt x="58" y="94"/>
                  </a:cubicBezTo>
                  <a:cubicBezTo>
                    <a:pt x="105" y="126"/>
                    <a:pt x="92" y="11"/>
                    <a:pt x="62" y="0"/>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7" name="Freeform 3597"/>
            <p:cNvSpPr/>
            <p:nvPr/>
          </p:nvSpPr>
          <p:spPr bwMode="auto">
            <a:xfrm>
              <a:off x="-8722519" y="-8593138"/>
              <a:ext cx="915988" cy="671513"/>
            </a:xfrm>
            <a:custGeom>
              <a:avLst/>
              <a:gdLst>
                <a:gd name="T0" fmla="*/ 179 w 244"/>
                <a:gd name="T1" fmla="*/ 15 h 179"/>
                <a:gd name="T2" fmla="*/ 203 w 244"/>
                <a:gd name="T3" fmla="*/ 135 h 179"/>
                <a:gd name="T4" fmla="*/ 95 w 244"/>
                <a:gd name="T5" fmla="*/ 50 h 179"/>
                <a:gd name="T6" fmla="*/ 179 w 244"/>
                <a:gd name="T7" fmla="*/ 15 h 179"/>
              </a:gdLst>
              <a:ahLst/>
              <a:cxnLst>
                <a:cxn ang="0">
                  <a:pos x="T0" y="T1"/>
                </a:cxn>
                <a:cxn ang="0">
                  <a:pos x="T2" y="T3"/>
                </a:cxn>
                <a:cxn ang="0">
                  <a:pos x="T4" y="T5"/>
                </a:cxn>
                <a:cxn ang="0">
                  <a:pos x="T6" y="T7"/>
                </a:cxn>
              </a:cxnLst>
              <a:rect l="0" t="0" r="r" b="b"/>
              <a:pathLst>
                <a:path w="244" h="179">
                  <a:moveTo>
                    <a:pt x="179" y="15"/>
                  </a:moveTo>
                  <a:cubicBezTo>
                    <a:pt x="212" y="46"/>
                    <a:pt x="244" y="91"/>
                    <a:pt x="203" y="135"/>
                  </a:cubicBezTo>
                  <a:cubicBezTo>
                    <a:pt x="163" y="179"/>
                    <a:pt x="0" y="147"/>
                    <a:pt x="95" y="50"/>
                  </a:cubicBezTo>
                  <a:cubicBezTo>
                    <a:pt x="110" y="35"/>
                    <a:pt x="164" y="0"/>
                    <a:pt x="179" y="15"/>
                  </a:cubicBezTo>
                  <a:close/>
                </a:path>
              </a:pathLst>
            </a:custGeom>
            <a:solidFill>
              <a:srgbClr val="FAD4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8" name="Freeform 3598"/>
            <p:cNvSpPr/>
            <p:nvPr/>
          </p:nvSpPr>
          <p:spPr bwMode="auto">
            <a:xfrm>
              <a:off x="-8673307" y="-8405813"/>
              <a:ext cx="1185863" cy="1304925"/>
            </a:xfrm>
            <a:custGeom>
              <a:avLst/>
              <a:gdLst>
                <a:gd name="T0" fmla="*/ 52 w 316"/>
                <a:gd name="T1" fmla="*/ 6 h 348"/>
                <a:gd name="T2" fmla="*/ 202 w 316"/>
                <a:gd name="T3" fmla="*/ 84 h 348"/>
                <a:gd name="T4" fmla="*/ 215 w 316"/>
                <a:gd name="T5" fmla="*/ 0 h 348"/>
                <a:gd name="T6" fmla="*/ 111 w 316"/>
                <a:gd name="T7" fmla="*/ 255 h 348"/>
                <a:gd name="T8" fmla="*/ 166 w 316"/>
                <a:gd name="T9" fmla="*/ 254 h 348"/>
                <a:gd name="T10" fmla="*/ 159 w 316"/>
                <a:gd name="T11" fmla="*/ 265 h 348"/>
                <a:gd name="T12" fmla="*/ 159 w 316"/>
                <a:gd name="T13" fmla="*/ 265 h 348"/>
                <a:gd name="T14" fmla="*/ 168 w 316"/>
                <a:gd name="T15" fmla="*/ 244 h 348"/>
                <a:gd name="T16" fmla="*/ 51 w 316"/>
                <a:gd name="T17" fmla="*/ 260 h 348"/>
                <a:gd name="T18" fmla="*/ 52 w 316"/>
                <a:gd name="T19" fmla="*/ 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48">
                  <a:moveTo>
                    <a:pt x="52" y="6"/>
                  </a:moveTo>
                  <a:cubicBezTo>
                    <a:pt x="0" y="99"/>
                    <a:pt x="144" y="142"/>
                    <a:pt x="202" y="84"/>
                  </a:cubicBezTo>
                  <a:cubicBezTo>
                    <a:pt x="224" y="63"/>
                    <a:pt x="227" y="38"/>
                    <a:pt x="215" y="0"/>
                  </a:cubicBezTo>
                  <a:cubicBezTo>
                    <a:pt x="316" y="118"/>
                    <a:pt x="78" y="169"/>
                    <a:pt x="111" y="255"/>
                  </a:cubicBezTo>
                  <a:cubicBezTo>
                    <a:pt x="122" y="284"/>
                    <a:pt x="179" y="280"/>
                    <a:pt x="166" y="254"/>
                  </a:cubicBezTo>
                  <a:cubicBezTo>
                    <a:pt x="160" y="240"/>
                    <a:pt x="134" y="271"/>
                    <a:pt x="159" y="265"/>
                  </a:cubicBezTo>
                  <a:cubicBezTo>
                    <a:pt x="159" y="264"/>
                    <a:pt x="160" y="253"/>
                    <a:pt x="159" y="265"/>
                  </a:cubicBezTo>
                  <a:cubicBezTo>
                    <a:pt x="157" y="290"/>
                    <a:pt x="118" y="235"/>
                    <a:pt x="168" y="244"/>
                  </a:cubicBezTo>
                  <a:cubicBezTo>
                    <a:pt x="205" y="251"/>
                    <a:pt x="143" y="348"/>
                    <a:pt x="51" y="260"/>
                  </a:cubicBezTo>
                  <a:cubicBezTo>
                    <a:pt x="2" y="214"/>
                    <a:pt x="19" y="21"/>
                    <a:pt x="52" y="6"/>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9" name="Freeform 3599"/>
            <p:cNvSpPr/>
            <p:nvPr/>
          </p:nvSpPr>
          <p:spPr bwMode="auto">
            <a:xfrm>
              <a:off x="-8452644" y="-8424863"/>
              <a:ext cx="200025" cy="200025"/>
            </a:xfrm>
            <a:custGeom>
              <a:avLst/>
              <a:gdLst>
                <a:gd name="T0" fmla="*/ 29 w 53"/>
                <a:gd name="T1" fmla="*/ 2 h 53"/>
                <a:gd name="T2" fmla="*/ 1 w 53"/>
                <a:gd name="T3" fmla="*/ 23 h 53"/>
                <a:gd name="T4" fmla="*/ 23 w 53"/>
                <a:gd name="T5" fmla="*/ 51 h 53"/>
                <a:gd name="T6" fmla="*/ 51 w 53"/>
                <a:gd name="T7" fmla="*/ 30 h 53"/>
                <a:gd name="T8" fmla="*/ 29 w 53"/>
                <a:gd name="T9" fmla="*/ 2 h 53"/>
              </a:gdLst>
              <a:ahLst/>
              <a:cxnLst>
                <a:cxn ang="0">
                  <a:pos x="T0" y="T1"/>
                </a:cxn>
                <a:cxn ang="0">
                  <a:pos x="T2" y="T3"/>
                </a:cxn>
                <a:cxn ang="0">
                  <a:pos x="T4" y="T5"/>
                </a:cxn>
                <a:cxn ang="0">
                  <a:pos x="T6" y="T7"/>
                </a:cxn>
                <a:cxn ang="0">
                  <a:pos x="T8" y="T9"/>
                </a:cxn>
              </a:cxnLst>
              <a:rect l="0" t="0" r="r" b="b"/>
              <a:pathLst>
                <a:path w="53" h="53">
                  <a:moveTo>
                    <a:pt x="29" y="2"/>
                  </a:moveTo>
                  <a:cubicBezTo>
                    <a:pt x="16" y="0"/>
                    <a:pt x="3" y="10"/>
                    <a:pt x="1" y="23"/>
                  </a:cubicBezTo>
                  <a:cubicBezTo>
                    <a:pt x="0" y="37"/>
                    <a:pt x="9" y="49"/>
                    <a:pt x="23" y="51"/>
                  </a:cubicBezTo>
                  <a:cubicBezTo>
                    <a:pt x="37" y="53"/>
                    <a:pt x="49" y="43"/>
                    <a:pt x="51" y="30"/>
                  </a:cubicBezTo>
                  <a:cubicBezTo>
                    <a:pt x="53" y="16"/>
                    <a:pt x="43" y="4"/>
                    <a:pt x="29"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0" name="Freeform 3600"/>
            <p:cNvSpPr/>
            <p:nvPr/>
          </p:nvSpPr>
          <p:spPr bwMode="auto">
            <a:xfrm>
              <a:off x="-8073232" y="-8345488"/>
              <a:ext cx="203200" cy="198438"/>
            </a:xfrm>
            <a:custGeom>
              <a:avLst/>
              <a:gdLst>
                <a:gd name="T0" fmla="*/ 30 w 54"/>
                <a:gd name="T1" fmla="*/ 2 h 53"/>
                <a:gd name="T2" fmla="*/ 2 w 54"/>
                <a:gd name="T3" fmla="*/ 24 h 53"/>
                <a:gd name="T4" fmla="*/ 24 w 54"/>
                <a:gd name="T5" fmla="*/ 52 h 53"/>
                <a:gd name="T6" fmla="*/ 52 w 54"/>
                <a:gd name="T7" fmla="*/ 30 h 53"/>
                <a:gd name="T8" fmla="*/ 30 w 54"/>
                <a:gd name="T9" fmla="*/ 2 h 53"/>
              </a:gdLst>
              <a:ahLst/>
              <a:cxnLst>
                <a:cxn ang="0">
                  <a:pos x="T0" y="T1"/>
                </a:cxn>
                <a:cxn ang="0">
                  <a:pos x="T2" y="T3"/>
                </a:cxn>
                <a:cxn ang="0">
                  <a:pos x="T4" y="T5"/>
                </a:cxn>
                <a:cxn ang="0">
                  <a:pos x="T6" y="T7"/>
                </a:cxn>
                <a:cxn ang="0">
                  <a:pos x="T8" y="T9"/>
                </a:cxn>
              </a:cxnLst>
              <a:rect l="0" t="0" r="r" b="b"/>
              <a:pathLst>
                <a:path w="54" h="53">
                  <a:moveTo>
                    <a:pt x="30" y="2"/>
                  </a:moveTo>
                  <a:cubicBezTo>
                    <a:pt x="16" y="0"/>
                    <a:pt x="4" y="10"/>
                    <a:pt x="2" y="24"/>
                  </a:cubicBezTo>
                  <a:cubicBezTo>
                    <a:pt x="0" y="37"/>
                    <a:pt x="10" y="50"/>
                    <a:pt x="24" y="52"/>
                  </a:cubicBezTo>
                  <a:cubicBezTo>
                    <a:pt x="37" y="53"/>
                    <a:pt x="50" y="44"/>
                    <a:pt x="52" y="30"/>
                  </a:cubicBezTo>
                  <a:cubicBezTo>
                    <a:pt x="54" y="16"/>
                    <a:pt x="44" y="4"/>
                    <a:pt x="30"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1" name="Freeform 3601"/>
            <p:cNvSpPr/>
            <p:nvPr/>
          </p:nvSpPr>
          <p:spPr bwMode="auto">
            <a:xfrm>
              <a:off x="-8227219" y="-8510588"/>
              <a:ext cx="82550" cy="44450"/>
            </a:xfrm>
            <a:custGeom>
              <a:avLst/>
              <a:gdLst>
                <a:gd name="T0" fmla="*/ 22 w 22"/>
                <a:gd name="T1" fmla="*/ 8 h 12"/>
                <a:gd name="T2" fmla="*/ 10 w 22"/>
                <a:gd name="T3" fmla="*/ 0 h 12"/>
                <a:gd name="T4" fmla="*/ 2 w 22"/>
                <a:gd name="T5" fmla="*/ 11 h 12"/>
                <a:gd name="T6" fmla="*/ 13 w 22"/>
                <a:gd name="T7" fmla="*/ 5 h 12"/>
                <a:gd name="T8" fmla="*/ 22 w 22"/>
                <a:gd name="T9" fmla="*/ 8 h 12"/>
              </a:gdLst>
              <a:ahLst/>
              <a:cxnLst>
                <a:cxn ang="0">
                  <a:pos x="T0" y="T1"/>
                </a:cxn>
                <a:cxn ang="0">
                  <a:pos x="T2" y="T3"/>
                </a:cxn>
                <a:cxn ang="0">
                  <a:pos x="T4" y="T5"/>
                </a:cxn>
                <a:cxn ang="0">
                  <a:pos x="T6" y="T7"/>
                </a:cxn>
                <a:cxn ang="0">
                  <a:pos x="T8" y="T9"/>
                </a:cxn>
              </a:cxnLst>
              <a:rect l="0" t="0" r="r" b="b"/>
              <a:pathLst>
                <a:path w="22" h="12">
                  <a:moveTo>
                    <a:pt x="22" y="8"/>
                  </a:moveTo>
                  <a:cubicBezTo>
                    <a:pt x="21" y="2"/>
                    <a:pt x="15" y="0"/>
                    <a:pt x="10" y="0"/>
                  </a:cubicBezTo>
                  <a:cubicBezTo>
                    <a:pt x="5" y="1"/>
                    <a:pt x="0" y="7"/>
                    <a:pt x="2" y="11"/>
                  </a:cubicBezTo>
                  <a:cubicBezTo>
                    <a:pt x="2" y="12"/>
                    <a:pt x="4" y="5"/>
                    <a:pt x="13" y="5"/>
                  </a:cubicBezTo>
                  <a:cubicBezTo>
                    <a:pt x="18" y="5"/>
                    <a:pt x="22" y="11"/>
                    <a:pt x="22" y="8"/>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2" name="Freeform 3602"/>
            <p:cNvSpPr/>
            <p:nvPr/>
          </p:nvSpPr>
          <p:spPr bwMode="auto">
            <a:xfrm>
              <a:off x="-8081169" y="-8480425"/>
              <a:ext cx="76200" cy="71438"/>
            </a:xfrm>
            <a:custGeom>
              <a:avLst/>
              <a:gdLst>
                <a:gd name="T0" fmla="*/ 18 w 20"/>
                <a:gd name="T1" fmla="*/ 16 h 19"/>
                <a:gd name="T2" fmla="*/ 13 w 20"/>
                <a:gd name="T3" fmla="*/ 3 h 19"/>
                <a:gd name="T4" fmla="*/ 0 w 20"/>
                <a:gd name="T5" fmla="*/ 6 h 19"/>
                <a:gd name="T6" fmla="*/ 13 w 20"/>
                <a:gd name="T7" fmla="*/ 8 h 19"/>
                <a:gd name="T8" fmla="*/ 18 w 20"/>
                <a:gd name="T9" fmla="*/ 16 h 19"/>
              </a:gdLst>
              <a:ahLst/>
              <a:cxnLst>
                <a:cxn ang="0">
                  <a:pos x="T0" y="T1"/>
                </a:cxn>
                <a:cxn ang="0">
                  <a:pos x="T2" y="T3"/>
                </a:cxn>
                <a:cxn ang="0">
                  <a:pos x="T4" y="T5"/>
                </a:cxn>
                <a:cxn ang="0">
                  <a:pos x="T6" y="T7"/>
                </a:cxn>
                <a:cxn ang="0">
                  <a:pos x="T8" y="T9"/>
                </a:cxn>
              </a:cxnLst>
              <a:rect l="0" t="0" r="r" b="b"/>
              <a:pathLst>
                <a:path w="20" h="19">
                  <a:moveTo>
                    <a:pt x="18" y="16"/>
                  </a:moveTo>
                  <a:cubicBezTo>
                    <a:pt x="20" y="11"/>
                    <a:pt x="17" y="5"/>
                    <a:pt x="13" y="3"/>
                  </a:cubicBezTo>
                  <a:cubicBezTo>
                    <a:pt x="9" y="0"/>
                    <a:pt x="0" y="2"/>
                    <a:pt x="0" y="6"/>
                  </a:cubicBezTo>
                  <a:cubicBezTo>
                    <a:pt x="0" y="7"/>
                    <a:pt x="6" y="3"/>
                    <a:pt x="13" y="8"/>
                  </a:cubicBezTo>
                  <a:cubicBezTo>
                    <a:pt x="16" y="11"/>
                    <a:pt x="16" y="19"/>
                    <a:pt x="18" y="16"/>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3" name="Freeform 3603"/>
            <p:cNvSpPr/>
            <p:nvPr/>
          </p:nvSpPr>
          <p:spPr bwMode="auto">
            <a:xfrm>
              <a:off x="-8714582" y="-8435975"/>
              <a:ext cx="596900" cy="330200"/>
            </a:xfrm>
            <a:custGeom>
              <a:avLst/>
              <a:gdLst>
                <a:gd name="T0" fmla="*/ 132 w 159"/>
                <a:gd name="T1" fmla="*/ 70 h 88"/>
                <a:gd name="T2" fmla="*/ 102 w 159"/>
                <a:gd name="T3" fmla="*/ 28 h 88"/>
                <a:gd name="T4" fmla="*/ 25 w 159"/>
                <a:gd name="T5" fmla="*/ 35 h 88"/>
                <a:gd name="T6" fmla="*/ 30 w 159"/>
                <a:gd name="T7" fmla="*/ 24 h 88"/>
                <a:gd name="T8" fmla="*/ 25 w 159"/>
                <a:gd name="T9" fmla="*/ 22 h 88"/>
                <a:gd name="T10" fmla="*/ 36 w 159"/>
                <a:gd name="T11" fmla="*/ 8 h 88"/>
                <a:gd name="T12" fmla="*/ 6 w 159"/>
                <a:gd name="T13" fmla="*/ 20 h 88"/>
                <a:gd name="T14" fmla="*/ 25 w 159"/>
                <a:gd name="T15" fmla="*/ 68 h 88"/>
                <a:gd name="T16" fmla="*/ 132 w 159"/>
                <a:gd name="T1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88">
                  <a:moveTo>
                    <a:pt x="132" y="70"/>
                  </a:moveTo>
                  <a:cubicBezTo>
                    <a:pt x="159" y="51"/>
                    <a:pt x="134" y="15"/>
                    <a:pt x="102" y="28"/>
                  </a:cubicBezTo>
                  <a:cubicBezTo>
                    <a:pt x="82" y="35"/>
                    <a:pt x="43" y="58"/>
                    <a:pt x="25" y="35"/>
                  </a:cubicBezTo>
                  <a:cubicBezTo>
                    <a:pt x="4" y="10"/>
                    <a:pt x="47" y="13"/>
                    <a:pt x="30" y="24"/>
                  </a:cubicBezTo>
                  <a:cubicBezTo>
                    <a:pt x="26" y="26"/>
                    <a:pt x="31" y="13"/>
                    <a:pt x="25" y="22"/>
                  </a:cubicBezTo>
                  <a:cubicBezTo>
                    <a:pt x="18" y="33"/>
                    <a:pt x="53" y="26"/>
                    <a:pt x="36" y="8"/>
                  </a:cubicBezTo>
                  <a:cubicBezTo>
                    <a:pt x="28" y="0"/>
                    <a:pt x="12" y="7"/>
                    <a:pt x="6" y="20"/>
                  </a:cubicBezTo>
                  <a:cubicBezTo>
                    <a:pt x="0" y="35"/>
                    <a:pt x="4" y="58"/>
                    <a:pt x="25" y="68"/>
                  </a:cubicBezTo>
                  <a:cubicBezTo>
                    <a:pt x="46" y="77"/>
                    <a:pt x="113" y="88"/>
                    <a:pt x="132" y="70"/>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4" name="Freeform 3604"/>
            <p:cNvSpPr/>
            <p:nvPr/>
          </p:nvSpPr>
          <p:spPr bwMode="auto">
            <a:xfrm>
              <a:off x="-8241507" y="-8356600"/>
              <a:ext cx="619125" cy="366713"/>
            </a:xfrm>
            <a:custGeom>
              <a:avLst/>
              <a:gdLst>
                <a:gd name="T0" fmla="*/ 17 w 165"/>
                <a:gd name="T1" fmla="*/ 53 h 98"/>
                <a:gd name="T2" fmla="*/ 65 w 165"/>
                <a:gd name="T3" fmla="*/ 26 h 98"/>
                <a:gd name="T4" fmla="*/ 135 w 165"/>
                <a:gd name="T5" fmla="*/ 67 h 98"/>
                <a:gd name="T6" fmla="*/ 134 w 165"/>
                <a:gd name="T7" fmla="*/ 54 h 98"/>
                <a:gd name="T8" fmla="*/ 140 w 165"/>
                <a:gd name="T9" fmla="*/ 55 h 98"/>
                <a:gd name="T10" fmla="*/ 136 w 165"/>
                <a:gd name="T11" fmla="*/ 37 h 98"/>
                <a:gd name="T12" fmla="*/ 159 w 165"/>
                <a:gd name="T13" fmla="*/ 61 h 98"/>
                <a:gd name="T14" fmla="*/ 119 w 165"/>
                <a:gd name="T15" fmla="*/ 98 h 98"/>
                <a:gd name="T16" fmla="*/ 17 w 165"/>
                <a:gd name="T17" fmla="*/ 5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98">
                  <a:moveTo>
                    <a:pt x="17" y="53"/>
                  </a:moveTo>
                  <a:cubicBezTo>
                    <a:pt x="0" y="22"/>
                    <a:pt x="40" y="0"/>
                    <a:pt x="65" y="26"/>
                  </a:cubicBezTo>
                  <a:cubicBezTo>
                    <a:pt x="80" y="42"/>
                    <a:pt x="107" y="80"/>
                    <a:pt x="135" y="67"/>
                  </a:cubicBezTo>
                  <a:cubicBezTo>
                    <a:pt x="165" y="53"/>
                    <a:pt x="123" y="37"/>
                    <a:pt x="134" y="54"/>
                  </a:cubicBezTo>
                  <a:cubicBezTo>
                    <a:pt x="137" y="59"/>
                    <a:pt x="139" y="44"/>
                    <a:pt x="140" y="55"/>
                  </a:cubicBezTo>
                  <a:cubicBezTo>
                    <a:pt x="142" y="68"/>
                    <a:pt x="112" y="46"/>
                    <a:pt x="136" y="37"/>
                  </a:cubicBezTo>
                  <a:cubicBezTo>
                    <a:pt x="147" y="33"/>
                    <a:pt x="159" y="46"/>
                    <a:pt x="159" y="61"/>
                  </a:cubicBezTo>
                  <a:cubicBezTo>
                    <a:pt x="158" y="78"/>
                    <a:pt x="144" y="98"/>
                    <a:pt x="119" y="98"/>
                  </a:cubicBezTo>
                  <a:cubicBezTo>
                    <a:pt x="96" y="97"/>
                    <a:pt x="27" y="78"/>
                    <a:pt x="17" y="53"/>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5" name="Freeform 3605"/>
            <p:cNvSpPr/>
            <p:nvPr/>
          </p:nvSpPr>
          <p:spPr bwMode="auto">
            <a:xfrm>
              <a:off x="-8241507" y="-8166100"/>
              <a:ext cx="77788" cy="112713"/>
            </a:xfrm>
            <a:custGeom>
              <a:avLst/>
              <a:gdLst>
                <a:gd name="T0" fmla="*/ 11 w 21"/>
                <a:gd name="T1" fmla="*/ 0 h 30"/>
                <a:gd name="T2" fmla="*/ 0 w 21"/>
                <a:gd name="T3" fmla="*/ 14 h 30"/>
                <a:gd name="T4" fmla="*/ 9 w 21"/>
                <a:gd name="T5" fmla="*/ 29 h 30"/>
                <a:gd name="T6" fmla="*/ 20 w 21"/>
                <a:gd name="T7" fmla="*/ 15 h 30"/>
                <a:gd name="T8" fmla="*/ 11 w 21"/>
                <a:gd name="T9" fmla="*/ 0 h 30"/>
              </a:gdLst>
              <a:ahLst/>
              <a:cxnLst>
                <a:cxn ang="0">
                  <a:pos x="T0" y="T1"/>
                </a:cxn>
                <a:cxn ang="0">
                  <a:pos x="T2" y="T3"/>
                </a:cxn>
                <a:cxn ang="0">
                  <a:pos x="T4" y="T5"/>
                </a:cxn>
                <a:cxn ang="0">
                  <a:pos x="T6" y="T7"/>
                </a:cxn>
                <a:cxn ang="0">
                  <a:pos x="T8" y="T9"/>
                </a:cxn>
              </a:cxnLst>
              <a:rect l="0" t="0" r="r" b="b"/>
              <a:pathLst>
                <a:path w="21" h="30">
                  <a:moveTo>
                    <a:pt x="11" y="0"/>
                  </a:moveTo>
                  <a:cubicBezTo>
                    <a:pt x="6" y="0"/>
                    <a:pt x="1" y="6"/>
                    <a:pt x="0" y="14"/>
                  </a:cubicBezTo>
                  <a:cubicBezTo>
                    <a:pt x="0" y="22"/>
                    <a:pt x="4" y="29"/>
                    <a:pt x="9" y="29"/>
                  </a:cubicBezTo>
                  <a:cubicBezTo>
                    <a:pt x="15" y="30"/>
                    <a:pt x="20" y="23"/>
                    <a:pt x="20" y="15"/>
                  </a:cubicBezTo>
                  <a:cubicBezTo>
                    <a:pt x="21" y="7"/>
                    <a:pt x="17" y="1"/>
                    <a:pt x="11" y="0"/>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6" name="Freeform 3606"/>
            <p:cNvSpPr/>
            <p:nvPr/>
          </p:nvSpPr>
          <p:spPr bwMode="auto">
            <a:xfrm>
              <a:off x="-8246269" y="-8169275"/>
              <a:ext cx="82550" cy="115888"/>
            </a:xfrm>
            <a:custGeom>
              <a:avLst/>
              <a:gdLst>
                <a:gd name="T0" fmla="*/ 12 w 22"/>
                <a:gd name="T1" fmla="*/ 1 h 31"/>
                <a:gd name="T2" fmla="*/ 12 w 22"/>
                <a:gd name="T3" fmla="*/ 0 h 31"/>
                <a:gd name="T4" fmla="*/ 12 w 22"/>
                <a:gd name="T5" fmla="*/ 0 h 31"/>
                <a:gd name="T6" fmla="*/ 4 w 22"/>
                <a:gd name="T7" fmla="*/ 4 h 31"/>
                <a:gd name="T8" fmla="*/ 0 w 22"/>
                <a:gd name="T9" fmla="*/ 15 h 31"/>
                <a:gd name="T10" fmla="*/ 0 w 22"/>
                <a:gd name="T11" fmla="*/ 16 h 31"/>
                <a:gd name="T12" fmla="*/ 3 w 22"/>
                <a:gd name="T13" fmla="*/ 27 h 31"/>
                <a:gd name="T14" fmla="*/ 10 w 22"/>
                <a:gd name="T15" fmla="*/ 31 h 31"/>
                <a:gd name="T16" fmla="*/ 11 w 22"/>
                <a:gd name="T17" fmla="*/ 31 h 31"/>
                <a:gd name="T18" fmla="*/ 19 w 22"/>
                <a:gd name="T19" fmla="*/ 27 h 31"/>
                <a:gd name="T20" fmla="*/ 22 w 22"/>
                <a:gd name="T21" fmla="*/ 16 h 31"/>
                <a:gd name="T22" fmla="*/ 22 w 22"/>
                <a:gd name="T23" fmla="*/ 15 h 31"/>
                <a:gd name="T24" fmla="*/ 20 w 22"/>
                <a:gd name="T25" fmla="*/ 5 h 31"/>
                <a:gd name="T26" fmla="*/ 12 w 22"/>
                <a:gd name="T27" fmla="*/ 0 h 31"/>
                <a:gd name="T28" fmla="*/ 12 w 22"/>
                <a:gd name="T29" fmla="*/ 1 h 31"/>
                <a:gd name="T30" fmla="*/ 12 w 22"/>
                <a:gd name="T31" fmla="*/ 2 h 31"/>
                <a:gd name="T32" fmla="*/ 18 w 22"/>
                <a:gd name="T33" fmla="*/ 6 h 31"/>
                <a:gd name="T34" fmla="*/ 20 w 22"/>
                <a:gd name="T35" fmla="*/ 15 h 31"/>
                <a:gd name="T36" fmla="*/ 20 w 22"/>
                <a:gd name="T37" fmla="*/ 16 h 31"/>
                <a:gd name="T38" fmla="*/ 17 w 22"/>
                <a:gd name="T39" fmla="*/ 26 h 31"/>
                <a:gd name="T40" fmla="*/ 11 w 22"/>
                <a:gd name="T41" fmla="*/ 29 h 31"/>
                <a:gd name="T42" fmla="*/ 10 w 22"/>
                <a:gd name="T43" fmla="*/ 29 h 31"/>
                <a:gd name="T44" fmla="*/ 5 w 22"/>
                <a:gd name="T45" fmla="*/ 25 h 31"/>
                <a:gd name="T46" fmla="*/ 2 w 22"/>
                <a:gd name="T47" fmla="*/ 16 h 31"/>
                <a:gd name="T48" fmla="*/ 2 w 22"/>
                <a:gd name="T49" fmla="*/ 15 h 31"/>
                <a:gd name="T50" fmla="*/ 5 w 22"/>
                <a:gd name="T51" fmla="*/ 6 h 31"/>
                <a:gd name="T52" fmla="*/ 12 w 22"/>
                <a:gd name="T53" fmla="*/ 2 h 31"/>
                <a:gd name="T54" fmla="*/ 12 w 22"/>
                <a:gd name="T55" fmla="*/ 2 h 31"/>
                <a:gd name="T56" fmla="*/ 12 w 22"/>
                <a:gd name="T57"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12" y="1"/>
                  </a:moveTo>
                  <a:cubicBezTo>
                    <a:pt x="12" y="0"/>
                    <a:pt x="12" y="0"/>
                    <a:pt x="12" y="0"/>
                  </a:cubicBezTo>
                  <a:cubicBezTo>
                    <a:pt x="12" y="0"/>
                    <a:pt x="12" y="0"/>
                    <a:pt x="12" y="0"/>
                  </a:cubicBezTo>
                  <a:cubicBezTo>
                    <a:pt x="9" y="0"/>
                    <a:pt x="6" y="2"/>
                    <a:pt x="4" y="4"/>
                  </a:cubicBezTo>
                  <a:cubicBezTo>
                    <a:pt x="2" y="7"/>
                    <a:pt x="0" y="11"/>
                    <a:pt x="0" y="15"/>
                  </a:cubicBezTo>
                  <a:cubicBezTo>
                    <a:pt x="0" y="16"/>
                    <a:pt x="0" y="16"/>
                    <a:pt x="0" y="16"/>
                  </a:cubicBezTo>
                  <a:cubicBezTo>
                    <a:pt x="0" y="20"/>
                    <a:pt x="1" y="24"/>
                    <a:pt x="3" y="27"/>
                  </a:cubicBezTo>
                  <a:cubicBezTo>
                    <a:pt x="5" y="29"/>
                    <a:pt x="7" y="31"/>
                    <a:pt x="10" y="31"/>
                  </a:cubicBezTo>
                  <a:cubicBezTo>
                    <a:pt x="11" y="31"/>
                    <a:pt x="11" y="31"/>
                    <a:pt x="11" y="31"/>
                  </a:cubicBezTo>
                  <a:cubicBezTo>
                    <a:pt x="14" y="31"/>
                    <a:pt x="17" y="30"/>
                    <a:pt x="19" y="27"/>
                  </a:cubicBezTo>
                  <a:cubicBezTo>
                    <a:pt x="21" y="24"/>
                    <a:pt x="22" y="21"/>
                    <a:pt x="22" y="16"/>
                  </a:cubicBezTo>
                  <a:cubicBezTo>
                    <a:pt x="22" y="16"/>
                    <a:pt x="22" y="16"/>
                    <a:pt x="22" y="15"/>
                  </a:cubicBezTo>
                  <a:cubicBezTo>
                    <a:pt x="22" y="11"/>
                    <a:pt x="21" y="8"/>
                    <a:pt x="20" y="5"/>
                  </a:cubicBezTo>
                  <a:cubicBezTo>
                    <a:pt x="18" y="2"/>
                    <a:pt x="15" y="0"/>
                    <a:pt x="12" y="0"/>
                  </a:cubicBezTo>
                  <a:cubicBezTo>
                    <a:pt x="12" y="1"/>
                    <a:pt x="12" y="1"/>
                    <a:pt x="12" y="1"/>
                  </a:cubicBezTo>
                  <a:cubicBezTo>
                    <a:pt x="12" y="2"/>
                    <a:pt x="12" y="2"/>
                    <a:pt x="12" y="2"/>
                  </a:cubicBezTo>
                  <a:cubicBezTo>
                    <a:pt x="14" y="2"/>
                    <a:pt x="16" y="4"/>
                    <a:pt x="18" y="6"/>
                  </a:cubicBezTo>
                  <a:cubicBezTo>
                    <a:pt x="19" y="8"/>
                    <a:pt x="20" y="12"/>
                    <a:pt x="20" y="15"/>
                  </a:cubicBezTo>
                  <a:cubicBezTo>
                    <a:pt x="20" y="15"/>
                    <a:pt x="20" y="16"/>
                    <a:pt x="20" y="16"/>
                  </a:cubicBezTo>
                  <a:cubicBezTo>
                    <a:pt x="20" y="20"/>
                    <a:pt x="19" y="23"/>
                    <a:pt x="17" y="26"/>
                  </a:cubicBezTo>
                  <a:cubicBezTo>
                    <a:pt x="15" y="28"/>
                    <a:pt x="13" y="29"/>
                    <a:pt x="11" y="29"/>
                  </a:cubicBezTo>
                  <a:cubicBezTo>
                    <a:pt x="10" y="29"/>
                    <a:pt x="10" y="29"/>
                    <a:pt x="10" y="29"/>
                  </a:cubicBezTo>
                  <a:cubicBezTo>
                    <a:pt x="8" y="29"/>
                    <a:pt x="6" y="28"/>
                    <a:pt x="5" y="25"/>
                  </a:cubicBezTo>
                  <a:cubicBezTo>
                    <a:pt x="3" y="23"/>
                    <a:pt x="2" y="20"/>
                    <a:pt x="2" y="16"/>
                  </a:cubicBezTo>
                  <a:cubicBezTo>
                    <a:pt x="2" y="16"/>
                    <a:pt x="2" y="16"/>
                    <a:pt x="2" y="15"/>
                  </a:cubicBezTo>
                  <a:cubicBezTo>
                    <a:pt x="3" y="11"/>
                    <a:pt x="4" y="8"/>
                    <a:pt x="5" y="6"/>
                  </a:cubicBezTo>
                  <a:cubicBezTo>
                    <a:pt x="7" y="4"/>
                    <a:pt x="9" y="2"/>
                    <a:pt x="12" y="2"/>
                  </a:cubicBezTo>
                  <a:cubicBezTo>
                    <a:pt x="12" y="2"/>
                    <a:pt x="12" y="2"/>
                    <a:pt x="12" y="2"/>
                  </a:cubicBezTo>
                  <a:lnTo>
                    <a:pt x="12" y="1"/>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7" name="Freeform 3607"/>
            <p:cNvSpPr/>
            <p:nvPr/>
          </p:nvSpPr>
          <p:spPr bwMode="auto">
            <a:xfrm>
              <a:off x="-8516144" y="-8507413"/>
              <a:ext cx="120650" cy="120650"/>
            </a:xfrm>
            <a:custGeom>
              <a:avLst/>
              <a:gdLst>
                <a:gd name="T0" fmla="*/ 18 w 32"/>
                <a:gd name="T1" fmla="*/ 1 h 32"/>
                <a:gd name="T2" fmla="*/ 2 w 32"/>
                <a:gd name="T3" fmla="*/ 14 h 32"/>
                <a:gd name="T4" fmla="*/ 15 w 32"/>
                <a:gd name="T5" fmla="*/ 31 h 32"/>
                <a:gd name="T6" fmla="*/ 31 w 32"/>
                <a:gd name="T7" fmla="*/ 18 h 32"/>
                <a:gd name="T8" fmla="*/ 18 w 32"/>
                <a:gd name="T9" fmla="*/ 1 h 32"/>
              </a:gdLst>
              <a:ahLst/>
              <a:cxnLst>
                <a:cxn ang="0">
                  <a:pos x="T0" y="T1"/>
                </a:cxn>
                <a:cxn ang="0">
                  <a:pos x="T2" y="T3"/>
                </a:cxn>
                <a:cxn ang="0">
                  <a:pos x="T4" y="T5"/>
                </a:cxn>
                <a:cxn ang="0">
                  <a:pos x="T6" y="T7"/>
                </a:cxn>
                <a:cxn ang="0">
                  <a:pos x="T8" y="T9"/>
                </a:cxn>
              </a:cxnLst>
              <a:rect l="0" t="0" r="r" b="b"/>
              <a:pathLst>
                <a:path w="32" h="32">
                  <a:moveTo>
                    <a:pt x="18" y="1"/>
                  </a:moveTo>
                  <a:cubicBezTo>
                    <a:pt x="10" y="0"/>
                    <a:pt x="3" y="6"/>
                    <a:pt x="2" y="14"/>
                  </a:cubicBezTo>
                  <a:cubicBezTo>
                    <a:pt x="0" y="22"/>
                    <a:pt x="6" y="30"/>
                    <a:pt x="15" y="31"/>
                  </a:cubicBezTo>
                  <a:cubicBezTo>
                    <a:pt x="23" y="32"/>
                    <a:pt x="30" y="26"/>
                    <a:pt x="31" y="18"/>
                  </a:cubicBezTo>
                  <a:cubicBezTo>
                    <a:pt x="32" y="10"/>
                    <a:pt x="27" y="2"/>
                    <a:pt x="18"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8" name="Freeform 3608"/>
            <p:cNvSpPr/>
            <p:nvPr/>
          </p:nvSpPr>
          <p:spPr bwMode="auto">
            <a:xfrm>
              <a:off x="-8279607" y="-8078788"/>
              <a:ext cx="123825" cy="93663"/>
            </a:xfrm>
            <a:custGeom>
              <a:avLst/>
              <a:gdLst>
                <a:gd name="T0" fmla="*/ 33 w 33"/>
                <a:gd name="T1" fmla="*/ 6 h 25"/>
                <a:gd name="T2" fmla="*/ 4 w 33"/>
                <a:gd name="T3" fmla="*/ 0 h 25"/>
                <a:gd name="T4" fmla="*/ 17 w 33"/>
                <a:gd name="T5" fmla="*/ 10 h 25"/>
                <a:gd name="T6" fmla="*/ 33 w 33"/>
                <a:gd name="T7" fmla="*/ 6 h 25"/>
              </a:gdLst>
              <a:ahLst/>
              <a:cxnLst>
                <a:cxn ang="0">
                  <a:pos x="T0" y="T1"/>
                </a:cxn>
                <a:cxn ang="0">
                  <a:pos x="T2" y="T3"/>
                </a:cxn>
                <a:cxn ang="0">
                  <a:pos x="T4" y="T5"/>
                </a:cxn>
                <a:cxn ang="0">
                  <a:pos x="T6" y="T7"/>
                </a:cxn>
              </a:cxnLst>
              <a:rect l="0" t="0" r="r" b="b"/>
              <a:pathLst>
                <a:path w="33" h="25">
                  <a:moveTo>
                    <a:pt x="33" y="6"/>
                  </a:moveTo>
                  <a:cubicBezTo>
                    <a:pt x="30" y="22"/>
                    <a:pt x="0" y="25"/>
                    <a:pt x="4" y="0"/>
                  </a:cubicBezTo>
                  <a:cubicBezTo>
                    <a:pt x="4" y="0"/>
                    <a:pt x="9" y="8"/>
                    <a:pt x="17" y="10"/>
                  </a:cubicBezTo>
                  <a:cubicBezTo>
                    <a:pt x="23" y="12"/>
                    <a:pt x="30" y="8"/>
                    <a:pt x="33" y="6"/>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9" name="Freeform 3609"/>
            <p:cNvSpPr/>
            <p:nvPr/>
          </p:nvSpPr>
          <p:spPr bwMode="auto">
            <a:xfrm>
              <a:off x="-8257382" y="-8147050"/>
              <a:ext cx="120650" cy="63500"/>
            </a:xfrm>
            <a:custGeom>
              <a:avLst/>
              <a:gdLst>
                <a:gd name="T0" fmla="*/ 8 w 32"/>
                <a:gd name="T1" fmla="*/ 6 h 17"/>
                <a:gd name="T2" fmla="*/ 23 w 32"/>
                <a:gd name="T3" fmla="*/ 4 h 17"/>
                <a:gd name="T4" fmla="*/ 27 w 32"/>
                <a:gd name="T5" fmla="*/ 9 h 17"/>
                <a:gd name="T6" fmla="*/ 29 w 32"/>
                <a:gd name="T7" fmla="*/ 11 h 17"/>
                <a:gd name="T8" fmla="*/ 25 w 32"/>
                <a:gd name="T9" fmla="*/ 14 h 17"/>
                <a:gd name="T10" fmla="*/ 2 w 32"/>
                <a:gd name="T11" fmla="*/ 1 h 17"/>
                <a:gd name="T12" fmla="*/ 8 w 32"/>
                <a:gd name="T13" fmla="*/ 6 h 17"/>
              </a:gdLst>
              <a:ahLst/>
              <a:cxnLst>
                <a:cxn ang="0">
                  <a:pos x="T0" y="T1"/>
                </a:cxn>
                <a:cxn ang="0">
                  <a:pos x="T2" y="T3"/>
                </a:cxn>
                <a:cxn ang="0">
                  <a:pos x="T4" y="T5"/>
                </a:cxn>
                <a:cxn ang="0">
                  <a:pos x="T6" y="T7"/>
                </a:cxn>
                <a:cxn ang="0">
                  <a:pos x="T8" y="T9"/>
                </a:cxn>
                <a:cxn ang="0">
                  <a:pos x="T10" y="T11"/>
                </a:cxn>
                <a:cxn ang="0">
                  <a:pos x="T12" y="T13"/>
                </a:cxn>
              </a:cxnLst>
              <a:rect l="0" t="0" r="r" b="b"/>
              <a:pathLst>
                <a:path w="32" h="17">
                  <a:moveTo>
                    <a:pt x="8" y="6"/>
                  </a:moveTo>
                  <a:cubicBezTo>
                    <a:pt x="23" y="4"/>
                    <a:pt x="23" y="4"/>
                    <a:pt x="23" y="4"/>
                  </a:cubicBezTo>
                  <a:cubicBezTo>
                    <a:pt x="24" y="6"/>
                    <a:pt x="25" y="9"/>
                    <a:pt x="27" y="9"/>
                  </a:cubicBezTo>
                  <a:cubicBezTo>
                    <a:pt x="28" y="9"/>
                    <a:pt x="32" y="6"/>
                    <a:pt x="29" y="11"/>
                  </a:cubicBezTo>
                  <a:cubicBezTo>
                    <a:pt x="28" y="12"/>
                    <a:pt x="27" y="13"/>
                    <a:pt x="25" y="14"/>
                  </a:cubicBezTo>
                  <a:cubicBezTo>
                    <a:pt x="21" y="17"/>
                    <a:pt x="0" y="14"/>
                    <a:pt x="2" y="1"/>
                  </a:cubicBezTo>
                  <a:cubicBezTo>
                    <a:pt x="2" y="0"/>
                    <a:pt x="4" y="5"/>
                    <a:pt x="8" y="6"/>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0" name="Freeform 3610"/>
            <p:cNvSpPr/>
            <p:nvPr/>
          </p:nvSpPr>
          <p:spPr bwMode="auto">
            <a:xfrm>
              <a:off x="-8158957" y="-8128000"/>
              <a:ext cx="33338" cy="30163"/>
            </a:xfrm>
            <a:custGeom>
              <a:avLst/>
              <a:gdLst>
                <a:gd name="T0" fmla="*/ 0 w 9"/>
                <a:gd name="T1" fmla="*/ 2 h 8"/>
                <a:gd name="T2" fmla="*/ 4 w 9"/>
                <a:gd name="T3" fmla="*/ 8 h 8"/>
                <a:gd name="T4" fmla="*/ 4 w 9"/>
                <a:gd name="T5" fmla="*/ 4 h 8"/>
                <a:gd name="T6" fmla="*/ 0 w 9"/>
                <a:gd name="T7" fmla="*/ 2 h 8"/>
              </a:gdLst>
              <a:ahLst/>
              <a:cxnLst>
                <a:cxn ang="0">
                  <a:pos x="T0" y="T1"/>
                </a:cxn>
                <a:cxn ang="0">
                  <a:pos x="T2" y="T3"/>
                </a:cxn>
                <a:cxn ang="0">
                  <a:pos x="T4" y="T5"/>
                </a:cxn>
                <a:cxn ang="0">
                  <a:pos x="T6" y="T7"/>
                </a:cxn>
              </a:cxnLst>
              <a:rect l="0" t="0" r="r" b="b"/>
              <a:pathLst>
                <a:path w="9" h="8">
                  <a:moveTo>
                    <a:pt x="0" y="2"/>
                  </a:moveTo>
                  <a:cubicBezTo>
                    <a:pt x="3" y="0"/>
                    <a:pt x="9" y="4"/>
                    <a:pt x="4" y="8"/>
                  </a:cubicBezTo>
                  <a:cubicBezTo>
                    <a:pt x="4" y="8"/>
                    <a:pt x="5" y="6"/>
                    <a:pt x="4" y="4"/>
                  </a:cubicBezTo>
                  <a:cubicBezTo>
                    <a:pt x="3" y="3"/>
                    <a:pt x="1" y="2"/>
                    <a:pt x="0"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1" name="Freeform 3611"/>
            <p:cNvSpPr/>
            <p:nvPr/>
          </p:nvSpPr>
          <p:spPr bwMode="auto">
            <a:xfrm>
              <a:off x="-8265319" y="-8158163"/>
              <a:ext cx="30163" cy="30163"/>
            </a:xfrm>
            <a:custGeom>
              <a:avLst/>
              <a:gdLst>
                <a:gd name="T0" fmla="*/ 3 w 8"/>
                <a:gd name="T1" fmla="*/ 8 h 8"/>
                <a:gd name="T2" fmla="*/ 8 w 8"/>
                <a:gd name="T3" fmla="*/ 4 h 8"/>
                <a:gd name="T4" fmla="*/ 4 w 8"/>
                <a:gd name="T5" fmla="*/ 5 h 8"/>
                <a:gd name="T6" fmla="*/ 3 w 8"/>
                <a:gd name="T7" fmla="*/ 8 h 8"/>
              </a:gdLst>
              <a:ahLst/>
              <a:cxnLst>
                <a:cxn ang="0">
                  <a:pos x="T0" y="T1"/>
                </a:cxn>
                <a:cxn ang="0">
                  <a:pos x="T2" y="T3"/>
                </a:cxn>
                <a:cxn ang="0">
                  <a:pos x="T4" y="T5"/>
                </a:cxn>
                <a:cxn ang="0">
                  <a:pos x="T6" y="T7"/>
                </a:cxn>
              </a:cxnLst>
              <a:rect l="0" t="0" r="r" b="b"/>
              <a:pathLst>
                <a:path w="8" h="8">
                  <a:moveTo>
                    <a:pt x="3" y="8"/>
                  </a:moveTo>
                  <a:cubicBezTo>
                    <a:pt x="0" y="6"/>
                    <a:pt x="4" y="0"/>
                    <a:pt x="8" y="4"/>
                  </a:cubicBezTo>
                  <a:cubicBezTo>
                    <a:pt x="8" y="4"/>
                    <a:pt x="6" y="4"/>
                    <a:pt x="4" y="5"/>
                  </a:cubicBezTo>
                  <a:cubicBezTo>
                    <a:pt x="3" y="6"/>
                    <a:pt x="3" y="7"/>
                    <a:pt x="3" y="8"/>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2" name="Freeform 3612"/>
            <p:cNvSpPr>
              <a:spLocks noEditPoints="1"/>
            </p:cNvSpPr>
            <p:nvPr/>
          </p:nvSpPr>
          <p:spPr bwMode="auto">
            <a:xfrm>
              <a:off x="-8197057" y="-9088438"/>
              <a:ext cx="1001713" cy="952500"/>
            </a:xfrm>
            <a:custGeom>
              <a:avLst/>
              <a:gdLst>
                <a:gd name="T0" fmla="*/ 78 w 267"/>
                <a:gd name="T1" fmla="*/ 138 h 254"/>
                <a:gd name="T2" fmla="*/ 0 w 267"/>
                <a:gd name="T3" fmla="*/ 116 h 254"/>
                <a:gd name="T4" fmla="*/ 102 w 267"/>
                <a:gd name="T5" fmla="*/ 50 h 254"/>
                <a:gd name="T6" fmla="*/ 190 w 267"/>
                <a:gd name="T7" fmla="*/ 160 h 254"/>
                <a:gd name="T8" fmla="*/ 169 w 267"/>
                <a:gd name="T9" fmla="*/ 87 h 254"/>
                <a:gd name="T10" fmla="*/ 172 w 267"/>
                <a:gd name="T11" fmla="*/ 123 h 254"/>
                <a:gd name="T12" fmla="*/ 152 w 267"/>
                <a:gd name="T13" fmla="*/ 91 h 254"/>
                <a:gd name="T14" fmla="*/ 139 w 267"/>
                <a:gd name="T15" fmla="*/ 82 h 254"/>
                <a:gd name="T16" fmla="*/ 205 w 267"/>
                <a:gd name="T17" fmla="*/ 22 h 254"/>
                <a:gd name="T18" fmla="*/ 213 w 267"/>
                <a:gd name="T19" fmla="*/ 25 h 254"/>
                <a:gd name="T20" fmla="*/ 195 w 267"/>
                <a:gd name="T21" fmla="*/ 45 h 254"/>
                <a:gd name="T22" fmla="*/ 157 w 267"/>
                <a:gd name="T23" fmla="*/ 76 h 254"/>
                <a:gd name="T24" fmla="*/ 162 w 267"/>
                <a:gd name="T25" fmla="*/ 77 h 254"/>
                <a:gd name="T26" fmla="*/ 239 w 267"/>
                <a:gd name="T27" fmla="*/ 99 h 254"/>
                <a:gd name="T28" fmla="*/ 127 w 267"/>
                <a:gd name="T29" fmla="*/ 181 h 254"/>
                <a:gd name="T30" fmla="*/ 80 w 267"/>
                <a:gd name="T31" fmla="*/ 133 h 254"/>
                <a:gd name="T32" fmla="*/ 78 w 267"/>
                <a:gd name="T33" fmla="*/ 138 h 254"/>
                <a:gd name="T34" fmla="*/ 166 w 267"/>
                <a:gd name="T35" fmla="*/ 95 h 254"/>
                <a:gd name="T36" fmla="*/ 159 w 267"/>
                <a:gd name="T37" fmla="*/ 98 h 254"/>
                <a:gd name="T38" fmla="*/ 167 w 267"/>
                <a:gd name="T39" fmla="*/ 109 h 254"/>
                <a:gd name="T40" fmla="*/ 166 w 267"/>
                <a:gd name="T41" fmla="*/ 9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54">
                  <a:moveTo>
                    <a:pt x="78" y="138"/>
                  </a:moveTo>
                  <a:cubicBezTo>
                    <a:pt x="0" y="116"/>
                    <a:pt x="0" y="116"/>
                    <a:pt x="0" y="116"/>
                  </a:cubicBezTo>
                  <a:cubicBezTo>
                    <a:pt x="5" y="63"/>
                    <a:pt x="51" y="34"/>
                    <a:pt x="102" y="50"/>
                  </a:cubicBezTo>
                  <a:cubicBezTo>
                    <a:pt x="154" y="65"/>
                    <a:pt x="138" y="195"/>
                    <a:pt x="190" y="160"/>
                  </a:cubicBezTo>
                  <a:cubicBezTo>
                    <a:pt x="246" y="122"/>
                    <a:pt x="189" y="60"/>
                    <a:pt x="169" y="87"/>
                  </a:cubicBezTo>
                  <a:cubicBezTo>
                    <a:pt x="207" y="100"/>
                    <a:pt x="191" y="120"/>
                    <a:pt x="172" y="123"/>
                  </a:cubicBezTo>
                  <a:cubicBezTo>
                    <a:pt x="152" y="126"/>
                    <a:pt x="142" y="109"/>
                    <a:pt x="152" y="91"/>
                  </a:cubicBezTo>
                  <a:cubicBezTo>
                    <a:pt x="146" y="88"/>
                    <a:pt x="141" y="85"/>
                    <a:pt x="139" y="82"/>
                  </a:cubicBezTo>
                  <a:cubicBezTo>
                    <a:pt x="120" y="41"/>
                    <a:pt x="205" y="47"/>
                    <a:pt x="205" y="22"/>
                  </a:cubicBezTo>
                  <a:cubicBezTo>
                    <a:pt x="204" y="0"/>
                    <a:pt x="215" y="9"/>
                    <a:pt x="213" y="25"/>
                  </a:cubicBezTo>
                  <a:cubicBezTo>
                    <a:pt x="212" y="35"/>
                    <a:pt x="204" y="42"/>
                    <a:pt x="195" y="45"/>
                  </a:cubicBezTo>
                  <a:cubicBezTo>
                    <a:pt x="178" y="52"/>
                    <a:pt x="145" y="59"/>
                    <a:pt x="157" y="76"/>
                  </a:cubicBezTo>
                  <a:cubicBezTo>
                    <a:pt x="160" y="81"/>
                    <a:pt x="160" y="80"/>
                    <a:pt x="162" y="77"/>
                  </a:cubicBezTo>
                  <a:cubicBezTo>
                    <a:pt x="181" y="59"/>
                    <a:pt x="217" y="51"/>
                    <a:pt x="239" y="99"/>
                  </a:cubicBezTo>
                  <a:cubicBezTo>
                    <a:pt x="267" y="157"/>
                    <a:pt x="194" y="254"/>
                    <a:pt x="127" y="181"/>
                  </a:cubicBezTo>
                  <a:cubicBezTo>
                    <a:pt x="107" y="159"/>
                    <a:pt x="111" y="71"/>
                    <a:pt x="80" y="133"/>
                  </a:cubicBezTo>
                  <a:cubicBezTo>
                    <a:pt x="79" y="134"/>
                    <a:pt x="78" y="135"/>
                    <a:pt x="78" y="138"/>
                  </a:cubicBezTo>
                  <a:close/>
                  <a:moveTo>
                    <a:pt x="166" y="95"/>
                  </a:moveTo>
                  <a:cubicBezTo>
                    <a:pt x="164" y="95"/>
                    <a:pt x="161" y="95"/>
                    <a:pt x="159" y="98"/>
                  </a:cubicBezTo>
                  <a:cubicBezTo>
                    <a:pt x="157" y="101"/>
                    <a:pt x="157" y="109"/>
                    <a:pt x="167" y="109"/>
                  </a:cubicBezTo>
                  <a:cubicBezTo>
                    <a:pt x="183" y="110"/>
                    <a:pt x="177" y="97"/>
                    <a:pt x="166" y="95"/>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3" name="Freeform 3613"/>
            <p:cNvSpPr/>
            <p:nvPr/>
          </p:nvSpPr>
          <p:spPr bwMode="auto">
            <a:xfrm>
              <a:off x="-8411369" y="-8713788"/>
              <a:ext cx="747713" cy="311150"/>
            </a:xfrm>
            <a:custGeom>
              <a:avLst/>
              <a:gdLst>
                <a:gd name="T0" fmla="*/ 146 w 199"/>
                <a:gd name="T1" fmla="*/ 83 h 83"/>
                <a:gd name="T2" fmla="*/ 29 w 199"/>
                <a:gd name="T3" fmla="*/ 51 h 83"/>
                <a:gd name="T4" fmla="*/ 5 w 199"/>
                <a:gd name="T5" fmla="*/ 57 h 83"/>
                <a:gd name="T6" fmla="*/ 37 w 199"/>
                <a:gd name="T7" fmla="*/ 11 h 83"/>
                <a:gd name="T8" fmla="*/ 153 w 199"/>
                <a:gd name="T9" fmla="*/ 79 h 83"/>
                <a:gd name="T10" fmla="*/ 146 w 199"/>
                <a:gd name="T11" fmla="*/ 83 h 83"/>
              </a:gdLst>
              <a:ahLst/>
              <a:cxnLst>
                <a:cxn ang="0">
                  <a:pos x="T0" y="T1"/>
                </a:cxn>
                <a:cxn ang="0">
                  <a:pos x="T2" y="T3"/>
                </a:cxn>
                <a:cxn ang="0">
                  <a:pos x="T4" y="T5"/>
                </a:cxn>
                <a:cxn ang="0">
                  <a:pos x="T6" y="T7"/>
                </a:cxn>
                <a:cxn ang="0">
                  <a:pos x="T8" y="T9"/>
                </a:cxn>
                <a:cxn ang="0">
                  <a:pos x="T10" y="T11"/>
                </a:cxn>
              </a:cxnLst>
              <a:rect l="0" t="0" r="r" b="b"/>
              <a:pathLst>
                <a:path w="199" h="83">
                  <a:moveTo>
                    <a:pt x="146" y="83"/>
                  </a:moveTo>
                  <a:cubicBezTo>
                    <a:pt x="127" y="44"/>
                    <a:pt x="65" y="34"/>
                    <a:pt x="29" y="51"/>
                  </a:cubicBezTo>
                  <a:cubicBezTo>
                    <a:pt x="0" y="65"/>
                    <a:pt x="4" y="70"/>
                    <a:pt x="5" y="57"/>
                  </a:cubicBezTo>
                  <a:cubicBezTo>
                    <a:pt x="6" y="44"/>
                    <a:pt x="20" y="16"/>
                    <a:pt x="37" y="11"/>
                  </a:cubicBezTo>
                  <a:cubicBezTo>
                    <a:pt x="73" y="0"/>
                    <a:pt x="199" y="14"/>
                    <a:pt x="153" y="79"/>
                  </a:cubicBezTo>
                  <a:cubicBezTo>
                    <a:pt x="153" y="80"/>
                    <a:pt x="147" y="82"/>
                    <a:pt x="146" y="8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4" name="Freeform 3614"/>
            <p:cNvSpPr>
              <a:spLocks noEditPoints="1"/>
            </p:cNvSpPr>
            <p:nvPr/>
          </p:nvSpPr>
          <p:spPr bwMode="auto">
            <a:xfrm>
              <a:off x="-9090819" y="-7302500"/>
              <a:ext cx="1276350" cy="201613"/>
            </a:xfrm>
            <a:custGeom>
              <a:avLst/>
              <a:gdLst>
                <a:gd name="T0" fmla="*/ 802 w 804"/>
                <a:gd name="T1" fmla="*/ 108 h 127"/>
                <a:gd name="T2" fmla="*/ 799 w 804"/>
                <a:gd name="T3" fmla="*/ 116 h 127"/>
                <a:gd name="T4" fmla="*/ 5 w 804"/>
                <a:gd name="T5" fmla="*/ 0 h 127"/>
                <a:gd name="T6" fmla="*/ 5 w 804"/>
                <a:gd name="T7" fmla="*/ 7 h 127"/>
                <a:gd name="T8" fmla="*/ 26 w 804"/>
                <a:gd name="T9" fmla="*/ 12 h 127"/>
                <a:gd name="T10" fmla="*/ 26 w 804"/>
                <a:gd name="T11" fmla="*/ 21 h 127"/>
                <a:gd name="T12" fmla="*/ 50 w 804"/>
                <a:gd name="T13" fmla="*/ 26 h 127"/>
                <a:gd name="T14" fmla="*/ 48 w 804"/>
                <a:gd name="T15" fmla="*/ 30 h 127"/>
                <a:gd name="T16" fmla="*/ 76 w 804"/>
                <a:gd name="T17" fmla="*/ 35 h 127"/>
                <a:gd name="T18" fmla="*/ 69 w 804"/>
                <a:gd name="T19" fmla="*/ 40 h 127"/>
                <a:gd name="T20" fmla="*/ 102 w 804"/>
                <a:gd name="T21" fmla="*/ 45 h 127"/>
                <a:gd name="T22" fmla="*/ 95 w 804"/>
                <a:gd name="T23" fmla="*/ 42 h 127"/>
                <a:gd name="T24" fmla="*/ 123 w 804"/>
                <a:gd name="T25" fmla="*/ 59 h 127"/>
                <a:gd name="T26" fmla="*/ 145 w 804"/>
                <a:gd name="T27" fmla="*/ 56 h 127"/>
                <a:gd name="T28" fmla="*/ 147 w 804"/>
                <a:gd name="T29" fmla="*/ 64 h 127"/>
                <a:gd name="T30" fmla="*/ 171 w 804"/>
                <a:gd name="T31" fmla="*/ 64 h 127"/>
                <a:gd name="T32" fmla="*/ 168 w 804"/>
                <a:gd name="T33" fmla="*/ 71 h 127"/>
                <a:gd name="T34" fmla="*/ 197 w 804"/>
                <a:gd name="T35" fmla="*/ 71 h 127"/>
                <a:gd name="T36" fmla="*/ 192 w 804"/>
                <a:gd name="T37" fmla="*/ 75 h 127"/>
                <a:gd name="T38" fmla="*/ 223 w 804"/>
                <a:gd name="T39" fmla="*/ 75 h 127"/>
                <a:gd name="T40" fmla="*/ 218 w 804"/>
                <a:gd name="T41" fmla="*/ 75 h 127"/>
                <a:gd name="T42" fmla="*/ 244 w 804"/>
                <a:gd name="T43" fmla="*/ 87 h 127"/>
                <a:gd name="T44" fmla="*/ 272 w 804"/>
                <a:gd name="T45" fmla="*/ 85 h 127"/>
                <a:gd name="T46" fmla="*/ 265 w 804"/>
                <a:gd name="T47" fmla="*/ 92 h 127"/>
                <a:gd name="T48" fmla="*/ 298 w 804"/>
                <a:gd name="T49" fmla="*/ 97 h 127"/>
                <a:gd name="T50" fmla="*/ 319 w 804"/>
                <a:gd name="T51" fmla="*/ 92 h 127"/>
                <a:gd name="T52" fmla="*/ 317 w 804"/>
                <a:gd name="T53" fmla="*/ 99 h 127"/>
                <a:gd name="T54" fmla="*/ 345 w 804"/>
                <a:gd name="T55" fmla="*/ 97 h 127"/>
                <a:gd name="T56" fmla="*/ 341 w 804"/>
                <a:gd name="T57" fmla="*/ 104 h 127"/>
                <a:gd name="T58" fmla="*/ 374 w 804"/>
                <a:gd name="T59" fmla="*/ 106 h 127"/>
                <a:gd name="T60" fmla="*/ 395 w 804"/>
                <a:gd name="T61" fmla="*/ 104 h 127"/>
                <a:gd name="T62" fmla="*/ 393 w 804"/>
                <a:gd name="T63" fmla="*/ 111 h 127"/>
                <a:gd name="T64" fmla="*/ 421 w 804"/>
                <a:gd name="T65" fmla="*/ 106 h 127"/>
                <a:gd name="T66" fmla="*/ 416 w 804"/>
                <a:gd name="T67" fmla="*/ 113 h 127"/>
                <a:gd name="T68" fmla="*/ 449 w 804"/>
                <a:gd name="T69" fmla="*/ 116 h 127"/>
                <a:gd name="T70" fmla="*/ 471 w 804"/>
                <a:gd name="T71" fmla="*/ 111 h 127"/>
                <a:gd name="T72" fmla="*/ 468 w 804"/>
                <a:gd name="T73" fmla="*/ 118 h 127"/>
                <a:gd name="T74" fmla="*/ 499 w 804"/>
                <a:gd name="T75" fmla="*/ 113 h 127"/>
                <a:gd name="T76" fmla="*/ 518 w 804"/>
                <a:gd name="T77" fmla="*/ 116 h 127"/>
                <a:gd name="T78" fmla="*/ 525 w 804"/>
                <a:gd name="T79" fmla="*/ 123 h 127"/>
                <a:gd name="T80" fmla="*/ 546 w 804"/>
                <a:gd name="T81" fmla="*/ 118 h 127"/>
                <a:gd name="T82" fmla="*/ 544 w 804"/>
                <a:gd name="T83" fmla="*/ 118 h 127"/>
                <a:gd name="T84" fmla="*/ 575 w 804"/>
                <a:gd name="T85" fmla="*/ 125 h 127"/>
                <a:gd name="T86" fmla="*/ 596 w 804"/>
                <a:gd name="T87" fmla="*/ 120 h 127"/>
                <a:gd name="T88" fmla="*/ 598 w 804"/>
                <a:gd name="T89" fmla="*/ 125 h 127"/>
                <a:gd name="T90" fmla="*/ 624 w 804"/>
                <a:gd name="T91" fmla="*/ 120 h 127"/>
                <a:gd name="T92" fmla="*/ 620 w 804"/>
                <a:gd name="T93" fmla="*/ 120 h 127"/>
                <a:gd name="T94" fmla="*/ 653 w 804"/>
                <a:gd name="T95" fmla="*/ 127 h 127"/>
                <a:gd name="T96" fmla="*/ 672 w 804"/>
                <a:gd name="T97" fmla="*/ 120 h 127"/>
                <a:gd name="T98" fmla="*/ 676 w 804"/>
                <a:gd name="T99" fmla="*/ 127 h 127"/>
                <a:gd name="T100" fmla="*/ 698 w 804"/>
                <a:gd name="T101" fmla="*/ 120 h 127"/>
                <a:gd name="T102" fmla="*/ 698 w 804"/>
                <a:gd name="T103" fmla="*/ 127 h 127"/>
                <a:gd name="T104" fmla="*/ 726 w 804"/>
                <a:gd name="T105" fmla="*/ 120 h 127"/>
                <a:gd name="T106" fmla="*/ 721 w 804"/>
                <a:gd name="T107" fmla="*/ 125 h 127"/>
                <a:gd name="T108" fmla="*/ 754 w 804"/>
                <a:gd name="T109" fmla="*/ 118 h 127"/>
                <a:gd name="T110" fmla="*/ 747 w 804"/>
                <a:gd name="T111" fmla="*/ 118 h 127"/>
                <a:gd name="T112" fmla="*/ 778 w 804"/>
                <a:gd name="T113" fmla="*/ 113 h 127"/>
                <a:gd name="T114" fmla="*/ 773 w 804"/>
                <a:gd name="T115" fmla="*/ 12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4" h="127">
                  <a:moveTo>
                    <a:pt x="797" y="111"/>
                  </a:moveTo>
                  <a:lnTo>
                    <a:pt x="797" y="111"/>
                  </a:lnTo>
                  <a:lnTo>
                    <a:pt x="799" y="111"/>
                  </a:lnTo>
                  <a:lnTo>
                    <a:pt x="799" y="111"/>
                  </a:lnTo>
                  <a:lnTo>
                    <a:pt x="802" y="108"/>
                  </a:lnTo>
                  <a:lnTo>
                    <a:pt x="802" y="108"/>
                  </a:lnTo>
                  <a:lnTo>
                    <a:pt x="804" y="116"/>
                  </a:lnTo>
                  <a:lnTo>
                    <a:pt x="804" y="116"/>
                  </a:lnTo>
                  <a:lnTo>
                    <a:pt x="802" y="116"/>
                  </a:lnTo>
                  <a:lnTo>
                    <a:pt x="799" y="116"/>
                  </a:lnTo>
                  <a:lnTo>
                    <a:pt x="799" y="116"/>
                  </a:lnTo>
                  <a:lnTo>
                    <a:pt x="799" y="118"/>
                  </a:lnTo>
                  <a:lnTo>
                    <a:pt x="797" y="111"/>
                  </a:lnTo>
                  <a:close/>
                  <a:moveTo>
                    <a:pt x="5" y="0"/>
                  </a:moveTo>
                  <a:lnTo>
                    <a:pt x="5" y="0"/>
                  </a:lnTo>
                  <a:lnTo>
                    <a:pt x="7" y="0"/>
                  </a:lnTo>
                  <a:lnTo>
                    <a:pt x="7" y="2"/>
                  </a:lnTo>
                  <a:lnTo>
                    <a:pt x="10" y="2"/>
                  </a:lnTo>
                  <a:lnTo>
                    <a:pt x="5" y="7"/>
                  </a:lnTo>
                  <a:lnTo>
                    <a:pt x="5" y="7"/>
                  </a:lnTo>
                  <a:lnTo>
                    <a:pt x="3" y="7"/>
                  </a:lnTo>
                  <a:lnTo>
                    <a:pt x="0" y="4"/>
                  </a:lnTo>
                  <a:lnTo>
                    <a:pt x="0" y="4"/>
                  </a:lnTo>
                  <a:lnTo>
                    <a:pt x="5" y="0"/>
                  </a:lnTo>
                  <a:close/>
                  <a:moveTo>
                    <a:pt x="26" y="12"/>
                  </a:moveTo>
                  <a:lnTo>
                    <a:pt x="29" y="14"/>
                  </a:lnTo>
                  <a:lnTo>
                    <a:pt x="29" y="14"/>
                  </a:lnTo>
                  <a:lnTo>
                    <a:pt x="31" y="16"/>
                  </a:lnTo>
                  <a:lnTo>
                    <a:pt x="29" y="21"/>
                  </a:lnTo>
                  <a:lnTo>
                    <a:pt x="26" y="21"/>
                  </a:lnTo>
                  <a:lnTo>
                    <a:pt x="24" y="19"/>
                  </a:lnTo>
                  <a:lnTo>
                    <a:pt x="22" y="19"/>
                  </a:lnTo>
                  <a:lnTo>
                    <a:pt x="26" y="12"/>
                  </a:lnTo>
                  <a:close/>
                  <a:moveTo>
                    <a:pt x="48" y="23"/>
                  </a:moveTo>
                  <a:lnTo>
                    <a:pt x="50" y="26"/>
                  </a:lnTo>
                  <a:lnTo>
                    <a:pt x="52" y="26"/>
                  </a:lnTo>
                  <a:lnTo>
                    <a:pt x="55" y="26"/>
                  </a:lnTo>
                  <a:lnTo>
                    <a:pt x="52" y="33"/>
                  </a:lnTo>
                  <a:lnTo>
                    <a:pt x="50" y="30"/>
                  </a:lnTo>
                  <a:lnTo>
                    <a:pt x="48" y="30"/>
                  </a:lnTo>
                  <a:lnTo>
                    <a:pt x="45" y="30"/>
                  </a:lnTo>
                  <a:lnTo>
                    <a:pt x="48" y="23"/>
                  </a:lnTo>
                  <a:close/>
                  <a:moveTo>
                    <a:pt x="71" y="33"/>
                  </a:moveTo>
                  <a:lnTo>
                    <a:pt x="74" y="35"/>
                  </a:lnTo>
                  <a:lnTo>
                    <a:pt x="76" y="35"/>
                  </a:lnTo>
                  <a:lnTo>
                    <a:pt x="78" y="35"/>
                  </a:lnTo>
                  <a:lnTo>
                    <a:pt x="76" y="42"/>
                  </a:lnTo>
                  <a:lnTo>
                    <a:pt x="74" y="42"/>
                  </a:lnTo>
                  <a:lnTo>
                    <a:pt x="71" y="40"/>
                  </a:lnTo>
                  <a:lnTo>
                    <a:pt x="69" y="40"/>
                  </a:lnTo>
                  <a:lnTo>
                    <a:pt x="71" y="33"/>
                  </a:lnTo>
                  <a:close/>
                  <a:moveTo>
                    <a:pt x="95" y="42"/>
                  </a:moveTo>
                  <a:lnTo>
                    <a:pt x="95" y="42"/>
                  </a:lnTo>
                  <a:lnTo>
                    <a:pt x="100" y="42"/>
                  </a:lnTo>
                  <a:lnTo>
                    <a:pt x="102" y="45"/>
                  </a:lnTo>
                  <a:lnTo>
                    <a:pt x="100" y="49"/>
                  </a:lnTo>
                  <a:lnTo>
                    <a:pt x="97" y="49"/>
                  </a:lnTo>
                  <a:lnTo>
                    <a:pt x="95" y="49"/>
                  </a:lnTo>
                  <a:lnTo>
                    <a:pt x="93" y="47"/>
                  </a:lnTo>
                  <a:lnTo>
                    <a:pt x="95" y="42"/>
                  </a:lnTo>
                  <a:close/>
                  <a:moveTo>
                    <a:pt x="119" y="49"/>
                  </a:moveTo>
                  <a:lnTo>
                    <a:pt x="121" y="49"/>
                  </a:lnTo>
                  <a:lnTo>
                    <a:pt x="123" y="52"/>
                  </a:lnTo>
                  <a:lnTo>
                    <a:pt x="126" y="52"/>
                  </a:lnTo>
                  <a:lnTo>
                    <a:pt x="123" y="59"/>
                  </a:lnTo>
                  <a:lnTo>
                    <a:pt x="121" y="56"/>
                  </a:lnTo>
                  <a:lnTo>
                    <a:pt x="119" y="56"/>
                  </a:lnTo>
                  <a:lnTo>
                    <a:pt x="119" y="56"/>
                  </a:lnTo>
                  <a:lnTo>
                    <a:pt x="119" y="49"/>
                  </a:lnTo>
                  <a:close/>
                  <a:moveTo>
                    <a:pt x="145" y="56"/>
                  </a:moveTo>
                  <a:lnTo>
                    <a:pt x="147" y="56"/>
                  </a:lnTo>
                  <a:lnTo>
                    <a:pt x="149" y="59"/>
                  </a:lnTo>
                  <a:lnTo>
                    <a:pt x="149" y="59"/>
                  </a:lnTo>
                  <a:lnTo>
                    <a:pt x="149" y="66"/>
                  </a:lnTo>
                  <a:lnTo>
                    <a:pt x="147" y="64"/>
                  </a:lnTo>
                  <a:lnTo>
                    <a:pt x="145" y="64"/>
                  </a:lnTo>
                  <a:lnTo>
                    <a:pt x="142" y="64"/>
                  </a:lnTo>
                  <a:lnTo>
                    <a:pt x="145" y="56"/>
                  </a:lnTo>
                  <a:close/>
                  <a:moveTo>
                    <a:pt x="168" y="64"/>
                  </a:moveTo>
                  <a:lnTo>
                    <a:pt x="171" y="64"/>
                  </a:lnTo>
                  <a:lnTo>
                    <a:pt x="173" y="64"/>
                  </a:lnTo>
                  <a:lnTo>
                    <a:pt x="175" y="66"/>
                  </a:lnTo>
                  <a:lnTo>
                    <a:pt x="173" y="71"/>
                  </a:lnTo>
                  <a:lnTo>
                    <a:pt x="171" y="71"/>
                  </a:lnTo>
                  <a:lnTo>
                    <a:pt x="168" y="71"/>
                  </a:lnTo>
                  <a:lnTo>
                    <a:pt x="166" y="71"/>
                  </a:lnTo>
                  <a:lnTo>
                    <a:pt x="168" y="64"/>
                  </a:lnTo>
                  <a:close/>
                  <a:moveTo>
                    <a:pt x="192" y="68"/>
                  </a:moveTo>
                  <a:lnTo>
                    <a:pt x="194" y="71"/>
                  </a:lnTo>
                  <a:lnTo>
                    <a:pt x="197" y="71"/>
                  </a:lnTo>
                  <a:lnTo>
                    <a:pt x="199" y="71"/>
                  </a:lnTo>
                  <a:lnTo>
                    <a:pt x="197" y="78"/>
                  </a:lnTo>
                  <a:lnTo>
                    <a:pt x="197" y="78"/>
                  </a:lnTo>
                  <a:lnTo>
                    <a:pt x="192" y="75"/>
                  </a:lnTo>
                  <a:lnTo>
                    <a:pt x="192" y="75"/>
                  </a:lnTo>
                  <a:lnTo>
                    <a:pt x="192" y="68"/>
                  </a:lnTo>
                  <a:close/>
                  <a:moveTo>
                    <a:pt x="218" y="75"/>
                  </a:moveTo>
                  <a:lnTo>
                    <a:pt x="220" y="75"/>
                  </a:lnTo>
                  <a:lnTo>
                    <a:pt x="223" y="75"/>
                  </a:lnTo>
                  <a:lnTo>
                    <a:pt x="223" y="75"/>
                  </a:lnTo>
                  <a:lnTo>
                    <a:pt x="223" y="82"/>
                  </a:lnTo>
                  <a:lnTo>
                    <a:pt x="223" y="82"/>
                  </a:lnTo>
                  <a:lnTo>
                    <a:pt x="218" y="82"/>
                  </a:lnTo>
                  <a:lnTo>
                    <a:pt x="215" y="80"/>
                  </a:lnTo>
                  <a:lnTo>
                    <a:pt x="218" y="75"/>
                  </a:lnTo>
                  <a:close/>
                  <a:moveTo>
                    <a:pt x="241" y="80"/>
                  </a:moveTo>
                  <a:lnTo>
                    <a:pt x="246" y="80"/>
                  </a:lnTo>
                  <a:lnTo>
                    <a:pt x="249" y="80"/>
                  </a:lnTo>
                  <a:lnTo>
                    <a:pt x="249" y="87"/>
                  </a:lnTo>
                  <a:lnTo>
                    <a:pt x="244" y="87"/>
                  </a:lnTo>
                  <a:lnTo>
                    <a:pt x="241" y="87"/>
                  </a:lnTo>
                  <a:lnTo>
                    <a:pt x="241" y="80"/>
                  </a:lnTo>
                  <a:close/>
                  <a:moveTo>
                    <a:pt x="267" y="85"/>
                  </a:moveTo>
                  <a:lnTo>
                    <a:pt x="267" y="85"/>
                  </a:lnTo>
                  <a:lnTo>
                    <a:pt x="272" y="85"/>
                  </a:lnTo>
                  <a:lnTo>
                    <a:pt x="275" y="85"/>
                  </a:lnTo>
                  <a:lnTo>
                    <a:pt x="272" y="92"/>
                  </a:lnTo>
                  <a:lnTo>
                    <a:pt x="270" y="92"/>
                  </a:lnTo>
                  <a:lnTo>
                    <a:pt x="267" y="92"/>
                  </a:lnTo>
                  <a:lnTo>
                    <a:pt x="265" y="92"/>
                  </a:lnTo>
                  <a:lnTo>
                    <a:pt x="267" y="85"/>
                  </a:lnTo>
                  <a:close/>
                  <a:moveTo>
                    <a:pt x="291" y="90"/>
                  </a:moveTo>
                  <a:lnTo>
                    <a:pt x="296" y="90"/>
                  </a:lnTo>
                  <a:lnTo>
                    <a:pt x="298" y="90"/>
                  </a:lnTo>
                  <a:lnTo>
                    <a:pt x="298" y="97"/>
                  </a:lnTo>
                  <a:lnTo>
                    <a:pt x="293" y="97"/>
                  </a:lnTo>
                  <a:lnTo>
                    <a:pt x="291" y="94"/>
                  </a:lnTo>
                  <a:lnTo>
                    <a:pt x="291" y="90"/>
                  </a:lnTo>
                  <a:close/>
                  <a:moveTo>
                    <a:pt x="317" y="92"/>
                  </a:moveTo>
                  <a:lnTo>
                    <a:pt x="319" y="92"/>
                  </a:lnTo>
                  <a:lnTo>
                    <a:pt x="322" y="94"/>
                  </a:lnTo>
                  <a:lnTo>
                    <a:pt x="324" y="94"/>
                  </a:lnTo>
                  <a:lnTo>
                    <a:pt x="322" y="99"/>
                  </a:lnTo>
                  <a:lnTo>
                    <a:pt x="322" y="99"/>
                  </a:lnTo>
                  <a:lnTo>
                    <a:pt x="317" y="99"/>
                  </a:lnTo>
                  <a:lnTo>
                    <a:pt x="317" y="99"/>
                  </a:lnTo>
                  <a:lnTo>
                    <a:pt x="317" y="92"/>
                  </a:lnTo>
                  <a:close/>
                  <a:moveTo>
                    <a:pt x="343" y="97"/>
                  </a:moveTo>
                  <a:lnTo>
                    <a:pt x="343" y="97"/>
                  </a:lnTo>
                  <a:lnTo>
                    <a:pt x="345" y="97"/>
                  </a:lnTo>
                  <a:lnTo>
                    <a:pt x="348" y="97"/>
                  </a:lnTo>
                  <a:lnTo>
                    <a:pt x="348" y="104"/>
                  </a:lnTo>
                  <a:lnTo>
                    <a:pt x="345" y="104"/>
                  </a:lnTo>
                  <a:lnTo>
                    <a:pt x="341" y="104"/>
                  </a:lnTo>
                  <a:lnTo>
                    <a:pt x="341" y="104"/>
                  </a:lnTo>
                  <a:lnTo>
                    <a:pt x="343" y="97"/>
                  </a:lnTo>
                  <a:close/>
                  <a:moveTo>
                    <a:pt x="367" y="99"/>
                  </a:moveTo>
                  <a:lnTo>
                    <a:pt x="371" y="101"/>
                  </a:lnTo>
                  <a:lnTo>
                    <a:pt x="374" y="101"/>
                  </a:lnTo>
                  <a:lnTo>
                    <a:pt x="374" y="106"/>
                  </a:lnTo>
                  <a:lnTo>
                    <a:pt x="369" y="106"/>
                  </a:lnTo>
                  <a:lnTo>
                    <a:pt x="367" y="106"/>
                  </a:lnTo>
                  <a:lnTo>
                    <a:pt x="367" y="99"/>
                  </a:lnTo>
                  <a:close/>
                  <a:moveTo>
                    <a:pt x="393" y="104"/>
                  </a:moveTo>
                  <a:lnTo>
                    <a:pt x="395" y="104"/>
                  </a:lnTo>
                  <a:lnTo>
                    <a:pt x="397" y="104"/>
                  </a:lnTo>
                  <a:lnTo>
                    <a:pt x="400" y="104"/>
                  </a:lnTo>
                  <a:lnTo>
                    <a:pt x="397" y="111"/>
                  </a:lnTo>
                  <a:lnTo>
                    <a:pt x="397" y="111"/>
                  </a:lnTo>
                  <a:lnTo>
                    <a:pt x="393" y="111"/>
                  </a:lnTo>
                  <a:lnTo>
                    <a:pt x="393" y="108"/>
                  </a:lnTo>
                  <a:lnTo>
                    <a:pt x="393" y="104"/>
                  </a:lnTo>
                  <a:close/>
                  <a:moveTo>
                    <a:pt x="419" y="106"/>
                  </a:moveTo>
                  <a:lnTo>
                    <a:pt x="419" y="106"/>
                  </a:lnTo>
                  <a:lnTo>
                    <a:pt x="421" y="106"/>
                  </a:lnTo>
                  <a:lnTo>
                    <a:pt x="423" y="106"/>
                  </a:lnTo>
                  <a:lnTo>
                    <a:pt x="423" y="113"/>
                  </a:lnTo>
                  <a:lnTo>
                    <a:pt x="421" y="113"/>
                  </a:lnTo>
                  <a:lnTo>
                    <a:pt x="419" y="113"/>
                  </a:lnTo>
                  <a:lnTo>
                    <a:pt x="416" y="113"/>
                  </a:lnTo>
                  <a:lnTo>
                    <a:pt x="419" y="106"/>
                  </a:lnTo>
                  <a:close/>
                  <a:moveTo>
                    <a:pt x="442" y="108"/>
                  </a:moveTo>
                  <a:lnTo>
                    <a:pt x="447" y="108"/>
                  </a:lnTo>
                  <a:lnTo>
                    <a:pt x="449" y="108"/>
                  </a:lnTo>
                  <a:lnTo>
                    <a:pt x="449" y="116"/>
                  </a:lnTo>
                  <a:lnTo>
                    <a:pt x="445" y="116"/>
                  </a:lnTo>
                  <a:lnTo>
                    <a:pt x="442" y="116"/>
                  </a:lnTo>
                  <a:lnTo>
                    <a:pt x="442" y="108"/>
                  </a:lnTo>
                  <a:close/>
                  <a:moveTo>
                    <a:pt x="468" y="111"/>
                  </a:moveTo>
                  <a:lnTo>
                    <a:pt x="471" y="111"/>
                  </a:lnTo>
                  <a:lnTo>
                    <a:pt x="473" y="111"/>
                  </a:lnTo>
                  <a:lnTo>
                    <a:pt x="476" y="111"/>
                  </a:lnTo>
                  <a:lnTo>
                    <a:pt x="473" y="118"/>
                  </a:lnTo>
                  <a:lnTo>
                    <a:pt x="473" y="118"/>
                  </a:lnTo>
                  <a:lnTo>
                    <a:pt x="468" y="118"/>
                  </a:lnTo>
                  <a:lnTo>
                    <a:pt x="468" y="118"/>
                  </a:lnTo>
                  <a:lnTo>
                    <a:pt x="468" y="111"/>
                  </a:lnTo>
                  <a:close/>
                  <a:moveTo>
                    <a:pt x="494" y="113"/>
                  </a:moveTo>
                  <a:lnTo>
                    <a:pt x="497" y="113"/>
                  </a:lnTo>
                  <a:lnTo>
                    <a:pt x="499" y="113"/>
                  </a:lnTo>
                  <a:lnTo>
                    <a:pt x="499" y="120"/>
                  </a:lnTo>
                  <a:lnTo>
                    <a:pt x="497" y="120"/>
                  </a:lnTo>
                  <a:lnTo>
                    <a:pt x="492" y="120"/>
                  </a:lnTo>
                  <a:lnTo>
                    <a:pt x="494" y="113"/>
                  </a:lnTo>
                  <a:close/>
                  <a:moveTo>
                    <a:pt x="518" y="116"/>
                  </a:moveTo>
                  <a:lnTo>
                    <a:pt x="520" y="116"/>
                  </a:lnTo>
                  <a:lnTo>
                    <a:pt x="525" y="116"/>
                  </a:lnTo>
                  <a:lnTo>
                    <a:pt x="525" y="116"/>
                  </a:lnTo>
                  <a:lnTo>
                    <a:pt x="525" y="123"/>
                  </a:lnTo>
                  <a:lnTo>
                    <a:pt x="525" y="123"/>
                  </a:lnTo>
                  <a:lnTo>
                    <a:pt x="520" y="123"/>
                  </a:lnTo>
                  <a:lnTo>
                    <a:pt x="518" y="123"/>
                  </a:lnTo>
                  <a:lnTo>
                    <a:pt x="518" y="116"/>
                  </a:lnTo>
                  <a:close/>
                  <a:moveTo>
                    <a:pt x="544" y="118"/>
                  </a:moveTo>
                  <a:lnTo>
                    <a:pt x="546" y="118"/>
                  </a:lnTo>
                  <a:lnTo>
                    <a:pt x="551" y="118"/>
                  </a:lnTo>
                  <a:lnTo>
                    <a:pt x="551" y="123"/>
                  </a:lnTo>
                  <a:lnTo>
                    <a:pt x="546" y="123"/>
                  </a:lnTo>
                  <a:lnTo>
                    <a:pt x="544" y="123"/>
                  </a:lnTo>
                  <a:lnTo>
                    <a:pt x="544" y="118"/>
                  </a:lnTo>
                  <a:close/>
                  <a:moveTo>
                    <a:pt x="570" y="118"/>
                  </a:moveTo>
                  <a:lnTo>
                    <a:pt x="570" y="118"/>
                  </a:lnTo>
                  <a:lnTo>
                    <a:pt x="572" y="118"/>
                  </a:lnTo>
                  <a:lnTo>
                    <a:pt x="577" y="118"/>
                  </a:lnTo>
                  <a:lnTo>
                    <a:pt x="575" y="125"/>
                  </a:lnTo>
                  <a:lnTo>
                    <a:pt x="572" y="125"/>
                  </a:lnTo>
                  <a:lnTo>
                    <a:pt x="570" y="125"/>
                  </a:lnTo>
                  <a:lnTo>
                    <a:pt x="570" y="125"/>
                  </a:lnTo>
                  <a:lnTo>
                    <a:pt x="570" y="118"/>
                  </a:lnTo>
                  <a:close/>
                  <a:moveTo>
                    <a:pt x="596" y="120"/>
                  </a:moveTo>
                  <a:lnTo>
                    <a:pt x="596" y="120"/>
                  </a:lnTo>
                  <a:lnTo>
                    <a:pt x="598" y="120"/>
                  </a:lnTo>
                  <a:lnTo>
                    <a:pt x="601" y="120"/>
                  </a:lnTo>
                  <a:lnTo>
                    <a:pt x="601" y="125"/>
                  </a:lnTo>
                  <a:lnTo>
                    <a:pt x="598" y="125"/>
                  </a:lnTo>
                  <a:lnTo>
                    <a:pt x="596" y="125"/>
                  </a:lnTo>
                  <a:lnTo>
                    <a:pt x="594" y="125"/>
                  </a:lnTo>
                  <a:lnTo>
                    <a:pt x="596" y="120"/>
                  </a:lnTo>
                  <a:close/>
                  <a:moveTo>
                    <a:pt x="620" y="120"/>
                  </a:moveTo>
                  <a:lnTo>
                    <a:pt x="624" y="120"/>
                  </a:lnTo>
                  <a:lnTo>
                    <a:pt x="627" y="120"/>
                  </a:lnTo>
                  <a:lnTo>
                    <a:pt x="627" y="127"/>
                  </a:lnTo>
                  <a:lnTo>
                    <a:pt x="624" y="127"/>
                  </a:lnTo>
                  <a:lnTo>
                    <a:pt x="620" y="127"/>
                  </a:lnTo>
                  <a:lnTo>
                    <a:pt x="620" y="120"/>
                  </a:lnTo>
                  <a:close/>
                  <a:moveTo>
                    <a:pt x="646" y="120"/>
                  </a:moveTo>
                  <a:lnTo>
                    <a:pt x="648" y="120"/>
                  </a:lnTo>
                  <a:lnTo>
                    <a:pt x="650" y="120"/>
                  </a:lnTo>
                  <a:lnTo>
                    <a:pt x="653" y="120"/>
                  </a:lnTo>
                  <a:lnTo>
                    <a:pt x="653" y="127"/>
                  </a:lnTo>
                  <a:lnTo>
                    <a:pt x="650" y="127"/>
                  </a:lnTo>
                  <a:lnTo>
                    <a:pt x="648" y="127"/>
                  </a:lnTo>
                  <a:lnTo>
                    <a:pt x="646" y="127"/>
                  </a:lnTo>
                  <a:lnTo>
                    <a:pt x="646" y="120"/>
                  </a:lnTo>
                  <a:close/>
                  <a:moveTo>
                    <a:pt x="672" y="120"/>
                  </a:moveTo>
                  <a:lnTo>
                    <a:pt x="674" y="120"/>
                  </a:lnTo>
                  <a:lnTo>
                    <a:pt x="676" y="120"/>
                  </a:lnTo>
                  <a:lnTo>
                    <a:pt x="676" y="120"/>
                  </a:lnTo>
                  <a:lnTo>
                    <a:pt x="676" y="127"/>
                  </a:lnTo>
                  <a:lnTo>
                    <a:pt x="676" y="127"/>
                  </a:lnTo>
                  <a:lnTo>
                    <a:pt x="674" y="127"/>
                  </a:lnTo>
                  <a:lnTo>
                    <a:pt x="672" y="127"/>
                  </a:lnTo>
                  <a:lnTo>
                    <a:pt x="672" y="120"/>
                  </a:lnTo>
                  <a:close/>
                  <a:moveTo>
                    <a:pt x="695" y="120"/>
                  </a:moveTo>
                  <a:lnTo>
                    <a:pt x="698" y="120"/>
                  </a:lnTo>
                  <a:lnTo>
                    <a:pt x="700" y="120"/>
                  </a:lnTo>
                  <a:lnTo>
                    <a:pt x="702" y="120"/>
                  </a:lnTo>
                  <a:lnTo>
                    <a:pt x="702" y="127"/>
                  </a:lnTo>
                  <a:lnTo>
                    <a:pt x="700" y="127"/>
                  </a:lnTo>
                  <a:lnTo>
                    <a:pt x="698" y="127"/>
                  </a:lnTo>
                  <a:lnTo>
                    <a:pt x="698" y="127"/>
                  </a:lnTo>
                  <a:lnTo>
                    <a:pt x="695" y="120"/>
                  </a:lnTo>
                  <a:close/>
                  <a:moveTo>
                    <a:pt x="721" y="120"/>
                  </a:moveTo>
                  <a:lnTo>
                    <a:pt x="724" y="120"/>
                  </a:lnTo>
                  <a:lnTo>
                    <a:pt x="726" y="120"/>
                  </a:lnTo>
                  <a:lnTo>
                    <a:pt x="728" y="120"/>
                  </a:lnTo>
                  <a:lnTo>
                    <a:pt x="728" y="125"/>
                  </a:lnTo>
                  <a:lnTo>
                    <a:pt x="726" y="125"/>
                  </a:lnTo>
                  <a:lnTo>
                    <a:pt x="724" y="125"/>
                  </a:lnTo>
                  <a:lnTo>
                    <a:pt x="721" y="125"/>
                  </a:lnTo>
                  <a:lnTo>
                    <a:pt x="721" y="120"/>
                  </a:lnTo>
                  <a:close/>
                  <a:moveTo>
                    <a:pt x="747" y="118"/>
                  </a:moveTo>
                  <a:lnTo>
                    <a:pt x="750" y="118"/>
                  </a:lnTo>
                  <a:lnTo>
                    <a:pt x="752" y="118"/>
                  </a:lnTo>
                  <a:lnTo>
                    <a:pt x="754" y="118"/>
                  </a:lnTo>
                  <a:lnTo>
                    <a:pt x="754" y="123"/>
                  </a:lnTo>
                  <a:lnTo>
                    <a:pt x="752" y="123"/>
                  </a:lnTo>
                  <a:lnTo>
                    <a:pt x="750" y="125"/>
                  </a:lnTo>
                  <a:lnTo>
                    <a:pt x="747" y="125"/>
                  </a:lnTo>
                  <a:lnTo>
                    <a:pt x="747" y="118"/>
                  </a:lnTo>
                  <a:close/>
                  <a:moveTo>
                    <a:pt x="771" y="116"/>
                  </a:moveTo>
                  <a:lnTo>
                    <a:pt x="773" y="116"/>
                  </a:lnTo>
                  <a:lnTo>
                    <a:pt x="776" y="116"/>
                  </a:lnTo>
                  <a:lnTo>
                    <a:pt x="778" y="113"/>
                  </a:lnTo>
                  <a:lnTo>
                    <a:pt x="778" y="113"/>
                  </a:lnTo>
                  <a:lnTo>
                    <a:pt x="778" y="120"/>
                  </a:lnTo>
                  <a:lnTo>
                    <a:pt x="778" y="120"/>
                  </a:lnTo>
                  <a:lnTo>
                    <a:pt x="776" y="120"/>
                  </a:lnTo>
                  <a:lnTo>
                    <a:pt x="773" y="120"/>
                  </a:lnTo>
                  <a:lnTo>
                    <a:pt x="773" y="120"/>
                  </a:lnTo>
                  <a:lnTo>
                    <a:pt x="771" y="116"/>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5" name="Freeform 3615"/>
            <p:cNvSpPr>
              <a:spLocks noEditPoints="1"/>
            </p:cNvSpPr>
            <p:nvPr/>
          </p:nvSpPr>
          <p:spPr bwMode="auto">
            <a:xfrm>
              <a:off x="-9071769" y="-7392988"/>
              <a:ext cx="1273175" cy="217488"/>
            </a:xfrm>
            <a:custGeom>
              <a:avLst/>
              <a:gdLst>
                <a:gd name="T0" fmla="*/ 797 w 802"/>
                <a:gd name="T1" fmla="*/ 109 h 137"/>
                <a:gd name="T2" fmla="*/ 794 w 802"/>
                <a:gd name="T3" fmla="*/ 118 h 137"/>
                <a:gd name="T4" fmla="*/ 7 w 802"/>
                <a:gd name="T5" fmla="*/ 2 h 137"/>
                <a:gd name="T6" fmla="*/ 0 w 802"/>
                <a:gd name="T7" fmla="*/ 5 h 137"/>
                <a:gd name="T8" fmla="*/ 28 w 802"/>
                <a:gd name="T9" fmla="*/ 14 h 137"/>
                <a:gd name="T10" fmla="*/ 21 w 802"/>
                <a:gd name="T11" fmla="*/ 19 h 137"/>
                <a:gd name="T12" fmla="*/ 52 w 802"/>
                <a:gd name="T13" fmla="*/ 26 h 137"/>
                <a:gd name="T14" fmla="*/ 47 w 802"/>
                <a:gd name="T15" fmla="*/ 24 h 137"/>
                <a:gd name="T16" fmla="*/ 73 w 802"/>
                <a:gd name="T17" fmla="*/ 43 h 137"/>
                <a:gd name="T18" fmla="*/ 95 w 802"/>
                <a:gd name="T19" fmla="*/ 43 h 137"/>
                <a:gd name="T20" fmla="*/ 97 w 802"/>
                <a:gd name="T21" fmla="*/ 50 h 137"/>
                <a:gd name="T22" fmla="*/ 118 w 802"/>
                <a:gd name="T23" fmla="*/ 52 h 137"/>
                <a:gd name="T24" fmla="*/ 118 w 802"/>
                <a:gd name="T25" fmla="*/ 57 h 137"/>
                <a:gd name="T26" fmla="*/ 149 w 802"/>
                <a:gd name="T27" fmla="*/ 59 h 137"/>
                <a:gd name="T28" fmla="*/ 140 w 802"/>
                <a:gd name="T29" fmla="*/ 64 h 137"/>
                <a:gd name="T30" fmla="*/ 173 w 802"/>
                <a:gd name="T31" fmla="*/ 66 h 137"/>
                <a:gd name="T32" fmla="*/ 166 w 802"/>
                <a:gd name="T33" fmla="*/ 66 h 137"/>
                <a:gd name="T34" fmla="*/ 196 w 802"/>
                <a:gd name="T35" fmla="*/ 80 h 137"/>
                <a:gd name="T36" fmla="*/ 215 w 802"/>
                <a:gd name="T37" fmla="*/ 78 h 137"/>
                <a:gd name="T38" fmla="*/ 215 w 802"/>
                <a:gd name="T39" fmla="*/ 83 h 137"/>
                <a:gd name="T40" fmla="*/ 246 w 802"/>
                <a:gd name="T41" fmla="*/ 85 h 137"/>
                <a:gd name="T42" fmla="*/ 241 w 802"/>
                <a:gd name="T43" fmla="*/ 83 h 137"/>
                <a:gd name="T44" fmla="*/ 270 w 802"/>
                <a:gd name="T45" fmla="*/ 97 h 137"/>
                <a:gd name="T46" fmla="*/ 291 w 802"/>
                <a:gd name="T47" fmla="*/ 95 h 137"/>
                <a:gd name="T48" fmla="*/ 293 w 802"/>
                <a:gd name="T49" fmla="*/ 99 h 137"/>
                <a:gd name="T50" fmla="*/ 317 w 802"/>
                <a:gd name="T51" fmla="*/ 99 h 137"/>
                <a:gd name="T52" fmla="*/ 315 w 802"/>
                <a:gd name="T53" fmla="*/ 97 h 137"/>
                <a:gd name="T54" fmla="*/ 345 w 802"/>
                <a:gd name="T55" fmla="*/ 109 h 137"/>
                <a:gd name="T56" fmla="*/ 364 w 802"/>
                <a:gd name="T57" fmla="*/ 106 h 137"/>
                <a:gd name="T58" fmla="*/ 369 w 802"/>
                <a:gd name="T59" fmla="*/ 113 h 137"/>
                <a:gd name="T60" fmla="*/ 393 w 802"/>
                <a:gd name="T61" fmla="*/ 111 h 137"/>
                <a:gd name="T62" fmla="*/ 390 w 802"/>
                <a:gd name="T63" fmla="*/ 111 h 137"/>
                <a:gd name="T64" fmla="*/ 421 w 802"/>
                <a:gd name="T65" fmla="*/ 121 h 137"/>
                <a:gd name="T66" fmla="*/ 440 w 802"/>
                <a:gd name="T67" fmla="*/ 116 h 137"/>
                <a:gd name="T68" fmla="*/ 445 w 802"/>
                <a:gd name="T69" fmla="*/ 123 h 137"/>
                <a:gd name="T70" fmla="*/ 471 w 802"/>
                <a:gd name="T71" fmla="*/ 121 h 137"/>
                <a:gd name="T72" fmla="*/ 466 w 802"/>
                <a:gd name="T73" fmla="*/ 121 h 137"/>
                <a:gd name="T74" fmla="*/ 497 w 802"/>
                <a:gd name="T75" fmla="*/ 130 h 137"/>
                <a:gd name="T76" fmla="*/ 516 w 802"/>
                <a:gd name="T77" fmla="*/ 125 h 137"/>
                <a:gd name="T78" fmla="*/ 516 w 802"/>
                <a:gd name="T79" fmla="*/ 130 h 137"/>
                <a:gd name="T80" fmla="*/ 549 w 802"/>
                <a:gd name="T81" fmla="*/ 128 h 137"/>
                <a:gd name="T82" fmla="*/ 542 w 802"/>
                <a:gd name="T83" fmla="*/ 125 h 137"/>
                <a:gd name="T84" fmla="*/ 572 w 802"/>
                <a:gd name="T85" fmla="*/ 135 h 137"/>
                <a:gd name="T86" fmla="*/ 594 w 802"/>
                <a:gd name="T87" fmla="*/ 130 h 137"/>
                <a:gd name="T88" fmla="*/ 598 w 802"/>
                <a:gd name="T89" fmla="*/ 135 h 137"/>
                <a:gd name="T90" fmla="*/ 620 w 802"/>
                <a:gd name="T91" fmla="*/ 130 h 137"/>
                <a:gd name="T92" fmla="*/ 620 w 802"/>
                <a:gd name="T93" fmla="*/ 137 h 137"/>
                <a:gd name="T94" fmla="*/ 646 w 802"/>
                <a:gd name="T95" fmla="*/ 130 h 137"/>
                <a:gd name="T96" fmla="*/ 643 w 802"/>
                <a:gd name="T97" fmla="*/ 137 h 137"/>
                <a:gd name="T98" fmla="*/ 674 w 802"/>
                <a:gd name="T99" fmla="*/ 130 h 137"/>
                <a:gd name="T100" fmla="*/ 669 w 802"/>
                <a:gd name="T101" fmla="*/ 130 h 137"/>
                <a:gd name="T102" fmla="*/ 700 w 802"/>
                <a:gd name="T103" fmla="*/ 135 h 137"/>
                <a:gd name="T104" fmla="*/ 719 w 802"/>
                <a:gd name="T105" fmla="*/ 128 h 137"/>
                <a:gd name="T106" fmla="*/ 726 w 802"/>
                <a:gd name="T107" fmla="*/ 132 h 137"/>
                <a:gd name="T108" fmla="*/ 719 w 802"/>
                <a:gd name="T109" fmla="*/ 128 h 137"/>
                <a:gd name="T110" fmla="*/ 750 w 802"/>
                <a:gd name="T111" fmla="*/ 123 h 137"/>
                <a:gd name="T112" fmla="*/ 745 w 802"/>
                <a:gd name="T113" fmla="*/ 130 h 137"/>
                <a:gd name="T114" fmla="*/ 773 w 802"/>
                <a:gd name="T115" fmla="*/ 118 h 137"/>
                <a:gd name="T116" fmla="*/ 771 w 802"/>
                <a:gd name="T117" fmla="*/ 1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2" h="137">
                  <a:moveTo>
                    <a:pt x="792" y="111"/>
                  </a:moveTo>
                  <a:lnTo>
                    <a:pt x="794" y="111"/>
                  </a:lnTo>
                  <a:lnTo>
                    <a:pt x="794" y="111"/>
                  </a:lnTo>
                  <a:lnTo>
                    <a:pt x="797" y="111"/>
                  </a:lnTo>
                  <a:lnTo>
                    <a:pt x="797" y="109"/>
                  </a:lnTo>
                  <a:lnTo>
                    <a:pt x="802" y="116"/>
                  </a:lnTo>
                  <a:lnTo>
                    <a:pt x="799" y="116"/>
                  </a:lnTo>
                  <a:lnTo>
                    <a:pt x="797" y="116"/>
                  </a:lnTo>
                  <a:lnTo>
                    <a:pt x="797" y="118"/>
                  </a:lnTo>
                  <a:lnTo>
                    <a:pt x="794" y="118"/>
                  </a:lnTo>
                  <a:lnTo>
                    <a:pt x="792" y="111"/>
                  </a:lnTo>
                  <a:close/>
                  <a:moveTo>
                    <a:pt x="2" y="0"/>
                  </a:moveTo>
                  <a:lnTo>
                    <a:pt x="5" y="0"/>
                  </a:lnTo>
                  <a:lnTo>
                    <a:pt x="5" y="2"/>
                  </a:lnTo>
                  <a:lnTo>
                    <a:pt x="7" y="2"/>
                  </a:lnTo>
                  <a:lnTo>
                    <a:pt x="7" y="2"/>
                  </a:lnTo>
                  <a:lnTo>
                    <a:pt x="5" y="10"/>
                  </a:lnTo>
                  <a:lnTo>
                    <a:pt x="5" y="7"/>
                  </a:lnTo>
                  <a:lnTo>
                    <a:pt x="2" y="7"/>
                  </a:lnTo>
                  <a:lnTo>
                    <a:pt x="0" y="5"/>
                  </a:lnTo>
                  <a:lnTo>
                    <a:pt x="0" y="5"/>
                  </a:lnTo>
                  <a:lnTo>
                    <a:pt x="2" y="0"/>
                  </a:lnTo>
                  <a:close/>
                  <a:moveTo>
                    <a:pt x="24" y="14"/>
                  </a:moveTo>
                  <a:lnTo>
                    <a:pt x="26" y="14"/>
                  </a:lnTo>
                  <a:lnTo>
                    <a:pt x="28" y="14"/>
                  </a:lnTo>
                  <a:lnTo>
                    <a:pt x="31" y="17"/>
                  </a:lnTo>
                  <a:lnTo>
                    <a:pt x="26" y="21"/>
                  </a:lnTo>
                  <a:lnTo>
                    <a:pt x="26" y="21"/>
                  </a:lnTo>
                  <a:lnTo>
                    <a:pt x="24" y="19"/>
                  </a:lnTo>
                  <a:lnTo>
                    <a:pt x="21" y="19"/>
                  </a:lnTo>
                  <a:lnTo>
                    <a:pt x="24" y="14"/>
                  </a:lnTo>
                  <a:close/>
                  <a:moveTo>
                    <a:pt x="47" y="24"/>
                  </a:moveTo>
                  <a:lnTo>
                    <a:pt x="50" y="26"/>
                  </a:lnTo>
                  <a:lnTo>
                    <a:pt x="52" y="26"/>
                  </a:lnTo>
                  <a:lnTo>
                    <a:pt x="52" y="26"/>
                  </a:lnTo>
                  <a:lnTo>
                    <a:pt x="50" y="33"/>
                  </a:lnTo>
                  <a:lnTo>
                    <a:pt x="50" y="33"/>
                  </a:lnTo>
                  <a:lnTo>
                    <a:pt x="47" y="31"/>
                  </a:lnTo>
                  <a:lnTo>
                    <a:pt x="45" y="31"/>
                  </a:lnTo>
                  <a:lnTo>
                    <a:pt x="47" y="24"/>
                  </a:lnTo>
                  <a:close/>
                  <a:moveTo>
                    <a:pt x="71" y="33"/>
                  </a:moveTo>
                  <a:lnTo>
                    <a:pt x="73" y="35"/>
                  </a:lnTo>
                  <a:lnTo>
                    <a:pt x="76" y="35"/>
                  </a:lnTo>
                  <a:lnTo>
                    <a:pt x="76" y="35"/>
                  </a:lnTo>
                  <a:lnTo>
                    <a:pt x="73" y="43"/>
                  </a:lnTo>
                  <a:lnTo>
                    <a:pt x="73" y="43"/>
                  </a:lnTo>
                  <a:lnTo>
                    <a:pt x="71" y="40"/>
                  </a:lnTo>
                  <a:lnTo>
                    <a:pt x="69" y="40"/>
                  </a:lnTo>
                  <a:lnTo>
                    <a:pt x="71" y="33"/>
                  </a:lnTo>
                  <a:close/>
                  <a:moveTo>
                    <a:pt x="95" y="43"/>
                  </a:moveTo>
                  <a:lnTo>
                    <a:pt x="95" y="43"/>
                  </a:lnTo>
                  <a:lnTo>
                    <a:pt x="97" y="45"/>
                  </a:lnTo>
                  <a:lnTo>
                    <a:pt x="99" y="45"/>
                  </a:lnTo>
                  <a:lnTo>
                    <a:pt x="97" y="52"/>
                  </a:lnTo>
                  <a:lnTo>
                    <a:pt x="97" y="50"/>
                  </a:lnTo>
                  <a:lnTo>
                    <a:pt x="92" y="50"/>
                  </a:lnTo>
                  <a:lnTo>
                    <a:pt x="92" y="50"/>
                  </a:lnTo>
                  <a:lnTo>
                    <a:pt x="95" y="43"/>
                  </a:lnTo>
                  <a:close/>
                  <a:moveTo>
                    <a:pt x="118" y="52"/>
                  </a:moveTo>
                  <a:lnTo>
                    <a:pt x="118" y="52"/>
                  </a:lnTo>
                  <a:lnTo>
                    <a:pt x="123" y="52"/>
                  </a:lnTo>
                  <a:lnTo>
                    <a:pt x="123" y="52"/>
                  </a:lnTo>
                  <a:lnTo>
                    <a:pt x="123" y="59"/>
                  </a:lnTo>
                  <a:lnTo>
                    <a:pt x="121" y="59"/>
                  </a:lnTo>
                  <a:lnTo>
                    <a:pt x="118" y="57"/>
                  </a:lnTo>
                  <a:lnTo>
                    <a:pt x="116" y="57"/>
                  </a:lnTo>
                  <a:lnTo>
                    <a:pt x="118" y="52"/>
                  </a:lnTo>
                  <a:close/>
                  <a:moveTo>
                    <a:pt x="142" y="59"/>
                  </a:moveTo>
                  <a:lnTo>
                    <a:pt x="144" y="59"/>
                  </a:lnTo>
                  <a:lnTo>
                    <a:pt x="149" y="59"/>
                  </a:lnTo>
                  <a:lnTo>
                    <a:pt x="149" y="59"/>
                  </a:lnTo>
                  <a:lnTo>
                    <a:pt x="147" y="66"/>
                  </a:lnTo>
                  <a:lnTo>
                    <a:pt x="147" y="66"/>
                  </a:lnTo>
                  <a:lnTo>
                    <a:pt x="144" y="66"/>
                  </a:lnTo>
                  <a:lnTo>
                    <a:pt x="140" y="64"/>
                  </a:lnTo>
                  <a:lnTo>
                    <a:pt x="142" y="59"/>
                  </a:lnTo>
                  <a:close/>
                  <a:moveTo>
                    <a:pt x="166" y="66"/>
                  </a:moveTo>
                  <a:lnTo>
                    <a:pt x="168" y="66"/>
                  </a:lnTo>
                  <a:lnTo>
                    <a:pt x="173" y="66"/>
                  </a:lnTo>
                  <a:lnTo>
                    <a:pt x="173" y="66"/>
                  </a:lnTo>
                  <a:lnTo>
                    <a:pt x="170" y="73"/>
                  </a:lnTo>
                  <a:lnTo>
                    <a:pt x="170" y="73"/>
                  </a:lnTo>
                  <a:lnTo>
                    <a:pt x="168" y="71"/>
                  </a:lnTo>
                  <a:lnTo>
                    <a:pt x="166" y="71"/>
                  </a:lnTo>
                  <a:lnTo>
                    <a:pt x="166" y="66"/>
                  </a:lnTo>
                  <a:close/>
                  <a:moveTo>
                    <a:pt x="192" y="71"/>
                  </a:moveTo>
                  <a:lnTo>
                    <a:pt x="194" y="73"/>
                  </a:lnTo>
                  <a:lnTo>
                    <a:pt x="196" y="73"/>
                  </a:lnTo>
                  <a:lnTo>
                    <a:pt x="196" y="73"/>
                  </a:lnTo>
                  <a:lnTo>
                    <a:pt x="196" y="80"/>
                  </a:lnTo>
                  <a:lnTo>
                    <a:pt x="196" y="80"/>
                  </a:lnTo>
                  <a:lnTo>
                    <a:pt x="192" y="78"/>
                  </a:lnTo>
                  <a:lnTo>
                    <a:pt x="189" y="78"/>
                  </a:lnTo>
                  <a:lnTo>
                    <a:pt x="192" y="71"/>
                  </a:lnTo>
                  <a:close/>
                  <a:moveTo>
                    <a:pt x="215" y="78"/>
                  </a:moveTo>
                  <a:lnTo>
                    <a:pt x="218" y="78"/>
                  </a:lnTo>
                  <a:lnTo>
                    <a:pt x="222" y="78"/>
                  </a:lnTo>
                  <a:lnTo>
                    <a:pt x="220" y="85"/>
                  </a:lnTo>
                  <a:lnTo>
                    <a:pt x="218" y="85"/>
                  </a:lnTo>
                  <a:lnTo>
                    <a:pt x="215" y="83"/>
                  </a:lnTo>
                  <a:lnTo>
                    <a:pt x="215" y="78"/>
                  </a:lnTo>
                  <a:close/>
                  <a:moveTo>
                    <a:pt x="241" y="83"/>
                  </a:moveTo>
                  <a:lnTo>
                    <a:pt x="241" y="83"/>
                  </a:lnTo>
                  <a:lnTo>
                    <a:pt x="244" y="85"/>
                  </a:lnTo>
                  <a:lnTo>
                    <a:pt x="246" y="85"/>
                  </a:lnTo>
                  <a:lnTo>
                    <a:pt x="246" y="90"/>
                  </a:lnTo>
                  <a:lnTo>
                    <a:pt x="244" y="90"/>
                  </a:lnTo>
                  <a:lnTo>
                    <a:pt x="239" y="90"/>
                  </a:lnTo>
                  <a:lnTo>
                    <a:pt x="239" y="90"/>
                  </a:lnTo>
                  <a:lnTo>
                    <a:pt x="241" y="83"/>
                  </a:lnTo>
                  <a:close/>
                  <a:moveTo>
                    <a:pt x="265" y="87"/>
                  </a:moveTo>
                  <a:lnTo>
                    <a:pt x="267" y="90"/>
                  </a:lnTo>
                  <a:lnTo>
                    <a:pt x="272" y="90"/>
                  </a:lnTo>
                  <a:lnTo>
                    <a:pt x="272" y="90"/>
                  </a:lnTo>
                  <a:lnTo>
                    <a:pt x="270" y="97"/>
                  </a:lnTo>
                  <a:lnTo>
                    <a:pt x="270" y="97"/>
                  </a:lnTo>
                  <a:lnTo>
                    <a:pt x="267" y="95"/>
                  </a:lnTo>
                  <a:lnTo>
                    <a:pt x="265" y="95"/>
                  </a:lnTo>
                  <a:lnTo>
                    <a:pt x="265" y="87"/>
                  </a:lnTo>
                  <a:close/>
                  <a:moveTo>
                    <a:pt x="291" y="95"/>
                  </a:moveTo>
                  <a:lnTo>
                    <a:pt x="291" y="95"/>
                  </a:lnTo>
                  <a:lnTo>
                    <a:pt x="296" y="95"/>
                  </a:lnTo>
                  <a:lnTo>
                    <a:pt x="296" y="95"/>
                  </a:lnTo>
                  <a:lnTo>
                    <a:pt x="296" y="102"/>
                  </a:lnTo>
                  <a:lnTo>
                    <a:pt x="293" y="99"/>
                  </a:lnTo>
                  <a:lnTo>
                    <a:pt x="289" y="99"/>
                  </a:lnTo>
                  <a:lnTo>
                    <a:pt x="289" y="99"/>
                  </a:lnTo>
                  <a:lnTo>
                    <a:pt x="291" y="95"/>
                  </a:lnTo>
                  <a:close/>
                  <a:moveTo>
                    <a:pt x="315" y="97"/>
                  </a:moveTo>
                  <a:lnTo>
                    <a:pt x="317" y="99"/>
                  </a:lnTo>
                  <a:lnTo>
                    <a:pt x="322" y="99"/>
                  </a:lnTo>
                  <a:lnTo>
                    <a:pt x="319" y="106"/>
                  </a:lnTo>
                  <a:lnTo>
                    <a:pt x="317" y="104"/>
                  </a:lnTo>
                  <a:lnTo>
                    <a:pt x="315" y="104"/>
                  </a:lnTo>
                  <a:lnTo>
                    <a:pt x="315" y="97"/>
                  </a:lnTo>
                  <a:close/>
                  <a:moveTo>
                    <a:pt x="341" y="102"/>
                  </a:moveTo>
                  <a:lnTo>
                    <a:pt x="343" y="102"/>
                  </a:lnTo>
                  <a:lnTo>
                    <a:pt x="345" y="104"/>
                  </a:lnTo>
                  <a:lnTo>
                    <a:pt x="348" y="104"/>
                  </a:lnTo>
                  <a:lnTo>
                    <a:pt x="345" y="109"/>
                  </a:lnTo>
                  <a:lnTo>
                    <a:pt x="345" y="109"/>
                  </a:lnTo>
                  <a:lnTo>
                    <a:pt x="341" y="109"/>
                  </a:lnTo>
                  <a:lnTo>
                    <a:pt x="338" y="109"/>
                  </a:lnTo>
                  <a:lnTo>
                    <a:pt x="341" y="102"/>
                  </a:lnTo>
                  <a:close/>
                  <a:moveTo>
                    <a:pt x="364" y="106"/>
                  </a:moveTo>
                  <a:lnTo>
                    <a:pt x="367" y="106"/>
                  </a:lnTo>
                  <a:lnTo>
                    <a:pt x="369" y="106"/>
                  </a:lnTo>
                  <a:lnTo>
                    <a:pt x="371" y="106"/>
                  </a:lnTo>
                  <a:lnTo>
                    <a:pt x="371" y="113"/>
                  </a:lnTo>
                  <a:lnTo>
                    <a:pt x="369" y="113"/>
                  </a:lnTo>
                  <a:lnTo>
                    <a:pt x="364" y="113"/>
                  </a:lnTo>
                  <a:lnTo>
                    <a:pt x="364" y="113"/>
                  </a:lnTo>
                  <a:lnTo>
                    <a:pt x="364" y="106"/>
                  </a:lnTo>
                  <a:close/>
                  <a:moveTo>
                    <a:pt x="390" y="111"/>
                  </a:moveTo>
                  <a:lnTo>
                    <a:pt x="393" y="111"/>
                  </a:lnTo>
                  <a:lnTo>
                    <a:pt x="397" y="111"/>
                  </a:lnTo>
                  <a:lnTo>
                    <a:pt x="395" y="118"/>
                  </a:lnTo>
                  <a:lnTo>
                    <a:pt x="393" y="116"/>
                  </a:lnTo>
                  <a:lnTo>
                    <a:pt x="390" y="116"/>
                  </a:lnTo>
                  <a:lnTo>
                    <a:pt x="390" y="111"/>
                  </a:lnTo>
                  <a:close/>
                  <a:moveTo>
                    <a:pt x="416" y="113"/>
                  </a:moveTo>
                  <a:lnTo>
                    <a:pt x="419" y="113"/>
                  </a:lnTo>
                  <a:lnTo>
                    <a:pt x="421" y="113"/>
                  </a:lnTo>
                  <a:lnTo>
                    <a:pt x="421" y="113"/>
                  </a:lnTo>
                  <a:lnTo>
                    <a:pt x="421" y="121"/>
                  </a:lnTo>
                  <a:lnTo>
                    <a:pt x="421" y="121"/>
                  </a:lnTo>
                  <a:lnTo>
                    <a:pt x="416" y="121"/>
                  </a:lnTo>
                  <a:lnTo>
                    <a:pt x="414" y="121"/>
                  </a:lnTo>
                  <a:lnTo>
                    <a:pt x="416" y="113"/>
                  </a:lnTo>
                  <a:close/>
                  <a:moveTo>
                    <a:pt x="440" y="116"/>
                  </a:moveTo>
                  <a:lnTo>
                    <a:pt x="442" y="116"/>
                  </a:lnTo>
                  <a:lnTo>
                    <a:pt x="445" y="118"/>
                  </a:lnTo>
                  <a:lnTo>
                    <a:pt x="447" y="118"/>
                  </a:lnTo>
                  <a:lnTo>
                    <a:pt x="447" y="123"/>
                  </a:lnTo>
                  <a:lnTo>
                    <a:pt x="445" y="123"/>
                  </a:lnTo>
                  <a:lnTo>
                    <a:pt x="440" y="123"/>
                  </a:lnTo>
                  <a:lnTo>
                    <a:pt x="440" y="123"/>
                  </a:lnTo>
                  <a:lnTo>
                    <a:pt x="440" y="116"/>
                  </a:lnTo>
                  <a:close/>
                  <a:moveTo>
                    <a:pt x="466" y="121"/>
                  </a:moveTo>
                  <a:lnTo>
                    <a:pt x="471" y="121"/>
                  </a:lnTo>
                  <a:lnTo>
                    <a:pt x="473" y="121"/>
                  </a:lnTo>
                  <a:lnTo>
                    <a:pt x="471" y="128"/>
                  </a:lnTo>
                  <a:lnTo>
                    <a:pt x="468" y="125"/>
                  </a:lnTo>
                  <a:lnTo>
                    <a:pt x="466" y="125"/>
                  </a:lnTo>
                  <a:lnTo>
                    <a:pt x="466" y="121"/>
                  </a:lnTo>
                  <a:close/>
                  <a:moveTo>
                    <a:pt x="492" y="123"/>
                  </a:moveTo>
                  <a:lnTo>
                    <a:pt x="494" y="123"/>
                  </a:lnTo>
                  <a:lnTo>
                    <a:pt x="497" y="123"/>
                  </a:lnTo>
                  <a:lnTo>
                    <a:pt x="497" y="123"/>
                  </a:lnTo>
                  <a:lnTo>
                    <a:pt x="497" y="130"/>
                  </a:lnTo>
                  <a:lnTo>
                    <a:pt x="497" y="130"/>
                  </a:lnTo>
                  <a:lnTo>
                    <a:pt x="492" y="128"/>
                  </a:lnTo>
                  <a:lnTo>
                    <a:pt x="490" y="128"/>
                  </a:lnTo>
                  <a:lnTo>
                    <a:pt x="492" y="123"/>
                  </a:lnTo>
                  <a:close/>
                  <a:moveTo>
                    <a:pt x="516" y="125"/>
                  </a:moveTo>
                  <a:lnTo>
                    <a:pt x="520" y="125"/>
                  </a:lnTo>
                  <a:lnTo>
                    <a:pt x="523" y="125"/>
                  </a:lnTo>
                  <a:lnTo>
                    <a:pt x="523" y="130"/>
                  </a:lnTo>
                  <a:lnTo>
                    <a:pt x="520" y="130"/>
                  </a:lnTo>
                  <a:lnTo>
                    <a:pt x="516" y="130"/>
                  </a:lnTo>
                  <a:lnTo>
                    <a:pt x="516" y="125"/>
                  </a:lnTo>
                  <a:close/>
                  <a:moveTo>
                    <a:pt x="542" y="125"/>
                  </a:moveTo>
                  <a:lnTo>
                    <a:pt x="544" y="125"/>
                  </a:lnTo>
                  <a:lnTo>
                    <a:pt x="546" y="128"/>
                  </a:lnTo>
                  <a:lnTo>
                    <a:pt x="549" y="128"/>
                  </a:lnTo>
                  <a:lnTo>
                    <a:pt x="549" y="132"/>
                  </a:lnTo>
                  <a:lnTo>
                    <a:pt x="546" y="132"/>
                  </a:lnTo>
                  <a:lnTo>
                    <a:pt x="542" y="132"/>
                  </a:lnTo>
                  <a:lnTo>
                    <a:pt x="542" y="132"/>
                  </a:lnTo>
                  <a:lnTo>
                    <a:pt x="542" y="125"/>
                  </a:lnTo>
                  <a:close/>
                  <a:moveTo>
                    <a:pt x="568" y="128"/>
                  </a:moveTo>
                  <a:lnTo>
                    <a:pt x="570" y="128"/>
                  </a:lnTo>
                  <a:lnTo>
                    <a:pt x="572" y="128"/>
                  </a:lnTo>
                  <a:lnTo>
                    <a:pt x="572" y="128"/>
                  </a:lnTo>
                  <a:lnTo>
                    <a:pt x="572" y="135"/>
                  </a:lnTo>
                  <a:lnTo>
                    <a:pt x="572" y="135"/>
                  </a:lnTo>
                  <a:lnTo>
                    <a:pt x="570" y="135"/>
                  </a:lnTo>
                  <a:lnTo>
                    <a:pt x="568" y="135"/>
                  </a:lnTo>
                  <a:lnTo>
                    <a:pt x="568" y="128"/>
                  </a:lnTo>
                  <a:close/>
                  <a:moveTo>
                    <a:pt x="594" y="130"/>
                  </a:moveTo>
                  <a:lnTo>
                    <a:pt x="596" y="130"/>
                  </a:lnTo>
                  <a:lnTo>
                    <a:pt x="598" y="130"/>
                  </a:lnTo>
                  <a:lnTo>
                    <a:pt x="598" y="130"/>
                  </a:lnTo>
                  <a:lnTo>
                    <a:pt x="598" y="135"/>
                  </a:lnTo>
                  <a:lnTo>
                    <a:pt x="598" y="135"/>
                  </a:lnTo>
                  <a:lnTo>
                    <a:pt x="594" y="135"/>
                  </a:lnTo>
                  <a:lnTo>
                    <a:pt x="591" y="135"/>
                  </a:lnTo>
                  <a:lnTo>
                    <a:pt x="594" y="130"/>
                  </a:lnTo>
                  <a:close/>
                  <a:moveTo>
                    <a:pt x="617" y="130"/>
                  </a:moveTo>
                  <a:lnTo>
                    <a:pt x="620" y="130"/>
                  </a:lnTo>
                  <a:lnTo>
                    <a:pt x="622" y="130"/>
                  </a:lnTo>
                  <a:lnTo>
                    <a:pt x="624" y="130"/>
                  </a:lnTo>
                  <a:lnTo>
                    <a:pt x="624" y="137"/>
                  </a:lnTo>
                  <a:lnTo>
                    <a:pt x="622" y="137"/>
                  </a:lnTo>
                  <a:lnTo>
                    <a:pt x="620" y="137"/>
                  </a:lnTo>
                  <a:lnTo>
                    <a:pt x="617" y="137"/>
                  </a:lnTo>
                  <a:lnTo>
                    <a:pt x="617" y="130"/>
                  </a:lnTo>
                  <a:close/>
                  <a:moveTo>
                    <a:pt x="643" y="130"/>
                  </a:moveTo>
                  <a:lnTo>
                    <a:pt x="643" y="130"/>
                  </a:lnTo>
                  <a:lnTo>
                    <a:pt x="646" y="130"/>
                  </a:lnTo>
                  <a:lnTo>
                    <a:pt x="650" y="130"/>
                  </a:lnTo>
                  <a:lnTo>
                    <a:pt x="650" y="137"/>
                  </a:lnTo>
                  <a:lnTo>
                    <a:pt x="646" y="137"/>
                  </a:lnTo>
                  <a:lnTo>
                    <a:pt x="643" y="137"/>
                  </a:lnTo>
                  <a:lnTo>
                    <a:pt x="643" y="137"/>
                  </a:lnTo>
                  <a:lnTo>
                    <a:pt x="643" y="130"/>
                  </a:lnTo>
                  <a:close/>
                  <a:moveTo>
                    <a:pt x="669" y="130"/>
                  </a:moveTo>
                  <a:lnTo>
                    <a:pt x="669" y="130"/>
                  </a:lnTo>
                  <a:lnTo>
                    <a:pt x="672" y="130"/>
                  </a:lnTo>
                  <a:lnTo>
                    <a:pt x="674" y="130"/>
                  </a:lnTo>
                  <a:lnTo>
                    <a:pt x="674" y="137"/>
                  </a:lnTo>
                  <a:lnTo>
                    <a:pt x="672" y="137"/>
                  </a:lnTo>
                  <a:lnTo>
                    <a:pt x="669" y="137"/>
                  </a:lnTo>
                  <a:lnTo>
                    <a:pt x="669" y="137"/>
                  </a:lnTo>
                  <a:lnTo>
                    <a:pt x="669" y="130"/>
                  </a:lnTo>
                  <a:close/>
                  <a:moveTo>
                    <a:pt x="693" y="130"/>
                  </a:moveTo>
                  <a:lnTo>
                    <a:pt x="698" y="128"/>
                  </a:lnTo>
                  <a:lnTo>
                    <a:pt x="700" y="128"/>
                  </a:lnTo>
                  <a:lnTo>
                    <a:pt x="700" y="128"/>
                  </a:lnTo>
                  <a:lnTo>
                    <a:pt x="700" y="135"/>
                  </a:lnTo>
                  <a:lnTo>
                    <a:pt x="700" y="135"/>
                  </a:lnTo>
                  <a:lnTo>
                    <a:pt x="698" y="135"/>
                  </a:lnTo>
                  <a:lnTo>
                    <a:pt x="693" y="135"/>
                  </a:lnTo>
                  <a:lnTo>
                    <a:pt x="693" y="130"/>
                  </a:lnTo>
                  <a:close/>
                  <a:moveTo>
                    <a:pt x="719" y="128"/>
                  </a:moveTo>
                  <a:lnTo>
                    <a:pt x="719" y="128"/>
                  </a:lnTo>
                  <a:lnTo>
                    <a:pt x="721" y="128"/>
                  </a:lnTo>
                  <a:lnTo>
                    <a:pt x="724" y="125"/>
                  </a:lnTo>
                  <a:lnTo>
                    <a:pt x="726" y="125"/>
                  </a:lnTo>
                  <a:lnTo>
                    <a:pt x="726" y="132"/>
                  </a:lnTo>
                  <a:lnTo>
                    <a:pt x="726" y="132"/>
                  </a:lnTo>
                  <a:lnTo>
                    <a:pt x="721" y="132"/>
                  </a:lnTo>
                  <a:lnTo>
                    <a:pt x="719" y="132"/>
                  </a:lnTo>
                  <a:lnTo>
                    <a:pt x="719" y="132"/>
                  </a:lnTo>
                  <a:lnTo>
                    <a:pt x="719" y="128"/>
                  </a:lnTo>
                  <a:close/>
                  <a:moveTo>
                    <a:pt x="745" y="123"/>
                  </a:moveTo>
                  <a:lnTo>
                    <a:pt x="745" y="123"/>
                  </a:lnTo>
                  <a:lnTo>
                    <a:pt x="747" y="123"/>
                  </a:lnTo>
                  <a:lnTo>
                    <a:pt x="750" y="123"/>
                  </a:lnTo>
                  <a:lnTo>
                    <a:pt x="750" y="123"/>
                  </a:lnTo>
                  <a:lnTo>
                    <a:pt x="752" y="130"/>
                  </a:lnTo>
                  <a:lnTo>
                    <a:pt x="750" y="130"/>
                  </a:lnTo>
                  <a:lnTo>
                    <a:pt x="747" y="130"/>
                  </a:lnTo>
                  <a:lnTo>
                    <a:pt x="745" y="130"/>
                  </a:lnTo>
                  <a:lnTo>
                    <a:pt x="745" y="130"/>
                  </a:lnTo>
                  <a:lnTo>
                    <a:pt x="745" y="123"/>
                  </a:lnTo>
                  <a:close/>
                  <a:moveTo>
                    <a:pt x="768" y="121"/>
                  </a:moveTo>
                  <a:lnTo>
                    <a:pt x="768" y="118"/>
                  </a:lnTo>
                  <a:lnTo>
                    <a:pt x="771" y="118"/>
                  </a:lnTo>
                  <a:lnTo>
                    <a:pt x="773" y="118"/>
                  </a:lnTo>
                  <a:lnTo>
                    <a:pt x="776" y="118"/>
                  </a:lnTo>
                  <a:lnTo>
                    <a:pt x="776" y="123"/>
                  </a:lnTo>
                  <a:lnTo>
                    <a:pt x="776" y="125"/>
                  </a:lnTo>
                  <a:lnTo>
                    <a:pt x="773" y="125"/>
                  </a:lnTo>
                  <a:lnTo>
                    <a:pt x="771" y="125"/>
                  </a:lnTo>
                  <a:lnTo>
                    <a:pt x="771" y="125"/>
                  </a:lnTo>
                  <a:lnTo>
                    <a:pt x="768" y="121"/>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6" name="Freeform 3616"/>
            <p:cNvSpPr>
              <a:spLocks noEditPoints="1"/>
            </p:cNvSpPr>
            <p:nvPr/>
          </p:nvSpPr>
          <p:spPr bwMode="auto">
            <a:xfrm>
              <a:off x="-8797132" y="-7354888"/>
              <a:ext cx="374650" cy="288925"/>
            </a:xfrm>
            <a:custGeom>
              <a:avLst/>
              <a:gdLst>
                <a:gd name="T0" fmla="*/ 98 w 100"/>
                <a:gd name="T1" fmla="*/ 21 h 77"/>
                <a:gd name="T2" fmla="*/ 89 w 100"/>
                <a:gd name="T3" fmla="*/ 71 h 77"/>
                <a:gd name="T4" fmla="*/ 45 w 100"/>
                <a:gd name="T5" fmla="*/ 73 h 77"/>
                <a:gd name="T6" fmla="*/ 21 w 100"/>
                <a:gd name="T7" fmla="*/ 18 h 77"/>
                <a:gd name="T8" fmla="*/ 62 w 100"/>
                <a:gd name="T9" fmla="*/ 8 h 77"/>
                <a:gd name="T10" fmla="*/ 98 w 100"/>
                <a:gd name="T11" fmla="*/ 21 h 77"/>
                <a:gd name="T12" fmla="*/ 40 w 100"/>
                <a:gd name="T13" fmla="*/ 26 h 77"/>
                <a:gd name="T14" fmla="*/ 33 w 100"/>
                <a:gd name="T15" fmla="*/ 57 h 77"/>
                <a:gd name="T16" fmla="*/ 71 w 100"/>
                <a:gd name="T17" fmla="*/ 61 h 77"/>
                <a:gd name="T18" fmla="*/ 73 w 100"/>
                <a:gd name="T19" fmla="*/ 53 h 77"/>
                <a:gd name="T20" fmla="*/ 69 w 100"/>
                <a:gd name="T21" fmla="*/ 50 h 77"/>
                <a:gd name="T22" fmla="*/ 50 w 100"/>
                <a:gd name="T23" fmla="*/ 39 h 77"/>
                <a:gd name="T24" fmla="*/ 74 w 100"/>
                <a:gd name="T25" fmla="*/ 40 h 77"/>
                <a:gd name="T26" fmla="*/ 78 w 100"/>
                <a:gd name="T27" fmla="*/ 27 h 77"/>
                <a:gd name="T28" fmla="*/ 40 w 100"/>
                <a:gd name="T29" fmla="*/ 2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77">
                  <a:moveTo>
                    <a:pt x="98" y="21"/>
                  </a:moveTo>
                  <a:cubicBezTo>
                    <a:pt x="100" y="34"/>
                    <a:pt x="93" y="60"/>
                    <a:pt x="89" y="71"/>
                  </a:cubicBezTo>
                  <a:cubicBezTo>
                    <a:pt x="87" y="77"/>
                    <a:pt x="77" y="76"/>
                    <a:pt x="45" y="73"/>
                  </a:cubicBezTo>
                  <a:cubicBezTo>
                    <a:pt x="9" y="70"/>
                    <a:pt x="0" y="59"/>
                    <a:pt x="21" y="18"/>
                  </a:cubicBezTo>
                  <a:cubicBezTo>
                    <a:pt x="30" y="0"/>
                    <a:pt x="42" y="5"/>
                    <a:pt x="62" y="8"/>
                  </a:cubicBezTo>
                  <a:cubicBezTo>
                    <a:pt x="77" y="9"/>
                    <a:pt x="97" y="12"/>
                    <a:pt x="98" y="21"/>
                  </a:cubicBezTo>
                  <a:close/>
                  <a:moveTo>
                    <a:pt x="40" y="26"/>
                  </a:moveTo>
                  <a:cubicBezTo>
                    <a:pt x="37" y="31"/>
                    <a:pt x="24" y="57"/>
                    <a:pt x="33" y="57"/>
                  </a:cubicBezTo>
                  <a:cubicBezTo>
                    <a:pt x="46" y="58"/>
                    <a:pt x="62" y="65"/>
                    <a:pt x="71" y="61"/>
                  </a:cubicBezTo>
                  <a:cubicBezTo>
                    <a:pt x="75" y="59"/>
                    <a:pt x="72" y="60"/>
                    <a:pt x="73" y="53"/>
                  </a:cubicBezTo>
                  <a:cubicBezTo>
                    <a:pt x="73" y="49"/>
                    <a:pt x="71" y="51"/>
                    <a:pt x="69" y="50"/>
                  </a:cubicBezTo>
                  <a:cubicBezTo>
                    <a:pt x="58" y="46"/>
                    <a:pt x="45" y="49"/>
                    <a:pt x="50" y="39"/>
                  </a:cubicBezTo>
                  <a:cubicBezTo>
                    <a:pt x="54" y="31"/>
                    <a:pt x="67" y="43"/>
                    <a:pt x="74" y="40"/>
                  </a:cubicBezTo>
                  <a:cubicBezTo>
                    <a:pt x="77" y="38"/>
                    <a:pt x="77" y="39"/>
                    <a:pt x="78" y="27"/>
                  </a:cubicBezTo>
                  <a:cubicBezTo>
                    <a:pt x="57" y="22"/>
                    <a:pt x="42" y="16"/>
                    <a:pt x="40" y="26"/>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7" name="Freeform 3617"/>
            <p:cNvSpPr/>
            <p:nvPr/>
          </p:nvSpPr>
          <p:spPr bwMode="auto">
            <a:xfrm>
              <a:off x="-8482807" y="-8472488"/>
              <a:ext cx="63500" cy="58738"/>
            </a:xfrm>
            <a:custGeom>
              <a:avLst/>
              <a:gdLst>
                <a:gd name="T0" fmla="*/ 9 w 17"/>
                <a:gd name="T1" fmla="*/ 0 h 16"/>
                <a:gd name="T2" fmla="*/ 1 w 17"/>
                <a:gd name="T3" fmla="*/ 7 h 16"/>
                <a:gd name="T4" fmla="*/ 7 w 17"/>
                <a:gd name="T5" fmla="*/ 16 h 16"/>
                <a:gd name="T6" fmla="*/ 16 w 17"/>
                <a:gd name="T7" fmla="*/ 9 h 16"/>
                <a:gd name="T8" fmla="*/ 9 w 17"/>
                <a:gd name="T9" fmla="*/ 0 h 16"/>
              </a:gdLst>
              <a:ahLst/>
              <a:cxnLst>
                <a:cxn ang="0">
                  <a:pos x="T0" y="T1"/>
                </a:cxn>
                <a:cxn ang="0">
                  <a:pos x="T2" y="T3"/>
                </a:cxn>
                <a:cxn ang="0">
                  <a:pos x="T4" y="T5"/>
                </a:cxn>
                <a:cxn ang="0">
                  <a:pos x="T6" y="T7"/>
                </a:cxn>
                <a:cxn ang="0">
                  <a:pos x="T8" y="T9"/>
                </a:cxn>
              </a:cxnLst>
              <a:rect l="0" t="0" r="r" b="b"/>
              <a:pathLst>
                <a:path w="17" h="16">
                  <a:moveTo>
                    <a:pt x="9" y="0"/>
                  </a:moveTo>
                  <a:cubicBezTo>
                    <a:pt x="5" y="0"/>
                    <a:pt x="1" y="3"/>
                    <a:pt x="1" y="7"/>
                  </a:cubicBezTo>
                  <a:cubicBezTo>
                    <a:pt x="0" y="11"/>
                    <a:pt x="3" y="15"/>
                    <a:pt x="7" y="16"/>
                  </a:cubicBezTo>
                  <a:cubicBezTo>
                    <a:pt x="12" y="16"/>
                    <a:pt x="16" y="13"/>
                    <a:pt x="16" y="9"/>
                  </a:cubicBezTo>
                  <a:cubicBezTo>
                    <a:pt x="17" y="5"/>
                    <a:pt x="14" y="1"/>
                    <a:pt x="9" y="0"/>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8" name="Freeform 3618"/>
            <p:cNvSpPr/>
            <p:nvPr/>
          </p:nvSpPr>
          <p:spPr bwMode="auto">
            <a:xfrm>
              <a:off x="-7863682" y="-8402638"/>
              <a:ext cx="128588" cy="123825"/>
            </a:xfrm>
            <a:custGeom>
              <a:avLst/>
              <a:gdLst>
                <a:gd name="T0" fmla="*/ 19 w 34"/>
                <a:gd name="T1" fmla="*/ 1 h 33"/>
                <a:gd name="T2" fmla="*/ 1 w 34"/>
                <a:gd name="T3" fmla="*/ 14 h 33"/>
                <a:gd name="T4" fmla="*/ 15 w 34"/>
                <a:gd name="T5" fmla="*/ 32 h 33"/>
                <a:gd name="T6" fmla="*/ 32 w 34"/>
                <a:gd name="T7" fmla="*/ 19 h 33"/>
                <a:gd name="T8" fmla="*/ 19 w 34"/>
                <a:gd name="T9" fmla="*/ 1 h 33"/>
              </a:gdLst>
              <a:ahLst/>
              <a:cxnLst>
                <a:cxn ang="0">
                  <a:pos x="T0" y="T1"/>
                </a:cxn>
                <a:cxn ang="0">
                  <a:pos x="T2" y="T3"/>
                </a:cxn>
                <a:cxn ang="0">
                  <a:pos x="T4" y="T5"/>
                </a:cxn>
                <a:cxn ang="0">
                  <a:pos x="T6" y="T7"/>
                </a:cxn>
                <a:cxn ang="0">
                  <a:pos x="T8" y="T9"/>
                </a:cxn>
              </a:cxnLst>
              <a:rect l="0" t="0" r="r" b="b"/>
              <a:pathLst>
                <a:path w="34" h="33">
                  <a:moveTo>
                    <a:pt x="19" y="1"/>
                  </a:moveTo>
                  <a:cubicBezTo>
                    <a:pt x="10" y="0"/>
                    <a:pt x="2" y="6"/>
                    <a:pt x="1" y="14"/>
                  </a:cubicBezTo>
                  <a:cubicBezTo>
                    <a:pt x="0" y="23"/>
                    <a:pt x="6" y="31"/>
                    <a:pt x="15" y="32"/>
                  </a:cubicBezTo>
                  <a:cubicBezTo>
                    <a:pt x="23" y="33"/>
                    <a:pt x="31" y="27"/>
                    <a:pt x="32" y="19"/>
                  </a:cubicBezTo>
                  <a:cubicBezTo>
                    <a:pt x="34" y="10"/>
                    <a:pt x="27" y="2"/>
                    <a:pt x="19"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9" name="Freeform 3619"/>
            <p:cNvSpPr/>
            <p:nvPr/>
          </p:nvSpPr>
          <p:spPr bwMode="auto">
            <a:xfrm>
              <a:off x="-8290719" y="-8593138"/>
              <a:ext cx="123825" cy="74613"/>
            </a:xfrm>
            <a:custGeom>
              <a:avLst/>
              <a:gdLst>
                <a:gd name="T0" fmla="*/ 32 w 33"/>
                <a:gd name="T1" fmla="*/ 5 h 20"/>
                <a:gd name="T2" fmla="*/ 4 w 33"/>
                <a:gd name="T3" fmla="*/ 18 h 20"/>
                <a:gd name="T4" fmla="*/ 16 w 33"/>
                <a:gd name="T5" fmla="*/ 3 h 20"/>
                <a:gd name="T6" fmla="*/ 32 w 33"/>
                <a:gd name="T7" fmla="*/ 5 h 20"/>
              </a:gdLst>
              <a:ahLst/>
              <a:cxnLst>
                <a:cxn ang="0">
                  <a:pos x="T0" y="T1"/>
                </a:cxn>
                <a:cxn ang="0">
                  <a:pos x="T2" y="T3"/>
                </a:cxn>
                <a:cxn ang="0">
                  <a:pos x="T4" y="T5"/>
                </a:cxn>
                <a:cxn ang="0">
                  <a:pos x="T6" y="T7"/>
                </a:cxn>
              </a:cxnLst>
              <a:rect l="0" t="0" r="r" b="b"/>
              <a:pathLst>
                <a:path w="33" h="20">
                  <a:moveTo>
                    <a:pt x="32" y="5"/>
                  </a:moveTo>
                  <a:cubicBezTo>
                    <a:pt x="24" y="7"/>
                    <a:pt x="9" y="14"/>
                    <a:pt x="4" y="18"/>
                  </a:cubicBezTo>
                  <a:cubicBezTo>
                    <a:pt x="1" y="20"/>
                    <a:pt x="0" y="8"/>
                    <a:pt x="16" y="3"/>
                  </a:cubicBezTo>
                  <a:cubicBezTo>
                    <a:pt x="26" y="0"/>
                    <a:pt x="33" y="4"/>
                    <a:pt x="32" y="5"/>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0" name="Freeform 3620"/>
            <p:cNvSpPr/>
            <p:nvPr/>
          </p:nvSpPr>
          <p:spPr bwMode="auto">
            <a:xfrm>
              <a:off x="-8039894" y="-8551863"/>
              <a:ext cx="120650" cy="90488"/>
            </a:xfrm>
            <a:custGeom>
              <a:avLst/>
              <a:gdLst>
                <a:gd name="T0" fmla="*/ 1 w 32"/>
                <a:gd name="T1" fmla="*/ 4 h 24"/>
                <a:gd name="T2" fmla="*/ 26 w 32"/>
                <a:gd name="T3" fmla="*/ 22 h 24"/>
                <a:gd name="T4" fmla="*/ 17 w 32"/>
                <a:gd name="T5" fmla="*/ 5 h 24"/>
                <a:gd name="T6" fmla="*/ 1 w 32"/>
                <a:gd name="T7" fmla="*/ 4 h 24"/>
              </a:gdLst>
              <a:ahLst/>
              <a:cxnLst>
                <a:cxn ang="0">
                  <a:pos x="T0" y="T1"/>
                </a:cxn>
                <a:cxn ang="0">
                  <a:pos x="T2" y="T3"/>
                </a:cxn>
                <a:cxn ang="0">
                  <a:pos x="T4" y="T5"/>
                </a:cxn>
                <a:cxn ang="0">
                  <a:pos x="T6" y="T7"/>
                </a:cxn>
              </a:cxnLst>
              <a:rect l="0" t="0" r="r" b="b"/>
              <a:pathLst>
                <a:path w="32" h="24">
                  <a:moveTo>
                    <a:pt x="1" y="4"/>
                  </a:moveTo>
                  <a:cubicBezTo>
                    <a:pt x="9" y="7"/>
                    <a:pt x="22" y="17"/>
                    <a:pt x="26" y="22"/>
                  </a:cubicBezTo>
                  <a:cubicBezTo>
                    <a:pt x="28" y="24"/>
                    <a:pt x="32" y="13"/>
                    <a:pt x="17" y="5"/>
                  </a:cubicBezTo>
                  <a:cubicBezTo>
                    <a:pt x="8" y="0"/>
                    <a:pt x="0" y="3"/>
                    <a:pt x="1"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1" name="Freeform 3621"/>
            <p:cNvSpPr/>
            <p:nvPr/>
          </p:nvSpPr>
          <p:spPr bwMode="auto">
            <a:xfrm>
              <a:off x="-8182769" y="-8455025"/>
              <a:ext cx="87313" cy="41275"/>
            </a:xfrm>
            <a:custGeom>
              <a:avLst/>
              <a:gdLst>
                <a:gd name="T0" fmla="*/ 22 w 23"/>
                <a:gd name="T1" fmla="*/ 11 h 11"/>
                <a:gd name="T2" fmla="*/ 23 w 23"/>
                <a:gd name="T3" fmla="*/ 11 h 11"/>
                <a:gd name="T4" fmla="*/ 1 w 23"/>
                <a:gd name="T5" fmla="*/ 4 h 11"/>
                <a:gd name="T6" fmla="*/ 0 w 23"/>
                <a:gd name="T7" fmla="*/ 5 h 11"/>
                <a:gd name="T8" fmla="*/ 1 w 23"/>
                <a:gd name="T9" fmla="*/ 7 h 11"/>
                <a:gd name="T10" fmla="*/ 22 w 23"/>
                <a:gd name="T11" fmla="*/ 11 h 11"/>
              </a:gdLst>
              <a:ahLst/>
              <a:cxnLst>
                <a:cxn ang="0">
                  <a:pos x="T0" y="T1"/>
                </a:cxn>
                <a:cxn ang="0">
                  <a:pos x="T2" y="T3"/>
                </a:cxn>
                <a:cxn ang="0">
                  <a:pos x="T4" y="T5"/>
                </a:cxn>
                <a:cxn ang="0">
                  <a:pos x="T6" y="T7"/>
                </a:cxn>
                <a:cxn ang="0">
                  <a:pos x="T8" y="T9"/>
                </a:cxn>
                <a:cxn ang="0">
                  <a:pos x="T10" y="T11"/>
                </a:cxn>
              </a:cxnLst>
              <a:rect l="0" t="0" r="r" b="b"/>
              <a:pathLst>
                <a:path w="23" h="11">
                  <a:moveTo>
                    <a:pt x="22" y="11"/>
                  </a:moveTo>
                  <a:cubicBezTo>
                    <a:pt x="22" y="11"/>
                    <a:pt x="23" y="11"/>
                    <a:pt x="23" y="11"/>
                  </a:cubicBezTo>
                  <a:cubicBezTo>
                    <a:pt x="23" y="4"/>
                    <a:pt x="8" y="0"/>
                    <a:pt x="1" y="4"/>
                  </a:cubicBezTo>
                  <a:cubicBezTo>
                    <a:pt x="0" y="5"/>
                    <a:pt x="0" y="5"/>
                    <a:pt x="0" y="5"/>
                  </a:cubicBezTo>
                  <a:cubicBezTo>
                    <a:pt x="0" y="5"/>
                    <a:pt x="1" y="6"/>
                    <a:pt x="1" y="7"/>
                  </a:cubicBezTo>
                  <a:cubicBezTo>
                    <a:pt x="6" y="3"/>
                    <a:pt x="17" y="5"/>
                    <a:pt x="22" y="11"/>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2" name="Freeform 3623"/>
            <p:cNvSpPr/>
            <p:nvPr/>
          </p:nvSpPr>
          <p:spPr bwMode="auto">
            <a:xfrm>
              <a:off x="-8265319" y="-8477251"/>
              <a:ext cx="101600" cy="98425"/>
            </a:xfrm>
            <a:custGeom>
              <a:avLst/>
              <a:gdLst>
                <a:gd name="T0" fmla="*/ 15 w 27"/>
                <a:gd name="T1" fmla="*/ 1 h 26"/>
                <a:gd name="T2" fmla="*/ 1 w 27"/>
                <a:gd name="T3" fmla="*/ 12 h 26"/>
                <a:gd name="T4" fmla="*/ 13 w 27"/>
                <a:gd name="T5" fmla="*/ 26 h 26"/>
                <a:gd name="T6" fmla="*/ 27 w 27"/>
                <a:gd name="T7" fmla="*/ 14 h 26"/>
                <a:gd name="T8" fmla="*/ 15 w 27"/>
                <a:gd name="T9" fmla="*/ 1 h 26"/>
              </a:gdLst>
              <a:ahLst/>
              <a:cxnLst>
                <a:cxn ang="0">
                  <a:pos x="T0" y="T1"/>
                </a:cxn>
                <a:cxn ang="0">
                  <a:pos x="T2" y="T3"/>
                </a:cxn>
                <a:cxn ang="0">
                  <a:pos x="T4" y="T5"/>
                </a:cxn>
                <a:cxn ang="0">
                  <a:pos x="T6" y="T7"/>
                </a:cxn>
                <a:cxn ang="0">
                  <a:pos x="T8" y="T9"/>
                </a:cxn>
              </a:cxnLst>
              <a:rect l="0" t="0" r="r" b="b"/>
              <a:pathLst>
                <a:path w="27" h="26">
                  <a:moveTo>
                    <a:pt x="15" y="1"/>
                  </a:moveTo>
                  <a:cubicBezTo>
                    <a:pt x="8" y="0"/>
                    <a:pt x="1" y="5"/>
                    <a:pt x="1" y="12"/>
                  </a:cubicBezTo>
                  <a:cubicBezTo>
                    <a:pt x="0" y="19"/>
                    <a:pt x="5" y="25"/>
                    <a:pt x="13" y="26"/>
                  </a:cubicBezTo>
                  <a:cubicBezTo>
                    <a:pt x="20" y="26"/>
                    <a:pt x="26" y="21"/>
                    <a:pt x="27" y="14"/>
                  </a:cubicBezTo>
                  <a:cubicBezTo>
                    <a:pt x="27" y="8"/>
                    <a:pt x="22" y="1"/>
                    <a:pt x="15" y="1"/>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3" name="Freeform 3624"/>
            <p:cNvSpPr/>
            <p:nvPr/>
          </p:nvSpPr>
          <p:spPr bwMode="auto">
            <a:xfrm>
              <a:off x="-8257381" y="-8480426"/>
              <a:ext cx="57150" cy="119063"/>
            </a:xfrm>
            <a:custGeom>
              <a:avLst/>
              <a:gdLst>
                <a:gd name="T0" fmla="*/ 0 w 36"/>
                <a:gd name="T1" fmla="*/ 7 h 75"/>
                <a:gd name="T2" fmla="*/ 10 w 36"/>
                <a:gd name="T3" fmla="*/ 0 h 75"/>
                <a:gd name="T4" fmla="*/ 36 w 36"/>
                <a:gd name="T5" fmla="*/ 73 h 75"/>
                <a:gd name="T6" fmla="*/ 21 w 36"/>
                <a:gd name="T7" fmla="*/ 75 h 75"/>
                <a:gd name="T8" fmla="*/ 0 w 36"/>
                <a:gd name="T9" fmla="*/ 7 h 75"/>
              </a:gdLst>
              <a:ahLst/>
              <a:cxnLst>
                <a:cxn ang="0">
                  <a:pos x="T0" y="T1"/>
                </a:cxn>
                <a:cxn ang="0">
                  <a:pos x="T2" y="T3"/>
                </a:cxn>
                <a:cxn ang="0">
                  <a:pos x="T4" y="T5"/>
                </a:cxn>
                <a:cxn ang="0">
                  <a:pos x="T6" y="T7"/>
                </a:cxn>
                <a:cxn ang="0">
                  <a:pos x="T8" y="T9"/>
                </a:cxn>
              </a:cxnLst>
              <a:rect l="0" t="0" r="r" b="b"/>
              <a:pathLst>
                <a:path w="36" h="75">
                  <a:moveTo>
                    <a:pt x="0" y="7"/>
                  </a:moveTo>
                  <a:lnTo>
                    <a:pt x="10" y="0"/>
                  </a:lnTo>
                  <a:lnTo>
                    <a:pt x="36" y="73"/>
                  </a:lnTo>
                  <a:lnTo>
                    <a:pt x="21" y="75"/>
                  </a:lnTo>
                  <a:lnTo>
                    <a:pt x="0" y="7"/>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4" name="Freeform 3625"/>
            <p:cNvSpPr/>
            <p:nvPr/>
          </p:nvSpPr>
          <p:spPr bwMode="auto">
            <a:xfrm>
              <a:off x="-8227219" y="-8480426"/>
              <a:ext cx="44450" cy="104775"/>
            </a:xfrm>
            <a:custGeom>
              <a:avLst/>
              <a:gdLst>
                <a:gd name="T0" fmla="*/ 5 w 28"/>
                <a:gd name="T1" fmla="*/ 0 h 66"/>
                <a:gd name="T2" fmla="*/ 0 w 28"/>
                <a:gd name="T3" fmla="*/ 0 h 66"/>
                <a:gd name="T4" fmla="*/ 21 w 28"/>
                <a:gd name="T5" fmla="*/ 66 h 66"/>
                <a:gd name="T6" fmla="*/ 28 w 28"/>
                <a:gd name="T7" fmla="*/ 64 h 66"/>
                <a:gd name="T8" fmla="*/ 5 w 28"/>
                <a:gd name="T9" fmla="*/ 0 h 66"/>
              </a:gdLst>
              <a:ahLst/>
              <a:cxnLst>
                <a:cxn ang="0">
                  <a:pos x="T0" y="T1"/>
                </a:cxn>
                <a:cxn ang="0">
                  <a:pos x="T2" y="T3"/>
                </a:cxn>
                <a:cxn ang="0">
                  <a:pos x="T4" y="T5"/>
                </a:cxn>
                <a:cxn ang="0">
                  <a:pos x="T6" y="T7"/>
                </a:cxn>
                <a:cxn ang="0">
                  <a:pos x="T8" y="T9"/>
                </a:cxn>
              </a:cxnLst>
              <a:rect l="0" t="0" r="r" b="b"/>
              <a:pathLst>
                <a:path w="28" h="66">
                  <a:moveTo>
                    <a:pt x="5" y="0"/>
                  </a:moveTo>
                  <a:lnTo>
                    <a:pt x="0" y="0"/>
                  </a:lnTo>
                  <a:lnTo>
                    <a:pt x="21" y="66"/>
                  </a:lnTo>
                  <a:lnTo>
                    <a:pt x="28" y="64"/>
                  </a:lnTo>
                  <a:lnTo>
                    <a:pt x="5" y="0"/>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5" name="Freeform 3626"/>
            <p:cNvSpPr/>
            <p:nvPr/>
          </p:nvSpPr>
          <p:spPr bwMode="auto">
            <a:xfrm>
              <a:off x="-8122444" y="-8439151"/>
              <a:ext cx="104775" cy="101600"/>
            </a:xfrm>
            <a:custGeom>
              <a:avLst/>
              <a:gdLst>
                <a:gd name="T0" fmla="*/ 15 w 28"/>
                <a:gd name="T1" fmla="*/ 0 h 27"/>
                <a:gd name="T2" fmla="*/ 1 w 28"/>
                <a:gd name="T3" fmla="*/ 12 h 27"/>
                <a:gd name="T4" fmla="*/ 13 w 28"/>
                <a:gd name="T5" fmla="*/ 26 h 27"/>
                <a:gd name="T6" fmla="*/ 27 w 28"/>
                <a:gd name="T7" fmla="*/ 14 h 27"/>
                <a:gd name="T8" fmla="*/ 15 w 28"/>
                <a:gd name="T9" fmla="*/ 0 h 27"/>
              </a:gdLst>
              <a:ahLst/>
              <a:cxnLst>
                <a:cxn ang="0">
                  <a:pos x="T0" y="T1"/>
                </a:cxn>
                <a:cxn ang="0">
                  <a:pos x="T2" y="T3"/>
                </a:cxn>
                <a:cxn ang="0">
                  <a:pos x="T4" y="T5"/>
                </a:cxn>
                <a:cxn ang="0">
                  <a:pos x="T6" y="T7"/>
                </a:cxn>
                <a:cxn ang="0">
                  <a:pos x="T8" y="T9"/>
                </a:cxn>
              </a:cxnLst>
              <a:rect l="0" t="0" r="r" b="b"/>
              <a:pathLst>
                <a:path w="28" h="27">
                  <a:moveTo>
                    <a:pt x="15" y="0"/>
                  </a:moveTo>
                  <a:cubicBezTo>
                    <a:pt x="8" y="0"/>
                    <a:pt x="2" y="5"/>
                    <a:pt x="1" y="12"/>
                  </a:cubicBezTo>
                  <a:cubicBezTo>
                    <a:pt x="0" y="19"/>
                    <a:pt x="6" y="25"/>
                    <a:pt x="13" y="26"/>
                  </a:cubicBezTo>
                  <a:cubicBezTo>
                    <a:pt x="20" y="27"/>
                    <a:pt x="27" y="21"/>
                    <a:pt x="27" y="14"/>
                  </a:cubicBezTo>
                  <a:cubicBezTo>
                    <a:pt x="28" y="7"/>
                    <a:pt x="23" y="1"/>
                    <a:pt x="15" y="0"/>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6" name="Freeform 3627"/>
            <p:cNvSpPr/>
            <p:nvPr/>
          </p:nvSpPr>
          <p:spPr bwMode="auto">
            <a:xfrm>
              <a:off x="-8114506" y="-8443913"/>
              <a:ext cx="55563" cy="120650"/>
            </a:xfrm>
            <a:custGeom>
              <a:avLst/>
              <a:gdLst>
                <a:gd name="T0" fmla="*/ 0 w 35"/>
                <a:gd name="T1" fmla="*/ 8 h 76"/>
                <a:gd name="T2" fmla="*/ 9 w 35"/>
                <a:gd name="T3" fmla="*/ 0 h 76"/>
                <a:gd name="T4" fmla="*/ 35 w 35"/>
                <a:gd name="T5" fmla="*/ 76 h 76"/>
                <a:gd name="T6" fmla="*/ 24 w 35"/>
                <a:gd name="T7" fmla="*/ 76 h 76"/>
                <a:gd name="T8" fmla="*/ 0 w 35"/>
                <a:gd name="T9" fmla="*/ 8 h 76"/>
              </a:gdLst>
              <a:ahLst/>
              <a:cxnLst>
                <a:cxn ang="0">
                  <a:pos x="T0" y="T1"/>
                </a:cxn>
                <a:cxn ang="0">
                  <a:pos x="T2" y="T3"/>
                </a:cxn>
                <a:cxn ang="0">
                  <a:pos x="T4" y="T5"/>
                </a:cxn>
                <a:cxn ang="0">
                  <a:pos x="T6" y="T7"/>
                </a:cxn>
                <a:cxn ang="0">
                  <a:pos x="T8" y="T9"/>
                </a:cxn>
              </a:cxnLst>
              <a:rect l="0" t="0" r="r" b="b"/>
              <a:pathLst>
                <a:path w="35" h="76">
                  <a:moveTo>
                    <a:pt x="0" y="8"/>
                  </a:moveTo>
                  <a:lnTo>
                    <a:pt x="9" y="0"/>
                  </a:lnTo>
                  <a:lnTo>
                    <a:pt x="35" y="76"/>
                  </a:lnTo>
                  <a:lnTo>
                    <a:pt x="24" y="76"/>
                  </a:lnTo>
                  <a:lnTo>
                    <a:pt x="0" y="8"/>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7" name="Freeform 3628"/>
            <p:cNvSpPr/>
            <p:nvPr/>
          </p:nvSpPr>
          <p:spPr bwMode="auto">
            <a:xfrm>
              <a:off x="-8084344" y="-8447088"/>
              <a:ext cx="44450" cy="112713"/>
            </a:xfrm>
            <a:custGeom>
              <a:avLst/>
              <a:gdLst>
                <a:gd name="T0" fmla="*/ 7 w 28"/>
                <a:gd name="T1" fmla="*/ 2 h 71"/>
                <a:gd name="T2" fmla="*/ 0 w 28"/>
                <a:gd name="T3" fmla="*/ 0 h 71"/>
                <a:gd name="T4" fmla="*/ 24 w 28"/>
                <a:gd name="T5" fmla="*/ 71 h 71"/>
                <a:gd name="T6" fmla="*/ 28 w 28"/>
                <a:gd name="T7" fmla="*/ 66 h 71"/>
                <a:gd name="T8" fmla="*/ 7 w 28"/>
                <a:gd name="T9" fmla="*/ 2 h 71"/>
              </a:gdLst>
              <a:ahLst/>
              <a:cxnLst>
                <a:cxn ang="0">
                  <a:pos x="T0" y="T1"/>
                </a:cxn>
                <a:cxn ang="0">
                  <a:pos x="T2" y="T3"/>
                </a:cxn>
                <a:cxn ang="0">
                  <a:pos x="T4" y="T5"/>
                </a:cxn>
                <a:cxn ang="0">
                  <a:pos x="T6" y="T7"/>
                </a:cxn>
                <a:cxn ang="0">
                  <a:pos x="T8" y="T9"/>
                </a:cxn>
              </a:cxnLst>
              <a:rect l="0" t="0" r="r" b="b"/>
              <a:pathLst>
                <a:path w="28" h="71">
                  <a:moveTo>
                    <a:pt x="7" y="2"/>
                  </a:moveTo>
                  <a:lnTo>
                    <a:pt x="0" y="0"/>
                  </a:lnTo>
                  <a:lnTo>
                    <a:pt x="24" y="71"/>
                  </a:lnTo>
                  <a:lnTo>
                    <a:pt x="28" y="66"/>
                  </a:lnTo>
                  <a:lnTo>
                    <a:pt x="7" y="2"/>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8" name="Freeform 3629"/>
            <p:cNvSpPr/>
            <p:nvPr/>
          </p:nvSpPr>
          <p:spPr bwMode="auto">
            <a:xfrm>
              <a:off x="-7844631" y="-8372476"/>
              <a:ext cx="63500" cy="65088"/>
            </a:xfrm>
            <a:custGeom>
              <a:avLst/>
              <a:gdLst>
                <a:gd name="T0" fmla="*/ 9 w 17"/>
                <a:gd name="T1" fmla="*/ 1 h 17"/>
                <a:gd name="T2" fmla="*/ 1 w 17"/>
                <a:gd name="T3" fmla="*/ 8 h 17"/>
                <a:gd name="T4" fmla="*/ 7 w 17"/>
                <a:gd name="T5" fmla="*/ 17 h 17"/>
                <a:gd name="T6" fmla="*/ 16 w 17"/>
                <a:gd name="T7" fmla="*/ 10 h 17"/>
                <a:gd name="T8" fmla="*/ 9 w 17"/>
                <a:gd name="T9" fmla="*/ 1 h 17"/>
              </a:gdLst>
              <a:ahLst/>
              <a:cxnLst>
                <a:cxn ang="0">
                  <a:pos x="T0" y="T1"/>
                </a:cxn>
                <a:cxn ang="0">
                  <a:pos x="T2" y="T3"/>
                </a:cxn>
                <a:cxn ang="0">
                  <a:pos x="T4" y="T5"/>
                </a:cxn>
                <a:cxn ang="0">
                  <a:pos x="T6" y="T7"/>
                </a:cxn>
                <a:cxn ang="0">
                  <a:pos x="T8" y="T9"/>
                </a:cxn>
              </a:cxnLst>
              <a:rect l="0" t="0" r="r" b="b"/>
              <a:pathLst>
                <a:path w="17" h="17">
                  <a:moveTo>
                    <a:pt x="9" y="1"/>
                  </a:moveTo>
                  <a:cubicBezTo>
                    <a:pt x="5" y="0"/>
                    <a:pt x="1" y="3"/>
                    <a:pt x="1" y="8"/>
                  </a:cubicBezTo>
                  <a:cubicBezTo>
                    <a:pt x="0" y="12"/>
                    <a:pt x="3" y="16"/>
                    <a:pt x="7" y="17"/>
                  </a:cubicBezTo>
                  <a:cubicBezTo>
                    <a:pt x="12" y="17"/>
                    <a:pt x="16" y="14"/>
                    <a:pt x="16" y="10"/>
                  </a:cubicBezTo>
                  <a:cubicBezTo>
                    <a:pt x="17" y="6"/>
                    <a:pt x="14" y="2"/>
                    <a:pt x="9" y="1"/>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9" name="Freeform 3630"/>
            <p:cNvSpPr/>
            <p:nvPr/>
          </p:nvSpPr>
          <p:spPr bwMode="auto">
            <a:xfrm>
              <a:off x="-8246269" y="-8416926"/>
              <a:ext cx="176213" cy="176213"/>
            </a:xfrm>
            <a:custGeom>
              <a:avLst/>
              <a:gdLst>
                <a:gd name="T0" fmla="*/ 28 w 47"/>
                <a:gd name="T1" fmla="*/ 2 h 47"/>
                <a:gd name="T2" fmla="*/ 2 w 47"/>
                <a:gd name="T3" fmla="*/ 20 h 47"/>
                <a:gd name="T4" fmla="*/ 20 w 47"/>
                <a:gd name="T5" fmla="*/ 45 h 47"/>
                <a:gd name="T6" fmla="*/ 45 w 47"/>
                <a:gd name="T7" fmla="*/ 28 h 47"/>
                <a:gd name="T8" fmla="*/ 28 w 47"/>
                <a:gd name="T9" fmla="*/ 2 h 47"/>
              </a:gdLst>
              <a:ahLst/>
              <a:cxnLst>
                <a:cxn ang="0">
                  <a:pos x="T0" y="T1"/>
                </a:cxn>
                <a:cxn ang="0">
                  <a:pos x="T2" y="T3"/>
                </a:cxn>
                <a:cxn ang="0">
                  <a:pos x="T4" y="T5"/>
                </a:cxn>
                <a:cxn ang="0">
                  <a:pos x="T6" y="T7"/>
                </a:cxn>
                <a:cxn ang="0">
                  <a:pos x="T8" y="T9"/>
                </a:cxn>
              </a:cxnLst>
              <a:rect l="0" t="0" r="r" b="b"/>
              <a:pathLst>
                <a:path w="47" h="47">
                  <a:moveTo>
                    <a:pt x="28" y="2"/>
                  </a:moveTo>
                  <a:cubicBezTo>
                    <a:pt x="16" y="0"/>
                    <a:pt x="4" y="8"/>
                    <a:pt x="2" y="20"/>
                  </a:cubicBezTo>
                  <a:cubicBezTo>
                    <a:pt x="0" y="32"/>
                    <a:pt x="8" y="43"/>
                    <a:pt x="20" y="45"/>
                  </a:cubicBezTo>
                  <a:cubicBezTo>
                    <a:pt x="32" y="47"/>
                    <a:pt x="43" y="40"/>
                    <a:pt x="45" y="28"/>
                  </a:cubicBezTo>
                  <a:cubicBezTo>
                    <a:pt x="47" y="16"/>
                    <a:pt x="40" y="4"/>
                    <a:pt x="28" y="2"/>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0" name="Freeform 3631"/>
            <p:cNvSpPr/>
            <p:nvPr/>
          </p:nvSpPr>
          <p:spPr bwMode="auto">
            <a:xfrm>
              <a:off x="-8152606" y="-8378826"/>
              <a:ext cx="57150" cy="55563"/>
            </a:xfrm>
            <a:custGeom>
              <a:avLst/>
              <a:gdLst>
                <a:gd name="T0" fmla="*/ 9 w 15"/>
                <a:gd name="T1" fmla="*/ 1 h 15"/>
                <a:gd name="T2" fmla="*/ 1 w 15"/>
                <a:gd name="T3" fmla="*/ 7 h 15"/>
                <a:gd name="T4" fmla="*/ 6 w 15"/>
                <a:gd name="T5" fmla="*/ 15 h 15"/>
                <a:gd name="T6" fmla="*/ 15 w 15"/>
                <a:gd name="T7" fmla="*/ 9 h 15"/>
                <a:gd name="T8" fmla="*/ 9 w 15"/>
                <a:gd name="T9" fmla="*/ 1 h 15"/>
              </a:gdLst>
              <a:ahLst/>
              <a:cxnLst>
                <a:cxn ang="0">
                  <a:pos x="T0" y="T1"/>
                </a:cxn>
                <a:cxn ang="0">
                  <a:pos x="T2" y="T3"/>
                </a:cxn>
                <a:cxn ang="0">
                  <a:pos x="T4" y="T5"/>
                </a:cxn>
                <a:cxn ang="0">
                  <a:pos x="T6" y="T7"/>
                </a:cxn>
                <a:cxn ang="0">
                  <a:pos x="T8" y="T9"/>
                </a:cxn>
              </a:cxnLst>
              <a:rect l="0" t="0" r="r" b="b"/>
              <a:pathLst>
                <a:path w="15" h="15">
                  <a:moveTo>
                    <a:pt x="9" y="1"/>
                  </a:moveTo>
                  <a:cubicBezTo>
                    <a:pt x="5" y="0"/>
                    <a:pt x="2" y="3"/>
                    <a:pt x="1" y="7"/>
                  </a:cubicBezTo>
                  <a:cubicBezTo>
                    <a:pt x="0" y="10"/>
                    <a:pt x="3" y="14"/>
                    <a:pt x="6" y="15"/>
                  </a:cubicBezTo>
                  <a:cubicBezTo>
                    <a:pt x="10" y="15"/>
                    <a:pt x="14" y="13"/>
                    <a:pt x="15" y="9"/>
                  </a:cubicBezTo>
                  <a:cubicBezTo>
                    <a:pt x="15" y="5"/>
                    <a:pt x="13" y="2"/>
                    <a:pt x="9" y="1"/>
                  </a:cubicBezTo>
                  <a:close/>
                </a:path>
              </a:pathLst>
            </a:custGeom>
            <a:solidFill>
              <a:srgbClr val="F6B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1" name="Freeform 3632"/>
            <p:cNvSpPr/>
            <p:nvPr/>
          </p:nvSpPr>
          <p:spPr bwMode="auto">
            <a:xfrm>
              <a:off x="-8287544" y="-8361363"/>
              <a:ext cx="101600" cy="101600"/>
            </a:xfrm>
            <a:custGeom>
              <a:avLst/>
              <a:gdLst>
                <a:gd name="T0" fmla="*/ 16 w 27"/>
                <a:gd name="T1" fmla="*/ 1 h 27"/>
                <a:gd name="T2" fmla="*/ 1 w 27"/>
                <a:gd name="T3" fmla="*/ 11 h 27"/>
                <a:gd name="T4" fmla="*/ 11 w 27"/>
                <a:gd name="T5" fmla="*/ 26 h 27"/>
                <a:gd name="T6" fmla="*/ 26 w 27"/>
                <a:gd name="T7" fmla="*/ 16 h 27"/>
                <a:gd name="T8" fmla="*/ 16 w 27"/>
                <a:gd name="T9" fmla="*/ 1 h 27"/>
              </a:gdLst>
              <a:ahLst/>
              <a:cxnLst>
                <a:cxn ang="0">
                  <a:pos x="T0" y="T1"/>
                </a:cxn>
                <a:cxn ang="0">
                  <a:pos x="T2" y="T3"/>
                </a:cxn>
                <a:cxn ang="0">
                  <a:pos x="T4" y="T5"/>
                </a:cxn>
                <a:cxn ang="0">
                  <a:pos x="T6" y="T7"/>
                </a:cxn>
                <a:cxn ang="0">
                  <a:pos x="T8" y="T9"/>
                </a:cxn>
              </a:cxnLst>
              <a:rect l="0" t="0" r="r" b="b"/>
              <a:pathLst>
                <a:path w="27" h="27">
                  <a:moveTo>
                    <a:pt x="16" y="1"/>
                  </a:moveTo>
                  <a:cubicBezTo>
                    <a:pt x="9" y="0"/>
                    <a:pt x="2" y="5"/>
                    <a:pt x="1" y="11"/>
                  </a:cubicBezTo>
                  <a:cubicBezTo>
                    <a:pt x="0" y="18"/>
                    <a:pt x="4" y="24"/>
                    <a:pt x="11" y="26"/>
                  </a:cubicBezTo>
                  <a:cubicBezTo>
                    <a:pt x="18" y="27"/>
                    <a:pt x="24" y="22"/>
                    <a:pt x="26" y="16"/>
                  </a:cubicBezTo>
                  <a:cubicBezTo>
                    <a:pt x="27" y="9"/>
                    <a:pt x="22" y="3"/>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2" name="Freeform 3633"/>
            <p:cNvSpPr/>
            <p:nvPr/>
          </p:nvSpPr>
          <p:spPr bwMode="auto">
            <a:xfrm>
              <a:off x="-8152606" y="-8331201"/>
              <a:ext cx="101600" cy="98425"/>
            </a:xfrm>
            <a:custGeom>
              <a:avLst/>
              <a:gdLst>
                <a:gd name="T0" fmla="*/ 16 w 27"/>
                <a:gd name="T1" fmla="*/ 1 h 26"/>
                <a:gd name="T2" fmla="*/ 1 w 27"/>
                <a:gd name="T3" fmla="*/ 11 h 26"/>
                <a:gd name="T4" fmla="*/ 11 w 27"/>
                <a:gd name="T5" fmla="*/ 25 h 26"/>
                <a:gd name="T6" fmla="*/ 26 w 27"/>
                <a:gd name="T7" fmla="*/ 15 h 26"/>
                <a:gd name="T8" fmla="*/ 16 w 27"/>
                <a:gd name="T9" fmla="*/ 1 h 26"/>
              </a:gdLst>
              <a:ahLst/>
              <a:cxnLst>
                <a:cxn ang="0">
                  <a:pos x="T0" y="T1"/>
                </a:cxn>
                <a:cxn ang="0">
                  <a:pos x="T2" y="T3"/>
                </a:cxn>
                <a:cxn ang="0">
                  <a:pos x="T4" y="T5"/>
                </a:cxn>
                <a:cxn ang="0">
                  <a:pos x="T6" y="T7"/>
                </a:cxn>
                <a:cxn ang="0">
                  <a:pos x="T8" y="T9"/>
                </a:cxn>
              </a:cxnLst>
              <a:rect l="0" t="0" r="r" b="b"/>
              <a:pathLst>
                <a:path w="27" h="26">
                  <a:moveTo>
                    <a:pt x="16" y="1"/>
                  </a:moveTo>
                  <a:cubicBezTo>
                    <a:pt x="9" y="0"/>
                    <a:pt x="3" y="4"/>
                    <a:pt x="1" y="11"/>
                  </a:cubicBezTo>
                  <a:cubicBezTo>
                    <a:pt x="0" y="18"/>
                    <a:pt x="5" y="24"/>
                    <a:pt x="11" y="25"/>
                  </a:cubicBezTo>
                  <a:cubicBezTo>
                    <a:pt x="18" y="26"/>
                    <a:pt x="25" y="22"/>
                    <a:pt x="26" y="15"/>
                  </a:cubicBezTo>
                  <a:cubicBezTo>
                    <a:pt x="27" y="9"/>
                    <a:pt x="23" y="2"/>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3" name="Freeform 3634"/>
            <p:cNvSpPr/>
            <p:nvPr/>
          </p:nvSpPr>
          <p:spPr bwMode="auto">
            <a:xfrm>
              <a:off x="-8265319" y="-8289926"/>
              <a:ext cx="46038" cy="19050"/>
            </a:xfrm>
            <a:custGeom>
              <a:avLst/>
              <a:gdLst>
                <a:gd name="T0" fmla="*/ 6 w 12"/>
                <a:gd name="T1" fmla="*/ 1 h 5"/>
                <a:gd name="T2" fmla="*/ 0 w 12"/>
                <a:gd name="T3" fmla="*/ 1 h 5"/>
                <a:gd name="T4" fmla="*/ 6 w 12"/>
                <a:gd name="T5" fmla="*/ 4 h 5"/>
                <a:gd name="T6" fmla="*/ 12 w 12"/>
                <a:gd name="T7" fmla="*/ 4 h 5"/>
                <a:gd name="T8" fmla="*/ 6 w 12"/>
                <a:gd name="T9" fmla="*/ 1 h 5"/>
              </a:gdLst>
              <a:ahLst/>
              <a:cxnLst>
                <a:cxn ang="0">
                  <a:pos x="T0" y="T1"/>
                </a:cxn>
                <a:cxn ang="0">
                  <a:pos x="T2" y="T3"/>
                </a:cxn>
                <a:cxn ang="0">
                  <a:pos x="T4" y="T5"/>
                </a:cxn>
                <a:cxn ang="0">
                  <a:pos x="T6" y="T7"/>
                </a:cxn>
                <a:cxn ang="0">
                  <a:pos x="T8" y="T9"/>
                </a:cxn>
              </a:cxnLst>
              <a:rect l="0" t="0" r="r" b="b"/>
              <a:pathLst>
                <a:path w="12" h="5">
                  <a:moveTo>
                    <a:pt x="6" y="1"/>
                  </a:moveTo>
                  <a:cubicBezTo>
                    <a:pt x="3" y="0"/>
                    <a:pt x="0" y="1"/>
                    <a:pt x="0" y="1"/>
                  </a:cubicBezTo>
                  <a:cubicBezTo>
                    <a:pt x="0" y="2"/>
                    <a:pt x="2" y="4"/>
                    <a:pt x="6" y="4"/>
                  </a:cubicBezTo>
                  <a:cubicBezTo>
                    <a:pt x="9" y="5"/>
                    <a:pt x="12" y="5"/>
                    <a:pt x="12" y="4"/>
                  </a:cubicBezTo>
                  <a:cubicBezTo>
                    <a:pt x="12" y="3"/>
                    <a:pt x="10" y="2"/>
                    <a:pt x="6"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4" name="Freeform 3635"/>
            <p:cNvSpPr/>
            <p:nvPr/>
          </p:nvSpPr>
          <p:spPr bwMode="auto">
            <a:xfrm>
              <a:off x="-8128794" y="-8262938"/>
              <a:ext cx="47625" cy="19050"/>
            </a:xfrm>
            <a:custGeom>
              <a:avLst/>
              <a:gdLst>
                <a:gd name="T0" fmla="*/ 7 w 13"/>
                <a:gd name="T1" fmla="*/ 1 h 5"/>
                <a:gd name="T2" fmla="*/ 0 w 13"/>
                <a:gd name="T3" fmla="*/ 1 h 5"/>
                <a:gd name="T4" fmla="*/ 6 w 13"/>
                <a:gd name="T5" fmla="*/ 4 h 5"/>
                <a:gd name="T6" fmla="*/ 12 w 13"/>
                <a:gd name="T7" fmla="*/ 4 h 5"/>
                <a:gd name="T8" fmla="*/ 7 w 13"/>
                <a:gd name="T9" fmla="*/ 1 h 5"/>
              </a:gdLst>
              <a:ahLst/>
              <a:cxnLst>
                <a:cxn ang="0">
                  <a:pos x="T0" y="T1"/>
                </a:cxn>
                <a:cxn ang="0">
                  <a:pos x="T2" y="T3"/>
                </a:cxn>
                <a:cxn ang="0">
                  <a:pos x="T4" y="T5"/>
                </a:cxn>
                <a:cxn ang="0">
                  <a:pos x="T6" y="T7"/>
                </a:cxn>
                <a:cxn ang="0">
                  <a:pos x="T8" y="T9"/>
                </a:cxn>
              </a:cxnLst>
              <a:rect l="0" t="0" r="r" b="b"/>
              <a:pathLst>
                <a:path w="13" h="5">
                  <a:moveTo>
                    <a:pt x="7" y="1"/>
                  </a:moveTo>
                  <a:cubicBezTo>
                    <a:pt x="3" y="0"/>
                    <a:pt x="1" y="1"/>
                    <a:pt x="0" y="1"/>
                  </a:cubicBezTo>
                  <a:cubicBezTo>
                    <a:pt x="0" y="2"/>
                    <a:pt x="3" y="4"/>
                    <a:pt x="6" y="4"/>
                  </a:cubicBezTo>
                  <a:cubicBezTo>
                    <a:pt x="9" y="5"/>
                    <a:pt x="12" y="5"/>
                    <a:pt x="12" y="4"/>
                  </a:cubicBezTo>
                  <a:cubicBezTo>
                    <a:pt x="13" y="3"/>
                    <a:pt x="10" y="2"/>
                    <a:pt x="7"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5" name="Freeform 3636"/>
            <p:cNvSpPr/>
            <p:nvPr/>
          </p:nvSpPr>
          <p:spPr bwMode="auto">
            <a:xfrm>
              <a:off x="-9151144" y="-7591426"/>
              <a:ext cx="274638" cy="239713"/>
            </a:xfrm>
            <a:custGeom>
              <a:avLst/>
              <a:gdLst>
                <a:gd name="T0" fmla="*/ 73 w 73"/>
                <a:gd name="T1" fmla="*/ 26 h 64"/>
                <a:gd name="T2" fmla="*/ 13 w 73"/>
                <a:gd name="T3" fmla="*/ 0 h 64"/>
                <a:gd name="T4" fmla="*/ 38 w 73"/>
                <a:gd name="T5" fmla="*/ 57 h 64"/>
                <a:gd name="T6" fmla="*/ 73 w 73"/>
                <a:gd name="T7" fmla="*/ 26 h 64"/>
              </a:gdLst>
              <a:ahLst/>
              <a:cxnLst>
                <a:cxn ang="0">
                  <a:pos x="T0" y="T1"/>
                </a:cxn>
                <a:cxn ang="0">
                  <a:pos x="T2" y="T3"/>
                </a:cxn>
                <a:cxn ang="0">
                  <a:pos x="T4" y="T5"/>
                </a:cxn>
                <a:cxn ang="0">
                  <a:pos x="T6" y="T7"/>
                </a:cxn>
              </a:cxnLst>
              <a:rect l="0" t="0" r="r" b="b"/>
              <a:pathLst>
                <a:path w="73" h="64">
                  <a:moveTo>
                    <a:pt x="73" y="26"/>
                  </a:moveTo>
                  <a:cubicBezTo>
                    <a:pt x="13" y="0"/>
                    <a:pt x="13" y="0"/>
                    <a:pt x="13" y="0"/>
                  </a:cubicBezTo>
                  <a:cubicBezTo>
                    <a:pt x="0" y="13"/>
                    <a:pt x="10" y="54"/>
                    <a:pt x="38" y="57"/>
                  </a:cubicBezTo>
                  <a:cubicBezTo>
                    <a:pt x="38" y="58"/>
                    <a:pt x="69" y="64"/>
                    <a:pt x="73" y="26"/>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6" name="Freeform 3637"/>
            <p:cNvSpPr/>
            <p:nvPr/>
          </p:nvSpPr>
          <p:spPr bwMode="auto">
            <a:xfrm>
              <a:off x="-9090819" y="-7693026"/>
              <a:ext cx="255588" cy="168275"/>
            </a:xfrm>
            <a:custGeom>
              <a:avLst/>
              <a:gdLst>
                <a:gd name="T0" fmla="*/ 23 w 68"/>
                <a:gd name="T1" fmla="*/ 12 h 45"/>
                <a:gd name="T2" fmla="*/ 31 w 68"/>
                <a:gd name="T3" fmla="*/ 2 h 45"/>
                <a:gd name="T4" fmla="*/ 5 w 68"/>
                <a:gd name="T5" fmla="*/ 1 h 45"/>
                <a:gd name="T6" fmla="*/ 9 w 68"/>
                <a:gd name="T7" fmla="*/ 10 h 45"/>
                <a:gd name="T8" fmla="*/ 39 w 68"/>
                <a:gd name="T9" fmla="*/ 28 h 45"/>
                <a:gd name="T10" fmla="*/ 66 w 68"/>
                <a:gd name="T11" fmla="*/ 35 h 45"/>
                <a:gd name="T12" fmla="*/ 23 w 6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68" h="45">
                  <a:moveTo>
                    <a:pt x="23" y="12"/>
                  </a:moveTo>
                  <a:cubicBezTo>
                    <a:pt x="24" y="10"/>
                    <a:pt x="28" y="3"/>
                    <a:pt x="31" y="2"/>
                  </a:cubicBezTo>
                  <a:cubicBezTo>
                    <a:pt x="27" y="1"/>
                    <a:pt x="8" y="0"/>
                    <a:pt x="5" y="1"/>
                  </a:cubicBezTo>
                  <a:cubicBezTo>
                    <a:pt x="1" y="3"/>
                    <a:pt x="0" y="1"/>
                    <a:pt x="9" y="10"/>
                  </a:cubicBezTo>
                  <a:cubicBezTo>
                    <a:pt x="13" y="13"/>
                    <a:pt x="34" y="26"/>
                    <a:pt x="39" y="28"/>
                  </a:cubicBezTo>
                  <a:cubicBezTo>
                    <a:pt x="41" y="29"/>
                    <a:pt x="68" y="45"/>
                    <a:pt x="66" y="35"/>
                  </a:cubicBezTo>
                  <a:cubicBezTo>
                    <a:pt x="65" y="32"/>
                    <a:pt x="27" y="16"/>
                    <a:pt x="2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7" name="Freeform 3638"/>
            <p:cNvSpPr/>
            <p:nvPr/>
          </p:nvSpPr>
          <p:spPr bwMode="auto">
            <a:xfrm>
              <a:off x="-9187656" y="-7689851"/>
              <a:ext cx="390525" cy="258763"/>
            </a:xfrm>
            <a:custGeom>
              <a:avLst/>
              <a:gdLst>
                <a:gd name="T0" fmla="*/ 78 w 104"/>
                <a:gd name="T1" fmla="*/ 29 h 69"/>
                <a:gd name="T2" fmla="*/ 27 w 104"/>
                <a:gd name="T3" fmla="*/ 1 h 69"/>
                <a:gd name="T4" fmla="*/ 24 w 104"/>
                <a:gd name="T5" fmla="*/ 19 h 69"/>
                <a:gd name="T6" fmla="*/ 84 w 104"/>
                <a:gd name="T7" fmla="*/ 52 h 69"/>
                <a:gd name="T8" fmla="*/ 90 w 104"/>
                <a:gd name="T9" fmla="*/ 46 h 69"/>
                <a:gd name="T10" fmla="*/ 78 w 104"/>
                <a:gd name="T11" fmla="*/ 29 h 69"/>
              </a:gdLst>
              <a:ahLst/>
              <a:cxnLst>
                <a:cxn ang="0">
                  <a:pos x="T0" y="T1"/>
                </a:cxn>
                <a:cxn ang="0">
                  <a:pos x="T2" y="T3"/>
                </a:cxn>
                <a:cxn ang="0">
                  <a:pos x="T4" y="T5"/>
                </a:cxn>
                <a:cxn ang="0">
                  <a:pos x="T6" y="T7"/>
                </a:cxn>
                <a:cxn ang="0">
                  <a:pos x="T8" y="T9"/>
                </a:cxn>
                <a:cxn ang="0">
                  <a:pos x="T10" y="T11"/>
                </a:cxn>
              </a:cxnLst>
              <a:rect l="0" t="0" r="r" b="b"/>
              <a:pathLst>
                <a:path w="104" h="69">
                  <a:moveTo>
                    <a:pt x="78" y="29"/>
                  </a:moveTo>
                  <a:cubicBezTo>
                    <a:pt x="61" y="23"/>
                    <a:pt x="32" y="0"/>
                    <a:pt x="27" y="1"/>
                  </a:cubicBezTo>
                  <a:cubicBezTo>
                    <a:pt x="15" y="4"/>
                    <a:pt x="30" y="19"/>
                    <a:pt x="24" y="19"/>
                  </a:cubicBezTo>
                  <a:cubicBezTo>
                    <a:pt x="0" y="20"/>
                    <a:pt x="60" y="69"/>
                    <a:pt x="84" y="52"/>
                  </a:cubicBezTo>
                  <a:cubicBezTo>
                    <a:pt x="84" y="52"/>
                    <a:pt x="83" y="51"/>
                    <a:pt x="90" y="46"/>
                  </a:cubicBezTo>
                  <a:cubicBezTo>
                    <a:pt x="104" y="36"/>
                    <a:pt x="79" y="29"/>
                    <a:pt x="78" y="29"/>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8" name="Freeform 3639"/>
            <p:cNvSpPr/>
            <p:nvPr/>
          </p:nvSpPr>
          <p:spPr bwMode="auto">
            <a:xfrm>
              <a:off x="-8928894" y="-8656638"/>
              <a:ext cx="203200" cy="231775"/>
            </a:xfrm>
            <a:custGeom>
              <a:avLst/>
              <a:gdLst>
                <a:gd name="T0" fmla="*/ 29 w 54"/>
                <a:gd name="T1" fmla="*/ 62 h 62"/>
                <a:gd name="T2" fmla="*/ 42 w 54"/>
                <a:gd name="T3" fmla="*/ 50 h 62"/>
                <a:gd name="T4" fmla="*/ 35 w 54"/>
                <a:gd name="T5" fmla="*/ 44 h 62"/>
                <a:gd name="T6" fmla="*/ 26 w 54"/>
                <a:gd name="T7" fmla="*/ 36 h 62"/>
                <a:gd name="T8" fmla="*/ 30 w 54"/>
                <a:gd name="T9" fmla="*/ 20 h 62"/>
                <a:gd name="T10" fmla="*/ 21 w 54"/>
                <a:gd name="T11" fmla="*/ 16 h 62"/>
                <a:gd name="T12" fmla="*/ 15 w 54"/>
                <a:gd name="T13" fmla="*/ 35 h 62"/>
                <a:gd name="T14" fmla="*/ 10 w 54"/>
                <a:gd name="T15" fmla="*/ 18 h 62"/>
                <a:gd name="T16" fmla="*/ 2 w 54"/>
                <a:gd name="T17" fmla="*/ 21 h 62"/>
                <a:gd name="T18" fmla="*/ 8 w 54"/>
                <a:gd name="T19" fmla="*/ 59 h 62"/>
                <a:gd name="T20" fmla="*/ 8 w 54"/>
                <a:gd name="T21" fmla="*/ 59 h 62"/>
                <a:gd name="T22" fmla="*/ 29 w 54"/>
                <a:gd name="T2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2">
                  <a:moveTo>
                    <a:pt x="29" y="62"/>
                  </a:moveTo>
                  <a:cubicBezTo>
                    <a:pt x="33" y="61"/>
                    <a:pt x="54" y="57"/>
                    <a:pt x="42" y="50"/>
                  </a:cubicBezTo>
                  <a:cubicBezTo>
                    <a:pt x="34" y="44"/>
                    <a:pt x="21" y="60"/>
                    <a:pt x="35" y="44"/>
                  </a:cubicBezTo>
                  <a:cubicBezTo>
                    <a:pt x="40" y="38"/>
                    <a:pt x="53" y="0"/>
                    <a:pt x="26" y="36"/>
                  </a:cubicBezTo>
                  <a:cubicBezTo>
                    <a:pt x="26" y="37"/>
                    <a:pt x="28" y="28"/>
                    <a:pt x="30" y="20"/>
                  </a:cubicBezTo>
                  <a:cubicBezTo>
                    <a:pt x="31" y="14"/>
                    <a:pt x="24" y="6"/>
                    <a:pt x="21" y="16"/>
                  </a:cubicBezTo>
                  <a:cubicBezTo>
                    <a:pt x="17" y="26"/>
                    <a:pt x="15" y="35"/>
                    <a:pt x="15" y="35"/>
                  </a:cubicBezTo>
                  <a:cubicBezTo>
                    <a:pt x="13" y="34"/>
                    <a:pt x="14" y="25"/>
                    <a:pt x="10" y="18"/>
                  </a:cubicBezTo>
                  <a:cubicBezTo>
                    <a:pt x="8" y="15"/>
                    <a:pt x="4" y="12"/>
                    <a:pt x="2" y="21"/>
                  </a:cubicBezTo>
                  <a:cubicBezTo>
                    <a:pt x="0" y="31"/>
                    <a:pt x="1" y="52"/>
                    <a:pt x="8" y="59"/>
                  </a:cubicBezTo>
                  <a:cubicBezTo>
                    <a:pt x="8" y="59"/>
                    <a:pt x="8" y="59"/>
                    <a:pt x="8" y="59"/>
                  </a:cubicBezTo>
                  <a:lnTo>
                    <a:pt x="29" y="62"/>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9" name="Freeform 3640"/>
            <p:cNvSpPr/>
            <p:nvPr/>
          </p:nvSpPr>
          <p:spPr bwMode="auto">
            <a:xfrm>
              <a:off x="-9052719" y="-8450263"/>
              <a:ext cx="239713" cy="360363"/>
            </a:xfrm>
            <a:custGeom>
              <a:avLst/>
              <a:gdLst>
                <a:gd name="T0" fmla="*/ 40 w 64"/>
                <a:gd name="T1" fmla="*/ 0 h 96"/>
                <a:gd name="T2" fmla="*/ 0 w 64"/>
                <a:gd name="T3" fmla="*/ 80 h 96"/>
                <a:gd name="T4" fmla="*/ 49 w 64"/>
                <a:gd name="T5" fmla="*/ 92 h 96"/>
                <a:gd name="T6" fmla="*/ 64 w 64"/>
                <a:gd name="T7" fmla="*/ 6 h 96"/>
                <a:gd name="T8" fmla="*/ 40 w 64"/>
                <a:gd name="T9" fmla="*/ 0 h 96"/>
              </a:gdLst>
              <a:ahLst/>
              <a:cxnLst>
                <a:cxn ang="0">
                  <a:pos x="T0" y="T1"/>
                </a:cxn>
                <a:cxn ang="0">
                  <a:pos x="T2" y="T3"/>
                </a:cxn>
                <a:cxn ang="0">
                  <a:pos x="T4" y="T5"/>
                </a:cxn>
                <a:cxn ang="0">
                  <a:pos x="T6" y="T7"/>
                </a:cxn>
                <a:cxn ang="0">
                  <a:pos x="T8" y="T9"/>
                </a:cxn>
              </a:cxnLst>
              <a:rect l="0" t="0" r="r" b="b"/>
              <a:pathLst>
                <a:path w="64" h="96">
                  <a:moveTo>
                    <a:pt x="40" y="0"/>
                  </a:moveTo>
                  <a:cubicBezTo>
                    <a:pt x="27" y="28"/>
                    <a:pt x="14" y="52"/>
                    <a:pt x="0" y="80"/>
                  </a:cubicBezTo>
                  <a:cubicBezTo>
                    <a:pt x="13" y="91"/>
                    <a:pt x="39" y="96"/>
                    <a:pt x="49" y="92"/>
                  </a:cubicBezTo>
                  <a:cubicBezTo>
                    <a:pt x="51" y="84"/>
                    <a:pt x="59" y="7"/>
                    <a:pt x="64" y="6"/>
                  </a:cubicBezTo>
                  <a:lnTo>
                    <a:pt x="40" y="0"/>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0" name="Freeform 3641"/>
            <p:cNvSpPr/>
            <p:nvPr/>
          </p:nvSpPr>
          <p:spPr bwMode="auto">
            <a:xfrm>
              <a:off x="-7473156" y="-9126538"/>
              <a:ext cx="139700" cy="139700"/>
            </a:xfrm>
            <a:custGeom>
              <a:avLst/>
              <a:gdLst>
                <a:gd name="T0" fmla="*/ 20 w 37"/>
                <a:gd name="T1" fmla="*/ 1 h 37"/>
                <a:gd name="T2" fmla="*/ 36 w 37"/>
                <a:gd name="T3" fmla="*/ 20 h 37"/>
                <a:gd name="T4" fmla="*/ 17 w 37"/>
                <a:gd name="T5" fmla="*/ 36 h 37"/>
                <a:gd name="T6" fmla="*/ 1 w 37"/>
                <a:gd name="T7" fmla="*/ 16 h 37"/>
                <a:gd name="T8" fmla="*/ 20 w 37"/>
                <a:gd name="T9" fmla="*/ 1 h 37"/>
              </a:gdLst>
              <a:ahLst/>
              <a:cxnLst>
                <a:cxn ang="0">
                  <a:pos x="T0" y="T1"/>
                </a:cxn>
                <a:cxn ang="0">
                  <a:pos x="T2" y="T3"/>
                </a:cxn>
                <a:cxn ang="0">
                  <a:pos x="T4" y="T5"/>
                </a:cxn>
                <a:cxn ang="0">
                  <a:pos x="T6" y="T7"/>
                </a:cxn>
                <a:cxn ang="0">
                  <a:pos x="T8" y="T9"/>
                </a:cxn>
              </a:cxnLst>
              <a:rect l="0" t="0" r="r" b="b"/>
              <a:pathLst>
                <a:path w="37" h="37">
                  <a:moveTo>
                    <a:pt x="20" y="1"/>
                  </a:moveTo>
                  <a:cubicBezTo>
                    <a:pt x="30" y="2"/>
                    <a:pt x="37" y="10"/>
                    <a:pt x="36" y="20"/>
                  </a:cubicBezTo>
                  <a:cubicBezTo>
                    <a:pt x="35" y="30"/>
                    <a:pt x="26" y="37"/>
                    <a:pt x="17" y="36"/>
                  </a:cubicBezTo>
                  <a:cubicBezTo>
                    <a:pt x="7" y="35"/>
                    <a:pt x="0" y="26"/>
                    <a:pt x="1" y="16"/>
                  </a:cubicBezTo>
                  <a:cubicBezTo>
                    <a:pt x="2" y="7"/>
                    <a:pt x="10" y="0"/>
                    <a:pt x="20" y="1"/>
                  </a:cubicBez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1" name="Freeform 3642"/>
            <p:cNvSpPr/>
            <p:nvPr/>
          </p:nvSpPr>
          <p:spPr bwMode="auto">
            <a:xfrm>
              <a:off x="-7442994" y="-9099551"/>
              <a:ext cx="93663" cy="93663"/>
            </a:xfrm>
            <a:custGeom>
              <a:avLst/>
              <a:gdLst>
                <a:gd name="T0" fmla="*/ 14 w 25"/>
                <a:gd name="T1" fmla="*/ 1 h 25"/>
                <a:gd name="T2" fmla="*/ 24 w 25"/>
                <a:gd name="T3" fmla="*/ 14 h 25"/>
                <a:gd name="T4" fmla="*/ 11 w 25"/>
                <a:gd name="T5" fmla="*/ 24 h 25"/>
                <a:gd name="T6" fmla="*/ 1 w 25"/>
                <a:gd name="T7" fmla="*/ 11 h 25"/>
                <a:gd name="T8" fmla="*/ 14 w 25"/>
                <a:gd name="T9" fmla="*/ 1 h 25"/>
              </a:gdLst>
              <a:ahLst/>
              <a:cxnLst>
                <a:cxn ang="0">
                  <a:pos x="T0" y="T1"/>
                </a:cxn>
                <a:cxn ang="0">
                  <a:pos x="T2" y="T3"/>
                </a:cxn>
                <a:cxn ang="0">
                  <a:pos x="T4" y="T5"/>
                </a:cxn>
                <a:cxn ang="0">
                  <a:pos x="T6" y="T7"/>
                </a:cxn>
                <a:cxn ang="0">
                  <a:pos x="T8" y="T9"/>
                </a:cxn>
              </a:cxnLst>
              <a:rect l="0" t="0" r="r" b="b"/>
              <a:pathLst>
                <a:path w="25" h="25">
                  <a:moveTo>
                    <a:pt x="14" y="1"/>
                  </a:moveTo>
                  <a:cubicBezTo>
                    <a:pt x="20" y="2"/>
                    <a:pt x="25" y="7"/>
                    <a:pt x="24" y="14"/>
                  </a:cubicBezTo>
                  <a:cubicBezTo>
                    <a:pt x="24" y="20"/>
                    <a:pt x="18" y="25"/>
                    <a:pt x="11" y="24"/>
                  </a:cubicBezTo>
                  <a:cubicBezTo>
                    <a:pt x="5" y="24"/>
                    <a:pt x="0" y="18"/>
                    <a:pt x="1" y="11"/>
                  </a:cubicBezTo>
                  <a:cubicBezTo>
                    <a:pt x="1" y="5"/>
                    <a:pt x="7" y="0"/>
                    <a:pt x="14" y="1"/>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2" name="Freeform 3643"/>
            <p:cNvSpPr/>
            <p:nvPr/>
          </p:nvSpPr>
          <p:spPr bwMode="auto">
            <a:xfrm>
              <a:off x="-10257631" y="-7381876"/>
              <a:ext cx="1576388" cy="1208088"/>
            </a:xfrm>
            <a:custGeom>
              <a:avLst/>
              <a:gdLst>
                <a:gd name="T0" fmla="*/ 2 w 993"/>
                <a:gd name="T1" fmla="*/ 487 h 761"/>
                <a:gd name="T2" fmla="*/ 0 w 993"/>
                <a:gd name="T3" fmla="*/ 489 h 761"/>
                <a:gd name="T4" fmla="*/ 740 w 993"/>
                <a:gd name="T5" fmla="*/ 761 h 761"/>
                <a:gd name="T6" fmla="*/ 745 w 993"/>
                <a:gd name="T7" fmla="*/ 759 h 761"/>
                <a:gd name="T8" fmla="*/ 993 w 993"/>
                <a:gd name="T9" fmla="*/ 222 h 761"/>
                <a:gd name="T10" fmla="*/ 993 w 993"/>
                <a:gd name="T11" fmla="*/ 218 h 761"/>
                <a:gd name="T12" fmla="*/ 213 w 993"/>
                <a:gd name="T13" fmla="*/ 0 h 761"/>
                <a:gd name="T14" fmla="*/ 210 w 993"/>
                <a:gd name="T15" fmla="*/ 3 h 761"/>
                <a:gd name="T16" fmla="*/ 0 w 993"/>
                <a:gd name="T17" fmla="*/ 485 h 761"/>
                <a:gd name="T18" fmla="*/ 0 w 993"/>
                <a:gd name="T19" fmla="*/ 489 h 761"/>
                <a:gd name="T20" fmla="*/ 2 w 993"/>
                <a:gd name="T21" fmla="*/ 487 h 761"/>
                <a:gd name="T22" fmla="*/ 5 w 993"/>
                <a:gd name="T23" fmla="*/ 487 h 761"/>
                <a:gd name="T24" fmla="*/ 215 w 993"/>
                <a:gd name="T25" fmla="*/ 7 h 761"/>
                <a:gd name="T26" fmla="*/ 988 w 993"/>
                <a:gd name="T27" fmla="*/ 222 h 761"/>
                <a:gd name="T28" fmla="*/ 740 w 993"/>
                <a:gd name="T29" fmla="*/ 754 h 761"/>
                <a:gd name="T30" fmla="*/ 2 w 993"/>
                <a:gd name="T31" fmla="*/ 482 h 761"/>
                <a:gd name="T32" fmla="*/ 2 w 993"/>
                <a:gd name="T33" fmla="*/ 487 h 761"/>
                <a:gd name="T34" fmla="*/ 5 w 993"/>
                <a:gd name="T35" fmla="*/ 487 h 761"/>
                <a:gd name="T36" fmla="*/ 2 w 993"/>
                <a:gd name="T37" fmla="*/ 487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3" h="761">
                  <a:moveTo>
                    <a:pt x="2" y="487"/>
                  </a:moveTo>
                  <a:lnTo>
                    <a:pt x="0" y="489"/>
                  </a:lnTo>
                  <a:lnTo>
                    <a:pt x="740" y="761"/>
                  </a:lnTo>
                  <a:lnTo>
                    <a:pt x="745" y="759"/>
                  </a:lnTo>
                  <a:lnTo>
                    <a:pt x="993" y="222"/>
                  </a:lnTo>
                  <a:lnTo>
                    <a:pt x="993" y="218"/>
                  </a:lnTo>
                  <a:lnTo>
                    <a:pt x="213" y="0"/>
                  </a:lnTo>
                  <a:lnTo>
                    <a:pt x="210" y="3"/>
                  </a:lnTo>
                  <a:lnTo>
                    <a:pt x="0" y="485"/>
                  </a:lnTo>
                  <a:lnTo>
                    <a:pt x="0" y="489"/>
                  </a:lnTo>
                  <a:lnTo>
                    <a:pt x="2" y="487"/>
                  </a:lnTo>
                  <a:lnTo>
                    <a:pt x="5" y="487"/>
                  </a:lnTo>
                  <a:lnTo>
                    <a:pt x="215" y="7"/>
                  </a:lnTo>
                  <a:lnTo>
                    <a:pt x="988" y="222"/>
                  </a:lnTo>
                  <a:lnTo>
                    <a:pt x="740" y="754"/>
                  </a:lnTo>
                  <a:lnTo>
                    <a:pt x="2" y="482"/>
                  </a:lnTo>
                  <a:lnTo>
                    <a:pt x="2" y="487"/>
                  </a:lnTo>
                  <a:lnTo>
                    <a:pt x="5" y="487"/>
                  </a:lnTo>
                  <a:lnTo>
                    <a:pt x="2" y="487"/>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3" name="Freeform 3644"/>
            <p:cNvSpPr/>
            <p:nvPr/>
          </p:nvSpPr>
          <p:spPr bwMode="auto">
            <a:xfrm>
              <a:off x="-9608344" y="-6327776"/>
              <a:ext cx="1295400" cy="547688"/>
            </a:xfrm>
            <a:custGeom>
              <a:avLst/>
              <a:gdLst>
                <a:gd name="T0" fmla="*/ 345 w 345"/>
                <a:gd name="T1" fmla="*/ 6 h 146"/>
                <a:gd name="T2" fmla="*/ 247 w 345"/>
                <a:gd name="T3" fmla="*/ 0 h 146"/>
                <a:gd name="T4" fmla="*/ 124 w 345"/>
                <a:gd name="T5" fmla="*/ 86 h 146"/>
                <a:gd name="T6" fmla="*/ 24 w 345"/>
                <a:gd name="T7" fmla="*/ 99 h 146"/>
                <a:gd name="T8" fmla="*/ 135 w 345"/>
                <a:gd name="T9" fmla="*/ 137 h 146"/>
                <a:gd name="T10" fmla="*/ 345 w 345"/>
                <a:gd name="T11" fmla="*/ 6 h 146"/>
              </a:gdLst>
              <a:ahLst/>
              <a:cxnLst>
                <a:cxn ang="0">
                  <a:pos x="T0" y="T1"/>
                </a:cxn>
                <a:cxn ang="0">
                  <a:pos x="T2" y="T3"/>
                </a:cxn>
                <a:cxn ang="0">
                  <a:pos x="T4" y="T5"/>
                </a:cxn>
                <a:cxn ang="0">
                  <a:pos x="T6" y="T7"/>
                </a:cxn>
                <a:cxn ang="0">
                  <a:pos x="T8" y="T9"/>
                </a:cxn>
                <a:cxn ang="0">
                  <a:pos x="T10" y="T11"/>
                </a:cxn>
              </a:cxnLst>
              <a:rect l="0" t="0" r="r" b="b"/>
              <a:pathLst>
                <a:path w="345" h="146">
                  <a:moveTo>
                    <a:pt x="345" y="6"/>
                  </a:moveTo>
                  <a:cubicBezTo>
                    <a:pt x="247" y="0"/>
                    <a:pt x="247" y="0"/>
                    <a:pt x="247" y="0"/>
                  </a:cubicBezTo>
                  <a:cubicBezTo>
                    <a:pt x="217" y="16"/>
                    <a:pt x="197" y="41"/>
                    <a:pt x="124" y="86"/>
                  </a:cubicBezTo>
                  <a:cubicBezTo>
                    <a:pt x="97" y="102"/>
                    <a:pt x="74" y="110"/>
                    <a:pt x="24" y="99"/>
                  </a:cubicBezTo>
                  <a:cubicBezTo>
                    <a:pt x="0" y="93"/>
                    <a:pt x="97" y="146"/>
                    <a:pt x="135" y="137"/>
                  </a:cubicBezTo>
                  <a:cubicBezTo>
                    <a:pt x="154" y="133"/>
                    <a:pt x="291" y="47"/>
                    <a:pt x="345"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4" name="Freeform 3645"/>
            <p:cNvSpPr/>
            <p:nvPr/>
          </p:nvSpPr>
          <p:spPr bwMode="auto">
            <a:xfrm>
              <a:off x="-9619456" y="-6350001"/>
              <a:ext cx="1295400" cy="550863"/>
            </a:xfrm>
            <a:custGeom>
              <a:avLst/>
              <a:gdLst>
                <a:gd name="T0" fmla="*/ 345 w 345"/>
                <a:gd name="T1" fmla="*/ 7 h 147"/>
                <a:gd name="T2" fmla="*/ 247 w 345"/>
                <a:gd name="T3" fmla="*/ 0 h 147"/>
                <a:gd name="T4" fmla="*/ 124 w 345"/>
                <a:gd name="T5" fmla="*/ 86 h 147"/>
                <a:gd name="T6" fmla="*/ 24 w 345"/>
                <a:gd name="T7" fmla="*/ 100 h 147"/>
                <a:gd name="T8" fmla="*/ 134 w 345"/>
                <a:gd name="T9" fmla="*/ 138 h 147"/>
                <a:gd name="T10" fmla="*/ 345 w 345"/>
                <a:gd name="T11" fmla="*/ 7 h 147"/>
              </a:gdLst>
              <a:ahLst/>
              <a:cxnLst>
                <a:cxn ang="0">
                  <a:pos x="T0" y="T1"/>
                </a:cxn>
                <a:cxn ang="0">
                  <a:pos x="T2" y="T3"/>
                </a:cxn>
                <a:cxn ang="0">
                  <a:pos x="T4" y="T5"/>
                </a:cxn>
                <a:cxn ang="0">
                  <a:pos x="T6" y="T7"/>
                </a:cxn>
                <a:cxn ang="0">
                  <a:pos x="T8" y="T9"/>
                </a:cxn>
                <a:cxn ang="0">
                  <a:pos x="T10" y="T11"/>
                </a:cxn>
              </a:cxnLst>
              <a:rect l="0" t="0" r="r" b="b"/>
              <a:pathLst>
                <a:path w="345" h="147">
                  <a:moveTo>
                    <a:pt x="345" y="7"/>
                  </a:moveTo>
                  <a:cubicBezTo>
                    <a:pt x="247" y="0"/>
                    <a:pt x="247" y="0"/>
                    <a:pt x="247" y="0"/>
                  </a:cubicBezTo>
                  <a:cubicBezTo>
                    <a:pt x="217" y="17"/>
                    <a:pt x="197" y="42"/>
                    <a:pt x="124" y="86"/>
                  </a:cubicBezTo>
                  <a:cubicBezTo>
                    <a:pt x="97" y="103"/>
                    <a:pt x="74" y="111"/>
                    <a:pt x="24" y="100"/>
                  </a:cubicBezTo>
                  <a:cubicBezTo>
                    <a:pt x="0" y="94"/>
                    <a:pt x="96" y="147"/>
                    <a:pt x="134" y="138"/>
                  </a:cubicBezTo>
                  <a:cubicBezTo>
                    <a:pt x="154" y="134"/>
                    <a:pt x="291" y="47"/>
                    <a:pt x="345" y="7"/>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5" name="Freeform 3646"/>
            <p:cNvSpPr/>
            <p:nvPr/>
          </p:nvSpPr>
          <p:spPr bwMode="auto">
            <a:xfrm>
              <a:off x="-10208419" y="-6567488"/>
              <a:ext cx="1290638" cy="550863"/>
            </a:xfrm>
            <a:custGeom>
              <a:avLst/>
              <a:gdLst>
                <a:gd name="T0" fmla="*/ 344 w 344"/>
                <a:gd name="T1" fmla="*/ 7 h 147"/>
                <a:gd name="T2" fmla="*/ 247 w 344"/>
                <a:gd name="T3" fmla="*/ 0 h 147"/>
                <a:gd name="T4" fmla="*/ 124 w 344"/>
                <a:gd name="T5" fmla="*/ 86 h 147"/>
                <a:gd name="T6" fmla="*/ 24 w 344"/>
                <a:gd name="T7" fmla="*/ 100 h 147"/>
                <a:gd name="T8" fmla="*/ 134 w 344"/>
                <a:gd name="T9" fmla="*/ 138 h 147"/>
                <a:gd name="T10" fmla="*/ 344 w 344"/>
                <a:gd name="T11" fmla="*/ 7 h 147"/>
              </a:gdLst>
              <a:ahLst/>
              <a:cxnLst>
                <a:cxn ang="0">
                  <a:pos x="T0" y="T1"/>
                </a:cxn>
                <a:cxn ang="0">
                  <a:pos x="T2" y="T3"/>
                </a:cxn>
                <a:cxn ang="0">
                  <a:pos x="T4" y="T5"/>
                </a:cxn>
                <a:cxn ang="0">
                  <a:pos x="T6" y="T7"/>
                </a:cxn>
                <a:cxn ang="0">
                  <a:pos x="T8" y="T9"/>
                </a:cxn>
                <a:cxn ang="0">
                  <a:pos x="T10" y="T11"/>
                </a:cxn>
              </a:cxnLst>
              <a:rect l="0" t="0" r="r" b="b"/>
              <a:pathLst>
                <a:path w="344" h="147">
                  <a:moveTo>
                    <a:pt x="344" y="7"/>
                  </a:moveTo>
                  <a:cubicBezTo>
                    <a:pt x="247" y="0"/>
                    <a:pt x="247" y="0"/>
                    <a:pt x="247" y="0"/>
                  </a:cubicBezTo>
                  <a:cubicBezTo>
                    <a:pt x="216" y="17"/>
                    <a:pt x="197" y="42"/>
                    <a:pt x="124" y="86"/>
                  </a:cubicBezTo>
                  <a:cubicBezTo>
                    <a:pt x="97" y="103"/>
                    <a:pt x="73" y="111"/>
                    <a:pt x="24" y="100"/>
                  </a:cubicBezTo>
                  <a:cubicBezTo>
                    <a:pt x="0" y="94"/>
                    <a:pt x="96" y="147"/>
                    <a:pt x="134" y="138"/>
                  </a:cubicBezTo>
                  <a:cubicBezTo>
                    <a:pt x="153" y="134"/>
                    <a:pt x="290" y="47"/>
                    <a:pt x="344" y="7"/>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6" name="Freeform 3647"/>
            <p:cNvSpPr/>
            <p:nvPr/>
          </p:nvSpPr>
          <p:spPr bwMode="auto">
            <a:xfrm>
              <a:off x="-10219531" y="-6586538"/>
              <a:ext cx="1290638" cy="547688"/>
            </a:xfrm>
            <a:custGeom>
              <a:avLst/>
              <a:gdLst>
                <a:gd name="T0" fmla="*/ 344 w 344"/>
                <a:gd name="T1" fmla="*/ 6 h 146"/>
                <a:gd name="T2" fmla="*/ 247 w 344"/>
                <a:gd name="T3" fmla="*/ 0 h 146"/>
                <a:gd name="T4" fmla="*/ 123 w 344"/>
                <a:gd name="T5" fmla="*/ 86 h 146"/>
                <a:gd name="T6" fmla="*/ 24 w 344"/>
                <a:gd name="T7" fmla="*/ 99 h 146"/>
                <a:gd name="T8" fmla="*/ 134 w 344"/>
                <a:gd name="T9" fmla="*/ 138 h 146"/>
                <a:gd name="T10" fmla="*/ 344 w 344"/>
                <a:gd name="T11" fmla="*/ 6 h 146"/>
              </a:gdLst>
              <a:ahLst/>
              <a:cxnLst>
                <a:cxn ang="0">
                  <a:pos x="T0" y="T1"/>
                </a:cxn>
                <a:cxn ang="0">
                  <a:pos x="T2" y="T3"/>
                </a:cxn>
                <a:cxn ang="0">
                  <a:pos x="T4" y="T5"/>
                </a:cxn>
                <a:cxn ang="0">
                  <a:pos x="T6" y="T7"/>
                </a:cxn>
                <a:cxn ang="0">
                  <a:pos x="T8" y="T9"/>
                </a:cxn>
                <a:cxn ang="0">
                  <a:pos x="T10" y="T11"/>
                </a:cxn>
              </a:cxnLst>
              <a:rect l="0" t="0" r="r" b="b"/>
              <a:pathLst>
                <a:path w="344" h="146">
                  <a:moveTo>
                    <a:pt x="344" y="6"/>
                  </a:moveTo>
                  <a:cubicBezTo>
                    <a:pt x="247" y="0"/>
                    <a:pt x="247" y="0"/>
                    <a:pt x="247" y="0"/>
                  </a:cubicBezTo>
                  <a:cubicBezTo>
                    <a:pt x="216" y="17"/>
                    <a:pt x="197" y="42"/>
                    <a:pt x="123" y="86"/>
                  </a:cubicBezTo>
                  <a:cubicBezTo>
                    <a:pt x="96" y="102"/>
                    <a:pt x="73" y="110"/>
                    <a:pt x="24" y="99"/>
                  </a:cubicBezTo>
                  <a:cubicBezTo>
                    <a:pt x="0" y="94"/>
                    <a:pt x="96" y="146"/>
                    <a:pt x="134" y="138"/>
                  </a:cubicBezTo>
                  <a:cubicBezTo>
                    <a:pt x="153" y="133"/>
                    <a:pt x="290" y="47"/>
                    <a:pt x="344"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7" name="Freeform 3648"/>
            <p:cNvSpPr/>
            <p:nvPr/>
          </p:nvSpPr>
          <p:spPr bwMode="auto">
            <a:xfrm>
              <a:off x="-9124156" y="-7842251"/>
              <a:ext cx="1733550" cy="1792288"/>
            </a:xfrm>
            <a:custGeom>
              <a:avLst/>
              <a:gdLst>
                <a:gd name="T0" fmla="*/ 0 w 462"/>
                <a:gd name="T1" fmla="*/ 441 h 478"/>
                <a:gd name="T2" fmla="*/ 107 w 462"/>
                <a:gd name="T3" fmla="*/ 208 h 478"/>
                <a:gd name="T4" fmla="*/ 129 w 462"/>
                <a:gd name="T5" fmla="*/ 289 h 478"/>
                <a:gd name="T6" fmla="*/ 294 w 462"/>
                <a:gd name="T7" fmla="*/ 216 h 478"/>
                <a:gd name="T8" fmla="*/ 316 w 462"/>
                <a:gd name="T9" fmla="*/ 80 h 478"/>
                <a:gd name="T10" fmla="*/ 379 w 462"/>
                <a:gd name="T11" fmla="*/ 47 h 478"/>
                <a:gd name="T12" fmla="*/ 458 w 462"/>
                <a:gd name="T13" fmla="*/ 28 h 478"/>
                <a:gd name="T14" fmla="*/ 419 w 462"/>
                <a:gd name="T15" fmla="*/ 131 h 478"/>
                <a:gd name="T16" fmla="*/ 385 w 462"/>
                <a:gd name="T17" fmla="*/ 234 h 478"/>
                <a:gd name="T18" fmla="*/ 170 w 462"/>
                <a:gd name="T19" fmla="*/ 461 h 478"/>
                <a:gd name="T20" fmla="*/ 55 w 462"/>
                <a:gd name="T21" fmla="*/ 464 h 478"/>
                <a:gd name="T22" fmla="*/ 0 w 462"/>
                <a:gd name="T23" fmla="*/ 4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7" y="208"/>
                    <a:pt x="107" y="208"/>
                    <a:pt x="107" y="208"/>
                  </a:cubicBezTo>
                  <a:cubicBezTo>
                    <a:pt x="82" y="256"/>
                    <a:pt x="82" y="269"/>
                    <a:pt x="129" y="289"/>
                  </a:cubicBezTo>
                  <a:cubicBezTo>
                    <a:pt x="169" y="306"/>
                    <a:pt x="262" y="243"/>
                    <a:pt x="294" y="216"/>
                  </a:cubicBezTo>
                  <a:cubicBezTo>
                    <a:pt x="379" y="141"/>
                    <a:pt x="312" y="113"/>
                    <a:pt x="316" y="80"/>
                  </a:cubicBezTo>
                  <a:cubicBezTo>
                    <a:pt x="318" y="68"/>
                    <a:pt x="338" y="69"/>
                    <a:pt x="379" y="47"/>
                  </a:cubicBezTo>
                  <a:cubicBezTo>
                    <a:pt x="427" y="22"/>
                    <a:pt x="454" y="0"/>
                    <a:pt x="458" y="28"/>
                  </a:cubicBezTo>
                  <a:cubicBezTo>
                    <a:pt x="462" y="58"/>
                    <a:pt x="447" y="88"/>
                    <a:pt x="419" y="131"/>
                  </a:cubicBezTo>
                  <a:cubicBezTo>
                    <a:pt x="409" y="146"/>
                    <a:pt x="392" y="165"/>
                    <a:pt x="385" y="234"/>
                  </a:cubicBezTo>
                  <a:cubicBezTo>
                    <a:pt x="374" y="356"/>
                    <a:pt x="256" y="436"/>
                    <a:pt x="170" y="461"/>
                  </a:cubicBezTo>
                  <a:cubicBezTo>
                    <a:pt x="117" y="478"/>
                    <a:pt x="76" y="466"/>
                    <a:pt x="55" y="464"/>
                  </a:cubicBezTo>
                  <a:lnTo>
                    <a:pt x="0" y="441"/>
                  </a:ln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8" name="Freeform 3649"/>
            <p:cNvSpPr/>
            <p:nvPr/>
          </p:nvSpPr>
          <p:spPr bwMode="auto">
            <a:xfrm>
              <a:off x="-9079706" y="-7835901"/>
              <a:ext cx="1735138" cy="1793875"/>
            </a:xfrm>
            <a:custGeom>
              <a:avLst/>
              <a:gdLst>
                <a:gd name="T0" fmla="*/ 0 w 462"/>
                <a:gd name="T1" fmla="*/ 441 h 478"/>
                <a:gd name="T2" fmla="*/ 106 w 462"/>
                <a:gd name="T3" fmla="*/ 208 h 478"/>
                <a:gd name="T4" fmla="*/ 128 w 462"/>
                <a:gd name="T5" fmla="*/ 289 h 478"/>
                <a:gd name="T6" fmla="*/ 293 w 462"/>
                <a:gd name="T7" fmla="*/ 215 h 478"/>
                <a:gd name="T8" fmla="*/ 316 w 462"/>
                <a:gd name="T9" fmla="*/ 80 h 478"/>
                <a:gd name="T10" fmla="*/ 378 w 462"/>
                <a:gd name="T11" fmla="*/ 47 h 478"/>
                <a:gd name="T12" fmla="*/ 458 w 462"/>
                <a:gd name="T13" fmla="*/ 28 h 478"/>
                <a:gd name="T14" fmla="*/ 418 w 462"/>
                <a:gd name="T15" fmla="*/ 131 h 478"/>
                <a:gd name="T16" fmla="*/ 385 w 462"/>
                <a:gd name="T17" fmla="*/ 234 h 478"/>
                <a:gd name="T18" fmla="*/ 170 w 462"/>
                <a:gd name="T19" fmla="*/ 461 h 478"/>
                <a:gd name="T20" fmla="*/ 54 w 462"/>
                <a:gd name="T21" fmla="*/ 464 h 478"/>
                <a:gd name="T22" fmla="*/ 0 w 462"/>
                <a:gd name="T23" fmla="*/ 4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6" y="208"/>
                    <a:pt x="106" y="208"/>
                    <a:pt x="106" y="208"/>
                  </a:cubicBezTo>
                  <a:cubicBezTo>
                    <a:pt x="82" y="256"/>
                    <a:pt x="82" y="269"/>
                    <a:pt x="128" y="289"/>
                  </a:cubicBezTo>
                  <a:cubicBezTo>
                    <a:pt x="168" y="306"/>
                    <a:pt x="261" y="243"/>
                    <a:pt x="293" y="215"/>
                  </a:cubicBezTo>
                  <a:cubicBezTo>
                    <a:pt x="379" y="141"/>
                    <a:pt x="311" y="113"/>
                    <a:pt x="316" y="80"/>
                  </a:cubicBezTo>
                  <a:cubicBezTo>
                    <a:pt x="317" y="68"/>
                    <a:pt x="338" y="69"/>
                    <a:pt x="378" y="47"/>
                  </a:cubicBezTo>
                  <a:cubicBezTo>
                    <a:pt x="426" y="22"/>
                    <a:pt x="454" y="0"/>
                    <a:pt x="458" y="28"/>
                  </a:cubicBezTo>
                  <a:cubicBezTo>
                    <a:pt x="462" y="58"/>
                    <a:pt x="447" y="88"/>
                    <a:pt x="418" y="131"/>
                  </a:cubicBezTo>
                  <a:cubicBezTo>
                    <a:pt x="408" y="146"/>
                    <a:pt x="391" y="165"/>
                    <a:pt x="385" y="234"/>
                  </a:cubicBezTo>
                  <a:cubicBezTo>
                    <a:pt x="373" y="356"/>
                    <a:pt x="255" y="436"/>
                    <a:pt x="170" y="461"/>
                  </a:cubicBezTo>
                  <a:cubicBezTo>
                    <a:pt x="116" y="478"/>
                    <a:pt x="76" y="466"/>
                    <a:pt x="54" y="464"/>
                  </a:cubicBezTo>
                  <a:lnTo>
                    <a:pt x="0" y="441"/>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9" name="Freeform 3650"/>
            <p:cNvSpPr/>
            <p:nvPr/>
          </p:nvSpPr>
          <p:spPr bwMode="auto">
            <a:xfrm>
              <a:off x="-10310019" y="-7580313"/>
              <a:ext cx="1812925" cy="1450975"/>
            </a:xfrm>
            <a:custGeom>
              <a:avLst/>
              <a:gdLst>
                <a:gd name="T0" fmla="*/ 470 w 483"/>
                <a:gd name="T1" fmla="*/ 93 h 387"/>
                <a:gd name="T2" fmla="*/ 77 w 483"/>
                <a:gd name="T3" fmla="*/ 0 h 387"/>
                <a:gd name="T4" fmla="*/ 68 w 483"/>
                <a:gd name="T5" fmla="*/ 4 h 387"/>
                <a:gd name="T6" fmla="*/ 5 w 483"/>
                <a:gd name="T7" fmla="*/ 238 h 387"/>
                <a:gd name="T8" fmla="*/ 378 w 483"/>
                <a:gd name="T9" fmla="*/ 377 h 387"/>
                <a:gd name="T10" fmla="*/ 469 w 483"/>
                <a:gd name="T11" fmla="*/ 136 h 387"/>
                <a:gd name="T12" fmla="*/ 470 w 483"/>
                <a:gd name="T13" fmla="*/ 93 h 387"/>
              </a:gdLst>
              <a:ahLst/>
              <a:cxnLst>
                <a:cxn ang="0">
                  <a:pos x="T0" y="T1"/>
                </a:cxn>
                <a:cxn ang="0">
                  <a:pos x="T2" y="T3"/>
                </a:cxn>
                <a:cxn ang="0">
                  <a:pos x="T4" y="T5"/>
                </a:cxn>
                <a:cxn ang="0">
                  <a:pos x="T6" y="T7"/>
                </a:cxn>
                <a:cxn ang="0">
                  <a:pos x="T8" y="T9"/>
                </a:cxn>
                <a:cxn ang="0">
                  <a:pos x="T10" y="T11"/>
                </a:cxn>
                <a:cxn ang="0">
                  <a:pos x="T12" y="T13"/>
                </a:cxn>
              </a:cxnLst>
              <a:rect l="0" t="0" r="r" b="b"/>
              <a:pathLst>
                <a:path w="483" h="387">
                  <a:moveTo>
                    <a:pt x="470" y="93"/>
                  </a:moveTo>
                  <a:cubicBezTo>
                    <a:pt x="389" y="116"/>
                    <a:pt x="126" y="45"/>
                    <a:pt x="77" y="0"/>
                  </a:cubicBezTo>
                  <a:cubicBezTo>
                    <a:pt x="68" y="4"/>
                    <a:pt x="68" y="4"/>
                    <a:pt x="68" y="4"/>
                  </a:cubicBezTo>
                  <a:cubicBezTo>
                    <a:pt x="110" y="112"/>
                    <a:pt x="13" y="132"/>
                    <a:pt x="5" y="238"/>
                  </a:cubicBezTo>
                  <a:cubicBezTo>
                    <a:pt x="0" y="306"/>
                    <a:pt x="390" y="387"/>
                    <a:pt x="378" y="377"/>
                  </a:cubicBezTo>
                  <a:cubicBezTo>
                    <a:pt x="309" y="315"/>
                    <a:pt x="429" y="183"/>
                    <a:pt x="469" y="136"/>
                  </a:cubicBezTo>
                  <a:cubicBezTo>
                    <a:pt x="483" y="119"/>
                    <a:pt x="477" y="101"/>
                    <a:pt x="470" y="93"/>
                  </a:cubicBez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0" name="Freeform 3651"/>
            <p:cNvSpPr/>
            <p:nvPr/>
          </p:nvSpPr>
          <p:spPr bwMode="auto">
            <a:xfrm>
              <a:off x="-10354469" y="-7572376"/>
              <a:ext cx="1811338" cy="1525588"/>
            </a:xfrm>
            <a:custGeom>
              <a:avLst/>
              <a:gdLst>
                <a:gd name="T0" fmla="*/ 472 w 483"/>
                <a:gd name="T1" fmla="*/ 99 h 407"/>
                <a:gd name="T2" fmla="*/ 82 w 483"/>
                <a:gd name="T3" fmla="*/ 0 h 407"/>
                <a:gd name="T4" fmla="*/ 77 w 483"/>
                <a:gd name="T5" fmla="*/ 3 h 407"/>
                <a:gd name="T6" fmla="*/ 5 w 483"/>
                <a:gd name="T7" fmla="*/ 239 h 407"/>
                <a:gd name="T8" fmla="*/ 425 w 483"/>
                <a:gd name="T9" fmla="*/ 399 h 407"/>
                <a:gd name="T10" fmla="*/ 469 w 483"/>
                <a:gd name="T11" fmla="*/ 137 h 407"/>
                <a:gd name="T12" fmla="*/ 472 w 483"/>
                <a:gd name="T13" fmla="*/ 99 h 407"/>
              </a:gdLst>
              <a:ahLst/>
              <a:cxnLst>
                <a:cxn ang="0">
                  <a:pos x="T0" y="T1"/>
                </a:cxn>
                <a:cxn ang="0">
                  <a:pos x="T2" y="T3"/>
                </a:cxn>
                <a:cxn ang="0">
                  <a:pos x="T4" y="T5"/>
                </a:cxn>
                <a:cxn ang="0">
                  <a:pos x="T6" y="T7"/>
                </a:cxn>
                <a:cxn ang="0">
                  <a:pos x="T8" y="T9"/>
                </a:cxn>
                <a:cxn ang="0">
                  <a:pos x="T10" y="T11"/>
                </a:cxn>
                <a:cxn ang="0">
                  <a:pos x="T12" y="T13"/>
                </a:cxn>
              </a:cxnLst>
              <a:rect l="0" t="0" r="r" b="b"/>
              <a:pathLst>
                <a:path w="483" h="407">
                  <a:moveTo>
                    <a:pt x="472" y="99"/>
                  </a:moveTo>
                  <a:cubicBezTo>
                    <a:pt x="391" y="122"/>
                    <a:pt x="131" y="45"/>
                    <a:pt x="82" y="0"/>
                  </a:cubicBezTo>
                  <a:cubicBezTo>
                    <a:pt x="77" y="3"/>
                    <a:pt x="77" y="3"/>
                    <a:pt x="77" y="3"/>
                  </a:cubicBezTo>
                  <a:cubicBezTo>
                    <a:pt x="119" y="111"/>
                    <a:pt x="13" y="133"/>
                    <a:pt x="5" y="239"/>
                  </a:cubicBezTo>
                  <a:cubicBezTo>
                    <a:pt x="0" y="307"/>
                    <a:pt x="439" y="407"/>
                    <a:pt x="425" y="399"/>
                  </a:cubicBezTo>
                  <a:cubicBezTo>
                    <a:pt x="331" y="343"/>
                    <a:pt x="429" y="184"/>
                    <a:pt x="469" y="137"/>
                  </a:cubicBezTo>
                  <a:cubicBezTo>
                    <a:pt x="483" y="120"/>
                    <a:pt x="479" y="107"/>
                    <a:pt x="472" y="99"/>
                  </a:cubicBez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1" name="Freeform 3652"/>
            <p:cNvSpPr/>
            <p:nvPr/>
          </p:nvSpPr>
          <p:spPr bwMode="auto">
            <a:xfrm>
              <a:off x="-8906669" y="-7778751"/>
              <a:ext cx="1543050" cy="1646238"/>
            </a:xfrm>
            <a:custGeom>
              <a:avLst/>
              <a:gdLst>
                <a:gd name="T0" fmla="*/ 52 w 411"/>
                <a:gd name="T1" fmla="*/ 279 h 439"/>
                <a:gd name="T2" fmla="*/ 55 w 411"/>
                <a:gd name="T3" fmla="*/ 437 h 439"/>
                <a:gd name="T4" fmla="*/ 329 w 411"/>
                <a:gd name="T5" fmla="*/ 189 h 439"/>
                <a:gd name="T6" fmla="*/ 370 w 411"/>
                <a:gd name="T7" fmla="*/ 88 h 439"/>
                <a:gd name="T8" fmla="*/ 384 w 411"/>
                <a:gd name="T9" fmla="*/ 23 h 439"/>
                <a:gd name="T10" fmla="*/ 316 w 411"/>
                <a:gd name="T11" fmla="*/ 63 h 439"/>
                <a:gd name="T12" fmla="*/ 303 w 411"/>
                <a:gd name="T13" fmla="*/ 108 h 439"/>
                <a:gd name="T14" fmla="*/ 81 w 411"/>
                <a:gd name="T15" fmla="*/ 295 h 439"/>
                <a:gd name="T16" fmla="*/ 52 w 411"/>
                <a:gd name="T17" fmla="*/ 279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39">
                  <a:moveTo>
                    <a:pt x="52" y="279"/>
                  </a:moveTo>
                  <a:cubicBezTo>
                    <a:pt x="28" y="329"/>
                    <a:pt x="0" y="436"/>
                    <a:pt x="55" y="437"/>
                  </a:cubicBezTo>
                  <a:cubicBezTo>
                    <a:pt x="168" y="439"/>
                    <a:pt x="313" y="336"/>
                    <a:pt x="329" y="189"/>
                  </a:cubicBezTo>
                  <a:cubicBezTo>
                    <a:pt x="349" y="107"/>
                    <a:pt x="360" y="113"/>
                    <a:pt x="370" y="88"/>
                  </a:cubicBezTo>
                  <a:cubicBezTo>
                    <a:pt x="370" y="88"/>
                    <a:pt x="411" y="0"/>
                    <a:pt x="384" y="23"/>
                  </a:cubicBezTo>
                  <a:cubicBezTo>
                    <a:pt x="379" y="28"/>
                    <a:pt x="323" y="62"/>
                    <a:pt x="316" y="63"/>
                  </a:cubicBezTo>
                  <a:cubicBezTo>
                    <a:pt x="280" y="70"/>
                    <a:pt x="299" y="83"/>
                    <a:pt x="303" y="108"/>
                  </a:cubicBezTo>
                  <a:cubicBezTo>
                    <a:pt x="322" y="211"/>
                    <a:pt x="133" y="315"/>
                    <a:pt x="81" y="295"/>
                  </a:cubicBezTo>
                  <a:cubicBezTo>
                    <a:pt x="77" y="293"/>
                    <a:pt x="54" y="276"/>
                    <a:pt x="52" y="279"/>
                  </a:cubicBezTo>
                  <a:close/>
                </a:path>
              </a:pathLst>
            </a:custGeom>
            <a:solidFill>
              <a:srgbClr val="0097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2" name="Freeform 3653"/>
            <p:cNvSpPr/>
            <p:nvPr/>
          </p:nvSpPr>
          <p:spPr bwMode="auto">
            <a:xfrm>
              <a:off x="-11533981" y="-6691313"/>
              <a:ext cx="1636713" cy="1027113"/>
            </a:xfrm>
            <a:custGeom>
              <a:avLst/>
              <a:gdLst>
                <a:gd name="T0" fmla="*/ 68 w 436"/>
                <a:gd name="T1" fmla="*/ 43 h 274"/>
                <a:gd name="T2" fmla="*/ 35 w 436"/>
                <a:gd name="T3" fmla="*/ 65 h 274"/>
                <a:gd name="T4" fmla="*/ 62 w 436"/>
                <a:gd name="T5" fmla="*/ 253 h 274"/>
                <a:gd name="T6" fmla="*/ 235 w 436"/>
                <a:gd name="T7" fmla="*/ 259 h 274"/>
                <a:gd name="T8" fmla="*/ 412 w 436"/>
                <a:gd name="T9" fmla="*/ 132 h 274"/>
                <a:gd name="T10" fmla="*/ 355 w 436"/>
                <a:gd name="T11" fmla="*/ 9 h 274"/>
                <a:gd name="T12" fmla="*/ 260 w 436"/>
                <a:gd name="T13" fmla="*/ 17 h 274"/>
                <a:gd name="T14" fmla="*/ 70 w 436"/>
                <a:gd name="T15" fmla="*/ 95 h 274"/>
                <a:gd name="T16" fmla="*/ 68 w 436"/>
                <a:gd name="T17"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274">
                  <a:moveTo>
                    <a:pt x="68" y="43"/>
                  </a:moveTo>
                  <a:cubicBezTo>
                    <a:pt x="35" y="65"/>
                    <a:pt x="35" y="65"/>
                    <a:pt x="35" y="65"/>
                  </a:cubicBezTo>
                  <a:cubicBezTo>
                    <a:pt x="22" y="109"/>
                    <a:pt x="0" y="222"/>
                    <a:pt x="62" y="253"/>
                  </a:cubicBezTo>
                  <a:cubicBezTo>
                    <a:pt x="99" y="272"/>
                    <a:pt x="198" y="274"/>
                    <a:pt x="235" y="259"/>
                  </a:cubicBezTo>
                  <a:cubicBezTo>
                    <a:pt x="309" y="229"/>
                    <a:pt x="372" y="207"/>
                    <a:pt x="412" y="132"/>
                  </a:cubicBezTo>
                  <a:cubicBezTo>
                    <a:pt x="436" y="89"/>
                    <a:pt x="418" y="18"/>
                    <a:pt x="355" y="9"/>
                  </a:cubicBezTo>
                  <a:cubicBezTo>
                    <a:pt x="298" y="0"/>
                    <a:pt x="316" y="0"/>
                    <a:pt x="260" y="17"/>
                  </a:cubicBezTo>
                  <a:cubicBezTo>
                    <a:pt x="237" y="24"/>
                    <a:pt x="101" y="101"/>
                    <a:pt x="70" y="95"/>
                  </a:cubicBezTo>
                  <a:cubicBezTo>
                    <a:pt x="67" y="94"/>
                    <a:pt x="69" y="45"/>
                    <a:pt x="68" y="43"/>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3" name="Freeform 3654"/>
            <p:cNvSpPr/>
            <p:nvPr/>
          </p:nvSpPr>
          <p:spPr bwMode="auto">
            <a:xfrm>
              <a:off x="-11822906" y="-5876926"/>
              <a:ext cx="908050" cy="884238"/>
            </a:xfrm>
            <a:custGeom>
              <a:avLst/>
              <a:gdLst>
                <a:gd name="T0" fmla="*/ 242 w 242"/>
                <a:gd name="T1" fmla="*/ 35 h 236"/>
                <a:gd name="T2" fmla="*/ 194 w 242"/>
                <a:gd name="T3" fmla="*/ 0 h 236"/>
                <a:gd name="T4" fmla="*/ 131 w 242"/>
                <a:gd name="T5" fmla="*/ 74 h 236"/>
                <a:gd name="T6" fmla="*/ 6 w 242"/>
                <a:gd name="T7" fmla="*/ 218 h 236"/>
                <a:gd name="T8" fmla="*/ 39 w 242"/>
                <a:gd name="T9" fmla="*/ 223 h 236"/>
                <a:gd name="T10" fmla="*/ 197 w 242"/>
                <a:gd name="T11" fmla="*/ 81 h 236"/>
                <a:gd name="T12" fmla="*/ 242 w 242"/>
                <a:gd name="T13" fmla="*/ 35 h 236"/>
              </a:gdLst>
              <a:ahLst/>
              <a:cxnLst>
                <a:cxn ang="0">
                  <a:pos x="T0" y="T1"/>
                </a:cxn>
                <a:cxn ang="0">
                  <a:pos x="T2" y="T3"/>
                </a:cxn>
                <a:cxn ang="0">
                  <a:pos x="T4" y="T5"/>
                </a:cxn>
                <a:cxn ang="0">
                  <a:pos x="T6" y="T7"/>
                </a:cxn>
                <a:cxn ang="0">
                  <a:pos x="T8" y="T9"/>
                </a:cxn>
                <a:cxn ang="0">
                  <a:pos x="T10" y="T11"/>
                </a:cxn>
                <a:cxn ang="0">
                  <a:pos x="T12" y="T13"/>
                </a:cxn>
              </a:cxnLst>
              <a:rect l="0" t="0" r="r" b="b"/>
              <a:pathLst>
                <a:path w="242" h="236">
                  <a:moveTo>
                    <a:pt x="242" y="35"/>
                  </a:moveTo>
                  <a:cubicBezTo>
                    <a:pt x="194" y="0"/>
                    <a:pt x="194" y="0"/>
                    <a:pt x="194" y="0"/>
                  </a:cubicBezTo>
                  <a:cubicBezTo>
                    <a:pt x="177" y="29"/>
                    <a:pt x="156" y="52"/>
                    <a:pt x="131" y="74"/>
                  </a:cubicBezTo>
                  <a:cubicBezTo>
                    <a:pt x="105" y="97"/>
                    <a:pt x="31" y="183"/>
                    <a:pt x="6" y="218"/>
                  </a:cubicBezTo>
                  <a:cubicBezTo>
                    <a:pt x="0" y="227"/>
                    <a:pt x="29" y="236"/>
                    <a:pt x="39" y="223"/>
                  </a:cubicBezTo>
                  <a:cubicBezTo>
                    <a:pt x="93" y="155"/>
                    <a:pt x="137" y="123"/>
                    <a:pt x="197" y="81"/>
                  </a:cubicBezTo>
                  <a:cubicBezTo>
                    <a:pt x="230" y="59"/>
                    <a:pt x="228" y="55"/>
                    <a:pt x="242" y="35"/>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4" name="Freeform 3655"/>
            <p:cNvSpPr/>
            <p:nvPr/>
          </p:nvSpPr>
          <p:spPr bwMode="auto">
            <a:xfrm>
              <a:off x="-10505281" y="-6600826"/>
              <a:ext cx="979488" cy="1390650"/>
            </a:xfrm>
            <a:custGeom>
              <a:avLst/>
              <a:gdLst>
                <a:gd name="T0" fmla="*/ 114 w 261"/>
                <a:gd name="T1" fmla="*/ 0 h 371"/>
                <a:gd name="T2" fmla="*/ 56 w 261"/>
                <a:gd name="T3" fmla="*/ 18 h 371"/>
                <a:gd name="T4" fmla="*/ 31 w 261"/>
                <a:gd name="T5" fmla="*/ 200 h 371"/>
                <a:gd name="T6" fmla="*/ 149 w 261"/>
                <a:gd name="T7" fmla="*/ 215 h 371"/>
                <a:gd name="T8" fmla="*/ 202 w 261"/>
                <a:gd name="T9" fmla="*/ 324 h 371"/>
                <a:gd name="T10" fmla="*/ 252 w 261"/>
                <a:gd name="T11" fmla="*/ 340 h 371"/>
                <a:gd name="T12" fmla="*/ 222 w 261"/>
                <a:gd name="T13" fmla="*/ 297 h 371"/>
                <a:gd name="T14" fmla="*/ 202 w 261"/>
                <a:gd name="T15" fmla="*/ 206 h 371"/>
                <a:gd name="T16" fmla="*/ 202 w 261"/>
                <a:gd name="T17" fmla="*/ 173 h 371"/>
                <a:gd name="T18" fmla="*/ 131 w 261"/>
                <a:gd name="T19" fmla="*/ 148 h 371"/>
                <a:gd name="T20" fmla="*/ 114 w 261"/>
                <a:gd name="T2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71">
                  <a:moveTo>
                    <a:pt x="114" y="0"/>
                  </a:moveTo>
                  <a:cubicBezTo>
                    <a:pt x="56" y="18"/>
                    <a:pt x="56" y="18"/>
                    <a:pt x="56" y="18"/>
                  </a:cubicBezTo>
                  <a:cubicBezTo>
                    <a:pt x="50" y="59"/>
                    <a:pt x="0" y="178"/>
                    <a:pt x="31" y="200"/>
                  </a:cubicBezTo>
                  <a:cubicBezTo>
                    <a:pt x="84" y="238"/>
                    <a:pt x="93" y="217"/>
                    <a:pt x="149" y="215"/>
                  </a:cubicBezTo>
                  <a:cubicBezTo>
                    <a:pt x="192" y="215"/>
                    <a:pt x="190" y="288"/>
                    <a:pt x="202" y="324"/>
                  </a:cubicBezTo>
                  <a:cubicBezTo>
                    <a:pt x="212" y="351"/>
                    <a:pt x="261" y="371"/>
                    <a:pt x="252" y="340"/>
                  </a:cubicBezTo>
                  <a:cubicBezTo>
                    <a:pt x="247" y="320"/>
                    <a:pt x="245" y="344"/>
                    <a:pt x="222" y="297"/>
                  </a:cubicBezTo>
                  <a:cubicBezTo>
                    <a:pt x="212" y="276"/>
                    <a:pt x="205" y="236"/>
                    <a:pt x="202" y="206"/>
                  </a:cubicBezTo>
                  <a:cubicBezTo>
                    <a:pt x="201" y="189"/>
                    <a:pt x="204" y="175"/>
                    <a:pt x="202" y="173"/>
                  </a:cubicBezTo>
                  <a:cubicBezTo>
                    <a:pt x="191" y="163"/>
                    <a:pt x="129" y="159"/>
                    <a:pt x="131" y="148"/>
                  </a:cubicBezTo>
                  <a:cubicBezTo>
                    <a:pt x="137" y="94"/>
                    <a:pt x="176" y="41"/>
                    <a:pt x="114"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5" name="Freeform 3656"/>
            <p:cNvSpPr/>
            <p:nvPr/>
          </p:nvSpPr>
          <p:spPr bwMode="auto">
            <a:xfrm>
              <a:off x="-10332244" y="-7010401"/>
              <a:ext cx="412750" cy="401638"/>
            </a:xfrm>
            <a:custGeom>
              <a:avLst/>
              <a:gdLst>
                <a:gd name="T0" fmla="*/ 51 w 110"/>
                <a:gd name="T1" fmla="*/ 107 h 107"/>
                <a:gd name="T2" fmla="*/ 0 w 110"/>
                <a:gd name="T3" fmla="*/ 94 h 107"/>
                <a:gd name="T4" fmla="*/ 25 w 110"/>
                <a:gd name="T5" fmla="*/ 72 h 107"/>
                <a:gd name="T6" fmla="*/ 69 w 110"/>
                <a:gd name="T7" fmla="*/ 8 h 107"/>
                <a:gd name="T8" fmla="*/ 87 w 110"/>
                <a:gd name="T9" fmla="*/ 0 h 107"/>
                <a:gd name="T10" fmla="*/ 98 w 110"/>
                <a:gd name="T11" fmla="*/ 60 h 107"/>
                <a:gd name="T12" fmla="*/ 88 w 110"/>
                <a:gd name="T13" fmla="*/ 82 h 107"/>
                <a:gd name="T14" fmla="*/ 102 w 110"/>
                <a:gd name="T15" fmla="*/ 87 h 107"/>
                <a:gd name="T16" fmla="*/ 53 w 110"/>
                <a:gd name="T17" fmla="*/ 104 h 107"/>
                <a:gd name="T18" fmla="*/ 51 w 110"/>
                <a:gd name="T19" fmla="*/ 10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07">
                  <a:moveTo>
                    <a:pt x="51" y="107"/>
                  </a:moveTo>
                  <a:cubicBezTo>
                    <a:pt x="0" y="94"/>
                    <a:pt x="0" y="94"/>
                    <a:pt x="0" y="94"/>
                  </a:cubicBezTo>
                  <a:cubicBezTo>
                    <a:pt x="12" y="95"/>
                    <a:pt x="23" y="84"/>
                    <a:pt x="25" y="72"/>
                  </a:cubicBezTo>
                  <a:cubicBezTo>
                    <a:pt x="32" y="37"/>
                    <a:pt x="32" y="22"/>
                    <a:pt x="69" y="8"/>
                  </a:cubicBezTo>
                  <a:cubicBezTo>
                    <a:pt x="76" y="6"/>
                    <a:pt x="80" y="4"/>
                    <a:pt x="87" y="0"/>
                  </a:cubicBezTo>
                  <a:cubicBezTo>
                    <a:pt x="90" y="9"/>
                    <a:pt x="99" y="51"/>
                    <a:pt x="98" y="60"/>
                  </a:cubicBezTo>
                  <a:cubicBezTo>
                    <a:pt x="96" y="81"/>
                    <a:pt x="89" y="77"/>
                    <a:pt x="88" y="82"/>
                  </a:cubicBezTo>
                  <a:cubicBezTo>
                    <a:pt x="87" y="90"/>
                    <a:pt x="110" y="68"/>
                    <a:pt x="102" y="87"/>
                  </a:cubicBezTo>
                  <a:cubicBezTo>
                    <a:pt x="96" y="99"/>
                    <a:pt x="65" y="93"/>
                    <a:pt x="53" y="104"/>
                  </a:cubicBezTo>
                  <a:cubicBezTo>
                    <a:pt x="52" y="105"/>
                    <a:pt x="52" y="106"/>
                    <a:pt x="51" y="107"/>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6" name="Freeform 3657"/>
            <p:cNvSpPr/>
            <p:nvPr/>
          </p:nvSpPr>
          <p:spPr bwMode="auto">
            <a:xfrm>
              <a:off x="-11300619" y="-6983413"/>
              <a:ext cx="2716213" cy="985838"/>
            </a:xfrm>
            <a:custGeom>
              <a:avLst/>
              <a:gdLst>
                <a:gd name="T0" fmla="*/ 30 w 724"/>
                <a:gd name="T1" fmla="*/ 137 h 263"/>
                <a:gd name="T2" fmla="*/ 371 w 724"/>
                <a:gd name="T3" fmla="*/ 106 h 263"/>
                <a:gd name="T4" fmla="*/ 517 w 724"/>
                <a:gd name="T5" fmla="*/ 105 h 263"/>
                <a:gd name="T6" fmla="*/ 652 w 724"/>
                <a:gd name="T7" fmla="*/ 88 h 263"/>
                <a:gd name="T8" fmla="*/ 713 w 724"/>
                <a:gd name="T9" fmla="*/ 115 h 263"/>
                <a:gd name="T10" fmla="*/ 716 w 724"/>
                <a:gd name="T11" fmla="*/ 188 h 263"/>
                <a:gd name="T12" fmla="*/ 645 w 724"/>
                <a:gd name="T13" fmla="*/ 170 h 263"/>
                <a:gd name="T14" fmla="*/ 591 w 724"/>
                <a:gd name="T15" fmla="*/ 207 h 263"/>
                <a:gd name="T16" fmla="*/ 487 w 724"/>
                <a:gd name="T17" fmla="*/ 159 h 263"/>
                <a:gd name="T18" fmla="*/ 226 w 724"/>
                <a:gd name="T19" fmla="*/ 257 h 263"/>
                <a:gd name="T20" fmla="*/ 7 w 724"/>
                <a:gd name="T21" fmla="*/ 169 h 263"/>
                <a:gd name="T22" fmla="*/ 30 w 724"/>
                <a:gd name="T23" fmla="*/ 137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63">
                  <a:moveTo>
                    <a:pt x="30" y="137"/>
                  </a:moveTo>
                  <a:cubicBezTo>
                    <a:pt x="119" y="223"/>
                    <a:pt x="326" y="231"/>
                    <a:pt x="371" y="106"/>
                  </a:cubicBezTo>
                  <a:cubicBezTo>
                    <a:pt x="392" y="49"/>
                    <a:pt x="470" y="0"/>
                    <a:pt x="517" y="105"/>
                  </a:cubicBezTo>
                  <a:cubicBezTo>
                    <a:pt x="566" y="215"/>
                    <a:pt x="605" y="72"/>
                    <a:pt x="652" y="88"/>
                  </a:cubicBezTo>
                  <a:cubicBezTo>
                    <a:pt x="676" y="96"/>
                    <a:pt x="681" y="129"/>
                    <a:pt x="713" y="115"/>
                  </a:cubicBezTo>
                  <a:cubicBezTo>
                    <a:pt x="708" y="144"/>
                    <a:pt x="724" y="186"/>
                    <a:pt x="716" y="188"/>
                  </a:cubicBezTo>
                  <a:cubicBezTo>
                    <a:pt x="706" y="190"/>
                    <a:pt x="662" y="196"/>
                    <a:pt x="645" y="170"/>
                  </a:cubicBezTo>
                  <a:cubicBezTo>
                    <a:pt x="631" y="146"/>
                    <a:pt x="609" y="200"/>
                    <a:pt x="591" y="207"/>
                  </a:cubicBezTo>
                  <a:cubicBezTo>
                    <a:pt x="563" y="231"/>
                    <a:pt x="523" y="209"/>
                    <a:pt x="487" y="159"/>
                  </a:cubicBezTo>
                  <a:cubicBezTo>
                    <a:pt x="419" y="65"/>
                    <a:pt x="422" y="249"/>
                    <a:pt x="226" y="257"/>
                  </a:cubicBezTo>
                  <a:cubicBezTo>
                    <a:pt x="90" y="263"/>
                    <a:pt x="20" y="197"/>
                    <a:pt x="7" y="169"/>
                  </a:cubicBezTo>
                  <a:cubicBezTo>
                    <a:pt x="0" y="152"/>
                    <a:pt x="29" y="135"/>
                    <a:pt x="30" y="13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7" name="Freeform 3658"/>
            <p:cNvSpPr/>
            <p:nvPr/>
          </p:nvSpPr>
          <p:spPr bwMode="auto">
            <a:xfrm>
              <a:off x="-8981281" y="-6657976"/>
              <a:ext cx="273050" cy="415925"/>
            </a:xfrm>
            <a:custGeom>
              <a:avLst/>
              <a:gdLst>
                <a:gd name="T0" fmla="*/ 66 w 73"/>
                <a:gd name="T1" fmla="*/ 21 h 111"/>
                <a:gd name="T2" fmla="*/ 61 w 73"/>
                <a:gd name="T3" fmla="*/ 110 h 111"/>
                <a:gd name="T4" fmla="*/ 37 w 73"/>
                <a:gd name="T5" fmla="*/ 45 h 111"/>
                <a:gd name="T6" fmla="*/ 53 w 73"/>
                <a:gd name="T7" fmla="*/ 7 h 111"/>
                <a:gd name="T8" fmla="*/ 66 w 73"/>
                <a:gd name="T9" fmla="*/ 21 h 111"/>
              </a:gdLst>
              <a:ahLst/>
              <a:cxnLst>
                <a:cxn ang="0">
                  <a:pos x="T0" y="T1"/>
                </a:cxn>
                <a:cxn ang="0">
                  <a:pos x="T2" y="T3"/>
                </a:cxn>
                <a:cxn ang="0">
                  <a:pos x="T4" y="T5"/>
                </a:cxn>
                <a:cxn ang="0">
                  <a:pos x="T6" y="T7"/>
                </a:cxn>
                <a:cxn ang="0">
                  <a:pos x="T8" y="T9"/>
                </a:cxn>
              </a:cxnLst>
              <a:rect l="0" t="0" r="r" b="b"/>
              <a:pathLst>
                <a:path w="73" h="111">
                  <a:moveTo>
                    <a:pt x="66" y="21"/>
                  </a:moveTo>
                  <a:cubicBezTo>
                    <a:pt x="68" y="30"/>
                    <a:pt x="73" y="111"/>
                    <a:pt x="61" y="110"/>
                  </a:cubicBezTo>
                  <a:cubicBezTo>
                    <a:pt x="0" y="106"/>
                    <a:pt x="22" y="97"/>
                    <a:pt x="37" y="45"/>
                  </a:cubicBezTo>
                  <a:cubicBezTo>
                    <a:pt x="41" y="33"/>
                    <a:pt x="45" y="0"/>
                    <a:pt x="53" y="7"/>
                  </a:cubicBezTo>
                  <a:cubicBezTo>
                    <a:pt x="68" y="19"/>
                    <a:pt x="65" y="18"/>
                    <a:pt x="66" y="2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8" name="Freeform 3659"/>
            <p:cNvSpPr/>
            <p:nvPr/>
          </p:nvSpPr>
          <p:spPr bwMode="auto">
            <a:xfrm>
              <a:off x="-9184481" y="-6646863"/>
              <a:ext cx="338138" cy="506413"/>
            </a:xfrm>
            <a:custGeom>
              <a:avLst/>
              <a:gdLst>
                <a:gd name="T0" fmla="*/ 0 w 90"/>
                <a:gd name="T1" fmla="*/ 32 h 135"/>
                <a:gd name="T2" fmla="*/ 45 w 90"/>
                <a:gd name="T3" fmla="*/ 0 h 135"/>
                <a:gd name="T4" fmla="*/ 47 w 90"/>
                <a:gd name="T5" fmla="*/ 117 h 135"/>
                <a:gd name="T6" fmla="*/ 35 w 90"/>
                <a:gd name="T7" fmla="*/ 100 h 135"/>
                <a:gd name="T8" fmla="*/ 0 w 90"/>
                <a:gd name="T9" fmla="*/ 32 h 135"/>
              </a:gdLst>
              <a:ahLst/>
              <a:cxnLst>
                <a:cxn ang="0">
                  <a:pos x="T0" y="T1"/>
                </a:cxn>
                <a:cxn ang="0">
                  <a:pos x="T2" y="T3"/>
                </a:cxn>
                <a:cxn ang="0">
                  <a:pos x="T4" y="T5"/>
                </a:cxn>
                <a:cxn ang="0">
                  <a:pos x="T6" y="T7"/>
                </a:cxn>
                <a:cxn ang="0">
                  <a:pos x="T8" y="T9"/>
                </a:cxn>
              </a:cxnLst>
              <a:rect l="0" t="0" r="r" b="b"/>
              <a:pathLst>
                <a:path w="90" h="135">
                  <a:moveTo>
                    <a:pt x="0" y="32"/>
                  </a:moveTo>
                  <a:cubicBezTo>
                    <a:pt x="45" y="0"/>
                    <a:pt x="45" y="0"/>
                    <a:pt x="45" y="0"/>
                  </a:cubicBezTo>
                  <a:cubicBezTo>
                    <a:pt x="47" y="33"/>
                    <a:pt x="90" y="108"/>
                    <a:pt x="47" y="117"/>
                  </a:cubicBezTo>
                  <a:cubicBezTo>
                    <a:pt x="47" y="117"/>
                    <a:pt x="38" y="135"/>
                    <a:pt x="35" y="100"/>
                  </a:cubicBezTo>
                  <a:cubicBezTo>
                    <a:pt x="33" y="75"/>
                    <a:pt x="5" y="44"/>
                    <a:pt x="0" y="3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9" name="Freeform 3660"/>
            <p:cNvSpPr/>
            <p:nvPr/>
          </p:nvSpPr>
          <p:spPr bwMode="auto">
            <a:xfrm>
              <a:off x="-9548019" y="-6570663"/>
              <a:ext cx="307975" cy="434975"/>
            </a:xfrm>
            <a:custGeom>
              <a:avLst/>
              <a:gdLst>
                <a:gd name="T0" fmla="*/ 64 w 82"/>
                <a:gd name="T1" fmla="*/ 0 h 116"/>
                <a:gd name="T2" fmla="*/ 78 w 82"/>
                <a:gd name="T3" fmla="*/ 17 h 116"/>
                <a:gd name="T4" fmla="*/ 35 w 82"/>
                <a:gd name="T5" fmla="*/ 114 h 116"/>
                <a:gd name="T6" fmla="*/ 0 w 82"/>
                <a:gd name="T7" fmla="*/ 84 h 116"/>
                <a:gd name="T8" fmla="*/ 28 w 82"/>
                <a:gd name="T9" fmla="*/ 68 h 116"/>
                <a:gd name="T10" fmla="*/ 64 w 82"/>
                <a:gd name="T11" fmla="*/ 0 h 116"/>
              </a:gdLst>
              <a:ahLst/>
              <a:cxnLst>
                <a:cxn ang="0">
                  <a:pos x="T0" y="T1"/>
                </a:cxn>
                <a:cxn ang="0">
                  <a:pos x="T2" y="T3"/>
                </a:cxn>
                <a:cxn ang="0">
                  <a:pos x="T4" y="T5"/>
                </a:cxn>
                <a:cxn ang="0">
                  <a:pos x="T6" y="T7"/>
                </a:cxn>
                <a:cxn ang="0">
                  <a:pos x="T8" y="T9"/>
                </a:cxn>
                <a:cxn ang="0">
                  <a:pos x="T10" y="T11"/>
                </a:cxn>
              </a:cxnLst>
              <a:rect l="0" t="0" r="r" b="b"/>
              <a:pathLst>
                <a:path w="82" h="116">
                  <a:moveTo>
                    <a:pt x="64" y="0"/>
                  </a:moveTo>
                  <a:cubicBezTo>
                    <a:pt x="78" y="17"/>
                    <a:pt x="78" y="17"/>
                    <a:pt x="78" y="17"/>
                  </a:cubicBezTo>
                  <a:cubicBezTo>
                    <a:pt x="80" y="41"/>
                    <a:pt x="82" y="116"/>
                    <a:pt x="35" y="114"/>
                  </a:cubicBezTo>
                  <a:cubicBezTo>
                    <a:pt x="35" y="114"/>
                    <a:pt x="10" y="87"/>
                    <a:pt x="0" y="84"/>
                  </a:cubicBezTo>
                  <a:cubicBezTo>
                    <a:pt x="0" y="84"/>
                    <a:pt x="21" y="72"/>
                    <a:pt x="28" y="68"/>
                  </a:cubicBezTo>
                  <a:cubicBezTo>
                    <a:pt x="47" y="57"/>
                    <a:pt x="65" y="23"/>
                    <a:pt x="64" y="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0" name="Freeform 3661"/>
            <p:cNvSpPr/>
            <p:nvPr/>
          </p:nvSpPr>
          <p:spPr bwMode="auto">
            <a:xfrm>
              <a:off x="-9765506" y="-6845301"/>
              <a:ext cx="284163" cy="498475"/>
            </a:xfrm>
            <a:custGeom>
              <a:avLst/>
              <a:gdLst>
                <a:gd name="T0" fmla="*/ 68 w 76"/>
                <a:gd name="T1" fmla="*/ 1 h 133"/>
                <a:gd name="T2" fmla="*/ 68 w 76"/>
                <a:gd name="T3" fmla="*/ 15 h 133"/>
                <a:gd name="T4" fmla="*/ 34 w 76"/>
                <a:gd name="T5" fmla="*/ 114 h 133"/>
                <a:gd name="T6" fmla="*/ 2 w 76"/>
                <a:gd name="T7" fmla="*/ 7 h 133"/>
                <a:gd name="T8" fmla="*/ 26 w 76"/>
                <a:gd name="T9" fmla="*/ 0 h 133"/>
                <a:gd name="T10" fmla="*/ 68 w 76"/>
                <a:gd name="T11" fmla="*/ 1 h 133"/>
              </a:gdLst>
              <a:ahLst/>
              <a:cxnLst>
                <a:cxn ang="0">
                  <a:pos x="T0" y="T1"/>
                </a:cxn>
                <a:cxn ang="0">
                  <a:pos x="T2" y="T3"/>
                </a:cxn>
                <a:cxn ang="0">
                  <a:pos x="T4" y="T5"/>
                </a:cxn>
                <a:cxn ang="0">
                  <a:pos x="T6" y="T7"/>
                </a:cxn>
                <a:cxn ang="0">
                  <a:pos x="T8" y="T9"/>
                </a:cxn>
                <a:cxn ang="0">
                  <a:pos x="T10" y="T11"/>
                </a:cxn>
              </a:cxnLst>
              <a:rect l="0" t="0" r="r" b="b"/>
              <a:pathLst>
                <a:path w="76" h="133">
                  <a:moveTo>
                    <a:pt x="68" y="1"/>
                  </a:moveTo>
                  <a:cubicBezTo>
                    <a:pt x="68" y="15"/>
                    <a:pt x="68" y="15"/>
                    <a:pt x="68" y="15"/>
                  </a:cubicBezTo>
                  <a:cubicBezTo>
                    <a:pt x="76" y="123"/>
                    <a:pt x="23" y="133"/>
                    <a:pt x="34" y="114"/>
                  </a:cubicBezTo>
                  <a:cubicBezTo>
                    <a:pt x="50" y="83"/>
                    <a:pt x="38" y="19"/>
                    <a:pt x="2" y="7"/>
                  </a:cubicBezTo>
                  <a:cubicBezTo>
                    <a:pt x="0" y="6"/>
                    <a:pt x="26" y="1"/>
                    <a:pt x="26" y="0"/>
                  </a:cubicBezTo>
                  <a:lnTo>
                    <a:pt x="68" y="1"/>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1" name="Freeform 3662"/>
            <p:cNvSpPr/>
            <p:nvPr/>
          </p:nvSpPr>
          <p:spPr bwMode="auto">
            <a:xfrm>
              <a:off x="-9990931" y="-6680201"/>
              <a:ext cx="239713" cy="514350"/>
            </a:xfrm>
            <a:custGeom>
              <a:avLst/>
              <a:gdLst>
                <a:gd name="T0" fmla="*/ 64 w 64"/>
                <a:gd name="T1" fmla="*/ 94 h 137"/>
                <a:gd name="T2" fmla="*/ 23 w 64"/>
                <a:gd name="T3" fmla="*/ 0 h 137"/>
                <a:gd name="T4" fmla="*/ 4 w 64"/>
                <a:gd name="T5" fmla="*/ 35 h 137"/>
                <a:gd name="T6" fmla="*/ 40 w 64"/>
                <a:gd name="T7" fmla="*/ 118 h 137"/>
                <a:gd name="T8" fmla="*/ 64 w 64"/>
                <a:gd name="T9" fmla="*/ 95 h 137"/>
                <a:gd name="T10" fmla="*/ 64 w 64"/>
                <a:gd name="T11" fmla="*/ 94 h 137"/>
              </a:gdLst>
              <a:ahLst/>
              <a:cxnLst>
                <a:cxn ang="0">
                  <a:pos x="T0" y="T1"/>
                </a:cxn>
                <a:cxn ang="0">
                  <a:pos x="T2" y="T3"/>
                </a:cxn>
                <a:cxn ang="0">
                  <a:pos x="T4" y="T5"/>
                </a:cxn>
                <a:cxn ang="0">
                  <a:pos x="T6" y="T7"/>
                </a:cxn>
                <a:cxn ang="0">
                  <a:pos x="T8" y="T9"/>
                </a:cxn>
                <a:cxn ang="0">
                  <a:pos x="T10" y="T11"/>
                </a:cxn>
              </a:cxnLst>
              <a:rect l="0" t="0" r="r" b="b"/>
              <a:pathLst>
                <a:path w="64" h="137">
                  <a:moveTo>
                    <a:pt x="64" y="94"/>
                  </a:moveTo>
                  <a:cubicBezTo>
                    <a:pt x="59" y="68"/>
                    <a:pt x="51" y="17"/>
                    <a:pt x="23" y="0"/>
                  </a:cubicBezTo>
                  <a:cubicBezTo>
                    <a:pt x="1" y="28"/>
                    <a:pt x="0" y="26"/>
                    <a:pt x="4" y="35"/>
                  </a:cubicBezTo>
                  <a:cubicBezTo>
                    <a:pt x="10" y="49"/>
                    <a:pt x="28" y="73"/>
                    <a:pt x="40" y="118"/>
                  </a:cubicBezTo>
                  <a:cubicBezTo>
                    <a:pt x="45" y="137"/>
                    <a:pt x="49" y="107"/>
                    <a:pt x="64" y="95"/>
                  </a:cubicBezTo>
                  <a:lnTo>
                    <a:pt x="64" y="94"/>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2" name="Freeform 3663"/>
            <p:cNvSpPr/>
            <p:nvPr/>
          </p:nvSpPr>
          <p:spPr bwMode="auto">
            <a:xfrm>
              <a:off x="-10230644" y="-6402388"/>
              <a:ext cx="360363" cy="333375"/>
            </a:xfrm>
            <a:custGeom>
              <a:avLst/>
              <a:gdLst>
                <a:gd name="T0" fmla="*/ 35 w 96"/>
                <a:gd name="T1" fmla="*/ 0 h 89"/>
                <a:gd name="T2" fmla="*/ 70 w 96"/>
                <a:gd name="T3" fmla="*/ 75 h 89"/>
                <a:gd name="T4" fmla="*/ 21 w 96"/>
                <a:gd name="T5" fmla="*/ 37 h 89"/>
                <a:gd name="T6" fmla="*/ 34 w 96"/>
                <a:gd name="T7" fmla="*/ 1 h 89"/>
                <a:gd name="T8" fmla="*/ 35 w 96"/>
                <a:gd name="T9" fmla="*/ 0 h 89"/>
              </a:gdLst>
              <a:ahLst/>
              <a:cxnLst>
                <a:cxn ang="0">
                  <a:pos x="T0" y="T1"/>
                </a:cxn>
                <a:cxn ang="0">
                  <a:pos x="T2" y="T3"/>
                </a:cxn>
                <a:cxn ang="0">
                  <a:pos x="T4" y="T5"/>
                </a:cxn>
                <a:cxn ang="0">
                  <a:pos x="T6" y="T7"/>
                </a:cxn>
                <a:cxn ang="0">
                  <a:pos x="T8" y="T9"/>
                </a:cxn>
              </a:cxnLst>
              <a:rect l="0" t="0" r="r" b="b"/>
              <a:pathLst>
                <a:path w="96" h="89">
                  <a:moveTo>
                    <a:pt x="35" y="0"/>
                  </a:moveTo>
                  <a:cubicBezTo>
                    <a:pt x="46" y="11"/>
                    <a:pt x="96" y="66"/>
                    <a:pt x="70" y="75"/>
                  </a:cubicBezTo>
                  <a:cubicBezTo>
                    <a:pt x="37" y="87"/>
                    <a:pt x="53" y="89"/>
                    <a:pt x="21" y="37"/>
                  </a:cubicBezTo>
                  <a:cubicBezTo>
                    <a:pt x="1" y="3"/>
                    <a:pt x="0" y="29"/>
                    <a:pt x="34" y="1"/>
                  </a:cubicBezTo>
                  <a:lnTo>
                    <a:pt x="35" y="0"/>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3" name="Freeform 3664"/>
            <p:cNvSpPr/>
            <p:nvPr/>
          </p:nvSpPr>
          <p:spPr bwMode="auto">
            <a:xfrm>
              <a:off x="-10419556" y="-6316663"/>
              <a:ext cx="192088" cy="368300"/>
            </a:xfrm>
            <a:custGeom>
              <a:avLst/>
              <a:gdLst>
                <a:gd name="T0" fmla="*/ 28 w 51"/>
                <a:gd name="T1" fmla="*/ 1 h 98"/>
                <a:gd name="T2" fmla="*/ 49 w 51"/>
                <a:gd name="T3" fmla="*/ 76 h 98"/>
                <a:gd name="T4" fmla="*/ 9 w 51"/>
                <a:gd name="T5" fmla="*/ 94 h 98"/>
                <a:gd name="T6" fmla="*/ 1 w 51"/>
                <a:gd name="T7" fmla="*/ 11 h 98"/>
                <a:gd name="T8" fmla="*/ 28 w 51"/>
                <a:gd name="T9" fmla="*/ 1 h 98"/>
              </a:gdLst>
              <a:ahLst/>
              <a:cxnLst>
                <a:cxn ang="0">
                  <a:pos x="T0" y="T1"/>
                </a:cxn>
                <a:cxn ang="0">
                  <a:pos x="T2" y="T3"/>
                </a:cxn>
                <a:cxn ang="0">
                  <a:pos x="T4" y="T5"/>
                </a:cxn>
                <a:cxn ang="0">
                  <a:pos x="T6" y="T7"/>
                </a:cxn>
                <a:cxn ang="0">
                  <a:pos x="T8" y="T9"/>
                </a:cxn>
              </a:cxnLst>
              <a:rect l="0" t="0" r="r" b="b"/>
              <a:pathLst>
                <a:path w="51" h="98">
                  <a:moveTo>
                    <a:pt x="28" y="1"/>
                  </a:moveTo>
                  <a:cubicBezTo>
                    <a:pt x="45" y="23"/>
                    <a:pt x="47" y="50"/>
                    <a:pt x="49" y="76"/>
                  </a:cubicBezTo>
                  <a:cubicBezTo>
                    <a:pt x="51" y="98"/>
                    <a:pt x="46" y="92"/>
                    <a:pt x="9" y="94"/>
                  </a:cubicBezTo>
                  <a:cubicBezTo>
                    <a:pt x="7" y="61"/>
                    <a:pt x="12" y="43"/>
                    <a:pt x="1" y="11"/>
                  </a:cubicBezTo>
                  <a:cubicBezTo>
                    <a:pt x="0" y="9"/>
                    <a:pt x="27" y="0"/>
                    <a:pt x="28" y="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4" name="Freeform 3665"/>
            <p:cNvSpPr/>
            <p:nvPr/>
          </p:nvSpPr>
          <p:spPr bwMode="auto">
            <a:xfrm>
              <a:off x="-10764044" y="-6316663"/>
              <a:ext cx="266700" cy="322263"/>
            </a:xfrm>
            <a:custGeom>
              <a:avLst/>
              <a:gdLst>
                <a:gd name="T0" fmla="*/ 62 w 71"/>
                <a:gd name="T1" fmla="*/ 4 h 86"/>
                <a:gd name="T2" fmla="*/ 41 w 71"/>
                <a:gd name="T3" fmla="*/ 86 h 86"/>
                <a:gd name="T4" fmla="*/ 1 w 71"/>
                <a:gd name="T5" fmla="*/ 78 h 86"/>
                <a:gd name="T6" fmla="*/ 24 w 71"/>
                <a:gd name="T7" fmla="*/ 5 h 86"/>
                <a:gd name="T8" fmla="*/ 62 w 71"/>
                <a:gd name="T9" fmla="*/ 4 h 86"/>
              </a:gdLst>
              <a:ahLst/>
              <a:cxnLst>
                <a:cxn ang="0">
                  <a:pos x="T0" y="T1"/>
                </a:cxn>
                <a:cxn ang="0">
                  <a:pos x="T2" y="T3"/>
                </a:cxn>
                <a:cxn ang="0">
                  <a:pos x="T4" y="T5"/>
                </a:cxn>
                <a:cxn ang="0">
                  <a:pos x="T6" y="T7"/>
                </a:cxn>
                <a:cxn ang="0">
                  <a:pos x="T8" y="T9"/>
                </a:cxn>
              </a:cxnLst>
              <a:rect l="0" t="0" r="r" b="b"/>
              <a:pathLst>
                <a:path w="71" h="86">
                  <a:moveTo>
                    <a:pt x="62" y="4"/>
                  </a:moveTo>
                  <a:cubicBezTo>
                    <a:pt x="58" y="21"/>
                    <a:pt x="71" y="86"/>
                    <a:pt x="41" y="86"/>
                  </a:cubicBezTo>
                  <a:cubicBezTo>
                    <a:pt x="16" y="85"/>
                    <a:pt x="0" y="83"/>
                    <a:pt x="1" y="78"/>
                  </a:cubicBezTo>
                  <a:cubicBezTo>
                    <a:pt x="2" y="68"/>
                    <a:pt x="31" y="47"/>
                    <a:pt x="24" y="5"/>
                  </a:cubicBezTo>
                  <a:cubicBezTo>
                    <a:pt x="24" y="0"/>
                    <a:pt x="63" y="0"/>
                    <a:pt x="62" y="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5" name="Freeform 3666"/>
            <p:cNvSpPr/>
            <p:nvPr/>
          </p:nvSpPr>
          <p:spPr bwMode="auto">
            <a:xfrm>
              <a:off x="-11206956" y="-6383338"/>
              <a:ext cx="390525" cy="322263"/>
            </a:xfrm>
            <a:custGeom>
              <a:avLst/>
              <a:gdLst>
                <a:gd name="T0" fmla="*/ 103 w 104"/>
                <a:gd name="T1" fmla="*/ 10 h 86"/>
                <a:gd name="T2" fmla="*/ 53 w 104"/>
                <a:gd name="T3" fmla="*/ 85 h 86"/>
                <a:gd name="T4" fmla="*/ 1 w 104"/>
                <a:gd name="T5" fmla="*/ 61 h 86"/>
                <a:gd name="T6" fmla="*/ 40 w 104"/>
                <a:gd name="T7" fmla="*/ 31 h 86"/>
                <a:gd name="T8" fmla="*/ 73 w 104"/>
                <a:gd name="T9" fmla="*/ 3 h 86"/>
                <a:gd name="T10" fmla="*/ 103 w 104"/>
                <a:gd name="T11" fmla="*/ 10 h 86"/>
              </a:gdLst>
              <a:ahLst/>
              <a:cxnLst>
                <a:cxn ang="0">
                  <a:pos x="T0" y="T1"/>
                </a:cxn>
                <a:cxn ang="0">
                  <a:pos x="T2" y="T3"/>
                </a:cxn>
                <a:cxn ang="0">
                  <a:pos x="T4" y="T5"/>
                </a:cxn>
                <a:cxn ang="0">
                  <a:pos x="T6" y="T7"/>
                </a:cxn>
                <a:cxn ang="0">
                  <a:pos x="T8" y="T9"/>
                </a:cxn>
                <a:cxn ang="0">
                  <a:pos x="T10" y="T11"/>
                </a:cxn>
              </a:cxnLst>
              <a:rect l="0" t="0" r="r" b="b"/>
              <a:pathLst>
                <a:path w="104" h="86">
                  <a:moveTo>
                    <a:pt x="103" y="10"/>
                  </a:moveTo>
                  <a:cubicBezTo>
                    <a:pt x="104" y="21"/>
                    <a:pt x="79" y="86"/>
                    <a:pt x="53" y="85"/>
                  </a:cubicBezTo>
                  <a:cubicBezTo>
                    <a:pt x="37" y="84"/>
                    <a:pt x="0" y="66"/>
                    <a:pt x="1" y="61"/>
                  </a:cubicBezTo>
                  <a:cubicBezTo>
                    <a:pt x="1" y="61"/>
                    <a:pt x="23" y="47"/>
                    <a:pt x="40" y="31"/>
                  </a:cubicBezTo>
                  <a:cubicBezTo>
                    <a:pt x="56" y="17"/>
                    <a:pt x="66" y="0"/>
                    <a:pt x="73" y="3"/>
                  </a:cubicBezTo>
                  <a:cubicBezTo>
                    <a:pt x="82" y="6"/>
                    <a:pt x="98" y="8"/>
                    <a:pt x="103" y="1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6" name="Freeform 3667"/>
            <p:cNvSpPr/>
            <p:nvPr/>
          </p:nvSpPr>
          <p:spPr bwMode="auto">
            <a:xfrm>
              <a:off x="-8670131" y="-6553201"/>
              <a:ext cx="192088" cy="277813"/>
            </a:xfrm>
            <a:custGeom>
              <a:avLst/>
              <a:gdLst>
                <a:gd name="T0" fmla="*/ 11 w 51"/>
                <a:gd name="T1" fmla="*/ 74 h 74"/>
                <a:gd name="T2" fmla="*/ 10 w 51"/>
                <a:gd name="T3" fmla="*/ 0 h 74"/>
                <a:gd name="T4" fmla="*/ 41 w 51"/>
                <a:gd name="T5" fmla="*/ 4 h 74"/>
                <a:gd name="T6" fmla="*/ 14 w 51"/>
                <a:gd name="T7" fmla="*/ 4 h 74"/>
                <a:gd name="T8" fmla="*/ 42 w 51"/>
                <a:gd name="T9" fmla="*/ 9 h 74"/>
                <a:gd name="T10" fmla="*/ 29 w 51"/>
                <a:gd name="T11" fmla="*/ 10 h 74"/>
                <a:gd name="T12" fmla="*/ 29 w 51"/>
                <a:gd name="T13" fmla="*/ 11 h 74"/>
                <a:gd name="T14" fmla="*/ 41 w 51"/>
                <a:gd name="T15" fmla="*/ 14 h 74"/>
                <a:gd name="T16" fmla="*/ 18 w 51"/>
                <a:gd name="T17" fmla="*/ 15 h 74"/>
                <a:gd name="T18" fmla="*/ 41 w 51"/>
                <a:gd name="T19" fmla="*/ 19 h 74"/>
                <a:gd name="T20" fmla="*/ 30 w 51"/>
                <a:gd name="T21" fmla="*/ 20 h 74"/>
                <a:gd name="T22" fmla="*/ 42 w 51"/>
                <a:gd name="T23" fmla="*/ 26 h 74"/>
                <a:gd name="T24" fmla="*/ 30 w 51"/>
                <a:gd name="T25" fmla="*/ 24 h 74"/>
                <a:gd name="T26" fmla="*/ 17 w 51"/>
                <a:gd name="T27" fmla="*/ 25 h 74"/>
                <a:gd name="T28" fmla="*/ 42 w 51"/>
                <a:gd name="T29" fmla="*/ 29 h 74"/>
                <a:gd name="T30" fmla="*/ 24 w 51"/>
                <a:gd name="T31" fmla="*/ 32 h 74"/>
                <a:gd name="T32" fmla="*/ 43 w 51"/>
                <a:gd name="T33" fmla="*/ 38 h 74"/>
                <a:gd name="T34" fmla="*/ 26 w 51"/>
                <a:gd name="T35" fmla="*/ 41 h 74"/>
                <a:gd name="T36" fmla="*/ 44 w 51"/>
                <a:gd name="T37" fmla="*/ 46 h 74"/>
                <a:gd name="T38" fmla="*/ 28 w 51"/>
                <a:gd name="T39" fmla="*/ 49 h 74"/>
                <a:gd name="T40" fmla="*/ 44 w 51"/>
                <a:gd name="T41" fmla="*/ 53 h 74"/>
                <a:gd name="T42" fmla="*/ 26 w 51"/>
                <a:gd name="T43" fmla="*/ 55 h 74"/>
                <a:gd name="T44" fmla="*/ 44 w 51"/>
                <a:gd name="T45" fmla="*/ 58 h 74"/>
                <a:gd name="T46" fmla="*/ 28 w 51"/>
                <a:gd name="T47" fmla="*/ 61 h 74"/>
                <a:gd name="T48" fmla="*/ 45 w 51"/>
                <a:gd name="T49" fmla="*/ 63 h 74"/>
                <a:gd name="T50" fmla="*/ 31 w 51"/>
                <a:gd name="T51" fmla="*/ 65 h 74"/>
                <a:gd name="T52" fmla="*/ 19 w 51"/>
                <a:gd name="T53" fmla="*/ 66 h 74"/>
                <a:gd name="T54" fmla="*/ 45 w 51"/>
                <a:gd name="T55" fmla="*/ 74 h 74"/>
                <a:gd name="T56" fmla="*/ 11 w 51"/>
                <a:gd name="T5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74">
                  <a:moveTo>
                    <a:pt x="11" y="74"/>
                  </a:moveTo>
                  <a:cubicBezTo>
                    <a:pt x="10" y="0"/>
                    <a:pt x="10" y="0"/>
                    <a:pt x="10" y="0"/>
                  </a:cubicBezTo>
                  <a:cubicBezTo>
                    <a:pt x="14" y="0"/>
                    <a:pt x="41" y="3"/>
                    <a:pt x="41" y="4"/>
                  </a:cubicBezTo>
                  <a:cubicBezTo>
                    <a:pt x="41" y="7"/>
                    <a:pt x="18" y="5"/>
                    <a:pt x="14" y="4"/>
                  </a:cubicBezTo>
                  <a:cubicBezTo>
                    <a:pt x="14" y="4"/>
                    <a:pt x="42" y="8"/>
                    <a:pt x="42" y="9"/>
                  </a:cubicBezTo>
                  <a:cubicBezTo>
                    <a:pt x="42" y="11"/>
                    <a:pt x="33" y="10"/>
                    <a:pt x="29" y="10"/>
                  </a:cubicBezTo>
                  <a:cubicBezTo>
                    <a:pt x="18" y="10"/>
                    <a:pt x="8" y="9"/>
                    <a:pt x="29" y="11"/>
                  </a:cubicBezTo>
                  <a:cubicBezTo>
                    <a:pt x="29" y="11"/>
                    <a:pt x="47" y="13"/>
                    <a:pt x="41" y="14"/>
                  </a:cubicBezTo>
                  <a:cubicBezTo>
                    <a:pt x="41" y="14"/>
                    <a:pt x="8" y="14"/>
                    <a:pt x="18" y="15"/>
                  </a:cubicBezTo>
                  <a:cubicBezTo>
                    <a:pt x="18" y="15"/>
                    <a:pt x="51" y="16"/>
                    <a:pt x="41" y="19"/>
                  </a:cubicBezTo>
                  <a:cubicBezTo>
                    <a:pt x="30" y="23"/>
                    <a:pt x="0" y="16"/>
                    <a:pt x="30" y="20"/>
                  </a:cubicBezTo>
                  <a:cubicBezTo>
                    <a:pt x="35" y="20"/>
                    <a:pt x="44" y="18"/>
                    <a:pt x="42" y="26"/>
                  </a:cubicBezTo>
                  <a:cubicBezTo>
                    <a:pt x="42" y="26"/>
                    <a:pt x="32" y="24"/>
                    <a:pt x="30" y="24"/>
                  </a:cubicBezTo>
                  <a:cubicBezTo>
                    <a:pt x="29" y="24"/>
                    <a:pt x="17" y="23"/>
                    <a:pt x="17" y="25"/>
                  </a:cubicBezTo>
                  <a:cubicBezTo>
                    <a:pt x="16" y="25"/>
                    <a:pt x="42" y="28"/>
                    <a:pt x="42" y="29"/>
                  </a:cubicBezTo>
                  <a:cubicBezTo>
                    <a:pt x="44" y="39"/>
                    <a:pt x="41" y="32"/>
                    <a:pt x="24" y="32"/>
                  </a:cubicBezTo>
                  <a:cubicBezTo>
                    <a:pt x="5" y="32"/>
                    <a:pt x="43" y="35"/>
                    <a:pt x="43" y="38"/>
                  </a:cubicBezTo>
                  <a:cubicBezTo>
                    <a:pt x="43" y="46"/>
                    <a:pt x="43" y="41"/>
                    <a:pt x="26" y="41"/>
                  </a:cubicBezTo>
                  <a:cubicBezTo>
                    <a:pt x="1" y="41"/>
                    <a:pt x="44" y="43"/>
                    <a:pt x="44" y="46"/>
                  </a:cubicBezTo>
                  <a:cubicBezTo>
                    <a:pt x="44" y="49"/>
                    <a:pt x="1" y="45"/>
                    <a:pt x="28" y="49"/>
                  </a:cubicBezTo>
                  <a:cubicBezTo>
                    <a:pt x="35" y="50"/>
                    <a:pt x="45" y="46"/>
                    <a:pt x="44" y="53"/>
                  </a:cubicBezTo>
                  <a:cubicBezTo>
                    <a:pt x="44" y="53"/>
                    <a:pt x="2" y="53"/>
                    <a:pt x="26" y="55"/>
                  </a:cubicBezTo>
                  <a:cubicBezTo>
                    <a:pt x="32" y="55"/>
                    <a:pt x="44" y="53"/>
                    <a:pt x="44" y="58"/>
                  </a:cubicBezTo>
                  <a:cubicBezTo>
                    <a:pt x="44" y="60"/>
                    <a:pt x="2" y="57"/>
                    <a:pt x="28" y="61"/>
                  </a:cubicBezTo>
                  <a:cubicBezTo>
                    <a:pt x="33" y="61"/>
                    <a:pt x="45" y="59"/>
                    <a:pt x="45" y="63"/>
                  </a:cubicBezTo>
                  <a:cubicBezTo>
                    <a:pt x="45" y="68"/>
                    <a:pt x="39" y="65"/>
                    <a:pt x="31" y="65"/>
                  </a:cubicBezTo>
                  <a:cubicBezTo>
                    <a:pt x="30" y="65"/>
                    <a:pt x="20" y="65"/>
                    <a:pt x="19" y="66"/>
                  </a:cubicBezTo>
                  <a:cubicBezTo>
                    <a:pt x="23" y="68"/>
                    <a:pt x="50" y="67"/>
                    <a:pt x="45" y="74"/>
                  </a:cubicBezTo>
                  <a:cubicBezTo>
                    <a:pt x="45" y="74"/>
                    <a:pt x="15" y="74"/>
                    <a:pt x="11" y="7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7" name="Freeform 3668"/>
            <p:cNvSpPr/>
            <p:nvPr/>
          </p:nvSpPr>
          <p:spPr bwMode="auto">
            <a:xfrm>
              <a:off x="-11575256" y="-6619876"/>
              <a:ext cx="434975" cy="377825"/>
            </a:xfrm>
            <a:custGeom>
              <a:avLst/>
              <a:gdLst>
                <a:gd name="T0" fmla="*/ 23 w 116"/>
                <a:gd name="T1" fmla="*/ 78 h 101"/>
                <a:gd name="T2" fmla="*/ 94 w 116"/>
                <a:gd name="T3" fmla="*/ 38 h 101"/>
                <a:gd name="T4" fmla="*/ 99 w 116"/>
                <a:gd name="T5" fmla="*/ 96 h 101"/>
                <a:gd name="T6" fmla="*/ 25 w 116"/>
                <a:gd name="T7" fmla="*/ 86 h 101"/>
                <a:gd name="T8" fmla="*/ 23 w 116"/>
                <a:gd name="T9" fmla="*/ 78 h 101"/>
              </a:gdLst>
              <a:ahLst/>
              <a:cxnLst>
                <a:cxn ang="0">
                  <a:pos x="T0" y="T1"/>
                </a:cxn>
                <a:cxn ang="0">
                  <a:pos x="T2" y="T3"/>
                </a:cxn>
                <a:cxn ang="0">
                  <a:pos x="T4" y="T5"/>
                </a:cxn>
                <a:cxn ang="0">
                  <a:pos x="T6" y="T7"/>
                </a:cxn>
                <a:cxn ang="0">
                  <a:pos x="T8" y="T9"/>
                </a:cxn>
              </a:cxnLst>
              <a:rect l="0" t="0" r="r" b="b"/>
              <a:pathLst>
                <a:path w="116" h="101">
                  <a:moveTo>
                    <a:pt x="23" y="78"/>
                  </a:moveTo>
                  <a:cubicBezTo>
                    <a:pt x="0" y="78"/>
                    <a:pt x="22" y="0"/>
                    <a:pt x="94" y="38"/>
                  </a:cubicBezTo>
                  <a:cubicBezTo>
                    <a:pt x="112" y="48"/>
                    <a:pt x="116" y="85"/>
                    <a:pt x="99" y="96"/>
                  </a:cubicBezTo>
                  <a:cubicBezTo>
                    <a:pt x="90" y="101"/>
                    <a:pt x="35" y="100"/>
                    <a:pt x="25" y="86"/>
                  </a:cubicBezTo>
                  <a:cubicBezTo>
                    <a:pt x="23" y="84"/>
                    <a:pt x="21" y="82"/>
                    <a:pt x="23" y="78"/>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8" name="Freeform 3669"/>
            <p:cNvSpPr/>
            <p:nvPr/>
          </p:nvSpPr>
          <p:spPr bwMode="auto">
            <a:xfrm>
              <a:off x="-11248231" y="-8555038"/>
              <a:ext cx="2495550" cy="2163763"/>
            </a:xfrm>
            <a:custGeom>
              <a:avLst/>
              <a:gdLst>
                <a:gd name="T0" fmla="*/ 5 w 665"/>
                <a:gd name="T1" fmla="*/ 577 h 577"/>
                <a:gd name="T2" fmla="*/ 1 w 665"/>
                <a:gd name="T3" fmla="*/ 574 h 577"/>
                <a:gd name="T4" fmla="*/ 4 w 665"/>
                <a:gd name="T5" fmla="*/ 569 h 577"/>
                <a:gd name="T6" fmla="*/ 203 w 665"/>
                <a:gd name="T7" fmla="*/ 465 h 577"/>
                <a:gd name="T8" fmla="*/ 208 w 665"/>
                <a:gd name="T9" fmla="*/ 461 h 577"/>
                <a:gd name="T10" fmla="*/ 291 w 665"/>
                <a:gd name="T11" fmla="*/ 352 h 577"/>
                <a:gd name="T12" fmla="*/ 366 w 665"/>
                <a:gd name="T13" fmla="*/ 273 h 577"/>
                <a:gd name="T14" fmla="*/ 542 w 665"/>
                <a:gd name="T15" fmla="*/ 118 h 577"/>
                <a:gd name="T16" fmla="*/ 600 w 665"/>
                <a:gd name="T17" fmla="*/ 29 h 577"/>
                <a:gd name="T18" fmla="*/ 663 w 665"/>
                <a:gd name="T19" fmla="*/ 21 h 577"/>
                <a:gd name="T20" fmla="*/ 664 w 665"/>
                <a:gd name="T21" fmla="*/ 27 h 577"/>
                <a:gd name="T22" fmla="*/ 658 w 665"/>
                <a:gd name="T23" fmla="*/ 27 h 577"/>
                <a:gd name="T24" fmla="*/ 606 w 665"/>
                <a:gd name="T25" fmla="*/ 34 h 577"/>
                <a:gd name="T26" fmla="*/ 549 w 665"/>
                <a:gd name="T27" fmla="*/ 122 h 577"/>
                <a:gd name="T28" fmla="*/ 364 w 665"/>
                <a:gd name="T29" fmla="*/ 280 h 577"/>
                <a:gd name="T30" fmla="*/ 297 w 665"/>
                <a:gd name="T31" fmla="*/ 356 h 577"/>
                <a:gd name="T32" fmla="*/ 213 w 665"/>
                <a:gd name="T33" fmla="*/ 466 h 577"/>
                <a:gd name="T34" fmla="*/ 208 w 665"/>
                <a:gd name="T35" fmla="*/ 471 h 577"/>
                <a:gd name="T36" fmla="*/ 5 w 665"/>
                <a:gd name="T37" fmla="*/ 577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5" h="577">
                  <a:moveTo>
                    <a:pt x="5" y="577"/>
                  </a:moveTo>
                  <a:cubicBezTo>
                    <a:pt x="3" y="577"/>
                    <a:pt x="1" y="576"/>
                    <a:pt x="1" y="574"/>
                  </a:cubicBezTo>
                  <a:cubicBezTo>
                    <a:pt x="0" y="571"/>
                    <a:pt x="2" y="569"/>
                    <a:pt x="4" y="569"/>
                  </a:cubicBezTo>
                  <a:cubicBezTo>
                    <a:pt x="114" y="548"/>
                    <a:pt x="161" y="504"/>
                    <a:pt x="203" y="465"/>
                  </a:cubicBezTo>
                  <a:cubicBezTo>
                    <a:pt x="204" y="464"/>
                    <a:pt x="206" y="462"/>
                    <a:pt x="208" y="461"/>
                  </a:cubicBezTo>
                  <a:cubicBezTo>
                    <a:pt x="237" y="433"/>
                    <a:pt x="266" y="390"/>
                    <a:pt x="291" y="352"/>
                  </a:cubicBezTo>
                  <a:cubicBezTo>
                    <a:pt x="321" y="306"/>
                    <a:pt x="347" y="267"/>
                    <a:pt x="366" y="273"/>
                  </a:cubicBezTo>
                  <a:cubicBezTo>
                    <a:pt x="441" y="295"/>
                    <a:pt x="495" y="200"/>
                    <a:pt x="542" y="118"/>
                  </a:cubicBezTo>
                  <a:cubicBezTo>
                    <a:pt x="562" y="82"/>
                    <a:pt x="581" y="49"/>
                    <a:pt x="600" y="29"/>
                  </a:cubicBezTo>
                  <a:cubicBezTo>
                    <a:pt x="621" y="7"/>
                    <a:pt x="641" y="0"/>
                    <a:pt x="663" y="21"/>
                  </a:cubicBezTo>
                  <a:cubicBezTo>
                    <a:pt x="665" y="22"/>
                    <a:pt x="665" y="25"/>
                    <a:pt x="664" y="27"/>
                  </a:cubicBezTo>
                  <a:cubicBezTo>
                    <a:pt x="662" y="28"/>
                    <a:pt x="660" y="28"/>
                    <a:pt x="658" y="27"/>
                  </a:cubicBezTo>
                  <a:cubicBezTo>
                    <a:pt x="640" y="10"/>
                    <a:pt x="623" y="16"/>
                    <a:pt x="606" y="34"/>
                  </a:cubicBezTo>
                  <a:cubicBezTo>
                    <a:pt x="588" y="54"/>
                    <a:pt x="569" y="87"/>
                    <a:pt x="549" y="122"/>
                  </a:cubicBezTo>
                  <a:cubicBezTo>
                    <a:pt x="501" y="206"/>
                    <a:pt x="445" y="304"/>
                    <a:pt x="364" y="280"/>
                  </a:cubicBezTo>
                  <a:cubicBezTo>
                    <a:pt x="350" y="276"/>
                    <a:pt x="326" y="313"/>
                    <a:pt x="297" y="356"/>
                  </a:cubicBezTo>
                  <a:cubicBezTo>
                    <a:pt x="272" y="394"/>
                    <a:pt x="244" y="438"/>
                    <a:pt x="213" y="466"/>
                  </a:cubicBezTo>
                  <a:cubicBezTo>
                    <a:pt x="211" y="468"/>
                    <a:pt x="210" y="469"/>
                    <a:pt x="208" y="471"/>
                  </a:cubicBezTo>
                  <a:cubicBezTo>
                    <a:pt x="166" y="511"/>
                    <a:pt x="118" y="556"/>
                    <a:pt x="5" y="577"/>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9" name="Freeform 3670"/>
            <p:cNvSpPr/>
            <p:nvPr/>
          </p:nvSpPr>
          <p:spPr bwMode="auto">
            <a:xfrm>
              <a:off x="-11151394" y="-7861301"/>
              <a:ext cx="3270250" cy="1574800"/>
            </a:xfrm>
            <a:custGeom>
              <a:avLst/>
              <a:gdLst>
                <a:gd name="T0" fmla="*/ 1 w 871"/>
                <a:gd name="T1" fmla="*/ 403 h 420"/>
                <a:gd name="T2" fmla="*/ 286 w 871"/>
                <a:gd name="T3" fmla="*/ 333 h 420"/>
                <a:gd name="T4" fmla="*/ 560 w 871"/>
                <a:gd name="T5" fmla="*/ 168 h 420"/>
                <a:gd name="T6" fmla="*/ 666 w 871"/>
                <a:gd name="T7" fmla="*/ 151 h 420"/>
                <a:gd name="T8" fmla="*/ 796 w 871"/>
                <a:gd name="T9" fmla="*/ 101 h 420"/>
                <a:gd name="T10" fmla="*/ 797 w 871"/>
                <a:gd name="T11" fmla="*/ 77 h 420"/>
                <a:gd name="T12" fmla="*/ 803 w 871"/>
                <a:gd name="T13" fmla="*/ 33 h 420"/>
                <a:gd name="T14" fmla="*/ 871 w 871"/>
                <a:gd name="T15" fmla="*/ 15 h 420"/>
                <a:gd name="T16" fmla="*/ 869 w 871"/>
                <a:gd name="T17" fmla="*/ 23 h 420"/>
                <a:gd name="T18" fmla="*/ 810 w 871"/>
                <a:gd name="T19" fmla="*/ 35 h 420"/>
                <a:gd name="T20" fmla="*/ 805 w 871"/>
                <a:gd name="T21" fmla="*/ 77 h 420"/>
                <a:gd name="T22" fmla="*/ 804 w 871"/>
                <a:gd name="T23" fmla="*/ 102 h 420"/>
                <a:gd name="T24" fmla="*/ 666 w 871"/>
                <a:gd name="T25" fmla="*/ 159 h 420"/>
                <a:gd name="T26" fmla="*/ 564 w 871"/>
                <a:gd name="T27" fmla="*/ 174 h 420"/>
                <a:gd name="T28" fmla="*/ 290 w 871"/>
                <a:gd name="T29" fmla="*/ 340 h 420"/>
                <a:gd name="T30" fmla="*/ 0 w 871"/>
                <a:gd name="T31" fmla="*/ 411 h 420"/>
                <a:gd name="T32" fmla="*/ 1 w 871"/>
                <a:gd name="T33" fmla="*/ 40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1" h="420">
                  <a:moveTo>
                    <a:pt x="1" y="403"/>
                  </a:moveTo>
                  <a:cubicBezTo>
                    <a:pt x="87" y="412"/>
                    <a:pt x="188" y="380"/>
                    <a:pt x="286" y="333"/>
                  </a:cubicBezTo>
                  <a:cubicBezTo>
                    <a:pt x="385" y="285"/>
                    <a:pt x="482" y="222"/>
                    <a:pt x="560" y="168"/>
                  </a:cubicBezTo>
                  <a:cubicBezTo>
                    <a:pt x="583" y="152"/>
                    <a:pt x="624" y="151"/>
                    <a:pt x="666" y="151"/>
                  </a:cubicBezTo>
                  <a:cubicBezTo>
                    <a:pt x="727" y="150"/>
                    <a:pt x="791" y="149"/>
                    <a:pt x="796" y="101"/>
                  </a:cubicBezTo>
                  <a:cubicBezTo>
                    <a:pt x="796" y="93"/>
                    <a:pt x="797" y="85"/>
                    <a:pt x="797" y="77"/>
                  </a:cubicBezTo>
                  <a:cubicBezTo>
                    <a:pt x="798" y="60"/>
                    <a:pt x="799" y="45"/>
                    <a:pt x="803" y="33"/>
                  </a:cubicBezTo>
                  <a:cubicBezTo>
                    <a:pt x="810" y="11"/>
                    <a:pt x="828" y="0"/>
                    <a:pt x="871" y="15"/>
                  </a:cubicBezTo>
                  <a:cubicBezTo>
                    <a:pt x="869" y="23"/>
                    <a:pt x="869" y="23"/>
                    <a:pt x="869" y="23"/>
                  </a:cubicBezTo>
                  <a:cubicBezTo>
                    <a:pt x="831" y="10"/>
                    <a:pt x="816" y="18"/>
                    <a:pt x="810" y="35"/>
                  </a:cubicBezTo>
                  <a:cubicBezTo>
                    <a:pt x="807" y="46"/>
                    <a:pt x="806" y="61"/>
                    <a:pt x="805" y="77"/>
                  </a:cubicBezTo>
                  <a:cubicBezTo>
                    <a:pt x="805" y="85"/>
                    <a:pt x="804" y="94"/>
                    <a:pt x="804" y="102"/>
                  </a:cubicBezTo>
                  <a:cubicBezTo>
                    <a:pt x="798" y="157"/>
                    <a:pt x="731" y="158"/>
                    <a:pt x="666" y="159"/>
                  </a:cubicBezTo>
                  <a:cubicBezTo>
                    <a:pt x="625" y="159"/>
                    <a:pt x="585" y="160"/>
                    <a:pt x="564" y="174"/>
                  </a:cubicBezTo>
                  <a:cubicBezTo>
                    <a:pt x="486" y="229"/>
                    <a:pt x="389" y="292"/>
                    <a:pt x="290" y="340"/>
                  </a:cubicBezTo>
                  <a:cubicBezTo>
                    <a:pt x="190" y="388"/>
                    <a:pt x="88" y="420"/>
                    <a:pt x="0" y="411"/>
                  </a:cubicBezTo>
                  <a:lnTo>
                    <a:pt x="1" y="403"/>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0" name="Freeform 3671"/>
            <p:cNvSpPr/>
            <p:nvPr/>
          </p:nvSpPr>
          <p:spPr bwMode="auto">
            <a:xfrm>
              <a:off x="-7993856" y="-7959726"/>
              <a:ext cx="419100" cy="709613"/>
            </a:xfrm>
            <a:custGeom>
              <a:avLst/>
              <a:gdLst>
                <a:gd name="T0" fmla="*/ 63 w 112"/>
                <a:gd name="T1" fmla="*/ 12 h 189"/>
                <a:gd name="T2" fmla="*/ 109 w 112"/>
                <a:gd name="T3" fmla="*/ 145 h 189"/>
                <a:gd name="T4" fmla="*/ 36 w 112"/>
                <a:gd name="T5" fmla="*/ 158 h 189"/>
                <a:gd name="T6" fmla="*/ 9 w 112"/>
                <a:gd name="T7" fmla="*/ 117 h 189"/>
                <a:gd name="T8" fmla="*/ 55 w 112"/>
                <a:gd name="T9" fmla="*/ 130 h 189"/>
                <a:gd name="T10" fmla="*/ 53 w 112"/>
                <a:gd name="T11" fmla="*/ 51 h 189"/>
                <a:gd name="T12" fmla="*/ 63 w 112"/>
                <a:gd name="T13" fmla="*/ 12 h 189"/>
              </a:gdLst>
              <a:ahLst/>
              <a:cxnLst>
                <a:cxn ang="0">
                  <a:pos x="T0" y="T1"/>
                </a:cxn>
                <a:cxn ang="0">
                  <a:pos x="T2" y="T3"/>
                </a:cxn>
                <a:cxn ang="0">
                  <a:pos x="T4" y="T5"/>
                </a:cxn>
                <a:cxn ang="0">
                  <a:pos x="T6" y="T7"/>
                </a:cxn>
                <a:cxn ang="0">
                  <a:pos x="T8" y="T9"/>
                </a:cxn>
                <a:cxn ang="0">
                  <a:pos x="T10" y="T11"/>
                </a:cxn>
                <a:cxn ang="0">
                  <a:pos x="T12" y="T13"/>
                </a:cxn>
              </a:cxnLst>
              <a:rect l="0" t="0" r="r" b="b"/>
              <a:pathLst>
                <a:path w="112" h="189">
                  <a:moveTo>
                    <a:pt x="63" y="12"/>
                  </a:moveTo>
                  <a:cubicBezTo>
                    <a:pt x="72" y="34"/>
                    <a:pt x="112" y="121"/>
                    <a:pt x="109" y="145"/>
                  </a:cubicBezTo>
                  <a:cubicBezTo>
                    <a:pt x="105" y="189"/>
                    <a:pt x="64" y="173"/>
                    <a:pt x="36" y="158"/>
                  </a:cubicBezTo>
                  <a:cubicBezTo>
                    <a:pt x="25" y="152"/>
                    <a:pt x="0" y="130"/>
                    <a:pt x="9" y="117"/>
                  </a:cubicBezTo>
                  <a:cubicBezTo>
                    <a:pt x="28" y="90"/>
                    <a:pt x="19" y="102"/>
                    <a:pt x="55" y="130"/>
                  </a:cubicBezTo>
                  <a:cubicBezTo>
                    <a:pt x="89" y="158"/>
                    <a:pt x="74" y="84"/>
                    <a:pt x="53" y="51"/>
                  </a:cubicBezTo>
                  <a:cubicBezTo>
                    <a:pt x="32" y="28"/>
                    <a:pt x="43" y="0"/>
                    <a:pt x="6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1" name="Freeform 3672"/>
            <p:cNvSpPr/>
            <p:nvPr/>
          </p:nvSpPr>
          <p:spPr bwMode="auto">
            <a:xfrm>
              <a:off x="-8122444" y="-7583488"/>
              <a:ext cx="442913" cy="411163"/>
            </a:xfrm>
            <a:custGeom>
              <a:avLst/>
              <a:gdLst>
                <a:gd name="T0" fmla="*/ 72 w 118"/>
                <a:gd name="T1" fmla="*/ 7 h 110"/>
                <a:gd name="T2" fmla="*/ 51 w 118"/>
                <a:gd name="T3" fmla="*/ 84 h 110"/>
                <a:gd name="T4" fmla="*/ 45 w 118"/>
                <a:gd name="T5" fmla="*/ 77 h 110"/>
                <a:gd name="T6" fmla="*/ 34 w 118"/>
                <a:gd name="T7" fmla="*/ 79 h 110"/>
                <a:gd name="T8" fmla="*/ 72 w 118"/>
                <a:gd name="T9" fmla="*/ 7 h 110"/>
              </a:gdLst>
              <a:ahLst/>
              <a:cxnLst>
                <a:cxn ang="0">
                  <a:pos x="T0" y="T1"/>
                </a:cxn>
                <a:cxn ang="0">
                  <a:pos x="T2" y="T3"/>
                </a:cxn>
                <a:cxn ang="0">
                  <a:pos x="T4" y="T5"/>
                </a:cxn>
                <a:cxn ang="0">
                  <a:pos x="T6" y="T7"/>
                </a:cxn>
                <a:cxn ang="0">
                  <a:pos x="T8" y="T9"/>
                </a:cxn>
              </a:cxnLst>
              <a:rect l="0" t="0" r="r" b="b"/>
              <a:pathLst>
                <a:path w="118" h="110">
                  <a:moveTo>
                    <a:pt x="72" y="7"/>
                  </a:moveTo>
                  <a:cubicBezTo>
                    <a:pt x="118" y="0"/>
                    <a:pt x="78" y="110"/>
                    <a:pt x="51" y="84"/>
                  </a:cubicBezTo>
                  <a:cubicBezTo>
                    <a:pt x="48" y="81"/>
                    <a:pt x="47" y="76"/>
                    <a:pt x="45" y="77"/>
                  </a:cubicBezTo>
                  <a:cubicBezTo>
                    <a:pt x="45" y="77"/>
                    <a:pt x="55" y="76"/>
                    <a:pt x="34" y="79"/>
                  </a:cubicBezTo>
                  <a:cubicBezTo>
                    <a:pt x="0" y="83"/>
                    <a:pt x="61" y="11"/>
                    <a:pt x="7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2" name="Freeform 3673"/>
            <p:cNvSpPr/>
            <p:nvPr/>
          </p:nvSpPr>
          <p:spPr bwMode="auto">
            <a:xfrm>
              <a:off x="-8163719" y="-7929563"/>
              <a:ext cx="315913" cy="525463"/>
            </a:xfrm>
            <a:custGeom>
              <a:avLst/>
              <a:gdLst>
                <a:gd name="T0" fmla="*/ 47 w 84"/>
                <a:gd name="T1" fmla="*/ 140 h 140"/>
                <a:gd name="T2" fmla="*/ 84 w 84"/>
                <a:gd name="T3" fmla="*/ 100 h 140"/>
                <a:gd name="T4" fmla="*/ 25 w 84"/>
                <a:gd name="T5" fmla="*/ 27 h 140"/>
                <a:gd name="T6" fmla="*/ 16 w 84"/>
                <a:gd name="T7" fmla="*/ 30 h 140"/>
                <a:gd name="T8" fmla="*/ 25 w 84"/>
                <a:gd name="T9" fmla="*/ 61 h 140"/>
                <a:gd name="T10" fmla="*/ 47 w 84"/>
                <a:gd name="T11" fmla="*/ 140 h 140"/>
              </a:gdLst>
              <a:ahLst/>
              <a:cxnLst>
                <a:cxn ang="0">
                  <a:pos x="T0" y="T1"/>
                </a:cxn>
                <a:cxn ang="0">
                  <a:pos x="T2" y="T3"/>
                </a:cxn>
                <a:cxn ang="0">
                  <a:pos x="T4" y="T5"/>
                </a:cxn>
                <a:cxn ang="0">
                  <a:pos x="T6" y="T7"/>
                </a:cxn>
                <a:cxn ang="0">
                  <a:pos x="T8" y="T9"/>
                </a:cxn>
                <a:cxn ang="0">
                  <a:pos x="T10" y="T11"/>
                </a:cxn>
              </a:cxnLst>
              <a:rect l="0" t="0" r="r" b="b"/>
              <a:pathLst>
                <a:path w="84" h="140">
                  <a:moveTo>
                    <a:pt x="47" y="140"/>
                  </a:moveTo>
                  <a:cubicBezTo>
                    <a:pt x="57" y="124"/>
                    <a:pt x="71" y="107"/>
                    <a:pt x="84" y="100"/>
                  </a:cubicBezTo>
                  <a:cubicBezTo>
                    <a:pt x="66" y="77"/>
                    <a:pt x="32" y="0"/>
                    <a:pt x="25" y="27"/>
                  </a:cubicBezTo>
                  <a:cubicBezTo>
                    <a:pt x="23" y="27"/>
                    <a:pt x="14" y="17"/>
                    <a:pt x="16" y="30"/>
                  </a:cubicBezTo>
                  <a:cubicBezTo>
                    <a:pt x="5" y="22"/>
                    <a:pt x="0" y="42"/>
                    <a:pt x="25" y="61"/>
                  </a:cubicBezTo>
                  <a:cubicBezTo>
                    <a:pt x="32" y="67"/>
                    <a:pt x="47" y="131"/>
                    <a:pt x="47" y="14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3" name="Freeform 3674"/>
            <p:cNvSpPr/>
            <p:nvPr/>
          </p:nvSpPr>
          <p:spPr bwMode="auto">
            <a:xfrm>
              <a:off x="-11630819" y="-5862638"/>
              <a:ext cx="288925" cy="250825"/>
            </a:xfrm>
            <a:custGeom>
              <a:avLst/>
              <a:gdLst>
                <a:gd name="T0" fmla="*/ 5 w 77"/>
                <a:gd name="T1" fmla="*/ 9 h 67"/>
                <a:gd name="T2" fmla="*/ 77 w 77"/>
                <a:gd name="T3" fmla="*/ 19 h 67"/>
                <a:gd name="T4" fmla="*/ 70 w 77"/>
                <a:gd name="T5" fmla="*/ 56 h 67"/>
                <a:gd name="T6" fmla="*/ 73 w 77"/>
                <a:gd name="T7" fmla="*/ 24 h 67"/>
                <a:gd name="T8" fmla="*/ 65 w 77"/>
                <a:gd name="T9" fmla="*/ 56 h 67"/>
                <a:gd name="T10" fmla="*/ 66 w 77"/>
                <a:gd name="T11" fmla="*/ 40 h 67"/>
                <a:gd name="T12" fmla="*/ 64 w 77"/>
                <a:gd name="T13" fmla="*/ 40 h 67"/>
                <a:gd name="T14" fmla="*/ 60 w 77"/>
                <a:gd name="T15" fmla="*/ 55 h 67"/>
                <a:gd name="T16" fmla="*/ 62 w 77"/>
                <a:gd name="T17" fmla="*/ 26 h 67"/>
                <a:gd name="T18" fmla="*/ 55 w 77"/>
                <a:gd name="T19" fmla="*/ 54 h 67"/>
                <a:gd name="T20" fmla="*/ 56 w 77"/>
                <a:gd name="T21" fmla="*/ 41 h 67"/>
                <a:gd name="T22" fmla="*/ 48 w 77"/>
                <a:gd name="T23" fmla="*/ 54 h 67"/>
                <a:gd name="T24" fmla="*/ 51 w 77"/>
                <a:gd name="T25" fmla="*/ 40 h 67"/>
                <a:gd name="T26" fmla="*/ 53 w 77"/>
                <a:gd name="T27" fmla="*/ 23 h 67"/>
                <a:gd name="T28" fmla="*/ 45 w 77"/>
                <a:gd name="T29" fmla="*/ 54 h 67"/>
                <a:gd name="T30" fmla="*/ 44 w 77"/>
                <a:gd name="T31" fmla="*/ 31 h 67"/>
                <a:gd name="T32" fmla="*/ 36 w 77"/>
                <a:gd name="T33" fmla="*/ 53 h 67"/>
                <a:gd name="T34" fmla="*/ 35 w 77"/>
                <a:gd name="T35" fmla="*/ 33 h 67"/>
                <a:gd name="T36" fmla="*/ 28 w 77"/>
                <a:gd name="T37" fmla="*/ 53 h 67"/>
                <a:gd name="T38" fmla="*/ 27 w 77"/>
                <a:gd name="T39" fmla="*/ 34 h 67"/>
                <a:gd name="T40" fmla="*/ 21 w 77"/>
                <a:gd name="T41" fmla="*/ 52 h 67"/>
                <a:gd name="T42" fmla="*/ 21 w 77"/>
                <a:gd name="T43" fmla="*/ 30 h 67"/>
                <a:gd name="T44" fmla="*/ 16 w 77"/>
                <a:gd name="T45" fmla="*/ 52 h 67"/>
                <a:gd name="T46" fmla="*/ 15 w 77"/>
                <a:gd name="T47" fmla="*/ 31 h 67"/>
                <a:gd name="T48" fmla="*/ 11 w 77"/>
                <a:gd name="T49" fmla="*/ 52 h 67"/>
                <a:gd name="T50" fmla="*/ 10 w 77"/>
                <a:gd name="T51" fmla="*/ 34 h 67"/>
                <a:gd name="T52" fmla="*/ 11 w 77"/>
                <a:gd name="T53" fmla="*/ 20 h 67"/>
                <a:gd name="T54" fmla="*/ 0 w 77"/>
                <a:gd name="T55" fmla="*/ 50 h 67"/>
                <a:gd name="T56" fmla="*/ 5 w 77"/>
                <a:gd name="T57"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7">
                  <a:moveTo>
                    <a:pt x="5" y="9"/>
                  </a:moveTo>
                  <a:cubicBezTo>
                    <a:pt x="77" y="19"/>
                    <a:pt x="77" y="19"/>
                    <a:pt x="77" y="19"/>
                  </a:cubicBezTo>
                  <a:cubicBezTo>
                    <a:pt x="77" y="24"/>
                    <a:pt x="71" y="56"/>
                    <a:pt x="70" y="56"/>
                  </a:cubicBezTo>
                  <a:cubicBezTo>
                    <a:pt x="67" y="56"/>
                    <a:pt x="72" y="27"/>
                    <a:pt x="73" y="24"/>
                  </a:cubicBezTo>
                  <a:cubicBezTo>
                    <a:pt x="73" y="23"/>
                    <a:pt x="66" y="56"/>
                    <a:pt x="65" y="56"/>
                  </a:cubicBezTo>
                  <a:cubicBezTo>
                    <a:pt x="63" y="56"/>
                    <a:pt x="65" y="45"/>
                    <a:pt x="66" y="40"/>
                  </a:cubicBezTo>
                  <a:cubicBezTo>
                    <a:pt x="67" y="27"/>
                    <a:pt x="69" y="14"/>
                    <a:pt x="64" y="40"/>
                  </a:cubicBezTo>
                  <a:cubicBezTo>
                    <a:pt x="64" y="40"/>
                    <a:pt x="61" y="62"/>
                    <a:pt x="60" y="55"/>
                  </a:cubicBezTo>
                  <a:cubicBezTo>
                    <a:pt x="60" y="55"/>
                    <a:pt x="64" y="14"/>
                    <a:pt x="62" y="26"/>
                  </a:cubicBezTo>
                  <a:cubicBezTo>
                    <a:pt x="62" y="26"/>
                    <a:pt x="57" y="67"/>
                    <a:pt x="55" y="54"/>
                  </a:cubicBezTo>
                  <a:cubicBezTo>
                    <a:pt x="53" y="40"/>
                    <a:pt x="63" y="4"/>
                    <a:pt x="56" y="41"/>
                  </a:cubicBezTo>
                  <a:cubicBezTo>
                    <a:pt x="54" y="46"/>
                    <a:pt x="55" y="58"/>
                    <a:pt x="48" y="54"/>
                  </a:cubicBezTo>
                  <a:cubicBezTo>
                    <a:pt x="48" y="54"/>
                    <a:pt x="51" y="42"/>
                    <a:pt x="51" y="40"/>
                  </a:cubicBezTo>
                  <a:cubicBezTo>
                    <a:pt x="51" y="39"/>
                    <a:pt x="54" y="23"/>
                    <a:pt x="53" y="23"/>
                  </a:cubicBezTo>
                  <a:cubicBezTo>
                    <a:pt x="53" y="23"/>
                    <a:pt x="46" y="54"/>
                    <a:pt x="45" y="54"/>
                  </a:cubicBezTo>
                  <a:cubicBezTo>
                    <a:pt x="35" y="54"/>
                    <a:pt x="42" y="51"/>
                    <a:pt x="44" y="31"/>
                  </a:cubicBezTo>
                  <a:cubicBezTo>
                    <a:pt x="46" y="8"/>
                    <a:pt x="39" y="54"/>
                    <a:pt x="36" y="53"/>
                  </a:cubicBezTo>
                  <a:cubicBezTo>
                    <a:pt x="28" y="52"/>
                    <a:pt x="33" y="52"/>
                    <a:pt x="35" y="33"/>
                  </a:cubicBezTo>
                  <a:cubicBezTo>
                    <a:pt x="38" y="2"/>
                    <a:pt x="31" y="53"/>
                    <a:pt x="28" y="53"/>
                  </a:cubicBezTo>
                  <a:cubicBezTo>
                    <a:pt x="25" y="53"/>
                    <a:pt x="35" y="1"/>
                    <a:pt x="27" y="34"/>
                  </a:cubicBezTo>
                  <a:cubicBezTo>
                    <a:pt x="25" y="42"/>
                    <a:pt x="27" y="55"/>
                    <a:pt x="21" y="52"/>
                  </a:cubicBezTo>
                  <a:cubicBezTo>
                    <a:pt x="21" y="52"/>
                    <a:pt x="26" y="0"/>
                    <a:pt x="21" y="30"/>
                  </a:cubicBezTo>
                  <a:cubicBezTo>
                    <a:pt x="20" y="37"/>
                    <a:pt x="21" y="53"/>
                    <a:pt x="16" y="52"/>
                  </a:cubicBezTo>
                  <a:cubicBezTo>
                    <a:pt x="14" y="52"/>
                    <a:pt x="22" y="0"/>
                    <a:pt x="15" y="31"/>
                  </a:cubicBezTo>
                  <a:cubicBezTo>
                    <a:pt x="14" y="38"/>
                    <a:pt x="15" y="52"/>
                    <a:pt x="11" y="52"/>
                  </a:cubicBezTo>
                  <a:cubicBezTo>
                    <a:pt x="6" y="51"/>
                    <a:pt x="9" y="45"/>
                    <a:pt x="10" y="34"/>
                  </a:cubicBezTo>
                  <a:cubicBezTo>
                    <a:pt x="10" y="33"/>
                    <a:pt x="12" y="21"/>
                    <a:pt x="11" y="20"/>
                  </a:cubicBezTo>
                  <a:cubicBezTo>
                    <a:pt x="9" y="24"/>
                    <a:pt x="6" y="58"/>
                    <a:pt x="0" y="50"/>
                  </a:cubicBezTo>
                  <a:cubicBezTo>
                    <a:pt x="0" y="50"/>
                    <a:pt x="4" y="13"/>
                    <a:pt x="5" y="9"/>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4" name="Freeform 3675"/>
            <p:cNvSpPr/>
            <p:nvPr/>
          </p:nvSpPr>
          <p:spPr bwMode="auto">
            <a:xfrm>
              <a:off x="-11776869" y="-6553201"/>
              <a:ext cx="611188" cy="795338"/>
            </a:xfrm>
            <a:custGeom>
              <a:avLst/>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ahLst/>
              <a:cxnLst>
                <a:cxn ang="0">
                  <a:pos x="T0" y="T1"/>
                </a:cxn>
                <a:cxn ang="0">
                  <a:pos x="T2" y="T3"/>
                </a:cxn>
                <a:cxn ang="0">
                  <a:pos x="T4" y="T5"/>
                </a:cxn>
                <a:cxn ang="0">
                  <a:pos x="T6" y="T7"/>
                </a:cxn>
                <a:cxn ang="0">
                  <a:pos x="T8" y="T9"/>
                </a:cxn>
                <a:cxn ang="0">
                  <a:pos x="T10" y="T11"/>
                </a:cxn>
              </a:cxnLst>
              <a:rect l="0" t="0" r="r" b="b"/>
              <a:pathLst>
                <a:path w="163" h="212">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5" name="Freeform 3676"/>
            <p:cNvSpPr/>
            <p:nvPr/>
          </p:nvSpPr>
          <p:spPr bwMode="auto">
            <a:xfrm>
              <a:off x="-11776869" y="-6553201"/>
              <a:ext cx="611188" cy="795338"/>
            </a:xfrm>
            <a:custGeom>
              <a:avLst/>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ahLst/>
              <a:cxnLst>
                <a:cxn ang="0">
                  <a:pos x="T0" y="T1"/>
                </a:cxn>
                <a:cxn ang="0">
                  <a:pos x="T2" y="T3"/>
                </a:cxn>
                <a:cxn ang="0">
                  <a:pos x="T4" y="T5"/>
                </a:cxn>
                <a:cxn ang="0">
                  <a:pos x="T6" y="T7"/>
                </a:cxn>
                <a:cxn ang="0">
                  <a:pos x="T8" y="T9"/>
                </a:cxn>
                <a:cxn ang="0">
                  <a:pos x="T10" y="T11"/>
                </a:cxn>
              </a:cxnLst>
              <a:rect l="0" t="0" r="r" b="b"/>
              <a:pathLst>
                <a:path w="163" h="212">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6" name="Freeform 3677"/>
            <p:cNvSpPr/>
            <p:nvPr/>
          </p:nvSpPr>
          <p:spPr bwMode="auto">
            <a:xfrm>
              <a:off x="-11605419" y="-6424613"/>
              <a:ext cx="461963" cy="236538"/>
            </a:xfrm>
            <a:custGeom>
              <a:avLst/>
              <a:gdLst>
                <a:gd name="T0" fmla="*/ 97 w 123"/>
                <a:gd name="T1" fmla="*/ 62 h 63"/>
                <a:gd name="T2" fmla="*/ 2 w 123"/>
                <a:gd name="T3" fmla="*/ 35 h 63"/>
                <a:gd name="T4" fmla="*/ 18 w 123"/>
                <a:gd name="T5" fmla="*/ 0 h 63"/>
                <a:gd name="T6" fmla="*/ 108 w 123"/>
                <a:gd name="T7" fmla="*/ 28 h 63"/>
                <a:gd name="T8" fmla="*/ 97 w 123"/>
                <a:gd name="T9" fmla="*/ 62 h 63"/>
              </a:gdLst>
              <a:ahLst/>
              <a:cxnLst>
                <a:cxn ang="0">
                  <a:pos x="T0" y="T1"/>
                </a:cxn>
                <a:cxn ang="0">
                  <a:pos x="T2" y="T3"/>
                </a:cxn>
                <a:cxn ang="0">
                  <a:pos x="T4" y="T5"/>
                </a:cxn>
                <a:cxn ang="0">
                  <a:pos x="T6" y="T7"/>
                </a:cxn>
                <a:cxn ang="0">
                  <a:pos x="T8" y="T9"/>
                </a:cxn>
              </a:cxnLst>
              <a:rect l="0" t="0" r="r" b="b"/>
              <a:pathLst>
                <a:path w="123" h="63">
                  <a:moveTo>
                    <a:pt x="97" y="62"/>
                  </a:moveTo>
                  <a:cubicBezTo>
                    <a:pt x="87" y="63"/>
                    <a:pt x="0" y="45"/>
                    <a:pt x="2" y="35"/>
                  </a:cubicBezTo>
                  <a:cubicBezTo>
                    <a:pt x="5" y="8"/>
                    <a:pt x="9" y="0"/>
                    <a:pt x="18" y="0"/>
                  </a:cubicBezTo>
                  <a:cubicBezTo>
                    <a:pt x="25" y="1"/>
                    <a:pt x="93" y="27"/>
                    <a:pt x="108" y="28"/>
                  </a:cubicBezTo>
                  <a:cubicBezTo>
                    <a:pt x="123" y="29"/>
                    <a:pt x="100" y="62"/>
                    <a:pt x="97" y="6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7" name="Freeform 3678"/>
            <p:cNvSpPr/>
            <p:nvPr/>
          </p:nvSpPr>
          <p:spPr bwMode="auto">
            <a:xfrm>
              <a:off x="-11649869" y="-6173788"/>
              <a:ext cx="450850" cy="195263"/>
            </a:xfrm>
            <a:custGeom>
              <a:avLst/>
              <a:gdLst>
                <a:gd name="T0" fmla="*/ 99 w 120"/>
                <a:gd name="T1" fmla="*/ 50 h 52"/>
                <a:gd name="T2" fmla="*/ 1 w 120"/>
                <a:gd name="T3" fmla="*/ 37 h 52"/>
                <a:gd name="T4" fmla="*/ 12 w 120"/>
                <a:gd name="T5" fmla="*/ 0 h 52"/>
                <a:gd name="T6" fmla="*/ 105 w 120"/>
                <a:gd name="T7" fmla="*/ 14 h 52"/>
                <a:gd name="T8" fmla="*/ 99 w 120"/>
                <a:gd name="T9" fmla="*/ 50 h 52"/>
              </a:gdLst>
              <a:ahLst/>
              <a:cxnLst>
                <a:cxn ang="0">
                  <a:pos x="T0" y="T1"/>
                </a:cxn>
                <a:cxn ang="0">
                  <a:pos x="T2" y="T3"/>
                </a:cxn>
                <a:cxn ang="0">
                  <a:pos x="T4" y="T5"/>
                </a:cxn>
                <a:cxn ang="0">
                  <a:pos x="T6" y="T7"/>
                </a:cxn>
                <a:cxn ang="0">
                  <a:pos x="T8" y="T9"/>
                </a:cxn>
              </a:cxnLst>
              <a:rect l="0" t="0" r="r" b="b"/>
              <a:pathLst>
                <a:path w="120" h="52">
                  <a:moveTo>
                    <a:pt x="99" y="50"/>
                  </a:moveTo>
                  <a:cubicBezTo>
                    <a:pt x="90" y="52"/>
                    <a:pt x="1" y="47"/>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8" name="Freeform 3679"/>
            <p:cNvSpPr/>
            <p:nvPr/>
          </p:nvSpPr>
          <p:spPr bwMode="auto">
            <a:xfrm>
              <a:off x="-11672094" y="-5929313"/>
              <a:ext cx="449263" cy="193675"/>
            </a:xfrm>
            <a:custGeom>
              <a:avLst/>
              <a:gdLst>
                <a:gd name="T0" fmla="*/ 99 w 120"/>
                <a:gd name="T1" fmla="*/ 50 h 52"/>
                <a:gd name="T2" fmla="*/ 1 w 120"/>
                <a:gd name="T3" fmla="*/ 37 h 52"/>
                <a:gd name="T4" fmla="*/ 12 w 120"/>
                <a:gd name="T5" fmla="*/ 0 h 52"/>
                <a:gd name="T6" fmla="*/ 105 w 120"/>
                <a:gd name="T7" fmla="*/ 14 h 52"/>
                <a:gd name="T8" fmla="*/ 99 w 120"/>
                <a:gd name="T9" fmla="*/ 50 h 52"/>
              </a:gdLst>
              <a:ahLst/>
              <a:cxnLst>
                <a:cxn ang="0">
                  <a:pos x="T0" y="T1"/>
                </a:cxn>
                <a:cxn ang="0">
                  <a:pos x="T2" y="T3"/>
                </a:cxn>
                <a:cxn ang="0">
                  <a:pos x="T4" y="T5"/>
                </a:cxn>
                <a:cxn ang="0">
                  <a:pos x="T6" y="T7"/>
                </a:cxn>
                <a:cxn ang="0">
                  <a:pos x="T8" y="T9"/>
                </a:cxn>
              </a:cxnLst>
              <a:rect l="0" t="0" r="r" b="b"/>
              <a:pathLst>
                <a:path w="120" h="52">
                  <a:moveTo>
                    <a:pt x="99" y="50"/>
                  </a:moveTo>
                  <a:cubicBezTo>
                    <a:pt x="90" y="52"/>
                    <a:pt x="1" y="48"/>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9" name="Freeform 3680"/>
            <p:cNvSpPr/>
            <p:nvPr/>
          </p:nvSpPr>
          <p:spPr bwMode="auto">
            <a:xfrm>
              <a:off x="-12453144" y="-8513763"/>
              <a:ext cx="1054100" cy="989013"/>
            </a:xfrm>
            <a:custGeom>
              <a:avLst/>
              <a:gdLst>
                <a:gd name="T0" fmla="*/ 226 w 281"/>
                <a:gd name="T1" fmla="*/ 261 h 264"/>
                <a:gd name="T2" fmla="*/ 254 w 281"/>
                <a:gd name="T3" fmla="*/ 225 h 264"/>
                <a:gd name="T4" fmla="*/ 220 w 281"/>
                <a:gd name="T5" fmla="*/ 213 h 264"/>
                <a:gd name="T6" fmla="*/ 250 w 281"/>
                <a:gd name="T7" fmla="*/ 124 h 264"/>
                <a:gd name="T8" fmla="*/ 185 w 281"/>
                <a:gd name="T9" fmla="*/ 190 h 264"/>
                <a:gd name="T10" fmla="*/ 149 w 281"/>
                <a:gd name="T11" fmla="*/ 174 h 264"/>
                <a:gd name="T12" fmla="*/ 190 w 281"/>
                <a:gd name="T13" fmla="*/ 57 h 264"/>
                <a:gd name="T14" fmla="*/ 149 w 281"/>
                <a:gd name="T15" fmla="*/ 75 h 264"/>
                <a:gd name="T16" fmla="*/ 118 w 281"/>
                <a:gd name="T17" fmla="*/ 135 h 264"/>
                <a:gd name="T18" fmla="*/ 123 w 281"/>
                <a:gd name="T19" fmla="*/ 35 h 264"/>
                <a:gd name="T20" fmla="*/ 96 w 281"/>
                <a:gd name="T21" fmla="*/ 11 h 264"/>
                <a:gd name="T22" fmla="*/ 79 w 281"/>
                <a:gd name="T23" fmla="*/ 201 h 264"/>
                <a:gd name="T24" fmla="*/ 226 w 281"/>
                <a:gd name="T25" fmla="*/ 26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64">
                  <a:moveTo>
                    <a:pt x="226" y="261"/>
                  </a:moveTo>
                  <a:cubicBezTo>
                    <a:pt x="236" y="247"/>
                    <a:pt x="244" y="239"/>
                    <a:pt x="254" y="225"/>
                  </a:cubicBezTo>
                  <a:cubicBezTo>
                    <a:pt x="243" y="221"/>
                    <a:pt x="231" y="217"/>
                    <a:pt x="220" y="213"/>
                  </a:cubicBezTo>
                  <a:cubicBezTo>
                    <a:pt x="249" y="194"/>
                    <a:pt x="281" y="143"/>
                    <a:pt x="250" y="124"/>
                  </a:cubicBezTo>
                  <a:cubicBezTo>
                    <a:pt x="223" y="108"/>
                    <a:pt x="207" y="161"/>
                    <a:pt x="185" y="190"/>
                  </a:cubicBezTo>
                  <a:cubicBezTo>
                    <a:pt x="175" y="199"/>
                    <a:pt x="160" y="180"/>
                    <a:pt x="149" y="174"/>
                  </a:cubicBezTo>
                  <a:cubicBezTo>
                    <a:pt x="177" y="158"/>
                    <a:pt x="234" y="82"/>
                    <a:pt x="190" y="57"/>
                  </a:cubicBezTo>
                  <a:cubicBezTo>
                    <a:pt x="176" y="48"/>
                    <a:pt x="159" y="56"/>
                    <a:pt x="149" y="75"/>
                  </a:cubicBezTo>
                  <a:cubicBezTo>
                    <a:pt x="135" y="102"/>
                    <a:pt x="129" y="143"/>
                    <a:pt x="118" y="135"/>
                  </a:cubicBezTo>
                  <a:cubicBezTo>
                    <a:pt x="91" y="114"/>
                    <a:pt x="130" y="69"/>
                    <a:pt x="123" y="35"/>
                  </a:cubicBezTo>
                  <a:cubicBezTo>
                    <a:pt x="120" y="20"/>
                    <a:pt x="109" y="13"/>
                    <a:pt x="96" y="11"/>
                  </a:cubicBezTo>
                  <a:cubicBezTo>
                    <a:pt x="51" y="0"/>
                    <a:pt x="0" y="113"/>
                    <a:pt x="79" y="201"/>
                  </a:cubicBezTo>
                  <a:cubicBezTo>
                    <a:pt x="103" y="227"/>
                    <a:pt x="157" y="264"/>
                    <a:pt x="226" y="26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0" name="Freeform 3681"/>
            <p:cNvSpPr/>
            <p:nvPr/>
          </p:nvSpPr>
          <p:spPr bwMode="auto">
            <a:xfrm>
              <a:off x="-11954669" y="-6991351"/>
              <a:ext cx="131763" cy="112713"/>
            </a:xfrm>
            <a:custGeom>
              <a:avLst/>
              <a:gdLst>
                <a:gd name="T0" fmla="*/ 29 w 35"/>
                <a:gd name="T1" fmla="*/ 3 h 30"/>
                <a:gd name="T2" fmla="*/ 10 w 35"/>
                <a:gd name="T3" fmla="*/ 0 h 30"/>
                <a:gd name="T4" fmla="*/ 3 w 35"/>
                <a:gd name="T5" fmla="*/ 6 h 30"/>
                <a:gd name="T6" fmla="*/ 1 w 35"/>
                <a:gd name="T7" fmla="*/ 19 h 30"/>
                <a:gd name="T8" fmla="*/ 6 w 35"/>
                <a:gd name="T9" fmla="*/ 27 h 30"/>
                <a:gd name="T10" fmla="*/ 25 w 35"/>
                <a:gd name="T11" fmla="*/ 30 h 30"/>
                <a:gd name="T12" fmla="*/ 32 w 35"/>
                <a:gd name="T13" fmla="*/ 24 h 30"/>
                <a:gd name="T14" fmla="*/ 34 w 35"/>
                <a:gd name="T15" fmla="*/ 11 h 30"/>
                <a:gd name="T16" fmla="*/ 29 w 35"/>
                <a:gd name="T17"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29" y="3"/>
                  </a:moveTo>
                  <a:cubicBezTo>
                    <a:pt x="10" y="0"/>
                    <a:pt x="10" y="0"/>
                    <a:pt x="10" y="0"/>
                  </a:cubicBezTo>
                  <a:cubicBezTo>
                    <a:pt x="7" y="0"/>
                    <a:pt x="3" y="2"/>
                    <a:pt x="3" y="6"/>
                  </a:cubicBezTo>
                  <a:cubicBezTo>
                    <a:pt x="1" y="19"/>
                    <a:pt x="1" y="19"/>
                    <a:pt x="1" y="19"/>
                  </a:cubicBezTo>
                  <a:cubicBezTo>
                    <a:pt x="0" y="23"/>
                    <a:pt x="3" y="26"/>
                    <a:pt x="6" y="27"/>
                  </a:cubicBezTo>
                  <a:cubicBezTo>
                    <a:pt x="25" y="30"/>
                    <a:pt x="25" y="30"/>
                    <a:pt x="25" y="30"/>
                  </a:cubicBezTo>
                  <a:cubicBezTo>
                    <a:pt x="28" y="30"/>
                    <a:pt x="32" y="28"/>
                    <a:pt x="32" y="24"/>
                  </a:cubicBezTo>
                  <a:cubicBezTo>
                    <a:pt x="34" y="11"/>
                    <a:pt x="34" y="11"/>
                    <a:pt x="34" y="11"/>
                  </a:cubicBezTo>
                  <a:cubicBezTo>
                    <a:pt x="35" y="8"/>
                    <a:pt x="32" y="4"/>
                    <a:pt x="29" y="3"/>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1" name="Freeform 3682"/>
            <p:cNvSpPr/>
            <p:nvPr/>
          </p:nvSpPr>
          <p:spPr bwMode="auto">
            <a:xfrm>
              <a:off x="-12062619" y="-7648576"/>
              <a:ext cx="682625" cy="552450"/>
            </a:xfrm>
            <a:custGeom>
              <a:avLst/>
              <a:gdLst>
                <a:gd name="T0" fmla="*/ 178 w 182"/>
                <a:gd name="T1" fmla="*/ 142 h 147"/>
                <a:gd name="T2" fmla="*/ 182 w 182"/>
                <a:gd name="T3" fmla="*/ 113 h 147"/>
                <a:gd name="T4" fmla="*/ 28 w 182"/>
                <a:gd name="T5" fmla="*/ 54 h 147"/>
                <a:gd name="T6" fmla="*/ 171 w 182"/>
                <a:gd name="T7" fmla="*/ 146 h 147"/>
                <a:gd name="T8" fmla="*/ 178 w 182"/>
                <a:gd name="T9" fmla="*/ 142 h 147"/>
              </a:gdLst>
              <a:ahLst/>
              <a:cxnLst>
                <a:cxn ang="0">
                  <a:pos x="T0" y="T1"/>
                </a:cxn>
                <a:cxn ang="0">
                  <a:pos x="T2" y="T3"/>
                </a:cxn>
                <a:cxn ang="0">
                  <a:pos x="T4" y="T5"/>
                </a:cxn>
                <a:cxn ang="0">
                  <a:pos x="T6" y="T7"/>
                </a:cxn>
                <a:cxn ang="0">
                  <a:pos x="T8" y="T9"/>
                </a:cxn>
              </a:cxnLst>
              <a:rect l="0" t="0" r="r" b="b"/>
              <a:pathLst>
                <a:path w="182" h="147">
                  <a:moveTo>
                    <a:pt x="178" y="142"/>
                  </a:moveTo>
                  <a:cubicBezTo>
                    <a:pt x="182" y="113"/>
                    <a:pt x="182" y="113"/>
                    <a:pt x="182" y="113"/>
                  </a:cubicBezTo>
                  <a:cubicBezTo>
                    <a:pt x="163" y="55"/>
                    <a:pt x="0" y="0"/>
                    <a:pt x="28" y="54"/>
                  </a:cubicBezTo>
                  <a:cubicBezTo>
                    <a:pt x="59" y="114"/>
                    <a:pt x="101" y="147"/>
                    <a:pt x="171" y="146"/>
                  </a:cubicBezTo>
                  <a:lnTo>
                    <a:pt x="178" y="142"/>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2" name="Freeform 3683"/>
            <p:cNvSpPr/>
            <p:nvPr/>
          </p:nvSpPr>
          <p:spPr bwMode="auto">
            <a:xfrm>
              <a:off x="-11837194" y="-7434263"/>
              <a:ext cx="366713" cy="280988"/>
            </a:xfrm>
            <a:custGeom>
              <a:avLst/>
              <a:gdLst>
                <a:gd name="T0" fmla="*/ 85 w 98"/>
                <a:gd name="T1" fmla="*/ 45 h 75"/>
                <a:gd name="T2" fmla="*/ 10 w 98"/>
                <a:gd name="T3" fmla="*/ 20 h 75"/>
                <a:gd name="T4" fmla="*/ 63 w 98"/>
                <a:gd name="T5" fmla="*/ 69 h 75"/>
                <a:gd name="T6" fmla="*/ 85 w 98"/>
                <a:gd name="T7" fmla="*/ 45 h 75"/>
              </a:gdLst>
              <a:ahLst/>
              <a:cxnLst>
                <a:cxn ang="0">
                  <a:pos x="T0" y="T1"/>
                </a:cxn>
                <a:cxn ang="0">
                  <a:pos x="T2" y="T3"/>
                </a:cxn>
                <a:cxn ang="0">
                  <a:pos x="T4" y="T5"/>
                </a:cxn>
                <a:cxn ang="0">
                  <a:pos x="T6" y="T7"/>
                </a:cxn>
              </a:cxnLst>
              <a:rect l="0" t="0" r="r" b="b"/>
              <a:pathLst>
                <a:path w="98" h="75">
                  <a:moveTo>
                    <a:pt x="85" y="45"/>
                  </a:moveTo>
                  <a:cubicBezTo>
                    <a:pt x="69" y="10"/>
                    <a:pt x="0" y="0"/>
                    <a:pt x="10" y="20"/>
                  </a:cubicBezTo>
                  <a:cubicBezTo>
                    <a:pt x="21" y="42"/>
                    <a:pt x="42" y="62"/>
                    <a:pt x="63" y="69"/>
                  </a:cubicBezTo>
                  <a:cubicBezTo>
                    <a:pt x="84" y="75"/>
                    <a:pt x="98" y="73"/>
                    <a:pt x="85" y="45"/>
                  </a:cubicBezTo>
                  <a:close/>
                </a:path>
              </a:pathLst>
            </a:custGeom>
            <a:solidFill>
              <a:srgbClr val="8E7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3" name="Freeform 3684"/>
            <p:cNvSpPr/>
            <p:nvPr/>
          </p:nvSpPr>
          <p:spPr bwMode="auto">
            <a:xfrm>
              <a:off x="-11308556" y="-6889751"/>
              <a:ext cx="258763" cy="550863"/>
            </a:xfrm>
            <a:custGeom>
              <a:avLst/>
              <a:gdLst>
                <a:gd name="T0" fmla="*/ 12 w 69"/>
                <a:gd name="T1" fmla="*/ 40 h 147"/>
                <a:gd name="T2" fmla="*/ 69 w 69"/>
                <a:gd name="T3" fmla="*/ 0 h 147"/>
                <a:gd name="T4" fmla="*/ 40 w 69"/>
                <a:gd name="T5" fmla="*/ 119 h 147"/>
                <a:gd name="T6" fmla="*/ 38 w 69"/>
                <a:gd name="T7" fmla="*/ 135 h 147"/>
                <a:gd name="T8" fmla="*/ 28 w 69"/>
                <a:gd name="T9" fmla="*/ 144 h 147"/>
                <a:gd name="T10" fmla="*/ 1 w 69"/>
                <a:gd name="T11" fmla="*/ 141 h 147"/>
                <a:gd name="T12" fmla="*/ 3 w 69"/>
                <a:gd name="T13" fmla="*/ 121 h 147"/>
                <a:gd name="T14" fmla="*/ 9 w 69"/>
                <a:gd name="T15" fmla="*/ 72 h 147"/>
                <a:gd name="T16" fmla="*/ 12 w 69"/>
                <a:gd name="T17" fmla="*/ 4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7">
                  <a:moveTo>
                    <a:pt x="12" y="40"/>
                  </a:moveTo>
                  <a:cubicBezTo>
                    <a:pt x="69" y="0"/>
                    <a:pt x="69" y="0"/>
                    <a:pt x="69" y="0"/>
                  </a:cubicBezTo>
                  <a:cubicBezTo>
                    <a:pt x="43" y="60"/>
                    <a:pt x="42" y="84"/>
                    <a:pt x="40" y="119"/>
                  </a:cubicBezTo>
                  <a:cubicBezTo>
                    <a:pt x="39" y="124"/>
                    <a:pt x="39" y="129"/>
                    <a:pt x="38" y="135"/>
                  </a:cubicBezTo>
                  <a:cubicBezTo>
                    <a:pt x="38" y="139"/>
                    <a:pt x="34" y="143"/>
                    <a:pt x="28" y="144"/>
                  </a:cubicBezTo>
                  <a:cubicBezTo>
                    <a:pt x="17" y="147"/>
                    <a:pt x="2" y="145"/>
                    <a:pt x="1" y="141"/>
                  </a:cubicBezTo>
                  <a:cubicBezTo>
                    <a:pt x="0" y="135"/>
                    <a:pt x="2" y="129"/>
                    <a:pt x="3" y="121"/>
                  </a:cubicBezTo>
                  <a:cubicBezTo>
                    <a:pt x="4" y="108"/>
                    <a:pt x="6" y="92"/>
                    <a:pt x="9" y="72"/>
                  </a:cubicBezTo>
                  <a:cubicBezTo>
                    <a:pt x="9" y="66"/>
                    <a:pt x="10" y="45"/>
                    <a:pt x="12" y="4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4" name="Freeform 3685"/>
            <p:cNvSpPr/>
            <p:nvPr/>
          </p:nvSpPr>
          <p:spPr bwMode="auto">
            <a:xfrm>
              <a:off x="-11653044" y="-6831013"/>
              <a:ext cx="655638" cy="327025"/>
            </a:xfrm>
            <a:custGeom>
              <a:avLst/>
              <a:gdLst>
                <a:gd name="T0" fmla="*/ 160 w 175"/>
                <a:gd name="T1" fmla="*/ 0 h 87"/>
                <a:gd name="T2" fmla="*/ 1 w 175"/>
                <a:gd name="T3" fmla="*/ 23 h 87"/>
                <a:gd name="T4" fmla="*/ 9 w 175"/>
                <a:gd name="T5" fmla="*/ 61 h 87"/>
                <a:gd name="T6" fmla="*/ 70 w 175"/>
                <a:gd name="T7" fmla="*/ 70 h 87"/>
                <a:gd name="T8" fmla="*/ 160 w 175"/>
                <a:gd name="T9" fmla="*/ 0 h 87"/>
              </a:gdLst>
              <a:ahLst/>
              <a:cxnLst>
                <a:cxn ang="0">
                  <a:pos x="T0" y="T1"/>
                </a:cxn>
                <a:cxn ang="0">
                  <a:pos x="T2" y="T3"/>
                </a:cxn>
                <a:cxn ang="0">
                  <a:pos x="T4" y="T5"/>
                </a:cxn>
                <a:cxn ang="0">
                  <a:pos x="T6" y="T7"/>
                </a:cxn>
                <a:cxn ang="0">
                  <a:pos x="T8" y="T9"/>
                </a:cxn>
              </a:cxnLst>
              <a:rect l="0" t="0" r="r" b="b"/>
              <a:pathLst>
                <a:path w="175" h="87">
                  <a:moveTo>
                    <a:pt x="160" y="0"/>
                  </a:moveTo>
                  <a:cubicBezTo>
                    <a:pt x="1" y="23"/>
                    <a:pt x="1" y="23"/>
                    <a:pt x="1" y="23"/>
                  </a:cubicBezTo>
                  <a:cubicBezTo>
                    <a:pt x="9" y="56"/>
                    <a:pt x="0" y="46"/>
                    <a:pt x="9" y="61"/>
                  </a:cubicBezTo>
                  <a:cubicBezTo>
                    <a:pt x="13" y="69"/>
                    <a:pt x="31" y="87"/>
                    <a:pt x="70" y="70"/>
                  </a:cubicBezTo>
                  <a:cubicBezTo>
                    <a:pt x="141" y="39"/>
                    <a:pt x="175" y="38"/>
                    <a:pt x="160"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5" name="Freeform 3686"/>
            <p:cNvSpPr/>
            <p:nvPr/>
          </p:nvSpPr>
          <p:spPr bwMode="auto">
            <a:xfrm>
              <a:off x="-11600656" y="-6740526"/>
              <a:ext cx="431800" cy="165100"/>
            </a:xfrm>
            <a:custGeom>
              <a:avLst/>
              <a:gdLst>
                <a:gd name="T0" fmla="*/ 107 w 115"/>
                <a:gd name="T1" fmla="*/ 0 h 44"/>
                <a:gd name="T2" fmla="*/ 4 w 115"/>
                <a:gd name="T3" fmla="*/ 10 h 44"/>
                <a:gd name="T4" fmla="*/ 57 w 115"/>
                <a:gd name="T5" fmla="*/ 34 h 44"/>
                <a:gd name="T6" fmla="*/ 105 w 115"/>
                <a:gd name="T7" fmla="*/ 14 h 44"/>
                <a:gd name="T8" fmla="*/ 107 w 115"/>
                <a:gd name="T9" fmla="*/ 0 h 44"/>
              </a:gdLst>
              <a:ahLst/>
              <a:cxnLst>
                <a:cxn ang="0">
                  <a:pos x="T0" y="T1"/>
                </a:cxn>
                <a:cxn ang="0">
                  <a:pos x="T2" y="T3"/>
                </a:cxn>
                <a:cxn ang="0">
                  <a:pos x="T4" y="T5"/>
                </a:cxn>
                <a:cxn ang="0">
                  <a:pos x="T6" y="T7"/>
                </a:cxn>
                <a:cxn ang="0">
                  <a:pos x="T8" y="T9"/>
                </a:cxn>
              </a:cxnLst>
              <a:rect l="0" t="0" r="r" b="b"/>
              <a:pathLst>
                <a:path w="115" h="44">
                  <a:moveTo>
                    <a:pt x="107" y="0"/>
                  </a:moveTo>
                  <a:cubicBezTo>
                    <a:pt x="4" y="10"/>
                    <a:pt x="4" y="10"/>
                    <a:pt x="4" y="10"/>
                  </a:cubicBezTo>
                  <a:cubicBezTo>
                    <a:pt x="0" y="39"/>
                    <a:pt x="29" y="44"/>
                    <a:pt x="57" y="34"/>
                  </a:cubicBezTo>
                  <a:cubicBezTo>
                    <a:pt x="84" y="25"/>
                    <a:pt x="97" y="19"/>
                    <a:pt x="105" y="14"/>
                  </a:cubicBezTo>
                  <a:cubicBezTo>
                    <a:pt x="115" y="8"/>
                    <a:pt x="102" y="5"/>
                    <a:pt x="107"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6" name="Freeform 3687"/>
            <p:cNvSpPr/>
            <p:nvPr/>
          </p:nvSpPr>
          <p:spPr bwMode="auto">
            <a:xfrm>
              <a:off x="-12603956" y="-7902576"/>
              <a:ext cx="1892300" cy="1384300"/>
            </a:xfrm>
            <a:custGeom>
              <a:avLst/>
              <a:gdLst>
                <a:gd name="T0" fmla="*/ 256 w 504"/>
                <a:gd name="T1" fmla="*/ 178 h 369"/>
                <a:gd name="T2" fmla="*/ 283 w 504"/>
                <a:gd name="T3" fmla="*/ 49 h 369"/>
                <a:gd name="T4" fmla="*/ 457 w 504"/>
                <a:gd name="T5" fmla="*/ 116 h 369"/>
                <a:gd name="T6" fmla="*/ 445 w 504"/>
                <a:gd name="T7" fmla="*/ 225 h 369"/>
                <a:gd name="T8" fmla="*/ 480 w 504"/>
                <a:gd name="T9" fmla="*/ 295 h 369"/>
                <a:gd name="T10" fmla="*/ 45 w 504"/>
                <a:gd name="T11" fmla="*/ 181 h 369"/>
                <a:gd name="T12" fmla="*/ 137 w 504"/>
                <a:gd name="T13" fmla="*/ 150 h 369"/>
                <a:gd name="T14" fmla="*/ 253 w 504"/>
                <a:gd name="T15" fmla="*/ 179 h 369"/>
                <a:gd name="T16" fmla="*/ 256 w 504"/>
                <a:gd name="T17" fmla="*/ 17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4" h="369">
                  <a:moveTo>
                    <a:pt x="256" y="178"/>
                  </a:moveTo>
                  <a:cubicBezTo>
                    <a:pt x="270" y="145"/>
                    <a:pt x="254" y="78"/>
                    <a:pt x="283" y="49"/>
                  </a:cubicBezTo>
                  <a:cubicBezTo>
                    <a:pt x="332" y="0"/>
                    <a:pt x="449" y="19"/>
                    <a:pt x="457" y="116"/>
                  </a:cubicBezTo>
                  <a:cubicBezTo>
                    <a:pt x="459" y="144"/>
                    <a:pt x="456" y="186"/>
                    <a:pt x="445" y="225"/>
                  </a:cubicBezTo>
                  <a:cubicBezTo>
                    <a:pt x="440" y="245"/>
                    <a:pt x="504" y="247"/>
                    <a:pt x="480" y="295"/>
                  </a:cubicBezTo>
                  <a:cubicBezTo>
                    <a:pt x="443" y="369"/>
                    <a:pt x="0" y="347"/>
                    <a:pt x="45" y="181"/>
                  </a:cubicBezTo>
                  <a:cubicBezTo>
                    <a:pt x="55" y="143"/>
                    <a:pt x="87" y="153"/>
                    <a:pt x="137" y="150"/>
                  </a:cubicBezTo>
                  <a:cubicBezTo>
                    <a:pt x="183" y="147"/>
                    <a:pt x="211" y="163"/>
                    <a:pt x="253" y="179"/>
                  </a:cubicBezTo>
                  <a:lnTo>
                    <a:pt x="256" y="178"/>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7" name="Freeform 3688"/>
            <p:cNvSpPr/>
            <p:nvPr/>
          </p:nvSpPr>
          <p:spPr bwMode="auto">
            <a:xfrm>
              <a:off x="-12764294" y="-7673976"/>
              <a:ext cx="825500" cy="784225"/>
            </a:xfrm>
            <a:custGeom>
              <a:avLst/>
              <a:gdLst>
                <a:gd name="T0" fmla="*/ 130 w 220"/>
                <a:gd name="T1" fmla="*/ 12 h 209"/>
                <a:gd name="T2" fmla="*/ 208 w 220"/>
                <a:gd name="T3" fmla="*/ 126 h 209"/>
                <a:gd name="T4" fmla="*/ 89 w 220"/>
                <a:gd name="T5" fmla="*/ 197 h 209"/>
                <a:gd name="T6" fmla="*/ 11 w 220"/>
                <a:gd name="T7" fmla="*/ 83 h 209"/>
                <a:gd name="T8" fmla="*/ 130 w 220"/>
                <a:gd name="T9" fmla="*/ 12 h 209"/>
              </a:gdLst>
              <a:ahLst/>
              <a:cxnLst>
                <a:cxn ang="0">
                  <a:pos x="T0" y="T1"/>
                </a:cxn>
                <a:cxn ang="0">
                  <a:pos x="T2" y="T3"/>
                </a:cxn>
                <a:cxn ang="0">
                  <a:pos x="T4" y="T5"/>
                </a:cxn>
                <a:cxn ang="0">
                  <a:pos x="T6" y="T7"/>
                </a:cxn>
                <a:cxn ang="0">
                  <a:pos x="T8" y="T9"/>
                </a:cxn>
              </a:cxnLst>
              <a:rect l="0" t="0" r="r" b="b"/>
              <a:pathLst>
                <a:path w="220" h="209">
                  <a:moveTo>
                    <a:pt x="130" y="12"/>
                  </a:moveTo>
                  <a:cubicBezTo>
                    <a:pt x="185" y="24"/>
                    <a:pt x="220" y="75"/>
                    <a:pt x="208" y="126"/>
                  </a:cubicBezTo>
                  <a:cubicBezTo>
                    <a:pt x="197" y="177"/>
                    <a:pt x="144" y="209"/>
                    <a:pt x="89" y="197"/>
                  </a:cubicBezTo>
                  <a:cubicBezTo>
                    <a:pt x="35" y="185"/>
                    <a:pt x="0" y="134"/>
                    <a:pt x="11" y="83"/>
                  </a:cubicBezTo>
                  <a:cubicBezTo>
                    <a:pt x="22" y="32"/>
                    <a:pt x="76" y="0"/>
                    <a:pt x="130"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8" name="Freeform 3689"/>
            <p:cNvSpPr/>
            <p:nvPr/>
          </p:nvSpPr>
          <p:spPr bwMode="auto">
            <a:xfrm>
              <a:off x="-12569031" y="-7583488"/>
              <a:ext cx="341313" cy="325438"/>
            </a:xfrm>
            <a:custGeom>
              <a:avLst/>
              <a:gdLst>
                <a:gd name="T0" fmla="*/ 54 w 91"/>
                <a:gd name="T1" fmla="*/ 5 h 87"/>
                <a:gd name="T2" fmla="*/ 86 w 91"/>
                <a:gd name="T3" fmla="*/ 53 h 87"/>
                <a:gd name="T4" fmla="*/ 37 w 91"/>
                <a:gd name="T5" fmla="*/ 82 h 87"/>
                <a:gd name="T6" fmla="*/ 4 w 91"/>
                <a:gd name="T7" fmla="*/ 35 h 87"/>
                <a:gd name="T8" fmla="*/ 54 w 91"/>
                <a:gd name="T9" fmla="*/ 5 h 87"/>
              </a:gdLst>
              <a:ahLst/>
              <a:cxnLst>
                <a:cxn ang="0">
                  <a:pos x="T0" y="T1"/>
                </a:cxn>
                <a:cxn ang="0">
                  <a:pos x="T2" y="T3"/>
                </a:cxn>
                <a:cxn ang="0">
                  <a:pos x="T4" y="T5"/>
                </a:cxn>
                <a:cxn ang="0">
                  <a:pos x="T6" y="T7"/>
                </a:cxn>
                <a:cxn ang="0">
                  <a:pos x="T8" y="T9"/>
                </a:cxn>
              </a:cxnLst>
              <a:rect l="0" t="0" r="r" b="b"/>
              <a:pathLst>
                <a:path w="91" h="87">
                  <a:moveTo>
                    <a:pt x="54" y="5"/>
                  </a:moveTo>
                  <a:cubicBezTo>
                    <a:pt x="77" y="10"/>
                    <a:pt x="91" y="32"/>
                    <a:pt x="86" y="53"/>
                  </a:cubicBezTo>
                  <a:cubicBezTo>
                    <a:pt x="82" y="74"/>
                    <a:pt x="60" y="87"/>
                    <a:pt x="37" y="82"/>
                  </a:cubicBezTo>
                  <a:cubicBezTo>
                    <a:pt x="14" y="77"/>
                    <a:pt x="0" y="56"/>
                    <a:pt x="4" y="35"/>
                  </a:cubicBezTo>
                  <a:cubicBezTo>
                    <a:pt x="9" y="14"/>
                    <a:pt x="31" y="0"/>
                    <a:pt x="54" y="5"/>
                  </a:cubicBezTo>
                  <a:close/>
                </a:path>
              </a:pathLst>
            </a:cu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9" name="Freeform 3690"/>
            <p:cNvSpPr/>
            <p:nvPr/>
          </p:nvSpPr>
          <p:spPr bwMode="auto">
            <a:xfrm>
              <a:off x="-11176794" y="-7531101"/>
              <a:ext cx="184150" cy="88900"/>
            </a:xfrm>
            <a:custGeom>
              <a:avLst/>
              <a:gdLst>
                <a:gd name="T0" fmla="*/ 2 w 49"/>
                <a:gd name="T1" fmla="*/ 8 h 24"/>
                <a:gd name="T2" fmla="*/ 44 w 49"/>
                <a:gd name="T3" fmla="*/ 22 h 24"/>
                <a:gd name="T4" fmla="*/ 25 w 49"/>
                <a:gd name="T5" fmla="*/ 3 h 24"/>
                <a:gd name="T6" fmla="*/ 2 w 49"/>
                <a:gd name="T7" fmla="*/ 8 h 24"/>
              </a:gdLst>
              <a:ahLst/>
              <a:cxnLst>
                <a:cxn ang="0">
                  <a:pos x="T0" y="T1"/>
                </a:cxn>
                <a:cxn ang="0">
                  <a:pos x="T2" y="T3"/>
                </a:cxn>
                <a:cxn ang="0">
                  <a:pos x="T4" y="T5"/>
                </a:cxn>
                <a:cxn ang="0">
                  <a:pos x="T6" y="T7"/>
                </a:cxn>
              </a:cxnLst>
              <a:rect l="0" t="0" r="r" b="b"/>
              <a:pathLst>
                <a:path w="49" h="24">
                  <a:moveTo>
                    <a:pt x="2" y="8"/>
                  </a:moveTo>
                  <a:cubicBezTo>
                    <a:pt x="14" y="10"/>
                    <a:pt x="37" y="17"/>
                    <a:pt x="44" y="22"/>
                  </a:cubicBezTo>
                  <a:cubicBezTo>
                    <a:pt x="48" y="24"/>
                    <a:pt x="49" y="7"/>
                    <a:pt x="25" y="3"/>
                  </a:cubicBezTo>
                  <a:cubicBezTo>
                    <a:pt x="9" y="0"/>
                    <a:pt x="0" y="7"/>
                    <a:pt x="2" y="8"/>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0" name="Freeform 3691"/>
            <p:cNvSpPr/>
            <p:nvPr/>
          </p:nvSpPr>
          <p:spPr bwMode="auto">
            <a:xfrm>
              <a:off x="-11003756" y="-6935788"/>
              <a:ext cx="85725" cy="71438"/>
            </a:xfrm>
            <a:custGeom>
              <a:avLst/>
              <a:gdLst>
                <a:gd name="T0" fmla="*/ 1 w 23"/>
                <a:gd name="T1" fmla="*/ 4 h 19"/>
                <a:gd name="T2" fmla="*/ 11 w 23"/>
                <a:gd name="T3" fmla="*/ 8 h 19"/>
                <a:gd name="T4" fmla="*/ 16 w 23"/>
                <a:gd name="T5" fmla="*/ 18 h 19"/>
                <a:gd name="T6" fmla="*/ 14 w 23"/>
                <a:gd name="T7" fmla="*/ 4 h 19"/>
                <a:gd name="T8" fmla="*/ 1 w 23"/>
                <a:gd name="T9" fmla="*/ 4 h 19"/>
              </a:gdLst>
              <a:ahLst/>
              <a:cxnLst>
                <a:cxn ang="0">
                  <a:pos x="T0" y="T1"/>
                </a:cxn>
                <a:cxn ang="0">
                  <a:pos x="T2" y="T3"/>
                </a:cxn>
                <a:cxn ang="0">
                  <a:pos x="T4" y="T5"/>
                </a:cxn>
                <a:cxn ang="0">
                  <a:pos x="T6" y="T7"/>
                </a:cxn>
                <a:cxn ang="0">
                  <a:pos x="T8" y="T9"/>
                </a:cxn>
              </a:cxnLst>
              <a:rect l="0" t="0" r="r" b="b"/>
              <a:pathLst>
                <a:path w="23" h="19">
                  <a:moveTo>
                    <a:pt x="1" y="4"/>
                  </a:moveTo>
                  <a:cubicBezTo>
                    <a:pt x="1" y="5"/>
                    <a:pt x="7" y="5"/>
                    <a:pt x="11" y="8"/>
                  </a:cubicBezTo>
                  <a:cubicBezTo>
                    <a:pt x="14" y="11"/>
                    <a:pt x="15" y="16"/>
                    <a:pt x="16" y="18"/>
                  </a:cubicBezTo>
                  <a:cubicBezTo>
                    <a:pt x="17" y="19"/>
                    <a:pt x="23" y="12"/>
                    <a:pt x="14" y="4"/>
                  </a:cubicBezTo>
                  <a:cubicBezTo>
                    <a:pt x="9" y="0"/>
                    <a:pt x="0" y="3"/>
                    <a:pt x="1" y="4"/>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1" name="Freeform 3692"/>
            <p:cNvSpPr/>
            <p:nvPr/>
          </p:nvSpPr>
          <p:spPr bwMode="auto">
            <a:xfrm>
              <a:off x="-11581606" y="-6919913"/>
              <a:ext cx="633413" cy="303213"/>
            </a:xfrm>
            <a:custGeom>
              <a:avLst/>
              <a:gdLst>
                <a:gd name="T0" fmla="*/ 0 w 169"/>
                <a:gd name="T1" fmla="*/ 71 h 81"/>
                <a:gd name="T2" fmla="*/ 164 w 169"/>
                <a:gd name="T3" fmla="*/ 3 h 81"/>
                <a:gd name="T4" fmla="*/ 164 w 169"/>
                <a:gd name="T5" fmla="*/ 0 h 81"/>
                <a:gd name="T6" fmla="*/ 169 w 169"/>
                <a:gd name="T7" fmla="*/ 0 h 81"/>
                <a:gd name="T8" fmla="*/ 169 w 169"/>
                <a:gd name="T9" fmla="*/ 3 h 81"/>
                <a:gd name="T10" fmla="*/ 119 w 169"/>
                <a:gd name="T11" fmla="*/ 53 h 81"/>
                <a:gd name="T12" fmla="*/ 53 w 169"/>
                <a:gd name="T13" fmla="*/ 78 h 81"/>
                <a:gd name="T14" fmla="*/ 0 w 169"/>
                <a:gd name="T15" fmla="*/ 7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1">
                  <a:moveTo>
                    <a:pt x="0" y="71"/>
                  </a:moveTo>
                  <a:cubicBezTo>
                    <a:pt x="30" y="75"/>
                    <a:pt x="158" y="40"/>
                    <a:pt x="164" y="3"/>
                  </a:cubicBezTo>
                  <a:cubicBezTo>
                    <a:pt x="164" y="2"/>
                    <a:pt x="164" y="1"/>
                    <a:pt x="164" y="0"/>
                  </a:cubicBezTo>
                  <a:cubicBezTo>
                    <a:pt x="169" y="0"/>
                    <a:pt x="169" y="0"/>
                    <a:pt x="169" y="0"/>
                  </a:cubicBezTo>
                  <a:cubicBezTo>
                    <a:pt x="169" y="1"/>
                    <a:pt x="169" y="2"/>
                    <a:pt x="169" y="3"/>
                  </a:cubicBezTo>
                  <a:cubicBezTo>
                    <a:pt x="166" y="20"/>
                    <a:pt x="144" y="39"/>
                    <a:pt x="119" y="53"/>
                  </a:cubicBezTo>
                  <a:cubicBezTo>
                    <a:pt x="106" y="61"/>
                    <a:pt x="69" y="81"/>
                    <a:pt x="53" y="78"/>
                  </a:cubicBezTo>
                  <a:lnTo>
                    <a:pt x="0" y="71"/>
                  </a:ln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2" name="Freeform 3693"/>
            <p:cNvSpPr/>
            <p:nvPr/>
          </p:nvSpPr>
          <p:spPr bwMode="auto">
            <a:xfrm>
              <a:off x="-10973594" y="-7329488"/>
              <a:ext cx="828675" cy="412750"/>
            </a:xfrm>
            <a:custGeom>
              <a:avLst/>
              <a:gdLst>
                <a:gd name="T0" fmla="*/ 0 w 221"/>
                <a:gd name="T1" fmla="*/ 74 h 110"/>
                <a:gd name="T2" fmla="*/ 9 w 221"/>
                <a:gd name="T3" fmla="*/ 46 h 110"/>
                <a:gd name="T4" fmla="*/ 173 w 221"/>
                <a:gd name="T5" fmla="*/ 57 h 110"/>
                <a:gd name="T6" fmla="*/ 5 w 221"/>
                <a:gd name="T7" fmla="*/ 79 h 110"/>
                <a:gd name="T8" fmla="*/ 0 w 221"/>
                <a:gd name="T9" fmla="*/ 74 h 110"/>
              </a:gdLst>
              <a:ahLst/>
              <a:cxnLst>
                <a:cxn ang="0">
                  <a:pos x="T0" y="T1"/>
                </a:cxn>
                <a:cxn ang="0">
                  <a:pos x="T2" y="T3"/>
                </a:cxn>
                <a:cxn ang="0">
                  <a:pos x="T4" y="T5"/>
                </a:cxn>
                <a:cxn ang="0">
                  <a:pos x="T6" y="T7"/>
                </a:cxn>
                <a:cxn ang="0">
                  <a:pos x="T8" y="T9"/>
                </a:cxn>
              </a:cxnLst>
              <a:rect l="0" t="0" r="r" b="b"/>
              <a:pathLst>
                <a:path w="221" h="110">
                  <a:moveTo>
                    <a:pt x="0" y="74"/>
                  </a:moveTo>
                  <a:cubicBezTo>
                    <a:pt x="9" y="46"/>
                    <a:pt x="9" y="46"/>
                    <a:pt x="9" y="46"/>
                  </a:cubicBezTo>
                  <a:cubicBezTo>
                    <a:pt x="51" y="0"/>
                    <a:pt x="221" y="19"/>
                    <a:pt x="173" y="57"/>
                  </a:cubicBezTo>
                  <a:cubicBezTo>
                    <a:pt x="121" y="98"/>
                    <a:pt x="69" y="110"/>
                    <a:pt x="5" y="79"/>
                  </a:cubicBezTo>
                  <a:lnTo>
                    <a:pt x="0" y="74"/>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3" name="Freeform 3694"/>
            <p:cNvSpPr/>
            <p:nvPr/>
          </p:nvSpPr>
          <p:spPr bwMode="auto">
            <a:xfrm>
              <a:off x="-10921206" y="-7254876"/>
              <a:ext cx="449263" cy="219075"/>
            </a:xfrm>
            <a:custGeom>
              <a:avLst/>
              <a:gdLst>
                <a:gd name="T0" fmla="*/ 24 w 120"/>
                <a:gd name="T1" fmla="*/ 25 h 58"/>
                <a:gd name="T2" fmla="*/ 102 w 120"/>
                <a:gd name="T3" fmla="*/ 34 h 58"/>
                <a:gd name="T4" fmla="*/ 33 w 120"/>
                <a:gd name="T5" fmla="*/ 55 h 58"/>
                <a:gd name="T6" fmla="*/ 24 w 120"/>
                <a:gd name="T7" fmla="*/ 25 h 58"/>
              </a:gdLst>
              <a:ahLst/>
              <a:cxnLst>
                <a:cxn ang="0">
                  <a:pos x="T0" y="T1"/>
                </a:cxn>
                <a:cxn ang="0">
                  <a:pos x="T2" y="T3"/>
                </a:cxn>
                <a:cxn ang="0">
                  <a:pos x="T4" y="T5"/>
                </a:cxn>
                <a:cxn ang="0">
                  <a:pos x="T6" y="T7"/>
                </a:cxn>
              </a:cxnLst>
              <a:rect l="0" t="0" r="r" b="b"/>
              <a:pathLst>
                <a:path w="120" h="58">
                  <a:moveTo>
                    <a:pt x="24" y="25"/>
                  </a:moveTo>
                  <a:cubicBezTo>
                    <a:pt x="53" y="0"/>
                    <a:pt x="120" y="20"/>
                    <a:pt x="102" y="34"/>
                  </a:cubicBezTo>
                  <a:cubicBezTo>
                    <a:pt x="83" y="49"/>
                    <a:pt x="55" y="58"/>
                    <a:pt x="33" y="55"/>
                  </a:cubicBezTo>
                  <a:cubicBezTo>
                    <a:pt x="12" y="52"/>
                    <a:pt x="0" y="45"/>
                    <a:pt x="24" y="25"/>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4" name="Freeform 3695"/>
            <p:cNvSpPr/>
            <p:nvPr/>
          </p:nvSpPr>
          <p:spPr bwMode="auto">
            <a:xfrm>
              <a:off x="-11611769" y="-7519988"/>
              <a:ext cx="295275" cy="446088"/>
            </a:xfrm>
            <a:custGeom>
              <a:avLst/>
              <a:gdLst>
                <a:gd name="T0" fmla="*/ 0 w 79"/>
                <a:gd name="T1" fmla="*/ 104 h 119"/>
                <a:gd name="T2" fmla="*/ 6 w 79"/>
                <a:gd name="T3" fmla="*/ 13 h 119"/>
                <a:gd name="T4" fmla="*/ 68 w 79"/>
                <a:gd name="T5" fmla="*/ 28 h 119"/>
                <a:gd name="T6" fmla="*/ 37 w 79"/>
                <a:gd name="T7" fmla="*/ 119 h 119"/>
                <a:gd name="T8" fmla="*/ 0 w 79"/>
                <a:gd name="T9" fmla="*/ 104 h 119"/>
              </a:gdLst>
              <a:ahLst/>
              <a:cxnLst>
                <a:cxn ang="0">
                  <a:pos x="T0" y="T1"/>
                </a:cxn>
                <a:cxn ang="0">
                  <a:pos x="T2" y="T3"/>
                </a:cxn>
                <a:cxn ang="0">
                  <a:pos x="T4" y="T5"/>
                </a:cxn>
                <a:cxn ang="0">
                  <a:pos x="T6" y="T7"/>
                </a:cxn>
                <a:cxn ang="0">
                  <a:pos x="T8" y="T9"/>
                </a:cxn>
              </a:cxnLst>
              <a:rect l="0" t="0" r="r" b="b"/>
              <a:pathLst>
                <a:path w="79" h="119">
                  <a:moveTo>
                    <a:pt x="0" y="104"/>
                  </a:moveTo>
                  <a:cubicBezTo>
                    <a:pt x="6" y="13"/>
                    <a:pt x="6" y="13"/>
                    <a:pt x="6" y="13"/>
                  </a:cubicBezTo>
                  <a:cubicBezTo>
                    <a:pt x="36" y="2"/>
                    <a:pt x="58" y="0"/>
                    <a:pt x="68" y="28"/>
                  </a:cubicBezTo>
                  <a:cubicBezTo>
                    <a:pt x="74" y="44"/>
                    <a:pt x="79" y="116"/>
                    <a:pt x="37" y="119"/>
                  </a:cubicBezTo>
                  <a:cubicBezTo>
                    <a:pt x="31" y="119"/>
                    <a:pt x="9"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5" name="Freeform 3696"/>
            <p:cNvSpPr/>
            <p:nvPr/>
          </p:nvSpPr>
          <p:spPr bwMode="auto">
            <a:xfrm>
              <a:off x="-11859419" y="-7948613"/>
              <a:ext cx="1450975" cy="1223963"/>
            </a:xfrm>
            <a:custGeom>
              <a:avLst/>
              <a:gdLst>
                <a:gd name="T0" fmla="*/ 71 w 387"/>
                <a:gd name="T1" fmla="*/ 95 h 326"/>
                <a:gd name="T2" fmla="*/ 252 w 387"/>
                <a:gd name="T3" fmla="*/ 121 h 326"/>
                <a:gd name="T4" fmla="*/ 298 w 387"/>
                <a:gd name="T5" fmla="*/ 318 h 326"/>
                <a:gd name="T6" fmla="*/ 322 w 387"/>
                <a:gd name="T7" fmla="*/ 169 h 326"/>
                <a:gd name="T8" fmla="*/ 306 w 387"/>
                <a:gd name="T9" fmla="*/ 113 h 326"/>
                <a:gd name="T10" fmla="*/ 220 w 387"/>
                <a:gd name="T11" fmla="*/ 15 h 326"/>
                <a:gd name="T12" fmla="*/ 74 w 387"/>
                <a:gd name="T13" fmla="*/ 38 h 326"/>
                <a:gd name="T14" fmla="*/ 30 w 387"/>
                <a:gd name="T15" fmla="*/ 150 h 326"/>
                <a:gd name="T16" fmla="*/ 34 w 387"/>
                <a:gd name="T17" fmla="*/ 189 h 326"/>
                <a:gd name="T18" fmla="*/ 72 w 387"/>
                <a:gd name="T19" fmla="*/ 130 h 326"/>
                <a:gd name="T20" fmla="*/ 71 w 387"/>
                <a:gd name="T21" fmla="*/ 9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326">
                  <a:moveTo>
                    <a:pt x="71" y="95"/>
                  </a:moveTo>
                  <a:cubicBezTo>
                    <a:pt x="114" y="82"/>
                    <a:pt x="218" y="89"/>
                    <a:pt x="252" y="121"/>
                  </a:cubicBezTo>
                  <a:cubicBezTo>
                    <a:pt x="303" y="167"/>
                    <a:pt x="199" y="302"/>
                    <a:pt x="298" y="318"/>
                  </a:cubicBezTo>
                  <a:cubicBezTo>
                    <a:pt x="351" y="326"/>
                    <a:pt x="387" y="193"/>
                    <a:pt x="322" y="169"/>
                  </a:cubicBezTo>
                  <a:cubicBezTo>
                    <a:pt x="300" y="161"/>
                    <a:pt x="316" y="131"/>
                    <a:pt x="306" y="113"/>
                  </a:cubicBezTo>
                  <a:cubicBezTo>
                    <a:pt x="292" y="87"/>
                    <a:pt x="305" y="29"/>
                    <a:pt x="220" y="15"/>
                  </a:cubicBezTo>
                  <a:cubicBezTo>
                    <a:pt x="161" y="6"/>
                    <a:pt x="128" y="0"/>
                    <a:pt x="74" y="38"/>
                  </a:cubicBezTo>
                  <a:cubicBezTo>
                    <a:pt x="44" y="59"/>
                    <a:pt x="67" y="134"/>
                    <a:pt x="30" y="150"/>
                  </a:cubicBezTo>
                  <a:cubicBezTo>
                    <a:pt x="14" y="158"/>
                    <a:pt x="0" y="185"/>
                    <a:pt x="34" y="189"/>
                  </a:cubicBezTo>
                  <a:cubicBezTo>
                    <a:pt x="93" y="197"/>
                    <a:pt x="69" y="211"/>
                    <a:pt x="72" y="130"/>
                  </a:cubicBezTo>
                  <a:cubicBezTo>
                    <a:pt x="73" y="125"/>
                    <a:pt x="72" y="102"/>
                    <a:pt x="71" y="9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6" name="Freeform 3697"/>
            <p:cNvSpPr/>
            <p:nvPr/>
          </p:nvSpPr>
          <p:spPr bwMode="auto">
            <a:xfrm>
              <a:off x="-11710194" y="-7497763"/>
              <a:ext cx="322263" cy="407988"/>
            </a:xfrm>
            <a:custGeom>
              <a:avLst/>
              <a:gdLst>
                <a:gd name="T0" fmla="*/ 52 w 86"/>
                <a:gd name="T1" fmla="*/ 3 h 109"/>
                <a:gd name="T2" fmla="*/ 81 w 86"/>
                <a:gd name="T3" fmla="*/ 60 h 109"/>
                <a:gd name="T4" fmla="*/ 35 w 86"/>
                <a:gd name="T5" fmla="*/ 105 h 109"/>
                <a:gd name="T6" fmla="*/ 5 w 86"/>
                <a:gd name="T7" fmla="*/ 48 h 109"/>
                <a:gd name="T8" fmla="*/ 52 w 86"/>
                <a:gd name="T9" fmla="*/ 3 h 109"/>
              </a:gdLst>
              <a:ahLst/>
              <a:cxnLst>
                <a:cxn ang="0">
                  <a:pos x="T0" y="T1"/>
                </a:cxn>
                <a:cxn ang="0">
                  <a:pos x="T2" y="T3"/>
                </a:cxn>
                <a:cxn ang="0">
                  <a:pos x="T4" y="T5"/>
                </a:cxn>
                <a:cxn ang="0">
                  <a:pos x="T6" y="T7"/>
                </a:cxn>
                <a:cxn ang="0">
                  <a:pos x="T8" y="T9"/>
                </a:cxn>
              </a:cxnLst>
              <a:rect l="0" t="0" r="r" b="b"/>
              <a:pathLst>
                <a:path w="86" h="109">
                  <a:moveTo>
                    <a:pt x="52" y="3"/>
                  </a:moveTo>
                  <a:cubicBezTo>
                    <a:pt x="73" y="6"/>
                    <a:pt x="86" y="32"/>
                    <a:pt x="81" y="60"/>
                  </a:cubicBezTo>
                  <a:cubicBezTo>
                    <a:pt x="77" y="89"/>
                    <a:pt x="56" y="109"/>
                    <a:pt x="35" y="105"/>
                  </a:cubicBezTo>
                  <a:cubicBezTo>
                    <a:pt x="14" y="102"/>
                    <a:pt x="0" y="76"/>
                    <a:pt x="5" y="48"/>
                  </a:cubicBezTo>
                  <a:cubicBezTo>
                    <a:pt x="10" y="20"/>
                    <a:pt x="30" y="0"/>
                    <a:pt x="52" y="3"/>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7" name="Freeform 3698"/>
            <p:cNvSpPr/>
            <p:nvPr/>
          </p:nvSpPr>
          <p:spPr bwMode="auto">
            <a:xfrm>
              <a:off x="-11680031" y="-7459663"/>
              <a:ext cx="263525" cy="333375"/>
            </a:xfrm>
            <a:custGeom>
              <a:avLst/>
              <a:gdLst>
                <a:gd name="T0" fmla="*/ 42 w 70"/>
                <a:gd name="T1" fmla="*/ 3 h 89"/>
                <a:gd name="T2" fmla="*/ 66 w 70"/>
                <a:gd name="T3" fmla="*/ 49 h 89"/>
                <a:gd name="T4" fmla="*/ 29 w 70"/>
                <a:gd name="T5" fmla="*/ 86 h 89"/>
                <a:gd name="T6" fmla="*/ 4 w 70"/>
                <a:gd name="T7" fmla="*/ 39 h 89"/>
                <a:gd name="T8" fmla="*/ 42 w 70"/>
                <a:gd name="T9" fmla="*/ 3 h 89"/>
              </a:gdLst>
              <a:ahLst/>
              <a:cxnLst>
                <a:cxn ang="0">
                  <a:pos x="T0" y="T1"/>
                </a:cxn>
                <a:cxn ang="0">
                  <a:pos x="T2" y="T3"/>
                </a:cxn>
                <a:cxn ang="0">
                  <a:pos x="T4" y="T5"/>
                </a:cxn>
                <a:cxn ang="0">
                  <a:pos x="T6" y="T7"/>
                </a:cxn>
                <a:cxn ang="0">
                  <a:pos x="T8" y="T9"/>
                </a:cxn>
              </a:cxnLst>
              <a:rect l="0" t="0" r="r" b="b"/>
              <a:pathLst>
                <a:path w="70" h="89">
                  <a:moveTo>
                    <a:pt x="42" y="3"/>
                  </a:moveTo>
                  <a:cubicBezTo>
                    <a:pt x="59" y="5"/>
                    <a:pt x="70" y="26"/>
                    <a:pt x="66" y="49"/>
                  </a:cubicBezTo>
                  <a:cubicBezTo>
                    <a:pt x="63" y="72"/>
                    <a:pt x="46" y="89"/>
                    <a:pt x="29" y="86"/>
                  </a:cubicBezTo>
                  <a:cubicBezTo>
                    <a:pt x="11" y="83"/>
                    <a:pt x="0" y="62"/>
                    <a:pt x="4" y="39"/>
                  </a:cubicBezTo>
                  <a:cubicBezTo>
                    <a:pt x="8" y="16"/>
                    <a:pt x="25" y="0"/>
                    <a:pt x="42"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8" name="Freeform 3699"/>
            <p:cNvSpPr/>
            <p:nvPr/>
          </p:nvSpPr>
          <p:spPr bwMode="auto">
            <a:xfrm>
              <a:off x="-11638756" y="-7340601"/>
              <a:ext cx="131763" cy="127000"/>
            </a:xfrm>
            <a:custGeom>
              <a:avLst/>
              <a:gdLst>
                <a:gd name="T0" fmla="*/ 21 w 35"/>
                <a:gd name="T1" fmla="*/ 2 h 34"/>
                <a:gd name="T2" fmla="*/ 33 w 35"/>
                <a:gd name="T3" fmla="*/ 21 h 34"/>
                <a:gd name="T4" fmla="*/ 14 w 35"/>
                <a:gd name="T5" fmla="*/ 33 h 34"/>
                <a:gd name="T6" fmla="*/ 2 w 35"/>
                <a:gd name="T7" fmla="*/ 14 h 34"/>
                <a:gd name="T8" fmla="*/ 21 w 35"/>
                <a:gd name="T9" fmla="*/ 2 h 34"/>
              </a:gdLst>
              <a:ahLst/>
              <a:cxnLst>
                <a:cxn ang="0">
                  <a:pos x="T0" y="T1"/>
                </a:cxn>
                <a:cxn ang="0">
                  <a:pos x="T2" y="T3"/>
                </a:cxn>
                <a:cxn ang="0">
                  <a:pos x="T4" y="T5"/>
                </a:cxn>
                <a:cxn ang="0">
                  <a:pos x="T6" y="T7"/>
                </a:cxn>
                <a:cxn ang="0">
                  <a:pos x="T8" y="T9"/>
                </a:cxn>
              </a:cxnLst>
              <a:rect l="0" t="0" r="r" b="b"/>
              <a:pathLst>
                <a:path w="35" h="34">
                  <a:moveTo>
                    <a:pt x="21" y="2"/>
                  </a:moveTo>
                  <a:cubicBezTo>
                    <a:pt x="29" y="4"/>
                    <a:pt x="35" y="12"/>
                    <a:pt x="33" y="21"/>
                  </a:cubicBezTo>
                  <a:cubicBezTo>
                    <a:pt x="31" y="29"/>
                    <a:pt x="22" y="34"/>
                    <a:pt x="14" y="33"/>
                  </a:cubicBezTo>
                  <a:cubicBezTo>
                    <a:pt x="5" y="31"/>
                    <a:pt x="0" y="22"/>
                    <a:pt x="2" y="14"/>
                  </a:cubicBezTo>
                  <a:cubicBezTo>
                    <a:pt x="4" y="5"/>
                    <a:pt x="12" y="0"/>
                    <a:pt x="21"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9" name="Freeform 3700"/>
            <p:cNvSpPr/>
            <p:nvPr/>
          </p:nvSpPr>
          <p:spPr bwMode="auto">
            <a:xfrm>
              <a:off x="-11410156" y="-7396163"/>
              <a:ext cx="228600" cy="212725"/>
            </a:xfrm>
            <a:custGeom>
              <a:avLst/>
              <a:gdLst>
                <a:gd name="T0" fmla="*/ 12 w 61"/>
                <a:gd name="T1" fmla="*/ 3 h 57"/>
                <a:gd name="T2" fmla="*/ 37 w 61"/>
                <a:gd name="T3" fmla="*/ 21 h 57"/>
                <a:gd name="T4" fmla="*/ 26 w 61"/>
                <a:gd name="T5" fmla="*/ 56 h 57"/>
                <a:gd name="T6" fmla="*/ 14 w 61"/>
                <a:gd name="T7" fmla="*/ 27 h 57"/>
                <a:gd name="T8" fmla="*/ 12 w 61"/>
                <a:gd name="T9" fmla="*/ 3 h 57"/>
              </a:gdLst>
              <a:ahLst/>
              <a:cxnLst>
                <a:cxn ang="0">
                  <a:pos x="T0" y="T1"/>
                </a:cxn>
                <a:cxn ang="0">
                  <a:pos x="T2" y="T3"/>
                </a:cxn>
                <a:cxn ang="0">
                  <a:pos x="T4" y="T5"/>
                </a:cxn>
                <a:cxn ang="0">
                  <a:pos x="T6" y="T7"/>
                </a:cxn>
                <a:cxn ang="0">
                  <a:pos x="T8" y="T9"/>
                </a:cxn>
              </a:cxnLst>
              <a:rect l="0" t="0" r="r" b="b"/>
              <a:pathLst>
                <a:path w="61" h="57">
                  <a:moveTo>
                    <a:pt x="12" y="3"/>
                  </a:moveTo>
                  <a:cubicBezTo>
                    <a:pt x="20" y="7"/>
                    <a:pt x="61" y="0"/>
                    <a:pt x="37" y="21"/>
                  </a:cubicBezTo>
                  <a:cubicBezTo>
                    <a:pt x="31" y="26"/>
                    <a:pt x="33" y="57"/>
                    <a:pt x="26" y="56"/>
                  </a:cubicBezTo>
                  <a:cubicBezTo>
                    <a:pt x="0" y="52"/>
                    <a:pt x="11" y="55"/>
                    <a:pt x="14" y="27"/>
                  </a:cubicBezTo>
                  <a:cubicBezTo>
                    <a:pt x="14" y="19"/>
                    <a:pt x="14" y="10"/>
                    <a:pt x="12" y="3"/>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0" name="Freeform 3701"/>
            <p:cNvSpPr/>
            <p:nvPr/>
          </p:nvSpPr>
          <p:spPr bwMode="auto">
            <a:xfrm>
              <a:off x="-11237119" y="-7459663"/>
              <a:ext cx="300038" cy="446088"/>
            </a:xfrm>
            <a:custGeom>
              <a:avLst/>
              <a:gdLst>
                <a:gd name="T0" fmla="*/ 0 w 80"/>
                <a:gd name="T1" fmla="*/ 104 h 119"/>
                <a:gd name="T2" fmla="*/ 7 w 80"/>
                <a:gd name="T3" fmla="*/ 12 h 119"/>
                <a:gd name="T4" fmla="*/ 69 w 80"/>
                <a:gd name="T5" fmla="*/ 28 h 119"/>
                <a:gd name="T6" fmla="*/ 38 w 80"/>
                <a:gd name="T7" fmla="*/ 118 h 119"/>
                <a:gd name="T8" fmla="*/ 0 w 80"/>
                <a:gd name="T9" fmla="*/ 104 h 119"/>
              </a:gdLst>
              <a:ahLst/>
              <a:cxnLst>
                <a:cxn ang="0">
                  <a:pos x="T0" y="T1"/>
                </a:cxn>
                <a:cxn ang="0">
                  <a:pos x="T2" y="T3"/>
                </a:cxn>
                <a:cxn ang="0">
                  <a:pos x="T4" y="T5"/>
                </a:cxn>
                <a:cxn ang="0">
                  <a:pos x="T6" y="T7"/>
                </a:cxn>
                <a:cxn ang="0">
                  <a:pos x="T8" y="T9"/>
                </a:cxn>
              </a:cxnLst>
              <a:rect l="0" t="0" r="r" b="b"/>
              <a:pathLst>
                <a:path w="80" h="119">
                  <a:moveTo>
                    <a:pt x="0" y="104"/>
                  </a:moveTo>
                  <a:cubicBezTo>
                    <a:pt x="7" y="12"/>
                    <a:pt x="7" y="12"/>
                    <a:pt x="7" y="12"/>
                  </a:cubicBezTo>
                  <a:cubicBezTo>
                    <a:pt x="36" y="2"/>
                    <a:pt x="58" y="0"/>
                    <a:pt x="69" y="28"/>
                  </a:cubicBezTo>
                  <a:cubicBezTo>
                    <a:pt x="75" y="43"/>
                    <a:pt x="80" y="115"/>
                    <a:pt x="38" y="118"/>
                  </a:cubicBezTo>
                  <a:cubicBezTo>
                    <a:pt x="31" y="119"/>
                    <a:pt x="10"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1" name="Freeform 3702"/>
            <p:cNvSpPr/>
            <p:nvPr/>
          </p:nvSpPr>
          <p:spPr bwMode="auto">
            <a:xfrm>
              <a:off x="-11333956" y="-7442201"/>
              <a:ext cx="325438" cy="417513"/>
            </a:xfrm>
            <a:custGeom>
              <a:avLst/>
              <a:gdLst>
                <a:gd name="T0" fmla="*/ 52 w 87"/>
                <a:gd name="T1" fmla="*/ 4 h 111"/>
                <a:gd name="T2" fmla="*/ 82 w 87"/>
                <a:gd name="T3" fmla="*/ 62 h 111"/>
                <a:gd name="T4" fmla="*/ 35 w 87"/>
                <a:gd name="T5" fmla="*/ 107 h 111"/>
                <a:gd name="T6" fmla="*/ 5 w 87"/>
                <a:gd name="T7" fmla="*/ 49 h 111"/>
                <a:gd name="T8" fmla="*/ 52 w 87"/>
                <a:gd name="T9" fmla="*/ 4 h 111"/>
              </a:gdLst>
              <a:ahLst/>
              <a:cxnLst>
                <a:cxn ang="0">
                  <a:pos x="T0" y="T1"/>
                </a:cxn>
                <a:cxn ang="0">
                  <a:pos x="T2" y="T3"/>
                </a:cxn>
                <a:cxn ang="0">
                  <a:pos x="T4" y="T5"/>
                </a:cxn>
                <a:cxn ang="0">
                  <a:pos x="T6" y="T7"/>
                </a:cxn>
                <a:cxn ang="0">
                  <a:pos x="T8" y="T9"/>
                </a:cxn>
              </a:cxnLst>
              <a:rect l="0" t="0" r="r" b="b"/>
              <a:pathLst>
                <a:path w="87" h="111">
                  <a:moveTo>
                    <a:pt x="52" y="4"/>
                  </a:moveTo>
                  <a:cubicBezTo>
                    <a:pt x="73" y="7"/>
                    <a:pt x="87" y="33"/>
                    <a:pt x="82" y="62"/>
                  </a:cubicBezTo>
                  <a:cubicBezTo>
                    <a:pt x="78" y="90"/>
                    <a:pt x="57" y="111"/>
                    <a:pt x="35" y="107"/>
                  </a:cubicBezTo>
                  <a:cubicBezTo>
                    <a:pt x="14" y="104"/>
                    <a:pt x="0" y="78"/>
                    <a:pt x="5" y="49"/>
                  </a:cubicBezTo>
                  <a:cubicBezTo>
                    <a:pt x="10" y="21"/>
                    <a:pt x="31" y="0"/>
                    <a:pt x="52" y="4"/>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2" name="Freeform 3703"/>
            <p:cNvSpPr/>
            <p:nvPr/>
          </p:nvSpPr>
          <p:spPr bwMode="auto">
            <a:xfrm>
              <a:off x="-11300619" y="-7400926"/>
              <a:ext cx="258763" cy="334963"/>
            </a:xfrm>
            <a:custGeom>
              <a:avLst/>
              <a:gdLst>
                <a:gd name="T0" fmla="*/ 41 w 69"/>
                <a:gd name="T1" fmla="*/ 3 h 89"/>
                <a:gd name="T2" fmla="*/ 66 w 69"/>
                <a:gd name="T3" fmla="*/ 49 h 89"/>
                <a:gd name="T4" fmla="*/ 28 w 69"/>
                <a:gd name="T5" fmla="*/ 86 h 89"/>
                <a:gd name="T6" fmla="*/ 4 w 69"/>
                <a:gd name="T7" fmla="*/ 39 h 89"/>
                <a:gd name="T8" fmla="*/ 41 w 69"/>
                <a:gd name="T9" fmla="*/ 3 h 89"/>
              </a:gdLst>
              <a:ahLst/>
              <a:cxnLst>
                <a:cxn ang="0">
                  <a:pos x="T0" y="T1"/>
                </a:cxn>
                <a:cxn ang="0">
                  <a:pos x="T2" y="T3"/>
                </a:cxn>
                <a:cxn ang="0">
                  <a:pos x="T4" y="T5"/>
                </a:cxn>
                <a:cxn ang="0">
                  <a:pos x="T6" y="T7"/>
                </a:cxn>
                <a:cxn ang="0">
                  <a:pos x="T8" y="T9"/>
                </a:cxn>
              </a:cxnLst>
              <a:rect l="0" t="0" r="r" b="b"/>
              <a:pathLst>
                <a:path w="69" h="89">
                  <a:moveTo>
                    <a:pt x="41" y="3"/>
                  </a:moveTo>
                  <a:cubicBezTo>
                    <a:pt x="59" y="6"/>
                    <a:pt x="69" y="26"/>
                    <a:pt x="66" y="49"/>
                  </a:cubicBezTo>
                  <a:cubicBezTo>
                    <a:pt x="62" y="72"/>
                    <a:pt x="45" y="89"/>
                    <a:pt x="28" y="86"/>
                  </a:cubicBezTo>
                  <a:cubicBezTo>
                    <a:pt x="11" y="83"/>
                    <a:pt x="0" y="62"/>
                    <a:pt x="4" y="39"/>
                  </a:cubicBezTo>
                  <a:cubicBezTo>
                    <a:pt x="7" y="16"/>
                    <a:pt x="24" y="0"/>
                    <a:pt x="41"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3" name="Freeform 3704"/>
            <p:cNvSpPr/>
            <p:nvPr/>
          </p:nvSpPr>
          <p:spPr bwMode="auto">
            <a:xfrm>
              <a:off x="-11278394" y="-7269163"/>
              <a:ext cx="138113" cy="138113"/>
            </a:xfrm>
            <a:custGeom>
              <a:avLst/>
              <a:gdLst>
                <a:gd name="T0" fmla="*/ 23 w 37"/>
                <a:gd name="T1" fmla="*/ 2 h 37"/>
                <a:gd name="T2" fmla="*/ 35 w 37"/>
                <a:gd name="T3" fmla="*/ 22 h 37"/>
                <a:gd name="T4" fmla="*/ 15 w 37"/>
                <a:gd name="T5" fmla="*/ 35 h 37"/>
                <a:gd name="T6" fmla="*/ 2 w 37"/>
                <a:gd name="T7" fmla="*/ 15 h 37"/>
                <a:gd name="T8" fmla="*/ 23 w 37"/>
                <a:gd name="T9" fmla="*/ 2 h 37"/>
              </a:gdLst>
              <a:ahLst/>
              <a:cxnLst>
                <a:cxn ang="0">
                  <a:pos x="T0" y="T1"/>
                </a:cxn>
                <a:cxn ang="0">
                  <a:pos x="T2" y="T3"/>
                </a:cxn>
                <a:cxn ang="0">
                  <a:pos x="T4" y="T5"/>
                </a:cxn>
                <a:cxn ang="0">
                  <a:pos x="T6" y="T7"/>
                </a:cxn>
                <a:cxn ang="0">
                  <a:pos x="T8" y="T9"/>
                </a:cxn>
              </a:cxnLst>
              <a:rect l="0" t="0" r="r" b="b"/>
              <a:pathLst>
                <a:path w="37" h="37">
                  <a:moveTo>
                    <a:pt x="23" y="2"/>
                  </a:moveTo>
                  <a:cubicBezTo>
                    <a:pt x="32" y="4"/>
                    <a:pt x="37" y="13"/>
                    <a:pt x="35" y="22"/>
                  </a:cubicBezTo>
                  <a:cubicBezTo>
                    <a:pt x="33" y="31"/>
                    <a:pt x="24" y="37"/>
                    <a:pt x="15" y="35"/>
                  </a:cubicBezTo>
                  <a:cubicBezTo>
                    <a:pt x="6" y="33"/>
                    <a:pt x="0" y="24"/>
                    <a:pt x="2" y="15"/>
                  </a:cubicBezTo>
                  <a:cubicBezTo>
                    <a:pt x="4" y="6"/>
                    <a:pt x="13" y="0"/>
                    <a:pt x="23"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4" name="Freeform 3705"/>
            <p:cNvSpPr/>
            <p:nvPr/>
          </p:nvSpPr>
          <p:spPr bwMode="auto">
            <a:xfrm>
              <a:off x="-11600656" y="-7554913"/>
              <a:ext cx="190500" cy="65088"/>
            </a:xfrm>
            <a:custGeom>
              <a:avLst/>
              <a:gdLst>
                <a:gd name="T0" fmla="*/ 1 w 51"/>
                <a:gd name="T1" fmla="*/ 17 h 17"/>
                <a:gd name="T2" fmla="*/ 46 w 51"/>
                <a:gd name="T3" fmla="*/ 16 h 17"/>
                <a:gd name="T4" fmla="*/ 22 w 51"/>
                <a:gd name="T5" fmla="*/ 5 h 17"/>
                <a:gd name="T6" fmla="*/ 1 w 51"/>
                <a:gd name="T7" fmla="*/ 17 h 17"/>
              </a:gdLst>
              <a:ahLst/>
              <a:cxnLst>
                <a:cxn ang="0">
                  <a:pos x="T0" y="T1"/>
                </a:cxn>
                <a:cxn ang="0">
                  <a:pos x="T2" y="T3"/>
                </a:cxn>
                <a:cxn ang="0">
                  <a:pos x="T4" y="T5"/>
                </a:cxn>
                <a:cxn ang="0">
                  <a:pos x="T6" y="T7"/>
                </a:cxn>
              </a:cxnLst>
              <a:rect l="0" t="0" r="r" b="b"/>
              <a:pathLst>
                <a:path w="51" h="17">
                  <a:moveTo>
                    <a:pt x="1" y="17"/>
                  </a:moveTo>
                  <a:cubicBezTo>
                    <a:pt x="14" y="15"/>
                    <a:pt x="38" y="14"/>
                    <a:pt x="46" y="16"/>
                  </a:cubicBezTo>
                  <a:cubicBezTo>
                    <a:pt x="51" y="17"/>
                    <a:pt x="45" y="0"/>
                    <a:pt x="22" y="5"/>
                  </a:cubicBezTo>
                  <a:cubicBezTo>
                    <a:pt x="6" y="7"/>
                    <a:pt x="0" y="17"/>
                    <a:pt x="1" y="17"/>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5" name="Freeform 3706"/>
            <p:cNvSpPr/>
            <p:nvPr/>
          </p:nvSpPr>
          <p:spPr bwMode="auto">
            <a:xfrm>
              <a:off x="-10997406" y="-7400926"/>
              <a:ext cx="176213" cy="311150"/>
            </a:xfrm>
            <a:custGeom>
              <a:avLst/>
              <a:gdLst>
                <a:gd name="T0" fmla="*/ 0 w 47"/>
                <a:gd name="T1" fmla="*/ 25 h 83"/>
                <a:gd name="T2" fmla="*/ 43 w 47"/>
                <a:gd name="T3" fmla="*/ 29 h 83"/>
                <a:gd name="T4" fmla="*/ 2 w 47"/>
                <a:gd name="T5" fmla="*/ 71 h 83"/>
                <a:gd name="T6" fmla="*/ 5 w 47"/>
                <a:gd name="T7" fmla="*/ 49 h 83"/>
                <a:gd name="T8" fmla="*/ 0 w 47"/>
                <a:gd name="T9" fmla="*/ 25 h 83"/>
              </a:gdLst>
              <a:ahLst/>
              <a:cxnLst>
                <a:cxn ang="0">
                  <a:pos x="T0" y="T1"/>
                </a:cxn>
                <a:cxn ang="0">
                  <a:pos x="T2" y="T3"/>
                </a:cxn>
                <a:cxn ang="0">
                  <a:pos x="T4" y="T5"/>
                </a:cxn>
                <a:cxn ang="0">
                  <a:pos x="T6" y="T7"/>
                </a:cxn>
                <a:cxn ang="0">
                  <a:pos x="T8" y="T9"/>
                </a:cxn>
              </a:cxnLst>
              <a:rect l="0" t="0" r="r" b="b"/>
              <a:pathLst>
                <a:path w="47" h="83">
                  <a:moveTo>
                    <a:pt x="0" y="25"/>
                  </a:moveTo>
                  <a:cubicBezTo>
                    <a:pt x="17" y="17"/>
                    <a:pt x="47" y="0"/>
                    <a:pt x="43" y="29"/>
                  </a:cubicBezTo>
                  <a:cubicBezTo>
                    <a:pt x="39" y="50"/>
                    <a:pt x="28" y="83"/>
                    <a:pt x="2" y="71"/>
                  </a:cubicBezTo>
                  <a:cubicBezTo>
                    <a:pt x="1" y="70"/>
                    <a:pt x="6" y="62"/>
                    <a:pt x="5" y="49"/>
                  </a:cubicBezTo>
                  <a:cubicBezTo>
                    <a:pt x="3" y="34"/>
                    <a:pt x="2" y="25"/>
                    <a:pt x="0" y="2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6" name="Freeform 3707"/>
            <p:cNvSpPr/>
            <p:nvPr/>
          </p:nvSpPr>
          <p:spPr bwMode="auto">
            <a:xfrm>
              <a:off x="-10967244" y="-7337426"/>
              <a:ext cx="311150" cy="555625"/>
            </a:xfrm>
            <a:custGeom>
              <a:avLst/>
              <a:gdLst>
                <a:gd name="T0" fmla="*/ 63 w 83"/>
                <a:gd name="T1" fmla="*/ 1 h 148"/>
                <a:gd name="T2" fmla="*/ 40 w 83"/>
                <a:gd name="T3" fmla="*/ 147 h 148"/>
                <a:gd name="T4" fmla="*/ 26 w 83"/>
                <a:gd name="T5" fmla="*/ 119 h 148"/>
                <a:gd name="T6" fmla="*/ 32 w 83"/>
                <a:gd name="T7" fmla="*/ 71 h 148"/>
                <a:gd name="T8" fmla="*/ 80 w 83"/>
                <a:gd name="T9" fmla="*/ 8 h 148"/>
                <a:gd name="T10" fmla="*/ 63 w 83"/>
                <a:gd name="T11" fmla="*/ 1 h 148"/>
              </a:gdLst>
              <a:ahLst/>
              <a:cxnLst>
                <a:cxn ang="0">
                  <a:pos x="T0" y="T1"/>
                </a:cxn>
                <a:cxn ang="0">
                  <a:pos x="T2" y="T3"/>
                </a:cxn>
                <a:cxn ang="0">
                  <a:pos x="T4" y="T5"/>
                </a:cxn>
                <a:cxn ang="0">
                  <a:pos x="T6" y="T7"/>
                </a:cxn>
                <a:cxn ang="0">
                  <a:pos x="T8" y="T9"/>
                </a:cxn>
                <a:cxn ang="0">
                  <a:pos x="T10" y="T11"/>
                </a:cxn>
              </a:cxnLst>
              <a:rect l="0" t="0" r="r" b="b"/>
              <a:pathLst>
                <a:path w="83" h="148">
                  <a:moveTo>
                    <a:pt x="63" y="1"/>
                  </a:moveTo>
                  <a:cubicBezTo>
                    <a:pt x="11" y="24"/>
                    <a:pt x="0" y="133"/>
                    <a:pt x="40" y="147"/>
                  </a:cubicBezTo>
                  <a:cubicBezTo>
                    <a:pt x="41" y="148"/>
                    <a:pt x="28" y="138"/>
                    <a:pt x="26" y="119"/>
                  </a:cubicBezTo>
                  <a:cubicBezTo>
                    <a:pt x="26" y="103"/>
                    <a:pt x="29" y="80"/>
                    <a:pt x="32" y="71"/>
                  </a:cubicBezTo>
                  <a:cubicBezTo>
                    <a:pt x="51" y="17"/>
                    <a:pt x="66" y="17"/>
                    <a:pt x="80" y="8"/>
                  </a:cubicBezTo>
                  <a:cubicBezTo>
                    <a:pt x="83" y="6"/>
                    <a:pt x="65" y="0"/>
                    <a:pt x="63"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7" name="Freeform 3708"/>
            <p:cNvSpPr/>
            <p:nvPr/>
          </p:nvSpPr>
          <p:spPr bwMode="auto">
            <a:xfrm>
              <a:off x="-10749756" y="-7085013"/>
              <a:ext cx="60325" cy="63500"/>
            </a:xfrm>
            <a:custGeom>
              <a:avLst/>
              <a:gdLst>
                <a:gd name="T0" fmla="*/ 9 w 16"/>
                <a:gd name="T1" fmla="*/ 1 h 17"/>
                <a:gd name="T2" fmla="*/ 15 w 16"/>
                <a:gd name="T3" fmla="*/ 10 h 17"/>
                <a:gd name="T4" fmla="*/ 6 w 16"/>
                <a:gd name="T5" fmla="*/ 16 h 17"/>
                <a:gd name="T6" fmla="*/ 1 w 16"/>
                <a:gd name="T7" fmla="*/ 7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8" name="Freeform 3709"/>
            <p:cNvSpPr/>
            <p:nvPr/>
          </p:nvSpPr>
          <p:spPr bwMode="auto">
            <a:xfrm>
              <a:off x="-10659269" y="-7142163"/>
              <a:ext cx="60325" cy="60325"/>
            </a:xfrm>
            <a:custGeom>
              <a:avLst/>
              <a:gdLst>
                <a:gd name="T0" fmla="*/ 10 w 16"/>
                <a:gd name="T1" fmla="*/ 1 h 16"/>
                <a:gd name="T2" fmla="*/ 15 w 16"/>
                <a:gd name="T3" fmla="*/ 10 h 16"/>
                <a:gd name="T4" fmla="*/ 6 w 16"/>
                <a:gd name="T5" fmla="*/ 15 h 16"/>
                <a:gd name="T6" fmla="*/ 1 w 16"/>
                <a:gd name="T7" fmla="*/ 7 h 16"/>
                <a:gd name="T8" fmla="*/ 10 w 16"/>
                <a:gd name="T9" fmla="*/ 1 h 16"/>
              </a:gdLst>
              <a:ahLst/>
              <a:cxnLst>
                <a:cxn ang="0">
                  <a:pos x="T0" y="T1"/>
                </a:cxn>
                <a:cxn ang="0">
                  <a:pos x="T2" y="T3"/>
                </a:cxn>
                <a:cxn ang="0">
                  <a:pos x="T4" y="T5"/>
                </a:cxn>
                <a:cxn ang="0">
                  <a:pos x="T6" y="T7"/>
                </a:cxn>
                <a:cxn ang="0">
                  <a:pos x="T8" y="T9"/>
                </a:cxn>
              </a:cxnLst>
              <a:rect l="0" t="0" r="r" b="b"/>
              <a:pathLst>
                <a:path w="16" h="16">
                  <a:moveTo>
                    <a:pt x="10" y="1"/>
                  </a:moveTo>
                  <a:cubicBezTo>
                    <a:pt x="14" y="2"/>
                    <a:pt x="16" y="6"/>
                    <a:pt x="15" y="10"/>
                  </a:cubicBezTo>
                  <a:cubicBezTo>
                    <a:pt x="14" y="14"/>
                    <a:pt x="10" y="16"/>
                    <a:pt x="6" y="15"/>
                  </a:cubicBezTo>
                  <a:cubicBezTo>
                    <a:pt x="2" y="14"/>
                    <a:pt x="0" y="11"/>
                    <a:pt x="1" y="7"/>
                  </a:cubicBezTo>
                  <a:cubicBezTo>
                    <a:pt x="2" y="3"/>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9" name="Freeform 3710"/>
            <p:cNvSpPr/>
            <p:nvPr/>
          </p:nvSpPr>
          <p:spPr bwMode="auto">
            <a:xfrm>
              <a:off x="-10625931" y="-7035801"/>
              <a:ext cx="60325" cy="63500"/>
            </a:xfrm>
            <a:custGeom>
              <a:avLst/>
              <a:gdLst>
                <a:gd name="T0" fmla="*/ 9 w 16"/>
                <a:gd name="T1" fmla="*/ 1 h 17"/>
                <a:gd name="T2" fmla="*/ 15 w 16"/>
                <a:gd name="T3" fmla="*/ 10 h 17"/>
                <a:gd name="T4" fmla="*/ 6 w 16"/>
                <a:gd name="T5" fmla="*/ 16 h 17"/>
                <a:gd name="T6" fmla="*/ 1 w 16"/>
                <a:gd name="T7" fmla="*/ 7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0" name="Freeform 3711"/>
            <p:cNvSpPr/>
            <p:nvPr/>
          </p:nvSpPr>
          <p:spPr bwMode="auto">
            <a:xfrm>
              <a:off x="-10714831" y="-6965951"/>
              <a:ext cx="58738" cy="60325"/>
            </a:xfrm>
            <a:custGeom>
              <a:avLst/>
              <a:gdLst>
                <a:gd name="T0" fmla="*/ 10 w 16"/>
                <a:gd name="T1" fmla="*/ 1 h 16"/>
                <a:gd name="T2" fmla="*/ 15 w 16"/>
                <a:gd name="T3" fmla="*/ 9 h 16"/>
                <a:gd name="T4" fmla="*/ 7 w 16"/>
                <a:gd name="T5" fmla="*/ 15 h 16"/>
                <a:gd name="T6" fmla="*/ 1 w 16"/>
                <a:gd name="T7" fmla="*/ 6 h 16"/>
                <a:gd name="T8" fmla="*/ 10 w 16"/>
                <a:gd name="T9" fmla="*/ 1 h 16"/>
              </a:gdLst>
              <a:ahLst/>
              <a:cxnLst>
                <a:cxn ang="0">
                  <a:pos x="T0" y="T1"/>
                </a:cxn>
                <a:cxn ang="0">
                  <a:pos x="T2" y="T3"/>
                </a:cxn>
                <a:cxn ang="0">
                  <a:pos x="T4" y="T5"/>
                </a:cxn>
                <a:cxn ang="0">
                  <a:pos x="T6" y="T7"/>
                </a:cxn>
                <a:cxn ang="0">
                  <a:pos x="T8" y="T9"/>
                </a:cxn>
              </a:cxnLst>
              <a:rect l="0" t="0" r="r" b="b"/>
              <a:pathLst>
                <a:path w="16" h="16">
                  <a:moveTo>
                    <a:pt x="10" y="1"/>
                  </a:moveTo>
                  <a:cubicBezTo>
                    <a:pt x="14" y="1"/>
                    <a:pt x="16" y="5"/>
                    <a:pt x="15" y="9"/>
                  </a:cubicBezTo>
                  <a:cubicBezTo>
                    <a:pt x="15" y="13"/>
                    <a:pt x="11" y="16"/>
                    <a:pt x="7" y="15"/>
                  </a:cubicBezTo>
                  <a:cubicBezTo>
                    <a:pt x="3" y="14"/>
                    <a:pt x="0" y="10"/>
                    <a:pt x="1" y="6"/>
                  </a:cubicBezTo>
                  <a:cubicBezTo>
                    <a:pt x="2" y="2"/>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1" name="Freeform 3712"/>
            <p:cNvSpPr/>
            <p:nvPr/>
          </p:nvSpPr>
          <p:spPr bwMode="auto">
            <a:xfrm>
              <a:off x="-11635581" y="-7842251"/>
              <a:ext cx="758825" cy="352425"/>
            </a:xfrm>
            <a:custGeom>
              <a:avLst/>
              <a:gdLst>
                <a:gd name="T0" fmla="*/ 191 w 202"/>
                <a:gd name="T1" fmla="*/ 93 h 94"/>
                <a:gd name="T2" fmla="*/ 13 w 202"/>
                <a:gd name="T3" fmla="*/ 68 h 94"/>
                <a:gd name="T4" fmla="*/ 10 w 202"/>
                <a:gd name="T5" fmla="*/ 28 h 94"/>
                <a:gd name="T6" fmla="*/ 197 w 202"/>
                <a:gd name="T7" fmla="*/ 52 h 94"/>
                <a:gd name="T8" fmla="*/ 193 w 202"/>
                <a:gd name="T9" fmla="*/ 83 h 94"/>
                <a:gd name="T10" fmla="*/ 191 w 202"/>
                <a:gd name="T11" fmla="*/ 93 h 94"/>
              </a:gdLst>
              <a:ahLst/>
              <a:cxnLst>
                <a:cxn ang="0">
                  <a:pos x="T0" y="T1"/>
                </a:cxn>
                <a:cxn ang="0">
                  <a:pos x="T2" y="T3"/>
                </a:cxn>
                <a:cxn ang="0">
                  <a:pos x="T4" y="T5"/>
                </a:cxn>
                <a:cxn ang="0">
                  <a:pos x="T6" y="T7"/>
                </a:cxn>
                <a:cxn ang="0">
                  <a:pos x="T8" y="T9"/>
                </a:cxn>
                <a:cxn ang="0">
                  <a:pos x="T10" y="T11"/>
                </a:cxn>
              </a:cxnLst>
              <a:rect l="0" t="0" r="r" b="b"/>
              <a:pathLst>
                <a:path w="202" h="94">
                  <a:moveTo>
                    <a:pt x="191" y="93"/>
                  </a:moveTo>
                  <a:cubicBezTo>
                    <a:pt x="139" y="63"/>
                    <a:pt x="77" y="60"/>
                    <a:pt x="13" y="68"/>
                  </a:cubicBezTo>
                  <a:cubicBezTo>
                    <a:pt x="0" y="62"/>
                    <a:pt x="0" y="37"/>
                    <a:pt x="10" y="28"/>
                  </a:cubicBezTo>
                  <a:cubicBezTo>
                    <a:pt x="44" y="0"/>
                    <a:pt x="191" y="35"/>
                    <a:pt x="197" y="52"/>
                  </a:cubicBezTo>
                  <a:cubicBezTo>
                    <a:pt x="202" y="68"/>
                    <a:pt x="194" y="64"/>
                    <a:pt x="193" y="83"/>
                  </a:cubicBezTo>
                  <a:cubicBezTo>
                    <a:pt x="192" y="87"/>
                    <a:pt x="201" y="94"/>
                    <a:pt x="191" y="93"/>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2" name="Freeform 3713"/>
            <p:cNvSpPr/>
            <p:nvPr/>
          </p:nvSpPr>
          <p:spPr bwMode="auto">
            <a:xfrm>
              <a:off x="-11822906" y="-7299326"/>
              <a:ext cx="500063" cy="280988"/>
            </a:xfrm>
            <a:custGeom>
              <a:avLst/>
              <a:gdLst>
                <a:gd name="T0" fmla="*/ 23 w 133"/>
                <a:gd name="T1" fmla="*/ 59 h 75"/>
                <a:gd name="T2" fmla="*/ 0 w 133"/>
                <a:gd name="T3" fmla="*/ 0 h 75"/>
                <a:gd name="T4" fmla="*/ 37 w 133"/>
                <a:gd name="T5" fmla="*/ 10 h 75"/>
                <a:gd name="T6" fmla="*/ 96 w 133"/>
                <a:gd name="T7" fmla="*/ 22 h 75"/>
                <a:gd name="T8" fmla="*/ 132 w 133"/>
                <a:gd name="T9" fmla="*/ 33 h 75"/>
                <a:gd name="T10" fmla="*/ 74 w 133"/>
                <a:gd name="T11" fmla="*/ 71 h 75"/>
                <a:gd name="T12" fmla="*/ 23 w 133"/>
                <a:gd name="T13" fmla="*/ 59 h 75"/>
              </a:gdLst>
              <a:ahLst/>
              <a:cxnLst>
                <a:cxn ang="0">
                  <a:pos x="T0" y="T1"/>
                </a:cxn>
                <a:cxn ang="0">
                  <a:pos x="T2" y="T3"/>
                </a:cxn>
                <a:cxn ang="0">
                  <a:pos x="T4" y="T5"/>
                </a:cxn>
                <a:cxn ang="0">
                  <a:pos x="T6" y="T7"/>
                </a:cxn>
                <a:cxn ang="0">
                  <a:pos x="T8" y="T9"/>
                </a:cxn>
                <a:cxn ang="0">
                  <a:pos x="T10" y="T11"/>
                </a:cxn>
                <a:cxn ang="0">
                  <a:pos x="T12" y="T13"/>
                </a:cxn>
              </a:cxnLst>
              <a:rect l="0" t="0" r="r" b="b"/>
              <a:pathLst>
                <a:path w="133" h="75">
                  <a:moveTo>
                    <a:pt x="23" y="59"/>
                  </a:moveTo>
                  <a:cubicBezTo>
                    <a:pt x="0" y="0"/>
                    <a:pt x="0" y="0"/>
                    <a:pt x="0" y="0"/>
                  </a:cubicBezTo>
                  <a:cubicBezTo>
                    <a:pt x="0" y="0"/>
                    <a:pt x="28" y="8"/>
                    <a:pt x="37" y="10"/>
                  </a:cubicBezTo>
                  <a:cubicBezTo>
                    <a:pt x="56" y="13"/>
                    <a:pt x="78" y="19"/>
                    <a:pt x="96" y="22"/>
                  </a:cubicBezTo>
                  <a:cubicBezTo>
                    <a:pt x="101" y="23"/>
                    <a:pt x="133" y="28"/>
                    <a:pt x="132" y="33"/>
                  </a:cubicBezTo>
                  <a:cubicBezTo>
                    <a:pt x="127" y="57"/>
                    <a:pt x="99" y="75"/>
                    <a:pt x="74" y="71"/>
                  </a:cubicBezTo>
                  <a:cubicBezTo>
                    <a:pt x="66" y="70"/>
                    <a:pt x="28" y="63"/>
                    <a:pt x="23" y="59"/>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3" name="Freeform 3714"/>
            <p:cNvSpPr/>
            <p:nvPr/>
          </p:nvSpPr>
          <p:spPr bwMode="auto">
            <a:xfrm>
              <a:off x="-10868819" y="-8304213"/>
              <a:ext cx="1249363" cy="1012825"/>
            </a:xfrm>
            <a:custGeom>
              <a:avLst/>
              <a:gdLst>
                <a:gd name="T0" fmla="*/ 20 w 333"/>
                <a:gd name="T1" fmla="*/ 241 h 270"/>
                <a:gd name="T2" fmla="*/ 1 w 333"/>
                <a:gd name="T3" fmla="*/ 189 h 270"/>
                <a:gd name="T4" fmla="*/ 45 w 333"/>
                <a:gd name="T5" fmla="*/ 189 h 270"/>
                <a:gd name="T6" fmla="*/ 43 w 333"/>
                <a:gd name="T7" fmla="*/ 75 h 270"/>
                <a:gd name="T8" fmla="*/ 93 w 333"/>
                <a:gd name="T9" fmla="*/ 174 h 270"/>
                <a:gd name="T10" fmla="*/ 140 w 333"/>
                <a:gd name="T11" fmla="*/ 169 h 270"/>
                <a:gd name="T12" fmla="*/ 136 w 333"/>
                <a:gd name="T13" fmla="*/ 20 h 270"/>
                <a:gd name="T14" fmla="*/ 176 w 333"/>
                <a:gd name="T15" fmla="*/ 57 h 270"/>
                <a:gd name="T16" fmla="*/ 190 w 333"/>
                <a:gd name="T17" fmla="*/ 136 h 270"/>
                <a:gd name="T18" fmla="*/ 222 w 333"/>
                <a:gd name="T19" fmla="*/ 20 h 270"/>
                <a:gd name="T20" fmla="*/ 261 w 333"/>
                <a:gd name="T21" fmla="*/ 2 h 270"/>
                <a:gd name="T22" fmla="*/ 210 w 333"/>
                <a:gd name="T23" fmla="*/ 227 h 270"/>
                <a:gd name="T24" fmla="*/ 20 w 333"/>
                <a:gd name="T25" fmla="*/ 24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270">
                  <a:moveTo>
                    <a:pt x="20" y="241"/>
                  </a:moveTo>
                  <a:cubicBezTo>
                    <a:pt x="14" y="222"/>
                    <a:pt x="7" y="209"/>
                    <a:pt x="1" y="189"/>
                  </a:cubicBezTo>
                  <a:cubicBezTo>
                    <a:pt x="16" y="190"/>
                    <a:pt x="30" y="188"/>
                    <a:pt x="45" y="189"/>
                  </a:cubicBezTo>
                  <a:cubicBezTo>
                    <a:pt x="18" y="156"/>
                    <a:pt x="0" y="86"/>
                    <a:pt x="43" y="75"/>
                  </a:cubicBezTo>
                  <a:cubicBezTo>
                    <a:pt x="80" y="68"/>
                    <a:pt x="79" y="133"/>
                    <a:pt x="93" y="174"/>
                  </a:cubicBezTo>
                  <a:cubicBezTo>
                    <a:pt x="102" y="189"/>
                    <a:pt x="126" y="173"/>
                    <a:pt x="140" y="169"/>
                  </a:cubicBezTo>
                  <a:cubicBezTo>
                    <a:pt x="115" y="141"/>
                    <a:pt x="77" y="33"/>
                    <a:pt x="136" y="20"/>
                  </a:cubicBezTo>
                  <a:cubicBezTo>
                    <a:pt x="156" y="15"/>
                    <a:pt x="172" y="31"/>
                    <a:pt x="176" y="57"/>
                  </a:cubicBezTo>
                  <a:cubicBezTo>
                    <a:pt x="183" y="92"/>
                    <a:pt x="175" y="142"/>
                    <a:pt x="190" y="136"/>
                  </a:cubicBezTo>
                  <a:cubicBezTo>
                    <a:pt x="228" y="123"/>
                    <a:pt x="201" y="57"/>
                    <a:pt x="222" y="20"/>
                  </a:cubicBezTo>
                  <a:cubicBezTo>
                    <a:pt x="230" y="4"/>
                    <a:pt x="245" y="0"/>
                    <a:pt x="261" y="2"/>
                  </a:cubicBezTo>
                  <a:cubicBezTo>
                    <a:pt x="316" y="7"/>
                    <a:pt x="333" y="155"/>
                    <a:pt x="210" y="227"/>
                  </a:cubicBezTo>
                  <a:cubicBezTo>
                    <a:pt x="174" y="247"/>
                    <a:pt x="98" y="270"/>
                    <a:pt x="20" y="24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126" name="组合 1125"/>
          <p:cNvGrpSpPr/>
          <p:nvPr/>
        </p:nvGrpSpPr>
        <p:grpSpPr>
          <a:xfrm>
            <a:off x="6161949" y="1836722"/>
            <a:ext cx="3753152" cy="617238"/>
            <a:chOff x="6282219" y="1202019"/>
            <a:chExt cx="4343825" cy="782652"/>
          </a:xfrm>
        </p:grpSpPr>
        <p:sp>
          <p:nvSpPr>
            <p:cNvPr id="1115" name="圆角矩形 1114"/>
            <p:cNvSpPr/>
            <p:nvPr/>
          </p:nvSpPr>
          <p:spPr>
            <a:xfrm>
              <a:off x="6282219" y="1202019"/>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9" name="圆角矩形 1118"/>
            <p:cNvSpPr/>
            <p:nvPr/>
          </p:nvSpPr>
          <p:spPr>
            <a:xfrm>
              <a:off x="6341269" y="1256399"/>
              <a:ext cx="4209998" cy="673893"/>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20" name="圆角矩形 1119"/>
          <p:cNvSpPr/>
          <p:nvPr/>
        </p:nvSpPr>
        <p:spPr>
          <a:xfrm>
            <a:off x="6161949" y="2639650"/>
            <a:ext cx="3753152" cy="617238"/>
          </a:xfrm>
          <a:prstGeom prst="roundRect">
            <a:avLst/>
          </a:prstGeom>
          <a:solidFill>
            <a:srgbClr val="7D7D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1" name="圆角矩形 1120"/>
          <p:cNvSpPr/>
          <p:nvPr/>
        </p:nvSpPr>
        <p:spPr>
          <a:xfrm>
            <a:off x="6212969" y="2682537"/>
            <a:ext cx="3637523" cy="531465"/>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2" name="圆角矩形 1121"/>
          <p:cNvSpPr/>
          <p:nvPr/>
        </p:nvSpPr>
        <p:spPr>
          <a:xfrm>
            <a:off x="6161949" y="3442578"/>
            <a:ext cx="3753152" cy="617238"/>
          </a:xfrm>
          <a:prstGeom prst="roundRect">
            <a:avLst/>
          </a:prstGeom>
          <a:solidFill>
            <a:srgbClr val="7D7D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3" name="圆角矩形 1122"/>
          <p:cNvSpPr/>
          <p:nvPr/>
        </p:nvSpPr>
        <p:spPr>
          <a:xfrm>
            <a:off x="6212969" y="3485465"/>
            <a:ext cx="3637523" cy="531465"/>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4" name="圆角矩形 1123"/>
          <p:cNvSpPr/>
          <p:nvPr/>
        </p:nvSpPr>
        <p:spPr>
          <a:xfrm>
            <a:off x="6161949" y="4245507"/>
            <a:ext cx="3753152" cy="617238"/>
          </a:xfrm>
          <a:prstGeom prst="roundRect">
            <a:avLst/>
          </a:prstGeom>
          <a:solidFill>
            <a:srgbClr val="7D7D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5" name="圆角矩形 1124"/>
          <p:cNvSpPr/>
          <p:nvPr/>
        </p:nvSpPr>
        <p:spPr>
          <a:xfrm>
            <a:off x="6212969" y="4288394"/>
            <a:ext cx="3637523" cy="531465"/>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30" name="组合 1129"/>
          <p:cNvGrpSpPr/>
          <p:nvPr/>
        </p:nvGrpSpPr>
        <p:grpSpPr>
          <a:xfrm>
            <a:off x="2406716" y="3180242"/>
            <a:ext cx="1962363" cy="784944"/>
            <a:chOff x="6282219" y="1202019"/>
            <a:chExt cx="4343825" cy="782652"/>
          </a:xfrm>
        </p:grpSpPr>
        <p:sp>
          <p:nvSpPr>
            <p:cNvPr id="1131" name="圆角矩形 1130"/>
            <p:cNvSpPr/>
            <p:nvPr/>
          </p:nvSpPr>
          <p:spPr>
            <a:xfrm>
              <a:off x="6282219" y="1202019"/>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2" name="圆角矩形 1131"/>
            <p:cNvSpPr/>
            <p:nvPr/>
          </p:nvSpPr>
          <p:spPr>
            <a:xfrm>
              <a:off x="6341269" y="1256399"/>
              <a:ext cx="4209998" cy="673893"/>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2" name="文本框 561"/>
          <p:cNvSpPr txBox="1"/>
          <p:nvPr/>
        </p:nvSpPr>
        <p:spPr>
          <a:xfrm>
            <a:off x="2696041" y="3249549"/>
            <a:ext cx="1467068" cy="646331"/>
          </a:xfrm>
          <a:prstGeom prst="rect">
            <a:avLst/>
          </a:prstGeom>
          <a:noFill/>
        </p:spPr>
        <p:txBody>
          <a:bodyPr wrap="none" rtlCol="0">
            <a:spAutoFit/>
          </a:bodyPr>
          <a:lstStyle/>
          <a:p>
            <a:r>
              <a:rPr lang="zh-CN" altLang="en-US" sz="2000" b="1" smtClean="0">
                <a:solidFill>
                  <a:schemeClr val="bg1"/>
                </a:solidFill>
                <a:latin typeface="Microsoft YaHei UI" panose="020B0503020204020204" pitchFamily="34" charset="-122"/>
                <a:ea typeface="Microsoft YaHei UI" panose="020B0503020204020204" pitchFamily="34" charset="-122"/>
              </a:rPr>
              <a:t>目          录</a:t>
            </a:r>
            <a:endParaRPr lang="en-US" altLang="zh-CN" sz="2000" b="1" smtClean="0">
              <a:solidFill>
                <a:schemeClr val="bg1"/>
              </a:solidFill>
              <a:latin typeface="Microsoft YaHei UI" panose="020B0503020204020204" pitchFamily="34" charset="-122"/>
              <a:ea typeface="Microsoft YaHei UI" panose="020B0503020204020204" pitchFamily="34" charset="-122"/>
            </a:endParaRPr>
          </a:p>
          <a:p>
            <a:pPr algn="ctr"/>
            <a:r>
              <a:rPr lang="en-US" altLang="zh-CN" sz="1600" smtClean="0">
                <a:solidFill>
                  <a:schemeClr val="bg1">
                    <a:lumMod val="50000"/>
                  </a:schemeClr>
                </a:solidFill>
                <a:latin typeface="Gulim" panose="020B0600000101010101" pitchFamily="34" charset="-127"/>
                <a:ea typeface="Gulim" panose="020B0600000101010101" pitchFamily="34" charset="-127"/>
              </a:rPr>
              <a:t>CONTENT</a:t>
            </a:r>
            <a:endParaRPr lang="zh-CN" altLang="en-US" sz="1600">
              <a:solidFill>
                <a:schemeClr val="bg1">
                  <a:lumMod val="50000"/>
                </a:schemeClr>
              </a:solidFill>
              <a:latin typeface="Gulim" panose="020B0600000101010101" pitchFamily="34" charset="-127"/>
              <a:ea typeface="Gulim" panose="020B0600000101010101" pitchFamily="34" charset="-127"/>
            </a:endParaRPr>
          </a:p>
        </p:txBody>
      </p:sp>
      <p:cxnSp>
        <p:nvCxnSpPr>
          <p:cNvPr id="1135" name="直接连接符 1134"/>
          <p:cNvCxnSpPr/>
          <p:nvPr/>
        </p:nvCxnSpPr>
        <p:spPr>
          <a:xfrm>
            <a:off x="6781800" y="1879609"/>
            <a:ext cx="0" cy="531465"/>
          </a:xfrm>
          <a:prstGeom prst="line">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136" name="直接连接符 1135"/>
          <p:cNvCxnSpPr/>
          <p:nvPr/>
        </p:nvCxnSpPr>
        <p:spPr>
          <a:xfrm>
            <a:off x="6781800" y="2682537"/>
            <a:ext cx="0" cy="531465"/>
          </a:xfrm>
          <a:prstGeom prst="line">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137" name="直接连接符 1136"/>
          <p:cNvCxnSpPr/>
          <p:nvPr/>
        </p:nvCxnSpPr>
        <p:spPr>
          <a:xfrm>
            <a:off x="6781800" y="3485465"/>
            <a:ext cx="0" cy="531465"/>
          </a:xfrm>
          <a:prstGeom prst="line">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138" name="直接连接符 1137"/>
          <p:cNvCxnSpPr/>
          <p:nvPr/>
        </p:nvCxnSpPr>
        <p:spPr>
          <a:xfrm>
            <a:off x="6781800" y="4288394"/>
            <a:ext cx="0" cy="531465"/>
          </a:xfrm>
          <a:prstGeom prst="line">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1139" name="文本框 1138"/>
          <p:cNvSpPr txBox="1"/>
          <p:nvPr/>
        </p:nvSpPr>
        <p:spPr>
          <a:xfrm>
            <a:off x="6324577" y="1991846"/>
            <a:ext cx="343364" cy="400110"/>
          </a:xfrm>
          <a:prstGeom prst="rect">
            <a:avLst/>
          </a:prstGeom>
          <a:noFill/>
        </p:spPr>
        <p:txBody>
          <a:bodyPr wrap="none" rtlCol="0">
            <a:spAutoFit/>
          </a:bodyPr>
          <a:lstStyle/>
          <a:p>
            <a:pPr algn="ctr"/>
            <a:r>
              <a:rPr lang="en-US" altLang="zh-CN" sz="2000" b="1" smtClean="0">
                <a:solidFill>
                  <a:schemeClr val="bg1"/>
                </a:solidFill>
                <a:latin typeface="Microsoft YaHei UI" panose="020B0503020204020204" pitchFamily="34" charset="-122"/>
                <a:ea typeface="Microsoft YaHei UI" panose="020B0503020204020204" pitchFamily="34" charset="-122"/>
              </a:rPr>
              <a:t>1</a:t>
            </a:r>
            <a:endParaRPr lang="zh-CN" altLang="en-US" sz="2000" b="1">
              <a:solidFill>
                <a:schemeClr val="bg1"/>
              </a:solidFill>
              <a:latin typeface="Microsoft YaHei UI" panose="020B0503020204020204" pitchFamily="34" charset="-122"/>
              <a:ea typeface="Microsoft YaHei UI" panose="020B0503020204020204" pitchFamily="34" charset="-122"/>
            </a:endParaRPr>
          </a:p>
        </p:txBody>
      </p:sp>
      <p:sp>
        <p:nvSpPr>
          <p:cNvPr id="1140" name="文本框 1139"/>
          <p:cNvSpPr txBox="1"/>
          <p:nvPr/>
        </p:nvSpPr>
        <p:spPr>
          <a:xfrm>
            <a:off x="6324577" y="2765379"/>
            <a:ext cx="343364" cy="400110"/>
          </a:xfrm>
          <a:prstGeom prst="rect">
            <a:avLst/>
          </a:prstGeom>
          <a:noFill/>
        </p:spPr>
        <p:txBody>
          <a:bodyPr wrap="none" rtlCol="0">
            <a:spAutoFit/>
          </a:bodyPr>
          <a:lstStyle/>
          <a:p>
            <a:pPr algn="ctr"/>
            <a:r>
              <a:rPr lang="en-US" altLang="zh-CN" sz="2000" b="1" smtClean="0">
                <a:solidFill>
                  <a:schemeClr val="bg1">
                    <a:lumMod val="75000"/>
                  </a:schemeClr>
                </a:solidFill>
                <a:latin typeface="Microsoft YaHei UI" panose="020B0503020204020204" pitchFamily="34" charset="-122"/>
                <a:ea typeface="Microsoft YaHei UI" panose="020B0503020204020204" pitchFamily="34" charset="-122"/>
              </a:rPr>
              <a:t>2</a:t>
            </a:r>
            <a:endParaRPr lang="zh-CN" altLang="en-US" sz="20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1" name="文本框 1140"/>
          <p:cNvSpPr txBox="1"/>
          <p:nvPr/>
        </p:nvSpPr>
        <p:spPr>
          <a:xfrm>
            <a:off x="6324577" y="3565076"/>
            <a:ext cx="343364" cy="400110"/>
          </a:xfrm>
          <a:prstGeom prst="rect">
            <a:avLst/>
          </a:prstGeom>
          <a:noFill/>
        </p:spPr>
        <p:txBody>
          <a:bodyPr wrap="none" rtlCol="0">
            <a:spAutoFit/>
          </a:bodyPr>
          <a:lstStyle/>
          <a:p>
            <a:pPr algn="ctr"/>
            <a:r>
              <a:rPr lang="en-US" altLang="zh-CN" sz="2000" b="1" smtClean="0">
                <a:solidFill>
                  <a:schemeClr val="bg1">
                    <a:lumMod val="75000"/>
                  </a:schemeClr>
                </a:solidFill>
                <a:latin typeface="Microsoft YaHei UI" panose="020B0503020204020204" pitchFamily="34" charset="-122"/>
                <a:ea typeface="Microsoft YaHei UI" panose="020B0503020204020204" pitchFamily="34" charset="-122"/>
              </a:rPr>
              <a:t>3</a:t>
            </a:r>
            <a:endParaRPr lang="zh-CN" altLang="en-US" sz="20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2" name="文本框 1141"/>
          <p:cNvSpPr txBox="1"/>
          <p:nvPr/>
        </p:nvSpPr>
        <p:spPr>
          <a:xfrm>
            <a:off x="6324577" y="4365725"/>
            <a:ext cx="343364" cy="400110"/>
          </a:xfrm>
          <a:prstGeom prst="rect">
            <a:avLst/>
          </a:prstGeom>
          <a:noFill/>
        </p:spPr>
        <p:txBody>
          <a:bodyPr wrap="none" rtlCol="0">
            <a:spAutoFit/>
          </a:bodyPr>
          <a:lstStyle/>
          <a:p>
            <a:pPr algn="ctr"/>
            <a:r>
              <a:rPr lang="en-US" altLang="zh-CN" sz="2000" b="1" smtClean="0">
                <a:solidFill>
                  <a:schemeClr val="bg1">
                    <a:lumMod val="75000"/>
                  </a:schemeClr>
                </a:solidFill>
                <a:latin typeface="Microsoft YaHei UI" panose="020B0503020204020204" pitchFamily="34" charset="-122"/>
                <a:ea typeface="Microsoft YaHei UI" panose="020B0503020204020204" pitchFamily="34" charset="-122"/>
              </a:rPr>
              <a:t>4</a:t>
            </a:r>
            <a:endParaRPr lang="zh-CN" altLang="en-US" sz="20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3" name="文本框 1142"/>
          <p:cNvSpPr txBox="1"/>
          <p:nvPr/>
        </p:nvSpPr>
        <p:spPr>
          <a:xfrm>
            <a:off x="7035448" y="1993091"/>
            <a:ext cx="2441694" cy="338554"/>
          </a:xfrm>
          <a:prstGeom prst="rect">
            <a:avLst/>
          </a:prstGeom>
          <a:noFill/>
        </p:spPr>
        <p:txBody>
          <a:bodyPr wrap="none" rtlCol="0">
            <a:spAutoFit/>
          </a:bodyPr>
          <a:lstStyle/>
          <a:p>
            <a:pPr algn="ctr"/>
            <a:r>
              <a:rPr lang="zh-CN" altLang="en-US" sz="1600" b="1" smtClean="0">
                <a:solidFill>
                  <a:schemeClr val="bg1">
                    <a:lumMod val="75000"/>
                  </a:schemeClr>
                </a:solidFill>
                <a:latin typeface="Microsoft YaHei UI" panose="020B0503020204020204" pitchFamily="34" charset="-122"/>
                <a:ea typeface="Microsoft YaHei UI" panose="020B0503020204020204" pitchFamily="34" charset="-122"/>
              </a:rPr>
              <a:t>在这里可以添加你的标题</a:t>
            </a:r>
            <a:endParaRPr lang="zh-CN" altLang="en-US" sz="16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4" name="文本框 1143"/>
          <p:cNvSpPr txBox="1"/>
          <p:nvPr/>
        </p:nvSpPr>
        <p:spPr>
          <a:xfrm>
            <a:off x="7035448" y="2778903"/>
            <a:ext cx="2441694" cy="338554"/>
          </a:xfrm>
          <a:prstGeom prst="rect">
            <a:avLst/>
          </a:prstGeom>
          <a:noFill/>
        </p:spPr>
        <p:txBody>
          <a:bodyPr wrap="none" rtlCol="0">
            <a:spAutoFit/>
          </a:bodyPr>
          <a:lstStyle/>
          <a:p>
            <a:pPr algn="ctr"/>
            <a:r>
              <a:rPr lang="zh-CN" altLang="en-US" sz="1600" b="1" smtClean="0">
                <a:solidFill>
                  <a:schemeClr val="bg1">
                    <a:lumMod val="75000"/>
                  </a:schemeClr>
                </a:solidFill>
                <a:latin typeface="Microsoft YaHei UI" panose="020B0503020204020204" pitchFamily="34" charset="-122"/>
                <a:ea typeface="Microsoft YaHei UI" panose="020B0503020204020204" pitchFamily="34" charset="-122"/>
              </a:rPr>
              <a:t>在这里可以添加你的标题</a:t>
            </a:r>
            <a:endParaRPr lang="zh-CN" altLang="en-US" sz="16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5" name="文本框 1144"/>
          <p:cNvSpPr txBox="1"/>
          <p:nvPr/>
        </p:nvSpPr>
        <p:spPr>
          <a:xfrm>
            <a:off x="7035448" y="3591596"/>
            <a:ext cx="2441694" cy="338554"/>
          </a:xfrm>
          <a:prstGeom prst="rect">
            <a:avLst/>
          </a:prstGeom>
          <a:noFill/>
        </p:spPr>
        <p:txBody>
          <a:bodyPr wrap="none" rtlCol="0">
            <a:spAutoFit/>
          </a:bodyPr>
          <a:lstStyle/>
          <a:p>
            <a:pPr algn="ctr"/>
            <a:r>
              <a:rPr lang="zh-CN" altLang="en-US" sz="1600" b="1" smtClean="0">
                <a:solidFill>
                  <a:schemeClr val="bg1">
                    <a:lumMod val="75000"/>
                  </a:schemeClr>
                </a:solidFill>
                <a:latin typeface="Microsoft YaHei UI" panose="020B0503020204020204" pitchFamily="34" charset="-122"/>
                <a:ea typeface="Microsoft YaHei UI" panose="020B0503020204020204" pitchFamily="34" charset="-122"/>
              </a:rPr>
              <a:t>在这里可以添加你的标题</a:t>
            </a:r>
            <a:endParaRPr lang="zh-CN" altLang="en-US" sz="16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6" name="文本框 1145"/>
          <p:cNvSpPr txBox="1"/>
          <p:nvPr/>
        </p:nvSpPr>
        <p:spPr>
          <a:xfrm>
            <a:off x="7035448" y="4419194"/>
            <a:ext cx="2441694" cy="338554"/>
          </a:xfrm>
          <a:prstGeom prst="rect">
            <a:avLst/>
          </a:prstGeom>
          <a:noFill/>
        </p:spPr>
        <p:txBody>
          <a:bodyPr wrap="none" rtlCol="0">
            <a:spAutoFit/>
          </a:bodyPr>
          <a:lstStyle/>
          <a:p>
            <a:pPr algn="ctr"/>
            <a:r>
              <a:rPr lang="zh-CN" altLang="en-US" sz="1600" b="1" smtClean="0">
                <a:solidFill>
                  <a:schemeClr val="bg1">
                    <a:lumMod val="75000"/>
                  </a:schemeClr>
                </a:solidFill>
                <a:latin typeface="Microsoft YaHei UI" panose="020B0503020204020204" pitchFamily="34" charset="-122"/>
                <a:ea typeface="Microsoft YaHei UI" panose="020B0503020204020204" pitchFamily="34" charset="-122"/>
              </a:rPr>
              <a:t>在这里可以添加你的标题</a:t>
            </a:r>
            <a:endParaRPr lang="zh-CN" altLang="en-US" sz="16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574" name="任意多边形 573"/>
          <p:cNvSpPr/>
          <p:nvPr/>
        </p:nvSpPr>
        <p:spPr>
          <a:xfrm rot="20595056">
            <a:off x="6065710" y="1776187"/>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5" name="任意多边形 574"/>
          <p:cNvSpPr/>
          <p:nvPr/>
        </p:nvSpPr>
        <p:spPr>
          <a:xfrm>
            <a:off x="6917109" y="1749380"/>
            <a:ext cx="1210753"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3"/>
          <p:cNvSpPr/>
          <p:nvPr/>
        </p:nvSpPr>
        <p:spPr>
          <a:xfrm>
            <a:off x="1188" y="6105900"/>
            <a:ext cx="12192000" cy="752099"/>
          </a:xfrm>
          <a:custGeom>
            <a:avLst/>
            <a:gdLst>
              <a:gd name="connsiteX0" fmla="*/ 0 w 12192000"/>
              <a:gd name="connsiteY0" fmla="*/ 0 h 1298480"/>
              <a:gd name="connsiteX1" fmla="*/ 12192000 w 12192000"/>
              <a:gd name="connsiteY1" fmla="*/ 0 h 1298480"/>
              <a:gd name="connsiteX2" fmla="*/ 12192000 w 12192000"/>
              <a:gd name="connsiteY2" fmla="*/ 1298480 h 1298480"/>
              <a:gd name="connsiteX3" fmla="*/ 0 w 12192000"/>
              <a:gd name="connsiteY3" fmla="*/ 1298480 h 1298480"/>
              <a:gd name="connsiteX4" fmla="*/ 0 w 12192000"/>
              <a:gd name="connsiteY4" fmla="*/ 0 h 1298480"/>
              <a:gd name="connsiteX0-1" fmla="*/ 0 w 12192000"/>
              <a:gd name="connsiteY0-2" fmla="*/ 244573 h 1543053"/>
              <a:gd name="connsiteX1-3" fmla="*/ 1428750 w 12192000"/>
              <a:gd name="connsiteY1-4" fmla="*/ 3 h 1543053"/>
              <a:gd name="connsiteX2-5" fmla="*/ 12192000 w 12192000"/>
              <a:gd name="connsiteY2-6" fmla="*/ 244573 h 1543053"/>
              <a:gd name="connsiteX3-7" fmla="*/ 12192000 w 12192000"/>
              <a:gd name="connsiteY3-8" fmla="*/ 1543053 h 1543053"/>
              <a:gd name="connsiteX4-9" fmla="*/ 0 w 12192000"/>
              <a:gd name="connsiteY4-10" fmla="*/ 1543053 h 1543053"/>
              <a:gd name="connsiteX5" fmla="*/ 0 w 12192000"/>
              <a:gd name="connsiteY5" fmla="*/ 244573 h 1543053"/>
              <a:gd name="connsiteX0-11" fmla="*/ 0 w 12192000"/>
              <a:gd name="connsiteY0-12" fmla="*/ 244573 h 1543053"/>
              <a:gd name="connsiteX1-13" fmla="*/ 1428750 w 12192000"/>
              <a:gd name="connsiteY1-14" fmla="*/ 3 h 1543053"/>
              <a:gd name="connsiteX2-15" fmla="*/ 8058150 w 12192000"/>
              <a:gd name="connsiteY2-16" fmla="*/ 495304 h 1543053"/>
              <a:gd name="connsiteX3-17" fmla="*/ 12192000 w 12192000"/>
              <a:gd name="connsiteY3-18" fmla="*/ 244573 h 1543053"/>
              <a:gd name="connsiteX4-19" fmla="*/ 12192000 w 12192000"/>
              <a:gd name="connsiteY4-20" fmla="*/ 1543053 h 1543053"/>
              <a:gd name="connsiteX5-21" fmla="*/ 0 w 12192000"/>
              <a:gd name="connsiteY5-22" fmla="*/ 1543053 h 1543053"/>
              <a:gd name="connsiteX6" fmla="*/ 0 w 12192000"/>
              <a:gd name="connsiteY6" fmla="*/ 244573 h 1543053"/>
              <a:gd name="connsiteX0-23" fmla="*/ 0 w 12192000"/>
              <a:gd name="connsiteY0-24" fmla="*/ 244573 h 1543053"/>
              <a:gd name="connsiteX1-25" fmla="*/ 1428750 w 12192000"/>
              <a:gd name="connsiteY1-26" fmla="*/ 3 h 1543053"/>
              <a:gd name="connsiteX2-27" fmla="*/ 8058150 w 12192000"/>
              <a:gd name="connsiteY2-28" fmla="*/ 495304 h 1543053"/>
              <a:gd name="connsiteX3-29" fmla="*/ 11391900 w 12192000"/>
              <a:gd name="connsiteY3-30" fmla="*/ 95254 h 1543053"/>
              <a:gd name="connsiteX4-31" fmla="*/ 12192000 w 12192000"/>
              <a:gd name="connsiteY4-32" fmla="*/ 244573 h 1543053"/>
              <a:gd name="connsiteX5-33" fmla="*/ 12192000 w 12192000"/>
              <a:gd name="connsiteY5-34" fmla="*/ 1543053 h 1543053"/>
              <a:gd name="connsiteX6-35" fmla="*/ 0 w 12192000"/>
              <a:gd name="connsiteY6-36" fmla="*/ 1543053 h 1543053"/>
              <a:gd name="connsiteX7" fmla="*/ 0 w 12192000"/>
              <a:gd name="connsiteY7" fmla="*/ 244573 h 1543053"/>
              <a:gd name="connsiteX0-37" fmla="*/ 0 w 12192000"/>
              <a:gd name="connsiteY0-38" fmla="*/ 244573 h 1543053"/>
              <a:gd name="connsiteX1-39" fmla="*/ 1428750 w 12192000"/>
              <a:gd name="connsiteY1-40" fmla="*/ 3 h 1543053"/>
              <a:gd name="connsiteX2-41" fmla="*/ 8058150 w 12192000"/>
              <a:gd name="connsiteY2-42" fmla="*/ 495304 h 1543053"/>
              <a:gd name="connsiteX3-43" fmla="*/ 11391900 w 12192000"/>
              <a:gd name="connsiteY3-44" fmla="*/ 95254 h 1543053"/>
              <a:gd name="connsiteX4-45" fmla="*/ 12192000 w 12192000"/>
              <a:gd name="connsiteY4-46" fmla="*/ 244573 h 1543053"/>
              <a:gd name="connsiteX5-47" fmla="*/ 12192000 w 12192000"/>
              <a:gd name="connsiteY5-48" fmla="*/ 1543053 h 1543053"/>
              <a:gd name="connsiteX6-49" fmla="*/ 0 w 12192000"/>
              <a:gd name="connsiteY6-50" fmla="*/ 1543053 h 1543053"/>
              <a:gd name="connsiteX7-51" fmla="*/ 0 w 12192000"/>
              <a:gd name="connsiteY7-52" fmla="*/ 244573 h 15430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192000" h="1543053">
                <a:moveTo>
                  <a:pt x="0" y="244573"/>
                </a:moveTo>
                <a:cubicBezTo>
                  <a:pt x="400050" y="245600"/>
                  <a:pt x="1028700" y="-1024"/>
                  <a:pt x="1428750" y="3"/>
                </a:cubicBezTo>
                <a:cubicBezTo>
                  <a:pt x="3581400" y="50803"/>
                  <a:pt x="5905500" y="444504"/>
                  <a:pt x="8058150" y="495304"/>
                </a:cubicBezTo>
                <a:cubicBezTo>
                  <a:pt x="9036050" y="431804"/>
                  <a:pt x="10414000" y="158754"/>
                  <a:pt x="11391900" y="95254"/>
                </a:cubicBezTo>
                <a:cubicBezTo>
                  <a:pt x="11791950" y="87877"/>
                  <a:pt x="11925300" y="194800"/>
                  <a:pt x="12192000" y="244573"/>
                </a:cubicBezTo>
                <a:lnTo>
                  <a:pt x="12192000" y="1543053"/>
                </a:lnTo>
                <a:lnTo>
                  <a:pt x="0" y="1543053"/>
                </a:lnTo>
                <a:lnTo>
                  <a:pt x="0" y="244573"/>
                </a:ln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14"/>
          <p:cNvSpPr/>
          <p:nvPr/>
        </p:nvSpPr>
        <p:spPr>
          <a:xfrm>
            <a:off x="0" y="6502589"/>
            <a:ext cx="3829050" cy="355410"/>
          </a:xfrm>
          <a:custGeom>
            <a:avLst/>
            <a:gdLst>
              <a:gd name="connsiteX0" fmla="*/ 0 w 1866900"/>
              <a:gd name="connsiteY0" fmla="*/ 0 h 590549"/>
              <a:gd name="connsiteX1" fmla="*/ 1866900 w 1866900"/>
              <a:gd name="connsiteY1" fmla="*/ 0 h 590549"/>
              <a:gd name="connsiteX2" fmla="*/ 1866900 w 1866900"/>
              <a:gd name="connsiteY2" fmla="*/ 590549 h 590549"/>
              <a:gd name="connsiteX3" fmla="*/ 0 w 1866900"/>
              <a:gd name="connsiteY3" fmla="*/ 590549 h 590549"/>
              <a:gd name="connsiteX4" fmla="*/ 0 w 1866900"/>
              <a:gd name="connsiteY4" fmla="*/ 0 h 590549"/>
              <a:gd name="connsiteX0-1" fmla="*/ 0 w 1866900"/>
              <a:gd name="connsiteY0-2" fmla="*/ 0 h 590549"/>
              <a:gd name="connsiteX1-3" fmla="*/ 1866900 w 1866900"/>
              <a:gd name="connsiteY1-4" fmla="*/ 590549 h 590549"/>
              <a:gd name="connsiteX2-5" fmla="*/ 0 w 1866900"/>
              <a:gd name="connsiteY2-6" fmla="*/ 590549 h 590549"/>
              <a:gd name="connsiteX3-7" fmla="*/ 0 w 1866900"/>
              <a:gd name="connsiteY3-8" fmla="*/ 0 h 590549"/>
              <a:gd name="connsiteX0-9" fmla="*/ 0 w 1866900"/>
              <a:gd name="connsiteY0-10" fmla="*/ 0 h 590549"/>
              <a:gd name="connsiteX1-11" fmla="*/ 1657350 w 1866900"/>
              <a:gd name="connsiteY1-12" fmla="*/ 304800 h 590549"/>
              <a:gd name="connsiteX2-13" fmla="*/ 1866900 w 1866900"/>
              <a:gd name="connsiteY2-14" fmla="*/ 590549 h 590549"/>
              <a:gd name="connsiteX3-15" fmla="*/ 0 w 1866900"/>
              <a:gd name="connsiteY3-16" fmla="*/ 590549 h 590549"/>
              <a:gd name="connsiteX4-17" fmla="*/ 0 w 1866900"/>
              <a:gd name="connsiteY4-18" fmla="*/ 0 h 590549"/>
              <a:gd name="connsiteX0-19" fmla="*/ 0 w 1866900"/>
              <a:gd name="connsiteY0-20" fmla="*/ 12450 h 602999"/>
              <a:gd name="connsiteX1-21" fmla="*/ 476250 w 1866900"/>
              <a:gd name="connsiteY1-22" fmla="*/ 260100 h 602999"/>
              <a:gd name="connsiteX2-23" fmla="*/ 1657350 w 1866900"/>
              <a:gd name="connsiteY2-24" fmla="*/ 317250 h 602999"/>
              <a:gd name="connsiteX3-25" fmla="*/ 1866900 w 1866900"/>
              <a:gd name="connsiteY3-26" fmla="*/ 602999 h 602999"/>
              <a:gd name="connsiteX4-27" fmla="*/ 0 w 1866900"/>
              <a:gd name="connsiteY4-28" fmla="*/ 602999 h 602999"/>
              <a:gd name="connsiteX5" fmla="*/ 0 w 1866900"/>
              <a:gd name="connsiteY5" fmla="*/ 12450 h 602999"/>
              <a:gd name="connsiteX0-29" fmla="*/ 0 w 1866900"/>
              <a:gd name="connsiteY0-30" fmla="*/ 14105 h 604654"/>
              <a:gd name="connsiteX1-31" fmla="*/ 742950 w 1866900"/>
              <a:gd name="connsiteY1-32" fmla="*/ 223655 h 604654"/>
              <a:gd name="connsiteX2-33" fmla="*/ 1657350 w 1866900"/>
              <a:gd name="connsiteY2-34" fmla="*/ 318905 h 604654"/>
              <a:gd name="connsiteX3-35" fmla="*/ 1866900 w 1866900"/>
              <a:gd name="connsiteY3-36" fmla="*/ 604654 h 604654"/>
              <a:gd name="connsiteX4-37" fmla="*/ 0 w 1866900"/>
              <a:gd name="connsiteY4-38" fmla="*/ 604654 h 604654"/>
              <a:gd name="connsiteX5-39" fmla="*/ 0 w 1866900"/>
              <a:gd name="connsiteY5-40" fmla="*/ 14105 h 604654"/>
              <a:gd name="connsiteX0-41" fmla="*/ 0 w 1866900"/>
              <a:gd name="connsiteY0-42" fmla="*/ 14105 h 604654"/>
              <a:gd name="connsiteX1-43" fmla="*/ 742950 w 1866900"/>
              <a:gd name="connsiteY1-44" fmla="*/ 223655 h 604654"/>
              <a:gd name="connsiteX2-45" fmla="*/ 1752600 w 1866900"/>
              <a:gd name="connsiteY2-46" fmla="*/ 280805 h 604654"/>
              <a:gd name="connsiteX3-47" fmla="*/ 1866900 w 1866900"/>
              <a:gd name="connsiteY3-48" fmla="*/ 604654 h 604654"/>
              <a:gd name="connsiteX4-49" fmla="*/ 0 w 1866900"/>
              <a:gd name="connsiteY4-50" fmla="*/ 604654 h 604654"/>
              <a:gd name="connsiteX5-51" fmla="*/ 0 w 1866900"/>
              <a:gd name="connsiteY5-52" fmla="*/ 14105 h 604654"/>
              <a:gd name="connsiteX0-53" fmla="*/ 0 w 3829050"/>
              <a:gd name="connsiteY0-54" fmla="*/ 14105 h 604654"/>
              <a:gd name="connsiteX1-55" fmla="*/ 742950 w 3829050"/>
              <a:gd name="connsiteY1-56" fmla="*/ 223655 h 604654"/>
              <a:gd name="connsiteX2-57" fmla="*/ 1752600 w 3829050"/>
              <a:gd name="connsiteY2-58" fmla="*/ 280805 h 604654"/>
              <a:gd name="connsiteX3-59" fmla="*/ 3829050 w 3829050"/>
              <a:gd name="connsiteY3-60" fmla="*/ 604654 h 604654"/>
              <a:gd name="connsiteX4-61" fmla="*/ 0 w 3829050"/>
              <a:gd name="connsiteY4-62" fmla="*/ 604654 h 604654"/>
              <a:gd name="connsiteX5-63" fmla="*/ 0 w 3829050"/>
              <a:gd name="connsiteY5-64" fmla="*/ 14105 h 604654"/>
            </a:gdLst>
            <a:ahLst/>
            <a:cxnLst>
              <a:cxn ang="0">
                <a:pos x="connsiteX0-1" y="connsiteY0-2"/>
              </a:cxn>
              <a:cxn ang="0">
                <a:pos x="connsiteX1-3" y="connsiteY1-4"/>
              </a:cxn>
              <a:cxn ang="0">
                <a:pos x="connsiteX2-5" y="connsiteY2-6"/>
              </a:cxn>
              <a:cxn ang="0">
                <a:pos x="connsiteX3-7" y="connsiteY3-8"/>
              </a:cxn>
              <a:cxn ang="0">
                <a:pos x="connsiteX4-17" y="connsiteY4-18"/>
              </a:cxn>
              <a:cxn ang="0">
                <a:pos x="connsiteX5-39" y="connsiteY5-40"/>
              </a:cxn>
            </a:cxnLst>
            <a:rect l="l" t="t" r="r" b="b"/>
            <a:pathLst>
              <a:path w="3829050" h="604654">
                <a:moveTo>
                  <a:pt x="0" y="14105"/>
                </a:moveTo>
                <a:cubicBezTo>
                  <a:pt x="123825" y="-58920"/>
                  <a:pt x="466725" y="172855"/>
                  <a:pt x="742950" y="223655"/>
                </a:cubicBezTo>
                <a:cubicBezTo>
                  <a:pt x="1019175" y="274455"/>
                  <a:pt x="1565275" y="207780"/>
                  <a:pt x="1752600" y="280805"/>
                </a:cubicBezTo>
                <a:lnTo>
                  <a:pt x="3829050" y="604654"/>
                </a:lnTo>
                <a:lnTo>
                  <a:pt x="0" y="604654"/>
                </a:lnTo>
                <a:lnTo>
                  <a:pt x="0" y="14105"/>
                </a:ln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5407288" y="6563496"/>
            <a:ext cx="5346174" cy="318663"/>
          </a:xfrm>
          <a:custGeom>
            <a:avLst/>
            <a:gdLst>
              <a:gd name="connsiteX0" fmla="*/ 2673087 w 5346174"/>
              <a:gd name="connsiteY0" fmla="*/ 0 h 920484"/>
              <a:gd name="connsiteX1" fmla="*/ 5340160 w 5346174"/>
              <a:gd name="connsiteY1" fmla="*/ 877079 h 920484"/>
              <a:gd name="connsiteX2" fmla="*/ 5346174 w 5346174"/>
              <a:gd name="connsiteY2" fmla="*/ 920484 h 920484"/>
              <a:gd name="connsiteX3" fmla="*/ 0 w 5346174"/>
              <a:gd name="connsiteY3" fmla="*/ 920484 h 920484"/>
              <a:gd name="connsiteX4" fmla="*/ 6015 w 5346174"/>
              <a:gd name="connsiteY4" fmla="*/ 877079 h 920484"/>
              <a:gd name="connsiteX5" fmla="*/ 2673087 w 5346174"/>
              <a:gd name="connsiteY5" fmla="*/ 0 h 920484"/>
              <a:gd name="connsiteX0-1" fmla="*/ 2673087 w 5346174"/>
              <a:gd name="connsiteY0-2" fmla="*/ 45391 h 965875"/>
              <a:gd name="connsiteX1-3" fmla="*/ 4758688 w 5346174"/>
              <a:gd name="connsiteY1-4" fmla="*/ 208750 h 965875"/>
              <a:gd name="connsiteX2-5" fmla="*/ 5340160 w 5346174"/>
              <a:gd name="connsiteY2-6" fmla="*/ 922470 h 965875"/>
              <a:gd name="connsiteX3-7" fmla="*/ 5346174 w 5346174"/>
              <a:gd name="connsiteY3-8" fmla="*/ 965875 h 965875"/>
              <a:gd name="connsiteX4-9" fmla="*/ 0 w 5346174"/>
              <a:gd name="connsiteY4-10" fmla="*/ 965875 h 965875"/>
              <a:gd name="connsiteX5-11" fmla="*/ 6015 w 5346174"/>
              <a:gd name="connsiteY5-12" fmla="*/ 922470 h 965875"/>
              <a:gd name="connsiteX6" fmla="*/ 2673087 w 5346174"/>
              <a:gd name="connsiteY6" fmla="*/ 45391 h 965875"/>
              <a:gd name="connsiteX0-13" fmla="*/ 2673087 w 5346174"/>
              <a:gd name="connsiteY0-14" fmla="*/ 12491 h 932975"/>
              <a:gd name="connsiteX1-15" fmla="*/ 3055394 w 5346174"/>
              <a:gd name="connsiteY1-16" fmla="*/ 359571 h 932975"/>
              <a:gd name="connsiteX2-17" fmla="*/ 4758688 w 5346174"/>
              <a:gd name="connsiteY2-18" fmla="*/ 175850 h 932975"/>
              <a:gd name="connsiteX3-19" fmla="*/ 5340160 w 5346174"/>
              <a:gd name="connsiteY3-20" fmla="*/ 889570 h 932975"/>
              <a:gd name="connsiteX4-21" fmla="*/ 5346174 w 5346174"/>
              <a:gd name="connsiteY4-22" fmla="*/ 932975 h 932975"/>
              <a:gd name="connsiteX5-23" fmla="*/ 0 w 5346174"/>
              <a:gd name="connsiteY5-24" fmla="*/ 932975 h 932975"/>
              <a:gd name="connsiteX6-25" fmla="*/ 6015 w 5346174"/>
              <a:gd name="connsiteY6-26" fmla="*/ 889570 h 932975"/>
              <a:gd name="connsiteX7" fmla="*/ 2673087 w 5346174"/>
              <a:gd name="connsiteY7" fmla="*/ 12491 h 932975"/>
              <a:gd name="connsiteX0-27" fmla="*/ 2206923 w 5346174"/>
              <a:gd name="connsiteY0-28" fmla="*/ 30593 h 793603"/>
              <a:gd name="connsiteX1-29" fmla="*/ 3055394 w 5346174"/>
              <a:gd name="connsiteY1-30" fmla="*/ 220199 h 793603"/>
              <a:gd name="connsiteX2-31" fmla="*/ 4758688 w 5346174"/>
              <a:gd name="connsiteY2-32" fmla="*/ 36478 h 793603"/>
              <a:gd name="connsiteX3-33" fmla="*/ 5340160 w 5346174"/>
              <a:gd name="connsiteY3-34" fmla="*/ 750198 h 793603"/>
              <a:gd name="connsiteX4-35" fmla="*/ 5346174 w 5346174"/>
              <a:gd name="connsiteY4-36" fmla="*/ 793603 h 793603"/>
              <a:gd name="connsiteX5-37" fmla="*/ 0 w 5346174"/>
              <a:gd name="connsiteY5-38" fmla="*/ 793603 h 793603"/>
              <a:gd name="connsiteX6-39" fmla="*/ 6015 w 5346174"/>
              <a:gd name="connsiteY6-40" fmla="*/ 750198 h 793603"/>
              <a:gd name="connsiteX7-41" fmla="*/ 2206923 w 5346174"/>
              <a:gd name="connsiteY7-42" fmla="*/ 30593 h 79360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41" y="connsiteY7-42"/>
              </a:cxn>
            </a:cxnLst>
            <a:rect l="l" t="t" r="r" b="b"/>
            <a:pathLst>
              <a:path w="5346174" h="793603">
                <a:moveTo>
                  <a:pt x="2206923" y="30593"/>
                </a:moveTo>
                <a:cubicBezTo>
                  <a:pt x="2715153" y="-57740"/>
                  <a:pt x="2707794" y="192973"/>
                  <a:pt x="3055394" y="220199"/>
                </a:cubicBezTo>
                <a:cubicBezTo>
                  <a:pt x="3402994" y="247425"/>
                  <a:pt x="4374906" y="-113095"/>
                  <a:pt x="4758688" y="36478"/>
                </a:cubicBezTo>
                <a:cubicBezTo>
                  <a:pt x="5142471" y="186052"/>
                  <a:pt x="5212363" y="645882"/>
                  <a:pt x="5340160" y="750198"/>
                </a:cubicBezTo>
                <a:lnTo>
                  <a:pt x="5346174" y="793603"/>
                </a:lnTo>
                <a:lnTo>
                  <a:pt x="0" y="793603"/>
                </a:lnTo>
                <a:lnTo>
                  <a:pt x="6015" y="750198"/>
                </a:lnTo>
                <a:cubicBezTo>
                  <a:pt x="143304" y="257555"/>
                  <a:pt x="1698693" y="118926"/>
                  <a:pt x="2206923" y="3059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45447" y="5365097"/>
            <a:ext cx="1066722" cy="1253377"/>
            <a:chOff x="398463" y="5010964"/>
            <a:chExt cx="1066722" cy="1253377"/>
          </a:xfrm>
          <a:effectLst>
            <a:outerShdw blurRad="76200" dir="18900000" sy="23000" kx="-1200000" algn="bl" rotWithShape="0">
              <a:prstClr val="black">
                <a:alpha val="20000"/>
              </a:prstClr>
            </a:outerShdw>
          </a:effectLst>
        </p:grpSpPr>
        <p:sp>
          <p:nvSpPr>
            <p:cNvPr id="6" name="Freeform 542"/>
            <p:cNvSpPr/>
            <p:nvPr/>
          </p:nvSpPr>
          <p:spPr bwMode="auto">
            <a:xfrm>
              <a:off x="398463" y="5010964"/>
              <a:ext cx="798095" cy="1253377"/>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542"/>
            <p:cNvSpPr/>
            <p:nvPr/>
          </p:nvSpPr>
          <p:spPr bwMode="auto">
            <a:xfrm>
              <a:off x="1057277" y="5623738"/>
              <a:ext cx="407908" cy="640603"/>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任意多边形 7"/>
            <p:cNvSpPr/>
            <p:nvPr/>
          </p:nvSpPr>
          <p:spPr>
            <a:xfrm rot="19750895">
              <a:off x="431564" y="581736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19750895">
              <a:off x="491582" y="552389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593634">
              <a:off x="623156" y="587559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593634">
              <a:off x="790411" y="5778860"/>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593634">
              <a:off x="743518" y="5543333"/>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rot="593634">
              <a:off x="656746" y="531461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18532124">
              <a:off x="547207" y="517411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20988464">
              <a:off x="1100088" y="605452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18532124">
              <a:off x="1087546" y="5884213"/>
              <a:ext cx="156358" cy="51002"/>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20988464">
              <a:off x="1283064" y="605452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1602689">
              <a:off x="1252693" y="5899443"/>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rot="1602689">
              <a:off x="1181544" y="5766534"/>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1602689">
              <a:off x="1190612" y="5669682"/>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838030">
            <a:off x="9854550" y="5400270"/>
            <a:ext cx="1927213" cy="1277483"/>
            <a:chOff x="-12764294" y="-9883775"/>
            <a:chExt cx="7378700" cy="4891087"/>
          </a:xfrm>
          <a:effectLst>
            <a:outerShdw blurRad="76200" dir="18900000" sy="23000" kx="-1200000" algn="bl" rotWithShape="0">
              <a:prstClr val="black">
                <a:alpha val="20000"/>
              </a:prstClr>
            </a:outerShdw>
          </a:effectLst>
        </p:grpSpPr>
        <p:sp>
          <p:nvSpPr>
            <p:cNvPr id="22" name="Freeform 3542"/>
            <p:cNvSpPr/>
            <p:nvPr/>
          </p:nvSpPr>
          <p:spPr bwMode="auto">
            <a:xfrm>
              <a:off x="-8370094" y="-6991350"/>
              <a:ext cx="1166813" cy="495300"/>
            </a:xfrm>
            <a:custGeom>
              <a:avLst/>
              <a:gdLst>
                <a:gd name="T0" fmla="*/ 311 w 311"/>
                <a:gd name="T1" fmla="*/ 6 h 132"/>
                <a:gd name="T2" fmla="*/ 223 w 311"/>
                <a:gd name="T3" fmla="*/ 0 h 132"/>
                <a:gd name="T4" fmla="*/ 112 w 311"/>
                <a:gd name="T5" fmla="*/ 78 h 132"/>
                <a:gd name="T6" fmla="*/ 22 w 311"/>
                <a:gd name="T7" fmla="*/ 89 h 132"/>
                <a:gd name="T8" fmla="*/ 121 w 311"/>
                <a:gd name="T9" fmla="*/ 124 h 132"/>
                <a:gd name="T10" fmla="*/ 311 w 311"/>
                <a:gd name="T11" fmla="*/ 6 h 132"/>
              </a:gdLst>
              <a:ah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2"/>
                    <a:pt x="66" y="100"/>
                    <a:pt x="22" y="89"/>
                  </a:cubicBezTo>
                  <a:cubicBezTo>
                    <a:pt x="0" y="85"/>
                    <a:pt x="87" y="132"/>
                    <a:pt x="121" y="124"/>
                  </a:cubicBezTo>
                  <a:cubicBezTo>
                    <a:pt x="138" y="120"/>
                    <a:pt x="262" y="42"/>
                    <a:pt x="311"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543"/>
            <p:cNvSpPr/>
            <p:nvPr/>
          </p:nvSpPr>
          <p:spPr bwMode="auto">
            <a:xfrm>
              <a:off x="-8381207" y="-7010400"/>
              <a:ext cx="1166813" cy="495300"/>
            </a:xfrm>
            <a:custGeom>
              <a:avLst/>
              <a:gdLst>
                <a:gd name="T0" fmla="*/ 311 w 311"/>
                <a:gd name="T1" fmla="*/ 6 h 132"/>
                <a:gd name="T2" fmla="*/ 223 w 311"/>
                <a:gd name="T3" fmla="*/ 0 h 132"/>
                <a:gd name="T4" fmla="*/ 112 w 311"/>
                <a:gd name="T5" fmla="*/ 78 h 132"/>
                <a:gd name="T6" fmla="*/ 22 w 311"/>
                <a:gd name="T7" fmla="*/ 90 h 132"/>
                <a:gd name="T8" fmla="*/ 121 w 311"/>
                <a:gd name="T9" fmla="*/ 124 h 132"/>
                <a:gd name="T10" fmla="*/ 311 w 311"/>
                <a:gd name="T11" fmla="*/ 6 h 132"/>
              </a:gdLst>
              <a:ah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3"/>
                    <a:pt x="66" y="100"/>
                    <a:pt x="22" y="90"/>
                  </a:cubicBezTo>
                  <a:cubicBezTo>
                    <a:pt x="0" y="85"/>
                    <a:pt x="87" y="132"/>
                    <a:pt x="121" y="124"/>
                  </a:cubicBezTo>
                  <a:cubicBezTo>
                    <a:pt x="139" y="121"/>
                    <a:pt x="262" y="43"/>
                    <a:pt x="311"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544"/>
            <p:cNvSpPr>
              <a:spLocks noEditPoints="1"/>
            </p:cNvSpPr>
            <p:nvPr/>
          </p:nvSpPr>
          <p:spPr bwMode="auto">
            <a:xfrm>
              <a:off x="-7314407" y="-9020175"/>
              <a:ext cx="242888" cy="303213"/>
            </a:xfrm>
            <a:custGeom>
              <a:avLst/>
              <a:gdLst>
                <a:gd name="T0" fmla="*/ 65 w 65"/>
                <a:gd name="T1" fmla="*/ 63 h 81"/>
                <a:gd name="T2" fmla="*/ 8 w 65"/>
                <a:gd name="T3" fmla="*/ 30 h 81"/>
                <a:gd name="T4" fmla="*/ 33 w 65"/>
                <a:gd name="T5" fmla="*/ 72 h 81"/>
                <a:gd name="T6" fmla="*/ 65 w 65"/>
                <a:gd name="T7" fmla="*/ 63 h 81"/>
                <a:gd name="T8" fmla="*/ 60 w 65"/>
                <a:gd name="T9" fmla="*/ 63 h 81"/>
                <a:gd name="T10" fmla="*/ 38 w 65"/>
                <a:gd name="T11" fmla="*/ 69 h 81"/>
                <a:gd name="T12" fmla="*/ 22 w 65"/>
                <a:gd name="T13" fmla="*/ 41 h 81"/>
                <a:gd name="T14" fmla="*/ 60 w 65"/>
                <a:gd name="T15" fmla="*/ 63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81">
                  <a:moveTo>
                    <a:pt x="65" y="63"/>
                  </a:moveTo>
                  <a:cubicBezTo>
                    <a:pt x="61" y="40"/>
                    <a:pt x="24" y="0"/>
                    <a:pt x="8" y="30"/>
                  </a:cubicBezTo>
                  <a:cubicBezTo>
                    <a:pt x="0" y="46"/>
                    <a:pt x="15" y="67"/>
                    <a:pt x="33" y="72"/>
                  </a:cubicBezTo>
                  <a:cubicBezTo>
                    <a:pt x="47" y="76"/>
                    <a:pt x="64" y="81"/>
                    <a:pt x="65" y="63"/>
                  </a:cubicBezTo>
                  <a:close/>
                  <a:moveTo>
                    <a:pt x="60" y="63"/>
                  </a:moveTo>
                  <a:cubicBezTo>
                    <a:pt x="59" y="74"/>
                    <a:pt x="47" y="71"/>
                    <a:pt x="38" y="69"/>
                  </a:cubicBezTo>
                  <a:cubicBezTo>
                    <a:pt x="26" y="65"/>
                    <a:pt x="16" y="51"/>
                    <a:pt x="22" y="41"/>
                  </a:cubicBezTo>
                  <a:cubicBezTo>
                    <a:pt x="32" y="20"/>
                    <a:pt x="57" y="47"/>
                    <a:pt x="60" y="63"/>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545"/>
            <p:cNvSpPr>
              <a:spLocks noEditPoints="1"/>
            </p:cNvSpPr>
            <p:nvPr/>
          </p:nvSpPr>
          <p:spPr bwMode="auto">
            <a:xfrm>
              <a:off x="-7131844" y="-8956675"/>
              <a:ext cx="417513" cy="266700"/>
            </a:xfrm>
            <a:custGeom>
              <a:avLst/>
              <a:gdLst>
                <a:gd name="T0" fmla="*/ 19 w 111"/>
                <a:gd name="T1" fmla="*/ 64 h 71"/>
                <a:gd name="T2" fmla="*/ 86 w 111"/>
                <a:gd name="T3" fmla="*/ 18 h 71"/>
                <a:gd name="T4" fmla="*/ 26 w 111"/>
                <a:gd name="T5" fmla="*/ 24 h 71"/>
                <a:gd name="T6" fmla="*/ 19 w 111"/>
                <a:gd name="T7" fmla="*/ 64 h 71"/>
                <a:gd name="T8" fmla="*/ 23 w 111"/>
                <a:gd name="T9" fmla="*/ 58 h 71"/>
                <a:gd name="T10" fmla="*/ 27 w 111"/>
                <a:gd name="T11" fmla="*/ 31 h 71"/>
                <a:gd name="T12" fmla="*/ 67 w 111"/>
                <a:gd name="T13" fmla="*/ 28 h 71"/>
                <a:gd name="T14" fmla="*/ 23 w 111"/>
                <a:gd name="T15" fmla="*/ 5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71">
                  <a:moveTo>
                    <a:pt x="19" y="64"/>
                  </a:moveTo>
                  <a:cubicBezTo>
                    <a:pt x="47" y="71"/>
                    <a:pt x="111" y="52"/>
                    <a:pt x="86" y="18"/>
                  </a:cubicBezTo>
                  <a:cubicBezTo>
                    <a:pt x="72" y="0"/>
                    <a:pt x="42" y="6"/>
                    <a:pt x="26" y="24"/>
                  </a:cubicBezTo>
                  <a:cubicBezTo>
                    <a:pt x="14" y="37"/>
                    <a:pt x="0" y="53"/>
                    <a:pt x="19" y="64"/>
                  </a:cubicBezTo>
                  <a:close/>
                  <a:moveTo>
                    <a:pt x="23" y="58"/>
                  </a:moveTo>
                  <a:cubicBezTo>
                    <a:pt x="10" y="51"/>
                    <a:pt x="19" y="40"/>
                    <a:pt x="27" y="31"/>
                  </a:cubicBezTo>
                  <a:cubicBezTo>
                    <a:pt x="38" y="19"/>
                    <a:pt x="58" y="16"/>
                    <a:pt x="67" y="28"/>
                  </a:cubicBezTo>
                  <a:cubicBezTo>
                    <a:pt x="83" y="50"/>
                    <a:pt x="41" y="63"/>
                    <a:pt x="23" y="58"/>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546"/>
            <p:cNvSpPr/>
            <p:nvPr/>
          </p:nvSpPr>
          <p:spPr bwMode="auto">
            <a:xfrm>
              <a:off x="-7176294" y="-8890000"/>
              <a:ext cx="269875" cy="176213"/>
            </a:xfrm>
            <a:custGeom>
              <a:avLst/>
              <a:gdLst>
                <a:gd name="T0" fmla="*/ 31 w 72"/>
                <a:gd name="T1" fmla="*/ 47 h 47"/>
                <a:gd name="T2" fmla="*/ 19 w 72"/>
                <a:gd name="T3" fmla="*/ 24 h 47"/>
                <a:gd name="T4" fmla="*/ 12 w 72"/>
                <a:gd name="T5" fmla="*/ 26 h 47"/>
                <a:gd name="T6" fmla="*/ 3 w 72"/>
                <a:gd name="T7" fmla="*/ 37 h 47"/>
                <a:gd name="T8" fmla="*/ 31 w 72"/>
                <a:gd name="T9" fmla="*/ 47 h 47"/>
              </a:gdLst>
              <a:ahLst/>
              <a:cxnLst>
                <a:cxn ang="0">
                  <a:pos x="T0" y="T1"/>
                </a:cxn>
                <a:cxn ang="0">
                  <a:pos x="T2" y="T3"/>
                </a:cxn>
                <a:cxn ang="0">
                  <a:pos x="T4" y="T5"/>
                </a:cxn>
                <a:cxn ang="0">
                  <a:pos x="T6" y="T7"/>
                </a:cxn>
                <a:cxn ang="0">
                  <a:pos x="T8" y="T9"/>
                </a:cxn>
              </a:cxnLst>
              <a:rect l="0" t="0" r="r" b="b"/>
              <a:pathLst>
                <a:path w="72" h="47">
                  <a:moveTo>
                    <a:pt x="31" y="47"/>
                  </a:moveTo>
                  <a:cubicBezTo>
                    <a:pt x="72" y="46"/>
                    <a:pt x="22" y="0"/>
                    <a:pt x="19" y="24"/>
                  </a:cubicBezTo>
                  <a:cubicBezTo>
                    <a:pt x="19" y="24"/>
                    <a:pt x="8" y="19"/>
                    <a:pt x="12" y="26"/>
                  </a:cubicBezTo>
                  <a:cubicBezTo>
                    <a:pt x="12" y="26"/>
                    <a:pt x="0" y="27"/>
                    <a:pt x="3" y="37"/>
                  </a:cubicBezTo>
                  <a:cubicBezTo>
                    <a:pt x="5" y="42"/>
                    <a:pt x="28" y="47"/>
                    <a:pt x="31" y="47"/>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547"/>
            <p:cNvSpPr/>
            <p:nvPr/>
          </p:nvSpPr>
          <p:spPr bwMode="auto">
            <a:xfrm>
              <a:off x="-7363619" y="-8761413"/>
              <a:ext cx="520700" cy="412750"/>
            </a:xfrm>
            <a:custGeom>
              <a:avLst/>
              <a:gdLst>
                <a:gd name="T0" fmla="*/ 14 w 328"/>
                <a:gd name="T1" fmla="*/ 0 h 260"/>
                <a:gd name="T2" fmla="*/ 328 w 328"/>
                <a:gd name="T3" fmla="*/ 47 h 260"/>
                <a:gd name="T4" fmla="*/ 291 w 328"/>
                <a:gd name="T5" fmla="*/ 260 h 260"/>
                <a:gd name="T6" fmla="*/ 0 w 328"/>
                <a:gd name="T7" fmla="*/ 219 h 260"/>
                <a:gd name="T8" fmla="*/ 14 w 328"/>
                <a:gd name="T9" fmla="*/ 0 h 260"/>
              </a:gdLst>
              <a:ahLst/>
              <a:cxnLst>
                <a:cxn ang="0">
                  <a:pos x="T0" y="T1"/>
                </a:cxn>
                <a:cxn ang="0">
                  <a:pos x="T2" y="T3"/>
                </a:cxn>
                <a:cxn ang="0">
                  <a:pos x="T4" y="T5"/>
                </a:cxn>
                <a:cxn ang="0">
                  <a:pos x="T6" y="T7"/>
                </a:cxn>
                <a:cxn ang="0">
                  <a:pos x="T8" y="T9"/>
                </a:cxn>
              </a:cxnLst>
              <a:rect l="0" t="0" r="r" b="b"/>
              <a:pathLst>
                <a:path w="328" h="260">
                  <a:moveTo>
                    <a:pt x="14" y="0"/>
                  </a:moveTo>
                  <a:lnTo>
                    <a:pt x="328" y="47"/>
                  </a:lnTo>
                  <a:lnTo>
                    <a:pt x="291" y="260"/>
                  </a:lnTo>
                  <a:lnTo>
                    <a:pt x="0" y="219"/>
                  </a:lnTo>
                  <a:lnTo>
                    <a:pt x="14" y="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548"/>
            <p:cNvSpPr/>
            <p:nvPr/>
          </p:nvSpPr>
          <p:spPr bwMode="auto">
            <a:xfrm>
              <a:off x="-7368382" y="-8796338"/>
              <a:ext cx="571500" cy="161925"/>
            </a:xfrm>
            <a:custGeom>
              <a:avLst/>
              <a:gdLst>
                <a:gd name="T0" fmla="*/ 0 w 360"/>
                <a:gd name="T1" fmla="*/ 0 h 102"/>
                <a:gd name="T2" fmla="*/ 360 w 360"/>
                <a:gd name="T3" fmla="*/ 64 h 102"/>
                <a:gd name="T4" fmla="*/ 346 w 360"/>
                <a:gd name="T5" fmla="*/ 102 h 102"/>
                <a:gd name="T6" fmla="*/ 3 w 360"/>
                <a:gd name="T7" fmla="*/ 50 h 102"/>
                <a:gd name="T8" fmla="*/ 0 w 360"/>
                <a:gd name="T9" fmla="*/ 0 h 102"/>
              </a:gdLst>
              <a:ahLst/>
              <a:cxnLst>
                <a:cxn ang="0">
                  <a:pos x="T0" y="T1"/>
                </a:cxn>
                <a:cxn ang="0">
                  <a:pos x="T2" y="T3"/>
                </a:cxn>
                <a:cxn ang="0">
                  <a:pos x="T4" y="T5"/>
                </a:cxn>
                <a:cxn ang="0">
                  <a:pos x="T6" y="T7"/>
                </a:cxn>
                <a:cxn ang="0">
                  <a:pos x="T8" y="T9"/>
                </a:cxn>
              </a:cxnLst>
              <a:rect l="0" t="0" r="r" b="b"/>
              <a:pathLst>
                <a:path w="360" h="102">
                  <a:moveTo>
                    <a:pt x="0" y="0"/>
                  </a:moveTo>
                  <a:lnTo>
                    <a:pt x="360" y="64"/>
                  </a:lnTo>
                  <a:lnTo>
                    <a:pt x="346" y="102"/>
                  </a:lnTo>
                  <a:lnTo>
                    <a:pt x="3" y="50"/>
                  </a:lnTo>
                  <a:lnTo>
                    <a:pt x="0" y="0"/>
                  </a:lnTo>
                  <a:close/>
                </a:path>
              </a:pathLst>
            </a:custGeom>
            <a:solidFill>
              <a:srgbClr val="CA2F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549"/>
            <p:cNvSpPr/>
            <p:nvPr/>
          </p:nvSpPr>
          <p:spPr bwMode="auto">
            <a:xfrm>
              <a:off x="-7190582" y="-8761413"/>
              <a:ext cx="187325" cy="393700"/>
            </a:xfrm>
            <a:custGeom>
              <a:avLst/>
              <a:gdLst>
                <a:gd name="T0" fmla="*/ 26 w 118"/>
                <a:gd name="T1" fmla="*/ 0 h 248"/>
                <a:gd name="T2" fmla="*/ 118 w 118"/>
                <a:gd name="T3" fmla="*/ 16 h 248"/>
                <a:gd name="T4" fmla="*/ 80 w 118"/>
                <a:gd name="T5" fmla="*/ 248 h 248"/>
                <a:gd name="T6" fmla="*/ 0 w 118"/>
                <a:gd name="T7" fmla="*/ 236 h 248"/>
                <a:gd name="T8" fmla="*/ 26 w 118"/>
                <a:gd name="T9" fmla="*/ 0 h 248"/>
              </a:gdLst>
              <a:ahLst/>
              <a:cxnLst>
                <a:cxn ang="0">
                  <a:pos x="T0" y="T1"/>
                </a:cxn>
                <a:cxn ang="0">
                  <a:pos x="T2" y="T3"/>
                </a:cxn>
                <a:cxn ang="0">
                  <a:pos x="T4" y="T5"/>
                </a:cxn>
                <a:cxn ang="0">
                  <a:pos x="T6" y="T7"/>
                </a:cxn>
                <a:cxn ang="0">
                  <a:pos x="T8" y="T9"/>
                </a:cxn>
              </a:cxnLst>
              <a:rect l="0" t="0" r="r" b="b"/>
              <a:pathLst>
                <a:path w="118" h="248">
                  <a:moveTo>
                    <a:pt x="26" y="0"/>
                  </a:moveTo>
                  <a:lnTo>
                    <a:pt x="118" y="16"/>
                  </a:lnTo>
                  <a:lnTo>
                    <a:pt x="80" y="248"/>
                  </a:lnTo>
                  <a:lnTo>
                    <a:pt x="0" y="236"/>
                  </a:lnTo>
                  <a:lnTo>
                    <a:pt x="26"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550"/>
            <p:cNvSpPr/>
            <p:nvPr/>
          </p:nvSpPr>
          <p:spPr bwMode="auto">
            <a:xfrm>
              <a:off x="-7173119" y="-8758238"/>
              <a:ext cx="147638" cy="385763"/>
            </a:xfrm>
            <a:custGeom>
              <a:avLst/>
              <a:gdLst>
                <a:gd name="T0" fmla="*/ 26 w 93"/>
                <a:gd name="T1" fmla="*/ 0 h 243"/>
                <a:gd name="T2" fmla="*/ 93 w 93"/>
                <a:gd name="T3" fmla="*/ 12 h 243"/>
                <a:gd name="T4" fmla="*/ 57 w 93"/>
                <a:gd name="T5" fmla="*/ 243 h 243"/>
                <a:gd name="T6" fmla="*/ 0 w 93"/>
                <a:gd name="T7" fmla="*/ 236 h 243"/>
                <a:gd name="T8" fmla="*/ 26 w 93"/>
                <a:gd name="T9" fmla="*/ 0 h 243"/>
              </a:gdLst>
              <a:ahLst/>
              <a:cxnLst>
                <a:cxn ang="0">
                  <a:pos x="T0" y="T1"/>
                </a:cxn>
                <a:cxn ang="0">
                  <a:pos x="T2" y="T3"/>
                </a:cxn>
                <a:cxn ang="0">
                  <a:pos x="T4" y="T5"/>
                </a:cxn>
                <a:cxn ang="0">
                  <a:pos x="T6" y="T7"/>
                </a:cxn>
                <a:cxn ang="0">
                  <a:pos x="T8" y="T9"/>
                </a:cxn>
              </a:cxnLst>
              <a:rect l="0" t="0" r="r" b="b"/>
              <a:pathLst>
                <a:path w="93" h="243">
                  <a:moveTo>
                    <a:pt x="26" y="0"/>
                  </a:moveTo>
                  <a:lnTo>
                    <a:pt x="93" y="12"/>
                  </a:lnTo>
                  <a:lnTo>
                    <a:pt x="57" y="243"/>
                  </a:lnTo>
                  <a:lnTo>
                    <a:pt x="0" y="236"/>
                  </a:lnTo>
                  <a:lnTo>
                    <a:pt x="26" y="0"/>
                  </a:ln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551"/>
            <p:cNvSpPr/>
            <p:nvPr/>
          </p:nvSpPr>
          <p:spPr bwMode="auto">
            <a:xfrm>
              <a:off x="-7187407" y="-8769350"/>
              <a:ext cx="203200" cy="107950"/>
            </a:xfrm>
            <a:custGeom>
              <a:avLst/>
              <a:gdLst>
                <a:gd name="T0" fmla="*/ 5 w 128"/>
                <a:gd name="T1" fmla="*/ 0 h 68"/>
                <a:gd name="T2" fmla="*/ 128 w 128"/>
                <a:gd name="T3" fmla="*/ 21 h 68"/>
                <a:gd name="T4" fmla="*/ 118 w 128"/>
                <a:gd name="T5" fmla="*/ 68 h 68"/>
                <a:gd name="T6" fmla="*/ 0 w 128"/>
                <a:gd name="T7" fmla="*/ 50 h 68"/>
                <a:gd name="T8" fmla="*/ 5 w 128"/>
                <a:gd name="T9" fmla="*/ 0 h 68"/>
              </a:gdLst>
              <a:ahLst/>
              <a:cxnLst>
                <a:cxn ang="0">
                  <a:pos x="T0" y="T1"/>
                </a:cxn>
                <a:cxn ang="0">
                  <a:pos x="T2" y="T3"/>
                </a:cxn>
                <a:cxn ang="0">
                  <a:pos x="T4" y="T5"/>
                </a:cxn>
                <a:cxn ang="0">
                  <a:pos x="T6" y="T7"/>
                </a:cxn>
                <a:cxn ang="0">
                  <a:pos x="T8" y="T9"/>
                </a:cxn>
              </a:cxnLst>
              <a:rect l="0" t="0" r="r" b="b"/>
              <a:pathLst>
                <a:path w="128" h="68">
                  <a:moveTo>
                    <a:pt x="5" y="0"/>
                  </a:moveTo>
                  <a:lnTo>
                    <a:pt x="128" y="21"/>
                  </a:lnTo>
                  <a:lnTo>
                    <a:pt x="118" y="68"/>
                  </a:lnTo>
                  <a:lnTo>
                    <a:pt x="0" y="50"/>
                  </a:lnTo>
                  <a:lnTo>
                    <a:pt x="5"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552"/>
            <p:cNvSpPr/>
            <p:nvPr/>
          </p:nvSpPr>
          <p:spPr bwMode="auto">
            <a:xfrm>
              <a:off x="-7162007" y="-8761413"/>
              <a:ext cx="150813" cy="96838"/>
            </a:xfrm>
            <a:custGeom>
              <a:avLst/>
              <a:gdLst>
                <a:gd name="T0" fmla="*/ 8 w 95"/>
                <a:gd name="T1" fmla="*/ 0 h 61"/>
                <a:gd name="T2" fmla="*/ 95 w 95"/>
                <a:gd name="T3" fmla="*/ 14 h 61"/>
                <a:gd name="T4" fmla="*/ 86 w 95"/>
                <a:gd name="T5" fmla="*/ 61 h 61"/>
                <a:gd name="T6" fmla="*/ 0 w 95"/>
                <a:gd name="T7" fmla="*/ 49 h 61"/>
                <a:gd name="T8" fmla="*/ 8 w 95"/>
                <a:gd name="T9" fmla="*/ 0 h 61"/>
              </a:gdLst>
              <a:ahLst/>
              <a:cxnLst>
                <a:cxn ang="0">
                  <a:pos x="T0" y="T1"/>
                </a:cxn>
                <a:cxn ang="0">
                  <a:pos x="T2" y="T3"/>
                </a:cxn>
                <a:cxn ang="0">
                  <a:pos x="T4" y="T5"/>
                </a:cxn>
                <a:cxn ang="0">
                  <a:pos x="T6" y="T7"/>
                </a:cxn>
                <a:cxn ang="0">
                  <a:pos x="T8" y="T9"/>
                </a:cxn>
              </a:cxnLst>
              <a:rect l="0" t="0" r="r" b="b"/>
              <a:pathLst>
                <a:path w="95" h="61">
                  <a:moveTo>
                    <a:pt x="8" y="0"/>
                  </a:moveTo>
                  <a:lnTo>
                    <a:pt x="95" y="14"/>
                  </a:lnTo>
                  <a:lnTo>
                    <a:pt x="86" y="61"/>
                  </a:lnTo>
                  <a:lnTo>
                    <a:pt x="0" y="49"/>
                  </a:lnTo>
                  <a:lnTo>
                    <a:pt x="8"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553"/>
            <p:cNvSpPr>
              <a:spLocks noEditPoints="1"/>
            </p:cNvSpPr>
            <p:nvPr/>
          </p:nvSpPr>
          <p:spPr bwMode="auto">
            <a:xfrm>
              <a:off x="-6719094" y="-8507413"/>
              <a:ext cx="200025" cy="192088"/>
            </a:xfrm>
            <a:custGeom>
              <a:avLst/>
              <a:gdLst>
                <a:gd name="T0" fmla="*/ 13 w 53"/>
                <a:gd name="T1" fmla="*/ 50 h 51"/>
                <a:gd name="T2" fmla="*/ 29 w 53"/>
                <a:gd name="T3" fmla="*/ 4 h 51"/>
                <a:gd name="T4" fmla="*/ 1 w 53"/>
                <a:gd name="T5" fmla="*/ 28 h 51"/>
                <a:gd name="T6" fmla="*/ 13 w 53"/>
                <a:gd name="T7" fmla="*/ 50 h 51"/>
                <a:gd name="T8" fmla="*/ 12 w 53"/>
                <a:gd name="T9" fmla="*/ 45 h 51"/>
                <a:gd name="T10" fmla="*/ 5 w 53"/>
                <a:gd name="T11" fmla="*/ 31 h 51"/>
                <a:gd name="T12" fmla="*/ 23 w 53"/>
                <a:gd name="T13" fmla="*/ 15 h 51"/>
                <a:gd name="T14" fmla="*/ 12 w 53"/>
                <a:gd name="T15" fmla="*/ 4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51">
                  <a:moveTo>
                    <a:pt x="13" y="50"/>
                  </a:moveTo>
                  <a:cubicBezTo>
                    <a:pt x="29" y="43"/>
                    <a:pt x="53" y="11"/>
                    <a:pt x="29" y="4"/>
                  </a:cubicBezTo>
                  <a:cubicBezTo>
                    <a:pt x="16" y="0"/>
                    <a:pt x="3" y="13"/>
                    <a:pt x="1" y="28"/>
                  </a:cubicBezTo>
                  <a:cubicBezTo>
                    <a:pt x="0" y="38"/>
                    <a:pt x="0" y="51"/>
                    <a:pt x="13" y="50"/>
                  </a:cubicBezTo>
                  <a:close/>
                  <a:moveTo>
                    <a:pt x="12" y="45"/>
                  </a:moveTo>
                  <a:cubicBezTo>
                    <a:pt x="4" y="47"/>
                    <a:pt x="4" y="38"/>
                    <a:pt x="5" y="31"/>
                  </a:cubicBezTo>
                  <a:cubicBezTo>
                    <a:pt x="6" y="21"/>
                    <a:pt x="14" y="12"/>
                    <a:pt x="23" y="15"/>
                  </a:cubicBezTo>
                  <a:cubicBezTo>
                    <a:pt x="39" y="20"/>
                    <a:pt x="23" y="41"/>
                    <a:pt x="12" y="4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554"/>
            <p:cNvSpPr>
              <a:spLocks noEditPoints="1"/>
            </p:cNvSpPr>
            <p:nvPr/>
          </p:nvSpPr>
          <p:spPr bwMode="auto">
            <a:xfrm>
              <a:off x="-6722269" y="-8361363"/>
              <a:ext cx="206375" cy="300038"/>
            </a:xfrm>
            <a:custGeom>
              <a:avLst/>
              <a:gdLst>
                <a:gd name="T0" fmla="*/ 1 w 55"/>
                <a:gd name="T1" fmla="*/ 15 h 80"/>
                <a:gd name="T2" fmla="*/ 43 w 55"/>
                <a:gd name="T3" fmla="*/ 57 h 80"/>
                <a:gd name="T4" fmla="*/ 31 w 55"/>
                <a:gd name="T5" fmla="*/ 14 h 80"/>
                <a:gd name="T6" fmla="*/ 1 w 55"/>
                <a:gd name="T7" fmla="*/ 15 h 80"/>
                <a:gd name="T8" fmla="*/ 6 w 55"/>
                <a:gd name="T9" fmla="*/ 17 h 80"/>
                <a:gd name="T10" fmla="*/ 26 w 55"/>
                <a:gd name="T11" fmla="*/ 17 h 80"/>
                <a:gd name="T12" fmla="*/ 34 w 55"/>
                <a:gd name="T13" fmla="*/ 45 h 80"/>
                <a:gd name="T14" fmla="*/ 6 w 55"/>
                <a:gd name="T15" fmla="*/ 17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80">
                  <a:moveTo>
                    <a:pt x="1" y="15"/>
                  </a:moveTo>
                  <a:cubicBezTo>
                    <a:pt x="0" y="37"/>
                    <a:pt x="23" y="80"/>
                    <a:pt x="43" y="57"/>
                  </a:cubicBezTo>
                  <a:cubicBezTo>
                    <a:pt x="55" y="45"/>
                    <a:pt x="46" y="24"/>
                    <a:pt x="31" y="14"/>
                  </a:cubicBezTo>
                  <a:cubicBezTo>
                    <a:pt x="20" y="8"/>
                    <a:pt x="6" y="0"/>
                    <a:pt x="1" y="15"/>
                  </a:cubicBezTo>
                  <a:close/>
                  <a:moveTo>
                    <a:pt x="6" y="17"/>
                  </a:moveTo>
                  <a:cubicBezTo>
                    <a:pt x="9" y="7"/>
                    <a:pt x="19" y="12"/>
                    <a:pt x="26" y="17"/>
                  </a:cubicBezTo>
                  <a:cubicBezTo>
                    <a:pt x="36" y="23"/>
                    <a:pt x="41" y="37"/>
                    <a:pt x="34" y="45"/>
                  </a:cubicBezTo>
                  <a:cubicBezTo>
                    <a:pt x="20" y="60"/>
                    <a:pt x="5" y="31"/>
                    <a:pt x="6" y="17"/>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55"/>
            <p:cNvSpPr/>
            <p:nvPr/>
          </p:nvSpPr>
          <p:spPr bwMode="auto">
            <a:xfrm>
              <a:off x="-6722269" y="-8397875"/>
              <a:ext cx="127000" cy="206375"/>
            </a:xfrm>
            <a:custGeom>
              <a:avLst/>
              <a:gdLst>
                <a:gd name="T0" fmla="*/ 1 w 34"/>
                <a:gd name="T1" fmla="*/ 25 h 55"/>
                <a:gd name="T2" fmla="*/ 15 w 34"/>
                <a:gd name="T3" fmla="*/ 13 h 55"/>
                <a:gd name="T4" fmla="*/ 13 w 34"/>
                <a:gd name="T5" fmla="*/ 9 h 55"/>
                <a:gd name="T6" fmla="*/ 4 w 34"/>
                <a:gd name="T7" fmla="*/ 4 h 55"/>
                <a:gd name="T8" fmla="*/ 1 w 34"/>
                <a:gd name="T9" fmla="*/ 25 h 55"/>
              </a:gdLst>
              <a:ahLst/>
              <a:cxnLst>
                <a:cxn ang="0">
                  <a:pos x="T0" y="T1"/>
                </a:cxn>
                <a:cxn ang="0">
                  <a:pos x="T2" y="T3"/>
                </a:cxn>
                <a:cxn ang="0">
                  <a:pos x="T4" y="T5"/>
                </a:cxn>
                <a:cxn ang="0">
                  <a:pos x="T6" y="T7"/>
                </a:cxn>
                <a:cxn ang="0">
                  <a:pos x="T8" y="T9"/>
                </a:cxn>
              </a:cxnLst>
              <a:rect l="0" t="0" r="r" b="b"/>
              <a:pathLst>
                <a:path w="34" h="55">
                  <a:moveTo>
                    <a:pt x="1" y="25"/>
                  </a:moveTo>
                  <a:cubicBezTo>
                    <a:pt x="7" y="55"/>
                    <a:pt x="34" y="12"/>
                    <a:pt x="15" y="13"/>
                  </a:cubicBezTo>
                  <a:cubicBezTo>
                    <a:pt x="15" y="13"/>
                    <a:pt x="17" y="4"/>
                    <a:pt x="13" y="9"/>
                  </a:cubicBezTo>
                  <a:cubicBezTo>
                    <a:pt x="13" y="8"/>
                    <a:pt x="10" y="0"/>
                    <a:pt x="4" y="4"/>
                  </a:cubicBezTo>
                  <a:cubicBezTo>
                    <a:pt x="0" y="6"/>
                    <a:pt x="0" y="23"/>
                    <a:pt x="1" y="2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56"/>
            <p:cNvSpPr/>
            <p:nvPr/>
          </p:nvSpPr>
          <p:spPr bwMode="auto">
            <a:xfrm>
              <a:off x="-7096919" y="-8513763"/>
              <a:ext cx="374650" cy="371475"/>
            </a:xfrm>
            <a:custGeom>
              <a:avLst/>
              <a:gdLst>
                <a:gd name="T0" fmla="*/ 229 w 236"/>
                <a:gd name="T1" fmla="*/ 0 h 234"/>
                <a:gd name="T2" fmla="*/ 236 w 236"/>
                <a:gd name="T3" fmla="*/ 234 h 234"/>
                <a:gd name="T4" fmla="*/ 7 w 236"/>
                <a:gd name="T5" fmla="*/ 224 h 234"/>
                <a:gd name="T6" fmla="*/ 0 w 236"/>
                <a:gd name="T7" fmla="*/ 44 h 234"/>
                <a:gd name="T8" fmla="*/ 229 w 236"/>
                <a:gd name="T9" fmla="*/ 0 h 234"/>
              </a:gdLst>
              <a:ahLst/>
              <a:cxnLst>
                <a:cxn ang="0">
                  <a:pos x="T0" y="T1"/>
                </a:cxn>
                <a:cxn ang="0">
                  <a:pos x="T2" y="T3"/>
                </a:cxn>
                <a:cxn ang="0">
                  <a:pos x="T4" y="T5"/>
                </a:cxn>
                <a:cxn ang="0">
                  <a:pos x="T6" y="T7"/>
                </a:cxn>
                <a:cxn ang="0">
                  <a:pos x="T8" y="T9"/>
                </a:cxn>
              </a:cxnLst>
              <a:rect l="0" t="0" r="r" b="b"/>
              <a:pathLst>
                <a:path w="236" h="234">
                  <a:moveTo>
                    <a:pt x="229" y="0"/>
                  </a:moveTo>
                  <a:lnTo>
                    <a:pt x="236" y="234"/>
                  </a:lnTo>
                  <a:lnTo>
                    <a:pt x="7" y="224"/>
                  </a:lnTo>
                  <a:lnTo>
                    <a:pt x="0" y="44"/>
                  </a:lnTo>
                  <a:lnTo>
                    <a:pt x="229" y="0"/>
                  </a:lnTo>
                  <a:close/>
                </a:path>
              </a:pathLst>
            </a:custGeom>
            <a:solidFill>
              <a:srgbClr val="0078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557"/>
            <p:cNvSpPr/>
            <p:nvPr/>
          </p:nvSpPr>
          <p:spPr bwMode="auto">
            <a:xfrm>
              <a:off x="-6763544" y="-8537575"/>
              <a:ext cx="63500" cy="428625"/>
            </a:xfrm>
            <a:custGeom>
              <a:avLst/>
              <a:gdLst>
                <a:gd name="T0" fmla="*/ 38 w 40"/>
                <a:gd name="T1" fmla="*/ 0 h 270"/>
                <a:gd name="T2" fmla="*/ 40 w 40"/>
                <a:gd name="T3" fmla="*/ 270 h 270"/>
                <a:gd name="T4" fmla="*/ 12 w 40"/>
                <a:gd name="T5" fmla="*/ 265 h 270"/>
                <a:gd name="T6" fmla="*/ 0 w 40"/>
                <a:gd name="T7" fmla="*/ 7 h 270"/>
                <a:gd name="T8" fmla="*/ 38 w 40"/>
                <a:gd name="T9" fmla="*/ 0 h 270"/>
              </a:gdLst>
              <a:ahLst/>
              <a:cxnLst>
                <a:cxn ang="0">
                  <a:pos x="T0" y="T1"/>
                </a:cxn>
                <a:cxn ang="0">
                  <a:pos x="T2" y="T3"/>
                </a:cxn>
                <a:cxn ang="0">
                  <a:pos x="T4" y="T5"/>
                </a:cxn>
                <a:cxn ang="0">
                  <a:pos x="T6" y="T7"/>
                </a:cxn>
                <a:cxn ang="0">
                  <a:pos x="T8" y="T9"/>
                </a:cxn>
              </a:cxnLst>
              <a:rect l="0" t="0" r="r" b="b"/>
              <a:pathLst>
                <a:path w="40" h="270">
                  <a:moveTo>
                    <a:pt x="38" y="0"/>
                  </a:moveTo>
                  <a:lnTo>
                    <a:pt x="40" y="270"/>
                  </a:lnTo>
                  <a:lnTo>
                    <a:pt x="12" y="265"/>
                  </a:lnTo>
                  <a:lnTo>
                    <a:pt x="0" y="7"/>
                  </a:lnTo>
                  <a:lnTo>
                    <a:pt x="38" y="0"/>
                  </a:lnTo>
                  <a:close/>
                </a:path>
              </a:pathLst>
            </a:custGeom>
            <a:solidFill>
              <a:srgbClr val="00A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558"/>
            <p:cNvSpPr/>
            <p:nvPr/>
          </p:nvSpPr>
          <p:spPr bwMode="auto">
            <a:xfrm>
              <a:off x="-7096919" y="-8375650"/>
              <a:ext cx="396875" cy="112713"/>
            </a:xfrm>
            <a:custGeom>
              <a:avLst/>
              <a:gdLst>
                <a:gd name="T0" fmla="*/ 250 w 250"/>
                <a:gd name="T1" fmla="*/ 0 h 71"/>
                <a:gd name="T2" fmla="*/ 250 w 250"/>
                <a:gd name="T3" fmla="*/ 69 h 71"/>
                <a:gd name="T4" fmla="*/ 2 w 250"/>
                <a:gd name="T5" fmla="*/ 71 h 71"/>
                <a:gd name="T6" fmla="*/ 0 w 250"/>
                <a:gd name="T7" fmla="*/ 19 h 71"/>
                <a:gd name="T8" fmla="*/ 250 w 250"/>
                <a:gd name="T9" fmla="*/ 0 h 71"/>
              </a:gdLst>
              <a:ahLst/>
              <a:cxnLst>
                <a:cxn ang="0">
                  <a:pos x="T0" y="T1"/>
                </a:cxn>
                <a:cxn ang="0">
                  <a:pos x="T2" y="T3"/>
                </a:cxn>
                <a:cxn ang="0">
                  <a:pos x="T4" y="T5"/>
                </a:cxn>
                <a:cxn ang="0">
                  <a:pos x="T6" y="T7"/>
                </a:cxn>
                <a:cxn ang="0">
                  <a:pos x="T8" y="T9"/>
                </a:cxn>
              </a:cxnLst>
              <a:rect l="0" t="0" r="r" b="b"/>
              <a:pathLst>
                <a:path w="250" h="71">
                  <a:moveTo>
                    <a:pt x="250" y="0"/>
                  </a:moveTo>
                  <a:lnTo>
                    <a:pt x="250" y="69"/>
                  </a:lnTo>
                  <a:lnTo>
                    <a:pt x="2" y="71"/>
                  </a:lnTo>
                  <a:lnTo>
                    <a:pt x="0" y="19"/>
                  </a:lnTo>
                  <a:lnTo>
                    <a:pt x="250"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559"/>
            <p:cNvSpPr/>
            <p:nvPr/>
          </p:nvSpPr>
          <p:spPr bwMode="auto">
            <a:xfrm>
              <a:off x="-7096919" y="-8361363"/>
              <a:ext cx="401638" cy="87313"/>
            </a:xfrm>
            <a:custGeom>
              <a:avLst/>
              <a:gdLst>
                <a:gd name="T0" fmla="*/ 250 w 253"/>
                <a:gd name="T1" fmla="*/ 0 h 55"/>
                <a:gd name="T2" fmla="*/ 253 w 253"/>
                <a:gd name="T3" fmla="*/ 50 h 55"/>
                <a:gd name="T4" fmla="*/ 2 w 253"/>
                <a:gd name="T5" fmla="*/ 55 h 55"/>
                <a:gd name="T6" fmla="*/ 0 w 253"/>
                <a:gd name="T7" fmla="*/ 19 h 55"/>
                <a:gd name="T8" fmla="*/ 250 w 253"/>
                <a:gd name="T9" fmla="*/ 0 h 55"/>
              </a:gdLst>
              <a:ahLst/>
              <a:cxnLst>
                <a:cxn ang="0">
                  <a:pos x="T0" y="T1"/>
                </a:cxn>
                <a:cxn ang="0">
                  <a:pos x="T2" y="T3"/>
                </a:cxn>
                <a:cxn ang="0">
                  <a:pos x="T4" y="T5"/>
                </a:cxn>
                <a:cxn ang="0">
                  <a:pos x="T6" y="T7"/>
                </a:cxn>
                <a:cxn ang="0">
                  <a:pos x="T8" y="T9"/>
                </a:cxn>
              </a:cxnLst>
              <a:rect l="0" t="0" r="r" b="b"/>
              <a:pathLst>
                <a:path w="253" h="55">
                  <a:moveTo>
                    <a:pt x="250" y="0"/>
                  </a:moveTo>
                  <a:lnTo>
                    <a:pt x="253" y="50"/>
                  </a:lnTo>
                  <a:lnTo>
                    <a:pt x="2" y="55"/>
                  </a:lnTo>
                  <a:lnTo>
                    <a:pt x="0" y="19"/>
                  </a:lnTo>
                  <a:lnTo>
                    <a:pt x="250" y="0"/>
                  </a:ln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560"/>
            <p:cNvSpPr/>
            <p:nvPr/>
          </p:nvSpPr>
          <p:spPr bwMode="auto">
            <a:xfrm>
              <a:off x="-6755607" y="-8397875"/>
              <a:ext cx="60325" cy="146050"/>
            </a:xfrm>
            <a:custGeom>
              <a:avLst/>
              <a:gdLst>
                <a:gd name="T0" fmla="*/ 35 w 38"/>
                <a:gd name="T1" fmla="*/ 0 h 92"/>
                <a:gd name="T2" fmla="*/ 38 w 38"/>
                <a:gd name="T3" fmla="*/ 92 h 92"/>
                <a:gd name="T4" fmla="*/ 2 w 38"/>
                <a:gd name="T5" fmla="*/ 92 h 92"/>
                <a:gd name="T6" fmla="*/ 0 w 38"/>
                <a:gd name="T7" fmla="*/ 5 h 92"/>
                <a:gd name="T8" fmla="*/ 35 w 38"/>
                <a:gd name="T9" fmla="*/ 0 h 92"/>
              </a:gdLst>
              <a:ahLst/>
              <a:cxnLst>
                <a:cxn ang="0">
                  <a:pos x="T0" y="T1"/>
                </a:cxn>
                <a:cxn ang="0">
                  <a:pos x="T2" y="T3"/>
                </a:cxn>
                <a:cxn ang="0">
                  <a:pos x="T4" y="T5"/>
                </a:cxn>
                <a:cxn ang="0">
                  <a:pos x="T6" y="T7"/>
                </a:cxn>
                <a:cxn ang="0">
                  <a:pos x="T8" y="T9"/>
                </a:cxn>
              </a:cxnLst>
              <a:rect l="0" t="0" r="r" b="b"/>
              <a:pathLst>
                <a:path w="38" h="92">
                  <a:moveTo>
                    <a:pt x="35" y="0"/>
                  </a:moveTo>
                  <a:lnTo>
                    <a:pt x="38" y="92"/>
                  </a:lnTo>
                  <a:lnTo>
                    <a:pt x="2" y="92"/>
                  </a:lnTo>
                  <a:lnTo>
                    <a:pt x="0" y="5"/>
                  </a:lnTo>
                  <a:lnTo>
                    <a:pt x="35"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561"/>
            <p:cNvSpPr/>
            <p:nvPr/>
          </p:nvSpPr>
          <p:spPr bwMode="auto">
            <a:xfrm>
              <a:off x="-6755607" y="-8375650"/>
              <a:ext cx="60325" cy="104775"/>
            </a:xfrm>
            <a:custGeom>
              <a:avLst/>
              <a:gdLst>
                <a:gd name="T0" fmla="*/ 35 w 38"/>
                <a:gd name="T1" fmla="*/ 0 h 66"/>
                <a:gd name="T2" fmla="*/ 38 w 38"/>
                <a:gd name="T3" fmla="*/ 66 h 66"/>
                <a:gd name="T4" fmla="*/ 2 w 38"/>
                <a:gd name="T5" fmla="*/ 66 h 66"/>
                <a:gd name="T6" fmla="*/ 0 w 38"/>
                <a:gd name="T7" fmla="*/ 2 h 66"/>
                <a:gd name="T8" fmla="*/ 35 w 38"/>
                <a:gd name="T9" fmla="*/ 0 h 66"/>
              </a:gdLst>
              <a:ahLst/>
              <a:cxnLst>
                <a:cxn ang="0">
                  <a:pos x="T0" y="T1"/>
                </a:cxn>
                <a:cxn ang="0">
                  <a:pos x="T2" y="T3"/>
                </a:cxn>
                <a:cxn ang="0">
                  <a:pos x="T4" y="T5"/>
                </a:cxn>
                <a:cxn ang="0">
                  <a:pos x="T6" y="T7"/>
                </a:cxn>
                <a:cxn ang="0">
                  <a:pos x="T8" y="T9"/>
                </a:cxn>
              </a:cxnLst>
              <a:rect l="0" t="0" r="r" b="b"/>
              <a:pathLst>
                <a:path w="38" h="66">
                  <a:moveTo>
                    <a:pt x="35" y="0"/>
                  </a:moveTo>
                  <a:lnTo>
                    <a:pt x="38" y="66"/>
                  </a:lnTo>
                  <a:lnTo>
                    <a:pt x="2" y="66"/>
                  </a:lnTo>
                  <a:lnTo>
                    <a:pt x="0" y="2"/>
                  </a:lnTo>
                  <a:lnTo>
                    <a:pt x="35" y="0"/>
                  </a:lnTo>
                  <a:close/>
                </a:path>
              </a:pathLst>
            </a:custGeom>
            <a:solidFill>
              <a:srgbClr val="7E81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562"/>
            <p:cNvSpPr/>
            <p:nvPr/>
          </p:nvSpPr>
          <p:spPr bwMode="auto">
            <a:xfrm>
              <a:off x="-8797132" y="-9883775"/>
              <a:ext cx="3411538" cy="3151188"/>
            </a:xfrm>
            <a:custGeom>
              <a:avLst/>
              <a:gdLst>
                <a:gd name="T0" fmla="*/ 116 w 909"/>
                <a:gd name="T1" fmla="*/ 752 h 840"/>
                <a:gd name="T2" fmla="*/ 0 w 909"/>
                <a:gd name="T3" fmla="*/ 506 h 840"/>
                <a:gd name="T4" fmla="*/ 110 w 909"/>
                <a:gd name="T5" fmla="*/ 448 h 840"/>
                <a:gd name="T6" fmla="*/ 342 w 909"/>
                <a:gd name="T7" fmla="*/ 823 h 840"/>
                <a:gd name="T8" fmla="*/ 116 w 909"/>
                <a:gd name="T9" fmla="*/ 752 h 840"/>
              </a:gdLst>
              <a:ahLst/>
              <a:cxnLst>
                <a:cxn ang="0">
                  <a:pos x="T0" y="T1"/>
                </a:cxn>
                <a:cxn ang="0">
                  <a:pos x="T2" y="T3"/>
                </a:cxn>
                <a:cxn ang="0">
                  <a:pos x="T4" y="T5"/>
                </a:cxn>
                <a:cxn ang="0">
                  <a:pos x="T6" y="T7"/>
                </a:cxn>
                <a:cxn ang="0">
                  <a:pos x="T8" y="T9"/>
                </a:cxn>
              </a:cxnLst>
              <a:rect l="0" t="0" r="r" b="b"/>
              <a:pathLst>
                <a:path w="909" h="840">
                  <a:moveTo>
                    <a:pt x="116" y="752"/>
                  </a:moveTo>
                  <a:cubicBezTo>
                    <a:pt x="0" y="506"/>
                    <a:pt x="0" y="506"/>
                    <a:pt x="0" y="506"/>
                  </a:cubicBezTo>
                  <a:cubicBezTo>
                    <a:pt x="70" y="483"/>
                    <a:pt x="76" y="523"/>
                    <a:pt x="110" y="448"/>
                  </a:cubicBezTo>
                  <a:cubicBezTo>
                    <a:pt x="311" y="0"/>
                    <a:pt x="909" y="709"/>
                    <a:pt x="342" y="823"/>
                  </a:cubicBezTo>
                  <a:cubicBezTo>
                    <a:pt x="260" y="840"/>
                    <a:pt x="146" y="781"/>
                    <a:pt x="116" y="752"/>
                  </a:cubicBezTo>
                  <a:close/>
                </a:path>
              </a:pathLst>
            </a:custGeom>
            <a:solidFill>
              <a:srgbClr val="1DB5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563"/>
            <p:cNvSpPr>
              <a:spLocks noEditPoints="1"/>
            </p:cNvSpPr>
            <p:nvPr/>
          </p:nvSpPr>
          <p:spPr bwMode="auto">
            <a:xfrm>
              <a:off x="-9605169" y="-8791575"/>
              <a:ext cx="2278063" cy="1897063"/>
            </a:xfrm>
            <a:custGeom>
              <a:avLst/>
              <a:gdLst>
                <a:gd name="T0" fmla="*/ 471 w 607"/>
                <a:gd name="T1" fmla="*/ 30 h 506"/>
                <a:gd name="T2" fmla="*/ 527 w 607"/>
                <a:gd name="T3" fmla="*/ 80 h 506"/>
                <a:gd name="T4" fmla="*/ 509 w 607"/>
                <a:gd name="T5" fmla="*/ 80 h 506"/>
                <a:gd name="T6" fmla="*/ 576 w 607"/>
                <a:gd name="T7" fmla="*/ 32 h 506"/>
                <a:gd name="T8" fmla="*/ 593 w 607"/>
                <a:gd name="T9" fmla="*/ 4 h 506"/>
                <a:gd name="T10" fmla="*/ 584 w 607"/>
                <a:gd name="T11" fmla="*/ 35 h 506"/>
                <a:gd name="T12" fmla="*/ 517 w 607"/>
                <a:gd name="T13" fmla="*/ 67 h 506"/>
                <a:gd name="T14" fmla="*/ 591 w 607"/>
                <a:gd name="T15" fmla="*/ 109 h 506"/>
                <a:gd name="T16" fmla="*/ 436 w 607"/>
                <a:gd name="T17" fmla="*/ 93 h 506"/>
                <a:gd name="T18" fmla="*/ 440 w 607"/>
                <a:gd name="T19" fmla="*/ 145 h 506"/>
                <a:gd name="T20" fmla="*/ 453 w 607"/>
                <a:gd name="T21" fmla="*/ 167 h 506"/>
                <a:gd name="T22" fmla="*/ 462 w 607"/>
                <a:gd name="T23" fmla="*/ 230 h 506"/>
                <a:gd name="T24" fmla="*/ 406 w 607"/>
                <a:gd name="T25" fmla="*/ 250 h 506"/>
                <a:gd name="T26" fmla="*/ 377 w 607"/>
                <a:gd name="T27" fmla="*/ 426 h 506"/>
                <a:gd name="T28" fmla="*/ 358 w 607"/>
                <a:gd name="T29" fmla="*/ 466 h 506"/>
                <a:gd name="T30" fmla="*/ 150 w 607"/>
                <a:gd name="T31" fmla="*/ 435 h 506"/>
                <a:gd name="T32" fmla="*/ 143 w 607"/>
                <a:gd name="T33" fmla="*/ 422 h 506"/>
                <a:gd name="T34" fmla="*/ 8 w 607"/>
                <a:gd name="T35" fmla="*/ 335 h 506"/>
                <a:gd name="T36" fmla="*/ 29 w 607"/>
                <a:gd name="T37" fmla="*/ 332 h 506"/>
                <a:gd name="T38" fmla="*/ 49 w 607"/>
                <a:gd name="T39" fmla="*/ 266 h 506"/>
                <a:gd name="T40" fmla="*/ 61 w 607"/>
                <a:gd name="T41" fmla="*/ 243 h 506"/>
                <a:gd name="T42" fmla="*/ 66 w 607"/>
                <a:gd name="T43" fmla="*/ 244 h 506"/>
                <a:gd name="T44" fmla="*/ 115 w 607"/>
                <a:gd name="T45" fmla="*/ 230 h 506"/>
                <a:gd name="T46" fmla="*/ 136 w 607"/>
                <a:gd name="T47" fmla="*/ 218 h 506"/>
                <a:gd name="T48" fmla="*/ 226 w 607"/>
                <a:gd name="T49" fmla="*/ 160 h 506"/>
                <a:gd name="T50" fmla="*/ 209 w 607"/>
                <a:gd name="T51" fmla="*/ 105 h 506"/>
                <a:gd name="T52" fmla="*/ 241 w 607"/>
                <a:gd name="T53" fmla="*/ 102 h 506"/>
                <a:gd name="T54" fmla="*/ 262 w 607"/>
                <a:gd name="T55" fmla="*/ 91 h 506"/>
                <a:gd name="T56" fmla="*/ 303 w 607"/>
                <a:gd name="T57" fmla="*/ 77 h 506"/>
                <a:gd name="T58" fmla="*/ 359 w 607"/>
                <a:gd name="T59" fmla="*/ 58 h 506"/>
                <a:gd name="T60" fmla="*/ 514 w 607"/>
                <a:gd name="T61" fmla="*/ 88 h 506"/>
                <a:gd name="T62" fmla="*/ 521 w 607"/>
                <a:gd name="T63" fmla="*/ 87 h 506"/>
                <a:gd name="T64" fmla="*/ 441 w 607"/>
                <a:gd name="T65" fmla="*/ 218 h 506"/>
                <a:gd name="T66" fmla="*/ 438 w 607"/>
                <a:gd name="T67" fmla="*/ 220 h 506"/>
                <a:gd name="T68" fmla="*/ 423 w 607"/>
                <a:gd name="T69" fmla="*/ 228 h 506"/>
                <a:gd name="T70" fmla="*/ 447 w 607"/>
                <a:gd name="T71" fmla="*/ 212 h 506"/>
                <a:gd name="T72" fmla="*/ 242 w 607"/>
                <a:gd name="T73" fmla="*/ 128 h 506"/>
                <a:gd name="T74" fmla="*/ 226 w 607"/>
                <a:gd name="T75" fmla="*/ 111 h 506"/>
                <a:gd name="T76" fmla="*/ 223 w 607"/>
                <a:gd name="T77" fmla="*/ 12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7" h="506">
                  <a:moveTo>
                    <a:pt x="359" y="58"/>
                  </a:moveTo>
                  <a:cubicBezTo>
                    <a:pt x="379" y="17"/>
                    <a:pt x="428" y="5"/>
                    <a:pt x="471" y="30"/>
                  </a:cubicBezTo>
                  <a:cubicBezTo>
                    <a:pt x="517" y="57"/>
                    <a:pt x="469" y="172"/>
                    <a:pt x="529" y="152"/>
                  </a:cubicBezTo>
                  <a:cubicBezTo>
                    <a:pt x="592" y="132"/>
                    <a:pt x="552" y="61"/>
                    <a:pt x="527" y="80"/>
                  </a:cubicBezTo>
                  <a:cubicBezTo>
                    <a:pt x="560" y="102"/>
                    <a:pt x="539" y="117"/>
                    <a:pt x="520" y="114"/>
                  </a:cubicBezTo>
                  <a:cubicBezTo>
                    <a:pt x="500" y="112"/>
                    <a:pt x="495" y="94"/>
                    <a:pt x="509" y="80"/>
                  </a:cubicBezTo>
                  <a:cubicBezTo>
                    <a:pt x="504" y="76"/>
                    <a:pt x="499" y="72"/>
                    <a:pt x="499" y="68"/>
                  </a:cubicBezTo>
                  <a:cubicBezTo>
                    <a:pt x="491" y="28"/>
                    <a:pt x="567" y="51"/>
                    <a:pt x="576" y="32"/>
                  </a:cubicBezTo>
                  <a:cubicBezTo>
                    <a:pt x="570" y="28"/>
                    <a:pt x="568" y="20"/>
                    <a:pt x="570" y="13"/>
                  </a:cubicBezTo>
                  <a:cubicBezTo>
                    <a:pt x="574" y="5"/>
                    <a:pt x="584" y="0"/>
                    <a:pt x="593" y="4"/>
                  </a:cubicBezTo>
                  <a:cubicBezTo>
                    <a:pt x="602" y="7"/>
                    <a:pt x="607" y="16"/>
                    <a:pt x="604" y="25"/>
                  </a:cubicBezTo>
                  <a:cubicBezTo>
                    <a:pt x="601" y="33"/>
                    <a:pt x="592" y="37"/>
                    <a:pt x="584" y="35"/>
                  </a:cubicBezTo>
                  <a:cubicBezTo>
                    <a:pt x="580" y="44"/>
                    <a:pt x="571" y="48"/>
                    <a:pt x="562" y="49"/>
                  </a:cubicBezTo>
                  <a:cubicBezTo>
                    <a:pt x="544" y="50"/>
                    <a:pt x="509" y="49"/>
                    <a:pt x="517" y="67"/>
                  </a:cubicBezTo>
                  <a:cubicBezTo>
                    <a:pt x="519" y="73"/>
                    <a:pt x="519" y="72"/>
                    <a:pt x="522" y="70"/>
                  </a:cubicBezTo>
                  <a:cubicBezTo>
                    <a:pt x="545" y="58"/>
                    <a:pt x="582" y="59"/>
                    <a:pt x="591" y="109"/>
                  </a:cubicBezTo>
                  <a:cubicBezTo>
                    <a:pt x="603" y="169"/>
                    <a:pt x="509" y="239"/>
                    <a:pt x="462" y="156"/>
                  </a:cubicBezTo>
                  <a:cubicBezTo>
                    <a:pt x="449" y="133"/>
                    <a:pt x="471" y="61"/>
                    <a:pt x="436" y="93"/>
                  </a:cubicBezTo>
                  <a:cubicBezTo>
                    <a:pt x="449" y="106"/>
                    <a:pt x="455" y="120"/>
                    <a:pt x="445" y="134"/>
                  </a:cubicBezTo>
                  <a:cubicBezTo>
                    <a:pt x="443" y="140"/>
                    <a:pt x="439" y="144"/>
                    <a:pt x="440" y="145"/>
                  </a:cubicBezTo>
                  <a:cubicBezTo>
                    <a:pt x="453" y="149"/>
                    <a:pt x="451" y="153"/>
                    <a:pt x="448" y="157"/>
                  </a:cubicBezTo>
                  <a:cubicBezTo>
                    <a:pt x="451" y="160"/>
                    <a:pt x="453" y="163"/>
                    <a:pt x="453" y="167"/>
                  </a:cubicBezTo>
                  <a:cubicBezTo>
                    <a:pt x="461" y="175"/>
                    <a:pt x="459" y="190"/>
                    <a:pt x="453" y="203"/>
                  </a:cubicBezTo>
                  <a:cubicBezTo>
                    <a:pt x="461" y="207"/>
                    <a:pt x="466" y="219"/>
                    <a:pt x="462" y="230"/>
                  </a:cubicBezTo>
                  <a:cubicBezTo>
                    <a:pt x="458" y="245"/>
                    <a:pt x="439" y="260"/>
                    <a:pt x="415" y="254"/>
                  </a:cubicBezTo>
                  <a:cubicBezTo>
                    <a:pt x="413" y="253"/>
                    <a:pt x="409" y="252"/>
                    <a:pt x="406" y="250"/>
                  </a:cubicBezTo>
                  <a:cubicBezTo>
                    <a:pt x="412" y="271"/>
                    <a:pt x="409" y="303"/>
                    <a:pt x="399" y="319"/>
                  </a:cubicBezTo>
                  <a:cubicBezTo>
                    <a:pt x="396" y="362"/>
                    <a:pt x="389" y="404"/>
                    <a:pt x="377" y="426"/>
                  </a:cubicBezTo>
                  <a:cubicBezTo>
                    <a:pt x="375" y="430"/>
                    <a:pt x="371" y="432"/>
                    <a:pt x="365" y="434"/>
                  </a:cubicBezTo>
                  <a:cubicBezTo>
                    <a:pt x="368" y="447"/>
                    <a:pt x="364" y="461"/>
                    <a:pt x="358" y="466"/>
                  </a:cubicBezTo>
                  <a:cubicBezTo>
                    <a:pt x="363" y="484"/>
                    <a:pt x="366" y="487"/>
                    <a:pt x="376" y="495"/>
                  </a:cubicBezTo>
                  <a:cubicBezTo>
                    <a:pt x="367" y="506"/>
                    <a:pt x="147" y="449"/>
                    <a:pt x="150" y="435"/>
                  </a:cubicBezTo>
                  <a:cubicBezTo>
                    <a:pt x="151" y="431"/>
                    <a:pt x="152" y="428"/>
                    <a:pt x="153" y="425"/>
                  </a:cubicBezTo>
                  <a:cubicBezTo>
                    <a:pt x="150" y="424"/>
                    <a:pt x="147" y="423"/>
                    <a:pt x="143" y="422"/>
                  </a:cubicBezTo>
                  <a:cubicBezTo>
                    <a:pt x="140" y="424"/>
                    <a:pt x="136" y="428"/>
                    <a:pt x="125" y="424"/>
                  </a:cubicBezTo>
                  <a:cubicBezTo>
                    <a:pt x="78" y="410"/>
                    <a:pt x="0" y="332"/>
                    <a:pt x="8" y="335"/>
                  </a:cubicBezTo>
                  <a:cubicBezTo>
                    <a:pt x="17" y="339"/>
                    <a:pt x="24" y="338"/>
                    <a:pt x="30" y="335"/>
                  </a:cubicBezTo>
                  <a:cubicBezTo>
                    <a:pt x="29" y="334"/>
                    <a:pt x="29" y="333"/>
                    <a:pt x="29" y="332"/>
                  </a:cubicBezTo>
                  <a:cubicBezTo>
                    <a:pt x="31" y="324"/>
                    <a:pt x="39" y="314"/>
                    <a:pt x="45" y="308"/>
                  </a:cubicBezTo>
                  <a:cubicBezTo>
                    <a:pt x="37" y="293"/>
                    <a:pt x="40" y="274"/>
                    <a:pt x="49" y="266"/>
                  </a:cubicBezTo>
                  <a:cubicBezTo>
                    <a:pt x="47" y="261"/>
                    <a:pt x="48" y="258"/>
                    <a:pt x="54" y="259"/>
                  </a:cubicBezTo>
                  <a:cubicBezTo>
                    <a:pt x="60" y="260"/>
                    <a:pt x="49" y="243"/>
                    <a:pt x="61" y="243"/>
                  </a:cubicBezTo>
                  <a:cubicBezTo>
                    <a:pt x="62" y="243"/>
                    <a:pt x="63" y="243"/>
                    <a:pt x="63" y="244"/>
                  </a:cubicBezTo>
                  <a:cubicBezTo>
                    <a:pt x="64" y="244"/>
                    <a:pt x="65" y="244"/>
                    <a:pt x="66" y="244"/>
                  </a:cubicBezTo>
                  <a:cubicBezTo>
                    <a:pt x="69" y="243"/>
                    <a:pt x="83" y="248"/>
                    <a:pt x="89" y="250"/>
                  </a:cubicBezTo>
                  <a:cubicBezTo>
                    <a:pt x="97" y="243"/>
                    <a:pt x="106" y="236"/>
                    <a:pt x="115" y="230"/>
                  </a:cubicBezTo>
                  <a:cubicBezTo>
                    <a:pt x="121" y="226"/>
                    <a:pt x="128" y="222"/>
                    <a:pt x="136" y="218"/>
                  </a:cubicBezTo>
                  <a:cubicBezTo>
                    <a:pt x="136" y="218"/>
                    <a:pt x="136" y="218"/>
                    <a:pt x="136" y="218"/>
                  </a:cubicBezTo>
                  <a:cubicBezTo>
                    <a:pt x="135" y="201"/>
                    <a:pt x="180" y="185"/>
                    <a:pt x="219" y="177"/>
                  </a:cubicBezTo>
                  <a:cubicBezTo>
                    <a:pt x="221" y="171"/>
                    <a:pt x="224" y="165"/>
                    <a:pt x="226" y="160"/>
                  </a:cubicBezTo>
                  <a:cubicBezTo>
                    <a:pt x="222" y="157"/>
                    <a:pt x="218" y="155"/>
                    <a:pt x="215" y="153"/>
                  </a:cubicBezTo>
                  <a:cubicBezTo>
                    <a:pt x="197" y="138"/>
                    <a:pt x="198" y="117"/>
                    <a:pt x="209" y="105"/>
                  </a:cubicBezTo>
                  <a:cubicBezTo>
                    <a:pt x="218" y="94"/>
                    <a:pt x="235" y="92"/>
                    <a:pt x="240" y="101"/>
                  </a:cubicBezTo>
                  <a:cubicBezTo>
                    <a:pt x="240" y="101"/>
                    <a:pt x="241" y="102"/>
                    <a:pt x="241" y="102"/>
                  </a:cubicBezTo>
                  <a:cubicBezTo>
                    <a:pt x="244" y="98"/>
                    <a:pt x="249" y="94"/>
                    <a:pt x="259" y="92"/>
                  </a:cubicBezTo>
                  <a:cubicBezTo>
                    <a:pt x="260" y="92"/>
                    <a:pt x="261" y="92"/>
                    <a:pt x="262" y="91"/>
                  </a:cubicBezTo>
                  <a:cubicBezTo>
                    <a:pt x="266" y="86"/>
                    <a:pt x="273" y="83"/>
                    <a:pt x="279" y="85"/>
                  </a:cubicBezTo>
                  <a:cubicBezTo>
                    <a:pt x="286" y="75"/>
                    <a:pt x="296" y="78"/>
                    <a:pt x="303" y="77"/>
                  </a:cubicBezTo>
                  <a:cubicBezTo>
                    <a:pt x="312" y="66"/>
                    <a:pt x="325" y="56"/>
                    <a:pt x="338" y="56"/>
                  </a:cubicBezTo>
                  <a:cubicBezTo>
                    <a:pt x="343" y="56"/>
                    <a:pt x="350" y="57"/>
                    <a:pt x="359" y="58"/>
                  </a:cubicBezTo>
                  <a:close/>
                  <a:moveTo>
                    <a:pt x="521" y="87"/>
                  </a:moveTo>
                  <a:cubicBezTo>
                    <a:pt x="519" y="87"/>
                    <a:pt x="517" y="86"/>
                    <a:pt x="514" y="88"/>
                  </a:cubicBezTo>
                  <a:cubicBezTo>
                    <a:pt x="511" y="91"/>
                    <a:pt x="509" y="97"/>
                    <a:pt x="519" y="100"/>
                  </a:cubicBezTo>
                  <a:cubicBezTo>
                    <a:pt x="534" y="105"/>
                    <a:pt x="532" y="91"/>
                    <a:pt x="521" y="87"/>
                  </a:cubicBezTo>
                  <a:close/>
                  <a:moveTo>
                    <a:pt x="447" y="212"/>
                  </a:moveTo>
                  <a:cubicBezTo>
                    <a:pt x="445" y="214"/>
                    <a:pt x="443" y="216"/>
                    <a:pt x="441" y="218"/>
                  </a:cubicBezTo>
                  <a:cubicBezTo>
                    <a:pt x="443" y="221"/>
                    <a:pt x="448" y="209"/>
                    <a:pt x="446" y="220"/>
                  </a:cubicBezTo>
                  <a:cubicBezTo>
                    <a:pt x="445" y="225"/>
                    <a:pt x="441" y="223"/>
                    <a:pt x="438" y="220"/>
                  </a:cubicBezTo>
                  <a:cubicBezTo>
                    <a:pt x="435" y="222"/>
                    <a:pt x="431" y="223"/>
                    <a:pt x="427" y="222"/>
                  </a:cubicBezTo>
                  <a:cubicBezTo>
                    <a:pt x="425" y="224"/>
                    <a:pt x="424" y="226"/>
                    <a:pt x="423" y="228"/>
                  </a:cubicBezTo>
                  <a:cubicBezTo>
                    <a:pt x="427" y="230"/>
                    <a:pt x="432" y="230"/>
                    <a:pt x="438" y="229"/>
                  </a:cubicBezTo>
                  <a:cubicBezTo>
                    <a:pt x="457" y="226"/>
                    <a:pt x="453" y="216"/>
                    <a:pt x="447" y="212"/>
                  </a:cubicBezTo>
                  <a:close/>
                  <a:moveTo>
                    <a:pt x="229" y="131"/>
                  </a:moveTo>
                  <a:cubicBezTo>
                    <a:pt x="233" y="128"/>
                    <a:pt x="237" y="126"/>
                    <a:pt x="242" y="128"/>
                  </a:cubicBezTo>
                  <a:cubicBezTo>
                    <a:pt x="242" y="127"/>
                    <a:pt x="239" y="122"/>
                    <a:pt x="238" y="115"/>
                  </a:cubicBezTo>
                  <a:cubicBezTo>
                    <a:pt x="231" y="119"/>
                    <a:pt x="220" y="116"/>
                    <a:pt x="226" y="111"/>
                  </a:cubicBezTo>
                  <a:cubicBezTo>
                    <a:pt x="234" y="104"/>
                    <a:pt x="226" y="115"/>
                    <a:pt x="231" y="114"/>
                  </a:cubicBezTo>
                  <a:cubicBezTo>
                    <a:pt x="250" y="108"/>
                    <a:pt x="209" y="95"/>
                    <a:pt x="223" y="123"/>
                  </a:cubicBezTo>
                  <a:cubicBezTo>
                    <a:pt x="224" y="126"/>
                    <a:pt x="227" y="129"/>
                    <a:pt x="229" y="131"/>
                  </a:cubicBezTo>
                  <a:close/>
                </a:path>
              </a:pathLst>
            </a:custGeom>
            <a:solidFill>
              <a:srgbClr val="0094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564"/>
            <p:cNvSpPr/>
            <p:nvPr/>
          </p:nvSpPr>
          <p:spPr bwMode="auto">
            <a:xfrm>
              <a:off x="-7327107" y="-7794625"/>
              <a:ext cx="796925" cy="987425"/>
            </a:xfrm>
            <a:custGeom>
              <a:avLst/>
              <a:gdLst>
                <a:gd name="T0" fmla="*/ 2 w 212"/>
                <a:gd name="T1" fmla="*/ 219 h 263"/>
                <a:gd name="T2" fmla="*/ 148 w 212"/>
                <a:gd name="T3" fmla="*/ 41 h 263"/>
                <a:gd name="T4" fmla="*/ 174 w 212"/>
                <a:gd name="T5" fmla="*/ 21 h 263"/>
                <a:gd name="T6" fmla="*/ 2 w 212"/>
                <a:gd name="T7" fmla="*/ 219 h 263"/>
              </a:gdLst>
              <a:ahLst/>
              <a:cxnLst>
                <a:cxn ang="0">
                  <a:pos x="T0" y="T1"/>
                </a:cxn>
                <a:cxn ang="0">
                  <a:pos x="T2" y="T3"/>
                </a:cxn>
                <a:cxn ang="0">
                  <a:pos x="T4" y="T5"/>
                </a:cxn>
                <a:cxn ang="0">
                  <a:pos x="T6" y="T7"/>
                </a:cxn>
              </a:cxnLst>
              <a:rect l="0" t="0" r="r" b="b"/>
              <a:pathLst>
                <a:path w="212" h="263">
                  <a:moveTo>
                    <a:pt x="2" y="219"/>
                  </a:moveTo>
                  <a:cubicBezTo>
                    <a:pt x="70" y="204"/>
                    <a:pt x="131" y="104"/>
                    <a:pt x="148" y="41"/>
                  </a:cubicBezTo>
                  <a:cubicBezTo>
                    <a:pt x="154" y="19"/>
                    <a:pt x="163" y="0"/>
                    <a:pt x="174" y="21"/>
                  </a:cubicBezTo>
                  <a:cubicBezTo>
                    <a:pt x="212" y="91"/>
                    <a:pt x="0" y="263"/>
                    <a:pt x="2" y="21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565"/>
            <p:cNvSpPr/>
            <p:nvPr/>
          </p:nvSpPr>
          <p:spPr bwMode="auto">
            <a:xfrm>
              <a:off x="-7355682" y="-7756525"/>
              <a:ext cx="476250" cy="798513"/>
            </a:xfrm>
            <a:custGeom>
              <a:avLst/>
              <a:gdLst>
                <a:gd name="T0" fmla="*/ 0 w 127"/>
                <a:gd name="T1" fmla="*/ 181 h 213"/>
                <a:gd name="T2" fmla="*/ 73 w 127"/>
                <a:gd name="T3" fmla="*/ 32 h 213"/>
                <a:gd name="T4" fmla="*/ 88 w 127"/>
                <a:gd name="T5" fmla="*/ 13 h 213"/>
                <a:gd name="T6" fmla="*/ 0 w 127"/>
                <a:gd name="T7" fmla="*/ 181 h 213"/>
              </a:gdLst>
              <a:ahLst/>
              <a:cxnLst>
                <a:cxn ang="0">
                  <a:pos x="T0" y="T1"/>
                </a:cxn>
                <a:cxn ang="0">
                  <a:pos x="T2" y="T3"/>
                </a:cxn>
                <a:cxn ang="0">
                  <a:pos x="T4" y="T5"/>
                </a:cxn>
                <a:cxn ang="0">
                  <a:pos x="T6" y="T7"/>
                </a:cxn>
              </a:cxnLst>
              <a:rect l="0" t="0" r="r" b="b"/>
              <a:pathLst>
                <a:path w="127" h="213">
                  <a:moveTo>
                    <a:pt x="0" y="181"/>
                  </a:moveTo>
                  <a:cubicBezTo>
                    <a:pt x="46" y="160"/>
                    <a:pt x="72" y="79"/>
                    <a:pt x="73" y="32"/>
                  </a:cubicBezTo>
                  <a:cubicBezTo>
                    <a:pt x="74" y="15"/>
                    <a:pt x="76" y="0"/>
                    <a:pt x="88" y="13"/>
                  </a:cubicBezTo>
                  <a:cubicBezTo>
                    <a:pt x="127" y="57"/>
                    <a:pt x="7" y="213"/>
                    <a:pt x="0" y="181"/>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66"/>
            <p:cNvSpPr/>
            <p:nvPr/>
          </p:nvSpPr>
          <p:spPr bwMode="auto">
            <a:xfrm>
              <a:off x="-7525544" y="-8653463"/>
              <a:ext cx="923925" cy="866775"/>
            </a:xfrm>
            <a:custGeom>
              <a:avLst/>
              <a:gdLst>
                <a:gd name="T0" fmla="*/ 200 w 246"/>
                <a:gd name="T1" fmla="*/ 220 h 231"/>
                <a:gd name="T2" fmla="*/ 41 w 246"/>
                <a:gd name="T3" fmla="*/ 50 h 231"/>
                <a:gd name="T4" fmla="*/ 24 w 246"/>
                <a:gd name="T5" fmla="*/ 22 h 231"/>
                <a:gd name="T6" fmla="*/ 200 w 246"/>
                <a:gd name="T7" fmla="*/ 220 h 231"/>
              </a:gdLst>
              <a:ahLst/>
              <a:cxnLst>
                <a:cxn ang="0">
                  <a:pos x="T0" y="T1"/>
                </a:cxn>
                <a:cxn ang="0">
                  <a:pos x="T2" y="T3"/>
                </a:cxn>
                <a:cxn ang="0">
                  <a:pos x="T4" y="T5"/>
                </a:cxn>
                <a:cxn ang="0">
                  <a:pos x="T6" y="T7"/>
                </a:cxn>
              </a:cxnLst>
              <a:rect l="0" t="0" r="r" b="b"/>
              <a:pathLst>
                <a:path w="246" h="231">
                  <a:moveTo>
                    <a:pt x="200" y="220"/>
                  </a:moveTo>
                  <a:cubicBezTo>
                    <a:pt x="197" y="154"/>
                    <a:pt x="103" y="77"/>
                    <a:pt x="41" y="50"/>
                  </a:cubicBezTo>
                  <a:cubicBezTo>
                    <a:pt x="18" y="40"/>
                    <a:pt x="0" y="28"/>
                    <a:pt x="24" y="22"/>
                  </a:cubicBezTo>
                  <a:cubicBezTo>
                    <a:pt x="103" y="0"/>
                    <a:pt x="246" y="231"/>
                    <a:pt x="200" y="220"/>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567"/>
            <p:cNvSpPr/>
            <p:nvPr/>
          </p:nvSpPr>
          <p:spPr bwMode="auto">
            <a:xfrm>
              <a:off x="-7108032" y="-7861300"/>
              <a:ext cx="377825" cy="738188"/>
            </a:xfrm>
            <a:custGeom>
              <a:avLst/>
              <a:gdLst>
                <a:gd name="T0" fmla="*/ 0 w 101"/>
                <a:gd name="T1" fmla="*/ 169 h 197"/>
                <a:gd name="T2" fmla="*/ 50 w 101"/>
                <a:gd name="T3" fmla="*/ 29 h 197"/>
                <a:gd name="T4" fmla="*/ 61 w 101"/>
                <a:gd name="T5" fmla="*/ 11 h 197"/>
                <a:gd name="T6" fmla="*/ 0 w 101"/>
                <a:gd name="T7" fmla="*/ 169 h 197"/>
              </a:gdLst>
              <a:ahLst/>
              <a:cxnLst>
                <a:cxn ang="0">
                  <a:pos x="T0" y="T1"/>
                </a:cxn>
                <a:cxn ang="0">
                  <a:pos x="T2" y="T3"/>
                </a:cxn>
                <a:cxn ang="0">
                  <a:pos x="T4" y="T5"/>
                </a:cxn>
                <a:cxn ang="0">
                  <a:pos x="T6" y="T7"/>
                </a:cxn>
              </a:cxnLst>
              <a:rect l="0" t="0" r="r" b="b"/>
              <a:pathLst>
                <a:path w="101" h="197">
                  <a:moveTo>
                    <a:pt x="0" y="169"/>
                  </a:moveTo>
                  <a:cubicBezTo>
                    <a:pt x="39" y="146"/>
                    <a:pt x="54" y="71"/>
                    <a:pt x="50" y="29"/>
                  </a:cubicBezTo>
                  <a:cubicBezTo>
                    <a:pt x="49" y="13"/>
                    <a:pt x="49" y="0"/>
                    <a:pt x="61" y="11"/>
                  </a:cubicBezTo>
                  <a:cubicBezTo>
                    <a:pt x="101" y="47"/>
                    <a:pt x="9" y="197"/>
                    <a:pt x="0" y="16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568"/>
            <p:cNvSpPr/>
            <p:nvPr/>
          </p:nvSpPr>
          <p:spPr bwMode="auto">
            <a:xfrm>
              <a:off x="-7404894" y="-8320088"/>
              <a:ext cx="727075" cy="461963"/>
            </a:xfrm>
            <a:custGeom>
              <a:avLst/>
              <a:gdLst>
                <a:gd name="T0" fmla="*/ 163 w 194"/>
                <a:gd name="T1" fmla="*/ 123 h 123"/>
                <a:gd name="T2" fmla="*/ 30 w 194"/>
                <a:gd name="T3" fmla="*/ 42 h 123"/>
                <a:gd name="T4" fmla="*/ 14 w 194"/>
                <a:gd name="T5" fmla="*/ 27 h 123"/>
                <a:gd name="T6" fmla="*/ 163 w 194"/>
                <a:gd name="T7" fmla="*/ 123 h 123"/>
              </a:gdLst>
              <a:ahLst/>
              <a:cxnLst>
                <a:cxn ang="0">
                  <a:pos x="T0" y="T1"/>
                </a:cxn>
                <a:cxn ang="0">
                  <a:pos x="T2" y="T3"/>
                </a:cxn>
                <a:cxn ang="0">
                  <a:pos x="T4" y="T5"/>
                </a:cxn>
                <a:cxn ang="0">
                  <a:pos x="T6" y="T7"/>
                </a:cxn>
              </a:cxnLst>
              <a:rect l="0" t="0" r="r" b="b"/>
              <a:pathLst>
                <a:path w="194" h="123">
                  <a:moveTo>
                    <a:pt x="163" y="123"/>
                  </a:moveTo>
                  <a:cubicBezTo>
                    <a:pt x="148" y="81"/>
                    <a:pt x="74" y="49"/>
                    <a:pt x="30" y="42"/>
                  </a:cubicBezTo>
                  <a:cubicBezTo>
                    <a:pt x="14" y="39"/>
                    <a:pt x="0" y="35"/>
                    <a:pt x="14" y="27"/>
                  </a:cubicBezTo>
                  <a:cubicBezTo>
                    <a:pt x="60" y="0"/>
                    <a:pt x="194" y="121"/>
                    <a:pt x="163" y="123"/>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569"/>
            <p:cNvSpPr/>
            <p:nvPr/>
          </p:nvSpPr>
          <p:spPr bwMode="auto">
            <a:xfrm>
              <a:off x="-12081669" y="-6030913"/>
              <a:ext cx="971550" cy="828675"/>
            </a:xfrm>
            <a:custGeom>
              <a:avLst/>
              <a:gdLst>
                <a:gd name="T0" fmla="*/ 259 w 259"/>
                <a:gd name="T1" fmla="*/ 40 h 221"/>
                <a:gd name="T2" fmla="*/ 214 w 259"/>
                <a:gd name="T3" fmla="*/ 0 h 221"/>
                <a:gd name="T4" fmla="*/ 144 w 259"/>
                <a:gd name="T5" fmla="*/ 69 h 221"/>
                <a:gd name="T6" fmla="*/ 8 w 259"/>
                <a:gd name="T7" fmla="*/ 201 h 221"/>
                <a:gd name="T8" fmla="*/ 40 w 259"/>
                <a:gd name="T9" fmla="*/ 209 h 221"/>
                <a:gd name="T10" fmla="*/ 210 w 259"/>
                <a:gd name="T11" fmla="*/ 82 h 221"/>
                <a:gd name="T12" fmla="*/ 259 w 259"/>
                <a:gd name="T13" fmla="*/ 40 h 221"/>
              </a:gdLst>
              <a:ahLst/>
              <a:cxnLst>
                <a:cxn ang="0">
                  <a:pos x="T0" y="T1"/>
                </a:cxn>
                <a:cxn ang="0">
                  <a:pos x="T2" y="T3"/>
                </a:cxn>
                <a:cxn ang="0">
                  <a:pos x="T4" y="T5"/>
                </a:cxn>
                <a:cxn ang="0">
                  <a:pos x="T6" y="T7"/>
                </a:cxn>
                <a:cxn ang="0">
                  <a:pos x="T8" y="T9"/>
                </a:cxn>
                <a:cxn ang="0">
                  <a:pos x="T10" y="T11"/>
                </a:cxn>
                <a:cxn ang="0">
                  <a:pos x="T12" y="T13"/>
                </a:cxn>
              </a:cxnLst>
              <a:rect l="0" t="0" r="r" b="b"/>
              <a:pathLst>
                <a:path w="259" h="221">
                  <a:moveTo>
                    <a:pt x="259" y="40"/>
                  </a:moveTo>
                  <a:cubicBezTo>
                    <a:pt x="214" y="0"/>
                    <a:pt x="214" y="0"/>
                    <a:pt x="214" y="0"/>
                  </a:cubicBezTo>
                  <a:cubicBezTo>
                    <a:pt x="195" y="28"/>
                    <a:pt x="172" y="49"/>
                    <a:pt x="144" y="69"/>
                  </a:cubicBezTo>
                  <a:cubicBezTo>
                    <a:pt x="117" y="90"/>
                    <a:pt x="35" y="168"/>
                    <a:pt x="8" y="201"/>
                  </a:cubicBezTo>
                  <a:cubicBezTo>
                    <a:pt x="0" y="209"/>
                    <a:pt x="28" y="221"/>
                    <a:pt x="40" y="209"/>
                  </a:cubicBezTo>
                  <a:cubicBezTo>
                    <a:pt x="100" y="146"/>
                    <a:pt x="146" y="118"/>
                    <a:pt x="210" y="82"/>
                  </a:cubicBezTo>
                  <a:cubicBezTo>
                    <a:pt x="245" y="62"/>
                    <a:pt x="243" y="59"/>
                    <a:pt x="259" y="40"/>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570"/>
            <p:cNvSpPr/>
            <p:nvPr/>
          </p:nvSpPr>
          <p:spPr bwMode="auto">
            <a:xfrm>
              <a:off x="-10298907" y="-5846763"/>
              <a:ext cx="404813" cy="749300"/>
            </a:xfrm>
            <a:custGeom>
              <a:avLst/>
              <a:gdLst>
                <a:gd name="T0" fmla="*/ 75 w 108"/>
                <a:gd name="T1" fmla="*/ 8 h 200"/>
                <a:gd name="T2" fmla="*/ 0 w 108"/>
                <a:gd name="T3" fmla="*/ 0 h 200"/>
                <a:gd name="T4" fmla="*/ 59 w 108"/>
                <a:gd name="T5" fmla="*/ 61 h 200"/>
                <a:gd name="T6" fmla="*/ 62 w 108"/>
                <a:gd name="T7" fmla="*/ 158 h 200"/>
                <a:gd name="T8" fmla="*/ 88 w 108"/>
                <a:gd name="T9" fmla="*/ 196 h 200"/>
                <a:gd name="T10" fmla="*/ 87 w 108"/>
                <a:gd name="T11" fmla="*/ 161 h 200"/>
                <a:gd name="T12" fmla="*/ 82 w 108"/>
                <a:gd name="T13" fmla="*/ 56 h 200"/>
                <a:gd name="T14" fmla="*/ 75 w 108"/>
                <a:gd name="T15" fmla="*/ 8 h 2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200">
                  <a:moveTo>
                    <a:pt x="75" y="8"/>
                  </a:moveTo>
                  <a:cubicBezTo>
                    <a:pt x="0" y="0"/>
                    <a:pt x="0" y="0"/>
                    <a:pt x="0" y="0"/>
                  </a:cubicBezTo>
                  <a:cubicBezTo>
                    <a:pt x="16" y="2"/>
                    <a:pt x="58" y="43"/>
                    <a:pt x="59" y="61"/>
                  </a:cubicBezTo>
                  <a:cubicBezTo>
                    <a:pt x="63" y="101"/>
                    <a:pt x="60" y="121"/>
                    <a:pt x="62" y="158"/>
                  </a:cubicBezTo>
                  <a:cubicBezTo>
                    <a:pt x="63" y="172"/>
                    <a:pt x="65" y="200"/>
                    <a:pt x="88" y="196"/>
                  </a:cubicBezTo>
                  <a:cubicBezTo>
                    <a:pt x="93" y="195"/>
                    <a:pt x="108" y="173"/>
                    <a:pt x="87" y="161"/>
                  </a:cubicBezTo>
                  <a:cubicBezTo>
                    <a:pt x="85" y="159"/>
                    <a:pt x="87" y="65"/>
                    <a:pt x="82" y="56"/>
                  </a:cubicBezTo>
                  <a:cubicBezTo>
                    <a:pt x="81" y="54"/>
                    <a:pt x="76" y="14"/>
                    <a:pt x="75" y="8"/>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571"/>
            <p:cNvSpPr/>
            <p:nvPr/>
          </p:nvSpPr>
          <p:spPr bwMode="auto">
            <a:xfrm>
              <a:off x="-10230644" y="-8128000"/>
              <a:ext cx="1485900" cy="1609725"/>
            </a:xfrm>
            <a:custGeom>
              <a:avLst/>
              <a:gdLst>
                <a:gd name="T0" fmla="*/ 65 w 396"/>
                <a:gd name="T1" fmla="*/ 198 h 429"/>
                <a:gd name="T2" fmla="*/ 59 w 396"/>
                <a:gd name="T3" fmla="*/ 213 h 429"/>
                <a:gd name="T4" fmla="*/ 55 w 396"/>
                <a:gd name="T5" fmla="*/ 225 h 429"/>
                <a:gd name="T6" fmla="*/ 54 w 396"/>
                <a:gd name="T7" fmla="*/ 235 h 429"/>
                <a:gd name="T8" fmla="*/ 56 w 396"/>
                <a:gd name="T9" fmla="*/ 244 h 429"/>
                <a:gd name="T10" fmla="*/ 61 w 396"/>
                <a:gd name="T11" fmla="*/ 252 h 429"/>
                <a:gd name="T12" fmla="*/ 70 w 396"/>
                <a:gd name="T13" fmla="*/ 259 h 429"/>
                <a:gd name="T14" fmla="*/ 82 w 396"/>
                <a:gd name="T15" fmla="*/ 265 h 429"/>
                <a:gd name="T16" fmla="*/ 97 w 396"/>
                <a:gd name="T17" fmla="*/ 271 h 429"/>
                <a:gd name="T18" fmla="*/ 115 w 396"/>
                <a:gd name="T19" fmla="*/ 270 h 429"/>
                <a:gd name="T20" fmla="*/ 135 w 396"/>
                <a:gd name="T21" fmla="*/ 265 h 429"/>
                <a:gd name="T22" fmla="*/ 157 w 396"/>
                <a:gd name="T23" fmla="*/ 255 h 429"/>
                <a:gd name="T24" fmla="*/ 180 w 396"/>
                <a:gd name="T25" fmla="*/ 242 h 429"/>
                <a:gd name="T26" fmla="*/ 201 w 396"/>
                <a:gd name="T27" fmla="*/ 229 h 429"/>
                <a:gd name="T28" fmla="*/ 220 w 396"/>
                <a:gd name="T29" fmla="*/ 215 h 429"/>
                <a:gd name="T30" fmla="*/ 236 w 396"/>
                <a:gd name="T31" fmla="*/ 202 h 429"/>
                <a:gd name="T32" fmla="*/ 256 w 396"/>
                <a:gd name="T33" fmla="*/ 183 h 429"/>
                <a:gd name="T34" fmla="*/ 275 w 396"/>
                <a:gd name="T35" fmla="*/ 160 h 429"/>
                <a:gd name="T36" fmla="*/ 285 w 396"/>
                <a:gd name="T37" fmla="*/ 140 h 429"/>
                <a:gd name="T38" fmla="*/ 288 w 396"/>
                <a:gd name="T39" fmla="*/ 123 h 429"/>
                <a:gd name="T40" fmla="*/ 287 w 396"/>
                <a:gd name="T41" fmla="*/ 108 h 429"/>
                <a:gd name="T42" fmla="*/ 284 w 396"/>
                <a:gd name="T43" fmla="*/ 95 h 429"/>
                <a:gd name="T44" fmla="*/ 280 w 396"/>
                <a:gd name="T45" fmla="*/ 83 h 429"/>
                <a:gd name="T46" fmla="*/ 277 w 396"/>
                <a:gd name="T47" fmla="*/ 72 h 429"/>
                <a:gd name="T48" fmla="*/ 278 w 396"/>
                <a:gd name="T49" fmla="*/ 64 h 429"/>
                <a:gd name="T50" fmla="*/ 279 w 396"/>
                <a:gd name="T51" fmla="*/ 60 h 429"/>
                <a:gd name="T52" fmla="*/ 281 w 396"/>
                <a:gd name="T53" fmla="*/ 57 h 429"/>
                <a:gd name="T54" fmla="*/ 284 w 396"/>
                <a:gd name="T55" fmla="*/ 54 h 429"/>
                <a:gd name="T56" fmla="*/ 289 w 396"/>
                <a:gd name="T57" fmla="*/ 50 h 429"/>
                <a:gd name="T58" fmla="*/ 295 w 396"/>
                <a:gd name="T59" fmla="*/ 47 h 429"/>
                <a:gd name="T60" fmla="*/ 304 w 396"/>
                <a:gd name="T61" fmla="*/ 42 h 429"/>
                <a:gd name="T62" fmla="*/ 315 w 396"/>
                <a:gd name="T63" fmla="*/ 36 h 429"/>
                <a:gd name="T64" fmla="*/ 330 w 396"/>
                <a:gd name="T65" fmla="*/ 27 h 429"/>
                <a:gd name="T66" fmla="*/ 345 w 396"/>
                <a:gd name="T67" fmla="*/ 18 h 429"/>
                <a:gd name="T68" fmla="*/ 358 w 396"/>
                <a:gd name="T69" fmla="*/ 11 h 429"/>
                <a:gd name="T70" fmla="*/ 369 w 396"/>
                <a:gd name="T71" fmla="*/ 5 h 429"/>
                <a:gd name="T72" fmla="*/ 378 w 396"/>
                <a:gd name="T73" fmla="*/ 1 h 429"/>
                <a:gd name="T74" fmla="*/ 386 w 396"/>
                <a:gd name="T75" fmla="*/ 0 h 429"/>
                <a:gd name="T76" fmla="*/ 391 w 396"/>
                <a:gd name="T77" fmla="*/ 2 h 429"/>
                <a:gd name="T78" fmla="*/ 394 w 396"/>
                <a:gd name="T79" fmla="*/ 8 h 429"/>
                <a:gd name="T80" fmla="*/ 396 w 396"/>
                <a:gd name="T81" fmla="*/ 18 h 429"/>
                <a:gd name="T82" fmla="*/ 396 w 396"/>
                <a:gd name="T83" fmla="*/ 29 h 429"/>
                <a:gd name="T84" fmla="*/ 394 w 396"/>
                <a:gd name="T85" fmla="*/ 40 h 429"/>
                <a:gd name="T86" fmla="*/ 391 w 396"/>
                <a:gd name="T87" fmla="*/ 52 h 429"/>
                <a:gd name="T88" fmla="*/ 386 w 396"/>
                <a:gd name="T89" fmla="*/ 64 h 429"/>
                <a:gd name="T90" fmla="*/ 380 w 396"/>
                <a:gd name="T91" fmla="*/ 77 h 429"/>
                <a:gd name="T92" fmla="*/ 372 w 396"/>
                <a:gd name="T93" fmla="*/ 91 h 429"/>
                <a:gd name="T94" fmla="*/ 363 w 396"/>
                <a:gd name="T95" fmla="*/ 106 h 429"/>
                <a:gd name="T96" fmla="*/ 324 w 396"/>
                <a:gd name="T97" fmla="*/ 236 h 429"/>
                <a:gd name="T98" fmla="*/ 311 w 396"/>
                <a:gd name="T99" fmla="*/ 276 h 429"/>
                <a:gd name="T100" fmla="*/ 61 w 396"/>
                <a:gd name="T101" fmla="*/ 420 h 429"/>
                <a:gd name="T102" fmla="*/ 49 w 396"/>
                <a:gd name="T103" fmla="*/ 419 h 429"/>
                <a:gd name="T104" fmla="*/ 39 w 396"/>
                <a:gd name="T105" fmla="*/ 417 h 429"/>
                <a:gd name="T106" fmla="*/ 30 w 396"/>
                <a:gd name="T107" fmla="*/ 41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29">
                  <a:moveTo>
                    <a:pt x="0" y="357"/>
                  </a:moveTo>
                  <a:cubicBezTo>
                    <a:pt x="69" y="190"/>
                    <a:pt x="69" y="190"/>
                    <a:pt x="69" y="190"/>
                  </a:cubicBezTo>
                  <a:cubicBezTo>
                    <a:pt x="67" y="194"/>
                    <a:pt x="67" y="194"/>
                    <a:pt x="67" y="194"/>
                  </a:cubicBezTo>
                  <a:cubicBezTo>
                    <a:pt x="65" y="198"/>
                    <a:pt x="65" y="198"/>
                    <a:pt x="65" y="198"/>
                  </a:cubicBezTo>
                  <a:cubicBezTo>
                    <a:pt x="63" y="202"/>
                    <a:pt x="63" y="202"/>
                    <a:pt x="63" y="202"/>
                  </a:cubicBezTo>
                  <a:cubicBezTo>
                    <a:pt x="62" y="206"/>
                    <a:pt x="62" y="206"/>
                    <a:pt x="62" y="206"/>
                  </a:cubicBezTo>
                  <a:cubicBezTo>
                    <a:pt x="60" y="209"/>
                    <a:pt x="60" y="209"/>
                    <a:pt x="60" y="209"/>
                  </a:cubicBezTo>
                  <a:cubicBezTo>
                    <a:pt x="59" y="213"/>
                    <a:pt x="59" y="213"/>
                    <a:pt x="59" y="213"/>
                  </a:cubicBezTo>
                  <a:cubicBezTo>
                    <a:pt x="58" y="216"/>
                    <a:pt x="58" y="216"/>
                    <a:pt x="58" y="216"/>
                  </a:cubicBezTo>
                  <a:cubicBezTo>
                    <a:pt x="57" y="219"/>
                    <a:pt x="57" y="219"/>
                    <a:pt x="57" y="219"/>
                  </a:cubicBezTo>
                  <a:cubicBezTo>
                    <a:pt x="56" y="222"/>
                    <a:pt x="56" y="222"/>
                    <a:pt x="56" y="222"/>
                  </a:cubicBezTo>
                  <a:cubicBezTo>
                    <a:pt x="55" y="225"/>
                    <a:pt x="55" y="225"/>
                    <a:pt x="55" y="225"/>
                  </a:cubicBezTo>
                  <a:cubicBezTo>
                    <a:pt x="55" y="228"/>
                    <a:pt x="55" y="228"/>
                    <a:pt x="55" y="228"/>
                  </a:cubicBezTo>
                  <a:cubicBezTo>
                    <a:pt x="54" y="230"/>
                    <a:pt x="54" y="230"/>
                    <a:pt x="54" y="230"/>
                  </a:cubicBezTo>
                  <a:cubicBezTo>
                    <a:pt x="54" y="233"/>
                    <a:pt x="54" y="233"/>
                    <a:pt x="54" y="233"/>
                  </a:cubicBezTo>
                  <a:cubicBezTo>
                    <a:pt x="54" y="235"/>
                    <a:pt x="54" y="235"/>
                    <a:pt x="54" y="235"/>
                  </a:cubicBezTo>
                  <a:cubicBezTo>
                    <a:pt x="54" y="238"/>
                    <a:pt x="54" y="238"/>
                    <a:pt x="54" y="238"/>
                  </a:cubicBezTo>
                  <a:cubicBezTo>
                    <a:pt x="55" y="240"/>
                    <a:pt x="55" y="240"/>
                    <a:pt x="55" y="240"/>
                  </a:cubicBezTo>
                  <a:cubicBezTo>
                    <a:pt x="55" y="242"/>
                    <a:pt x="55" y="242"/>
                    <a:pt x="55" y="242"/>
                  </a:cubicBezTo>
                  <a:cubicBezTo>
                    <a:pt x="56" y="244"/>
                    <a:pt x="56" y="244"/>
                    <a:pt x="56" y="244"/>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3"/>
                    <a:pt x="63" y="253"/>
                    <a:pt x="63" y="253"/>
                  </a:cubicBezTo>
                  <a:cubicBezTo>
                    <a:pt x="65" y="255"/>
                    <a:pt x="65" y="255"/>
                    <a:pt x="65" y="255"/>
                  </a:cubicBezTo>
                  <a:cubicBezTo>
                    <a:pt x="67" y="257"/>
                    <a:pt x="67" y="257"/>
                    <a:pt x="67" y="257"/>
                  </a:cubicBezTo>
                  <a:cubicBezTo>
                    <a:pt x="70" y="259"/>
                    <a:pt x="70" y="259"/>
                    <a:pt x="70" y="259"/>
                  </a:cubicBezTo>
                  <a:cubicBezTo>
                    <a:pt x="72" y="260"/>
                    <a:pt x="72" y="260"/>
                    <a:pt x="72" y="260"/>
                  </a:cubicBezTo>
                  <a:cubicBezTo>
                    <a:pt x="75" y="262"/>
                    <a:pt x="75" y="262"/>
                    <a:pt x="75" y="262"/>
                  </a:cubicBezTo>
                  <a:cubicBezTo>
                    <a:pt x="79" y="264"/>
                    <a:pt x="79" y="264"/>
                    <a:pt x="79" y="264"/>
                  </a:cubicBezTo>
                  <a:cubicBezTo>
                    <a:pt x="82" y="265"/>
                    <a:pt x="82" y="265"/>
                    <a:pt x="82" y="265"/>
                  </a:cubicBezTo>
                  <a:cubicBezTo>
                    <a:pt x="86" y="267"/>
                    <a:pt x="86" y="267"/>
                    <a:pt x="86" y="267"/>
                  </a:cubicBezTo>
                  <a:cubicBezTo>
                    <a:pt x="90" y="269"/>
                    <a:pt x="90" y="269"/>
                    <a:pt x="90" y="269"/>
                  </a:cubicBezTo>
                  <a:cubicBezTo>
                    <a:pt x="93" y="270"/>
                    <a:pt x="93" y="270"/>
                    <a:pt x="93" y="270"/>
                  </a:cubicBezTo>
                  <a:cubicBezTo>
                    <a:pt x="97" y="271"/>
                    <a:pt x="97" y="271"/>
                    <a:pt x="97" y="271"/>
                  </a:cubicBezTo>
                  <a:cubicBezTo>
                    <a:pt x="101" y="271"/>
                    <a:pt x="101" y="271"/>
                    <a:pt x="101" y="271"/>
                  </a:cubicBezTo>
                  <a:cubicBezTo>
                    <a:pt x="106" y="271"/>
                    <a:pt x="106" y="271"/>
                    <a:pt x="106" y="271"/>
                  </a:cubicBezTo>
                  <a:cubicBezTo>
                    <a:pt x="110" y="271"/>
                    <a:pt x="110" y="271"/>
                    <a:pt x="110" y="271"/>
                  </a:cubicBezTo>
                  <a:cubicBezTo>
                    <a:pt x="115" y="270"/>
                    <a:pt x="115" y="270"/>
                    <a:pt x="115" y="270"/>
                  </a:cubicBezTo>
                  <a:cubicBezTo>
                    <a:pt x="120" y="269"/>
                    <a:pt x="120" y="269"/>
                    <a:pt x="120" y="269"/>
                  </a:cubicBezTo>
                  <a:cubicBezTo>
                    <a:pt x="125" y="268"/>
                    <a:pt x="125" y="268"/>
                    <a:pt x="125" y="268"/>
                  </a:cubicBezTo>
                  <a:cubicBezTo>
                    <a:pt x="130" y="267"/>
                    <a:pt x="130" y="267"/>
                    <a:pt x="130" y="267"/>
                  </a:cubicBezTo>
                  <a:cubicBezTo>
                    <a:pt x="135" y="265"/>
                    <a:pt x="135" y="265"/>
                    <a:pt x="135" y="265"/>
                  </a:cubicBezTo>
                  <a:cubicBezTo>
                    <a:pt x="141" y="263"/>
                    <a:pt x="141" y="263"/>
                    <a:pt x="141" y="263"/>
                  </a:cubicBezTo>
                  <a:cubicBezTo>
                    <a:pt x="146" y="260"/>
                    <a:pt x="146" y="260"/>
                    <a:pt x="146" y="260"/>
                  </a:cubicBezTo>
                  <a:cubicBezTo>
                    <a:pt x="152" y="258"/>
                    <a:pt x="152" y="258"/>
                    <a:pt x="152" y="258"/>
                  </a:cubicBezTo>
                  <a:cubicBezTo>
                    <a:pt x="157" y="255"/>
                    <a:pt x="157" y="255"/>
                    <a:pt x="157" y="255"/>
                  </a:cubicBezTo>
                  <a:cubicBezTo>
                    <a:pt x="163" y="252"/>
                    <a:pt x="163" y="252"/>
                    <a:pt x="163" y="252"/>
                  </a:cubicBezTo>
                  <a:cubicBezTo>
                    <a:pt x="169" y="249"/>
                    <a:pt x="169" y="249"/>
                    <a:pt x="169" y="249"/>
                  </a:cubicBezTo>
                  <a:cubicBezTo>
                    <a:pt x="174" y="246"/>
                    <a:pt x="174" y="246"/>
                    <a:pt x="174" y="246"/>
                  </a:cubicBezTo>
                  <a:cubicBezTo>
                    <a:pt x="180" y="242"/>
                    <a:pt x="180" y="242"/>
                    <a:pt x="180" y="242"/>
                  </a:cubicBezTo>
                  <a:cubicBezTo>
                    <a:pt x="185" y="239"/>
                    <a:pt x="185" y="239"/>
                    <a:pt x="185" y="239"/>
                  </a:cubicBezTo>
                  <a:cubicBezTo>
                    <a:pt x="191" y="236"/>
                    <a:pt x="191" y="236"/>
                    <a:pt x="191" y="236"/>
                  </a:cubicBezTo>
                  <a:cubicBezTo>
                    <a:pt x="196" y="232"/>
                    <a:pt x="196" y="232"/>
                    <a:pt x="196" y="232"/>
                  </a:cubicBezTo>
                  <a:cubicBezTo>
                    <a:pt x="201" y="229"/>
                    <a:pt x="201" y="229"/>
                    <a:pt x="201" y="229"/>
                  </a:cubicBezTo>
                  <a:cubicBezTo>
                    <a:pt x="206" y="225"/>
                    <a:pt x="206" y="225"/>
                    <a:pt x="206" y="225"/>
                  </a:cubicBezTo>
                  <a:cubicBezTo>
                    <a:pt x="211" y="221"/>
                    <a:pt x="211" y="221"/>
                    <a:pt x="211" y="221"/>
                  </a:cubicBezTo>
                  <a:cubicBezTo>
                    <a:pt x="216" y="218"/>
                    <a:pt x="216" y="218"/>
                    <a:pt x="216" y="218"/>
                  </a:cubicBezTo>
                  <a:cubicBezTo>
                    <a:pt x="220" y="215"/>
                    <a:pt x="220" y="215"/>
                    <a:pt x="220" y="215"/>
                  </a:cubicBezTo>
                  <a:cubicBezTo>
                    <a:pt x="225" y="211"/>
                    <a:pt x="225" y="211"/>
                    <a:pt x="225" y="211"/>
                  </a:cubicBezTo>
                  <a:cubicBezTo>
                    <a:pt x="229" y="208"/>
                    <a:pt x="229" y="208"/>
                    <a:pt x="229" y="208"/>
                  </a:cubicBezTo>
                  <a:cubicBezTo>
                    <a:pt x="233" y="205"/>
                    <a:pt x="233" y="205"/>
                    <a:pt x="233" y="205"/>
                  </a:cubicBezTo>
                  <a:cubicBezTo>
                    <a:pt x="236" y="202"/>
                    <a:pt x="236" y="202"/>
                    <a:pt x="236" y="202"/>
                  </a:cubicBezTo>
                  <a:cubicBezTo>
                    <a:pt x="239" y="199"/>
                    <a:pt x="239" y="199"/>
                    <a:pt x="239" y="199"/>
                  </a:cubicBezTo>
                  <a:cubicBezTo>
                    <a:pt x="242" y="196"/>
                    <a:pt x="242" y="196"/>
                    <a:pt x="242" y="196"/>
                  </a:cubicBezTo>
                  <a:cubicBezTo>
                    <a:pt x="250" y="190"/>
                    <a:pt x="250" y="190"/>
                    <a:pt x="250" y="190"/>
                  </a:cubicBezTo>
                  <a:cubicBezTo>
                    <a:pt x="256" y="183"/>
                    <a:pt x="256" y="183"/>
                    <a:pt x="256" y="183"/>
                  </a:cubicBezTo>
                  <a:cubicBezTo>
                    <a:pt x="262" y="177"/>
                    <a:pt x="262" y="177"/>
                    <a:pt x="262" y="177"/>
                  </a:cubicBezTo>
                  <a:cubicBezTo>
                    <a:pt x="267" y="171"/>
                    <a:pt x="267" y="171"/>
                    <a:pt x="267" y="171"/>
                  </a:cubicBezTo>
                  <a:cubicBezTo>
                    <a:pt x="271" y="165"/>
                    <a:pt x="271" y="165"/>
                    <a:pt x="271" y="165"/>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0"/>
                    <a:pt x="285" y="140"/>
                    <a:pt x="285" y="140"/>
                  </a:cubicBezTo>
                  <a:cubicBezTo>
                    <a:pt x="286" y="136"/>
                    <a:pt x="286" y="136"/>
                    <a:pt x="286" y="136"/>
                  </a:cubicBezTo>
                  <a:cubicBezTo>
                    <a:pt x="287" y="131"/>
                    <a:pt x="287" y="131"/>
                    <a:pt x="287" y="131"/>
                  </a:cubicBezTo>
                  <a:cubicBezTo>
                    <a:pt x="288" y="127"/>
                    <a:pt x="288" y="127"/>
                    <a:pt x="288" y="127"/>
                  </a:cubicBezTo>
                  <a:cubicBezTo>
                    <a:pt x="288" y="123"/>
                    <a:pt x="288" y="123"/>
                    <a:pt x="288" y="123"/>
                  </a:cubicBezTo>
                  <a:cubicBezTo>
                    <a:pt x="288" y="119"/>
                    <a:pt x="288" y="119"/>
                    <a:pt x="288" y="119"/>
                  </a:cubicBezTo>
                  <a:cubicBezTo>
                    <a:pt x="288" y="116"/>
                    <a:pt x="288" y="116"/>
                    <a:pt x="288" y="116"/>
                  </a:cubicBezTo>
                  <a:cubicBezTo>
                    <a:pt x="288" y="112"/>
                    <a:pt x="288" y="112"/>
                    <a:pt x="288" y="112"/>
                  </a:cubicBezTo>
                  <a:cubicBezTo>
                    <a:pt x="287" y="108"/>
                    <a:pt x="287" y="108"/>
                    <a:pt x="287" y="108"/>
                  </a:cubicBezTo>
                  <a:cubicBezTo>
                    <a:pt x="286" y="105"/>
                    <a:pt x="286" y="105"/>
                    <a:pt x="286" y="105"/>
                  </a:cubicBezTo>
                  <a:cubicBezTo>
                    <a:pt x="286" y="102"/>
                    <a:pt x="286" y="102"/>
                    <a:pt x="286" y="102"/>
                  </a:cubicBezTo>
                  <a:cubicBezTo>
                    <a:pt x="285" y="98"/>
                    <a:pt x="285" y="98"/>
                    <a:pt x="285" y="98"/>
                  </a:cubicBezTo>
                  <a:cubicBezTo>
                    <a:pt x="284" y="95"/>
                    <a:pt x="284" y="95"/>
                    <a:pt x="284" y="95"/>
                  </a:cubicBezTo>
                  <a:cubicBezTo>
                    <a:pt x="283" y="92"/>
                    <a:pt x="283" y="92"/>
                    <a:pt x="283" y="92"/>
                  </a:cubicBezTo>
                  <a:cubicBezTo>
                    <a:pt x="281" y="89"/>
                    <a:pt x="281" y="89"/>
                    <a:pt x="281" y="89"/>
                  </a:cubicBezTo>
                  <a:cubicBezTo>
                    <a:pt x="280" y="86"/>
                    <a:pt x="280" y="86"/>
                    <a:pt x="280" y="86"/>
                  </a:cubicBezTo>
                  <a:cubicBezTo>
                    <a:pt x="280" y="83"/>
                    <a:pt x="280" y="83"/>
                    <a:pt x="280" y="83"/>
                  </a:cubicBezTo>
                  <a:cubicBezTo>
                    <a:pt x="279" y="80"/>
                    <a:pt x="279" y="80"/>
                    <a:pt x="279" y="80"/>
                  </a:cubicBezTo>
                  <a:cubicBezTo>
                    <a:pt x="278" y="77"/>
                    <a:pt x="278" y="77"/>
                    <a:pt x="278" y="77"/>
                  </a:cubicBezTo>
                  <a:cubicBezTo>
                    <a:pt x="278" y="74"/>
                    <a:pt x="278" y="74"/>
                    <a:pt x="278" y="74"/>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59"/>
                    <a:pt x="279" y="59"/>
                    <a:pt x="279" y="59"/>
                  </a:cubicBezTo>
                  <a:cubicBezTo>
                    <a:pt x="280" y="58"/>
                    <a:pt x="280" y="58"/>
                    <a:pt x="280" y="58"/>
                  </a:cubicBezTo>
                  <a:cubicBezTo>
                    <a:pt x="280" y="58"/>
                    <a:pt x="280" y="58"/>
                    <a:pt x="280" y="58"/>
                  </a:cubicBezTo>
                  <a:cubicBezTo>
                    <a:pt x="281" y="57"/>
                    <a:pt x="281" y="57"/>
                    <a:pt x="281" y="57"/>
                  </a:cubicBezTo>
                  <a:cubicBezTo>
                    <a:pt x="282" y="56"/>
                    <a:pt x="282" y="56"/>
                    <a:pt x="282" y="56"/>
                  </a:cubicBezTo>
                  <a:cubicBezTo>
                    <a:pt x="282" y="55"/>
                    <a:pt x="282" y="55"/>
                    <a:pt x="282" y="55"/>
                  </a:cubicBezTo>
                  <a:cubicBezTo>
                    <a:pt x="283" y="55"/>
                    <a:pt x="283" y="55"/>
                    <a:pt x="283" y="55"/>
                  </a:cubicBezTo>
                  <a:cubicBezTo>
                    <a:pt x="284" y="54"/>
                    <a:pt x="284" y="54"/>
                    <a:pt x="284" y="54"/>
                  </a:cubicBezTo>
                  <a:cubicBezTo>
                    <a:pt x="285" y="53"/>
                    <a:pt x="285" y="53"/>
                    <a:pt x="285" y="53"/>
                  </a:cubicBezTo>
                  <a:cubicBezTo>
                    <a:pt x="286" y="52"/>
                    <a:pt x="286" y="52"/>
                    <a:pt x="286" y="52"/>
                  </a:cubicBezTo>
                  <a:cubicBezTo>
                    <a:pt x="287" y="51"/>
                    <a:pt x="287" y="51"/>
                    <a:pt x="287" y="51"/>
                  </a:cubicBezTo>
                  <a:cubicBezTo>
                    <a:pt x="289" y="50"/>
                    <a:pt x="289" y="50"/>
                    <a:pt x="289" y="50"/>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4"/>
                    <a:pt x="299" y="44"/>
                    <a:pt x="299" y="44"/>
                  </a:cubicBezTo>
                  <a:cubicBezTo>
                    <a:pt x="302" y="43"/>
                    <a:pt x="302" y="43"/>
                    <a:pt x="302" y="43"/>
                  </a:cubicBezTo>
                  <a:cubicBezTo>
                    <a:pt x="304" y="42"/>
                    <a:pt x="304" y="42"/>
                    <a:pt x="304" y="42"/>
                  </a:cubicBezTo>
                  <a:cubicBezTo>
                    <a:pt x="307" y="40"/>
                    <a:pt x="307" y="40"/>
                    <a:pt x="307" y="40"/>
                  </a:cubicBezTo>
                  <a:cubicBezTo>
                    <a:pt x="309" y="39"/>
                    <a:pt x="309" y="39"/>
                    <a:pt x="309" y="39"/>
                  </a:cubicBezTo>
                  <a:cubicBezTo>
                    <a:pt x="312" y="37"/>
                    <a:pt x="312" y="37"/>
                    <a:pt x="312" y="37"/>
                  </a:cubicBezTo>
                  <a:cubicBezTo>
                    <a:pt x="315" y="36"/>
                    <a:pt x="315" y="36"/>
                    <a:pt x="315" y="36"/>
                  </a:cubicBezTo>
                  <a:cubicBezTo>
                    <a:pt x="318" y="34"/>
                    <a:pt x="318" y="34"/>
                    <a:pt x="318" y="34"/>
                  </a:cubicBezTo>
                  <a:cubicBezTo>
                    <a:pt x="322" y="32"/>
                    <a:pt x="322" y="32"/>
                    <a:pt x="322" y="32"/>
                  </a:cubicBezTo>
                  <a:cubicBezTo>
                    <a:pt x="326" y="29"/>
                    <a:pt x="326" y="29"/>
                    <a:pt x="326" y="29"/>
                  </a:cubicBezTo>
                  <a:cubicBezTo>
                    <a:pt x="330" y="27"/>
                    <a:pt x="330" y="27"/>
                    <a:pt x="330" y="27"/>
                  </a:cubicBezTo>
                  <a:cubicBezTo>
                    <a:pt x="334" y="25"/>
                    <a:pt x="334" y="25"/>
                    <a:pt x="334" y="25"/>
                  </a:cubicBezTo>
                  <a:cubicBezTo>
                    <a:pt x="338" y="23"/>
                    <a:pt x="338" y="23"/>
                    <a:pt x="338" y="23"/>
                  </a:cubicBezTo>
                  <a:cubicBezTo>
                    <a:pt x="341" y="20"/>
                    <a:pt x="341" y="20"/>
                    <a:pt x="341" y="20"/>
                  </a:cubicBezTo>
                  <a:cubicBezTo>
                    <a:pt x="345" y="18"/>
                    <a:pt x="345" y="18"/>
                    <a:pt x="345" y="18"/>
                  </a:cubicBezTo>
                  <a:cubicBezTo>
                    <a:pt x="348" y="16"/>
                    <a:pt x="348" y="16"/>
                    <a:pt x="348" y="16"/>
                  </a:cubicBezTo>
                  <a:cubicBezTo>
                    <a:pt x="352" y="14"/>
                    <a:pt x="352" y="14"/>
                    <a:pt x="352" y="14"/>
                  </a:cubicBezTo>
                  <a:cubicBezTo>
                    <a:pt x="355" y="13"/>
                    <a:pt x="355" y="13"/>
                    <a:pt x="355" y="13"/>
                  </a:cubicBezTo>
                  <a:cubicBezTo>
                    <a:pt x="358" y="11"/>
                    <a:pt x="358" y="11"/>
                    <a:pt x="358" y="11"/>
                  </a:cubicBezTo>
                  <a:cubicBezTo>
                    <a:pt x="361" y="9"/>
                    <a:pt x="361" y="9"/>
                    <a:pt x="361" y="9"/>
                  </a:cubicBezTo>
                  <a:cubicBezTo>
                    <a:pt x="364" y="8"/>
                    <a:pt x="364" y="8"/>
                    <a:pt x="364" y="8"/>
                  </a:cubicBezTo>
                  <a:cubicBezTo>
                    <a:pt x="366" y="6"/>
                    <a:pt x="366" y="6"/>
                    <a:pt x="366" y="6"/>
                  </a:cubicBezTo>
                  <a:cubicBezTo>
                    <a:pt x="369" y="5"/>
                    <a:pt x="369" y="5"/>
                    <a:pt x="369" y="5"/>
                  </a:cubicBezTo>
                  <a:cubicBezTo>
                    <a:pt x="372" y="4"/>
                    <a:pt x="372" y="4"/>
                    <a:pt x="372" y="4"/>
                  </a:cubicBezTo>
                  <a:cubicBezTo>
                    <a:pt x="374" y="3"/>
                    <a:pt x="374" y="3"/>
                    <a:pt x="374" y="3"/>
                  </a:cubicBezTo>
                  <a:cubicBezTo>
                    <a:pt x="376" y="2"/>
                    <a:pt x="376" y="2"/>
                    <a:pt x="376" y="2"/>
                  </a:cubicBezTo>
                  <a:cubicBezTo>
                    <a:pt x="378" y="1"/>
                    <a:pt x="378" y="1"/>
                    <a:pt x="378" y="1"/>
                  </a:cubicBezTo>
                  <a:cubicBezTo>
                    <a:pt x="380" y="0"/>
                    <a:pt x="380" y="0"/>
                    <a:pt x="380" y="0"/>
                  </a:cubicBezTo>
                  <a:cubicBezTo>
                    <a:pt x="382" y="0"/>
                    <a:pt x="382" y="0"/>
                    <a:pt x="382" y="0"/>
                  </a:cubicBezTo>
                  <a:cubicBezTo>
                    <a:pt x="384" y="0"/>
                    <a:pt x="384" y="0"/>
                    <a:pt x="384" y="0"/>
                  </a:cubicBezTo>
                  <a:cubicBezTo>
                    <a:pt x="386" y="0"/>
                    <a:pt x="386" y="0"/>
                    <a:pt x="386" y="0"/>
                  </a:cubicBezTo>
                  <a:cubicBezTo>
                    <a:pt x="387" y="0"/>
                    <a:pt x="387" y="0"/>
                    <a:pt x="387" y="0"/>
                  </a:cubicBezTo>
                  <a:cubicBezTo>
                    <a:pt x="389" y="1"/>
                    <a:pt x="389" y="1"/>
                    <a:pt x="389" y="1"/>
                  </a:cubicBezTo>
                  <a:cubicBezTo>
                    <a:pt x="390" y="1"/>
                    <a:pt x="390" y="1"/>
                    <a:pt x="390" y="1"/>
                  </a:cubicBezTo>
                  <a:cubicBezTo>
                    <a:pt x="391" y="2"/>
                    <a:pt x="391" y="2"/>
                    <a:pt x="391" y="2"/>
                  </a:cubicBezTo>
                  <a:cubicBezTo>
                    <a:pt x="392" y="3"/>
                    <a:pt x="392" y="3"/>
                    <a:pt x="392" y="3"/>
                  </a:cubicBezTo>
                  <a:cubicBezTo>
                    <a:pt x="393" y="5"/>
                    <a:pt x="393" y="5"/>
                    <a:pt x="393" y="5"/>
                  </a:cubicBezTo>
                  <a:cubicBezTo>
                    <a:pt x="394" y="6"/>
                    <a:pt x="394" y="6"/>
                    <a:pt x="394" y="6"/>
                  </a:cubicBezTo>
                  <a:cubicBezTo>
                    <a:pt x="394" y="8"/>
                    <a:pt x="394" y="8"/>
                    <a:pt x="394" y="8"/>
                  </a:cubicBezTo>
                  <a:cubicBezTo>
                    <a:pt x="395" y="10"/>
                    <a:pt x="395" y="10"/>
                    <a:pt x="395" y="10"/>
                  </a:cubicBezTo>
                  <a:cubicBezTo>
                    <a:pt x="395" y="12"/>
                    <a:pt x="395" y="12"/>
                    <a:pt x="395" y="12"/>
                  </a:cubicBezTo>
                  <a:cubicBezTo>
                    <a:pt x="396" y="15"/>
                    <a:pt x="396" y="15"/>
                    <a:pt x="396" y="15"/>
                  </a:cubicBezTo>
                  <a:cubicBezTo>
                    <a:pt x="396" y="18"/>
                    <a:pt x="396" y="18"/>
                    <a:pt x="396" y="18"/>
                  </a:cubicBezTo>
                  <a:cubicBezTo>
                    <a:pt x="396" y="21"/>
                    <a:pt x="396" y="21"/>
                    <a:pt x="396" y="21"/>
                  </a:cubicBezTo>
                  <a:cubicBezTo>
                    <a:pt x="396" y="23"/>
                    <a:pt x="396" y="23"/>
                    <a:pt x="396" y="23"/>
                  </a:cubicBezTo>
                  <a:cubicBezTo>
                    <a:pt x="396" y="26"/>
                    <a:pt x="396" y="26"/>
                    <a:pt x="396" y="26"/>
                  </a:cubicBezTo>
                  <a:cubicBezTo>
                    <a:pt x="396" y="29"/>
                    <a:pt x="396" y="29"/>
                    <a:pt x="396" y="29"/>
                  </a:cubicBezTo>
                  <a:cubicBezTo>
                    <a:pt x="395" y="32"/>
                    <a:pt x="395" y="32"/>
                    <a:pt x="395" y="32"/>
                  </a:cubicBezTo>
                  <a:cubicBezTo>
                    <a:pt x="395" y="35"/>
                    <a:pt x="395" y="35"/>
                    <a:pt x="395" y="35"/>
                  </a:cubicBezTo>
                  <a:cubicBezTo>
                    <a:pt x="394" y="37"/>
                    <a:pt x="394" y="37"/>
                    <a:pt x="394" y="37"/>
                  </a:cubicBezTo>
                  <a:cubicBezTo>
                    <a:pt x="394" y="40"/>
                    <a:pt x="394" y="40"/>
                    <a:pt x="394" y="40"/>
                  </a:cubicBezTo>
                  <a:cubicBezTo>
                    <a:pt x="393" y="43"/>
                    <a:pt x="393" y="43"/>
                    <a:pt x="393" y="43"/>
                  </a:cubicBezTo>
                  <a:cubicBezTo>
                    <a:pt x="392" y="46"/>
                    <a:pt x="392" y="46"/>
                    <a:pt x="392" y="46"/>
                  </a:cubicBezTo>
                  <a:cubicBezTo>
                    <a:pt x="392" y="49"/>
                    <a:pt x="392" y="49"/>
                    <a:pt x="392" y="49"/>
                  </a:cubicBezTo>
                  <a:cubicBezTo>
                    <a:pt x="391" y="52"/>
                    <a:pt x="391" y="52"/>
                    <a:pt x="391" y="52"/>
                  </a:cubicBezTo>
                  <a:cubicBezTo>
                    <a:pt x="389" y="55"/>
                    <a:pt x="389" y="55"/>
                    <a:pt x="389" y="55"/>
                  </a:cubicBezTo>
                  <a:cubicBezTo>
                    <a:pt x="388" y="58"/>
                    <a:pt x="388" y="58"/>
                    <a:pt x="388" y="58"/>
                  </a:cubicBezTo>
                  <a:cubicBezTo>
                    <a:pt x="387" y="61"/>
                    <a:pt x="387" y="61"/>
                    <a:pt x="387" y="61"/>
                  </a:cubicBezTo>
                  <a:cubicBezTo>
                    <a:pt x="386" y="64"/>
                    <a:pt x="386" y="64"/>
                    <a:pt x="386" y="64"/>
                  </a:cubicBezTo>
                  <a:cubicBezTo>
                    <a:pt x="384" y="67"/>
                    <a:pt x="384" y="67"/>
                    <a:pt x="384" y="67"/>
                  </a:cubicBezTo>
                  <a:cubicBezTo>
                    <a:pt x="383" y="71"/>
                    <a:pt x="383" y="71"/>
                    <a:pt x="383" y="71"/>
                  </a:cubicBezTo>
                  <a:cubicBezTo>
                    <a:pt x="381" y="74"/>
                    <a:pt x="381" y="74"/>
                    <a:pt x="381" y="74"/>
                  </a:cubicBezTo>
                  <a:cubicBezTo>
                    <a:pt x="380" y="77"/>
                    <a:pt x="380" y="77"/>
                    <a:pt x="380" y="77"/>
                  </a:cubicBezTo>
                  <a:cubicBezTo>
                    <a:pt x="378" y="81"/>
                    <a:pt x="378" y="81"/>
                    <a:pt x="378" y="81"/>
                  </a:cubicBezTo>
                  <a:cubicBezTo>
                    <a:pt x="376" y="84"/>
                    <a:pt x="376" y="84"/>
                    <a:pt x="376" y="84"/>
                  </a:cubicBezTo>
                  <a:cubicBezTo>
                    <a:pt x="374" y="87"/>
                    <a:pt x="374" y="87"/>
                    <a:pt x="374" y="87"/>
                  </a:cubicBezTo>
                  <a:cubicBezTo>
                    <a:pt x="372" y="91"/>
                    <a:pt x="372" y="91"/>
                    <a:pt x="372" y="91"/>
                  </a:cubicBezTo>
                  <a:cubicBezTo>
                    <a:pt x="370" y="95"/>
                    <a:pt x="370" y="95"/>
                    <a:pt x="370" y="95"/>
                  </a:cubicBezTo>
                  <a:cubicBezTo>
                    <a:pt x="368" y="98"/>
                    <a:pt x="368" y="98"/>
                    <a:pt x="368" y="98"/>
                  </a:cubicBezTo>
                  <a:cubicBezTo>
                    <a:pt x="366" y="102"/>
                    <a:pt x="366" y="102"/>
                    <a:pt x="366" y="102"/>
                  </a:cubicBezTo>
                  <a:cubicBezTo>
                    <a:pt x="363" y="106"/>
                    <a:pt x="363" y="106"/>
                    <a:pt x="363" y="106"/>
                  </a:cubicBezTo>
                  <a:cubicBezTo>
                    <a:pt x="361" y="110"/>
                    <a:pt x="361" y="110"/>
                    <a:pt x="361" y="110"/>
                  </a:cubicBezTo>
                  <a:cubicBezTo>
                    <a:pt x="358" y="114"/>
                    <a:pt x="358" y="114"/>
                    <a:pt x="358" y="114"/>
                  </a:cubicBezTo>
                  <a:cubicBezTo>
                    <a:pt x="358" y="115"/>
                    <a:pt x="358" y="115"/>
                    <a:pt x="358" y="115"/>
                  </a:cubicBezTo>
                  <a:cubicBezTo>
                    <a:pt x="330" y="158"/>
                    <a:pt x="334" y="175"/>
                    <a:pt x="324" y="236"/>
                  </a:cubicBezTo>
                  <a:cubicBezTo>
                    <a:pt x="321" y="246"/>
                    <a:pt x="321" y="246"/>
                    <a:pt x="321" y="246"/>
                  </a:cubicBezTo>
                  <a:cubicBezTo>
                    <a:pt x="318" y="257"/>
                    <a:pt x="318" y="257"/>
                    <a:pt x="318" y="257"/>
                  </a:cubicBezTo>
                  <a:cubicBezTo>
                    <a:pt x="315" y="267"/>
                    <a:pt x="315" y="267"/>
                    <a:pt x="315" y="267"/>
                  </a:cubicBezTo>
                  <a:cubicBezTo>
                    <a:pt x="311" y="276"/>
                    <a:pt x="311" y="276"/>
                    <a:pt x="311" y="276"/>
                  </a:cubicBezTo>
                  <a:cubicBezTo>
                    <a:pt x="307" y="286"/>
                    <a:pt x="307" y="286"/>
                    <a:pt x="307" y="286"/>
                  </a:cubicBezTo>
                  <a:cubicBezTo>
                    <a:pt x="302" y="295"/>
                    <a:pt x="302" y="295"/>
                    <a:pt x="302" y="295"/>
                  </a:cubicBezTo>
                  <a:cubicBezTo>
                    <a:pt x="297" y="304"/>
                    <a:pt x="297" y="304"/>
                    <a:pt x="297" y="304"/>
                  </a:cubicBezTo>
                  <a:cubicBezTo>
                    <a:pt x="245" y="388"/>
                    <a:pt x="152" y="429"/>
                    <a:pt x="61" y="420"/>
                  </a:cubicBezTo>
                  <a:cubicBezTo>
                    <a:pt x="58" y="420"/>
                    <a:pt x="58" y="420"/>
                    <a:pt x="58" y="420"/>
                  </a:cubicBezTo>
                  <a:cubicBezTo>
                    <a:pt x="55" y="419"/>
                    <a:pt x="55" y="419"/>
                    <a:pt x="55" y="419"/>
                  </a:cubicBezTo>
                  <a:cubicBezTo>
                    <a:pt x="52" y="419"/>
                    <a:pt x="52" y="419"/>
                    <a:pt x="52" y="419"/>
                  </a:cubicBezTo>
                  <a:cubicBezTo>
                    <a:pt x="49" y="419"/>
                    <a:pt x="49" y="419"/>
                    <a:pt x="49" y="419"/>
                  </a:cubicBezTo>
                  <a:cubicBezTo>
                    <a:pt x="47" y="418"/>
                    <a:pt x="47" y="418"/>
                    <a:pt x="47" y="418"/>
                  </a:cubicBezTo>
                  <a:cubicBezTo>
                    <a:pt x="44" y="418"/>
                    <a:pt x="44" y="418"/>
                    <a:pt x="44" y="418"/>
                  </a:cubicBezTo>
                  <a:cubicBezTo>
                    <a:pt x="42" y="417"/>
                    <a:pt x="42" y="417"/>
                    <a:pt x="42" y="417"/>
                  </a:cubicBezTo>
                  <a:cubicBezTo>
                    <a:pt x="39" y="417"/>
                    <a:pt x="39" y="417"/>
                    <a:pt x="39" y="417"/>
                  </a:cubicBezTo>
                  <a:cubicBezTo>
                    <a:pt x="37" y="417"/>
                    <a:pt x="37" y="417"/>
                    <a:pt x="37" y="417"/>
                  </a:cubicBezTo>
                  <a:cubicBezTo>
                    <a:pt x="35" y="416"/>
                    <a:pt x="35" y="416"/>
                    <a:pt x="35" y="416"/>
                  </a:cubicBezTo>
                  <a:cubicBezTo>
                    <a:pt x="32" y="416"/>
                    <a:pt x="32" y="416"/>
                    <a:pt x="32" y="416"/>
                  </a:cubicBezTo>
                  <a:cubicBezTo>
                    <a:pt x="30" y="416"/>
                    <a:pt x="30" y="416"/>
                    <a:pt x="30" y="416"/>
                  </a:cubicBezTo>
                  <a:cubicBezTo>
                    <a:pt x="28" y="415"/>
                    <a:pt x="28" y="415"/>
                    <a:pt x="28" y="415"/>
                  </a:cubicBezTo>
                  <a:lnTo>
                    <a:pt x="0" y="357"/>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3572"/>
            <p:cNvSpPr/>
            <p:nvPr/>
          </p:nvSpPr>
          <p:spPr bwMode="auto">
            <a:xfrm>
              <a:off x="-9822657" y="-8078788"/>
              <a:ext cx="2417763" cy="1379538"/>
            </a:xfrm>
            <a:custGeom>
              <a:avLst/>
              <a:gdLst>
                <a:gd name="T0" fmla="*/ 799 w 1523"/>
                <a:gd name="T1" fmla="*/ 867 h 869"/>
                <a:gd name="T2" fmla="*/ 847 w 1523"/>
                <a:gd name="T3" fmla="*/ 864 h 869"/>
                <a:gd name="T4" fmla="*/ 901 w 1523"/>
                <a:gd name="T5" fmla="*/ 848 h 869"/>
                <a:gd name="T6" fmla="*/ 958 w 1523"/>
                <a:gd name="T7" fmla="*/ 822 h 869"/>
                <a:gd name="T8" fmla="*/ 1015 w 1523"/>
                <a:gd name="T9" fmla="*/ 791 h 869"/>
                <a:gd name="T10" fmla="*/ 1067 w 1523"/>
                <a:gd name="T11" fmla="*/ 758 h 869"/>
                <a:gd name="T12" fmla="*/ 1114 w 1523"/>
                <a:gd name="T13" fmla="*/ 725 h 869"/>
                <a:gd name="T14" fmla="*/ 1152 w 1523"/>
                <a:gd name="T15" fmla="*/ 694 h 869"/>
                <a:gd name="T16" fmla="*/ 1208 w 1523"/>
                <a:gd name="T17" fmla="*/ 642 h 869"/>
                <a:gd name="T18" fmla="*/ 1249 w 1523"/>
                <a:gd name="T19" fmla="*/ 590 h 869"/>
                <a:gd name="T20" fmla="*/ 1270 w 1523"/>
                <a:gd name="T21" fmla="*/ 543 h 869"/>
                <a:gd name="T22" fmla="*/ 1275 w 1523"/>
                <a:gd name="T23" fmla="*/ 505 h 869"/>
                <a:gd name="T24" fmla="*/ 1270 w 1523"/>
                <a:gd name="T25" fmla="*/ 470 h 869"/>
                <a:gd name="T26" fmla="*/ 1260 w 1523"/>
                <a:gd name="T27" fmla="*/ 439 h 869"/>
                <a:gd name="T28" fmla="*/ 1251 w 1523"/>
                <a:gd name="T29" fmla="*/ 411 h 869"/>
                <a:gd name="T30" fmla="*/ 1246 w 1523"/>
                <a:gd name="T31" fmla="*/ 382 h 869"/>
                <a:gd name="T32" fmla="*/ 1249 w 1523"/>
                <a:gd name="T33" fmla="*/ 368 h 869"/>
                <a:gd name="T34" fmla="*/ 1251 w 1523"/>
                <a:gd name="T35" fmla="*/ 359 h 869"/>
                <a:gd name="T36" fmla="*/ 1258 w 1523"/>
                <a:gd name="T37" fmla="*/ 352 h 869"/>
                <a:gd name="T38" fmla="*/ 1265 w 1523"/>
                <a:gd name="T39" fmla="*/ 345 h 869"/>
                <a:gd name="T40" fmla="*/ 1279 w 1523"/>
                <a:gd name="T41" fmla="*/ 338 h 869"/>
                <a:gd name="T42" fmla="*/ 1296 w 1523"/>
                <a:gd name="T43" fmla="*/ 326 h 869"/>
                <a:gd name="T44" fmla="*/ 1319 w 1523"/>
                <a:gd name="T45" fmla="*/ 314 h 869"/>
                <a:gd name="T46" fmla="*/ 1350 w 1523"/>
                <a:gd name="T47" fmla="*/ 300 h 869"/>
                <a:gd name="T48" fmla="*/ 1390 w 1523"/>
                <a:gd name="T49" fmla="*/ 278 h 869"/>
                <a:gd name="T50" fmla="*/ 1426 w 1523"/>
                <a:gd name="T51" fmla="*/ 257 h 869"/>
                <a:gd name="T52" fmla="*/ 1459 w 1523"/>
                <a:gd name="T53" fmla="*/ 241 h 869"/>
                <a:gd name="T54" fmla="*/ 1485 w 1523"/>
                <a:gd name="T55" fmla="*/ 226 h 869"/>
                <a:gd name="T56" fmla="*/ 1509 w 1523"/>
                <a:gd name="T57" fmla="*/ 219 h 869"/>
                <a:gd name="T58" fmla="*/ 743 w 1523"/>
                <a:gd name="T59" fmla="*/ 0 h 869"/>
                <a:gd name="T60" fmla="*/ 724 w 1523"/>
                <a:gd name="T61" fmla="*/ 2 h 869"/>
                <a:gd name="T62" fmla="*/ 700 w 1523"/>
                <a:gd name="T63" fmla="*/ 11 h 869"/>
                <a:gd name="T64" fmla="*/ 672 w 1523"/>
                <a:gd name="T65" fmla="*/ 26 h 869"/>
                <a:gd name="T66" fmla="*/ 639 w 1523"/>
                <a:gd name="T67" fmla="*/ 42 h 869"/>
                <a:gd name="T68" fmla="*/ 601 w 1523"/>
                <a:gd name="T69" fmla="*/ 63 h 869"/>
                <a:gd name="T70" fmla="*/ 563 w 1523"/>
                <a:gd name="T71" fmla="*/ 85 h 869"/>
                <a:gd name="T72" fmla="*/ 535 w 1523"/>
                <a:gd name="T73" fmla="*/ 99 h 869"/>
                <a:gd name="T74" fmla="*/ 513 w 1523"/>
                <a:gd name="T75" fmla="*/ 111 h 869"/>
                <a:gd name="T76" fmla="*/ 497 w 1523"/>
                <a:gd name="T77" fmla="*/ 120 h 869"/>
                <a:gd name="T78" fmla="*/ 485 w 1523"/>
                <a:gd name="T79" fmla="*/ 127 h 869"/>
                <a:gd name="T80" fmla="*/ 478 w 1523"/>
                <a:gd name="T81" fmla="*/ 134 h 869"/>
                <a:gd name="T82" fmla="*/ 471 w 1523"/>
                <a:gd name="T83" fmla="*/ 141 h 869"/>
                <a:gd name="T84" fmla="*/ 468 w 1523"/>
                <a:gd name="T85" fmla="*/ 151 h 869"/>
                <a:gd name="T86" fmla="*/ 468 w 1523"/>
                <a:gd name="T87" fmla="*/ 170 h 869"/>
                <a:gd name="T88" fmla="*/ 473 w 1523"/>
                <a:gd name="T89" fmla="*/ 198 h 869"/>
                <a:gd name="T90" fmla="*/ 485 w 1523"/>
                <a:gd name="T91" fmla="*/ 226 h 869"/>
                <a:gd name="T92" fmla="*/ 494 w 1523"/>
                <a:gd name="T93" fmla="*/ 260 h 869"/>
                <a:gd name="T94" fmla="*/ 497 w 1523"/>
                <a:gd name="T95" fmla="*/ 295 h 869"/>
                <a:gd name="T96" fmla="*/ 487 w 1523"/>
                <a:gd name="T97" fmla="*/ 335 h 869"/>
                <a:gd name="T98" fmla="*/ 464 w 1523"/>
                <a:gd name="T99" fmla="*/ 382 h 869"/>
                <a:gd name="T100" fmla="*/ 414 w 1523"/>
                <a:gd name="T101" fmla="*/ 439 h 869"/>
                <a:gd name="T102" fmla="*/ 364 w 1523"/>
                <a:gd name="T103" fmla="*/ 484 h 869"/>
                <a:gd name="T104" fmla="*/ 324 w 1523"/>
                <a:gd name="T105" fmla="*/ 512 h 869"/>
                <a:gd name="T106" fmla="*/ 275 w 1523"/>
                <a:gd name="T107" fmla="*/ 548 h 869"/>
                <a:gd name="T108" fmla="*/ 220 w 1523"/>
                <a:gd name="T109" fmla="*/ 581 h 869"/>
                <a:gd name="T110" fmla="*/ 163 w 1523"/>
                <a:gd name="T111" fmla="*/ 609 h 869"/>
                <a:gd name="T112" fmla="*/ 109 w 1523"/>
                <a:gd name="T113" fmla="*/ 633 h 869"/>
                <a:gd name="T114" fmla="*/ 55 w 1523"/>
                <a:gd name="T115" fmla="*/ 647 h 869"/>
                <a:gd name="T116" fmla="*/ 10 w 1523"/>
                <a:gd name="T117" fmla="*/ 647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3" h="869">
                  <a:moveTo>
                    <a:pt x="0" y="645"/>
                  </a:moveTo>
                  <a:lnTo>
                    <a:pt x="778" y="864"/>
                  </a:lnTo>
                  <a:lnTo>
                    <a:pt x="788" y="867"/>
                  </a:lnTo>
                  <a:lnTo>
                    <a:pt x="799" y="867"/>
                  </a:lnTo>
                  <a:lnTo>
                    <a:pt x="811" y="869"/>
                  </a:lnTo>
                  <a:lnTo>
                    <a:pt x="823" y="867"/>
                  </a:lnTo>
                  <a:lnTo>
                    <a:pt x="835" y="867"/>
                  </a:lnTo>
                  <a:lnTo>
                    <a:pt x="847" y="864"/>
                  </a:lnTo>
                  <a:lnTo>
                    <a:pt x="858" y="860"/>
                  </a:lnTo>
                  <a:lnTo>
                    <a:pt x="873" y="857"/>
                  </a:lnTo>
                  <a:lnTo>
                    <a:pt x="887" y="853"/>
                  </a:lnTo>
                  <a:lnTo>
                    <a:pt x="901" y="848"/>
                  </a:lnTo>
                  <a:lnTo>
                    <a:pt x="915" y="841"/>
                  </a:lnTo>
                  <a:lnTo>
                    <a:pt x="929" y="836"/>
                  </a:lnTo>
                  <a:lnTo>
                    <a:pt x="944" y="829"/>
                  </a:lnTo>
                  <a:lnTo>
                    <a:pt x="958" y="822"/>
                  </a:lnTo>
                  <a:lnTo>
                    <a:pt x="972" y="815"/>
                  </a:lnTo>
                  <a:lnTo>
                    <a:pt x="986" y="808"/>
                  </a:lnTo>
                  <a:lnTo>
                    <a:pt x="1000" y="798"/>
                  </a:lnTo>
                  <a:lnTo>
                    <a:pt x="1015" y="791"/>
                  </a:lnTo>
                  <a:lnTo>
                    <a:pt x="1026" y="782"/>
                  </a:lnTo>
                  <a:lnTo>
                    <a:pt x="1041" y="775"/>
                  </a:lnTo>
                  <a:lnTo>
                    <a:pt x="1055" y="765"/>
                  </a:lnTo>
                  <a:lnTo>
                    <a:pt x="1067" y="758"/>
                  </a:lnTo>
                  <a:lnTo>
                    <a:pt x="1078" y="749"/>
                  </a:lnTo>
                  <a:lnTo>
                    <a:pt x="1093" y="742"/>
                  </a:lnTo>
                  <a:lnTo>
                    <a:pt x="1102" y="732"/>
                  </a:lnTo>
                  <a:lnTo>
                    <a:pt x="1114" y="725"/>
                  </a:lnTo>
                  <a:lnTo>
                    <a:pt x="1123" y="718"/>
                  </a:lnTo>
                  <a:lnTo>
                    <a:pt x="1135" y="709"/>
                  </a:lnTo>
                  <a:lnTo>
                    <a:pt x="1142" y="701"/>
                  </a:lnTo>
                  <a:lnTo>
                    <a:pt x="1152" y="694"/>
                  </a:lnTo>
                  <a:lnTo>
                    <a:pt x="1159" y="690"/>
                  </a:lnTo>
                  <a:lnTo>
                    <a:pt x="1178" y="673"/>
                  </a:lnTo>
                  <a:lnTo>
                    <a:pt x="1194" y="657"/>
                  </a:lnTo>
                  <a:lnTo>
                    <a:pt x="1208" y="642"/>
                  </a:lnTo>
                  <a:lnTo>
                    <a:pt x="1220" y="628"/>
                  </a:lnTo>
                  <a:lnTo>
                    <a:pt x="1232" y="614"/>
                  </a:lnTo>
                  <a:lnTo>
                    <a:pt x="1241" y="602"/>
                  </a:lnTo>
                  <a:lnTo>
                    <a:pt x="1249" y="590"/>
                  </a:lnTo>
                  <a:lnTo>
                    <a:pt x="1256" y="576"/>
                  </a:lnTo>
                  <a:lnTo>
                    <a:pt x="1263" y="564"/>
                  </a:lnTo>
                  <a:lnTo>
                    <a:pt x="1267" y="555"/>
                  </a:lnTo>
                  <a:lnTo>
                    <a:pt x="1270" y="543"/>
                  </a:lnTo>
                  <a:lnTo>
                    <a:pt x="1272" y="534"/>
                  </a:lnTo>
                  <a:lnTo>
                    <a:pt x="1275" y="524"/>
                  </a:lnTo>
                  <a:lnTo>
                    <a:pt x="1275" y="512"/>
                  </a:lnTo>
                  <a:lnTo>
                    <a:pt x="1275" y="505"/>
                  </a:lnTo>
                  <a:lnTo>
                    <a:pt x="1275" y="496"/>
                  </a:lnTo>
                  <a:lnTo>
                    <a:pt x="1275" y="486"/>
                  </a:lnTo>
                  <a:lnTo>
                    <a:pt x="1272" y="479"/>
                  </a:lnTo>
                  <a:lnTo>
                    <a:pt x="1270" y="470"/>
                  </a:lnTo>
                  <a:lnTo>
                    <a:pt x="1267" y="463"/>
                  </a:lnTo>
                  <a:lnTo>
                    <a:pt x="1265" y="453"/>
                  </a:lnTo>
                  <a:lnTo>
                    <a:pt x="1263" y="446"/>
                  </a:lnTo>
                  <a:lnTo>
                    <a:pt x="1260" y="439"/>
                  </a:lnTo>
                  <a:lnTo>
                    <a:pt x="1258" y="432"/>
                  </a:lnTo>
                  <a:lnTo>
                    <a:pt x="1256" y="425"/>
                  </a:lnTo>
                  <a:lnTo>
                    <a:pt x="1253" y="418"/>
                  </a:lnTo>
                  <a:lnTo>
                    <a:pt x="1251" y="411"/>
                  </a:lnTo>
                  <a:lnTo>
                    <a:pt x="1249" y="404"/>
                  </a:lnTo>
                  <a:lnTo>
                    <a:pt x="1246" y="397"/>
                  </a:lnTo>
                  <a:lnTo>
                    <a:pt x="1246" y="390"/>
                  </a:lnTo>
                  <a:lnTo>
                    <a:pt x="1246" y="382"/>
                  </a:lnTo>
                  <a:lnTo>
                    <a:pt x="1246" y="375"/>
                  </a:lnTo>
                  <a:lnTo>
                    <a:pt x="1246" y="373"/>
                  </a:lnTo>
                  <a:lnTo>
                    <a:pt x="1249" y="371"/>
                  </a:lnTo>
                  <a:lnTo>
                    <a:pt x="1249" y="368"/>
                  </a:lnTo>
                  <a:lnTo>
                    <a:pt x="1249" y="366"/>
                  </a:lnTo>
                  <a:lnTo>
                    <a:pt x="1249" y="364"/>
                  </a:lnTo>
                  <a:lnTo>
                    <a:pt x="1251" y="361"/>
                  </a:lnTo>
                  <a:lnTo>
                    <a:pt x="1251" y="359"/>
                  </a:lnTo>
                  <a:lnTo>
                    <a:pt x="1253" y="356"/>
                  </a:lnTo>
                  <a:lnTo>
                    <a:pt x="1253" y="356"/>
                  </a:lnTo>
                  <a:lnTo>
                    <a:pt x="1256" y="354"/>
                  </a:lnTo>
                  <a:lnTo>
                    <a:pt x="1258" y="352"/>
                  </a:lnTo>
                  <a:lnTo>
                    <a:pt x="1258" y="349"/>
                  </a:lnTo>
                  <a:lnTo>
                    <a:pt x="1260" y="349"/>
                  </a:lnTo>
                  <a:lnTo>
                    <a:pt x="1263" y="347"/>
                  </a:lnTo>
                  <a:lnTo>
                    <a:pt x="1265" y="345"/>
                  </a:lnTo>
                  <a:lnTo>
                    <a:pt x="1267" y="342"/>
                  </a:lnTo>
                  <a:lnTo>
                    <a:pt x="1272" y="340"/>
                  </a:lnTo>
                  <a:lnTo>
                    <a:pt x="1275" y="340"/>
                  </a:lnTo>
                  <a:lnTo>
                    <a:pt x="1279" y="338"/>
                  </a:lnTo>
                  <a:lnTo>
                    <a:pt x="1282" y="335"/>
                  </a:lnTo>
                  <a:lnTo>
                    <a:pt x="1286" y="333"/>
                  </a:lnTo>
                  <a:lnTo>
                    <a:pt x="1291" y="330"/>
                  </a:lnTo>
                  <a:lnTo>
                    <a:pt x="1296" y="326"/>
                  </a:lnTo>
                  <a:lnTo>
                    <a:pt x="1303" y="323"/>
                  </a:lnTo>
                  <a:lnTo>
                    <a:pt x="1308" y="321"/>
                  </a:lnTo>
                  <a:lnTo>
                    <a:pt x="1315" y="319"/>
                  </a:lnTo>
                  <a:lnTo>
                    <a:pt x="1319" y="314"/>
                  </a:lnTo>
                  <a:lnTo>
                    <a:pt x="1327" y="312"/>
                  </a:lnTo>
                  <a:lnTo>
                    <a:pt x="1334" y="307"/>
                  </a:lnTo>
                  <a:lnTo>
                    <a:pt x="1343" y="302"/>
                  </a:lnTo>
                  <a:lnTo>
                    <a:pt x="1350" y="300"/>
                  </a:lnTo>
                  <a:lnTo>
                    <a:pt x="1360" y="295"/>
                  </a:lnTo>
                  <a:lnTo>
                    <a:pt x="1369" y="288"/>
                  </a:lnTo>
                  <a:lnTo>
                    <a:pt x="1381" y="283"/>
                  </a:lnTo>
                  <a:lnTo>
                    <a:pt x="1390" y="278"/>
                  </a:lnTo>
                  <a:lnTo>
                    <a:pt x="1400" y="271"/>
                  </a:lnTo>
                  <a:lnTo>
                    <a:pt x="1409" y="267"/>
                  </a:lnTo>
                  <a:lnTo>
                    <a:pt x="1419" y="262"/>
                  </a:lnTo>
                  <a:lnTo>
                    <a:pt x="1426" y="257"/>
                  </a:lnTo>
                  <a:lnTo>
                    <a:pt x="1435" y="252"/>
                  </a:lnTo>
                  <a:lnTo>
                    <a:pt x="1442" y="248"/>
                  </a:lnTo>
                  <a:lnTo>
                    <a:pt x="1452" y="243"/>
                  </a:lnTo>
                  <a:lnTo>
                    <a:pt x="1459" y="241"/>
                  </a:lnTo>
                  <a:lnTo>
                    <a:pt x="1466" y="236"/>
                  </a:lnTo>
                  <a:lnTo>
                    <a:pt x="1473" y="234"/>
                  </a:lnTo>
                  <a:lnTo>
                    <a:pt x="1480" y="229"/>
                  </a:lnTo>
                  <a:lnTo>
                    <a:pt x="1485" y="226"/>
                  </a:lnTo>
                  <a:lnTo>
                    <a:pt x="1492" y="224"/>
                  </a:lnTo>
                  <a:lnTo>
                    <a:pt x="1497" y="222"/>
                  </a:lnTo>
                  <a:lnTo>
                    <a:pt x="1504" y="222"/>
                  </a:lnTo>
                  <a:lnTo>
                    <a:pt x="1509" y="219"/>
                  </a:lnTo>
                  <a:lnTo>
                    <a:pt x="1513" y="219"/>
                  </a:lnTo>
                  <a:lnTo>
                    <a:pt x="1518" y="219"/>
                  </a:lnTo>
                  <a:lnTo>
                    <a:pt x="1523" y="219"/>
                  </a:lnTo>
                  <a:lnTo>
                    <a:pt x="743" y="0"/>
                  </a:lnTo>
                  <a:lnTo>
                    <a:pt x="740" y="0"/>
                  </a:lnTo>
                  <a:lnTo>
                    <a:pt x="736" y="0"/>
                  </a:lnTo>
                  <a:lnTo>
                    <a:pt x="731" y="0"/>
                  </a:lnTo>
                  <a:lnTo>
                    <a:pt x="724" y="2"/>
                  </a:lnTo>
                  <a:lnTo>
                    <a:pt x="719" y="4"/>
                  </a:lnTo>
                  <a:lnTo>
                    <a:pt x="714" y="4"/>
                  </a:lnTo>
                  <a:lnTo>
                    <a:pt x="707" y="9"/>
                  </a:lnTo>
                  <a:lnTo>
                    <a:pt x="700" y="11"/>
                  </a:lnTo>
                  <a:lnTo>
                    <a:pt x="695" y="14"/>
                  </a:lnTo>
                  <a:lnTo>
                    <a:pt x="688" y="16"/>
                  </a:lnTo>
                  <a:lnTo>
                    <a:pt x="681" y="21"/>
                  </a:lnTo>
                  <a:lnTo>
                    <a:pt x="672" y="26"/>
                  </a:lnTo>
                  <a:lnTo>
                    <a:pt x="665" y="28"/>
                  </a:lnTo>
                  <a:lnTo>
                    <a:pt x="658" y="33"/>
                  </a:lnTo>
                  <a:lnTo>
                    <a:pt x="648" y="37"/>
                  </a:lnTo>
                  <a:lnTo>
                    <a:pt x="639" y="42"/>
                  </a:lnTo>
                  <a:lnTo>
                    <a:pt x="632" y="49"/>
                  </a:lnTo>
                  <a:lnTo>
                    <a:pt x="622" y="54"/>
                  </a:lnTo>
                  <a:lnTo>
                    <a:pt x="613" y="59"/>
                  </a:lnTo>
                  <a:lnTo>
                    <a:pt x="601" y="63"/>
                  </a:lnTo>
                  <a:lnTo>
                    <a:pt x="591" y="71"/>
                  </a:lnTo>
                  <a:lnTo>
                    <a:pt x="582" y="75"/>
                  </a:lnTo>
                  <a:lnTo>
                    <a:pt x="572" y="80"/>
                  </a:lnTo>
                  <a:lnTo>
                    <a:pt x="563" y="85"/>
                  </a:lnTo>
                  <a:lnTo>
                    <a:pt x="556" y="87"/>
                  </a:lnTo>
                  <a:lnTo>
                    <a:pt x="549" y="92"/>
                  </a:lnTo>
                  <a:lnTo>
                    <a:pt x="542" y="97"/>
                  </a:lnTo>
                  <a:lnTo>
                    <a:pt x="535" y="99"/>
                  </a:lnTo>
                  <a:lnTo>
                    <a:pt x="530" y="101"/>
                  </a:lnTo>
                  <a:lnTo>
                    <a:pt x="523" y="106"/>
                  </a:lnTo>
                  <a:lnTo>
                    <a:pt x="518" y="108"/>
                  </a:lnTo>
                  <a:lnTo>
                    <a:pt x="513" y="111"/>
                  </a:lnTo>
                  <a:lnTo>
                    <a:pt x="509" y="113"/>
                  </a:lnTo>
                  <a:lnTo>
                    <a:pt x="504" y="115"/>
                  </a:lnTo>
                  <a:lnTo>
                    <a:pt x="501" y="118"/>
                  </a:lnTo>
                  <a:lnTo>
                    <a:pt x="497" y="120"/>
                  </a:lnTo>
                  <a:lnTo>
                    <a:pt x="494" y="123"/>
                  </a:lnTo>
                  <a:lnTo>
                    <a:pt x="490" y="123"/>
                  </a:lnTo>
                  <a:lnTo>
                    <a:pt x="487" y="125"/>
                  </a:lnTo>
                  <a:lnTo>
                    <a:pt x="485" y="127"/>
                  </a:lnTo>
                  <a:lnTo>
                    <a:pt x="483" y="130"/>
                  </a:lnTo>
                  <a:lnTo>
                    <a:pt x="480" y="132"/>
                  </a:lnTo>
                  <a:lnTo>
                    <a:pt x="478" y="132"/>
                  </a:lnTo>
                  <a:lnTo>
                    <a:pt x="478" y="134"/>
                  </a:lnTo>
                  <a:lnTo>
                    <a:pt x="475" y="137"/>
                  </a:lnTo>
                  <a:lnTo>
                    <a:pt x="473" y="139"/>
                  </a:lnTo>
                  <a:lnTo>
                    <a:pt x="473" y="139"/>
                  </a:lnTo>
                  <a:lnTo>
                    <a:pt x="471" y="141"/>
                  </a:lnTo>
                  <a:lnTo>
                    <a:pt x="471" y="144"/>
                  </a:lnTo>
                  <a:lnTo>
                    <a:pt x="471" y="146"/>
                  </a:lnTo>
                  <a:lnTo>
                    <a:pt x="468" y="149"/>
                  </a:lnTo>
                  <a:lnTo>
                    <a:pt x="468" y="151"/>
                  </a:lnTo>
                  <a:lnTo>
                    <a:pt x="468" y="153"/>
                  </a:lnTo>
                  <a:lnTo>
                    <a:pt x="468" y="156"/>
                  </a:lnTo>
                  <a:lnTo>
                    <a:pt x="468" y="163"/>
                  </a:lnTo>
                  <a:lnTo>
                    <a:pt x="468" y="170"/>
                  </a:lnTo>
                  <a:lnTo>
                    <a:pt x="468" y="177"/>
                  </a:lnTo>
                  <a:lnTo>
                    <a:pt x="471" y="184"/>
                  </a:lnTo>
                  <a:lnTo>
                    <a:pt x="471" y="191"/>
                  </a:lnTo>
                  <a:lnTo>
                    <a:pt x="473" y="198"/>
                  </a:lnTo>
                  <a:lnTo>
                    <a:pt x="475" y="205"/>
                  </a:lnTo>
                  <a:lnTo>
                    <a:pt x="478" y="212"/>
                  </a:lnTo>
                  <a:lnTo>
                    <a:pt x="483" y="219"/>
                  </a:lnTo>
                  <a:lnTo>
                    <a:pt x="485" y="226"/>
                  </a:lnTo>
                  <a:lnTo>
                    <a:pt x="487" y="236"/>
                  </a:lnTo>
                  <a:lnTo>
                    <a:pt x="490" y="243"/>
                  </a:lnTo>
                  <a:lnTo>
                    <a:pt x="492" y="250"/>
                  </a:lnTo>
                  <a:lnTo>
                    <a:pt x="494" y="260"/>
                  </a:lnTo>
                  <a:lnTo>
                    <a:pt x="494" y="267"/>
                  </a:lnTo>
                  <a:lnTo>
                    <a:pt x="497" y="276"/>
                  </a:lnTo>
                  <a:lnTo>
                    <a:pt x="497" y="286"/>
                  </a:lnTo>
                  <a:lnTo>
                    <a:pt x="497" y="295"/>
                  </a:lnTo>
                  <a:lnTo>
                    <a:pt x="497" y="304"/>
                  </a:lnTo>
                  <a:lnTo>
                    <a:pt x="494" y="314"/>
                  </a:lnTo>
                  <a:lnTo>
                    <a:pt x="492" y="323"/>
                  </a:lnTo>
                  <a:lnTo>
                    <a:pt x="487" y="335"/>
                  </a:lnTo>
                  <a:lnTo>
                    <a:pt x="483" y="347"/>
                  </a:lnTo>
                  <a:lnTo>
                    <a:pt x="478" y="359"/>
                  </a:lnTo>
                  <a:lnTo>
                    <a:pt x="471" y="371"/>
                  </a:lnTo>
                  <a:lnTo>
                    <a:pt x="464" y="382"/>
                  </a:lnTo>
                  <a:lnTo>
                    <a:pt x="454" y="397"/>
                  </a:lnTo>
                  <a:lnTo>
                    <a:pt x="442" y="408"/>
                  </a:lnTo>
                  <a:lnTo>
                    <a:pt x="428" y="423"/>
                  </a:lnTo>
                  <a:lnTo>
                    <a:pt x="414" y="439"/>
                  </a:lnTo>
                  <a:lnTo>
                    <a:pt x="397" y="453"/>
                  </a:lnTo>
                  <a:lnTo>
                    <a:pt x="381" y="470"/>
                  </a:lnTo>
                  <a:lnTo>
                    <a:pt x="374" y="477"/>
                  </a:lnTo>
                  <a:lnTo>
                    <a:pt x="364" y="484"/>
                  </a:lnTo>
                  <a:lnTo>
                    <a:pt x="355" y="491"/>
                  </a:lnTo>
                  <a:lnTo>
                    <a:pt x="345" y="498"/>
                  </a:lnTo>
                  <a:lnTo>
                    <a:pt x="336" y="505"/>
                  </a:lnTo>
                  <a:lnTo>
                    <a:pt x="324" y="512"/>
                  </a:lnTo>
                  <a:lnTo>
                    <a:pt x="312" y="522"/>
                  </a:lnTo>
                  <a:lnTo>
                    <a:pt x="301" y="529"/>
                  </a:lnTo>
                  <a:lnTo>
                    <a:pt x="289" y="538"/>
                  </a:lnTo>
                  <a:lnTo>
                    <a:pt x="275" y="548"/>
                  </a:lnTo>
                  <a:lnTo>
                    <a:pt x="263" y="555"/>
                  </a:lnTo>
                  <a:lnTo>
                    <a:pt x="249" y="564"/>
                  </a:lnTo>
                  <a:lnTo>
                    <a:pt x="234" y="571"/>
                  </a:lnTo>
                  <a:lnTo>
                    <a:pt x="220" y="581"/>
                  </a:lnTo>
                  <a:lnTo>
                    <a:pt x="206" y="588"/>
                  </a:lnTo>
                  <a:lnTo>
                    <a:pt x="192" y="595"/>
                  </a:lnTo>
                  <a:lnTo>
                    <a:pt x="178" y="602"/>
                  </a:lnTo>
                  <a:lnTo>
                    <a:pt x="163" y="609"/>
                  </a:lnTo>
                  <a:lnTo>
                    <a:pt x="149" y="616"/>
                  </a:lnTo>
                  <a:lnTo>
                    <a:pt x="135" y="623"/>
                  </a:lnTo>
                  <a:lnTo>
                    <a:pt x="121" y="628"/>
                  </a:lnTo>
                  <a:lnTo>
                    <a:pt x="109" y="633"/>
                  </a:lnTo>
                  <a:lnTo>
                    <a:pt x="95" y="638"/>
                  </a:lnTo>
                  <a:lnTo>
                    <a:pt x="81" y="642"/>
                  </a:lnTo>
                  <a:lnTo>
                    <a:pt x="69" y="645"/>
                  </a:lnTo>
                  <a:lnTo>
                    <a:pt x="55" y="647"/>
                  </a:lnTo>
                  <a:lnTo>
                    <a:pt x="43" y="647"/>
                  </a:lnTo>
                  <a:lnTo>
                    <a:pt x="31" y="649"/>
                  </a:lnTo>
                  <a:lnTo>
                    <a:pt x="22" y="649"/>
                  </a:lnTo>
                  <a:lnTo>
                    <a:pt x="10" y="647"/>
                  </a:lnTo>
                  <a:lnTo>
                    <a:pt x="0" y="645"/>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3573"/>
            <p:cNvSpPr/>
            <p:nvPr/>
          </p:nvSpPr>
          <p:spPr bwMode="auto">
            <a:xfrm>
              <a:off x="-10197307" y="-8120063"/>
              <a:ext cx="1485900" cy="1612900"/>
            </a:xfrm>
            <a:custGeom>
              <a:avLst/>
              <a:gdLst>
                <a:gd name="T0" fmla="*/ 65 w 396"/>
                <a:gd name="T1" fmla="*/ 199 h 430"/>
                <a:gd name="T2" fmla="*/ 59 w 396"/>
                <a:gd name="T3" fmla="*/ 213 h 430"/>
                <a:gd name="T4" fmla="*/ 55 w 396"/>
                <a:gd name="T5" fmla="*/ 226 h 430"/>
                <a:gd name="T6" fmla="*/ 54 w 396"/>
                <a:gd name="T7" fmla="*/ 236 h 430"/>
                <a:gd name="T8" fmla="*/ 56 w 396"/>
                <a:gd name="T9" fmla="*/ 245 h 430"/>
                <a:gd name="T10" fmla="*/ 61 w 396"/>
                <a:gd name="T11" fmla="*/ 252 h 430"/>
                <a:gd name="T12" fmla="*/ 70 w 396"/>
                <a:gd name="T13" fmla="*/ 259 h 430"/>
                <a:gd name="T14" fmla="*/ 82 w 396"/>
                <a:gd name="T15" fmla="*/ 266 h 430"/>
                <a:gd name="T16" fmla="*/ 97 w 396"/>
                <a:gd name="T17" fmla="*/ 272 h 430"/>
                <a:gd name="T18" fmla="*/ 115 w 396"/>
                <a:gd name="T19" fmla="*/ 271 h 430"/>
                <a:gd name="T20" fmla="*/ 135 w 396"/>
                <a:gd name="T21" fmla="*/ 265 h 430"/>
                <a:gd name="T22" fmla="*/ 157 w 396"/>
                <a:gd name="T23" fmla="*/ 255 h 430"/>
                <a:gd name="T24" fmla="*/ 180 w 396"/>
                <a:gd name="T25" fmla="*/ 243 h 430"/>
                <a:gd name="T26" fmla="*/ 201 w 396"/>
                <a:gd name="T27" fmla="*/ 229 h 430"/>
                <a:gd name="T28" fmla="*/ 220 w 396"/>
                <a:gd name="T29" fmla="*/ 215 h 430"/>
                <a:gd name="T30" fmla="*/ 236 w 396"/>
                <a:gd name="T31" fmla="*/ 202 h 430"/>
                <a:gd name="T32" fmla="*/ 256 w 396"/>
                <a:gd name="T33" fmla="*/ 184 h 430"/>
                <a:gd name="T34" fmla="*/ 275 w 396"/>
                <a:gd name="T35" fmla="*/ 160 h 430"/>
                <a:gd name="T36" fmla="*/ 285 w 396"/>
                <a:gd name="T37" fmla="*/ 141 h 430"/>
                <a:gd name="T38" fmla="*/ 288 w 396"/>
                <a:gd name="T39" fmla="*/ 124 h 430"/>
                <a:gd name="T40" fmla="*/ 287 w 396"/>
                <a:gd name="T41" fmla="*/ 109 h 430"/>
                <a:gd name="T42" fmla="*/ 284 w 396"/>
                <a:gd name="T43" fmla="*/ 96 h 430"/>
                <a:gd name="T44" fmla="*/ 280 w 396"/>
                <a:gd name="T45" fmla="*/ 84 h 430"/>
                <a:gd name="T46" fmla="*/ 277 w 396"/>
                <a:gd name="T47" fmla="*/ 72 h 430"/>
                <a:gd name="T48" fmla="*/ 278 w 396"/>
                <a:gd name="T49" fmla="*/ 64 h 430"/>
                <a:gd name="T50" fmla="*/ 279 w 396"/>
                <a:gd name="T51" fmla="*/ 60 h 430"/>
                <a:gd name="T52" fmla="*/ 281 w 396"/>
                <a:gd name="T53" fmla="*/ 57 h 430"/>
                <a:gd name="T54" fmla="*/ 284 w 396"/>
                <a:gd name="T55" fmla="*/ 54 h 430"/>
                <a:gd name="T56" fmla="*/ 289 w 396"/>
                <a:gd name="T57" fmla="*/ 51 h 430"/>
                <a:gd name="T58" fmla="*/ 295 w 396"/>
                <a:gd name="T59" fmla="*/ 47 h 430"/>
                <a:gd name="T60" fmla="*/ 304 w 396"/>
                <a:gd name="T61" fmla="*/ 42 h 430"/>
                <a:gd name="T62" fmla="*/ 315 w 396"/>
                <a:gd name="T63" fmla="*/ 36 h 430"/>
                <a:gd name="T64" fmla="*/ 330 w 396"/>
                <a:gd name="T65" fmla="*/ 28 h 430"/>
                <a:gd name="T66" fmla="*/ 345 w 396"/>
                <a:gd name="T67" fmla="*/ 19 h 430"/>
                <a:gd name="T68" fmla="*/ 358 w 396"/>
                <a:gd name="T69" fmla="*/ 11 h 430"/>
                <a:gd name="T70" fmla="*/ 369 w 396"/>
                <a:gd name="T71" fmla="*/ 5 h 430"/>
                <a:gd name="T72" fmla="*/ 378 w 396"/>
                <a:gd name="T73" fmla="*/ 2 h 430"/>
                <a:gd name="T74" fmla="*/ 386 w 396"/>
                <a:gd name="T75" fmla="*/ 1 h 430"/>
                <a:gd name="T76" fmla="*/ 391 w 396"/>
                <a:gd name="T77" fmla="*/ 3 h 430"/>
                <a:gd name="T78" fmla="*/ 394 w 396"/>
                <a:gd name="T79" fmla="*/ 9 h 430"/>
                <a:gd name="T80" fmla="*/ 396 w 396"/>
                <a:gd name="T81" fmla="*/ 18 h 430"/>
                <a:gd name="T82" fmla="*/ 396 w 396"/>
                <a:gd name="T83" fmla="*/ 29 h 430"/>
                <a:gd name="T84" fmla="*/ 394 w 396"/>
                <a:gd name="T85" fmla="*/ 41 h 430"/>
                <a:gd name="T86" fmla="*/ 391 w 396"/>
                <a:gd name="T87" fmla="*/ 52 h 430"/>
                <a:gd name="T88" fmla="*/ 386 w 396"/>
                <a:gd name="T89" fmla="*/ 65 h 430"/>
                <a:gd name="T90" fmla="*/ 380 w 396"/>
                <a:gd name="T91" fmla="*/ 78 h 430"/>
                <a:gd name="T92" fmla="*/ 372 w 396"/>
                <a:gd name="T93" fmla="*/ 92 h 430"/>
                <a:gd name="T94" fmla="*/ 363 w 396"/>
                <a:gd name="T95" fmla="*/ 106 h 430"/>
                <a:gd name="T96" fmla="*/ 324 w 396"/>
                <a:gd name="T97" fmla="*/ 236 h 430"/>
                <a:gd name="T98" fmla="*/ 311 w 396"/>
                <a:gd name="T99" fmla="*/ 277 h 430"/>
                <a:gd name="T100" fmla="*/ 61 w 396"/>
                <a:gd name="T101" fmla="*/ 421 h 430"/>
                <a:gd name="T102" fmla="*/ 49 w 396"/>
                <a:gd name="T103" fmla="*/ 419 h 430"/>
                <a:gd name="T104" fmla="*/ 39 w 396"/>
                <a:gd name="T105" fmla="*/ 418 h 430"/>
                <a:gd name="T106" fmla="*/ 30 w 396"/>
                <a:gd name="T107" fmla="*/ 416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30">
                  <a:moveTo>
                    <a:pt x="0" y="357"/>
                  </a:moveTo>
                  <a:cubicBezTo>
                    <a:pt x="69" y="190"/>
                    <a:pt x="69" y="190"/>
                    <a:pt x="69" y="190"/>
                  </a:cubicBezTo>
                  <a:cubicBezTo>
                    <a:pt x="67" y="195"/>
                    <a:pt x="67" y="195"/>
                    <a:pt x="67" y="195"/>
                  </a:cubicBezTo>
                  <a:cubicBezTo>
                    <a:pt x="65" y="199"/>
                    <a:pt x="65" y="199"/>
                    <a:pt x="65" y="199"/>
                  </a:cubicBezTo>
                  <a:cubicBezTo>
                    <a:pt x="63" y="203"/>
                    <a:pt x="63" y="203"/>
                    <a:pt x="63" y="203"/>
                  </a:cubicBezTo>
                  <a:cubicBezTo>
                    <a:pt x="62" y="206"/>
                    <a:pt x="62" y="206"/>
                    <a:pt x="62" y="206"/>
                  </a:cubicBezTo>
                  <a:cubicBezTo>
                    <a:pt x="60" y="210"/>
                    <a:pt x="60" y="210"/>
                    <a:pt x="60" y="210"/>
                  </a:cubicBezTo>
                  <a:cubicBezTo>
                    <a:pt x="59" y="213"/>
                    <a:pt x="59" y="213"/>
                    <a:pt x="59" y="213"/>
                  </a:cubicBezTo>
                  <a:cubicBezTo>
                    <a:pt x="58" y="217"/>
                    <a:pt x="58" y="217"/>
                    <a:pt x="58" y="217"/>
                  </a:cubicBezTo>
                  <a:cubicBezTo>
                    <a:pt x="57" y="220"/>
                    <a:pt x="57" y="220"/>
                    <a:pt x="57" y="220"/>
                  </a:cubicBezTo>
                  <a:cubicBezTo>
                    <a:pt x="56" y="223"/>
                    <a:pt x="56" y="223"/>
                    <a:pt x="56" y="223"/>
                  </a:cubicBezTo>
                  <a:cubicBezTo>
                    <a:pt x="55" y="226"/>
                    <a:pt x="55" y="226"/>
                    <a:pt x="55" y="226"/>
                  </a:cubicBezTo>
                  <a:cubicBezTo>
                    <a:pt x="55" y="228"/>
                    <a:pt x="55" y="228"/>
                    <a:pt x="55" y="228"/>
                  </a:cubicBezTo>
                  <a:cubicBezTo>
                    <a:pt x="54" y="231"/>
                    <a:pt x="54" y="231"/>
                    <a:pt x="54" y="231"/>
                  </a:cubicBezTo>
                  <a:cubicBezTo>
                    <a:pt x="54" y="233"/>
                    <a:pt x="54" y="233"/>
                    <a:pt x="54" y="233"/>
                  </a:cubicBezTo>
                  <a:cubicBezTo>
                    <a:pt x="54" y="236"/>
                    <a:pt x="54" y="236"/>
                    <a:pt x="54" y="236"/>
                  </a:cubicBezTo>
                  <a:cubicBezTo>
                    <a:pt x="54" y="238"/>
                    <a:pt x="54" y="238"/>
                    <a:pt x="54" y="238"/>
                  </a:cubicBezTo>
                  <a:cubicBezTo>
                    <a:pt x="55" y="240"/>
                    <a:pt x="55" y="240"/>
                    <a:pt x="55" y="240"/>
                  </a:cubicBezTo>
                  <a:cubicBezTo>
                    <a:pt x="55" y="242"/>
                    <a:pt x="55" y="242"/>
                    <a:pt x="55" y="242"/>
                  </a:cubicBezTo>
                  <a:cubicBezTo>
                    <a:pt x="56" y="245"/>
                    <a:pt x="56" y="245"/>
                    <a:pt x="56" y="245"/>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4"/>
                    <a:pt x="63" y="254"/>
                    <a:pt x="63" y="254"/>
                  </a:cubicBezTo>
                  <a:cubicBezTo>
                    <a:pt x="65" y="256"/>
                    <a:pt x="65" y="256"/>
                    <a:pt x="65" y="256"/>
                  </a:cubicBezTo>
                  <a:cubicBezTo>
                    <a:pt x="67" y="257"/>
                    <a:pt x="67" y="257"/>
                    <a:pt x="67" y="257"/>
                  </a:cubicBezTo>
                  <a:cubicBezTo>
                    <a:pt x="70" y="259"/>
                    <a:pt x="70" y="259"/>
                    <a:pt x="70" y="259"/>
                  </a:cubicBezTo>
                  <a:cubicBezTo>
                    <a:pt x="72" y="261"/>
                    <a:pt x="72" y="261"/>
                    <a:pt x="72" y="261"/>
                  </a:cubicBezTo>
                  <a:cubicBezTo>
                    <a:pt x="75" y="263"/>
                    <a:pt x="75" y="263"/>
                    <a:pt x="75" y="263"/>
                  </a:cubicBezTo>
                  <a:cubicBezTo>
                    <a:pt x="79" y="264"/>
                    <a:pt x="79" y="264"/>
                    <a:pt x="79" y="264"/>
                  </a:cubicBezTo>
                  <a:cubicBezTo>
                    <a:pt x="82" y="266"/>
                    <a:pt x="82" y="266"/>
                    <a:pt x="82" y="266"/>
                  </a:cubicBezTo>
                  <a:cubicBezTo>
                    <a:pt x="86" y="268"/>
                    <a:pt x="86" y="268"/>
                    <a:pt x="86" y="268"/>
                  </a:cubicBezTo>
                  <a:cubicBezTo>
                    <a:pt x="90" y="269"/>
                    <a:pt x="90" y="269"/>
                    <a:pt x="90" y="269"/>
                  </a:cubicBezTo>
                  <a:cubicBezTo>
                    <a:pt x="93" y="271"/>
                    <a:pt x="93" y="271"/>
                    <a:pt x="93" y="271"/>
                  </a:cubicBezTo>
                  <a:cubicBezTo>
                    <a:pt x="97" y="272"/>
                    <a:pt x="97" y="272"/>
                    <a:pt x="97" y="272"/>
                  </a:cubicBezTo>
                  <a:cubicBezTo>
                    <a:pt x="101" y="272"/>
                    <a:pt x="101" y="272"/>
                    <a:pt x="101" y="272"/>
                  </a:cubicBezTo>
                  <a:cubicBezTo>
                    <a:pt x="106" y="272"/>
                    <a:pt x="106" y="272"/>
                    <a:pt x="106" y="272"/>
                  </a:cubicBezTo>
                  <a:cubicBezTo>
                    <a:pt x="110" y="272"/>
                    <a:pt x="110" y="272"/>
                    <a:pt x="110" y="272"/>
                  </a:cubicBezTo>
                  <a:cubicBezTo>
                    <a:pt x="115" y="271"/>
                    <a:pt x="115" y="271"/>
                    <a:pt x="115" y="271"/>
                  </a:cubicBezTo>
                  <a:cubicBezTo>
                    <a:pt x="120" y="270"/>
                    <a:pt x="120" y="270"/>
                    <a:pt x="120" y="270"/>
                  </a:cubicBezTo>
                  <a:cubicBezTo>
                    <a:pt x="125" y="269"/>
                    <a:pt x="125" y="269"/>
                    <a:pt x="125" y="269"/>
                  </a:cubicBezTo>
                  <a:cubicBezTo>
                    <a:pt x="130" y="267"/>
                    <a:pt x="130" y="267"/>
                    <a:pt x="130" y="267"/>
                  </a:cubicBezTo>
                  <a:cubicBezTo>
                    <a:pt x="135" y="265"/>
                    <a:pt x="135" y="265"/>
                    <a:pt x="135" y="265"/>
                  </a:cubicBezTo>
                  <a:cubicBezTo>
                    <a:pt x="141" y="263"/>
                    <a:pt x="141" y="263"/>
                    <a:pt x="141" y="263"/>
                  </a:cubicBezTo>
                  <a:cubicBezTo>
                    <a:pt x="146" y="261"/>
                    <a:pt x="146" y="261"/>
                    <a:pt x="146" y="261"/>
                  </a:cubicBezTo>
                  <a:cubicBezTo>
                    <a:pt x="152" y="258"/>
                    <a:pt x="152" y="258"/>
                    <a:pt x="152" y="258"/>
                  </a:cubicBezTo>
                  <a:cubicBezTo>
                    <a:pt x="157" y="255"/>
                    <a:pt x="157" y="255"/>
                    <a:pt x="157" y="255"/>
                  </a:cubicBezTo>
                  <a:cubicBezTo>
                    <a:pt x="163" y="253"/>
                    <a:pt x="163" y="253"/>
                    <a:pt x="163" y="253"/>
                  </a:cubicBezTo>
                  <a:cubicBezTo>
                    <a:pt x="169" y="249"/>
                    <a:pt x="169" y="249"/>
                    <a:pt x="169" y="249"/>
                  </a:cubicBezTo>
                  <a:cubicBezTo>
                    <a:pt x="174" y="246"/>
                    <a:pt x="174" y="246"/>
                    <a:pt x="174" y="246"/>
                  </a:cubicBezTo>
                  <a:cubicBezTo>
                    <a:pt x="180" y="243"/>
                    <a:pt x="180" y="243"/>
                    <a:pt x="180" y="243"/>
                  </a:cubicBezTo>
                  <a:cubicBezTo>
                    <a:pt x="185" y="240"/>
                    <a:pt x="185" y="240"/>
                    <a:pt x="185" y="240"/>
                  </a:cubicBezTo>
                  <a:cubicBezTo>
                    <a:pt x="191" y="236"/>
                    <a:pt x="191" y="236"/>
                    <a:pt x="191" y="236"/>
                  </a:cubicBezTo>
                  <a:cubicBezTo>
                    <a:pt x="196" y="233"/>
                    <a:pt x="196" y="233"/>
                    <a:pt x="196" y="233"/>
                  </a:cubicBezTo>
                  <a:cubicBezTo>
                    <a:pt x="201" y="229"/>
                    <a:pt x="201" y="229"/>
                    <a:pt x="201" y="229"/>
                  </a:cubicBezTo>
                  <a:cubicBezTo>
                    <a:pt x="206" y="226"/>
                    <a:pt x="206" y="226"/>
                    <a:pt x="206" y="226"/>
                  </a:cubicBezTo>
                  <a:cubicBezTo>
                    <a:pt x="211" y="222"/>
                    <a:pt x="211" y="222"/>
                    <a:pt x="211" y="222"/>
                  </a:cubicBezTo>
                  <a:cubicBezTo>
                    <a:pt x="216" y="219"/>
                    <a:pt x="216" y="219"/>
                    <a:pt x="216" y="219"/>
                  </a:cubicBezTo>
                  <a:cubicBezTo>
                    <a:pt x="220" y="215"/>
                    <a:pt x="220" y="215"/>
                    <a:pt x="220" y="215"/>
                  </a:cubicBezTo>
                  <a:cubicBezTo>
                    <a:pt x="225" y="212"/>
                    <a:pt x="225" y="212"/>
                    <a:pt x="225" y="212"/>
                  </a:cubicBezTo>
                  <a:cubicBezTo>
                    <a:pt x="229" y="209"/>
                    <a:pt x="229" y="209"/>
                    <a:pt x="229" y="209"/>
                  </a:cubicBezTo>
                  <a:cubicBezTo>
                    <a:pt x="233" y="205"/>
                    <a:pt x="233" y="205"/>
                    <a:pt x="233" y="205"/>
                  </a:cubicBezTo>
                  <a:cubicBezTo>
                    <a:pt x="236" y="202"/>
                    <a:pt x="236" y="202"/>
                    <a:pt x="236" y="202"/>
                  </a:cubicBezTo>
                  <a:cubicBezTo>
                    <a:pt x="239" y="200"/>
                    <a:pt x="239" y="200"/>
                    <a:pt x="239" y="200"/>
                  </a:cubicBezTo>
                  <a:cubicBezTo>
                    <a:pt x="242" y="197"/>
                    <a:pt x="242" y="197"/>
                    <a:pt x="242" y="197"/>
                  </a:cubicBezTo>
                  <a:cubicBezTo>
                    <a:pt x="249" y="190"/>
                    <a:pt x="249" y="190"/>
                    <a:pt x="249" y="190"/>
                  </a:cubicBezTo>
                  <a:cubicBezTo>
                    <a:pt x="256" y="184"/>
                    <a:pt x="256" y="184"/>
                    <a:pt x="256" y="184"/>
                  </a:cubicBezTo>
                  <a:cubicBezTo>
                    <a:pt x="262" y="178"/>
                    <a:pt x="262" y="178"/>
                    <a:pt x="262" y="178"/>
                  </a:cubicBezTo>
                  <a:cubicBezTo>
                    <a:pt x="267" y="172"/>
                    <a:pt x="267" y="172"/>
                    <a:pt x="267" y="172"/>
                  </a:cubicBezTo>
                  <a:cubicBezTo>
                    <a:pt x="271" y="166"/>
                    <a:pt x="271" y="166"/>
                    <a:pt x="271" y="166"/>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1"/>
                    <a:pt x="285" y="141"/>
                    <a:pt x="285" y="141"/>
                  </a:cubicBezTo>
                  <a:cubicBezTo>
                    <a:pt x="286" y="136"/>
                    <a:pt x="286" y="136"/>
                    <a:pt x="286" y="136"/>
                  </a:cubicBezTo>
                  <a:cubicBezTo>
                    <a:pt x="287" y="132"/>
                    <a:pt x="287" y="132"/>
                    <a:pt x="287" y="132"/>
                  </a:cubicBezTo>
                  <a:cubicBezTo>
                    <a:pt x="288" y="128"/>
                    <a:pt x="288" y="128"/>
                    <a:pt x="288" y="128"/>
                  </a:cubicBezTo>
                  <a:cubicBezTo>
                    <a:pt x="288" y="124"/>
                    <a:pt x="288" y="124"/>
                    <a:pt x="288" y="124"/>
                  </a:cubicBezTo>
                  <a:cubicBezTo>
                    <a:pt x="288" y="120"/>
                    <a:pt x="288" y="120"/>
                    <a:pt x="288" y="120"/>
                  </a:cubicBezTo>
                  <a:cubicBezTo>
                    <a:pt x="288" y="116"/>
                    <a:pt x="288" y="116"/>
                    <a:pt x="288" y="116"/>
                  </a:cubicBezTo>
                  <a:cubicBezTo>
                    <a:pt x="288" y="112"/>
                    <a:pt x="288" y="112"/>
                    <a:pt x="288" y="112"/>
                  </a:cubicBezTo>
                  <a:cubicBezTo>
                    <a:pt x="287" y="109"/>
                    <a:pt x="287" y="109"/>
                    <a:pt x="287" y="109"/>
                  </a:cubicBezTo>
                  <a:cubicBezTo>
                    <a:pt x="286" y="106"/>
                    <a:pt x="286" y="106"/>
                    <a:pt x="286" y="106"/>
                  </a:cubicBezTo>
                  <a:cubicBezTo>
                    <a:pt x="286" y="102"/>
                    <a:pt x="286" y="102"/>
                    <a:pt x="286" y="102"/>
                  </a:cubicBezTo>
                  <a:cubicBezTo>
                    <a:pt x="285" y="99"/>
                    <a:pt x="285" y="99"/>
                    <a:pt x="285" y="99"/>
                  </a:cubicBezTo>
                  <a:cubicBezTo>
                    <a:pt x="284" y="96"/>
                    <a:pt x="284" y="96"/>
                    <a:pt x="284" y="96"/>
                  </a:cubicBezTo>
                  <a:cubicBezTo>
                    <a:pt x="283" y="93"/>
                    <a:pt x="283" y="93"/>
                    <a:pt x="283" y="93"/>
                  </a:cubicBezTo>
                  <a:cubicBezTo>
                    <a:pt x="281" y="90"/>
                    <a:pt x="281" y="90"/>
                    <a:pt x="281" y="90"/>
                  </a:cubicBezTo>
                  <a:cubicBezTo>
                    <a:pt x="280" y="87"/>
                    <a:pt x="280" y="87"/>
                    <a:pt x="280" y="87"/>
                  </a:cubicBezTo>
                  <a:cubicBezTo>
                    <a:pt x="280" y="84"/>
                    <a:pt x="280" y="84"/>
                    <a:pt x="280" y="84"/>
                  </a:cubicBezTo>
                  <a:cubicBezTo>
                    <a:pt x="279" y="81"/>
                    <a:pt x="279" y="81"/>
                    <a:pt x="279" y="81"/>
                  </a:cubicBezTo>
                  <a:cubicBezTo>
                    <a:pt x="278" y="78"/>
                    <a:pt x="278" y="78"/>
                    <a:pt x="278" y="78"/>
                  </a:cubicBezTo>
                  <a:cubicBezTo>
                    <a:pt x="278" y="75"/>
                    <a:pt x="278" y="75"/>
                    <a:pt x="278" y="75"/>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60"/>
                    <a:pt x="279" y="60"/>
                    <a:pt x="279" y="60"/>
                  </a:cubicBezTo>
                  <a:cubicBezTo>
                    <a:pt x="280" y="59"/>
                    <a:pt x="280" y="59"/>
                    <a:pt x="280" y="59"/>
                  </a:cubicBezTo>
                  <a:cubicBezTo>
                    <a:pt x="280" y="58"/>
                    <a:pt x="280" y="58"/>
                    <a:pt x="280" y="58"/>
                  </a:cubicBezTo>
                  <a:cubicBezTo>
                    <a:pt x="281" y="57"/>
                    <a:pt x="281" y="57"/>
                    <a:pt x="281" y="57"/>
                  </a:cubicBezTo>
                  <a:cubicBezTo>
                    <a:pt x="282" y="57"/>
                    <a:pt x="282" y="57"/>
                    <a:pt x="282" y="57"/>
                  </a:cubicBezTo>
                  <a:cubicBezTo>
                    <a:pt x="282" y="56"/>
                    <a:pt x="282" y="56"/>
                    <a:pt x="282" y="56"/>
                  </a:cubicBezTo>
                  <a:cubicBezTo>
                    <a:pt x="283" y="55"/>
                    <a:pt x="283" y="55"/>
                    <a:pt x="283" y="55"/>
                  </a:cubicBezTo>
                  <a:cubicBezTo>
                    <a:pt x="284" y="54"/>
                    <a:pt x="284" y="54"/>
                    <a:pt x="284" y="54"/>
                  </a:cubicBezTo>
                  <a:cubicBezTo>
                    <a:pt x="285" y="54"/>
                    <a:pt x="285" y="54"/>
                    <a:pt x="285" y="54"/>
                  </a:cubicBezTo>
                  <a:cubicBezTo>
                    <a:pt x="286" y="53"/>
                    <a:pt x="286" y="53"/>
                    <a:pt x="286" y="53"/>
                  </a:cubicBezTo>
                  <a:cubicBezTo>
                    <a:pt x="287" y="52"/>
                    <a:pt x="287" y="52"/>
                    <a:pt x="287" y="52"/>
                  </a:cubicBezTo>
                  <a:cubicBezTo>
                    <a:pt x="289" y="51"/>
                    <a:pt x="289" y="51"/>
                    <a:pt x="289" y="51"/>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5"/>
                    <a:pt x="299" y="45"/>
                    <a:pt x="299" y="45"/>
                  </a:cubicBezTo>
                  <a:cubicBezTo>
                    <a:pt x="302" y="44"/>
                    <a:pt x="302" y="44"/>
                    <a:pt x="302" y="44"/>
                  </a:cubicBezTo>
                  <a:cubicBezTo>
                    <a:pt x="304" y="42"/>
                    <a:pt x="304" y="42"/>
                    <a:pt x="304" y="42"/>
                  </a:cubicBezTo>
                  <a:cubicBezTo>
                    <a:pt x="307" y="41"/>
                    <a:pt x="307" y="41"/>
                    <a:pt x="307" y="41"/>
                  </a:cubicBezTo>
                  <a:cubicBezTo>
                    <a:pt x="309" y="39"/>
                    <a:pt x="309" y="39"/>
                    <a:pt x="309" y="39"/>
                  </a:cubicBezTo>
                  <a:cubicBezTo>
                    <a:pt x="312" y="38"/>
                    <a:pt x="312" y="38"/>
                    <a:pt x="312" y="38"/>
                  </a:cubicBezTo>
                  <a:cubicBezTo>
                    <a:pt x="315" y="36"/>
                    <a:pt x="315" y="36"/>
                    <a:pt x="315" y="36"/>
                  </a:cubicBezTo>
                  <a:cubicBezTo>
                    <a:pt x="318" y="34"/>
                    <a:pt x="318" y="34"/>
                    <a:pt x="318" y="34"/>
                  </a:cubicBezTo>
                  <a:cubicBezTo>
                    <a:pt x="322" y="32"/>
                    <a:pt x="322" y="32"/>
                    <a:pt x="322" y="32"/>
                  </a:cubicBezTo>
                  <a:cubicBezTo>
                    <a:pt x="326" y="30"/>
                    <a:pt x="326" y="30"/>
                    <a:pt x="326" y="30"/>
                  </a:cubicBezTo>
                  <a:cubicBezTo>
                    <a:pt x="330" y="28"/>
                    <a:pt x="330" y="28"/>
                    <a:pt x="330" y="28"/>
                  </a:cubicBezTo>
                  <a:cubicBezTo>
                    <a:pt x="334" y="25"/>
                    <a:pt x="334" y="25"/>
                    <a:pt x="334" y="25"/>
                  </a:cubicBezTo>
                  <a:cubicBezTo>
                    <a:pt x="338" y="23"/>
                    <a:pt x="338" y="23"/>
                    <a:pt x="338" y="23"/>
                  </a:cubicBezTo>
                  <a:cubicBezTo>
                    <a:pt x="341" y="21"/>
                    <a:pt x="341" y="21"/>
                    <a:pt x="341" y="21"/>
                  </a:cubicBezTo>
                  <a:cubicBezTo>
                    <a:pt x="345" y="19"/>
                    <a:pt x="345" y="19"/>
                    <a:pt x="345" y="19"/>
                  </a:cubicBezTo>
                  <a:cubicBezTo>
                    <a:pt x="348" y="17"/>
                    <a:pt x="348" y="17"/>
                    <a:pt x="348" y="17"/>
                  </a:cubicBezTo>
                  <a:cubicBezTo>
                    <a:pt x="352" y="15"/>
                    <a:pt x="352" y="15"/>
                    <a:pt x="352" y="15"/>
                  </a:cubicBezTo>
                  <a:cubicBezTo>
                    <a:pt x="355" y="13"/>
                    <a:pt x="355" y="13"/>
                    <a:pt x="355" y="13"/>
                  </a:cubicBezTo>
                  <a:cubicBezTo>
                    <a:pt x="358" y="11"/>
                    <a:pt x="358" y="11"/>
                    <a:pt x="358" y="11"/>
                  </a:cubicBezTo>
                  <a:cubicBezTo>
                    <a:pt x="361" y="10"/>
                    <a:pt x="361" y="10"/>
                    <a:pt x="361" y="10"/>
                  </a:cubicBezTo>
                  <a:cubicBezTo>
                    <a:pt x="364" y="8"/>
                    <a:pt x="364" y="8"/>
                    <a:pt x="364" y="8"/>
                  </a:cubicBezTo>
                  <a:cubicBezTo>
                    <a:pt x="366" y="7"/>
                    <a:pt x="366" y="7"/>
                    <a:pt x="366" y="7"/>
                  </a:cubicBezTo>
                  <a:cubicBezTo>
                    <a:pt x="369" y="5"/>
                    <a:pt x="369" y="5"/>
                    <a:pt x="369" y="5"/>
                  </a:cubicBezTo>
                  <a:cubicBezTo>
                    <a:pt x="372" y="4"/>
                    <a:pt x="372" y="4"/>
                    <a:pt x="372" y="4"/>
                  </a:cubicBezTo>
                  <a:cubicBezTo>
                    <a:pt x="374" y="3"/>
                    <a:pt x="374" y="3"/>
                    <a:pt x="374" y="3"/>
                  </a:cubicBezTo>
                  <a:cubicBezTo>
                    <a:pt x="376" y="2"/>
                    <a:pt x="376" y="2"/>
                    <a:pt x="376" y="2"/>
                  </a:cubicBezTo>
                  <a:cubicBezTo>
                    <a:pt x="378" y="2"/>
                    <a:pt x="378" y="2"/>
                    <a:pt x="378" y="2"/>
                  </a:cubicBezTo>
                  <a:cubicBezTo>
                    <a:pt x="380" y="1"/>
                    <a:pt x="380" y="1"/>
                    <a:pt x="380" y="1"/>
                  </a:cubicBezTo>
                  <a:cubicBezTo>
                    <a:pt x="382" y="1"/>
                    <a:pt x="382" y="1"/>
                    <a:pt x="382" y="1"/>
                  </a:cubicBezTo>
                  <a:cubicBezTo>
                    <a:pt x="384" y="0"/>
                    <a:pt x="384" y="0"/>
                    <a:pt x="384" y="0"/>
                  </a:cubicBezTo>
                  <a:cubicBezTo>
                    <a:pt x="386" y="1"/>
                    <a:pt x="386" y="1"/>
                    <a:pt x="386" y="1"/>
                  </a:cubicBezTo>
                  <a:cubicBezTo>
                    <a:pt x="387" y="1"/>
                    <a:pt x="387" y="1"/>
                    <a:pt x="387" y="1"/>
                  </a:cubicBezTo>
                  <a:cubicBezTo>
                    <a:pt x="389" y="1"/>
                    <a:pt x="389" y="1"/>
                    <a:pt x="389" y="1"/>
                  </a:cubicBezTo>
                  <a:cubicBezTo>
                    <a:pt x="390" y="2"/>
                    <a:pt x="390" y="2"/>
                    <a:pt x="390" y="2"/>
                  </a:cubicBezTo>
                  <a:cubicBezTo>
                    <a:pt x="391" y="3"/>
                    <a:pt x="391" y="3"/>
                    <a:pt x="391" y="3"/>
                  </a:cubicBezTo>
                  <a:cubicBezTo>
                    <a:pt x="392" y="4"/>
                    <a:pt x="392" y="4"/>
                    <a:pt x="392" y="4"/>
                  </a:cubicBezTo>
                  <a:cubicBezTo>
                    <a:pt x="393" y="5"/>
                    <a:pt x="393" y="5"/>
                    <a:pt x="393" y="5"/>
                  </a:cubicBezTo>
                  <a:cubicBezTo>
                    <a:pt x="394" y="7"/>
                    <a:pt x="394" y="7"/>
                    <a:pt x="394" y="7"/>
                  </a:cubicBezTo>
                  <a:cubicBezTo>
                    <a:pt x="394" y="9"/>
                    <a:pt x="394" y="9"/>
                    <a:pt x="394" y="9"/>
                  </a:cubicBezTo>
                  <a:cubicBezTo>
                    <a:pt x="395" y="11"/>
                    <a:pt x="395" y="11"/>
                    <a:pt x="395" y="11"/>
                  </a:cubicBezTo>
                  <a:cubicBezTo>
                    <a:pt x="395" y="13"/>
                    <a:pt x="395" y="13"/>
                    <a:pt x="395" y="13"/>
                  </a:cubicBezTo>
                  <a:cubicBezTo>
                    <a:pt x="396" y="16"/>
                    <a:pt x="396" y="16"/>
                    <a:pt x="396" y="16"/>
                  </a:cubicBezTo>
                  <a:cubicBezTo>
                    <a:pt x="396" y="18"/>
                    <a:pt x="396" y="18"/>
                    <a:pt x="396" y="18"/>
                  </a:cubicBezTo>
                  <a:cubicBezTo>
                    <a:pt x="396" y="21"/>
                    <a:pt x="396" y="21"/>
                    <a:pt x="396" y="21"/>
                  </a:cubicBezTo>
                  <a:cubicBezTo>
                    <a:pt x="396" y="24"/>
                    <a:pt x="396" y="24"/>
                    <a:pt x="396" y="24"/>
                  </a:cubicBezTo>
                  <a:cubicBezTo>
                    <a:pt x="396" y="27"/>
                    <a:pt x="396" y="27"/>
                    <a:pt x="396" y="27"/>
                  </a:cubicBezTo>
                  <a:cubicBezTo>
                    <a:pt x="396" y="29"/>
                    <a:pt x="396" y="29"/>
                    <a:pt x="396" y="29"/>
                  </a:cubicBezTo>
                  <a:cubicBezTo>
                    <a:pt x="395" y="32"/>
                    <a:pt x="395" y="32"/>
                    <a:pt x="395" y="32"/>
                  </a:cubicBezTo>
                  <a:cubicBezTo>
                    <a:pt x="395" y="35"/>
                    <a:pt x="395" y="35"/>
                    <a:pt x="395" y="35"/>
                  </a:cubicBezTo>
                  <a:cubicBezTo>
                    <a:pt x="394" y="38"/>
                    <a:pt x="394" y="38"/>
                    <a:pt x="394" y="38"/>
                  </a:cubicBezTo>
                  <a:cubicBezTo>
                    <a:pt x="394" y="41"/>
                    <a:pt x="394" y="41"/>
                    <a:pt x="394" y="41"/>
                  </a:cubicBezTo>
                  <a:cubicBezTo>
                    <a:pt x="393" y="44"/>
                    <a:pt x="393" y="44"/>
                    <a:pt x="393" y="44"/>
                  </a:cubicBezTo>
                  <a:cubicBezTo>
                    <a:pt x="392" y="47"/>
                    <a:pt x="392" y="47"/>
                    <a:pt x="392" y="47"/>
                  </a:cubicBezTo>
                  <a:cubicBezTo>
                    <a:pt x="391" y="50"/>
                    <a:pt x="391" y="50"/>
                    <a:pt x="391" y="50"/>
                  </a:cubicBezTo>
                  <a:cubicBezTo>
                    <a:pt x="391" y="52"/>
                    <a:pt x="391" y="52"/>
                    <a:pt x="391" y="52"/>
                  </a:cubicBezTo>
                  <a:cubicBezTo>
                    <a:pt x="389" y="55"/>
                    <a:pt x="389" y="55"/>
                    <a:pt x="389" y="55"/>
                  </a:cubicBezTo>
                  <a:cubicBezTo>
                    <a:pt x="388" y="59"/>
                    <a:pt x="388" y="59"/>
                    <a:pt x="388" y="59"/>
                  </a:cubicBezTo>
                  <a:cubicBezTo>
                    <a:pt x="387" y="62"/>
                    <a:pt x="387" y="62"/>
                    <a:pt x="387" y="62"/>
                  </a:cubicBezTo>
                  <a:cubicBezTo>
                    <a:pt x="386" y="65"/>
                    <a:pt x="386" y="65"/>
                    <a:pt x="386" y="65"/>
                  </a:cubicBezTo>
                  <a:cubicBezTo>
                    <a:pt x="384" y="68"/>
                    <a:pt x="384" y="68"/>
                    <a:pt x="384" y="68"/>
                  </a:cubicBezTo>
                  <a:cubicBezTo>
                    <a:pt x="383" y="71"/>
                    <a:pt x="383" y="71"/>
                    <a:pt x="383" y="71"/>
                  </a:cubicBezTo>
                  <a:cubicBezTo>
                    <a:pt x="381" y="74"/>
                    <a:pt x="381" y="74"/>
                    <a:pt x="381" y="74"/>
                  </a:cubicBezTo>
                  <a:cubicBezTo>
                    <a:pt x="380" y="78"/>
                    <a:pt x="380" y="78"/>
                    <a:pt x="380" y="78"/>
                  </a:cubicBezTo>
                  <a:cubicBezTo>
                    <a:pt x="378" y="81"/>
                    <a:pt x="378" y="81"/>
                    <a:pt x="378" y="81"/>
                  </a:cubicBezTo>
                  <a:cubicBezTo>
                    <a:pt x="376" y="85"/>
                    <a:pt x="376" y="85"/>
                    <a:pt x="376" y="85"/>
                  </a:cubicBezTo>
                  <a:cubicBezTo>
                    <a:pt x="374" y="88"/>
                    <a:pt x="374" y="88"/>
                    <a:pt x="374" y="88"/>
                  </a:cubicBezTo>
                  <a:cubicBezTo>
                    <a:pt x="372" y="92"/>
                    <a:pt x="372" y="92"/>
                    <a:pt x="372" y="92"/>
                  </a:cubicBezTo>
                  <a:cubicBezTo>
                    <a:pt x="370" y="95"/>
                    <a:pt x="370" y="95"/>
                    <a:pt x="370" y="95"/>
                  </a:cubicBezTo>
                  <a:cubicBezTo>
                    <a:pt x="368" y="99"/>
                    <a:pt x="368" y="99"/>
                    <a:pt x="368" y="99"/>
                  </a:cubicBezTo>
                  <a:cubicBezTo>
                    <a:pt x="366" y="103"/>
                    <a:pt x="366" y="103"/>
                    <a:pt x="366" y="103"/>
                  </a:cubicBezTo>
                  <a:cubicBezTo>
                    <a:pt x="363" y="106"/>
                    <a:pt x="363" y="106"/>
                    <a:pt x="363" y="106"/>
                  </a:cubicBezTo>
                  <a:cubicBezTo>
                    <a:pt x="361" y="110"/>
                    <a:pt x="361" y="110"/>
                    <a:pt x="361" y="110"/>
                  </a:cubicBezTo>
                  <a:cubicBezTo>
                    <a:pt x="358" y="114"/>
                    <a:pt x="358" y="114"/>
                    <a:pt x="358" y="114"/>
                  </a:cubicBezTo>
                  <a:cubicBezTo>
                    <a:pt x="357" y="116"/>
                    <a:pt x="357" y="116"/>
                    <a:pt x="357" y="116"/>
                  </a:cubicBezTo>
                  <a:cubicBezTo>
                    <a:pt x="330" y="159"/>
                    <a:pt x="334" y="175"/>
                    <a:pt x="324" y="236"/>
                  </a:cubicBezTo>
                  <a:cubicBezTo>
                    <a:pt x="321" y="247"/>
                    <a:pt x="321" y="247"/>
                    <a:pt x="321" y="247"/>
                  </a:cubicBezTo>
                  <a:cubicBezTo>
                    <a:pt x="318" y="257"/>
                    <a:pt x="318" y="257"/>
                    <a:pt x="318" y="257"/>
                  </a:cubicBezTo>
                  <a:cubicBezTo>
                    <a:pt x="315" y="267"/>
                    <a:pt x="315" y="267"/>
                    <a:pt x="315" y="267"/>
                  </a:cubicBezTo>
                  <a:cubicBezTo>
                    <a:pt x="311" y="277"/>
                    <a:pt x="311" y="277"/>
                    <a:pt x="311" y="277"/>
                  </a:cubicBezTo>
                  <a:cubicBezTo>
                    <a:pt x="307" y="287"/>
                    <a:pt x="307" y="287"/>
                    <a:pt x="307" y="287"/>
                  </a:cubicBezTo>
                  <a:cubicBezTo>
                    <a:pt x="302" y="296"/>
                    <a:pt x="302" y="296"/>
                    <a:pt x="302" y="296"/>
                  </a:cubicBezTo>
                  <a:cubicBezTo>
                    <a:pt x="297" y="305"/>
                    <a:pt x="297" y="305"/>
                    <a:pt x="297" y="305"/>
                  </a:cubicBezTo>
                  <a:cubicBezTo>
                    <a:pt x="245" y="389"/>
                    <a:pt x="152" y="430"/>
                    <a:pt x="61" y="421"/>
                  </a:cubicBezTo>
                  <a:cubicBezTo>
                    <a:pt x="58" y="420"/>
                    <a:pt x="58" y="420"/>
                    <a:pt x="58" y="420"/>
                  </a:cubicBezTo>
                  <a:cubicBezTo>
                    <a:pt x="55" y="420"/>
                    <a:pt x="55" y="420"/>
                    <a:pt x="55" y="420"/>
                  </a:cubicBezTo>
                  <a:cubicBezTo>
                    <a:pt x="52" y="420"/>
                    <a:pt x="52" y="420"/>
                    <a:pt x="52" y="420"/>
                  </a:cubicBezTo>
                  <a:cubicBezTo>
                    <a:pt x="49" y="419"/>
                    <a:pt x="49" y="419"/>
                    <a:pt x="49" y="419"/>
                  </a:cubicBezTo>
                  <a:cubicBezTo>
                    <a:pt x="47" y="419"/>
                    <a:pt x="47" y="419"/>
                    <a:pt x="47" y="419"/>
                  </a:cubicBezTo>
                  <a:cubicBezTo>
                    <a:pt x="44" y="418"/>
                    <a:pt x="44" y="418"/>
                    <a:pt x="44" y="418"/>
                  </a:cubicBezTo>
                  <a:cubicBezTo>
                    <a:pt x="42" y="418"/>
                    <a:pt x="42" y="418"/>
                    <a:pt x="42" y="418"/>
                  </a:cubicBezTo>
                  <a:cubicBezTo>
                    <a:pt x="39" y="418"/>
                    <a:pt x="39" y="418"/>
                    <a:pt x="39" y="418"/>
                  </a:cubicBezTo>
                  <a:cubicBezTo>
                    <a:pt x="37" y="417"/>
                    <a:pt x="37" y="417"/>
                    <a:pt x="37" y="417"/>
                  </a:cubicBezTo>
                  <a:cubicBezTo>
                    <a:pt x="35" y="417"/>
                    <a:pt x="35" y="417"/>
                    <a:pt x="35" y="417"/>
                  </a:cubicBezTo>
                  <a:cubicBezTo>
                    <a:pt x="32" y="417"/>
                    <a:pt x="32" y="417"/>
                    <a:pt x="32" y="417"/>
                  </a:cubicBezTo>
                  <a:cubicBezTo>
                    <a:pt x="30" y="416"/>
                    <a:pt x="30" y="416"/>
                    <a:pt x="30" y="416"/>
                  </a:cubicBezTo>
                  <a:cubicBezTo>
                    <a:pt x="28" y="416"/>
                    <a:pt x="28" y="416"/>
                    <a:pt x="28" y="416"/>
                  </a:cubicBezTo>
                  <a:lnTo>
                    <a:pt x="0" y="357"/>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574"/>
            <p:cNvSpPr/>
            <p:nvPr/>
          </p:nvSpPr>
          <p:spPr bwMode="auto">
            <a:xfrm>
              <a:off x="-9019382" y="-7137400"/>
              <a:ext cx="973138" cy="306388"/>
            </a:xfrm>
            <a:custGeom>
              <a:avLst/>
              <a:gdLst>
                <a:gd name="T0" fmla="*/ 161 w 613"/>
                <a:gd name="T1" fmla="*/ 120 h 193"/>
                <a:gd name="T2" fmla="*/ 0 w 613"/>
                <a:gd name="T3" fmla="*/ 33 h 193"/>
                <a:gd name="T4" fmla="*/ 149 w 613"/>
                <a:gd name="T5" fmla="*/ 0 h 193"/>
                <a:gd name="T6" fmla="*/ 613 w 613"/>
                <a:gd name="T7" fmla="*/ 120 h 193"/>
                <a:gd name="T8" fmla="*/ 466 w 613"/>
                <a:gd name="T9" fmla="*/ 193 h 193"/>
                <a:gd name="T10" fmla="*/ 161 w 613"/>
                <a:gd name="T11" fmla="*/ 120 h 193"/>
              </a:gdLst>
              <a:ahLst/>
              <a:cxnLst>
                <a:cxn ang="0">
                  <a:pos x="T0" y="T1"/>
                </a:cxn>
                <a:cxn ang="0">
                  <a:pos x="T2" y="T3"/>
                </a:cxn>
                <a:cxn ang="0">
                  <a:pos x="T4" y="T5"/>
                </a:cxn>
                <a:cxn ang="0">
                  <a:pos x="T6" y="T7"/>
                </a:cxn>
                <a:cxn ang="0">
                  <a:pos x="T8" y="T9"/>
                </a:cxn>
                <a:cxn ang="0">
                  <a:pos x="T10" y="T11"/>
                </a:cxn>
              </a:cxnLst>
              <a:rect l="0" t="0" r="r" b="b"/>
              <a:pathLst>
                <a:path w="613" h="193">
                  <a:moveTo>
                    <a:pt x="161" y="120"/>
                  </a:moveTo>
                  <a:lnTo>
                    <a:pt x="0" y="33"/>
                  </a:lnTo>
                  <a:lnTo>
                    <a:pt x="149" y="0"/>
                  </a:lnTo>
                  <a:lnTo>
                    <a:pt x="613" y="120"/>
                  </a:lnTo>
                  <a:lnTo>
                    <a:pt x="466" y="193"/>
                  </a:lnTo>
                  <a:lnTo>
                    <a:pt x="161" y="120"/>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575"/>
            <p:cNvSpPr/>
            <p:nvPr/>
          </p:nvSpPr>
          <p:spPr bwMode="auto">
            <a:xfrm>
              <a:off x="-8838407" y="-7494588"/>
              <a:ext cx="460375" cy="622300"/>
            </a:xfrm>
            <a:custGeom>
              <a:avLst/>
              <a:gdLst>
                <a:gd name="T0" fmla="*/ 123 w 123"/>
                <a:gd name="T1" fmla="*/ 47 h 166"/>
                <a:gd name="T2" fmla="*/ 57 w 123"/>
                <a:gd name="T3" fmla="*/ 166 h 166"/>
                <a:gd name="T4" fmla="*/ 32 w 123"/>
                <a:gd name="T5" fmla="*/ 57 h 166"/>
                <a:gd name="T6" fmla="*/ 114 w 123"/>
                <a:gd name="T7" fmla="*/ 42 h 166"/>
                <a:gd name="T8" fmla="*/ 123 w 123"/>
                <a:gd name="T9" fmla="*/ 47 h 166"/>
              </a:gdLst>
              <a:ahLst/>
              <a:cxnLst>
                <a:cxn ang="0">
                  <a:pos x="T0" y="T1"/>
                </a:cxn>
                <a:cxn ang="0">
                  <a:pos x="T2" y="T3"/>
                </a:cxn>
                <a:cxn ang="0">
                  <a:pos x="T4" y="T5"/>
                </a:cxn>
                <a:cxn ang="0">
                  <a:pos x="T6" y="T7"/>
                </a:cxn>
                <a:cxn ang="0">
                  <a:pos x="T8" y="T9"/>
                </a:cxn>
              </a:cxnLst>
              <a:rect l="0" t="0" r="r" b="b"/>
              <a:pathLst>
                <a:path w="123" h="166">
                  <a:moveTo>
                    <a:pt x="123" y="47"/>
                  </a:moveTo>
                  <a:cubicBezTo>
                    <a:pt x="115" y="61"/>
                    <a:pt x="68" y="166"/>
                    <a:pt x="57" y="166"/>
                  </a:cubicBezTo>
                  <a:cubicBezTo>
                    <a:pt x="0" y="162"/>
                    <a:pt x="27" y="106"/>
                    <a:pt x="32" y="57"/>
                  </a:cubicBezTo>
                  <a:cubicBezTo>
                    <a:pt x="37" y="0"/>
                    <a:pt x="60" y="27"/>
                    <a:pt x="114" y="42"/>
                  </a:cubicBezTo>
                  <a:cubicBezTo>
                    <a:pt x="115" y="43"/>
                    <a:pt x="121" y="46"/>
                    <a:pt x="123" y="4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576"/>
            <p:cNvSpPr/>
            <p:nvPr/>
          </p:nvSpPr>
          <p:spPr bwMode="auto">
            <a:xfrm>
              <a:off x="-9109869" y="-6950075"/>
              <a:ext cx="484188" cy="465138"/>
            </a:xfrm>
            <a:custGeom>
              <a:avLst/>
              <a:gdLst>
                <a:gd name="T0" fmla="*/ 99 w 129"/>
                <a:gd name="T1" fmla="*/ 0 h 124"/>
                <a:gd name="T2" fmla="*/ 129 w 129"/>
                <a:gd name="T3" fmla="*/ 12 h 124"/>
                <a:gd name="T4" fmla="*/ 91 w 129"/>
                <a:gd name="T5" fmla="*/ 123 h 124"/>
                <a:gd name="T6" fmla="*/ 83 w 129"/>
                <a:gd name="T7" fmla="*/ 121 h 124"/>
                <a:gd name="T8" fmla="*/ 81 w 129"/>
                <a:gd name="T9" fmla="*/ 115 h 124"/>
                <a:gd name="T10" fmla="*/ 77 w 129"/>
                <a:gd name="T11" fmla="*/ 113 h 124"/>
                <a:gd name="T12" fmla="*/ 52 w 129"/>
                <a:gd name="T13" fmla="*/ 115 h 124"/>
                <a:gd name="T14" fmla="*/ 15 w 129"/>
                <a:gd name="T15" fmla="*/ 97 h 124"/>
                <a:gd name="T16" fmla="*/ 63 w 129"/>
                <a:gd name="T17" fmla="*/ 91 h 124"/>
                <a:gd name="T18" fmla="*/ 99 w 129"/>
                <a:gd name="T1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4">
                  <a:moveTo>
                    <a:pt x="99" y="0"/>
                  </a:moveTo>
                  <a:cubicBezTo>
                    <a:pt x="129" y="12"/>
                    <a:pt x="129" y="12"/>
                    <a:pt x="129" y="12"/>
                  </a:cubicBezTo>
                  <a:cubicBezTo>
                    <a:pt x="127" y="18"/>
                    <a:pt x="98" y="107"/>
                    <a:pt x="91" y="123"/>
                  </a:cubicBezTo>
                  <a:cubicBezTo>
                    <a:pt x="91" y="124"/>
                    <a:pt x="83" y="122"/>
                    <a:pt x="83" y="121"/>
                  </a:cubicBezTo>
                  <a:cubicBezTo>
                    <a:pt x="83" y="120"/>
                    <a:pt x="82" y="118"/>
                    <a:pt x="81" y="115"/>
                  </a:cubicBezTo>
                  <a:cubicBezTo>
                    <a:pt x="81" y="115"/>
                    <a:pt x="81" y="112"/>
                    <a:pt x="77" y="113"/>
                  </a:cubicBezTo>
                  <a:cubicBezTo>
                    <a:pt x="72" y="114"/>
                    <a:pt x="63" y="118"/>
                    <a:pt x="52" y="115"/>
                  </a:cubicBezTo>
                  <a:cubicBezTo>
                    <a:pt x="20" y="104"/>
                    <a:pt x="0" y="95"/>
                    <a:pt x="15" y="97"/>
                  </a:cubicBezTo>
                  <a:cubicBezTo>
                    <a:pt x="25" y="98"/>
                    <a:pt x="58" y="103"/>
                    <a:pt x="63" y="91"/>
                  </a:cubicBezTo>
                  <a:cubicBezTo>
                    <a:pt x="68" y="79"/>
                    <a:pt x="95" y="13"/>
                    <a:pt x="99"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577"/>
            <p:cNvSpPr/>
            <p:nvPr/>
          </p:nvSpPr>
          <p:spPr bwMode="auto">
            <a:xfrm>
              <a:off x="-8835232" y="-7070725"/>
              <a:ext cx="368300" cy="252413"/>
            </a:xfrm>
            <a:custGeom>
              <a:avLst/>
              <a:gdLst>
                <a:gd name="T0" fmla="*/ 78 w 98"/>
                <a:gd name="T1" fmla="*/ 40 h 67"/>
                <a:gd name="T2" fmla="*/ 53 w 98"/>
                <a:gd name="T3" fmla="*/ 54 h 67"/>
                <a:gd name="T4" fmla="*/ 1 w 98"/>
                <a:gd name="T5" fmla="*/ 26 h 67"/>
                <a:gd name="T6" fmla="*/ 9 w 98"/>
                <a:gd name="T7" fmla="*/ 14 h 67"/>
                <a:gd name="T8" fmla="*/ 12 w 98"/>
                <a:gd name="T9" fmla="*/ 2 h 67"/>
                <a:gd name="T10" fmla="*/ 76 w 98"/>
                <a:gd name="T11" fmla="*/ 19 h 67"/>
                <a:gd name="T12" fmla="*/ 78 w 98"/>
                <a:gd name="T13" fmla="*/ 40 h 67"/>
              </a:gdLst>
              <a:ahLst/>
              <a:cxnLst>
                <a:cxn ang="0">
                  <a:pos x="T0" y="T1"/>
                </a:cxn>
                <a:cxn ang="0">
                  <a:pos x="T2" y="T3"/>
                </a:cxn>
                <a:cxn ang="0">
                  <a:pos x="T4" y="T5"/>
                </a:cxn>
                <a:cxn ang="0">
                  <a:pos x="T6" y="T7"/>
                </a:cxn>
                <a:cxn ang="0">
                  <a:pos x="T8" y="T9"/>
                </a:cxn>
                <a:cxn ang="0">
                  <a:pos x="T10" y="T11"/>
                </a:cxn>
                <a:cxn ang="0">
                  <a:pos x="T12" y="T13"/>
                </a:cxn>
              </a:cxnLst>
              <a:rect l="0" t="0" r="r" b="b"/>
              <a:pathLst>
                <a:path w="98" h="67">
                  <a:moveTo>
                    <a:pt x="78" y="40"/>
                  </a:moveTo>
                  <a:cubicBezTo>
                    <a:pt x="78" y="44"/>
                    <a:pt x="95" y="67"/>
                    <a:pt x="53" y="54"/>
                  </a:cubicBezTo>
                  <a:cubicBezTo>
                    <a:pt x="11" y="40"/>
                    <a:pt x="0" y="32"/>
                    <a:pt x="1" y="26"/>
                  </a:cubicBezTo>
                  <a:cubicBezTo>
                    <a:pt x="1" y="21"/>
                    <a:pt x="11" y="19"/>
                    <a:pt x="9" y="14"/>
                  </a:cubicBezTo>
                  <a:cubicBezTo>
                    <a:pt x="7" y="8"/>
                    <a:pt x="8" y="4"/>
                    <a:pt x="12" y="2"/>
                  </a:cubicBezTo>
                  <a:cubicBezTo>
                    <a:pt x="17" y="0"/>
                    <a:pt x="71" y="17"/>
                    <a:pt x="76" y="19"/>
                  </a:cubicBezTo>
                  <a:cubicBezTo>
                    <a:pt x="91" y="28"/>
                    <a:pt x="98" y="43"/>
                    <a:pt x="78" y="40"/>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578"/>
            <p:cNvSpPr/>
            <p:nvPr/>
          </p:nvSpPr>
          <p:spPr bwMode="auto">
            <a:xfrm>
              <a:off x="-9127332" y="-8089900"/>
              <a:ext cx="1695450" cy="884238"/>
            </a:xfrm>
            <a:custGeom>
              <a:avLst/>
              <a:gdLst>
                <a:gd name="T0" fmla="*/ 452 w 452"/>
                <a:gd name="T1" fmla="*/ 92 h 236"/>
                <a:gd name="T2" fmla="*/ 126 w 452"/>
                <a:gd name="T3" fmla="*/ 1 h 236"/>
                <a:gd name="T4" fmla="*/ 8 w 452"/>
                <a:gd name="T5" fmla="*/ 66 h 236"/>
                <a:gd name="T6" fmla="*/ 19 w 452"/>
                <a:gd name="T7" fmla="*/ 111 h 236"/>
                <a:gd name="T8" fmla="*/ 34 w 452"/>
                <a:gd name="T9" fmla="*/ 139 h 236"/>
                <a:gd name="T10" fmla="*/ 355 w 452"/>
                <a:gd name="T11" fmla="*/ 221 h 236"/>
                <a:gd name="T12" fmla="*/ 359 w 452"/>
                <a:gd name="T13" fmla="*/ 166 h 236"/>
                <a:gd name="T14" fmla="*/ 452 w 452"/>
                <a:gd name="T15" fmla="*/ 92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236">
                  <a:moveTo>
                    <a:pt x="452" y="92"/>
                  </a:moveTo>
                  <a:cubicBezTo>
                    <a:pt x="405" y="70"/>
                    <a:pt x="224" y="26"/>
                    <a:pt x="126" y="1"/>
                  </a:cubicBezTo>
                  <a:cubicBezTo>
                    <a:pt x="119" y="0"/>
                    <a:pt x="35" y="29"/>
                    <a:pt x="8" y="66"/>
                  </a:cubicBezTo>
                  <a:cubicBezTo>
                    <a:pt x="0" y="76"/>
                    <a:pt x="19" y="85"/>
                    <a:pt x="19" y="111"/>
                  </a:cubicBezTo>
                  <a:cubicBezTo>
                    <a:pt x="18" y="136"/>
                    <a:pt x="9" y="128"/>
                    <a:pt x="34" y="139"/>
                  </a:cubicBezTo>
                  <a:cubicBezTo>
                    <a:pt x="57" y="148"/>
                    <a:pt x="311" y="211"/>
                    <a:pt x="355" y="221"/>
                  </a:cubicBezTo>
                  <a:cubicBezTo>
                    <a:pt x="417" y="236"/>
                    <a:pt x="368" y="213"/>
                    <a:pt x="359" y="166"/>
                  </a:cubicBezTo>
                  <a:cubicBezTo>
                    <a:pt x="349" y="113"/>
                    <a:pt x="446" y="122"/>
                    <a:pt x="452" y="92"/>
                  </a:cubicBez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579"/>
            <p:cNvSpPr/>
            <p:nvPr/>
          </p:nvSpPr>
          <p:spPr bwMode="auto">
            <a:xfrm>
              <a:off x="-9192419" y="-8154988"/>
              <a:ext cx="1812925" cy="671513"/>
            </a:xfrm>
            <a:custGeom>
              <a:avLst/>
              <a:gdLst>
                <a:gd name="T0" fmla="*/ 51 w 483"/>
                <a:gd name="T1" fmla="*/ 26 h 179"/>
                <a:gd name="T2" fmla="*/ 0 w 483"/>
                <a:gd name="T3" fmla="*/ 77 h 179"/>
                <a:gd name="T4" fmla="*/ 177 w 483"/>
                <a:gd name="T5" fmla="*/ 122 h 179"/>
                <a:gd name="T6" fmla="*/ 320 w 483"/>
                <a:gd name="T7" fmla="*/ 160 h 179"/>
                <a:gd name="T8" fmla="*/ 379 w 483"/>
                <a:gd name="T9" fmla="*/ 179 h 179"/>
                <a:gd name="T10" fmla="*/ 483 w 483"/>
                <a:gd name="T11" fmla="*/ 117 h 179"/>
                <a:gd name="T12" fmla="*/ 479 w 483"/>
                <a:gd name="T13" fmla="*/ 88 h 179"/>
                <a:gd name="T14" fmla="*/ 105 w 483"/>
                <a:gd name="T15" fmla="*/ 0 h 179"/>
                <a:gd name="T16" fmla="*/ 51 w 483"/>
                <a:gd name="T17" fmla="*/ 2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3" h="179">
                  <a:moveTo>
                    <a:pt x="51" y="26"/>
                  </a:moveTo>
                  <a:cubicBezTo>
                    <a:pt x="0" y="77"/>
                    <a:pt x="0" y="77"/>
                    <a:pt x="0" y="77"/>
                  </a:cubicBezTo>
                  <a:cubicBezTo>
                    <a:pt x="60" y="83"/>
                    <a:pt x="118" y="108"/>
                    <a:pt x="177" y="122"/>
                  </a:cubicBezTo>
                  <a:cubicBezTo>
                    <a:pt x="226" y="135"/>
                    <a:pt x="273" y="147"/>
                    <a:pt x="320" y="160"/>
                  </a:cubicBezTo>
                  <a:cubicBezTo>
                    <a:pt x="330" y="162"/>
                    <a:pt x="378" y="179"/>
                    <a:pt x="379" y="179"/>
                  </a:cubicBezTo>
                  <a:cubicBezTo>
                    <a:pt x="483" y="117"/>
                    <a:pt x="483" y="117"/>
                    <a:pt x="483" y="117"/>
                  </a:cubicBezTo>
                  <a:cubicBezTo>
                    <a:pt x="479" y="88"/>
                    <a:pt x="479" y="88"/>
                    <a:pt x="479" y="88"/>
                  </a:cubicBezTo>
                  <a:cubicBezTo>
                    <a:pt x="105" y="0"/>
                    <a:pt x="105" y="0"/>
                    <a:pt x="105" y="0"/>
                  </a:cubicBezTo>
                  <a:lnTo>
                    <a:pt x="51" y="26"/>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580"/>
            <p:cNvSpPr/>
            <p:nvPr/>
          </p:nvSpPr>
          <p:spPr bwMode="auto">
            <a:xfrm>
              <a:off x="-8598694" y="-7332663"/>
              <a:ext cx="555625" cy="633413"/>
            </a:xfrm>
            <a:custGeom>
              <a:avLst/>
              <a:gdLst>
                <a:gd name="T0" fmla="*/ 148 w 148"/>
                <a:gd name="T1" fmla="*/ 69 h 169"/>
                <a:gd name="T2" fmla="*/ 54 w 148"/>
                <a:gd name="T3" fmla="*/ 166 h 169"/>
                <a:gd name="T4" fmla="*/ 57 w 148"/>
                <a:gd name="T5" fmla="*/ 54 h 169"/>
                <a:gd name="T6" fmla="*/ 140 w 148"/>
                <a:gd name="T7" fmla="*/ 61 h 169"/>
                <a:gd name="T8" fmla="*/ 148 w 148"/>
                <a:gd name="T9" fmla="*/ 69 h 169"/>
              </a:gdLst>
              <a:ahLst/>
              <a:cxnLst>
                <a:cxn ang="0">
                  <a:pos x="T0" y="T1"/>
                </a:cxn>
                <a:cxn ang="0">
                  <a:pos x="T2" y="T3"/>
                </a:cxn>
                <a:cxn ang="0">
                  <a:pos x="T4" y="T5"/>
                </a:cxn>
                <a:cxn ang="0">
                  <a:pos x="T6" y="T7"/>
                </a:cxn>
                <a:cxn ang="0">
                  <a:pos x="T8" y="T9"/>
                </a:cxn>
              </a:cxnLst>
              <a:rect l="0" t="0" r="r" b="b"/>
              <a:pathLst>
                <a:path w="148" h="169">
                  <a:moveTo>
                    <a:pt x="148" y="69"/>
                  </a:moveTo>
                  <a:cubicBezTo>
                    <a:pt x="137" y="79"/>
                    <a:pt x="64" y="169"/>
                    <a:pt x="54" y="166"/>
                  </a:cubicBezTo>
                  <a:cubicBezTo>
                    <a:pt x="0" y="148"/>
                    <a:pt x="40" y="101"/>
                    <a:pt x="57" y="54"/>
                  </a:cubicBezTo>
                  <a:cubicBezTo>
                    <a:pt x="77" y="0"/>
                    <a:pt x="92" y="33"/>
                    <a:pt x="140" y="61"/>
                  </a:cubicBezTo>
                  <a:cubicBezTo>
                    <a:pt x="142" y="62"/>
                    <a:pt x="146" y="67"/>
                    <a:pt x="148" y="6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581"/>
            <p:cNvSpPr/>
            <p:nvPr/>
          </p:nvSpPr>
          <p:spPr bwMode="auto">
            <a:xfrm>
              <a:off x="-8936832" y="-6815138"/>
              <a:ext cx="547688" cy="442913"/>
            </a:xfrm>
            <a:custGeom>
              <a:avLst/>
              <a:gdLst>
                <a:gd name="T0" fmla="*/ 120 w 146"/>
                <a:gd name="T1" fmla="*/ 0 h 118"/>
                <a:gd name="T2" fmla="*/ 146 w 146"/>
                <a:gd name="T3" fmla="*/ 19 h 118"/>
                <a:gd name="T4" fmla="*/ 81 w 146"/>
                <a:gd name="T5" fmla="*/ 118 h 118"/>
                <a:gd name="T6" fmla="*/ 74 w 146"/>
                <a:gd name="T7" fmla="*/ 113 h 118"/>
                <a:gd name="T8" fmla="*/ 73 w 146"/>
                <a:gd name="T9" fmla="*/ 107 h 118"/>
                <a:gd name="T10" fmla="*/ 70 w 146"/>
                <a:gd name="T11" fmla="*/ 104 h 118"/>
                <a:gd name="T12" fmla="*/ 46 w 146"/>
                <a:gd name="T13" fmla="*/ 99 h 118"/>
                <a:gd name="T14" fmla="*/ 14 w 146"/>
                <a:gd name="T15" fmla="*/ 72 h 118"/>
                <a:gd name="T16" fmla="*/ 62 w 146"/>
                <a:gd name="T17" fmla="*/ 79 h 118"/>
                <a:gd name="T18" fmla="*/ 120 w 146"/>
                <a:gd name="T19"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8">
                  <a:moveTo>
                    <a:pt x="120" y="0"/>
                  </a:moveTo>
                  <a:cubicBezTo>
                    <a:pt x="146" y="19"/>
                    <a:pt x="146" y="19"/>
                    <a:pt x="146" y="19"/>
                  </a:cubicBezTo>
                  <a:cubicBezTo>
                    <a:pt x="143" y="25"/>
                    <a:pt x="92" y="104"/>
                    <a:pt x="81" y="118"/>
                  </a:cubicBezTo>
                  <a:cubicBezTo>
                    <a:pt x="80" y="118"/>
                    <a:pt x="74" y="114"/>
                    <a:pt x="74" y="113"/>
                  </a:cubicBezTo>
                  <a:cubicBezTo>
                    <a:pt x="74" y="112"/>
                    <a:pt x="73" y="110"/>
                    <a:pt x="73" y="107"/>
                  </a:cubicBezTo>
                  <a:cubicBezTo>
                    <a:pt x="73" y="107"/>
                    <a:pt x="74" y="104"/>
                    <a:pt x="70" y="104"/>
                  </a:cubicBezTo>
                  <a:cubicBezTo>
                    <a:pt x="65" y="104"/>
                    <a:pt x="55" y="105"/>
                    <a:pt x="46" y="99"/>
                  </a:cubicBezTo>
                  <a:cubicBezTo>
                    <a:pt x="17" y="81"/>
                    <a:pt x="0" y="67"/>
                    <a:pt x="14" y="72"/>
                  </a:cubicBezTo>
                  <a:cubicBezTo>
                    <a:pt x="24" y="76"/>
                    <a:pt x="55" y="89"/>
                    <a:pt x="62" y="79"/>
                  </a:cubicBezTo>
                  <a:cubicBezTo>
                    <a:pt x="70" y="69"/>
                    <a:pt x="113" y="11"/>
                    <a:pt x="120"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582"/>
            <p:cNvSpPr/>
            <p:nvPr/>
          </p:nvSpPr>
          <p:spPr bwMode="auto">
            <a:xfrm>
              <a:off x="-8579644" y="-6938963"/>
              <a:ext cx="344488" cy="319088"/>
            </a:xfrm>
            <a:custGeom>
              <a:avLst/>
              <a:gdLst>
                <a:gd name="T0" fmla="*/ 73 w 92"/>
                <a:gd name="T1" fmla="*/ 55 h 85"/>
                <a:gd name="T2" fmla="*/ 46 w 92"/>
                <a:gd name="T3" fmla="*/ 61 h 85"/>
                <a:gd name="T4" fmla="*/ 2 w 92"/>
                <a:gd name="T5" fmla="*/ 21 h 85"/>
                <a:gd name="T6" fmla="*/ 13 w 92"/>
                <a:gd name="T7" fmla="*/ 11 h 85"/>
                <a:gd name="T8" fmla="*/ 19 w 92"/>
                <a:gd name="T9" fmla="*/ 1 h 85"/>
                <a:gd name="T10" fmla="*/ 76 w 92"/>
                <a:gd name="T11" fmla="*/ 33 h 85"/>
                <a:gd name="T12" fmla="*/ 73 w 92"/>
                <a:gd name="T13" fmla="*/ 55 h 85"/>
              </a:gdLst>
              <a:ahLst/>
              <a:cxnLst>
                <a:cxn ang="0">
                  <a:pos x="T0" y="T1"/>
                </a:cxn>
                <a:cxn ang="0">
                  <a:pos x="T2" y="T3"/>
                </a:cxn>
                <a:cxn ang="0">
                  <a:pos x="T4" y="T5"/>
                </a:cxn>
                <a:cxn ang="0">
                  <a:pos x="T6" y="T7"/>
                </a:cxn>
                <a:cxn ang="0">
                  <a:pos x="T8" y="T9"/>
                </a:cxn>
                <a:cxn ang="0">
                  <a:pos x="T10" y="T11"/>
                </a:cxn>
                <a:cxn ang="0">
                  <a:pos x="T12" y="T13"/>
                </a:cxn>
              </a:cxnLst>
              <a:rect l="0" t="0" r="r" b="b"/>
              <a:pathLst>
                <a:path w="92" h="85">
                  <a:moveTo>
                    <a:pt x="73" y="55"/>
                  </a:moveTo>
                  <a:cubicBezTo>
                    <a:pt x="73" y="58"/>
                    <a:pt x="83" y="85"/>
                    <a:pt x="46" y="61"/>
                  </a:cubicBezTo>
                  <a:cubicBezTo>
                    <a:pt x="8" y="37"/>
                    <a:pt x="0" y="26"/>
                    <a:pt x="2" y="21"/>
                  </a:cubicBezTo>
                  <a:cubicBezTo>
                    <a:pt x="4" y="17"/>
                    <a:pt x="14" y="17"/>
                    <a:pt x="13" y="11"/>
                  </a:cubicBezTo>
                  <a:cubicBezTo>
                    <a:pt x="13" y="5"/>
                    <a:pt x="15" y="1"/>
                    <a:pt x="19" y="1"/>
                  </a:cubicBezTo>
                  <a:cubicBezTo>
                    <a:pt x="25" y="0"/>
                    <a:pt x="73" y="30"/>
                    <a:pt x="76" y="33"/>
                  </a:cubicBezTo>
                  <a:cubicBezTo>
                    <a:pt x="89" y="46"/>
                    <a:pt x="92" y="63"/>
                    <a:pt x="73" y="55"/>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583"/>
            <p:cNvSpPr/>
            <p:nvPr/>
          </p:nvSpPr>
          <p:spPr bwMode="auto">
            <a:xfrm>
              <a:off x="-9982994" y="-7381875"/>
              <a:ext cx="1398588" cy="657225"/>
            </a:xfrm>
            <a:custGeom>
              <a:avLst/>
              <a:gdLst>
                <a:gd name="T0" fmla="*/ 811 w 881"/>
                <a:gd name="T1" fmla="*/ 229 h 414"/>
                <a:gd name="T2" fmla="*/ 801 w 881"/>
                <a:gd name="T3" fmla="*/ 248 h 414"/>
                <a:gd name="T4" fmla="*/ 794 w 881"/>
                <a:gd name="T5" fmla="*/ 265 h 414"/>
                <a:gd name="T6" fmla="*/ 787 w 881"/>
                <a:gd name="T7" fmla="*/ 281 h 414"/>
                <a:gd name="T8" fmla="*/ 782 w 881"/>
                <a:gd name="T9" fmla="*/ 295 h 414"/>
                <a:gd name="T10" fmla="*/ 780 w 881"/>
                <a:gd name="T11" fmla="*/ 310 h 414"/>
                <a:gd name="T12" fmla="*/ 777 w 881"/>
                <a:gd name="T13" fmla="*/ 321 h 414"/>
                <a:gd name="T14" fmla="*/ 780 w 881"/>
                <a:gd name="T15" fmla="*/ 333 h 414"/>
                <a:gd name="T16" fmla="*/ 782 w 881"/>
                <a:gd name="T17" fmla="*/ 343 h 414"/>
                <a:gd name="T18" fmla="*/ 787 w 881"/>
                <a:gd name="T19" fmla="*/ 355 h 414"/>
                <a:gd name="T20" fmla="*/ 794 w 881"/>
                <a:gd name="T21" fmla="*/ 364 h 414"/>
                <a:gd name="T22" fmla="*/ 801 w 881"/>
                <a:gd name="T23" fmla="*/ 371 h 414"/>
                <a:gd name="T24" fmla="*/ 813 w 881"/>
                <a:gd name="T25" fmla="*/ 381 h 414"/>
                <a:gd name="T26" fmla="*/ 827 w 881"/>
                <a:gd name="T27" fmla="*/ 390 h 414"/>
                <a:gd name="T28" fmla="*/ 844 w 881"/>
                <a:gd name="T29" fmla="*/ 397 h 414"/>
                <a:gd name="T30" fmla="*/ 860 w 881"/>
                <a:gd name="T31" fmla="*/ 407 h 414"/>
                <a:gd name="T32" fmla="*/ 881 w 881"/>
                <a:gd name="T33" fmla="*/ 414 h 414"/>
                <a:gd name="T34" fmla="*/ 94 w 881"/>
                <a:gd name="T35" fmla="*/ 189 h 414"/>
                <a:gd name="T36" fmla="*/ 75 w 881"/>
                <a:gd name="T37" fmla="*/ 180 h 414"/>
                <a:gd name="T38" fmla="*/ 45 w 881"/>
                <a:gd name="T39" fmla="*/ 163 h 414"/>
                <a:gd name="T40" fmla="*/ 23 w 881"/>
                <a:gd name="T41" fmla="*/ 147 h 414"/>
                <a:gd name="T42" fmla="*/ 9 w 881"/>
                <a:gd name="T43" fmla="*/ 130 h 414"/>
                <a:gd name="T44" fmla="*/ 4 w 881"/>
                <a:gd name="T45" fmla="*/ 111 h 414"/>
                <a:gd name="T46" fmla="*/ 7 w 881"/>
                <a:gd name="T47" fmla="*/ 88 h 414"/>
                <a:gd name="T48" fmla="*/ 16 w 881"/>
                <a:gd name="T49" fmla="*/ 59 h 414"/>
                <a:gd name="T50" fmla="*/ 26 w 881"/>
                <a:gd name="T51" fmla="*/ 33 h 414"/>
                <a:gd name="T52" fmla="*/ 37 w 881"/>
                <a:gd name="T53" fmla="*/ 14 h 414"/>
                <a:gd name="T54" fmla="*/ 40 w 881"/>
                <a:gd name="T55" fmla="*/ 3 h 414"/>
                <a:gd name="T56" fmla="*/ 28 w 881"/>
                <a:gd name="T57" fmla="*/ 21 h 414"/>
                <a:gd name="T58" fmla="*/ 19 w 881"/>
                <a:gd name="T59" fmla="*/ 40 h 414"/>
                <a:gd name="T60" fmla="*/ 11 w 881"/>
                <a:gd name="T61" fmla="*/ 57 h 414"/>
                <a:gd name="T62" fmla="*/ 7 w 881"/>
                <a:gd name="T63" fmla="*/ 71 h 414"/>
                <a:gd name="T64" fmla="*/ 2 w 881"/>
                <a:gd name="T65" fmla="*/ 85 h 414"/>
                <a:gd name="T66" fmla="*/ 0 w 881"/>
                <a:gd name="T67" fmla="*/ 99 h 414"/>
                <a:gd name="T68" fmla="*/ 0 w 881"/>
                <a:gd name="T69" fmla="*/ 111 h 414"/>
                <a:gd name="T70" fmla="*/ 2 w 881"/>
                <a:gd name="T71" fmla="*/ 121 h 414"/>
                <a:gd name="T72" fmla="*/ 4 w 881"/>
                <a:gd name="T73" fmla="*/ 132 h 414"/>
                <a:gd name="T74" fmla="*/ 11 w 881"/>
                <a:gd name="T75" fmla="*/ 142 h 414"/>
                <a:gd name="T76" fmla="*/ 19 w 881"/>
                <a:gd name="T77" fmla="*/ 151 h 414"/>
                <a:gd name="T78" fmla="*/ 28 w 881"/>
                <a:gd name="T79" fmla="*/ 161 h 414"/>
                <a:gd name="T80" fmla="*/ 42 w 881"/>
                <a:gd name="T81" fmla="*/ 168 h 414"/>
                <a:gd name="T82" fmla="*/ 56 w 881"/>
                <a:gd name="T83" fmla="*/ 177 h 414"/>
                <a:gd name="T84" fmla="*/ 73 w 881"/>
                <a:gd name="T85" fmla="*/ 184 h 414"/>
                <a:gd name="T86" fmla="*/ 92 w 881"/>
                <a:gd name="T87" fmla="*/ 194 h 414"/>
                <a:gd name="T88" fmla="*/ 881 w 881"/>
                <a:gd name="T89" fmla="*/ 414 h 414"/>
                <a:gd name="T90" fmla="*/ 853 w 881"/>
                <a:gd name="T91" fmla="*/ 397 h 414"/>
                <a:gd name="T92" fmla="*/ 822 w 881"/>
                <a:gd name="T93" fmla="*/ 381 h 414"/>
                <a:gd name="T94" fmla="*/ 801 w 881"/>
                <a:gd name="T95" fmla="*/ 364 h 414"/>
                <a:gd name="T96" fmla="*/ 789 w 881"/>
                <a:gd name="T97" fmla="*/ 347 h 414"/>
                <a:gd name="T98" fmla="*/ 785 w 881"/>
                <a:gd name="T99" fmla="*/ 326 h 414"/>
                <a:gd name="T100" fmla="*/ 787 w 881"/>
                <a:gd name="T101" fmla="*/ 303 h 414"/>
                <a:gd name="T102" fmla="*/ 796 w 881"/>
                <a:gd name="T103" fmla="*/ 274 h 414"/>
                <a:gd name="T104" fmla="*/ 796 w 881"/>
                <a:gd name="T105" fmla="*/ 267 h 414"/>
                <a:gd name="T106" fmla="*/ 803 w 881"/>
                <a:gd name="T107" fmla="*/ 248 h 414"/>
                <a:gd name="T108" fmla="*/ 811 w 881"/>
                <a:gd name="T109" fmla="*/ 241 h 414"/>
                <a:gd name="T110" fmla="*/ 820 w 881"/>
                <a:gd name="T111" fmla="*/ 21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1" h="414">
                  <a:moveTo>
                    <a:pt x="40" y="3"/>
                  </a:moveTo>
                  <a:lnTo>
                    <a:pt x="40" y="5"/>
                  </a:lnTo>
                  <a:lnTo>
                    <a:pt x="815" y="222"/>
                  </a:lnTo>
                  <a:lnTo>
                    <a:pt x="811" y="229"/>
                  </a:lnTo>
                  <a:lnTo>
                    <a:pt x="811" y="229"/>
                  </a:lnTo>
                  <a:lnTo>
                    <a:pt x="806" y="239"/>
                  </a:lnTo>
                  <a:lnTo>
                    <a:pt x="806" y="239"/>
                  </a:lnTo>
                  <a:lnTo>
                    <a:pt x="801" y="248"/>
                  </a:lnTo>
                  <a:lnTo>
                    <a:pt x="801" y="248"/>
                  </a:lnTo>
                  <a:lnTo>
                    <a:pt x="796" y="258"/>
                  </a:lnTo>
                  <a:lnTo>
                    <a:pt x="796" y="258"/>
                  </a:lnTo>
                  <a:lnTo>
                    <a:pt x="794" y="265"/>
                  </a:lnTo>
                  <a:lnTo>
                    <a:pt x="794" y="265"/>
                  </a:lnTo>
                  <a:lnTo>
                    <a:pt x="789" y="274"/>
                  </a:lnTo>
                  <a:lnTo>
                    <a:pt x="789" y="274"/>
                  </a:lnTo>
                  <a:lnTo>
                    <a:pt x="787" y="281"/>
                  </a:lnTo>
                  <a:lnTo>
                    <a:pt x="787" y="281"/>
                  </a:lnTo>
                  <a:lnTo>
                    <a:pt x="785" y="288"/>
                  </a:lnTo>
                  <a:lnTo>
                    <a:pt x="785" y="288"/>
                  </a:lnTo>
                  <a:lnTo>
                    <a:pt x="782" y="295"/>
                  </a:lnTo>
                  <a:lnTo>
                    <a:pt x="782" y="295"/>
                  </a:lnTo>
                  <a:lnTo>
                    <a:pt x="780" y="303"/>
                  </a:lnTo>
                  <a:lnTo>
                    <a:pt x="780" y="303"/>
                  </a:lnTo>
                  <a:lnTo>
                    <a:pt x="780" y="310"/>
                  </a:lnTo>
                  <a:lnTo>
                    <a:pt x="780" y="310"/>
                  </a:lnTo>
                  <a:lnTo>
                    <a:pt x="777" y="314"/>
                  </a:lnTo>
                  <a:lnTo>
                    <a:pt x="777" y="314"/>
                  </a:lnTo>
                  <a:lnTo>
                    <a:pt x="777" y="321"/>
                  </a:lnTo>
                  <a:lnTo>
                    <a:pt x="777" y="321"/>
                  </a:lnTo>
                  <a:lnTo>
                    <a:pt x="777" y="326"/>
                  </a:lnTo>
                  <a:lnTo>
                    <a:pt x="777" y="329"/>
                  </a:lnTo>
                  <a:lnTo>
                    <a:pt x="780" y="333"/>
                  </a:lnTo>
                  <a:lnTo>
                    <a:pt x="780" y="333"/>
                  </a:lnTo>
                  <a:lnTo>
                    <a:pt x="780" y="338"/>
                  </a:lnTo>
                  <a:lnTo>
                    <a:pt x="780" y="338"/>
                  </a:lnTo>
                  <a:lnTo>
                    <a:pt x="782" y="343"/>
                  </a:lnTo>
                  <a:lnTo>
                    <a:pt x="782" y="343"/>
                  </a:lnTo>
                  <a:lnTo>
                    <a:pt x="785" y="350"/>
                  </a:lnTo>
                  <a:lnTo>
                    <a:pt x="785" y="350"/>
                  </a:lnTo>
                  <a:lnTo>
                    <a:pt x="787" y="355"/>
                  </a:lnTo>
                  <a:lnTo>
                    <a:pt x="787" y="355"/>
                  </a:lnTo>
                  <a:lnTo>
                    <a:pt x="789" y="359"/>
                  </a:lnTo>
                  <a:lnTo>
                    <a:pt x="789" y="359"/>
                  </a:lnTo>
                  <a:lnTo>
                    <a:pt x="794" y="364"/>
                  </a:lnTo>
                  <a:lnTo>
                    <a:pt x="794" y="364"/>
                  </a:lnTo>
                  <a:lnTo>
                    <a:pt x="796" y="369"/>
                  </a:lnTo>
                  <a:lnTo>
                    <a:pt x="796" y="369"/>
                  </a:lnTo>
                  <a:lnTo>
                    <a:pt x="801" y="371"/>
                  </a:lnTo>
                  <a:lnTo>
                    <a:pt x="801" y="371"/>
                  </a:lnTo>
                  <a:lnTo>
                    <a:pt x="808" y="376"/>
                  </a:lnTo>
                  <a:lnTo>
                    <a:pt x="808" y="376"/>
                  </a:lnTo>
                  <a:lnTo>
                    <a:pt x="813" y="381"/>
                  </a:lnTo>
                  <a:lnTo>
                    <a:pt x="813" y="381"/>
                  </a:lnTo>
                  <a:lnTo>
                    <a:pt x="820" y="385"/>
                  </a:lnTo>
                  <a:lnTo>
                    <a:pt x="820" y="385"/>
                  </a:lnTo>
                  <a:lnTo>
                    <a:pt x="827" y="390"/>
                  </a:lnTo>
                  <a:lnTo>
                    <a:pt x="827" y="390"/>
                  </a:lnTo>
                  <a:lnTo>
                    <a:pt x="834" y="392"/>
                  </a:lnTo>
                  <a:lnTo>
                    <a:pt x="834" y="392"/>
                  </a:lnTo>
                  <a:lnTo>
                    <a:pt x="844" y="397"/>
                  </a:lnTo>
                  <a:lnTo>
                    <a:pt x="844" y="397"/>
                  </a:lnTo>
                  <a:lnTo>
                    <a:pt x="851" y="402"/>
                  </a:lnTo>
                  <a:lnTo>
                    <a:pt x="851" y="402"/>
                  </a:lnTo>
                  <a:lnTo>
                    <a:pt x="860" y="407"/>
                  </a:lnTo>
                  <a:lnTo>
                    <a:pt x="860" y="407"/>
                  </a:lnTo>
                  <a:lnTo>
                    <a:pt x="872" y="409"/>
                  </a:lnTo>
                  <a:lnTo>
                    <a:pt x="872" y="409"/>
                  </a:lnTo>
                  <a:lnTo>
                    <a:pt x="881" y="414"/>
                  </a:lnTo>
                  <a:lnTo>
                    <a:pt x="881" y="411"/>
                  </a:lnTo>
                  <a:lnTo>
                    <a:pt x="881" y="409"/>
                  </a:lnTo>
                  <a:lnTo>
                    <a:pt x="104" y="192"/>
                  </a:lnTo>
                  <a:lnTo>
                    <a:pt x="94" y="189"/>
                  </a:lnTo>
                  <a:lnTo>
                    <a:pt x="85" y="184"/>
                  </a:lnTo>
                  <a:lnTo>
                    <a:pt x="82" y="187"/>
                  </a:lnTo>
                  <a:lnTo>
                    <a:pt x="85" y="184"/>
                  </a:lnTo>
                  <a:lnTo>
                    <a:pt x="75" y="180"/>
                  </a:lnTo>
                  <a:lnTo>
                    <a:pt x="66" y="175"/>
                  </a:lnTo>
                  <a:lnTo>
                    <a:pt x="59" y="173"/>
                  </a:lnTo>
                  <a:lnTo>
                    <a:pt x="52" y="168"/>
                  </a:lnTo>
                  <a:lnTo>
                    <a:pt x="45" y="163"/>
                  </a:lnTo>
                  <a:lnTo>
                    <a:pt x="37" y="158"/>
                  </a:lnTo>
                  <a:lnTo>
                    <a:pt x="33" y="156"/>
                  </a:lnTo>
                  <a:lnTo>
                    <a:pt x="28" y="151"/>
                  </a:lnTo>
                  <a:lnTo>
                    <a:pt x="23" y="147"/>
                  </a:lnTo>
                  <a:lnTo>
                    <a:pt x="19" y="142"/>
                  </a:lnTo>
                  <a:lnTo>
                    <a:pt x="14" y="140"/>
                  </a:lnTo>
                  <a:lnTo>
                    <a:pt x="11" y="135"/>
                  </a:lnTo>
                  <a:lnTo>
                    <a:pt x="9" y="130"/>
                  </a:lnTo>
                  <a:lnTo>
                    <a:pt x="7" y="125"/>
                  </a:lnTo>
                  <a:lnTo>
                    <a:pt x="7" y="121"/>
                  </a:lnTo>
                  <a:lnTo>
                    <a:pt x="4" y="116"/>
                  </a:lnTo>
                  <a:lnTo>
                    <a:pt x="4" y="111"/>
                  </a:lnTo>
                  <a:lnTo>
                    <a:pt x="4" y="104"/>
                  </a:lnTo>
                  <a:lnTo>
                    <a:pt x="4" y="99"/>
                  </a:lnTo>
                  <a:lnTo>
                    <a:pt x="7" y="92"/>
                  </a:lnTo>
                  <a:lnTo>
                    <a:pt x="7" y="88"/>
                  </a:lnTo>
                  <a:lnTo>
                    <a:pt x="9" y="80"/>
                  </a:lnTo>
                  <a:lnTo>
                    <a:pt x="11" y="73"/>
                  </a:lnTo>
                  <a:lnTo>
                    <a:pt x="14" y="66"/>
                  </a:lnTo>
                  <a:lnTo>
                    <a:pt x="16" y="59"/>
                  </a:lnTo>
                  <a:lnTo>
                    <a:pt x="21" y="50"/>
                  </a:lnTo>
                  <a:lnTo>
                    <a:pt x="23" y="43"/>
                  </a:lnTo>
                  <a:lnTo>
                    <a:pt x="28" y="33"/>
                  </a:lnTo>
                  <a:lnTo>
                    <a:pt x="26" y="33"/>
                  </a:lnTo>
                  <a:lnTo>
                    <a:pt x="28" y="33"/>
                  </a:lnTo>
                  <a:lnTo>
                    <a:pt x="33" y="24"/>
                  </a:lnTo>
                  <a:lnTo>
                    <a:pt x="37" y="14"/>
                  </a:lnTo>
                  <a:lnTo>
                    <a:pt x="37" y="14"/>
                  </a:lnTo>
                  <a:lnTo>
                    <a:pt x="42" y="5"/>
                  </a:lnTo>
                  <a:lnTo>
                    <a:pt x="40" y="3"/>
                  </a:lnTo>
                  <a:lnTo>
                    <a:pt x="40" y="5"/>
                  </a:lnTo>
                  <a:lnTo>
                    <a:pt x="40" y="3"/>
                  </a:lnTo>
                  <a:lnTo>
                    <a:pt x="37" y="3"/>
                  </a:lnTo>
                  <a:lnTo>
                    <a:pt x="33" y="12"/>
                  </a:lnTo>
                  <a:lnTo>
                    <a:pt x="33" y="12"/>
                  </a:lnTo>
                  <a:lnTo>
                    <a:pt x="28" y="21"/>
                  </a:lnTo>
                  <a:lnTo>
                    <a:pt x="28" y="21"/>
                  </a:lnTo>
                  <a:lnTo>
                    <a:pt x="23" y="31"/>
                  </a:lnTo>
                  <a:lnTo>
                    <a:pt x="23" y="31"/>
                  </a:lnTo>
                  <a:lnTo>
                    <a:pt x="19" y="40"/>
                  </a:lnTo>
                  <a:lnTo>
                    <a:pt x="19" y="40"/>
                  </a:lnTo>
                  <a:lnTo>
                    <a:pt x="14" y="47"/>
                  </a:lnTo>
                  <a:lnTo>
                    <a:pt x="14" y="47"/>
                  </a:lnTo>
                  <a:lnTo>
                    <a:pt x="11" y="57"/>
                  </a:lnTo>
                  <a:lnTo>
                    <a:pt x="11" y="57"/>
                  </a:lnTo>
                  <a:lnTo>
                    <a:pt x="9" y="64"/>
                  </a:lnTo>
                  <a:lnTo>
                    <a:pt x="9" y="64"/>
                  </a:lnTo>
                  <a:lnTo>
                    <a:pt x="7" y="71"/>
                  </a:lnTo>
                  <a:lnTo>
                    <a:pt x="7" y="71"/>
                  </a:lnTo>
                  <a:lnTo>
                    <a:pt x="4" y="78"/>
                  </a:lnTo>
                  <a:lnTo>
                    <a:pt x="4" y="78"/>
                  </a:lnTo>
                  <a:lnTo>
                    <a:pt x="2" y="85"/>
                  </a:lnTo>
                  <a:lnTo>
                    <a:pt x="2" y="85"/>
                  </a:lnTo>
                  <a:lnTo>
                    <a:pt x="0" y="92"/>
                  </a:lnTo>
                  <a:lnTo>
                    <a:pt x="0" y="92"/>
                  </a:lnTo>
                  <a:lnTo>
                    <a:pt x="0" y="99"/>
                  </a:lnTo>
                  <a:lnTo>
                    <a:pt x="0" y="99"/>
                  </a:lnTo>
                  <a:lnTo>
                    <a:pt x="0" y="104"/>
                  </a:lnTo>
                  <a:lnTo>
                    <a:pt x="0" y="104"/>
                  </a:lnTo>
                  <a:lnTo>
                    <a:pt x="0" y="111"/>
                  </a:lnTo>
                  <a:lnTo>
                    <a:pt x="0" y="111"/>
                  </a:lnTo>
                  <a:lnTo>
                    <a:pt x="0" y="116"/>
                  </a:lnTo>
                  <a:lnTo>
                    <a:pt x="0" y="116"/>
                  </a:lnTo>
                  <a:lnTo>
                    <a:pt x="2" y="121"/>
                  </a:lnTo>
                  <a:lnTo>
                    <a:pt x="2" y="123"/>
                  </a:lnTo>
                  <a:lnTo>
                    <a:pt x="2" y="128"/>
                  </a:lnTo>
                  <a:lnTo>
                    <a:pt x="2" y="128"/>
                  </a:lnTo>
                  <a:lnTo>
                    <a:pt x="4" y="132"/>
                  </a:lnTo>
                  <a:lnTo>
                    <a:pt x="4" y="132"/>
                  </a:lnTo>
                  <a:lnTo>
                    <a:pt x="7" y="137"/>
                  </a:lnTo>
                  <a:lnTo>
                    <a:pt x="7" y="137"/>
                  </a:lnTo>
                  <a:lnTo>
                    <a:pt x="11" y="142"/>
                  </a:lnTo>
                  <a:lnTo>
                    <a:pt x="11" y="142"/>
                  </a:lnTo>
                  <a:lnTo>
                    <a:pt x="14" y="147"/>
                  </a:lnTo>
                  <a:lnTo>
                    <a:pt x="14" y="147"/>
                  </a:lnTo>
                  <a:lnTo>
                    <a:pt x="19" y="151"/>
                  </a:lnTo>
                  <a:lnTo>
                    <a:pt x="19" y="151"/>
                  </a:lnTo>
                  <a:lnTo>
                    <a:pt x="23" y="156"/>
                  </a:lnTo>
                  <a:lnTo>
                    <a:pt x="23" y="156"/>
                  </a:lnTo>
                  <a:lnTo>
                    <a:pt x="28" y="161"/>
                  </a:lnTo>
                  <a:lnTo>
                    <a:pt x="28" y="161"/>
                  </a:lnTo>
                  <a:lnTo>
                    <a:pt x="35" y="163"/>
                  </a:lnTo>
                  <a:lnTo>
                    <a:pt x="35" y="163"/>
                  </a:lnTo>
                  <a:lnTo>
                    <a:pt x="42" y="168"/>
                  </a:lnTo>
                  <a:lnTo>
                    <a:pt x="42" y="168"/>
                  </a:lnTo>
                  <a:lnTo>
                    <a:pt x="47" y="173"/>
                  </a:lnTo>
                  <a:lnTo>
                    <a:pt x="49" y="173"/>
                  </a:lnTo>
                  <a:lnTo>
                    <a:pt x="56" y="177"/>
                  </a:lnTo>
                  <a:lnTo>
                    <a:pt x="56" y="177"/>
                  </a:lnTo>
                  <a:lnTo>
                    <a:pt x="63" y="180"/>
                  </a:lnTo>
                  <a:lnTo>
                    <a:pt x="63" y="180"/>
                  </a:lnTo>
                  <a:lnTo>
                    <a:pt x="73" y="184"/>
                  </a:lnTo>
                  <a:lnTo>
                    <a:pt x="73" y="184"/>
                  </a:lnTo>
                  <a:lnTo>
                    <a:pt x="82" y="189"/>
                  </a:lnTo>
                  <a:lnTo>
                    <a:pt x="82" y="189"/>
                  </a:lnTo>
                  <a:lnTo>
                    <a:pt x="92" y="194"/>
                  </a:lnTo>
                  <a:lnTo>
                    <a:pt x="92" y="194"/>
                  </a:lnTo>
                  <a:lnTo>
                    <a:pt x="101" y="196"/>
                  </a:lnTo>
                  <a:lnTo>
                    <a:pt x="101" y="196"/>
                  </a:lnTo>
                  <a:lnTo>
                    <a:pt x="881" y="414"/>
                  </a:lnTo>
                  <a:lnTo>
                    <a:pt x="881" y="409"/>
                  </a:lnTo>
                  <a:lnTo>
                    <a:pt x="872" y="404"/>
                  </a:lnTo>
                  <a:lnTo>
                    <a:pt x="863" y="399"/>
                  </a:lnTo>
                  <a:lnTo>
                    <a:pt x="853" y="397"/>
                  </a:lnTo>
                  <a:lnTo>
                    <a:pt x="846" y="392"/>
                  </a:lnTo>
                  <a:lnTo>
                    <a:pt x="837" y="388"/>
                  </a:lnTo>
                  <a:lnTo>
                    <a:pt x="829" y="385"/>
                  </a:lnTo>
                  <a:lnTo>
                    <a:pt x="822" y="381"/>
                  </a:lnTo>
                  <a:lnTo>
                    <a:pt x="815" y="376"/>
                  </a:lnTo>
                  <a:lnTo>
                    <a:pt x="811" y="371"/>
                  </a:lnTo>
                  <a:lnTo>
                    <a:pt x="806" y="369"/>
                  </a:lnTo>
                  <a:lnTo>
                    <a:pt x="801" y="364"/>
                  </a:lnTo>
                  <a:lnTo>
                    <a:pt x="796" y="359"/>
                  </a:lnTo>
                  <a:lnTo>
                    <a:pt x="794" y="355"/>
                  </a:lnTo>
                  <a:lnTo>
                    <a:pt x="792" y="352"/>
                  </a:lnTo>
                  <a:lnTo>
                    <a:pt x="789" y="347"/>
                  </a:lnTo>
                  <a:lnTo>
                    <a:pt x="787" y="343"/>
                  </a:lnTo>
                  <a:lnTo>
                    <a:pt x="785" y="338"/>
                  </a:lnTo>
                  <a:lnTo>
                    <a:pt x="785" y="333"/>
                  </a:lnTo>
                  <a:lnTo>
                    <a:pt x="785" y="326"/>
                  </a:lnTo>
                  <a:lnTo>
                    <a:pt x="785" y="321"/>
                  </a:lnTo>
                  <a:lnTo>
                    <a:pt x="785" y="317"/>
                  </a:lnTo>
                  <a:lnTo>
                    <a:pt x="785" y="310"/>
                  </a:lnTo>
                  <a:lnTo>
                    <a:pt x="787" y="303"/>
                  </a:lnTo>
                  <a:lnTo>
                    <a:pt x="787" y="298"/>
                  </a:lnTo>
                  <a:lnTo>
                    <a:pt x="789" y="291"/>
                  </a:lnTo>
                  <a:lnTo>
                    <a:pt x="792" y="284"/>
                  </a:lnTo>
                  <a:lnTo>
                    <a:pt x="796" y="274"/>
                  </a:lnTo>
                  <a:lnTo>
                    <a:pt x="792" y="274"/>
                  </a:lnTo>
                  <a:lnTo>
                    <a:pt x="796" y="274"/>
                  </a:lnTo>
                  <a:lnTo>
                    <a:pt x="799" y="267"/>
                  </a:lnTo>
                  <a:lnTo>
                    <a:pt x="796" y="267"/>
                  </a:lnTo>
                  <a:lnTo>
                    <a:pt x="799" y="267"/>
                  </a:lnTo>
                  <a:lnTo>
                    <a:pt x="803" y="260"/>
                  </a:lnTo>
                  <a:lnTo>
                    <a:pt x="806" y="251"/>
                  </a:lnTo>
                  <a:lnTo>
                    <a:pt x="803" y="248"/>
                  </a:lnTo>
                  <a:lnTo>
                    <a:pt x="806" y="251"/>
                  </a:lnTo>
                  <a:lnTo>
                    <a:pt x="811" y="241"/>
                  </a:lnTo>
                  <a:lnTo>
                    <a:pt x="808" y="239"/>
                  </a:lnTo>
                  <a:lnTo>
                    <a:pt x="811" y="241"/>
                  </a:lnTo>
                  <a:lnTo>
                    <a:pt x="815" y="232"/>
                  </a:lnTo>
                  <a:lnTo>
                    <a:pt x="815" y="232"/>
                  </a:lnTo>
                  <a:lnTo>
                    <a:pt x="820" y="222"/>
                  </a:lnTo>
                  <a:lnTo>
                    <a:pt x="820" y="218"/>
                  </a:lnTo>
                  <a:lnTo>
                    <a:pt x="40" y="0"/>
                  </a:lnTo>
                  <a:lnTo>
                    <a:pt x="37" y="3"/>
                  </a:lnTo>
                  <a:lnTo>
                    <a:pt x="40" y="3"/>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3584"/>
            <p:cNvSpPr/>
            <p:nvPr/>
          </p:nvSpPr>
          <p:spPr bwMode="auto">
            <a:xfrm>
              <a:off x="-9071769" y="-8307388"/>
              <a:ext cx="401638" cy="490538"/>
            </a:xfrm>
            <a:custGeom>
              <a:avLst/>
              <a:gdLst>
                <a:gd name="T0" fmla="*/ 73 w 107"/>
                <a:gd name="T1" fmla="*/ 131 h 131"/>
                <a:gd name="T2" fmla="*/ 107 w 107"/>
                <a:gd name="T3" fmla="*/ 90 h 131"/>
                <a:gd name="T4" fmla="*/ 41 w 107"/>
                <a:gd name="T5" fmla="*/ 71 h 131"/>
                <a:gd name="T6" fmla="*/ 51 w 107"/>
                <a:gd name="T7" fmla="*/ 16 h 131"/>
                <a:gd name="T8" fmla="*/ 24 w 107"/>
                <a:gd name="T9" fmla="*/ 20 h 131"/>
                <a:gd name="T10" fmla="*/ 7 w 107"/>
                <a:gd name="T11" fmla="*/ 88 h 131"/>
                <a:gd name="T12" fmla="*/ 67 w 107"/>
                <a:gd name="T13" fmla="*/ 125 h 131"/>
                <a:gd name="T14" fmla="*/ 73 w 107"/>
                <a:gd name="T15" fmla="*/ 131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31">
                  <a:moveTo>
                    <a:pt x="73" y="131"/>
                  </a:moveTo>
                  <a:cubicBezTo>
                    <a:pt x="107" y="90"/>
                    <a:pt x="107" y="90"/>
                    <a:pt x="107" y="90"/>
                  </a:cubicBezTo>
                  <a:cubicBezTo>
                    <a:pt x="96" y="89"/>
                    <a:pt x="39" y="81"/>
                    <a:pt x="41" y="71"/>
                  </a:cubicBezTo>
                  <a:cubicBezTo>
                    <a:pt x="46" y="46"/>
                    <a:pt x="54" y="24"/>
                    <a:pt x="51" y="16"/>
                  </a:cubicBezTo>
                  <a:cubicBezTo>
                    <a:pt x="45" y="0"/>
                    <a:pt x="26" y="11"/>
                    <a:pt x="24" y="20"/>
                  </a:cubicBezTo>
                  <a:cubicBezTo>
                    <a:pt x="16" y="57"/>
                    <a:pt x="0" y="81"/>
                    <a:pt x="7" y="88"/>
                  </a:cubicBezTo>
                  <a:cubicBezTo>
                    <a:pt x="13" y="93"/>
                    <a:pt x="22" y="99"/>
                    <a:pt x="67" y="125"/>
                  </a:cubicBezTo>
                  <a:cubicBezTo>
                    <a:pt x="68" y="125"/>
                    <a:pt x="72" y="129"/>
                    <a:pt x="73" y="131"/>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3585"/>
            <p:cNvSpPr/>
            <p:nvPr/>
          </p:nvSpPr>
          <p:spPr bwMode="auto">
            <a:xfrm>
              <a:off x="-8632032" y="-8604250"/>
              <a:ext cx="963613" cy="495300"/>
            </a:xfrm>
            <a:custGeom>
              <a:avLst/>
              <a:gdLst>
                <a:gd name="T0" fmla="*/ 96 w 257"/>
                <a:gd name="T1" fmla="*/ 4 h 132"/>
                <a:gd name="T2" fmla="*/ 193 w 257"/>
                <a:gd name="T3" fmla="*/ 18 h 132"/>
                <a:gd name="T4" fmla="*/ 219 w 257"/>
                <a:gd name="T5" fmla="*/ 46 h 132"/>
                <a:gd name="T6" fmla="*/ 231 w 257"/>
                <a:gd name="T7" fmla="*/ 64 h 132"/>
                <a:gd name="T8" fmla="*/ 220 w 257"/>
                <a:gd name="T9" fmla="*/ 129 h 132"/>
                <a:gd name="T10" fmla="*/ 177 w 257"/>
                <a:gd name="T11" fmla="*/ 115 h 132"/>
                <a:gd name="T12" fmla="*/ 72 w 257"/>
                <a:gd name="T13" fmla="*/ 109 h 132"/>
                <a:gd name="T14" fmla="*/ 17 w 257"/>
                <a:gd name="T15" fmla="*/ 108 h 132"/>
                <a:gd name="T16" fmla="*/ 23 w 257"/>
                <a:gd name="T17" fmla="*/ 80 h 132"/>
                <a:gd name="T18" fmla="*/ 30 w 257"/>
                <a:gd name="T19" fmla="*/ 39 h 132"/>
                <a:gd name="T20" fmla="*/ 46 w 257"/>
                <a:gd name="T21" fmla="*/ 33 h 132"/>
                <a:gd name="T22" fmla="*/ 73 w 257"/>
                <a:gd name="T23" fmla="*/ 8 h 132"/>
                <a:gd name="T24" fmla="*/ 96 w 257"/>
                <a:gd name="T25" fmla="*/ 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32">
                  <a:moveTo>
                    <a:pt x="96" y="4"/>
                  </a:moveTo>
                  <a:cubicBezTo>
                    <a:pt x="193" y="18"/>
                    <a:pt x="193" y="18"/>
                    <a:pt x="193" y="18"/>
                  </a:cubicBezTo>
                  <a:cubicBezTo>
                    <a:pt x="235" y="18"/>
                    <a:pt x="215" y="46"/>
                    <a:pt x="219" y="46"/>
                  </a:cubicBezTo>
                  <a:cubicBezTo>
                    <a:pt x="243" y="48"/>
                    <a:pt x="221" y="63"/>
                    <a:pt x="231" y="64"/>
                  </a:cubicBezTo>
                  <a:cubicBezTo>
                    <a:pt x="257" y="66"/>
                    <a:pt x="251" y="132"/>
                    <a:pt x="220" y="129"/>
                  </a:cubicBezTo>
                  <a:cubicBezTo>
                    <a:pt x="196" y="127"/>
                    <a:pt x="204" y="118"/>
                    <a:pt x="177" y="115"/>
                  </a:cubicBezTo>
                  <a:cubicBezTo>
                    <a:pt x="139" y="111"/>
                    <a:pt x="109" y="106"/>
                    <a:pt x="72" y="109"/>
                  </a:cubicBezTo>
                  <a:cubicBezTo>
                    <a:pt x="65" y="110"/>
                    <a:pt x="22" y="110"/>
                    <a:pt x="17" y="108"/>
                  </a:cubicBezTo>
                  <a:cubicBezTo>
                    <a:pt x="3" y="102"/>
                    <a:pt x="10" y="79"/>
                    <a:pt x="23" y="80"/>
                  </a:cubicBezTo>
                  <a:cubicBezTo>
                    <a:pt x="22" y="79"/>
                    <a:pt x="0" y="55"/>
                    <a:pt x="30" y="39"/>
                  </a:cubicBezTo>
                  <a:cubicBezTo>
                    <a:pt x="47" y="30"/>
                    <a:pt x="44" y="53"/>
                    <a:pt x="46" y="33"/>
                  </a:cubicBezTo>
                  <a:cubicBezTo>
                    <a:pt x="49" y="10"/>
                    <a:pt x="67" y="18"/>
                    <a:pt x="73" y="8"/>
                  </a:cubicBezTo>
                  <a:cubicBezTo>
                    <a:pt x="78" y="0"/>
                    <a:pt x="88" y="2"/>
                    <a:pt x="96"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586"/>
            <p:cNvSpPr/>
            <p:nvPr/>
          </p:nvSpPr>
          <p:spPr bwMode="auto">
            <a:xfrm>
              <a:off x="-9220994" y="-7340600"/>
              <a:ext cx="1522413" cy="368300"/>
            </a:xfrm>
            <a:custGeom>
              <a:avLst/>
              <a:gdLst>
                <a:gd name="T0" fmla="*/ 36 w 406"/>
                <a:gd name="T1" fmla="*/ 0 h 98"/>
                <a:gd name="T2" fmla="*/ 373 w 406"/>
                <a:gd name="T3" fmla="*/ 44 h 98"/>
                <a:gd name="T4" fmla="*/ 406 w 406"/>
                <a:gd name="T5" fmla="*/ 84 h 98"/>
                <a:gd name="T6" fmla="*/ 172 w 406"/>
                <a:gd name="T7" fmla="*/ 81 h 98"/>
                <a:gd name="T8" fmla="*/ 167 w 406"/>
                <a:gd name="T9" fmla="*/ 66 h 98"/>
                <a:gd name="T10" fmla="*/ 144 w 406"/>
                <a:gd name="T11" fmla="*/ 77 h 98"/>
                <a:gd name="T12" fmla="*/ 8 w 406"/>
                <a:gd name="T13" fmla="*/ 16 h 98"/>
                <a:gd name="T14" fmla="*/ 36 w 406"/>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98">
                  <a:moveTo>
                    <a:pt x="36" y="0"/>
                  </a:moveTo>
                  <a:cubicBezTo>
                    <a:pt x="373" y="44"/>
                    <a:pt x="373" y="44"/>
                    <a:pt x="373" y="44"/>
                  </a:cubicBezTo>
                  <a:cubicBezTo>
                    <a:pt x="389" y="75"/>
                    <a:pt x="392" y="77"/>
                    <a:pt x="406" y="84"/>
                  </a:cubicBezTo>
                  <a:cubicBezTo>
                    <a:pt x="401" y="98"/>
                    <a:pt x="172" y="96"/>
                    <a:pt x="172" y="81"/>
                  </a:cubicBezTo>
                  <a:cubicBezTo>
                    <a:pt x="171" y="73"/>
                    <a:pt x="175" y="66"/>
                    <a:pt x="167" y="66"/>
                  </a:cubicBezTo>
                  <a:cubicBezTo>
                    <a:pt x="160" y="65"/>
                    <a:pt x="164" y="78"/>
                    <a:pt x="144" y="77"/>
                  </a:cubicBezTo>
                  <a:cubicBezTo>
                    <a:pt x="96" y="74"/>
                    <a:pt x="0" y="15"/>
                    <a:pt x="8" y="16"/>
                  </a:cubicBezTo>
                  <a:cubicBezTo>
                    <a:pt x="28" y="19"/>
                    <a:pt x="34" y="5"/>
                    <a:pt x="36"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587"/>
            <p:cNvSpPr/>
            <p:nvPr/>
          </p:nvSpPr>
          <p:spPr bwMode="auto">
            <a:xfrm>
              <a:off x="-9116219" y="-7442200"/>
              <a:ext cx="1343025" cy="360363"/>
            </a:xfrm>
            <a:custGeom>
              <a:avLst/>
              <a:gdLst>
                <a:gd name="T0" fmla="*/ 11 w 358"/>
                <a:gd name="T1" fmla="*/ 0 h 96"/>
                <a:gd name="T2" fmla="*/ 351 w 358"/>
                <a:gd name="T3" fmla="*/ 51 h 96"/>
                <a:gd name="T4" fmla="*/ 352 w 358"/>
                <a:gd name="T5" fmla="*/ 86 h 96"/>
                <a:gd name="T6" fmla="*/ 263 w 358"/>
                <a:gd name="T7" fmla="*/ 95 h 96"/>
                <a:gd name="T8" fmla="*/ 131 w 358"/>
                <a:gd name="T9" fmla="*/ 81 h 96"/>
                <a:gd name="T10" fmla="*/ 0 w 358"/>
                <a:gd name="T11" fmla="*/ 35 h 96"/>
                <a:gd name="T12" fmla="*/ 11 w 358"/>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358" h="96">
                  <a:moveTo>
                    <a:pt x="11" y="0"/>
                  </a:moveTo>
                  <a:cubicBezTo>
                    <a:pt x="351" y="51"/>
                    <a:pt x="351" y="51"/>
                    <a:pt x="351" y="51"/>
                  </a:cubicBezTo>
                  <a:cubicBezTo>
                    <a:pt x="358" y="65"/>
                    <a:pt x="358" y="81"/>
                    <a:pt x="352" y="86"/>
                  </a:cubicBezTo>
                  <a:cubicBezTo>
                    <a:pt x="346" y="92"/>
                    <a:pt x="325" y="96"/>
                    <a:pt x="263" y="95"/>
                  </a:cubicBezTo>
                  <a:cubicBezTo>
                    <a:pt x="244" y="95"/>
                    <a:pt x="187" y="91"/>
                    <a:pt x="131" y="81"/>
                  </a:cubicBezTo>
                  <a:cubicBezTo>
                    <a:pt x="65" y="70"/>
                    <a:pt x="1" y="51"/>
                    <a:pt x="0" y="35"/>
                  </a:cubicBezTo>
                  <a:cubicBezTo>
                    <a:pt x="0" y="22"/>
                    <a:pt x="11" y="1"/>
                    <a:pt x="11"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588"/>
            <p:cNvSpPr/>
            <p:nvPr/>
          </p:nvSpPr>
          <p:spPr bwMode="auto">
            <a:xfrm>
              <a:off x="-9097169" y="-8108950"/>
              <a:ext cx="1368425" cy="908050"/>
            </a:xfrm>
            <a:custGeom>
              <a:avLst/>
              <a:gdLst>
                <a:gd name="T0" fmla="*/ 158 w 365"/>
                <a:gd name="T1" fmla="*/ 0 h 242"/>
                <a:gd name="T2" fmla="*/ 328 w 365"/>
                <a:gd name="T3" fmla="*/ 21 h 242"/>
                <a:gd name="T4" fmla="*/ 356 w 365"/>
                <a:gd name="T5" fmla="*/ 218 h 242"/>
                <a:gd name="T6" fmla="*/ 282 w 365"/>
                <a:gd name="T7" fmla="*/ 241 h 242"/>
                <a:gd name="T8" fmla="*/ 5 w 365"/>
                <a:gd name="T9" fmla="*/ 173 h 242"/>
                <a:gd name="T10" fmla="*/ 51 w 365"/>
                <a:gd name="T11" fmla="*/ 86 h 242"/>
                <a:gd name="T12" fmla="*/ 158 w 365"/>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365" h="242">
                  <a:moveTo>
                    <a:pt x="158" y="0"/>
                  </a:moveTo>
                  <a:cubicBezTo>
                    <a:pt x="328" y="21"/>
                    <a:pt x="328" y="21"/>
                    <a:pt x="328" y="21"/>
                  </a:cubicBezTo>
                  <a:cubicBezTo>
                    <a:pt x="347" y="78"/>
                    <a:pt x="365" y="176"/>
                    <a:pt x="356" y="218"/>
                  </a:cubicBezTo>
                  <a:cubicBezTo>
                    <a:pt x="353" y="232"/>
                    <a:pt x="327" y="242"/>
                    <a:pt x="282" y="241"/>
                  </a:cubicBezTo>
                  <a:cubicBezTo>
                    <a:pt x="243" y="240"/>
                    <a:pt x="0" y="222"/>
                    <a:pt x="5" y="173"/>
                  </a:cubicBezTo>
                  <a:cubicBezTo>
                    <a:pt x="8" y="141"/>
                    <a:pt x="30" y="112"/>
                    <a:pt x="51" y="86"/>
                  </a:cubicBezTo>
                  <a:cubicBezTo>
                    <a:pt x="81" y="49"/>
                    <a:pt x="151" y="0"/>
                    <a:pt x="158"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589"/>
            <p:cNvSpPr>
              <a:spLocks noEditPoints="1"/>
            </p:cNvSpPr>
            <p:nvPr/>
          </p:nvSpPr>
          <p:spPr bwMode="auto">
            <a:xfrm>
              <a:off x="-8670132" y="-7569200"/>
              <a:ext cx="198438" cy="198438"/>
            </a:xfrm>
            <a:custGeom>
              <a:avLst/>
              <a:gdLst>
                <a:gd name="T0" fmla="*/ 42 w 53"/>
                <a:gd name="T1" fmla="*/ 9 h 53"/>
                <a:gd name="T2" fmla="*/ 9 w 53"/>
                <a:gd name="T3" fmla="*/ 10 h 53"/>
                <a:gd name="T4" fmla="*/ 11 w 53"/>
                <a:gd name="T5" fmla="*/ 44 h 53"/>
                <a:gd name="T6" fmla="*/ 44 w 53"/>
                <a:gd name="T7" fmla="*/ 42 h 53"/>
                <a:gd name="T8" fmla="*/ 42 w 53"/>
                <a:gd name="T9" fmla="*/ 9 h 53"/>
                <a:gd name="T10" fmla="*/ 29 w 53"/>
                <a:gd name="T11" fmla="*/ 35 h 53"/>
                <a:gd name="T12" fmla="*/ 29 w 53"/>
                <a:gd name="T13" fmla="*/ 41 h 53"/>
                <a:gd name="T14" fmla="*/ 24 w 53"/>
                <a:gd name="T15" fmla="*/ 41 h 53"/>
                <a:gd name="T16" fmla="*/ 24 w 53"/>
                <a:gd name="T17" fmla="*/ 36 h 53"/>
                <a:gd name="T18" fmla="*/ 29 w 53"/>
                <a:gd name="T19" fmla="*/ 35 h 53"/>
                <a:gd name="T20" fmla="*/ 16 w 53"/>
                <a:gd name="T21" fmla="*/ 23 h 53"/>
                <a:gd name="T22" fmla="*/ 16 w 53"/>
                <a:gd name="T23" fmla="*/ 29 h 53"/>
                <a:gd name="T24" fmla="*/ 11 w 53"/>
                <a:gd name="T25" fmla="*/ 29 h 53"/>
                <a:gd name="T26" fmla="*/ 11 w 53"/>
                <a:gd name="T27" fmla="*/ 24 h 53"/>
                <a:gd name="T28" fmla="*/ 16 w 53"/>
                <a:gd name="T29" fmla="*/ 23 h 53"/>
                <a:gd name="T30" fmla="*/ 27 w 53"/>
                <a:gd name="T31" fmla="*/ 11 h 53"/>
                <a:gd name="T32" fmla="*/ 28 w 53"/>
                <a:gd name="T33" fmla="*/ 16 h 53"/>
                <a:gd name="T34" fmla="*/ 22 w 53"/>
                <a:gd name="T35" fmla="*/ 16 h 53"/>
                <a:gd name="T36" fmla="*/ 22 w 53"/>
                <a:gd name="T37" fmla="*/ 11 h 53"/>
                <a:gd name="T38" fmla="*/ 27 w 53"/>
                <a:gd name="T39" fmla="*/ 11 h 53"/>
                <a:gd name="T40" fmla="*/ 41 w 53"/>
                <a:gd name="T41" fmla="*/ 24 h 53"/>
                <a:gd name="T42" fmla="*/ 41 w 53"/>
                <a:gd name="T43" fmla="*/ 29 h 53"/>
                <a:gd name="T44" fmla="*/ 36 w 53"/>
                <a:gd name="T45" fmla="*/ 29 h 53"/>
                <a:gd name="T46" fmla="*/ 36 w 53"/>
                <a:gd name="T47" fmla="*/ 24 h 53"/>
                <a:gd name="T48" fmla="*/ 41 w 53"/>
                <a:gd name="T49" fmla="*/ 2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53">
                  <a:moveTo>
                    <a:pt x="42" y="9"/>
                  </a:moveTo>
                  <a:cubicBezTo>
                    <a:pt x="33" y="0"/>
                    <a:pt x="18" y="1"/>
                    <a:pt x="9" y="10"/>
                  </a:cubicBezTo>
                  <a:cubicBezTo>
                    <a:pt x="0" y="20"/>
                    <a:pt x="1" y="35"/>
                    <a:pt x="11" y="44"/>
                  </a:cubicBezTo>
                  <a:cubicBezTo>
                    <a:pt x="20" y="53"/>
                    <a:pt x="35" y="52"/>
                    <a:pt x="44" y="42"/>
                  </a:cubicBezTo>
                  <a:cubicBezTo>
                    <a:pt x="53" y="32"/>
                    <a:pt x="52" y="17"/>
                    <a:pt x="42" y="9"/>
                  </a:cubicBezTo>
                  <a:close/>
                  <a:moveTo>
                    <a:pt x="29" y="35"/>
                  </a:moveTo>
                  <a:cubicBezTo>
                    <a:pt x="31" y="37"/>
                    <a:pt x="31" y="39"/>
                    <a:pt x="29" y="41"/>
                  </a:cubicBezTo>
                  <a:cubicBezTo>
                    <a:pt x="28" y="42"/>
                    <a:pt x="26" y="42"/>
                    <a:pt x="24" y="41"/>
                  </a:cubicBezTo>
                  <a:cubicBezTo>
                    <a:pt x="23" y="40"/>
                    <a:pt x="23" y="37"/>
                    <a:pt x="24" y="36"/>
                  </a:cubicBezTo>
                  <a:cubicBezTo>
                    <a:pt x="25" y="34"/>
                    <a:pt x="28" y="34"/>
                    <a:pt x="29" y="35"/>
                  </a:cubicBezTo>
                  <a:close/>
                  <a:moveTo>
                    <a:pt x="16" y="23"/>
                  </a:moveTo>
                  <a:cubicBezTo>
                    <a:pt x="18" y="25"/>
                    <a:pt x="18" y="27"/>
                    <a:pt x="16" y="29"/>
                  </a:cubicBezTo>
                  <a:cubicBezTo>
                    <a:pt x="15" y="30"/>
                    <a:pt x="13" y="30"/>
                    <a:pt x="11" y="29"/>
                  </a:cubicBezTo>
                  <a:cubicBezTo>
                    <a:pt x="10" y="27"/>
                    <a:pt x="10" y="25"/>
                    <a:pt x="11" y="24"/>
                  </a:cubicBezTo>
                  <a:cubicBezTo>
                    <a:pt x="12" y="22"/>
                    <a:pt x="15" y="22"/>
                    <a:pt x="16" y="23"/>
                  </a:cubicBezTo>
                  <a:close/>
                  <a:moveTo>
                    <a:pt x="27" y="11"/>
                  </a:moveTo>
                  <a:cubicBezTo>
                    <a:pt x="29" y="12"/>
                    <a:pt x="29" y="15"/>
                    <a:pt x="28" y="16"/>
                  </a:cubicBezTo>
                  <a:cubicBezTo>
                    <a:pt x="26" y="18"/>
                    <a:pt x="24" y="18"/>
                    <a:pt x="22" y="16"/>
                  </a:cubicBezTo>
                  <a:cubicBezTo>
                    <a:pt x="21" y="15"/>
                    <a:pt x="21" y="13"/>
                    <a:pt x="22" y="11"/>
                  </a:cubicBezTo>
                  <a:cubicBezTo>
                    <a:pt x="23" y="10"/>
                    <a:pt x="26" y="10"/>
                    <a:pt x="27" y="11"/>
                  </a:cubicBezTo>
                  <a:close/>
                  <a:moveTo>
                    <a:pt x="41" y="24"/>
                  </a:moveTo>
                  <a:cubicBezTo>
                    <a:pt x="43" y="25"/>
                    <a:pt x="43" y="27"/>
                    <a:pt x="41" y="29"/>
                  </a:cubicBezTo>
                  <a:cubicBezTo>
                    <a:pt x="40" y="30"/>
                    <a:pt x="38" y="30"/>
                    <a:pt x="36" y="29"/>
                  </a:cubicBezTo>
                  <a:cubicBezTo>
                    <a:pt x="34" y="28"/>
                    <a:pt x="34" y="25"/>
                    <a:pt x="36" y="24"/>
                  </a:cubicBezTo>
                  <a:cubicBezTo>
                    <a:pt x="37" y="22"/>
                    <a:pt x="39" y="22"/>
                    <a:pt x="41" y="24"/>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590"/>
            <p:cNvSpPr>
              <a:spLocks noEditPoints="1"/>
            </p:cNvSpPr>
            <p:nvPr/>
          </p:nvSpPr>
          <p:spPr bwMode="auto">
            <a:xfrm>
              <a:off x="-8628857" y="-7794625"/>
              <a:ext cx="184150" cy="180975"/>
            </a:xfrm>
            <a:custGeom>
              <a:avLst/>
              <a:gdLst>
                <a:gd name="T0" fmla="*/ 39 w 49"/>
                <a:gd name="T1" fmla="*/ 8 h 48"/>
                <a:gd name="T2" fmla="*/ 8 w 49"/>
                <a:gd name="T3" fmla="*/ 10 h 48"/>
                <a:gd name="T4" fmla="*/ 10 w 49"/>
                <a:gd name="T5" fmla="*/ 40 h 48"/>
                <a:gd name="T6" fmla="*/ 41 w 49"/>
                <a:gd name="T7" fmla="*/ 39 h 48"/>
                <a:gd name="T8" fmla="*/ 39 w 49"/>
                <a:gd name="T9" fmla="*/ 8 h 48"/>
                <a:gd name="T10" fmla="*/ 27 w 49"/>
                <a:gd name="T11" fmla="*/ 32 h 48"/>
                <a:gd name="T12" fmla="*/ 27 w 49"/>
                <a:gd name="T13" fmla="*/ 37 h 48"/>
                <a:gd name="T14" fmla="*/ 22 w 49"/>
                <a:gd name="T15" fmla="*/ 38 h 48"/>
                <a:gd name="T16" fmla="*/ 22 w 49"/>
                <a:gd name="T17" fmla="*/ 33 h 48"/>
                <a:gd name="T18" fmla="*/ 27 w 49"/>
                <a:gd name="T19" fmla="*/ 32 h 48"/>
                <a:gd name="T20" fmla="*/ 15 w 49"/>
                <a:gd name="T21" fmla="*/ 21 h 48"/>
                <a:gd name="T22" fmla="*/ 15 w 49"/>
                <a:gd name="T23" fmla="*/ 26 h 48"/>
                <a:gd name="T24" fmla="*/ 10 w 49"/>
                <a:gd name="T25" fmla="*/ 26 h 48"/>
                <a:gd name="T26" fmla="*/ 10 w 49"/>
                <a:gd name="T27" fmla="*/ 22 h 48"/>
                <a:gd name="T28" fmla="*/ 15 w 49"/>
                <a:gd name="T29" fmla="*/ 21 h 48"/>
                <a:gd name="T30" fmla="*/ 25 w 49"/>
                <a:gd name="T31" fmla="*/ 10 h 48"/>
                <a:gd name="T32" fmla="*/ 25 w 49"/>
                <a:gd name="T33" fmla="*/ 15 h 48"/>
                <a:gd name="T34" fmla="*/ 21 w 49"/>
                <a:gd name="T35" fmla="*/ 15 h 48"/>
                <a:gd name="T36" fmla="*/ 20 w 49"/>
                <a:gd name="T37" fmla="*/ 10 h 48"/>
                <a:gd name="T38" fmla="*/ 25 w 49"/>
                <a:gd name="T39" fmla="*/ 10 h 48"/>
                <a:gd name="T40" fmla="*/ 38 w 49"/>
                <a:gd name="T41" fmla="*/ 22 h 48"/>
                <a:gd name="T42" fmla="*/ 38 w 49"/>
                <a:gd name="T43" fmla="*/ 26 h 48"/>
                <a:gd name="T44" fmla="*/ 33 w 49"/>
                <a:gd name="T45" fmla="*/ 27 h 48"/>
                <a:gd name="T46" fmla="*/ 33 w 49"/>
                <a:gd name="T47" fmla="*/ 22 h 48"/>
                <a:gd name="T48" fmla="*/ 38 w 49"/>
                <a:gd name="T49" fmla="*/ 2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8">
                  <a:moveTo>
                    <a:pt x="39" y="8"/>
                  </a:moveTo>
                  <a:cubicBezTo>
                    <a:pt x="30" y="0"/>
                    <a:pt x="16" y="1"/>
                    <a:pt x="8" y="10"/>
                  </a:cubicBezTo>
                  <a:cubicBezTo>
                    <a:pt x="0" y="19"/>
                    <a:pt x="1" y="32"/>
                    <a:pt x="10" y="40"/>
                  </a:cubicBezTo>
                  <a:cubicBezTo>
                    <a:pt x="19" y="48"/>
                    <a:pt x="32" y="48"/>
                    <a:pt x="41" y="39"/>
                  </a:cubicBezTo>
                  <a:cubicBezTo>
                    <a:pt x="49" y="30"/>
                    <a:pt x="48" y="16"/>
                    <a:pt x="39" y="8"/>
                  </a:cubicBezTo>
                  <a:close/>
                  <a:moveTo>
                    <a:pt x="27" y="32"/>
                  </a:moveTo>
                  <a:cubicBezTo>
                    <a:pt x="28" y="34"/>
                    <a:pt x="28" y="36"/>
                    <a:pt x="27" y="37"/>
                  </a:cubicBezTo>
                  <a:cubicBezTo>
                    <a:pt x="26" y="39"/>
                    <a:pt x="24" y="39"/>
                    <a:pt x="22" y="38"/>
                  </a:cubicBezTo>
                  <a:cubicBezTo>
                    <a:pt x="21" y="36"/>
                    <a:pt x="21" y="34"/>
                    <a:pt x="22" y="33"/>
                  </a:cubicBezTo>
                  <a:cubicBezTo>
                    <a:pt x="23" y="31"/>
                    <a:pt x="25" y="31"/>
                    <a:pt x="27" y="32"/>
                  </a:cubicBezTo>
                  <a:close/>
                  <a:moveTo>
                    <a:pt x="15" y="21"/>
                  </a:moveTo>
                  <a:cubicBezTo>
                    <a:pt x="16" y="23"/>
                    <a:pt x="16" y="25"/>
                    <a:pt x="15" y="26"/>
                  </a:cubicBezTo>
                  <a:cubicBezTo>
                    <a:pt x="14" y="28"/>
                    <a:pt x="12" y="28"/>
                    <a:pt x="10" y="26"/>
                  </a:cubicBezTo>
                  <a:cubicBezTo>
                    <a:pt x="9" y="25"/>
                    <a:pt x="9" y="23"/>
                    <a:pt x="10" y="22"/>
                  </a:cubicBezTo>
                  <a:cubicBezTo>
                    <a:pt x="11" y="20"/>
                    <a:pt x="14" y="20"/>
                    <a:pt x="15" y="21"/>
                  </a:cubicBezTo>
                  <a:close/>
                  <a:moveTo>
                    <a:pt x="25" y="10"/>
                  </a:moveTo>
                  <a:cubicBezTo>
                    <a:pt x="27" y="11"/>
                    <a:pt x="27" y="14"/>
                    <a:pt x="25" y="15"/>
                  </a:cubicBezTo>
                  <a:cubicBezTo>
                    <a:pt x="24" y="16"/>
                    <a:pt x="22" y="16"/>
                    <a:pt x="21" y="15"/>
                  </a:cubicBezTo>
                  <a:cubicBezTo>
                    <a:pt x="19" y="14"/>
                    <a:pt x="19" y="12"/>
                    <a:pt x="20" y="10"/>
                  </a:cubicBezTo>
                  <a:cubicBezTo>
                    <a:pt x="22" y="9"/>
                    <a:pt x="24" y="9"/>
                    <a:pt x="25" y="10"/>
                  </a:cubicBezTo>
                  <a:close/>
                  <a:moveTo>
                    <a:pt x="38" y="22"/>
                  </a:moveTo>
                  <a:cubicBezTo>
                    <a:pt x="39" y="23"/>
                    <a:pt x="39" y="25"/>
                    <a:pt x="38" y="26"/>
                  </a:cubicBezTo>
                  <a:cubicBezTo>
                    <a:pt x="37" y="28"/>
                    <a:pt x="34" y="28"/>
                    <a:pt x="33" y="27"/>
                  </a:cubicBezTo>
                  <a:cubicBezTo>
                    <a:pt x="32" y="25"/>
                    <a:pt x="32" y="23"/>
                    <a:pt x="33" y="22"/>
                  </a:cubicBezTo>
                  <a:cubicBezTo>
                    <a:pt x="34" y="21"/>
                    <a:pt x="36" y="20"/>
                    <a:pt x="38" y="22"/>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591"/>
            <p:cNvSpPr/>
            <p:nvPr/>
          </p:nvSpPr>
          <p:spPr bwMode="auto">
            <a:xfrm>
              <a:off x="-8095457" y="-7389813"/>
              <a:ext cx="300038" cy="203200"/>
            </a:xfrm>
            <a:custGeom>
              <a:avLst/>
              <a:gdLst>
                <a:gd name="T0" fmla="*/ 7 w 80"/>
                <a:gd name="T1" fmla="*/ 9 h 54"/>
                <a:gd name="T2" fmla="*/ 72 w 80"/>
                <a:gd name="T3" fmla="*/ 0 h 54"/>
                <a:gd name="T4" fmla="*/ 31 w 80"/>
                <a:gd name="T5" fmla="*/ 48 h 54"/>
                <a:gd name="T6" fmla="*/ 7 w 80"/>
                <a:gd name="T7" fmla="*/ 9 h 54"/>
              </a:gdLst>
              <a:ahLst/>
              <a:cxnLst>
                <a:cxn ang="0">
                  <a:pos x="T0" y="T1"/>
                </a:cxn>
                <a:cxn ang="0">
                  <a:pos x="T2" y="T3"/>
                </a:cxn>
                <a:cxn ang="0">
                  <a:pos x="T4" y="T5"/>
                </a:cxn>
                <a:cxn ang="0">
                  <a:pos x="T6" y="T7"/>
                </a:cxn>
              </a:cxnLst>
              <a:rect l="0" t="0" r="r" b="b"/>
              <a:pathLst>
                <a:path w="80" h="54">
                  <a:moveTo>
                    <a:pt x="7" y="9"/>
                  </a:moveTo>
                  <a:cubicBezTo>
                    <a:pt x="72" y="0"/>
                    <a:pt x="72" y="0"/>
                    <a:pt x="72" y="0"/>
                  </a:cubicBezTo>
                  <a:cubicBezTo>
                    <a:pt x="80" y="17"/>
                    <a:pt x="59" y="54"/>
                    <a:pt x="31" y="48"/>
                  </a:cubicBezTo>
                  <a:cubicBezTo>
                    <a:pt x="31" y="49"/>
                    <a:pt x="0" y="47"/>
                    <a:pt x="7" y="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592"/>
            <p:cNvSpPr/>
            <p:nvPr/>
          </p:nvSpPr>
          <p:spPr bwMode="auto">
            <a:xfrm>
              <a:off x="-8103394" y="-7513638"/>
              <a:ext cx="288925" cy="117475"/>
            </a:xfrm>
            <a:custGeom>
              <a:avLst/>
              <a:gdLst>
                <a:gd name="T0" fmla="*/ 52 w 77"/>
                <a:gd name="T1" fmla="*/ 12 h 31"/>
                <a:gd name="T2" fmla="*/ 48 w 77"/>
                <a:gd name="T3" fmla="*/ 0 h 31"/>
                <a:gd name="T4" fmla="*/ 72 w 77"/>
                <a:gd name="T5" fmla="*/ 7 h 31"/>
                <a:gd name="T6" fmla="*/ 66 w 77"/>
                <a:gd name="T7" fmla="*/ 13 h 31"/>
                <a:gd name="T8" fmla="*/ 32 w 77"/>
                <a:gd name="T9" fmla="*/ 23 h 31"/>
                <a:gd name="T10" fmla="*/ 5 w 77"/>
                <a:gd name="T11" fmla="*/ 22 h 31"/>
                <a:gd name="T12" fmla="*/ 52 w 77"/>
                <a:gd name="T13" fmla="*/ 12 h 31"/>
              </a:gdLst>
              <a:ahLst/>
              <a:cxnLst>
                <a:cxn ang="0">
                  <a:pos x="T0" y="T1"/>
                </a:cxn>
                <a:cxn ang="0">
                  <a:pos x="T2" y="T3"/>
                </a:cxn>
                <a:cxn ang="0">
                  <a:pos x="T4" y="T5"/>
                </a:cxn>
                <a:cxn ang="0">
                  <a:pos x="T6" y="T7"/>
                </a:cxn>
                <a:cxn ang="0">
                  <a:pos x="T8" y="T9"/>
                </a:cxn>
                <a:cxn ang="0">
                  <a:pos x="T10" y="T11"/>
                </a:cxn>
                <a:cxn ang="0">
                  <a:pos x="T12" y="T13"/>
                </a:cxn>
              </a:cxnLst>
              <a:rect l="0" t="0" r="r" b="b"/>
              <a:pathLst>
                <a:path w="77" h="31">
                  <a:moveTo>
                    <a:pt x="52" y="12"/>
                  </a:moveTo>
                  <a:cubicBezTo>
                    <a:pt x="52" y="10"/>
                    <a:pt x="50" y="2"/>
                    <a:pt x="48" y="0"/>
                  </a:cubicBezTo>
                  <a:cubicBezTo>
                    <a:pt x="51" y="1"/>
                    <a:pt x="70" y="4"/>
                    <a:pt x="72" y="7"/>
                  </a:cubicBezTo>
                  <a:cubicBezTo>
                    <a:pt x="76" y="10"/>
                    <a:pt x="77" y="8"/>
                    <a:pt x="66" y="13"/>
                  </a:cubicBezTo>
                  <a:cubicBezTo>
                    <a:pt x="61" y="16"/>
                    <a:pt x="38" y="22"/>
                    <a:pt x="32" y="23"/>
                  </a:cubicBezTo>
                  <a:cubicBezTo>
                    <a:pt x="30" y="23"/>
                    <a:pt x="0" y="31"/>
                    <a:pt x="5" y="22"/>
                  </a:cubicBezTo>
                  <a:cubicBezTo>
                    <a:pt x="6" y="20"/>
                    <a:pt x="47" y="14"/>
                    <a:pt x="52"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593"/>
            <p:cNvSpPr/>
            <p:nvPr/>
          </p:nvSpPr>
          <p:spPr bwMode="auto">
            <a:xfrm>
              <a:off x="-8128794" y="-7489825"/>
              <a:ext cx="388938" cy="217488"/>
            </a:xfrm>
            <a:custGeom>
              <a:avLst/>
              <a:gdLst>
                <a:gd name="T0" fmla="*/ 27 w 104"/>
                <a:gd name="T1" fmla="*/ 15 h 58"/>
                <a:gd name="T2" fmla="*/ 83 w 104"/>
                <a:gd name="T3" fmla="*/ 2 h 58"/>
                <a:gd name="T4" fmla="*/ 81 w 104"/>
                <a:gd name="T5" fmla="*/ 21 h 58"/>
                <a:gd name="T6" fmla="*/ 15 w 104"/>
                <a:gd name="T7" fmla="*/ 36 h 58"/>
                <a:gd name="T8" fmla="*/ 10 w 104"/>
                <a:gd name="T9" fmla="*/ 28 h 58"/>
                <a:gd name="T10" fmla="*/ 27 w 104"/>
                <a:gd name="T11" fmla="*/ 15 h 58"/>
              </a:gdLst>
              <a:ahLst/>
              <a:cxnLst>
                <a:cxn ang="0">
                  <a:pos x="T0" y="T1"/>
                </a:cxn>
                <a:cxn ang="0">
                  <a:pos x="T2" y="T3"/>
                </a:cxn>
                <a:cxn ang="0">
                  <a:pos x="T4" y="T5"/>
                </a:cxn>
                <a:cxn ang="0">
                  <a:pos x="T6" y="T7"/>
                </a:cxn>
                <a:cxn ang="0">
                  <a:pos x="T8" y="T9"/>
                </a:cxn>
                <a:cxn ang="0">
                  <a:pos x="T10" y="T11"/>
                </a:cxn>
              </a:cxnLst>
              <a:rect l="0" t="0" r="r" b="b"/>
              <a:pathLst>
                <a:path w="104" h="58">
                  <a:moveTo>
                    <a:pt x="27" y="15"/>
                  </a:moveTo>
                  <a:cubicBezTo>
                    <a:pt x="45" y="14"/>
                    <a:pt x="79" y="0"/>
                    <a:pt x="83" y="2"/>
                  </a:cubicBezTo>
                  <a:cubicBezTo>
                    <a:pt x="94" y="9"/>
                    <a:pt x="75" y="19"/>
                    <a:pt x="81" y="21"/>
                  </a:cubicBezTo>
                  <a:cubicBezTo>
                    <a:pt x="104" y="28"/>
                    <a:pt x="33" y="58"/>
                    <a:pt x="15" y="36"/>
                  </a:cubicBezTo>
                  <a:cubicBezTo>
                    <a:pt x="14" y="36"/>
                    <a:pt x="16" y="35"/>
                    <a:pt x="10" y="28"/>
                  </a:cubicBezTo>
                  <a:cubicBezTo>
                    <a:pt x="0" y="15"/>
                    <a:pt x="26" y="15"/>
                    <a:pt x="27" y="15"/>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594"/>
            <p:cNvSpPr/>
            <p:nvPr/>
          </p:nvSpPr>
          <p:spPr bwMode="auto">
            <a:xfrm>
              <a:off x="-8865394" y="-8124825"/>
              <a:ext cx="420688" cy="323850"/>
            </a:xfrm>
            <a:custGeom>
              <a:avLst/>
              <a:gdLst>
                <a:gd name="T0" fmla="*/ 112 w 112"/>
                <a:gd name="T1" fmla="*/ 52 h 86"/>
                <a:gd name="T2" fmla="*/ 94 w 112"/>
                <a:gd name="T3" fmla="*/ 0 h 86"/>
                <a:gd name="T4" fmla="*/ 6 w 112"/>
                <a:gd name="T5" fmla="*/ 72 h 86"/>
                <a:gd name="T6" fmla="*/ 76 w 112"/>
                <a:gd name="T7" fmla="*/ 66 h 86"/>
                <a:gd name="T8" fmla="*/ 112 w 112"/>
                <a:gd name="T9" fmla="*/ 52 h 86"/>
              </a:gdLst>
              <a:ahLst/>
              <a:cxnLst>
                <a:cxn ang="0">
                  <a:pos x="T0" y="T1"/>
                </a:cxn>
                <a:cxn ang="0">
                  <a:pos x="T2" y="T3"/>
                </a:cxn>
                <a:cxn ang="0">
                  <a:pos x="T4" y="T5"/>
                </a:cxn>
                <a:cxn ang="0">
                  <a:pos x="T6" y="T7"/>
                </a:cxn>
                <a:cxn ang="0">
                  <a:pos x="T8" y="T9"/>
                </a:cxn>
              </a:cxnLst>
              <a:rect l="0" t="0" r="r" b="b"/>
              <a:pathLst>
                <a:path w="112" h="86">
                  <a:moveTo>
                    <a:pt x="112" y="52"/>
                  </a:moveTo>
                  <a:cubicBezTo>
                    <a:pt x="94" y="0"/>
                    <a:pt x="94" y="0"/>
                    <a:pt x="94" y="0"/>
                  </a:cubicBezTo>
                  <a:cubicBezTo>
                    <a:pt x="57" y="15"/>
                    <a:pt x="0" y="52"/>
                    <a:pt x="6" y="72"/>
                  </a:cubicBezTo>
                  <a:cubicBezTo>
                    <a:pt x="9" y="82"/>
                    <a:pt x="24" y="86"/>
                    <a:pt x="76" y="66"/>
                  </a:cubicBezTo>
                  <a:cubicBezTo>
                    <a:pt x="81" y="64"/>
                    <a:pt x="107" y="53"/>
                    <a:pt x="112" y="52"/>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595"/>
            <p:cNvSpPr/>
            <p:nvPr/>
          </p:nvSpPr>
          <p:spPr bwMode="auto">
            <a:xfrm>
              <a:off x="-8873332" y="-8672513"/>
              <a:ext cx="1157288" cy="830263"/>
            </a:xfrm>
            <a:custGeom>
              <a:avLst/>
              <a:gdLst>
                <a:gd name="T0" fmla="*/ 226 w 308"/>
                <a:gd name="T1" fmla="*/ 19 h 221"/>
                <a:gd name="T2" fmla="*/ 257 w 308"/>
                <a:gd name="T3" fmla="*/ 167 h 221"/>
                <a:gd name="T4" fmla="*/ 120 w 308"/>
                <a:gd name="T5" fmla="*/ 61 h 221"/>
                <a:gd name="T6" fmla="*/ 226 w 308"/>
                <a:gd name="T7" fmla="*/ 19 h 221"/>
              </a:gdLst>
              <a:ahLst/>
              <a:cxnLst>
                <a:cxn ang="0">
                  <a:pos x="T0" y="T1"/>
                </a:cxn>
                <a:cxn ang="0">
                  <a:pos x="T2" y="T3"/>
                </a:cxn>
                <a:cxn ang="0">
                  <a:pos x="T4" y="T5"/>
                </a:cxn>
                <a:cxn ang="0">
                  <a:pos x="T6" y="T7"/>
                </a:cxn>
              </a:cxnLst>
              <a:rect l="0" t="0" r="r" b="b"/>
              <a:pathLst>
                <a:path w="308" h="221">
                  <a:moveTo>
                    <a:pt x="226" y="19"/>
                  </a:moveTo>
                  <a:cubicBezTo>
                    <a:pt x="267" y="57"/>
                    <a:pt x="308" y="112"/>
                    <a:pt x="257" y="167"/>
                  </a:cubicBezTo>
                  <a:cubicBezTo>
                    <a:pt x="206" y="221"/>
                    <a:pt x="0" y="181"/>
                    <a:pt x="120" y="61"/>
                  </a:cubicBezTo>
                  <a:cubicBezTo>
                    <a:pt x="138" y="43"/>
                    <a:pt x="207" y="0"/>
                    <a:pt x="226" y="19"/>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596"/>
            <p:cNvSpPr/>
            <p:nvPr/>
          </p:nvSpPr>
          <p:spPr bwMode="auto">
            <a:xfrm>
              <a:off x="-8114507" y="-8042275"/>
              <a:ext cx="393700" cy="473075"/>
            </a:xfrm>
            <a:custGeom>
              <a:avLst/>
              <a:gdLst>
                <a:gd name="T0" fmla="*/ 62 w 105"/>
                <a:gd name="T1" fmla="*/ 0 h 126"/>
                <a:gd name="T2" fmla="*/ 0 w 105"/>
                <a:gd name="T3" fmla="*/ 43 h 126"/>
                <a:gd name="T4" fmla="*/ 58 w 105"/>
                <a:gd name="T5" fmla="*/ 94 h 126"/>
                <a:gd name="T6" fmla="*/ 62 w 105"/>
                <a:gd name="T7" fmla="*/ 0 h 126"/>
              </a:gdLst>
              <a:ahLst/>
              <a:cxnLst>
                <a:cxn ang="0">
                  <a:pos x="T0" y="T1"/>
                </a:cxn>
                <a:cxn ang="0">
                  <a:pos x="T2" y="T3"/>
                </a:cxn>
                <a:cxn ang="0">
                  <a:pos x="T4" y="T5"/>
                </a:cxn>
                <a:cxn ang="0">
                  <a:pos x="T6" y="T7"/>
                </a:cxn>
              </a:cxnLst>
              <a:rect l="0" t="0" r="r" b="b"/>
              <a:pathLst>
                <a:path w="105" h="126">
                  <a:moveTo>
                    <a:pt x="62" y="0"/>
                  </a:moveTo>
                  <a:cubicBezTo>
                    <a:pt x="0" y="43"/>
                    <a:pt x="0" y="43"/>
                    <a:pt x="0" y="43"/>
                  </a:cubicBezTo>
                  <a:cubicBezTo>
                    <a:pt x="0" y="44"/>
                    <a:pt x="35" y="79"/>
                    <a:pt x="58" y="94"/>
                  </a:cubicBezTo>
                  <a:cubicBezTo>
                    <a:pt x="105" y="126"/>
                    <a:pt x="92" y="11"/>
                    <a:pt x="62" y="0"/>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597"/>
            <p:cNvSpPr/>
            <p:nvPr/>
          </p:nvSpPr>
          <p:spPr bwMode="auto">
            <a:xfrm>
              <a:off x="-8722519" y="-8593138"/>
              <a:ext cx="915988" cy="671513"/>
            </a:xfrm>
            <a:custGeom>
              <a:avLst/>
              <a:gdLst>
                <a:gd name="T0" fmla="*/ 179 w 244"/>
                <a:gd name="T1" fmla="*/ 15 h 179"/>
                <a:gd name="T2" fmla="*/ 203 w 244"/>
                <a:gd name="T3" fmla="*/ 135 h 179"/>
                <a:gd name="T4" fmla="*/ 95 w 244"/>
                <a:gd name="T5" fmla="*/ 50 h 179"/>
                <a:gd name="T6" fmla="*/ 179 w 244"/>
                <a:gd name="T7" fmla="*/ 15 h 179"/>
              </a:gdLst>
              <a:ahLst/>
              <a:cxnLst>
                <a:cxn ang="0">
                  <a:pos x="T0" y="T1"/>
                </a:cxn>
                <a:cxn ang="0">
                  <a:pos x="T2" y="T3"/>
                </a:cxn>
                <a:cxn ang="0">
                  <a:pos x="T4" y="T5"/>
                </a:cxn>
                <a:cxn ang="0">
                  <a:pos x="T6" y="T7"/>
                </a:cxn>
              </a:cxnLst>
              <a:rect l="0" t="0" r="r" b="b"/>
              <a:pathLst>
                <a:path w="244" h="179">
                  <a:moveTo>
                    <a:pt x="179" y="15"/>
                  </a:moveTo>
                  <a:cubicBezTo>
                    <a:pt x="212" y="46"/>
                    <a:pt x="244" y="91"/>
                    <a:pt x="203" y="135"/>
                  </a:cubicBezTo>
                  <a:cubicBezTo>
                    <a:pt x="163" y="179"/>
                    <a:pt x="0" y="147"/>
                    <a:pt x="95" y="50"/>
                  </a:cubicBezTo>
                  <a:cubicBezTo>
                    <a:pt x="110" y="35"/>
                    <a:pt x="164" y="0"/>
                    <a:pt x="179" y="15"/>
                  </a:cubicBezTo>
                  <a:close/>
                </a:path>
              </a:pathLst>
            </a:custGeom>
            <a:solidFill>
              <a:srgbClr val="FAD4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598"/>
            <p:cNvSpPr/>
            <p:nvPr/>
          </p:nvSpPr>
          <p:spPr bwMode="auto">
            <a:xfrm>
              <a:off x="-8673307" y="-8405813"/>
              <a:ext cx="1185863" cy="1304925"/>
            </a:xfrm>
            <a:custGeom>
              <a:avLst/>
              <a:gdLst>
                <a:gd name="T0" fmla="*/ 52 w 316"/>
                <a:gd name="T1" fmla="*/ 6 h 348"/>
                <a:gd name="T2" fmla="*/ 202 w 316"/>
                <a:gd name="T3" fmla="*/ 84 h 348"/>
                <a:gd name="T4" fmla="*/ 215 w 316"/>
                <a:gd name="T5" fmla="*/ 0 h 348"/>
                <a:gd name="T6" fmla="*/ 111 w 316"/>
                <a:gd name="T7" fmla="*/ 255 h 348"/>
                <a:gd name="T8" fmla="*/ 166 w 316"/>
                <a:gd name="T9" fmla="*/ 254 h 348"/>
                <a:gd name="T10" fmla="*/ 159 w 316"/>
                <a:gd name="T11" fmla="*/ 265 h 348"/>
                <a:gd name="T12" fmla="*/ 159 w 316"/>
                <a:gd name="T13" fmla="*/ 265 h 348"/>
                <a:gd name="T14" fmla="*/ 168 w 316"/>
                <a:gd name="T15" fmla="*/ 244 h 348"/>
                <a:gd name="T16" fmla="*/ 51 w 316"/>
                <a:gd name="T17" fmla="*/ 260 h 348"/>
                <a:gd name="T18" fmla="*/ 52 w 316"/>
                <a:gd name="T19" fmla="*/ 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48">
                  <a:moveTo>
                    <a:pt x="52" y="6"/>
                  </a:moveTo>
                  <a:cubicBezTo>
                    <a:pt x="0" y="99"/>
                    <a:pt x="144" y="142"/>
                    <a:pt x="202" y="84"/>
                  </a:cubicBezTo>
                  <a:cubicBezTo>
                    <a:pt x="224" y="63"/>
                    <a:pt x="227" y="38"/>
                    <a:pt x="215" y="0"/>
                  </a:cubicBezTo>
                  <a:cubicBezTo>
                    <a:pt x="316" y="118"/>
                    <a:pt x="78" y="169"/>
                    <a:pt x="111" y="255"/>
                  </a:cubicBezTo>
                  <a:cubicBezTo>
                    <a:pt x="122" y="284"/>
                    <a:pt x="179" y="280"/>
                    <a:pt x="166" y="254"/>
                  </a:cubicBezTo>
                  <a:cubicBezTo>
                    <a:pt x="160" y="240"/>
                    <a:pt x="134" y="271"/>
                    <a:pt x="159" y="265"/>
                  </a:cubicBezTo>
                  <a:cubicBezTo>
                    <a:pt x="159" y="264"/>
                    <a:pt x="160" y="253"/>
                    <a:pt x="159" y="265"/>
                  </a:cubicBezTo>
                  <a:cubicBezTo>
                    <a:pt x="157" y="290"/>
                    <a:pt x="118" y="235"/>
                    <a:pt x="168" y="244"/>
                  </a:cubicBezTo>
                  <a:cubicBezTo>
                    <a:pt x="205" y="251"/>
                    <a:pt x="143" y="348"/>
                    <a:pt x="51" y="260"/>
                  </a:cubicBezTo>
                  <a:cubicBezTo>
                    <a:pt x="2" y="214"/>
                    <a:pt x="19" y="21"/>
                    <a:pt x="52" y="6"/>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599"/>
            <p:cNvSpPr/>
            <p:nvPr/>
          </p:nvSpPr>
          <p:spPr bwMode="auto">
            <a:xfrm>
              <a:off x="-8452644" y="-8424863"/>
              <a:ext cx="200025" cy="200025"/>
            </a:xfrm>
            <a:custGeom>
              <a:avLst/>
              <a:gdLst>
                <a:gd name="T0" fmla="*/ 29 w 53"/>
                <a:gd name="T1" fmla="*/ 2 h 53"/>
                <a:gd name="T2" fmla="*/ 1 w 53"/>
                <a:gd name="T3" fmla="*/ 23 h 53"/>
                <a:gd name="T4" fmla="*/ 23 w 53"/>
                <a:gd name="T5" fmla="*/ 51 h 53"/>
                <a:gd name="T6" fmla="*/ 51 w 53"/>
                <a:gd name="T7" fmla="*/ 30 h 53"/>
                <a:gd name="T8" fmla="*/ 29 w 53"/>
                <a:gd name="T9" fmla="*/ 2 h 53"/>
              </a:gdLst>
              <a:ahLst/>
              <a:cxnLst>
                <a:cxn ang="0">
                  <a:pos x="T0" y="T1"/>
                </a:cxn>
                <a:cxn ang="0">
                  <a:pos x="T2" y="T3"/>
                </a:cxn>
                <a:cxn ang="0">
                  <a:pos x="T4" y="T5"/>
                </a:cxn>
                <a:cxn ang="0">
                  <a:pos x="T6" y="T7"/>
                </a:cxn>
                <a:cxn ang="0">
                  <a:pos x="T8" y="T9"/>
                </a:cxn>
              </a:cxnLst>
              <a:rect l="0" t="0" r="r" b="b"/>
              <a:pathLst>
                <a:path w="53" h="53">
                  <a:moveTo>
                    <a:pt x="29" y="2"/>
                  </a:moveTo>
                  <a:cubicBezTo>
                    <a:pt x="16" y="0"/>
                    <a:pt x="3" y="10"/>
                    <a:pt x="1" y="23"/>
                  </a:cubicBezTo>
                  <a:cubicBezTo>
                    <a:pt x="0" y="37"/>
                    <a:pt x="9" y="49"/>
                    <a:pt x="23" y="51"/>
                  </a:cubicBezTo>
                  <a:cubicBezTo>
                    <a:pt x="37" y="53"/>
                    <a:pt x="49" y="43"/>
                    <a:pt x="51" y="30"/>
                  </a:cubicBezTo>
                  <a:cubicBezTo>
                    <a:pt x="53" y="16"/>
                    <a:pt x="43" y="4"/>
                    <a:pt x="29"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600"/>
            <p:cNvSpPr/>
            <p:nvPr/>
          </p:nvSpPr>
          <p:spPr bwMode="auto">
            <a:xfrm>
              <a:off x="-8073232" y="-8345488"/>
              <a:ext cx="203200" cy="198438"/>
            </a:xfrm>
            <a:custGeom>
              <a:avLst/>
              <a:gdLst>
                <a:gd name="T0" fmla="*/ 30 w 54"/>
                <a:gd name="T1" fmla="*/ 2 h 53"/>
                <a:gd name="T2" fmla="*/ 2 w 54"/>
                <a:gd name="T3" fmla="*/ 24 h 53"/>
                <a:gd name="T4" fmla="*/ 24 w 54"/>
                <a:gd name="T5" fmla="*/ 52 h 53"/>
                <a:gd name="T6" fmla="*/ 52 w 54"/>
                <a:gd name="T7" fmla="*/ 30 h 53"/>
                <a:gd name="T8" fmla="*/ 30 w 54"/>
                <a:gd name="T9" fmla="*/ 2 h 53"/>
              </a:gdLst>
              <a:ahLst/>
              <a:cxnLst>
                <a:cxn ang="0">
                  <a:pos x="T0" y="T1"/>
                </a:cxn>
                <a:cxn ang="0">
                  <a:pos x="T2" y="T3"/>
                </a:cxn>
                <a:cxn ang="0">
                  <a:pos x="T4" y="T5"/>
                </a:cxn>
                <a:cxn ang="0">
                  <a:pos x="T6" y="T7"/>
                </a:cxn>
                <a:cxn ang="0">
                  <a:pos x="T8" y="T9"/>
                </a:cxn>
              </a:cxnLst>
              <a:rect l="0" t="0" r="r" b="b"/>
              <a:pathLst>
                <a:path w="54" h="53">
                  <a:moveTo>
                    <a:pt x="30" y="2"/>
                  </a:moveTo>
                  <a:cubicBezTo>
                    <a:pt x="16" y="0"/>
                    <a:pt x="4" y="10"/>
                    <a:pt x="2" y="24"/>
                  </a:cubicBezTo>
                  <a:cubicBezTo>
                    <a:pt x="0" y="37"/>
                    <a:pt x="10" y="50"/>
                    <a:pt x="24" y="52"/>
                  </a:cubicBezTo>
                  <a:cubicBezTo>
                    <a:pt x="37" y="53"/>
                    <a:pt x="50" y="44"/>
                    <a:pt x="52" y="30"/>
                  </a:cubicBezTo>
                  <a:cubicBezTo>
                    <a:pt x="54" y="16"/>
                    <a:pt x="44" y="4"/>
                    <a:pt x="30"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601"/>
            <p:cNvSpPr/>
            <p:nvPr/>
          </p:nvSpPr>
          <p:spPr bwMode="auto">
            <a:xfrm>
              <a:off x="-8227219" y="-8510588"/>
              <a:ext cx="82550" cy="44450"/>
            </a:xfrm>
            <a:custGeom>
              <a:avLst/>
              <a:gdLst>
                <a:gd name="T0" fmla="*/ 22 w 22"/>
                <a:gd name="T1" fmla="*/ 8 h 12"/>
                <a:gd name="T2" fmla="*/ 10 w 22"/>
                <a:gd name="T3" fmla="*/ 0 h 12"/>
                <a:gd name="T4" fmla="*/ 2 w 22"/>
                <a:gd name="T5" fmla="*/ 11 h 12"/>
                <a:gd name="T6" fmla="*/ 13 w 22"/>
                <a:gd name="T7" fmla="*/ 5 h 12"/>
                <a:gd name="T8" fmla="*/ 22 w 22"/>
                <a:gd name="T9" fmla="*/ 8 h 12"/>
              </a:gdLst>
              <a:ahLst/>
              <a:cxnLst>
                <a:cxn ang="0">
                  <a:pos x="T0" y="T1"/>
                </a:cxn>
                <a:cxn ang="0">
                  <a:pos x="T2" y="T3"/>
                </a:cxn>
                <a:cxn ang="0">
                  <a:pos x="T4" y="T5"/>
                </a:cxn>
                <a:cxn ang="0">
                  <a:pos x="T6" y="T7"/>
                </a:cxn>
                <a:cxn ang="0">
                  <a:pos x="T8" y="T9"/>
                </a:cxn>
              </a:cxnLst>
              <a:rect l="0" t="0" r="r" b="b"/>
              <a:pathLst>
                <a:path w="22" h="12">
                  <a:moveTo>
                    <a:pt x="22" y="8"/>
                  </a:moveTo>
                  <a:cubicBezTo>
                    <a:pt x="21" y="2"/>
                    <a:pt x="15" y="0"/>
                    <a:pt x="10" y="0"/>
                  </a:cubicBezTo>
                  <a:cubicBezTo>
                    <a:pt x="5" y="1"/>
                    <a:pt x="0" y="7"/>
                    <a:pt x="2" y="11"/>
                  </a:cubicBezTo>
                  <a:cubicBezTo>
                    <a:pt x="2" y="12"/>
                    <a:pt x="4" y="5"/>
                    <a:pt x="13" y="5"/>
                  </a:cubicBezTo>
                  <a:cubicBezTo>
                    <a:pt x="18" y="5"/>
                    <a:pt x="22" y="11"/>
                    <a:pt x="22" y="8"/>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602"/>
            <p:cNvSpPr/>
            <p:nvPr/>
          </p:nvSpPr>
          <p:spPr bwMode="auto">
            <a:xfrm>
              <a:off x="-8081169" y="-8480425"/>
              <a:ext cx="76200" cy="71438"/>
            </a:xfrm>
            <a:custGeom>
              <a:avLst/>
              <a:gdLst>
                <a:gd name="T0" fmla="*/ 18 w 20"/>
                <a:gd name="T1" fmla="*/ 16 h 19"/>
                <a:gd name="T2" fmla="*/ 13 w 20"/>
                <a:gd name="T3" fmla="*/ 3 h 19"/>
                <a:gd name="T4" fmla="*/ 0 w 20"/>
                <a:gd name="T5" fmla="*/ 6 h 19"/>
                <a:gd name="T6" fmla="*/ 13 w 20"/>
                <a:gd name="T7" fmla="*/ 8 h 19"/>
                <a:gd name="T8" fmla="*/ 18 w 20"/>
                <a:gd name="T9" fmla="*/ 16 h 19"/>
              </a:gdLst>
              <a:ahLst/>
              <a:cxnLst>
                <a:cxn ang="0">
                  <a:pos x="T0" y="T1"/>
                </a:cxn>
                <a:cxn ang="0">
                  <a:pos x="T2" y="T3"/>
                </a:cxn>
                <a:cxn ang="0">
                  <a:pos x="T4" y="T5"/>
                </a:cxn>
                <a:cxn ang="0">
                  <a:pos x="T6" y="T7"/>
                </a:cxn>
                <a:cxn ang="0">
                  <a:pos x="T8" y="T9"/>
                </a:cxn>
              </a:cxnLst>
              <a:rect l="0" t="0" r="r" b="b"/>
              <a:pathLst>
                <a:path w="20" h="19">
                  <a:moveTo>
                    <a:pt x="18" y="16"/>
                  </a:moveTo>
                  <a:cubicBezTo>
                    <a:pt x="20" y="11"/>
                    <a:pt x="17" y="5"/>
                    <a:pt x="13" y="3"/>
                  </a:cubicBezTo>
                  <a:cubicBezTo>
                    <a:pt x="9" y="0"/>
                    <a:pt x="0" y="2"/>
                    <a:pt x="0" y="6"/>
                  </a:cubicBezTo>
                  <a:cubicBezTo>
                    <a:pt x="0" y="7"/>
                    <a:pt x="6" y="3"/>
                    <a:pt x="13" y="8"/>
                  </a:cubicBezTo>
                  <a:cubicBezTo>
                    <a:pt x="16" y="11"/>
                    <a:pt x="16" y="19"/>
                    <a:pt x="18" y="16"/>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603"/>
            <p:cNvSpPr/>
            <p:nvPr/>
          </p:nvSpPr>
          <p:spPr bwMode="auto">
            <a:xfrm>
              <a:off x="-8714582" y="-8435975"/>
              <a:ext cx="596900" cy="330200"/>
            </a:xfrm>
            <a:custGeom>
              <a:avLst/>
              <a:gdLst>
                <a:gd name="T0" fmla="*/ 132 w 159"/>
                <a:gd name="T1" fmla="*/ 70 h 88"/>
                <a:gd name="T2" fmla="*/ 102 w 159"/>
                <a:gd name="T3" fmla="*/ 28 h 88"/>
                <a:gd name="T4" fmla="*/ 25 w 159"/>
                <a:gd name="T5" fmla="*/ 35 h 88"/>
                <a:gd name="T6" fmla="*/ 30 w 159"/>
                <a:gd name="T7" fmla="*/ 24 h 88"/>
                <a:gd name="T8" fmla="*/ 25 w 159"/>
                <a:gd name="T9" fmla="*/ 22 h 88"/>
                <a:gd name="T10" fmla="*/ 36 w 159"/>
                <a:gd name="T11" fmla="*/ 8 h 88"/>
                <a:gd name="T12" fmla="*/ 6 w 159"/>
                <a:gd name="T13" fmla="*/ 20 h 88"/>
                <a:gd name="T14" fmla="*/ 25 w 159"/>
                <a:gd name="T15" fmla="*/ 68 h 88"/>
                <a:gd name="T16" fmla="*/ 132 w 159"/>
                <a:gd name="T1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88">
                  <a:moveTo>
                    <a:pt x="132" y="70"/>
                  </a:moveTo>
                  <a:cubicBezTo>
                    <a:pt x="159" y="51"/>
                    <a:pt x="134" y="15"/>
                    <a:pt x="102" y="28"/>
                  </a:cubicBezTo>
                  <a:cubicBezTo>
                    <a:pt x="82" y="35"/>
                    <a:pt x="43" y="58"/>
                    <a:pt x="25" y="35"/>
                  </a:cubicBezTo>
                  <a:cubicBezTo>
                    <a:pt x="4" y="10"/>
                    <a:pt x="47" y="13"/>
                    <a:pt x="30" y="24"/>
                  </a:cubicBezTo>
                  <a:cubicBezTo>
                    <a:pt x="26" y="26"/>
                    <a:pt x="31" y="13"/>
                    <a:pt x="25" y="22"/>
                  </a:cubicBezTo>
                  <a:cubicBezTo>
                    <a:pt x="18" y="33"/>
                    <a:pt x="53" y="26"/>
                    <a:pt x="36" y="8"/>
                  </a:cubicBezTo>
                  <a:cubicBezTo>
                    <a:pt x="28" y="0"/>
                    <a:pt x="12" y="7"/>
                    <a:pt x="6" y="20"/>
                  </a:cubicBezTo>
                  <a:cubicBezTo>
                    <a:pt x="0" y="35"/>
                    <a:pt x="4" y="58"/>
                    <a:pt x="25" y="68"/>
                  </a:cubicBezTo>
                  <a:cubicBezTo>
                    <a:pt x="46" y="77"/>
                    <a:pt x="113" y="88"/>
                    <a:pt x="132" y="70"/>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604"/>
            <p:cNvSpPr/>
            <p:nvPr/>
          </p:nvSpPr>
          <p:spPr bwMode="auto">
            <a:xfrm>
              <a:off x="-8241507" y="-8356600"/>
              <a:ext cx="619125" cy="366713"/>
            </a:xfrm>
            <a:custGeom>
              <a:avLst/>
              <a:gdLst>
                <a:gd name="T0" fmla="*/ 17 w 165"/>
                <a:gd name="T1" fmla="*/ 53 h 98"/>
                <a:gd name="T2" fmla="*/ 65 w 165"/>
                <a:gd name="T3" fmla="*/ 26 h 98"/>
                <a:gd name="T4" fmla="*/ 135 w 165"/>
                <a:gd name="T5" fmla="*/ 67 h 98"/>
                <a:gd name="T6" fmla="*/ 134 w 165"/>
                <a:gd name="T7" fmla="*/ 54 h 98"/>
                <a:gd name="T8" fmla="*/ 140 w 165"/>
                <a:gd name="T9" fmla="*/ 55 h 98"/>
                <a:gd name="T10" fmla="*/ 136 w 165"/>
                <a:gd name="T11" fmla="*/ 37 h 98"/>
                <a:gd name="T12" fmla="*/ 159 w 165"/>
                <a:gd name="T13" fmla="*/ 61 h 98"/>
                <a:gd name="T14" fmla="*/ 119 w 165"/>
                <a:gd name="T15" fmla="*/ 98 h 98"/>
                <a:gd name="T16" fmla="*/ 17 w 165"/>
                <a:gd name="T17" fmla="*/ 5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98">
                  <a:moveTo>
                    <a:pt x="17" y="53"/>
                  </a:moveTo>
                  <a:cubicBezTo>
                    <a:pt x="0" y="22"/>
                    <a:pt x="40" y="0"/>
                    <a:pt x="65" y="26"/>
                  </a:cubicBezTo>
                  <a:cubicBezTo>
                    <a:pt x="80" y="42"/>
                    <a:pt x="107" y="80"/>
                    <a:pt x="135" y="67"/>
                  </a:cubicBezTo>
                  <a:cubicBezTo>
                    <a:pt x="165" y="53"/>
                    <a:pt x="123" y="37"/>
                    <a:pt x="134" y="54"/>
                  </a:cubicBezTo>
                  <a:cubicBezTo>
                    <a:pt x="137" y="59"/>
                    <a:pt x="139" y="44"/>
                    <a:pt x="140" y="55"/>
                  </a:cubicBezTo>
                  <a:cubicBezTo>
                    <a:pt x="142" y="68"/>
                    <a:pt x="112" y="46"/>
                    <a:pt x="136" y="37"/>
                  </a:cubicBezTo>
                  <a:cubicBezTo>
                    <a:pt x="147" y="33"/>
                    <a:pt x="159" y="46"/>
                    <a:pt x="159" y="61"/>
                  </a:cubicBezTo>
                  <a:cubicBezTo>
                    <a:pt x="158" y="78"/>
                    <a:pt x="144" y="98"/>
                    <a:pt x="119" y="98"/>
                  </a:cubicBezTo>
                  <a:cubicBezTo>
                    <a:pt x="96" y="97"/>
                    <a:pt x="27" y="78"/>
                    <a:pt x="17" y="53"/>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605"/>
            <p:cNvSpPr/>
            <p:nvPr/>
          </p:nvSpPr>
          <p:spPr bwMode="auto">
            <a:xfrm>
              <a:off x="-8241507" y="-8166100"/>
              <a:ext cx="77788" cy="112713"/>
            </a:xfrm>
            <a:custGeom>
              <a:avLst/>
              <a:gdLst>
                <a:gd name="T0" fmla="*/ 11 w 21"/>
                <a:gd name="T1" fmla="*/ 0 h 30"/>
                <a:gd name="T2" fmla="*/ 0 w 21"/>
                <a:gd name="T3" fmla="*/ 14 h 30"/>
                <a:gd name="T4" fmla="*/ 9 w 21"/>
                <a:gd name="T5" fmla="*/ 29 h 30"/>
                <a:gd name="T6" fmla="*/ 20 w 21"/>
                <a:gd name="T7" fmla="*/ 15 h 30"/>
                <a:gd name="T8" fmla="*/ 11 w 21"/>
                <a:gd name="T9" fmla="*/ 0 h 30"/>
              </a:gdLst>
              <a:ahLst/>
              <a:cxnLst>
                <a:cxn ang="0">
                  <a:pos x="T0" y="T1"/>
                </a:cxn>
                <a:cxn ang="0">
                  <a:pos x="T2" y="T3"/>
                </a:cxn>
                <a:cxn ang="0">
                  <a:pos x="T4" y="T5"/>
                </a:cxn>
                <a:cxn ang="0">
                  <a:pos x="T6" y="T7"/>
                </a:cxn>
                <a:cxn ang="0">
                  <a:pos x="T8" y="T9"/>
                </a:cxn>
              </a:cxnLst>
              <a:rect l="0" t="0" r="r" b="b"/>
              <a:pathLst>
                <a:path w="21" h="30">
                  <a:moveTo>
                    <a:pt x="11" y="0"/>
                  </a:moveTo>
                  <a:cubicBezTo>
                    <a:pt x="6" y="0"/>
                    <a:pt x="1" y="6"/>
                    <a:pt x="0" y="14"/>
                  </a:cubicBezTo>
                  <a:cubicBezTo>
                    <a:pt x="0" y="22"/>
                    <a:pt x="4" y="29"/>
                    <a:pt x="9" y="29"/>
                  </a:cubicBezTo>
                  <a:cubicBezTo>
                    <a:pt x="15" y="30"/>
                    <a:pt x="20" y="23"/>
                    <a:pt x="20" y="15"/>
                  </a:cubicBezTo>
                  <a:cubicBezTo>
                    <a:pt x="21" y="7"/>
                    <a:pt x="17" y="1"/>
                    <a:pt x="11" y="0"/>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3606"/>
            <p:cNvSpPr/>
            <p:nvPr/>
          </p:nvSpPr>
          <p:spPr bwMode="auto">
            <a:xfrm>
              <a:off x="-8246269" y="-8169275"/>
              <a:ext cx="82550" cy="115888"/>
            </a:xfrm>
            <a:custGeom>
              <a:avLst/>
              <a:gdLst>
                <a:gd name="T0" fmla="*/ 12 w 22"/>
                <a:gd name="T1" fmla="*/ 1 h 31"/>
                <a:gd name="T2" fmla="*/ 12 w 22"/>
                <a:gd name="T3" fmla="*/ 0 h 31"/>
                <a:gd name="T4" fmla="*/ 12 w 22"/>
                <a:gd name="T5" fmla="*/ 0 h 31"/>
                <a:gd name="T6" fmla="*/ 4 w 22"/>
                <a:gd name="T7" fmla="*/ 4 h 31"/>
                <a:gd name="T8" fmla="*/ 0 w 22"/>
                <a:gd name="T9" fmla="*/ 15 h 31"/>
                <a:gd name="T10" fmla="*/ 0 w 22"/>
                <a:gd name="T11" fmla="*/ 16 h 31"/>
                <a:gd name="T12" fmla="*/ 3 w 22"/>
                <a:gd name="T13" fmla="*/ 27 h 31"/>
                <a:gd name="T14" fmla="*/ 10 w 22"/>
                <a:gd name="T15" fmla="*/ 31 h 31"/>
                <a:gd name="T16" fmla="*/ 11 w 22"/>
                <a:gd name="T17" fmla="*/ 31 h 31"/>
                <a:gd name="T18" fmla="*/ 19 w 22"/>
                <a:gd name="T19" fmla="*/ 27 h 31"/>
                <a:gd name="T20" fmla="*/ 22 w 22"/>
                <a:gd name="T21" fmla="*/ 16 h 31"/>
                <a:gd name="T22" fmla="*/ 22 w 22"/>
                <a:gd name="T23" fmla="*/ 15 h 31"/>
                <a:gd name="T24" fmla="*/ 20 w 22"/>
                <a:gd name="T25" fmla="*/ 5 h 31"/>
                <a:gd name="T26" fmla="*/ 12 w 22"/>
                <a:gd name="T27" fmla="*/ 0 h 31"/>
                <a:gd name="T28" fmla="*/ 12 w 22"/>
                <a:gd name="T29" fmla="*/ 1 h 31"/>
                <a:gd name="T30" fmla="*/ 12 w 22"/>
                <a:gd name="T31" fmla="*/ 2 h 31"/>
                <a:gd name="T32" fmla="*/ 18 w 22"/>
                <a:gd name="T33" fmla="*/ 6 h 31"/>
                <a:gd name="T34" fmla="*/ 20 w 22"/>
                <a:gd name="T35" fmla="*/ 15 h 31"/>
                <a:gd name="T36" fmla="*/ 20 w 22"/>
                <a:gd name="T37" fmla="*/ 16 h 31"/>
                <a:gd name="T38" fmla="*/ 17 w 22"/>
                <a:gd name="T39" fmla="*/ 26 h 31"/>
                <a:gd name="T40" fmla="*/ 11 w 22"/>
                <a:gd name="T41" fmla="*/ 29 h 31"/>
                <a:gd name="T42" fmla="*/ 10 w 22"/>
                <a:gd name="T43" fmla="*/ 29 h 31"/>
                <a:gd name="T44" fmla="*/ 5 w 22"/>
                <a:gd name="T45" fmla="*/ 25 h 31"/>
                <a:gd name="T46" fmla="*/ 2 w 22"/>
                <a:gd name="T47" fmla="*/ 16 h 31"/>
                <a:gd name="T48" fmla="*/ 2 w 22"/>
                <a:gd name="T49" fmla="*/ 15 h 31"/>
                <a:gd name="T50" fmla="*/ 5 w 22"/>
                <a:gd name="T51" fmla="*/ 6 h 31"/>
                <a:gd name="T52" fmla="*/ 12 w 22"/>
                <a:gd name="T53" fmla="*/ 2 h 31"/>
                <a:gd name="T54" fmla="*/ 12 w 22"/>
                <a:gd name="T55" fmla="*/ 2 h 31"/>
                <a:gd name="T56" fmla="*/ 12 w 22"/>
                <a:gd name="T57"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12" y="1"/>
                  </a:moveTo>
                  <a:cubicBezTo>
                    <a:pt x="12" y="0"/>
                    <a:pt x="12" y="0"/>
                    <a:pt x="12" y="0"/>
                  </a:cubicBezTo>
                  <a:cubicBezTo>
                    <a:pt x="12" y="0"/>
                    <a:pt x="12" y="0"/>
                    <a:pt x="12" y="0"/>
                  </a:cubicBezTo>
                  <a:cubicBezTo>
                    <a:pt x="9" y="0"/>
                    <a:pt x="6" y="2"/>
                    <a:pt x="4" y="4"/>
                  </a:cubicBezTo>
                  <a:cubicBezTo>
                    <a:pt x="2" y="7"/>
                    <a:pt x="0" y="11"/>
                    <a:pt x="0" y="15"/>
                  </a:cubicBezTo>
                  <a:cubicBezTo>
                    <a:pt x="0" y="16"/>
                    <a:pt x="0" y="16"/>
                    <a:pt x="0" y="16"/>
                  </a:cubicBezTo>
                  <a:cubicBezTo>
                    <a:pt x="0" y="20"/>
                    <a:pt x="1" y="24"/>
                    <a:pt x="3" y="27"/>
                  </a:cubicBezTo>
                  <a:cubicBezTo>
                    <a:pt x="5" y="29"/>
                    <a:pt x="7" y="31"/>
                    <a:pt x="10" y="31"/>
                  </a:cubicBezTo>
                  <a:cubicBezTo>
                    <a:pt x="11" y="31"/>
                    <a:pt x="11" y="31"/>
                    <a:pt x="11" y="31"/>
                  </a:cubicBezTo>
                  <a:cubicBezTo>
                    <a:pt x="14" y="31"/>
                    <a:pt x="17" y="30"/>
                    <a:pt x="19" y="27"/>
                  </a:cubicBezTo>
                  <a:cubicBezTo>
                    <a:pt x="21" y="24"/>
                    <a:pt x="22" y="21"/>
                    <a:pt x="22" y="16"/>
                  </a:cubicBezTo>
                  <a:cubicBezTo>
                    <a:pt x="22" y="16"/>
                    <a:pt x="22" y="16"/>
                    <a:pt x="22" y="15"/>
                  </a:cubicBezTo>
                  <a:cubicBezTo>
                    <a:pt x="22" y="11"/>
                    <a:pt x="21" y="8"/>
                    <a:pt x="20" y="5"/>
                  </a:cubicBezTo>
                  <a:cubicBezTo>
                    <a:pt x="18" y="2"/>
                    <a:pt x="15" y="0"/>
                    <a:pt x="12" y="0"/>
                  </a:cubicBezTo>
                  <a:cubicBezTo>
                    <a:pt x="12" y="1"/>
                    <a:pt x="12" y="1"/>
                    <a:pt x="12" y="1"/>
                  </a:cubicBezTo>
                  <a:cubicBezTo>
                    <a:pt x="12" y="2"/>
                    <a:pt x="12" y="2"/>
                    <a:pt x="12" y="2"/>
                  </a:cubicBezTo>
                  <a:cubicBezTo>
                    <a:pt x="14" y="2"/>
                    <a:pt x="16" y="4"/>
                    <a:pt x="18" y="6"/>
                  </a:cubicBezTo>
                  <a:cubicBezTo>
                    <a:pt x="19" y="8"/>
                    <a:pt x="20" y="12"/>
                    <a:pt x="20" y="15"/>
                  </a:cubicBezTo>
                  <a:cubicBezTo>
                    <a:pt x="20" y="15"/>
                    <a:pt x="20" y="16"/>
                    <a:pt x="20" y="16"/>
                  </a:cubicBezTo>
                  <a:cubicBezTo>
                    <a:pt x="20" y="20"/>
                    <a:pt x="19" y="23"/>
                    <a:pt x="17" y="26"/>
                  </a:cubicBezTo>
                  <a:cubicBezTo>
                    <a:pt x="15" y="28"/>
                    <a:pt x="13" y="29"/>
                    <a:pt x="11" y="29"/>
                  </a:cubicBezTo>
                  <a:cubicBezTo>
                    <a:pt x="10" y="29"/>
                    <a:pt x="10" y="29"/>
                    <a:pt x="10" y="29"/>
                  </a:cubicBezTo>
                  <a:cubicBezTo>
                    <a:pt x="8" y="29"/>
                    <a:pt x="6" y="28"/>
                    <a:pt x="5" y="25"/>
                  </a:cubicBezTo>
                  <a:cubicBezTo>
                    <a:pt x="3" y="23"/>
                    <a:pt x="2" y="20"/>
                    <a:pt x="2" y="16"/>
                  </a:cubicBezTo>
                  <a:cubicBezTo>
                    <a:pt x="2" y="16"/>
                    <a:pt x="2" y="16"/>
                    <a:pt x="2" y="15"/>
                  </a:cubicBezTo>
                  <a:cubicBezTo>
                    <a:pt x="3" y="11"/>
                    <a:pt x="4" y="8"/>
                    <a:pt x="5" y="6"/>
                  </a:cubicBezTo>
                  <a:cubicBezTo>
                    <a:pt x="7" y="4"/>
                    <a:pt x="9" y="2"/>
                    <a:pt x="12" y="2"/>
                  </a:cubicBezTo>
                  <a:cubicBezTo>
                    <a:pt x="12" y="2"/>
                    <a:pt x="12" y="2"/>
                    <a:pt x="12" y="2"/>
                  </a:cubicBezTo>
                  <a:lnTo>
                    <a:pt x="12" y="1"/>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607"/>
            <p:cNvSpPr/>
            <p:nvPr/>
          </p:nvSpPr>
          <p:spPr bwMode="auto">
            <a:xfrm>
              <a:off x="-8516144" y="-8507413"/>
              <a:ext cx="120650" cy="120650"/>
            </a:xfrm>
            <a:custGeom>
              <a:avLst/>
              <a:gdLst>
                <a:gd name="T0" fmla="*/ 18 w 32"/>
                <a:gd name="T1" fmla="*/ 1 h 32"/>
                <a:gd name="T2" fmla="*/ 2 w 32"/>
                <a:gd name="T3" fmla="*/ 14 h 32"/>
                <a:gd name="T4" fmla="*/ 15 w 32"/>
                <a:gd name="T5" fmla="*/ 31 h 32"/>
                <a:gd name="T6" fmla="*/ 31 w 32"/>
                <a:gd name="T7" fmla="*/ 18 h 32"/>
                <a:gd name="T8" fmla="*/ 18 w 32"/>
                <a:gd name="T9" fmla="*/ 1 h 32"/>
              </a:gdLst>
              <a:ahLst/>
              <a:cxnLst>
                <a:cxn ang="0">
                  <a:pos x="T0" y="T1"/>
                </a:cxn>
                <a:cxn ang="0">
                  <a:pos x="T2" y="T3"/>
                </a:cxn>
                <a:cxn ang="0">
                  <a:pos x="T4" y="T5"/>
                </a:cxn>
                <a:cxn ang="0">
                  <a:pos x="T6" y="T7"/>
                </a:cxn>
                <a:cxn ang="0">
                  <a:pos x="T8" y="T9"/>
                </a:cxn>
              </a:cxnLst>
              <a:rect l="0" t="0" r="r" b="b"/>
              <a:pathLst>
                <a:path w="32" h="32">
                  <a:moveTo>
                    <a:pt x="18" y="1"/>
                  </a:moveTo>
                  <a:cubicBezTo>
                    <a:pt x="10" y="0"/>
                    <a:pt x="3" y="6"/>
                    <a:pt x="2" y="14"/>
                  </a:cubicBezTo>
                  <a:cubicBezTo>
                    <a:pt x="0" y="22"/>
                    <a:pt x="6" y="30"/>
                    <a:pt x="15" y="31"/>
                  </a:cubicBezTo>
                  <a:cubicBezTo>
                    <a:pt x="23" y="32"/>
                    <a:pt x="30" y="26"/>
                    <a:pt x="31" y="18"/>
                  </a:cubicBezTo>
                  <a:cubicBezTo>
                    <a:pt x="32" y="10"/>
                    <a:pt x="27" y="2"/>
                    <a:pt x="18"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608"/>
            <p:cNvSpPr/>
            <p:nvPr/>
          </p:nvSpPr>
          <p:spPr bwMode="auto">
            <a:xfrm>
              <a:off x="-8279607" y="-8078788"/>
              <a:ext cx="123825" cy="93663"/>
            </a:xfrm>
            <a:custGeom>
              <a:avLst/>
              <a:gdLst>
                <a:gd name="T0" fmla="*/ 33 w 33"/>
                <a:gd name="T1" fmla="*/ 6 h 25"/>
                <a:gd name="T2" fmla="*/ 4 w 33"/>
                <a:gd name="T3" fmla="*/ 0 h 25"/>
                <a:gd name="T4" fmla="*/ 17 w 33"/>
                <a:gd name="T5" fmla="*/ 10 h 25"/>
                <a:gd name="T6" fmla="*/ 33 w 33"/>
                <a:gd name="T7" fmla="*/ 6 h 25"/>
              </a:gdLst>
              <a:ahLst/>
              <a:cxnLst>
                <a:cxn ang="0">
                  <a:pos x="T0" y="T1"/>
                </a:cxn>
                <a:cxn ang="0">
                  <a:pos x="T2" y="T3"/>
                </a:cxn>
                <a:cxn ang="0">
                  <a:pos x="T4" y="T5"/>
                </a:cxn>
                <a:cxn ang="0">
                  <a:pos x="T6" y="T7"/>
                </a:cxn>
              </a:cxnLst>
              <a:rect l="0" t="0" r="r" b="b"/>
              <a:pathLst>
                <a:path w="33" h="25">
                  <a:moveTo>
                    <a:pt x="33" y="6"/>
                  </a:moveTo>
                  <a:cubicBezTo>
                    <a:pt x="30" y="22"/>
                    <a:pt x="0" y="25"/>
                    <a:pt x="4" y="0"/>
                  </a:cubicBezTo>
                  <a:cubicBezTo>
                    <a:pt x="4" y="0"/>
                    <a:pt x="9" y="8"/>
                    <a:pt x="17" y="10"/>
                  </a:cubicBezTo>
                  <a:cubicBezTo>
                    <a:pt x="23" y="12"/>
                    <a:pt x="30" y="8"/>
                    <a:pt x="33" y="6"/>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609"/>
            <p:cNvSpPr/>
            <p:nvPr/>
          </p:nvSpPr>
          <p:spPr bwMode="auto">
            <a:xfrm>
              <a:off x="-8257382" y="-8147050"/>
              <a:ext cx="120650" cy="63500"/>
            </a:xfrm>
            <a:custGeom>
              <a:avLst/>
              <a:gdLst>
                <a:gd name="T0" fmla="*/ 8 w 32"/>
                <a:gd name="T1" fmla="*/ 6 h 17"/>
                <a:gd name="T2" fmla="*/ 23 w 32"/>
                <a:gd name="T3" fmla="*/ 4 h 17"/>
                <a:gd name="T4" fmla="*/ 27 w 32"/>
                <a:gd name="T5" fmla="*/ 9 h 17"/>
                <a:gd name="T6" fmla="*/ 29 w 32"/>
                <a:gd name="T7" fmla="*/ 11 h 17"/>
                <a:gd name="T8" fmla="*/ 25 w 32"/>
                <a:gd name="T9" fmla="*/ 14 h 17"/>
                <a:gd name="T10" fmla="*/ 2 w 32"/>
                <a:gd name="T11" fmla="*/ 1 h 17"/>
                <a:gd name="T12" fmla="*/ 8 w 32"/>
                <a:gd name="T13" fmla="*/ 6 h 17"/>
              </a:gdLst>
              <a:ahLst/>
              <a:cxnLst>
                <a:cxn ang="0">
                  <a:pos x="T0" y="T1"/>
                </a:cxn>
                <a:cxn ang="0">
                  <a:pos x="T2" y="T3"/>
                </a:cxn>
                <a:cxn ang="0">
                  <a:pos x="T4" y="T5"/>
                </a:cxn>
                <a:cxn ang="0">
                  <a:pos x="T6" y="T7"/>
                </a:cxn>
                <a:cxn ang="0">
                  <a:pos x="T8" y="T9"/>
                </a:cxn>
                <a:cxn ang="0">
                  <a:pos x="T10" y="T11"/>
                </a:cxn>
                <a:cxn ang="0">
                  <a:pos x="T12" y="T13"/>
                </a:cxn>
              </a:cxnLst>
              <a:rect l="0" t="0" r="r" b="b"/>
              <a:pathLst>
                <a:path w="32" h="17">
                  <a:moveTo>
                    <a:pt x="8" y="6"/>
                  </a:moveTo>
                  <a:cubicBezTo>
                    <a:pt x="23" y="4"/>
                    <a:pt x="23" y="4"/>
                    <a:pt x="23" y="4"/>
                  </a:cubicBezTo>
                  <a:cubicBezTo>
                    <a:pt x="24" y="6"/>
                    <a:pt x="25" y="9"/>
                    <a:pt x="27" y="9"/>
                  </a:cubicBezTo>
                  <a:cubicBezTo>
                    <a:pt x="28" y="9"/>
                    <a:pt x="32" y="6"/>
                    <a:pt x="29" y="11"/>
                  </a:cubicBezTo>
                  <a:cubicBezTo>
                    <a:pt x="28" y="12"/>
                    <a:pt x="27" y="13"/>
                    <a:pt x="25" y="14"/>
                  </a:cubicBezTo>
                  <a:cubicBezTo>
                    <a:pt x="21" y="17"/>
                    <a:pt x="0" y="14"/>
                    <a:pt x="2" y="1"/>
                  </a:cubicBezTo>
                  <a:cubicBezTo>
                    <a:pt x="2" y="0"/>
                    <a:pt x="4" y="5"/>
                    <a:pt x="8" y="6"/>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3610"/>
            <p:cNvSpPr/>
            <p:nvPr/>
          </p:nvSpPr>
          <p:spPr bwMode="auto">
            <a:xfrm>
              <a:off x="-8158957" y="-8128000"/>
              <a:ext cx="33338" cy="30163"/>
            </a:xfrm>
            <a:custGeom>
              <a:avLst/>
              <a:gdLst>
                <a:gd name="T0" fmla="*/ 0 w 9"/>
                <a:gd name="T1" fmla="*/ 2 h 8"/>
                <a:gd name="T2" fmla="*/ 4 w 9"/>
                <a:gd name="T3" fmla="*/ 8 h 8"/>
                <a:gd name="T4" fmla="*/ 4 w 9"/>
                <a:gd name="T5" fmla="*/ 4 h 8"/>
                <a:gd name="T6" fmla="*/ 0 w 9"/>
                <a:gd name="T7" fmla="*/ 2 h 8"/>
              </a:gdLst>
              <a:ahLst/>
              <a:cxnLst>
                <a:cxn ang="0">
                  <a:pos x="T0" y="T1"/>
                </a:cxn>
                <a:cxn ang="0">
                  <a:pos x="T2" y="T3"/>
                </a:cxn>
                <a:cxn ang="0">
                  <a:pos x="T4" y="T5"/>
                </a:cxn>
                <a:cxn ang="0">
                  <a:pos x="T6" y="T7"/>
                </a:cxn>
              </a:cxnLst>
              <a:rect l="0" t="0" r="r" b="b"/>
              <a:pathLst>
                <a:path w="9" h="8">
                  <a:moveTo>
                    <a:pt x="0" y="2"/>
                  </a:moveTo>
                  <a:cubicBezTo>
                    <a:pt x="3" y="0"/>
                    <a:pt x="9" y="4"/>
                    <a:pt x="4" y="8"/>
                  </a:cubicBezTo>
                  <a:cubicBezTo>
                    <a:pt x="4" y="8"/>
                    <a:pt x="5" y="6"/>
                    <a:pt x="4" y="4"/>
                  </a:cubicBezTo>
                  <a:cubicBezTo>
                    <a:pt x="3" y="3"/>
                    <a:pt x="1" y="2"/>
                    <a:pt x="0"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611"/>
            <p:cNvSpPr/>
            <p:nvPr/>
          </p:nvSpPr>
          <p:spPr bwMode="auto">
            <a:xfrm>
              <a:off x="-8265319" y="-8158163"/>
              <a:ext cx="30163" cy="30163"/>
            </a:xfrm>
            <a:custGeom>
              <a:avLst/>
              <a:gdLst>
                <a:gd name="T0" fmla="*/ 3 w 8"/>
                <a:gd name="T1" fmla="*/ 8 h 8"/>
                <a:gd name="T2" fmla="*/ 8 w 8"/>
                <a:gd name="T3" fmla="*/ 4 h 8"/>
                <a:gd name="T4" fmla="*/ 4 w 8"/>
                <a:gd name="T5" fmla="*/ 5 h 8"/>
                <a:gd name="T6" fmla="*/ 3 w 8"/>
                <a:gd name="T7" fmla="*/ 8 h 8"/>
              </a:gdLst>
              <a:ahLst/>
              <a:cxnLst>
                <a:cxn ang="0">
                  <a:pos x="T0" y="T1"/>
                </a:cxn>
                <a:cxn ang="0">
                  <a:pos x="T2" y="T3"/>
                </a:cxn>
                <a:cxn ang="0">
                  <a:pos x="T4" y="T5"/>
                </a:cxn>
                <a:cxn ang="0">
                  <a:pos x="T6" y="T7"/>
                </a:cxn>
              </a:cxnLst>
              <a:rect l="0" t="0" r="r" b="b"/>
              <a:pathLst>
                <a:path w="8" h="8">
                  <a:moveTo>
                    <a:pt x="3" y="8"/>
                  </a:moveTo>
                  <a:cubicBezTo>
                    <a:pt x="0" y="6"/>
                    <a:pt x="4" y="0"/>
                    <a:pt x="8" y="4"/>
                  </a:cubicBezTo>
                  <a:cubicBezTo>
                    <a:pt x="8" y="4"/>
                    <a:pt x="6" y="4"/>
                    <a:pt x="4" y="5"/>
                  </a:cubicBezTo>
                  <a:cubicBezTo>
                    <a:pt x="3" y="6"/>
                    <a:pt x="3" y="7"/>
                    <a:pt x="3" y="8"/>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612"/>
            <p:cNvSpPr>
              <a:spLocks noEditPoints="1"/>
            </p:cNvSpPr>
            <p:nvPr/>
          </p:nvSpPr>
          <p:spPr bwMode="auto">
            <a:xfrm>
              <a:off x="-8197057" y="-9088438"/>
              <a:ext cx="1001713" cy="952500"/>
            </a:xfrm>
            <a:custGeom>
              <a:avLst/>
              <a:gdLst>
                <a:gd name="T0" fmla="*/ 78 w 267"/>
                <a:gd name="T1" fmla="*/ 138 h 254"/>
                <a:gd name="T2" fmla="*/ 0 w 267"/>
                <a:gd name="T3" fmla="*/ 116 h 254"/>
                <a:gd name="T4" fmla="*/ 102 w 267"/>
                <a:gd name="T5" fmla="*/ 50 h 254"/>
                <a:gd name="T6" fmla="*/ 190 w 267"/>
                <a:gd name="T7" fmla="*/ 160 h 254"/>
                <a:gd name="T8" fmla="*/ 169 w 267"/>
                <a:gd name="T9" fmla="*/ 87 h 254"/>
                <a:gd name="T10" fmla="*/ 172 w 267"/>
                <a:gd name="T11" fmla="*/ 123 h 254"/>
                <a:gd name="T12" fmla="*/ 152 w 267"/>
                <a:gd name="T13" fmla="*/ 91 h 254"/>
                <a:gd name="T14" fmla="*/ 139 w 267"/>
                <a:gd name="T15" fmla="*/ 82 h 254"/>
                <a:gd name="T16" fmla="*/ 205 w 267"/>
                <a:gd name="T17" fmla="*/ 22 h 254"/>
                <a:gd name="T18" fmla="*/ 213 w 267"/>
                <a:gd name="T19" fmla="*/ 25 h 254"/>
                <a:gd name="T20" fmla="*/ 195 w 267"/>
                <a:gd name="T21" fmla="*/ 45 h 254"/>
                <a:gd name="T22" fmla="*/ 157 w 267"/>
                <a:gd name="T23" fmla="*/ 76 h 254"/>
                <a:gd name="T24" fmla="*/ 162 w 267"/>
                <a:gd name="T25" fmla="*/ 77 h 254"/>
                <a:gd name="T26" fmla="*/ 239 w 267"/>
                <a:gd name="T27" fmla="*/ 99 h 254"/>
                <a:gd name="T28" fmla="*/ 127 w 267"/>
                <a:gd name="T29" fmla="*/ 181 h 254"/>
                <a:gd name="T30" fmla="*/ 80 w 267"/>
                <a:gd name="T31" fmla="*/ 133 h 254"/>
                <a:gd name="T32" fmla="*/ 78 w 267"/>
                <a:gd name="T33" fmla="*/ 138 h 254"/>
                <a:gd name="T34" fmla="*/ 166 w 267"/>
                <a:gd name="T35" fmla="*/ 95 h 254"/>
                <a:gd name="T36" fmla="*/ 159 w 267"/>
                <a:gd name="T37" fmla="*/ 98 h 254"/>
                <a:gd name="T38" fmla="*/ 167 w 267"/>
                <a:gd name="T39" fmla="*/ 109 h 254"/>
                <a:gd name="T40" fmla="*/ 166 w 267"/>
                <a:gd name="T41" fmla="*/ 9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54">
                  <a:moveTo>
                    <a:pt x="78" y="138"/>
                  </a:moveTo>
                  <a:cubicBezTo>
                    <a:pt x="0" y="116"/>
                    <a:pt x="0" y="116"/>
                    <a:pt x="0" y="116"/>
                  </a:cubicBezTo>
                  <a:cubicBezTo>
                    <a:pt x="5" y="63"/>
                    <a:pt x="51" y="34"/>
                    <a:pt x="102" y="50"/>
                  </a:cubicBezTo>
                  <a:cubicBezTo>
                    <a:pt x="154" y="65"/>
                    <a:pt x="138" y="195"/>
                    <a:pt x="190" y="160"/>
                  </a:cubicBezTo>
                  <a:cubicBezTo>
                    <a:pt x="246" y="122"/>
                    <a:pt x="189" y="60"/>
                    <a:pt x="169" y="87"/>
                  </a:cubicBezTo>
                  <a:cubicBezTo>
                    <a:pt x="207" y="100"/>
                    <a:pt x="191" y="120"/>
                    <a:pt x="172" y="123"/>
                  </a:cubicBezTo>
                  <a:cubicBezTo>
                    <a:pt x="152" y="126"/>
                    <a:pt x="142" y="109"/>
                    <a:pt x="152" y="91"/>
                  </a:cubicBezTo>
                  <a:cubicBezTo>
                    <a:pt x="146" y="88"/>
                    <a:pt x="141" y="85"/>
                    <a:pt x="139" y="82"/>
                  </a:cubicBezTo>
                  <a:cubicBezTo>
                    <a:pt x="120" y="41"/>
                    <a:pt x="205" y="47"/>
                    <a:pt x="205" y="22"/>
                  </a:cubicBezTo>
                  <a:cubicBezTo>
                    <a:pt x="204" y="0"/>
                    <a:pt x="215" y="9"/>
                    <a:pt x="213" y="25"/>
                  </a:cubicBezTo>
                  <a:cubicBezTo>
                    <a:pt x="212" y="35"/>
                    <a:pt x="204" y="42"/>
                    <a:pt x="195" y="45"/>
                  </a:cubicBezTo>
                  <a:cubicBezTo>
                    <a:pt x="178" y="52"/>
                    <a:pt x="145" y="59"/>
                    <a:pt x="157" y="76"/>
                  </a:cubicBezTo>
                  <a:cubicBezTo>
                    <a:pt x="160" y="81"/>
                    <a:pt x="160" y="80"/>
                    <a:pt x="162" y="77"/>
                  </a:cubicBezTo>
                  <a:cubicBezTo>
                    <a:pt x="181" y="59"/>
                    <a:pt x="217" y="51"/>
                    <a:pt x="239" y="99"/>
                  </a:cubicBezTo>
                  <a:cubicBezTo>
                    <a:pt x="267" y="157"/>
                    <a:pt x="194" y="254"/>
                    <a:pt x="127" y="181"/>
                  </a:cubicBezTo>
                  <a:cubicBezTo>
                    <a:pt x="107" y="159"/>
                    <a:pt x="111" y="71"/>
                    <a:pt x="80" y="133"/>
                  </a:cubicBezTo>
                  <a:cubicBezTo>
                    <a:pt x="79" y="134"/>
                    <a:pt x="78" y="135"/>
                    <a:pt x="78" y="138"/>
                  </a:cubicBezTo>
                  <a:close/>
                  <a:moveTo>
                    <a:pt x="166" y="95"/>
                  </a:moveTo>
                  <a:cubicBezTo>
                    <a:pt x="164" y="95"/>
                    <a:pt x="161" y="95"/>
                    <a:pt x="159" y="98"/>
                  </a:cubicBezTo>
                  <a:cubicBezTo>
                    <a:pt x="157" y="101"/>
                    <a:pt x="157" y="109"/>
                    <a:pt x="167" y="109"/>
                  </a:cubicBezTo>
                  <a:cubicBezTo>
                    <a:pt x="183" y="110"/>
                    <a:pt x="177" y="97"/>
                    <a:pt x="166" y="95"/>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613"/>
            <p:cNvSpPr/>
            <p:nvPr/>
          </p:nvSpPr>
          <p:spPr bwMode="auto">
            <a:xfrm>
              <a:off x="-8411369" y="-8713788"/>
              <a:ext cx="747713" cy="311150"/>
            </a:xfrm>
            <a:custGeom>
              <a:avLst/>
              <a:gdLst>
                <a:gd name="T0" fmla="*/ 146 w 199"/>
                <a:gd name="T1" fmla="*/ 83 h 83"/>
                <a:gd name="T2" fmla="*/ 29 w 199"/>
                <a:gd name="T3" fmla="*/ 51 h 83"/>
                <a:gd name="T4" fmla="*/ 5 w 199"/>
                <a:gd name="T5" fmla="*/ 57 h 83"/>
                <a:gd name="T6" fmla="*/ 37 w 199"/>
                <a:gd name="T7" fmla="*/ 11 h 83"/>
                <a:gd name="T8" fmla="*/ 153 w 199"/>
                <a:gd name="T9" fmla="*/ 79 h 83"/>
                <a:gd name="T10" fmla="*/ 146 w 199"/>
                <a:gd name="T11" fmla="*/ 83 h 83"/>
              </a:gdLst>
              <a:ahLst/>
              <a:cxnLst>
                <a:cxn ang="0">
                  <a:pos x="T0" y="T1"/>
                </a:cxn>
                <a:cxn ang="0">
                  <a:pos x="T2" y="T3"/>
                </a:cxn>
                <a:cxn ang="0">
                  <a:pos x="T4" y="T5"/>
                </a:cxn>
                <a:cxn ang="0">
                  <a:pos x="T6" y="T7"/>
                </a:cxn>
                <a:cxn ang="0">
                  <a:pos x="T8" y="T9"/>
                </a:cxn>
                <a:cxn ang="0">
                  <a:pos x="T10" y="T11"/>
                </a:cxn>
              </a:cxnLst>
              <a:rect l="0" t="0" r="r" b="b"/>
              <a:pathLst>
                <a:path w="199" h="83">
                  <a:moveTo>
                    <a:pt x="146" y="83"/>
                  </a:moveTo>
                  <a:cubicBezTo>
                    <a:pt x="127" y="44"/>
                    <a:pt x="65" y="34"/>
                    <a:pt x="29" y="51"/>
                  </a:cubicBezTo>
                  <a:cubicBezTo>
                    <a:pt x="0" y="65"/>
                    <a:pt x="4" y="70"/>
                    <a:pt x="5" y="57"/>
                  </a:cubicBezTo>
                  <a:cubicBezTo>
                    <a:pt x="6" y="44"/>
                    <a:pt x="20" y="16"/>
                    <a:pt x="37" y="11"/>
                  </a:cubicBezTo>
                  <a:cubicBezTo>
                    <a:pt x="73" y="0"/>
                    <a:pt x="199" y="14"/>
                    <a:pt x="153" y="79"/>
                  </a:cubicBezTo>
                  <a:cubicBezTo>
                    <a:pt x="153" y="80"/>
                    <a:pt x="147" y="82"/>
                    <a:pt x="146" y="8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614"/>
            <p:cNvSpPr>
              <a:spLocks noEditPoints="1"/>
            </p:cNvSpPr>
            <p:nvPr/>
          </p:nvSpPr>
          <p:spPr bwMode="auto">
            <a:xfrm>
              <a:off x="-9090819" y="-7302500"/>
              <a:ext cx="1276350" cy="201613"/>
            </a:xfrm>
            <a:custGeom>
              <a:avLst/>
              <a:gdLst>
                <a:gd name="T0" fmla="*/ 802 w 804"/>
                <a:gd name="T1" fmla="*/ 108 h 127"/>
                <a:gd name="T2" fmla="*/ 799 w 804"/>
                <a:gd name="T3" fmla="*/ 116 h 127"/>
                <a:gd name="T4" fmla="*/ 5 w 804"/>
                <a:gd name="T5" fmla="*/ 0 h 127"/>
                <a:gd name="T6" fmla="*/ 5 w 804"/>
                <a:gd name="T7" fmla="*/ 7 h 127"/>
                <a:gd name="T8" fmla="*/ 26 w 804"/>
                <a:gd name="T9" fmla="*/ 12 h 127"/>
                <a:gd name="T10" fmla="*/ 26 w 804"/>
                <a:gd name="T11" fmla="*/ 21 h 127"/>
                <a:gd name="T12" fmla="*/ 50 w 804"/>
                <a:gd name="T13" fmla="*/ 26 h 127"/>
                <a:gd name="T14" fmla="*/ 48 w 804"/>
                <a:gd name="T15" fmla="*/ 30 h 127"/>
                <a:gd name="T16" fmla="*/ 76 w 804"/>
                <a:gd name="T17" fmla="*/ 35 h 127"/>
                <a:gd name="T18" fmla="*/ 69 w 804"/>
                <a:gd name="T19" fmla="*/ 40 h 127"/>
                <a:gd name="T20" fmla="*/ 102 w 804"/>
                <a:gd name="T21" fmla="*/ 45 h 127"/>
                <a:gd name="T22" fmla="*/ 95 w 804"/>
                <a:gd name="T23" fmla="*/ 42 h 127"/>
                <a:gd name="T24" fmla="*/ 123 w 804"/>
                <a:gd name="T25" fmla="*/ 59 h 127"/>
                <a:gd name="T26" fmla="*/ 145 w 804"/>
                <a:gd name="T27" fmla="*/ 56 h 127"/>
                <a:gd name="T28" fmla="*/ 147 w 804"/>
                <a:gd name="T29" fmla="*/ 64 h 127"/>
                <a:gd name="T30" fmla="*/ 171 w 804"/>
                <a:gd name="T31" fmla="*/ 64 h 127"/>
                <a:gd name="T32" fmla="*/ 168 w 804"/>
                <a:gd name="T33" fmla="*/ 71 h 127"/>
                <a:gd name="T34" fmla="*/ 197 w 804"/>
                <a:gd name="T35" fmla="*/ 71 h 127"/>
                <a:gd name="T36" fmla="*/ 192 w 804"/>
                <a:gd name="T37" fmla="*/ 75 h 127"/>
                <a:gd name="T38" fmla="*/ 223 w 804"/>
                <a:gd name="T39" fmla="*/ 75 h 127"/>
                <a:gd name="T40" fmla="*/ 218 w 804"/>
                <a:gd name="T41" fmla="*/ 75 h 127"/>
                <a:gd name="T42" fmla="*/ 244 w 804"/>
                <a:gd name="T43" fmla="*/ 87 h 127"/>
                <a:gd name="T44" fmla="*/ 272 w 804"/>
                <a:gd name="T45" fmla="*/ 85 h 127"/>
                <a:gd name="T46" fmla="*/ 265 w 804"/>
                <a:gd name="T47" fmla="*/ 92 h 127"/>
                <a:gd name="T48" fmla="*/ 298 w 804"/>
                <a:gd name="T49" fmla="*/ 97 h 127"/>
                <a:gd name="T50" fmla="*/ 319 w 804"/>
                <a:gd name="T51" fmla="*/ 92 h 127"/>
                <a:gd name="T52" fmla="*/ 317 w 804"/>
                <a:gd name="T53" fmla="*/ 99 h 127"/>
                <a:gd name="T54" fmla="*/ 345 w 804"/>
                <a:gd name="T55" fmla="*/ 97 h 127"/>
                <a:gd name="T56" fmla="*/ 341 w 804"/>
                <a:gd name="T57" fmla="*/ 104 h 127"/>
                <a:gd name="T58" fmla="*/ 374 w 804"/>
                <a:gd name="T59" fmla="*/ 106 h 127"/>
                <a:gd name="T60" fmla="*/ 395 w 804"/>
                <a:gd name="T61" fmla="*/ 104 h 127"/>
                <a:gd name="T62" fmla="*/ 393 w 804"/>
                <a:gd name="T63" fmla="*/ 111 h 127"/>
                <a:gd name="T64" fmla="*/ 421 w 804"/>
                <a:gd name="T65" fmla="*/ 106 h 127"/>
                <a:gd name="T66" fmla="*/ 416 w 804"/>
                <a:gd name="T67" fmla="*/ 113 h 127"/>
                <a:gd name="T68" fmla="*/ 449 w 804"/>
                <a:gd name="T69" fmla="*/ 116 h 127"/>
                <a:gd name="T70" fmla="*/ 471 w 804"/>
                <a:gd name="T71" fmla="*/ 111 h 127"/>
                <a:gd name="T72" fmla="*/ 468 w 804"/>
                <a:gd name="T73" fmla="*/ 118 h 127"/>
                <a:gd name="T74" fmla="*/ 499 w 804"/>
                <a:gd name="T75" fmla="*/ 113 h 127"/>
                <a:gd name="T76" fmla="*/ 518 w 804"/>
                <a:gd name="T77" fmla="*/ 116 h 127"/>
                <a:gd name="T78" fmla="*/ 525 w 804"/>
                <a:gd name="T79" fmla="*/ 123 h 127"/>
                <a:gd name="T80" fmla="*/ 546 w 804"/>
                <a:gd name="T81" fmla="*/ 118 h 127"/>
                <a:gd name="T82" fmla="*/ 544 w 804"/>
                <a:gd name="T83" fmla="*/ 118 h 127"/>
                <a:gd name="T84" fmla="*/ 575 w 804"/>
                <a:gd name="T85" fmla="*/ 125 h 127"/>
                <a:gd name="T86" fmla="*/ 596 w 804"/>
                <a:gd name="T87" fmla="*/ 120 h 127"/>
                <a:gd name="T88" fmla="*/ 598 w 804"/>
                <a:gd name="T89" fmla="*/ 125 h 127"/>
                <a:gd name="T90" fmla="*/ 624 w 804"/>
                <a:gd name="T91" fmla="*/ 120 h 127"/>
                <a:gd name="T92" fmla="*/ 620 w 804"/>
                <a:gd name="T93" fmla="*/ 120 h 127"/>
                <a:gd name="T94" fmla="*/ 653 w 804"/>
                <a:gd name="T95" fmla="*/ 127 h 127"/>
                <a:gd name="T96" fmla="*/ 672 w 804"/>
                <a:gd name="T97" fmla="*/ 120 h 127"/>
                <a:gd name="T98" fmla="*/ 676 w 804"/>
                <a:gd name="T99" fmla="*/ 127 h 127"/>
                <a:gd name="T100" fmla="*/ 698 w 804"/>
                <a:gd name="T101" fmla="*/ 120 h 127"/>
                <a:gd name="T102" fmla="*/ 698 w 804"/>
                <a:gd name="T103" fmla="*/ 127 h 127"/>
                <a:gd name="T104" fmla="*/ 726 w 804"/>
                <a:gd name="T105" fmla="*/ 120 h 127"/>
                <a:gd name="T106" fmla="*/ 721 w 804"/>
                <a:gd name="T107" fmla="*/ 125 h 127"/>
                <a:gd name="T108" fmla="*/ 754 w 804"/>
                <a:gd name="T109" fmla="*/ 118 h 127"/>
                <a:gd name="T110" fmla="*/ 747 w 804"/>
                <a:gd name="T111" fmla="*/ 118 h 127"/>
                <a:gd name="T112" fmla="*/ 778 w 804"/>
                <a:gd name="T113" fmla="*/ 113 h 127"/>
                <a:gd name="T114" fmla="*/ 773 w 804"/>
                <a:gd name="T115" fmla="*/ 12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4" h="127">
                  <a:moveTo>
                    <a:pt x="797" y="111"/>
                  </a:moveTo>
                  <a:lnTo>
                    <a:pt x="797" y="111"/>
                  </a:lnTo>
                  <a:lnTo>
                    <a:pt x="799" y="111"/>
                  </a:lnTo>
                  <a:lnTo>
                    <a:pt x="799" y="111"/>
                  </a:lnTo>
                  <a:lnTo>
                    <a:pt x="802" y="108"/>
                  </a:lnTo>
                  <a:lnTo>
                    <a:pt x="802" y="108"/>
                  </a:lnTo>
                  <a:lnTo>
                    <a:pt x="804" y="116"/>
                  </a:lnTo>
                  <a:lnTo>
                    <a:pt x="804" y="116"/>
                  </a:lnTo>
                  <a:lnTo>
                    <a:pt x="802" y="116"/>
                  </a:lnTo>
                  <a:lnTo>
                    <a:pt x="799" y="116"/>
                  </a:lnTo>
                  <a:lnTo>
                    <a:pt x="799" y="116"/>
                  </a:lnTo>
                  <a:lnTo>
                    <a:pt x="799" y="118"/>
                  </a:lnTo>
                  <a:lnTo>
                    <a:pt x="797" y="111"/>
                  </a:lnTo>
                  <a:close/>
                  <a:moveTo>
                    <a:pt x="5" y="0"/>
                  </a:moveTo>
                  <a:lnTo>
                    <a:pt x="5" y="0"/>
                  </a:lnTo>
                  <a:lnTo>
                    <a:pt x="7" y="0"/>
                  </a:lnTo>
                  <a:lnTo>
                    <a:pt x="7" y="2"/>
                  </a:lnTo>
                  <a:lnTo>
                    <a:pt x="10" y="2"/>
                  </a:lnTo>
                  <a:lnTo>
                    <a:pt x="5" y="7"/>
                  </a:lnTo>
                  <a:lnTo>
                    <a:pt x="5" y="7"/>
                  </a:lnTo>
                  <a:lnTo>
                    <a:pt x="3" y="7"/>
                  </a:lnTo>
                  <a:lnTo>
                    <a:pt x="0" y="4"/>
                  </a:lnTo>
                  <a:lnTo>
                    <a:pt x="0" y="4"/>
                  </a:lnTo>
                  <a:lnTo>
                    <a:pt x="5" y="0"/>
                  </a:lnTo>
                  <a:close/>
                  <a:moveTo>
                    <a:pt x="26" y="12"/>
                  </a:moveTo>
                  <a:lnTo>
                    <a:pt x="29" y="14"/>
                  </a:lnTo>
                  <a:lnTo>
                    <a:pt x="29" y="14"/>
                  </a:lnTo>
                  <a:lnTo>
                    <a:pt x="31" y="16"/>
                  </a:lnTo>
                  <a:lnTo>
                    <a:pt x="29" y="21"/>
                  </a:lnTo>
                  <a:lnTo>
                    <a:pt x="26" y="21"/>
                  </a:lnTo>
                  <a:lnTo>
                    <a:pt x="24" y="19"/>
                  </a:lnTo>
                  <a:lnTo>
                    <a:pt x="22" y="19"/>
                  </a:lnTo>
                  <a:lnTo>
                    <a:pt x="26" y="12"/>
                  </a:lnTo>
                  <a:close/>
                  <a:moveTo>
                    <a:pt x="48" y="23"/>
                  </a:moveTo>
                  <a:lnTo>
                    <a:pt x="50" y="26"/>
                  </a:lnTo>
                  <a:lnTo>
                    <a:pt x="52" y="26"/>
                  </a:lnTo>
                  <a:lnTo>
                    <a:pt x="55" y="26"/>
                  </a:lnTo>
                  <a:lnTo>
                    <a:pt x="52" y="33"/>
                  </a:lnTo>
                  <a:lnTo>
                    <a:pt x="50" y="30"/>
                  </a:lnTo>
                  <a:lnTo>
                    <a:pt x="48" y="30"/>
                  </a:lnTo>
                  <a:lnTo>
                    <a:pt x="45" y="30"/>
                  </a:lnTo>
                  <a:lnTo>
                    <a:pt x="48" y="23"/>
                  </a:lnTo>
                  <a:close/>
                  <a:moveTo>
                    <a:pt x="71" y="33"/>
                  </a:moveTo>
                  <a:lnTo>
                    <a:pt x="74" y="35"/>
                  </a:lnTo>
                  <a:lnTo>
                    <a:pt x="76" y="35"/>
                  </a:lnTo>
                  <a:lnTo>
                    <a:pt x="78" y="35"/>
                  </a:lnTo>
                  <a:lnTo>
                    <a:pt x="76" y="42"/>
                  </a:lnTo>
                  <a:lnTo>
                    <a:pt x="74" y="42"/>
                  </a:lnTo>
                  <a:lnTo>
                    <a:pt x="71" y="40"/>
                  </a:lnTo>
                  <a:lnTo>
                    <a:pt x="69" y="40"/>
                  </a:lnTo>
                  <a:lnTo>
                    <a:pt x="71" y="33"/>
                  </a:lnTo>
                  <a:close/>
                  <a:moveTo>
                    <a:pt x="95" y="42"/>
                  </a:moveTo>
                  <a:lnTo>
                    <a:pt x="95" y="42"/>
                  </a:lnTo>
                  <a:lnTo>
                    <a:pt x="100" y="42"/>
                  </a:lnTo>
                  <a:lnTo>
                    <a:pt x="102" y="45"/>
                  </a:lnTo>
                  <a:lnTo>
                    <a:pt x="100" y="49"/>
                  </a:lnTo>
                  <a:lnTo>
                    <a:pt x="97" y="49"/>
                  </a:lnTo>
                  <a:lnTo>
                    <a:pt x="95" y="49"/>
                  </a:lnTo>
                  <a:lnTo>
                    <a:pt x="93" y="47"/>
                  </a:lnTo>
                  <a:lnTo>
                    <a:pt x="95" y="42"/>
                  </a:lnTo>
                  <a:close/>
                  <a:moveTo>
                    <a:pt x="119" y="49"/>
                  </a:moveTo>
                  <a:lnTo>
                    <a:pt x="121" y="49"/>
                  </a:lnTo>
                  <a:lnTo>
                    <a:pt x="123" y="52"/>
                  </a:lnTo>
                  <a:lnTo>
                    <a:pt x="126" y="52"/>
                  </a:lnTo>
                  <a:lnTo>
                    <a:pt x="123" y="59"/>
                  </a:lnTo>
                  <a:lnTo>
                    <a:pt x="121" y="56"/>
                  </a:lnTo>
                  <a:lnTo>
                    <a:pt x="119" y="56"/>
                  </a:lnTo>
                  <a:lnTo>
                    <a:pt x="119" y="56"/>
                  </a:lnTo>
                  <a:lnTo>
                    <a:pt x="119" y="49"/>
                  </a:lnTo>
                  <a:close/>
                  <a:moveTo>
                    <a:pt x="145" y="56"/>
                  </a:moveTo>
                  <a:lnTo>
                    <a:pt x="147" y="56"/>
                  </a:lnTo>
                  <a:lnTo>
                    <a:pt x="149" y="59"/>
                  </a:lnTo>
                  <a:lnTo>
                    <a:pt x="149" y="59"/>
                  </a:lnTo>
                  <a:lnTo>
                    <a:pt x="149" y="66"/>
                  </a:lnTo>
                  <a:lnTo>
                    <a:pt x="147" y="64"/>
                  </a:lnTo>
                  <a:lnTo>
                    <a:pt x="145" y="64"/>
                  </a:lnTo>
                  <a:lnTo>
                    <a:pt x="142" y="64"/>
                  </a:lnTo>
                  <a:lnTo>
                    <a:pt x="145" y="56"/>
                  </a:lnTo>
                  <a:close/>
                  <a:moveTo>
                    <a:pt x="168" y="64"/>
                  </a:moveTo>
                  <a:lnTo>
                    <a:pt x="171" y="64"/>
                  </a:lnTo>
                  <a:lnTo>
                    <a:pt x="173" y="64"/>
                  </a:lnTo>
                  <a:lnTo>
                    <a:pt x="175" y="66"/>
                  </a:lnTo>
                  <a:lnTo>
                    <a:pt x="173" y="71"/>
                  </a:lnTo>
                  <a:lnTo>
                    <a:pt x="171" y="71"/>
                  </a:lnTo>
                  <a:lnTo>
                    <a:pt x="168" y="71"/>
                  </a:lnTo>
                  <a:lnTo>
                    <a:pt x="166" y="71"/>
                  </a:lnTo>
                  <a:lnTo>
                    <a:pt x="168" y="64"/>
                  </a:lnTo>
                  <a:close/>
                  <a:moveTo>
                    <a:pt x="192" y="68"/>
                  </a:moveTo>
                  <a:lnTo>
                    <a:pt x="194" y="71"/>
                  </a:lnTo>
                  <a:lnTo>
                    <a:pt x="197" y="71"/>
                  </a:lnTo>
                  <a:lnTo>
                    <a:pt x="199" y="71"/>
                  </a:lnTo>
                  <a:lnTo>
                    <a:pt x="197" y="78"/>
                  </a:lnTo>
                  <a:lnTo>
                    <a:pt x="197" y="78"/>
                  </a:lnTo>
                  <a:lnTo>
                    <a:pt x="192" y="75"/>
                  </a:lnTo>
                  <a:lnTo>
                    <a:pt x="192" y="75"/>
                  </a:lnTo>
                  <a:lnTo>
                    <a:pt x="192" y="68"/>
                  </a:lnTo>
                  <a:close/>
                  <a:moveTo>
                    <a:pt x="218" y="75"/>
                  </a:moveTo>
                  <a:lnTo>
                    <a:pt x="220" y="75"/>
                  </a:lnTo>
                  <a:lnTo>
                    <a:pt x="223" y="75"/>
                  </a:lnTo>
                  <a:lnTo>
                    <a:pt x="223" y="75"/>
                  </a:lnTo>
                  <a:lnTo>
                    <a:pt x="223" y="82"/>
                  </a:lnTo>
                  <a:lnTo>
                    <a:pt x="223" y="82"/>
                  </a:lnTo>
                  <a:lnTo>
                    <a:pt x="218" y="82"/>
                  </a:lnTo>
                  <a:lnTo>
                    <a:pt x="215" y="80"/>
                  </a:lnTo>
                  <a:lnTo>
                    <a:pt x="218" y="75"/>
                  </a:lnTo>
                  <a:close/>
                  <a:moveTo>
                    <a:pt x="241" y="80"/>
                  </a:moveTo>
                  <a:lnTo>
                    <a:pt x="246" y="80"/>
                  </a:lnTo>
                  <a:lnTo>
                    <a:pt x="249" y="80"/>
                  </a:lnTo>
                  <a:lnTo>
                    <a:pt x="249" y="87"/>
                  </a:lnTo>
                  <a:lnTo>
                    <a:pt x="244" y="87"/>
                  </a:lnTo>
                  <a:lnTo>
                    <a:pt x="241" y="87"/>
                  </a:lnTo>
                  <a:lnTo>
                    <a:pt x="241" y="80"/>
                  </a:lnTo>
                  <a:close/>
                  <a:moveTo>
                    <a:pt x="267" y="85"/>
                  </a:moveTo>
                  <a:lnTo>
                    <a:pt x="267" y="85"/>
                  </a:lnTo>
                  <a:lnTo>
                    <a:pt x="272" y="85"/>
                  </a:lnTo>
                  <a:lnTo>
                    <a:pt x="275" y="85"/>
                  </a:lnTo>
                  <a:lnTo>
                    <a:pt x="272" y="92"/>
                  </a:lnTo>
                  <a:lnTo>
                    <a:pt x="270" y="92"/>
                  </a:lnTo>
                  <a:lnTo>
                    <a:pt x="267" y="92"/>
                  </a:lnTo>
                  <a:lnTo>
                    <a:pt x="265" y="92"/>
                  </a:lnTo>
                  <a:lnTo>
                    <a:pt x="267" y="85"/>
                  </a:lnTo>
                  <a:close/>
                  <a:moveTo>
                    <a:pt x="291" y="90"/>
                  </a:moveTo>
                  <a:lnTo>
                    <a:pt x="296" y="90"/>
                  </a:lnTo>
                  <a:lnTo>
                    <a:pt x="298" y="90"/>
                  </a:lnTo>
                  <a:lnTo>
                    <a:pt x="298" y="97"/>
                  </a:lnTo>
                  <a:lnTo>
                    <a:pt x="293" y="97"/>
                  </a:lnTo>
                  <a:lnTo>
                    <a:pt x="291" y="94"/>
                  </a:lnTo>
                  <a:lnTo>
                    <a:pt x="291" y="90"/>
                  </a:lnTo>
                  <a:close/>
                  <a:moveTo>
                    <a:pt x="317" y="92"/>
                  </a:moveTo>
                  <a:lnTo>
                    <a:pt x="319" y="92"/>
                  </a:lnTo>
                  <a:lnTo>
                    <a:pt x="322" y="94"/>
                  </a:lnTo>
                  <a:lnTo>
                    <a:pt x="324" y="94"/>
                  </a:lnTo>
                  <a:lnTo>
                    <a:pt x="322" y="99"/>
                  </a:lnTo>
                  <a:lnTo>
                    <a:pt x="322" y="99"/>
                  </a:lnTo>
                  <a:lnTo>
                    <a:pt x="317" y="99"/>
                  </a:lnTo>
                  <a:lnTo>
                    <a:pt x="317" y="99"/>
                  </a:lnTo>
                  <a:lnTo>
                    <a:pt x="317" y="92"/>
                  </a:lnTo>
                  <a:close/>
                  <a:moveTo>
                    <a:pt x="343" y="97"/>
                  </a:moveTo>
                  <a:lnTo>
                    <a:pt x="343" y="97"/>
                  </a:lnTo>
                  <a:lnTo>
                    <a:pt x="345" y="97"/>
                  </a:lnTo>
                  <a:lnTo>
                    <a:pt x="348" y="97"/>
                  </a:lnTo>
                  <a:lnTo>
                    <a:pt x="348" y="104"/>
                  </a:lnTo>
                  <a:lnTo>
                    <a:pt x="345" y="104"/>
                  </a:lnTo>
                  <a:lnTo>
                    <a:pt x="341" y="104"/>
                  </a:lnTo>
                  <a:lnTo>
                    <a:pt x="341" y="104"/>
                  </a:lnTo>
                  <a:lnTo>
                    <a:pt x="343" y="97"/>
                  </a:lnTo>
                  <a:close/>
                  <a:moveTo>
                    <a:pt x="367" y="99"/>
                  </a:moveTo>
                  <a:lnTo>
                    <a:pt x="371" y="101"/>
                  </a:lnTo>
                  <a:lnTo>
                    <a:pt x="374" y="101"/>
                  </a:lnTo>
                  <a:lnTo>
                    <a:pt x="374" y="106"/>
                  </a:lnTo>
                  <a:lnTo>
                    <a:pt x="369" y="106"/>
                  </a:lnTo>
                  <a:lnTo>
                    <a:pt x="367" y="106"/>
                  </a:lnTo>
                  <a:lnTo>
                    <a:pt x="367" y="99"/>
                  </a:lnTo>
                  <a:close/>
                  <a:moveTo>
                    <a:pt x="393" y="104"/>
                  </a:moveTo>
                  <a:lnTo>
                    <a:pt x="395" y="104"/>
                  </a:lnTo>
                  <a:lnTo>
                    <a:pt x="397" y="104"/>
                  </a:lnTo>
                  <a:lnTo>
                    <a:pt x="400" y="104"/>
                  </a:lnTo>
                  <a:lnTo>
                    <a:pt x="397" y="111"/>
                  </a:lnTo>
                  <a:lnTo>
                    <a:pt x="397" y="111"/>
                  </a:lnTo>
                  <a:lnTo>
                    <a:pt x="393" y="111"/>
                  </a:lnTo>
                  <a:lnTo>
                    <a:pt x="393" y="108"/>
                  </a:lnTo>
                  <a:lnTo>
                    <a:pt x="393" y="104"/>
                  </a:lnTo>
                  <a:close/>
                  <a:moveTo>
                    <a:pt x="419" y="106"/>
                  </a:moveTo>
                  <a:lnTo>
                    <a:pt x="419" y="106"/>
                  </a:lnTo>
                  <a:lnTo>
                    <a:pt x="421" y="106"/>
                  </a:lnTo>
                  <a:lnTo>
                    <a:pt x="423" y="106"/>
                  </a:lnTo>
                  <a:lnTo>
                    <a:pt x="423" y="113"/>
                  </a:lnTo>
                  <a:lnTo>
                    <a:pt x="421" y="113"/>
                  </a:lnTo>
                  <a:lnTo>
                    <a:pt x="419" y="113"/>
                  </a:lnTo>
                  <a:lnTo>
                    <a:pt x="416" y="113"/>
                  </a:lnTo>
                  <a:lnTo>
                    <a:pt x="419" y="106"/>
                  </a:lnTo>
                  <a:close/>
                  <a:moveTo>
                    <a:pt x="442" y="108"/>
                  </a:moveTo>
                  <a:lnTo>
                    <a:pt x="447" y="108"/>
                  </a:lnTo>
                  <a:lnTo>
                    <a:pt x="449" y="108"/>
                  </a:lnTo>
                  <a:lnTo>
                    <a:pt x="449" y="116"/>
                  </a:lnTo>
                  <a:lnTo>
                    <a:pt x="445" y="116"/>
                  </a:lnTo>
                  <a:lnTo>
                    <a:pt x="442" y="116"/>
                  </a:lnTo>
                  <a:lnTo>
                    <a:pt x="442" y="108"/>
                  </a:lnTo>
                  <a:close/>
                  <a:moveTo>
                    <a:pt x="468" y="111"/>
                  </a:moveTo>
                  <a:lnTo>
                    <a:pt x="471" y="111"/>
                  </a:lnTo>
                  <a:lnTo>
                    <a:pt x="473" y="111"/>
                  </a:lnTo>
                  <a:lnTo>
                    <a:pt x="476" y="111"/>
                  </a:lnTo>
                  <a:lnTo>
                    <a:pt x="473" y="118"/>
                  </a:lnTo>
                  <a:lnTo>
                    <a:pt x="473" y="118"/>
                  </a:lnTo>
                  <a:lnTo>
                    <a:pt x="468" y="118"/>
                  </a:lnTo>
                  <a:lnTo>
                    <a:pt x="468" y="118"/>
                  </a:lnTo>
                  <a:lnTo>
                    <a:pt x="468" y="111"/>
                  </a:lnTo>
                  <a:close/>
                  <a:moveTo>
                    <a:pt x="494" y="113"/>
                  </a:moveTo>
                  <a:lnTo>
                    <a:pt x="497" y="113"/>
                  </a:lnTo>
                  <a:lnTo>
                    <a:pt x="499" y="113"/>
                  </a:lnTo>
                  <a:lnTo>
                    <a:pt x="499" y="120"/>
                  </a:lnTo>
                  <a:lnTo>
                    <a:pt x="497" y="120"/>
                  </a:lnTo>
                  <a:lnTo>
                    <a:pt x="492" y="120"/>
                  </a:lnTo>
                  <a:lnTo>
                    <a:pt x="494" y="113"/>
                  </a:lnTo>
                  <a:close/>
                  <a:moveTo>
                    <a:pt x="518" y="116"/>
                  </a:moveTo>
                  <a:lnTo>
                    <a:pt x="520" y="116"/>
                  </a:lnTo>
                  <a:lnTo>
                    <a:pt x="525" y="116"/>
                  </a:lnTo>
                  <a:lnTo>
                    <a:pt x="525" y="116"/>
                  </a:lnTo>
                  <a:lnTo>
                    <a:pt x="525" y="123"/>
                  </a:lnTo>
                  <a:lnTo>
                    <a:pt x="525" y="123"/>
                  </a:lnTo>
                  <a:lnTo>
                    <a:pt x="520" y="123"/>
                  </a:lnTo>
                  <a:lnTo>
                    <a:pt x="518" y="123"/>
                  </a:lnTo>
                  <a:lnTo>
                    <a:pt x="518" y="116"/>
                  </a:lnTo>
                  <a:close/>
                  <a:moveTo>
                    <a:pt x="544" y="118"/>
                  </a:moveTo>
                  <a:lnTo>
                    <a:pt x="546" y="118"/>
                  </a:lnTo>
                  <a:lnTo>
                    <a:pt x="551" y="118"/>
                  </a:lnTo>
                  <a:lnTo>
                    <a:pt x="551" y="123"/>
                  </a:lnTo>
                  <a:lnTo>
                    <a:pt x="546" y="123"/>
                  </a:lnTo>
                  <a:lnTo>
                    <a:pt x="544" y="123"/>
                  </a:lnTo>
                  <a:lnTo>
                    <a:pt x="544" y="118"/>
                  </a:lnTo>
                  <a:close/>
                  <a:moveTo>
                    <a:pt x="570" y="118"/>
                  </a:moveTo>
                  <a:lnTo>
                    <a:pt x="570" y="118"/>
                  </a:lnTo>
                  <a:lnTo>
                    <a:pt x="572" y="118"/>
                  </a:lnTo>
                  <a:lnTo>
                    <a:pt x="577" y="118"/>
                  </a:lnTo>
                  <a:lnTo>
                    <a:pt x="575" y="125"/>
                  </a:lnTo>
                  <a:lnTo>
                    <a:pt x="572" y="125"/>
                  </a:lnTo>
                  <a:lnTo>
                    <a:pt x="570" y="125"/>
                  </a:lnTo>
                  <a:lnTo>
                    <a:pt x="570" y="125"/>
                  </a:lnTo>
                  <a:lnTo>
                    <a:pt x="570" y="118"/>
                  </a:lnTo>
                  <a:close/>
                  <a:moveTo>
                    <a:pt x="596" y="120"/>
                  </a:moveTo>
                  <a:lnTo>
                    <a:pt x="596" y="120"/>
                  </a:lnTo>
                  <a:lnTo>
                    <a:pt x="598" y="120"/>
                  </a:lnTo>
                  <a:lnTo>
                    <a:pt x="601" y="120"/>
                  </a:lnTo>
                  <a:lnTo>
                    <a:pt x="601" y="125"/>
                  </a:lnTo>
                  <a:lnTo>
                    <a:pt x="598" y="125"/>
                  </a:lnTo>
                  <a:lnTo>
                    <a:pt x="596" y="125"/>
                  </a:lnTo>
                  <a:lnTo>
                    <a:pt x="594" y="125"/>
                  </a:lnTo>
                  <a:lnTo>
                    <a:pt x="596" y="120"/>
                  </a:lnTo>
                  <a:close/>
                  <a:moveTo>
                    <a:pt x="620" y="120"/>
                  </a:moveTo>
                  <a:lnTo>
                    <a:pt x="624" y="120"/>
                  </a:lnTo>
                  <a:lnTo>
                    <a:pt x="627" y="120"/>
                  </a:lnTo>
                  <a:lnTo>
                    <a:pt x="627" y="127"/>
                  </a:lnTo>
                  <a:lnTo>
                    <a:pt x="624" y="127"/>
                  </a:lnTo>
                  <a:lnTo>
                    <a:pt x="620" y="127"/>
                  </a:lnTo>
                  <a:lnTo>
                    <a:pt x="620" y="120"/>
                  </a:lnTo>
                  <a:close/>
                  <a:moveTo>
                    <a:pt x="646" y="120"/>
                  </a:moveTo>
                  <a:lnTo>
                    <a:pt x="648" y="120"/>
                  </a:lnTo>
                  <a:lnTo>
                    <a:pt x="650" y="120"/>
                  </a:lnTo>
                  <a:lnTo>
                    <a:pt x="653" y="120"/>
                  </a:lnTo>
                  <a:lnTo>
                    <a:pt x="653" y="127"/>
                  </a:lnTo>
                  <a:lnTo>
                    <a:pt x="650" y="127"/>
                  </a:lnTo>
                  <a:lnTo>
                    <a:pt x="648" y="127"/>
                  </a:lnTo>
                  <a:lnTo>
                    <a:pt x="646" y="127"/>
                  </a:lnTo>
                  <a:lnTo>
                    <a:pt x="646" y="120"/>
                  </a:lnTo>
                  <a:close/>
                  <a:moveTo>
                    <a:pt x="672" y="120"/>
                  </a:moveTo>
                  <a:lnTo>
                    <a:pt x="674" y="120"/>
                  </a:lnTo>
                  <a:lnTo>
                    <a:pt x="676" y="120"/>
                  </a:lnTo>
                  <a:lnTo>
                    <a:pt x="676" y="120"/>
                  </a:lnTo>
                  <a:lnTo>
                    <a:pt x="676" y="127"/>
                  </a:lnTo>
                  <a:lnTo>
                    <a:pt x="676" y="127"/>
                  </a:lnTo>
                  <a:lnTo>
                    <a:pt x="674" y="127"/>
                  </a:lnTo>
                  <a:lnTo>
                    <a:pt x="672" y="127"/>
                  </a:lnTo>
                  <a:lnTo>
                    <a:pt x="672" y="120"/>
                  </a:lnTo>
                  <a:close/>
                  <a:moveTo>
                    <a:pt x="695" y="120"/>
                  </a:moveTo>
                  <a:lnTo>
                    <a:pt x="698" y="120"/>
                  </a:lnTo>
                  <a:lnTo>
                    <a:pt x="700" y="120"/>
                  </a:lnTo>
                  <a:lnTo>
                    <a:pt x="702" y="120"/>
                  </a:lnTo>
                  <a:lnTo>
                    <a:pt x="702" y="127"/>
                  </a:lnTo>
                  <a:lnTo>
                    <a:pt x="700" y="127"/>
                  </a:lnTo>
                  <a:lnTo>
                    <a:pt x="698" y="127"/>
                  </a:lnTo>
                  <a:lnTo>
                    <a:pt x="698" y="127"/>
                  </a:lnTo>
                  <a:lnTo>
                    <a:pt x="695" y="120"/>
                  </a:lnTo>
                  <a:close/>
                  <a:moveTo>
                    <a:pt x="721" y="120"/>
                  </a:moveTo>
                  <a:lnTo>
                    <a:pt x="724" y="120"/>
                  </a:lnTo>
                  <a:lnTo>
                    <a:pt x="726" y="120"/>
                  </a:lnTo>
                  <a:lnTo>
                    <a:pt x="728" y="120"/>
                  </a:lnTo>
                  <a:lnTo>
                    <a:pt x="728" y="125"/>
                  </a:lnTo>
                  <a:lnTo>
                    <a:pt x="726" y="125"/>
                  </a:lnTo>
                  <a:lnTo>
                    <a:pt x="724" y="125"/>
                  </a:lnTo>
                  <a:lnTo>
                    <a:pt x="721" y="125"/>
                  </a:lnTo>
                  <a:lnTo>
                    <a:pt x="721" y="120"/>
                  </a:lnTo>
                  <a:close/>
                  <a:moveTo>
                    <a:pt x="747" y="118"/>
                  </a:moveTo>
                  <a:lnTo>
                    <a:pt x="750" y="118"/>
                  </a:lnTo>
                  <a:lnTo>
                    <a:pt x="752" y="118"/>
                  </a:lnTo>
                  <a:lnTo>
                    <a:pt x="754" y="118"/>
                  </a:lnTo>
                  <a:lnTo>
                    <a:pt x="754" y="123"/>
                  </a:lnTo>
                  <a:lnTo>
                    <a:pt x="752" y="123"/>
                  </a:lnTo>
                  <a:lnTo>
                    <a:pt x="750" y="125"/>
                  </a:lnTo>
                  <a:lnTo>
                    <a:pt x="747" y="125"/>
                  </a:lnTo>
                  <a:lnTo>
                    <a:pt x="747" y="118"/>
                  </a:lnTo>
                  <a:close/>
                  <a:moveTo>
                    <a:pt x="771" y="116"/>
                  </a:moveTo>
                  <a:lnTo>
                    <a:pt x="773" y="116"/>
                  </a:lnTo>
                  <a:lnTo>
                    <a:pt x="776" y="116"/>
                  </a:lnTo>
                  <a:lnTo>
                    <a:pt x="778" y="113"/>
                  </a:lnTo>
                  <a:lnTo>
                    <a:pt x="778" y="113"/>
                  </a:lnTo>
                  <a:lnTo>
                    <a:pt x="778" y="120"/>
                  </a:lnTo>
                  <a:lnTo>
                    <a:pt x="778" y="120"/>
                  </a:lnTo>
                  <a:lnTo>
                    <a:pt x="776" y="120"/>
                  </a:lnTo>
                  <a:lnTo>
                    <a:pt x="773" y="120"/>
                  </a:lnTo>
                  <a:lnTo>
                    <a:pt x="773" y="120"/>
                  </a:lnTo>
                  <a:lnTo>
                    <a:pt x="771" y="116"/>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3615"/>
            <p:cNvSpPr>
              <a:spLocks noEditPoints="1"/>
            </p:cNvSpPr>
            <p:nvPr/>
          </p:nvSpPr>
          <p:spPr bwMode="auto">
            <a:xfrm>
              <a:off x="-9071769" y="-7392988"/>
              <a:ext cx="1273175" cy="217488"/>
            </a:xfrm>
            <a:custGeom>
              <a:avLst/>
              <a:gdLst>
                <a:gd name="T0" fmla="*/ 797 w 802"/>
                <a:gd name="T1" fmla="*/ 109 h 137"/>
                <a:gd name="T2" fmla="*/ 794 w 802"/>
                <a:gd name="T3" fmla="*/ 118 h 137"/>
                <a:gd name="T4" fmla="*/ 7 w 802"/>
                <a:gd name="T5" fmla="*/ 2 h 137"/>
                <a:gd name="T6" fmla="*/ 0 w 802"/>
                <a:gd name="T7" fmla="*/ 5 h 137"/>
                <a:gd name="T8" fmla="*/ 28 w 802"/>
                <a:gd name="T9" fmla="*/ 14 h 137"/>
                <a:gd name="T10" fmla="*/ 21 w 802"/>
                <a:gd name="T11" fmla="*/ 19 h 137"/>
                <a:gd name="T12" fmla="*/ 52 w 802"/>
                <a:gd name="T13" fmla="*/ 26 h 137"/>
                <a:gd name="T14" fmla="*/ 47 w 802"/>
                <a:gd name="T15" fmla="*/ 24 h 137"/>
                <a:gd name="T16" fmla="*/ 73 w 802"/>
                <a:gd name="T17" fmla="*/ 43 h 137"/>
                <a:gd name="T18" fmla="*/ 95 w 802"/>
                <a:gd name="T19" fmla="*/ 43 h 137"/>
                <a:gd name="T20" fmla="*/ 97 w 802"/>
                <a:gd name="T21" fmla="*/ 50 h 137"/>
                <a:gd name="T22" fmla="*/ 118 w 802"/>
                <a:gd name="T23" fmla="*/ 52 h 137"/>
                <a:gd name="T24" fmla="*/ 118 w 802"/>
                <a:gd name="T25" fmla="*/ 57 h 137"/>
                <a:gd name="T26" fmla="*/ 149 w 802"/>
                <a:gd name="T27" fmla="*/ 59 h 137"/>
                <a:gd name="T28" fmla="*/ 140 w 802"/>
                <a:gd name="T29" fmla="*/ 64 h 137"/>
                <a:gd name="T30" fmla="*/ 173 w 802"/>
                <a:gd name="T31" fmla="*/ 66 h 137"/>
                <a:gd name="T32" fmla="*/ 166 w 802"/>
                <a:gd name="T33" fmla="*/ 66 h 137"/>
                <a:gd name="T34" fmla="*/ 196 w 802"/>
                <a:gd name="T35" fmla="*/ 80 h 137"/>
                <a:gd name="T36" fmla="*/ 215 w 802"/>
                <a:gd name="T37" fmla="*/ 78 h 137"/>
                <a:gd name="T38" fmla="*/ 215 w 802"/>
                <a:gd name="T39" fmla="*/ 83 h 137"/>
                <a:gd name="T40" fmla="*/ 246 w 802"/>
                <a:gd name="T41" fmla="*/ 85 h 137"/>
                <a:gd name="T42" fmla="*/ 241 w 802"/>
                <a:gd name="T43" fmla="*/ 83 h 137"/>
                <a:gd name="T44" fmla="*/ 270 w 802"/>
                <a:gd name="T45" fmla="*/ 97 h 137"/>
                <a:gd name="T46" fmla="*/ 291 w 802"/>
                <a:gd name="T47" fmla="*/ 95 h 137"/>
                <a:gd name="T48" fmla="*/ 293 w 802"/>
                <a:gd name="T49" fmla="*/ 99 h 137"/>
                <a:gd name="T50" fmla="*/ 317 w 802"/>
                <a:gd name="T51" fmla="*/ 99 h 137"/>
                <a:gd name="T52" fmla="*/ 315 w 802"/>
                <a:gd name="T53" fmla="*/ 97 h 137"/>
                <a:gd name="T54" fmla="*/ 345 w 802"/>
                <a:gd name="T55" fmla="*/ 109 h 137"/>
                <a:gd name="T56" fmla="*/ 364 w 802"/>
                <a:gd name="T57" fmla="*/ 106 h 137"/>
                <a:gd name="T58" fmla="*/ 369 w 802"/>
                <a:gd name="T59" fmla="*/ 113 h 137"/>
                <a:gd name="T60" fmla="*/ 393 w 802"/>
                <a:gd name="T61" fmla="*/ 111 h 137"/>
                <a:gd name="T62" fmla="*/ 390 w 802"/>
                <a:gd name="T63" fmla="*/ 111 h 137"/>
                <a:gd name="T64" fmla="*/ 421 w 802"/>
                <a:gd name="T65" fmla="*/ 121 h 137"/>
                <a:gd name="T66" fmla="*/ 440 w 802"/>
                <a:gd name="T67" fmla="*/ 116 h 137"/>
                <a:gd name="T68" fmla="*/ 445 w 802"/>
                <a:gd name="T69" fmla="*/ 123 h 137"/>
                <a:gd name="T70" fmla="*/ 471 w 802"/>
                <a:gd name="T71" fmla="*/ 121 h 137"/>
                <a:gd name="T72" fmla="*/ 466 w 802"/>
                <a:gd name="T73" fmla="*/ 121 h 137"/>
                <a:gd name="T74" fmla="*/ 497 w 802"/>
                <a:gd name="T75" fmla="*/ 130 h 137"/>
                <a:gd name="T76" fmla="*/ 516 w 802"/>
                <a:gd name="T77" fmla="*/ 125 h 137"/>
                <a:gd name="T78" fmla="*/ 516 w 802"/>
                <a:gd name="T79" fmla="*/ 130 h 137"/>
                <a:gd name="T80" fmla="*/ 549 w 802"/>
                <a:gd name="T81" fmla="*/ 128 h 137"/>
                <a:gd name="T82" fmla="*/ 542 w 802"/>
                <a:gd name="T83" fmla="*/ 125 h 137"/>
                <a:gd name="T84" fmla="*/ 572 w 802"/>
                <a:gd name="T85" fmla="*/ 135 h 137"/>
                <a:gd name="T86" fmla="*/ 594 w 802"/>
                <a:gd name="T87" fmla="*/ 130 h 137"/>
                <a:gd name="T88" fmla="*/ 598 w 802"/>
                <a:gd name="T89" fmla="*/ 135 h 137"/>
                <a:gd name="T90" fmla="*/ 620 w 802"/>
                <a:gd name="T91" fmla="*/ 130 h 137"/>
                <a:gd name="T92" fmla="*/ 620 w 802"/>
                <a:gd name="T93" fmla="*/ 137 h 137"/>
                <a:gd name="T94" fmla="*/ 646 w 802"/>
                <a:gd name="T95" fmla="*/ 130 h 137"/>
                <a:gd name="T96" fmla="*/ 643 w 802"/>
                <a:gd name="T97" fmla="*/ 137 h 137"/>
                <a:gd name="T98" fmla="*/ 674 w 802"/>
                <a:gd name="T99" fmla="*/ 130 h 137"/>
                <a:gd name="T100" fmla="*/ 669 w 802"/>
                <a:gd name="T101" fmla="*/ 130 h 137"/>
                <a:gd name="T102" fmla="*/ 700 w 802"/>
                <a:gd name="T103" fmla="*/ 135 h 137"/>
                <a:gd name="T104" fmla="*/ 719 w 802"/>
                <a:gd name="T105" fmla="*/ 128 h 137"/>
                <a:gd name="T106" fmla="*/ 726 w 802"/>
                <a:gd name="T107" fmla="*/ 132 h 137"/>
                <a:gd name="T108" fmla="*/ 719 w 802"/>
                <a:gd name="T109" fmla="*/ 128 h 137"/>
                <a:gd name="T110" fmla="*/ 750 w 802"/>
                <a:gd name="T111" fmla="*/ 123 h 137"/>
                <a:gd name="T112" fmla="*/ 745 w 802"/>
                <a:gd name="T113" fmla="*/ 130 h 137"/>
                <a:gd name="T114" fmla="*/ 773 w 802"/>
                <a:gd name="T115" fmla="*/ 118 h 137"/>
                <a:gd name="T116" fmla="*/ 771 w 802"/>
                <a:gd name="T117" fmla="*/ 1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2" h="137">
                  <a:moveTo>
                    <a:pt x="792" y="111"/>
                  </a:moveTo>
                  <a:lnTo>
                    <a:pt x="794" y="111"/>
                  </a:lnTo>
                  <a:lnTo>
                    <a:pt x="794" y="111"/>
                  </a:lnTo>
                  <a:lnTo>
                    <a:pt x="797" y="111"/>
                  </a:lnTo>
                  <a:lnTo>
                    <a:pt x="797" y="109"/>
                  </a:lnTo>
                  <a:lnTo>
                    <a:pt x="802" y="116"/>
                  </a:lnTo>
                  <a:lnTo>
                    <a:pt x="799" y="116"/>
                  </a:lnTo>
                  <a:lnTo>
                    <a:pt x="797" y="116"/>
                  </a:lnTo>
                  <a:lnTo>
                    <a:pt x="797" y="118"/>
                  </a:lnTo>
                  <a:lnTo>
                    <a:pt x="794" y="118"/>
                  </a:lnTo>
                  <a:lnTo>
                    <a:pt x="792" y="111"/>
                  </a:lnTo>
                  <a:close/>
                  <a:moveTo>
                    <a:pt x="2" y="0"/>
                  </a:moveTo>
                  <a:lnTo>
                    <a:pt x="5" y="0"/>
                  </a:lnTo>
                  <a:lnTo>
                    <a:pt x="5" y="2"/>
                  </a:lnTo>
                  <a:lnTo>
                    <a:pt x="7" y="2"/>
                  </a:lnTo>
                  <a:lnTo>
                    <a:pt x="7" y="2"/>
                  </a:lnTo>
                  <a:lnTo>
                    <a:pt x="5" y="10"/>
                  </a:lnTo>
                  <a:lnTo>
                    <a:pt x="5" y="7"/>
                  </a:lnTo>
                  <a:lnTo>
                    <a:pt x="2" y="7"/>
                  </a:lnTo>
                  <a:lnTo>
                    <a:pt x="0" y="5"/>
                  </a:lnTo>
                  <a:lnTo>
                    <a:pt x="0" y="5"/>
                  </a:lnTo>
                  <a:lnTo>
                    <a:pt x="2" y="0"/>
                  </a:lnTo>
                  <a:close/>
                  <a:moveTo>
                    <a:pt x="24" y="14"/>
                  </a:moveTo>
                  <a:lnTo>
                    <a:pt x="26" y="14"/>
                  </a:lnTo>
                  <a:lnTo>
                    <a:pt x="28" y="14"/>
                  </a:lnTo>
                  <a:lnTo>
                    <a:pt x="31" y="17"/>
                  </a:lnTo>
                  <a:lnTo>
                    <a:pt x="26" y="21"/>
                  </a:lnTo>
                  <a:lnTo>
                    <a:pt x="26" y="21"/>
                  </a:lnTo>
                  <a:lnTo>
                    <a:pt x="24" y="19"/>
                  </a:lnTo>
                  <a:lnTo>
                    <a:pt x="21" y="19"/>
                  </a:lnTo>
                  <a:lnTo>
                    <a:pt x="24" y="14"/>
                  </a:lnTo>
                  <a:close/>
                  <a:moveTo>
                    <a:pt x="47" y="24"/>
                  </a:moveTo>
                  <a:lnTo>
                    <a:pt x="50" y="26"/>
                  </a:lnTo>
                  <a:lnTo>
                    <a:pt x="52" y="26"/>
                  </a:lnTo>
                  <a:lnTo>
                    <a:pt x="52" y="26"/>
                  </a:lnTo>
                  <a:lnTo>
                    <a:pt x="50" y="33"/>
                  </a:lnTo>
                  <a:lnTo>
                    <a:pt x="50" y="33"/>
                  </a:lnTo>
                  <a:lnTo>
                    <a:pt x="47" y="31"/>
                  </a:lnTo>
                  <a:lnTo>
                    <a:pt x="45" y="31"/>
                  </a:lnTo>
                  <a:lnTo>
                    <a:pt x="47" y="24"/>
                  </a:lnTo>
                  <a:close/>
                  <a:moveTo>
                    <a:pt x="71" y="33"/>
                  </a:moveTo>
                  <a:lnTo>
                    <a:pt x="73" y="35"/>
                  </a:lnTo>
                  <a:lnTo>
                    <a:pt x="76" y="35"/>
                  </a:lnTo>
                  <a:lnTo>
                    <a:pt x="76" y="35"/>
                  </a:lnTo>
                  <a:lnTo>
                    <a:pt x="73" y="43"/>
                  </a:lnTo>
                  <a:lnTo>
                    <a:pt x="73" y="43"/>
                  </a:lnTo>
                  <a:lnTo>
                    <a:pt x="71" y="40"/>
                  </a:lnTo>
                  <a:lnTo>
                    <a:pt x="69" y="40"/>
                  </a:lnTo>
                  <a:lnTo>
                    <a:pt x="71" y="33"/>
                  </a:lnTo>
                  <a:close/>
                  <a:moveTo>
                    <a:pt x="95" y="43"/>
                  </a:moveTo>
                  <a:lnTo>
                    <a:pt x="95" y="43"/>
                  </a:lnTo>
                  <a:lnTo>
                    <a:pt x="97" y="45"/>
                  </a:lnTo>
                  <a:lnTo>
                    <a:pt x="99" y="45"/>
                  </a:lnTo>
                  <a:lnTo>
                    <a:pt x="97" y="52"/>
                  </a:lnTo>
                  <a:lnTo>
                    <a:pt x="97" y="50"/>
                  </a:lnTo>
                  <a:lnTo>
                    <a:pt x="92" y="50"/>
                  </a:lnTo>
                  <a:lnTo>
                    <a:pt x="92" y="50"/>
                  </a:lnTo>
                  <a:lnTo>
                    <a:pt x="95" y="43"/>
                  </a:lnTo>
                  <a:close/>
                  <a:moveTo>
                    <a:pt x="118" y="52"/>
                  </a:moveTo>
                  <a:lnTo>
                    <a:pt x="118" y="52"/>
                  </a:lnTo>
                  <a:lnTo>
                    <a:pt x="123" y="52"/>
                  </a:lnTo>
                  <a:lnTo>
                    <a:pt x="123" y="52"/>
                  </a:lnTo>
                  <a:lnTo>
                    <a:pt x="123" y="59"/>
                  </a:lnTo>
                  <a:lnTo>
                    <a:pt x="121" y="59"/>
                  </a:lnTo>
                  <a:lnTo>
                    <a:pt x="118" y="57"/>
                  </a:lnTo>
                  <a:lnTo>
                    <a:pt x="116" y="57"/>
                  </a:lnTo>
                  <a:lnTo>
                    <a:pt x="118" y="52"/>
                  </a:lnTo>
                  <a:close/>
                  <a:moveTo>
                    <a:pt x="142" y="59"/>
                  </a:moveTo>
                  <a:lnTo>
                    <a:pt x="144" y="59"/>
                  </a:lnTo>
                  <a:lnTo>
                    <a:pt x="149" y="59"/>
                  </a:lnTo>
                  <a:lnTo>
                    <a:pt x="149" y="59"/>
                  </a:lnTo>
                  <a:lnTo>
                    <a:pt x="147" y="66"/>
                  </a:lnTo>
                  <a:lnTo>
                    <a:pt x="147" y="66"/>
                  </a:lnTo>
                  <a:lnTo>
                    <a:pt x="144" y="66"/>
                  </a:lnTo>
                  <a:lnTo>
                    <a:pt x="140" y="64"/>
                  </a:lnTo>
                  <a:lnTo>
                    <a:pt x="142" y="59"/>
                  </a:lnTo>
                  <a:close/>
                  <a:moveTo>
                    <a:pt x="166" y="66"/>
                  </a:moveTo>
                  <a:lnTo>
                    <a:pt x="168" y="66"/>
                  </a:lnTo>
                  <a:lnTo>
                    <a:pt x="173" y="66"/>
                  </a:lnTo>
                  <a:lnTo>
                    <a:pt x="173" y="66"/>
                  </a:lnTo>
                  <a:lnTo>
                    <a:pt x="170" y="73"/>
                  </a:lnTo>
                  <a:lnTo>
                    <a:pt x="170" y="73"/>
                  </a:lnTo>
                  <a:lnTo>
                    <a:pt x="168" y="71"/>
                  </a:lnTo>
                  <a:lnTo>
                    <a:pt x="166" y="71"/>
                  </a:lnTo>
                  <a:lnTo>
                    <a:pt x="166" y="66"/>
                  </a:lnTo>
                  <a:close/>
                  <a:moveTo>
                    <a:pt x="192" y="71"/>
                  </a:moveTo>
                  <a:lnTo>
                    <a:pt x="194" y="73"/>
                  </a:lnTo>
                  <a:lnTo>
                    <a:pt x="196" y="73"/>
                  </a:lnTo>
                  <a:lnTo>
                    <a:pt x="196" y="73"/>
                  </a:lnTo>
                  <a:lnTo>
                    <a:pt x="196" y="80"/>
                  </a:lnTo>
                  <a:lnTo>
                    <a:pt x="196" y="80"/>
                  </a:lnTo>
                  <a:lnTo>
                    <a:pt x="192" y="78"/>
                  </a:lnTo>
                  <a:lnTo>
                    <a:pt x="189" y="78"/>
                  </a:lnTo>
                  <a:lnTo>
                    <a:pt x="192" y="71"/>
                  </a:lnTo>
                  <a:close/>
                  <a:moveTo>
                    <a:pt x="215" y="78"/>
                  </a:moveTo>
                  <a:lnTo>
                    <a:pt x="218" y="78"/>
                  </a:lnTo>
                  <a:lnTo>
                    <a:pt x="222" y="78"/>
                  </a:lnTo>
                  <a:lnTo>
                    <a:pt x="220" y="85"/>
                  </a:lnTo>
                  <a:lnTo>
                    <a:pt x="218" y="85"/>
                  </a:lnTo>
                  <a:lnTo>
                    <a:pt x="215" y="83"/>
                  </a:lnTo>
                  <a:lnTo>
                    <a:pt x="215" y="78"/>
                  </a:lnTo>
                  <a:close/>
                  <a:moveTo>
                    <a:pt x="241" y="83"/>
                  </a:moveTo>
                  <a:lnTo>
                    <a:pt x="241" y="83"/>
                  </a:lnTo>
                  <a:lnTo>
                    <a:pt x="244" y="85"/>
                  </a:lnTo>
                  <a:lnTo>
                    <a:pt x="246" y="85"/>
                  </a:lnTo>
                  <a:lnTo>
                    <a:pt x="246" y="90"/>
                  </a:lnTo>
                  <a:lnTo>
                    <a:pt x="244" y="90"/>
                  </a:lnTo>
                  <a:lnTo>
                    <a:pt x="239" y="90"/>
                  </a:lnTo>
                  <a:lnTo>
                    <a:pt x="239" y="90"/>
                  </a:lnTo>
                  <a:lnTo>
                    <a:pt x="241" y="83"/>
                  </a:lnTo>
                  <a:close/>
                  <a:moveTo>
                    <a:pt x="265" y="87"/>
                  </a:moveTo>
                  <a:lnTo>
                    <a:pt x="267" y="90"/>
                  </a:lnTo>
                  <a:lnTo>
                    <a:pt x="272" y="90"/>
                  </a:lnTo>
                  <a:lnTo>
                    <a:pt x="272" y="90"/>
                  </a:lnTo>
                  <a:lnTo>
                    <a:pt x="270" y="97"/>
                  </a:lnTo>
                  <a:lnTo>
                    <a:pt x="270" y="97"/>
                  </a:lnTo>
                  <a:lnTo>
                    <a:pt x="267" y="95"/>
                  </a:lnTo>
                  <a:lnTo>
                    <a:pt x="265" y="95"/>
                  </a:lnTo>
                  <a:lnTo>
                    <a:pt x="265" y="87"/>
                  </a:lnTo>
                  <a:close/>
                  <a:moveTo>
                    <a:pt x="291" y="95"/>
                  </a:moveTo>
                  <a:lnTo>
                    <a:pt x="291" y="95"/>
                  </a:lnTo>
                  <a:lnTo>
                    <a:pt x="296" y="95"/>
                  </a:lnTo>
                  <a:lnTo>
                    <a:pt x="296" y="95"/>
                  </a:lnTo>
                  <a:lnTo>
                    <a:pt x="296" y="102"/>
                  </a:lnTo>
                  <a:lnTo>
                    <a:pt x="293" y="99"/>
                  </a:lnTo>
                  <a:lnTo>
                    <a:pt x="289" y="99"/>
                  </a:lnTo>
                  <a:lnTo>
                    <a:pt x="289" y="99"/>
                  </a:lnTo>
                  <a:lnTo>
                    <a:pt x="291" y="95"/>
                  </a:lnTo>
                  <a:close/>
                  <a:moveTo>
                    <a:pt x="315" y="97"/>
                  </a:moveTo>
                  <a:lnTo>
                    <a:pt x="317" y="99"/>
                  </a:lnTo>
                  <a:lnTo>
                    <a:pt x="322" y="99"/>
                  </a:lnTo>
                  <a:lnTo>
                    <a:pt x="319" y="106"/>
                  </a:lnTo>
                  <a:lnTo>
                    <a:pt x="317" y="104"/>
                  </a:lnTo>
                  <a:lnTo>
                    <a:pt x="315" y="104"/>
                  </a:lnTo>
                  <a:lnTo>
                    <a:pt x="315" y="97"/>
                  </a:lnTo>
                  <a:close/>
                  <a:moveTo>
                    <a:pt x="341" y="102"/>
                  </a:moveTo>
                  <a:lnTo>
                    <a:pt x="343" y="102"/>
                  </a:lnTo>
                  <a:lnTo>
                    <a:pt x="345" y="104"/>
                  </a:lnTo>
                  <a:lnTo>
                    <a:pt x="348" y="104"/>
                  </a:lnTo>
                  <a:lnTo>
                    <a:pt x="345" y="109"/>
                  </a:lnTo>
                  <a:lnTo>
                    <a:pt x="345" y="109"/>
                  </a:lnTo>
                  <a:lnTo>
                    <a:pt x="341" y="109"/>
                  </a:lnTo>
                  <a:lnTo>
                    <a:pt x="338" y="109"/>
                  </a:lnTo>
                  <a:lnTo>
                    <a:pt x="341" y="102"/>
                  </a:lnTo>
                  <a:close/>
                  <a:moveTo>
                    <a:pt x="364" y="106"/>
                  </a:moveTo>
                  <a:lnTo>
                    <a:pt x="367" y="106"/>
                  </a:lnTo>
                  <a:lnTo>
                    <a:pt x="369" y="106"/>
                  </a:lnTo>
                  <a:lnTo>
                    <a:pt x="371" y="106"/>
                  </a:lnTo>
                  <a:lnTo>
                    <a:pt x="371" y="113"/>
                  </a:lnTo>
                  <a:lnTo>
                    <a:pt x="369" y="113"/>
                  </a:lnTo>
                  <a:lnTo>
                    <a:pt x="364" y="113"/>
                  </a:lnTo>
                  <a:lnTo>
                    <a:pt x="364" y="113"/>
                  </a:lnTo>
                  <a:lnTo>
                    <a:pt x="364" y="106"/>
                  </a:lnTo>
                  <a:close/>
                  <a:moveTo>
                    <a:pt x="390" y="111"/>
                  </a:moveTo>
                  <a:lnTo>
                    <a:pt x="393" y="111"/>
                  </a:lnTo>
                  <a:lnTo>
                    <a:pt x="397" y="111"/>
                  </a:lnTo>
                  <a:lnTo>
                    <a:pt x="395" y="118"/>
                  </a:lnTo>
                  <a:lnTo>
                    <a:pt x="393" y="116"/>
                  </a:lnTo>
                  <a:lnTo>
                    <a:pt x="390" y="116"/>
                  </a:lnTo>
                  <a:lnTo>
                    <a:pt x="390" y="111"/>
                  </a:lnTo>
                  <a:close/>
                  <a:moveTo>
                    <a:pt x="416" y="113"/>
                  </a:moveTo>
                  <a:lnTo>
                    <a:pt x="419" y="113"/>
                  </a:lnTo>
                  <a:lnTo>
                    <a:pt x="421" y="113"/>
                  </a:lnTo>
                  <a:lnTo>
                    <a:pt x="421" y="113"/>
                  </a:lnTo>
                  <a:lnTo>
                    <a:pt x="421" y="121"/>
                  </a:lnTo>
                  <a:lnTo>
                    <a:pt x="421" y="121"/>
                  </a:lnTo>
                  <a:lnTo>
                    <a:pt x="416" y="121"/>
                  </a:lnTo>
                  <a:lnTo>
                    <a:pt x="414" y="121"/>
                  </a:lnTo>
                  <a:lnTo>
                    <a:pt x="416" y="113"/>
                  </a:lnTo>
                  <a:close/>
                  <a:moveTo>
                    <a:pt x="440" y="116"/>
                  </a:moveTo>
                  <a:lnTo>
                    <a:pt x="442" y="116"/>
                  </a:lnTo>
                  <a:lnTo>
                    <a:pt x="445" y="118"/>
                  </a:lnTo>
                  <a:lnTo>
                    <a:pt x="447" y="118"/>
                  </a:lnTo>
                  <a:lnTo>
                    <a:pt x="447" y="123"/>
                  </a:lnTo>
                  <a:lnTo>
                    <a:pt x="445" y="123"/>
                  </a:lnTo>
                  <a:lnTo>
                    <a:pt x="440" y="123"/>
                  </a:lnTo>
                  <a:lnTo>
                    <a:pt x="440" y="123"/>
                  </a:lnTo>
                  <a:lnTo>
                    <a:pt x="440" y="116"/>
                  </a:lnTo>
                  <a:close/>
                  <a:moveTo>
                    <a:pt x="466" y="121"/>
                  </a:moveTo>
                  <a:lnTo>
                    <a:pt x="471" y="121"/>
                  </a:lnTo>
                  <a:lnTo>
                    <a:pt x="473" y="121"/>
                  </a:lnTo>
                  <a:lnTo>
                    <a:pt x="471" y="128"/>
                  </a:lnTo>
                  <a:lnTo>
                    <a:pt x="468" y="125"/>
                  </a:lnTo>
                  <a:lnTo>
                    <a:pt x="466" y="125"/>
                  </a:lnTo>
                  <a:lnTo>
                    <a:pt x="466" y="121"/>
                  </a:lnTo>
                  <a:close/>
                  <a:moveTo>
                    <a:pt x="492" y="123"/>
                  </a:moveTo>
                  <a:lnTo>
                    <a:pt x="494" y="123"/>
                  </a:lnTo>
                  <a:lnTo>
                    <a:pt x="497" y="123"/>
                  </a:lnTo>
                  <a:lnTo>
                    <a:pt x="497" y="123"/>
                  </a:lnTo>
                  <a:lnTo>
                    <a:pt x="497" y="130"/>
                  </a:lnTo>
                  <a:lnTo>
                    <a:pt x="497" y="130"/>
                  </a:lnTo>
                  <a:lnTo>
                    <a:pt x="492" y="128"/>
                  </a:lnTo>
                  <a:lnTo>
                    <a:pt x="490" y="128"/>
                  </a:lnTo>
                  <a:lnTo>
                    <a:pt x="492" y="123"/>
                  </a:lnTo>
                  <a:close/>
                  <a:moveTo>
                    <a:pt x="516" y="125"/>
                  </a:moveTo>
                  <a:lnTo>
                    <a:pt x="520" y="125"/>
                  </a:lnTo>
                  <a:lnTo>
                    <a:pt x="523" y="125"/>
                  </a:lnTo>
                  <a:lnTo>
                    <a:pt x="523" y="130"/>
                  </a:lnTo>
                  <a:lnTo>
                    <a:pt x="520" y="130"/>
                  </a:lnTo>
                  <a:lnTo>
                    <a:pt x="516" y="130"/>
                  </a:lnTo>
                  <a:lnTo>
                    <a:pt x="516" y="125"/>
                  </a:lnTo>
                  <a:close/>
                  <a:moveTo>
                    <a:pt x="542" y="125"/>
                  </a:moveTo>
                  <a:lnTo>
                    <a:pt x="544" y="125"/>
                  </a:lnTo>
                  <a:lnTo>
                    <a:pt x="546" y="128"/>
                  </a:lnTo>
                  <a:lnTo>
                    <a:pt x="549" y="128"/>
                  </a:lnTo>
                  <a:lnTo>
                    <a:pt x="549" y="132"/>
                  </a:lnTo>
                  <a:lnTo>
                    <a:pt x="546" y="132"/>
                  </a:lnTo>
                  <a:lnTo>
                    <a:pt x="542" y="132"/>
                  </a:lnTo>
                  <a:lnTo>
                    <a:pt x="542" y="132"/>
                  </a:lnTo>
                  <a:lnTo>
                    <a:pt x="542" y="125"/>
                  </a:lnTo>
                  <a:close/>
                  <a:moveTo>
                    <a:pt x="568" y="128"/>
                  </a:moveTo>
                  <a:lnTo>
                    <a:pt x="570" y="128"/>
                  </a:lnTo>
                  <a:lnTo>
                    <a:pt x="572" y="128"/>
                  </a:lnTo>
                  <a:lnTo>
                    <a:pt x="572" y="128"/>
                  </a:lnTo>
                  <a:lnTo>
                    <a:pt x="572" y="135"/>
                  </a:lnTo>
                  <a:lnTo>
                    <a:pt x="572" y="135"/>
                  </a:lnTo>
                  <a:lnTo>
                    <a:pt x="570" y="135"/>
                  </a:lnTo>
                  <a:lnTo>
                    <a:pt x="568" y="135"/>
                  </a:lnTo>
                  <a:lnTo>
                    <a:pt x="568" y="128"/>
                  </a:lnTo>
                  <a:close/>
                  <a:moveTo>
                    <a:pt x="594" y="130"/>
                  </a:moveTo>
                  <a:lnTo>
                    <a:pt x="596" y="130"/>
                  </a:lnTo>
                  <a:lnTo>
                    <a:pt x="598" y="130"/>
                  </a:lnTo>
                  <a:lnTo>
                    <a:pt x="598" y="130"/>
                  </a:lnTo>
                  <a:lnTo>
                    <a:pt x="598" y="135"/>
                  </a:lnTo>
                  <a:lnTo>
                    <a:pt x="598" y="135"/>
                  </a:lnTo>
                  <a:lnTo>
                    <a:pt x="594" y="135"/>
                  </a:lnTo>
                  <a:lnTo>
                    <a:pt x="591" y="135"/>
                  </a:lnTo>
                  <a:lnTo>
                    <a:pt x="594" y="130"/>
                  </a:lnTo>
                  <a:close/>
                  <a:moveTo>
                    <a:pt x="617" y="130"/>
                  </a:moveTo>
                  <a:lnTo>
                    <a:pt x="620" y="130"/>
                  </a:lnTo>
                  <a:lnTo>
                    <a:pt x="622" y="130"/>
                  </a:lnTo>
                  <a:lnTo>
                    <a:pt x="624" y="130"/>
                  </a:lnTo>
                  <a:lnTo>
                    <a:pt x="624" y="137"/>
                  </a:lnTo>
                  <a:lnTo>
                    <a:pt x="622" y="137"/>
                  </a:lnTo>
                  <a:lnTo>
                    <a:pt x="620" y="137"/>
                  </a:lnTo>
                  <a:lnTo>
                    <a:pt x="617" y="137"/>
                  </a:lnTo>
                  <a:lnTo>
                    <a:pt x="617" y="130"/>
                  </a:lnTo>
                  <a:close/>
                  <a:moveTo>
                    <a:pt x="643" y="130"/>
                  </a:moveTo>
                  <a:lnTo>
                    <a:pt x="643" y="130"/>
                  </a:lnTo>
                  <a:lnTo>
                    <a:pt x="646" y="130"/>
                  </a:lnTo>
                  <a:lnTo>
                    <a:pt x="650" y="130"/>
                  </a:lnTo>
                  <a:lnTo>
                    <a:pt x="650" y="137"/>
                  </a:lnTo>
                  <a:lnTo>
                    <a:pt x="646" y="137"/>
                  </a:lnTo>
                  <a:lnTo>
                    <a:pt x="643" y="137"/>
                  </a:lnTo>
                  <a:lnTo>
                    <a:pt x="643" y="137"/>
                  </a:lnTo>
                  <a:lnTo>
                    <a:pt x="643" y="130"/>
                  </a:lnTo>
                  <a:close/>
                  <a:moveTo>
                    <a:pt x="669" y="130"/>
                  </a:moveTo>
                  <a:lnTo>
                    <a:pt x="669" y="130"/>
                  </a:lnTo>
                  <a:lnTo>
                    <a:pt x="672" y="130"/>
                  </a:lnTo>
                  <a:lnTo>
                    <a:pt x="674" y="130"/>
                  </a:lnTo>
                  <a:lnTo>
                    <a:pt x="674" y="137"/>
                  </a:lnTo>
                  <a:lnTo>
                    <a:pt x="672" y="137"/>
                  </a:lnTo>
                  <a:lnTo>
                    <a:pt x="669" y="137"/>
                  </a:lnTo>
                  <a:lnTo>
                    <a:pt x="669" y="137"/>
                  </a:lnTo>
                  <a:lnTo>
                    <a:pt x="669" y="130"/>
                  </a:lnTo>
                  <a:close/>
                  <a:moveTo>
                    <a:pt x="693" y="130"/>
                  </a:moveTo>
                  <a:lnTo>
                    <a:pt x="698" y="128"/>
                  </a:lnTo>
                  <a:lnTo>
                    <a:pt x="700" y="128"/>
                  </a:lnTo>
                  <a:lnTo>
                    <a:pt x="700" y="128"/>
                  </a:lnTo>
                  <a:lnTo>
                    <a:pt x="700" y="135"/>
                  </a:lnTo>
                  <a:lnTo>
                    <a:pt x="700" y="135"/>
                  </a:lnTo>
                  <a:lnTo>
                    <a:pt x="698" y="135"/>
                  </a:lnTo>
                  <a:lnTo>
                    <a:pt x="693" y="135"/>
                  </a:lnTo>
                  <a:lnTo>
                    <a:pt x="693" y="130"/>
                  </a:lnTo>
                  <a:close/>
                  <a:moveTo>
                    <a:pt x="719" y="128"/>
                  </a:moveTo>
                  <a:lnTo>
                    <a:pt x="719" y="128"/>
                  </a:lnTo>
                  <a:lnTo>
                    <a:pt x="721" y="128"/>
                  </a:lnTo>
                  <a:lnTo>
                    <a:pt x="724" y="125"/>
                  </a:lnTo>
                  <a:lnTo>
                    <a:pt x="726" y="125"/>
                  </a:lnTo>
                  <a:lnTo>
                    <a:pt x="726" y="132"/>
                  </a:lnTo>
                  <a:lnTo>
                    <a:pt x="726" y="132"/>
                  </a:lnTo>
                  <a:lnTo>
                    <a:pt x="721" y="132"/>
                  </a:lnTo>
                  <a:lnTo>
                    <a:pt x="719" y="132"/>
                  </a:lnTo>
                  <a:lnTo>
                    <a:pt x="719" y="132"/>
                  </a:lnTo>
                  <a:lnTo>
                    <a:pt x="719" y="128"/>
                  </a:lnTo>
                  <a:close/>
                  <a:moveTo>
                    <a:pt x="745" y="123"/>
                  </a:moveTo>
                  <a:lnTo>
                    <a:pt x="745" y="123"/>
                  </a:lnTo>
                  <a:lnTo>
                    <a:pt x="747" y="123"/>
                  </a:lnTo>
                  <a:lnTo>
                    <a:pt x="750" y="123"/>
                  </a:lnTo>
                  <a:lnTo>
                    <a:pt x="750" y="123"/>
                  </a:lnTo>
                  <a:lnTo>
                    <a:pt x="752" y="130"/>
                  </a:lnTo>
                  <a:lnTo>
                    <a:pt x="750" y="130"/>
                  </a:lnTo>
                  <a:lnTo>
                    <a:pt x="747" y="130"/>
                  </a:lnTo>
                  <a:lnTo>
                    <a:pt x="745" y="130"/>
                  </a:lnTo>
                  <a:lnTo>
                    <a:pt x="745" y="130"/>
                  </a:lnTo>
                  <a:lnTo>
                    <a:pt x="745" y="123"/>
                  </a:lnTo>
                  <a:close/>
                  <a:moveTo>
                    <a:pt x="768" y="121"/>
                  </a:moveTo>
                  <a:lnTo>
                    <a:pt x="768" y="118"/>
                  </a:lnTo>
                  <a:lnTo>
                    <a:pt x="771" y="118"/>
                  </a:lnTo>
                  <a:lnTo>
                    <a:pt x="773" y="118"/>
                  </a:lnTo>
                  <a:lnTo>
                    <a:pt x="776" y="118"/>
                  </a:lnTo>
                  <a:lnTo>
                    <a:pt x="776" y="123"/>
                  </a:lnTo>
                  <a:lnTo>
                    <a:pt x="776" y="125"/>
                  </a:lnTo>
                  <a:lnTo>
                    <a:pt x="773" y="125"/>
                  </a:lnTo>
                  <a:lnTo>
                    <a:pt x="771" y="125"/>
                  </a:lnTo>
                  <a:lnTo>
                    <a:pt x="771" y="125"/>
                  </a:lnTo>
                  <a:lnTo>
                    <a:pt x="768" y="121"/>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3616"/>
            <p:cNvSpPr>
              <a:spLocks noEditPoints="1"/>
            </p:cNvSpPr>
            <p:nvPr/>
          </p:nvSpPr>
          <p:spPr bwMode="auto">
            <a:xfrm>
              <a:off x="-8797132" y="-7354888"/>
              <a:ext cx="374650" cy="288925"/>
            </a:xfrm>
            <a:custGeom>
              <a:avLst/>
              <a:gdLst>
                <a:gd name="T0" fmla="*/ 98 w 100"/>
                <a:gd name="T1" fmla="*/ 21 h 77"/>
                <a:gd name="T2" fmla="*/ 89 w 100"/>
                <a:gd name="T3" fmla="*/ 71 h 77"/>
                <a:gd name="T4" fmla="*/ 45 w 100"/>
                <a:gd name="T5" fmla="*/ 73 h 77"/>
                <a:gd name="T6" fmla="*/ 21 w 100"/>
                <a:gd name="T7" fmla="*/ 18 h 77"/>
                <a:gd name="T8" fmla="*/ 62 w 100"/>
                <a:gd name="T9" fmla="*/ 8 h 77"/>
                <a:gd name="T10" fmla="*/ 98 w 100"/>
                <a:gd name="T11" fmla="*/ 21 h 77"/>
                <a:gd name="T12" fmla="*/ 40 w 100"/>
                <a:gd name="T13" fmla="*/ 26 h 77"/>
                <a:gd name="T14" fmla="*/ 33 w 100"/>
                <a:gd name="T15" fmla="*/ 57 h 77"/>
                <a:gd name="T16" fmla="*/ 71 w 100"/>
                <a:gd name="T17" fmla="*/ 61 h 77"/>
                <a:gd name="T18" fmla="*/ 73 w 100"/>
                <a:gd name="T19" fmla="*/ 53 h 77"/>
                <a:gd name="T20" fmla="*/ 69 w 100"/>
                <a:gd name="T21" fmla="*/ 50 h 77"/>
                <a:gd name="T22" fmla="*/ 50 w 100"/>
                <a:gd name="T23" fmla="*/ 39 h 77"/>
                <a:gd name="T24" fmla="*/ 74 w 100"/>
                <a:gd name="T25" fmla="*/ 40 h 77"/>
                <a:gd name="T26" fmla="*/ 78 w 100"/>
                <a:gd name="T27" fmla="*/ 27 h 77"/>
                <a:gd name="T28" fmla="*/ 40 w 100"/>
                <a:gd name="T29" fmla="*/ 2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77">
                  <a:moveTo>
                    <a:pt x="98" y="21"/>
                  </a:moveTo>
                  <a:cubicBezTo>
                    <a:pt x="100" y="34"/>
                    <a:pt x="93" y="60"/>
                    <a:pt x="89" y="71"/>
                  </a:cubicBezTo>
                  <a:cubicBezTo>
                    <a:pt x="87" y="77"/>
                    <a:pt x="77" y="76"/>
                    <a:pt x="45" y="73"/>
                  </a:cubicBezTo>
                  <a:cubicBezTo>
                    <a:pt x="9" y="70"/>
                    <a:pt x="0" y="59"/>
                    <a:pt x="21" y="18"/>
                  </a:cubicBezTo>
                  <a:cubicBezTo>
                    <a:pt x="30" y="0"/>
                    <a:pt x="42" y="5"/>
                    <a:pt x="62" y="8"/>
                  </a:cubicBezTo>
                  <a:cubicBezTo>
                    <a:pt x="77" y="9"/>
                    <a:pt x="97" y="12"/>
                    <a:pt x="98" y="21"/>
                  </a:cubicBezTo>
                  <a:close/>
                  <a:moveTo>
                    <a:pt x="40" y="26"/>
                  </a:moveTo>
                  <a:cubicBezTo>
                    <a:pt x="37" y="31"/>
                    <a:pt x="24" y="57"/>
                    <a:pt x="33" y="57"/>
                  </a:cubicBezTo>
                  <a:cubicBezTo>
                    <a:pt x="46" y="58"/>
                    <a:pt x="62" y="65"/>
                    <a:pt x="71" y="61"/>
                  </a:cubicBezTo>
                  <a:cubicBezTo>
                    <a:pt x="75" y="59"/>
                    <a:pt x="72" y="60"/>
                    <a:pt x="73" y="53"/>
                  </a:cubicBezTo>
                  <a:cubicBezTo>
                    <a:pt x="73" y="49"/>
                    <a:pt x="71" y="51"/>
                    <a:pt x="69" y="50"/>
                  </a:cubicBezTo>
                  <a:cubicBezTo>
                    <a:pt x="58" y="46"/>
                    <a:pt x="45" y="49"/>
                    <a:pt x="50" y="39"/>
                  </a:cubicBezTo>
                  <a:cubicBezTo>
                    <a:pt x="54" y="31"/>
                    <a:pt x="67" y="43"/>
                    <a:pt x="74" y="40"/>
                  </a:cubicBezTo>
                  <a:cubicBezTo>
                    <a:pt x="77" y="38"/>
                    <a:pt x="77" y="39"/>
                    <a:pt x="78" y="27"/>
                  </a:cubicBezTo>
                  <a:cubicBezTo>
                    <a:pt x="57" y="22"/>
                    <a:pt x="42" y="16"/>
                    <a:pt x="40" y="26"/>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3617"/>
            <p:cNvSpPr/>
            <p:nvPr/>
          </p:nvSpPr>
          <p:spPr bwMode="auto">
            <a:xfrm>
              <a:off x="-8482807" y="-8472488"/>
              <a:ext cx="63500" cy="58738"/>
            </a:xfrm>
            <a:custGeom>
              <a:avLst/>
              <a:gdLst>
                <a:gd name="T0" fmla="*/ 9 w 17"/>
                <a:gd name="T1" fmla="*/ 0 h 16"/>
                <a:gd name="T2" fmla="*/ 1 w 17"/>
                <a:gd name="T3" fmla="*/ 7 h 16"/>
                <a:gd name="T4" fmla="*/ 7 w 17"/>
                <a:gd name="T5" fmla="*/ 16 h 16"/>
                <a:gd name="T6" fmla="*/ 16 w 17"/>
                <a:gd name="T7" fmla="*/ 9 h 16"/>
                <a:gd name="T8" fmla="*/ 9 w 17"/>
                <a:gd name="T9" fmla="*/ 0 h 16"/>
              </a:gdLst>
              <a:ahLst/>
              <a:cxnLst>
                <a:cxn ang="0">
                  <a:pos x="T0" y="T1"/>
                </a:cxn>
                <a:cxn ang="0">
                  <a:pos x="T2" y="T3"/>
                </a:cxn>
                <a:cxn ang="0">
                  <a:pos x="T4" y="T5"/>
                </a:cxn>
                <a:cxn ang="0">
                  <a:pos x="T6" y="T7"/>
                </a:cxn>
                <a:cxn ang="0">
                  <a:pos x="T8" y="T9"/>
                </a:cxn>
              </a:cxnLst>
              <a:rect l="0" t="0" r="r" b="b"/>
              <a:pathLst>
                <a:path w="17" h="16">
                  <a:moveTo>
                    <a:pt x="9" y="0"/>
                  </a:moveTo>
                  <a:cubicBezTo>
                    <a:pt x="5" y="0"/>
                    <a:pt x="1" y="3"/>
                    <a:pt x="1" y="7"/>
                  </a:cubicBezTo>
                  <a:cubicBezTo>
                    <a:pt x="0" y="11"/>
                    <a:pt x="3" y="15"/>
                    <a:pt x="7" y="16"/>
                  </a:cubicBezTo>
                  <a:cubicBezTo>
                    <a:pt x="12" y="16"/>
                    <a:pt x="16" y="13"/>
                    <a:pt x="16" y="9"/>
                  </a:cubicBezTo>
                  <a:cubicBezTo>
                    <a:pt x="17" y="5"/>
                    <a:pt x="14" y="1"/>
                    <a:pt x="9" y="0"/>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3618"/>
            <p:cNvSpPr/>
            <p:nvPr/>
          </p:nvSpPr>
          <p:spPr bwMode="auto">
            <a:xfrm>
              <a:off x="-7863682" y="-8402638"/>
              <a:ext cx="128588" cy="123825"/>
            </a:xfrm>
            <a:custGeom>
              <a:avLst/>
              <a:gdLst>
                <a:gd name="T0" fmla="*/ 19 w 34"/>
                <a:gd name="T1" fmla="*/ 1 h 33"/>
                <a:gd name="T2" fmla="*/ 1 w 34"/>
                <a:gd name="T3" fmla="*/ 14 h 33"/>
                <a:gd name="T4" fmla="*/ 15 w 34"/>
                <a:gd name="T5" fmla="*/ 32 h 33"/>
                <a:gd name="T6" fmla="*/ 32 w 34"/>
                <a:gd name="T7" fmla="*/ 19 h 33"/>
                <a:gd name="T8" fmla="*/ 19 w 34"/>
                <a:gd name="T9" fmla="*/ 1 h 33"/>
              </a:gdLst>
              <a:ahLst/>
              <a:cxnLst>
                <a:cxn ang="0">
                  <a:pos x="T0" y="T1"/>
                </a:cxn>
                <a:cxn ang="0">
                  <a:pos x="T2" y="T3"/>
                </a:cxn>
                <a:cxn ang="0">
                  <a:pos x="T4" y="T5"/>
                </a:cxn>
                <a:cxn ang="0">
                  <a:pos x="T6" y="T7"/>
                </a:cxn>
                <a:cxn ang="0">
                  <a:pos x="T8" y="T9"/>
                </a:cxn>
              </a:cxnLst>
              <a:rect l="0" t="0" r="r" b="b"/>
              <a:pathLst>
                <a:path w="34" h="33">
                  <a:moveTo>
                    <a:pt x="19" y="1"/>
                  </a:moveTo>
                  <a:cubicBezTo>
                    <a:pt x="10" y="0"/>
                    <a:pt x="2" y="6"/>
                    <a:pt x="1" y="14"/>
                  </a:cubicBezTo>
                  <a:cubicBezTo>
                    <a:pt x="0" y="23"/>
                    <a:pt x="6" y="31"/>
                    <a:pt x="15" y="32"/>
                  </a:cubicBezTo>
                  <a:cubicBezTo>
                    <a:pt x="23" y="33"/>
                    <a:pt x="31" y="27"/>
                    <a:pt x="32" y="19"/>
                  </a:cubicBezTo>
                  <a:cubicBezTo>
                    <a:pt x="34" y="10"/>
                    <a:pt x="27" y="2"/>
                    <a:pt x="19"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619"/>
            <p:cNvSpPr/>
            <p:nvPr/>
          </p:nvSpPr>
          <p:spPr bwMode="auto">
            <a:xfrm>
              <a:off x="-8290719" y="-8593138"/>
              <a:ext cx="123825" cy="74613"/>
            </a:xfrm>
            <a:custGeom>
              <a:avLst/>
              <a:gdLst>
                <a:gd name="T0" fmla="*/ 32 w 33"/>
                <a:gd name="T1" fmla="*/ 5 h 20"/>
                <a:gd name="T2" fmla="*/ 4 w 33"/>
                <a:gd name="T3" fmla="*/ 18 h 20"/>
                <a:gd name="T4" fmla="*/ 16 w 33"/>
                <a:gd name="T5" fmla="*/ 3 h 20"/>
                <a:gd name="T6" fmla="*/ 32 w 33"/>
                <a:gd name="T7" fmla="*/ 5 h 20"/>
              </a:gdLst>
              <a:ahLst/>
              <a:cxnLst>
                <a:cxn ang="0">
                  <a:pos x="T0" y="T1"/>
                </a:cxn>
                <a:cxn ang="0">
                  <a:pos x="T2" y="T3"/>
                </a:cxn>
                <a:cxn ang="0">
                  <a:pos x="T4" y="T5"/>
                </a:cxn>
                <a:cxn ang="0">
                  <a:pos x="T6" y="T7"/>
                </a:cxn>
              </a:cxnLst>
              <a:rect l="0" t="0" r="r" b="b"/>
              <a:pathLst>
                <a:path w="33" h="20">
                  <a:moveTo>
                    <a:pt x="32" y="5"/>
                  </a:moveTo>
                  <a:cubicBezTo>
                    <a:pt x="24" y="7"/>
                    <a:pt x="9" y="14"/>
                    <a:pt x="4" y="18"/>
                  </a:cubicBezTo>
                  <a:cubicBezTo>
                    <a:pt x="1" y="20"/>
                    <a:pt x="0" y="8"/>
                    <a:pt x="16" y="3"/>
                  </a:cubicBezTo>
                  <a:cubicBezTo>
                    <a:pt x="26" y="0"/>
                    <a:pt x="33" y="4"/>
                    <a:pt x="32" y="5"/>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620"/>
            <p:cNvSpPr/>
            <p:nvPr/>
          </p:nvSpPr>
          <p:spPr bwMode="auto">
            <a:xfrm>
              <a:off x="-8039894" y="-8551863"/>
              <a:ext cx="120650" cy="90488"/>
            </a:xfrm>
            <a:custGeom>
              <a:avLst/>
              <a:gdLst>
                <a:gd name="T0" fmla="*/ 1 w 32"/>
                <a:gd name="T1" fmla="*/ 4 h 24"/>
                <a:gd name="T2" fmla="*/ 26 w 32"/>
                <a:gd name="T3" fmla="*/ 22 h 24"/>
                <a:gd name="T4" fmla="*/ 17 w 32"/>
                <a:gd name="T5" fmla="*/ 5 h 24"/>
                <a:gd name="T6" fmla="*/ 1 w 32"/>
                <a:gd name="T7" fmla="*/ 4 h 24"/>
              </a:gdLst>
              <a:ahLst/>
              <a:cxnLst>
                <a:cxn ang="0">
                  <a:pos x="T0" y="T1"/>
                </a:cxn>
                <a:cxn ang="0">
                  <a:pos x="T2" y="T3"/>
                </a:cxn>
                <a:cxn ang="0">
                  <a:pos x="T4" y="T5"/>
                </a:cxn>
                <a:cxn ang="0">
                  <a:pos x="T6" y="T7"/>
                </a:cxn>
              </a:cxnLst>
              <a:rect l="0" t="0" r="r" b="b"/>
              <a:pathLst>
                <a:path w="32" h="24">
                  <a:moveTo>
                    <a:pt x="1" y="4"/>
                  </a:moveTo>
                  <a:cubicBezTo>
                    <a:pt x="9" y="7"/>
                    <a:pt x="22" y="17"/>
                    <a:pt x="26" y="22"/>
                  </a:cubicBezTo>
                  <a:cubicBezTo>
                    <a:pt x="28" y="24"/>
                    <a:pt x="32" y="13"/>
                    <a:pt x="17" y="5"/>
                  </a:cubicBezTo>
                  <a:cubicBezTo>
                    <a:pt x="8" y="0"/>
                    <a:pt x="0" y="3"/>
                    <a:pt x="1"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621"/>
            <p:cNvSpPr/>
            <p:nvPr/>
          </p:nvSpPr>
          <p:spPr bwMode="auto">
            <a:xfrm>
              <a:off x="-8182769" y="-8455025"/>
              <a:ext cx="87313" cy="41275"/>
            </a:xfrm>
            <a:custGeom>
              <a:avLst/>
              <a:gdLst>
                <a:gd name="T0" fmla="*/ 22 w 23"/>
                <a:gd name="T1" fmla="*/ 11 h 11"/>
                <a:gd name="T2" fmla="*/ 23 w 23"/>
                <a:gd name="T3" fmla="*/ 11 h 11"/>
                <a:gd name="T4" fmla="*/ 1 w 23"/>
                <a:gd name="T5" fmla="*/ 4 h 11"/>
                <a:gd name="T6" fmla="*/ 0 w 23"/>
                <a:gd name="T7" fmla="*/ 5 h 11"/>
                <a:gd name="T8" fmla="*/ 1 w 23"/>
                <a:gd name="T9" fmla="*/ 7 h 11"/>
                <a:gd name="T10" fmla="*/ 22 w 23"/>
                <a:gd name="T11" fmla="*/ 11 h 11"/>
              </a:gdLst>
              <a:ahLst/>
              <a:cxnLst>
                <a:cxn ang="0">
                  <a:pos x="T0" y="T1"/>
                </a:cxn>
                <a:cxn ang="0">
                  <a:pos x="T2" y="T3"/>
                </a:cxn>
                <a:cxn ang="0">
                  <a:pos x="T4" y="T5"/>
                </a:cxn>
                <a:cxn ang="0">
                  <a:pos x="T6" y="T7"/>
                </a:cxn>
                <a:cxn ang="0">
                  <a:pos x="T8" y="T9"/>
                </a:cxn>
                <a:cxn ang="0">
                  <a:pos x="T10" y="T11"/>
                </a:cxn>
              </a:cxnLst>
              <a:rect l="0" t="0" r="r" b="b"/>
              <a:pathLst>
                <a:path w="23" h="11">
                  <a:moveTo>
                    <a:pt x="22" y="11"/>
                  </a:moveTo>
                  <a:cubicBezTo>
                    <a:pt x="22" y="11"/>
                    <a:pt x="23" y="11"/>
                    <a:pt x="23" y="11"/>
                  </a:cubicBezTo>
                  <a:cubicBezTo>
                    <a:pt x="23" y="4"/>
                    <a:pt x="8" y="0"/>
                    <a:pt x="1" y="4"/>
                  </a:cubicBezTo>
                  <a:cubicBezTo>
                    <a:pt x="0" y="5"/>
                    <a:pt x="0" y="5"/>
                    <a:pt x="0" y="5"/>
                  </a:cubicBezTo>
                  <a:cubicBezTo>
                    <a:pt x="0" y="5"/>
                    <a:pt x="1" y="6"/>
                    <a:pt x="1" y="7"/>
                  </a:cubicBezTo>
                  <a:cubicBezTo>
                    <a:pt x="6" y="3"/>
                    <a:pt x="17" y="5"/>
                    <a:pt x="22" y="11"/>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623"/>
            <p:cNvSpPr/>
            <p:nvPr/>
          </p:nvSpPr>
          <p:spPr bwMode="auto">
            <a:xfrm>
              <a:off x="-8265319" y="-8477251"/>
              <a:ext cx="101600" cy="98425"/>
            </a:xfrm>
            <a:custGeom>
              <a:avLst/>
              <a:gdLst>
                <a:gd name="T0" fmla="*/ 15 w 27"/>
                <a:gd name="T1" fmla="*/ 1 h 26"/>
                <a:gd name="T2" fmla="*/ 1 w 27"/>
                <a:gd name="T3" fmla="*/ 12 h 26"/>
                <a:gd name="T4" fmla="*/ 13 w 27"/>
                <a:gd name="T5" fmla="*/ 26 h 26"/>
                <a:gd name="T6" fmla="*/ 27 w 27"/>
                <a:gd name="T7" fmla="*/ 14 h 26"/>
                <a:gd name="T8" fmla="*/ 15 w 27"/>
                <a:gd name="T9" fmla="*/ 1 h 26"/>
              </a:gdLst>
              <a:ahLst/>
              <a:cxnLst>
                <a:cxn ang="0">
                  <a:pos x="T0" y="T1"/>
                </a:cxn>
                <a:cxn ang="0">
                  <a:pos x="T2" y="T3"/>
                </a:cxn>
                <a:cxn ang="0">
                  <a:pos x="T4" y="T5"/>
                </a:cxn>
                <a:cxn ang="0">
                  <a:pos x="T6" y="T7"/>
                </a:cxn>
                <a:cxn ang="0">
                  <a:pos x="T8" y="T9"/>
                </a:cxn>
              </a:cxnLst>
              <a:rect l="0" t="0" r="r" b="b"/>
              <a:pathLst>
                <a:path w="27" h="26">
                  <a:moveTo>
                    <a:pt x="15" y="1"/>
                  </a:moveTo>
                  <a:cubicBezTo>
                    <a:pt x="8" y="0"/>
                    <a:pt x="1" y="5"/>
                    <a:pt x="1" y="12"/>
                  </a:cubicBezTo>
                  <a:cubicBezTo>
                    <a:pt x="0" y="19"/>
                    <a:pt x="5" y="25"/>
                    <a:pt x="13" y="26"/>
                  </a:cubicBezTo>
                  <a:cubicBezTo>
                    <a:pt x="20" y="26"/>
                    <a:pt x="26" y="21"/>
                    <a:pt x="27" y="14"/>
                  </a:cubicBezTo>
                  <a:cubicBezTo>
                    <a:pt x="27" y="8"/>
                    <a:pt x="22" y="1"/>
                    <a:pt x="15" y="1"/>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624"/>
            <p:cNvSpPr/>
            <p:nvPr/>
          </p:nvSpPr>
          <p:spPr bwMode="auto">
            <a:xfrm>
              <a:off x="-8257381" y="-8480426"/>
              <a:ext cx="57150" cy="119063"/>
            </a:xfrm>
            <a:custGeom>
              <a:avLst/>
              <a:gdLst>
                <a:gd name="T0" fmla="*/ 0 w 36"/>
                <a:gd name="T1" fmla="*/ 7 h 75"/>
                <a:gd name="T2" fmla="*/ 10 w 36"/>
                <a:gd name="T3" fmla="*/ 0 h 75"/>
                <a:gd name="T4" fmla="*/ 36 w 36"/>
                <a:gd name="T5" fmla="*/ 73 h 75"/>
                <a:gd name="T6" fmla="*/ 21 w 36"/>
                <a:gd name="T7" fmla="*/ 75 h 75"/>
                <a:gd name="T8" fmla="*/ 0 w 36"/>
                <a:gd name="T9" fmla="*/ 7 h 75"/>
              </a:gdLst>
              <a:ahLst/>
              <a:cxnLst>
                <a:cxn ang="0">
                  <a:pos x="T0" y="T1"/>
                </a:cxn>
                <a:cxn ang="0">
                  <a:pos x="T2" y="T3"/>
                </a:cxn>
                <a:cxn ang="0">
                  <a:pos x="T4" y="T5"/>
                </a:cxn>
                <a:cxn ang="0">
                  <a:pos x="T6" y="T7"/>
                </a:cxn>
                <a:cxn ang="0">
                  <a:pos x="T8" y="T9"/>
                </a:cxn>
              </a:cxnLst>
              <a:rect l="0" t="0" r="r" b="b"/>
              <a:pathLst>
                <a:path w="36" h="75">
                  <a:moveTo>
                    <a:pt x="0" y="7"/>
                  </a:moveTo>
                  <a:lnTo>
                    <a:pt x="10" y="0"/>
                  </a:lnTo>
                  <a:lnTo>
                    <a:pt x="36" y="73"/>
                  </a:lnTo>
                  <a:lnTo>
                    <a:pt x="21" y="75"/>
                  </a:lnTo>
                  <a:lnTo>
                    <a:pt x="0" y="7"/>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625"/>
            <p:cNvSpPr/>
            <p:nvPr/>
          </p:nvSpPr>
          <p:spPr bwMode="auto">
            <a:xfrm>
              <a:off x="-8227219" y="-8480426"/>
              <a:ext cx="44450" cy="104775"/>
            </a:xfrm>
            <a:custGeom>
              <a:avLst/>
              <a:gdLst>
                <a:gd name="T0" fmla="*/ 5 w 28"/>
                <a:gd name="T1" fmla="*/ 0 h 66"/>
                <a:gd name="T2" fmla="*/ 0 w 28"/>
                <a:gd name="T3" fmla="*/ 0 h 66"/>
                <a:gd name="T4" fmla="*/ 21 w 28"/>
                <a:gd name="T5" fmla="*/ 66 h 66"/>
                <a:gd name="T6" fmla="*/ 28 w 28"/>
                <a:gd name="T7" fmla="*/ 64 h 66"/>
                <a:gd name="T8" fmla="*/ 5 w 28"/>
                <a:gd name="T9" fmla="*/ 0 h 66"/>
              </a:gdLst>
              <a:ahLst/>
              <a:cxnLst>
                <a:cxn ang="0">
                  <a:pos x="T0" y="T1"/>
                </a:cxn>
                <a:cxn ang="0">
                  <a:pos x="T2" y="T3"/>
                </a:cxn>
                <a:cxn ang="0">
                  <a:pos x="T4" y="T5"/>
                </a:cxn>
                <a:cxn ang="0">
                  <a:pos x="T6" y="T7"/>
                </a:cxn>
                <a:cxn ang="0">
                  <a:pos x="T8" y="T9"/>
                </a:cxn>
              </a:cxnLst>
              <a:rect l="0" t="0" r="r" b="b"/>
              <a:pathLst>
                <a:path w="28" h="66">
                  <a:moveTo>
                    <a:pt x="5" y="0"/>
                  </a:moveTo>
                  <a:lnTo>
                    <a:pt x="0" y="0"/>
                  </a:lnTo>
                  <a:lnTo>
                    <a:pt x="21" y="66"/>
                  </a:lnTo>
                  <a:lnTo>
                    <a:pt x="28" y="64"/>
                  </a:lnTo>
                  <a:lnTo>
                    <a:pt x="5" y="0"/>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626"/>
            <p:cNvSpPr/>
            <p:nvPr/>
          </p:nvSpPr>
          <p:spPr bwMode="auto">
            <a:xfrm>
              <a:off x="-8122444" y="-8439151"/>
              <a:ext cx="104775" cy="101600"/>
            </a:xfrm>
            <a:custGeom>
              <a:avLst/>
              <a:gdLst>
                <a:gd name="T0" fmla="*/ 15 w 28"/>
                <a:gd name="T1" fmla="*/ 0 h 27"/>
                <a:gd name="T2" fmla="*/ 1 w 28"/>
                <a:gd name="T3" fmla="*/ 12 h 27"/>
                <a:gd name="T4" fmla="*/ 13 w 28"/>
                <a:gd name="T5" fmla="*/ 26 h 27"/>
                <a:gd name="T6" fmla="*/ 27 w 28"/>
                <a:gd name="T7" fmla="*/ 14 h 27"/>
                <a:gd name="T8" fmla="*/ 15 w 28"/>
                <a:gd name="T9" fmla="*/ 0 h 27"/>
              </a:gdLst>
              <a:ahLst/>
              <a:cxnLst>
                <a:cxn ang="0">
                  <a:pos x="T0" y="T1"/>
                </a:cxn>
                <a:cxn ang="0">
                  <a:pos x="T2" y="T3"/>
                </a:cxn>
                <a:cxn ang="0">
                  <a:pos x="T4" y="T5"/>
                </a:cxn>
                <a:cxn ang="0">
                  <a:pos x="T6" y="T7"/>
                </a:cxn>
                <a:cxn ang="0">
                  <a:pos x="T8" y="T9"/>
                </a:cxn>
              </a:cxnLst>
              <a:rect l="0" t="0" r="r" b="b"/>
              <a:pathLst>
                <a:path w="28" h="27">
                  <a:moveTo>
                    <a:pt x="15" y="0"/>
                  </a:moveTo>
                  <a:cubicBezTo>
                    <a:pt x="8" y="0"/>
                    <a:pt x="2" y="5"/>
                    <a:pt x="1" y="12"/>
                  </a:cubicBezTo>
                  <a:cubicBezTo>
                    <a:pt x="0" y="19"/>
                    <a:pt x="6" y="25"/>
                    <a:pt x="13" y="26"/>
                  </a:cubicBezTo>
                  <a:cubicBezTo>
                    <a:pt x="20" y="27"/>
                    <a:pt x="27" y="21"/>
                    <a:pt x="27" y="14"/>
                  </a:cubicBezTo>
                  <a:cubicBezTo>
                    <a:pt x="28" y="7"/>
                    <a:pt x="23" y="1"/>
                    <a:pt x="15" y="0"/>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627"/>
            <p:cNvSpPr/>
            <p:nvPr/>
          </p:nvSpPr>
          <p:spPr bwMode="auto">
            <a:xfrm>
              <a:off x="-8114506" y="-8443913"/>
              <a:ext cx="55563" cy="120650"/>
            </a:xfrm>
            <a:custGeom>
              <a:avLst/>
              <a:gdLst>
                <a:gd name="T0" fmla="*/ 0 w 35"/>
                <a:gd name="T1" fmla="*/ 8 h 76"/>
                <a:gd name="T2" fmla="*/ 9 w 35"/>
                <a:gd name="T3" fmla="*/ 0 h 76"/>
                <a:gd name="T4" fmla="*/ 35 w 35"/>
                <a:gd name="T5" fmla="*/ 76 h 76"/>
                <a:gd name="T6" fmla="*/ 24 w 35"/>
                <a:gd name="T7" fmla="*/ 76 h 76"/>
                <a:gd name="T8" fmla="*/ 0 w 35"/>
                <a:gd name="T9" fmla="*/ 8 h 76"/>
              </a:gdLst>
              <a:ahLst/>
              <a:cxnLst>
                <a:cxn ang="0">
                  <a:pos x="T0" y="T1"/>
                </a:cxn>
                <a:cxn ang="0">
                  <a:pos x="T2" y="T3"/>
                </a:cxn>
                <a:cxn ang="0">
                  <a:pos x="T4" y="T5"/>
                </a:cxn>
                <a:cxn ang="0">
                  <a:pos x="T6" y="T7"/>
                </a:cxn>
                <a:cxn ang="0">
                  <a:pos x="T8" y="T9"/>
                </a:cxn>
              </a:cxnLst>
              <a:rect l="0" t="0" r="r" b="b"/>
              <a:pathLst>
                <a:path w="35" h="76">
                  <a:moveTo>
                    <a:pt x="0" y="8"/>
                  </a:moveTo>
                  <a:lnTo>
                    <a:pt x="9" y="0"/>
                  </a:lnTo>
                  <a:lnTo>
                    <a:pt x="35" y="76"/>
                  </a:lnTo>
                  <a:lnTo>
                    <a:pt x="24" y="76"/>
                  </a:lnTo>
                  <a:lnTo>
                    <a:pt x="0" y="8"/>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628"/>
            <p:cNvSpPr/>
            <p:nvPr/>
          </p:nvSpPr>
          <p:spPr bwMode="auto">
            <a:xfrm>
              <a:off x="-8084344" y="-8447088"/>
              <a:ext cx="44450" cy="112713"/>
            </a:xfrm>
            <a:custGeom>
              <a:avLst/>
              <a:gdLst>
                <a:gd name="T0" fmla="*/ 7 w 28"/>
                <a:gd name="T1" fmla="*/ 2 h 71"/>
                <a:gd name="T2" fmla="*/ 0 w 28"/>
                <a:gd name="T3" fmla="*/ 0 h 71"/>
                <a:gd name="T4" fmla="*/ 24 w 28"/>
                <a:gd name="T5" fmla="*/ 71 h 71"/>
                <a:gd name="T6" fmla="*/ 28 w 28"/>
                <a:gd name="T7" fmla="*/ 66 h 71"/>
                <a:gd name="T8" fmla="*/ 7 w 28"/>
                <a:gd name="T9" fmla="*/ 2 h 71"/>
              </a:gdLst>
              <a:ahLst/>
              <a:cxnLst>
                <a:cxn ang="0">
                  <a:pos x="T0" y="T1"/>
                </a:cxn>
                <a:cxn ang="0">
                  <a:pos x="T2" y="T3"/>
                </a:cxn>
                <a:cxn ang="0">
                  <a:pos x="T4" y="T5"/>
                </a:cxn>
                <a:cxn ang="0">
                  <a:pos x="T6" y="T7"/>
                </a:cxn>
                <a:cxn ang="0">
                  <a:pos x="T8" y="T9"/>
                </a:cxn>
              </a:cxnLst>
              <a:rect l="0" t="0" r="r" b="b"/>
              <a:pathLst>
                <a:path w="28" h="71">
                  <a:moveTo>
                    <a:pt x="7" y="2"/>
                  </a:moveTo>
                  <a:lnTo>
                    <a:pt x="0" y="0"/>
                  </a:lnTo>
                  <a:lnTo>
                    <a:pt x="24" y="71"/>
                  </a:lnTo>
                  <a:lnTo>
                    <a:pt x="28" y="66"/>
                  </a:lnTo>
                  <a:lnTo>
                    <a:pt x="7" y="2"/>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629"/>
            <p:cNvSpPr/>
            <p:nvPr/>
          </p:nvSpPr>
          <p:spPr bwMode="auto">
            <a:xfrm>
              <a:off x="-7844631" y="-8372476"/>
              <a:ext cx="63500" cy="65088"/>
            </a:xfrm>
            <a:custGeom>
              <a:avLst/>
              <a:gdLst>
                <a:gd name="T0" fmla="*/ 9 w 17"/>
                <a:gd name="T1" fmla="*/ 1 h 17"/>
                <a:gd name="T2" fmla="*/ 1 w 17"/>
                <a:gd name="T3" fmla="*/ 8 h 17"/>
                <a:gd name="T4" fmla="*/ 7 w 17"/>
                <a:gd name="T5" fmla="*/ 17 h 17"/>
                <a:gd name="T6" fmla="*/ 16 w 17"/>
                <a:gd name="T7" fmla="*/ 10 h 17"/>
                <a:gd name="T8" fmla="*/ 9 w 17"/>
                <a:gd name="T9" fmla="*/ 1 h 17"/>
              </a:gdLst>
              <a:ahLst/>
              <a:cxnLst>
                <a:cxn ang="0">
                  <a:pos x="T0" y="T1"/>
                </a:cxn>
                <a:cxn ang="0">
                  <a:pos x="T2" y="T3"/>
                </a:cxn>
                <a:cxn ang="0">
                  <a:pos x="T4" y="T5"/>
                </a:cxn>
                <a:cxn ang="0">
                  <a:pos x="T6" y="T7"/>
                </a:cxn>
                <a:cxn ang="0">
                  <a:pos x="T8" y="T9"/>
                </a:cxn>
              </a:cxnLst>
              <a:rect l="0" t="0" r="r" b="b"/>
              <a:pathLst>
                <a:path w="17" h="17">
                  <a:moveTo>
                    <a:pt x="9" y="1"/>
                  </a:moveTo>
                  <a:cubicBezTo>
                    <a:pt x="5" y="0"/>
                    <a:pt x="1" y="3"/>
                    <a:pt x="1" y="8"/>
                  </a:cubicBezTo>
                  <a:cubicBezTo>
                    <a:pt x="0" y="12"/>
                    <a:pt x="3" y="16"/>
                    <a:pt x="7" y="17"/>
                  </a:cubicBezTo>
                  <a:cubicBezTo>
                    <a:pt x="12" y="17"/>
                    <a:pt x="16" y="14"/>
                    <a:pt x="16" y="10"/>
                  </a:cubicBezTo>
                  <a:cubicBezTo>
                    <a:pt x="17" y="6"/>
                    <a:pt x="14" y="2"/>
                    <a:pt x="9" y="1"/>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630"/>
            <p:cNvSpPr/>
            <p:nvPr/>
          </p:nvSpPr>
          <p:spPr bwMode="auto">
            <a:xfrm>
              <a:off x="-8246269" y="-8416926"/>
              <a:ext cx="176213" cy="176213"/>
            </a:xfrm>
            <a:custGeom>
              <a:avLst/>
              <a:gdLst>
                <a:gd name="T0" fmla="*/ 28 w 47"/>
                <a:gd name="T1" fmla="*/ 2 h 47"/>
                <a:gd name="T2" fmla="*/ 2 w 47"/>
                <a:gd name="T3" fmla="*/ 20 h 47"/>
                <a:gd name="T4" fmla="*/ 20 w 47"/>
                <a:gd name="T5" fmla="*/ 45 h 47"/>
                <a:gd name="T6" fmla="*/ 45 w 47"/>
                <a:gd name="T7" fmla="*/ 28 h 47"/>
                <a:gd name="T8" fmla="*/ 28 w 47"/>
                <a:gd name="T9" fmla="*/ 2 h 47"/>
              </a:gdLst>
              <a:ahLst/>
              <a:cxnLst>
                <a:cxn ang="0">
                  <a:pos x="T0" y="T1"/>
                </a:cxn>
                <a:cxn ang="0">
                  <a:pos x="T2" y="T3"/>
                </a:cxn>
                <a:cxn ang="0">
                  <a:pos x="T4" y="T5"/>
                </a:cxn>
                <a:cxn ang="0">
                  <a:pos x="T6" y="T7"/>
                </a:cxn>
                <a:cxn ang="0">
                  <a:pos x="T8" y="T9"/>
                </a:cxn>
              </a:cxnLst>
              <a:rect l="0" t="0" r="r" b="b"/>
              <a:pathLst>
                <a:path w="47" h="47">
                  <a:moveTo>
                    <a:pt x="28" y="2"/>
                  </a:moveTo>
                  <a:cubicBezTo>
                    <a:pt x="16" y="0"/>
                    <a:pt x="4" y="8"/>
                    <a:pt x="2" y="20"/>
                  </a:cubicBezTo>
                  <a:cubicBezTo>
                    <a:pt x="0" y="32"/>
                    <a:pt x="8" y="43"/>
                    <a:pt x="20" y="45"/>
                  </a:cubicBezTo>
                  <a:cubicBezTo>
                    <a:pt x="32" y="47"/>
                    <a:pt x="43" y="40"/>
                    <a:pt x="45" y="28"/>
                  </a:cubicBezTo>
                  <a:cubicBezTo>
                    <a:pt x="47" y="16"/>
                    <a:pt x="40" y="4"/>
                    <a:pt x="28" y="2"/>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3631"/>
            <p:cNvSpPr/>
            <p:nvPr/>
          </p:nvSpPr>
          <p:spPr bwMode="auto">
            <a:xfrm>
              <a:off x="-8152606" y="-8378826"/>
              <a:ext cx="57150" cy="55563"/>
            </a:xfrm>
            <a:custGeom>
              <a:avLst/>
              <a:gdLst>
                <a:gd name="T0" fmla="*/ 9 w 15"/>
                <a:gd name="T1" fmla="*/ 1 h 15"/>
                <a:gd name="T2" fmla="*/ 1 w 15"/>
                <a:gd name="T3" fmla="*/ 7 h 15"/>
                <a:gd name="T4" fmla="*/ 6 w 15"/>
                <a:gd name="T5" fmla="*/ 15 h 15"/>
                <a:gd name="T6" fmla="*/ 15 w 15"/>
                <a:gd name="T7" fmla="*/ 9 h 15"/>
                <a:gd name="T8" fmla="*/ 9 w 15"/>
                <a:gd name="T9" fmla="*/ 1 h 15"/>
              </a:gdLst>
              <a:ahLst/>
              <a:cxnLst>
                <a:cxn ang="0">
                  <a:pos x="T0" y="T1"/>
                </a:cxn>
                <a:cxn ang="0">
                  <a:pos x="T2" y="T3"/>
                </a:cxn>
                <a:cxn ang="0">
                  <a:pos x="T4" y="T5"/>
                </a:cxn>
                <a:cxn ang="0">
                  <a:pos x="T6" y="T7"/>
                </a:cxn>
                <a:cxn ang="0">
                  <a:pos x="T8" y="T9"/>
                </a:cxn>
              </a:cxnLst>
              <a:rect l="0" t="0" r="r" b="b"/>
              <a:pathLst>
                <a:path w="15" h="15">
                  <a:moveTo>
                    <a:pt x="9" y="1"/>
                  </a:moveTo>
                  <a:cubicBezTo>
                    <a:pt x="5" y="0"/>
                    <a:pt x="2" y="3"/>
                    <a:pt x="1" y="7"/>
                  </a:cubicBezTo>
                  <a:cubicBezTo>
                    <a:pt x="0" y="10"/>
                    <a:pt x="3" y="14"/>
                    <a:pt x="6" y="15"/>
                  </a:cubicBezTo>
                  <a:cubicBezTo>
                    <a:pt x="10" y="15"/>
                    <a:pt x="14" y="13"/>
                    <a:pt x="15" y="9"/>
                  </a:cubicBezTo>
                  <a:cubicBezTo>
                    <a:pt x="15" y="5"/>
                    <a:pt x="13" y="2"/>
                    <a:pt x="9" y="1"/>
                  </a:cubicBezTo>
                  <a:close/>
                </a:path>
              </a:pathLst>
            </a:custGeom>
            <a:solidFill>
              <a:srgbClr val="F6B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3632"/>
            <p:cNvSpPr/>
            <p:nvPr/>
          </p:nvSpPr>
          <p:spPr bwMode="auto">
            <a:xfrm>
              <a:off x="-8287544" y="-8361363"/>
              <a:ext cx="101600" cy="101600"/>
            </a:xfrm>
            <a:custGeom>
              <a:avLst/>
              <a:gdLst>
                <a:gd name="T0" fmla="*/ 16 w 27"/>
                <a:gd name="T1" fmla="*/ 1 h 27"/>
                <a:gd name="T2" fmla="*/ 1 w 27"/>
                <a:gd name="T3" fmla="*/ 11 h 27"/>
                <a:gd name="T4" fmla="*/ 11 w 27"/>
                <a:gd name="T5" fmla="*/ 26 h 27"/>
                <a:gd name="T6" fmla="*/ 26 w 27"/>
                <a:gd name="T7" fmla="*/ 16 h 27"/>
                <a:gd name="T8" fmla="*/ 16 w 27"/>
                <a:gd name="T9" fmla="*/ 1 h 27"/>
              </a:gdLst>
              <a:ahLst/>
              <a:cxnLst>
                <a:cxn ang="0">
                  <a:pos x="T0" y="T1"/>
                </a:cxn>
                <a:cxn ang="0">
                  <a:pos x="T2" y="T3"/>
                </a:cxn>
                <a:cxn ang="0">
                  <a:pos x="T4" y="T5"/>
                </a:cxn>
                <a:cxn ang="0">
                  <a:pos x="T6" y="T7"/>
                </a:cxn>
                <a:cxn ang="0">
                  <a:pos x="T8" y="T9"/>
                </a:cxn>
              </a:cxnLst>
              <a:rect l="0" t="0" r="r" b="b"/>
              <a:pathLst>
                <a:path w="27" h="27">
                  <a:moveTo>
                    <a:pt x="16" y="1"/>
                  </a:moveTo>
                  <a:cubicBezTo>
                    <a:pt x="9" y="0"/>
                    <a:pt x="2" y="5"/>
                    <a:pt x="1" y="11"/>
                  </a:cubicBezTo>
                  <a:cubicBezTo>
                    <a:pt x="0" y="18"/>
                    <a:pt x="4" y="24"/>
                    <a:pt x="11" y="26"/>
                  </a:cubicBezTo>
                  <a:cubicBezTo>
                    <a:pt x="18" y="27"/>
                    <a:pt x="24" y="22"/>
                    <a:pt x="26" y="16"/>
                  </a:cubicBezTo>
                  <a:cubicBezTo>
                    <a:pt x="27" y="9"/>
                    <a:pt x="22" y="3"/>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633"/>
            <p:cNvSpPr/>
            <p:nvPr/>
          </p:nvSpPr>
          <p:spPr bwMode="auto">
            <a:xfrm>
              <a:off x="-8152606" y="-8331201"/>
              <a:ext cx="101600" cy="98425"/>
            </a:xfrm>
            <a:custGeom>
              <a:avLst/>
              <a:gdLst>
                <a:gd name="T0" fmla="*/ 16 w 27"/>
                <a:gd name="T1" fmla="*/ 1 h 26"/>
                <a:gd name="T2" fmla="*/ 1 w 27"/>
                <a:gd name="T3" fmla="*/ 11 h 26"/>
                <a:gd name="T4" fmla="*/ 11 w 27"/>
                <a:gd name="T5" fmla="*/ 25 h 26"/>
                <a:gd name="T6" fmla="*/ 26 w 27"/>
                <a:gd name="T7" fmla="*/ 15 h 26"/>
                <a:gd name="T8" fmla="*/ 16 w 27"/>
                <a:gd name="T9" fmla="*/ 1 h 26"/>
              </a:gdLst>
              <a:ahLst/>
              <a:cxnLst>
                <a:cxn ang="0">
                  <a:pos x="T0" y="T1"/>
                </a:cxn>
                <a:cxn ang="0">
                  <a:pos x="T2" y="T3"/>
                </a:cxn>
                <a:cxn ang="0">
                  <a:pos x="T4" y="T5"/>
                </a:cxn>
                <a:cxn ang="0">
                  <a:pos x="T6" y="T7"/>
                </a:cxn>
                <a:cxn ang="0">
                  <a:pos x="T8" y="T9"/>
                </a:cxn>
              </a:cxnLst>
              <a:rect l="0" t="0" r="r" b="b"/>
              <a:pathLst>
                <a:path w="27" h="26">
                  <a:moveTo>
                    <a:pt x="16" y="1"/>
                  </a:moveTo>
                  <a:cubicBezTo>
                    <a:pt x="9" y="0"/>
                    <a:pt x="3" y="4"/>
                    <a:pt x="1" y="11"/>
                  </a:cubicBezTo>
                  <a:cubicBezTo>
                    <a:pt x="0" y="18"/>
                    <a:pt x="5" y="24"/>
                    <a:pt x="11" y="25"/>
                  </a:cubicBezTo>
                  <a:cubicBezTo>
                    <a:pt x="18" y="26"/>
                    <a:pt x="25" y="22"/>
                    <a:pt x="26" y="15"/>
                  </a:cubicBezTo>
                  <a:cubicBezTo>
                    <a:pt x="27" y="9"/>
                    <a:pt x="23" y="2"/>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634"/>
            <p:cNvSpPr/>
            <p:nvPr/>
          </p:nvSpPr>
          <p:spPr bwMode="auto">
            <a:xfrm>
              <a:off x="-8265319" y="-8289926"/>
              <a:ext cx="46038" cy="19050"/>
            </a:xfrm>
            <a:custGeom>
              <a:avLst/>
              <a:gdLst>
                <a:gd name="T0" fmla="*/ 6 w 12"/>
                <a:gd name="T1" fmla="*/ 1 h 5"/>
                <a:gd name="T2" fmla="*/ 0 w 12"/>
                <a:gd name="T3" fmla="*/ 1 h 5"/>
                <a:gd name="T4" fmla="*/ 6 w 12"/>
                <a:gd name="T5" fmla="*/ 4 h 5"/>
                <a:gd name="T6" fmla="*/ 12 w 12"/>
                <a:gd name="T7" fmla="*/ 4 h 5"/>
                <a:gd name="T8" fmla="*/ 6 w 12"/>
                <a:gd name="T9" fmla="*/ 1 h 5"/>
              </a:gdLst>
              <a:ahLst/>
              <a:cxnLst>
                <a:cxn ang="0">
                  <a:pos x="T0" y="T1"/>
                </a:cxn>
                <a:cxn ang="0">
                  <a:pos x="T2" y="T3"/>
                </a:cxn>
                <a:cxn ang="0">
                  <a:pos x="T4" y="T5"/>
                </a:cxn>
                <a:cxn ang="0">
                  <a:pos x="T6" y="T7"/>
                </a:cxn>
                <a:cxn ang="0">
                  <a:pos x="T8" y="T9"/>
                </a:cxn>
              </a:cxnLst>
              <a:rect l="0" t="0" r="r" b="b"/>
              <a:pathLst>
                <a:path w="12" h="5">
                  <a:moveTo>
                    <a:pt x="6" y="1"/>
                  </a:moveTo>
                  <a:cubicBezTo>
                    <a:pt x="3" y="0"/>
                    <a:pt x="0" y="1"/>
                    <a:pt x="0" y="1"/>
                  </a:cubicBezTo>
                  <a:cubicBezTo>
                    <a:pt x="0" y="2"/>
                    <a:pt x="2" y="4"/>
                    <a:pt x="6" y="4"/>
                  </a:cubicBezTo>
                  <a:cubicBezTo>
                    <a:pt x="9" y="5"/>
                    <a:pt x="12" y="5"/>
                    <a:pt x="12" y="4"/>
                  </a:cubicBezTo>
                  <a:cubicBezTo>
                    <a:pt x="12" y="3"/>
                    <a:pt x="10" y="2"/>
                    <a:pt x="6"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635"/>
            <p:cNvSpPr/>
            <p:nvPr/>
          </p:nvSpPr>
          <p:spPr bwMode="auto">
            <a:xfrm>
              <a:off x="-8128794" y="-8262938"/>
              <a:ext cx="47625" cy="19050"/>
            </a:xfrm>
            <a:custGeom>
              <a:avLst/>
              <a:gdLst>
                <a:gd name="T0" fmla="*/ 7 w 13"/>
                <a:gd name="T1" fmla="*/ 1 h 5"/>
                <a:gd name="T2" fmla="*/ 0 w 13"/>
                <a:gd name="T3" fmla="*/ 1 h 5"/>
                <a:gd name="T4" fmla="*/ 6 w 13"/>
                <a:gd name="T5" fmla="*/ 4 h 5"/>
                <a:gd name="T6" fmla="*/ 12 w 13"/>
                <a:gd name="T7" fmla="*/ 4 h 5"/>
                <a:gd name="T8" fmla="*/ 7 w 13"/>
                <a:gd name="T9" fmla="*/ 1 h 5"/>
              </a:gdLst>
              <a:ahLst/>
              <a:cxnLst>
                <a:cxn ang="0">
                  <a:pos x="T0" y="T1"/>
                </a:cxn>
                <a:cxn ang="0">
                  <a:pos x="T2" y="T3"/>
                </a:cxn>
                <a:cxn ang="0">
                  <a:pos x="T4" y="T5"/>
                </a:cxn>
                <a:cxn ang="0">
                  <a:pos x="T6" y="T7"/>
                </a:cxn>
                <a:cxn ang="0">
                  <a:pos x="T8" y="T9"/>
                </a:cxn>
              </a:cxnLst>
              <a:rect l="0" t="0" r="r" b="b"/>
              <a:pathLst>
                <a:path w="13" h="5">
                  <a:moveTo>
                    <a:pt x="7" y="1"/>
                  </a:moveTo>
                  <a:cubicBezTo>
                    <a:pt x="3" y="0"/>
                    <a:pt x="1" y="1"/>
                    <a:pt x="0" y="1"/>
                  </a:cubicBezTo>
                  <a:cubicBezTo>
                    <a:pt x="0" y="2"/>
                    <a:pt x="3" y="4"/>
                    <a:pt x="6" y="4"/>
                  </a:cubicBezTo>
                  <a:cubicBezTo>
                    <a:pt x="9" y="5"/>
                    <a:pt x="12" y="5"/>
                    <a:pt x="12" y="4"/>
                  </a:cubicBezTo>
                  <a:cubicBezTo>
                    <a:pt x="13" y="3"/>
                    <a:pt x="10" y="2"/>
                    <a:pt x="7"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636"/>
            <p:cNvSpPr/>
            <p:nvPr/>
          </p:nvSpPr>
          <p:spPr bwMode="auto">
            <a:xfrm>
              <a:off x="-9151144" y="-7591426"/>
              <a:ext cx="274638" cy="239713"/>
            </a:xfrm>
            <a:custGeom>
              <a:avLst/>
              <a:gdLst>
                <a:gd name="T0" fmla="*/ 73 w 73"/>
                <a:gd name="T1" fmla="*/ 26 h 64"/>
                <a:gd name="T2" fmla="*/ 13 w 73"/>
                <a:gd name="T3" fmla="*/ 0 h 64"/>
                <a:gd name="T4" fmla="*/ 38 w 73"/>
                <a:gd name="T5" fmla="*/ 57 h 64"/>
                <a:gd name="T6" fmla="*/ 73 w 73"/>
                <a:gd name="T7" fmla="*/ 26 h 64"/>
              </a:gdLst>
              <a:ahLst/>
              <a:cxnLst>
                <a:cxn ang="0">
                  <a:pos x="T0" y="T1"/>
                </a:cxn>
                <a:cxn ang="0">
                  <a:pos x="T2" y="T3"/>
                </a:cxn>
                <a:cxn ang="0">
                  <a:pos x="T4" y="T5"/>
                </a:cxn>
                <a:cxn ang="0">
                  <a:pos x="T6" y="T7"/>
                </a:cxn>
              </a:cxnLst>
              <a:rect l="0" t="0" r="r" b="b"/>
              <a:pathLst>
                <a:path w="73" h="64">
                  <a:moveTo>
                    <a:pt x="73" y="26"/>
                  </a:moveTo>
                  <a:cubicBezTo>
                    <a:pt x="13" y="0"/>
                    <a:pt x="13" y="0"/>
                    <a:pt x="13" y="0"/>
                  </a:cubicBezTo>
                  <a:cubicBezTo>
                    <a:pt x="0" y="13"/>
                    <a:pt x="10" y="54"/>
                    <a:pt x="38" y="57"/>
                  </a:cubicBezTo>
                  <a:cubicBezTo>
                    <a:pt x="38" y="58"/>
                    <a:pt x="69" y="64"/>
                    <a:pt x="73" y="26"/>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637"/>
            <p:cNvSpPr/>
            <p:nvPr/>
          </p:nvSpPr>
          <p:spPr bwMode="auto">
            <a:xfrm>
              <a:off x="-9090819" y="-7693026"/>
              <a:ext cx="255588" cy="168275"/>
            </a:xfrm>
            <a:custGeom>
              <a:avLst/>
              <a:gdLst>
                <a:gd name="T0" fmla="*/ 23 w 68"/>
                <a:gd name="T1" fmla="*/ 12 h 45"/>
                <a:gd name="T2" fmla="*/ 31 w 68"/>
                <a:gd name="T3" fmla="*/ 2 h 45"/>
                <a:gd name="T4" fmla="*/ 5 w 68"/>
                <a:gd name="T5" fmla="*/ 1 h 45"/>
                <a:gd name="T6" fmla="*/ 9 w 68"/>
                <a:gd name="T7" fmla="*/ 10 h 45"/>
                <a:gd name="T8" fmla="*/ 39 w 68"/>
                <a:gd name="T9" fmla="*/ 28 h 45"/>
                <a:gd name="T10" fmla="*/ 66 w 68"/>
                <a:gd name="T11" fmla="*/ 35 h 45"/>
                <a:gd name="T12" fmla="*/ 23 w 6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68" h="45">
                  <a:moveTo>
                    <a:pt x="23" y="12"/>
                  </a:moveTo>
                  <a:cubicBezTo>
                    <a:pt x="24" y="10"/>
                    <a:pt x="28" y="3"/>
                    <a:pt x="31" y="2"/>
                  </a:cubicBezTo>
                  <a:cubicBezTo>
                    <a:pt x="27" y="1"/>
                    <a:pt x="8" y="0"/>
                    <a:pt x="5" y="1"/>
                  </a:cubicBezTo>
                  <a:cubicBezTo>
                    <a:pt x="1" y="3"/>
                    <a:pt x="0" y="1"/>
                    <a:pt x="9" y="10"/>
                  </a:cubicBezTo>
                  <a:cubicBezTo>
                    <a:pt x="13" y="13"/>
                    <a:pt x="34" y="26"/>
                    <a:pt x="39" y="28"/>
                  </a:cubicBezTo>
                  <a:cubicBezTo>
                    <a:pt x="41" y="29"/>
                    <a:pt x="68" y="45"/>
                    <a:pt x="66" y="35"/>
                  </a:cubicBezTo>
                  <a:cubicBezTo>
                    <a:pt x="65" y="32"/>
                    <a:pt x="27" y="16"/>
                    <a:pt x="2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638"/>
            <p:cNvSpPr/>
            <p:nvPr/>
          </p:nvSpPr>
          <p:spPr bwMode="auto">
            <a:xfrm>
              <a:off x="-9187656" y="-7689851"/>
              <a:ext cx="390525" cy="258763"/>
            </a:xfrm>
            <a:custGeom>
              <a:avLst/>
              <a:gdLst>
                <a:gd name="T0" fmla="*/ 78 w 104"/>
                <a:gd name="T1" fmla="*/ 29 h 69"/>
                <a:gd name="T2" fmla="*/ 27 w 104"/>
                <a:gd name="T3" fmla="*/ 1 h 69"/>
                <a:gd name="T4" fmla="*/ 24 w 104"/>
                <a:gd name="T5" fmla="*/ 19 h 69"/>
                <a:gd name="T6" fmla="*/ 84 w 104"/>
                <a:gd name="T7" fmla="*/ 52 h 69"/>
                <a:gd name="T8" fmla="*/ 90 w 104"/>
                <a:gd name="T9" fmla="*/ 46 h 69"/>
                <a:gd name="T10" fmla="*/ 78 w 104"/>
                <a:gd name="T11" fmla="*/ 29 h 69"/>
              </a:gdLst>
              <a:ahLst/>
              <a:cxnLst>
                <a:cxn ang="0">
                  <a:pos x="T0" y="T1"/>
                </a:cxn>
                <a:cxn ang="0">
                  <a:pos x="T2" y="T3"/>
                </a:cxn>
                <a:cxn ang="0">
                  <a:pos x="T4" y="T5"/>
                </a:cxn>
                <a:cxn ang="0">
                  <a:pos x="T6" y="T7"/>
                </a:cxn>
                <a:cxn ang="0">
                  <a:pos x="T8" y="T9"/>
                </a:cxn>
                <a:cxn ang="0">
                  <a:pos x="T10" y="T11"/>
                </a:cxn>
              </a:cxnLst>
              <a:rect l="0" t="0" r="r" b="b"/>
              <a:pathLst>
                <a:path w="104" h="69">
                  <a:moveTo>
                    <a:pt x="78" y="29"/>
                  </a:moveTo>
                  <a:cubicBezTo>
                    <a:pt x="61" y="23"/>
                    <a:pt x="32" y="0"/>
                    <a:pt x="27" y="1"/>
                  </a:cubicBezTo>
                  <a:cubicBezTo>
                    <a:pt x="15" y="4"/>
                    <a:pt x="30" y="19"/>
                    <a:pt x="24" y="19"/>
                  </a:cubicBezTo>
                  <a:cubicBezTo>
                    <a:pt x="0" y="20"/>
                    <a:pt x="60" y="69"/>
                    <a:pt x="84" y="52"/>
                  </a:cubicBezTo>
                  <a:cubicBezTo>
                    <a:pt x="84" y="52"/>
                    <a:pt x="83" y="51"/>
                    <a:pt x="90" y="46"/>
                  </a:cubicBezTo>
                  <a:cubicBezTo>
                    <a:pt x="104" y="36"/>
                    <a:pt x="79" y="29"/>
                    <a:pt x="78" y="29"/>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639"/>
            <p:cNvSpPr/>
            <p:nvPr/>
          </p:nvSpPr>
          <p:spPr bwMode="auto">
            <a:xfrm>
              <a:off x="-8928894" y="-8656638"/>
              <a:ext cx="203200" cy="231775"/>
            </a:xfrm>
            <a:custGeom>
              <a:avLst/>
              <a:gdLst>
                <a:gd name="T0" fmla="*/ 29 w 54"/>
                <a:gd name="T1" fmla="*/ 62 h 62"/>
                <a:gd name="T2" fmla="*/ 42 w 54"/>
                <a:gd name="T3" fmla="*/ 50 h 62"/>
                <a:gd name="T4" fmla="*/ 35 w 54"/>
                <a:gd name="T5" fmla="*/ 44 h 62"/>
                <a:gd name="T6" fmla="*/ 26 w 54"/>
                <a:gd name="T7" fmla="*/ 36 h 62"/>
                <a:gd name="T8" fmla="*/ 30 w 54"/>
                <a:gd name="T9" fmla="*/ 20 h 62"/>
                <a:gd name="T10" fmla="*/ 21 w 54"/>
                <a:gd name="T11" fmla="*/ 16 h 62"/>
                <a:gd name="T12" fmla="*/ 15 w 54"/>
                <a:gd name="T13" fmla="*/ 35 h 62"/>
                <a:gd name="T14" fmla="*/ 10 w 54"/>
                <a:gd name="T15" fmla="*/ 18 h 62"/>
                <a:gd name="T16" fmla="*/ 2 w 54"/>
                <a:gd name="T17" fmla="*/ 21 h 62"/>
                <a:gd name="T18" fmla="*/ 8 w 54"/>
                <a:gd name="T19" fmla="*/ 59 h 62"/>
                <a:gd name="T20" fmla="*/ 8 w 54"/>
                <a:gd name="T21" fmla="*/ 59 h 62"/>
                <a:gd name="T22" fmla="*/ 29 w 54"/>
                <a:gd name="T2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2">
                  <a:moveTo>
                    <a:pt x="29" y="62"/>
                  </a:moveTo>
                  <a:cubicBezTo>
                    <a:pt x="33" y="61"/>
                    <a:pt x="54" y="57"/>
                    <a:pt x="42" y="50"/>
                  </a:cubicBezTo>
                  <a:cubicBezTo>
                    <a:pt x="34" y="44"/>
                    <a:pt x="21" y="60"/>
                    <a:pt x="35" y="44"/>
                  </a:cubicBezTo>
                  <a:cubicBezTo>
                    <a:pt x="40" y="38"/>
                    <a:pt x="53" y="0"/>
                    <a:pt x="26" y="36"/>
                  </a:cubicBezTo>
                  <a:cubicBezTo>
                    <a:pt x="26" y="37"/>
                    <a:pt x="28" y="28"/>
                    <a:pt x="30" y="20"/>
                  </a:cubicBezTo>
                  <a:cubicBezTo>
                    <a:pt x="31" y="14"/>
                    <a:pt x="24" y="6"/>
                    <a:pt x="21" y="16"/>
                  </a:cubicBezTo>
                  <a:cubicBezTo>
                    <a:pt x="17" y="26"/>
                    <a:pt x="15" y="35"/>
                    <a:pt x="15" y="35"/>
                  </a:cubicBezTo>
                  <a:cubicBezTo>
                    <a:pt x="13" y="34"/>
                    <a:pt x="14" y="25"/>
                    <a:pt x="10" y="18"/>
                  </a:cubicBezTo>
                  <a:cubicBezTo>
                    <a:pt x="8" y="15"/>
                    <a:pt x="4" y="12"/>
                    <a:pt x="2" y="21"/>
                  </a:cubicBezTo>
                  <a:cubicBezTo>
                    <a:pt x="0" y="31"/>
                    <a:pt x="1" y="52"/>
                    <a:pt x="8" y="59"/>
                  </a:cubicBezTo>
                  <a:cubicBezTo>
                    <a:pt x="8" y="59"/>
                    <a:pt x="8" y="59"/>
                    <a:pt x="8" y="59"/>
                  </a:cubicBezTo>
                  <a:lnTo>
                    <a:pt x="29" y="62"/>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640"/>
            <p:cNvSpPr/>
            <p:nvPr/>
          </p:nvSpPr>
          <p:spPr bwMode="auto">
            <a:xfrm>
              <a:off x="-9052719" y="-8450263"/>
              <a:ext cx="239713" cy="360363"/>
            </a:xfrm>
            <a:custGeom>
              <a:avLst/>
              <a:gdLst>
                <a:gd name="T0" fmla="*/ 40 w 64"/>
                <a:gd name="T1" fmla="*/ 0 h 96"/>
                <a:gd name="T2" fmla="*/ 0 w 64"/>
                <a:gd name="T3" fmla="*/ 80 h 96"/>
                <a:gd name="T4" fmla="*/ 49 w 64"/>
                <a:gd name="T5" fmla="*/ 92 h 96"/>
                <a:gd name="T6" fmla="*/ 64 w 64"/>
                <a:gd name="T7" fmla="*/ 6 h 96"/>
                <a:gd name="T8" fmla="*/ 40 w 64"/>
                <a:gd name="T9" fmla="*/ 0 h 96"/>
              </a:gdLst>
              <a:ahLst/>
              <a:cxnLst>
                <a:cxn ang="0">
                  <a:pos x="T0" y="T1"/>
                </a:cxn>
                <a:cxn ang="0">
                  <a:pos x="T2" y="T3"/>
                </a:cxn>
                <a:cxn ang="0">
                  <a:pos x="T4" y="T5"/>
                </a:cxn>
                <a:cxn ang="0">
                  <a:pos x="T6" y="T7"/>
                </a:cxn>
                <a:cxn ang="0">
                  <a:pos x="T8" y="T9"/>
                </a:cxn>
              </a:cxnLst>
              <a:rect l="0" t="0" r="r" b="b"/>
              <a:pathLst>
                <a:path w="64" h="96">
                  <a:moveTo>
                    <a:pt x="40" y="0"/>
                  </a:moveTo>
                  <a:cubicBezTo>
                    <a:pt x="27" y="28"/>
                    <a:pt x="14" y="52"/>
                    <a:pt x="0" y="80"/>
                  </a:cubicBezTo>
                  <a:cubicBezTo>
                    <a:pt x="13" y="91"/>
                    <a:pt x="39" y="96"/>
                    <a:pt x="49" y="92"/>
                  </a:cubicBezTo>
                  <a:cubicBezTo>
                    <a:pt x="51" y="84"/>
                    <a:pt x="59" y="7"/>
                    <a:pt x="64" y="6"/>
                  </a:cubicBezTo>
                  <a:lnTo>
                    <a:pt x="40" y="0"/>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641"/>
            <p:cNvSpPr/>
            <p:nvPr/>
          </p:nvSpPr>
          <p:spPr bwMode="auto">
            <a:xfrm>
              <a:off x="-7473156" y="-9126538"/>
              <a:ext cx="139700" cy="139700"/>
            </a:xfrm>
            <a:custGeom>
              <a:avLst/>
              <a:gdLst>
                <a:gd name="T0" fmla="*/ 20 w 37"/>
                <a:gd name="T1" fmla="*/ 1 h 37"/>
                <a:gd name="T2" fmla="*/ 36 w 37"/>
                <a:gd name="T3" fmla="*/ 20 h 37"/>
                <a:gd name="T4" fmla="*/ 17 w 37"/>
                <a:gd name="T5" fmla="*/ 36 h 37"/>
                <a:gd name="T6" fmla="*/ 1 w 37"/>
                <a:gd name="T7" fmla="*/ 16 h 37"/>
                <a:gd name="T8" fmla="*/ 20 w 37"/>
                <a:gd name="T9" fmla="*/ 1 h 37"/>
              </a:gdLst>
              <a:ahLst/>
              <a:cxnLst>
                <a:cxn ang="0">
                  <a:pos x="T0" y="T1"/>
                </a:cxn>
                <a:cxn ang="0">
                  <a:pos x="T2" y="T3"/>
                </a:cxn>
                <a:cxn ang="0">
                  <a:pos x="T4" y="T5"/>
                </a:cxn>
                <a:cxn ang="0">
                  <a:pos x="T6" y="T7"/>
                </a:cxn>
                <a:cxn ang="0">
                  <a:pos x="T8" y="T9"/>
                </a:cxn>
              </a:cxnLst>
              <a:rect l="0" t="0" r="r" b="b"/>
              <a:pathLst>
                <a:path w="37" h="37">
                  <a:moveTo>
                    <a:pt x="20" y="1"/>
                  </a:moveTo>
                  <a:cubicBezTo>
                    <a:pt x="30" y="2"/>
                    <a:pt x="37" y="10"/>
                    <a:pt x="36" y="20"/>
                  </a:cubicBezTo>
                  <a:cubicBezTo>
                    <a:pt x="35" y="30"/>
                    <a:pt x="26" y="37"/>
                    <a:pt x="17" y="36"/>
                  </a:cubicBezTo>
                  <a:cubicBezTo>
                    <a:pt x="7" y="35"/>
                    <a:pt x="0" y="26"/>
                    <a:pt x="1" y="16"/>
                  </a:cubicBezTo>
                  <a:cubicBezTo>
                    <a:pt x="2" y="7"/>
                    <a:pt x="10" y="0"/>
                    <a:pt x="20" y="1"/>
                  </a:cubicBez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642"/>
            <p:cNvSpPr/>
            <p:nvPr/>
          </p:nvSpPr>
          <p:spPr bwMode="auto">
            <a:xfrm>
              <a:off x="-7442994" y="-9099551"/>
              <a:ext cx="93663" cy="93663"/>
            </a:xfrm>
            <a:custGeom>
              <a:avLst/>
              <a:gdLst>
                <a:gd name="T0" fmla="*/ 14 w 25"/>
                <a:gd name="T1" fmla="*/ 1 h 25"/>
                <a:gd name="T2" fmla="*/ 24 w 25"/>
                <a:gd name="T3" fmla="*/ 14 h 25"/>
                <a:gd name="T4" fmla="*/ 11 w 25"/>
                <a:gd name="T5" fmla="*/ 24 h 25"/>
                <a:gd name="T6" fmla="*/ 1 w 25"/>
                <a:gd name="T7" fmla="*/ 11 h 25"/>
                <a:gd name="T8" fmla="*/ 14 w 25"/>
                <a:gd name="T9" fmla="*/ 1 h 25"/>
              </a:gdLst>
              <a:ahLst/>
              <a:cxnLst>
                <a:cxn ang="0">
                  <a:pos x="T0" y="T1"/>
                </a:cxn>
                <a:cxn ang="0">
                  <a:pos x="T2" y="T3"/>
                </a:cxn>
                <a:cxn ang="0">
                  <a:pos x="T4" y="T5"/>
                </a:cxn>
                <a:cxn ang="0">
                  <a:pos x="T6" y="T7"/>
                </a:cxn>
                <a:cxn ang="0">
                  <a:pos x="T8" y="T9"/>
                </a:cxn>
              </a:cxnLst>
              <a:rect l="0" t="0" r="r" b="b"/>
              <a:pathLst>
                <a:path w="25" h="25">
                  <a:moveTo>
                    <a:pt x="14" y="1"/>
                  </a:moveTo>
                  <a:cubicBezTo>
                    <a:pt x="20" y="2"/>
                    <a:pt x="25" y="7"/>
                    <a:pt x="24" y="14"/>
                  </a:cubicBezTo>
                  <a:cubicBezTo>
                    <a:pt x="24" y="20"/>
                    <a:pt x="18" y="25"/>
                    <a:pt x="11" y="24"/>
                  </a:cubicBezTo>
                  <a:cubicBezTo>
                    <a:pt x="5" y="24"/>
                    <a:pt x="0" y="18"/>
                    <a:pt x="1" y="11"/>
                  </a:cubicBezTo>
                  <a:cubicBezTo>
                    <a:pt x="1" y="5"/>
                    <a:pt x="7" y="0"/>
                    <a:pt x="14" y="1"/>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3643"/>
            <p:cNvSpPr/>
            <p:nvPr/>
          </p:nvSpPr>
          <p:spPr bwMode="auto">
            <a:xfrm>
              <a:off x="-10257631" y="-7381876"/>
              <a:ext cx="1576388" cy="1208088"/>
            </a:xfrm>
            <a:custGeom>
              <a:avLst/>
              <a:gdLst>
                <a:gd name="T0" fmla="*/ 2 w 993"/>
                <a:gd name="T1" fmla="*/ 487 h 761"/>
                <a:gd name="T2" fmla="*/ 0 w 993"/>
                <a:gd name="T3" fmla="*/ 489 h 761"/>
                <a:gd name="T4" fmla="*/ 740 w 993"/>
                <a:gd name="T5" fmla="*/ 761 h 761"/>
                <a:gd name="T6" fmla="*/ 745 w 993"/>
                <a:gd name="T7" fmla="*/ 759 h 761"/>
                <a:gd name="T8" fmla="*/ 993 w 993"/>
                <a:gd name="T9" fmla="*/ 222 h 761"/>
                <a:gd name="T10" fmla="*/ 993 w 993"/>
                <a:gd name="T11" fmla="*/ 218 h 761"/>
                <a:gd name="T12" fmla="*/ 213 w 993"/>
                <a:gd name="T13" fmla="*/ 0 h 761"/>
                <a:gd name="T14" fmla="*/ 210 w 993"/>
                <a:gd name="T15" fmla="*/ 3 h 761"/>
                <a:gd name="T16" fmla="*/ 0 w 993"/>
                <a:gd name="T17" fmla="*/ 485 h 761"/>
                <a:gd name="T18" fmla="*/ 0 w 993"/>
                <a:gd name="T19" fmla="*/ 489 h 761"/>
                <a:gd name="T20" fmla="*/ 2 w 993"/>
                <a:gd name="T21" fmla="*/ 487 h 761"/>
                <a:gd name="T22" fmla="*/ 5 w 993"/>
                <a:gd name="T23" fmla="*/ 487 h 761"/>
                <a:gd name="T24" fmla="*/ 215 w 993"/>
                <a:gd name="T25" fmla="*/ 7 h 761"/>
                <a:gd name="T26" fmla="*/ 988 w 993"/>
                <a:gd name="T27" fmla="*/ 222 h 761"/>
                <a:gd name="T28" fmla="*/ 740 w 993"/>
                <a:gd name="T29" fmla="*/ 754 h 761"/>
                <a:gd name="T30" fmla="*/ 2 w 993"/>
                <a:gd name="T31" fmla="*/ 482 h 761"/>
                <a:gd name="T32" fmla="*/ 2 w 993"/>
                <a:gd name="T33" fmla="*/ 487 h 761"/>
                <a:gd name="T34" fmla="*/ 5 w 993"/>
                <a:gd name="T35" fmla="*/ 487 h 761"/>
                <a:gd name="T36" fmla="*/ 2 w 993"/>
                <a:gd name="T37" fmla="*/ 487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3" h="761">
                  <a:moveTo>
                    <a:pt x="2" y="487"/>
                  </a:moveTo>
                  <a:lnTo>
                    <a:pt x="0" y="489"/>
                  </a:lnTo>
                  <a:lnTo>
                    <a:pt x="740" y="761"/>
                  </a:lnTo>
                  <a:lnTo>
                    <a:pt x="745" y="759"/>
                  </a:lnTo>
                  <a:lnTo>
                    <a:pt x="993" y="222"/>
                  </a:lnTo>
                  <a:lnTo>
                    <a:pt x="993" y="218"/>
                  </a:lnTo>
                  <a:lnTo>
                    <a:pt x="213" y="0"/>
                  </a:lnTo>
                  <a:lnTo>
                    <a:pt x="210" y="3"/>
                  </a:lnTo>
                  <a:lnTo>
                    <a:pt x="0" y="485"/>
                  </a:lnTo>
                  <a:lnTo>
                    <a:pt x="0" y="489"/>
                  </a:lnTo>
                  <a:lnTo>
                    <a:pt x="2" y="487"/>
                  </a:lnTo>
                  <a:lnTo>
                    <a:pt x="5" y="487"/>
                  </a:lnTo>
                  <a:lnTo>
                    <a:pt x="215" y="7"/>
                  </a:lnTo>
                  <a:lnTo>
                    <a:pt x="988" y="222"/>
                  </a:lnTo>
                  <a:lnTo>
                    <a:pt x="740" y="754"/>
                  </a:lnTo>
                  <a:lnTo>
                    <a:pt x="2" y="482"/>
                  </a:lnTo>
                  <a:lnTo>
                    <a:pt x="2" y="487"/>
                  </a:lnTo>
                  <a:lnTo>
                    <a:pt x="5" y="487"/>
                  </a:lnTo>
                  <a:lnTo>
                    <a:pt x="2" y="487"/>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3644"/>
            <p:cNvSpPr/>
            <p:nvPr/>
          </p:nvSpPr>
          <p:spPr bwMode="auto">
            <a:xfrm>
              <a:off x="-9608344" y="-6327776"/>
              <a:ext cx="1295400" cy="547688"/>
            </a:xfrm>
            <a:custGeom>
              <a:avLst/>
              <a:gdLst>
                <a:gd name="T0" fmla="*/ 345 w 345"/>
                <a:gd name="T1" fmla="*/ 6 h 146"/>
                <a:gd name="T2" fmla="*/ 247 w 345"/>
                <a:gd name="T3" fmla="*/ 0 h 146"/>
                <a:gd name="T4" fmla="*/ 124 w 345"/>
                <a:gd name="T5" fmla="*/ 86 h 146"/>
                <a:gd name="T6" fmla="*/ 24 w 345"/>
                <a:gd name="T7" fmla="*/ 99 h 146"/>
                <a:gd name="T8" fmla="*/ 135 w 345"/>
                <a:gd name="T9" fmla="*/ 137 h 146"/>
                <a:gd name="T10" fmla="*/ 345 w 345"/>
                <a:gd name="T11" fmla="*/ 6 h 146"/>
              </a:gdLst>
              <a:ahLst/>
              <a:cxnLst>
                <a:cxn ang="0">
                  <a:pos x="T0" y="T1"/>
                </a:cxn>
                <a:cxn ang="0">
                  <a:pos x="T2" y="T3"/>
                </a:cxn>
                <a:cxn ang="0">
                  <a:pos x="T4" y="T5"/>
                </a:cxn>
                <a:cxn ang="0">
                  <a:pos x="T6" y="T7"/>
                </a:cxn>
                <a:cxn ang="0">
                  <a:pos x="T8" y="T9"/>
                </a:cxn>
                <a:cxn ang="0">
                  <a:pos x="T10" y="T11"/>
                </a:cxn>
              </a:cxnLst>
              <a:rect l="0" t="0" r="r" b="b"/>
              <a:pathLst>
                <a:path w="345" h="146">
                  <a:moveTo>
                    <a:pt x="345" y="6"/>
                  </a:moveTo>
                  <a:cubicBezTo>
                    <a:pt x="247" y="0"/>
                    <a:pt x="247" y="0"/>
                    <a:pt x="247" y="0"/>
                  </a:cubicBezTo>
                  <a:cubicBezTo>
                    <a:pt x="217" y="16"/>
                    <a:pt x="197" y="41"/>
                    <a:pt x="124" y="86"/>
                  </a:cubicBezTo>
                  <a:cubicBezTo>
                    <a:pt x="97" y="102"/>
                    <a:pt x="74" y="110"/>
                    <a:pt x="24" y="99"/>
                  </a:cubicBezTo>
                  <a:cubicBezTo>
                    <a:pt x="0" y="93"/>
                    <a:pt x="97" y="146"/>
                    <a:pt x="135" y="137"/>
                  </a:cubicBezTo>
                  <a:cubicBezTo>
                    <a:pt x="154" y="133"/>
                    <a:pt x="291" y="47"/>
                    <a:pt x="345"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3645"/>
            <p:cNvSpPr/>
            <p:nvPr/>
          </p:nvSpPr>
          <p:spPr bwMode="auto">
            <a:xfrm>
              <a:off x="-9619456" y="-6350001"/>
              <a:ext cx="1295400" cy="550863"/>
            </a:xfrm>
            <a:custGeom>
              <a:avLst/>
              <a:gdLst>
                <a:gd name="T0" fmla="*/ 345 w 345"/>
                <a:gd name="T1" fmla="*/ 7 h 147"/>
                <a:gd name="T2" fmla="*/ 247 w 345"/>
                <a:gd name="T3" fmla="*/ 0 h 147"/>
                <a:gd name="T4" fmla="*/ 124 w 345"/>
                <a:gd name="T5" fmla="*/ 86 h 147"/>
                <a:gd name="T6" fmla="*/ 24 w 345"/>
                <a:gd name="T7" fmla="*/ 100 h 147"/>
                <a:gd name="T8" fmla="*/ 134 w 345"/>
                <a:gd name="T9" fmla="*/ 138 h 147"/>
                <a:gd name="T10" fmla="*/ 345 w 345"/>
                <a:gd name="T11" fmla="*/ 7 h 147"/>
              </a:gdLst>
              <a:ahLst/>
              <a:cxnLst>
                <a:cxn ang="0">
                  <a:pos x="T0" y="T1"/>
                </a:cxn>
                <a:cxn ang="0">
                  <a:pos x="T2" y="T3"/>
                </a:cxn>
                <a:cxn ang="0">
                  <a:pos x="T4" y="T5"/>
                </a:cxn>
                <a:cxn ang="0">
                  <a:pos x="T6" y="T7"/>
                </a:cxn>
                <a:cxn ang="0">
                  <a:pos x="T8" y="T9"/>
                </a:cxn>
                <a:cxn ang="0">
                  <a:pos x="T10" y="T11"/>
                </a:cxn>
              </a:cxnLst>
              <a:rect l="0" t="0" r="r" b="b"/>
              <a:pathLst>
                <a:path w="345" h="147">
                  <a:moveTo>
                    <a:pt x="345" y="7"/>
                  </a:moveTo>
                  <a:cubicBezTo>
                    <a:pt x="247" y="0"/>
                    <a:pt x="247" y="0"/>
                    <a:pt x="247" y="0"/>
                  </a:cubicBezTo>
                  <a:cubicBezTo>
                    <a:pt x="217" y="17"/>
                    <a:pt x="197" y="42"/>
                    <a:pt x="124" y="86"/>
                  </a:cubicBezTo>
                  <a:cubicBezTo>
                    <a:pt x="97" y="103"/>
                    <a:pt x="74" y="111"/>
                    <a:pt x="24" y="100"/>
                  </a:cubicBezTo>
                  <a:cubicBezTo>
                    <a:pt x="0" y="94"/>
                    <a:pt x="96" y="147"/>
                    <a:pt x="134" y="138"/>
                  </a:cubicBezTo>
                  <a:cubicBezTo>
                    <a:pt x="154" y="134"/>
                    <a:pt x="291" y="47"/>
                    <a:pt x="345" y="7"/>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3646"/>
            <p:cNvSpPr/>
            <p:nvPr/>
          </p:nvSpPr>
          <p:spPr bwMode="auto">
            <a:xfrm>
              <a:off x="-10208419" y="-6567488"/>
              <a:ext cx="1290638" cy="550863"/>
            </a:xfrm>
            <a:custGeom>
              <a:avLst/>
              <a:gdLst>
                <a:gd name="T0" fmla="*/ 344 w 344"/>
                <a:gd name="T1" fmla="*/ 7 h 147"/>
                <a:gd name="T2" fmla="*/ 247 w 344"/>
                <a:gd name="T3" fmla="*/ 0 h 147"/>
                <a:gd name="T4" fmla="*/ 124 w 344"/>
                <a:gd name="T5" fmla="*/ 86 h 147"/>
                <a:gd name="T6" fmla="*/ 24 w 344"/>
                <a:gd name="T7" fmla="*/ 100 h 147"/>
                <a:gd name="T8" fmla="*/ 134 w 344"/>
                <a:gd name="T9" fmla="*/ 138 h 147"/>
                <a:gd name="T10" fmla="*/ 344 w 344"/>
                <a:gd name="T11" fmla="*/ 7 h 147"/>
              </a:gdLst>
              <a:ahLst/>
              <a:cxnLst>
                <a:cxn ang="0">
                  <a:pos x="T0" y="T1"/>
                </a:cxn>
                <a:cxn ang="0">
                  <a:pos x="T2" y="T3"/>
                </a:cxn>
                <a:cxn ang="0">
                  <a:pos x="T4" y="T5"/>
                </a:cxn>
                <a:cxn ang="0">
                  <a:pos x="T6" y="T7"/>
                </a:cxn>
                <a:cxn ang="0">
                  <a:pos x="T8" y="T9"/>
                </a:cxn>
                <a:cxn ang="0">
                  <a:pos x="T10" y="T11"/>
                </a:cxn>
              </a:cxnLst>
              <a:rect l="0" t="0" r="r" b="b"/>
              <a:pathLst>
                <a:path w="344" h="147">
                  <a:moveTo>
                    <a:pt x="344" y="7"/>
                  </a:moveTo>
                  <a:cubicBezTo>
                    <a:pt x="247" y="0"/>
                    <a:pt x="247" y="0"/>
                    <a:pt x="247" y="0"/>
                  </a:cubicBezTo>
                  <a:cubicBezTo>
                    <a:pt x="216" y="17"/>
                    <a:pt x="197" y="42"/>
                    <a:pt x="124" y="86"/>
                  </a:cubicBezTo>
                  <a:cubicBezTo>
                    <a:pt x="97" y="103"/>
                    <a:pt x="73" y="111"/>
                    <a:pt x="24" y="100"/>
                  </a:cubicBezTo>
                  <a:cubicBezTo>
                    <a:pt x="0" y="94"/>
                    <a:pt x="96" y="147"/>
                    <a:pt x="134" y="138"/>
                  </a:cubicBezTo>
                  <a:cubicBezTo>
                    <a:pt x="153" y="134"/>
                    <a:pt x="290" y="47"/>
                    <a:pt x="344" y="7"/>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3647"/>
            <p:cNvSpPr/>
            <p:nvPr/>
          </p:nvSpPr>
          <p:spPr bwMode="auto">
            <a:xfrm>
              <a:off x="-10219531" y="-6586538"/>
              <a:ext cx="1290638" cy="547688"/>
            </a:xfrm>
            <a:custGeom>
              <a:avLst/>
              <a:gdLst>
                <a:gd name="T0" fmla="*/ 344 w 344"/>
                <a:gd name="T1" fmla="*/ 6 h 146"/>
                <a:gd name="T2" fmla="*/ 247 w 344"/>
                <a:gd name="T3" fmla="*/ 0 h 146"/>
                <a:gd name="T4" fmla="*/ 123 w 344"/>
                <a:gd name="T5" fmla="*/ 86 h 146"/>
                <a:gd name="T6" fmla="*/ 24 w 344"/>
                <a:gd name="T7" fmla="*/ 99 h 146"/>
                <a:gd name="T8" fmla="*/ 134 w 344"/>
                <a:gd name="T9" fmla="*/ 138 h 146"/>
                <a:gd name="T10" fmla="*/ 344 w 344"/>
                <a:gd name="T11" fmla="*/ 6 h 146"/>
              </a:gdLst>
              <a:ahLst/>
              <a:cxnLst>
                <a:cxn ang="0">
                  <a:pos x="T0" y="T1"/>
                </a:cxn>
                <a:cxn ang="0">
                  <a:pos x="T2" y="T3"/>
                </a:cxn>
                <a:cxn ang="0">
                  <a:pos x="T4" y="T5"/>
                </a:cxn>
                <a:cxn ang="0">
                  <a:pos x="T6" y="T7"/>
                </a:cxn>
                <a:cxn ang="0">
                  <a:pos x="T8" y="T9"/>
                </a:cxn>
                <a:cxn ang="0">
                  <a:pos x="T10" y="T11"/>
                </a:cxn>
              </a:cxnLst>
              <a:rect l="0" t="0" r="r" b="b"/>
              <a:pathLst>
                <a:path w="344" h="146">
                  <a:moveTo>
                    <a:pt x="344" y="6"/>
                  </a:moveTo>
                  <a:cubicBezTo>
                    <a:pt x="247" y="0"/>
                    <a:pt x="247" y="0"/>
                    <a:pt x="247" y="0"/>
                  </a:cubicBezTo>
                  <a:cubicBezTo>
                    <a:pt x="216" y="17"/>
                    <a:pt x="197" y="42"/>
                    <a:pt x="123" y="86"/>
                  </a:cubicBezTo>
                  <a:cubicBezTo>
                    <a:pt x="96" y="102"/>
                    <a:pt x="73" y="110"/>
                    <a:pt x="24" y="99"/>
                  </a:cubicBezTo>
                  <a:cubicBezTo>
                    <a:pt x="0" y="94"/>
                    <a:pt x="96" y="146"/>
                    <a:pt x="134" y="138"/>
                  </a:cubicBezTo>
                  <a:cubicBezTo>
                    <a:pt x="153" y="133"/>
                    <a:pt x="290" y="47"/>
                    <a:pt x="344"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3648"/>
            <p:cNvSpPr/>
            <p:nvPr/>
          </p:nvSpPr>
          <p:spPr bwMode="auto">
            <a:xfrm>
              <a:off x="-9124156" y="-7842251"/>
              <a:ext cx="1733550" cy="1792288"/>
            </a:xfrm>
            <a:custGeom>
              <a:avLst/>
              <a:gdLst>
                <a:gd name="T0" fmla="*/ 0 w 462"/>
                <a:gd name="T1" fmla="*/ 441 h 478"/>
                <a:gd name="T2" fmla="*/ 107 w 462"/>
                <a:gd name="T3" fmla="*/ 208 h 478"/>
                <a:gd name="T4" fmla="*/ 129 w 462"/>
                <a:gd name="T5" fmla="*/ 289 h 478"/>
                <a:gd name="T6" fmla="*/ 294 w 462"/>
                <a:gd name="T7" fmla="*/ 216 h 478"/>
                <a:gd name="T8" fmla="*/ 316 w 462"/>
                <a:gd name="T9" fmla="*/ 80 h 478"/>
                <a:gd name="T10" fmla="*/ 379 w 462"/>
                <a:gd name="T11" fmla="*/ 47 h 478"/>
                <a:gd name="T12" fmla="*/ 458 w 462"/>
                <a:gd name="T13" fmla="*/ 28 h 478"/>
                <a:gd name="T14" fmla="*/ 419 w 462"/>
                <a:gd name="T15" fmla="*/ 131 h 478"/>
                <a:gd name="T16" fmla="*/ 385 w 462"/>
                <a:gd name="T17" fmla="*/ 234 h 478"/>
                <a:gd name="T18" fmla="*/ 170 w 462"/>
                <a:gd name="T19" fmla="*/ 461 h 478"/>
                <a:gd name="T20" fmla="*/ 55 w 462"/>
                <a:gd name="T21" fmla="*/ 464 h 478"/>
                <a:gd name="T22" fmla="*/ 0 w 462"/>
                <a:gd name="T23" fmla="*/ 4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7" y="208"/>
                    <a:pt x="107" y="208"/>
                    <a:pt x="107" y="208"/>
                  </a:cubicBezTo>
                  <a:cubicBezTo>
                    <a:pt x="82" y="256"/>
                    <a:pt x="82" y="269"/>
                    <a:pt x="129" y="289"/>
                  </a:cubicBezTo>
                  <a:cubicBezTo>
                    <a:pt x="169" y="306"/>
                    <a:pt x="262" y="243"/>
                    <a:pt x="294" y="216"/>
                  </a:cubicBezTo>
                  <a:cubicBezTo>
                    <a:pt x="379" y="141"/>
                    <a:pt x="312" y="113"/>
                    <a:pt x="316" y="80"/>
                  </a:cubicBezTo>
                  <a:cubicBezTo>
                    <a:pt x="318" y="68"/>
                    <a:pt x="338" y="69"/>
                    <a:pt x="379" y="47"/>
                  </a:cubicBezTo>
                  <a:cubicBezTo>
                    <a:pt x="427" y="22"/>
                    <a:pt x="454" y="0"/>
                    <a:pt x="458" y="28"/>
                  </a:cubicBezTo>
                  <a:cubicBezTo>
                    <a:pt x="462" y="58"/>
                    <a:pt x="447" y="88"/>
                    <a:pt x="419" y="131"/>
                  </a:cubicBezTo>
                  <a:cubicBezTo>
                    <a:pt x="409" y="146"/>
                    <a:pt x="392" y="165"/>
                    <a:pt x="385" y="234"/>
                  </a:cubicBezTo>
                  <a:cubicBezTo>
                    <a:pt x="374" y="356"/>
                    <a:pt x="256" y="436"/>
                    <a:pt x="170" y="461"/>
                  </a:cubicBezTo>
                  <a:cubicBezTo>
                    <a:pt x="117" y="478"/>
                    <a:pt x="76" y="466"/>
                    <a:pt x="55" y="464"/>
                  </a:cubicBezTo>
                  <a:lnTo>
                    <a:pt x="0" y="441"/>
                  </a:ln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3649"/>
            <p:cNvSpPr/>
            <p:nvPr/>
          </p:nvSpPr>
          <p:spPr bwMode="auto">
            <a:xfrm>
              <a:off x="-9079706" y="-7835901"/>
              <a:ext cx="1735138" cy="1793875"/>
            </a:xfrm>
            <a:custGeom>
              <a:avLst/>
              <a:gdLst>
                <a:gd name="T0" fmla="*/ 0 w 462"/>
                <a:gd name="T1" fmla="*/ 441 h 478"/>
                <a:gd name="T2" fmla="*/ 106 w 462"/>
                <a:gd name="T3" fmla="*/ 208 h 478"/>
                <a:gd name="T4" fmla="*/ 128 w 462"/>
                <a:gd name="T5" fmla="*/ 289 h 478"/>
                <a:gd name="T6" fmla="*/ 293 w 462"/>
                <a:gd name="T7" fmla="*/ 215 h 478"/>
                <a:gd name="T8" fmla="*/ 316 w 462"/>
                <a:gd name="T9" fmla="*/ 80 h 478"/>
                <a:gd name="T10" fmla="*/ 378 w 462"/>
                <a:gd name="T11" fmla="*/ 47 h 478"/>
                <a:gd name="T12" fmla="*/ 458 w 462"/>
                <a:gd name="T13" fmla="*/ 28 h 478"/>
                <a:gd name="T14" fmla="*/ 418 w 462"/>
                <a:gd name="T15" fmla="*/ 131 h 478"/>
                <a:gd name="T16" fmla="*/ 385 w 462"/>
                <a:gd name="T17" fmla="*/ 234 h 478"/>
                <a:gd name="T18" fmla="*/ 170 w 462"/>
                <a:gd name="T19" fmla="*/ 461 h 478"/>
                <a:gd name="T20" fmla="*/ 54 w 462"/>
                <a:gd name="T21" fmla="*/ 464 h 478"/>
                <a:gd name="T22" fmla="*/ 0 w 462"/>
                <a:gd name="T23" fmla="*/ 4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6" y="208"/>
                    <a:pt x="106" y="208"/>
                    <a:pt x="106" y="208"/>
                  </a:cubicBezTo>
                  <a:cubicBezTo>
                    <a:pt x="82" y="256"/>
                    <a:pt x="82" y="269"/>
                    <a:pt x="128" y="289"/>
                  </a:cubicBezTo>
                  <a:cubicBezTo>
                    <a:pt x="168" y="306"/>
                    <a:pt x="261" y="243"/>
                    <a:pt x="293" y="215"/>
                  </a:cubicBezTo>
                  <a:cubicBezTo>
                    <a:pt x="379" y="141"/>
                    <a:pt x="311" y="113"/>
                    <a:pt x="316" y="80"/>
                  </a:cubicBezTo>
                  <a:cubicBezTo>
                    <a:pt x="317" y="68"/>
                    <a:pt x="338" y="69"/>
                    <a:pt x="378" y="47"/>
                  </a:cubicBezTo>
                  <a:cubicBezTo>
                    <a:pt x="426" y="22"/>
                    <a:pt x="454" y="0"/>
                    <a:pt x="458" y="28"/>
                  </a:cubicBezTo>
                  <a:cubicBezTo>
                    <a:pt x="462" y="58"/>
                    <a:pt x="447" y="88"/>
                    <a:pt x="418" y="131"/>
                  </a:cubicBezTo>
                  <a:cubicBezTo>
                    <a:pt x="408" y="146"/>
                    <a:pt x="391" y="165"/>
                    <a:pt x="385" y="234"/>
                  </a:cubicBezTo>
                  <a:cubicBezTo>
                    <a:pt x="373" y="356"/>
                    <a:pt x="255" y="436"/>
                    <a:pt x="170" y="461"/>
                  </a:cubicBezTo>
                  <a:cubicBezTo>
                    <a:pt x="116" y="478"/>
                    <a:pt x="76" y="466"/>
                    <a:pt x="54" y="464"/>
                  </a:cubicBezTo>
                  <a:lnTo>
                    <a:pt x="0" y="441"/>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3650"/>
            <p:cNvSpPr/>
            <p:nvPr/>
          </p:nvSpPr>
          <p:spPr bwMode="auto">
            <a:xfrm>
              <a:off x="-10310019" y="-7580313"/>
              <a:ext cx="1812925" cy="1450975"/>
            </a:xfrm>
            <a:custGeom>
              <a:avLst/>
              <a:gdLst>
                <a:gd name="T0" fmla="*/ 470 w 483"/>
                <a:gd name="T1" fmla="*/ 93 h 387"/>
                <a:gd name="T2" fmla="*/ 77 w 483"/>
                <a:gd name="T3" fmla="*/ 0 h 387"/>
                <a:gd name="T4" fmla="*/ 68 w 483"/>
                <a:gd name="T5" fmla="*/ 4 h 387"/>
                <a:gd name="T6" fmla="*/ 5 w 483"/>
                <a:gd name="T7" fmla="*/ 238 h 387"/>
                <a:gd name="T8" fmla="*/ 378 w 483"/>
                <a:gd name="T9" fmla="*/ 377 h 387"/>
                <a:gd name="T10" fmla="*/ 469 w 483"/>
                <a:gd name="T11" fmla="*/ 136 h 387"/>
                <a:gd name="T12" fmla="*/ 470 w 483"/>
                <a:gd name="T13" fmla="*/ 93 h 387"/>
              </a:gdLst>
              <a:ahLst/>
              <a:cxnLst>
                <a:cxn ang="0">
                  <a:pos x="T0" y="T1"/>
                </a:cxn>
                <a:cxn ang="0">
                  <a:pos x="T2" y="T3"/>
                </a:cxn>
                <a:cxn ang="0">
                  <a:pos x="T4" y="T5"/>
                </a:cxn>
                <a:cxn ang="0">
                  <a:pos x="T6" y="T7"/>
                </a:cxn>
                <a:cxn ang="0">
                  <a:pos x="T8" y="T9"/>
                </a:cxn>
                <a:cxn ang="0">
                  <a:pos x="T10" y="T11"/>
                </a:cxn>
                <a:cxn ang="0">
                  <a:pos x="T12" y="T13"/>
                </a:cxn>
              </a:cxnLst>
              <a:rect l="0" t="0" r="r" b="b"/>
              <a:pathLst>
                <a:path w="483" h="387">
                  <a:moveTo>
                    <a:pt x="470" y="93"/>
                  </a:moveTo>
                  <a:cubicBezTo>
                    <a:pt x="389" y="116"/>
                    <a:pt x="126" y="45"/>
                    <a:pt x="77" y="0"/>
                  </a:cubicBezTo>
                  <a:cubicBezTo>
                    <a:pt x="68" y="4"/>
                    <a:pt x="68" y="4"/>
                    <a:pt x="68" y="4"/>
                  </a:cubicBezTo>
                  <a:cubicBezTo>
                    <a:pt x="110" y="112"/>
                    <a:pt x="13" y="132"/>
                    <a:pt x="5" y="238"/>
                  </a:cubicBezTo>
                  <a:cubicBezTo>
                    <a:pt x="0" y="306"/>
                    <a:pt x="390" y="387"/>
                    <a:pt x="378" y="377"/>
                  </a:cubicBezTo>
                  <a:cubicBezTo>
                    <a:pt x="309" y="315"/>
                    <a:pt x="429" y="183"/>
                    <a:pt x="469" y="136"/>
                  </a:cubicBezTo>
                  <a:cubicBezTo>
                    <a:pt x="483" y="119"/>
                    <a:pt x="477" y="101"/>
                    <a:pt x="470" y="93"/>
                  </a:cubicBez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3651"/>
            <p:cNvSpPr/>
            <p:nvPr/>
          </p:nvSpPr>
          <p:spPr bwMode="auto">
            <a:xfrm>
              <a:off x="-10354469" y="-7572376"/>
              <a:ext cx="1811338" cy="1525588"/>
            </a:xfrm>
            <a:custGeom>
              <a:avLst/>
              <a:gdLst>
                <a:gd name="T0" fmla="*/ 472 w 483"/>
                <a:gd name="T1" fmla="*/ 99 h 407"/>
                <a:gd name="T2" fmla="*/ 82 w 483"/>
                <a:gd name="T3" fmla="*/ 0 h 407"/>
                <a:gd name="T4" fmla="*/ 77 w 483"/>
                <a:gd name="T5" fmla="*/ 3 h 407"/>
                <a:gd name="T6" fmla="*/ 5 w 483"/>
                <a:gd name="T7" fmla="*/ 239 h 407"/>
                <a:gd name="T8" fmla="*/ 425 w 483"/>
                <a:gd name="T9" fmla="*/ 399 h 407"/>
                <a:gd name="T10" fmla="*/ 469 w 483"/>
                <a:gd name="T11" fmla="*/ 137 h 407"/>
                <a:gd name="T12" fmla="*/ 472 w 483"/>
                <a:gd name="T13" fmla="*/ 99 h 407"/>
              </a:gdLst>
              <a:ahLst/>
              <a:cxnLst>
                <a:cxn ang="0">
                  <a:pos x="T0" y="T1"/>
                </a:cxn>
                <a:cxn ang="0">
                  <a:pos x="T2" y="T3"/>
                </a:cxn>
                <a:cxn ang="0">
                  <a:pos x="T4" y="T5"/>
                </a:cxn>
                <a:cxn ang="0">
                  <a:pos x="T6" y="T7"/>
                </a:cxn>
                <a:cxn ang="0">
                  <a:pos x="T8" y="T9"/>
                </a:cxn>
                <a:cxn ang="0">
                  <a:pos x="T10" y="T11"/>
                </a:cxn>
                <a:cxn ang="0">
                  <a:pos x="T12" y="T13"/>
                </a:cxn>
              </a:cxnLst>
              <a:rect l="0" t="0" r="r" b="b"/>
              <a:pathLst>
                <a:path w="483" h="407">
                  <a:moveTo>
                    <a:pt x="472" y="99"/>
                  </a:moveTo>
                  <a:cubicBezTo>
                    <a:pt x="391" y="122"/>
                    <a:pt x="131" y="45"/>
                    <a:pt x="82" y="0"/>
                  </a:cubicBezTo>
                  <a:cubicBezTo>
                    <a:pt x="77" y="3"/>
                    <a:pt x="77" y="3"/>
                    <a:pt x="77" y="3"/>
                  </a:cubicBezTo>
                  <a:cubicBezTo>
                    <a:pt x="119" y="111"/>
                    <a:pt x="13" y="133"/>
                    <a:pt x="5" y="239"/>
                  </a:cubicBezTo>
                  <a:cubicBezTo>
                    <a:pt x="0" y="307"/>
                    <a:pt x="439" y="407"/>
                    <a:pt x="425" y="399"/>
                  </a:cubicBezTo>
                  <a:cubicBezTo>
                    <a:pt x="331" y="343"/>
                    <a:pt x="429" y="184"/>
                    <a:pt x="469" y="137"/>
                  </a:cubicBezTo>
                  <a:cubicBezTo>
                    <a:pt x="483" y="120"/>
                    <a:pt x="479" y="107"/>
                    <a:pt x="472" y="99"/>
                  </a:cubicBez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3652"/>
            <p:cNvSpPr/>
            <p:nvPr/>
          </p:nvSpPr>
          <p:spPr bwMode="auto">
            <a:xfrm>
              <a:off x="-8906669" y="-7778751"/>
              <a:ext cx="1543050" cy="1646238"/>
            </a:xfrm>
            <a:custGeom>
              <a:avLst/>
              <a:gdLst>
                <a:gd name="T0" fmla="*/ 52 w 411"/>
                <a:gd name="T1" fmla="*/ 279 h 439"/>
                <a:gd name="T2" fmla="*/ 55 w 411"/>
                <a:gd name="T3" fmla="*/ 437 h 439"/>
                <a:gd name="T4" fmla="*/ 329 w 411"/>
                <a:gd name="T5" fmla="*/ 189 h 439"/>
                <a:gd name="T6" fmla="*/ 370 w 411"/>
                <a:gd name="T7" fmla="*/ 88 h 439"/>
                <a:gd name="T8" fmla="*/ 384 w 411"/>
                <a:gd name="T9" fmla="*/ 23 h 439"/>
                <a:gd name="T10" fmla="*/ 316 w 411"/>
                <a:gd name="T11" fmla="*/ 63 h 439"/>
                <a:gd name="T12" fmla="*/ 303 w 411"/>
                <a:gd name="T13" fmla="*/ 108 h 439"/>
                <a:gd name="T14" fmla="*/ 81 w 411"/>
                <a:gd name="T15" fmla="*/ 295 h 439"/>
                <a:gd name="T16" fmla="*/ 52 w 411"/>
                <a:gd name="T17" fmla="*/ 279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39">
                  <a:moveTo>
                    <a:pt x="52" y="279"/>
                  </a:moveTo>
                  <a:cubicBezTo>
                    <a:pt x="28" y="329"/>
                    <a:pt x="0" y="436"/>
                    <a:pt x="55" y="437"/>
                  </a:cubicBezTo>
                  <a:cubicBezTo>
                    <a:pt x="168" y="439"/>
                    <a:pt x="313" y="336"/>
                    <a:pt x="329" y="189"/>
                  </a:cubicBezTo>
                  <a:cubicBezTo>
                    <a:pt x="349" y="107"/>
                    <a:pt x="360" y="113"/>
                    <a:pt x="370" y="88"/>
                  </a:cubicBezTo>
                  <a:cubicBezTo>
                    <a:pt x="370" y="88"/>
                    <a:pt x="411" y="0"/>
                    <a:pt x="384" y="23"/>
                  </a:cubicBezTo>
                  <a:cubicBezTo>
                    <a:pt x="379" y="28"/>
                    <a:pt x="323" y="62"/>
                    <a:pt x="316" y="63"/>
                  </a:cubicBezTo>
                  <a:cubicBezTo>
                    <a:pt x="280" y="70"/>
                    <a:pt x="299" y="83"/>
                    <a:pt x="303" y="108"/>
                  </a:cubicBezTo>
                  <a:cubicBezTo>
                    <a:pt x="322" y="211"/>
                    <a:pt x="133" y="315"/>
                    <a:pt x="81" y="295"/>
                  </a:cubicBezTo>
                  <a:cubicBezTo>
                    <a:pt x="77" y="293"/>
                    <a:pt x="54" y="276"/>
                    <a:pt x="52" y="279"/>
                  </a:cubicBezTo>
                  <a:close/>
                </a:path>
              </a:pathLst>
            </a:custGeom>
            <a:solidFill>
              <a:srgbClr val="0097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3653"/>
            <p:cNvSpPr/>
            <p:nvPr/>
          </p:nvSpPr>
          <p:spPr bwMode="auto">
            <a:xfrm>
              <a:off x="-11533981" y="-6691313"/>
              <a:ext cx="1636713" cy="1027113"/>
            </a:xfrm>
            <a:custGeom>
              <a:avLst/>
              <a:gdLst>
                <a:gd name="T0" fmla="*/ 68 w 436"/>
                <a:gd name="T1" fmla="*/ 43 h 274"/>
                <a:gd name="T2" fmla="*/ 35 w 436"/>
                <a:gd name="T3" fmla="*/ 65 h 274"/>
                <a:gd name="T4" fmla="*/ 62 w 436"/>
                <a:gd name="T5" fmla="*/ 253 h 274"/>
                <a:gd name="T6" fmla="*/ 235 w 436"/>
                <a:gd name="T7" fmla="*/ 259 h 274"/>
                <a:gd name="T8" fmla="*/ 412 w 436"/>
                <a:gd name="T9" fmla="*/ 132 h 274"/>
                <a:gd name="T10" fmla="*/ 355 w 436"/>
                <a:gd name="T11" fmla="*/ 9 h 274"/>
                <a:gd name="T12" fmla="*/ 260 w 436"/>
                <a:gd name="T13" fmla="*/ 17 h 274"/>
                <a:gd name="T14" fmla="*/ 70 w 436"/>
                <a:gd name="T15" fmla="*/ 95 h 274"/>
                <a:gd name="T16" fmla="*/ 68 w 436"/>
                <a:gd name="T17"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274">
                  <a:moveTo>
                    <a:pt x="68" y="43"/>
                  </a:moveTo>
                  <a:cubicBezTo>
                    <a:pt x="35" y="65"/>
                    <a:pt x="35" y="65"/>
                    <a:pt x="35" y="65"/>
                  </a:cubicBezTo>
                  <a:cubicBezTo>
                    <a:pt x="22" y="109"/>
                    <a:pt x="0" y="222"/>
                    <a:pt x="62" y="253"/>
                  </a:cubicBezTo>
                  <a:cubicBezTo>
                    <a:pt x="99" y="272"/>
                    <a:pt x="198" y="274"/>
                    <a:pt x="235" y="259"/>
                  </a:cubicBezTo>
                  <a:cubicBezTo>
                    <a:pt x="309" y="229"/>
                    <a:pt x="372" y="207"/>
                    <a:pt x="412" y="132"/>
                  </a:cubicBezTo>
                  <a:cubicBezTo>
                    <a:pt x="436" y="89"/>
                    <a:pt x="418" y="18"/>
                    <a:pt x="355" y="9"/>
                  </a:cubicBezTo>
                  <a:cubicBezTo>
                    <a:pt x="298" y="0"/>
                    <a:pt x="316" y="0"/>
                    <a:pt x="260" y="17"/>
                  </a:cubicBezTo>
                  <a:cubicBezTo>
                    <a:pt x="237" y="24"/>
                    <a:pt x="101" y="101"/>
                    <a:pt x="70" y="95"/>
                  </a:cubicBezTo>
                  <a:cubicBezTo>
                    <a:pt x="67" y="94"/>
                    <a:pt x="69" y="45"/>
                    <a:pt x="68" y="43"/>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3654"/>
            <p:cNvSpPr/>
            <p:nvPr/>
          </p:nvSpPr>
          <p:spPr bwMode="auto">
            <a:xfrm>
              <a:off x="-11822906" y="-5876926"/>
              <a:ext cx="908050" cy="884238"/>
            </a:xfrm>
            <a:custGeom>
              <a:avLst/>
              <a:gdLst>
                <a:gd name="T0" fmla="*/ 242 w 242"/>
                <a:gd name="T1" fmla="*/ 35 h 236"/>
                <a:gd name="T2" fmla="*/ 194 w 242"/>
                <a:gd name="T3" fmla="*/ 0 h 236"/>
                <a:gd name="T4" fmla="*/ 131 w 242"/>
                <a:gd name="T5" fmla="*/ 74 h 236"/>
                <a:gd name="T6" fmla="*/ 6 w 242"/>
                <a:gd name="T7" fmla="*/ 218 h 236"/>
                <a:gd name="T8" fmla="*/ 39 w 242"/>
                <a:gd name="T9" fmla="*/ 223 h 236"/>
                <a:gd name="T10" fmla="*/ 197 w 242"/>
                <a:gd name="T11" fmla="*/ 81 h 236"/>
                <a:gd name="T12" fmla="*/ 242 w 242"/>
                <a:gd name="T13" fmla="*/ 35 h 236"/>
              </a:gdLst>
              <a:ahLst/>
              <a:cxnLst>
                <a:cxn ang="0">
                  <a:pos x="T0" y="T1"/>
                </a:cxn>
                <a:cxn ang="0">
                  <a:pos x="T2" y="T3"/>
                </a:cxn>
                <a:cxn ang="0">
                  <a:pos x="T4" y="T5"/>
                </a:cxn>
                <a:cxn ang="0">
                  <a:pos x="T6" y="T7"/>
                </a:cxn>
                <a:cxn ang="0">
                  <a:pos x="T8" y="T9"/>
                </a:cxn>
                <a:cxn ang="0">
                  <a:pos x="T10" y="T11"/>
                </a:cxn>
                <a:cxn ang="0">
                  <a:pos x="T12" y="T13"/>
                </a:cxn>
              </a:cxnLst>
              <a:rect l="0" t="0" r="r" b="b"/>
              <a:pathLst>
                <a:path w="242" h="236">
                  <a:moveTo>
                    <a:pt x="242" y="35"/>
                  </a:moveTo>
                  <a:cubicBezTo>
                    <a:pt x="194" y="0"/>
                    <a:pt x="194" y="0"/>
                    <a:pt x="194" y="0"/>
                  </a:cubicBezTo>
                  <a:cubicBezTo>
                    <a:pt x="177" y="29"/>
                    <a:pt x="156" y="52"/>
                    <a:pt x="131" y="74"/>
                  </a:cubicBezTo>
                  <a:cubicBezTo>
                    <a:pt x="105" y="97"/>
                    <a:pt x="31" y="183"/>
                    <a:pt x="6" y="218"/>
                  </a:cubicBezTo>
                  <a:cubicBezTo>
                    <a:pt x="0" y="227"/>
                    <a:pt x="29" y="236"/>
                    <a:pt x="39" y="223"/>
                  </a:cubicBezTo>
                  <a:cubicBezTo>
                    <a:pt x="93" y="155"/>
                    <a:pt x="137" y="123"/>
                    <a:pt x="197" y="81"/>
                  </a:cubicBezTo>
                  <a:cubicBezTo>
                    <a:pt x="230" y="59"/>
                    <a:pt x="228" y="55"/>
                    <a:pt x="242" y="35"/>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3655"/>
            <p:cNvSpPr/>
            <p:nvPr/>
          </p:nvSpPr>
          <p:spPr bwMode="auto">
            <a:xfrm>
              <a:off x="-10505281" y="-6600826"/>
              <a:ext cx="979488" cy="1390650"/>
            </a:xfrm>
            <a:custGeom>
              <a:avLst/>
              <a:gdLst>
                <a:gd name="T0" fmla="*/ 114 w 261"/>
                <a:gd name="T1" fmla="*/ 0 h 371"/>
                <a:gd name="T2" fmla="*/ 56 w 261"/>
                <a:gd name="T3" fmla="*/ 18 h 371"/>
                <a:gd name="T4" fmla="*/ 31 w 261"/>
                <a:gd name="T5" fmla="*/ 200 h 371"/>
                <a:gd name="T6" fmla="*/ 149 w 261"/>
                <a:gd name="T7" fmla="*/ 215 h 371"/>
                <a:gd name="T8" fmla="*/ 202 w 261"/>
                <a:gd name="T9" fmla="*/ 324 h 371"/>
                <a:gd name="T10" fmla="*/ 252 w 261"/>
                <a:gd name="T11" fmla="*/ 340 h 371"/>
                <a:gd name="T12" fmla="*/ 222 w 261"/>
                <a:gd name="T13" fmla="*/ 297 h 371"/>
                <a:gd name="T14" fmla="*/ 202 w 261"/>
                <a:gd name="T15" fmla="*/ 206 h 371"/>
                <a:gd name="T16" fmla="*/ 202 w 261"/>
                <a:gd name="T17" fmla="*/ 173 h 371"/>
                <a:gd name="T18" fmla="*/ 131 w 261"/>
                <a:gd name="T19" fmla="*/ 148 h 371"/>
                <a:gd name="T20" fmla="*/ 114 w 261"/>
                <a:gd name="T2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71">
                  <a:moveTo>
                    <a:pt x="114" y="0"/>
                  </a:moveTo>
                  <a:cubicBezTo>
                    <a:pt x="56" y="18"/>
                    <a:pt x="56" y="18"/>
                    <a:pt x="56" y="18"/>
                  </a:cubicBezTo>
                  <a:cubicBezTo>
                    <a:pt x="50" y="59"/>
                    <a:pt x="0" y="178"/>
                    <a:pt x="31" y="200"/>
                  </a:cubicBezTo>
                  <a:cubicBezTo>
                    <a:pt x="84" y="238"/>
                    <a:pt x="93" y="217"/>
                    <a:pt x="149" y="215"/>
                  </a:cubicBezTo>
                  <a:cubicBezTo>
                    <a:pt x="192" y="215"/>
                    <a:pt x="190" y="288"/>
                    <a:pt x="202" y="324"/>
                  </a:cubicBezTo>
                  <a:cubicBezTo>
                    <a:pt x="212" y="351"/>
                    <a:pt x="261" y="371"/>
                    <a:pt x="252" y="340"/>
                  </a:cubicBezTo>
                  <a:cubicBezTo>
                    <a:pt x="247" y="320"/>
                    <a:pt x="245" y="344"/>
                    <a:pt x="222" y="297"/>
                  </a:cubicBezTo>
                  <a:cubicBezTo>
                    <a:pt x="212" y="276"/>
                    <a:pt x="205" y="236"/>
                    <a:pt x="202" y="206"/>
                  </a:cubicBezTo>
                  <a:cubicBezTo>
                    <a:pt x="201" y="189"/>
                    <a:pt x="204" y="175"/>
                    <a:pt x="202" y="173"/>
                  </a:cubicBezTo>
                  <a:cubicBezTo>
                    <a:pt x="191" y="163"/>
                    <a:pt x="129" y="159"/>
                    <a:pt x="131" y="148"/>
                  </a:cubicBezTo>
                  <a:cubicBezTo>
                    <a:pt x="137" y="94"/>
                    <a:pt x="176" y="41"/>
                    <a:pt x="114"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3656"/>
            <p:cNvSpPr/>
            <p:nvPr/>
          </p:nvSpPr>
          <p:spPr bwMode="auto">
            <a:xfrm>
              <a:off x="-10332244" y="-7010401"/>
              <a:ext cx="412750" cy="401638"/>
            </a:xfrm>
            <a:custGeom>
              <a:avLst/>
              <a:gdLst>
                <a:gd name="T0" fmla="*/ 51 w 110"/>
                <a:gd name="T1" fmla="*/ 107 h 107"/>
                <a:gd name="T2" fmla="*/ 0 w 110"/>
                <a:gd name="T3" fmla="*/ 94 h 107"/>
                <a:gd name="T4" fmla="*/ 25 w 110"/>
                <a:gd name="T5" fmla="*/ 72 h 107"/>
                <a:gd name="T6" fmla="*/ 69 w 110"/>
                <a:gd name="T7" fmla="*/ 8 h 107"/>
                <a:gd name="T8" fmla="*/ 87 w 110"/>
                <a:gd name="T9" fmla="*/ 0 h 107"/>
                <a:gd name="T10" fmla="*/ 98 w 110"/>
                <a:gd name="T11" fmla="*/ 60 h 107"/>
                <a:gd name="T12" fmla="*/ 88 w 110"/>
                <a:gd name="T13" fmla="*/ 82 h 107"/>
                <a:gd name="T14" fmla="*/ 102 w 110"/>
                <a:gd name="T15" fmla="*/ 87 h 107"/>
                <a:gd name="T16" fmla="*/ 53 w 110"/>
                <a:gd name="T17" fmla="*/ 104 h 107"/>
                <a:gd name="T18" fmla="*/ 51 w 110"/>
                <a:gd name="T19" fmla="*/ 10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07">
                  <a:moveTo>
                    <a:pt x="51" y="107"/>
                  </a:moveTo>
                  <a:cubicBezTo>
                    <a:pt x="0" y="94"/>
                    <a:pt x="0" y="94"/>
                    <a:pt x="0" y="94"/>
                  </a:cubicBezTo>
                  <a:cubicBezTo>
                    <a:pt x="12" y="95"/>
                    <a:pt x="23" y="84"/>
                    <a:pt x="25" y="72"/>
                  </a:cubicBezTo>
                  <a:cubicBezTo>
                    <a:pt x="32" y="37"/>
                    <a:pt x="32" y="22"/>
                    <a:pt x="69" y="8"/>
                  </a:cubicBezTo>
                  <a:cubicBezTo>
                    <a:pt x="76" y="6"/>
                    <a:pt x="80" y="4"/>
                    <a:pt x="87" y="0"/>
                  </a:cubicBezTo>
                  <a:cubicBezTo>
                    <a:pt x="90" y="9"/>
                    <a:pt x="99" y="51"/>
                    <a:pt x="98" y="60"/>
                  </a:cubicBezTo>
                  <a:cubicBezTo>
                    <a:pt x="96" y="81"/>
                    <a:pt x="89" y="77"/>
                    <a:pt x="88" y="82"/>
                  </a:cubicBezTo>
                  <a:cubicBezTo>
                    <a:pt x="87" y="90"/>
                    <a:pt x="110" y="68"/>
                    <a:pt x="102" y="87"/>
                  </a:cubicBezTo>
                  <a:cubicBezTo>
                    <a:pt x="96" y="99"/>
                    <a:pt x="65" y="93"/>
                    <a:pt x="53" y="104"/>
                  </a:cubicBezTo>
                  <a:cubicBezTo>
                    <a:pt x="52" y="105"/>
                    <a:pt x="52" y="106"/>
                    <a:pt x="51" y="107"/>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3657"/>
            <p:cNvSpPr/>
            <p:nvPr/>
          </p:nvSpPr>
          <p:spPr bwMode="auto">
            <a:xfrm>
              <a:off x="-11300619" y="-6983413"/>
              <a:ext cx="2716213" cy="985838"/>
            </a:xfrm>
            <a:custGeom>
              <a:avLst/>
              <a:gdLst>
                <a:gd name="T0" fmla="*/ 30 w 724"/>
                <a:gd name="T1" fmla="*/ 137 h 263"/>
                <a:gd name="T2" fmla="*/ 371 w 724"/>
                <a:gd name="T3" fmla="*/ 106 h 263"/>
                <a:gd name="T4" fmla="*/ 517 w 724"/>
                <a:gd name="T5" fmla="*/ 105 h 263"/>
                <a:gd name="T6" fmla="*/ 652 w 724"/>
                <a:gd name="T7" fmla="*/ 88 h 263"/>
                <a:gd name="T8" fmla="*/ 713 w 724"/>
                <a:gd name="T9" fmla="*/ 115 h 263"/>
                <a:gd name="T10" fmla="*/ 716 w 724"/>
                <a:gd name="T11" fmla="*/ 188 h 263"/>
                <a:gd name="T12" fmla="*/ 645 w 724"/>
                <a:gd name="T13" fmla="*/ 170 h 263"/>
                <a:gd name="T14" fmla="*/ 591 w 724"/>
                <a:gd name="T15" fmla="*/ 207 h 263"/>
                <a:gd name="T16" fmla="*/ 487 w 724"/>
                <a:gd name="T17" fmla="*/ 159 h 263"/>
                <a:gd name="T18" fmla="*/ 226 w 724"/>
                <a:gd name="T19" fmla="*/ 257 h 263"/>
                <a:gd name="T20" fmla="*/ 7 w 724"/>
                <a:gd name="T21" fmla="*/ 169 h 263"/>
                <a:gd name="T22" fmla="*/ 30 w 724"/>
                <a:gd name="T23" fmla="*/ 137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63">
                  <a:moveTo>
                    <a:pt x="30" y="137"/>
                  </a:moveTo>
                  <a:cubicBezTo>
                    <a:pt x="119" y="223"/>
                    <a:pt x="326" y="231"/>
                    <a:pt x="371" y="106"/>
                  </a:cubicBezTo>
                  <a:cubicBezTo>
                    <a:pt x="392" y="49"/>
                    <a:pt x="470" y="0"/>
                    <a:pt x="517" y="105"/>
                  </a:cubicBezTo>
                  <a:cubicBezTo>
                    <a:pt x="566" y="215"/>
                    <a:pt x="605" y="72"/>
                    <a:pt x="652" y="88"/>
                  </a:cubicBezTo>
                  <a:cubicBezTo>
                    <a:pt x="676" y="96"/>
                    <a:pt x="681" y="129"/>
                    <a:pt x="713" y="115"/>
                  </a:cubicBezTo>
                  <a:cubicBezTo>
                    <a:pt x="708" y="144"/>
                    <a:pt x="724" y="186"/>
                    <a:pt x="716" y="188"/>
                  </a:cubicBezTo>
                  <a:cubicBezTo>
                    <a:pt x="706" y="190"/>
                    <a:pt x="662" y="196"/>
                    <a:pt x="645" y="170"/>
                  </a:cubicBezTo>
                  <a:cubicBezTo>
                    <a:pt x="631" y="146"/>
                    <a:pt x="609" y="200"/>
                    <a:pt x="591" y="207"/>
                  </a:cubicBezTo>
                  <a:cubicBezTo>
                    <a:pt x="563" y="231"/>
                    <a:pt x="523" y="209"/>
                    <a:pt x="487" y="159"/>
                  </a:cubicBezTo>
                  <a:cubicBezTo>
                    <a:pt x="419" y="65"/>
                    <a:pt x="422" y="249"/>
                    <a:pt x="226" y="257"/>
                  </a:cubicBezTo>
                  <a:cubicBezTo>
                    <a:pt x="90" y="263"/>
                    <a:pt x="20" y="197"/>
                    <a:pt x="7" y="169"/>
                  </a:cubicBezTo>
                  <a:cubicBezTo>
                    <a:pt x="0" y="152"/>
                    <a:pt x="29" y="135"/>
                    <a:pt x="30" y="13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3658"/>
            <p:cNvSpPr/>
            <p:nvPr/>
          </p:nvSpPr>
          <p:spPr bwMode="auto">
            <a:xfrm>
              <a:off x="-8981281" y="-6657976"/>
              <a:ext cx="273050" cy="415925"/>
            </a:xfrm>
            <a:custGeom>
              <a:avLst/>
              <a:gdLst>
                <a:gd name="T0" fmla="*/ 66 w 73"/>
                <a:gd name="T1" fmla="*/ 21 h 111"/>
                <a:gd name="T2" fmla="*/ 61 w 73"/>
                <a:gd name="T3" fmla="*/ 110 h 111"/>
                <a:gd name="T4" fmla="*/ 37 w 73"/>
                <a:gd name="T5" fmla="*/ 45 h 111"/>
                <a:gd name="T6" fmla="*/ 53 w 73"/>
                <a:gd name="T7" fmla="*/ 7 h 111"/>
                <a:gd name="T8" fmla="*/ 66 w 73"/>
                <a:gd name="T9" fmla="*/ 21 h 111"/>
              </a:gdLst>
              <a:ahLst/>
              <a:cxnLst>
                <a:cxn ang="0">
                  <a:pos x="T0" y="T1"/>
                </a:cxn>
                <a:cxn ang="0">
                  <a:pos x="T2" y="T3"/>
                </a:cxn>
                <a:cxn ang="0">
                  <a:pos x="T4" y="T5"/>
                </a:cxn>
                <a:cxn ang="0">
                  <a:pos x="T6" y="T7"/>
                </a:cxn>
                <a:cxn ang="0">
                  <a:pos x="T8" y="T9"/>
                </a:cxn>
              </a:cxnLst>
              <a:rect l="0" t="0" r="r" b="b"/>
              <a:pathLst>
                <a:path w="73" h="111">
                  <a:moveTo>
                    <a:pt x="66" y="21"/>
                  </a:moveTo>
                  <a:cubicBezTo>
                    <a:pt x="68" y="30"/>
                    <a:pt x="73" y="111"/>
                    <a:pt x="61" y="110"/>
                  </a:cubicBezTo>
                  <a:cubicBezTo>
                    <a:pt x="0" y="106"/>
                    <a:pt x="22" y="97"/>
                    <a:pt x="37" y="45"/>
                  </a:cubicBezTo>
                  <a:cubicBezTo>
                    <a:pt x="41" y="33"/>
                    <a:pt x="45" y="0"/>
                    <a:pt x="53" y="7"/>
                  </a:cubicBezTo>
                  <a:cubicBezTo>
                    <a:pt x="68" y="19"/>
                    <a:pt x="65" y="18"/>
                    <a:pt x="66" y="2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3659"/>
            <p:cNvSpPr/>
            <p:nvPr/>
          </p:nvSpPr>
          <p:spPr bwMode="auto">
            <a:xfrm>
              <a:off x="-9184481" y="-6646863"/>
              <a:ext cx="338138" cy="506413"/>
            </a:xfrm>
            <a:custGeom>
              <a:avLst/>
              <a:gdLst>
                <a:gd name="T0" fmla="*/ 0 w 90"/>
                <a:gd name="T1" fmla="*/ 32 h 135"/>
                <a:gd name="T2" fmla="*/ 45 w 90"/>
                <a:gd name="T3" fmla="*/ 0 h 135"/>
                <a:gd name="T4" fmla="*/ 47 w 90"/>
                <a:gd name="T5" fmla="*/ 117 h 135"/>
                <a:gd name="T6" fmla="*/ 35 w 90"/>
                <a:gd name="T7" fmla="*/ 100 h 135"/>
                <a:gd name="T8" fmla="*/ 0 w 90"/>
                <a:gd name="T9" fmla="*/ 32 h 135"/>
              </a:gdLst>
              <a:ahLst/>
              <a:cxnLst>
                <a:cxn ang="0">
                  <a:pos x="T0" y="T1"/>
                </a:cxn>
                <a:cxn ang="0">
                  <a:pos x="T2" y="T3"/>
                </a:cxn>
                <a:cxn ang="0">
                  <a:pos x="T4" y="T5"/>
                </a:cxn>
                <a:cxn ang="0">
                  <a:pos x="T6" y="T7"/>
                </a:cxn>
                <a:cxn ang="0">
                  <a:pos x="T8" y="T9"/>
                </a:cxn>
              </a:cxnLst>
              <a:rect l="0" t="0" r="r" b="b"/>
              <a:pathLst>
                <a:path w="90" h="135">
                  <a:moveTo>
                    <a:pt x="0" y="32"/>
                  </a:moveTo>
                  <a:cubicBezTo>
                    <a:pt x="45" y="0"/>
                    <a:pt x="45" y="0"/>
                    <a:pt x="45" y="0"/>
                  </a:cubicBezTo>
                  <a:cubicBezTo>
                    <a:pt x="47" y="33"/>
                    <a:pt x="90" y="108"/>
                    <a:pt x="47" y="117"/>
                  </a:cubicBezTo>
                  <a:cubicBezTo>
                    <a:pt x="47" y="117"/>
                    <a:pt x="38" y="135"/>
                    <a:pt x="35" y="100"/>
                  </a:cubicBezTo>
                  <a:cubicBezTo>
                    <a:pt x="33" y="75"/>
                    <a:pt x="5" y="44"/>
                    <a:pt x="0" y="3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3660"/>
            <p:cNvSpPr/>
            <p:nvPr/>
          </p:nvSpPr>
          <p:spPr bwMode="auto">
            <a:xfrm>
              <a:off x="-9548019" y="-6570663"/>
              <a:ext cx="307975" cy="434975"/>
            </a:xfrm>
            <a:custGeom>
              <a:avLst/>
              <a:gdLst>
                <a:gd name="T0" fmla="*/ 64 w 82"/>
                <a:gd name="T1" fmla="*/ 0 h 116"/>
                <a:gd name="T2" fmla="*/ 78 w 82"/>
                <a:gd name="T3" fmla="*/ 17 h 116"/>
                <a:gd name="T4" fmla="*/ 35 w 82"/>
                <a:gd name="T5" fmla="*/ 114 h 116"/>
                <a:gd name="T6" fmla="*/ 0 w 82"/>
                <a:gd name="T7" fmla="*/ 84 h 116"/>
                <a:gd name="T8" fmla="*/ 28 w 82"/>
                <a:gd name="T9" fmla="*/ 68 h 116"/>
                <a:gd name="T10" fmla="*/ 64 w 82"/>
                <a:gd name="T11" fmla="*/ 0 h 116"/>
              </a:gdLst>
              <a:ahLst/>
              <a:cxnLst>
                <a:cxn ang="0">
                  <a:pos x="T0" y="T1"/>
                </a:cxn>
                <a:cxn ang="0">
                  <a:pos x="T2" y="T3"/>
                </a:cxn>
                <a:cxn ang="0">
                  <a:pos x="T4" y="T5"/>
                </a:cxn>
                <a:cxn ang="0">
                  <a:pos x="T6" y="T7"/>
                </a:cxn>
                <a:cxn ang="0">
                  <a:pos x="T8" y="T9"/>
                </a:cxn>
                <a:cxn ang="0">
                  <a:pos x="T10" y="T11"/>
                </a:cxn>
              </a:cxnLst>
              <a:rect l="0" t="0" r="r" b="b"/>
              <a:pathLst>
                <a:path w="82" h="116">
                  <a:moveTo>
                    <a:pt x="64" y="0"/>
                  </a:moveTo>
                  <a:cubicBezTo>
                    <a:pt x="78" y="17"/>
                    <a:pt x="78" y="17"/>
                    <a:pt x="78" y="17"/>
                  </a:cubicBezTo>
                  <a:cubicBezTo>
                    <a:pt x="80" y="41"/>
                    <a:pt x="82" y="116"/>
                    <a:pt x="35" y="114"/>
                  </a:cubicBezTo>
                  <a:cubicBezTo>
                    <a:pt x="35" y="114"/>
                    <a:pt x="10" y="87"/>
                    <a:pt x="0" y="84"/>
                  </a:cubicBezTo>
                  <a:cubicBezTo>
                    <a:pt x="0" y="84"/>
                    <a:pt x="21" y="72"/>
                    <a:pt x="28" y="68"/>
                  </a:cubicBezTo>
                  <a:cubicBezTo>
                    <a:pt x="47" y="57"/>
                    <a:pt x="65" y="23"/>
                    <a:pt x="64" y="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661"/>
            <p:cNvSpPr/>
            <p:nvPr/>
          </p:nvSpPr>
          <p:spPr bwMode="auto">
            <a:xfrm>
              <a:off x="-9765506" y="-6845301"/>
              <a:ext cx="284163" cy="498475"/>
            </a:xfrm>
            <a:custGeom>
              <a:avLst/>
              <a:gdLst>
                <a:gd name="T0" fmla="*/ 68 w 76"/>
                <a:gd name="T1" fmla="*/ 1 h 133"/>
                <a:gd name="T2" fmla="*/ 68 w 76"/>
                <a:gd name="T3" fmla="*/ 15 h 133"/>
                <a:gd name="T4" fmla="*/ 34 w 76"/>
                <a:gd name="T5" fmla="*/ 114 h 133"/>
                <a:gd name="T6" fmla="*/ 2 w 76"/>
                <a:gd name="T7" fmla="*/ 7 h 133"/>
                <a:gd name="T8" fmla="*/ 26 w 76"/>
                <a:gd name="T9" fmla="*/ 0 h 133"/>
                <a:gd name="T10" fmla="*/ 68 w 76"/>
                <a:gd name="T11" fmla="*/ 1 h 133"/>
              </a:gdLst>
              <a:ahLst/>
              <a:cxnLst>
                <a:cxn ang="0">
                  <a:pos x="T0" y="T1"/>
                </a:cxn>
                <a:cxn ang="0">
                  <a:pos x="T2" y="T3"/>
                </a:cxn>
                <a:cxn ang="0">
                  <a:pos x="T4" y="T5"/>
                </a:cxn>
                <a:cxn ang="0">
                  <a:pos x="T6" y="T7"/>
                </a:cxn>
                <a:cxn ang="0">
                  <a:pos x="T8" y="T9"/>
                </a:cxn>
                <a:cxn ang="0">
                  <a:pos x="T10" y="T11"/>
                </a:cxn>
              </a:cxnLst>
              <a:rect l="0" t="0" r="r" b="b"/>
              <a:pathLst>
                <a:path w="76" h="133">
                  <a:moveTo>
                    <a:pt x="68" y="1"/>
                  </a:moveTo>
                  <a:cubicBezTo>
                    <a:pt x="68" y="15"/>
                    <a:pt x="68" y="15"/>
                    <a:pt x="68" y="15"/>
                  </a:cubicBezTo>
                  <a:cubicBezTo>
                    <a:pt x="76" y="123"/>
                    <a:pt x="23" y="133"/>
                    <a:pt x="34" y="114"/>
                  </a:cubicBezTo>
                  <a:cubicBezTo>
                    <a:pt x="50" y="83"/>
                    <a:pt x="38" y="19"/>
                    <a:pt x="2" y="7"/>
                  </a:cubicBezTo>
                  <a:cubicBezTo>
                    <a:pt x="0" y="6"/>
                    <a:pt x="26" y="1"/>
                    <a:pt x="26" y="0"/>
                  </a:cubicBezTo>
                  <a:lnTo>
                    <a:pt x="68" y="1"/>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662"/>
            <p:cNvSpPr/>
            <p:nvPr/>
          </p:nvSpPr>
          <p:spPr bwMode="auto">
            <a:xfrm>
              <a:off x="-9990931" y="-6680201"/>
              <a:ext cx="239713" cy="514350"/>
            </a:xfrm>
            <a:custGeom>
              <a:avLst/>
              <a:gdLst>
                <a:gd name="T0" fmla="*/ 64 w 64"/>
                <a:gd name="T1" fmla="*/ 94 h 137"/>
                <a:gd name="T2" fmla="*/ 23 w 64"/>
                <a:gd name="T3" fmla="*/ 0 h 137"/>
                <a:gd name="T4" fmla="*/ 4 w 64"/>
                <a:gd name="T5" fmla="*/ 35 h 137"/>
                <a:gd name="T6" fmla="*/ 40 w 64"/>
                <a:gd name="T7" fmla="*/ 118 h 137"/>
                <a:gd name="T8" fmla="*/ 64 w 64"/>
                <a:gd name="T9" fmla="*/ 95 h 137"/>
                <a:gd name="T10" fmla="*/ 64 w 64"/>
                <a:gd name="T11" fmla="*/ 94 h 137"/>
              </a:gdLst>
              <a:ahLst/>
              <a:cxnLst>
                <a:cxn ang="0">
                  <a:pos x="T0" y="T1"/>
                </a:cxn>
                <a:cxn ang="0">
                  <a:pos x="T2" y="T3"/>
                </a:cxn>
                <a:cxn ang="0">
                  <a:pos x="T4" y="T5"/>
                </a:cxn>
                <a:cxn ang="0">
                  <a:pos x="T6" y="T7"/>
                </a:cxn>
                <a:cxn ang="0">
                  <a:pos x="T8" y="T9"/>
                </a:cxn>
                <a:cxn ang="0">
                  <a:pos x="T10" y="T11"/>
                </a:cxn>
              </a:cxnLst>
              <a:rect l="0" t="0" r="r" b="b"/>
              <a:pathLst>
                <a:path w="64" h="137">
                  <a:moveTo>
                    <a:pt x="64" y="94"/>
                  </a:moveTo>
                  <a:cubicBezTo>
                    <a:pt x="59" y="68"/>
                    <a:pt x="51" y="17"/>
                    <a:pt x="23" y="0"/>
                  </a:cubicBezTo>
                  <a:cubicBezTo>
                    <a:pt x="1" y="28"/>
                    <a:pt x="0" y="26"/>
                    <a:pt x="4" y="35"/>
                  </a:cubicBezTo>
                  <a:cubicBezTo>
                    <a:pt x="10" y="49"/>
                    <a:pt x="28" y="73"/>
                    <a:pt x="40" y="118"/>
                  </a:cubicBezTo>
                  <a:cubicBezTo>
                    <a:pt x="45" y="137"/>
                    <a:pt x="49" y="107"/>
                    <a:pt x="64" y="95"/>
                  </a:cubicBezTo>
                  <a:lnTo>
                    <a:pt x="64" y="94"/>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663"/>
            <p:cNvSpPr/>
            <p:nvPr/>
          </p:nvSpPr>
          <p:spPr bwMode="auto">
            <a:xfrm>
              <a:off x="-10230644" y="-6402388"/>
              <a:ext cx="360363" cy="333375"/>
            </a:xfrm>
            <a:custGeom>
              <a:avLst/>
              <a:gdLst>
                <a:gd name="T0" fmla="*/ 35 w 96"/>
                <a:gd name="T1" fmla="*/ 0 h 89"/>
                <a:gd name="T2" fmla="*/ 70 w 96"/>
                <a:gd name="T3" fmla="*/ 75 h 89"/>
                <a:gd name="T4" fmla="*/ 21 w 96"/>
                <a:gd name="T5" fmla="*/ 37 h 89"/>
                <a:gd name="T6" fmla="*/ 34 w 96"/>
                <a:gd name="T7" fmla="*/ 1 h 89"/>
                <a:gd name="T8" fmla="*/ 35 w 96"/>
                <a:gd name="T9" fmla="*/ 0 h 89"/>
              </a:gdLst>
              <a:ahLst/>
              <a:cxnLst>
                <a:cxn ang="0">
                  <a:pos x="T0" y="T1"/>
                </a:cxn>
                <a:cxn ang="0">
                  <a:pos x="T2" y="T3"/>
                </a:cxn>
                <a:cxn ang="0">
                  <a:pos x="T4" y="T5"/>
                </a:cxn>
                <a:cxn ang="0">
                  <a:pos x="T6" y="T7"/>
                </a:cxn>
                <a:cxn ang="0">
                  <a:pos x="T8" y="T9"/>
                </a:cxn>
              </a:cxnLst>
              <a:rect l="0" t="0" r="r" b="b"/>
              <a:pathLst>
                <a:path w="96" h="89">
                  <a:moveTo>
                    <a:pt x="35" y="0"/>
                  </a:moveTo>
                  <a:cubicBezTo>
                    <a:pt x="46" y="11"/>
                    <a:pt x="96" y="66"/>
                    <a:pt x="70" y="75"/>
                  </a:cubicBezTo>
                  <a:cubicBezTo>
                    <a:pt x="37" y="87"/>
                    <a:pt x="53" y="89"/>
                    <a:pt x="21" y="37"/>
                  </a:cubicBezTo>
                  <a:cubicBezTo>
                    <a:pt x="1" y="3"/>
                    <a:pt x="0" y="29"/>
                    <a:pt x="34" y="1"/>
                  </a:cubicBezTo>
                  <a:lnTo>
                    <a:pt x="35" y="0"/>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664"/>
            <p:cNvSpPr/>
            <p:nvPr/>
          </p:nvSpPr>
          <p:spPr bwMode="auto">
            <a:xfrm>
              <a:off x="-10419556" y="-6316663"/>
              <a:ext cx="192088" cy="368300"/>
            </a:xfrm>
            <a:custGeom>
              <a:avLst/>
              <a:gdLst>
                <a:gd name="T0" fmla="*/ 28 w 51"/>
                <a:gd name="T1" fmla="*/ 1 h 98"/>
                <a:gd name="T2" fmla="*/ 49 w 51"/>
                <a:gd name="T3" fmla="*/ 76 h 98"/>
                <a:gd name="T4" fmla="*/ 9 w 51"/>
                <a:gd name="T5" fmla="*/ 94 h 98"/>
                <a:gd name="T6" fmla="*/ 1 w 51"/>
                <a:gd name="T7" fmla="*/ 11 h 98"/>
                <a:gd name="T8" fmla="*/ 28 w 51"/>
                <a:gd name="T9" fmla="*/ 1 h 98"/>
              </a:gdLst>
              <a:ahLst/>
              <a:cxnLst>
                <a:cxn ang="0">
                  <a:pos x="T0" y="T1"/>
                </a:cxn>
                <a:cxn ang="0">
                  <a:pos x="T2" y="T3"/>
                </a:cxn>
                <a:cxn ang="0">
                  <a:pos x="T4" y="T5"/>
                </a:cxn>
                <a:cxn ang="0">
                  <a:pos x="T6" y="T7"/>
                </a:cxn>
                <a:cxn ang="0">
                  <a:pos x="T8" y="T9"/>
                </a:cxn>
              </a:cxnLst>
              <a:rect l="0" t="0" r="r" b="b"/>
              <a:pathLst>
                <a:path w="51" h="98">
                  <a:moveTo>
                    <a:pt x="28" y="1"/>
                  </a:moveTo>
                  <a:cubicBezTo>
                    <a:pt x="45" y="23"/>
                    <a:pt x="47" y="50"/>
                    <a:pt x="49" y="76"/>
                  </a:cubicBezTo>
                  <a:cubicBezTo>
                    <a:pt x="51" y="98"/>
                    <a:pt x="46" y="92"/>
                    <a:pt x="9" y="94"/>
                  </a:cubicBezTo>
                  <a:cubicBezTo>
                    <a:pt x="7" y="61"/>
                    <a:pt x="12" y="43"/>
                    <a:pt x="1" y="11"/>
                  </a:cubicBezTo>
                  <a:cubicBezTo>
                    <a:pt x="0" y="9"/>
                    <a:pt x="27" y="0"/>
                    <a:pt x="28" y="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665"/>
            <p:cNvSpPr/>
            <p:nvPr/>
          </p:nvSpPr>
          <p:spPr bwMode="auto">
            <a:xfrm>
              <a:off x="-10764044" y="-6316663"/>
              <a:ext cx="266700" cy="322263"/>
            </a:xfrm>
            <a:custGeom>
              <a:avLst/>
              <a:gdLst>
                <a:gd name="T0" fmla="*/ 62 w 71"/>
                <a:gd name="T1" fmla="*/ 4 h 86"/>
                <a:gd name="T2" fmla="*/ 41 w 71"/>
                <a:gd name="T3" fmla="*/ 86 h 86"/>
                <a:gd name="T4" fmla="*/ 1 w 71"/>
                <a:gd name="T5" fmla="*/ 78 h 86"/>
                <a:gd name="T6" fmla="*/ 24 w 71"/>
                <a:gd name="T7" fmla="*/ 5 h 86"/>
                <a:gd name="T8" fmla="*/ 62 w 71"/>
                <a:gd name="T9" fmla="*/ 4 h 86"/>
              </a:gdLst>
              <a:ahLst/>
              <a:cxnLst>
                <a:cxn ang="0">
                  <a:pos x="T0" y="T1"/>
                </a:cxn>
                <a:cxn ang="0">
                  <a:pos x="T2" y="T3"/>
                </a:cxn>
                <a:cxn ang="0">
                  <a:pos x="T4" y="T5"/>
                </a:cxn>
                <a:cxn ang="0">
                  <a:pos x="T6" y="T7"/>
                </a:cxn>
                <a:cxn ang="0">
                  <a:pos x="T8" y="T9"/>
                </a:cxn>
              </a:cxnLst>
              <a:rect l="0" t="0" r="r" b="b"/>
              <a:pathLst>
                <a:path w="71" h="86">
                  <a:moveTo>
                    <a:pt x="62" y="4"/>
                  </a:moveTo>
                  <a:cubicBezTo>
                    <a:pt x="58" y="21"/>
                    <a:pt x="71" y="86"/>
                    <a:pt x="41" y="86"/>
                  </a:cubicBezTo>
                  <a:cubicBezTo>
                    <a:pt x="16" y="85"/>
                    <a:pt x="0" y="83"/>
                    <a:pt x="1" y="78"/>
                  </a:cubicBezTo>
                  <a:cubicBezTo>
                    <a:pt x="2" y="68"/>
                    <a:pt x="31" y="47"/>
                    <a:pt x="24" y="5"/>
                  </a:cubicBezTo>
                  <a:cubicBezTo>
                    <a:pt x="24" y="0"/>
                    <a:pt x="63" y="0"/>
                    <a:pt x="62" y="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666"/>
            <p:cNvSpPr/>
            <p:nvPr/>
          </p:nvSpPr>
          <p:spPr bwMode="auto">
            <a:xfrm>
              <a:off x="-11206956" y="-6383338"/>
              <a:ext cx="390525" cy="322263"/>
            </a:xfrm>
            <a:custGeom>
              <a:avLst/>
              <a:gdLst>
                <a:gd name="T0" fmla="*/ 103 w 104"/>
                <a:gd name="T1" fmla="*/ 10 h 86"/>
                <a:gd name="T2" fmla="*/ 53 w 104"/>
                <a:gd name="T3" fmla="*/ 85 h 86"/>
                <a:gd name="T4" fmla="*/ 1 w 104"/>
                <a:gd name="T5" fmla="*/ 61 h 86"/>
                <a:gd name="T6" fmla="*/ 40 w 104"/>
                <a:gd name="T7" fmla="*/ 31 h 86"/>
                <a:gd name="T8" fmla="*/ 73 w 104"/>
                <a:gd name="T9" fmla="*/ 3 h 86"/>
                <a:gd name="T10" fmla="*/ 103 w 104"/>
                <a:gd name="T11" fmla="*/ 10 h 86"/>
              </a:gdLst>
              <a:ahLst/>
              <a:cxnLst>
                <a:cxn ang="0">
                  <a:pos x="T0" y="T1"/>
                </a:cxn>
                <a:cxn ang="0">
                  <a:pos x="T2" y="T3"/>
                </a:cxn>
                <a:cxn ang="0">
                  <a:pos x="T4" y="T5"/>
                </a:cxn>
                <a:cxn ang="0">
                  <a:pos x="T6" y="T7"/>
                </a:cxn>
                <a:cxn ang="0">
                  <a:pos x="T8" y="T9"/>
                </a:cxn>
                <a:cxn ang="0">
                  <a:pos x="T10" y="T11"/>
                </a:cxn>
              </a:cxnLst>
              <a:rect l="0" t="0" r="r" b="b"/>
              <a:pathLst>
                <a:path w="104" h="86">
                  <a:moveTo>
                    <a:pt x="103" y="10"/>
                  </a:moveTo>
                  <a:cubicBezTo>
                    <a:pt x="104" y="21"/>
                    <a:pt x="79" y="86"/>
                    <a:pt x="53" y="85"/>
                  </a:cubicBezTo>
                  <a:cubicBezTo>
                    <a:pt x="37" y="84"/>
                    <a:pt x="0" y="66"/>
                    <a:pt x="1" y="61"/>
                  </a:cubicBezTo>
                  <a:cubicBezTo>
                    <a:pt x="1" y="61"/>
                    <a:pt x="23" y="47"/>
                    <a:pt x="40" y="31"/>
                  </a:cubicBezTo>
                  <a:cubicBezTo>
                    <a:pt x="56" y="17"/>
                    <a:pt x="66" y="0"/>
                    <a:pt x="73" y="3"/>
                  </a:cubicBezTo>
                  <a:cubicBezTo>
                    <a:pt x="82" y="6"/>
                    <a:pt x="98" y="8"/>
                    <a:pt x="103" y="1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667"/>
            <p:cNvSpPr/>
            <p:nvPr/>
          </p:nvSpPr>
          <p:spPr bwMode="auto">
            <a:xfrm>
              <a:off x="-8670131" y="-6553201"/>
              <a:ext cx="192088" cy="277813"/>
            </a:xfrm>
            <a:custGeom>
              <a:avLst/>
              <a:gdLst>
                <a:gd name="T0" fmla="*/ 11 w 51"/>
                <a:gd name="T1" fmla="*/ 74 h 74"/>
                <a:gd name="T2" fmla="*/ 10 w 51"/>
                <a:gd name="T3" fmla="*/ 0 h 74"/>
                <a:gd name="T4" fmla="*/ 41 w 51"/>
                <a:gd name="T5" fmla="*/ 4 h 74"/>
                <a:gd name="T6" fmla="*/ 14 w 51"/>
                <a:gd name="T7" fmla="*/ 4 h 74"/>
                <a:gd name="T8" fmla="*/ 42 w 51"/>
                <a:gd name="T9" fmla="*/ 9 h 74"/>
                <a:gd name="T10" fmla="*/ 29 w 51"/>
                <a:gd name="T11" fmla="*/ 10 h 74"/>
                <a:gd name="T12" fmla="*/ 29 w 51"/>
                <a:gd name="T13" fmla="*/ 11 h 74"/>
                <a:gd name="T14" fmla="*/ 41 w 51"/>
                <a:gd name="T15" fmla="*/ 14 h 74"/>
                <a:gd name="T16" fmla="*/ 18 w 51"/>
                <a:gd name="T17" fmla="*/ 15 h 74"/>
                <a:gd name="T18" fmla="*/ 41 w 51"/>
                <a:gd name="T19" fmla="*/ 19 h 74"/>
                <a:gd name="T20" fmla="*/ 30 w 51"/>
                <a:gd name="T21" fmla="*/ 20 h 74"/>
                <a:gd name="T22" fmla="*/ 42 w 51"/>
                <a:gd name="T23" fmla="*/ 26 h 74"/>
                <a:gd name="T24" fmla="*/ 30 w 51"/>
                <a:gd name="T25" fmla="*/ 24 h 74"/>
                <a:gd name="T26" fmla="*/ 17 w 51"/>
                <a:gd name="T27" fmla="*/ 25 h 74"/>
                <a:gd name="T28" fmla="*/ 42 w 51"/>
                <a:gd name="T29" fmla="*/ 29 h 74"/>
                <a:gd name="T30" fmla="*/ 24 w 51"/>
                <a:gd name="T31" fmla="*/ 32 h 74"/>
                <a:gd name="T32" fmla="*/ 43 w 51"/>
                <a:gd name="T33" fmla="*/ 38 h 74"/>
                <a:gd name="T34" fmla="*/ 26 w 51"/>
                <a:gd name="T35" fmla="*/ 41 h 74"/>
                <a:gd name="T36" fmla="*/ 44 w 51"/>
                <a:gd name="T37" fmla="*/ 46 h 74"/>
                <a:gd name="T38" fmla="*/ 28 w 51"/>
                <a:gd name="T39" fmla="*/ 49 h 74"/>
                <a:gd name="T40" fmla="*/ 44 w 51"/>
                <a:gd name="T41" fmla="*/ 53 h 74"/>
                <a:gd name="T42" fmla="*/ 26 w 51"/>
                <a:gd name="T43" fmla="*/ 55 h 74"/>
                <a:gd name="T44" fmla="*/ 44 w 51"/>
                <a:gd name="T45" fmla="*/ 58 h 74"/>
                <a:gd name="T46" fmla="*/ 28 w 51"/>
                <a:gd name="T47" fmla="*/ 61 h 74"/>
                <a:gd name="T48" fmla="*/ 45 w 51"/>
                <a:gd name="T49" fmla="*/ 63 h 74"/>
                <a:gd name="T50" fmla="*/ 31 w 51"/>
                <a:gd name="T51" fmla="*/ 65 h 74"/>
                <a:gd name="T52" fmla="*/ 19 w 51"/>
                <a:gd name="T53" fmla="*/ 66 h 74"/>
                <a:gd name="T54" fmla="*/ 45 w 51"/>
                <a:gd name="T55" fmla="*/ 74 h 74"/>
                <a:gd name="T56" fmla="*/ 11 w 51"/>
                <a:gd name="T5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74">
                  <a:moveTo>
                    <a:pt x="11" y="74"/>
                  </a:moveTo>
                  <a:cubicBezTo>
                    <a:pt x="10" y="0"/>
                    <a:pt x="10" y="0"/>
                    <a:pt x="10" y="0"/>
                  </a:cubicBezTo>
                  <a:cubicBezTo>
                    <a:pt x="14" y="0"/>
                    <a:pt x="41" y="3"/>
                    <a:pt x="41" y="4"/>
                  </a:cubicBezTo>
                  <a:cubicBezTo>
                    <a:pt x="41" y="7"/>
                    <a:pt x="18" y="5"/>
                    <a:pt x="14" y="4"/>
                  </a:cubicBezTo>
                  <a:cubicBezTo>
                    <a:pt x="14" y="4"/>
                    <a:pt x="42" y="8"/>
                    <a:pt x="42" y="9"/>
                  </a:cubicBezTo>
                  <a:cubicBezTo>
                    <a:pt x="42" y="11"/>
                    <a:pt x="33" y="10"/>
                    <a:pt x="29" y="10"/>
                  </a:cubicBezTo>
                  <a:cubicBezTo>
                    <a:pt x="18" y="10"/>
                    <a:pt x="8" y="9"/>
                    <a:pt x="29" y="11"/>
                  </a:cubicBezTo>
                  <a:cubicBezTo>
                    <a:pt x="29" y="11"/>
                    <a:pt x="47" y="13"/>
                    <a:pt x="41" y="14"/>
                  </a:cubicBezTo>
                  <a:cubicBezTo>
                    <a:pt x="41" y="14"/>
                    <a:pt x="8" y="14"/>
                    <a:pt x="18" y="15"/>
                  </a:cubicBezTo>
                  <a:cubicBezTo>
                    <a:pt x="18" y="15"/>
                    <a:pt x="51" y="16"/>
                    <a:pt x="41" y="19"/>
                  </a:cubicBezTo>
                  <a:cubicBezTo>
                    <a:pt x="30" y="23"/>
                    <a:pt x="0" y="16"/>
                    <a:pt x="30" y="20"/>
                  </a:cubicBezTo>
                  <a:cubicBezTo>
                    <a:pt x="35" y="20"/>
                    <a:pt x="44" y="18"/>
                    <a:pt x="42" y="26"/>
                  </a:cubicBezTo>
                  <a:cubicBezTo>
                    <a:pt x="42" y="26"/>
                    <a:pt x="32" y="24"/>
                    <a:pt x="30" y="24"/>
                  </a:cubicBezTo>
                  <a:cubicBezTo>
                    <a:pt x="29" y="24"/>
                    <a:pt x="17" y="23"/>
                    <a:pt x="17" y="25"/>
                  </a:cubicBezTo>
                  <a:cubicBezTo>
                    <a:pt x="16" y="25"/>
                    <a:pt x="42" y="28"/>
                    <a:pt x="42" y="29"/>
                  </a:cubicBezTo>
                  <a:cubicBezTo>
                    <a:pt x="44" y="39"/>
                    <a:pt x="41" y="32"/>
                    <a:pt x="24" y="32"/>
                  </a:cubicBezTo>
                  <a:cubicBezTo>
                    <a:pt x="5" y="32"/>
                    <a:pt x="43" y="35"/>
                    <a:pt x="43" y="38"/>
                  </a:cubicBezTo>
                  <a:cubicBezTo>
                    <a:pt x="43" y="46"/>
                    <a:pt x="43" y="41"/>
                    <a:pt x="26" y="41"/>
                  </a:cubicBezTo>
                  <a:cubicBezTo>
                    <a:pt x="1" y="41"/>
                    <a:pt x="44" y="43"/>
                    <a:pt x="44" y="46"/>
                  </a:cubicBezTo>
                  <a:cubicBezTo>
                    <a:pt x="44" y="49"/>
                    <a:pt x="1" y="45"/>
                    <a:pt x="28" y="49"/>
                  </a:cubicBezTo>
                  <a:cubicBezTo>
                    <a:pt x="35" y="50"/>
                    <a:pt x="45" y="46"/>
                    <a:pt x="44" y="53"/>
                  </a:cubicBezTo>
                  <a:cubicBezTo>
                    <a:pt x="44" y="53"/>
                    <a:pt x="2" y="53"/>
                    <a:pt x="26" y="55"/>
                  </a:cubicBezTo>
                  <a:cubicBezTo>
                    <a:pt x="32" y="55"/>
                    <a:pt x="44" y="53"/>
                    <a:pt x="44" y="58"/>
                  </a:cubicBezTo>
                  <a:cubicBezTo>
                    <a:pt x="44" y="60"/>
                    <a:pt x="2" y="57"/>
                    <a:pt x="28" y="61"/>
                  </a:cubicBezTo>
                  <a:cubicBezTo>
                    <a:pt x="33" y="61"/>
                    <a:pt x="45" y="59"/>
                    <a:pt x="45" y="63"/>
                  </a:cubicBezTo>
                  <a:cubicBezTo>
                    <a:pt x="45" y="68"/>
                    <a:pt x="39" y="65"/>
                    <a:pt x="31" y="65"/>
                  </a:cubicBezTo>
                  <a:cubicBezTo>
                    <a:pt x="30" y="65"/>
                    <a:pt x="20" y="65"/>
                    <a:pt x="19" y="66"/>
                  </a:cubicBezTo>
                  <a:cubicBezTo>
                    <a:pt x="23" y="68"/>
                    <a:pt x="50" y="67"/>
                    <a:pt x="45" y="74"/>
                  </a:cubicBezTo>
                  <a:cubicBezTo>
                    <a:pt x="45" y="74"/>
                    <a:pt x="15" y="74"/>
                    <a:pt x="11" y="7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668"/>
            <p:cNvSpPr/>
            <p:nvPr/>
          </p:nvSpPr>
          <p:spPr bwMode="auto">
            <a:xfrm>
              <a:off x="-11575256" y="-6619876"/>
              <a:ext cx="434975" cy="377825"/>
            </a:xfrm>
            <a:custGeom>
              <a:avLst/>
              <a:gdLst>
                <a:gd name="T0" fmla="*/ 23 w 116"/>
                <a:gd name="T1" fmla="*/ 78 h 101"/>
                <a:gd name="T2" fmla="*/ 94 w 116"/>
                <a:gd name="T3" fmla="*/ 38 h 101"/>
                <a:gd name="T4" fmla="*/ 99 w 116"/>
                <a:gd name="T5" fmla="*/ 96 h 101"/>
                <a:gd name="T6" fmla="*/ 25 w 116"/>
                <a:gd name="T7" fmla="*/ 86 h 101"/>
                <a:gd name="T8" fmla="*/ 23 w 116"/>
                <a:gd name="T9" fmla="*/ 78 h 101"/>
              </a:gdLst>
              <a:ahLst/>
              <a:cxnLst>
                <a:cxn ang="0">
                  <a:pos x="T0" y="T1"/>
                </a:cxn>
                <a:cxn ang="0">
                  <a:pos x="T2" y="T3"/>
                </a:cxn>
                <a:cxn ang="0">
                  <a:pos x="T4" y="T5"/>
                </a:cxn>
                <a:cxn ang="0">
                  <a:pos x="T6" y="T7"/>
                </a:cxn>
                <a:cxn ang="0">
                  <a:pos x="T8" y="T9"/>
                </a:cxn>
              </a:cxnLst>
              <a:rect l="0" t="0" r="r" b="b"/>
              <a:pathLst>
                <a:path w="116" h="101">
                  <a:moveTo>
                    <a:pt x="23" y="78"/>
                  </a:moveTo>
                  <a:cubicBezTo>
                    <a:pt x="0" y="78"/>
                    <a:pt x="22" y="0"/>
                    <a:pt x="94" y="38"/>
                  </a:cubicBezTo>
                  <a:cubicBezTo>
                    <a:pt x="112" y="48"/>
                    <a:pt x="116" y="85"/>
                    <a:pt x="99" y="96"/>
                  </a:cubicBezTo>
                  <a:cubicBezTo>
                    <a:pt x="90" y="101"/>
                    <a:pt x="35" y="100"/>
                    <a:pt x="25" y="86"/>
                  </a:cubicBezTo>
                  <a:cubicBezTo>
                    <a:pt x="23" y="84"/>
                    <a:pt x="21" y="82"/>
                    <a:pt x="23" y="78"/>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3669"/>
            <p:cNvSpPr/>
            <p:nvPr/>
          </p:nvSpPr>
          <p:spPr bwMode="auto">
            <a:xfrm>
              <a:off x="-11248231" y="-8555038"/>
              <a:ext cx="2495550" cy="2163763"/>
            </a:xfrm>
            <a:custGeom>
              <a:avLst/>
              <a:gdLst>
                <a:gd name="T0" fmla="*/ 5 w 665"/>
                <a:gd name="T1" fmla="*/ 577 h 577"/>
                <a:gd name="T2" fmla="*/ 1 w 665"/>
                <a:gd name="T3" fmla="*/ 574 h 577"/>
                <a:gd name="T4" fmla="*/ 4 w 665"/>
                <a:gd name="T5" fmla="*/ 569 h 577"/>
                <a:gd name="T6" fmla="*/ 203 w 665"/>
                <a:gd name="T7" fmla="*/ 465 h 577"/>
                <a:gd name="T8" fmla="*/ 208 w 665"/>
                <a:gd name="T9" fmla="*/ 461 h 577"/>
                <a:gd name="T10" fmla="*/ 291 w 665"/>
                <a:gd name="T11" fmla="*/ 352 h 577"/>
                <a:gd name="T12" fmla="*/ 366 w 665"/>
                <a:gd name="T13" fmla="*/ 273 h 577"/>
                <a:gd name="T14" fmla="*/ 542 w 665"/>
                <a:gd name="T15" fmla="*/ 118 h 577"/>
                <a:gd name="T16" fmla="*/ 600 w 665"/>
                <a:gd name="T17" fmla="*/ 29 h 577"/>
                <a:gd name="T18" fmla="*/ 663 w 665"/>
                <a:gd name="T19" fmla="*/ 21 h 577"/>
                <a:gd name="T20" fmla="*/ 664 w 665"/>
                <a:gd name="T21" fmla="*/ 27 h 577"/>
                <a:gd name="T22" fmla="*/ 658 w 665"/>
                <a:gd name="T23" fmla="*/ 27 h 577"/>
                <a:gd name="T24" fmla="*/ 606 w 665"/>
                <a:gd name="T25" fmla="*/ 34 h 577"/>
                <a:gd name="T26" fmla="*/ 549 w 665"/>
                <a:gd name="T27" fmla="*/ 122 h 577"/>
                <a:gd name="T28" fmla="*/ 364 w 665"/>
                <a:gd name="T29" fmla="*/ 280 h 577"/>
                <a:gd name="T30" fmla="*/ 297 w 665"/>
                <a:gd name="T31" fmla="*/ 356 h 577"/>
                <a:gd name="T32" fmla="*/ 213 w 665"/>
                <a:gd name="T33" fmla="*/ 466 h 577"/>
                <a:gd name="T34" fmla="*/ 208 w 665"/>
                <a:gd name="T35" fmla="*/ 471 h 577"/>
                <a:gd name="T36" fmla="*/ 5 w 665"/>
                <a:gd name="T37" fmla="*/ 577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5" h="577">
                  <a:moveTo>
                    <a:pt x="5" y="577"/>
                  </a:moveTo>
                  <a:cubicBezTo>
                    <a:pt x="3" y="577"/>
                    <a:pt x="1" y="576"/>
                    <a:pt x="1" y="574"/>
                  </a:cubicBezTo>
                  <a:cubicBezTo>
                    <a:pt x="0" y="571"/>
                    <a:pt x="2" y="569"/>
                    <a:pt x="4" y="569"/>
                  </a:cubicBezTo>
                  <a:cubicBezTo>
                    <a:pt x="114" y="548"/>
                    <a:pt x="161" y="504"/>
                    <a:pt x="203" y="465"/>
                  </a:cubicBezTo>
                  <a:cubicBezTo>
                    <a:pt x="204" y="464"/>
                    <a:pt x="206" y="462"/>
                    <a:pt x="208" y="461"/>
                  </a:cubicBezTo>
                  <a:cubicBezTo>
                    <a:pt x="237" y="433"/>
                    <a:pt x="266" y="390"/>
                    <a:pt x="291" y="352"/>
                  </a:cubicBezTo>
                  <a:cubicBezTo>
                    <a:pt x="321" y="306"/>
                    <a:pt x="347" y="267"/>
                    <a:pt x="366" y="273"/>
                  </a:cubicBezTo>
                  <a:cubicBezTo>
                    <a:pt x="441" y="295"/>
                    <a:pt x="495" y="200"/>
                    <a:pt x="542" y="118"/>
                  </a:cubicBezTo>
                  <a:cubicBezTo>
                    <a:pt x="562" y="82"/>
                    <a:pt x="581" y="49"/>
                    <a:pt x="600" y="29"/>
                  </a:cubicBezTo>
                  <a:cubicBezTo>
                    <a:pt x="621" y="7"/>
                    <a:pt x="641" y="0"/>
                    <a:pt x="663" y="21"/>
                  </a:cubicBezTo>
                  <a:cubicBezTo>
                    <a:pt x="665" y="22"/>
                    <a:pt x="665" y="25"/>
                    <a:pt x="664" y="27"/>
                  </a:cubicBezTo>
                  <a:cubicBezTo>
                    <a:pt x="662" y="28"/>
                    <a:pt x="660" y="28"/>
                    <a:pt x="658" y="27"/>
                  </a:cubicBezTo>
                  <a:cubicBezTo>
                    <a:pt x="640" y="10"/>
                    <a:pt x="623" y="16"/>
                    <a:pt x="606" y="34"/>
                  </a:cubicBezTo>
                  <a:cubicBezTo>
                    <a:pt x="588" y="54"/>
                    <a:pt x="569" y="87"/>
                    <a:pt x="549" y="122"/>
                  </a:cubicBezTo>
                  <a:cubicBezTo>
                    <a:pt x="501" y="206"/>
                    <a:pt x="445" y="304"/>
                    <a:pt x="364" y="280"/>
                  </a:cubicBezTo>
                  <a:cubicBezTo>
                    <a:pt x="350" y="276"/>
                    <a:pt x="326" y="313"/>
                    <a:pt x="297" y="356"/>
                  </a:cubicBezTo>
                  <a:cubicBezTo>
                    <a:pt x="272" y="394"/>
                    <a:pt x="244" y="438"/>
                    <a:pt x="213" y="466"/>
                  </a:cubicBezTo>
                  <a:cubicBezTo>
                    <a:pt x="211" y="468"/>
                    <a:pt x="210" y="469"/>
                    <a:pt x="208" y="471"/>
                  </a:cubicBezTo>
                  <a:cubicBezTo>
                    <a:pt x="166" y="511"/>
                    <a:pt x="118" y="556"/>
                    <a:pt x="5" y="577"/>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3670"/>
            <p:cNvSpPr/>
            <p:nvPr/>
          </p:nvSpPr>
          <p:spPr bwMode="auto">
            <a:xfrm>
              <a:off x="-11151394" y="-7861301"/>
              <a:ext cx="3270250" cy="1574800"/>
            </a:xfrm>
            <a:custGeom>
              <a:avLst/>
              <a:gdLst>
                <a:gd name="T0" fmla="*/ 1 w 871"/>
                <a:gd name="T1" fmla="*/ 403 h 420"/>
                <a:gd name="T2" fmla="*/ 286 w 871"/>
                <a:gd name="T3" fmla="*/ 333 h 420"/>
                <a:gd name="T4" fmla="*/ 560 w 871"/>
                <a:gd name="T5" fmla="*/ 168 h 420"/>
                <a:gd name="T6" fmla="*/ 666 w 871"/>
                <a:gd name="T7" fmla="*/ 151 h 420"/>
                <a:gd name="T8" fmla="*/ 796 w 871"/>
                <a:gd name="T9" fmla="*/ 101 h 420"/>
                <a:gd name="T10" fmla="*/ 797 w 871"/>
                <a:gd name="T11" fmla="*/ 77 h 420"/>
                <a:gd name="T12" fmla="*/ 803 w 871"/>
                <a:gd name="T13" fmla="*/ 33 h 420"/>
                <a:gd name="T14" fmla="*/ 871 w 871"/>
                <a:gd name="T15" fmla="*/ 15 h 420"/>
                <a:gd name="T16" fmla="*/ 869 w 871"/>
                <a:gd name="T17" fmla="*/ 23 h 420"/>
                <a:gd name="T18" fmla="*/ 810 w 871"/>
                <a:gd name="T19" fmla="*/ 35 h 420"/>
                <a:gd name="T20" fmla="*/ 805 w 871"/>
                <a:gd name="T21" fmla="*/ 77 h 420"/>
                <a:gd name="T22" fmla="*/ 804 w 871"/>
                <a:gd name="T23" fmla="*/ 102 h 420"/>
                <a:gd name="T24" fmla="*/ 666 w 871"/>
                <a:gd name="T25" fmla="*/ 159 h 420"/>
                <a:gd name="T26" fmla="*/ 564 w 871"/>
                <a:gd name="T27" fmla="*/ 174 h 420"/>
                <a:gd name="T28" fmla="*/ 290 w 871"/>
                <a:gd name="T29" fmla="*/ 340 h 420"/>
                <a:gd name="T30" fmla="*/ 0 w 871"/>
                <a:gd name="T31" fmla="*/ 411 h 420"/>
                <a:gd name="T32" fmla="*/ 1 w 871"/>
                <a:gd name="T33" fmla="*/ 40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1" h="420">
                  <a:moveTo>
                    <a:pt x="1" y="403"/>
                  </a:moveTo>
                  <a:cubicBezTo>
                    <a:pt x="87" y="412"/>
                    <a:pt x="188" y="380"/>
                    <a:pt x="286" y="333"/>
                  </a:cubicBezTo>
                  <a:cubicBezTo>
                    <a:pt x="385" y="285"/>
                    <a:pt x="482" y="222"/>
                    <a:pt x="560" y="168"/>
                  </a:cubicBezTo>
                  <a:cubicBezTo>
                    <a:pt x="583" y="152"/>
                    <a:pt x="624" y="151"/>
                    <a:pt x="666" y="151"/>
                  </a:cubicBezTo>
                  <a:cubicBezTo>
                    <a:pt x="727" y="150"/>
                    <a:pt x="791" y="149"/>
                    <a:pt x="796" y="101"/>
                  </a:cubicBezTo>
                  <a:cubicBezTo>
                    <a:pt x="796" y="93"/>
                    <a:pt x="797" y="85"/>
                    <a:pt x="797" y="77"/>
                  </a:cubicBezTo>
                  <a:cubicBezTo>
                    <a:pt x="798" y="60"/>
                    <a:pt x="799" y="45"/>
                    <a:pt x="803" y="33"/>
                  </a:cubicBezTo>
                  <a:cubicBezTo>
                    <a:pt x="810" y="11"/>
                    <a:pt x="828" y="0"/>
                    <a:pt x="871" y="15"/>
                  </a:cubicBezTo>
                  <a:cubicBezTo>
                    <a:pt x="869" y="23"/>
                    <a:pt x="869" y="23"/>
                    <a:pt x="869" y="23"/>
                  </a:cubicBezTo>
                  <a:cubicBezTo>
                    <a:pt x="831" y="10"/>
                    <a:pt x="816" y="18"/>
                    <a:pt x="810" y="35"/>
                  </a:cubicBezTo>
                  <a:cubicBezTo>
                    <a:pt x="807" y="46"/>
                    <a:pt x="806" y="61"/>
                    <a:pt x="805" y="77"/>
                  </a:cubicBezTo>
                  <a:cubicBezTo>
                    <a:pt x="805" y="85"/>
                    <a:pt x="804" y="94"/>
                    <a:pt x="804" y="102"/>
                  </a:cubicBezTo>
                  <a:cubicBezTo>
                    <a:pt x="798" y="157"/>
                    <a:pt x="731" y="158"/>
                    <a:pt x="666" y="159"/>
                  </a:cubicBezTo>
                  <a:cubicBezTo>
                    <a:pt x="625" y="159"/>
                    <a:pt x="585" y="160"/>
                    <a:pt x="564" y="174"/>
                  </a:cubicBezTo>
                  <a:cubicBezTo>
                    <a:pt x="486" y="229"/>
                    <a:pt x="389" y="292"/>
                    <a:pt x="290" y="340"/>
                  </a:cubicBezTo>
                  <a:cubicBezTo>
                    <a:pt x="190" y="388"/>
                    <a:pt x="88" y="420"/>
                    <a:pt x="0" y="411"/>
                  </a:cubicBezTo>
                  <a:lnTo>
                    <a:pt x="1" y="403"/>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3671"/>
            <p:cNvSpPr/>
            <p:nvPr/>
          </p:nvSpPr>
          <p:spPr bwMode="auto">
            <a:xfrm>
              <a:off x="-7993856" y="-7959726"/>
              <a:ext cx="419100" cy="709613"/>
            </a:xfrm>
            <a:custGeom>
              <a:avLst/>
              <a:gdLst>
                <a:gd name="T0" fmla="*/ 63 w 112"/>
                <a:gd name="T1" fmla="*/ 12 h 189"/>
                <a:gd name="T2" fmla="*/ 109 w 112"/>
                <a:gd name="T3" fmla="*/ 145 h 189"/>
                <a:gd name="T4" fmla="*/ 36 w 112"/>
                <a:gd name="T5" fmla="*/ 158 h 189"/>
                <a:gd name="T6" fmla="*/ 9 w 112"/>
                <a:gd name="T7" fmla="*/ 117 h 189"/>
                <a:gd name="T8" fmla="*/ 55 w 112"/>
                <a:gd name="T9" fmla="*/ 130 h 189"/>
                <a:gd name="T10" fmla="*/ 53 w 112"/>
                <a:gd name="T11" fmla="*/ 51 h 189"/>
                <a:gd name="T12" fmla="*/ 63 w 112"/>
                <a:gd name="T13" fmla="*/ 12 h 189"/>
              </a:gdLst>
              <a:ahLst/>
              <a:cxnLst>
                <a:cxn ang="0">
                  <a:pos x="T0" y="T1"/>
                </a:cxn>
                <a:cxn ang="0">
                  <a:pos x="T2" y="T3"/>
                </a:cxn>
                <a:cxn ang="0">
                  <a:pos x="T4" y="T5"/>
                </a:cxn>
                <a:cxn ang="0">
                  <a:pos x="T6" y="T7"/>
                </a:cxn>
                <a:cxn ang="0">
                  <a:pos x="T8" y="T9"/>
                </a:cxn>
                <a:cxn ang="0">
                  <a:pos x="T10" y="T11"/>
                </a:cxn>
                <a:cxn ang="0">
                  <a:pos x="T12" y="T13"/>
                </a:cxn>
              </a:cxnLst>
              <a:rect l="0" t="0" r="r" b="b"/>
              <a:pathLst>
                <a:path w="112" h="189">
                  <a:moveTo>
                    <a:pt x="63" y="12"/>
                  </a:moveTo>
                  <a:cubicBezTo>
                    <a:pt x="72" y="34"/>
                    <a:pt x="112" y="121"/>
                    <a:pt x="109" y="145"/>
                  </a:cubicBezTo>
                  <a:cubicBezTo>
                    <a:pt x="105" y="189"/>
                    <a:pt x="64" y="173"/>
                    <a:pt x="36" y="158"/>
                  </a:cubicBezTo>
                  <a:cubicBezTo>
                    <a:pt x="25" y="152"/>
                    <a:pt x="0" y="130"/>
                    <a:pt x="9" y="117"/>
                  </a:cubicBezTo>
                  <a:cubicBezTo>
                    <a:pt x="28" y="90"/>
                    <a:pt x="19" y="102"/>
                    <a:pt x="55" y="130"/>
                  </a:cubicBezTo>
                  <a:cubicBezTo>
                    <a:pt x="89" y="158"/>
                    <a:pt x="74" y="84"/>
                    <a:pt x="53" y="51"/>
                  </a:cubicBezTo>
                  <a:cubicBezTo>
                    <a:pt x="32" y="28"/>
                    <a:pt x="43" y="0"/>
                    <a:pt x="6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3672"/>
            <p:cNvSpPr/>
            <p:nvPr/>
          </p:nvSpPr>
          <p:spPr bwMode="auto">
            <a:xfrm>
              <a:off x="-8122444" y="-7583488"/>
              <a:ext cx="442913" cy="411163"/>
            </a:xfrm>
            <a:custGeom>
              <a:avLst/>
              <a:gdLst>
                <a:gd name="T0" fmla="*/ 72 w 118"/>
                <a:gd name="T1" fmla="*/ 7 h 110"/>
                <a:gd name="T2" fmla="*/ 51 w 118"/>
                <a:gd name="T3" fmla="*/ 84 h 110"/>
                <a:gd name="T4" fmla="*/ 45 w 118"/>
                <a:gd name="T5" fmla="*/ 77 h 110"/>
                <a:gd name="T6" fmla="*/ 34 w 118"/>
                <a:gd name="T7" fmla="*/ 79 h 110"/>
                <a:gd name="T8" fmla="*/ 72 w 118"/>
                <a:gd name="T9" fmla="*/ 7 h 110"/>
              </a:gdLst>
              <a:ahLst/>
              <a:cxnLst>
                <a:cxn ang="0">
                  <a:pos x="T0" y="T1"/>
                </a:cxn>
                <a:cxn ang="0">
                  <a:pos x="T2" y="T3"/>
                </a:cxn>
                <a:cxn ang="0">
                  <a:pos x="T4" y="T5"/>
                </a:cxn>
                <a:cxn ang="0">
                  <a:pos x="T6" y="T7"/>
                </a:cxn>
                <a:cxn ang="0">
                  <a:pos x="T8" y="T9"/>
                </a:cxn>
              </a:cxnLst>
              <a:rect l="0" t="0" r="r" b="b"/>
              <a:pathLst>
                <a:path w="118" h="110">
                  <a:moveTo>
                    <a:pt x="72" y="7"/>
                  </a:moveTo>
                  <a:cubicBezTo>
                    <a:pt x="118" y="0"/>
                    <a:pt x="78" y="110"/>
                    <a:pt x="51" y="84"/>
                  </a:cubicBezTo>
                  <a:cubicBezTo>
                    <a:pt x="48" y="81"/>
                    <a:pt x="47" y="76"/>
                    <a:pt x="45" y="77"/>
                  </a:cubicBezTo>
                  <a:cubicBezTo>
                    <a:pt x="45" y="77"/>
                    <a:pt x="55" y="76"/>
                    <a:pt x="34" y="79"/>
                  </a:cubicBezTo>
                  <a:cubicBezTo>
                    <a:pt x="0" y="83"/>
                    <a:pt x="61" y="11"/>
                    <a:pt x="7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3673"/>
            <p:cNvSpPr/>
            <p:nvPr/>
          </p:nvSpPr>
          <p:spPr bwMode="auto">
            <a:xfrm>
              <a:off x="-8163719" y="-7929563"/>
              <a:ext cx="315913" cy="525463"/>
            </a:xfrm>
            <a:custGeom>
              <a:avLst/>
              <a:gdLst>
                <a:gd name="T0" fmla="*/ 47 w 84"/>
                <a:gd name="T1" fmla="*/ 140 h 140"/>
                <a:gd name="T2" fmla="*/ 84 w 84"/>
                <a:gd name="T3" fmla="*/ 100 h 140"/>
                <a:gd name="T4" fmla="*/ 25 w 84"/>
                <a:gd name="T5" fmla="*/ 27 h 140"/>
                <a:gd name="T6" fmla="*/ 16 w 84"/>
                <a:gd name="T7" fmla="*/ 30 h 140"/>
                <a:gd name="T8" fmla="*/ 25 w 84"/>
                <a:gd name="T9" fmla="*/ 61 h 140"/>
                <a:gd name="T10" fmla="*/ 47 w 84"/>
                <a:gd name="T11" fmla="*/ 140 h 140"/>
              </a:gdLst>
              <a:ahLst/>
              <a:cxnLst>
                <a:cxn ang="0">
                  <a:pos x="T0" y="T1"/>
                </a:cxn>
                <a:cxn ang="0">
                  <a:pos x="T2" y="T3"/>
                </a:cxn>
                <a:cxn ang="0">
                  <a:pos x="T4" y="T5"/>
                </a:cxn>
                <a:cxn ang="0">
                  <a:pos x="T6" y="T7"/>
                </a:cxn>
                <a:cxn ang="0">
                  <a:pos x="T8" y="T9"/>
                </a:cxn>
                <a:cxn ang="0">
                  <a:pos x="T10" y="T11"/>
                </a:cxn>
              </a:cxnLst>
              <a:rect l="0" t="0" r="r" b="b"/>
              <a:pathLst>
                <a:path w="84" h="140">
                  <a:moveTo>
                    <a:pt x="47" y="140"/>
                  </a:moveTo>
                  <a:cubicBezTo>
                    <a:pt x="57" y="124"/>
                    <a:pt x="71" y="107"/>
                    <a:pt x="84" y="100"/>
                  </a:cubicBezTo>
                  <a:cubicBezTo>
                    <a:pt x="66" y="77"/>
                    <a:pt x="32" y="0"/>
                    <a:pt x="25" y="27"/>
                  </a:cubicBezTo>
                  <a:cubicBezTo>
                    <a:pt x="23" y="27"/>
                    <a:pt x="14" y="17"/>
                    <a:pt x="16" y="30"/>
                  </a:cubicBezTo>
                  <a:cubicBezTo>
                    <a:pt x="5" y="22"/>
                    <a:pt x="0" y="42"/>
                    <a:pt x="25" y="61"/>
                  </a:cubicBezTo>
                  <a:cubicBezTo>
                    <a:pt x="32" y="67"/>
                    <a:pt x="47" y="131"/>
                    <a:pt x="47" y="14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3674"/>
            <p:cNvSpPr/>
            <p:nvPr/>
          </p:nvSpPr>
          <p:spPr bwMode="auto">
            <a:xfrm>
              <a:off x="-11630819" y="-5862638"/>
              <a:ext cx="288925" cy="250825"/>
            </a:xfrm>
            <a:custGeom>
              <a:avLst/>
              <a:gdLst>
                <a:gd name="T0" fmla="*/ 5 w 77"/>
                <a:gd name="T1" fmla="*/ 9 h 67"/>
                <a:gd name="T2" fmla="*/ 77 w 77"/>
                <a:gd name="T3" fmla="*/ 19 h 67"/>
                <a:gd name="T4" fmla="*/ 70 w 77"/>
                <a:gd name="T5" fmla="*/ 56 h 67"/>
                <a:gd name="T6" fmla="*/ 73 w 77"/>
                <a:gd name="T7" fmla="*/ 24 h 67"/>
                <a:gd name="T8" fmla="*/ 65 w 77"/>
                <a:gd name="T9" fmla="*/ 56 h 67"/>
                <a:gd name="T10" fmla="*/ 66 w 77"/>
                <a:gd name="T11" fmla="*/ 40 h 67"/>
                <a:gd name="T12" fmla="*/ 64 w 77"/>
                <a:gd name="T13" fmla="*/ 40 h 67"/>
                <a:gd name="T14" fmla="*/ 60 w 77"/>
                <a:gd name="T15" fmla="*/ 55 h 67"/>
                <a:gd name="T16" fmla="*/ 62 w 77"/>
                <a:gd name="T17" fmla="*/ 26 h 67"/>
                <a:gd name="T18" fmla="*/ 55 w 77"/>
                <a:gd name="T19" fmla="*/ 54 h 67"/>
                <a:gd name="T20" fmla="*/ 56 w 77"/>
                <a:gd name="T21" fmla="*/ 41 h 67"/>
                <a:gd name="T22" fmla="*/ 48 w 77"/>
                <a:gd name="T23" fmla="*/ 54 h 67"/>
                <a:gd name="T24" fmla="*/ 51 w 77"/>
                <a:gd name="T25" fmla="*/ 40 h 67"/>
                <a:gd name="T26" fmla="*/ 53 w 77"/>
                <a:gd name="T27" fmla="*/ 23 h 67"/>
                <a:gd name="T28" fmla="*/ 45 w 77"/>
                <a:gd name="T29" fmla="*/ 54 h 67"/>
                <a:gd name="T30" fmla="*/ 44 w 77"/>
                <a:gd name="T31" fmla="*/ 31 h 67"/>
                <a:gd name="T32" fmla="*/ 36 w 77"/>
                <a:gd name="T33" fmla="*/ 53 h 67"/>
                <a:gd name="T34" fmla="*/ 35 w 77"/>
                <a:gd name="T35" fmla="*/ 33 h 67"/>
                <a:gd name="T36" fmla="*/ 28 w 77"/>
                <a:gd name="T37" fmla="*/ 53 h 67"/>
                <a:gd name="T38" fmla="*/ 27 w 77"/>
                <a:gd name="T39" fmla="*/ 34 h 67"/>
                <a:gd name="T40" fmla="*/ 21 w 77"/>
                <a:gd name="T41" fmla="*/ 52 h 67"/>
                <a:gd name="T42" fmla="*/ 21 w 77"/>
                <a:gd name="T43" fmla="*/ 30 h 67"/>
                <a:gd name="T44" fmla="*/ 16 w 77"/>
                <a:gd name="T45" fmla="*/ 52 h 67"/>
                <a:gd name="T46" fmla="*/ 15 w 77"/>
                <a:gd name="T47" fmla="*/ 31 h 67"/>
                <a:gd name="T48" fmla="*/ 11 w 77"/>
                <a:gd name="T49" fmla="*/ 52 h 67"/>
                <a:gd name="T50" fmla="*/ 10 w 77"/>
                <a:gd name="T51" fmla="*/ 34 h 67"/>
                <a:gd name="T52" fmla="*/ 11 w 77"/>
                <a:gd name="T53" fmla="*/ 20 h 67"/>
                <a:gd name="T54" fmla="*/ 0 w 77"/>
                <a:gd name="T55" fmla="*/ 50 h 67"/>
                <a:gd name="T56" fmla="*/ 5 w 77"/>
                <a:gd name="T57"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7">
                  <a:moveTo>
                    <a:pt x="5" y="9"/>
                  </a:moveTo>
                  <a:cubicBezTo>
                    <a:pt x="77" y="19"/>
                    <a:pt x="77" y="19"/>
                    <a:pt x="77" y="19"/>
                  </a:cubicBezTo>
                  <a:cubicBezTo>
                    <a:pt x="77" y="24"/>
                    <a:pt x="71" y="56"/>
                    <a:pt x="70" y="56"/>
                  </a:cubicBezTo>
                  <a:cubicBezTo>
                    <a:pt x="67" y="56"/>
                    <a:pt x="72" y="27"/>
                    <a:pt x="73" y="24"/>
                  </a:cubicBezTo>
                  <a:cubicBezTo>
                    <a:pt x="73" y="23"/>
                    <a:pt x="66" y="56"/>
                    <a:pt x="65" y="56"/>
                  </a:cubicBezTo>
                  <a:cubicBezTo>
                    <a:pt x="63" y="56"/>
                    <a:pt x="65" y="45"/>
                    <a:pt x="66" y="40"/>
                  </a:cubicBezTo>
                  <a:cubicBezTo>
                    <a:pt x="67" y="27"/>
                    <a:pt x="69" y="14"/>
                    <a:pt x="64" y="40"/>
                  </a:cubicBezTo>
                  <a:cubicBezTo>
                    <a:pt x="64" y="40"/>
                    <a:pt x="61" y="62"/>
                    <a:pt x="60" y="55"/>
                  </a:cubicBezTo>
                  <a:cubicBezTo>
                    <a:pt x="60" y="55"/>
                    <a:pt x="64" y="14"/>
                    <a:pt x="62" y="26"/>
                  </a:cubicBezTo>
                  <a:cubicBezTo>
                    <a:pt x="62" y="26"/>
                    <a:pt x="57" y="67"/>
                    <a:pt x="55" y="54"/>
                  </a:cubicBezTo>
                  <a:cubicBezTo>
                    <a:pt x="53" y="40"/>
                    <a:pt x="63" y="4"/>
                    <a:pt x="56" y="41"/>
                  </a:cubicBezTo>
                  <a:cubicBezTo>
                    <a:pt x="54" y="46"/>
                    <a:pt x="55" y="58"/>
                    <a:pt x="48" y="54"/>
                  </a:cubicBezTo>
                  <a:cubicBezTo>
                    <a:pt x="48" y="54"/>
                    <a:pt x="51" y="42"/>
                    <a:pt x="51" y="40"/>
                  </a:cubicBezTo>
                  <a:cubicBezTo>
                    <a:pt x="51" y="39"/>
                    <a:pt x="54" y="23"/>
                    <a:pt x="53" y="23"/>
                  </a:cubicBezTo>
                  <a:cubicBezTo>
                    <a:pt x="53" y="23"/>
                    <a:pt x="46" y="54"/>
                    <a:pt x="45" y="54"/>
                  </a:cubicBezTo>
                  <a:cubicBezTo>
                    <a:pt x="35" y="54"/>
                    <a:pt x="42" y="51"/>
                    <a:pt x="44" y="31"/>
                  </a:cubicBezTo>
                  <a:cubicBezTo>
                    <a:pt x="46" y="8"/>
                    <a:pt x="39" y="54"/>
                    <a:pt x="36" y="53"/>
                  </a:cubicBezTo>
                  <a:cubicBezTo>
                    <a:pt x="28" y="52"/>
                    <a:pt x="33" y="52"/>
                    <a:pt x="35" y="33"/>
                  </a:cubicBezTo>
                  <a:cubicBezTo>
                    <a:pt x="38" y="2"/>
                    <a:pt x="31" y="53"/>
                    <a:pt x="28" y="53"/>
                  </a:cubicBezTo>
                  <a:cubicBezTo>
                    <a:pt x="25" y="53"/>
                    <a:pt x="35" y="1"/>
                    <a:pt x="27" y="34"/>
                  </a:cubicBezTo>
                  <a:cubicBezTo>
                    <a:pt x="25" y="42"/>
                    <a:pt x="27" y="55"/>
                    <a:pt x="21" y="52"/>
                  </a:cubicBezTo>
                  <a:cubicBezTo>
                    <a:pt x="21" y="52"/>
                    <a:pt x="26" y="0"/>
                    <a:pt x="21" y="30"/>
                  </a:cubicBezTo>
                  <a:cubicBezTo>
                    <a:pt x="20" y="37"/>
                    <a:pt x="21" y="53"/>
                    <a:pt x="16" y="52"/>
                  </a:cubicBezTo>
                  <a:cubicBezTo>
                    <a:pt x="14" y="52"/>
                    <a:pt x="22" y="0"/>
                    <a:pt x="15" y="31"/>
                  </a:cubicBezTo>
                  <a:cubicBezTo>
                    <a:pt x="14" y="38"/>
                    <a:pt x="15" y="52"/>
                    <a:pt x="11" y="52"/>
                  </a:cubicBezTo>
                  <a:cubicBezTo>
                    <a:pt x="6" y="51"/>
                    <a:pt x="9" y="45"/>
                    <a:pt x="10" y="34"/>
                  </a:cubicBezTo>
                  <a:cubicBezTo>
                    <a:pt x="10" y="33"/>
                    <a:pt x="12" y="21"/>
                    <a:pt x="11" y="20"/>
                  </a:cubicBezTo>
                  <a:cubicBezTo>
                    <a:pt x="9" y="24"/>
                    <a:pt x="6" y="58"/>
                    <a:pt x="0" y="50"/>
                  </a:cubicBezTo>
                  <a:cubicBezTo>
                    <a:pt x="0" y="50"/>
                    <a:pt x="4" y="13"/>
                    <a:pt x="5" y="9"/>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3675"/>
            <p:cNvSpPr/>
            <p:nvPr/>
          </p:nvSpPr>
          <p:spPr bwMode="auto">
            <a:xfrm>
              <a:off x="-11776869" y="-6553201"/>
              <a:ext cx="611188" cy="795338"/>
            </a:xfrm>
            <a:custGeom>
              <a:avLst/>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ahLst/>
              <a:cxnLst>
                <a:cxn ang="0">
                  <a:pos x="T0" y="T1"/>
                </a:cxn>
                <a:cxn ang="0">
                  <a:pos x="T2" y="T3"/>
                </a:cxn>
                <a:cxn ang="0">
                  <a:pos x="T4" y="T5"/>
                </a:cxn>
                <a:cxn ang="0">
                  <a:pos x="T6" y="T7"/>
                </a:cxn>
                <a:cxn ang="0">
                  <a:pos x="T8" y="T9"/>
                </a:cxn>
                <a:cxn ang="0">
                  <a:pos x="T10" y="T11"/>
                </a:cxn>
              </a:cxnLst>
              <a:rect l="0" t="0" r="r" b="b"/>
              <a:pathLst>
                <a:path w="163" h="212">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3676"/>
            <p:cNvSpPr/>
            <p:nvPr/>
          </p:nvSpPr>
          <p:spPr bwMode="auto">
            <a:xfrm>
              <a:off x="-11776869" y="-6553201"/>
              <a:ext cx="611188" cy="795338"/>
            </a:xfrm>
            <a:custGeom>
              <a:avLst/>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ahLst/>
              <a:cxnLst>
                <a:cxn ang="0">
                  <a:pos x="T0" y="T1"/>
                </a:cxn>
                <a:cxn ang="0">
                  <a:pos x="T2" y="T3"/>
                </a:cxn>
                <a:cxn ang="0">
                  <a:pos x="T4" y="T5"/>
                </a:cxn>
                <a:cxn ang="0">
                  <a:pos x="T6" y="T7"/>
                </a:cxn>
                <a:cxn ang="0">
                  <a:pos x="T8" y="T9"/>
                </a:cxn>
                <a:cxn ang="0">
                  <a:pos x="T10" y="T11"/>
                </a:cxn>
              </a:cxnLst>
              <a:rect l="0" t="0" r="r" b="b"/>
              <a:pathLst>
                <a:path w="163" h="212">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3677"/>
            <p:cNvSpPr/>
            <p:nvPr/>
          </p:nvSpPr>
          <p:spPr bwMode="auto">
            <a:xfrm>
              <a:off x="-11605419" y="-6424613"/>
              <a:ext cx="461963" cy="236538"/>
            </a:xfrm>
            <a:custGeom>
              <a:avLst/>
              <a:gdLst>
                <a:gd name="T0" fmla="*/ 97 w 123"/>
                <a:gd name="T1" fmla="*/ 62 h 63"/>
                <a:gd name="T2" fmla="*/ 2 w 123"/>
                <a:gd name="T3" fmla="*/ 35 h 63"/>
                <a:gd name="T4" fmla="*/ 18 w 123"/>
                <a:gd name="T5" fmla="*/ 0 h 63"/>
                <a:gd name="T6" fmla="*/ 108 w 123"/>
                <a:gd name="T7" fmla="*/ 28 h 63"/>
                <a:gd name="T8" fmla="*/ 97 w 123"/>
                <a:gd name="T9" fmla="*/ 62 h 63"/>
              </a:gdLst>
              <a:ahLst/>
              <a:cxnLst>
                <a:cxn ang="0">
                  <a:pos x="T0" y="T1"/>
                </a:cxn>
                <a:cxn ang="0">
                  <a:pos x="T2" y="T3"/>
                </a:cxn>
                <a:cxn ang="0">
                  <a:pos x="T4" y="T5"/>
                </a:cxn>
                <a:cxn ang="0">
                  <a:pos x="T6" y="T7"/>
                </a:cxn>
                <a:cxn ang="0">
                  <a:pos x="T8" y="T9"/>
                </a:cxn>
              </a:cxnLst>
              <a:rect l="0" t="0" r="r" b="b"/>
              <a:pathLst>
                <a:path w="123" h="63">
                  <a:moveTo>
                    <a:pt x="97" y="62"/>
                  </a:moveTo>
                  <a:cubicBezTo>
                    <a:pt x="87" y="63"/>
                    <a:pt x="0" y="45"/>
                    <a:pt x="2" y="35"/>
                  </a:cubicBezTo>
                  <a:cubicBezTo>
                    <a:pt x="5" y="8"/>
                    <a:pt x="9" y="0"/>
                    <a:pt x="18" y="0"/>
                  </a:cubicBezTo>
                  <a:cubicBezTo>
                    <a:pt x="25" y="1"/>
                    <a:pt x="93" y="27"/>
                    <a:pt x="108" y="28"/>
                  </a:cubicBezTo>
                  <a:cubicBezTo>
                    <a:pt x="123" y="29"/>
                    <a:pt x="100" y="62"/>
                    <a:pt x="97" y="6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3678"/>
            <p:cNvSpPr/>
            <p:nvPr/>
          </p:nvSpPr>
          <p:spPr bwMode="auto">
            <a:xfrm>
              <a:off x="-11649869" y="-6173788"/>
              <a:ext cx="450850" cy="195263"/>
            </a:xfrm>
            <a:custGeom>
              <a:avLst/>
              <a:gdLst>
                <a:gd name="T0" fmla="*/ 99 w 120"/>
                <a:gd name="T1" fmla="*/ 50 h 52"/>
                <a:gd name="T2" fmla="*/ 1 w 120"/>
                <a:gd name="T3" fmla="*/ 37 h 52"/>
                <a:gd name="T4" fmla="*/ 12 w 120"/>
                <a:gd name="T5" fmla="*/ 0 h 52"/>
                <a:gd name="T6" fmla="*/ 105 w 120"/>
                <a:gd name="T7" fmla="*/ 14 h 52"/>
                <a:gd name="T8" fmla="*/ 99 w 120"/>
                <a:gd name="T9" fmla="*/ 50 h 52"/>
              </a:gdLst>
              <a:ahLst/>
              <a:cxnLst>
                <a:cxn ang="0">
                  <a:pos x="T0" y="T1"/>
                </a:cxn>
                <a:cxn ang="0">
                  <a:pos x="T2" y="T3"/>
                </a:cxn>
                <a:cxn ang="0">
                  <a:pos x="T4" y="T5"/>
                </a:cxn>
                <a:cxn ang="0">
                  <a:pos x="T6" y="T7"/>
                </a:cxn>
                <a:cxn ang="0">
                  <a:pos x="T8" y="T9"/>
                </a:cxn>
              </a:cxnLst>
              <a:rect l="0" t="0" r="r" b="b"/>
              <a:pathLst>
                <a:path w="120" h="52">
                  <a:moveTo>
                    <a:pt x="99" y="50"/>
                  </a:moveTo>
                  <a:cubicBezTo>
                    <a:pt x="90" y="52"/>
                    <a:pt x="1" y="47"/>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3679"/>
            <p:cNvSpPr/>
            <p:nvPr/>
          </p:nvSpPr>
          <p:spPr bwMode="auto">
            <a:xfrm>
              <a:off x="-11672094" y="-5929313"/>
              <a:ext cx="449263" cy="193675"/>
            </a:xfrm>
            <a:custGeom>
              <a:avLst/>
              <a:gdLst>
                <a:gd name="T0" fmla="*/ 99 w 120"/>
                <a:gd name="T1" fmla="*/ 50 h 52"/>
                <a:gd name="T2" fmla="*/ 1 w 120"/>
                <a:gd name="T3" fmla="*/ 37 h 52"/>
                <a:gd name="T4" fmla="*/ 12 w 120"/>
                <a:gd name="T5" fmla="*/ 0 h 52"/>
                <a:gd name="T6" fmla="*/ 105 w 120"/>
                <a:gd name="T7" fmla="*/ 14 h 52"/>
                <a:gd name="T8" fmla="*/ 99 w 120"/>
                <a:gd name="T9" fmla="*/ 50 h 52"/>
              </a:gdLst>
              <a:ahLst/>
              <a:cxnLst>
                <a:cxn ang="0">
                  <a:pos x="T0" y="T1"/>
                </a:cxn>
                <a:cxn ang="0">
                  <a:pos x="T2" y="T3"/>
                </a:cxn>
                <a:cxn ang="0">
                  <a:pos x="T4" y="T5"/>
                </a:cxn>
                <a:cxn ang="0">
                  <a:pos x="T6" y="T7"/>
                </a:cxn>
                <a:cxn ang="0">
                  <a:pos x="T8" y="T9"/>
                </a:cxn>
              </a:cxnLst>
              <a:rect l="0" t="0" r="r" b="b"/>
              <a:pathLst>
                <a:path w="120" h="52">
                  <a:moveTo>
                    <a:pt x="99" y="50"/>
                  </a:moveTo>
                  <a:cubicBezTo>
                    <a:pt x="90" y="52"/>
                    <a:pt x="1" y="48"/>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3680"/>
            <p:cNvSpPr/>
            <p:nvPr/>
          </p:nvSpPr>
          <p:spPr bwMode="auto">
            <a:xfrm>
              <a:off x="-12453144" y="-8513763"/>
              <a:ext cx="1054100" cy="989013"/>
            </a:xfrm>
            <a:custGeom>
              <a:avLst/>
              <a:gdLst>
                <a:gd name="T0" fmla="*/ 226 w 281"/>
                <a:gd name="T1" fmla="*/ 261 h 264"/>
                <a:gd name="T2" fmla="*/ 254 w 281"/>
                <a:gd name="T3" fmla="*/ 225 h 264"/>
                <a:gd name="T4" fmla="*/ 220 w 281"/>
                <a:gd name="T5" fmla="*/ 213 h 264"/>
                <a:gd name="T6" fmla="*/ 250 w 281"/>
                <a:gd name="T7" fmla="*/ 124 h 264"/>
                <a:gd name="T8" fmla="*/ 185 w 281"/>
                <a:gd name="T9" fmla="*/ 190 h 264"/>
                <a:gd name="T10" fmla="*/ 149 w 281"/>
                <a:gd name="T11" fmla="*/ 174 h 264"/>
                <a:gd name="T12" fmla="*/ 190 w 281"/>
                <a:gd name="T13" fmla="*/ 57 h 264"/>
                <a:gd name="T14" fmla="*/ 149 w 281"/>
                <a:gd name="T15" fmla="*/ 75 h 264"/>
                <a:gd name="T16" fmla="*/ 118 w 281"/>
                <a:gd name="T17" fmla="*/ 135 h 264"/>
                <a:gd name="T18" fmla="*/ 123 w 281"/>
                <a:gd name="T19" fmla="*/ 35 h 264"/>
                <a:gd name="T20" fmla="*/ 96 w 281"/>
                <a:gd name="T21" fmla="*/ 11 h 264"/>
                <a:gd name="T22" fmla="*/ 79 w 281"/>
                <a:gd name="T23" fmla="*/ 201 h 264"/>
                <a:gd name="T24" fmla="*/ 226 w 281"/>
                <a:gd name="T25" fmla="*/ 26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64">
                  <a:moveTo>
                    <a:pt x="226" y="261"/>
                  </a:moveTo>
                  <a:cubicBezTo>
                    <a:pt x="236" y="247"/>
                    <a:pt x="244" y="239"/>
                    <a:pt x="254" y="225"/>
                  </a:cubicBezTo>
                  <a:cubicBezTo>
                    <a:pt x="243" y="221"/>
                    <a:pt x="231" y="217"/>
                    <a:pt x="220" y="213"/>
                  </a:cubicBezTo>
                  <a:cubicBezTo>
                    <a:pt x="249" y="194"/>
                    <a:pt x="281" y="143"/>
                    <a:pt x="250" y="124"/>
                  </a:cubicBezTo>
                  <a:cubicBezTo>
                    <a:pt x="223" y="108"/>
                    <a:pt x="207" y="161"/>
                    <a:pt x="185" y="190"/>
                  </a:cubicBezTo>
                  <a:cubicBezTo>
                    <a:pt x="175" y="199"/>
                    <a:pt x="160" y="180"/>
                    <a:pt x="149" y="174"/>
                  </a:cubicBezTo>
                  <a:cubicBezTo>
                    <a:pt x="177" y="158"/>
                    <a:pt x="234" y="82"/>
                    <a:pt x="190" y="57"/>
                  </a:cubicBezTo>
                  <a:cubicBezTo>
                    <a:pt x="176" y="48"/>
                    <a:pt x="159" y="56"/>
                    <a:pt x="149" y="75"/>
                  </a:cubicBezTo>
                  <a:cubicBezTo>
                    <a:pt x="135" y="102"/>
                    <a:pt x="129" y="143"/>
                    <a:pt x="118" y="135"/>
                  </a:cubicBezTo>
                  <a:cubicBezTo>
                    <a:pt x="91" y="114"/>
                    <a:pt x="130" y="69"/>
                    <a:pt x="123" y="35"/>
                  </a:cubicBezTo>
                  <a:cubicBezTo>
                    <a:pt x="120" y="20"/>
                    <a:pt x="109" y="13"/>
                    <a:pt x="96" y="11"/>
                  </a:cubicBezTo>
                  <a:cubicBezTo>
                    <a:pt x="51" y="0"/>
                    <a:pt x="0" y="113"/>
                    <a:pt x="79" y="201"/>
                  </a:cubicBezTo>
                  <a:cubicBezTo>
                    <a:pt x="103" y="227"/>
                    <a:pt x="157" y="264"/>
                    <a:pt x="226" y="26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3681"/>
            <p:cNvSpPr/>
            <p:nvPr/>
          </p:nvSpPr>
          <p:spPr bwMode="auto">
            <a:xfrm>
              <a:off x="-11954669" y="-6991351"/>
              <a:ext cx="131763" cy="112713"/>
            </a:xfrm>
            <a:custGeom>
              <a:avLst/>
              <a:gdLst>
                <a:gd name="T0" fmla="*/ 29 w 35"/>
                <a:gd name="T1" fmla="*/ 3 h 30"/>
                <a:gd name="T2" fmla="*/ 10 w 35"/>
                <a:gd name="T3" fmla="*/ 0 h 30"/>
                <a:gd name="T4" fmla="*/ 3 w 35"/>
                <a:gd name="T5" fmla="*/ 6 h 30"/>
                <a:gd name="T6" fmla="*/ 1 w 35"/>
                <a:gd name="T7" fmla="*/ 19 h 30"/>
                <a:gd name="T8" fmla="*/ 6 w 35"/>
                <a:gd name="T9" fmla="*/ 27 h 30"/>
                <a:gd name="T10" fmla="*/ 25 w 35"/>
                <a:gd name="T11" fmla="*/ 30 h 30"/>
                <a:gd name="T12" fmla="*/ 32 w 35"/>
                <a:gd name="T13" fmla="*/ 24 h 30"/>
                <a:gd name="T14" fmla="*/ 34 w 35"/>
                <a:gd name="T15" fmla="*/ 11 h 30"/>
                <a:gd name="T16" fmla="*/ 29 w 35"/>
                <a:gd name="T17"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29" y="3"/>
                  </a:moveTo>
                  <a:cubicBezTo>
                    <a:pt x="10" y="0"/>
                    <a:pt x="10" y="0"/>
                    <a:pt x="10" y="0"/>
                  </a:cubicBezTo>
                  <a:cubicBezTo>
                    <a:pt x="7" y="0"/>
                    <a:pt x="3" y="2"/>
                    <a:pt x="3" y="6"/>
                  </a:cubicBezTo>
                  <a:cubicBezTo>
                    <a:pt x="1" y="19"/>
                    <a:pt x="1" y="19"/>
                    <a:pt x="1" y="19"/>
                  </a:cubicBezTo>
                  <a:cubicBezTo>
                    <a:pt x="0" y="23"/>
                    <a:pt x="3" y="26"/>
                    <a:pt x="6" y="27"/>
                  </a:cubicBezTo>
                  <a:cubicBezTo>
                    <a:pt x="25" y="30"/>
                    <a:pt x="25" y="30"/>
                    <a:pt x="25" y="30"/>
                  </a:cubicBezTo>
                  <a:cubicBezTo>
                    <a:pt x="28" y="30"/>
                    <a:pt x="32" y="28"/>
                    <a:pt x="32" y="24"/>
                  </a:cubicBezTo>
                  <a:cubicBezTo>
                    <a:pt x="34" y="11"/>
                    <a:pt x="34" y="11"/>
                    <a:pt x="34" y="11"/>
                  </a:cubicBezTo>
                  <a:cubicBezTo>
                    <a:pt x="35" y="8"/>
                    <a:pt x="32" y="4"/>
                    <a:pt x="29" y="3"/>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3682"/>
            <p:cNvSpPr/>
            <p:nvPr/>
          </p:nvSpPr>
          <p:spPr bwMode="auto">
            <a:xfrm>
              <a:off x="-12062619" y="-7648576"/>
              <a:ext cx="682625" cy="552450"/>
            </a:xfrm>
            <a:custGeom>
              <a:avLst/>
              <a:gdLst>
                <a:gd name="T0" fmla="*/ 178 w 182"/>
                <a:gd name="T1" fmla="*/ 142 h 147"/>
                <a:gd name="T2" fmla="*/ 182 w 182"/>
                <a:gd name="T3" fmla="*/ 113 h 147"/>
                <a:gd name="T4" fmla="*/ 28 w 182"/>
                <a:gd name="T5" fmla="*/ 54 h 147"/>
                <a:gd name="T6" fmla="*/ 171 w 182"/>
                <a:gd name="T7" fmla="*/ 146 h 147"/>
                <a:gd name="T8" fmla="*/ 178 w 182"/>
                <a:gd name="T9" fmla="*/ 142 h 147"/>
              </a:gdLst>
              <a:ahLst/>
              <a:cxnLst>
                <a:cxn ang="0">
                  <a:pos x="T0" y="T1"/>
                </a:cxn>
                <a:cxn ang="0">
                  <a:pos x="T2" y="T3"/>
                </a:cxn>
                <a:cxn ang="0">
                  <a:pos x="T4" y="T5"/>
                </a:cxn>
                <a:cxn ang="0">
                  <a:pos x="T6" y="T7"/>
                </a:cxn>
                <a:cxn ang="0">
                  <a:pos x="T8" y="T9"/>
                </a:cxn>
              </a:cxnLst>
              <a:rect l="0" t="0" r="r" b="b"/>
              <a:pathLst>
                <a:path w="182" h="147">
                  <a:moveTo>
                    <a:pt x="178" y="142"/>
                  </a:moveTo>
                  <a:cubicBezTo>
                    <a:pt x="182" y="113"/>
                    <a:pt x="182" y="113"/>
                    <a:pt x="182" y="113"/>
                  </a:cubicBezTo>
                  <a:cubicBezTo>
                    <a:pt x="163" y="55"/>
                    <a:pt x="0" y="0"/>
                    <a:pt x="28" y="54"/>
                  </a:cubicBezTo>
                  <a:cubicBezTo>
                    <a:pt x="59" y="114"/>
                    <a:pt x="101" y="147"/>
                    <a:pt x="171" y="146"/>
                  </a:cubicBezTo>
                  <a:lnTo>
                    <a:pt x="178" y="142"/>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3683"/>
            <p:cNvSpPr/>
            <p:nvPr/>
          </p:nvSpPr>
          <p:spPr bwMode="auto">
            <a:xfrm>
              <a:off x="-11837194" y="-7434263"/>
              <a:ext cx="366713" cy="280988"/>
            </a:xfrm>
            <a:custGeom>
              <a:avLst/>
              <a:gdLst>
                <a:gd name="T0" fmla="*/ 85 w 98"/>
                <a:gd name="T1" fmla="*/ 45 h 75"/>
                <a:gd name="T2" fmla="*/ 10 w 98"/>
                <a:gd name="T3" fmla="*/ 20 h 75"/>
                <a:gd name="T4" fmla="*/ 63 w 98"/>
                <a:gd name="T5" fmla="*/ 69 h 75"/>
                <a:gd name="T6" fmla="*/ 85 w 98"/>
                <a:gd name="T7" fmla="*/ 45 h 75"/>
              </a:gdLst>
              <a:ahLst/>
              <a:cxnLst>
                <a:cxn ang="0">
                  <a:pos x="T0" y="T1"/>
                </a:cxn>
                <a:cxn ang="0">
                  <a:pos x="T2" y="T3"/>
                </a:cxn>
                <a:cxn ang="0">
                  <a:pos x="T4" y="T5"/>
                </a:cxn>
                <a:cxn ang="0">
                  <a:pos x="T6" y="T7"/>
                </a:cxn>
              </a:cxnLst>
              <a:rect l="0" t="0" r="r" b="b"/>
              <a:pathLst>
                <a:path w="98" h="75">
                  <a:moveTo>
                    <a:pt x="85" y="45"/>
                  </a:moveTo>
                  <a:cubicBezTo>
                    <a:pt x="69" y="10"/>
                    <a:pt x="0" y="0"/>
                    <a:pt x="10" y="20"/>
                  </a:cubicBezTo>
                  <a:cubicBezTo>
                    <a:pt x="21" y="42"/>
                    <a:pt x="42" y="62"/>
                    <a:pt x="63" y="69"/>
                  </a:cubicBezTo>
                  <a:cubicBezTo>
                    <a:pt x="84" y="75"/>
                    <a:pt x="98" y="73"/>
                    <a:pt x="85" y="45"/>
                  </a:cubicBezTo>
                  <a:close/>
                </a:path>
              </a:pathLst>
            </a:custGeom>
            <a:solidFill>
              <a:srgbClr val="8E7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3684"/>
            <p:cNvSpPr/>
            <p:nvPr/>
          </p:nvSpPr>
          <p:spPr bwMode="auto">
            <a:xfrm>
              <a:off x="-11308556" y="-6889751"/>
              <a:ext cx="258763" cy="550863"/>
            </a:xfrm>
            <a:custGeom>
              <a:avLst/>
              <a:gdLst>
                <a:gd name="T0" fmla="*/ 12 w 69"/>
                <a:gd name="T1" fmla="*/ 40 h 147"/>
                <a:gd name="T2" fmla="*/ 69 w 69"/>
                <a:gd name="T3" fmla="*/ 0 h 147"/>
                <a:gd name="T4" fmla="*/ 40 w 69"/>
                <a:gd name="T5" fmla="*/ 119 h 147"/>
                <a:gd name="T6" fmla="*/ 38 w 69"/>
                <a:gd name="T7" fmla="*/ 135 h 147"/>
                <a:gd name="T8" fmla="*/ 28 w 69"/>
                <a:gd name="T9" fmla="*/ 144 h 147"/>
                <a:gd name="T10" fmla="*/ 1 w 69"/>
                <a:gd name="T11" fmla="*/ 141 h 147"/>
                <a:gd name="T12" fmla="*/ 3 w 69"/>
                <a:gd name="T13" fmla="*/ 121 h 147"/>
                <a:gd name="T14" fmla="*/ 9 w 69"/>
                <a:gd name="T15" fmla="*/ 72 h 147"/>
                <a:gd name="T16" fmla="*/ 12 w 69"/>
                <a:gd name="T17" fmla="*/ 4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7">
                  <a:moveTo>
                    <a:pt x="12" y="40"/>
                  </a:moveTo>
                  <a:cubicBezTo>
                    <a:pt x="69" y="0"/>
                    <a:pt x="69" y="0"/>
                    <a:pt x="69" y="0"/>
                  </a:cubicBezTo>
                  <a:cubicBezTo>
                    <a:pt x="43" y="60"/>
                    <a:pt x="42" y="84"/>
                    <a:pt x="40" y="119"/>
                  </a:cubicBezTo>
                  <a:cubicBezTo>
                    <a:pt x="39" y="124"/>
                    <a:pt x="39" y="129"/>
                    <a:pt x="38" y="135"/>
                  </a:cubicBezTo>
                  <a:cubicBezTo>
                    <a:pt x="38" y="139"/>
                    <a:pt x="34" y="143"/>
                    <a:pt x="28" y="144"/>
                  </a:cubicBezTo>
                  <a:cubicBezTo>
                    <a:pt x="17" y="147"/>
                    <a:pt x="2" y="145"/>
                    <a:pt x="1" y="141"/>
                  </a:cubicBezTo>
                  <a:cubicBezTo>
                    <a:pt x="0" y="135"/>
                    <a:pt x="2" y="129"/>
                    <a:pt x="3" y="121"/>
                  </a:cubicBezTo>
                  <a:cubicBezTo>
                    <a:pt x="4" y="108"/>
                    <a:pt x="6" y="92"/>
                    <a:pt x="9" y="72"/>
                  </a:cubicBezTo>
                  <a:cubicBezTo>
                    <a:pt x="9" y="66"/>
                    <a:pt x="10" y="45"/>
                    <a:pt x="12" y="4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3685"/>
            <p:cNvSpPr/>
            <p:nvPr/>
          </p:nvSpPr>
          <p:spPr bwMode="auto">
            <a:xfrm>
              <a:off x="-11653044" y="-6831013"/>
              <a:ext cx="655638" cy="327025"/>
            </a:xfrm>
            <a:custGeom>
              <a:avLst/>
              <a:gdLst>
                <a:gd name="T0" fmla="*/ 160 w 175"/>
                <a:gd name="T1" fmla="*/ 0 h 87"/>
                <a:gd name="T2" fmla="*/ 1 w 175"/>
                <a:gd name="T3" fmla="*/ 23 h 87"/>
                <a:gd name="T4" fmla="*/ 9 w 175"/>
                <a:gd name="T5" fmla="*/ 61 h 87"/>
                <a:gd name="T6" fmla="*/ 70 w 175"/>
                <a:gd name="T7" fmla="*/ 70 h 87"/>
                <a:gd name="T8" fmla="*/ 160 w 175"/>
                <a:gd name="T9" fmla="*/ 0 h 87"/>
              </a:gdLst>
              <a:ahLst/>
              <a:cxnLst>
                <a:cxn ang="0">
                  <a:pos x="T0" y="T1"/>
                </a:cxn>
                <a:cxn ang="0">
                  <a:pos x="T2" y="T3"/>
                </a:cxn>
                <a:cxn ang="0">
                  <a:pos x="T4" y="T5"/>
                </a:cxn>
                <a:cxn ang="0">
                  <a:pos x="T6" y="T7"/>
                </a:cxn>
                <a:cxn ang="0">
                  <a:pos x="T8" y="T9"/>
                </a:cxn>
              </a:cxnLst>
              <a:rect l="0" t="0" r="r" b="b"/>
              <a:pathLst>
                <a:path w="175" h="87">
                  <a:moveTo>
                    <a:pt x="160" y="0"/>
                  </a:moveTo>
                  <a:cubicBezTo>
                    <a:pt x="1" y="23"/>
                    <a:pt x="1" y="23"/>
                    <a:pt x="1" y="23"/>
                  </a:cubicBezTo>
                  <a:cubicBezTo>
                    <a:pt x="9" y="56"/>
                    <a:pt x="0" y="46"/>
                    <a:pt x="9" y="61"/>
                  </a:cubicBezTo>
                  <a:cubicBezTo>
                    <a:pt x="13" y="69"/>
                    <a:pt x="31" y="87"/>
                    <a:pt x="70" y="70"/>
                  </a:cubicBezTo>
                  <a:cubicBezTo>
                    <a:pt x="141" y="39"/>
                    <a:pt x="175" y="38"/>
                    <a:pt x="160"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3686"/>
            <p:cNvSpPr/>
            <p:nvPr/>
          </p:nvSpPr>
          <p:spPr bwMode="auto">
            <a:xfrm>
              <a:off x="-11600656" y="-6740526"/>
              <a:ext cx="431800" cy="165100"/>
            </a:xfrm>
            <a:custGeom>
              <a:avLst/>
              <a:gdLst>
                <a:gd name="T0" fmla="*/ 107 w 115"/>
                <a:gd name="T1" fmla="*/ 0 h 44"/>
                <a:gd name="T2" fmla="*/ 4 w 115"/>
                <a:gd name="T3" fmla="*/ 10 h 44"/>
                <a:gd name="T4" fmla="*/ 57 w 115"/>
                <a:gd name="T5" fmla="*/ 34 h 44"/>
                <a:gd name="T6" fmla="*/ 105 w 115"/>
                <a:gd name="T7" fmla="*/ 14 h 44"/>
                <a:gd name="T8" fmla="*/ 107 w 115"/>
                <a:gd name="T9" fmla="*/ 0 h 44"/>
              </a:gdLst>
              <a:ahLst/>
              <a:cxnLst>
                <a:cxn ang="0">
                  <a:pos x="T0" y="T1"/>
                </a:cxn>
                <a:cxn ang="0">
                  <a:pos x="T2" y="T3"/>
                </a:cxn>
                <a:cxn ang="0">
                  <a:pos x="T4" y="T5"/>
                </a:cxn>
                <a:cxn ang="0">
                  <a:pos x="T6" y="T7"/>
                </a:cxn>
                <a:cxn ang="0">
                  <a:pos x="T8" y="T9"/>
                </a:cxn>
              </a:cxnLst>
              <a:rect l="0" t="0" r="r" b="b"/>
              <a:pathLst>
                <a:path w="115" h="44">
                  <a:moveTo>
                    <a:pt x="107" y="0"/>
                  </a:moveTo>
                  <a:cubicBezTo>
                    <a:pt x="4" y="10"/>
                    <a:pt x="4" y="10"/>
                    <a:pt x="4" y="10"/>
                  </a:cubicBezTo>
                  <a:cubicBezTo>
                    <a:pt x="0" y="39"/>
                    <a:pt x="29" y="44"/>
                    <a:pt x="57" y="34"/>
                  </a:cubicBezTo>
                  <a:cubicBezTo>
                    <a:pt x="84" y="25"/>
                    <a:pt x="97" y="19"/>
                    <a:pt x="105" y="14"/>
                  </a:cubicBezTo>
                  <a:cubicBezTo>
                    <a:pt x="115" y="8"/>
                    <a:pt x="102" y="5"/>
                    <a:pt x="107"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3687"/>
            <p:cNvSpPr/>
            <p:nvPr/>
          </p:nvSpPr>
          <p:spPr bwMode="auto">
            <a:xfrm>
              <a:off x="-12603956" y="-7902576"/>
              <a:ext cx="1892300" cy="1384300"/>
            </a:xfrm>
            <a:custGeom>
              <a:avLst/>
              <a:gdLst>
                <a:gd name="T0" fmla="*/ 256 w 504"/>
                <a:gd name="T1" fmla="*/ 178 h 369"/>
                <a:gd name="T2" fmla="*/ 283 w 504"/>
                <a:gd name="T3" fmla="*/ 49 h 369"/>
                <a:gd name="T4" fmla="*/ 457 w 504"/>
                <a:gd name="T5" fmla="*/ 116 h 369"/>
                <a:gd name="T6" fmla="*/ 445 w 504"/>
                <a:gd name="T7" fmla="*/ 225 h 369"/>
                <a:gd name="T8" fmla="*/ 480 w 504"/>
                <a:gd name="T9" fmla="*/ 295 h 369"/>
                <a:gd name="T10" fmla="*/ 45 w 504"/>
                <a:gd name="T11" fmla="*/ 181 h 369"/>
                <a:gd name="T12" fmla="*/ 137 w 504"/>
                <a:gd name="T13" fmla="*/ 150 h 369"/>
                <a:gd name="T14" fmla="*/ 253 w 504"/>
                <a:gd name="T15" fmla="*/ 179 h 369"/>
                <a:gd name="T16" fmla="*/ 256 w 504"/>
                <a:gd name="T17" fmla="*/ 17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4" h="369">
                  <a:moveTo>
                    <a:pt x="256" y="178"/>
                  </a:moveTo>
                  <a:cubicBezTo>
                    <a:pt x="270" y="145"/>
                    <a:pt x="254" y="78"/>
                    <a:pt x="283" y="49"/>
                  </a:cubicBezTo>
                  <a:cubicBezTo>
                    <a:pt x="332" y="0"/>
                    <a:pt x="449" y="19"/>
                    <a:pt x="457" y="116"/>
                  </a:cubicBezTo>
                  <a:cubicBezTo>
                    <a:pt x="459" y="144"/>
                    <a:pt x="456" y="186"/>
                    <a:pt x="445" y="225"/>
                  </a:cubicBezTo>
                  <a:cubicBezTo>
                    <a:pt x="440" y="245"/>
                    <a:pt x="504" y="247"/>
                    <a:pt x="480" y="295"/>
                  </a:cubicBezTo>
                  <a:cubicBezTo>
                    <a:pt x="443" y="369"/>
                    <a:pt x="0" y="347"/>
                    <a:pt x="45" y="181"/>
                  </a:cubicBezTo>
                  <a:cubicBezTo>
                    <a:pt x="55" y="143"/>
                    <a:pt x="87" y="153"/>
                    <a:pt x="137" y="150"/>
                  </a:cubicBezTo>
                  <a:cubicBezTo>
                    <a:pt x="183" y="147"/>
                    <a:pt x="211" y="163"/>
                    <a:pt x="253" y="179"/>
                  </a:cubicBezTo>
                  <a:lnTo>
                    <a:pt x="256" y="178"/>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3688"/>
            <p:cNvSpPr/>
            <p:nvPr/>
          </p:nvSpPr>
          <p:spPr bwMode="auto">
            <a:xfrm>
              <a:off x="-12764294" y="-7673976"/>
              <a:ext cx="825500" cy="784225"/>
            </a:xfrm>
            <a:custGeom>
              <a:avLst/>
              <a:gdLst>
                <a:gd name="T0" fmla="*/ 130 w 220"/>
                <a:gd name="T1" fmla="*/ 12 h 209"/>
                <a:gd name="T2" fmla="*/ 208 w 220"/>
                <a:gd name="T3" fmla="*/ 126 h 209"/>
                <a:gd name="T4" fmla="*/ 89 w 220"/>
                <a:gd name="T5" fmla="*/ 197 h 209"/>
                <a:gd name="T6" fmla="*/ 11 w 220"/>
                <a:gd name="T7" fmla="*/ 83 h 209"/>
                <a:gd name="T8" fmla="*/ 130 w 220"/>
                <a:gd name="T9" fmla="*/ 12 h 209"/>
              </a:gdLst>
              <a:ahLst/>
              <a:cxnLst>
                <a:cxn ang="0">
                  <a:pos x="T0" y="T1"/>
                </a:cxn>
                <a:cxn ang="0">
                  <a:pos x="T2" y="T3"/>
                </a:cxn>
                <a:cxn ang="0">
                  <a:pos x="T4" y="T5"/>
                </a:cxn>
                <a:cxn ang="0">
                  <a:pos x="T6" y="T7"/>
                </a:cxn>
                <a:cxn ang="0">
                  <a:pos x="T8" y="T9"/>
                </a:cxn>
              </a:cxnLst>
              <a:rect l="0" t="0" r="r" b="b"/>
              <a:pathLst>
                <a:path w="220" h="209">
                  <a:moveTo>
                    <a:pt x="130" y="12"/>
                  </a:moveTo>
                  <a:cubicBezTo>
                    <a:pt x="185" y="24"/>
                    <a:pt x="220" y="75"/>
                    <a:pt x="208" y="126"/>
                  </a:cubicBezTo>
                  <a:cubicBezTo>
                    <a:pt x="197" y="177"/>
                    <a:pt x="144" y="209"/>
                    <a:pt x="89" y="197"/>
                  </a:cubicBezTo>
                  <a:cubicBezTo>
                    <a:pt x="35" y="185"/>
                    <a:pt x="0" y="134"/>
                    <a:pt x="11" y="83"/>
                  </a:cubicBezTo>
                  <a:cubicBezTo>
                    <a:pt x="22" y="32"/>
                    <a:pt x="76" y="0"/>
                    <a:pt x="130"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3689"/>
            <p:cNvSpPr/>
            <p:nvPr/>
          </p:nvSpPr>
          <p:spPr bwMode="auto">
            <a:xfrm>
              <a:off x="-12569031" y="-7583488"/>
              <a:ext cx="341313" cy="325438"/>
            </a:xfrm>
            <a:custGeom>
              <a:avLst/>
              <a:gdLst>
                <a:gd name="T0" fmla="*/ 54 w 91"/>
                <a:gd name="T1" fmla="*/ 5 h 87"/>
                <a:gd name="T2" fmla="*/ 86 w 91"/>
                <a:gd name="T3" fmla="*/ 53 h 87"/>
                <a:gd name="T4" fmla="*/ 37 w 91"/>
                <a:gd name="T5" fmla="*/ 82 h 87"/>
                <a:gd name="T6" fmla="*/ 4 w 91"/>
                <a:gd name="T7" fmla="*/ 35 h 87"/>
                <a:gd name="T8" fmla="*/ 54 w 91"/>
                <a:gd name="T9" fmla="*/ 5 h 87"/>
              </a:gdLst>
              <a:ahLst/>
              <a:cxnLst>
                <a:cxn ang="0">
                  <a:pos x="T0" y="T1"/>
                </a:cxn>
                <a:cxn ang="0">
                  <a:pos x="T2" y="T3"/>
                </a:cxn>
                <a:cxn ang="0">
                  <a:pos x="T4" y="T5"/>
                </a:cxn>
                <a:cxn ang="0">
                  <a:pos x="T6" y="T7"/>
                </a:cxn>
                <a:cxn ang="0">
                  <a:pos x="T8" y="T9"/>
                </a:cxn>
              </a:cxnLst>
              <a:rect l="0" t="0" r="r" b="b"/>
              <a:pathLst>
                <a:path w="91" h="87">
                  <a:moveTo>
                    <a:pt x="54" y="5"/>
                  </a:moveTo>
                  <a:cubicBezTo>
                    <a:pt x="77" y="10"/>
                    <a:pt x="91" y="32"/>
                    <a:pt x="86" y="53"/>
                  </a:cubicBezTo>
                  <a:cubicBezTo>
                    <a:pt x="82" y="74"/>
                    <a:pt x="60" y="87"/>
                    <a:pt x="37" y="82"/>
                  </a:cubicBezTo>
                  <a:cubicBezTo>
                    <a:pt x="14" y="77"/>
                    <a:pt x="0" y="56"/>
                    <a:pt x="4" y="35"/>
                  </a:cubicBezTo>
                  <a:cubicBezTo>
                    <a:pt x="9" y="14"/>
                    <a:pt x="31" y="0"/>
                    <a:pt x="54" y="5"/>
                  </a:cubicBezTo>
                  <a:close/>
                </a:path>
              </a:pathLst>
            </a:cu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3690"/>
            <p:cNvSpPr/>
            <p:nvPr/>
          </p:nvSpPr>
          <p:spPr bwMode="auto">
            <a:xfrm>
              <a:off x="-11176794" y="-7531101"/>
              <a:ext cx="184150" cy="88900"/>
            </a:xfrm>
            <a:custGeom>
              <a:avLst/>
              <a:gdLst>
                <a:gd name="T0" fmla="*/ 2 w 49"/>
                <a:gd name="T1" fmla="*/ 8 h 24"/>
                <a:gd name="T2" fmla="*/ 44 w 49"/>
                <a:gd name="T3" fmla="*/ 22 h 24"/>
                <a:gd name="T4" fmla="*/ 25 w 49"/>
                <a:gd name="T5" fmla="*/ 3 h 24"/>
                <a:gd name="T6" fmla="*/ 2 w 49"/>
                <a:gd name="T7" fmla="*/ 8 h 24"/>
              </a:gdLst>
              <a:ahLst/>
              <a:cxnLst>
                <a:cxn ang="0">
                  <a:pos x="T0" y="T1"/>
                </a:cxn>
                <a:cxn ang="0">
                  <a:pos x="T2" y="T3"/>
                </a:cxn>
                <a:cxn ang="0">
                  <a:pos x="T4" y="T5"/>
                </a:cxn>
                <a:cxn ang="0">
                  <a:pos x="T6" y="T7"/>
                </a:cxn>
              </a:cxnLst>
              <a:rect l="0" t="0" r="r" b="b"/>
              <a:pathLst>
                <a:path w="49" h="24">
                  <a:moveTo>
                    <a:pt x="2" y="8"/>
                  </a:moveTo>
                  <a:cubicBezTo>
                    <a:pt x="14" y="10"/>
                    <a:pt x="37" y="17"/>
                    <a:pt x="44" y="22"/>
                  </a:cubicBezTo>
                  <a:cubicBezTo>
                    <a:pt x="48" y="24"/>
                    <a:pt x="49" y="7"/>
                    <a:pt x="25" y="3"/>
                  </a:cubicBezTo>
                  <a:cubicBezTo>
                    <a:pt x="9" y="0"/>
                    <a:pt x="0" y="7"/>
                    <a:pt x="2" y="8"/>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3691"/>
            <p:cNvSpPr/>
            <p:nvPr/>
          </p:nvSpPr>
          <p:spPr bwMode="auto">
            <a:xfrm>
              <a:off x="-11003756" y="-6935788"/>
              <a:ext cx="85725" cy="71438"/>
            </a:xfrm>
            <a:custGeom>
              <a:avLst/>
              <a:gdLst>
                <a:gd name="T0" fmla="*/ 1 w 23"/>
                <a:gd name="T1" fmla="*/ 4 h 19"/>
                <a:gd name="T2" fmla="*/ 11 w 23"/>
                <a:gd name="T3" fmla="*/ 8 h 19"/>
                <a:gd name="T4" fmla="*/ 16 w 23"/>
                <a:gd name="T5" fmla="*/ 18 h 19"/>
                <a:gd name="T6" fmla="*/ 14 w 23"/>
                <a:gd name="T7" fmla="*/ 4 h 19"/>
                <a:gd name="T8" fmla="*/ 1 w 23"/>
                <a:gd name="T9" fmla="*/ 4 h 19"/>
              </a:gdLst>
              <a:ahLst/>
              <a:cxnLst>
                <a:cxn ang="0">
                  <a:pos x="T0" y="T1"/>
                </a:cxn>
                <a:cxn ang="0">
                  <a:pos x="T2" y="T3"/>
                </a:cxn>
                <a:cxn ang="0">
                  <a:pos x="T4" y="T5"/>
                </a:cxn>
                <a:cxn ang="0">
                  <a:pos x="T6" y="T7"/>
                </a:cxn>
                <a:cxn ang="0">
                  <a:pos x="T8" y="T9"/>
                </a:cxn>
              </a:cxnLst>
              <a:rect l="0" t="0" r="r" b="b"/>
              <a:pathLst>
                <a:path w="23" h="19">
                  <a:moveTo>
                    <a:pt x="1" y="4"/>
                  </a:moveTo>
                  <a:cubicBezTo>
                    <a:pt x="1" y="5"/>
                    <a:pt x="7" y="5"/>
                    <a:pt x="11" y="8"/>
                  </a:cubicBezTo>
                  <a:cubicBezTo>
                    <a:pt x="14" y="11"/>
                    <a:pt x="15" y="16"/>
                    <a:pt x="16" y="18"/>
                  </a:cubicBezTo>
                  <a:cubicBezTo>
                    <a:pt x="17" y="19"/>
                    <a:pt x="23" y="12"/>
                    <a:pt x="14" y="4"/>
                  </a:cubicBezTo>
                  <a:cubicBezTo>
                    <a:pt x="9" y="0"/>
                    <a:pt x="0" y="3"/>
                    <a:pt x="1" y="4"/>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3692"/>
            <p:cNvSpPr/>
            <p:nvPr/>
          </p:nvSpPr>
          <p:spPr bwMode="auto">
            <a:xfrm>
              <a:off x="-11581606" y="-6919913"/>
              <a:ext cx="633413" cy="303213"/>
            </a:xfrm>
            <a:custGeom>
              <a:avLst/>
              <a:gdLst>
                <a:gd name="T0" fmla="*/ 0 w 169"/>
                <a:gd name="T1" fmla="*/ 71 h 81"/>
                <a:gd name="T2" fmla="*/ 164 w 169"/>
                <a:gd name="T3" fmla="*/ 3 h 81"/>
                <a:gd name="T4" fmla="*/ 164 w 169"/>
                <a:gd name="T5" fmla="*/ 0 h 81"/>
                <a:gd name="T6" fmla="*/ 169 w 169"/>
                <a:gd name="T7" fmla="*/ 0 h 81"/>
                <a:gd name="T8" fmla="*/ 169 w 169"/>
                <a:gd name="T9" fmla="*/ 3 h 81"/>
                <a:gd name="T10" fmla="*/ 119 w 169"/>
                <a:gd name="T11" fmla="*/ 53 h 81"/>
                <a:gd name="T12" fmla="*/ 53 w 169"/>
                <a:gd name="T13" fmla="*/ 78 h 81"/>
                <a:gd name="T14" fmla="*/ 0 w 169"/>
                <a:gd name="T15" fmla="*/ 7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1">
                  <a:moveTo>
                    <a:pt x="0" y="71"/>
                  </a:moveTo>
                  <a:cubicBezTo>
                    <a:pt x="30" y="75"/>
                    <a:pt x="158" y="40"/>
                    <a:pt x="164" y="3"/>
                  </a:cubicBezTo>
                  <a:cubicBezTo>
                    <a:pt x="164" y="2"/>
                    <a:pt x="164" y="1"/>
                    <a:pt x="164" y="0"/>
                  </a:cubicBezTo>
                  <a:cubicBezTo>
                    <a:pt x="169" y="0"/>
                    <a:pt x="169" y="0"/>
                    <a:pt x="169" y="0"/>
                  </a:cubicBezTo>
                  <a:cubicBezTo>
                    <a:pt x="169" y="1"/>
                    <a:pt x="169" y="2"/>
                    <a:pt x="169" y="3"/>
                  </a:cubicBezTo>
                  <a:cubicBezTo>
                    <a:pt x="166" y="20"/>
                    <a:pt x="144" y="39"/>
                    <a:pt x="119" y="53"/>
                  </a:cubicBezTo>
                  <a:cubicBezTo>
                    <a:pt x="106" y="61"/>
                    <a:pt x="69" y="81"/>
                    <a:pt x="53" y="78"/>
                  </a:cubicBezTo>
                  <a:lnTo>
                    <a:pt x="0" y="71"/>
                  </a:ln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3693"/>
            <p:cNvSpPr/>
            <p:nvPr/>
          </p:nvSpPr>
          <p:spPr bwMode="auto">
            <a:xfrm>
              <a:off x="-10973594" y="-7329488"/>
              <a:ext cx="828675" cy="412750"/>
            </a:xfrm>
            <a:custGeom>
              <a:avLst/>
              <a:gdLst>
                <a:gd name="T0" fmla="*/ 0 w 221"/>
                <a:gd name="T1" fmla="*/ 74 h 110"/>
                <a:gd name="T2" fmla="*/ 9 w 221"/>
                <a:gd name="T3" fmla="*/ 46 h 110"/>
                <a:gd name="T4" fmla="*/ 173 w 221"/>
                <a:gd name="T5" fmla="*/ 57 h 110"/>
                <a:gd name="T6" fmla="*/ 5 w 221"/>
                <a:gd name="T7" fmla="*/ 79 h 110"/>
                <a:gd name="T8" fmla="*/ 0 w 221"/>
                <a:gd name="T9" fmla="*/ 74 h 110"/>
              </a:gdLst>
              <a:ahLst/>
              <a:cxnLst>
                <a:cxn ang="0">
                  <a:pos x="T0" y="T1"/>
                </a:cxn>
                <a:cxn ang="0">
                  <a:pos x="T2" y="T3"/>
                </a:cxn>
                <a:cxn ang="0">
                  <a:pos x="T4" y="T5"/>
                </a:cxn>
                <a:cxn ang="0">
                  <a:pos x="T6" y="T7"/>
                </a:cxn>
                <a:cxn ang="0">
                  <a:pos x="T8" y="T9"/>
                </a:cxn>
              </a:cxnLst>
              <a:rect l="0" t="0" r="r" b="b"/>
              <a:pathLst>
                <a:path w="221" h="110">
                  <a:moveTo>
                    <a:pt x="0" y="74"/>
                  </a:moveTo>
                  <a:cubicBezTo>
                    <a:pt x="9" y="46"/>
                    <a:pt x="9" y="46"/>
                    <a:pt x="9" y="46"/>
                  </a:cubicBezTo>
                  <a:cubicBezTo>
                    <a:pt x="51" y="0"/>
                    <a:pt x="221" y="19"/>
                    <a:pt x="173" y="57"/>
                  </a:cubicBezTo>
                  <a:cubicBezTo>
                    <a:pt x="121" y="98"/>
                    <a:pt x="69" y="110"/>
                    <a:pt x="5" y="79"/>
                  </a:cubicBezTo>
                  <a:lnTo>
                    <a:pt x="0" y="74"/>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3694"/>
            <p:cNvSpPr/>
            <p:nvPr/>
          </p:nvSpPr>
          <p:spPr bwMode="auto">
            <a:xfrm>
              <a:off x="-10921206" y="-7254876"/>
              <a:ext cx="449263" cy="219075"/>
            </a:xfrm>
            <a:custGeom>
              <a:avLst/>
              <a:gdLst>
                <a:gd name="T0" fmla="*/ 24 w 120"/>
                <a:gd name="T1" fmla="*/ 25 h 58"/>
                <a:gd name="T2" fmla="*/ 102 w 120"/>
                <a:gd name="T3" fmla="*/ 34 h 58"/>
                <a:gd name="T4" fmla="*/ 33 w 120"/>
                <a:gd name="T5" fmla="*/ 55 h 58"/>
                <a:gd name="T6" fmla="*/ 24 w 120"/>
                <a:gd name="T7" fmla="*/ 25 h 58"/>
              </a:gdLst>
              <a:ahLst/>
              <a:cxnLst>
                <a:cxn ang="0">
                  <a:pos x="T0" y="T1"/>
                </a:cxn>
                <a:cxn ang="0">
                  <a:pos x="T2" y="T3"/>
                </a:cxn>
                <a:cxn ang="0">
                  <a:pos x="T4" y="T5"/>
                </a:cxn>
                <a:cxn ang="0">
                  <a:pos x="T6" y="T7"/>
                </a:cxn>
              </a:cxnLst>
              <a:rect l="0" t="0" r="r" b="b"/>
              <a:pathLst>
                <a:path w="120" h="58">
                  <a:moveTo>
                    <a:pt x="24" y="25"/>
                  </a:moveTo>
                  <a:cubicBezTo>
                    <a:pt x="53" y="0"/>
                    <a:pt x="120" y="20"/>
                    <a:pt x="102" y="34"/>
                  </a:cubicBezTo>
                  <a:cubicBezTo>
                    <a:pt x="83" y="49"/>
                    <a:pt x="55" y="58"/>
                    <a:pt x="33" y="55"/>
                  </a:cubicBezTo>
                  <a:cubicBezTo>
                    <a:pt x="12" y="52"/>
                    <a:pt x="0" y="45"/>
                    <a:pt x="24" y="25"/>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3695"/>
            <p:cNvSpPr/>
            <p:nvPr/>
          </p:nvSpPr>
          <p:spPr bwMode="auto">
            <a:xfrm>
              <a:off x="-11611769" y="-7519988"/>
              <a:ext cx="295275" cy="446088"/>
            </a:xfrm>
            <a:custGeom>
              <a:avLst/>
              <a:gdLst>
                <a:gd name="T0" fmla="*/ 0 w 79"/>
                <a:gd name="T1" fmla="*/ 104 h 119"/>
                <a:gd name="T2" fmla="*/ 6 w 79"/>
                <a:gd name="T3" fmla="*/ 13 h 119"/>
                <a:gd name="T4" fmla="*/ 68 w 79"/>
                <a:gd name="T5" fmla="*/ 28 h 119"/>
                <a:gd name="T6" fmla="*/ 37 w 79"/>
                <a:gd name="T7" fmla="*/ 119 h 119"/>
                <a:gd name="T8" fmla="*/ 0 w 79"/>
                <a:gd name="T9" fmla="*/ 104 h 119"/>
              </a:gdLst>
              <a:ahLst/>
              <a:cxnLst>
                <a:cxn ang="0">
                  <a:pos x="T0" y="T1"/>
                </a:cxn>
                <a:cxn ang="0">
                  <a:pos x="T2" y="T3"/>
                </a:cxn>
                <a:cxn ang="0">
                  <a:pos x="T4" y="T5"/>
                </a:cxn>
                <a:cxn ang="0">
                  <a:pos x="T6" y="T7"/>
                </a:cxn>
                <a:cxn ang="0">
                  <a:pos x="T8" y="T9"/>
                </a:cxn>
              </a:cxnLst>
              <a:rect l="0" t="0" r="r" b="b"/>
              <a:pathLst>
                <a:path w="79" h="119">
                  <a:moveTo>
                    <a:pt x="0" y="104"/>
                  </a:moveTo>
                  <a:cubicBezTo>
                    <a:pt x="6" y="13"/>
                    <a:pt x="6" y="13"/>
                    <a:pt x="6" y="13"/>
                  </a:cubicBezTo>
                  <a:cubicBezTo>
                    <a:pt x="36" y="2"/>
                    <a:pt x="58" y="0"/>
                    <a:pt x="68" y="28"/>
                  </a:cubicBezTo>
                  <a:cubicBezTo>
                    <a:pt x="74" y="44"/>
                    <a:pt x="79" y="116"/>
                    <a:pt x="37" y="119"/>
                  </a:cubicBezTo>
                  <a:cubicBezTo>
                    <a:pt x="31" y="119"/>
                    <a:pt x="9"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3696"/>
            <p:cNvSpPr/>
            <p:nvPr/>
          </p:nvSpPr>
          <p:spPr bwMode="auto">
            <a:xfrm>
              <a:off x="-11859419" y="-7948613"/>
              <a:ext cx="1450975" cy="1223963"/>
            </a:xfrm>
            <a:custGeom>
              <a:avLst/>
              <a:gdLst>
                <a:gd name="T0" fmla="*/ 71 w 387"/>
                <a:gd name="T1" fmla="*/ 95 h 326"/>
                <a:gd name="T2" fmla="*/ 252 w 387"/>
                <a:gd name="T3" fmla="*/ 121 h 326"/>
                <a:gd name="T4" fmla="*/ 298 w 387"/>
                <a:gd name="T5" fmla="*/ 318 h 326"/>
                <a:gd name="T6" fmla="*/ 322 w 387"/>
                <a:gd name="T7" fmla="*/ 169 h 326"/>
                <a:gd name="T8" fmla="*/ 306 w 387"/>
                <a:gd name="T9" fmla="*/ 113 h 326"/>
                <a:gd name="T10" fmla="*/ 220 w 387"/>
                <a:gd name="T11" fmla="*/ 15 h 326"/>
                <a:gd name="T12" fmla="*/ 74 w 387"/>
                <a:gd name="T13" fmla="*/ 38 h 326"/>
                <a:gd name="T14" fmla="*/ 30 w 387"/>
                <a:gd name="T15" fmla="*/ 150 h 326"/>
                <a:gd name="T16" fmla="*/ 34 w 387"/>
                <a:gd name="T17" fmla="*/ 189 h 326"/>
                <a:gd name="T18" fmla="*/ 72 w 387"/>
                <a:gd name="T19" fmla="*/ 130 h 326"/>
                <a:gd name="T20" fmla="*/ 71 w 387"/>
                <a:gd name="T21" fmla="*/ 9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326">
                  <a:moveTo>
                    <a:pt x="71" y="95"/>
                  </a:moveTo>
                  <a:cubicBezTo>
                    <a:pt x="114" y="82"/>
                    <a:pt x="218" y="89"/>
                    <a:pt x="252" y="121"/>
                  </a:cubicBezTo>
                  <a:cubicBezTo>
                    <a:pt x="303" y="167"/>
                    <a:pt x="199" y="302"/>
                    <a:pt x="298" y="318"/>
                  </a:cubicBezTo>
                  <a:cubicBezTo>
                    <a:pt x="351" y="326"/>
                    <a:pt x="387" y="193"/>
                    <a:pt x="322" y="169"/>
                  </a:cubicBezTo>
                  <a:cubicBezTo>
                    <a:pt x="300" y="161"/>
                    <a:pt x="316" y="131"/>
                    <a:pt x="306" y="113"/>
                  </a:cubicBezTo>
                  <a:cubicBezTo>
                    <a:pt x="292" y="87"/>
                    <a:pt x="305" y="29"/>
                    <a:pt x="220" y="15"/>
                  </a:cubicBezTo>
                  <a:cubicBezTo>
                    <a:pt x="161" y="6"/>
                    <a:pt x="128" y="0"/>
                    <a:pt x="74" y="38"/>
                  </a:cubicBezTo>
                  <a:cubicBezTo>
                    <a:pt x="44" y="59"/>
                    <a:pt x="67" y="134"/>
                    <a:pt x="30" y="150"/>
                  </a:cubicBezTo>
                  <a:cubicBezTo>
                    <a:pt x="14" y="158"/>
                    <a:pt x="0" y="185"/>
                    <a:pt x="34" y="189"/>
                  </a:cubicBezTo>
                  <a:cubicBezTo>
                    <a:pt x="93" y="197"/>
                    <a:pt x="69" y="211"/>
                    <a:pt x="72" y="130"/>
                  </a:cubicBezTo>
                  <a:cubicBezTo>
                    <a:pt x="73" y="125"/>
                    <a:pt x="72" y="102"/>
                    <a:pt x="71" y="9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3697"/>
            <p:cNvSpPr/>
            <p:nvPr/>
          </p:nvSpPr>
          <p:spPr bwMode="auto">
            <a:xfrm>
              <a:off x="-11710194" y="-7497763"/>
              <a:ext cx="322263" cy="407988"/>
            </a:xfrm>
            <a:custGeom>
              <a:avLst/>
              <a:gdLst>
                <a:gd name="T0" fmla="*/ 52 w 86"/>
                <a:gd name="T1" fmla="*/ 3 h 109"/>
                <a:gd name="T2" fmla="*/ 81 w 86"/>
                <a:gd name="T3" fmla="*/ 60 h 109"/>
                <a:gd name="T4" fmla="*/ 35 w 86"/>
                <a:gd name="T5" fmla="*/ 105 h 109"/>
                <a:gd name="T6" fmla="*/ 5 w 86"/>
                <a:gd name="T7" fmla="*/ 48 h 109"/>
                <a:gd name="T8" fmla="*/ 52 w 86"/>
                <a:gd name="T9" fmla="*/ 3 h 109"/>
              </a:gdLst>
              <a:ahLst/>
              <a:cxnLst>
                <a:cxn ang="0">
                  <a:pos x="T0" y="T1"/>
                </a:cxn>
                <a:cxn ang="0">
                  <a:pos x="T2" y="T3"/>
                </a:cxn>
                <a:cxn ang="0">
                  <a:pos x="T4" y="T5"/>
                </a:cxn>
                <a:cxn ang="0">
                  <a:pos x="T6" y="T7"/>
                </a:cxn>
                <a:cxn ang="0">
                  <a:pos x="T8" y="T9"/>
                </a:cxn>
              </a:cxnLst>
              <a:rect l="0" t="0" r="r" b="b"/>
              <a:pathLst>
                <a:path w="86" h="109">
                  <a:moveTo>
                    <a:pt x="52" y="3"/>
                  </a:moveTo>
                  <a:cubicBezTo>
                    <a:pt x="73" y="6"/>
                    <a:pt x="86" y="32"/>
                    <a:pt x="81" y="60"/>
                  </a:cubicBezTo>
                  <a:cubicBezTo>
                    <a:pt x="77" y="89"/>
                    <a:pt x="56" y="109"/>
                    <a:pt x="35" y="105"/>
                  </a:cubicBezTo>
                  <a:cubicBezTo>
                    <a:pt x="14" y="102"/>
                    <a:pt x="0" y="76"/>
                    <a:pt x="5" y="48"/>
                  </a:cubicBezTo>
                  <a:cubicBezTo>
                    <a:pt x="10" y="20"/>
                    <a:pt x="30" y="0"/>
                    <a:pt x="52" y="3"/>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3698"/>
            <p:cNvSpPr/>
            <p:nvPr/>
          </p:nvSpPr>
          <p:spPr bwMode="auto">
            <a:xfrm>
              <a:off x="-11680031" y="-7459663"/>
              <a:ext cx="263525" cy="333375"/>
            </a:xfrm>
            <a:custGeom>
              <a:avLst/>
              <a:gdLst>
                <a:gd name="T0" fmla="*/ 42 w 70"/>
                <a:gd name="T1" fmla="*/ 3 h 89"/>
                <a:gd name="T2" fmla="*/ 66 w 70"/>
                <a:gd name="T3" fmla="*/ 49 h 89"/>
                <a:gd name="T4" fmla="*/ 29 w 70"/>
                <a:gd name="T5" fmla="*/ 86 h 89"/>
                <a:gd name="T6" fmla="*/ 4 w 70"/>
                <a:gd name="T7" fmla="*/ 39 h 89"/>
                <a:gd name="T8" fmla="*/ 42 w 70"/>
                <a:gd name="T9" fmla="*/ 3 h 89"/>
              </a:gdLst>
              <a:ahLst/>
              <a:cxnLst>
                <a:cxn ang="0">
                  <a:pos x="T0" y="T1"/>
                </a:cxn>
                <a:cxn ang="0">
                  <a:pos x="T2" y="T3"/>
                </a:cxn>
                <a:cxn ang="0">
                  <a:pos x="T4" y="T5"/>
                </a:cxn>
                <a:cxn ang="0">
                  <a:pos x="T6" y="T7"/>
                </a:cxn>
                <a:cxn ang="0">
                  <a:pos x="T8" y="T9"/>
                </a:cxn>
              </a:cxnLst>
              <a:rect l="0" t="0" r="r" b="b"/>
              <a:pathLst>
                <a:path w="70" h="89">
                  <a:moveTo>
                    <a:pt x="42" y="3"/>
                  </a:moveTo>
                  <a:cubicBezTo>
                    <a:pt x="59" y="5"/>
                    <a:pt x="70" y="26"/>
                    <a:pt x="66" y="49"/>
                  </a:cubicBezTo>
                  <a:cubicBezTo>
                    <a:pt x="63" y="72"/>
                    <a:pt x="46" y="89"/>
                    <a:pt x="29" y="86"/>
                  </a:cubicBezTo>
                  <a:cubicBezTo>
                    <a:pt x="11" y="83"/>
                    <a:pt x="0" y="62"/>
                    <a:pt x="4" y="39"/>
                  </a:cubicBezTo>
                  <a:cubicBezTo>
                    <a:pt x="8" y="16"/>
                    <a:pt x="25" y="0"/>
                    <a:pt x="42"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3699"/>
            <p:cNvSpPr/>
            <p:nvPr/>
          </p:nvSpPr>
          <p:spPr bwMode="auto">
            <a:xfrm>
              <a:off x="-11638756" y="-7340601"/>
              <a:ext cx="131763" cy="127000"/>
            </a:xfrm>
            <a:custGeom>
              <a:avLst/>
              <a:gdLst>
                <a:gd name="T0" fmla="*/ 21 w 35"/>
                <a:gd name="T1" fmla="*/ 2 h 34"/>
                <a:gd name="T2" fmla="*/ 33 w 35"/>
                <a:gd name="T3" fmla="*/ 21 h 34"/>
                <a:gd name="T4" fmla="*/ 14 w 35"/>
                <a:gd name="T5" fmla="*/ 33 h 34"/>
                <a:gd name="T6" fmla="*/ 2 w 35"/>
                <a:gd name="T7" fmla="*/ 14 h 34"/>
                <a:gd name="T8" fmla="*/ 21 w 35"/>
                <a:gd name="T9" fmla="*/ 2 h 34"/>
              </a:gdLst>
              <a:ahLst/>
              <a:cxnLst>
                <a:cxn ang="0">
                  <a:pos x="T0" y="T1"/>
                </a:cxn>
                <a:cxn ang="0">
                  <a:pos x="T2" y="T3"/>
                </a:cxn>
                <a:cxn ang="0">
                  <a:pos x="T4" y="T5"/>
                </a:cxn>
                <a:cxn ang="0">
                  <a:pos x="T6" y="T7"/>
                </a:cxn>
                <a:cxn ang="0">
                  <a:pos x="T8" y="T9"/>
                </a:cxn>
              </a:cxnLst>
              <a:rect l="0" t="0" r="r" b="b"/>
              <a:pathLst>
                <a:path w="35" h="34">
                  <a:moveTo>
                    <a:pt x="21" y="2"/>
                  </a:moveTo>
                  <a:cubicBezTo>
                    <a:pt x="29" y="4"/>
                    <a:pt x="35" y="12"/>
                    <a:pt x="33" y="21"/>
                  </a:cubicBezTo>
                  <a:cubicBezTo>
                    <a:pt x="31" y="29"/>
                    <a:pt x="22" y="34"/>
                    <a:pt x="14" y="33"/>
                  </a:cubicBezTo>
                  <a:cubicBezTo>
                    <a:pt x="5" y="31"/>
                    <a:pt x="0" y="22"/>
                    <a:pt x="2" y="14"/>
                  </a:cubicBezTo>
                  <a:cubicBezTo>
                    <a:pt x="4" y="5"/>
                    <a:pt x="12" y="0"/>
                    <a:pt x="21"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3700"/>
            <p:cNvSpPr/>
            <p:nvPr/>
          </p:nvSpPr>
          <p:spPr bwMode="auto">
            <a:xfrm>
              <a:off x="-11410156" y="-7396163"/>
              <a:ext cx="228600" cy="212725"/>
            </a:xfrm>
            <a:custGeom>
              <a:avLst/>
              <a:gdLst>
                <a:gd name="T0" fmla="*/ 12 w 61"/>
                <a:gd name="T1" fmla="*/ 3 h 57"/>
                <a:gd name="T2" fmla="*/ 37 w 61"/>
                <a:gd name="T3" fmla="*/ 21 h 57"/>
                <a:gd name="T4" fmla="*/ 26 w 61"/>
                <a:gd name="T5" fmla="*/ 56 h 57"/>
                <a:gd name="T6" fmla="*/ 14 w 61"/>
                <a:gd name="T7" fmla="*/ 27 h 57"/>
                <a:gd name="T8" fmla="*/ 12 w 61"/>
                <a:gd name="T9" fmla="*/ 3 h 57"/>
              </a:gdLst>
              <a:ahLst/>
              <a:cxnLst>
                <a:cxn ang="0">
                  <a:pos x="T0" y="T1"/>
                </a:cxn>
                <a:cxn ang="0">
                  <a:pos x="T2" y="T3"/>
                </a:cxn>
                <a:cxn ang="0">
                  <a:pos x="T4" y="T5"/>
                </a:cxn>
                <a:cxn ang="0">
                  <a:pos x="T6" y="T7"/>
                </a:cxn>
                <a:cxn ang="0">
                  <a:pos x="T8" y="T9"/>
                </a:cxn>
              </a:cxnLst>
              <a:rect l="0" t="0" r="r" b="b"/>
              <a:pathLst>
                <a:path w="61" h="57">
                  <a:moveTo>
                    <a:pt x="12" y="3"/>
                  </a:moveTo>
                  <a:cubicBezTo>
                    <a:pt x="20" y="7"/>
                    <a:pt x="61" y="0"/>
                    <a:pt x="37" y="21"/>
                  </a:cubicBezTo>
                  <a:cubicBezTo>
                    <a:pt x="31" y="26"/>
                    <a:pt x="33" y="57"/>
                    <a:pt x="26" y="56"/>
                  </a:cubicBezTo>
                  <a:cubicBezTo>
                    <a:pt x="0" y="52"/>
                    <a:pt x="11" y="55"/>
                    <a:pt x="14" y="27"/>
                  </a:cubicBezTo>
                  <a:cubicBezTo>
                    <a:pt x="14" y="19"/>
                    <a:pt x="14" y="10"/>
                    <a:pt x="12" y="3"/>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3701"/>
            <p:cNvSpPr/>
            <p:nvPr/>
          </p:nvSpPr>
          <p:spPr bwMode="auto">
            <a:xfrm>
              <a:off x="-11237119" y="-7459663"/>
              <a:ext cx="300038" cy="446088"/>
            </a:xfrm>
            <a:custGeom>
              <a:avLst/>
              <a:gdLst>
                <a:gd name="T0" fmla="*/ 0 w 80"/>
                <a:gd name="T1" fmla="*/ 104 h 119"/>
                <a:gd name="T2" fmla="*/ 7 w 80"/>
                <a:gd name="T3" fmla="*/ 12 h 119"/>
                <a:gd name="T4" fmla="*/ 69 w 80"/>
                <a:gd name="T5" fmla="*/ 28 h 119"/>
                <a:gd name="T6" fmla="*/ 38 w 80"/>
                <a:gd name="T7" fmla="*/ 118 h 119"/>
                <a:gd name="T8" fmla="*/ 0 w 80"/>
                <a:gd name="T9" fmla="*/ 104 h 119"/>
              </a:gdLst>
              <a:ahLst/>
              <a:cxnLst>
                <a:cxn ang="0">
                  <a:pos x="T0" y="T1"/>
                </a:cxn>
                <a:cxn ang="0">
                  <a:pos x="T2" y="T3"/>
                </a:cxn>
                <a:cxn ang="0">
                  <a:pos x="T4" y="T5"/>
                </a:cxn>
                <a:cxn ang="0">
                  <a:pos x="T6" y="T7"/>
                </a:cxn>
                <a:cxn ang="0">
                  <a:pos x="T8" y="T9"/>
                </a:cxn>
              </a:cxnLst>
              <a:rect l="0" t="0" r="r" b="b"/>
              <a:pathLst>
                <a:path w="80" h="119">
                  <a:moveTo>
                    <a:pt x="0" y="104"/>
                  </a:moveTo>
                  <a:cubicBezTo>
                    <a:pt x="7" y="12"/>
                    <a:pt x="7" y="12"/>
                    <a:pt x="7" y="12"/>
                  </a:cubicBezTo>
                  <a:cubicBezTo>
                    <a:pt x="36" y="2"/>
                    <a:pt x="58" y="0"/>
                    <a:pt x="69" y="28"/>
                  </a:cubicBezTo>
                  <a:cubicBezTo>
                    <a:pt x="75" y="43"/>
                    <a:pt x="80" y="115"/>
                    <a:pt x="38" y="118"/>
                  </a:cubicBezTo>
                  <a:cubicBezTo>
                    <a:pt x="31" y="119"/>
                    <a:pt x="10"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3702"/>
            <p:cNvSpPr/>
            <p:nvPr/>
          </p:nvSpPr>
          <p:spPr bwMode="auto">
            <a:xfrm>
              <a:off x="-11333956" y="-7442201"/>
              <a:ext cx="325438" cy="417513"/>
            </a:xfrm>
            <a:custGeom>
              <a:avLst/>
              <a:gdLst>
                <a:gd name="T0" fmla="*/ 52 w 87"/>
                <a:gd name="T1" fmla="*/ 4 h 111"/>
                <a:gd name="T2" fmla="*/ 82 w 87"/>
                <a:gd name="T3" fmla="*/ 62 h 111"/>
                <a:gd name="T4" fmla="*/ 35 w 87"/>
                <a:gd name="T5" fmla="*/ 107 h 111"/>
                <a:gd name="T6" fmla="*/ 5 w 87"/>
                <a:gd name="T7" fmla="*/ 49 h 111"/>
                <a:gd name="T8" fmla="*/ 52 w 87"/>
                <a:gd name="T9" fmla="*/ 4 h 111"/>
              </a:gdLst>
              <a:ahLst/>
              <a:cxnLst>
                <a:cxn ang="0">
                  <a:pos x="T0" y="T1"/>
                </a:cxn>
                <a:cxn ang="0">
                  <a:pos x="T2" y="T3"/>
                </a:cxn>
                <a:cxn ang="0">
                  <a:pos x="T4" y="T5"/>
                </a:cxn>
                <a:cxn ang="0">
                  <a:pos x="T6" y="T7"/>
                </a:cxn>
                <a:cxn ang="0">
                  <a:pos x="T8" y="T9"/>
                </a:cxn>
              </a:cxnLst>
              <a:rect l="0" t="0" r="r" b="b"/>
              <a:pathLst>
                <a:path w="87" h="111">
                  <a:moveTo>
                    <a:pt x="52" y="4"/>
                  </a:moveTo>
                  <a:cubicBezTo>
                    <a:pt x="73" y="7"/>
                    <a:pt x="87" y="33"/>
                    <a:pt x="82" y="62"/>
                  </a:cubicBezTo>
                  <a:cubicBezTo>
                    <a:pt x="78" y="90"/>
                    <a:pt x="57" y="111"/>
                    <a:pt x="35" y="107"/>
                  </a:cubicBezTo>
                  <a:cubicBezTo>
                    <a:pt x="14" y="104"/>
                    <a:pt x="0" y="78"/>
                    <a:pt x="5" y="49"/>
                  </a:cubicBezTo>
                  <a:cubicBezTo>
                    <a:pt x="10" y="21"/>
                    <a:pt x="31" y="0"/>
                    <a:pt x="52" y="4"/>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3703"/>
            <p:cNvSpPr/>
            <p:nvPr/>
          </p:nvSpPr>
          <p:spPr bwMode="auto">
            <a:xfrm>
              <a:off x="-11300619" y="-7400926"/>
              <a:ext cx="258763" cy="334963"/>
            </a:xfrm>
            <a:custGeom>
              <a:avLst/>
              <a:gdLst>
                <a:gd name="T0" fmla="*/ 41 w 69"/>
                <a:gd name="T1" fmla="*/ 3 h 89"/>
                <a:gd name="T2" fmla="*/ 66 w 69"/>
                <a:gd name="T3" fmla="*/ 49 h 89"/>
                <a:gd name="T4" fmla="*/ 28 w 69"/>
                <a:gd name="T5" fmla="*/ 86 h 89"/>
                <a:gd name="T6" fmla="*/ 4 w 69"/>
                <a:gd name="T7" fmla="*/ 39 h 89"/>
                <a:gd name="T8" fmla="*/ 41 w 69"/>
                <a:gd name="T9" fmla="*/ 3 h 89"/>
              </a:gdLst>
              <a:ahLst/>
              <a:cxnLst>
                <a:cxn ang="0">
                  <a:pos x="T0" y="T1"/>
                </a:cxn>
                <a:cxn ang="0">
                  <a:pos x="T2" y="T3"/>
                </a:cxn>
                <a:cxn ang="0">
                  <a:pos x="T4" y="T5"/>
                </a:cxn>
                <a:cxn ang="0">
                  <a:pos x="T6" y="T7"/>
                </a:cxn>
                <a:cxn ang="0">
                  <a:pos x="T8" y="T9"/>
                </a:cxn>
              </a:cxnLst>
              <a:rect l="0" t="0" r="r" b="b"/>
              <a:pathLst>
                <a:path w="69" h="89">
                  <a:moveTo>
                    <a:pt x="41" y="3"/>
                  </a:moveTo>
                  <a:cubicBezTo>
                    <a:pt x="59" y="6"/>
                    <a:pt x="69" y="26"/>
                    <a:pt x="66" y="49"/>
                  </a:cubicBezTo>
                  <a:cubicBezTo>
                    <a:pt x="62" y="72"/>
                    <a:pt x="45" y="89"/>
                    <a:pt x="28" y="86"/>
                  </a:cubicBezTo>
                  <a:cubicBezTo>
                    <a:pt x="11" y="83"/>
                    <a:pt x="0" y="62"/>
                    <a:pt x="4" y="39"/>
                  </a:cubicBezTo>
                  <a:cubicBezTo>
                    <a:pt x="7" y="16"/>
                    <a:pt x="24" y="0"/>
                    <a:pt x="41"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3704"/>
            <p:cNvSpPr/>
            <p:nvPr/>
          </p:nvSpPr>
          <p:spPr bwMode="auto">
            <a:xfrm>
              <a:off x="-11278394" y="-7269163"/>
              <a:ext cx="138113" cy="138113"/>
            </a:xfrm>
            <a:custGeom>
              <a:avLst/>
              <a:gdLst>
                <a:gd name="T0" fmla="*/ 23 w 37"/>
                <a:gd name="T1" fmla="*/ 2 h 37"/>
                <a:gd name="T2" fmla="*/ 35 w 37"/>
                <a:gd name="T3" fmla="*/ 22 h 37"/>
                <a:gd name="T4" fmla="*/ 15 w 37"/>
                <a:gd name="T5" fmla="*/ 35 h 37"/>
                <a:gd name="T6" fmla="*/ 2 w 37"/>
                <a:gd name="T7" fmla="*/ 15 h 37"/>
                <a:gd name="T8" fmla="*/ 23 w 37"/>
                <a:gd name="T9" fmla="*/ 2 h 37"/>
              </a:gdLst>
              <a:ahLst/>
              <a:cxnLst>
                <a:cxn ang="0">
                  <a:pos x="T0" y="T1"/>
                </a:cxn>
                <a:cxn ang="0">
                  <a:pos x="T2" y="T3"/>
                </a:cxn>
                <a:cxn ang="0">
                  <a:pos x="T4" y="T5"/>
                </a:cxn>
                <a:cxn ang="0">
                  <a:pos x="T6" y="T7"/>
                </a:cxn>
                <a:cxn ang="0">
                  <a:pos x="T8" y="T9"/>
                </a:cxn>
              </a:cxnLst>
              <a:rect l="0" t="0" r="r" b="b"/>
              <a:pathLst>
                <a:path w="37" h="37">
                  <a:moveTo>
                    <a:pt x="23" y="2"/>
                  </a:moveTo>
                  <a:cubicBezTo>
                    <a:pt x="32" y="4"/>
                    <a:pt x="37" y="13"/>
                    <a:pt x="35" y="22"/>
                  </a:cubicBezTo>
                  <a:cubicBezTo>
                    <a:pt x="33" y="31"/>
                    <a:pt x="24" y="37"/>
                    <a:pt x="15" y="35"/>
                  </a:cubicBezTo>
                  <a:cubicBezTo>
                    <a:pt x="6" y="33"/>
                    <a:pt x="0" y="24"/>
                    <a:pt x="2" y="15"/>
                  </a:cubicBezTo>
                  <a:cubicBezTo>
                    <a:pt x="4" y="6"/>
                    <a:pt x="13" y="0"/>
                    <a:pt x="23"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3705"/>
            <p:cNvSpPr/>
            <p:nvPr/>
          </p:nvSpPr>
          <p:spPr bwMode="auto">
            <a:xfrm>
              <a:off x="-11600656" y="-7554913"/>
              <a:ext cx="190500" cy="65088"/>
            </a:xfrm>
            <a:custGeom>
              <a:avLst/>
              <a:gdLst>
                <a:gd name="T0" fmla="*/ 1 w 51"/>
                <a:gd name="T1" fmla="*/ 17 h 17"/>
                <a:gd name="T2" fmla="*/ 46 w 51"/>
                <a:gd name="T3" fmla="*/ 16 h 17"/>
                <a:gd name="T4" fmla="*/ 22 w 51"/>
                <a:gd name="T5" fmla="*/ 5 h 17"/>
                <a:gd name="T6" fmla="*/ 1 w 51"/>
                <a:gd name="T7" fmla="*/ 17 h 17"/>
              </a:gdLst>
              <a:ahLst/>
              <a:cxnLst>
                <a:cxn ang="0">
                  <a:pos x="T0" y="T1"/>
                </a:cxn>
                <a:cxn ang="0">
                  <a:pos x="T2" y="T3"/>
                </a:cxn>
                <a:cxn ang="0">
                  <a:pos x="T4" y="T5"/>
                </a:cxn>
                <a:cxn ang="0">
                  <a:pos x="T6" y="T7"/>
                </a:cxn>
              </a:cxnLst>
              <a:rect l="0" t="0" r="r" b="b"/>
              <a:pathLst>
                <a:path w="51" h="17">
                  <a:moveTo>
                    <a:pt x="1" y="17"/>
                  </a:moveTo>
                  <a:cubicBezTo>
                    <a:pt x="14" y="15"/>
                    <a:pt x="38" y="14"/>
                    <a:pt x="46" y="16"/>
                  </a:cubicBezTo>
                  <a:cubicBezTo>
                    <a:pt x="51" y="17"/>
                    <a:pt x="45" y="0"/>
                    <a:pt x="22" y="5"/>
                  </a:cubicBezTo>
                  <a:cubicBezTo>
                    <a:pt x="6" y="7"/>
                    <a:pt x="0" y="17"/>
                    <a:pt x="1" y="17"/>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3706"/>
            <p:cNvSpPr/>
            <p:nvPr/>
          </p:nvSpPr>
          <p:spPr bwMode="auto">
            <a:xfrm>
              <a:off x="-10997406" y="-7400926"/>
              <a:ext cx="176213" cy="311150"/>
            </a:xfrm>
            <a:custGeom>
              <a:avLst/>
              <a:gdLst>
                <a:gd name="T0" fmla="*/ 0 w 47"/>
                <a:gd name="T1" fmla="*/ 25 h 83"/>
                <a:gd name="T2" fmla="*/ 43 w 47"/>
                <a:gd name="T3" fmla="*/ 29 h 83"/>
                <a:gd name="T4" fmla="*/ 2 w 47"/>
                <a:gd name="T5" fmla="*/ 71 h 83"/>
                <a:gd name="T6" fmla="*/ 5 w 47"/>
                <a:gd name="T7" fmla="*/ 49 h 83"/>
                <a:gd name="T8" fmla="*/ 0 w 47"/>
                <a:gd name="T9" fmla="*/ 25 h 83"/>
              </a:gdLst>
              <a:ahLst/>
              <a:cxnLst>
                <a:cxn ang="0">
                  <a:pos x="T0" y="T1"/>
                </a:cxn>
                <a:cxn ang="0">
                  <a:pos x="T2" y="T3"/>
                </a:cxn>
                <a:cxn ang="0">
                  <a:pos x="T4" y="T5"/>
                </a:cxn>
                <a:cxn ang="0">
                  <a:pos x="T6" y="T7"/>
                </a:cxn>
                <a:cxn ang="0">
                  <a:pos x="T8" y="T9"/>
                </a:cxn>
              </a:cxnLst>
              <a:rect l="0" t="0" r="r" b="b"/>
              <a:pathLst>
                <a:path w="47" h="83">
                  <a:moveTo>
                    <a:pt x="0" y="25"/>
                  </a:moveTo>
                  <a:cubicBezTo>
                    <a:pt x="17" y="17"/>
                    <a:pt x="47" y="0"/>
                    <a:pt x="43" y="29"/>
                  </a:cubicBezTo>
                  <a:cubicBezTo>
                    <a:pt x="39" y="50"/>
                    <a:pt x="28" y="83"/>
                    <a:pt x="2" y="71"/>
                  </a:cubicBezTo>
                  <a:cubicBezTo>
                    <a:pt x="1" y="70"/>
                    <a:pt x="6" y="62"/>
                    <a:pt x="5" y="49"/>
                  </a:cubicBezTo>
                  <a:cubicBezTo>
                    <a:pt x="3" y="34"/>
                    <a:pt x="2" y="25"/>
                    <a:pt x="0" y="2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3707"/>
            <p:cNvSpPr/>
            <p:nvPr/>
          </p:nvSpPr>
          <p:spPr bwMode="auto">
            <a:xfrm>
              <a:off x="-10967244" y="-7337426"/>
              <a:ext cx="311150" cy="555625"/>
            </a:xfrm>
            <a:custGeom>
              <a:avLst/>
              <a:gdLst>
                <a:gd name="T0" fmla="*/ 63 w 83"/>
                <a:gd name="T1" fmla="*/ 1 h 148"/>
                <a:gd name="T2" fmla="*/ 40 w 83"/>
                <a:gd name="T3" fmla="*/ 147 h 148"/>
                <a:gd name="T4" fmla="*/ 26 w 83"/>
                <a:gd name="T5" fmla="*/ 119 h 148"/>
                <a:gd name="T6" fmla="*/ 32 w 83"/>
                <a:gd name="T7" fmla="*/ 71 h 148"/>
                <a:gd name="T8" fmla="*/ 80 w 83"/>
                <a:gd name="T9" fmla="*/ 8 h 148"/>
                <a:gd name="T10" fmla="*/ 63 w 83"/>
                <a:gd name="T11" fmla="*/ 1 h 148"/>
              </a:gdLst>
              <a:ahLst/>
              <a:cxnLst>
                <a:cxn ang="0">
                  <a:pos x="T0" y="T1"/>
                </a:cxn>
                <a:cxn ang="0">
                  <a:pos x="T2" y="T3"/>
                </a:cxn>
                <a:cxn ang="0">
                  <a:pos x="T4" y="T5"/>
                </a:cxn>
                <a:cxn ang="0">
                  <a:pos x="T6" y="T7"/>
                </a:cxn>
                <a:cxn ang="0">
                  <a:pos x="T8" y="T9"/>
                </a:cxn>
                <a:cxn ang="0">
                  <a:pos x="T10" y="T11"/>
                </a:cxn>
              </a:cxnLst>
              <a:rect l="0" t="0" r="r" b="b"/>
              <a:pathLst>
                <a:path w="83" h="148">
                  <a:moveTo>
                    <a:pt x="63" y="1"/>
                  </a:moveTo>
                  <a:cubicBezTo>
                    <a:pt x="11" y="24"/>
                    <a:pt x="0" y="133"/>
                    <a:pt x="40" y="147"/>
                  </a:cubicBezTo>
                  <a:cubicBezTo>
                    <a:pt x="41" y="148"/>
                    <a:pt x="28" y="138"/>
                    <a:pt x="26" y="119"/>
                  </a:cubicBezTo>
                  <a:cubicBezTo>
                    <a:pt x="26" y="103"/>
                    <a:pt x="29" y="80"/>
                    <a:pt x="32" y="71"/>
                  </a:cubicBezTo>
                  <a:cubicBezTo>
                    <a:pt x="51" y="17"/>
                    <a:pt x="66" y="17"/>
                    <a:pt x="80" y="8"/>
                  </a:cubicBezTo>
                  <a:cubicBezTo>
                    <a:pt x="83" y="6"/>
                    <a:pt x="65" y="0"/>
                    <a:pt x="63"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3708"/>
            <p:cNvSpPr/>
            <p:nvPr/>
          </p:nvSpPr>
          <p:spPr bwMode="auto">
            <a:xfrm>
              <a:off x="-10749756" y="-7085013"/>
              <a:ext cx="60325" cy="63500"/>
            </a:xfrm>
            <a:custGeom>
              <a:avLst/>
              <a:gdLst>
                <a:gd name="T0" fmla="*/ 9 w 16"/>
                <a:gd name="T1" fmla="*/ 1 h 17"/>
                <a:gd name="T2" fmla="*/ 15 w 16"/>
                <a:gd name="T3" fmla="*/ 10 h 17"/>
                <a:gd name="T4" fmla="*/ 6 w 16"/>
                <a:gd name="T5" fmla="*/ 16 h 17"/>
                <a:gd name="T6" fmla="*/ 1 w 16"/>
                <a:gd name="T7" fmla="*/ 7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3709"/>
            <p:cNvSpPr/>
            <p:nvPr/>
          </p:nvSpPr>
          <p:spPr bwMode="auto">
            <a:xfrm>
              <a:off x="-10659269" y="-7142163"/>
              <a:ext cx="60325" cy="60325"/>
            </a:xfrm>
            <a:custGeom>
              <a:avLst/>
              <a:gdLst>
                <a:gd name="T0" fmla="*/ 10 w 16"/>
                <a:gd name="T1" fmla="*/ 1 h 16"/>
                <a:gd name="T2" fmla="*/ 15 w 16"/>
                <a:gd name="T3" fmla="*/ 10 h 16"/>
                <a:gd name="T4" fmla="*/ 6 w 16"/>
                <a:gd name="T5" fmla="*/ 15 h 16"/>
                <a:gd name="T6" fmla="*/ 1 w 16"/>
                <a:gd name="T7" fmla="*/ 7 h 16"/>
                <a:gd name="T8" fmla="*/ 10 w 16"/>
                <a:gd name="T9" fmla="*/ 1 h 16"/>
              </a:gdLst>
              <a:ahLst/>
              <a:cxnLst>
                <a:cxn ang="0">
                  <a:pos x="T0" y="T1"/>
                </a:cxn>
                <a:cxn ang="0">
                  <a:pos x="T2" y="T3"/>
                </a:cxn>
                <a:cxn ang="0">
                  <a:pos x="T4" y="T5"/>
                </a:cxn>
                <a:cxn ang="0">
                  <a:pos x="T6" y="T7"/>
                </a:cxn>
                <a:cxn ang="0">
                  <a:pos x="T8" y="T9"/>
                </a:cxn>
              </a:cxnLst>
              <a:rect l="0" t="0" r="r" b="b"/>
              <a:pathLst>
                <a:path w="16" h="16">
                  <a:moveTo>
                    <a:pt x="10" y="1"/>
                  </a:moveTo>
                  <a:cubicBezTo>
                    <a:pt x="14" y="2"/>
                    <a:pt x="16" y="6"/>
                    <a:pt x="15" y="10"/>
                  </a:cubicBezTo>
                  <a:cubicBezTo>
                    <a:pt x="14" y="14"/>
                    <a:pt x="10" y="16"/>
                    <a:pt x="6" y="15"/>
                  </a:cubicBezTo>
                  <a:cubicBezTo>
                    <a:pt x="2" y="14"/>
                    <a:pt x="0" y="11"/>
                    <a:pt x="1" y="7"/>
                  </a:cubicBezTo>
                  <a:cubicBezTo>
                    <a:pt x="2" y="3"/>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3710"/>
            <p:cNvSpPr/>
            <p:nvPr/>
          </p:nvSpPr>
          <p:spPr bwMode="auto">
            <a:xfrm>
              <a:off x="-10625931" y="-7035801"/>
              <a:ext cx="60325" cy="63500"/>
            </a:xfrm>
            <a:custGeom>
              <a:avLst/>
              <a:gdLst>
                <a:gd name="T0" fmla="*/ 9 w 16"/>
                <a:gd name="T1" fmla="*/ 1 h 17"/>
                <a:gd name="T2" fmla="*/ 15 w 16"/>
                <a:gd name="T3" fmla="*/ 10 h 17"/>
                <a:gd name="T4" fmla="*/ 6 w 16"/>
                <a:gd name="T5" fmla="*/ 16 h 17"/>
                <a:gd name="T6" fmla="*/ 1 w 16"/>
                <a:gd name="T7" fmla="*/ 7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3711"/>
            <p:cNvSpPr/>
            <p:nvPr/>
          </p:nvSpPr>
          <p:spPr bwMode="auto">
            <a:xfrm>
              <a:off x="-10714831" y="-6965951"/>
              <a:ext cx="58738" cy="60325"/>
            </a:xfrm>
            <a:custGeom>
              <a:avLst/>
              <a:gdLst>
                <a:gd name="T0" fmla="*/ 10 w 16"/>
                <a:gd name="T1" fmla="*/ 1 h 16"/>
                <a:gd name="T2" fmla="*/ 15 w 16"/>
                <a:gd name="T3" fmla="*/ 9 h 16"/>
                <a:gd name="T4" fmla="*/ 7 w 16"/>
                <a:gd name="T5" fmla="*/ 15 h 16"/>
                <a:gd name="T6" fmla="*/ 1 w 16"/>
                <a:gd name="T7" fmla="*/ 6 h 16"/>
                <a:gd name="T8" fmla="*/ 10 w 16"/>
                <a:gd name="T9" fmla="*/ 1 h 16"/>
              </a:gdLst>
              <a:ahLst/>
              <a:cxnLst>
                <a:cxn ang="0">
                  <a:pos x="T0" y="T1"/>
                </a:cxn>
                <a:cxn ang="0">
                  <a:pos x="T2" y="T3"/>
                </a:cxn>
                <a:cxn ang="0">
                  <a:pos x="T4" y="T5"/>
                </a:cxn>
                <a:cxn ang="0">
                  <a:pos x="T6" y="T7"/>
                </a:cxn>
                <a:cxn ang="0">
                  <a:pos x="T8" y="T9"/>
                </a:cxn>
              </a:cxnLst>
              <a:rect l="0" t="0" r="r" b="b"/>
              <a:pathLst>
                <a:path w="16" h="16">
                  <a:moveTo>
                    <a:pt x="10" y="1"/>
                  </a:moveTo>
                  <a:cubicBezTo>
                    <a:pt x="14" y="1"/>
                    <a:pt x="16" y="5"/>
                    <a:pt x="15" y="9"/>
                  </a:cubicBezTo>
                  <a:cubicBezTo>
                    <a:pt x="15" y="13"/>
                    <a:pt x="11" y="16"/>
                    <a:pt x="7" y="15"/>
                  </a:cubicBezTo>
                  <a:cubicBezTo>
                    <a:pt x="3" y="14"/>
                    <a:pt x="0" y="10"/>
                    <a:pt x="1" y="6"/>
                  </a:cubicBezTo>
                  <a:cubicBezTo>
                    <a:pt x="2" y="2"/>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3712"/>
            <p:cNvSpPr/>
            <p:nvPr/>
          </p:nvSpPr>
          <p:spPr bwMode="auto">
            <a:xfrm>
              <a:off x="-11635581" y="-7842251"/>
              <a:ext cx="758825" cy="352425"/>
            </a:xfrm>
            <a:custGeom>
              <a:avLst/>
              <a:gdLst>
                <a:gd name="T0" fmla="*/ 191 w 202"/>
                <a:gd name="T1" fmla="*/ 93 h 94"/>
                <a:gd name="T2" fmla="*/ 13 w 202"/>
                <a:gd name="T3" fmla="*/ 68 h 94"/>
                <a:gd name="T4" fmla="*/ 10 w 202"/>
                <a:gd name="T5" fmla="*/ 28 h 94"/>
                <a:gd name="T6" fmla="*/ 197 w 202"/>
                <a:gd name="T7" fmla="*/ 52 h 94"/>
                <a:gd name="T8" fmla="*/ 193 w 202"/>
                <a:gd name="T9" fmla="*/ 83 h 94"/>
                <a:gd name="T10" fmla="*/ 191 w 202"/>
                <a:gd name="T11" fmla="*/ 93 h 94"/>
              </a:gdLst>
              <a:ahLst/>
              <a:cxnLst>
                <a:cxn ang="0">
                  <a:pos x="T0" y="T1"/>
                </a:cxn>
                <a:cxn ang="0">
                  <a:pos x="T2" y="T3"/>
                </a:cxn>
                <a:cxn ang="0">
                  <a:pos x="T4" y="T5"/>
                </a:cxn>
                <a:cxn ang="0">
                  <a:pos x="T6" y="T7"/>
                </a:cxn>
                <a:cxn ang="0">
                  <a:pos x="T8" y="T9"/>
                </a:cxn>
                <a:cxn ang="0">
                  <a:pos x="T10" y="T11"/>
                </a:cxn>
              </a:cxnLst>
              <a:rect l="0" t="0" r="r" b="b"/>
              <a:pathLst>
                <a:path w="202" h="94">
                  <a:moveTo>
                    <a:pt x="191" y="93"/>
                  </a:moveTo>
                  <a:cubicBezTo>
                    <a:pt x="139" y="63"/>
                    <a:pt x="77" y="60"/>
                    <a:pt x="13" y="68"/>
                  </a:cubicBezTo>
                  <a:cubicBezTo>
                    <a:pt x="0" y="62"/>
                    <a:pt x="0" y="37"/>
                    <a:pt x="10" y="28"/>
                  </a:cubicBezTo>
                  <a:cubicBezTo>
                    <a:pt x="44" y="0"/>
                    <a:pt x="191" y="35"/>
                    <a:pt x="197" y="52"/>
                  </a:cubicBezTo>
                  <a:cubicBezTo>
                    <a:pt x="202" y="68"/>
                    <a:pt x="194" y="64"/>
                    <a:pt x="193" y="83"/>
                  </a:cubicBezTo>
                  <a:cubicBezTo>
                    <a:pt x="192" y="87"/>
                    <a:pt x="201" y="94"/>
                    <a:pt x="191" y="93"/>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3713"/>
            <p:cNvSpPr/>
            <p:nvPr/>
          </p:nvSpPr>
          <p:spPr bwMode="auto">
            <a:xfrm>
              <a:off x="-11822906" y="-7299326"/>
              <a:ext cx="500063" cy="280988"/>
            </a:xfrm>
            <a:custGeom>
              <a:avLst/>
              <a:gdLst>
                <a:gd name="T0" fmla="*/ 23 w 133"/>
                <a:gd name="T1" fmla="*/ 59 h 75"/>
                <a:gd name="T2" fmla="*/ 0 w 133"/>
                <a:gd name="T3" fmla="*/ 0 h 75"/>
                <a:gd name="T4" fmla="*/ 37 w 133"/>
                <a:gd name="T5" fmla="*/ 10 h 75"/>
                <a:gd name="T6" fmla="*/ 96 w 133"/>
                <a:gd name="T7" fmla="*/ 22 h 75"/>
                <a:gd name="T8" fmla="*/ 132 w 133"/>
                <a:gd name="T9" fmla="*/ 33 h 75"/>
                <a:gd name="T10" fmla="*/ 74 w 133"/>
                <a:gd name="T11" fmla="*/ 71 h 75"/>
                <a:gd name="T12" fmla="*/ 23 w 133"/>
                <a:gd name="T13" fmla="*/ 59 h 75"/>
              </a:gdLst>
              <a:ahLst/>
              <a:cxnLst>
                <a:cxn ang="0">
                  <a:pos x="T0" y="T1"/>
                </a:cxn>
                <a:cxn ang="0">
                  <a:pos x="T2" y="T3"/>
                </a:cxn>
                <a:cxn ang="0">
                  <a:pos x="T4" y="T5"/>
                </a:cxn>
                <a:cxn ang="0">
                  <a:pos x="T6" y="T7"/>
                </a:cxn>
                <a:cxn ang="0">
                  <a:pos x="T8" y="T9"/>
                </a:cxn>
                <a:cxn ang="0">
                  <a:pos x="T10" y="T11"/>
                </a:cxn>
                <a:cxn ang="0">
                  <a:pos x="T12" y="T13"/>
                </a:cxn>
              </a:cxnLst>
              <a:rect l="0" t="0" r="r" b="b"/>
              <a:pathLst>
                <a:path w="133" h="75">
                  <a:moveTo>
                    <a:pt x="23" y="59"/>
                  </a:moveTo>
                  <a:cubicBezTo>
                    <a:pt x="0" y="0"/>
                    <a:pt x="0" y="0"/>
                    <a:pt x="0" y="0"/>
                  </a:cubicBezTo>
                  <a:cubicBezTo>
                    <a:pt x="0" y="0"/>
                    <a:pt x="28" y="8"/>
                    <a:pt x="37" y="10"/>
                  </a:cubicBezTo>
                  <a:cubicBezTo>
                    <a:pt x="56" y="13"/>
                    <a:pt x="78" y="19"/>
                    <a:pt x="96" y="22"/>
                  </a:cubicBezTo>
                  <a:cubicBezTo>
                    <a:pt x="101" y="23"/>
                    <a:pt x="133" y="28"/>
                    <a:pt x="132" y="33"/>
                  </a:cubicBezTo>
                  <a:cubicBezTo>
                    <a:pt x="127" y="57"/>
                    <a:pt x="99" y="75"/>
                    <a:pt x="74" y="71"/>
                  </a:cubicBezTo>
                  <a:cubicBezTo>
                    <a:pt x="66" y="70"/>
                    <a:pt x="28" y="63"/>
                    <a:pt x="23" y="59"/>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3714"/>
            <p:cNvSpPr/>
            <p:nvPr/>
          </p:nvSpPr>
          <p:spPr bwMode="auto">
            <a:xfrm>
              <a:off x="-10868819" y="-8304213"/>
              <a:ext cx="1249363" cy="1012825"/>
            </a:xfrm>
            <a:custGeom>
              <a:avLst/>
              <a:gdLst>
                <a:gd name="T0" fmla="*/ 20 w 333"/>
                <a:gd name="T1" fmla="*/ 241 h 270"/>
                <a:gd name="T2" fmla="*/ 1 w 333"/>
                <a:gd name="T3" fmla="*/ 189 h 270"/>
                <a:gd name="T4" fmla="*/ 45 w 333"/>
                <a:gd name="T5" fmla="*/ 189 h 270"/>
                <a:gd name="T6" fmla="*/ 43 w 333"/>
                <a:gd name="T7" fmla="*/ 75 h 270"/>
                <a:gd name="T8" fmla="*/ 93 w 333"/>
                <a:gd name="T9" fmla="*/ 174 h 270"/>
                <a:gd name="T10" fmla="*/ 140 w 333"/>
                <a:gd name="T11" fmla="*/ 169 h 270"/>
                <a:gd name="T12" fmla="*/ 136 w 333"/>
                <a:gd name="T13" fmla="*/ 20 h 270"/>
                <a:gd name="T14" fmla="*/ 176 w 333"/>
                <a:gd name="T15" fmla="*/ 57 h 270"/>
                <a:gd name="T16" fmla="*/ 190 w 333"/>
                <a:gd name="T17" fmla="*/ 136 h 270"/>
                <a:gd name="T18" fmla="*/ 222 w 333"/>
                <a:gd name="T19" fmla="*/ 20 h 270"/>
                <a:gd name="T20" fmla="*/ 261 w 333"/>
                <a:gd name="T21" fmla="*/ 2 h 270"/>
                <a:gd name="T22" fmla="*/ 210 w 333"/>
                <a:gd name="T23" fmla="*/ 227 h 270"/>
                <a:gd name="T24" fmla="*/ 20 w 333"/>
                <a:gd name="T25" fmla="*/ 24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270">
                  <a:moveTo>
                    <a:pt x="20" y="241"/>
                  </a:moveTo>
                  <a:cubicBezTo>
                    <a:pt x="14" y="222"/>
                    <a:pt x="7" y="209"/>
                    <a:pt x="1" y="189"/>
                  </a:cubicBezTo>
                  <a:cubicBezTo>
                    <a:pt x="16" y="190"/>
                    <a:pt x="30" y="188"/>
                    <a:pt x="45" y="189"/>
                  </a:cubicBezTo>
                  <a:cubicBezTo>
                    <a:pt x="18" y="156"/>
                    <a:pt x="0" y="86"/>
                    <a:pt x="43" y="75"/>
                  </a:cubicBezTo>
                  <a:cubicBezTo>
                    <a:pt x="80" y="68"/>
                    <a:pt x="79" y="133"/>
                    <a:pt x="93" y="174"/>
                  </a:cubicBezTo>
                  <a:cubicBezTo>
                    <a:pt x="102" y="189"/>
                    <a:pt x="126" y="173"/>
                    <a:pt x="140" y="169"/>
                  </a:cubicBezTo>
                  <a:cubicBezTo>
                    <a:pt x="115" y="141"/>
                    <a:pt x="77" y="33"/>
                    <a:pt x="136" y="20"/>
                  </a:cubicBezTo>
                  <a:cubicBezTo>
                    <a:pt x="156" y="15"/>
                    <a:pt x="172" y="31"/>
                    <a:pt x="176" y="57"/>
                  </a:cubicBezTo>
                  <a:cubicBezTo>
                    <a:pt x="183" y="92"/>
                    <a:pt x="175" y="142"/>
                    <a:pt x="190" y="136"/>
                  </a:cubicBezTo>
                  <a:cubicBezTo>
                    <a:pt x="228" y="123"/>
                    <a:pt x="201" y="57"/>
                    <a:pt x="222" y="20"/>
                  </a:cubicBezTo>
                  <a:cubicBezTo>
                    <a:pt x="230" y="4"/>
                    <a:pt x="245" y="0"/>
                    <a:pt x="261" y="2"/>
                  </a:cubicBezTo>
                  <a:cubicBezTo>
                    <a:pt x="316" y="7"/>
                    <a:pt x="333" y="155"/>
                    <a:pt x="210" y="227"/>
                  </a:cubicBezTo>
                  <a:cubicBezTo>
                    <a:pt x="174" y="247"/>
                    <a:pt x="98" y="270"/>
                    <a:pt x="20" y="24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69" name="组合 568"/>
          <p:cNvGrpSpPr/>
          <p:nvPr/>
        </p:nvGrpSpPr>
        <p:grpSpPr>
          <a:xfrm>
            <a:off x="2667794" y="2451777"/>
            <a:ext cx="961890" cy="863711"/>
            <a:chOff x="-1620838" y="-3298825"/>
            <a:chExt cx="2301875" cy="2066925"/>
          </a:xfrm>
          <a:effectLst>
            <a:outerShdw blurRad="50800" dist="38100" algn="l" rotWithShape="0">
              <a:prstClr val="black">
                <a:alpha val="40000"/>
              </a:prstClr>
            </a:outerShdw>
          </a:effectLst>
        </p:grpSpPr>
        <p:sp>
          <p:nvSpPr>
            <p:cNvPr id="570" name="Freeform 4990"/>
            <p:cNvSpPr/>
            <p:nvPr/>
          </p:nvSpPr>
          <p:spPr bwMode="auto">
            <a:xfrm>
              <a:off x="-1327151" y="-2592387"/>
              <a:ext cx="536575" cy="460375"/>
            </a:xfrm>
            <a:custGeom>
              <a:avLst/>
              <a:gdLst>
                <a:gd name="T0" fmla="*/ 92 w 143"/>
                <a:gd name="T1" fmla="*/ 17 h 123"/>
                <a:gd name="T2" fmla="*/ 0 w 143"/>
                <a:gd name="T3" fmla="*/ 69 h 123"/>
                <a:gd name="T4" fmla="*/ 45 w 143"/>
                <a:gd name="T5" fmla="*/ 90 h 123"/>
                <a:gd name="T6" fmla="*/ 49 w 143"/>
                <a:gd name="T7" fmla="*/ 123 h 123"/>
                <a:gd name="T8" fmla="*/ 125 w 143"/>
                <a:gd name="T9" fmla="*/ 53 h 123"/>
                <a:gd name="T10" fmla="*/ 92 w 143"/>
                <a:gd name="T11" fmla="*/ 17 h 123"/>
              </a:gdLst>
              <a:ahLst/>
              <a:cxnLst>
                <a:cxn ang="0">
                  <a:pos x="T0" y="T1"/>
                </a:cxn>
                <a:cxn ang="0">
                  <a:pos x="T2" y="T3"/>
                </a:cxn>
                <a:cxn ang="0">
                  <a:pos x="T4" y="T5"/>
                </a:cxn>
                <a:cxn ang="0">
                  <a:pos x="T6" y="T7"/>
                </a:cxn>
                <a:cxn ang="0">
                  <a:pos x="T8" y="T9"/>
                </a:cxn>
                <a:cxn ang="0">
                  <a:pos x="T10" y="T11"/>
                </a:cxn>
              </a:cxnLst>
              <a:rect l="0" t="0" r="r" b="b"/>
              <a:pathLst>
                <a:path w="143" h="123">
                  <a:moveTo>
                    <a:pt x="92" y="17"/>
                  </a:moveTo>
                  <a:cubicBezTo>
                    <a:pt x="77" y="0"/>
                    <a:pt x="45" y="87"/>
                    <a:pt x="0" y="69"/>
                  </a:cubicBezTo>
                  <a:cubicBezTo>
                    <a:pt x="0" y="69"/>
                    <a:pt x="18" y="90"/>
                    <a:pt x="45" y="90"/>
                  </a:cubicBezTo>
                  <a:cubicBezTo>
                    <a:pt x="44" y="96"/>
                    <a:pt x="41" y="115"/>
                    <a:pt x="49" y="123"/>
                  </a:cubicBezTo>
                  <a:cubicBezTo>
                    <a:pt x="80" y="73"/>
                    <a:pt x="143" y="73"/>
                    <a:pt x="125" y="53"/>
                  </a:cubicBezTo>
                  <a:lnTo>
                    <a:pt x="92" y="17"/>
                  </a:lnTo>
                  <a:close/>
                </a:path>
              </a:pathLst>
            </a:custGeom>
            <a:solidFill>
              <a:srgbClr val="E835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1" name="Freeform 4991"/>
            <p:cNvSpPr/>
            <p:nvPr/>
          </p:nvSpPr>
          <p:spPr bwMode="auto">
            <a:xfrm>
              <a:off x="-1225551" y="-2517775"/>
              <a:ext cx="366713" cy="254000"/>
            </a:xfrm>
            <a:custGeom>
              <a:avLst/>
              <a:gdLst>
                <a:gd name="T0" fmla="*/ 68 w 98"/>
                <a:gd name="T1" fmla="*/ 0 h 68"/>
                <a:gd name="T2" fmla="*/ 15 w 98"/>
                <a:gd name="T3" fmla="*/ 36 h 68"/>
                <a:gd name="T4" fmla="*/ 44 w 98"/>
                <a:gd name="T5" fmla="*/ 68 h 68"/>
                <a:gd name="T6" fmla="*/ 98 w 98"/>
                <a:gd name="T7" fmla="*/ 33 h 68"/>
                <a:gd name="T8" fmla="*/ 68 w 98"/>
                <a:gd name="T9" fmla="*/ 0 h 68"/>
              </a:gdLst>
              <a:ahLst/>
              <a:cxnLst>
                <a:cxn ang="0">
                  <a:pos x="T0" y="T1"/>
                </a:cxn>
                <a:cxn ang="0">
                  <a:pos x="T2" y="T3"/>
                </a:cxn>
                <a:cxn ang="0">
                  <a:pos x="T4" y="T5"/>
                </a:cxn>
                <a:cxn ang="0">
                  <a:pos x="T6" y="T7"/>
                </a:cxn>
                <a:cxn ang="0">
                  <a:pos x="T8" y="T9"/>
                </a:cxn>
              </a:cxnLst>
              <a:rect l="0" t="0" r="r" b="b"/>
              <a:pathLst>
                <a:path w="98" h="68">
                  <a:moveTo>
                    <a:pt x="68" y="0"/>
                  </a:moveTo>
                  <a:cubicBezTo>
                    <a:pt x="82" y="16"/>
                    <a:pt x="0" y="19"/>
                    <a:pt x="15" y="36"/>
                  </a:cubicBezTo>
                  <a:cubicBezTo>
                    <a:pt x="44" y="68"/>
                    <a:pt x="44" y="68"/>
                    <a:pt x="44" y="68"/>
                  </a:cubicBezTo>
                  <a:cubicBezTo>
                    <a:pt x="36" y="59"/>
                    <a:pt x="84" y="62"/>
                    <a:pt x="98" y="33"/>
                  </a:cubicBezTo>
                  <a:lnTo>
                    <a:pt x="68" y="0"/>
                  </a:ln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2" name="Freeform 4992"/>
            <p:cNvSpPr/>
            <p:nvPr/>
          </p:nvSpPr>
          <p:spPr bwMode="auto">
            <a:xfrm>
              <a:off x="-1169988" y="-3024187"/>
              <a:ext cx="814388" cy="974725"/>
            </a:xfrm>
            <a:custGeom>
              <a:avLst/>
              <a:gdLst>
                <a:gd name="T0" fmla="*/ 27 w 217"/>
                <a:gd name="T1" fmla="*/ 201 h 260"/>
                <a:gd name="T2" fmla="*/ 217 w 217"/>
                <a:gd name="T3" fmla="*/ 64 h 260"/>
                <a:gd name="T4" fmla="*/ 205 w 217"/>
                <a:gd name="T5" fmla="*/ 50 h 260"/>
                <a:gd name="T6" fmla="*/ 0 w 217"/>
                <a:gd name="T7" fmla="*/ 171 h 260"/>
                <a:gd name="T8" fmla="*/ 27 w 217"/>
                <a:gd name="T9" fmla="*/ 201 h 260"/>
              </a:gdLst>
              <a:ahLst/>
              <a:cxnLst>
                <a:cxn ang="0">
                  <a:pos x="T0" y="T1"/>
                </a:cxn>
                <a:cxn ang="0">
                  <a:pos x="T2" y="T3"/>
                </a:cxn>
                <a:cxn ang="0">
                  <a:pos x="T4" y="T5"/>
                </a:cxn>
                <a:cxn ang="0">
                  <a:pos x="T6" y="T7"/>
                </a:cxn>
                <a:cxn ang="0">
                  <a:pos x="T8" y="T9"/>
                </a:cxn>
              </a:cxnLst>
              <a:rect l="0" t="0" r="r" b="b"/>
              <a:pathLst>
                <a:path w="217" h="260">
                  <a:moveTo>
                    <a:pt x="27" y="201"/>
                  </a:moveTo>
                  <a:cubicBezTo>
                    <a:pt x="81" y="260"/>
                    <a:pt x="166" y="6"/>
                    <a:pt x="217" y="64"/>
                  </a:cubicBezTo>
                  <a:cubicBezTo>
                    <a:pt x="205" y="50"/>
                    <a:pt x="205" y="50"/>
                    <a:pt x="205" y="50"/>
                  </a:cubicBezTo>
                  <a:cubicBezTo>
                    <a:pt x="158" y="0"/>
                    <a:pt x="54" y="230"/>
                    <a:pt x="0" y="171"/>
                  </a:cubicBezTo>
                  <a:lnTo>
                    <a:pt x="27" y="201"/>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3" name="Oval 4993"/>
            <p:cNvSpPr>
              <a:spLocks noChangeArrowheads="1"/>
            </p:cNvSpPr>
            <p:nvPr/>
          </p:nvSpPr>
          <p:spPr bwMode="auto">
            <a:xfrm>
              <a:off x="-1143001" y="-1798637"/>
              <a:ext cx="165100" cy="161925"/>
            </a:xfrm>
            <a:prstGeom prst="ellipse">
              <a:avLst/>
            </a:prstGeom>
            <a:solidFill>
              <a:srgbClr val="EB5D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4" name="Freeform 4994"/>
            <p:cNvSpPr/>
            <p:nvPr/>
          </p:nvSpPr>
          <p:spPr bwMode="auto">
            <a:xfrm>
              <a:off x="-1158876" y="-1809750"/>
              <a:ext cx="192088" cy="184150"/>
            </a:xfrm>
            <a:custGeom>
              <a:avLst/>
              <a:gdLst>
                <a:gd name="T0" fmla="*/ 7 w 51"/>
                <a:gd name="T1" fmla="*/ 0 h 49"/>
                <a:gd name="T2" fmla="*/ 0 w 51"/>
                <a:gd name="T3" fmla="*/ 22 h 49"/>
                <a:gd name="T4" fmla="*/ 35 w 51"/>
                <a:gd name="T5" fmla="*/ 49 h 49"/>
                <a:gd name="T6" fmla="*/ 51 w 51"/>
                <a:gd name="T7" fmla="*/ 32 h 49"/>
                <a:gd name="T8" fmla="*/ 7 w 51"/>
                <a:gd name="T9" fmla="*/ 0 h 49"/>
              </a:gdLst>
              <a:ahLst/>
              <a:cxnLst>
                <a:cxn ang="0">
                  <a:pos x="T0" y="T1"/>
                </a:cxn>
                <a:cxn ang="0">
                  <a:pos x="T2" y="T3"/>
                </a:cxn>
                <a:cxn ang="0">
                  <a:pos x="T4" y="T5"/>
                </a:cxn>
                <a:cxn ang="0">
                  <a:pos x="T6" y="T7"/>
                </a:cxn>
                <a:cxn ang="0">
                  <a:pos x="T8" y="T9"/>
                </a:cxn>
              </a:cxnLst>
              <a:rect l="0" t="0" r="r" b="b"/>
              <a:pathLst>
                <a:path w="51" h="49">
                  <a:moveTo>
                    <a:pt x="7" y="0"/>
                  </a:moveTo>
                  <a:cubicBezTo>
                    <a:pt x="0" y="22"/>
                    <a:pt x="0" y="22"/>
                    <a:pt x="0" y="22"/>
                  </a:cubicBezTo>
                  <a:cubicBezTo>
                    <a:pt x="29" y="22"/>
                    <a:pt x="34" y="49"/>
                    <a:pt x="35" y="49"/>
                  </a:cubicBezTo>
                  <a:cubicBezTo>
                    <a:pt x="51" y="32"/>
                    <a:pt x="51" y="32"/>
                    <a:pt x="51" y="32"/>
                  </a:cubicBezTo>
                  <a:lnTo>
                    <a:pt x="7" y="0"/>
                  </a:lnTo>
                  <a:close/>
                </a:path>
              </a:pathLst>
            </a:custGeom>
            <a:solidFill>
              <a:srgbClr val="C34D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5" name="Freeform 4995"/>
            <p:cNvSpPr/>
            <p:nvPr/>
          </p:nvSpPr>
          <p:spPr bwMode="auto">
            <a:xfrm>
              <a:off x="-1304926" y="-2540000"/>
              <a:ext cx="1092200" cy="1120775"/>
            </a:xfrm>
            <a:custGeom>
              <a:avLst/>
              <a:gdLst>
                <a:gd name="T0" fmla="*/ 279 w 291"/>
                <a:gd name="T1" fmla="*/ 3 h 299"/>
                <a:gd name="T2" fmla="*/ 177 w 291"/>
                <a:gd name="T3" fmla="*/ 1 h 299"/>
                <a:gd name="T4" fmla="*/ 87 w 291"/>
                <a:gd name="T5" fmla="*/ 110 h 299"/>
                <a:gd name="T6" fmla="*/ 15 w 291"/>
                <a:gd name="T7" fmla="*/ 143 h 299"/>
                <a:gd name="T8" fmla="*/ 117 w 291"/>
                <a:gd name="T9" fmla="*/ 249 h 299"/>
                <a:gd name="T10" fmla="*/ 244 w 291"/>
                <a:gd name="T11" fmla="*/ 273 h 299"/>
                <a:gd name="T12" fmla="*/ 236 w 291"/>
                <a:gd name="T13" fmla="*/ 238 h 299"/>
                <a:gd name="T14" fmla="*/ 236 w 291"/>
                <a:gd name="T15" fmla="*/ 195 h 299"/>
                <a:gd name="T16" fmla="*/ 291 w 291"/>
                <a:gd name="T17" fmla="*/ 92 h 299"/>
                <a:gd name="T18" fmla="*/ 279 w 291"/>
                <a:gd name="T19" fmla="*/ 3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299">
                  <a:moveTo>
                    <a:pt x="279" y="3"/>
                  </a:moveTo>
                  <a:cubicBezTo>
                    <a:pt x="237" y="0"/>
                    <a:pt x="219" y="4"/>
                    <a:pt x="177" y="1"/>
                  </a:cubicBezTo>
                  <a:cubicBezTo>
                    <a:pt x="129" y="26"/>
                    <a:pt x="117" y="84"/>
                    <a:pt x="87" y="110"/>
                  </a:cubicBezTo>
                  <a:cubicBezTo>
                    <a:pt x="47" y="144"/>
                    <a:pt x="34" y="122"/>
                    <a:pt x="15" y="143"/>
                  </a:cubicBezTo>
                  <a:cubicBezTo>
                    <a:pt x="0" y="163"/>
                    <a:pt x="54" y="216"/>
                    <a:pt x="117" y="249"/>
                  </a:cubicBezTo>
                  <a:cubicBezTo>
                    <a:pt x="173" y="279"/>
                    <a:pt x="243" y="299"/>
                    <a:pt x="244" y="273"/>
                  </a:cubicBezTo>
                  <a:cubicBezTo>
                    <a:pt x="243" y="259"/>
                    <a:pt x="238" y="249"/>
                    <a:pt x="236" y="238"/>
                  </a:cubicBezTo>
                  <a:cubicBezTo>
                    <a:pt x="233" y="226"/>
                    <a:pt x="233" y="209"/>
                    <a:pt x="236" y="195"/>
                  </a:cubicBezTo>
                  <a:cubicBezTo>
                    <a:pt x="241" y="175"/>
                    <a:pt x="273" y="127"/>
                    <a:pt x="291" y="92"/>
                  </a:cubicBezTo>
                  <a:cubicBezTo>
                    <a:pt x="289" y="62"/>
                    <a:pt x="281" y="33"/>
                    <a:pt x="279" y="3"/>
                  </a:cubicBezTo>
                  <a:close/>
                </a:path>
              </a:pathLst>
            </a:cu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6" name="Freeform 4996"/>
            <p:cNvSpPr/>
            <p:nvPr/>
          </p:nvSpPr>
          <p:spPr bwMode="auto">
            <a:xfrm>
              <a:off x="-573088" y="-2492375"/>
              <a:ext cx="333375" cy="585788"/>
            </a:xfrm>
            <a:custGeom>
              <a:avLst/>
              <a:gdLst>
                <a:gd name="T0" fmla="*/ 37 w 89"/>
                <a:gd name="T1" fmla="*/ 0 h 156"/>
                <a:gd name="T2" fmla="*/ 12 w 89"/>
                <a:gd name="T3" fmla="*/ 1 h 156"/>
                <a:gd name="T4" fmla="*/ 22 w 89"/>
                <a:gd name="T5" fmla="*/ 27 h 156"/>
                <a:gd name="T6" fmla="*/ 65 w 89"/>
                <a:gd name="T7" fmla="*/ 156 h 156"/>
                <a:gd name="T8" fmla="*/ 89 w 89"/>
                <a:gd name="T9" fmla="*/ 120 h 156"/>
                <a:gd name="T10" fmla="*/ 37 w 89"/>
                <a:gd name="T11" fmla="*/ 0 h 156"/>
              </a:gdLst>
              <a:ahLst/>
              <a:cxnLst>
                <a:cxn ang="0">
                  <a:pos x="T0" y="T1"/>
                </a:cxn>
                <a:cxn ang="0">
                  <a:pos x="T2" y="T3"/>
                </a:cxn>
                <a:cxn ang="0">
                  <a:pos x="T4" y="T5"/>
                </a:cxn>
                <a:cxn ang="0">
                  <a:pos x="T6" y="T7"/>
                </a:cxn>
                <a:cxn ang="0">
                  <a:pos x="T8" y="T9"/>
                </a:cxn>
                <a:cxn ang="0">
                  <a:pos x="T10" y="T11"/>
                </a:cxn>
              </a:cxnLst>
              <a:rect l="0" t="0" r="r" b="b"/>
              <a:pathLst>
                <a:path w="89" h="156">
                  <a:moveTo>
                    <a:pt x="37" y="0"/>
                  </a:moveTo>
                  <a:cubicBezTo>
                    <a:pt x="12" y="1"/>
                    <a:pt x="12" y="1"/>
                    <a:pt x="12" y="1"/>
                  </a:cubicBezTo>
                  <a:cubicBezTo>
                    <a:pt x="12" y="6"/>
                    <a:pt x="0" y="18"/>
                    <a:pt x="22" y="27"/>
                  </a:cubicBezTo>
                  <a:cubicBezTo>
                    <a:pt x="37" y="33"/>
                    <a:pt x="24" y="140"/>
                    <a:pt x="65" y="156"/>
                  </a:cubicBezTo>
                  <a:cubicBezTo>
                    <a:pt x="89" y="120"/>
                    <a:pt x="89" y="120"/>
                    <a:pt x="89" y="120"/>
                  </a:cubicBezTo>
                  <a:lnTo>
                    <a:pt x="37" y="0"/>
                  </a:lnTo>
                  <a:close/>
                </a:path>
              </a:pathLst>
            </a:custGeom>
            <a:solidFill>
              <a:srgbClr val="C579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7" name="Freeform 4997"/>
            <p:cNvSpPr/>
            <p:nvPr/>
          </p:nvSpPr>
          <p:spPr bwMode="auto">
            <a:xfrm>
              <a:off x="-1620838" y="-2476500"/>
              <a:ext cx="1216025" cy="1244600"/>
            </a:xfrm>
            <a:custGeom>
              <a:avLst/>
              <a:gdLst>
                <a:gd name="T0" fmla="*/ 177 w 324"/>
                <a:gd name="T1" fmla="*/ 34 h 332"/>
                <a:gd name="T2" fmla="*/ 87 w 324"/>
                <a:gd name="T3" fmla="*/ 143 h 332"/>
                <a:gd name="T4" fmla="*/ 15 w 324"/>
                <a:gd name="T5" fmla="*/ 176 h 332"/>
                <a:gd name="T6" fmla="*/ 118 w 324"/>
                <a:gd name="T7" fmla="*/ 283 h 332"/>
                <a:gd name="T8" fmla="*/ 245 w 324"/>
                <a:gd name="T9" fmla="*/ 306 h 332"/>
                <a:gd name="T10" fmla="*/ 236 w 324"/>
                <a:gd name="T11" fmla="*/ 271 h 332"/>
                <a:gd name="T12" fmla="*/ 237 w 324"/>
                <a:gd name="T13" fmla="*/ 229 h 332"/>
                <a:gd name="T14" fmla="*/ 291 w 324"/>
                <a:gd name="T15" fmla="*/ 125 h 332"/>
                <a:gd name="T16" fmla="*/ 177 w 324"/>
                <a:gd name="T17" fmla="*/ 3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332">
                  <a:moveTo>
                    <a:pt x="177" y="34"/>
                  </a:moveTo>
                  <a:cubicBezTo>
                    <a:pt x="129" y="59"/>
                    <a:pt x="117" y="117"/>
                    <a:pt x="87" y="143"/>
                  </a:cubicBezTo>
                  <a:cubicBezTo>
                    <a:pt x="47" y="177"/>
                    <a:pt x="34" y="156"/>
                    <a:pt x="15" y="176"/>
                  </a:cubicBezTo>
                  <a:cubicBezTo>
                    <a:pt x="0" y="196"/>
                    <a:pt x="55" y="249"/>
                    <a:pt x="118" y="283"/>
                  </a:cubicBezTo>
                  <a:cubicBezTo>
                    <a:pt x="174" y="313"/>
                    <a:pt x="243" y="332"/>
                    <a:pt x="245" y="306"/>
                  </a:cubicBezTo>
                  <a:cubicBezTo>
                    <a:pt x="244" y="293"/>
                    <a:pt x="239" y="282"/>
                    <a:pt x="236" y="271"/>
                  </a:cubicBezTo>
                  <a:cubicBezTo>
                    <a:pt x="234" y="259"/>
                    <a:pt x="234" y="242"/>
                    <a:pt x="237" y="229"/>
                  </a:cubicBezTo>
                  <a:cubicBezTo>
                    <a:pt x="242" y="208"/>
                    <a:pt x="274" y="160"/>
                    <a:pt x="291" y="125"/>
                  </a:cubicBezTo>
                  <a:cubicBezTo>
                    <a:pt x="324" y="29"/>
                    <a:pt x="236" y="0"/>
                    <a:pt x="177" y="34"/>
                  </a:cubicBezTo>
                  <a:close/>
                </a:path>
              </a:pathLst>
            </a:custGeom>
            <a:solidFill>
              <a:srgbClr val="F5A3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8" name="Freeform 4998"/>
            <p:cNvSpPr/>
            <p:nvPr/>
          </p:nvSpPr>
          <p:spPr bwMode="auto">
            <a:xfrm>
              <a:off x="-606426" y="-2630487"/>
              <a:ext cx="273050" cy="284163"/>
            </a:xfrm>
            <a:custGeom>
              <a:avLst/>
              <a:gdLst>
                <a:gd name="T0" fmla="*/ 64 w 73"/>
                <a:gd name="T1" fmla="*/ 23 h 76"/>
                <a:gd name="T2" fmla="*/ 52 w 73"/>
                <a:gd name="T3" fmla="*/ 68 h 76"/>
                <a:gd name="T4" fmla="*/ 9 w 73"/>
                <a:gd name="T5" fmla="*/ 53 h 76"/>
                <a:gd name="T6" fmla="*/ 20 w 73"/>
                <a:gd name="T7" fmla="*/ 8 h 76"/>
                <a:gd name="T8" fmla="*/ 64 w 73"/>
                <a:gd name="T9" fmla="*/ 23 h 76"/>
              </a:gdLst>
              <a:ahLst/>
              <a:cxnLst>
                <a:cxn ang="0">
                  <a:pos x="T0" y="T1"/>
                </a:cxn>
                <a:cxn ang="0">
                  <a:pos x="T2" y="T3"/>
                </a:cxn>
                <a:cxn ang="0">
                  <a:pos x="T4" y="T5"/>
                </a:cxn>
                <a:cxn ang="0">
                  <a:pos x="T6" y="T7"/>
                </a:cxn>
                <a:cxn ang="0">
                  <a:pos x="T8" y="T9"/>
                </a:cxn>
              </a:cxnLst>
              <a:rect l="0" t="0" r="r" b="b"/>
              <a:pathLst>
                <a:path w="73" h="76">
                  <a:moveTo>
                    <a:pt x="64" y="23"/>
                  </a:moveTo>
                  <a:cubicBezTo>
                    <a:pt x="73" y="39"/>
                    <a:pt x="68" y="59"/>
                    <a:pt x="52" y="68"/>
                  </a:cubicBezTo>
                  <a:cubicBezTo>
                    <a:pt x="37" y="76"/>
                    <a:pt x="18" y="69"/>
                    <a:pt x="9" y="53"/>
                  </a:cubicBezTo>
                  <a:cubicBezTo>
                    <a:pt x="0" y="37"/>
                    <a:pt x="5" y="17"/>
                    <a:pt x="20" y="8"/>
                  </a:cubicBezTo>
                  <a:cubicBezTo>
                    <a:pt x="35" y="0"/>
                    <a:pt x="55" y="7"/>
                    <a:pt x="64" y="23"/>
                  </a:cubicBezTo>
                  <a:close/>
                </a:path>
              </a:pathLst>
            </a:custGeom>
            <a:solidFill>
              <a:srgbClr val="E385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9" name="Freeform 4999"/>
            <p:cNvSpPr/>
            <p:nvPr/>
          </p:nvSpPr>
          <p:spPr bwMode="auto">
            <a:xfrm>
              <a:off x="-1147763" y="-2071687"/>
              <a:ext cx="781050" cy="449263"/>
            </a:xfrm>
            <a:custGeom>
              <a:avLst/>
              <a:gdLst>
                <a:gd name="T0" fmla="*/ 5 w 208"/>
                <a:gd name="T1" fmla="*/ 0 h 120"/>
                <a:gd name="T2" fmla="*/ 81 w 208"/>
                <a:gd name="T3" fmla="*/ 71 h 120"/>
                <a:gd name="T4" fmla="*/ 208 w 208"/>
                <a:gd name="T5" fmla="*/ 115 h 120"/>
                <a:gd name="T6" fmla="*/ 207 w 208"/>
                <a:gd name="T7" fmla="*/ 120 h 120"/>
                <a:gd name="T8" fmla="*/ 79 w 208"/>
                <a:gd name="T9" fmla="*/ 76 h 120"/>
                <a:gd name="T10" fmla="*/ 0 w 208"/>
                <a:gd name="T11" fmla="*/ 0 h 120"/>
                <a:gd name="T12" fmla="*/ 5 w 208"/>
                <a:gd name="T13" fmla="*/ 0 h 120"/>
              </a:gdLst>
              <a:ahLst/>
              <a:cxnLst>
                <a:cxn ang="0">
                  <a:pos x="T0" y="T1"/>
                </a:cxn>
                <a:cxn ang="0">
                  <a:pos x="T2" y="T3"/>
                </a:cxn>
                <a:cxn ang="0">
                  <a:pos x="T4" y="T5"/>
                </a:cxn>
                <a:cxn ang="0">
                  <a:pos x="T6" y="T7"/>
                </a:cxn>
                <a:cxn ang="0">
                  <a:pos x="T8" y="T9"/>
                </a:cxn>
                <a:cxn ang="0">
                  <a:pos x="T10" y="T11"/>
                </a:cxn>
                <a:cxn ang="0">
                  <a:pos x="T12" y="T13"/>
                </a:cxn>
              </a:cxnLst>
              <a:rect l="0" t="0" r="r" b="b"/>
              <a:pathLst>
                <a:path w="208" h="120">
                  <a:moveTo>
                    <a:pt x="5" y="0"/>
                  </a:moveTo>
                  <a:cubicBezTo>
                    <a:pt x="6" y="17"/>
                    <a:pt x="38" y="46"/>
                    <a:pt x="81" y="71"/>
                  </a:cubicBezTo>
                  <a:cubicBezTo>
                    <a:pt x="119" y="93"/>
                    <a:pt x="165" y="111"/>
                    <a:pt x="208" y="115"/>
                  </a:cubicBezTo>
                  <a:cubicBezTo>
                    <a:pt x="207" y="120"/>
                    <a:pt x="207" y="120"/>
                    <a:pt x="207" y="120"/>
                  </a:cubicBezTo>
                  <a:cubicBezTo>
                    <a:pt x="164" y="116"/>
                    <a:pt x="117" y="97"/>
                    <a:pt x="79" y="76"/>
                  </a:cubicBezTo>
                  <a:cubicBezTo>
                    <a:pt x="34" y="50"/>
                    <a:pt x="1" y="19"/>
                    <a:pt x="0" y="0"/>
                  </a:cubicBezTo>
                  <a:lnTo>
                    <a:pt x="5" y="0"/>
                  </a:lnTo>
                  <a:close/>
                </a:path>
              </a:pathLst>
            </a:custGeom>
            <a:solidFill>
              <a:srgbClr val="EB5D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0" name="Freeform 5000"/>
            <p:cNvSpPr/>
            <p:nvPr/>
          </p:nvSpPr>
          <p:spPr bwMode="auto">
            <a:xfrm>
              <a:off x="-1098551" y="-2127250"/>
              <a:ext cx="754063" cy="427038"/>
            </a:xfrm>
            <a:custGeom>
              <a:avLst/>
              <a:gdLst>
                <a:gd name="T0" fmla="*/ 5 w 201"/>
                <a:gd name="T1" fmla="*/ 0 h 114"/>
                <a:gd name="T2" fmla="*/ 77 w 201"/>
                <a:gd name="T3" fmla="*/ 68 h 114"/>
                <a:gd name="T4" fmla="*/ 201 w 201"/>
                <a:gd name="T5" fmla="*/ 110 h 114"/>
                <a:gd name="T6" fmla="*/ 200 w 201"/>
                <a:gd name="T7" fmla="*/ 114 h 114"/>
                <a:gd name="T8" fmla="*/ 75 w 201"/>
                <a:gd name="T9" fmla="*/ 72 h 114"/>
                <a:gd name="T10" fmla="*/ 0 w 201"/>
                <a:gd name="T11" fmla="*/ 0 h 114"/>
                <a:gd name="T12" fmla="*/ 5 w 20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201" h="114">
                  <a:moveTo>
                    <a:pt x="5" y="0"/>
                  </a:moveTo>
                  <a:cubicBezTo>
                    <a:pt x="6" y="17"/>
                    <a:pt x="35" y="45"/>
                    <a:pt x="77" y="68"/>
                  </a:cubicBezTo>
                  <a:cubicBezTo>
                    <a:pt x="113" y="88"/>
                    <a:pt x="158" y="105"/>
                    <a:pt x="201" y="110"/>
                  </a:cubicBezTo>
                  <a:cubicBezTo>
                    <a:pt x="200" y="114"/>
                    <a:pt x="200" y="114"/>
                    <a:pt x="200" y="114"/>
                  </a:cubicBezTo>
                  <a:cubicBezTo>
                    <a:pt x="156" y="110"/>
                    <a:pt x="111" y="93"/>
                    <a:pt x="75" y="72"/>
                  </a:cubicBezTo>
                  <a:cubicBezTo>
                    <a:pt x="32" y="48"/>
                    <a:pt x="1" y="19"/>
                    <a:pt x="0" y="0"/>
                  </a:cubicBezTo>
                  <a:lnTo>
                    <a:pt x="5" y="0"/>
                  </a:lnTo>
                  <a:close/>
                </a:path>
              </a:pathLst>
            </a:custGeom>
            <a:solidFill>
              <a:srgbClr val="EB5D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1" name="Freeform 5001"/>
            <p:cNvSpPr/>
            <p:nvPr/>
          </p:nvSpPr>
          <p:spPr bwMode="auto">
            <a:xfrm>
              <a:off x="-547688" y="-2720975"/>
              <a:ext cx="1133475" cy="1174750"/>
            </a:xfrm>
            <a:custGeom>
              <a:avLst/>
              <a:gdLst>
                <a:gd name="T0" fmla="*/ 86 w 302"/>
                <a:gd name="T1" fmla="*/ 35 h 313"/>
                <a:gd name="T2" fmla="*/ 57 w 302"/>
                <a:gd name="T3" fmla="*/ 48 h 313"/>
                <a:gd name="T4" fmla="*/ 83 w 302"/>
                <a:gd name="T5" fmla="*/ 215 h 313"/>
                <a:gd name="T6" fmla="*/ 84 w 302"/>
                <a:gd name="T7" fmla="*/ 313 h 313"/>
                <a:gd name="T8" fmla="*/ 302 w 302"/>
                <a:gd name="T9" fmla="*/ 181 h 313"/>
                <a:gd name="T10" fmla="*/ 190 w 302"/>
                <a:gd name="T11" fmla="*/ 72 h 313"/>
                <a:gd name="T12" fmla="*/ 86 w 302"/>
                <a:gd name="T13" fmla="*/ 35 h 313"/>
              </a:gdLst>
              <a:ahLst/>
              <a:cxnLst>
                <a:cxn ang="0">
                  <a:pos x="T0" y="T1"/>
                </a:cxn>
                <a:cxn ang="0">
                  <a:pos x="T2" y="T3"/>
                </a:cxn>
                <a:cxn ang="0">
                  <a:pos x="T4" y="T5"/>
                </a:cxn>
                <a:cxn ang="0">
                  <a:pos x="T6" y="T7"/>
                </a:cxn>
                <a:cxn ang="0">
                  <a:pos x="T8" y="T9"/>
                </a:cxn>
                <a:cxn ang="0">
                  <a:pos x="T10" y="T11"/>
                </a:cxn>
                <a:cxn ang="0">
                  <a:pos x="T12" y="T13"/>
                </a:cxn>
              </a:cxnLst>
              <a:rect l="0" t="0" r="r" b="b"/>
              <a:pathLst>
                <a:path w="302" h="313">
                  <a:moveTo>
                    <a:pt x="86" y="35"/>
                  </a:moveTo>
                  <a:cubicBezTo>
                    <a:pt x="76" y="39"/>
                    <a:pt x="67" y="44"/>
                    <a:pt x="57" y="48"/>
                  </a:cubicBezTo>
                  <a:cubicBezTo>
                    <a:pt x="28" y="89"/>
                    <a:pt x="0" y="109"/>
                    <a:pt x="83" y="215"/>
                  </a:cubicBezTo>
                  <a:cubicBezTo>
                    <a:pt x="99" y="236"/>
                    <a:pt x="99" y="269"/>
                    <a:pt x="84" y="313"/>
                  </a:cubicBezTo>
                  <a:cubicBezTo>
                    <a:pt x="160" y="268"/>
                    <a:pt x="226" y="226"/>
                    <a:pt x="302" y="181"/>
                  </a:cubicBezTo>
                  <a:cubicBezTo>
                    <a:pt x="259" y="184"/>
                    <a:pt x="221" y="141"/>
                    <a:pt x="190" y="72"/>
                  </a:cubicBezTo>
                  <a:cubicBezTo>
                    <a:pt x="164" y="16"/>
                    <a:pt x="117" y="0"/>
                    <a:pt x="86" y="35"/>
                  </a:cubicBezTo>
                  <a:close/>
                </a:path>
              </a:pathLst>
            </a:custGeom>
            <a:solidFill>
              <a:srgbClr val="FED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2" name="Freeform 5002"/>
            <p:cNvSpPr/>
            <p:nvPr/>
          </p:nvSpPr>
          <p:spPr bwMode="auto">
            <a:xfrm>
              <a:off x="-374651" y="-2605087"/>
              <a:ext cx="942975" cy="957263"/>
            </a:xfrm>
            <a:custGeom>
              <a:avLst/>
              <a:gdLst>
                <a:gd name="T0" fmla="*/ 64 w 251"/>
                <a:gd name="T1" fmla="*/ 19 h 255"/>
                <a:gd name="T2" fmla="*/ 48 w 251"/>
                <a:gd name="T3" fmla="*/ 35 h 255"/>
                <a:gd name="T4" fmla="*/ 69 w 251"/>
                <a:gd name="T5" fmla="*/ 174 h 255"/>
                <a:gd name="T6" fmla="*/ 70 w 251"/>
                <a:gd name="T7" fmla="*/ 255 h 255"/>
                <a:gd name="T8" fmla="*/ 251 w 251"/>
                <a:gd name="T9" fmla="*/ 146 h 255"/>
                <a:gd name="T10" fmla="*/ 158 w 251"/>
                <a:gd name="T11" fmla="*/ 55 h 255"/>
                <a:gd name="T12" fmla="*/ 64 w 251"/>
                <a:gd name="T13" fmla="*/ 19 h 255"/>
              </a:gdLst>
              <a:ahLst/>
              <a:cxnLst>
                <a:cxn ang="0">
                  <a:pos x="T0" y="T1"/>
                </a:cxn>
                <a:cxn ang="0">
                  <a:pos x="T2" y="T3"/>
                </a:cxn>
                <a:cxn ang="0">
                  <a:pos x="T4" y="T5"/>
                </a:cxn>
                <a:cxn ang="0">
                  <a:pos x="T6" y="T7"/>
                </a:cxn>
                <a:cxn ang="0">
                  <a:pos x="T8" y="T9"/>
                </a:cxn>
                <a:cxn ang="0">
                  <a:pos x="T10" y="T11"/>
                </a:cxn>
                <a:cxn ang="0">
                  <a:pos x="T12" y="T13"/>
                </a:cxn>
              </a:cxnLst>
              <a:rect l="0" t="0" r="r" b="b"/>
              <a:pathLst>
                <a:path w="251" h="255">
                  <a:moveTo>
                    <a:pt x="64" y="19"/>
                  </a:moveTo>
                  <a:cubicBezTo>
                    <a:pt x="56" y="23"/>
                    <a:pt x="56" y="32"/>
                    <a:pt x="48" y="35"/>
                  </a:cubicBezTo>
                  <a:cubicBezTo>
                    <a:pt x="24" y="69"/>
                    <a:pt x="0" y="86"/>
                    <a:pt x="69" y="174"/>
                  </a:cubicBezTo>
                  <a:cubicBezTo>
                    <a:pt x="83" y="192"/>
                    <a:pt x="83" y="219"/>
                    <a:pt x="70" y="255"/>
                  </a:cubicBezTo>
                  <a:cubicBezTo>
                    <a:pt x="133" y="218"/>
                    <a:pt x="188" y="183"/>
                    <a:pt x="251" y="146"/>
                  </a:cubicBezTo>
                  <a:cubicBezTo>
                    <a:pt x="216" y="148"/>
                    <a:pt x="184" y="113"/>
                    <a:pt x="158" y="55"/>
                  </a:cubicBezTo>
                  <a:cubicBezTo>
                    <a:pt x="137" y="8"/>
                    <a:pt x="85" y="0"/>
                    <a:pt x="64" y="19"/>
                  </a:cubicBezTo>
                  <a:close/>
                </a:path>
              </a:pathLst>
            </a:custGeom>
            <a:solidFill>
              <a:srgbClr val="FEDC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3" name="Freeform 5003"/>
            <p:cNvSpPr/>
            <p:nvPr/>
          </p:nvSpPr>
          <p:spPr bwMode="auto">
            <a:xfrm>
              <a:off x="-130176" y="-2322512"/>
              <a:ext cx="412750" cy="482600"/>
            </a:xfrm>
            <a:custGeom>
              <a:avLst/>
              <a:gdLst>
                <a:gd name="T0" fmla="*/ 17 w 110"/>
                <a:gd name="T1" fmla="*/ 42 h 129"/>
                <a:gd name="T2" fmla="*/ 58 w 110"/>
                <a:gd name="T3" fmla="*/ 129 h 129"/>
                <a:gd name="T4" fmla="*/ 80 w 110"/>
                <a:gd name="T5" fmla="*/ 90 h 129"/>
                <a:gd name="T6" fmla="*/ 110 w 110"/>
                <a:gd name="T7" fmla="*/ 89 h 129"/>
                <a:gd name="T8" fmla="*/ 52 w 110"/>
                <a:gd name="T9" fmla="*/ 15 h 129"/>
                <a:gd name="T10" fmla="*/ 17 w 110"/>
                <a:gd name="T11" fmla="*/ 42 h 129"/>
              </a:gdLst>
              <a:ahLst/>
              <a:cxnLst>
                <a:cxn ang="0">
                  <a:pos x="T0" y="T1"/>
                </a:cxn>
                <a:cxn ang="0">
                  <a:pos x="T2" y="T3"/>
                </a:cxn>
                <a:cxn ang="0">
                  <a:pos x="T4" y="T5"/>
                </a:cxn>
                <a:cxn ang="0">
                  <a:pos x="T6" y="T7"/>
                </a:cxn>
                <a:cxn ang="0">
                  <a:pos x="T8" y="T9"/>
                </a:cxn>
                <a:cxn ang="0">
                  <a:pos x="T10" y="T11"/>
                </a:cxn>
              </a:cxnLst>
              <a:rect l="0" t="0" r="r" b="b"/>
              <a:pathLst>
                <a:path w="110" h="129">
                  <a:moveTo>
                    <a:pt x="17" y="42"/>
                  </a:moveTo>
                  <a:cubicBezTo>
                    <a:pt x="0" y="55"/>
                    <a:pt x="77" y="90"/>
                    <a:pt x="58" y="129"/>
                  </a:cubicBezTo>
                  <a:cubicBezTo>
                    <a:pt x="58" y="129"/>
                    <a:pt x="78" y="114"/>
                    <a:pt x="80" y="90"/>
                  </a:cubicBezTo>
                  <a:cubicBezTo>
                    <a:pt x="85" y="91"/>
                    <a:pt x="102" y="95"/>
                    <a:pt x="110" y="89"/>
                  </a:cubicBezTo>
                  <a:cubicBezTo>
                    <a:pt x="66" y="57"/>
                    <a:pt x="71" y="0"/>
                    <a:pt x="52" y="15"/>
                  </a:cubicBezTo>
                  <a:lnTo>
                    <a:pt x="17" y="42"/>
                  </a:lnTo>
                  <a:close/>
                </a:path>
              </a:pathLst>
            </a:custGeom>
            <a:solidFill>
              <a:srgbClr val="F0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4" name="Freeform 5004"/>
            <p:cNvSpPr/>
            <p:nvPr/>
          </p:nvSpPr>
          <p:spPr bwMode="auto">
            <a:xfrm>
              <a:off x="-55563" y="-2266950"/>
              <a:ext cx="225425" cy="330200"/>
            </a:xfrm>
            <a:custGeom>
              <a:avLst/>
              <a:gdLst>
                <a:gd name="T0" fmla="*/ 0 w 60"/>
                <a:gd name="T1" fmla="*/ 25 h 88"/>
                <a:gd name="T2" fmla="*/ 29 w 60"/>
                <a:gd name="T3" fmla="*/ 75 h 88"/>
                <a:gd name="T4" fmla="*/ 60 w 60"/>
                <a:gd name="T5" fmla="*/ 51 h 88"/>
                <a:gd name="T6" fmla="*/ 32 w 60"/>
                <a:gd name="T7" fmla="*/ 0 h 88"/>
                <a:gd name="T8" fmla="*/ 0 w 60"/>
                <a:gd name="T9" fmla="*/ 25 h 88"/>
              </a:gdLst>
              <a:ahLst/>
              <a:cxnLst>
                <a:cxn ang="0">
                  <a:pos x="T0" y="T1"/>
                </a:cxn>
                <a:cxn ang="0">
                  <a:pos x="T2" y="T3"/>
                </a:cxn>
                <a:cxn ang="0">
                  <a:pos x="T4" y="T5"/>
                </a:cxn>
                <a:cxn ang="0">
                  <a:pos x="T6" y="T7"/>
                </a:cxn>
                <a:cxn ang="0">
                  <a:pos x="T8" y="T9"/>
                </a:cxn>
              </a:cxnLst>
              <a:rect l="0" t="0" r="r" b="b"/>
              <a:pathLst>
                <a:path w="60" h="88">
                  <a:moveTo>
                    <a:pt x="0" y="25"/>
                  </a:moveTo>
                  <a:cubicBezTo>
                    <a:pt x="15" y="13"/>
                    <a:pt x="13" y="88"/>
                    <a:pt x="29" y="75"/>
                  </a:cubicBezTo>
                  <a:cubicBezTo>
                    <a:pt x="60" y="51"/>
                    <a:pt x="60" y="51"/>
                    <a:pt x="60" y="51"/>
                  </a:cubicBezTo>
                  <a:cubicBezTo>
                    <a:pt x="51" y="58"/>
                    <a:pt x="57" y="14"/>
                    <a:pt x="32" y="0"/>
                  </a:cubicBezTo>
                  <a:lnTo>
                    <a:pt x="0" y="25"/>
                  </a:lnTo>
                  <a:close/>
                </a:path>
              </a:pathLst>
            </a:custGeom>
            <a:solidFill>
              <a:srgbClr val="F0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5" name="Freeform 5005"/>
            <p:cNvSpPr/>
            <p:nvPr/>
          </p:nvSpPr>
          <p:spPr bwMode="auto">
            <a:xfrm>
              <a:off x="-490538" y="-2751137"/>
              <a:ext cx="866775" cy="765175"/>
            </a:xfrm>
            <a:custGeom>
              <a:avLst/>
              <a:gdLst>
                <a:gd name="T0" fmla="*/ 173 w 231"/>
                <a:gd name="T1" fmla="*/ 182 h 204"/>
                <a:gd name="T2" fmla="*/ 62 w 231"/>
                <a:gd name="T3" fmla="*/ 0 h 204"/>
                <a:gd name="T4" fmla="*/ 49 w 231"/>
                <a:gd name="T5" fmla="*/ 10 h 204"/>
                <a:gd name="T6" fmla="*/ 145 w 231"/>
                <a:gd name="T7" fmla="*/ 204 h 204"/>
                <a:gd name="T8" fmla="*/ 173 w 231"/>
                <a:gd name="T9" fmla="*/ 182 h 204"/>
              </a:gdLst>
              <a:ahLst/>
              <a:cxnLst>
                <a:cxn ang="0">
                  <a:pos x="T0" y="T1"/>
                </a:cxn>
                <a:cxn ang="0">
                  <a:pos x="T2" y="T3"/>
                </a:cxn>
                <a:cxn ang="0">
                  <a:pos x="T4" y="T5"/>
                </a:cxn>
                <a:cxn ang="0">
                  <a:pos x="T6" y="T7"/>
                </a:cxn>
                <a:cxn ang="0">
                  <a:pos x="T8" y="T9"/>
                </a:cxn>
              </a:cxnLst>
              <a:rect l="0" t="0" r="r" b="b"/>
              <a:pathLst>
                <a:path w="231" h="204">
                  <a:moveTo>
                    <a:pt x="173" y="182"/>
                  </a:moveTo>
                  <a:cubicBezTo>
                    <a:pt x="231" y="137"/>
                    <a:pt x="6" y="43"/>
                    <a:pt x="62" y="0"/>
                  </a:cubicBezTo>
                  <a:cubicBezTo>
                    <a:pt x="49" y="10"/>
                    <a:pt x="49" y="10"/>
                    <a:pt x="49" y="10"/>
                  </a:cubicBezTo>
                  <a:cubicBezTo>
                    <a:pt x="0" y="49"/>
                    <a:pt x="202" y="159"/>
                    <a:pt x="145" y="204"/>
                  </a:cubicBezTo>
                  <a:lnTo>
                    <a:pt x="173" y="182"/>
                  </a:lnTo>
                  <a:close/>
                </a:path>
              </a:pathLst>
            </a:custGeom>
            <a:solidFill>
              <a:srgbClr val="F0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6" name="Freeform 5006"/>
            <p:cNvSpPr/>
            <p:nvPr/>
          </p:nvSpPr>
          <p:spPr bwMode="auto">
            <a:xfrm>
              <a:off x="-287338" y="-2209800"/>
              <a:ext cx="809625" cy="427038"/>
            </a:xfrm>
            <a:custGeom>
              <a:avLst/>
              <a:gdLst>
                <a:gd name="T0" fmla="*/ 214 w 216"/>
                <a:gd name="T1" fmla="*/ 14 h 114"/>
                <a:gd name="T2" fmla="*/ 112 w 216"/>
                <a:gd name="T3" fmla="*/ 35 h 114"/>
                <a:gd name="T4" fmla="*/ 3 w 216"/>
                <a:gd name="T5" fmla="*/ 114 h 114"/>
                <a:gd name="T6" fmla="*/ 0 w 216"/>
                <a:gd name="T7" fmla="*/ 111 h 114"/>
                <a:gd name="T8" fmla="*/ 110 w 216"/>
                <a:gd name="T9" fmla="*/ 31 h 114"/>
                <a:gd name="T10" fmla="*/ 216 w 216"/>
                <a:gd name="T11" fmla="*/ 10 h 114"/>
                <a:gd name="T12" fmla="*/ 214 w 216"/>
                <a:gd name="T13" fmla="*/ 14 h 114"/>
              </a:gdLst>
              <a:ahLst/>
              <a:cxnLst>
                <a:cxn ang="0">
                  <a:pos x="T0" y="T1"/>
                </a:cxn>
                <a:cxn ang="0">
                  <a:pos x="T2" y="T3"/>
                </a:cxn>
                <a:cxn ang="0">
                  <a:pos x="T4" y="T5"/>
                </a:cxn>
                <a:cxn ang="0">
                  <a:pos x="T6" y="T7"/>
                </a:cxn>
                <a:cxn ang="0">
                  <a:pos x="T8" y="T9"/>
                </a:cxn>
                <a:cxn ang="0">
                  <a:pos x="T10" y="T11"/>
                </a:cxn>
                <a:cxn ang="0">
                  <a:pos x="T12" y="T13"/>
                </a:cxn>
              </a:cxnLst>
              <a:rect l="0" t="0" r="r" b="b"/>
              <a:pathLst>
                <a:path w="216" h="114">
                  <a:moveTo>
                    <a:pt x="214" y="14"/>
                  </a:moveTo>
                  <a:cubicBezTo>
                    <a:pt x="199" y="5"/>
                    <a:pt x="157" y="14"/>
                    <a:pt x="112" y="35"/>
                  </a:cubicBezTo>
                  <a:cubicBezTo>
                    <a:pt x="73" y="54"/>
                    <a:pt x="31" y="81"/>
                    <a:pt x="3" y="114"/>
                  </a:cubicBezTo>
                  <a:cubicBezTo>
                    <a:pt x="0" y="111"/>
                    <a:pt x="0" y="111"/>
                    <a:pt x="0" y="111"/>
                  </a:cubicBezTo>
                  <a:cubicBezTo>
                    <a:pt x="28" y="77"/>
                    <a:pt x="70" y="50"/>
                    <a:pt x="110" y="31"/>
                  </a:cubicBezTo>
                  <a:cubicBezTo>
                    <a:pt x="157" y="9"/>
                    <a:pt x="201" y="0"/>
                    <a:pt x="216" y="10"/>
                  </a:cubicBezTo>
                  <a:lnTo>
                    <a:pt x="214" y="14"/>
                  </a:lnTo>
                  <a:close/>
                </a:path>
              </a:pathLst>
            </a:cu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7" name="Freeform 5007"/>
            <p:cNvSpPr/>
            <p:nvPr/>
          </p:nvSpPr>
          <p:spPr bwMode="auto">
            <a:xfrm>
              <a:off x="-250826" y="-2162175"/>
              <a:ext cx="781050" cy="420688"/>
            </a:xfrm>
            <a:custGeom>
              <a:avLst/>
              <a:gdLst>
                <a:gd name="T0" fmla="*/ 205 w 208"/>
                <a:gd name="T1" fmla="*/ 15 h 112"/>
                <a:gd name="T2" fmla="*/ 109 w 208"/>
                <a:gd name="T3" fmla="*/ 34 h 112"/>
                <a:gd name="T4" fmla="*/ 4 w 208"/>
                <a:gd name="T5" fmla="*/ 112 h 112"/>
                <a:gd name="T6" fmla="*/ 0 w 208"/>
                <a:gd name="T7" fmla="*/ 108 h 112"/>
                <a:gd name="T8" fmla="*/ 107 w 208"/>
                <a:gd name="T9" fmla="*/ 30 h 112"/>
                <a:gd name="T10" fmla="*/ 208 w 208"/>
                <a:gd name="T11" fmla="*/ 10 h 112"/>
                <a:gd name="T12" fmla="*/ 205 w 208"/>
                <a:gd name="T13" fmla="*/ 15 h 112"/>
              </a:gdLst>
              <a:ahLst/>
              <a:cxnLst>
                <a:cxn ang="0">
                  <a:pos x="T0" y="T1"/>
                </a:cxn>
                <a:cxn ang="0">
                  <a:pos x="T2" y="T3"/>
                </a:cxn>
                <a:cxn ang="0">
                  <a:pos x="T4" y="T5"/>
                </a:cxn>
                <a:cxn ang="0">
                  <a:pos x="T6" y="T7"/>
                </a:cxn>
                <a:cxn ang="0">
                  <a:pos x="T8" y="T9"/>
                </a:cxn>
                <a:cxn ang="0">
                  <a:pos x="T10" y="T11"/>
                </a:cxn>
                <a:cxn ang="0">
                  <a:pos x="T12" y="T13"/>
                </a:cxn>
              </a:cxnLst>
              <a:rect l="0" t="0" r="r" b="b"/>
              <a:pathLst>
                <a:path w="208" h="112">
                  <a:moveTo>
                    <a:pt x="205" y="15"/>
                  </a:moveTo>
                  <a:cubicBezTo>
                    <a:pt x="191" y="5"/>
                    <a:pt x="152" y="14"/>
                    <a:pt x="109" y="34"/>
                  </a:cubicBezTo>
                  <a:cubicBezTo>
                    <a:pt x="71" y="52"/>
                    <a:pt x="32" y="79"/>
                    <a:pt x="4" y="112"/>
                  </a:cubicBezTo>
                  <a:cubicBezTo>
                    <a:pt x="0" y="108"/>
                    <a:pt x="0" y="108"/>
                    <a:pt x="0" y="108"/>
                  </a:cubicBezTo>
                  <a:cubicBezTo>
                    <a:pt x="28" y="75"/>
                    <a:pt x="69" y="48"/>
                    <a:pt x="107" y="30"/>
                  </a:cubicBezTo>
                  <a:cubicBezTo>
                    <a:pt x="151" y="9"/>
                    <a:pt x="193" y="0"/>
                    <a:pt x="208" y="10"/>
                  </a:cubicBezTo>
                  <a:lnTo>
                    <a:pt x="205" y="15"/>
                  </a:lnTo>
                  <a:close/>
                </a:path>
              </a:pathLst>
            </a:cu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8" name="Freeform 5008"/>
            <p:cNvSpPr/>
            <p:nvPr/>
          </p:nvSpPr>
          <p:spPr bwMode="auto">
            <a:xfrm>
              <a:off x="-273051" y="-2090737"/>
              <a:ext cx="954088" cy="657225"/>
            </a:xfrm>
            <a:custGeom>
              <a:avLst/>
              <a:gdLst>
                <a:gd name="T0" fmla="*/ 107 w 254"/>
                <a:gd name="T1" fmla="*/ 53 h 175"/>
                <a:gd name="T2" fmla="*/ 13 w 254"/>
                <a:gd name="T3" fmla="*/ 156 h 175"/>
                <a:gd name="T4" fmla="*/ 148 w 254"/>
                <a:gd name="T5" fmla="*/ 123 h 175"/>
                <a:gd name="T6" fmla="*/ 242 w 254"/>
                <a:gd name="T7" fmla="*/ 21 h 175"/>
                <a:gd name="T8" fmla="*/ 107 w 254"/>
                <a:gd name="T9" fmla="*/ 53 h 175"/>
              </a:gdLst>
              <a:ahLst/>
              <a:cxnLst>
                <a:cxn ang="0">
                  <a:pos x="T0" y="T1"/>
                </a:cxn>
                <a:cxn ang="0">
                  <a:pos x="T2" y="T3"/>
                </a:cxn>
                <a:cxn ang="0">
                  <a:pos x="T4" y="T5"/>
                </a:cxn>
                <a:cxn ang="0">
                  <a:pos x="T6" y="T7"/>
                </a:cxn>
                <a:cxn ang="0">
                  <a:pos x="T8" y="T9"/>
                </a:cxn>
              </a:cxnLst>
              <a:rect l="0" t="0" r="r" b="b"/>
              <a:pathLst>
                <a:path w="254" h="175">
                  <a:moveTo>
                    <a:pt x="107" y="53"/>
                  </a:moveTo>
                  <a:cubicBezTo>
                    <a:pt x="44" y="90"/>
                    <a:pt x="0" y="138"/>
                    <a:pt x="13" y="156"/>
                  </a:cubicBezTo>
                  <a:cubicBezTo>
                    <a:pt x="25" y="175"/>
                    <a:pt x="85" y="160"/>
                    <a:pt x="148" y="123"/>
                  </a:cubicBezTo>
                  <a:cubicBezTo>
                    <a:pt x="212" y="85"/>
                    <a:pt x="254" y="42"/>
                    <a:pt x="242" y="21"/>
                  </a:cubicBezTo>
                  <a:cubicBezTo>
                    <a:pt x="229" y="0"/>
                    <a:pt x="170" y="15"/>
                    <a:pt x="107" y="53"/>
                  </a:cubicBezTo>
                  <a:close/>
                </a:path>
              </a:pathLst>
            </a:custGeom>
            <a:solidFill>
              <a:srgbClr val="F2931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9" name="Freeform 5009"/>
            <p:cNvSpPr/>
            <p:nvPr/>
          </p:nvSpPr>
          <p:spPr bwMode="auto">
            <a:xfrm>
              <a:off x="-215901" y="-2041525"/>
              <a:ext cx="842963" cy="573088"/>
            </a:xfrm>
            <a:custGeom>
              <a:avLst/>
              <a:gdLst>
                <a:gd name="T0" fmla="*/ 96 w 225"/>
                <a:gd name="T1" fmla="*/ 47 h 153"/>
                <a:gd name="T2" fmla="*/ 11 w 225"/>
                <a:gd name="T3" fmla="*/ 136 h 153"/>
                <a:gd name="T4" fmla="*/ 129 w 225"/>
                <a:gd name="T5" fmla="*/ 102 h 153"/>
                <a:gd name="T6" fmla="*/ 215 w 225"/>
                <a:gd name="T7" fmla="*/ 16 h 153"/>
                <a:gd name="T8" fmla="*/ 96 w 225"/>
                <a:gd name="T9" fmla="*/ 47 h 153"/>
              </a:gdLst>
              <a:ahLst/>
              <a:cxnLst>
                <a:cxn ang="0">
                  <a:pos x="T0" y="T1"/>
                </a:cxn>
                <a:cxn ang="0">
                  <a:pos x="T2" y="T3"/>
                </a:cxn>
                <a:cxn ang="0">
                  <a:pos x="T4" y="T5"/>
                </a:cxn>
                <a:cxn ang="0">
                  <a:pos x="T6" y="T7"/>
                </a:cxn>
                <a:cxn ang="0">
                  <a:pos x="T8" y="T9"/>
                </a:cxn>
              </a:cxnLst>
              <a:rect l="0" t="0" r="r" b="b"/>
              <a:pathLst>
                <a:path w="225" h="153">
                  <a:moveTo>
                    <a:pt x="96" y="47"/>
                  </a:moveTo>
                  <a:cubicBezTo>
                    <a:pt x="46" y="77"/>
                    <a:pt x="0" y="119"/>
                    <a:pt x="11" y="136"/>
                  </a:cubicBezTo>
                  <a:cubicBezTo>
                    <a:pt x="22" y="153"/>
                    <a:pt x="79" y="132"/>
                    <a:pt x="129" y="102"/>
                  </a:cubicBezTo>
                  <a:cubicBezTo>
                    <a:pt x="179" y="73"/>
                    <a:pt x="225" y="33"/>
                    <a:pt x="215" y="16"/>
                  </a:cubicBezTo>
                  <a:cubicBezTo>
                    <a:pt x="205" y="0"/>
                    <a:pt x="146" y="18"/>
                    <a:pt x="96" y="47"/>
                  </a:cubicBezTo>
                  <a:close/>
                </a:path>
              </a:pathLst>
            </a:custGeom>
            <a:solidFill>
              <a:srgbClr val="B94E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0" name="Freeform 5010"/>
            <p:cNvSpPr/>
            <p:nvPr/>
          </p:nvSpPr>
          <p:spPr bwMode="auto">
            <a:xfrm>
              <a:off x="271462" y="-1944687"/>
              <a:ext cx="63500" cy="68263"/>
            </a:xfrm>
            <a:custGeom>
              <a:avLst/>
              <a:gdLst>
                <a:gd name="T0" fmla="*/ 21 w 40"/>
                <a:gd name="T1" fmla="*/ 43 h 43"/>
                <a:gd name="T2" fmla="*/ 0 w 40"/>
                <a:gd name="T3" fmla="*/ 10 h 43"/>
                <a:gd name="T4" fmla="*/ 21 w 40"/>
                <a:gd name="T5" fmla="*/ 0 h 43"/>
                <a:gd name="T6" fmla="*/ 40 w 40"/>
                <a:gd name="T7" fmla="*/ 33 h 43"/>
                <a:gd name="T8" fmla="*/ 21 w 40"/>
                <a:gd name="T9" fmla="*/ 43 h 43"/>
              </a:gdLst>
              <a:ahLst/>
              <a:cxnLst>
                <a:cxn ang="0">
                  <a:pos x="T0" y="T1"/>
                </a:cxn>
                <a:cxn ang="0">
                  <a:pos x="T2" y="T3"/>
                </a:cxn>
                <a:cxn ang="0">
                  <a:pos x="T4" y="T5"/>
                </a:cxn>
                <a:cxn ang="0">
                  <a:pos x="T6" y="T7"/>
                </a:cxn>
                <a:cxn ang="0">
                  <a:pos x="T8" y="T9"/>
                </a:cxn>
              </a:cxnLst>
              <a:rect l="0" t="0" r="r" b="b"/>
              <a:pathLst>
                <a:path w="40" h="43">
                  <a:moveTo>
                    <a:pt x="21" y="43"/>
                  </a:moveTo>
                  <a:lnTo>
                    <a:pt x="0" y="10"/>
                  </a:lnTo>
                  <a:lnTo>
                    <a:pt x="21" y="0"/>
                  </a:lnTo>
                  <a:lnTo>
                    <a:pt x="40" y="33"/>
                  </a:lnTo>
                  <a:lnTo>
                    <a:pt x="21" y="43"/>
                  </a:lnTo>
                  <a:close/>
                </a:path>
              </a:pathLst>
            </a:cu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1" name="Freeform 5011"/>
            <p:cNvSpPr/>
            <p:nvPr/>
          </p:nvSpPr>
          <p:spPr bwMode="auto">
            <a:xfrm>
              <a:off x="-823913" y="-3260725"/>
              <a:ext cx="438150" cy="592138"/>
            </a:xfrm>
            <a:custGeom>
              <a:avLst/>
              <a:gdLst>
                <a:gd name="T0" fmla="*/ 117 w 117"/>
                <a:gd name="T1" fmla="*/ 123 h 158"/>
                <a:gd name="T2" fmla="*/ 59 w 117"/>
                <a:gd name="T3" fmla="*/ 158 h 158"/>
                <a:gd name="T4" fmla="*/ 16 w 117"/>
                <a:gd name="T5" fmla="*/ 107 h 158"/>
                <a:gd name="T6" fmla="*/ 19 w 117"/>
                <a:gd name="T7" fmla="*/ 80 h 158"/>
                <a:gd name="T8" fmla="*/ 0 w 117"/>
                <a:gd name="T9" fmla="*/ 43 h 158"/>
                <a:gd name="T10" fmla="*/ 14 w 117"/>
                <a:gd name="T11" fmla="*/ 1 h 158"/>
                <a:gd name="T12" fmla="*/ 65 w 117"/>
                <a:gd name="T13" fmla="*/ 17 h 158"/>
                <a:gd name="T14" fmla="*/ 100 w 117"/>
                <a:gd name="T15" fmla="*/ 61 h 158"/>
                <a:gd name="T16" fmla="*/ 103 w 117"/>
                <a:gd name="T17" fmla="*/ 95 h 158"/>
                <a:gd name="T18" fmla="*/ 117 w 117"/>
                <a:gd name="T19" fmla="*/ 12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158">
                  <a:moveTo>
                    <a:pt x="117" y="123"/>
                  </a:moveTo>
                  <a:cubicBezTo>
                    <a:pt x="59" y="158"/>
                    <a:pt x="59" y="158"/>
                    <a:pt x="59" y="158"/>
                  </a:cubicBezTo>
                  <a:cubicBezTo>
                    <a:pt x="60" y="133"/>
                    <a:pt x="37" y="115"/>
                    <a:pt x="16" y="107"/>
                  </a:cubicBezTo>
                  <a:cubicBezTo>
                    <a:pt x="4" y="102"/>
                    <a:pt x="9" y="111"/>
                    <a:pt x="19" y="80"/>
                  </a:cubicBezTo>
                  <a:cubicBezTo>
                    <a:pt x="23" y="65"/>
                    <a:pt x="7" y="41"/>
                    <a:pt x="0" y="43"/>
                  </a:cubicBezTo>
                  <a:cubicBezTo>
                    <a:pt x="27" y="28"/>
                    <a:pt x="13" y="0"/>
                    <a:pt x="14" y="1"/>
                  </a:cubicBezTo>
                  <a:cubicBezTo>
                    <a:pt x="31" y="23"/>
                    <a:pt x="66" y="16"/>
                    <a:pt x="65" y="17"/>
                  </a:cubicBezTo>
                  <a:cubicBezTo>
                    <a:pt x="43" y="39"/>
                    <a:pt x="79" y="57"/>
                    <a:pt x="100" y="61"/>
                  </a:cubicBezTo>
                  <a:cubicBezTo>
                    <a:pt x="100" y="61"/>
                    <a:pt x="102" y="92"/>
                    <a:pt x="103" y="95"/>
                  </a:cubicBezTo>
                  <a:cubicBezTo>
                    <a:pt x="107" y="106"/>
                    <a:pt x="111" y="112"/>
                    <a:pt x="117" y="123"/>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2" name="Freeform 5012"/>
            <p:cNvSpPr/>
            <p:nvPr/>
          </p:nvSpPr>
          <p:spPr bwMode="auto">
            <a:xfrm>
              <a:off x="-779463" y="-3200400"/>
              <a:ext cx="349250" cy="476250"/>
            </a:xfrm>
            <a:custGeom>
              <a:avLst/>
              <a:gdLst>
                <a:gd name="T0" fmla="*/ 93 w 93"/>
                <a:gd name="T1" fmla="*/ 99 h 127"/>
                <a:gd name="T2" fmla="*/ 47 w 93"/>
                <a:gd name="T3" fmla="*/ 127 h 127"/>
                <a:gd name="T4" fmla="*/ 12 w 93"/>
                <a:gd name="T5" fmla="*/ 86 h 127"/>
                <a:gd name="T6" fmla="*/ 14 w 93"/>
                <a:gd name="T7" fmla="*/ 64 h 127"/>
                <a:gd name="T8" fmla="*/ 0 w 93"/>
                <a:gd name="T9" fmla="*/ 25 h 127"/>
                <a:gd name="T10" fmla="*/ 11 w 93"/>
                <a:gd name="T11" fmla="*/ 1 h 127"/>
                <a:gd name="T12" fmla="*/ 44 w 93"/>
                <a:gd name="T13" fmla="*/ 5 h 127"/>
                <a:gd name="T14" fmla="*/ 80 w 93"/>
                <a:gd name="T15" fmla="*/ 49 h 127"/>
                <a:gd name="T16" fmla="*/ 82 w 93"/>
                <a:gd name="T17" fmla="*/ 76 h 127"/>
                <a:gd name="T18" fmla="*/ 93 w 93"/>
                <a:gd name="T19" fmla="*/ 9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127">
                  <a:moveTo>
                    <a:pt x="93" y="99"/>
                  </a:moveTo>
                  <a:cubicBezTo>
                    <a:pt x="47" y="127"/>
                    <a:pt x="47" y="127"/>
                    <a:pt x="47" y="127"/>
                  </a:cubicBezTo>
                  <a:cubicBezTo>
                    <a:pt x="48" y="107"/>
                    <a:pt x="29" y="92"/>
                    <a:pt x="12" y="86"/>
                  </a:cubicBezTo>
                  <a:cubicBezTo>
                    <a:pt x="2" y="82"/>
                    <a:pt x="7" y="89"/>
                    <a:pt x="14" y="64"/>
                  </a:cubicBezTo>
                  <a:cubicBezTo>
                    <a:pt x="18" y="52"/>
                    <a:pt x="6" y="24"/>
                    <a:pt x="0" y="25"/>
                  </a:cubicBezTo>
                  <a:cubicBezTo>
                    <a:pt x="22" y="13"/>
                    <a:pt x="10" y="0"/>
                    <a:pt x="11" y="1"/>
                  </a:cubicBezTo>
                  <a:cubicBezTo>
                    <a:pt x="25" y="18"/>
                    <a:pt x="45" y="4"/>
                    <a:pt x="44" y="5"/>
                  </a:cubicBezTo>
                  <a:cubicBezTo>
                    <a:pt x="26" y="23"/>
                    <a:pt x="63" y="46"/>
                    <a:pt x="80" y="49"/>
                  </a:cubicBezTo>
                  <a:cubicBezTo>
                    <a:pt x="80" y="49"/>
                    <a:pt x="81" y="74"/>
                    <a:pt x="82" y="76"/>
                  </a:cubicBezTo>
                  <a:cubicBezTo>
                    <a:pt x="86" y="85"/>
                    <a:pt x="89" y="90"/>
                    <a:pt x="93" y="99"/>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3" name="Freeform 5013"/>
            <p:cNvSpPr/>
            <p:nvPr/>
          </p:nvSpPr>
          <p:spPr bwMode="auto">
            <a:xfrm>
              <a:off x="-914401" y="-2825750"/>
              <a:ext cx="550863" cy="258763"/>
            </a:xfrm>
            <a:custGeom>
              <a:avLst/>
              <a:gdLst>
                <a:gd name="T0" fmla="*/ 12 w 147"/>
                <a:gd name="T1" fmla="*/ 37 h 69"/>
                <a:gd name="T2" fmla="*/ 4 w 147"/>
                <a:gd name="T3" fmla="*/ 39 h 69"/>
                <a:gd name="T4" fmla="*/ 34 w 147"/>
                <a:gd name="T5" fmla="*/ 69 h 69"/>
                <a:gd name="T6" fmla="*/ 133 w 147"/>
                <a:gd name="T7" fmla="*/ 36 h 69"/>
                <a:gd name="T8" fmla="*/ 123 w 147"/>
                <a:gd name="T9" fmla="*/ 22 h 69"/>
                <a:gd name="T10" fmla="*/ 59 w 147"/>
                <a:gd name="T11" fmla="*/ 33 h 69"/>
                <a:gd name="T12" fmla="*/ 14 w 147"/>
                <a:gd name="T13" fmla="*/ 38 h 69"/>
                <a:gd name="T14" fmla="*/ 12 w 147"/>
                <a:gd name="T15" fmla="*/ 37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 h="69">
                  <a:moveTo>
                    <a:pt x="12" y="37"/>
                  </a:moveTo>
                  <a:cubicBezTo>
                    <a:pt x="4" y="39"/>
                    <a:pt x="4" y="39"/>
                    <a:pt x="4" y="39"/>
                  </a:cubicBezTo>
                  <a:cubicBezTo>
                    <a:pt x="3" y="61"/>
                    <a:pt x="0" y="67"/>
                    <a:pt x="34" y="69"/>
                  </a:cubicBezTo>
                  <a:cubicBezTo>
                    <a:pt x="50" y="69"/>
                    <a:pt x="88" y="36"/>
                    <a:pt x="133" y="36"/>
                  </a:cubicBezTo>
                  <a:cubicBezTo>
                    <a:pt x="147" y="36"/>
                    <a:pt x="130" y="27"/>
                    <a:pt x="123" y="22"/>
                  </a:cubicBezTo>
                  <a:cubicBezTo>
                    <a:pt x="94" y="0"/>
                    <a:pt x="80" y="19"/>
                    <a:pt x="59" y="33"/>
                  </a:cubicBezTo>
                  <a:cubicBezTo>
                    <a:pt x="49" y="40"/>
                    <a:pt x="23" y="47"/>
                    <a:pt x="14" y="38"/>
                  </a:cubicBezTo>
                  <a:lnTo>
                    <a:pt x="12" y="37"/>
                  </a:ln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4" name="Freeform 5014"/>
            <p:cNvSpPr/>
            <p:nvPr/>
          </p:nvSpPr>
          <p:spPr bwMode="auto">
            <a:xfrm>
              <a:off x="-936626" y="-3211512"/>
              <a:ext cx="573088" cy="588963"/>
            </a:xfrm>
            <a:custGeom>
              <a:avLst/>
              <a:gdLst>
                <a:gd name="T0" fmla="*/ 151 w 153"/>
                <a:gd name="T1" fmla="*/ 125 h 157"/>
                <a:gd name="T2" fmla="*/ 11 w 153"/>
                <a:gd name="T3" fmla="*/ 107 h 157"/>
                <a:gd name="T4" fmla="*/ 6 w 153"/>
                <a:gd name="T5" fmla="*/ 138 h 157"/>
                <a:gd name="T6" fmla="*/ 30 w 153"/>
                <a:gd name="T7" fmla="*/ 144 h 157"/>
                <a:gd name="T8" fmla="*/ 125 w 153"/>
                <a:gd name="T9" fmla="*/ 128 h 157"/>
                <a:gd name="T10" fmla="*/ 152 w 153"/>
                <a:gd name="T11" fmla="*/ 128 h 157"/>
                <a:gd name="T12" fmla="*/ 151 w 153"/>
                <a:gd name="T13" fmla="*/ 125 h 157"/>
              </a:gdLst>
              <a:ahLst/>
              <a:cxnLst>
                <a:cxn ang="0">
                  <a:pos x="T0" y="T1"/>
                </a:cxn>
                <a:cxn ang="0">
                  <a:pos x="T2" y="T3"/>
                </a:cxn>
                <a:cxn ang="0">
                  <a:pos x="T4" y="T5"/>
                </a:cxn>
                <a:cxn ang="0">
                  <a:pos x="T6" y="T7"/>
                </a:cxn>
                <a:cxn ang="0">
                  <a:pos x="T8" y="T9"/>
                </a:cxn>
                <a:cxn ang="0">
                  <a:pos x="T10" y="T11"/>
                </a:cxn>
                <a:cxn ang="0">
                  <a:pos x="T12" y="T13"/>
                </a:cxn>
              </a:cxnLst>
              <a:rect l="0" t="0" r="r" b="b"/>
              <a:pathLst>
                <a:path w="153" h="157">
                  <a:moveTo>
                    <a:pt x="151" y="125"/>
                  </a:moveTo>
                  <a:cubicBezTo>
                    <a:pt x="134" y="73"/>
                    <a:pt x="42" y="0"/>
                    <a:pt x="11" y="107"/>
                  </a:cubicBezTo>
                  <a:cubicBezTo>
                    <a:pt x="11" y="108"/>
                    <a:pt x="8" y="132"/>
                    <a:pt x="6" y="138"/>
                  </a:cubicBezTo>
                  <a:cubicBezTo>
                    <a:pt x="0" y="154"/>
                    <a:pt x="15" y="156"/>
                    <a:pt x="30" y="144"/>
                  </a:cubicBezTo>
                  <a:cubicBezTo>
                    <a:pt x="53" y="125"/>
                    <a:pt x="99" y="117"/>
                    <a:pt x="125" y="128"/>
                  </a:cubicBezTo>
                  <a:cubicBezTo>
                    <a:pt x="137" y="133"/>
                    <a:pt x="153" y="157"/>
                    <a:pt x="152" y="128"/>
                  </a:cubicBezTo>
                  <a:cubicBezTo>
                    <a:pt x="152" y="127"/>
                    <a:pt x="151" y="127"/>
                    <a:pt x="151" y="125"/>
                  </a:cubicBezTo>
                  <a:close/>
                </a:path>
              </a:pathLst>
            </a:custGeom>
            <a:solidFill>
              <a:srgbClr val="E72A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5" name="Freeform 5015"/>
            <p:cNvSpPr/>
            <p:nvPr/>
          </p:nvSpPr>
          <p:spPr bwMode="auto">
            <a:xfrm>
              <a:off x="-936626" y="-3013075"/>
              <a:ext cx="471488" cy="393700"/>
            </a:xfrm>
            <a:custGeom>
              <a:avLst/>
              <a:gdLst>
                <a:gd name="T0" fmla="*/ 126 w 126"/>
                <a:gd name="T1" fmla="*/ 14 h 105"/>
                <a:gd name="T2" fmla="*/ 81 w 126"/>
                <a:gd name="T3" fmla="*/ 0 h 105"/>
                <a:gd name="T4" fmla="*/ 97 w 126"/>
                <a:gd name="T5" fmla="*/ 20 h 105"/>
                <a:gd name="T6" fmla="*/ 63 w 126"/>
                <a:gd name="T7" fmla="*/ 68 h 105"/>
                <a:gd name="T8" fmla="*/ 4 w 126"/>
                <a:gd name="T9" fmla="*/ 80 h 105"/>
                <a:gd name="T10" fmla="*/ 2 w 126"/>
                <a:gd name="T11" fmla="*/ 79 h 105"/>
                <a:gd name="T12" fmla="*/ 0 w 126"/>
                <a:gd name="T13" fmla="*/ 101 h 105"/>
                <a:gd name="T14" fmla="*/ 23 w 126"/>
                <a:gd name="T15" fmla="*/ 105 h 105"/>
                <a:gd name="T16" fmla="*/ 106 w 126"/>
                <a:gd name="T17" fmla="*/ 71 h 105"/>
                <a:gd name="T18" fmla="*/ 126 w 126"/>
                <a:gd name="T19" fmla="*/ 1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05">
                  <a:moveTo>
                    <a:pt x="126" y="14"/>
                  </a:moveTo>
                  <a:cubicBezTo>
                    <a:pt x="81" y="0"/>
                    <a:pt x="81" y="0"/>
                    <a:pt x="81" y="0"/>
                  </a:cubicBezTo>
                  <a:cubicBezTo>
                    <a:pt x="90" y="6"/>
                    <a:pt x="95" y="4"/>
                    <a:pt x="97" y="20"/>
                  </a:cubicBezTo>
                  <a:cubicBezTo>
                    <a:pt x="99" y="39"/>
                    <a:pt x="79" y="60"/>
                    <a:pt x="63" y="68"/>
                  </a:cubicBezTo>
                  <a:cubicBezTo>
                    <a:pt x="52" y="73"/>
                    <a:pt x="12" y="92"/>
                    <a:pt x="4" y="80"/>
                  </a:cubicBezTo>
                  <a:cubicBezTo>
                    <a:pt x="3" y="79"/>
                    <a:pt x="3" y="79"/>
                    <a:pt x="2" y="79"/>
                  </a:cubicBezTo>
                  <a:cubicBezTo>
                    <a:pt x="0" y="101"/>
                    <a:pt x="0" y="101"/>
                    <a:pt x="0" y="101"/>
                  </a:cubicBezTo>
                  <a:cubicBezTo>
                    <a:pt x="23" y="105"/>
                    <a:pt x="23" y="105"/>
                    <a:pt x="23" y="105"/>
                  </a:cubicBezTo>
                  <a:cubicBezTo>
                    <a:pt x="106" y="71"/>
                    <a:pt x="106" y="71"/>
                    <a:pt x="106" y="71"/>
                  </a:cubicBezTo>
                  <a:lnTo>
                    <a:pt x="126" y="14"/>
                  </a:lnTo>
                  <a:close/>
                </a:path>
              </a:pathLst>
            </a:custGeom>
            <a:solidFill>
              <a:srgbClr val="CC27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6" name="Freeform 5016"/>
            <p:cNvSpPr/>
            <p:nvPr/>
          </p:nvSpPr>
          <p:spPr bwMode="auto">
            <a:xfrm>
              <a:off x="-1019176" y="-2798762"/>
              <a:ext cx="509588" cy="330200"/>
            </a:xfrm>
            <a:custGeom>
              <a:avLst/>
              <a:gdLst>
                <a:gd name="T0" fmla="*/ 136 w 136"/>
                <a:gd name="T1" fmla="*/ 37 h 88"/>
                <a:gd name="T2" fmla="*/ 124 w 136"/>
                <a:gd name="T3" fmla="*/ 21 h 88"/>
                <a:gd name="T4" fmla="*/ 87 w 136"/>
                <a:gd name="T5" fmla="*/ 28 h 88"/>
                <a:gd name="T6" fmla="*/ 60 w 136"/>
                <a:gd name="T7" fmla="*/ 42 h 88"/>
                <a:gd name="T8" fmla="*/ 94 w 136"/>
                <a:gd name="T9" fmla="*/ 87 h 88"/>
                <a:gd name="T10" fmla="*/ 97 w 136"/>
                <a:gd name="T11" fmla="*/ 88 h 88"/>
                <a:gd name="T12" fmla="*/ 110 w 136"/>
                <a:gd name="T13" fmla="*/ 78 h 88"/>
                <a:gd name="T14" fmla="*/ 134 w 136"/>
                <a:gd name="T15" fmla="*/ 76 h 88"/>
                <a:gd name="T16" fmla="*/ 136 w 136"/>
                <a:gd name="T17" fmla="*/ 3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 h="88">
                  <a:moveTo>
                    <a:pt x="136" y="37"/>
                  </a:moveTo>
                  <a:cubicBezTo>
                    <a:pt x="124" y="21"/>
                    <a:pt x="124" y="21"/>
                    <a:pt x="124" y="21"/>
                  </a:cubicBezTo>
                  <a:cubicBezTo>
                    <a:pt x="88" y="26"/>
                    <a:pt x="108" y="0"/>
                    <a:pt x="87" y="28"/>
                  </a:cubicBezTo>
                  <a:cubicBezTo>
                    <a:pt x="74" y="45"/>
                    <a:pt x="67" y="26"/>
                    <a:pt x="60" y="42"/>
                  </a:cubicBezTo>
                  <a:cubicBezTo>
                    <a:pt x="46" y="74"/>
                    <a:pt x="0" y="75"/>
                    <a:pt x="94" y="87"/>
                  </a:cubicBezTo>
                  <a:cubicBezTo>
                    <a:pt x="95" y="88"/>
                    <a:pt x="96" y="88"/>
                    <a:pt x="97" y="88"/>
                  </a:cubicBezTo>
                  <a:cubicBezTo>
                    <a:pt x="101" y="83"/>
                    <a:pt x="107" y="83"/>
                    <a:pt x="110" y="78"/>
                  </a:cubicBezTo>
                  <a:cubicBezTo>
                    <a:pt x="134" y="76"/>
                    <a:pt x="134" y="76"/>
                    <a:pt x="134" y="76"/>
                  </a:cubicBezTo>
                  <a:lnTo>
                    <a:pt x="136" y="37"/>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7" name="Freeform 5017"/>
            <p:cNvSpPr/>
            <p:nvPr/>
          </p:nvSpPr>
          <p:spPr bwMode="auto">
            <a:xfrm>
              <a:off x="-914401" y="-2770187"/>
              <a:ext cx="404813" cy="263525"/>
            </a:xfrm>
            <a:custGeom>
              <a:avLst/>
              <a:gdLst>
                <a:gd name="T0" fmla="*/ 108 w 108"/>
                <a:gd name="T1" fmla="*/ 29 h 70"/>
                <a:gd name="T2" fmla="*/ 99 w 108"/>
                <a:gd name="T3" fmla="*/ 17 h 70"/>
                <a:gd name="T4" fmla="*/ 69 w 108"/>
                <a:gd name="T5" fmla="*/ 22 h 70"/>
                <a:gd name="T6" fmla="*/ 48 w 108"/>
                <a:gd name="T7" fmla="*/ 33 h 70"/>
                <a:gd name="T8" fmla="*/ 74 w 108"/>
                <a:gd name="T9" fmla="*/ 69 h 70"/>
                <a:gd name="T10" fmla="*/ 77 w 108"/>
                <a:gd name="T11" fmla="*/ 69 h 70"/>
                <a:gd name="T12" fmla="*/ 87 w 108"/>
                <a:gd name="T13" fmla="*/ 62 h 70"/>
                <a:gd name="T14" fmla="*/ 106 w 108"/>
                <a:gd name="T15" fmla="*/ 60 h 70"/>
                <a:gd name="T16" fmla="*/ 108 w 108"/>
                <a:gd name="T17" fmla="*/ 2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70">
                  <a:moveTo>
                    <a:pt x="108" y="29"/>
                  </a:moveTo>
                  <a:cubicBezTo>
                    <a:pt x="99" y="17"/>
                    <a:pt x="99" y="17"/>
                    <a:pt x="99" y="17"/>
                  </a:cubicBezTo>
                  <a:cubicBezTo>
                    <a:pt x="69" y="20"/>
                    <a:pt x="86" y="0"/>
                    <a:pt x="69" y="22"/>
                  </a:cubicBezTo>
                  <a:cubicBezTo>
                    <a:pt x="59" y="36"/>
                    <a:pt x="53" y="20"/>
                    <a:pt x="48" y="33"/>
                  </a:cubicBezTo>
                  <a:cubicBezTo>
                    <a:pt x="37" y="59"/>
                    <a:pt x="0" y="59"/>
                    <a:pt x="74" y="69"/>
                  </a:cubicBezTo>
                  <a:cubicBezTo>
                    <a:pt x="75" y="69"/>
                    <a:pt x="76" y="70"/>
                    <a:pt x="77" y="69"/>
                  </a:cubicBezTo>
                  <a:cubicBezTo>
                    <a:pt x="80" y="65"/>
                    <a:pt x="84" y="66"/>
                    <a:pt x="87" y="62"/>
                  </a:cubicBezTo>
                  <a:cubicBezTo>
                    <a:pt x="106" y="60"/>
                    <a:pt x="106" y="60"/>
                    <a:pt x="106" y="60"/>
                  </a:cubicBezTo>
                  <a:lnTo>
                    <a:pt x="108" y="29"/>
                  </a:lnTo>
                  <a:close/>
                </a:path>
              </a:pathLst>
            </a:custGeom>
            <a:solidFill>
              <a:srgbClr val="0079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8" name="Freeform 5018"/>
            <p:cNvSpPr/>
            <p:nvPr/>
          </p:nvSpPr>
          <p:spPr bwMode="auto">
            <a:xfrm>
              <a:off x="-509588" y="-3298825"/>
              <a:ext cx="307975" cy="506413"/>
            </a:xfrm>
            <a:custGeom>
              <a:avLst/>
              <a:gdLst>
                <a:gd name="T0" fmla="*/ 1 w 82"/>
                <a:gd name="T1" fmla="*/ 102 h 135"/>
                <a:gd name="T2" fmla="*/ 0 w 82"/>
                <a:gd name="T3" fmla="*/ 74 h 135"/>
                <a:gd name="T4" fmla="*/ 28 w 82"/>
                <a:gd name="T5" fmla="*/ 31 h 135"/>
                <a:gd name="T6" fmla="*/ 48 w 82"/>
                <a:gd name="T7" fmla="*/ 19 h 135"/>
                <a:gd name="T8" fmla="*/ 68 w 82"/>
                <a:gd name="T9" fmla="*/ 42 h 135"/>
                <a:gd name="T10" fmla="*/ 73 w 82"/>
                <a:gd name="T11" fmla="*/ 80 h 135"/>
                <a:gd name="T12" fmla="*/ 64 w 82"/>
                <a:gd name="T13" fmla="*/ 107 h 135"/>
                <a:gd name="T14" fmla="*/ 54 w 82"/>
                <a:gd name="T15" fmla="*/ 128 h 135"/>
                <a:gd name="T16" fmla="*/ 43 w 82"/>
                <a:gd name="T17" fmla="*/ 135 h 135"/>
                <a:gd name="T18" fmla="*/ 1 w 82"/>
                <a:gd name="T19" fmla="*/ 10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5">
                  <a:moveTo>
                    <a:pt x="1" y="102"/>
                  </a:moveTo>
                  <a:cubicBezTo>
                    <a:pt x="0" y="74"/>
                    <a:pt x="0" y="74"/>
                    <a:pt x="0" y="74"/>
                  </a:cubicBezTo>
                  <a:cubicBezTo>
                    <a:pt x="53" y="45"/>
                    <a:pt x="0" y="27"/>
                    <a:pt x="28" y="31"/>
                  </a:cubicBezTo>
                  <a:cubicBezTo>
                    <a:pt x="45" y="33"/>
                    <a:pt x="43" y="0"/>
                    <a:pt x="48" y="19"/>
                  </a:cubicBezTo>
                  <a:cubicBezTo>
                    <a:pt x="50" y="26"/>
                    <a:pt x="60" y="43"/>
                    <a:pt x="68" y="42"/>
                  </a:cubicBezTo>
                  <a:cubicBezTo>
                    <a:pt x="67" y="48"/>
                    <a:pt x="54" y="61"/>
                    <a:pt x="73" y="80"/>
                  </a:cubicBezTo>
                  <a:cubicBezTo>
                    <a:pt x="82" y="90"/>
                    <a:pt x="71" y="79"/>
                    <a:pt x="64" y="107"/>
                  </a:cubicBezTo>
                  <a:cubicBezTo>
                    <a:pt x="60" y="126"/>
                    <a:pt x="78" y="117"/>
                    <a:pt x="54" y="128"/>
                  </a:cubicBezTo>
                  <a:cubicBezTo>
                    <a:pt x="51" y="129"/>
                    <a:pt x="43" y="135"/>
                    <a:pt x="43" y="135"/>
                  </a:cubicBezTo>
                  <a:lnTo>
                    <a:pt x="1" y="102"/>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9" name="Freeform 5019"/>
            <p:cNvSpPr/>
            <p:nvPr/>
          </p:nvSpPr>
          <p:spPr bwMode="auto">
            <a:xfrm>
              <a:off x="-457201" y="-3205162"/>
              <a:ext cx="206375" cy="379413"/>
            </a:xfrm>
            <a:custGeom>
              <a:avLst/>
              <a:gdLst>
                <a:gd name="T0" fmla="*/ 1 w 55"/>
                <a:gd name="T1" fmla="*/ 76 h 101"/>
                <a:gd name="T2" fmla="*/ 0 w 55"/>
                <a:gd name="T3" fmla="*/ 55 h 101"/>
                <a:gd name="T4" fmla="*/ 19 w 55"/>
                <a:gd name="T5" fmla="*/ 23 h 101"/>
                <a:gd name="T6" fmla="*/ 32 w 55"/>
                <a:gd name="T7" fmla="*/ 14 h 101"/>
                <a:gd name="T8" fmla="*/ 46 w 55"/>
                <a:gd name="T9" fmla="*/ 31 h 101"/>
                <a:gd name="T10" fmla="*/ 49 w 55"/>
                <a:gd name="T11" fmla="*/ 60 h 101"/>
                <a:gd name="T12" fmla="*/ 43 w 55"/>
                <a:gd name="T13" fmla="*/ 80 h 101"/>
                <a:gd name="T14" fmla="*/ 36 w 55"/>
                <a:gd name="T15" fmla="*/ 95 h 101"/>
                <a:gd name="T16" fmla="*/ 29 w 55"/>
                <a:gd name="T17" fmla="*/ 101 h 101"/>
                <a:gd name="T18" fmla="*/ 1 w 55"/>
                <a:gd name="T19" fmla="*/ 7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101">
                  <a:moveTo>
                    <a:pt x="1" y="76"/>
                  </a:moveTo>
                  <a:cubicBezTo>
                    <a:pt x="0" y="55"/>
                    <a:pt x="0" y="55"/>
                    <a:pt x="0" y="55"/>
                  </a:cubicBezTo>
                  <a:cubicBezTo>
                    <a:pt x="36" y="34"/>
                    <a:pt x="0" y="20"/>
                    <a:pt x="19" y="23"/>
                  </a:cubicBezTo>
                  <a:cubicBezTo>
                    <a:pt x="30" y="25"/>
                    <a:pt x="29" y="0"/>
                    <a:pt x="32" y="14"/>
                  </a:cubicBezTo>
                  <a:cubicBezTo>
                    <a:pt x="34" y="19"/>
                    <a:pt x="41" y="32"/>
                    <a:pt x="46" y="31"/>
                  </a:cubicBezTo>
                  <a:cubicBezTo>
                    <a:pt x="45" y="36"/>
                    <a:pt x="37" y="45"/>
                    <a:pt x="49" y="60"/>
                  </a:cubicBezTo>
                  <a:cubicBezTo>
                    <a:pt x="55" y="67"/>
                    <a:pt x="48" y="59"/>
                    <a:pt x="43" y="80"/>
                  </a:cubicBezTo>
                  <a:cubicBezTo>
                    <a:pt x="40" y="94"/>
                    <a:pt x="52" y="87"/>
                    <a:pt x="36" y="95"/>
                  </a:cubicBezTo>
                  <a:cubicBezTo>
                    <a:pt x="34" y="96"/>
                    <a:pt x="29" y="101"/>
                    <a:pt x="29" y="101"/>
                  </a:cubicBezTo>
                  <a:lnTo>
                    <a:pt x="1" y="76"/>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0" name="Freeform 5020"/>
            <p:cNvSpPr/>
            <p:nvPr/>
          </p:nvSpPr>
          <p:spPr bwMode="auto">
            <a:xfrm>
              <a:off x="-344488" y="-3024187"/>
              <a:ext cx="619125" cy="401638"/>
            </a:xfrm>
            <a:custGeom>
              <a:avLst/>
              <a:gdLst>
                <a:gd name="T0" fmla="*/ 11 w 165"/>
                <a:gd name="T1" fmla="*/ 27 h 107"/>
                <a:gd name="T2" fmla="*/ 21 w 165"/>
                <a:gd name="T3" fmla="*/ 43 h 107"/>
                <a:gd name="T4" fmla="*/ 61 w 165"/>
                <a:gd name="T5" fmla="*/ 32 h 107"/>
                <a:gd name="T6" fmla="*/ 67 w 165"/>
                <a:gd name="T7" fmla="*/ 17 h 107"/>
                <a:gd name="T8" fmla="*/ 122 w 165"/>
                <a:gd name="T9" fmla="*/ 11 h 107"/>
                <a:gd name="T10" fmla="*/ 160 w 165"/>
                <a:gd name="T11" fmla="*/ 19 h 107"/>
                <a:gd name="T12" fmla="*/ 146 w 165"/>
                <a:gd name="T13" fmla="*/ 43 h 107"/>
                <a:gd name="T14" fmla="*/ 121 w 165"/>
                <a:gd name="T15" fmla="*/ 67 h 107"/>
                <a:gd name="T16" fmla="*/ 95 w 165"/>
                <a:gd name="T17" fmla="*/ 97 h 107"/>
                <a:gd name="T18" fmla="*/ 59 w 165"/>
                <a:gd name="T19" fmla="*/ 107 h 107"/>
                <a:gd name="T20" fmla="*/ 4 w 165"/>
                <a:gd name="T21" fmla="*/ 75 h 107"/>
                <a:gd name="T22" fmla="*/ 0 w 165"/>
                <a:gd name="T23" fmla="*/ 28 h 107"/>
                <a:gd name="T24" fmla="*/ 11 w 165"/>
                <a:gd name="T25" fmla="*/ 2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5" h="107">
                  <a:moveTo>
                    <a:pt x="11" y="27"/>
                  </a:moveTo>
                  <a:cubicBezTo>
                    <a:pt x="21" y="43"/>
                    <a:pt x="21" y="43"/>
                    <a:pt x="21" y="43"/>
                  </a:cubicBezTo>
                  <a:cubicBezTo>
                    <a:pt x="32" y="66"/>
                    <a:pt x="52" y="52"/>
                    <a:pt x="61" y="32"/>
                  </a:cubicBezTo>
                  <a:cubicBezTo>
                    <a:pt x="62" y="29"/>
                    <a:pt x="67" y="20"/>
                    <a:pt x="67" y="17"/>
                  </a:cubicBezTo>
                  <a:cubicBezTo>
                    <a:pt x="71" y="13"/>
                    <a:pt x="91" y="40"/>
                    <a:pt x="122" y="11"/>
                  </a:cubicBezTo>
                  <a:cubicBezTo>
                    <a:pt x="133" y="0"/>
                    <a:pt x="123" y="25"/>
                    <a:pt x="160" y="19"/>
                  </a:cubicBezTo>
                  <a:cubicBezTo>
                    <a:pt x="165" y="19"/>
                    <a:pt x="150" y="32"/>
                    <a:pt x="146" y="43"/>
                  </a:cubicBezTo>
                  <a:cubicBezTo>
                    <a:pt x="134" y="79"/>
                    <a:pt x="157" y="55"/>
                    <a:pt x="121" y="67"/>
                  </a:cubicBezTo>
                  <a:cubicBezTo>
                    <a:pt x="100" y="74"/>
                    <a:pt x="113" y="103"/>
                    <a:pt x="95" y="97"/>
                  </a:cubicBezTo>
                  <a:cubicBezTo>
                    <a:pt x="81" y="93"/>
                    <a:pt x="71" y="101"/>
                    <a:pt x="59" y="107"/>
                  </a:cubicBezTo>
                  <a:cubicBezTo>
                    <a:pt x="4" y="75"/>
                    <a:pt x="4" y="75"/>
                    <a:pt x="4" y="75"/>
                  </a:cubicBezTo>
                  <a:cubicBezTo>
                    <a:pt x="0" y="28"/>
                    <a:pt x="0" y="28"/>
                    <a:pt x="0" y="28"/>
                  </a:cubicBezTo>
                  <a:lnTo>
                    <a:pt x="11" y="27"/>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1" name="Freeform 5021"/>
            <p:cNvSpPr/>
            <p:nvPr/>
          </p:nvSpPr>
          <p:spPr bwMode="auto">
            <a:xfrm>
              <a:off x="-298451" y="-2994025"/>
              <a:ext cx="536575" cy="344488"/>
            </a:xfrm>
            <a:custGeom>
              <a:avLst/>
              <a:gdLst>
                <a:gd name="T0" fmla="*/ 9 w 143"/>
                <a:gd name="T1" fmla="*/ 23 h 92"/>
                <a:gd name="T2" fmla="*/ 18 w 143"/>
                <a:gd name="T3" fmla="*/ 38 h 92"/>
                <a:gd name="T4" fmla="*/ 52 w 143"/>
                <a:gd name="T5" fmla="*/ 28 h 92"/>
                <a:gd name="T6" fmla="*/ 57 w 143"/>
                <a:gd name="T7" fmla="*/ 15 h 92"/>
                <a:gd name="T8" fmla="*/ 111 w 143"/>
                <a:gd name="T9" fmla="*/ 9 h 92"/>
                <a:gd name="T10" fmla="*/ 139 w 143"/>
                <a:gd name="T11" fmla="*/ 16 h 92"/>
                <a:gd name="T12" fmla="*/ 131 w 143"/>
                <a:gd name="T13" fmla="*/ 33 h 92"/>
                <a:gd name="T14" fmla="*/ 103 w 143"/>
                <a:gd name="T15" fmla="*/ 53 h 92"/>
                <a:gd name="T16" fmla="*/ 81 w 143"/>
                <a:gd name="T17" fmla="*/ 83 h 92"/>
                <a:gd name="T18" fmla="*/ 50 w 143"/>
                <a:gd name="T19" fmla="*/ 92 h 92"/>
                <a:gd name="T20" fmla="*/ 4 w 143"/>
                <a:gd name="T21" fmla="*/ 65 h 92"/>
                <a:gd name="T22" fmla="*/ 0 w 143"/>
                <a:gd name="T23" fmla="*/ 24 h 92"/>
                <a:gd name="T24" fmla="*/ 9 w 143"/>
                <a:gd name="T25" fmla="*/ 2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92">
                  <a:moveTo>
                    <a:pt x="9" y="23"/>
                  </a:moveTo>
                  <a:cubicBezTo>
                    <a:pt x="18" y="38"/>
                    <a:pt x="18" y="38"/>
                    <a:pt x="18" y="38"/>
                  </a:cubicBezTo>
                  <a:cubicBezTo>
                    <a:pt x="28" y="57"/>
                    <a:pt x="44" y="45"/>
                    <a:pt x="52" y="28"/>
                  </a:cubicBezTo>
                  <a:cubicBezTo>
                    <a:pt x="53" y="26"/>
                    <a:pt x="57" y="18"/>
                    <a:pt x="57" y="15"/>
                  </a:cubicBezTo>
                  <a:cubicBezTo>
                    <a:pt x="60" y="12"/>
                    <a:pt x="85" y="34"/>
                    <a:pt x="111" y="9"/>
                  </a:cubicBezTo>
                  <a:cubicBezTo>
                    <a:pt x="121" y="0"/>
                    <a:pt x="108" y="21"/>
                    <a:pt x="139" y="16"/>
                  </a:cubicBezTo>
                  <a:cubicBezTo>
                    <a:pt x="143" y="15"/>
                    <a:pt x="134" y="23"/>
                    <a:pt x="131" y="33"/>
                  </a:cubicBezTo>
                  <a:cubicBezTo>
                    <a:pt x="120" y="64"/>
                    <a:pt x="134" y="43"/>
                    <a:pt x="103" y="53"/>
                  </a:cubicBezTo>
                  <a:cubicBezTo>
                    <a:pt x="85" y="58"/>
                    <a:pt x="96" y="88"/>
                    <a:pt x="81" y="83"/>
                  </a:cubicBezTo>
                  <a:cubicBezTo>
                    <a:pt x="69" y="79"/>
                    <a:pt x="60" y="86"/>
                    <a:pt x="50" y="92"/>
                  </a:cubicBezTo>
                  <a:cubicBezTo>
                    <a:pt x="4" y="65"/>
                    <a:pt x="4" y="65"/>
                    <a:pt x="4" y="65"/>
                  </a:cubicBezTo>
                  <a:cubicBezTo>
                    <a:pt x="0" y="24"/>
                    <a:pt x="0" y="24"/>
                    <a:pt x="0" y="24"/>
                  </a:cubicBezTo>
                  <a:lnTo>
                    <a:pt x="9" y="23"/>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2" name="Freeform 5022"/>
            <p:cNvSpPr/>
            <p:nvPr/>
          </p:nvSpPr>
          <p:spPr bwMode="auto">
            <a:xfrm>
              <a:off x="-625476" y="-2927350"/>
              <a:ext cx="338138" cy="338138"/>
            </a:xfrm>
            <a:custGeom>
              <a:avLst/>
              <a:gdLst>
                <a:gd name="T0" fmla="*/ 79 w 90"/>
                <a:gd name="T1" fmla="*/ 26 h 90"/>
                <a:gd name="T2" fmla="*/ 64 w 90"/>
                <a:gd name="T3" fmla="*/ 80 h 90"/>
                <a:gd name="T4" fmla="*/ 11 w 90"/>
                <a:gd name="T5" fmla="*/ 64 h 90"/>
                <a:gd name="T6" fmla="*/ 26 w 90"/>
                <a:gd name="T7" fmla="*/ 10 h 90"/>
                <a:gd name="T8" fmla="*/ 79 w 90"/>
                <a:gd name="T9" fmla="*/ 26 h 90"/>
              </a:gdLst>
              <a:ahLst/>
              <a:cxnLst>
                <a:cxn ang="0">
                  <a:pos x="T0" y="T1"/>
                </a:cxn>
                <a:cxn ang="0">
                  <a:pos x="T2" y="T3"/>
                </a:cxn>
                <a:cxn ang="0">
                  <a:pos x="T4" y="T5"/>
                </a:cxn>
                <a:cxn ang="0">
                  <a:pos x="T6" y="T7"/>
                </a:cxn>
                <a:cxn ang="0">
                  <a:pos x="T8" y="T9"/>
                </a:cxn>
              </a:cxnLst>
              <a:rect l="0" t="0" r="r" b="b"/>
              <a:pathLst>
                <a:path w="90" h="90">
                  <a:moveTo>
                    <a:pt x="79" y="26"/>
                  </a:moveTo>
                  <a:cubicBezTo>
                    <a:pt x="90" y="46"/>
                    <a:pt x="83" y="69"/>
                    <a:pt x="64" y="80"/>
                  </a:cubicBezTo>
                  <a:cubicBezTo>
                    <a:pt x="45" y="90"/>
                    <a:pt x="21" y="83"/>
                    <a:pt x="11" y="64"/>
                  </a:cubicBezTo>
                  <a:cubicBezTo>
                    <a:pt x="0" y="44"/>
                    <a:pt x="7" y="20"/>
                    <a:pt x="26" y="10"/>
                  </a:cubicBezTo>
                  <a:cubicBezTo>
                    <a:pt x="45" y="0"/>
                    <a:pt x="69" y="7"/>
                    <a:pt x="79" y="26"/>
                  </a:cubicBezTo>
                  <a:close/>
                </a:path>
              </a:pathLst>
            </a:custGeom>
            <a:solidFill>
              <a:srgbClr val="9E1D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3" name="Freeform 5023"/>
            <p:cNvSpPr/>
            <p:nvPr/>
          </p:nvSpPr>
          <p:spPr bwMode="auto">
            <a:xfrm>
              <a:off x="-565151" y="-2908300"/>
              <a:ext cx="239713" cy="239713"/>
            </a:xfrm>
            <a:custGeom>
              <a:avLst/>
              <a:gdLst>
                <a:gd name="T0" fmla="*/ 57 w 64"/>
                <a:gd name="T1" fmla="*/ 19 h 64"/>
                <a:gd name="T2" fmla="*/ 46 w 64"/>
                <a:gd name="T3" fmla="*/ 57 h 64"/>
                <a:gd name="T4" fmla="*/ 8 w 64"/>
                <a:gd name="T5" fmla="*/ 46 h 64"/>
                <a:gd name="T6" fmla="*/ 19 w 64"/>
                <a:gd name="T7" fmla="*/ 7 h 64"/>
                <a:gd name="T8" fmla="*/ 57 w 64"/>
                <a:gd name="T9" fmla="*/ 19 h 64"/>
              </a:gdLst>
              <a:ahLst/>
              <a:cxnLst>
                <a:cxn ang="0">
                  <a:pos x="T0" y="T1"/>
                </a:cxn>
                <a:cxn ang="0">
                  <a:pos x="T2" y="T3"/>
                </a:cxn>
                <a:cxn ang="0">
                  <a:pos x="T4" y="T5"/>
                </a:cxn>
                <a:cxn ang="0">
                  <a:pos x="T6" y="T7"/>
                </a:cxn>
                <a:cxn ang="0">
                  <a:pos x="T8" y="T9"/>
                </a:cxn>
              </a:cxnLst>
              <a:rect l="0" t="0" r="r" b="b"/>
              <a:pathLst>
                <a:path w="64" h="64">
                  <a:moveTo>
                    <a:pt x="57" y="19"/>
                  </a:moveTo>
                  <a:cubicBezTo>
                    <a:pt x="64" y="33"/>
                    <a:pt x="59" y="50"/>
                    <a:pt x="46" y="57"/>
                  </a:cubicBezTo>
                  <a:cubicBezTo>
                    <a:pt x="32" y="64"/>
                    <a:pt x="15" y="59"/>
                    <a:pt x="8" y="46"/>
                  </a:cubicBezTo>
                  <a:cubicBezTo>
                    <a:pt x="0" y="32"/>
                    <a:pt x="5" y="15"/>
                    <a:pt x="19" y="7"/>
                  </a:cubicBezTo>
                  <a:cubicBezTo>
                    <a:pt x="32" y="0"/>
                    <a:pt x="49" y="5"/>
                    <a:pt x="57" y="19"/>
                  </a:cubicBezTo>
                  <a:close/>
                </a:path>
              </a:pathLst>
            </a:custGeom>
            <a:solidFill>
              <a:srgbClr val="DF2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4" name="Freeform 5024"/>
            <p:cNvSpPr/>
            <p:nvPr/>
          </p:nvSpPr>
          <p:spPr bwMode="auto">
            <a:xfrm>
              <a:off x="-419101" y="-2762250"/>
              <a:ext cx="338138" cy="330200"/>
            </a:xfrm>
            <a:custGeom>
              <a:avLst/>
              <a:gdLst>
                <a:gd name="T0" fmla="*/ 80 w 90"/>
                <a:gd name="T1" fmla="*/ 25 h 88"/>
                <a:gd name="T2" fmla="*/ 63 w 90"/>
                <a:gd name="T3" fmla="*/ 77 h 88"/>
                <a:gd name="T4" fmla="*/ 11 w 90"/>
                <a:gd name="T5" fmla="*/ 63 h 88"/>
                <a:gd name="T6" fmla="*/ 27 w 90"/>
                <a:gd name="T7" fmla="*/ 10 h 88"/>
                <a:gd name="T8" fmla="*/ 80 w 90"/>
                <a:gd name="T9" fmla="*/ 25 h 88"/>
              </a:gdLst>
              <a:ahLst/>
              <a:cxnLst>
                <a:cxn ang="0">
                  <a:pos x="T0" y="T1"/>
                </a:cxn>
                <a:cxn ang="0">
                  <a:pos x="T2" y="T3"/>
                </a:cxn>
                <a:cxn ang="0">
                  <a:pos x="T4" y="T5"/>
                </a:cxn>
                <a:cxn ang="0">
                  <a:pos x="T6" y="T7"/>
                </a:cxn>
                <a:cxn ang="0">
                  <a:pos x="T8" y="T9"/>
                </a:cxn>
              </a:cxnLst>
              <a:rect l="0" t="0" r="r" b="b"/>
              <a:pathLst>
                <a:path w="90" h="88">
                  <a:moveTo>
                    <a:pt x="80" y="25"/>
                  </a:moveTo>
                  <a:cubicBezTo>
                    <a:pt x="90" y="43"/>
                    <a:pt x="83" y="67"/>
                    <a:pt x="63" y="77"/>
                  </a:cubicBezTo>
                  <a:cubicBezTo>
                    <a:pt x="44" y="88"/>
                    <a:pt x="21" y="81"/>
                    <a:pt x="11" y="63"/>
                  </a:cubicBezTo>
                  <a:cubicBezTo>
                    <a:pt x="0" y="44"/>
                    <a:pt x="8" y="21"/>
                    <a:pt x="27" y="10"/>
                  </a:cubicBezTo>
                  <a:cubicBezTo>
                    <a:pt x="46" y="0"/>
                    <a:pt x="70" y="6"/>
                    <a:pt x="80" y="25"/>
                  </a:cubicBezTo>
                  <a:close/>
                </a:path>
              </a:pathLst>
            </a:custGeom>
            <a:solidFill>
              <a:srgbClr val="CF28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5" name="Freeform 5025"/>
            <p:cNvSpPr/>
            <p:nvPr/>
          </p:nvSpPr>
          <p:spPr bwMode="auto">
            <a:xfrm>
              <a:off x="-347663" y="-2735262"/>
              <a:ext cx="242888" cy="236538"/>
            </a:xfrm>
            <a:custGeom>
              <a:avLst/>
              <a:gdLst>
                <a:gd name="T0" fmla="*/ 58 w 65"/>
                <a:gd name="T1" fmla="*/ 18 h 63"/>
                <a:gd name="T2" fmla="*/ 46 w 65"/>
                <a:gd name="T3" fmla="*/ 55 h 63"/>
                <a:gd name="T4" fmla="*/ 7 w 65"/>
                <a:gd name="T5" fmla="*/ 45 h 63"/>
                <a:gd name="T6" fmla="*/ 19 w 65"/>
                <a:gd name="T7" fmla="*/ 7 h 63"/>
                <a:gd name="T8" fmla="*/ 58 w 65"/>
                <a:gd name="T9" fmla="*/ 18 h 63"/>
              </a:gdLst>
              <a:ahLst/>
              <a:cxnLst>
                <a:cxn ang="0">
                  <a:pos x="T0" y="T1"/>
                </a:cxn>
                <a:cxn ang="0">
                  <a:pos x="T2" y="T3"/>
                </a:cxn>
                <a:cxn ang="0">
                  <a:pos x="T4" y="T5"/>
                </a:cxn>
                <a:cxn ang="0">
                  <a:pos x="T6" y="T7"/>
                </a:cxn>
                <a:cxn ang="0">
                  <a:pos x="T8" y="T9"/>
                </a:cxn>
              </a:cxnLst>
              <a:rect l="0" t="0" r="r" b="b"/>
              <a:pathLst>
                <a:path w="65" h="63">
                  <a:moveTo>
                    <a:pt x="58" y="18"/>
                  </a:moveTo>
                  <a:cubicBezTo>
                    <a:pt x="65" y="31"/>
                    <a:pt x="60" y="48"/>
                    <a:pt x="46" y="55"/>
                  </a:cubicBezTo>
                  <a:cubicBezTo>
                    <a:pt x="32" y="63"/>
                    <a:pt x="15" y="58"/>
                    <a:pt x="7" y="45"/>
                  </a:cubicBezTo>
                  <a:cubicBezTo>
                    <a:pt x="0" y="32"/>
                    <a:pt x="5" y="15"/>
                    <a:pt x="19" y="7"/>
                  </a:cubicBezTo>
                  <a:cubicBezTo>
                    <a:pt x="33" y="0"/>
                    <a:pt x="50" y="4"/>
                    <a:pt x="58" y="18"/>
                  </a:cubicBezTo>
                  <a:close/>
                </a:path>
              </a:pathLst>
            </a:custGeom>
            <a:solidFill>
              <a:srgbClr val="E72A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6" name="Freeform 5026"/>
            <p:cNvSpPr/>
            <p:nvPr/>
          </p:nvSpPr>
          <p:spPr bwMode="auto">
            <a:xfrm>
              <a:off x="-588963" y="-2674937"/>
              <a:ext cx="255588" cy="265113"/>
            </a:xfrm>
            <a:custGeom>
              <a:avLst/>
              <a:gdLst>
                <a:gd name="T0" fmla="*/ 60 w 68"/>
                <a:gd name="T1" fmla="*/ 21 h 71"/>
                <a:gd name="T2" fmla="*/ 49 w 68"/>
                <a:gd name="T3" fmla="*/ 63 h 71"/>
                <a:gd name="T4" fmla="*/ 8 w 68"/>
                <a:gd name="T5" fmla="*/ 49 h 71"/>
                <a:gd name="T6" fmla="*/ 19 w 68"/>
                <a:gd name="T7" fmla="*/ 7 h 71"/>
                <a:gd name="T8" fmla="*/ 60 w 68"/>
                <a:gd name="T9" fmla="*/ 21 h 71"/>
              </a:gdLst>
              <a:ahLst/>
              <a:cxnLst>
                <a:cxn ang="0">
                  <a:pos x="T0" y="T1"/>
                </a:cxn>
                <a:cxn ang="0">
                  <a:pos x="T2" y="T3"/>
                </a:cxn>
                <a:cxn ang="0">
                  <a:pos x="T4" y="T5"/>
                </a:cxn>
                <a:cxn ang="0">
                  <a:pos x="T6" y="T7"/>
                </a:cxn>
                <a:cxn ang="0">
                  <a:pos x="T8" y="T9"/>
                </a:cxn>
              </a:cxnLst>
              <a:rect l="0" t="0" r="r" b="b"/>
              <a:pathLst>
                <a:path w="68" h="71">
                  <a:moveTo>
                    <a:pt x="60" y="21"/>
                  </a:moveTo>
                  <a:cubicBezTo>
                    <a:pt x="68" y="36"/>
                    <a:pt x="63" y="55"/>
                    <a:pt x="49" y="63"/>
                  </a:cubicBezTo>
                  <a:cubicBezTo>
                    <a:pt x="35" y="71"/>
                    <a:pt x="16" y="65"/>
                    <a:pt x="8" y="49"/>
                  </a:cubicBezTo>
                  <a:cubicBezTo>
                    <a:pt x="0" y="34"/>
                    <a:pt x="4" y="15"/>
                    <a:pt x="19" y="7"/>
                  </a:cubicBezTo>
                  <a:cubicBezTo>
                    <a:pt x="33" y="0"/>
                    <a:pt x="51" y="6"/>
                    <a:pt x="60" y="21"/>
                  </a:cubicBezTo>
                  <a:close/>
                </a:path>
              </a:pathLst>
            </a:custGeom>
            <a:solidFill>
              <a:srgbClr val="E73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7" name="Freeform 5027"/>
            <p:cNvSpPr/>
            <p:nvPr/>
          </p:nvSpPr>
          <p:spPr bwMode="auto">
            <a:xfrm>
              <a:off x="-561976" y="-2649537"/>
              <a:ext cx="168275" cy="173038"/>
            </a:xfrm>
            <a:custGeom>
              <a:avLst/>
              <a:gdLst>
                <a:gd name="T0" fmla="*/ 40 w 45"/>
                <a:gd name="T1" fmla="*/ 14 h 46"/>
                <a:gd name="T2" fmla="*/ 33 w 45"/>
                <a:gd name="T3" fmla="*/ 41 h 46"/>
                <a:gd name="T4" fmla="*/ 6 w 45"/>
                <a:gd name="T5" fmla="*/ 32 h 46"/>
                <a:gd name="T6" fmla="*/ 13 w 45"/>
                <a:gd name="T7" fmla="*/ 5 h 46"/>
                <a:gd name="T8" fmla="*/ 40 w 45"/>
                <a:gd name="T9" fmla="*/ 14 h 46"/>
              </a:gdLst>
              <a:ahLst/>
              <a:cxnLst>
                <a:cxn ang="0">
                  <a:pos x="T0" y="T1"/>
                </a:cxn>
                <a:cxn ang="0">
                  <a:pos x="T2" y="T3"/>
                </a:cxn>
                <a:cxn ang="0">
                  <a:pos x="T4" y="T5"/>
                </a:cxn>
                <a:cxn ang="0">
                  <a:pos x="T6" y="T7"/>
                </a:cxn>
                <a:cxn ang="0">
                  <a:pos x="T8" y="T9"/>
                </a:cxn>
              </a:cxnLst>
              <a:rect l="0" t="0" r="r" b="b"/>
              <a:pathLst>
                <a:path w="45" h="46">
                  <a:moveTo>
                    <a:pt x="40" y="14"/>
                  </a:moveTo>
                  <a:cubicBezTo>
                    <a:pt x="45" y="24"/>
                    <a:pt x="42" y="36"/>
                    <a:pt x="33" y="41"/>
                  </a:cubicBezTo>
                  <a:cubicBezTo>
                    <a:pt x="23" y="46"/>
                    <a:pt x="11" y="42"/>
                    <a:pt x="6" y="32"/>
                  </a:cubicBezTo>
                  <a:cubicBezTo>
                    <a:pt x="0" y="22"/>
                    <a:pt x="3" y="10"/>
                    <a:pt x="13" y="5"/>
                  </a:cubicBezTo>
                  <a:cubicBezTo>
                    <a:pt x="22" y="0"/>
                    <a:pt x="34" y="4"/>
                    <a:pt x="40" y="14"/>
                  </a:cubicBezTo>
                  <a:close/>
                </a:path>
              </a:pathLst>
            </a:custGeom>
            <a:solidFill>
              <a:srgbClr val="E843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8" name="Oval 5028"/>
            <p:cNvSpPr>
              <a:spLocks noChangeArrowheads="1"/>
            </p:cNvSpPr>
            <p:nvPr/>
          </p:nvSpPr>
          <p:spPr bwMode="auto">
            <a:xfrm>
              <a:off x="249237" y="-1936750"/>
              <a:ext cx="198438" cy="192088"/>
            </a:xfrm>
            <a:prstGeom prst="ellipse">
              <a:avLst/>
            </a:pr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9" name="Oval 5030"/>
            <p:cNvSpPr>
              <a:spLocks noChangeArrowheads="1"/>
            </p:cNvSpPr>
            <p:nvPr/>
          </p:nvSpPr>
          <p:spPr bwMode="auto">
            <a:xfrm>
              <a:off x="315913" y="-1895475"/>
              <a:ext cx="117475" cy="112713"/>
            </a:xfrm>
            <a:prstGeom prst="ellipse">
              <a:avLst/>
            </a:prstGeom>
            <a:solidFill>
              <a:srgbClr val="FBC61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0" name="Freeform 5031"/>
            <p:cNvSpPr/>
            <p:nvPr/>
          </p:nvSpPr>
          <p:spPr bwMode="auto">
            <a:xfrm>
              <a:off x="-325438" y="-2881312"/>
              <a:ext cx="434975" cy="206375"/>
            </a:xfrm>
            <a:custGeom>
              <a:avLst/>
              <a:gdLst>
                <a:gd name="T0" fmla="*/ 106 w 116"/>
                <a:gd name="T1" fmla="*/ 30 h 55"/>
                <a:gd name="T2" fmla="*/ 113 w 116"/>
                <a:gd name="T3" fmla="*/ 31 h 55"/>
                <a:gd name="T4" fmla="*/ 89 w 116"/>
                <a:gd name="T5" fmla="*/ 55 h 55"/>
                <a:gd name="T6" fmla="*/ 11 w 116"/>
                <a:gd name="T7" fmla="*/ 29 h 55"/>
                <a:gd name="T8" fmla="*/ 19 w 116"/>
                <a:gd name="T9" fmla="*/ 18 h 55"/>
                <a:gd name="T10" fmla="*/ 69 w 116"/>
                <a:gd name="T11" fmla="*/ 27 h 55"/>
                <a:gd name="T12" fmla="*/ 105 w 116"/>
                <a:gd name="T13" fmla="*/ 31 h 55"/>
                <a:gd name="T14" fmla="*/ 106 w 116"/>
                <a:gd name="T15" fmla="*/ 30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55">
                  <a:moveTo>
                    <a:pt x="106" y="30"/>
                  </a:moveTo>
                  <a:cubicBezTo>
                    <a:pt x="113" y="31"/>
                    <a:pt x="113" y="31"/>
                    <a:pt x="113" y="31"/>
                  </a:cubicBezTo>
                  <a:cubicBezTo>
                    <a:pt x="114" y="49"/>
                    <a:pt x="116" y="54"/>
                    <a:pt x="89" y="55"/>
                  </a:cubicBezTo>
                  <a:cubicBezTo>
                    <a:pt x="77" y="55"/>
                    <a:pt x="46" y="29"/>
                    <a:pt x="11" y="29"/>
                  </a:cubicBezTo>
                  <a:cubicBezTo>
                    <a:pt x="0" y="29"/>
                    <a:pt x="13" y="22"/>
                    <a:pt x="19" y="18"/>
                  </a:cubicBezTo>
                  <a:cubicBezTo>
                    <a:pt x="42" y="0"/>
                    <a:pt x="53" y="16"/>
                    <a:pt x="69" y="27"/>
                  </a:cubicBezTo>
                  <a:cubicBezTo>
                    <a:pt x="77" y="32"/>
                    <a:pt x="98" y="38"/>
                    <a:pt x="105" y="31"/>
                  </a:cubicBezTo>
                  <a:lnTo>
                    <a:pt x="106" y="30"/>
                  </a:ln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1" name="Freeform 5032"/>
            <p:cNvSpPr/>
            <p:nvPr/>
          </p:nvSpPr>
          <p:spPr bwMode="auto">
            <a:xfrm>
              <a:off x="-325438" y="-3186112"/>
              <a:ext cx="454025" cy="465138"/>
            </a:xfrm>
            <a:custGeom>
              <a:avLst/>
              <a:gdLst>
                <a:gd name="T0" fmla="*/ 2 w 121"/>
                <a:gd name="T1" fmla="*/ 99 h 124"/>
                <a:gd name="T2" fmla="*/ 112 w 121"/>
                <a:gd name="T3" fmla="*/ 85 h 124"/>
                <a:gd name="T4" fmla="*/ 116 w 121"/>
                <a:gd name="T5" fmla="*/ 109 h 124"/>
                <a:gd name="T6" fmla="*/ 97 w 121"/>
                <a:gd name="T7" fmla="*/ 114 h 124"/>
                <a:gd name="T8" fmla="*/ 22 w 121"/>
                <a:gd name="T9" fmla="*/ 101 h 124"/>
                <a:gd name="T10" fmla="*/ 1 w 121"/>
                <a:gd name="T11" fmla="*/ 101 h 124"/>
                <a:gd name="T12" fmla="*/ 2 w 121"/>
                <a:gd name="T13" fmla="*/ 99 h 124"/>
              </a:gdLst>
              <a:ahLst/>
              <a:cxnLst>
                <a:cxn ang="0">
                  <a:pos x="T0" y="T1"/>
                </a:cxn>
                <a:cxn ang="0">
                  <a:pos x="T2" y="T3"/>
                </a:cxn>
                <a:cxn ang="0">
                  <a:pos x="T4" y="T5"/>
                </a:cxn>
                <a:cxn ang="0">
                  <a:pos x="T6" y="T7"/>
                </a:cxn>
                <a:cxn ang="0">
                  <a:pos x="T8" y="T9"/>
                </a:cxn>
                <a:cxn ang="0">
                  <a:pos x="T10" y="T11"/>
                </a:cxn>
                <a:cxn ang="0">
                  <a:pos x="T12" y="T13"/>
                </a:cxn>
              </a:cxnLst>
              <a:rect l="0" t="0" r="r" b="b"/>
              <a:pathLst>
                <a:path w="121" h="124">
                  <a:moveTo>
                    <a:pt x="2" y="99"/>
                  </a:moveTo>
                  <a:cubicBezTo>
                    <a:pt x="15" y="58"/>
                    <a:pt x="88" y="0"/>
                    <a:pt x="112" y="85"/>
                  </a:cubicBezTo>
                  <a:cubicBezTo>
                    <a:pt x="112" y="86"/>
                    <a:pt x="114" y="105"/>
                    <a:pt x="116" y="109"/>
                  </a:cubicBezTo>
                  <a:cubicBezTo>
                    <a:pt x="121" y="122"/>
                    <a:pt x="109" y="124"/>
                    <a:pt x="97" y="114"/>
                  </a:cubicBezTo>
                  <a:cubicBezTo>
                    <a:pt x="79" y="99"/>
                    <a:pt x="42" y="93"/>
                    <a:pt x="22" y="101"/>
                  </a:cubicBezTo>
                  <a:cubicBezTo>
                    <a:pt x="12" y="106"/>
                    <a:pt x="0" y="124"/>
                    <a:pt x="1" y="101"/>
                  </a:cubicBezTo>
                  <a:cubicBezTo>
                    <a:pt x="1" y="100"/>
                    <a:pt x="1" y="100"/>
                    <a:pt x="2" y="99"/>
                  </a:cubicBezTo>
                  <a:close/>
                </a:path>
              </a:pathLst>
            </a:custGeom>
            <a:solidFill>
              <a:srgbClr val="E72A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2" name="Freeform 5033"/>
            <p:cNvSpPr/>
            <p:nvPr/>
          </p:nvSpPr>
          <p:spPr bwMode="auto">
            <a:xfrm>
              <a:off x="-339725" y="-3016250"/>
              <a:ext cx="509588" cy="317500"/>
            </a:xfrm>
            <a:custGeom>
              <a:avLst/>
              <a:gdLst>
                <a:gd name="T0" fmla="*/ 12 w 136"/>
                <a:gd name="T1" fmla="*/ 18 h 85"/>
                <a:gd name="T2" fmla="*/ 40 w 136"/>
                <a:gd name="T3" fmla="*/ 0 h 85"/>
                <a:gd name="T4" fmla="*/ 20 w 136"/>
                <a:gd name="T5" fmla="*/ 26 h 85"/>
                <a:gd name="T6" fmla="*/ 41 w 136"/>
                <a:gd name="T7" fmla="*/ 39 h 85"/>
                <a:gd name="T8" fmla="*/ 93 w 136"/>
                <a:gd name="T9" fmla="*/ 50 h 85"/>
                <a:gd name="T10" fmla="*/ 129 w 136"/>
                <a:gd name="T11" fmla="*/ 54 h 85"/>
                <a:gd name="T12" fmla="*/ 136 w 136"/>
                <a:gd name="T13" fmla="*/ 50 h 85"/>
                <a:gd name="T14" fmla="*/ 125 w 136"/>
                <a:gd name="T15" fmla="*/ 85 h 85"/>
                <a:gd name="T16" fmla="*/ 0 w 136"/>
                <a:gd name="T17" fmla="*/ 68 h 85"/>
                <a:gd name="T18" fmla="*/ 12 w 136"/>
                <a:gd name="T19" fmla="*/ 1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85">
                  <a:moveTo>
                    <a:pt x="12" y="18"/>
                  </a:moveTo>
                  <a:cubicBezTo>
                    <a:pt x="40" y="0"/>
                    <a:pt x="40" y="0"/>
                    <a:pt x="40" y="0"/>
                  </a:cubicBezTo>
                  <a:cubicBezTo>
                    <a:pt x="35" y="3"/>
                    <a:pt x="20" y="18"/>
                    <a:pt x="20" y="26"/>
                  </a:cubicBezTo>
                  <a:cubicBezTo>
                    <a:pt x="20" y="41"/>
                    <a:pt x="25" y="39"/>
                    <a:pt x="41" y="39"/>
                  </a:cubicBezTo>
                  <a:cubicBezTo>
                    <a:pt x="60" y="39"/>
                    <a:pt x="77" y="38"/>
                    <a:pt x="93" y="50"/>
                  </a:cubicBezTo>
                  <a:cubicBezTo>
                    <a:pt x="101" y="55"/>
                    <a:pt x="122" y="59"/>
                    <a:pt x="129" y="54"/>
                  </a:cubicBezTo>
                  <a:cubicBezTo>
                    <a:pt x="130" y="54"/>
                    <a:pt x="135" y="51"/>
                    <a:pt x="136" y="50"/>
                  </a:cubicBezTo>
                  <a:cubicBezTo>
                    <a:pt x="125" y="85"/>
                    <a:pt x="125" y="85"/>
                    <a:pt x="125" y="85"/>
                  </a:cubicBezTo>
                  <a:cubicBezTo>
                    <a:pt x="0" y="68"/>
                    <a:pt x="0" y="68"/>
                    <a:pt x="0" y="68"/>
                  </a:cubicBezTo>
                  <a:lnTo>
                    <a:pt x="12" y="18"/>
                  </a:lnTo>
                  <a:close/>
                </a:path>
              </a:pathLst>
            </a:custGeom>
            <a:solidFill>
              <a:srgbClr val="CC27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3" name="Freeform 5034"/>
            <p:cNvSpPr/>
            <p:nvPr/>
          </p:nvSpPr>
          <p:spPr bwMode="auto">
            <a:xfrm>
              <a:off x="-22225" y="-2443162"/>
              <a:ext cx="428625" cy="484188"/>
            </a:xfrm>
            <a:custGeom>
              <a:avLst/>
              <a:gdLst>
                <a:gd name="T0" fmla="*/ 14 w 114"/>
                <a:gd name="T1" fmla="*/ 51 h 129"/>
                <a:gd name="T2" fmla="*/ 70 w 114"/>
                <a:gd name="T3" fmla="*/ 129 h 129"/>
                <a:gd name="T4" fmla="*/ 84 w 114"/>
                <a:gd name="T5" fmla="*/ 87 h 129"/>
                <a:gd name="T6" fmla="*/ 114 w 114"/>
                <a:gd name="T7" fmla="*/ 81 h 129"/>
                <a:gd name="T8" fmla="*/ 44 w 114"/>
                <a:gd name="T9" fmla="*/ 18 h 129"/>
                <a:gd name="T10" fmla="*/ 14 w 114"/>
                <a:gd name="T11" fmla="*/ 51 h 129"/>
              </a:gdLst>
              <a:ahLst/>
              <a:cxnLst>
                <a:cxn ang="0">
                  <a:pos x="T0" y="T1"/>
                </a:cxn>
                <a:cxn ang="0">
                  <a:pos x="T2" y="T3"/>
                </a:cxn>
                <a:cxn ang="0">
                  <a:pos x="T4" y="T5"/>
                </a:cxn>
                <a:cxn ang="0">
                  <a:pos x="T6" y="T7"/>
                </a:cxn>
                <a:cxn ang="0">
                  <a:pos x="T8" y="T9"/>
                </a:cxn>
                <a:cxn ang="0">
                  <a:pos x="T10" y="T11"/>
                </a:cxn>
              </a:cxnLst>
              <a:rect l="0" t="0" r="r" b="b"/>
              <a:pathLst>
                <a:path w="114" h="129">
                  <a:moveTo>
                    <a:pt x="14" y="51"/>
                  </a:moveTo>
                  <a:cubicBezTo>
                    <a:pt x="0" y="66"/>
                    <a:pt x="82" y="87"/>
                    <a:pt x="70" y="129"/>
                  </a:cubicBezTo>
                  <a:cubicBezTo>
                    <a:pt x="70" y="129"/>
                    <a:pt x="87" y="111"/>
                    <a:pt x="84" y="87"/>
                  </a:cubicBezTo>
                  <a:cubicBezTo>
                    <a:pt x="90" y="87"/>
                    <a:pt x="107" y="88"/>
                    <a:pt x="114" y="81"/>
                  </a:cubicBezTo>
                  <a:cubicBezTo>
                    <a:pt x="66" y="57"/>
                    <a:pt x="60" y="0"/>
                    <a:pt x="44" y="18"/>
                  </a:cubicBezTo>
                  <a:lnTo>
                    <a:pt x="14" y="51"/>
                  </a:lnTo>
                  <a:close/>
                </a:path>
              </a:pathLst>
            </a:custGeom>
            <a:solidFill>
              <a:srgbClr val="E835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4" name="Freeform 5035"/>
            <p:cNvSpPr/>
            <p:nvPr/>
          </p:nvSpPr>
          <p:spPr bwMode="auto">
            <a:xfrm>
              <a:off x="42863" y="-2374900"/>
              <a:ext cx="236538" cy="336550"/>
            </a:xfrm>
            <a:custGeom>
              <a:avLst/>
              <a:gdLst>
                <a:gd name="T0" fmla="*/ 0 w 63"/>
                <a:gd name="T1" fmla="*/ 30 h 90"/>
                <a:gd name="T2" fmla="*/ 37 w 63"/>
                <a:gd name="T3" fmla="*/ 75 h 90"/>
                <a:gd name="T4" fmla="*/ 63 w 63"/>
                <a:gd name="T5" fmla="*/ 45 h 90"/>
                <a:gd name="T6" fmla="*/ 27 w 63"/>
                <a:gd name="T7" fmla="*/ 0 h 90"/>
                <a:gd name="T8" fmla="*/ 0 w 63"/>
                <a:gd name="T9" fmla="*/ 30 h 90"/>
              </a:gdLst>
              <a:ahLst/>
              <a:cxnLst>
                <a:cxn ang="0">
                  <a:pos x="T0" y="T1"/>
                </a:cxn>
                <a:cxn ang="0">
                  <a:pos x="T2" y="T3"/>
                </a:cxn>
                <a:cxn ang="0">
                  <a:pos x="T4" y="T5"/>
                </a:cxn>
                <a:cxn ang="0">
                  <a:pos x="T6" y="T7"/>
                </a:cxn>
                <a:cxn ang="0">
                  <a:pos x="T8" y="T9"/>
                </a:cxn>
              </a:cxnLst>
              <a:rect l="0" t="0" r="r" b="b"/>
              <a:pathLst>
                <a:path w="63" h="90">
                  <a:moveTo>
                    <a:pt x="0" y="30"/>
                  </a:moveTo>
                  <a:cubicBezTo>
                    <a:pt x="13" y="16"/>
                    <a:pt x="23" y="90"/>
                    <a:pt x="37" y="75"/>
                  </a:cubicBezTo>
                  <a:cubicBezTo>
                    <a:pt x="63" y="45"/>
                    <a:pt x="63" y="45"/>
                    <a:pt x="63" y="45"/>
                  </a:cubicBezTo>
                  <a:cubicBezTo>
                    <a:pt x="56" y="54"/>
                    <a:pt x="54" y="9"/>
                    <a:pt x="27" y="0"/>
                  </a:cubicBezTo>
                  <a:lnTo>
                    <a:pt x="0" y="30"/>
                  </a:ln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5" name="Freeform 5036"/>
            <p:cNvSpPr/>
            <p:nvPr/>
          </p:nvSpPr>
          <p:spPr bwMode="auto">
            <a:xfrm>
              <a:off x="-452438" y="-2795587"/>
              <a:ext cx="908050" cy="701675"/>
            </a:xfrm>
            <a:custGeom>
              <a:avLst/>
              <a:gdLst>
                <a:gd name="T0" fmla="*/ 193 w 242"/>
                <a:gd name="T1" fmla="*/ 160 h 187"/>
                <a:gd name="T2" fmla="*/ 52 w 242"/>
                <a:gd name="T3" fmla="*/ 0 h 187"/>
                <a:gd name="T4" fmla="*/ 40 w 242"/>
                <a:gd name="T5" fmla="*/ 12 h 187"/>
                <a:gd name="T6" fmla="*/ 169 w 242"/>
                <a:gd name="T7" fmla="*/ 187 h 187"/>
                <a:gd name="T8" fmla="*/ 193 w 242"/>
                <a:gd name="T9" fmla="*/ 160 h 187"/>
              </a:gdLst>
              <a:ahLst/>
              <a:cxnLst>
                <a:cxn ang="0">
                  <a:pos x="T0" y="T1"/>
                </a:cxn>
                <a:cxn ang="0">
                  <a:pos x="T2" y="T3"/>
                </a:cxn>
                <a:cxn ang="0">
                  <a:pos x="T4" y="T5"/>
                </a:cxn>
                <a:cxn ang="0">
                  <a:pos x="T6" y="T7"/>
                </a:cxn>
                <a:cxn ang="0">
                  <a:pos x="T8" y="T9"/>
                </a:cxn>
              </a:cxnLst>
              <a:rect l="0" t="0" r="r" b="b"/>
              <a:pathLst>
                <a:path w="242" h="187">
                  <a:moveTo>
                    <a:pt x="193" y="160"/>
                  </a:moveTo>
                  <a:cubicBezTo>
                    <a:pt x="242" y="105"/>
                    <a:pt x="5" y="52"/>
                    <a:pt x="52" y="0"/>
                  </a:cubicBezTo>
                  <a:cubicBezTo>
                    <a:pt x="40" y="12"/>
                    <a:pt x="40" y="12"/>
                    <a:pt x="40" y="12"/>
                  </a:cubicBezTo>
                  <a:cubicBezTo>
                    <a:pt x="0" y="59"/>
                    <a:pt x="218" y="132"/>
                    <a:pt x="169" y="187"/>
                  </a:cubicBezTo>
                  <a:lnTo>
                    <a:pt x="193" y="16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84" name="组合 1283"/>
          <p:cNvGrpSpPr/>
          <p:nvPr/>
        </p:nvGrpSpPr>
        <p:grpSpPr>
          <a:xfrm>
            <a:off x="2378869" y="3529012"/>
            <a:ext cx="1660525" cy="1233488"/>
            <a:chOff x="2016125" y="3509962"/>
            <a:chExt cx="2071688" cy="1109663"/>
          </a:xfrm>
        </p:grpSpPr>
        <p:sp>
          <p:nvSpPr>
            <p:cNvPr id="1230" name="Freeform 3907"/>
            <p:cNvSpPr/>
            <p:nvPr/>
          </p:nvSpPr>
          <p:spPr bwMode="auto">
            <a:xfrm>
              <a:off x="2165350" y="3641725"/>
              <a:ext cx="1892300" cy="977900"/>
            </a:xfrm>
            <a:custGeom>
              <a:avLst/>
              <a:gdLst>
                <a:gd name="T0" fmla="*/ 0 w 504"/>
                <a:gd name="T1" fmla="*/ 259 h 261"/>
                <a:gd name="T2" fmla="*/ 3 w 504"/>
                <a:gd name="T3" fmla="*/ 259 h 261"/>
                <a:gd name="T4" fmla="*/ 7 w 504"/>
                <a:gd name="T5" fmla="*/ 260 h 261"/>
                <a:gd name="T6" fmla="*/ 11 w 504"/>
                <a:gd name="T7" fmla="*/ 260 h 261"/>
                <a:gd name="T8" fmla="*/ 15 w 504"/>
                <a:gd name="T9" fmla="*/ 260 h 261"/>
                <a:gd name="T10" fmla="*/ 20 w 504"/>
                <a:gd name="T11" fmla="*/ 260 h 261"/>
                <a:gd name="T12" fmla="*/ 24 w 504"/>
                <a:gd name="T13" fmla="*/ 260 h 261"/>
                <a:gd name="T14" fmla="*/ 29 w 504"/>
                <a:gd name="T15" fmla="*/ 259 h 261"/>
                <a:gd name="T16" fmla="*/ 34 w 504"/>
                <a:gd name="T17" fmla="*/ 259 h 261"/>
                <a:gd name="T18" fmla="*/ 40 w 504"/>
                <a:gd name="T19" fmla="*/ 258 h 261"/>
                <a:gd name="T20" fmla="*/ 45 w 504"/>
                <a:gd name="T21" fmla="*/ 258 h 261"/>
                <a:gd name="T22" fmla="*/ 50 w 504"/>
                <a:gd name="T23" fmla="*/ 258 h 261"/>
                <a:gd name="T24" fmla="*/ 117 w 504"/>
                <a:gd name="T25" fmla="*/ 260 h 261"/>
                <a:gd name="T26" fmla="*/ 135 w 504"/>
                <a:gd name="T27" fmla="*/ 260 h 261"/>
                <a:gd name="T28" fmla="*/ 212 w 504"/>
                <a:gd name="T29" fmla="*/ 260 h 261"/>
                <a:gd name="T30" fmla="*/ 229 w 504"/>
                <a:gd name="T31" fmla="*/ 260 h 261"/>
                <a:gd name="T32" fmla="*/ 245 w 504"/>
                <a:gd name="T33" fmla="*/ 259 h 261"/>
                <a:gd name="T34" fmla="*/ 262 w 504"/>
                <a:gd name="T35" fmla="*/ 258 h 261"/>
                <a:gd name="T36" fmla="*/ 279 w 504"/>
                <a:gd name="T37" fmla="*/ 257 h 261"/>
                <a:gd name="T38" fmla="*/ 296 w 504"/>
                <a:gd name="T39" fmla="*/ 256 h 261"/>
                <a:gd name="T40" fmla="*/ 365 w 504"/>
                <a:gd name="T41" fmla="*/ 252 h 261"/>
                <a:gd name="T42" fmla="*/ 372 w 504"/>
                <a:gd name="T43" fmla="*/ 252 h 261"/>
                <a:gd name="T44" fmla="*/ 379 w 504"/>
                <a:gd name="T45" fmla="*/ 252 h 261"/>
                <a:gd name="T46" fmla="*/ 385 w 504"/>
                <a:gd name="T47" fmla="*/ 252 h 261"/>
                <a:gd name="T48" fmla="*/ 427 w 504"/>
                <a:gd name="T49" fmla="*/ 246 h 261"/>
                <a:gd name="T50" fmla="*/ 432 w 504"/>
                <a:gd name="T51" fmla="*/ 244 h 261"/>
                <a:gd name="T52" fmla="*/ 437 w 504"/>
                <a:gd name="T53" fmla="*/ 241 h 261"/>
                <a:gd name="T54" fmla="*/ 442 w 504"/>
                <a:gd name="T55" fmla="*/ 237 h 261"/>
                <a:gd name="T56" fmla="*/ 448 w 504"/>
                <a:gd name="T57" fmla="*/ 233 h 261"/>
                <a:gd name="T58" fmla="*/ 450 w 504"/>
                <a:gd name="T59" fmla="*/ 231 h 261"/>
                <a:gd name="T60" fmla="*/ 437 w 504"/>
                <a:gd name="T61" fmla="*/ 32 h 261"/>
                <a:gd name="T62" fmla="*/ 443 w 504"/>
                <a:gd name="T63" fmla="*/ 219 h 261"/>
                <a:gd name="T64" fmla="*/ 438 w 504"/>
                <a:gd name="T65" fmla="*/ 220 h 261"/>
                <a:gd name="T66" fmla="*/ 433 w 504"/>
                <a:gd name="T67" fmla="*/ 222 h 261"/>
                <a:gd name="T68" fmla="*/ 394 w 504"/>
                <a:gd name="T69" fmla="*/ 224 h 261"/>
                <a:gd name="T70" fmla="*/ 387 w 504"/>
                <a:gd name="T71" fmla="*/ 224 h 261"/>
                <a:gd name="T72" fmla="*/ 379 w 504"/>
                <a:gd name="T73" fmla="*/ 224 h 261"/>
                <a:gd name="T74" fmla="*/ 305 w 504"/>
                <a:gd name="T75" fmla="*/ 228 h 261"/>
                <a:gd name="T76" fmla="*/ 288 w 504"/>
                <a:gd name="T77" fmla="*/ 229 h 261"/>
                <a:gd name="T78" fmla="*/ 271 w 504"/>
                <a:gd name="T79" fmla="*/ 230 h 261"/>
                <a:gd name="T80" fmla="*/ 255 w 504"/>
                <a:gd name="T81" fmla="*/ 231 h 261"/>
                <a:gd name="T82" fmla="*/ 238 w 504"/>
                <a:gd name="T83" fmla="*/ 232 h 261"/>
                <a:gd name="T84" fmla="*/ 222 w 504"/>
                <a:gd name="T85" fmla="*/ 232 h 261"/>
                <a:gd name="T86" fmla="*/ 144 w 504"/>
                <a:gd name="T87" fmla="*/ 232 h 261"/>
                <a:gd name="T88" fmla="*/ 125 w 504"/>
                <a:gd name="T89" fmla="*/ 231 h 261"/>
                <a:gd name="T90" fmla="*/ 57 w 504"/>
                <a:gd name="T91" fmla="*/ 230 h 261"/>
                <a:gd name="T92" fmla="*/ 52 w 504"/>
                <a:gd name="T93" fmla="*/ 230 h 261"/>
                <a:gd name="T94" fmla="*/ 47 w 504"/>
                <a:gd name="T95" fmla="*/ 231 h 261"/>
                <a:gd name="T96" fmla="*/ 42 w 504"/>
                <a:gd name="T97" fmla="*/ 231 h 261"/>
                <a:gd name="T98" fmla="*/ 37 w 504"/>
                <a:gd name="T99" fmla="*/ 231 h 261"/>
                <a:gd name="T100" fmla="*/ 33 w 504"/>
                <a:gd name="T101" fmla="*/ 232 h 261"/>
                <a:gd name="T102" fmla="*/ 29 w 504"/>
                <a:gd name="T103" fmla="*/ 232 h 261"/>
                <a:gd name="T104" fmla="*/ 25 w 504"/>
                <a:gd name="T105" fmla="*/ 231 h 261"/>
                <a:gd name="T106" fmla="*/ 21 w 504"/>
                <a:gd name="T107" fmla="*/ 231 h 261"/>
                <a:gd name="T108" fmla="*/ 17 w 504"/>
                <a:gd name="T109" fmla="*/ 23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4" h="261">
                  <a:moveTo>
                    <a:pt x="17" y="230"/>
                  </a:moveTo>
                  <a:cubicBezTo>
                    <a:pt x="0" y="259"/>
                    <a:pt x="0" y="259"/>
                    <a:pt x="0" y="259"/>
                  </a:cubicBezTo>
                  <a:cubicBezTo>
                    <a:pt x="1" y="259"/>
                    <a:pt x="1" y="259"/>
                    <a:pt x="1" y="259"/>
                  </a:cubicBezTo>
                  <a:cubicBezTo>
                    <a:pt x="3" y="259"/>
                    <a:pt x="3" y="259"/>
                    <a:pt x="3" y="259"/>
                  </a:cubicBezTo>
                  <a:cubicBezTo>
                    <a:pt x="5" y="260"/>
                    <a:pt x="5" y="260"/>
                    <a:pt x="5" y="260"/>
                  </a:cubicBezTo>
                  <a:cubicBezTo>
                    <a:pt x="7" y="260"/>
                    <a:pt x="7" y="260"/>
                    <a:pt x="7" y="260"/>
                  </a:cubicBezTo>
                  <a:cubicBezTo>
                    <a:pt x="9" y="260"/>
                    <a:pt x="9" y="260"/>
                    <a:pt x="9" y="260"/>
                  </a:cubicBezTo>
                  <a:cubicBezTo>
                    <a:pt x="11" y="260"/>
                    <a:pt x="11" y="260"/>
                    <a:pt x="11" y="260"/>
                  </a:cubicBezTo>
                  <a:cubicBezTo>
                    <a:pt x="13" y="260"/>
                    <a:pt x="13" y="260"/>
                    <a:pt x="13" y="260"/>
                  </a:cubicBezTo>
                  <a:cubicBezTo>
                    <a:pt x="15" y="260"/>
                    <a:pt x="15" y="260"/>
                    <a:pt x="15" y="260"/>
                  </a:cubicBezTo>
                  <a:cubicBezTo>
                    <a:pt x="18" y="260"/>
                    <a:pt x="18" y="260"/>
                    <a:pt x="18" y="260"/>
                  </a:cubicBezTo>
                  <a:cubicBezTo>
                    <a:pt x="20" y="260"/>
                    <a:pt x="20" y="260"/>
                    <a:pt x="20" y="260"/>
                  </a:cubicBezTo>
                  <a:cubicBezTo>
                    <a:pt x="22" y="260"/>
                    <a:pt x="22" y="260"/>
                    <a:pt x="22" y="260"/>
                  </a:cubicBezTo>
                  <a:cubicBezTo>
                    <a:pt x="24" y="260"/>
                    <a:pt x="24" y="260"/>
                    <a:pt x="24" y="260"/>
                  </a:cubicBezTo>
                  <a:cubicBezTo>
                    <a:pt x="27" y="259"/>
                    <a:pt x="27" y="259"/>
                    <a:pt x="27" y="259"/>
                  </a:cubicBezTo>
                  <a:cubicBezTo>
                    <a:pt x="29" y="259"/>
                    <a:pt x="29" y="259"/>
                    <a:pt x="29" y="259"/>
                  </a:cubicBezTo>
                  <a:cubicBezTo>
                    <a:pt x="32" y="259"/>
                    <a:pt x="32" y="259"/>
                    <a:pt x="32" y="259"/>
                  </a:cubicBezTo>
                  <a:cubicBezTo>
                    <a:pt x="34" y="259"/>
                    <a:pt x="34" y="259"/>
                    <a:pt x="34" y="259"/>
                  </a:cubicBezTo>
                  <a:cubicBezTo>
                    <a:pt x="37" y="259"/>
                    <a:pt x="37" y="259"/>
                    <a:pt x="37" y="259"/>
                  </a:cubicBezTo>
                  <a:cubicBezTo>
                    <a:pt x="40" y="258"/>
                    <a:pt x="40" y="258"/>
                    <a:pt x="40" y="258"/>
                  </a:cubicBezTo>
                  <a:cubicBezTo>
                    <a:pt x="42" y="258"/>
                    <a:pt x="42" y="258"/>
                    <a:pt x="42" y="258"/>
                  </a:cubicBezTo>
                  <a:cubicBezTo>
                    <a:pt x="45" y="258"/>
                    <a:pt x="45" y="258"/>
                    <a:pt x="45" y="258"/>
                  </a:cubicBezTo>
                  <a:cubicBezTo>
                    <a:pt x="47" y="258"/>
                    <a:pt x="47" y="258"/>
                    <a:pt x="47" y="258"/>
                  </a:cubicBezTo>
                  <a:cubicBezTo>
                    <a:pt x="50" y="258"/>
                    <a:pt x="50" y="258"/>
                    <a:pt x="50" y="258"/>
                  </a:cubicBezTo>
                  <a:cubicBezTo>
                    <a:pt x="53" y="257"/>
                    <a:pt x="53" y="257"/>
                    <a:pt x="53" y="257"/>
                  </a:cubicBezTo>
                  <a:cubicBezTo>
                    <a:pt x="74" y="256"/>
                    <a:pt x="96" y="259"/>
                    <a:pt x="117" y="260"/>
                  </a:cubicBezTo>
                  <a:cubicBezTo>
                    <a:pt x="126" y="260"/>
                    <a:pt x="126" y="260"/>
                    <a:pt x="126" y="260"/>
                  </a:cubicBezTo>
                  <a:cubicBezTo>
                    <a:pt x="135" y="260"/>
                    <a:pt x="135" y="260"/>
                    <a:pt x="135" y="260"/>
                  </a:cubicBezTo>
                  <a:cubicBezTo>
                    <a:pt x="144" y="260"/>
                    <a:pt x="144" y="260"/>
                    <a:pt x="144" y="260"/>
                  </a:cubicBezTo>
                  <a:cubicBezTo>
                    <a:pt x="167" y="261"/>
                    <a:pt x="189" y="261"/>
                    <a:pt x="212" y="260"/>
                  </a:cubicBezTo>
                  <a:cubicBezTo>
                    <a:pt x="220" y="260"/>
                    <a:pt x="220" y="260"/>
                    <a:pt x="220" y="260"/>
                  </a:cubicBezTo>
                  <a:cubicBezTo>
                    <a:pt x="229" y="260"/>
                    <a:pt x="229" y="260"/>
                    <a:pt x="229" y="260"/>
                  </a:cubicBezTo>
                  <a:cubicBezTo>
                    <a:pt x="237" y="259"/>
                    <a:pt x="237" y="259"/>
                    <a:pt x="237" y="259"/>
                  </a:cubicBezTo>
                  <a:cubicBezTo>
                    <a:pt x="245" y="259"/>
                    <a:pt x="245" y="259"/>
                    <a:pt x="245" y="259"/>
                  </a:cubicBezTo>
                  <a:cubicBezTo>
                    <a:pt x="253" y="259"/>
                    <a:pt x="253" y="259"/>
                    <a:pt x="253" y="259"/>
                  </a:cubicBezTo>
                  <a:cubicBezTo>
                    <a:pt x="262" y="258"/>
                    <a:pt x="262" y="258"/>
                    <a:pt x="262" y="258"/>
                  </a:cubicBezTo>
                  <a:cubicBezTo>
                    <a:pt x="270" y="258"/>
                    <a:pt x="270" y="258"/>
                    <a:pt x="270" y="258"/>
                  </a:cubicBezTo>
                  <a:cubicBezTo>
                    <a:pt x="279" y="257"/>
                    <a:pt x="279" y="257"/>
                    <a:pt x="279" y="257"/>
                  </a:cubicBezTo>
                  <a:cubicBezTo>
                    <a:pt x="287" y="257"/>
                    <a:pt x="287" y="257"/>
                    <a:pt x="287" y="257"/>
                  </a:cubicBezTo>
                  <a:cubicBezTo>
                    <a:pt x="296" y="256"/>
                    <a:pt x="296" y="256"/>
                    <a:pt x="296" y="256"/>
                  </a:cubicBezTo>
                  <a:cubicBezTo>
                    <a:pt x="305" y="256"/>
                    <a:pt x="305" y="256"/>
                    <a:pt x="305" y="256"/>
                  </a:cubicBezTo>
                  <a:cubicBezTo>
                    <a:pt x="325" y="255"/>
                    <a:pt x="345" y="253"/>
                    <a:pt x="365" y="252"/>
                  </a:cubicBezTo>
                  <a:cubicBezTo>
                    <a:pt x="369" y="252"/>
                    <a:pt x="369" y="252"/>
                    <a:pt x="369" y="252"/>
                  </a:cubicBezTo>
                  <a:cubicBezTo>
                    <a:pt x="372" y="252"/>
                    <a:pt x="372" y="252"/>
                    <a:pt x="372" y="252"/>
                  </a:cubicBezTo>
                  <a:cubicBezTo>
                    <a:pt x="376" y="252"/>
                    <a:pt x="376" y="252"/>
                    <a:pt x="376" y="252"/>
                  </a:cubicBezTo>
                  <a:cubicBezTo>
                    <a:pt x="379" y="252"/>
                    <a:pt x="379" y="252"/>
                    <a:pt x="379" y="252"/>
                  </a:cubicBezTo>
                  <a:cubicBezTo>
                    <a:pt x="382" y="252"/>
                    <a:pt x="382" y="252"/>
                    <a:pt x="382" y="252"/>
                  </a:cubicBezTo>
                  <a:cubicBezTo>
                    <a:pt x="385" y="252"/>
                    <a:pt x="385" y="252"/>
                    <a:pt x="385" y="252"/>
                  </a:cubicBezTo>
                  <a:cubicBezTo>
                    <a:pt x="399" y="252"/>
                    <a:pt x="411" y="252"/>
                    <a:pt x="425" y="247"/>
                  </a:cubicBezTo>
                  <a:cubicBezTo>
                    <a:pt x="427" y="246"/>
                    <a:pt x="427" y="246"/>
                    <a:pt x="427" y="246"/>
                  </a:cubicBezTo>
                  <a:cubicBezTo>
                    <a:pt x="430" y="245"/>
                    <a:pt x="430" y="245"/>
                    <a:pt x="430" y="245"/>
                  </a:cubicBezTo>
                  <a:cubicBezTo>
                    <a:pt x="432" y="244"/>
                    <a:pt x="432" y="244"/>
                    <a:pt x="432" y="244"/>
                  </a:cubicBezTo>
                  <a:cubicBezTo>
                    <a:pt x="434" y="242"/>
                    <a:pt x="434" y="242"/>
                    <a:pt x="434" y="242"/>
                  </a:cubicBezTo>
                  <a:cubicBezTo>
                    <a:pt x="437" y="241"/>
                    <a:pt x="437" y="241"/>
                    <a:pt x="437" y="241"/>
                  </a:cubicBezTo>
                  <a:cubicBezTo>
                    <a:pt x="440" y="239"/>
                    <a:pt x="440" y="239"/>
                    <a:pt x="440" y="239"/>
                  </a:cubicBezTo>
                  <a:cubicBezTo>
                    <a:pt x="442" y="237"/>
                    <a:pt x="442" y="237"/>
                    <a:pt x="442" y="237"/>
                  </a:cubicBezTo>
                  <a:cubicBezTo>
                    <a:pt x="445" y="235"/>
                    <a:pt x="445" y="235"/>
                    <a:pt x="445" y="235"/>
                  </a:cubicBezTo>
                  <a:cubicBezTo>
                    <a:pt x="448" y="233"/>
                    <a:pt x="448" y="233"/>
                    <a:pt x="448" y="233"/>
                  </a:cubicBezTo>
                  <a:cubicBezTo>
                    <a:pt x="449" y="232"/>
                    <a:pt x="449" y="232"/>
                    <a:pt x="449" y="232"/>
                  </a:cubicBezTo>
                  <a:cubicBezTo>
                    <a:pt x="450" y="231"/>
                    <a:pt x="450" y="231"/>
                    <a:pt x="450" y="231"/>
                  </a:cubicBezTo>
                  <a:cubicBezTo>
                    <a:pt x="452" y="229"/>
                    <a:pt x="452" y="229"/>
                    <a:pt x="452" y="229"/>
                  </a:cubicBezTo>
                  <a:cubicBezTo>
                    <a:pt x="504" y="152"/>
                    <a:pt x="452" y="35"/>
                    <a:pt x="437" y="32"/>
                  </a:cubicBezTo>
                  <a:cubicBezTo>
                    <a:pt x="253" y="0"/>
                    <a:pt x="394" y="193"/>
                    <a:pt x="445" y="218"/>
                  </a:cubicBezTo>
                  <a:cubicBezTo>
                    <a:pt x="443" y="219"/>
                    <a:pt x="443" y="219"/>
                    <a:pt x="443" y="219"/>
                  </a:cubicBezTo>
                  <a:cubicBezTo>
                    <a:pt x="440" y="220"/>
                    <a:pt x="440" y="220"/>
                    <a:pt x="440" y="220"/>
                  </a:cubicBezTo>
                  <a:cubicBezTo>
                    <a:pt x="438" y="220"/>
                    <a:pt x="438" y="220"/>
                    <a:pt x="438" y="220"/>
                  </a:cubicBezTo>
                  <a:cubicBezTo>
                    <a:pt x="436" y="221"/>
                    <a:pt x="436" y="221"/>
                    <a:pt x="436" y="221"/>
                  </a:cubicBezTo>
                  <a:cubicBezTo>
                    <a:pt x="433" y="222"/>
                    <a:pt x="433" y="222"/>
                    <a:pt x="433" y="222"/>
                  </a:cubicBezTo>
                  <a:cubicBezTo>
                    <a:pt x="431" y="222"/>
                    <a:pt x="431" y="222"/>
                    <a:pt x="431" y="222"/>
                  </a:cubicBezTo>
                  <a:cubicBezTo>
                    <a:pt x="419" y="224"/>
                    <a:pt x="406" y="223"/>
                    <a:pt x="394" y="224"/>
                  </a:cubicBezTo>
                  <a:cubicBezTo>
                    <a:pt x="390" y="224"/>
                    <a:pt x="390" y="224"/>
                    <a:pt x="390" y="224"/>
                  </a:cubicBezTo>
                  <a:cubicBezTo>
                    <a:pt x="387" y="224"/>
                    <a:pt x="387" y="224"/>
                    <a:pt x="387" y="224"/>
                  </a:cubicBezTo>
                  <a:cubicBezTo>
                    <a:pt x="383" y="224"/>
                    <a:pt x="383" y="224"/>
                    <a:pt x="383" y="224"/>
                  </a:cubicBezTo>
                  <a:cubicBezTo>
                    <a:pt x="379" y="224"/>
                    <a:pt x="379" y="224"/>
                    <a:pt x="379" y="224"/>
                  </a:cubicBezTo>
                  <a:cubicBezTo>
                    <a:pt x="357" y="225"/>
                    <a:pt x="335" y="227"/>
                    <a:pt x="314" y="228"/>
                  </a:cubicBezTo>
                  <a:cubicBezTo>
                    <a:pt x="305" y="228"/>
                    <a:pt x="305" y="228"/>
                    <a:pt x="305" y="228"/>
                  </a:cubicBezTo>
                  <a:cubicBezTo>
                    <a:pt x="296" y="229"/>
                    <a:pt x="296" y="229"/>
                    <a:pt x="296" y="229"/>
                  </a:cubicBezTo>
                  <a:cubicBezTo>
                    <a:pt x="288" y="229"/>
                    <a:pt x="288" y="229"/>
                    <a:pt x="288" y="229"/>
                  </a:cubicBezTo>
                  <a:cubicBezTo>
                    <a:pt x="279" y="230"/>
                    <a:pt x="279" y="230"/>
                    <a:pt x="279" y="230"/>
                  </a:cubicBezTo>
                  <a:cubicBezTo>
                    <a:pt x="271" y="230"/>
                    <a:pt x="271" y="230"/>
                    <a:pt x="271" y="230"/>
                  </a:cubicBezTo>
                  <a:cubicBezTo>
                    <a:pt x="263" y="231"/>
                    <a:pt x="263" y="231"/>
                    <a:pt x="263" y="231"/>
                  </a:cubicBezTo>
                  <a:cubicBezTo>
                    <a:pt x="255" y="231"/>
                    <a:pt x="255" y="231"/>
                    <a:pt x="255" y="231"/>
                  </a:cubicBezTo>
                  <a:cubicBezTo>
                    <a:pt x="246" y="231"/>
                    <a:pt x="246" y="231"/>
                    <a:pt x="246" y="231"/>
                  </a:cubicBezTo>
                  <a:cubicBezTo>
                    <a:pt x="238" y="232"/>
                    <a:pt x="238" y="232"/>
                    <a:pt x="238" y="232"/>
                  </a:cubicBezTo>
                  <a:cubicBezTo>
                    <a:pt x="230" y="232"/>
                    <a:pt x="230" y="232"/>
                    <a:pt x="230" y="232"/>
                  </a:cubicBezTo>
                  <a:cubicBezTo>
                    <a:pt x="222" y="232"/>
                    <a:pt x="222" y="232"/>
                    <a:pt x="222" y="232"/>
                  </a:cubicBezTo>
                  <a:cubicBezTo>
                    <a:pt x="199" y="232"/>
                    <a:pt x="176" y="232"/>
                    <a:pt x="153" y="232"/>
                  </a:cubicBezTo>
                  <a:cubicBezTo>
                    <a:pt x="144" y="232"/>
                    <a:pt x="144" y="232"/>
                    <a:pt x="144" y="232"/>
                  </a:cubicBezTo>
                  <a:cubicBezTo>
                    <a:pt x="134" y="231"/>
                    <a:pt x="134" y="231"/>
                    <a:pt x="134" y="231"/>
                  </a:cubicBezTo>
                  <a:cubicBezTo>
                    <a:pt x="125" y="231"/>
                    <a:pt x="125" y="231"/>
                    <a:pt x="125" y="231"/>
                  </a:cubicBezTo>
                  <a:cubicBezTo>
                    <a:pt x="101" y="229"/>
                    <a:pt x="84" y="228"/>
                    <a:pt x="60" y="230"/>
                  </a:cubicBezTo>
                  <a:cubicBezTo>
                    <a:pt x="57" y="230"/>
                    <a:pt x="57" y="230"/>
                    <a:pt x="57" y="230"/>
                  </a:cubicBezTo>
                  <a:cubicBezTo>
                    <a:pt x="55" y="230"/>
                    <a:pt x="55" y="230"/>
                    <a:pt x="55" y="230"/>
                  </a:cubicBezTo>
                  <a:cubicBezTo>
                    <a:pt x="52" y="230"/>
                    <a:pt x="52" y="230"/>
                    <a:pt x="52" y="230"/>
                  </a:cubicBezTo>
                  <a:cubicBezTo>
                    <a:pt x="49" y="231"/>
                    <a:pt x="49" y="231"/>
                    <a:pt x="49" y="231"/>
                  </a:cubicBezTo>
                  <a:cubicBezTo>
                    <a:pt x="47" y="231"/>
                    <a:pt x="47" y="231"/>
                    <a:pt x="47" y="231"/>
                  </a:cubicBezTo>
                  <a:cubicBezTo>
                    <a:pt x="45" y="231"/>
                    <a:pt x="45" y="231"/>
                    <a:pt x="45" y="231"/>
                  </a:cubicBezTo>
                  <a:cubicBezTo>
                    <a:pt x="42" y="231"/>
                    <a:pt x="42" y="231"/>
                    <a:pt x="42" y="231"/>
                  </a:cubicBezTo>
                  <a:cubicBezTo>
                    <a:pt x="40" y="231"/>
                    <a:pt x="40" y="231"/>
                    <a:pt x="40" y="231"/>
                  </a:cubicBezTo>
                  <a:cubicBezTo>
                    <a:pt x="37" y="231"/>
                    <a:pt x="37" y="231"/>
                    <a:pt x="37" y="231"/>
                  </a:cubicBezTo>
                  <a:cubicBezTo>
                    <a:pt x="35" y="232"/>
                    <a:pt x="35" y="232"/>
                    <a:pt x="35" y="232"/>
                  </a:cubicBezTo>
                  <a:cubicBezTo>
                    <a:pt x="33" y="232"/>
                    <a:pt x="33" y="232"/>
                    <a:pt x="33" y="232"/>
                  </a:cubicBezTo>
                  <a:cubicBezTo>
                    <a:pt x="31" y="232"/>
                    <a:pt x="31" y="232"/>
                    <a:pt x="31" y="232"/>
                  </a:cubicBezTo>
                  <a:cubicBezTo>
                    <a:pt x="29" y="232"/>
                    <a:pt x="29" y="232"/>
                    <a:pt x="29" y="232"/>
                  </a:cubicBezTo>
                  <a:cubicBezTo>
                    <a:pt x="27" y="232"/>
                    <a:pt x="27" y="232"/>
                    <a:pt x="27" y="232"/>
                  </a:cubicBezTo>
                  <a:cubicBezTo>
                    <a:pt x="25" y="231"/>
                    <a:pt x="25" y="231"/>
                    <a:pt x="25" y="231"/>
                  </a:cubicBezTo>
                  <a:cubicBezTo>
                    <a:pt x="23" y="231"/>
                    <a:pt x="23" y="231"/>
                    <a:pt x="23" y="231"/>
                  </a:cubicBezTo>
                  <a:cubicBezTo>
                    <a:pt x="21" y="231"/>
                    <a:pt x="21" y="231"/>
                    <a:pt x="21" y="231"/>
                  </a:cubicBezTo>
                  <a:cubicBezTo>
                    <a:pt x="19" y="231"/>
                    <a:pt x="19" y="231"/>
                    <a:pt x="19" y="231"/>
                  </a:cubicBezTo>
                  <a:lnTo>
                    <a:pt x="17" y="23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1" name="Freeform 3908"/>
            <p:cNvSpPr/>
            <p:nvPr/>
          </p:nvSpPr>
          <p:spPr bwMode="auto">
            <a:xfrm>
              <a:off x="2030413" y="3716337"/>
              <a:ext cx="127000" cy="419100"/>
            </a:xfrm>
            <a:custGeom>
              <a:avLst/>
              <a:gdLst>
                <a:gd name="T0" fmla="*/ 40 w 80"/>
                <a:gd name="T1" fmla="*/ 68 h 264"/>
                <a:gd name="T2" fmla="*/ 35 w 80"/>
                <a:gd name="T3" fmla="*/ 73 h 264"/>
                <a:gd name="T4" fmla="*/ 31 w 80"/>
                <a:gd name="T5" fmla="*/ 80 h 264"/>
                <a:gd name="T6" fmla="*/ 26 w 80"/>
                <a:gd name="T7" fmla="*/ 90 h 264"/>
                <a:gd name="T8" fmla="*/ 21 w 80"/>
                <a:gd name="T9" fmla="*/ 101 h 264"/>
                <a:gd name="T10" fmla="*/ 17 w 80"/>
                <a:gd name="T11" fmla="*/ 116 h 264"/>
                <a:gd name="T12" fmla="*/ 12 w 80"/>
                <a:gd name="T13" fmla="*/ 130 h 264"/>
                <a:gd name="T14" fmla="*/ 7 w 80"/>
                <a:gd name="T15" fmla="*/ 146 h 264"/>
                <a:gd name="T16" fmla="*/ 5 w 80"/>
                <a:gd name="T17" fmla="*/ 160 h 264"/>
                <a:gd name="T18" fmla="*/ 0 w 80"/>
                <a:gd name="T19" fmla="*/ 177 h 264"/>
                <a:gd name="T20" fmla="*/ 0 w 80"/>
                <a:gd name="T21" fmla="*/ 191 h 264"/>
                <a:gd name="T22" fmla="*/ 0 w 80"/>
                <a:gd name="T23" fmla="*/ 208 h 264"/>
                <a:gd name="T24" fmla="*/ 0 w 80"/>
                <a:gd name="T25" fmla="*/ 222 h 264"/>
                <a:gd name="T26" fmla="*/ 5 w 80"/>
                <a:gd name="T27" fmla="*/ 234 h 264"/>
                <a:gd name="T28" fmla="*/ 9 w 80"/>
                <a:gd name="T29" fmla="*/ 243 h 264"/>
                <a:gd name="T30" fmla="*/ 19 w 80"/>
                <a:gd name="T31" fmla="*/ 253 h 264"/>
                <a:gd name="T32" fmla="*/ 28 w 80"/>
                <a:gd name="T33" fmla="*/ 260 h 264"/>
                <a:gd name="T34" fmla="*/ 31 w 80"/>
                <a:gd name="T35" fmla="*/ 260 h 264"/>
                <a:gd name="T36" fmla="*/ 33 w 80"/>
                <a:gd name="T37" fmla="*/ 262 h 264"/>
                <a:gd name="T38" fmla="*/ 33 w 80"/>
                <a:gd name="T39" fmla="*/ 264 h 264"/>
                <a:gd name="T40" fmla="*/ 33 w 80"/>
                <a:gd name="T41" fmla="*/ 264 h 264"/>
                <a:gd name="T42" fmla="*/ 76 w 80"/>
                <a:gd name="T43" fmla="*/ 198 h 264"/>
                <a:gd name="T44" fmla="*/ 76 w 80"/>
                <a:gd name="T45" fmla="*/ 196 h 264"/>
                <a:gd name="T46" fmla="*/ 73 w 80"/>
                <a:gd name="T47" fmla="*/ 194 h 264"/>
                <a:gd name="T48" fmla="*/ 71 w 80"/>
                <a:gd name="T49" fmla="*/ 191 h 264"/>
                <a:gd name="T50" fmla="*/ 64 w 80"/>
                <a:gd name="T51" fmla="*/ 189 h 264"/>
                <a:gd name="T52" fmla="*/ 54 w 80"/>
                <a:gd name="T53" fmla="*/ 182 h 264"/>
                <a:gd name="T54" fmla="*/ 50 w 80"/>
                <a:gd name="T55" fmla="*/ 172 h 264"/>
                <a:gd name="T56" fmla="*/ 45 w 80"/>
                <a:gd name="T57" fmla="*/ 160 h 264"/>
                <a:gd name="T58" fmla="*/ 43 w 80"/>
                <a:gd name="T59" fmla="*/ 146 h 264"/>
                <a:gd name="T60" fmla="*/ 40 w 80"/>
                <a:gd name="T61" fmla="*/ 132 h 264"/>
                <a:gd name="T62" fmla="*/ 43 w 80"/>
                <a:gd name="T63" fmla="*/ 118 h 264"/>
                <a:gd name="T64" fmla="*/ 45 w 80"/>
                <a:gd name="T65" fmla="*/ 101 h 264"/>
                <a:gd name="T66" fmla="*/ 47 w 80"/>
                <a:gd name="T67" fmla="*/ 87 h 264"/>
                <a:gd name="T68" fmla="*/ 52 w 80"/>
                <a:gd name="T69" fmla="*/ 71 h 264"/>
                <a:gd name="T70" fmla="*/ 57 w 80"/>
                <a:gd name="T71" fmla="*/ 57 h 264"/>
                <a:gd name="T72" fmla="*/ 61 w 80"/>
                <a:gd name="T73" fmla="*/ 42 h 264"/>
                <a:gd name="T74" fmla="*/ 66 w 80"/>
                <a:gd name="T75" fmla="*/ 28 h 264"/>
                <a:gd name="T76" fmla="*/ 71 w 80"/>
                <a:gd name="T77" fmla="*/ 19 h 264"/>
                <a:gd name="T78" fmla="*/ 76 w 80"/>
                <a:gd name="T79" fmla="*/ 9 h 264"/>
                <a:gd name="T80" fmla="*/ 78 w 80"/>
                <a:gd name="T8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264">
                  <a:moveTo>
                    <a:pt x="80" y="0"/>
                  </a:moveTo>
                  <a:lnTo>
                    <a:pt x="40" y="68"/>
                  </a:lnTo>
                  <a:lnTo>
                    <a:pt x="38" y="71"/>
                  </a:lnTo>
                  <a:lnTo>
                    <a:pt x="35" y="73"/>
                  </a:lnTo>
                  <a:lnTo>
                    <a:pt x="33" y="78"/>
                  </a:lnTo>
                  <a:lnTo>
                    <a:pt x="31" y="80"/>
                  </a:lnTo>
                  <a:lnTo>
                    <a:pt x="28" y="85"/>
                  </a:lnTo>
                  <a:lnTo>
                    <a:pt x="26" y="90"/>
                  </a:lnTo>
                  <a:lnTo>
                    <a:pt x="24" y="97"/>
                  </a:lnTo>
                  <a:lnTo>
                    <a:pt x="21" y="101"/>
                  </a:lnTo>
                  <a:lnTo>
                    <a:pt x="19" y="108"/>
                  </a:lnTo>
                  <a:lnTo>
                    <a:pt x="17" y="116"/>
                  </a:lnTo>
                  <a:lnTo>
                    <a:pt x="14" y="123"/>
                  </a:lnTo>
                  <a:lnTo>
                    <a:pt x="12" y="130"/>
                  </a:lnTo>
                  <a:lnTo>
                    <a:pt x="9" y="137"/>
                  </a:lnTo>
                  <a:lnTo>
                    <a:pt x="7" y="146"/>
                  </a:lnTo>
                  <a:lnTo>
                    <a:pt x="5" y="153"/>
                  </a:lnTo>
                  <a:lnTo>
                    <a:pt x="5" y="160"/>
                  </a:lnTo>
                  <a:lnTo>
                    <a:pt x="2" y="170"/>
                  </a:lnTo>
                  <a:lnTo>
                    <a:pt x="0" y="177"/>
                  </a:lnTo>
                  <a:lnTo>
                    <a:pt x="0" y="184"/>
                  </a:lnTo>
                  <a:lnTo>
                    <a:pt x="0" y="191"/>
                  </a:lnTo>
                  <a:lnTo>
                    <a:pt x="0" y="201"/>
                  </a:lnTo>
                  <a:lnTo>
                    <a:pt x="0" y="208"/>
                  </a:lnTo>
                  <a:lnTo>
                    <a:pt x="0" y="215"/>
                  </a:lnTo>
                  <a:lnTo>
                    <a:pt x="0" y="222"/>
                  </a:lnTo>
                  <a:lnTo>
                    <a:pt x="2" y="227"/>
                  </a:lnTo>
                  <a:lnTo>
                    <a:pt x="5" y="234"/>
                  </a:lnTo>
                  <a:lnTo>
                    <a:pt x="7" y="238"/>
                  </a:lnTo>
                  <a:lnTo>
                    <a:pt x="9" y="243"/>
                  </a:lnTo>
                  <a:lnTo>
                    <a:pt x="14" y="248"/>
                  </a:lnTo>
                  <a:lnTo>
                    <a:pt x="19" y="253"/>
                  </a:lnTo>
                  <a:lnTo>
                    <a:pt x="24" y="255"/>
                  </a:lnTo>
                  <a:lnTo>
                    <a:pt x="28" y="260"/>
                  </a:lnTo>
                  <a:lnTo>
                    <a:pt x="31" y="260"/>
                  </a:lnTo>
                  <a:lnTo>
                    <a:pt x="31" y="260"/>
                  </a:lnTo>
                  <a:lnTo>
                    <a:pt x="33" y="262"/>
                  </a:lnTo>
                  <a:lnTo>
                    <a:pt x="33" y="262"/>
                  </a:lnTo>
                  <a:lnTo>
                    <a:pt x="33" y="262"/>
                  </a:lnTo>
                  <a:lnTo>
                    <a:pt x="33" y="264"/>
                  </a:lnTo>
                  <a:lnTo>
                    <a:pt x="33" y="264"/>
                  </a:lnTo>
                  <a:lnTo>
                    <a:pt x="33" y="264"/>
                  </a:lnTo>
                  <a:lnTo>
                    <a:pt x="73" y="198"/>
                  </a:lnTo>
                  <a:lnTo>
                    <a:pt x="76" y="198"/>
                  </a:lnTo>
                  <a:lnTo>
                    <a:pt x="76" y="196"/>
                  </a:lnTo>
                  <a:lnTo>
                    <a:pt x="76" y="196"/>
                  </a:lnTo>
                  <a:lnTo>
                    <a:pt x="76" y="194"/>
                  </a:lnTo>
                  <a:lnTo>
                    <a:pt x="73" y="194"/>
                  </a:lnTo>
                  <a:lnTo>
                    <a:pt x="73" y="194"/>
                  </a:lnTo>
                  <a:lnTo>
                    <a:pt x="71" y="191"/>
                  </a:lnTo>
                  <a:lnTo>
                    <a:pt x="71" y="191"/>
                  </a:lnTo>
                  <a:lnTo>
                    <a:pt x="64" y="189"/>
                  </a:lnTo>
                  <a:lnTo>
                    <a:pt x="59" y="186"/>
                  </a:lnTo>
                  <a:lnTo>
                    <a:pt x="54" y="182"/>
                  </a:lnTo>
                  <a:lnTo>
                    <a:pt x="52" y="177"/>
                  </a:lnTo>
                  <a:lnTo>
                    <a:pt x="50" y="172"/>
                  </a:lnTo>
                  <a:lnTo>
                    <a:pt x="47" y="165"/>
                  </a:lnTo>
                  <a:lnTo>
                    <a:pt x="45" y="160"/>
                  </a:lnTo>
                  <a:lnTo>
                    <a:pt x="43" y="153"/>
                  </a:lnTo>
                  <a:lnTo>
                    <a:pt x="43" y="146"/>
                  </a:lnTo>
                  <a:lnTo>
                    <a:pt x="40" y="139"/>
                  </a:lnTo>
                  <a:lnTo>
                    <a:pt x="40" y="132"/>
                  </a:lnTo>
                  <a:lnTo>
                    <a:pt x="40" y="125"/>
                  </a:lnTo>
                  <a:lnTo>
                    <a:pt x="43" y="118"/>
                  </a:lnTo>
                  <a:lnTo>
                    <a:pt x="43" y="111"/>
                  </a:lnTo>
                  <a:lnTo>
                    <a:pt x="45" y="101"/>
                  </a:lnTo>
                  <a:lnTo>
                    <a:pt x="45" y="94"/>
                  </a:lnTo>
                  <a:lnTo>
                    <a:pt x="47" y="87"/>
                  </a:lnTo>
                  <a:lnTo>
                    <a:pt x="50" y="78"/>
                  </a:lnTo>
                  <a:lnTo>
                    <a:pt x="52" y="71"/>
                  </a:lnTo>
                  <a:lnTo>
                    <a:pt x="54" y="64"/>
                  </a:lnTo>
                  <a:lnTo>
                    <a:pt x="57" y="57"/>
                  </a:lnTo>
                  <a:lnTo>
                    <a:pt x="59" y="49"/>
                  </a:lnTo>
                  <a:lnTo>
                    <a:pt x="61" y="42"/>
                  </a:lnTo>
                  <a:lnTo>
                    <a:pt x="64" y="35"/>
                  </a:lnTo>
                  <a:lnTo>
                    <a:pt x="66" y="28"/>
                  </a:lnTo>
                  <a:lnTo>
                    <a:pt x="69" y="23"/>
                  </a:lnTo>
                  <a:lnTo>
                    <a:pt x="71" y="19"/>
                  </a:lnTo>
                  <a:lnTo>
                    <a:pt x="73" y="14"/>
                  </a:lnTo>
                  <a:lnTo>
                    <a:pt x="76" y="9"/>
                  </a:lnTo>
                  <a:lnTo>
                    <a:pt x="78" y="7"/>
                  </a:lnTo>
                  <a:lnTo>
                    <a:pt x="78" y="2"/>
                  </a:lnTo>
                  <a:lnTo>
                    <a:pt x="80"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2" name="Freeform 3909"/>
            <p:cNvSpPr/>
            <p:nvPr/>
          </p:nvSpPr>
          <p:spPr bwMode="auto">
            <a:xfrm>
              <a:off x="2022475" y="3989387"/>
              <a:ext cx="142875" cy="176213"/>
            </a:xfrm>
            <a:custGeom>
              <a:avLst/>
              <a:gdLst>
                <a:gd name="T0" fmla="*/ 38 w 38"/>
                <a:gd name="T1" fmla="*/ 10 h 47"/>
                <a:gd name="T2" fmla="*/ 26 w 38"/>
                <a:gd name="T3" fmla="*/ 0 h 47"/>
                <a:gd name="T4" fmla="*/ 0 w 38"/>
                <a:gd name="T5" fmla="*/ 34 h 47"/>
                <a:gd name="T6" fmla="*/ 14 w 38"/>
                <a:gd name="T7" fmla="*/ 47 h 47"/>
                <a:gd name="T8" fmla="*/ 31 w 38"/>
                <a:gd name="T9" fmla="*/ 21 h 47"/>
                <a:gd name="T10" fmla="*/ 38 w 38"/>
                <a:gd name="T11" fmla="*/ 10 h 47"/>
              </a:gdLst>
              <a:ahLst/>
              <a:cxnLst>
                <a:cxn ang="0">
                  <a:pos x="T0" y="T1"/>
                </a:cxn>
                <a:cxn ang="0">
                  <a:pos x="T2" y="T3"/>
                </a:cxn>
                <a:cxn ang="0">
                  <a:pos x="T4" y="T5"/>
                </a:cxn>
                <a:cxn ang="0">
                  <a:pos x="T6" y="T7"/>
                </a:cxn>
                <a:cxn ang="0">
                  <a:pos x="T8" y="T9"/>
                </a:cxn>
                <a:cxn ang="0">
                  <a:pos x="T10" y="T11"/>
                </a:cxn>
              </a:cxnLst>
              <a:rect l="0" t="0" r="r" b="b"/>
              <a:pathLst>
                <a:path w="38" h="47">
                  <a:moveTo>
                    <a:pt x="38" y="10"/>
                  </a:moveTo>
                  <a:cubicBezTo>
                    <a:pt x="26" y="0"/>
                    <a:pt x="26" y="0"/>
                    <a:pt x="26" y="0"/>
                  </a:cubicBezTo>
                  <a:cubicBezTo>
                    <a:pt x="18" y="6"/>
                    <a:pt x="2" y="24"/>
                    <a:pt x="0" y="34"/>
                  </a:cubicBezTo>
                  <a:cubicBezTo>
                    <a:pt x="14" y="47"/>
                    <a:pt x="14" y="47"/>
                    <a:pt x="14" y="47"/>
                  </a:cubicBezTo>
                  <a:cubicBezTo>
                    <a:pt x="31" y="21"/>
                    <a:pt x="31" y="21"/>
                    <a:pt x="31" y="21"/>
                  </a:cubicBezTo>
                  <a:lnTo>
                    <a:pt x="38" y="1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3" name="Freeform 3910"/>
            <p:cNvSpPr/>
            <p:nvPr/>
          </p:nvSpPr>
          <p:spPr bwMode="auto">
            <a:xfrm>
              <a:off x="2063750" y="4030662"/>
              <a:ext cx="82550" cy="123825"/>
            </a:xfrm>
            <a:custGeom>
              <a:avLst/>
              <a:gdLst>
                <a:gd name="T0" fmla="*/ 52 w 52"/>
                <a:gd name="T1" fmla="*/ 0 h 78"/>
                <a:gd name="T2" fmla="*/ 12 w 52"/>
                <a:gd name="T3" fmla="*/ 66 h 78"/>
                <a:gd name="T4" fmla="*/ 10 w 52"/>
                <a:gd name="T5" fmla="*/ 69 h 78"/>
                <a:gd name="T6" fmla="*/ 10 w 52"/>
                <a:gd name="T7" fmla="*/ 69 h 78"/>
                <a:gd name="T8" fmla="*/ 7 w 52"/>
                <a:gd name="T9" fmla="*/ 71 h 78"/>
                <a:gd name="T10" fmla="*/ 7 w 52"/>
                <a:gd name="T11" fmla="*/ 71 h 78"/>
                <a:gd name="T12" fmla="*/ 5 w 52"/>
                <a:gd name="T13" fmla="*/ 74 h 78"/>
                <a:gd name="T14" fmla="*/ 3 w 52"/>
                <a:gd name="T15" fmla="*/ 76 h 78"/>
                <a:gd name="T16" fmla="*/ 3 w 52"/>
                <a:gd name="T17" fmla="*/ 76 h 78"/>
                <a:gd name="T18" fmla="*/ 0 w 52"/>
                <a:gd name="T19" fmla="*/ 78 h 78"/>
                <a:gd name="T20" fmla="*/ 43 w 52"/>
                <a:gd name="T21" fmla="*/ 12 h 78"/>
                <a:gd name="T22" fmla="*/ 43 w 52"/>
                <a:gd name="T23" fmla="*/ 10 h 78"/>
                <a:gd name="T24" fmla="*/ 45 w 52"/>
                <a:gd name="T25" fmla="*/ 7 h 78"/>
                <a:gd name="T26" fmla="*/ 48 w 52"/>
                <a:gd name="T27" fmla="*/ 7 h 78"/>
                <a:gd name="T28" fmla="*/ 48 w 52"/>
                <a:gd name="T29" fmla="*/ 5 h 78"/>
                <a:gd name="T30" fmla="*/ 50 w 52"/>
                <a:gd name="T31" fmla="*/ 3 h 78"/>
                <a:gd name="T32" fmla="*/ 50 w 52"/>
                <a:gd name="T33" fmla="*/ 3 h 78"/>
                <a:gd name="T34" fmla="*/ 52 w 52"/>
                <a:gd name="T35" fmla="*/ 0 h 78"/>
                <a:gd name="T36" fmla="*/ 52 w 52"/>
                <a:gd name="T3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78">
                  <a:moveTo>
                    <a:pt x="52" y="0"/>
                  </a:moveTo>
                  <a:lnTo>
                    <a:pt x="12" y="66"/>
                  </a:lnTo>
                  <a:lnTo>
                    <a:pt x="10" y="69"/>
                  </a:lnTo>
                  <a:lnTo>
                    <a:pt x="10" y="69"/>
                  </a:lnTo>
                  <a:lnTo>
                    <a:pt x="7" y="71"/>
                  </a:lnTo>
                  <a:lnTo>
                    <a:pt x="7" y="71"/>
                  </a:lnTo>
                  <a:lnTo>
                    <a:pt x="5" y="74"/>
                  </a:lnTo>
                  <a:lnTo>
                    <a:pt x="3" y="76"/>
                  </a:lnTo>
                  <a:lnTo>
                    <a:pt x="3" y="76"/>
                  </a:lnTo>
                  <a:lnTo>
                    <a:pt x="0" y="78"/>
                  </a:lnTo>
                  <a:lnTo>
                    <a:pt x="43" y="12"/>
                  </a:lnTo>
                  <a:lnTo>
                    <a:pt x="43" y="10"/>
                  </a:lnTo>
                  <a:lnTo>
                    <a:pt x="45" y="7"/>
                  </a:lnTo>
                  <a:lnTo>
                    <a:pt x="48" y="7"/>
                  </a:lnTo>
                  <a:lnTo>
                    <a:pt x="48" y="5"/>
                  </a:lnTo>
                  <a:lnTo>
                    <a:pt x="50" y="3"/>
                  </a:lnTo>
                  <a:lnTo>
                    <a:pt x="50" y="3"/>
                  </a:lnTo>
                  <a:lnTo>
                    <a:pt x="52" y="0"/>
                  </a:lnTo>
                  <a:lnTo>
                    <a:pt x="52"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4" name="Freeform 3911"/>
            <p:cNvSpPr/>
            <p:nvPr/>
          </p:nvSpPr>
          <p:spPr bwMode="auto">
            <a:xfrm>
              <a:off x="2044700" y="4049712"/>
              <a:ext cx="90488" cy="266700"/>
            </a:xfrm>
            <a:custGeom>
              <a:avLst/>
              <a:gdLst>
                <a:gd name="T0" fmla="*/ 55 w 57"/>
                <a:gd name="T1" fmla="*/ 0 h 168"/>
                <a:gd name="T2" fmla="*/ 12 w 57"/>
                <a:gd name="T3" fmla="*/ 66 h 168"/>
                <a:gd name="T4" fmla="*/ 10 w 57"/>
                <a:gd name="T5" fmla="*/ 69 h 168"/>
                <a:gd name="T6" fmla="*/ 10 w 57"/>
                <a:gd name="T7" fmla="*/ 71 h 168"/>
                <a:gd name="T8" fmla="*/ 8 w 57"/>
                <a:gd name="T9" fmla="*/ 73 h 168"/>
                <a:gd name="T10" fmla="*/ 5 w 57"/>
                <a:gd name="T11" fmla="*/ 76 h 168"/>
                <a:gd name="T12" fmla="*/ 5 w 57"/>
                <a:gd name="T13" fmla="*/ 78 h 168"/>
                <a:gd name="T14" fmla="*/ 3 w 57"/>
                <a:gd name="T15" fmla="*/ 83 h 168"/>
                <a:gd name="T16" fmla="*/ 3 w 57"/>
                <a:gd name="T17" fmla="*/ 85 h 168"/>
                <a:gd name="T18" fmla="*/ 0 w 57"/>
                <a:gd name="T19" fmla="*/ 88 h 168"/>
                <a:gd name="T20" fmla="*/ 0 w 57"/>
                <a:gd name="T21" fmla="*/ 92 h 168"/>
                <a:gd name="T22" fmla="*/ 0 w 57"/>
                <a:gd name="T23" fmla="*/ 97 h 168"/>
                <a:gd name="T24" fmla="*/ 0 w 57"/>
                <a:gd name="T25" fmla="*/ 99 h 168"/>
                <a:gd name="T26" fmla="*/ 0 w 57"/>
                <a:gd name="T27" fmla="*/ 104 h 168"/>
                <a:gd name="T28" fmla="*/ 3 w 57"/>
                <a:gd name="T29" fmla="*/ 109 h 168"/>
                <a:gd name="T30" fmla="*/ 3 w 57"/>
                <a:gd name="T31" fmla="*/ 116 h 168"/>
                <a:gd name="T32" fmla="*/ 5 w 57"/>
                <a:gd name="T33" fmla="*/ 121 h 168"/>
                <a:gd name="T34" fmla="*/ 8 w 57"/>
                <a:gd name="T35" fmla="*/ 125 h 168"/>
                <a:gd name="T36" fmla="*/ 10 w 57"/>
                <a:gd name="T37" fmla="*/ 132 h 168"/>
                <a:gd name="T38" fmla="*/ 12 w 57"/>
                <a:gd name="T39" fmla="*/ 137 h 168"/>
                <a:gd name="T40" fmla="*/ 12 w 57"/>
                <a:gd name="T41" fmla="*/ 142 h 168"/>
                <a:gd name="T42" fmla="*/ 15 w 57"/>
                <a:gd name="T43" fmla="*/ 147 h 168"/>
                <a:gd name="T44" fmla="*/ 15 w 57"/>
                <a:gd name="T45" fmla="*/ 151 h 168"/>
                <a:gd name="T46" fmla="*/ 15 w 57"/>
                <a:gd name="T47" fmla="*/ 154 h 168"/>
                <a:gd name="T48" fmla="*/ 15 w 57"/>
                <a:gd name="T49" fmla="*/ 156 h 168"/>
                <a:gd name="T50" fmla="*/ 15 w 57"/>
                <a:gd name="T51" fmla="*/ 161 h 168"/>
                <a:gd name="T52" fmla="*/ 15 w 57"/>
                <a:gd name="T53" fmla="*/ 161 h 168"/>
                <a:gd name="T54" fmla="*/ 15 w 57"/>
                <a:gd name="T55" fmla="*/ 163 h 168"/>
                <a:gd name="T56" fmla="*/ 15 w 57"/>
                <a:gd name="T57" fmla="*/ 165 h 168"/>
                <a:gd name="T58" fmla="*/ 15 w 57"/>
                <a:gd name="T59" fmla="*/ 165 h 168"/>
                <a:gd name="T60" fmla="*/ 12 w 57"/>
                <a:gd name="T61" fmla="*/ 168 h 168"/>
                <a:gd name="T62" fmla="*/ 12 w 57"/>
                <a:gd name="T63" fmla="*/ 168 h 168"/>
                <a:gd name="T64" fmla="*/ 55 w 57"/>
                <a:gd name="T65" fmla="*/ 102 h 168"/>
                <a:gd name="T66" fmla="*/ 55 w 57"/>
                <a:gd name="T67" fmla="*/ 102 h 168"/>
                <a:gd name="T68" fmla="*/ 55 w 57"/>
                <a:gd name="T69" fmla="*/ 99 h 168"/>
                <a:gd name="T70" fmla="*/ 55 w 57"/>
                <a:gd name="T71" fmla="*/ 99 h 168"/>
                <a:gd name="T72" fmla="*/ 57 w 57"/>
                <a:gd name="T73" fmla="*/ 97 h 168"/>
                <a:gd name="T74" fmla="*/ 57 w 57"/>
                <a:gd name="T75" fmla="*/ 95 h 168"/>
                <a:gd name="T76" fmla="*/ 57 w 57"/>
                <a:gd name="T77" fmla="*/ 92 h 168"/>
                <a:gd name="T78" fmla="*/ 57 w 57"/>
                <a:gd name="T79" fmla="*/ 90 h 168"/>
                <a:gd name="T80" fmla="*/ 57 w 57"/>
                <a:gd name="T81" fmla="*/ 88 h 168"/>
                <a:gd name="T82" fmla="*/ 57 w 57"/>
                <a:gd name="T83" fmla="*/ 83 h 168"/>
                <a:gd name="T84" fmla="*/ 55 w 57"/>
                <a:gd name="T85" fmla="*/ 80 h 168"/>
                <a:gd name="T86" fmla="*/ 55 w 57"/>
                <a:gd name="T87" fmla="*/ 76 h 168"/>
                <a:gd name="T88" fmla="*/ 52 w 57"/>
                <a:gd name="T89" fmla="*/ 71 h 168"/>
                <a:gd name="T90" fmla="*/ 50 w 57"/>
                <a:gd name="T91" fmla="*/ 66 h 168"/>
                <a:gd name="T92" fmla="*/ 48 w 57"/>
                <a:gd name="T93" fmla="*/ 59 h 168"/>
                <a:gd name="T94" fmla="*/ 48 w 57"/>
                <a:gd name="T95" fmla="*/ 54 h 168"/>
                <a:gd name="T96" fmla="*/ 45 w 57"/>
                <a:gd name="T97" fmla="*/ 47 h 168"/>
                <a:gd name="T98" fmla="*/ 43 w 57"/>
                <a:gd name="T99" fmla="*/ 43 h 168"/>
                <a:gd name="T100" fmla="*/ 43 w 57"/>
                <a:gd name="T101" fmla="*/ 38 h 168"/>
                <a:gd name="T102" fmla="*/ 43 w 57"/>
                <a:gd name="T103" fmla="*/ 33 h 168"/>
                <a:gd name="T104" fmla="*/ 43 w 57"/>
                <a:gd name="T105" fmla="*/ 28 h 168"/>
                <a:gd name="T106" fmla="*/ 43 w 57"/>
                <a:gd name="T107" fmla="*/ 26 h 168"/>
                <a:gd name="T108" fmla="*/ 43 w 57"/>
                <a:gd name="T109" fmla="*/ 21 h 168"/>
                <a:gd name="T110" fmla="*/ 43 w 57"/>
                <a:gd name="T111" fmla="*/ 17 h 168"/>
                <a:gd name="T112" fmla="*/ 45 w 57"/>
                <a:gd name="T113" fmla="*/ 14 h 168"/>
                <a:gd name="T114" fmla="*/ 45 w 57"/>
                <a:gd name="T115" fmla="*/ 12 h 168"/>
                <a:gd name="T116" fmla="*/ 48 w 57"/>
                <a:gd name="T117" fmla="*/ 10 h 168"/>
                <a:gd name="T118" fmla="*/ 48 w 57"/>
                <a:gd name="T119" fmla="*/ 7 h 168"/>
                <a:gd name="T120" fmla="*/ 50 w 57"/>
                <a:gd name="T121" fmla="*/ 5 h 168"/>
                <a:gd name="T122" fmla="*/ 52 w 57"/>
                <a:gd name="T123" fmla="*/ 2 h 168"/>
                <a:gd name="T124" fmla="*/ 55 w 57"/>
                <a:gd name="T12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 h="168">
                  <a:moveTo>
                    <a:pt x="55" y="0"/>
                  </a:moveTo>
                  <a:lnTo>
                    <a:pt x="12" y="66"/>
                  </a:lnTo>
                  <a:lnTo>
                    <a:pt x="10" y="69"/>
                  </a:lnTo>
                  <a:lnTo>
                    <a:pt x="10" y="71"/>
                  </a:lnTo>
                  <a:lnTo>
                    <a:pt x="8" y="73"/>
                  </a:lnTo>
                  <a:lnTo>
                    <a:pt x="5" y="76"/>
                  </a:lnTo>
                  <a:lnTo>
                    <a:pt x="5" y="78"/>
                  </a:lnTo>
                  <a:lnTo>
                    <a:pt x="3" y="83"/>
                  </a:lnTo>
                  <a:lnTo>
                    <a:pt x="3" y="85"/>
                  </a:lnTo>
                  <a:lnTo>
                    <a:pt x="0" y="88"/>
                  </a:lnTo>
                  <a:lnTo>
                    <a:pt x="0" y="92"/>
                  </a:lnTo>
                  <a:lnTo>
                    <a:pt x="0" y="97"/>
                  </a:lnTo>
                  <a:lnTo>
                    <a:pt x="0" y="99"/>
                  </a:lnTo>
                  <a:lnTo>
                    <a:pt x="0" y="104"/>
                  </a:lnTo>
                  <a:lnTo>
                    <a:pt x="3" y="109"/>
                  </a:lnTo>
                  <a:lnTo>
                    <a:pt x="3" y="116"/>
                  </a:lnTo>
                  <a:lnTo>
                    <a:pt x="5" y="121"/>
                  </a:lnTo>
                  <a:lnTo>
                    <a:pt x="8" y="125"/>
                  </a:lnTo>
                  <a:lnTo>
                    <a:pt x="10" y="132"/>
                  </a:lnTo>
                  <a:lnTo>
                    <a:pt x="12" y="137"/>
                  </a:lnTo>
                  <a:lnTo>
                    <a:pt x="12" y="142"/>
                  </a:lnTo>
                  <a:lnTo>
                    <a:pt x="15" y="147"/>
                  </a:lnTo>
                  <a:lnTo>
                    <a:pt x="15" y="151"/>
                  </a:lnTo>
                  <a:lnTo>
                    <a:pt x="15" y="154"/>
                  </a:lnTo>
                  <a:lnTo>
                    <a:pt x="15" y="156"/>
                  </a:lnTo>
                  <a:lnTo>
                    <a:pt x="15" y="161"/>
                  </a:lnTo>
                  <a:lnTo>
                    <a:pt x="15" y="161"/>
                  </a:lnTo>
                  <a:lnTo>
                    <a:pt x="15" y="163"/>
                  </a:lnTo>
                  <a:lnTo>
                    <a:pt x="15" y="165"/>
                  </a:lnTo>
                  <a:lnTo>
                    <a:pt x="15" y="165"/>
                  </a:lnTo>
                  <a:lnTo>
                    <a:pt x="12" y="168"/>
                  </a:lnTo>
                  <a:lnTo>
                    <a:pt x="12" y="168"/>
                  </a:lnTo>
                  <a:lnTo>
                    <a:pt x="55" y="102"/>
                  </a:lnTo>
                  <a:lnTo>
                    <a:pt x="55" y="102"/>
                  </a:lnTo>
                  <a:lnTo>
                    <a:pt x="55" y="99"/>
                  </a:lnTo>
                  <a:lnTo>
                    <a:pt x="55" y="99"/>
                  </a:lnTo>
                  <a:lnTo>
                    <a:pt x="57" y="97"/>
                  </a:lnTo>
                  <a:lnTo>
                    <a:pt x="57" y="95"/>
                  </a:lnTo>
                  <a:lnTo>
                    <a:pt x="57" y="92"/>
                  </a:lnTo>
                  <a:lnTo>
                    <a:pt x="57" y="90"/>
                  </a:lnTo>
                  <a:lnTo>
                    <a:pt x="57" y="88"/>
                  </a:lnTo>
                  <a:lnTo>
                    <a:pt x="57" y="83"/>
                  </a:lnTo>
                  <a:lnTo>
                    <a:pt x="55" y="80"/>
                  </a:lnTo>
                  <a:lnTo>
                    <a:pt x="55" y="76"/>
                  </a:lnTo>
                  <a:lnTo>
                    <a:pt x="52" y="71"/>
                  </a:lnTo>
                  <a:lnTo>
                    <a:pt x="50" y="66"/>
                  </a:lnTo>
                  <a:lnTo>
                    <a:pt x="48" y="59"/>
                  </a:lnTo>
                  <a:lnTo>
                    <a:pt x="48" y="54"/>
                  </a:lnTo>
                  <a:lnTo>
                    <a:pt x="45" y="47"/>
                  </a:lnTo>
                  <a:lnTo>
                    <a:pt x="43" y="43"/>
                  </a:lnTo>
                  <a:lnTo>
                    <a:pt x="43" y="38"/>
                  </a:lnTo>
                  <a:lnTo>
                    <a:pt x="43" y="33"/>
                  </a:lnTo>
                  <a:lnTo>
                    <a:pt x="43" y="28"/>
                  </a:lnTo>
                  <a:lnTo>
                    <a:pt x="43" y="26"/>
                  </a:lnTo>
                  <a:lnTo>
                    <a:pt x="43" y="21"/>
                  </a:lnTo>
                  <a:lnTo>
                    <a:pt x="43" y="17"/>
                  </a:lnTo>
                  <a:lnTo>
                    <a:pt x="45" y="14"/>
                  </a:lnTo>
                  <a:lnTo>
                    <a:pt x="45" y="12"/>
                  </a:lnTo>
                  <a:lnTo>
                    <a:pt x="48" y="10"/>
                  </a:lnTo>
                  <a:lnTo>
                    <a:pt x="48" y="7"/>
                  </a:lnTo>
                  <a:lnTo>
                    <a:pt x="50" y="5"/>
                  </a:lnTo>
                  <a:lnTo>
                    <a:pt x="52" y="2"/>
                  </a:lnTo>
                  <a:lnTo>
                    <a:pt x="5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5" name="Freeform 3912"/>
            <p:cNvSpPr/>
            <p:nvPr/>
          </p:nvSpPr>
          <p:spPr bwMode="auto">
            <a:xfrm>
              <a:off x="2060575" y="4211637"/>
              <a:ext cx="71438" cy="107950"/>
            </a:xfrm>
            <a:custGeom>
              <a:avLst/>
              <a:gdLst>
                <a:gd name="T0" fmla="*/ 45 w 45"/>
                <a:gd name="T1" fmla="*/ 0 h 68"/>
                <a:gd name="T2" fmla="*/ 2 w 45"/>
                <a:gd name="T3" fmla="*/ 66 h 68"/>
                <a:gd name="T4" fmla="*/ 2 w 45"/>
                <a:gd name="T5" fmla="*/ 68 h 68"/>
                <a:gd name="T6" fmla="*/ 0 w 45"/>
                <a:gd name="T7" fmla="*/ 68 h 68"/>
                <a:gd name="T8" fmla="*/ 0 w 45"/>
                <a:gd name="T9" fmla="*/ 68 h 68"/>
                <a:gd name="T10" fmla="*/ 0 w 45"/>
                <a:gd name="T11" fmla="*/ 68 h 68"/>
                <a:gd name="T12" fmla="*/ 42 w 45"/>
                <a:gd name="T13" fmla="*/ 2 h 68"/>
                <a:gd name="T14" fmla="*/ 42 w 45"/>
                <a:gd name="T15" fmla="*/ 2 h 68"/>
                <a:gd name="T16" fmla="*/ 42 w 45"/>
                <a:gd name="T17" fmla="*/ 2 h 68"/>
                <a:gd name="T18" fmla="*/ 42 w 45"/>
                <a:gd name="T19" fmla="*/ 0 h 68"/>
                <a:gd name="T20" fmla="*/ 45 w 45"/>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8">
                  <a:moveTo>
                    <a:pt x="45" y="0"/>
                  </a:moveTo>
                  <a:lnTo>
                    <a:pt x="2" y="66"/>
                  </a:lnTo>
                  <a:lnTo>
                    <a:pt x="2" y="68"/>
                  </a:lnTo>
                  <a:lnTo>
                    <a:pt x="0" y="68"/>
                  </a:lnTo>
                  <a:lnTo>
                    <a:pt x="0" y="68"/>
                  </a:lnTo>
                  <a:lnTo>
                    <a:pt x="0" y="68"/>
                  </a:lnTo>
                  <a:lnTo>
                    <a:pt x="42" y="2"/>
                  </a:lnTo>
                  <a:lnTo>
                    <a:pt x="42" y="2"/>
                  </a:lnTo>
                  <a:lnTo>
                    <a:pt x="42" y="2"/>
                  </a:lnTo>
                  <a:lnTo>
                    <a:pt x="42" y="0"/>
                  </a:lnTo>
                  <a:lnTo>
                    <a:pt x="4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6" name="Freeform 3913"/>
            <p:cNvSpPr/>
            <p:nvPr/>
          </p:nvSpPr>
          <p:spPr bwMode="auto">
            <a:xfrm>
              <a:off x="2060575" y="4214812"/>
              <a:ext cx="104775" cy="134938"/>
            </a:xfrm>
            <a:custGeom>
              <a:avLst/>
              <a:gdLst>
                <a:gd name="T0" fmla="*/ 42 w 66"/>
                <a:gd name="T1" fmla="*/ 0 h 85"/>
                <a:gd name="T2" fmla="*/ 0 w 66"/>
                <a:gd name="T3" fmla="*/ 66 h 85"/>
                <a:gd name="T4" fmla="*/ 0 w 66"/>
                <a:gd name="T5" fmla="*/ 66 h 85"/>
                <a:gd name="T6" fmla="*/ 0 w 66"/>
                <a:gd name="T7" fmla="*/ 69 h 85"/>
                <a:gd name="T8" fmla="*/ 0 w 66"/>
                <a:gd name="T9" fmla="*/ 69 h 85"/>
                <a:gd name="T10" fmla="*/ 0 w 66"/>
                <a:gd name="T11" fmla="*/ 69 h 85"/>
                <a:gd name="T12" fmla="*/ 0 w 66"/>
                <a:gd name="T13" fmla="*/ 69 h 85"/>
                <a:gd name="T14" fmla="*/ 2 w 66"/>
                <a:gd name="T15" fmla="*/ 71 h 85"/>
                <a:gd name="T16" fmla="*/ 2 w 66"/>
                <a:gd name="T17" fmla="*/ 71 h 85"/>
                <a:gd name="T18" fmla="*/ 5 w 66"/>
                <a:gd name="T19" fmla="*/ 73 h 85"/>
                <a:gd name="T20" fmla="*/ 7 w 66"/>
                <a:gd name="T21" fmla="*/ 73 h 85"/>
                <a:gd name="T22" fmla="*/ 9 w 66"/>
                <a:gd name="T23" fmla="*/ 76 h 85"/>
                <a:gd name="T24" fmla="*/ 12 w 66"/>
                <a:gd name="T25" fmla="*/ 78 h 85"/>
                <a:gd name="T26" fmla="*/ 16 w 66"/>
                <a:gd name="T27" fmla="*/ 80 h 85"/>
                <a:gd name="T28" fmla="*/ 21 w 66"/>
                <a:gd name="T29" fmla="*/ 83 h 85"/>
                <a:gd name="T30" fmla="*/ 26 w 66"/>
                <a:gd name="T31" fmla="*/ 85 h 85"/>
                <a:gd name="T32" fmla="*/ 66 w 66"/>
                <a:gd name="T33" fmla="*/ 19 h 85"/>
                <a:gd name="T34" fmla="*/ 61 w 66"/>
                <a:gd name="T35" fmla="*/ 17 h 85"/>
                <a:gd name="T36" fmla="*/ 59 w 66"/>
                <a:gd name="T37" fmla="*/ 12 h 85"/>
                <a:gd name="T38" fmla="*/ 54 w 66"/>
                <a:gd name="T39" fmla="*/ 10 h 85"/>
                <a:gd name="T40" fmla="*/ 52 w 66"/>
                <a:gd name="T41" fmla="*/ 10 h 85"/>
                <a:gd name="T42" fmla="*/ 50 w 66"/>
                <a:gd name="T43" fmla="*/ 7 h 85"/>
                <a:gd name="T44" fmla="*/ 47 w 66"/>
                <a:gd name="T45" fmla="*/ 5 h 85"/>
                <a:gd name="T46" fmla="*/ 45 w 66"/>
                <a:gd name="T47" fmla="*/ 5 h 85"/>
                <a:gd name="T48" fmla="*/ 45 w 66"/>
                <a:gd name="T49" fmla="*/ 2 h 85"/>
                <a:gd name="T50" fmla="*/ 42 w 66"/>
                <a:gd name="T51" fmla="*/ 2 h 85"/>
                <a:gd name="T52" fmla="*/ 42 w 66"/>
                <a:gd name="T53" fmla="*/ 2 h 85"/>
                <a:gd name="T54" fmla="*/ 42 w 66"/>
                <a:gd name="T55" fmla="*/ 0 h 85"/>
                <a:gd name="T56" fmla="*/ 42 w 66"/>
                <a:gd name="T57" fmla="*/ 0 h 85"/>
                <a:gd name="T58" fmla="*/ 42 w 66"/>
                <a:gd name="T59" fmla="*/ 0 h 85"/>
                <a:gd name="T60" fmla="*/ 42 w 66"/>
                <a:gd name="T6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85">
                  <a:moveTo>
                    <a:pt x="42" y="0"/>
                  </a:moveTo>
                  <a:lnTo>
                    <a:pt x="0" y="66"/>
                  </a:lnTo>
                  <a:lnTo>
                    <a:pt x="0" y="66"/>
                  </a:lnTo>
                  <a:lnTo>
                    <a:pt x="0" y="69"/>
                  </a:lnTo>
                  <a:lnTo>
                    <a:pt x="0" y="69"/>
                  </a:lnTo>
                  <a:lnTo>
                    <a:pt x="0" y="69"/>
                  </a:lnTo>
                  <a:lnTo>
                    <a:pt x="0" y="69"/>
                  </a:lnTo>
                  <a:lnTo>
                    <a:pt x="2" y="71"/>
                  </a:lnTo>
                  <a:lnTo>
                    <a:pt x="2" y="71"/>
                  </a:lnTo>
                  <a:lnTo>
                    <a:pt x="5" y="73"/>
                  </a:lnTo>
                  <a:lnTo>
                    <a:pt x="7" y="73"/>
                  </a:lnTo>
                  <a:lnTo>
                    <a:pt x="9" y="76"/>
                  </a:lnTo>
                  <a:lnTo>
                    <a:pt x="12" y="78"/>
                  </a:lnTo>
                  <a:lnTo>
                    <a:pt x="16" y="80"/>
                  </a:lnTo>
                  <a:lnTo>
                    <a:pt x="21" y="83"/>
                  </a:lnTo>
                  <a:lnTo>
                    <a:pt x="26" y="85"/>
                  </a:lnTo>
                  <a:lnTo>
                    <a:pt x="66" y="19"/>
                  </a:lnTo>
                  <a:lnTo>
                    <a:pt x="61" y="17"/>
                  </a:lnTo>
                  <a:lnTo>
                    <a:pt x="59" y="12"/>
                  </a:lnTo>
                  <a:lnTo>
                    <a:pt x="54" y="10"/>
                  </a:lnTo>
                  <a:lnTo>
                    <a:pt x="52" y="10"/>
                  </a:lnTo>
                  <a:lnTo>
                    <a:pt x="50" y="7"/>
                  </a:lnTo>
                  <a:lnTo>
                    <a:pt x="47" y="5"/>
                  </a:lnTo>
                  <a:lnTo>
                    <a:pt x="45" y="5"/>
                  </a:lnTo>
                  <a:lnTo>
                    <a:pt x="45" y="2"/>
                  </a:lnTo>
                  <a:lnTo>
                    <a:pt x="42" y="2"/>
                  </a:lnTo>
                  <a:lnTo>
                    <a:pt x="42" y="2"/>
                  </a:lnTo>
                  <a:lnTo>
                    <a:pt x="42" y="0"/>
                  </a:lnTo>
                  <a:lnTo>
                    <a:pt x="42" y="0"/>
                  </a:lnTo>
                  <a:lnTo>
                    <a:pt x="42" y="0"/>
                  </a:lnTo>
                  <a:lnTo>
                    <a:pt x="42" y="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7" name="Freeform 3914"/>
            <p:cNvSpPr/>
            <p:nvPr/>
          </p:nvSpPr>
          <p:spPr bwMode="auto">
            <a:xfrm>
              <a:off x="2090738" y="4244975"/>
              <a:ext cx="138113" cy="368300"/>
            </a:xfrm>
            <a:custGeom>
              <a:avLst/>
              <a:gdLst>
                <a:gd name="T0" fmla="*/ 7 w 87"/>
                <a:gd name="T1" fmla="*/ 66 h 232"/>
                <a:gd name="T2" fmla="*/ 7 w 87"/>
                <a:gd name="T3" fmla="*/ 73 h 232"/>
                <a:gd name="T4" fmla="*/ 5 w 87"/>
                <a:gd name="T5" fmla="*/ 83 h 232"/>
                <a:gd name="T6" fmla="*/ 5 w 87"/>
                <a:gd name="T7" fmla="*/ 90 h 232"/>
                <a:gd name="T8" fmla="*/ 2 w 87"/>
                <a:gd name="T9" fmla="*/ 99 h 232"/>
                <a:gd name="T10" fmla="*/ 2 w 87"/>
                <a:gd name="T11" fmla="*/ 109 h 232"/>
                <a:gd name="T12" fmla="*/ 0 w 87"/>
                <a:gd name="T13" fmla="*/ 118 h 232"/>
                <a:gd name="T14" fmla="*/ 0 w 87"/>
                <a:gd name="T15" fmla="*/ 128 h 232"/>
                <a:gd name="T16" fmla="*/ 0 w 87"/>
                <a:gd name="T17" fmla="*/ 139 h 232"/>
                <a:gd name="T18" fmla="*/ 0 w 87"/>
                <a:gd name="T19" fmla="*/ 149 h 232"/>
                <a:gd name="T20" fmla="*/ 2 w 87"/>
                <a:gd name="T21" fmla="*/ 161 h 232"/>
                <a:gd name="T22" fmla="*/ 5 w 87"/>
                <a:gd name="T23" fmla="*/ 172 h 232"/>
                <a:gd name="T24" fmla="*/ 9 w 87"/>
                <a:gd name="T25" fmla="*/ 184 h 232"/>
                <a:gd name="T26" fmla="*/ 14 w 87"/>
                <a:gd name="T27" fmla="*/ 196 h 232"/>
                <a:gd name="T28" fmla="*/ 23 w 87"/>
                <a:gd name="T29" fmla="*/ 208 h 232"/>
                <a:gd name="T30" fmla="*/ 33 w 87"/>
                <a:gd name="T31" fmla="*/ 220 h 232"/>
                <a:gd name="T32" fmla="*/ 47 w 87"/>
                <a:gd name="T33" fmla="*/ 232 h 232"/>
                <a:gd name="T34" fmla="*/ 80 w 87"/>
                <a:gd name="T35" fmla="*/ 158 h 232"/>
                <a:gd name="T36" fmla="*/ 71 w 87"/>
                <a:gd name="T37" fmla="*/ 146 h 232"/>
                <a:gd name="T38" fmla="*/ 61 w 87"/>
                <a:gd name="T39" fmla="*/ 135 h 232"/>
                <a:gd name="T40" fmla="*/ 54 w 87"/>
                <a:gd name="T41" fmla="*/ 123 h 232"/>
                <a:gd name="T42" fmla="*/ 47 w 87"/>
                <a:gd name="T43" fmla="*/ 111 h 232"/>
                <a:gd name="T44" fmla="*/ 45 w 87"/>
                <a:gd name="T45" fmla="*/ 99 h 232"/>
                <a:gd name="T46" fmla="*/ 42 w 87"/>
                <a:gd name="T47" fmla="*/ 87 h 232"/>
                <a:gd name="T48" fmla="*/ 42 w 87"/>
                <a:gd name="T49" fmla="*/ 76 h 232"/>
                <a:gd name="T50" fmla="*/ 40 w 87"/>
                <a:gd name="T51" fmla="*/ 66 h 232"/>
                <a:gd name="T52" fmla="*/ 42 w 87"/>
                <a:gd name="T53" fmla="*/ 57 h 232"/>
                <a:gd name="T54" fmla="*/ 42 w 87"/>
                <a:gd name="T55" fmla="*/ 45 h 232"/>
                <a:gd name="T56" fmla="*/ 45 w 87"/>
                <a:gd name="T57" fmla="*/ 35 h 232"/>
                <a:gd name="T58" fmla="*/ 45 w 87"/>
                <a:gd name="T59" fmla="*/ 28 h 232"/>
                <a:gd name="T60" fmla="*/ 47 w 87"/>
                <a:gd name="T61" fmla="*/ 19 h 232"/>
                <a:gd name="T62" fmla="*/ 47 w 87"/>
                <a:gd name="T63" fmla="*/ 12 h 232"/>
                <a:gd name="T64" fmla="*/ 47 w 87"/>
                <a:gd name="T65" fmla="*/ 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232">
                  <a:moveTo>
                    <a:pt x="47" y="0"/>
                  </a:moveTo>
                  <a:lnTo>
                    <a:pt x="7" y="66"/>
                  </a:lnTo>
                  <a:lnTo>
                    <a:pt x="7" y="71"/>
                  </a:lnTo>
                  <a:lnTo>
                    <a:pt x="7" y="73"/>
                  </a:lnTo>
                  <a:lnTo>
                    <a:pt x="7" y="78"/>
                  </a:lnTo>
                  <a:lnTo>
                    <a:pt x="5" y="83"/>
                  </a:lnTo>
                  <a:lnTo>
                    <a:pt x="5" y="85"/>
                  </a:lnTo>
                  <a:lnTo>
                    <a:pt x="5" y="90"/>
                  </a:lnTo>
                  <a:lnTo>
                    <a:pt x="5" y="94"/>
                  </a:lnTo>
                  <a:lnTo>
                    <a:pt x="2" y="99"/>
                  </a:lnTo>
                  <a:lnTo>
                    <a:pt x="2" y="104"/>
                  </a:lnTo>
                  <a:lnTo>
                    <a:pt x="2" y="109"/>
                  </a:lnTo>
                  <a:lnTo>
                    <a:pt x="2" y="113"/>
                  </a:lnTo>
                  <a:lnTo>
                    <a:pt x="0" y="118"/>
                  </a:lnTo>
                  <a:lnTo>
                    <a:pt x="0" y="123"/>
                  </a:lnTo>
                  <a:lnTo>
                    <a:pt x="0" y="128"/>
                  </a:lnTo>
                  <a:lnTo>
                    <a:pt x="0" y="132"/>
                  </a:lnTo>
                  <a:lnTo>
                    <a:pt x="0" y="139"/>
                  </a:lnTo>
                  <a:lnTo>
                    <a:pt x="0" y="144"/>
                  </a:lnTo>
                  <a:lnTo>
                    <a:pt x="0" y="149"/>
                  </a:lnTo>
                  <a:lnTo>
                    <a:pt x="0" y="156"/>
                  </a:lnTo>
                  <a:lnTo>
                    <a:pt x="2" y="161"/>
                  </a:lnTo>
                  <a:lnTo>
                    <a:pt x="2" y="165"/>
                  </a:lnTo>
                  <a:lnTo>
                    <a:pt x="5" y="172"/>
                  </a:lnTo>
                  <a:lnTo>
                    <a:pt x="7" y="177"/>
                  </a:lnTo>
                  <a:lnTo>
                    <a:pt x="9" y="184"/>
                  </a:lnTo>
                  <a:lnTo>
                    <a:pt x="12" y="189"/>
                  </a:lnTo>
                  <a:lnTo>
                    <a:pt x="14" y="196"/>
                  </a:lnTo>
                  <a:lnTo>
                    <a:pt x="19" y="201"/>
                  </a:lnTo>
                  <a:lnTo>
                    <a:pt x="23" y="208"/>
                  </a:lnTo>
                  <a:lnTo>
                    <a:pt x="28" y="213"/>
                  </a:lnTo>
                  <a:lnTo>
                    <a:pt x="33" y="220"/>
                  </a:lnTo>
                  <a:lnTo>
                    <a:pt x="40" y="224"/>
                  </a:lnTo>
                  <a:lnTo>
                    <a:pt x="47" y="232"/>
                  </a:lnTo>
                  <a:lnTo>
                    <a:pt x="87" y="163"/>
                  </a:lnTo>
                  <a:lnTo>
                    <a:pt x="80" y="158"/>
                  </a:lnTo>
                  <a:lnTo>
                    <a:pt x="75" y="151"/>
                  </a:lnTo>
                  <a:lnTo>
                    <a:pt x="71" y="146"/>
                  </a:lnTo>
                  <a:lnTo>
                    <a:pt x="66" y="139"/>
                  </a:lnTo>
                  <a:lnTo>
                    <a:pt x="61" y="135"/>
                  </a:lnTo>
                  <a:lnTo>
                    <a:pt x="57" y="128"/>
                  </a:lnTo>
                  <a:lnTo>
                    <a:pt x="54" y="123"/>
                  </a:lnTo>
                  <a:lnTo>
                    <a:pt x="52" y="116"/>
                  </a:lnTo>
                  <a:lnTo>
                    <a:pt x="47" y="111"/>
                  </a:lnTo>
                  <a:lnTo>
                    <a:pt x="47" y="104"/>
                  </a:lnTo>
                  <a:lnTo>
                    <a:pt x="45" y="99"/>
                  </a:lnTo>
                  <a:lnTo>
                    <a:pt x="42" y="94"/>
                  </a:lnTo>
                  <a:lnTo>
                    <a:pt x="42" y="87"/>
                  </a:lnTo>
                  <a:lnTo>
                    <a:pt x="42" y="83"/>
                  </a:lnTo>
                  <a:lnTo>
                    <a:pt x="42" y="76"/>
                  </a:lnTo>
                  <a:lnTo>
                    <a:pt x="40" y="71"/>
                  </a:lnTo>
                  <a:lnTo>
                    <a:pt x="40" y="66"/>
                  </a:lnTo>
                  <a:lnTo>
                    <a:pt x="42" y="61"/>
                  </a:lnTo>
                  <a:lnTo>
                    <a:pt x="42" y="57"/>
                  </a:lnTo>
                  <a:lnTo>
                    <a:pt x="42" y="50"/>
                  </a:lnTo>
                  <a:lnTo>
                    <a:pt x="42" y="45"/>
                  </a:lnTo>
                  <a:lnTo>
                    <a:pt x="42" y="40"/>
                  </a:lnTo>
                  <a:lnTo>
                    <a:pt x="45" y="35"/>
                  </a:lnTo>
                  <a:lnTo>
                    <a:pt x="45" y="31"/>
                  </a:lnTo>
                  <a:lnTo>
                    <a:pt x="45" y="28"/>
                  </a:lnTo>
                  <a:lnTo>
                    <a:pt x="47" y="24"/>
                  </a:lnTo>
                  <a:lnTo>
                    <a:pt x="47" y="19"/>
                  </a:lnTo>
                  <a:lnTo>
                    <a:pt x="47" y="14"/>
                  </a:lnTo>
                  <a:lnTo>
                    <a:pt x="47" y="12"/>
                  </a:lnTo>
                  <a:lnTo>
                    <a:pt x="47" y="7"/>
                  </a:lnTo>
                  <a:lnTo>
                    <a:pt x="47" y="2"/>
                  </a:lnTo>
                  <a:lnTo>
                    <a:pt x="47"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8" name="Freeform 3915"/>
            <p:cNvSpPr/>
            <p:nvPr/>
          </p:nvSpPr>
          <p:spPr bwMode="auto">
            <a:xfrm>
              <a:off x="2085975" y="3617912"/>
              <a:ext cx="2001838" cy="896938"/>
            </a:xfrm>
            <a:custGeom>
              <a:avLst/>
              <a:gdLst>
                <a:gd name="T0" fmla="*/ 44 w 533"/>
                <a:gd name="T1" fmla="*/ 238 h 239"/>
                <a:gd name="T2" fmla="*/ 55 w 533"/>
                <a:gd name="T3" fmla="*/ 239 h 239"/>
                <a:gd name="T4" fmla="*/ 67 w 533"/>
                <a:gd name="T5" fmla="*/ 238 h 239"/>
                <a:gd name="T6" fmla="*/ 80 w 533"/>
                <a:gd name="T7" fmla="*/ 237 h 239"/>
                <a:gd name="T8" fmla="*/ 94 w 533"/>
                <a:gd name="T9" fmla="*/ 236 h 239"/>
                <a:gd name="T10" fmla="*/ 108 w 533"/>
                <a:gd name="T11" fmla="*/ 236 h 239"/>
                <a:gd name="T12" fmla="*/ 136 w 533"/>
                <a:gd name="T13" fmla="*/ 237 h 239"/>
                <a:gd name="T14" fmla="*/ 184 w 533"/>
                <a:gd name="T15" fmla="*/ 239 h 239"/>
                <a:gd name="T16" fmla="*/ 227 w 533"/>
                <a:gd name="T17" fmla="*/ 239 h 239"/>
                <a:gd name="T18" fmla="*/ 270 w 533"/>
                <a:gd name="T19" fmla="*/ 238 h 239"/>
                <a:gd name="T20" fmla="*/ 312 w 533"/>
                <a:gd name="T21" fmla="*/ 236 h 239"/>
                <a:gd name="T22" fmla="*/ 356 w 533"/>
                <a:gd name="T23" fmla="*/ 234 h 239"/>
                <a:gd name="T24" fmla="*/ 404 w 533"/>
                <a:gd name="T25" fmla="*/ 231 h 239"/>
                <a:gd name="T26" fmla="*/ 444 w 533"/>
                <a:gd name="T27" fmla="*/ 0 h 239"/>
                <a:gd name="T28" fmla="*/ 424 w 533"/>
                <a:gd name="T29" fmla="*/ 3 h 239"/>
                <a:gd name="T30" fmla="*/ 384 w 533"/>
                <a:gd name="T31" fmla="*/ 6 h 239"/>
                <a:gd name="T32" fmla="*/ 331 w 533"/>
                <a:gd name="T33" fmla="*/ 9 h 239"/>
                <a:gd name="T34" fmla="*/ 275 w 533"/>
                <a:gd name="T35" fmla="*/ 11 h 239"/>
                <a:gd name="T36" fmla="*/ 225 w 533"/>
                <a:gd name="T37" fmla="*/ 13 h 239"/>
                <a:gd name="T38" fmla="*/ 191 w 533"/>
                <a:gd name="T39" fmla="*/ 13 h 239"/>
                <a:gd name="T40" fmla="*/ 179 w 533"/>
                <a:gd name="T41" fmla="*/ 12 h 239"/>
                <a:gd name="T42" fmla="*/ 161 w 533"/>
                <a:gd name="T43" fmla="*/ 10 h 239"/>
                <a:gd name="T44" fmla="*/ 132 w 533"/>
                <a:gd name="T45" fmla="*/ 9 h 239"/>
                <a:gd name="T46" fmla="*/ 100 w 533"/>
                <a:gd name="T47" fmla="*/ 8 h 239"/>
                <a:gd name="T48" fmla="*/ 69 w 533"/>
                <a:gd name="T49" fmla="*/ 7 h 239"/>
                <a:gd name="T50" fmla="*/ 46 w 533"/>
                <a:gd name="T51" fmla="*/ 6 h 239"/>
                <a:gd name="T52" fmla="*/ 37 w 533"/>
                <a:gd name="T53" fmla="*/ 6 h 239"/>
                <a:gd name="T54" fmla="*/ 33 w 533"/>
                <a:gd name="T55" fmla="*/ 8 h 239"/>
                <a:gd name="T56" fmla="*/ 29 w 533"/>
                <a:gd name="T57" fmla="*/ 10 h 239"/>
                <a:gd name="T58" fmla="*/ 26 w 533"/>
                <a:gd name="T59" fmla="*/ 12 h 239"/>
                <a:gd name="T60" fmla="*/ 24 w 533"/>
                <a:gd name="T61" fmla="*/ 14 h 239"/>
                <a:gd name="T62" fmla="*/ 21 w 533"/>
                <a:gd name="T63" fmla="*/ 17 h 239"/>
                <a:gd name="T64" fmla="*/ 19 w 533"/>
                <a:gd name="T65" fmla="*/ 22 h 239"/>
                <a:gd name="T66" fmla="*/ 15 w 533"/>
                <a:gd name="T67" fmla="*/ 28 h 239"/>
                <a:gd name="T68" fmla="*/ 10 w 533"/>
                <a:gd name="T69" fmla="*/ 39 h 239"/>
                <a:gd name="T70" fmla="*/ 5 w 533"/>
                <a:gd name="T71" fmla="*/ 54 h 239"/>
                <a:gd name="T72" fmla="*/ 1 w 533"/>
                <a:gd name="T73" fmla="*/ 71 h 239"/>
                <a:gd name="T74" fmla="*/ 1 w 533"/>
                <a:gd name="T75" fmla="*/ 87 h 239"/>
                <a:gd name="T76" fmla="*/ 5 w 533"/>
                <a:gd name="T77" fmla="*/ 100 h 239"/>
                <a:gd name="T78" fmla="*/ 14 w 533"/>
                <a:gd name="T79" fmla="*/ 106 h 239"/>
                <a:gd name="T80" fmla="*/ 15 w 533"/>
                <a:gd name="T81" fmla="*/ 108 h 239"/>
                <a:gd name="T82" fmla="*/ 13 w 533"/>
                <a:gd name="T83" fmla="*/ 110 h 239"/>
                <a:gd name="T84" fmla="*/ 10 w 533"/>
                <a:gd name="T85" fmla="*/ 114 h 239"/>
                <a:gd name="T86" fmla="*/ 6 w 533"/>
                <a:gd name="T87" fmla="*/ 119 h 239"/>
                <a:gd name="T88" fmla="*/ 5 w 533"/>
                <a:gd name="T89" fmla="*/ 127 h 239"/>
                <a:gd name="T90" fmla="*/ 7 w 533"/>
                <a:gd name="T91" fmla="*/ 137 h 239"/>
                <a:gd name="T92" fmla="*/ 10 w 533"/>
                <a:gd name="T93" fmla="*/ 148 h 239"/>
                <a:gd name="T94" fmla="*/ 11 w 533"/>
                <a:gd name="T95" fmla="*/ 155 h 239"/>
                <a:gd name="T96" fmla="*/ 10 w 533"/>
                <a:gd name="T97" fmla="*/ 158 h 239"/>
                <a:gd name="T98" fmla="*/ 9 w 533"/>
                <a:gd name="T99" fmla="*/ 159 h 239"/>
                <a:gd name="T100" fmla="*/ 10 w 533"/>
                <a:gd name="T101" fmla="*/ 160 h 239"/>
                <a:gd name="T102" fmla="*/ 14 w 533"/>
                <a:gd name="T103" fmla="*/ 163 h 239"/>
                <a:gd name="T104" fmla="*/ 20 w 533"/>
                <a:gd name="T105" fmla="*/ 170 h 239"/>
                <a:gd name="T106" fmla="*/ 19 w 533"/>
                <a:gd name="T107" fmla="*/ 179 h 239"/>
                <a:gd name="T108" fmla="*/ 17 w 533"/>
                <a:gd name="T109" fmla="*/ 189 h 239"/>
                <a:gd name="T110" fmla="*/ 17 w 533"/>
                <a:gd name="T111" fmla="*/ 200 h 239"/>
                <a:gd name="T112" fmla="*/ 19 w 533"/>
                <a:gd name="T113" fmla="*/ 212 h 239"/>
                <a:gd name="T114" fmla="*/ 25 w 533"/>
                <a:gd name="T115" fmla="*/ 225 h 239"/>
                <a:gd name="T116" fmla="*/ 37 w 533"/>
                <a:gd name="T11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3" h="239">
                  <a:moveTo>
                    <a:pt x="37" y="237"/>
                  </a:moveTo>
                  <a:cubicBezTo>
                    <a:pt x="39" y="238"/>
                    <a:pt x="39" y="238"/>
                    <a:pt x="39" y="238"/>
                  </a:cubicBezTo>
                  <a:cubicBezTo>
                    <a:pt x="40" y="238"/>
                    <a:pt x="40" y="238"/>
                    <a:pt x="40" y="238"/>
                  </a:cubicBezTo>
                  <a:cubicBezTo>
                    <a:pt x="42" y="238"/>
                    <a:pt x="42" y="238"/>
                    <a:pt x="42" y="238"/>
                  </a:cubicBezTo>
                  <a:cubicBezTo>
                    <a:pt x="44" y="238"/>
                    <a:pt x="44" y="238"/>
                    <a:pt x="44" y="238"/>
                  </a:cubicBezTo>
                  <a:cubicBezTo>
                    <a:pt x="46" y="239"/>
                    <a:pt x="46" y="239"/>
                    <a:pt x="46" y="239"/>
                  </a:cubicBezTo>
                  <a:cubicBezTo>
                    <a:pt x="48" y="239"/>
                    <a:pt x="48" y="239"/>
                    <a:pt x="48" y="239"/>
                  </a:cubicBezTo>
                  <a:cubicBezTo>
                    <a:pt x="51" y="239"/>
                    <a:pt x="51" y="239"/>
                    <a:pt x="51" y="239"/>
                  </a:cubicBezTo>
                  <a:cubicBezTo>
                    <a:pt x="53" y="239"/>
                    <a:pt x="53" y="239"/>
                    <a:pt x="53" y="239"/>
                  </a:cubicBezTo>
                  <a:cubicBezTo>
                    <a:pt x="55" y="239"/>
                    <a:pt x="55" y="239"/>
                    <a:pt x="55" y="239"/>
                  </a:cubicBezTo>
                  <a:cubicBezTo>
                    <a:pt x="57" y="239"/>
                    <a:pt x="57" y="239"/>
                    <a:pt x="57" y="239"/>
                  </a:cubicBezTo>
                  <a:cubicBezTo>
                    <a:pt x="60" y="238"/>
                    <a:pt x="60" y="238"/>
                    <a:pt x="60" y="238"/>
                  </a:cubicBezTo>
                  <a:cubicBezTo>
                    <a:pt x="62" y="238"/>
                    <a:pt x="62" y="238"/>
                    <a:pt x="62" y="238"/>
                  </a:cubicBezTo>
                  <a:cubicBezTo>
                    <a:pt x="65" y="238"/>
                    <a:pt x="65" y="238"/>
                    <a:pt x="65" y="238"/>
                  </a:cubicBezTo>
                  <a:cubicBezTo>
                    <a:pt x="67" y="238"/>
                    <a:pt x="67" y="238"/>
                    <a:pt x="67" y="238"/>
                  </a:cubicBezTo>
                  <a:cubicBezTo>
                    <a:pt x="70" y="238"/>
                    <a:pt x="70" y="238"/>
                    <a:pt x="70" y="238"/>
                  </a:cubicBezTo>
                  <a:cubicBezTo>
                    <a:pt x="72" y="238"/>
                    <a:pt x="72" y="238"/>
                    <a:pt x="72" y="238"/>
                  </a:cubicBezTo>
                  <a:cubicBezTo>
                    <a:pt x="75" y="237"/>
                    <a:pt x="75" y="237"/>
                    <a:pt x="75" y="237"/>
                  </a:cubicBezTo>
                  <a:cubicBezTo>
                    <a:pt x="77" y="237"/>
                    <a:pt x="77" y="237"/>
                    <a:pt x="77" y="237"/>
                  </a:cubicBezTo>
                  <a:cubicBezTo>
                    <a:pt x="80" y="237"/>
                    <a:pt x="80" y="237"/>
                    <a:pt x="80" y="237"/>
                  </a:cubicBezTo>
                  <a:cubicBezTo>
                    <a:pt x="83" y="237"/>
                    <a:pt x="83" y="237"/>
                    <a:pt x="83" y="237"/>
                  </a:cubicBezTo>
                  <a:cubicBezTo>
                    <a:pt x="85" y="236"/>
                    <a:pt x="85" y="236"/>
                    <a:pt x="85" y="236"/>
                  </a:cubicBezTo>
                  <a:cubicBezTo>
                    <a:pt x="88" y="236"/>
                    <a:pt x="88" y="236"/>
                    <a:pt x="88" y="236"/>
                  </a:cubicBezTo>
                  <a:cubicBezTo>
                    <a:pt x="91" y="236"/>
                    <a:pt x="91" y="236"/>
                    <a:pt x="91" y="236"/>
                  </a:cubicBezTo>
                  <a:cubicBezTo>
                    <a:pt x="94" y="236"/>
                    <a:pt x="94" y="236"/>
                    <a:pt x="94" y="236"/>
                  </a:cubicBezTo>
                  <a:cubicBezTo>
                    <a:pt x="96" y="236"/>
                    <a:pt x="96" y="236"/>
                    <a:pt x="96" y="236"/>
                  </a:cubicBezTo>
                  <a:cubicBezTo>
                    <a:pt x="99" y="236"/>
                    <a:pt x="99" y="236"/>
                    <a:pt x="99" y="236"/>
                  </a:cubicBezTo>
                  <a:cubicBezTo>
                    <a:pt x="102" y="236"/>
                    <a:pt x="102" y="236"/>
                    <a:pt x="102" y="236"/>
                  </a:cubicBezTo>
                  <a:cubicBezTo>
                    <a:pt x="105" y="236"/>
                    <a:pt x="105" y="236"/>
                    <a:pt x="105" y="236"/>
                  </a:cubicBezTo>
                  <a:cubicBezTo>
                    <a:pt x="108" y="236"/>
                    <a:pt x="108" y="236"/>
                    <a:pt x="108" y="236"/>
                  </a:cubicBezTo>
                  <a:cubicBezTo>
                    <a:pt x="111" y="236"/>
                    <a:pt x="111" y="236"/>
                    <a:pt x="111" y="236"/>
                  </a:cubicBezTo>
                  <a:cubicBezTo>
                    <a:pt x="113" y="236"/>
                    <a:pt x="113" y="236"/>
                    <a:pt x="113" y="236"/>
                  </a:cubicBezTo>
                  <a:cubicBezTo>
                    <a:pt x="116" y="236"/>
                    <a:pt x="116" y="236"/>
                    <a:pt x="116" y="236"/>
                  </a:cubicBezTo>
                  <a:cubicBezTo>
                    <a:pt x="126" y="237"/>
                    <a:pt x="126" y="237"/>
                    <a:pt x="126" y="237"/>
                  </a:cubicBezTo>
                  <a:cubicBezTo>
                    <a:pt x="136" y="237"/>
                    <a:pt x="136" y="237"/>
                    <a:pt x="136" y="237"/>
                  </a:cubicBezTo>
                  <a:cubicBezTo>
                    <a:pt x="146" y="238"/>
                    <a:pt x="146" y="238"/>
                    <a:pt x="146" y="238"/>
                  </a:cubicBezTo>
                  <a:cubicBezTo>
                    <a:pt x="156" y="238"/>
                    <a:pt x="156" y="238"/>
                    <a:pt x="156" y="238"/>
                  </a:cubicBezTo>
                  <a:cubicBezTo>
                    <a:pt x="165" y="239"/>
                    <a:pt x="165" y="239"/>
                    <a:pt x="165" y="239"/>
                  </a:cubicBezTo>
                  <a:cubicBezTo>
                    <a:pt x="175" y="239"/>
                    <a:pt x="175" y="239"/>
                    <a:pt x="175" y="239"/>
                  </a:cubicBezTo>
                  <a:cubicBezTo>
                    <a:pt x="184" y="239"/>
                    <a:pt x="184" y="239"/>
                    <a:pt x="184" y="239"/>
                  </a:cubicBezTo>
                  <a:cubicBezTo>
                    <a:pt x="193" y="239"/>
                    <a:pt x="193" y="239"/>
                    <a:pt x="193" y="239"/>
                  </a:cubicBezTo>
                  <a:cubicBezTo>
                    <a:pt x="202" y="239"/>
                    <a:pt x="202" y="239"/>
                    <a:pt x="202" y="239"/>
                  </a:cubicBezTo>
                  <a:cubicBezTo>
                    <a:pt x="210" y="239"/>
                    <a:pt x="210" y="239"/>
                    <a:pt x="210" y="239"/>
                  </a:cubicBezTo>
                  <a:cubicBezTo>
                    <a:pt x="219" y="239"/>
                    <a:pt x="219" y="239"/>
                    <a:pt x="219" y="239"/>
                  </a:cubicBezTo>
                  <a:cubicBezTo>
                    <a:pt x="227" y="239"/>
                    <a:pt x="227" y="239"/>
                    <a:pt x="227" y="239"/>
                  </a:cubicBezTo>
                  <a:cubicBezTo>
                    <a:pt x="236" y="239"/>
                    <a:pt x="236" y="239"/>
                    <a:pt x="236" y="239"/>
                  </a:cubicBezTo>
                  <a:cubicBezTo>
                    <a:pt x="244" y="239"/>
                    <a:pt x="244" y="239"/>
                    <a:pt x="244" y="239"/>
                  </a:cubicBezTo>
                  <a:cubicBezTo>
                    <a:pt x="253" y="239"/>
                    <a:pt x="253" y="239"/>
                    <a:pt x="253" y="239"/>
                  </a:cubicBezTo>
                  <a:cubicBezTo>
                    <a:pt x="261" y="239"/>
                    <a:pt x="261" y="239"/>
                    <a:pt x="261" y="239"/>
                  </a:cubicBezTo>
                  <a:cubicBezTo>
                    <a:pt x="270" y="238"/>
                    <a:pt x="270" y="238"/>
                    <a:pt x="270" y="238"/>
                  </a:cubicBezTo>
                  <a:cubicBezTo>
                    <a:pt x="278" y="238"/>
                    <a:pt x="278" y="238"/>
                    <a:pt x="278" y="238"/>
                  </a:cubicBezTo>
                  <a:cubicBezTo>
                    <a:pt x="286" y="238"/>
                    <a:pt x="286" y="238"/>
                    <a:pt x="286" y="238"/>
                  </a:cubicBezTo>
                  <a:cubicBezTo>
                    <a:pt x="295" y="237"/>
                    <a:pt x="295" y="237"/>
                    <a:pt x="295" y="237"/>
                  </a:cubicBezTo>
                  <a:cubicBezTo>
                    <a:pt x="303" y="237"/>
                    <a:pt x="303" y="237"/>
                    <a:pt x="303" y="237"/>
                  </a:cubicBezTo>
                  <a:cubicBezTo>
                    <a:pt x="312" y="236"/>
                    <a:pt x="312" y="236"/>
                    <a:pt x="312" y="236"/>
                  </a:cubicBezTo>
                  <a:cubicBezTo>
                    <a:pt x="320" y="236"/>
                    <a:pt x="320" y="236"/>
                    <a:pt x="320" y="236"/>
                  </a:cubicBezTo>
                  <a:cubicBezTo>
                    <a:pt x="329" y="235"/>
                    <a:pt x="329" y="235"/>
                    <a:pt x="329" y="235"/>
                  </a:cubicBezTo>
                  <a:cubicBezTo>
                    <a:pt x="338" y="235"/>
                    <a:pt x="338" y="235"/>
                    <a:pt x="338" y="235"/>
                  </a:cubicBezTo>
                  <a:cubicBezTo>
                    <a:pt x="347" y="234"/>
                    <a:pt x="347" y="234"/>
                    <a:pt x="347" y="234"/>
                  </a:cubicBezTo>
                  <a:cubicBezTo>
                    <a:pt x="356" y="234"/>
                    <a:pt x="356" y="234"/>
                    <a:pt x="356" y="234"/>
                  </a:cubicBezTo>
                  <a:cubicBezTo>
                    <a:pt x="365" y="233"/>
                    <a:pt x="365" y="233"/>
                    <a:pt x="365" y="233"/>
                  </a:cubicBezTo>
                  <a:cubicBezTo>
                    <a:pt x="375" y="233"/>
                    <a:pt x="375" y="233"/>
                    <a:pt x="375" y="233"/>
                  </a:cubicBezTo>
                  <a:cubicBezTo>
                    <a:pt x="384" y="232"/>
                    <a:pt x="384" y="232"/>
                    <a:pt x="384" y="232"/>
                  </a:cubicBezTo>
                  <a:cubicBezTo>
                    <a:pt x="394" y="232"/>
                    <a:pt x="394" y="232"/>
                    <a:pt x="394" y="232"/>
                  </a:cubicBezTo>
                  <a:cubicBezTo>
                    <a:pt x="404" y="231"/>
                    <a:pt x="404" y="231"/>
                    <a:pt x="404" y="231"/>
                  </a:cubicBezTo>
                  <a:cubicBezTo>
                    <a:pt x="427" y="230"/>
                    <a:pt x="464" y="228"/>
                    <a:pt x="485" y="219"/>
                  </a:cubicBezTo>
                  <a:cubicBezTo>
                    <a:pt x="533" y="178"/>
                    <a:pt x="472" y="66"/>
                    <a:pt x="453" y="2"/>
                  </a:cubicBezTo>
                  <a:cubicBezTo>
                    <a:pt x="449" y="1"/>
                    <a:pt x="449" y="1"/>
                    <a:pt x="449" y="1"/>
                  </a:cubicBezTo>
                  <a:cubicBezTo>
                    <a:pt x="446" y="0"/>
                    <a:pt x="446" y="0"/>
                    <a:pt x="446" y="0"/>
                  </a:cubicBezTo>
                  <a:cubicBezTo>
                    <a:pt x="444" y="0"/>
                    <a:pt x="444" y="0"/>
                    <a:pt x="444" y="0"/>
                  </a:cubicBezTo>
                  <a:cubicBezTo>
                    <a:pt x="441" y="0"/>
                    <a:pt x="441" y="0"/>
                    <a:pt x="441" y="0"/>
                  </a:cubicBezTo>
                  <a:cubicBezTo>
                    <a:pt x="439" y="1"/>
                    <a:pt x="439" y="1"/>
                    <a:pt x="439" y="1"/>
                  </a:cubicBezTo>
                  <a:cubicBezTo>
                    <a:pt x="435" y="1"/>
                    <a:pt x="435" y="1"/>
                    <a:pt x="435" y="1"/>
                  </a:cubicBezTo>
                  <a:cubicBezTo>
                    <a:pt x="430" y="2"/>
                    <a:pt x="430" y="2"/>
                    <a:pt x="430" y="2"/>
                  </a:cubicBezTo>
                  <a:cubicBezTo>
                    <a:pt x="424" y="3"/>
                    <a:pt x="424" y="3"/>
                    <a:pt x="424" y="3"/>
                  </a:cubicBezTo>
                  <a:cubicBezTo>
                    <a:pt x="418" y="3"/>
                    <a:pt x="418" y="3"/>
                    <a:pt x="418" y="3"/>
                  </a:cubicBezTo>
                  <a:cubicBezTo>
                    <a:pt x="410" y="4"/>
                    <a:pt x="410" y="4"/>
                    <a:pt x="410" y="4"/>
                  </a:cubicBezTo>
                  <a:cubicBezTo>
                    <a:pt x="402" y="5"/>
                    <a:pt x="402" y="5"/>
                    <a:pt x="402" y="5"/>
                  </a:cubicBezTo>
                  <a:cubicBezTo>
                    <a:pt x="393" y="5"/>
                    <a:pt x="393" y="5"/>
                    <a:pt x="393" y="5"/>
                  </a:cubicBezTo>
                  <a:cubicBezTo>
                    <a:pt x="384" y="6"/>
                    <a:pt x="384" y="6"/>
                    <a:pt x="384" y="6"/>
                  </a:cubicBezTo>
                  <a:cubicBezTo>
                    <a:pt x="374" y="6"/>
                    <a:pt x="374" y="6"/>
                    <a:pt x="374" y="6"/>
                  </a:cubicBezTo>
                  <a:cubicBezTo>
                    <a:pt x="364" y="7"/>
                    <a:pt x="364" y="7"/>
                    <a:pt x="364" y="7"/>
                  </a:cubicBezTo>
                  <a:cubicBezTo>
                    <a:pt x="353" y="8"/>
                    <a:pt x="353" y="8"/>
                    <a:pt x="353" y="8"/>
                  </a:cubicBezTo>
                  <a:cubicBezTo>
                    <a:pt x="342" y="8"/>
                    <a:pt x="342" y="8"/>
                    <a:pt x="342" y="8"/>
                  </a:cubicBezTo>
                  <a:cubicBezTo>
                    <a:pt x="331" y="9"/>
                    <a:pt x="331" y="9"/>
                    <a:pt x="331" y="9"/>
                  </a:cubicBezTo>
                  <a:cubicBezTo>
                    <a:pt x="320" y="9"/>
                    <a:pt x="320" y="9"/>
                    <a:pt x="320" y="9"/>
                  </a:cubicBezTo>
                  <a:cubicBezTo>
                    <a:pt x="309" y="10"/>
                    <a:pt x="309" y="10"/>
                    <a:pt x="309" y="10"/>
                  </a:cubicBezTo>
                  <a:cubicBezTo>
                    <a:pt x="297" y="10"/>
                    <a:pt x="297" y="10"/>
                    <a:pt x="297" y="10"/>
                  </a:cubicBezTo>
                  <a:cubicBezTo>
                    <a:pt x="286" y="11"/>
                    <a:pt x="286" y="11"/>
                    <a:pt x="286" y="11"/>
                  </a:cubicBezTo>
                  <a:cubicBezTo>
                    <a:pt x="275" y="11"/>
                    <a:pt x="275" y="11"/>
                    <a:pt x="275" y="11"/>
                  </a:cubicBezTo>
                  <a:cubicBezTo>
                    <a:pt x="264" y="12"/>
                    <a:pt x="264" y="12"/>
                    <a:pt x="264" y="12"/>
                  </a:cubicBezTo>
                  <a:cubicBezTo>
                    <a:pt x="254" y="12"/>
                    <a:pt x="254" y="12"/>
                    <a:pt x="254" y="12"/>
                  </a:cubicBezTo>
                  <a:cubicBezTo>
                    <a:pt x="244" y="12"/>
                    <a:pt x="244" y="12"/>
                    <a:pt x="244" y="12"/>
                  </a:cubicBezTo>
                  <a:cubicBezTo>
                    <a:pt x="234" y="13"/>
                    <a:pt x="234" y="13"/>
                    <a:pt x="234" y="13"/>
                  </a:cubicBezTo>
                  <a:cubicBezTo>
                    <a:pt x="225" y="13"/>
                    <a:pt x="225" y="13"/>
                    <a:pt x="225" y="13"/>
                  </a:cubicBezTo>
                  <a:cubicBezTo>
                    <a:pt x="217" y="13"/>
                    <a:pt x="217" y="13"/>
                    <a:pt x="217" y="13"/>
                  </a:cubicBezTo>
                  <a:cubicBezTo>
                    <a:pt x="209" y="13"/>
                    <a:pt x="209" y="13"/>
                    <a:pt x="209" y="13"/>
                  </a:cubicBezTo>
                  <a:cubicBezTo>
                    <a:pt x="202" y="13"/>
                    <a:pt x="202" y="13"/>
                    <a:pt x="202" y="13"/>
                  </a:cubicBezTo>
                  <a:cubicBezTo>
                    <a:pt x="196" y="13"/>
                    <a:pt x="196" y="13"/>
                    <a:pt x="196" y="13"/>
                  </a:cubicBezTo>
                  <a:cubicBezTo>
                    <a:pt x="191" y="13"/>
                    <a:pt x="191" y="13"/>
                    <a:pt x="191" y="13"/>
                  </a:cubicBezTo>
                  <a:cubicBezTo>
                    <a:pt x="187" y="13"/>
                    <a:pt x="187" y="13"/>
                    <a:pt x="187" y="13"/>
                  </a:cubicBezTo>
                  <a:cubicBezTo>
                    <a:pt x="184" y="12"/>
                    <a:pt x="184" y="12"/>
                    <a:pt x="184" y="12"/>
                  </a:cubicBezTo>
                  <a:cubicBezTo>
                    <a:pt x="182" y="12"/>
                    <a:pt x="182" y="12"/>
                    <a:pt x="182" y="12"/>
                  </a:cubicBezTo>
                  <a:cubicBezTo>
                    <a:pt x="181" y="12"/>
                    <a:pt x="181" y="12"/>
                    <a:pt x="181" y="12"/>
                  </a:cubicBezTo>
                  <a:cubicBezTo>
                    <a:pt x="179" y="12"/>
                    <a:pt x="179" y="12"/>
                    <a:pt x="179" y="12"/>
                  </a:cubicBezTo>
                  <a:cubicBezTo>
                    <a:pt x="176" y="11"/>
                    <a:pt x="176" y="11"/>
                    <a:pt x="176" y="11"/>
                  </a:cubicBezTo>
                  <a:cubicBezTo>
                    <a:pt x="173" y="11"/>
                    <a:pt x="173" y="11"/>
                    <a:pt x="173" y="11"/>
                  </a:cubicBezTo>
                  <a:cubicBezTo>
                    <a:pt x="169" y="11"/>
                    <a:pt x="169" y="11"/>
                    <a:pt x="169" y="11"/>
                  </a:cubicBezTo>
                  <a:cubicBezTo>
                    <a:pt x="165" y="11"/>
                    <a:pt x="165" y="11"/>
                    <a:pt x="165" y="11"/>
                  </a:cubicBezTo>
                  <a:cubicBezTo>
                    <a:pt x="161" y="10"/>
                    <a:pt x="161" y="10"/>
                    <a:pt x="161" y="10"/>
                  </a:cubicBezTo>
                  <a:cubicBezTo>
                    <a:pt x="155" y="10"/>
                    <a:pt x="155" y="10"/>
                    <a:pt x="155" y="10"/>
                  </a:cubicBezTo>
                  <a:cubicBezTo>
                    <a:pt x="150" y="10"/>
                    <a:pt x="150" y="10"/>
                    <a:pt x="150" y="10"/>
                  </a:cubicBezTo>
                  <a:cubicBezTo>
                    <a:pt x="144" y="10"/>
                    <a:pt x="144" y="10"/>
                    <a:pt x="144" y="10"/>
                  </a:cubicBezTo>
                  <a:cubicBezTo>
                    <a:pt x="138" y="9"/>
                    <a:pt x="138" y="9"/>
                    <a:pt x="138" y="9"/>
                  </a:cubicBezTo>
                  <a:cubicBezTo>
                    <a:pt x="132" y="9"/>
                    <a:pt x="132" y="9"/>
                    <a:pt x="132" y="9"/>
                  </a:cubicBezTo>
                  <a:cubicBezTo>
                    <a:pt x="126" y="9"/>
                    <a:pt x="126" y="9"/>
                    <a:pt x="126" y="9"/>
                  </a:cubicBezTo>
                  <a:cubicBezTo>
                    <a:pt x="119" y="9"/>
                    <a:pt x="119" y="9"/>
                    <a:pt x="119" y="9"/>
                  </a:cubicBezTo>
                  <a:cubicBezTo>
                    <a:pt x="113" y="8"/>
                    <a:pt x="113" y="8"/>
                    <a:pt x="113" y="8"/>
                  </a:cubicBezTo>
                  <a:cubicBezTo>
                    <a:pt x="106" y="8"/>
                    <a:pt x="106" y="8"/>
                    <a:pt x="106" y="8"/>
                  </a:cubicBezTo>
                  <a:cubicBezTo>
                    <a:pt x="100" y="8"/>
                    <a:pt x="100" y="8"/>
                    <a:pt x="100" y="8"/>
                  </a:cubicBezTo>
                  <a:cubicBezTo>
                    <a:pt x="93" y="8"/>
                    <a:pt x="93" y="8"/>
                    <a:pt x="93" y="8"/>
                  </a:cubicBezTo>
                  <a:cubicBezTo>
                    <a:pt x="87" y="8"/>
                    <a:pt x="87" y="8"/>
                    <a:pt x="87" y="8"/>
                  </a:cubicBezTo>
                  <a:cubicBezTo>
                    <a:pt x="81" y="7"/>
                    <a:pt x="81" y="7"/>
                    <a:pt x="81" y="7"/>
                  </a:cubicBezTo>
                  <a:cubicBezTo>
                    <a:pt x="75" y="7"/>
                    <a:pt x="75" y="7"/>
                    <a:pt x="75" y="7"/>
                  </a:cubicBezTo>
                  <a:cubicBezTo>
                    <a:pt x="69" y="7"/>
                    <a:pt x="69" y="7"/>
                    <a:pt x="69" y="7"/>
                  </a:cubicBezTo>
                  <a:cubicBezTo>
                    <a:pt x="64" y="7"/>
                    <a:pt x="64" y="7"/>
                    <a:pt x="64" y="7"/>
                  </a:cubicBezTo>
                  <a:cubicBezTo>
                    <a:pt x="59" y="7"/>
                    <a:pt x="59" y="7"/>
                    <a:pt x="59" y="7"/>
                  </a:cubicBezTo>
                  <a:cubicBezTo>
                    <a:pt x="54" y="7"/>
                    <a:pt x="54" y="7"/>
                    <a:pt x="54" y="7"/>
                  </a:cubicBezTo>
                  <a:cubicBezTo>
                    <a:pt x="50" y="6"/>
                    <a:pt x="50" y="6"/>
                    <a:pt x="50" y="6"/>
                  </a:cubicBezTo>
                  <a:cubicBezTo>
                    <a:pt x="46" y="6"/>
                    <a:pt x="46" y="6"/>
                    <a:pt x="46" y="6"/>
                  </a:cubicBezTo>
                  <a:cubicBezTo>
                    <a:pt x="43" y="6"/>
                    <a:pt x="43" y="6"/>
                    <a:pt x="43" y="6"/>
                  </a:cubicBezTo>
                  <a:cubicBezTo>
                    <a:pt x="41" y="6"/>
                    <a:pt x="41" y="6"/>
                    <a:pt x="41" y="6"/>
                  </a:cubicBezTo>
                  <a:cubicBezTo>
                    <a:pt x="39" y="6"/>
                    <a:pt x="39" y="6"/>
                    <a:pt x="39" y="6"/>
                  </a:cubicBezTo>
                  <a:cubicBezTo>
                    <a:pt x="38" y="6"/>
                    <a:pt x="38" y="6"/>
                    <a:pt x="38" y="6"/>
                  </a:cubicBezTo>
                  <a:cubicBezTo>
                    <a:pt x="37" y="6"/>
                    <a:pt x="37" y="6"/>
                    <a:pt x="37" y="6"/>
                  </a:cubicBezTo>
                  <a:cubicBezTo>
                    <a:pt x="36" y="7"/>
                    <a:pt x="36" y="7"/>
                    <a:pt x="36" y="7"/>
                  </a:cubicBezTo>
                  <a:cubicBezTo>
                    <a:pt x="35" y="7"/>
                    <a:pt x="35" y="7"/>
                    <a:pt x="35" y="7"/>
                  </a:cubicBezTo>
                  <a:cubicBezTo>
                    <a:pt x="35" y="8"/>
                    <a:pt x="35" y="8"/>
                    <a:pt x="35" y="8"/>
                  </a:cubicBezTo>
                  <a:cubicBezTo>
                    <a:pt x="34" y="8"/>
                    <a:pt x="34" y="8"/>
                    <a:pt x="34" y="8"/>
                  </a:cubicBezTo>
                  <a:cubicBezTo>
                    <a:pt x="33" y="8"/>
                    <a:pt x="33" y="8"/>
                    <a:pt x="33" y="8"/>
                  </a:cubicBezTo>
                  <a:cubicBezTo>
                    <a:pt x="32" y="9"/>
                    <a:pt x="32" y="9"/>
                    <a:pt x="32" y="9"/>
                  </a:cubicBezTo>
                  <a:cubicBezTo>
                    <a:pt x="31" y="9"/>
                    <a:pt x="31" y="9"/>
                    <a:pt x="31" y="9"/>
                  </a:cubicBezTo>
                  <a:cubicBezTo>
                    <a:pt x="31" y="9"/>
                    <a:pt x="31" y="9"/>
                    <a:pt x="31" y="9"/>
                  </a:cubicBezTo>
                  <a:cubicBezTo>
                    <a:pt x="30" y="10"/>
                    <a:pt x="30" y="10"/>
                    <a:pt x="30" y="10"/>
                  </a:cubicBezTo>
                  <a:cubicBezTo>
                    <a:pt x="29" y="10"/>
                    <a:pt x="29" y="10"/>
                    <a:pt x="29" y="10"/>
                  </a:cubicBezTo>
                  <a:cubicBezTo>
                    <a:pt x="29" y="10"/>
                    <a:pt x="29" y="10"/>
                    <a:pt x="29" y="10"/>
                  </a:cubicBezTo>
                  <a:cubicBezTo>
                    <a:pt x="28" y="11"/>
                    <a:pt x="28" y="11"/>
                    <a:pt x="28" y="11"/>
                  </a:cubicBezTo>
                  <a:cubicBezTo>
                    <a:pt x="28" y="11"/>
                    <a:pt x="28" y="11"/>
                    <a:pt x="28" y="11"/>
                  </a:cubicBezTo>
                  <a:cubicBezTo>
                    <a:pt x="27" y="11"/>
                    <a:pt x="27" y="11"/>
                    <a:pt x="27" y="11"/>
                  </a:cubicBezTo>
                  <a:cubicBezTo>
                    <a:pt x="26" y="12"/>
                    <a:pt x="26" y="12"/>
                    <a:pt x="26" y="12"/>
                  </a:cubicBezTo>
                  <a:cubicBezTo>
                    <a:pt x="26" y="12"/>
                    <a:pt x="26" y="12"/>
                    <a:pt x="26" y="12"/>
                  </a:cubicBezTo>
                  <a:cubicBezTo>
                    <a:pt x="25" y="13"/>
                    <a:pt x="25" y="13"/>
                    <a:pt x="25" y="13"/>
                  </a:cubicBezTo>
                  <a:cubicBezTo>
                    <a:pt x="25" y="13"/>
                    <a:pt x="25" y="13"/>
                    <a:pt x="25" y="13"/>
                  </a:cubicBezTo>
                  <a:cubicBezTo>
                    <a:pt x="24" y="14"/>
                    <a:pt x="24" y="14"/>
                    <a:pt x="24" y="14"/>
                  </a:cubicBezTo>
                  <a:cubicBezTo>
                    <a:pt x="24" y="14"/>
                    <a:pt x="24" y="14"/>
                    <a:pt x="24" y="14"/>
                  </a:cubicBezTo>
                  <a:cubicBezTo>
                    <a:pt x="23" y="15"/>
                    <a:pt x="23" y="15"/>
                    <a:pt x="23" y="15"/>
                  </a:cubicBezTo>
                  <a:cubicBezTo>
                    <a:pt x="23" y="15"/>
                    <a:pt x="23" y="15"/>
                    <a:pt x="23" y="15"/>
                  </a:cubicBezTo>
                  <a:cubicBezTo>
                    <a:pt x="22" y="16"/>
                    <a:pt x="22" y="16"/>
                    <a:pt x="22" y="16"/>
                  </a:cubicBezTo>
                  <a:cubicBezTo>
                    <a:pt x="22" y="17"/>
                    <a:pt x="22" y="17"/>
                    <a:pt x="22" y="17"/>
                  </a:cubicBezTo>
                  <a:cubicBezTo>
                    <a:pt x="21" y="17"/>
                    <a:pt x="21" y="17"/>
                    <a:pt x="21" y="17"/>
                  </a:cubicBezTo>
                  <a:cubicBezTo>
                    <a:pt x="21" y="18"/>
                    <a:pt x="21" y="18"/>
                    <a:pt x="21" y="18"/>
                  </a:cubicBezTo>
                  <a:cubicBezTo>
                    <a:pt x="20" y="19"/>
                    <a:pt x="20" y="19"/>
                    <a:pt x="20" y="19"/>
                  </a:cubicBezTo>
                  <a:cubicBezTo>
                    <a:pt x="20" y="20"/>
                    <a:pt x="20" y="20"/>
                    <a:pt x="20" y="20"/>
                  </a:cubicBezTo>
                  <a:cubicBezTo>
                    <a:pt x="19" y="21"/>
                    <a:pt x="19" y="21"/>
                    <a:pt x="19" y="21"/>
                  </a:cubicBezTo>
                  <a:cubicBezTo>
                    <a:pt x="19" y="22"/>
                    <a:pt x="19" y="22"/>
                    <a:pt x="19" y="22"/>
                  </a:cubicBezTo>
                  <a:cubicBezTo>
                    <a:pt x="18" y="23"/>
                    <a:pt x="18" y="23"/>
                    <a:pt x="18" y="23"/>
                  </a:cubicBezTo>
                  <a:cubicBezTo>
                    <a:pt x="17" y="24"/>
                    <a:pt x="17" y="24"/>
                    <a:pt x="17" y="24"/>
                  </a:cubicBezTo>
                  <a:cubicBezTo>
                    <a:pt x="17" y="25"/>
                    <a:pt x="17" y="25"/>
                    <a:pt x="17" y="25"/>
                  </a:cubicBezTo>
                  <a:cubicBezTo>
                    <a:pt x="16" y="26"/>
                    <a:pt x="16" y="26"/>
                    <a:pt x="16" y="26"/>
                  </a:cubicBezTo>
                  <a:cubicBezTo>
                    <a:pt x="15" y="28"/>
                    <a:pt x="15" y="28"/>
                    <a:pt x="15" y="28"/>
                  </a:cubicBezTo>
                  <a:cubicBezTo>
                    <a:pt x="14" y="30"/>
                    <a:pt x="14" y="30"/>
                    <a:pt x="14" y="30"/>
                  </a:cubicBezTo>
                  <a:cubicBezTo>
                    <a:pt x="13" y="32"/>
                    <a:pt x="13" y="32"/>
                    <a:pt x="13" y="32"/>
                  </a:cubicBezTo>
                  <a:cubicBezTo>
                    <a:pt x="12" y="34"/>
                    <a:pt x="12" y="34"/>
                    <a:pt x="12" y="34"/>
                  </a:cubicBezTo>
                  <a:cubicBezTo>
                    <a:pt x="11" y="36"/>
                    <a:pt x="11" y="36"/>
                    <a:pt x="11" y="36"/>
                  </a:cubicBezTo>
                  <a:cubicBezTo>
                    <a:pt x="10" y="39"/>
                    <a:pt x="10" y="39"/>
                    <a:pt x="10" y="39"/>
                  </a:cubicBezTo>
                  <a:cubicBezTo>
                    <a:pt x="9" y="42"/>
                    <a:pt x="9" y="42"/>
                    <a:pt x="9" y="42"/>
                  </a:cubicBezTo>
                  <a:cubicBezTo>
                    <a:pt x="8" y="45"/>
                    <a:pt x="8" y="45"/>
                    <a:pt x="8" y="45"/>
                  </a:cubicBezTo>
                  <a:cubicBezTo>
                    <a:pt x="7" y="48"/>
                    <a:pt x="7" y="48"/>
                    <a:pt x="7" y="48"/>
                  </a:cubicBezTo>
                  <a:cubicBezTo>
                    <a:pt x="6" y="51"/>
                    <a:pt x="6" y="51"/>
                    <a:pt x="6" y="51"/>
                  </a:cubicBezTo>
                  <a:cubicBezTo>
                    <a:pt x="5" y="54"/>
                    <a:pt x="5" y="54"/>
                    <a:pt x="5" y="54"/>
                  </a:cubicBezTo>
                  <a:cubicBezTo>
                    <a:pt x="4" y="57"/>
                    <a:pt x="4" y="57"/>
                    <a:pt x="4" y="57"/>
                  </a:cubicBezTo>
                  <a:cubicBezTo>
                    <a:pt x="3" y="61"/>
                    <a:pt x="3" y="61"/>
                    <a:pt x="3" y="61"/>
                  </a:cubicBezTo>
                  <a:cubicBezTo>
                    <a:pt x="2" y="64"/>
                    <a:pt x="2" y="64"/>
                    <a:pt x="2" y="64"/>
                  </a:cubicBezTo>
                  <a:cubicBezTo>
                    <a:pt x="2" y="68"/>
                    <a:pt x="2" y="68"/>
                    <a:pt x="2" y="68"/>
                  </a:cubicBezTo>
                  <a:cubicBezTo>
                    <a:pt x="1" y="71"/>
                    <a:pt x="1" y="71"/>
                    <a:pt x="1" y="71"/>
                  </a:cubicBezTo>
                  <a:cubicBezTo>
                    <a:pt x="1" y="74"/>
                    <a:pt x="1" y="74"/>
                    <a:pt x="1" y="74"/>
                  </a:cubicBezTo>
                  <a:cubicBezTo>
                    <a:pt x="0" y="78"/>
                    <a:pt x="0" y="78"/>
                    <a:pt x="0" y="78"/>
                  </a:cubicBezTo>
                  <a:cubicBezTo>
                    <a:pt x="0" y="81"/>
                    <a:pt x="0" y="81"/>
                    <a:pt x="0" y="81"/>
                  </a:cubicBezTo>
                  <a:cubicBezTo>
                    <a:pt x="0" y="84"/>
                    <a:pt x="0" y="84"/>
                    <a:pt x="0" y="84"/>
                  </a:cubicBezTo>
                  <a:cubicBezTo>
                    <a:pt x="1" y="87"/>
                    <a:pt x="1" y="87"/>
                    <a:pt x="1" y="87"/>
                  </a:cubicBezTo>
                  <a:cubicBezTo>
                    <a:pt x="1" y="90"/>
                    <a:pt x="1" y="90"/>
                    <a:pt x="1" y="90"/>
                  </a:cubicBezTo>
                  <a:cubicBezTo>
                    <a:pt x="2" y="93"/>
                    <a:pt x="2" y="93"/>
                    <a:pt x="2" y="93"/>
                  </a:cubicBezTo>
                  <a:cubicBezTo>
                    <a:pt x="3" y="95"/>
                    <a:pt x="3" y="95"/>
                    <a:pt x="3" y="95"/>
                  </a:cubicBezTo>
                  <a:cubicBezTo>
                    <a:pt x="4" y="98"/>
                    <a:pt x="4" y="98"/>
                    <a:pt x="4" y="98"/>
                  </a:cubicBezTo>
                  <a:cubicBezTo>
                    <a:pt x="5" y="100"/>
                    <a:pt x="5" y="100"/>
                    <a:pt x="5" y="100"/>
                  </a:cubicBezTo>
                  <a:cubicBezTo>
                    <a:pt x="7" y="102"/>
                    <a:pt x="7" y="102"/>
                    <a:pt x="7" y="102"/>
                  </a:cubicBezTo>
                  <a:cubicBezTo>
                    <a:pt x="8" y="103"/>
                    <a:pt x="8" y="103"/>
                    <a:pt x="8" y="103"/>
                  </a:cubicBezTo>
                  <a:cubicBezTo>
                    <a:pt x="11" y="105"/>
                    <a:pt x="11" y="105"/>
                    <a:pt x="11" y="105"/>
                  </a:cubicBezTo>
                  <a:cubicBezTo>
                    <a:pt x="13" y="106"/>
                    <a:pt x="13" y="106"/>
                    <a:pt x="13" y="106"/>
                  </a:cubicBezTo>
                  <a:cubicBezTo>
                    <a:pt x="14" y="106"/>
                    <a:pt x="14" y="106"/>
                    <a:pt x="14" y="106"/>
                  </a:cubicBezTo>
                  <a:cubicBezTo>
                    <a:pt x="14" y="107"/>
                    <a:pt x="14" y="107"/>
                    <a:pt x="14" y="107"/>
                  </a:cubicBezTo>
                  <a:cubicBezTo>
                    <a:pt x="15" y="107"/>
                    <a:pt x="15" y="107"/>
                    <a:pt x="15" y="107"/>
                  </a:cubicBezTo>
                  <a:cubicBezTo>
                    <a:pt x="15" y="107"/>
                    <a:pt x="15" y="107"/>
                    <a:pt x="15" y="107"/>
                  </a:cubicBezTo>
                  <a:cubicBezTo>
                    <a:pt x="15" y="108"/>
                    <a:pt x="15" y="108"/>
                    <a:pt x="15" y="108"/>
                  </a:cubicBezTo>
                  <a:cubicBezTo>
                    <a:pt x="15" y="108"/>
                    <a:pt x="15" y="108"/>
                    <a:pt x="15" y="108"/>
                  </a:cubicBezTo>
                  <a:cubicBezTo>
                    <a:pt x="15" y="109"/>
                    <a:pt x="15" y="109"/>
                    <a:pt x="15" y="109"/>
                  </a:cubicBezTo>
                  <a:cubicBezTo>
                    <a:pt x="14" y="109"/>
                    <a:pt x="14" y="109"/>
                    <a:pt x="14" y="109"/>
                  </a:cubicBezTo>
                  <a:cubicBezTo>
                    <a:pt x="14" y="109"/>
                    <a:pt x="14" y="109"/>
                    <a:pt x="14" y="109"/>
                  </a:cubicBezTo>
                  <a:cubicBezTo>
                    <a:pt x="14" y="110"/>
                    <a:pt x="14" y="110"/>
                    <a:pt x="14" y="110"/>
                  </a:cubicBezTo>
                  <a:cubicBezTo>
                    <a:pt x="13" y="110"/>
                    <a:pt x="13" y="110"/>
                    <a:pt x="13" y="110"/>
                  </a:cubicBezTo>
                  <a:cubicBezTo>
                    <a:pt x="12" y="111"/>
                    <a:pt x="12" y="111"/>
                    <a:pt x="12" y="111"/>
                  </a:cubicBezTo>
                  <a:cubicBezTo>
                    <a:pt x="12" y="112"/>
                    <a:pt x="12" y="112"/>
                    <a:pt x="12" y="112"/>
                  </a:cubicBezTo>
                  <a:cubicBezTo>
                    <a:pt x="11" y="112"/>
                    <a:pt x="11" y="112"/>
                    <a:pt x="11" y="112"/>
                  </a:cubicBezTo>
                  <a:cubicBezTo>
                    <a:pt x="10" y="113"/>
                    <a:pt x="10" y="113"/>
                    <a:pt x="10" y="113"/>
                  </a:cubicBezTo>
                  <a:cubicBezTo>
                    <a:pt x="10" y="114"/>
                    <a:pt x="10" y="114"/>
                    <a:pt x="10" y="114"/>
                  </a:cubicBezTo>
                  <a:cubicBezTo>
                    <a:pt x="9" y="115"/>
                    <a:pt x="9" y="115"/>
                    <a:pt x="9" y="115"/>
                  </a:cubicBezTo>
                  <a:cubicBezTo>
                    <a:pt x="8" y="116"/>
                    <a:pt x="8" y="116"/>
                    <a:pt x="8" y="116"/>
                  </a:cubicBezTo>
                  <a:cubicBezTo>
                    <a:pt x="8" y="117"/>
                    <a:pt x="8" y="117"/>
                    <a:pt x="8" y="117"/>
                  </a:cubicBezTo>
                  <a:cubicBezTo>
                    <a:pt x="7" y="118"/>
                    <a:pt x="7" y="118"/>
                    <a:pt x="7" y="118"/>
                  </a:cubicBezTo>
                  <a:cubicBezTo>
                    <a:pt x="6" y="119"/>
                    <a:pt x="6" y="119"/>
                    <a:pt x="6" y="119"/>
                  </a:cubicBezTo>
                  <a:cubicBezTo>
                    <a:pt x="6" y="120"/>
                    <a:pt x="6" y="120"/>
                    <a:pt x="6" y="120"/>
                  </a:cubicBezTo>
                  <a:cubicBezTo>
                    <a:pt x="6" y="122"/>
                    <a:pt x="6" y="122"/>
                    <a:pt x="6" y="122"/>
                  </a:cubicBezTo>
                  <a:cubicBezTo>
                    <a:pt x="5" y="123"/>
                    <a:pt x="5" y="123"/>
                    <a:pt x="5" y="123"/>
                  </a:cubicBezTo>
                  <a:cubicBezTo>
                    <a:pt x="5" y="125"/>
                    <a:pt x="5" y="125"/>
                    <a:pt x="5" y="125"/>
                  </a:cubicBezTo>
                  <a:cubicBezTo>
                    <a:pt x="5" y="127"/>
                    <a:pt x="5" y="127"/>
                    <a:pt x="5" y="127"/>
                  </a:cubicBezTo>
                  <a:cubicBezTo>
                    <a:pt x="5" y="128"/>
                    <a:pt x="5" y="128"/>
                    <a:pt x="5" y="128"/>
                  </a:cubicBezTo>
                  <a:cubicBezTo>
                    <a:pt x="5" y="130"/>
                    <a:pt x="5" y="130"/>
                    <a:pt x="5" y="130"/>
                  </a:cubicBezTo>
                  <a:cubicBezTo>
                    <a:pt x="5" y="132"/>
                    <a:pt x="5" y="132"/>
                    <a:pt x="5" y="132"/>
                  </a:cubicBezTo>
                  <a:cubicBezTo>
                    <a:pt x="6" y="135"/>
                    <a:pt x="6" y="135"/>
                    <a:pt x="6" y="135"/>
                  </a:cubicBezTo>
                  <a:cubicBezTo>
                    <a:pt x="7" y="137"/>
                    <a:pt x="7" y="137"/>
                    <a:pt x="7" y="137"/>
                  </a:cubicBezTo>
                  <a:cubicBezTo>
                    <a:pt x="8" y="140"/>
                    <a:pt x="8" y="140"/>
                    <a:pt x="8" y="140"/>
                  </a:cubicBezTo>
                  <a:cubicBezTo>
                    <a:pt x="9" y="142"/>
                    <a:pt x="9" y="142"/>
                    <a:pt x="9" y="142"/>
                  </a:cubicBezTo>
                  <a:cubicBezTo>
                    <a:pt x="9" y="144"/>
                    <a:pt x="9" y="144"/>
                    <a:pt x="9" y="144"/>
                  </a:cubicBezTo>
                  <a:cubicBezTo>
                    <a:pt x="10" y="147"/>
                    <a:pt x="10" y="147"/>
                    <a:pt x="10" y="147"/>
                  </a:cubicBezTo>
                  <a:cubicBezTo>
                    <a:pt x="10" y="148"/>
                    <a:pt x="10" y="148"/>
                    <a:pt x="10" y="148"/>
                  </a:cubicBezTo>
                  <a:cubicBezTo>
                    <a:pt x="11" y="150"/>
                    <a:pt x="11" y="150"/>
                    <a:pt x="11" y="150"/>
                  </a:cubicBezTo>
                  <a:cubicBezTo>
                    <a:pt x="11" y="151"/>
                    <a:pt x="11" y="151"/>
                    <a:pt x="11" y="151"/>
                  </a:cubicBezTo>
                  <a:cubicBezTo>
                    <a:pt x="11" y="153"/>
                    <a:pt x="11" y="153"/>
                    <a:pt x="11" y="153"/>
                  </a:cubicBezTo>
                  <a:cubicBezTo>
                    <a:pt x="11" y="154"/>
                    <a:pt x="11" y="154"/>
                    <a:pt x="11" y="154"/>
                  </a:cubicBezTo>
                  <a:cubicBezTo>
                    <a:pt x="11" y="155"/>
                    <a:pt x="11" y="155"/>
                    <a:pt x="11" y="155"/>
                  </a:cubicBezTo>
                  <a:cubicBezTo>
                    <a:pt x="11" y="156"/>
                    <a:pt x="11" y="156"/>
                    <a:pt x="11" y="156"/>
                  </a:cubicBezTo>
                  <a:cubicBezTo>
                    <a:pt x="11" y="156"/>
                    <a:pt x="11" y="156"/>
                    <a:pt x="11" y="156"/>
                  </a:cubicBezTo>
                  <a:cubicBezTo>
                    <a:pt x="10" y="157"/>
                    <a:pt x="10" y="157"/>
                    <a:pt x="10" y="157"/>
                  </a:cubicBezTo>
                  <a:cubicBezTo>
                    <a:pt x="10" y="157"/>
                    <a:pt x="10" y="157"/>
                    <a:pt x="10" y="157"/>
                  </a:cubicBezTo>
                  <a:cubicBezTo>
                    <a:pt x="10" y="158"/>
                    <a:pt x="10" y="158"/>
                    <a:pt x="10" y="158"/>
                  </a:cubicBezTo>
                  <a:cubicBezTo>
                    <a:pt x="10" y="158"/>
                    <a:pt x="10" y="158"/>
                    <a:pt x="10" y="158"/>
                  </a:cubicBezTo>
                  <a:cubicBezTo>
                    <a:pt x="9" y="158"/>
                    <a:pt x="9" y="158"/>
                    <a:pt x="9" y="158"/>
                  </a:cubicBezTo>
                  <a:cubicBezTo>
                    <a:pt x="9" y="159"/>
                    <a:pt x="9" y="159"/>
                    <a:pt x="9" y="159"/>
                  </a:cubicBezTo>
                  <a:cubicBezTo>
                    <a:pt x="9" y="159"/>
                    <a:pt x="9" y="159"/>
                    <a:pt x="9" y="159"/>
                  </a:cubicBezTo>
                  <a:cubicBezTo>
                    <a:pt x="9" y="159"/>
                    <a:pt x="9" y="159"/>
                    <a:pt x="9" y="159"/>
                  </a:cubicBezTo>
                  <a:cubicBezTo>
                    <a:pt x="9" y="159"/>
                    <a:pt x="9" y="159"/>
                    <a:pt x="9" y="159"/>
                  </a:cubicBezTo>
                  <a:cubicBezTo>
                    <a:pt x="9" y="159"/>
                    <a:pt x="9" y="159"/>
                    <a:pt x="9" y="159"/>
                  </a:cubicBezTo>
                  <a:cubicBezTo>
                    <a:pt x="9" y="160"/>
                    <a:pt x="9" y="160"/>
                    <a:pt x="9" y="160"/>
                  </a:cubicBezTo>
                  <a:cubicBezTo>
                    <a:pt x="9" y="160"/>
                    <a:pt x="9" y="160"/>
                    <a:pt x="9" y="160"/>
                  </a:cubicBezTo>
                  <a:cubicBezTo>
                    <a:pt x="10" y="160"/>
                    <a:pt x="10" y="160"/>
                    <a:pt x="10" y="160"/>
                  </a:cubicBezTo>
                  <a:cubicBezTo>
                    <a:pt x="10" y="161"/>
                    <a:pt x="10" y="161"/>
                    <a:pt x="10" y="161"/>
                  </a:cubicBezTo>
                  <a:cubicBezTo>
                    <a:pt x="11" y="161"/>
                    <a:pt x="11" y="161"/>
                    <a:pt x="11" y="161"/>
                  </a:cubicBezTo>
                  <a:cubicBezTo>
                    <a:pt x="12" y="162"/>
                    <a:pt x="12" y="162"/>
                    <a:pt x="12" y="162"/>
                  </a:cubicBezTo>
                  <a:cubicBezTo>
                    <a:pt x="13" y="162"/>
                    <a:pt x="13" y="162"/>
                    <a:pt x="13" y="162"/>
                  </a:cubicBezTo>
                  <a:cubicBezTo>
                    <a:pt x="14" y="163"/>
                    <a:pt x="14" y="163"/>
                    <a:pt x="14" y="163"/>
                  </a:cubicBezTo>
                  <a:cubicBezTo>
                    <a:pt x="16" y="164"/>
                    <a:pt x="16" y="164"/>
                    <a:pt x="16" y="164"/>
                  </a:cubicBezTo>
                  <a:cubicBezTo>
                    <a:pt x="18" y="165"/>
                    <a:pt x="18" y="165"/>
                    <a:pt x="18" y="165"/>
                  </a:cubicBezTo>
                  <a:cubicBezTo>
                    <a:pt x="20" y="167"/>
                    <a:pt x="20" y="167"/>
                    <a:pt x="20" y="167"/>
                  </a:cubicBezTo>
                  <a:cubicBezTo>
                    <a:pt x="20" y="168"/>
                    <a:pt x="20" y="168"/>
                    <a:pt x="20" y="168"/>
                  </a:cubicBezTo>
                  <a:cubicBezTo>
                    <a:pt x="20" y="170"/>
                    <a:pt x="20" y="170"/>
                    <a:pt x="20" y="170"/>
                  </a:cubicBezTo>
                  <a:cubicBezTo>
                    <a:pt x="20" y="172"/>
                    <a:pt x="20" y="172"/>
                    <a:pt x="20" y="172"/>
                  </a:cubicBezTo>
                  <a:cubicBezTo>
                    <a:pt x="19" y="173"/>
                    <a:pt x="19" y="173"/>
                    <a:pt x="19" y="173"/>
                  </a:cubicBezTo>
                  <a:cubicBezTo>
                    <a:pt x="19" y="175"/>
                    <a:pt x="19" y="175"/>
                    <a:pt x="19" y="175"/>
                  </a:cubicBezTo>
                  <a:cubicBezTo>
                    <a:pt x="19" y="177"/>
                    <a:pt x="19" y="177"/>
                    <a:pt x="19" y="177"/>
                  </a:cubicBezTo>
                  <a:cubicBezTo>
                    <a:pt x="19" y="179"/>
                    <a:pt x="19" y="179"/>
                    <a:pt x="19" y="179"/>
                  </a:cubicBezTo>
                  <a:cubicBezTo>
                    <a:pt x="18" y="181"/>
                    <a:pt x="18" y="181"/>
                    <a:pt x="18" y="181"/>
                  </a:cubicBezTo>
                  <a:cubicBezTo>
                    <a:pt x="18" y="183"/>
                    <a:pt x="18" y="183"/>
                    <a:pt x="18" y="183"/>
                  </a:cubicBezTo>
                  <a:cubicBezTo>
                    <a:pt x="18" y="185"/>
                    <a:pt x="18" y="185"/>
                    <a:pt x="18" y="185"/>
                  </a:cubicBezTo>
                  <a:cubicBezTo>
                    <a:pt x="17" y="187"/>
                    <a:pt x="17" y="187"/>
                    <a:pt x="17" y="187"/>
                  </a:cubicBezTo>
                  <a:cubicBezTo>
                    <a:pt x="17" y="189"/>
                    <a:pt x="17" y="189"/>
                    <a:pt x="17" y="189"/>
                  </a:cubicBezTo>
                  <a:cubicBezTo>
                    <a:pt x="17" y="191"/>
                    <a:pt x="17" y="191"/>
                    <a:pt x="17" y="191"/>
                  </a:cubicBezTo>
                  <a:cubicBezTo>
                    <a:pt x="17" y="193"/>
                    <a:pt x="17" y="193"/>
                    <a:pt x="17" y="193"/>
                  </a:cubicBezTo>
                  <a:cubicBezTo>
                    <a:pt x="17" y="195"/>
                    <a:pt x="17" y="195"/>
                    <a:pt x="17" y="195"/>
                  </a:cubicBezTo>
                  <a:cubicBezTo>
                    <a:pt x="17" y="198"/>
                    <a:pt x="17" y="198"/>
                    <a:pt x="17" y="198"/>
                  </a:cubicBezTo>
                  <a:cubicBezTo>
                    <a:pt x="17" y="200"/>
                    <a:pt x="17" y="200"/>
                    <a:pt x="17" y="200"/>
                  </a:cubicBezTo>
                  <a:cubicBezTo>
                    <a:pt x="17" y="202"/>
                    <a:pt x="17" y="202"/>
                    <a:pt x="17" y="202"/>
                  </a:cubicBezTo>
                  <a:cubicBezTo>
                    <a:pt x="17" y="205"/>
                    <a:pt x="17" y="205"/>
                    <a:pt x="17" y="205"/>
                  </a:cubicBezTo>
                  <a:cubicBezTo>
                    <a:pt x="18" y="207"/>
                    <a:pt x="18" y="207"/>
                    <a:pt x="18" y="207"/>
                  </a:cubicBezTo>
                  <a:cubicBezTo>
                    <a:pt x="18" y="209"/>
                    <a:pt x="18" y="209"/>
                    <a:pt x="18" y="209"/>
                  </a:cubicBezTo>
                  <a:cubicBezTo>
                    <a:pt x="19" y="212"/>
                    <a:pt x="19" y="212"/>
                    <a:pt x="19" y="212"/>
                  </a:cubicBezTo>
                  <a:cubicBezTo>
                    <a:pt x="20" y="214"/>
                    <a:pt x="20" y="214"/>
                    <a:pt x="20" y="214"/>
                  </a:cubicBezTo>
                  <a:cubicBezTo>
                    <a:pt x="21" y="217"/>
                    <a:pt x="21" y="217"/>
                    <a:pt x="21" y="217"/>
                  </a:cubicBezTo>
                  <a:cubicBezTo>
                    <a:pt x="22" y="219"/>
                    <a:pt x="22" y="219"/>
                    <a:pt x="22" y="219"/>
                  </a:cubicBezTo>
                  <a:cubicBezTo>
                    <a:pt x="23" y="222"/>
                    <a:pt x="23" y="222"/>
                    <a:pt x="23" y="222"/>
                  </a:cubicBezTo>
                  <a:cubicBezTo>
                    <a:pt x="25" y="225"/>
                    <a:pt x="25" y="225"/>
                    <a:pt x="25" y="225"/>
                  </a:cubicBezTo>
                  <a:cubicBezTo>
                    <a:pt x="27" y="227"/>
                    <a:pt x="27" y="227"/>
                    <a:pt x="27" y="227"/>
                  </a:cubicBezTo>
                  <a:cubicBezTo>
                    <a:pt x="29" y="230"/>
                    <a:pt x="29" y="230"/>
                    <a:pt x="29" y="230"/>
                  </a:cubicBezTo>
                  <a:cubicBezTo>
                    <a:pt x="31" y="232"/>
                    <a:pt x="31" y="232"/>
                    <a:pt x="31" y="232"/>
                  </a:cubicBezTo>
                  <a:cubicBezTo>
                    <a:pt x="34" y="235"/>
                    <a:pt x="34" y="235"/>
                    <a:pt x="34" y="235"/>
                  </a:cubicBezTo>
                  <a:lnTo>
                    <a:pt x="37" y="237"/>
                  </a:lnTo>
                  <a:close/>
                </a:path>
              </a:pathLst>
            </a:custGeom>
            <a:solidFill>
              <a:srgbClr val="DFB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9" name="Freeform 3916"/>
            <p:cNvSpPr/>
            <p:nvPr/>
          </p:nvSpPr>
          <p:spPr bwMode="auto">
            <a:xfrm>
              <a:off x="2085975" y="3887787"/>
              <a:ext cx="1955800" cy="68263"/>
            </a:xfrm>
            <a:custGeom>
              <a:avLst/>
              <a:gdLst>
                <a:gd name="T0" fmla="*/ 17 w 521"/>
                <a:gd name="T1" fmla="*/ 9 h 18"/>
                <a:gd name="T2" fmla="*/ 68 w 521"/>
                <a:gd name="T3" fmla="*/ 6 h 18"/>
                <a:gd name="T4" fmla="*/ 196 w 521"/>
                <a:gd name="T5" fmla="*/ 3 h 18"/>
                <a:gd name="T6" fmla="*/ 317 w 521"/>
                <a:gd name="T7" fmla="*/ 3 h 18"/>
                <a:gd name="T8" fmla="*/ 453 w 521"/>
                <a:gd name="T9" fmla="*/ 7 h 18"/>
                <a:gd name="T10" fmla="*/ 509 w 521"/>
                <a:gd name="T11" fmla="*/ 15 h 18"/>
                <a:gd name="T12" fmla="*/ 443 w 521"/>
                <a:gd name="T13" fmla="*/ 14 h 18"/>
                <a:gd name="T14" fmla="*/ 340 w 521"/>
                <a:gd name="T15" fmla="*/ 11 h 18"/>
                <a:gd name="T16" fmla="*/ 248 w 521"/>
                <a:gd name="T17" fmla="*/ 10 h 18"/>
                <a:gd name="T18" fmla="*/ 190 w 521"/>
                <a:gd name="T19" fmla="*/ 8 h 18"/>
                <a:gd name="T20" fmla="*/ 133 w 521"/>
                <a:gd name="T21" fmla="*/ 11 h 18"/>
                <a:gd name="T22" fmla="*/ 48 w 521"/>
                <a:gd name="T23" fmla="*/ 13 h 18"/>
                <a:gd name="T24" fmla="*/ 17 w 521"/>
                <a:gd name="T25"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18">
                  <a:moveTo>
                    <a:pt x="17" y="9"/>
                  </a:moveTo>
                  <a:cubicBezTo>
                    <a:pt x="35" y="8"/>
                    <a:pt x="45" y="14"/>
                    <a:pt x="68" y="6"/>
                  </a:cubicBezTo>
                  <a:cubicBezTo>
                    <a:pt x="68" y="6"/>
                    <a:pt x="177" y="5"/>
                    <a:pt x="196" y="3"/>
                  </a:cubicBezTo>
                  <a:cubicBezTo>
                    <a:pt x="225" y="0"/>
                    <a:pt x="287" y="7"/>
                    <a:pt x="317" y="3"/>
                  </a:cubicBezTo>
                  <a:cubicBezTo>
                    <a:pt x="323" y="2"/>
                    <a:pt x="450" y="7"/>
                    <a:pt x="453" y="7"/>
                  </a:cubicBezTo>
                  <a:cubicBezTo>
                    <a:pt x="453" y="8"/>
                    <a:pt x="521" y="9"/>
                    <a:pt x="509" y="15"/>
                  </a:cubicBezTo>
                  <a:cubicBezTo>
                    <a:pt x="507" y="16"/>
                    <a:pt x="456" y="12"/>
                    <a:pt x="443" y="14"/>
                  </a:cubicBezTo>
                  <a:cubicBezTo>
                    <a:pt x="414" y="18"/>
                    <a:pt x="366" y="6"/>
                    <a:pt x="340" y="11"/>
                  </a:cubicBezTo>
                  <a:cubicBezTo>
                    <a:pt x="330" y="12"/>
                    <a:pt x="273" y="5"/>
                    <a:pt x="248" y="10"/>
                  </a:cubicBezTo>
                  <a:cubicBezTo>
                    <a:pt x="242" y="11"/>
                    <a:pt x="211" y="4"/>
                    <a:pt x="190" y="8"/>
                  </a:cubicBezTo>
                  <a:cubicBezTo>
                    <a:pt x="173" y="12"/>
                    <a:pt x="156" y="7"/>
                    <a:pt x="133" y="11"/>
                  </a:cubicBezTo>
                  <a:cubicBezTo>
                    <a:pt x="129" y="12"/>
                    <a:pt x="49" y="14"/>
                    <a:pt x="48" y="13"/>
                  </a:cubicBezTo>
                  <a:cubicBezTo>
                    <a:pt x="41" y="12"/>
                    <a:pt x="0" y="18"/>
                    <a:pt x="17" y="9"/>
                  </a:cubicBezTo>
                  <a:close/>
                </a:path>
              </a:pathLst>
            </a:custGeom>
            <a:solidFill>
              <a:srgbClr val="CAA4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0" name="Freeform 3922"/>
            <p:cNvSpPr/>
            <p:nvPr/>
          </p:nvSpPr>
          <p:spPr bwMode="auto">
            <a:xfrm>
              <a:off x="2016125" y="3524250"/>
              <a:ext cx="949325" cy="481013"/>
            </a:xfrm>
            <a:custGeom>
              <a:avLst/>
              <a:gdLst>
                <a:gd name="T0" fmla="*/ 55 w 253"/>
                <a:gd name="T1" fmla="*/ 21 h 128"/>
                <a:gd name="T2" fmla="*/ 1 w 253"/>
                <a:gd name="T3" fmla="*/ 91 h 128"/>
                <a:gd name="T4" fmla="*/ 39 w 253"/>
                <a:gd name="T5" fmla="*/ 95 h 128"/>
                <a:gd name="T6" fmla="*/ 65 w 253"/>
                <a:gd name="T7" fmla="*/ 60 h 128"/>
                <a:gd name="T8" fmla="*/ 76 w 253"/>
                <a:gd name="T9" fmla="*/ 92 h 128"/>
                <a:gd name="T10" fmla="*/ 105 w 253"/>
                <a:gd name="T11" fmla="*/ 75 h 128"/>
                <a:gd name="T12" fmla="*/ 106 w 253"/>
                <a:gd name="T13" fmla="*/ 56 h 128"/>
                <a:gd name="T14" fmla="*/ 134 w 253"/>
                <a:gd name="T15" fmla="*/ 63 h 128"/>
                <a:gd name="T16" fmla="*/ 151 w 253"/>
                <a:gd name="T17" fmla="*/ 55 h 128"/>
                <a:gd name="T18" fmla="*/ 192 w 253"/>
                <a:gd name="T19" fmla="*/ 45 h 128"/>
                <a:gd name="T20" fmla="*/ 201 w 253"/>
                <a:gd name="T21" fmla="*/ 47 h 128"/>
                <a:gd name="T22" fmla="*/ 157 w 253"/>
                <a:gd name="T23" fmla="*/ 12 h 128"/>
                <a:gd name="T24" fmla="*/ 55 w 253"/>
                <a:gd name="T25" fmla="*/ 18 h 128"/>
                <a:gd name="T26" fmla="*/ 55 w 253"/>
                <a:gd name="T27"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28">
                  <a:moveTo>
                    <a:pt x="55" y="21"/>
                  </a:moveTo>
                  <a:cubicBezTo>
                    <a:pt x="36" y="22"/>
                    <a:pt x="0" y="70"/>
                    <a:pt x="1" y="91"/>
                  </a:cubicBezTo>
                  <a:cubicBezTo>
                    <a:pt x="1" y="116"/>
                    <a:pt x="32" y="128"/>
                    <a:pt x="39" y="95"/>
                  </a:cubicBezTo>
                  <a:cubicBezTo>
                    <a:pt x="44" y="76"/>
                    <a:pt x="74" y="31"/>
                    <a:pt x="65" y="60"/>
                  </a:cubicBezTo>
                  <a:cubicBezTo>
                    <a:pt x="62" y="67"/>
                    <a:pt x="62" y="88"/>
                    <a:pt x="76" y="92"/>
                  </a:cubicBezTo>
                  <a:cubicBezTo>
                    <a:pt x="92" y="96"/>
                    <a:pt x="102" y="97"/>
                    <a:pt x="105" y="75"/>
                  </a:cubicBezTo>
                  <a:cubicBezTo>
                    <a:pt x="106" y="69"/>
                    <a:pt x="84" y="41"/>
                    <a:pt x="106" y="56"/>
                  </a:cubicBezTo>
                  <a:cubicBezTo>
                    <a:pt x="109" y="58"/>
                    <a:pt x="131" y="63"/>
                    <a:pt x="134" y="63"/>
                  </a:cubicBezTo>
                  <a:cubicBezTo>
                    <a:pt x="147" y="38"/>
                    <a:pt x="122" y="46"/>
                    <a:pt x="151" y="55"/>
                  </a:cubicBezTo>
                  <a:cubicBezTo>
                    <a:pt x="161" y="58"/>
                    <a:pt x="197" y="74"/>
                    <a:pt x="192" y="45"/>
                  </a:cubicBezTo>
                  <a:cubicBezTo>
                    <a:pt x="191" y="41"/>
                    <a:pt x="191" y="42"/>
                    <a:pt x="201" y="47"/>
                  </a:cubicBezTo>
                  <a:cubicBezTo>
                    <a:pt x="253" y="69"/>
                    <a:pt x="204" y="2"/>
                    <a:pt x="157" y="12"/>
                  </a:cubicBezTo>
                  <a:cubicBezTo>
                    <a:pt x="123" y="19"/>
                    <a:pt x="71" y="0"/>
                    <a:pt x="55" y="18"/>
                  </a:cubicBezTo>
                  <a:cubicBezTo>
                    <a:pt x="54" y="19"/>
                    <a:pt x="54" y="21"/>
                    <a:pt x="55" y="2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1" name="Freeform 3923"/>
            <p:cNvSpPr/>
            <p:nvPr/>
          </p:nvSpPr>
          <p:spPr bwMode="auto">
            <a:xfrm>
              <a:off x="2971800" y="3509962"/>
              <a:ext cx="984250" cy="484188"/>
            </a:xfrm>
            <a:custGeom>
              <a:avLst/>
              <a:gdLst>
                <a:gd name="T0" fmla="*/ 217 w 262"/>
                <a:gd name="T1" fmla="*/ 11 h 129"/>
                <a:gd name="T2" fmla="*/ 123 w 262"/>
                <a:gd name="T3" fmla="*/ 28 h 129"/>
                <a:gd name="T4" fmla="*/ 92 w 262"/>
                <a:gd name="T5" fmla="*/ 26 h 129"/>
                <a:gd name="T6" fmla="*/ 30 w 262"/>
                <a:gd name="T7" fmla="*/ 29 h 129"/>
                <a:gd name="T8" fmla="*/ 52 w 262"/>
                <a:gd name="T9" fmla="*/ 51 h 129"/>
                <a:gd name="T10" fmla="*/ 61 w 262"/>
                <a:gd name="T11" fmla="*/ 73 h 129"/>
                <a:gd name="T12" fmla="*/ 88 w 262"/>
                <a:gd name="T13" fmla="*/ 53 h 129"/>
                <a:gd name="T14" fmla="*/ 139 w 262"/>
                <a:gd name="T15" fmla="*/ 57 h 129"/>
                <a:gd name="T16" fmla="*/ 149 w 262"/>
                <a:gd name="T17" fmla="*/ 69 h 129"/>
                <a:gd name="T18" fmla="*/ 174 w 262"/>
                <a:gd name="T19" fmla="*/ 75 h 129"/>
                <a:gd name="T20" fmla="*/ 171 w 262"/>
                <a:gd name="T21" fmla="*/ 40 h 129"/>
                <a:gd name="T22" fmla="*/ 213 w 262"/>
                <a:gd name="T23" fmla="*/ 44 h 129"/>
                <a:gd name="T24" fmla="*/ 213 w 262"/>
                <a:gd name="T25" fmla="*/ 54 h 129"/>
                <a:gd name="T26" fmla="*/ 235 w 262"/>
                <a:gd name="T27" fmla="*/ 104 h 129"/>
                <a:gd name="T28" fmla="*/ 234 w 262"/>
                <a:gd name="T29" fmla="*/ 35 h 129"/>
                <a:gd name="T30" fmla="*/ 217 w 262"/>
                <a:gd name="T31" fmla="*/ 1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129">
                  <a:moveTo>
                    <a:pt x="217" y="11"/>
                  </a:moveTo>
                  <a:cubicBezTo>
                    <a:pt x="194" y="9"/>
                    <a:pt x="130" y="0"/>
                    <a:pt x="123" y="28"/>
                  </a:cubicBezTo>
                  <a:cubicBezTo>
                    <a:pt x="121" y="37"/>
                    <a:pt x="102" y="29"/>
                    <a:pt x="92" y="26"/>
                  </a:cubicBezTo>
                  <a:cubicBezTo>
                    <a:pt x="69" y="20"/>
                    <a:pt x="50" y="13"/>
                    <a:pt x="30" y="29"/>
                  </a:cubicBezTo>
                  <a:cubicBezTo>
                    <a:pt x="0" y="51"/>
                    <a:pt x="49" y="66"/>
                    <a:pt x="52" y="51"/>
                  </a:cubicBezTo>
                  <a:cubicBezTo>
                    <a:pt x="54" y="44"/>
                    <a:pt x="50" y="64"/>
                    <a:pt x="61" y="73"/>
                  </a:cubicBezTo>
                  <a:cubicBezTo>
                    <a:pt x="88" y="95"/>
                    <a:pt x="97" y="58"/>
                    <a:pt x="88" y="53"/>
                  </a:cubicBezTo>
                  <a:cubicBezTo>
                    <a:pt x="88" y="51"/>
                    <a:pt x="129" y="94"/>
                    <a:pt x="139" y="57"/>
                  </a:cubicBezTo>
                  <a:cubicBezTo>
                    <a:pt x="142" y="46"/>
                    <a:pt x="130" y="49"/>
                    <a:pt x="149" y="69"/>
                  </a:cubicBezTo>
                  <a:cubicBezTo>
                    <a:pt x="149" y="70"/>
                    <a:pt x="162" y="97"/>
                    <a:pt x="174" y="75"/>
                  </a:cubicBezTo>
                  <a:cubicBezTo>
                    <a:pt x="182" y="59"/>
                    <a:pt x="174" y="51"/>
                    <a:pt x="171" y="40"/>
                  </a:cubicBezTo>
                  <a:cubicBezTo>
                    <a:pt x="175" y="43"/>
                    <a:pt x="204" y="95"/>
                    <a:pt x="213" y="44"/>
                  </a:cubicBezTo>
                  <a:cubicBezTo>
                    <a:pt x="213" y="41"/>
                    <a:pt x="210" y="37"/>
                    <a:pt x="213" y="54"/>
                  </a:cubicBezTo>
                  <a:cubicBezTo>
                    <a:pt x="218" y="87"/>
                    <a:pt x="215" y="92"/>
                    <a:pt x="235" y="104"/>
                  </a:cubicBezTo>
                  <a:cubicBezTo>
                    <a:pt x="235" y="104"/>
                    <a:pt x="262" y="129"/>
                    <a:pt x="234" y="35"/>
                  </a:cubicBezTo>
                  <a:cubicBezTo>
                    <a:pt x="230" y="23"/>
                    <a:pt x="229" y="7"/>
                    <a:pt x="217" y="1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85" name="文本框 1284"/>
          <p:cNvSpPr txBox="1"/>
          <p:nvPr/>
        </p:nvSpPr>
        <p:spPr>
          <a:xfrm>
            <a:off x="2458245" y="3971925"/>
            <a:ext cx="1485899" cy="600164"/>
          </a:xfrm>
          <a:prstGeom prst="rect">
            <a:avLst/>
          </a:prstGeom>
          <a:noFill/>
        </p:spPr>
        <p:txBody>
          <a:bodyPr wrap="square" rtlCol="0">
            <a:spAutoFit/>
          </a:bodyPr>
          <a:lstStyle/>
          <a:p>
            <a:pPr algn="just"/>
            <a:r>
              <a:rPr lang="en-US" altLang="zh-CN" sz="1100" b="1" smtClean="0">
                <a:solidFill>
                  <a:schemeClr val="accent2">
                    <a:lumMod val="50000"/>
                  </a:schemeClr>
                </a:solidFill>
                <a:latin typeface="Dotum" panose="020B0600000101010101" pitchFamily="34" charset="-127"/>
                <a:ea typeface="Dotum" panose="020B0600000101010101" pitchFamily="34" charset="-127"/>
              </a:rPr>
              <a:t>Here you can add some words</a:t>
            </a:r>
            <a:r>
              <a:rPr lang="zh-CN" altLang="en-US" sz="1100" b="1" smtClean="0">
                <a:solidFill>
                  <a:schemeClr val="accent2">
                    <a:lumMod val="50000"/>
                  </a:schemeClr>
                </a:solidFill>
                <a:latin typeface="Dotum" panose="020B0600000101010101" pitchFamily="34" charset="-127"/>
                <a:ea typeface="Dotum" panose="020B0600000101010101" pitchFamily="34" charset="-127"/>
              </a:rPr>
              <a:t>，</a:t>
            </a:r>
            <a:r>
              <a:rPr lang="en-US" altLang="zh-CN" sz="1100" b="1" smtClean="0">
                <a:solidFill>
                  <a:schemeClr val="accent2">
                    <a:lumMod val="50000"/>
                  </a:schemeClr>
                </a:solidFill>
                <a:latin typeface="Dotum" panose="020B0600000101010101" pitchFamily="34" charset="-127"/>
                <a:ea typeface="Dotum" panose="020B0600000101010101" pitchFamily="34" charset="-127"/>
              </a:rPr>
              <a:t>what you want to say</a:t>
            </a:r>
            <a:r>
              <a:rPr lang="en-US" altLang="zh-CN" sz="1100" b="1">
                <a:solidFill>
                  <a:schemeClr val="accent2">
                    <a:lumMod val="50000"/>
                  </a:schemeClr>
                </a:solidFill>
                <a:latin typeface="Dotum" panose="020B0600000101010101" pitchFamily="34" charset="-127"/>
                <a:ea typeface="Dotum" panose="020B0600000101010101" pitchFamily="34" charset="-127"/>
              </a:rPr>
              <a:t>.</a:t>
            </a:r>
            <a:endParaRPr lang="zh-CN" altLang="en-US" sz="1100" b="1">
              <a:solidFill>
                <a:schemeClr val="accent2">
                  <a:lumMod val="50000"/>
                </a:schemeClr>
              </a:solidFill>
              <a:latin typeface="Dotum" panose="020B0600000101010101" pitchFamily="34" charset="-127"/>
              <a:ea typeface="Dotum" panose="020B0600000101010101" pitchFamily="34" charset="-127"/>
            </a:endParaRPr>
          </a:p>
        </p:txBody>
      </p:sp>
      <p:grpSp>
        <p:nvGrpSpPr>
          <p:cNvPr id="617" name="组合 616"/>
          <p:cNvGrpSpPr/>
          <p:nvPr/>
        </p:nvGrpSpPr>
        <p:grpSpPr>
          <a:xfrm>
            <a:off x="4709123" y="2433989"/>
            <a:ext cx="817479" cy="899287"/>
            <a:chOff x="549275" y="-973138"/>
            <a:chExt cx="1477964" cy="1662113"/>
          </a:xfrm>
          <a:effectLst>
            <a:outerShdw blurRad="50800" dist="38100" algn="l" rotWithShape="0">
              <a:prstClr val="black">
                <a:alpha val="40000"/>
              </a:prstClr>
            </a:outerShdw>
          </a:effectLst>
        </p:grpSpPr>
        <p:sp>
          <p:nvSpPr>
            <p:cNvPr id="618" name="Freeform 2524"/>
            <p:cNvSpPr/>
            <p:nvPr/>
          </p:nvSpPr>
          <p:spPr bwMode="auto">
            <a:xfrm>
              <a:off x="965200" y="-620713"/>
              <a:ext cx="285750" cy="263525"/>
            </a:xfrm>
            <a:custGeom>
              <a:avLst/>
              <a:gdLst>
                <a:gd name="T0" fmla="*/ 46 w 76"/>
                <a:gd name="T1" fmla="*/ 1 h 70"/>
                <a:gd name="T2" fmla="*/ 57 w 76"/>
                <a:gd name="T3" fmla="*/ 15 h 70"/>
                <a:gd name="T4" fmla="*/ 60 w 76"/>
                <a:gd name="T5" fmla="*/ 48 h 70"/>
                <a:gd name="T6" fmla="*/ 54 w 76"/>
                <a:gd name="T7" fmla="*/ 62 h 70"/>
                <a:gd name="T8" fmla="*/ 35 w 76"/>
                <a:gd name="T9" fmla="*/ 58 h 70"/>
                <a:gd name="T10" fmla="*/ 18 w 76"/>
                <a:gd name="T11" fmla="*/ 41 h 70"/>
                <a:gd name="T12" fmla="*/ 11 w 76"/>
                <a:gd name="T13" fmla="*/ 24 h 70"/>
                <a:gd name="T14" fmla="*/ 8 w 76"/>
                <a:gd name="T15" fmla="*/ 9 h 70"/>
                <a:gd name="T16" fmla="*/ 11 w 76"/>
                <a:gd name="T17" fmla="*/ 0 h 70"/>
                <a:gd name="T18" fmla="*/ 46 w 76"/>
                <a:gd name="T19"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0">
                  <a:moveTo>
                    <a:pt x="46" y="1"/>
                  </a:moveTo>
                  <a:cubicBezTo>
                    <a:pt x="57" y="15"/>
                    <a:pt x="57" y="15"/>
                    <a:pt x="57" y="15"/>
                  </a:cubicBezTo>
                  <a:cubicBezTo>
                    <a:pt x="41" y="51"/>
                    <a:pt x="76" y="39"/>
                    <a:pt x="60" y="48"/>
                  </a:cubicBezTo>
                  <a:cubicBezTo>
                    <a:pt x="50" y="54"/>
                    <a:pt x="65" y="70"/>
                    <a:pt x="54" y="62"/>
                  </a:cubicBezTo>
                  <a:cubicBezTo>
                    <a:pt x="51" y="60"/>
                    <a:pt x="39" y="55"/>
                    <a:pt x="35" y="58"/>
                  </a:cubicBezTo>
                  <a:cubicBezTo>
                    <a:pt x="34" y="55"/>
                    <a:pt x="35" y="44"/>
                    <a:pt x="18" y="41"/>
                  </a:cubicBezTo>
                  <a:cubicBezTo>
                    <a:pt x="9" y="39"/>
                    <a:pt x="19" y="40"/>
                    <a:pt x="11" y="24"/>
                  </a:cubicBezTo>
                  <a:cubicBezTo>
                    <a:pt x="6" y="12"/>
                    <a:pt x="0" y="23"/>
                    <a:pt x="8" y="9"/>
                  </a:cubicBezTo>
                  <a:cubicBezTo>
                    <a:pt x="10" y="7"/>
                    <a:pt x="11" y="1"/>
                    <a:pt x="11" y="0"/>
                  </a:cubicBezTo>
                  <a:lnTo>
                    <a:pt x="46" y="1"/>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9" name="Freeform 2525"/>
            <p:cNvSpPr/>
            <p:nvPr/>
          </p:nvSpPr>
          <p:spPr bwMode="auto">
            <a:xfrm>
              <a:off x="785813" y="-530225"/>
              <a:ext cx="284163" cy="258763"/>
            </a:xfrm>
            <a:custGeom>
              <a:avLst/>
              <a:gdLst>
                <a:gd name="T0" fmla="*/ 46 w 76"/>
                <a:gd name="T1" fmla="*/ 0 h 69"/>
                <a:gd name="T2" fmla="*/ 57 w 76"/>
                <a:gd name="T3" fmla="*/ 15 h 69"/>
                <a:gd name="T4" fmla="*/ 60 w 76"/>
                <a:gd name="T5" fmla="*/ 48 h 69"/>
                <a:gd name="T6" fmla="*/ 54 w 76"/>
                <a:gd name="T7" fmla="*/ 62 h 69"/>
                <a:gd name="T8" fmla="*/ 35 w 76"/>
                <a:gd name="T9" fmla="*/ 58 h 69"/>
                <a:gd name="T10" fmla="*/ 17 w 76"/>
                <a:gd name="T11" fmla="*/ 40 h 69"/>
                <a:gd name="T12" fmla="*/ 11 w 76"/>
                <a:gd name="T13" fmla="*/ 23 h 69"/>
                <a:gd name="T14" fmla="*/ 8 w 76"/>
                <a:gd name="T15" fmla="*/ 8 h 69"/>
                <a:gd name="T16" fmla="*/ 11 w 76"/>
                <a:gd name="T17" fmla="*/ 0 h 69"/>
                <a:gd name="T18" fmla="*/ 46 w 76"/>
                <a:gd name="T19"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69">
                  <a:moveTo>
                    <a:pt x="46" y="0"/>
                  </a:moveTo>
                  <a:cubicBezTo>
                    <a:pt x="57" y="15"/>
                    <a:pt x="57" y="15"/>
                    <a:pt x="57" y="15"/>
                  </a:cubicBezTo>
                  <a:cubicBezTo>
                    <a:pt x="41" y="50"/>
                    <a:pt x="76" y="39"/>
                    <a:pt x="60" y="48"/>
                  </a:cubicBezTo>
                  <a:cubicBezTo>
                    <a:pt x="50" y="54"/>
                    <a:pt x="64" y="69"/>
                    <a:pt x="54" y="62"/>
                  </a:cubicBezTo>
                  <a:cubicBezTo>
                    <a:pt x="50" y="59"/>
                    <a:pt x="38" y="54"/>
                    <a:pt x="35" y="58"/>
                  </a:cubicBezTo>
                  <a:cubicBezTo>
                    <a:pt x="33" y="54"/>
                    <a:pt x="34" y="43"/>
                    <a:pt x="17" y="40"/>
                  </a:cubicBezTo>
                  <a:cubicBezTo>
                    <a:pt x="8" y="39"/>
                    <a:pt x="19" y="40"/>
                    <a:pt x="11" y="23"/>
                  </a:cubicBezTo>
                  <a:cubicBezTo>
                    <a:pt x="6" y="11"/>
                    <a:pt x="0" y="23"/>
                    <a:pt x="8" y="8"/>
                  </a:cubicBezTo>
                  <a:cubicBezTo>
                    <a:pt x="9" y="6"/>
                    <a:pt x="11" y="0"/>
                    <a:pt x="11" y="0"/>
                  </a:cubicBezTo>
                  <a:lnTo>
                    <a:pt x="46"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0" name="Freeform 2526"/>
            <p:cNvSpPr/>
            <p:nvPr/>
          </p:nvSpPr>
          <p:spPr bwMode="auto">
            <a:xfrm>
              <a:off x="668338" y="-354013"/>
              <a:ext cx="177800" cy="176213"/>
            </a:xfrm>
            <a:custGeom>
              <a:avLst/>
              <a:gdLst>
                <a:gd name="T0" fmla="*/ 47 w 47"/>
                <a:gd name="T1" fmla="*/ 18 h 47"/>
                <a:gd name="T2" fmla="*/ 33 w 47"/>
                <a:gd name="T3" fmla="*/ 0 h 47"/>
                <a:gd name="T4" fmla="*/ 13 w 47"/>
                <a:gd name="T5" fmla="*/ 12 h 47"/>
                <a:gd name="T6" fmla="*/ 11 w 47"/>
                <a:gd name="T7" fmla="*/ 21 h 47"/>
                <a:gd name="T8" fmla="*/ 0 w 47"/>
                <a:gd name="T9" fmla="*/ 31 h 47"/>
                <a:gd name="T10" fmla="*/ 0 w 47"/>
                <a:gd name="T11" fmla="*/ 46 h 47"/>
                <a:gd name="T12" fmla="*/ 18 w 47"/>
                <a:gd name="T13" fmla="*/ 47 h 47"/>
                <a:gd name="T14" fmla="*/ 35 w 47"/>
                <a:gd name="T15" fmla="*/ 37 h 47"/>
                <a:gd name="T16" fmla="*/ 40 w 47"/>
                <a:gd name="T17" fmla="*/ 26 h 47"/>
                <a:gd name="T18" fmla="*/ 47 w 47"/>
                <a:gd name="T19" fmla="*/ 1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18"/>
                  </a:moveTo>
                  <a:cubicBezTo>
                    <a:pt x="33" y="0"/>
                    <a:pt x="33" y="0"/>
                    <a:pt x="33" y="0"/>
                  </a:cubicBezTo>
                  <a:cubicBezTo>
                    <a:pt x="30" y="9"/>
                    <a:pt x="21" y="12"/>
                    <a:pt x="13" y="12"/>
                  </a:cubicBezTo>
                  <a:cubicBezTo>
                    <a:pt x="8" y="12"/>
                    <a:pt x="11" y="10"/>
                    <a:pt x="11" y="21"/>
                  </a:cubicBezTo>
                  <a:cubicBezTo>
                    <a:pt x="10" y="26"/>
                    <a:pt x="2" y="32"/>
                    <a:pt x="0" y="31"/>
                  </a:cubicBezTo>
                  <a:cubicBezTo>
                    <a:pt x="7" y="39"/>
                    <a:pt x="0" y="46"/>
                    <a:pt x="0" y="46"/>
                  </a:cubicBezTo>
                  <a:cubicBezTo>
                    <a:pt x="8" y="41"/>
                    <a:pt x="19" y="47"/>
                    <a:pt x="18" y="47"/>
                  </a:cubicBezTo>
                  <a:cubicBezTo>
                    <a:pt x="14" y="37"/>
                    <a:pt x="28" y="35"/>
                    <a:pt x="35" y="37"/>
                  </a:cubicBezTo>
                  <a:cubicBezTo>
                    <a:pt x="35" y="37"/>
                    <a:pt x="39" y="27"/>
                    <a:pt x="40" y="26"/>
                  </a:cubicBezTo>
                  <a:cubicBezTo>
                    <a:pt x="42" y="23"/>
                    <a:pt x="44" y="21"/>
                    <a:pt x="47" y="18"/>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1" name="Freeform 2527"/>
            <p:cNvSpPr/>
            <p:nvPr/>
          </p:nvSpPr>
          <p:spPr bwMode="auto">
            <a:xfrm>
              <a:off x="684213" y="-334963"/>
              <a:ext cx="146050" cy="149225"/>
            </a:xfrm>
            <a:custGeom>
              <a:avLst/>
              <a:gdLst>
                <a:gd name="T0" fmla="*/ 39 w 39"/>
                <a:gd name="T1" fmla="*/ 15 h 40"/>
                <a:gd name="T2" fmla="*/ 27 w 39"/>
                <a:gd name="T3" fmla="*/ 0 h 40"/>
                <a:gd name="T4" fmla="*/ 11 w 39"/>
                <a:gd name="T5" fmla="*/ 10 h 40"/>
                <a:gd name="T6" fmla="*/ 9 w 39"/>
                <a:gd name="T7" fmla="*/ 17 h 40"/>
                <a:gd name="T8" fmla="*/ 0 w 39"/>
                <a:gd name="T9" fmla="*/ 28 h 40"/>
                <a:gd name="T10" fmla="*/ 1 w 39"/>
                <a:gd name="T11" fmla="*/ 37 h 40"/>
                <a:gd name="T12" fmla="*/ 12 w 39"/>
                <a:gd name="T13" fmla="*/ 40 h 40"/>
                <a:gd name="T14" fmla="*/ 29 w 39"/>
                <a:gd name="T15" fmla="*/ 29 h 40"/>
                <a:gd name="T16" fmla="*/ 32 w 39"/>
                <a:gd name="T17" fmla="*/ 21 h 40"/>
                <a:gd name="T18" fmla="*/ 39 w 39"/>
                <a:gd name="T19"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0">
                  <a:moveTo>
                    <a:pt x="39" y="15"/>
                  </a:moveTo>
                  <a:cubicBezTo>
                    <a:pt x="27" y="0"/>
                    <a:pt x="27" y="0"/>
                    <a:pt x="27" y="0"/>
                  </a:cubicBezTo>
                  <a:cubicBezTo>
                    <a:pt x="25" y="7"/>
                    <a:pt x="17" y="9"/>
                    <a:pt x="11" y="10"/>
                  </a:cubicBezTo>
                  <a:cubicBezTo>
                    <a:pt x="7" y="10"/>
                    <a:pt x="9" y="8"/>
                    <a:pt x="9" y="17"/>
                  </a:cubicBezTo>
                  <a:cubicBezTo>
                    <a:pt x="9" y="21"/>
                    <a:pt x="2" y="29"/>
                    <a:pt x="0" y="28"/>
                  </a:cubicBezTo>
                  <a:cubicBezTo>
                    <a:pt x="6" y="34"/>
                    <a:pt x="0" y="37"/>
                    <a:pt x="1" y="37"/>
                  </a:cubicBezTo>
                  <a:cubicBezTo>
                    <a:pt x="7" y="33"/>
                    <a:pt x="12" y="40"/>
                    <a:pt x="12" y="40"/>
                  </a:cubicBezTo>
                  <a:cubicBezTo>
                    <a:pt x="8" y="32"/>
                    <a:pt x="23" y="28"/>
                    <a:pt x="29" y="29"/>
                  </a:cubicBezTo>
                  <a:cubicBezTo>
                    <a:pt x="29" y="29"/>
                    <a:pt x="32" y="22"/>
                    <a:pt x="32" y="21"/>
                  </a:cubicBezTo>
                  <a:cubicBezTo>
                    <a:pt x="35" y="18"/>
                    <a:pt x="36" y="17"/>
                    <a:pt x="39" y="15"/>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2" name="Freeform 2528"/>
            <p:cNvSpPr/>
            <p:nvPr/>
          </p:nvSpPr>
          <p:spPr bwMode="auto">
            <a:xfrm>
              <a:off x="800100" y="-290513"/>
              <a:ext cx="228600" cy="184150"/>
            </a:xfrm>
            <a:custGeom>
              <a:avLst/>
              <a:gdLst>
                <a:gd name="T0" fmla="*/ 3 w 61"/>
                <a:gd name="T1" fmla="*/ 23 h 49"/>
                <a:gd name="T2" fmla="*/ 9 w 61"/>
                <a:gd name="T3" fmla="*/ 18 h 49"/>
                <a:gd name="T4" fmla="*/ 23 w 61"/>
                <a:gd name="T5" fmla="*/ 28 h 49"/>
                <a:gd name="T6" fmla="*/ 23 w 61"/>
                <a:gd name="T7" fmla="*/ 34 h 49"/>
                <a:gd name="T8" fmla="*/ 42 w 61"/>
                <a:gd name="T9" fmla="*/ 44 h 49"/>
                <a:gd name="T10" fmla="*/ 58 w 61"/>
                <a:gd name="T11" fmla="*/ 46 h 49"/>
                <a:gd name="T12" fmla="*/ 56 w 61"/>
                <a:gd name="T13" fmla="*/ 35 h 49"/>
                <a:gd name="T14" fmla="*/ 50 w 61"/>
                <a:gd name="T15" fmla="*/ 23 h 49"/>
                <a:gd name="T16" fmla="*/ 44 w 61"/>
                <a:gd name="T17" fmla="*/ 8 h 49"/>
                <a:gd name="T18" fmla="*/ 32 w 61"/>
                <a:gd name="T19" fmla="*/ 0 h 49"/>
                <a:gd name="T20" fmla="*/ 7 w 61"/>
                <a:gd name="T21" fmla="*/ 4 h 49"/>
                <a:gd name="T22" fmla="*/ 0 w 61"/>
                <a:gd name="T23" fmla="*/ 21 h 49"/>
                <a:gd name="T24" fmla="*/ 3 w 61"/>
                <a:gd name="T25"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49">
                  <a:moveTo>
                    <a:pt x="3" y="23"/>
                  </a:moveTo>
                  <a:cubicBezTo>
                    <a:pt x="9" y="18"/>
                    <a:pt x="9" y="18"/>
                    <a:pt x="9" y="18"/>
                  </a:cubicBezTo>
                  <a:cubicBezTo>
                    <a:pt x="17" y="11"/>
                    <a:pt x="22" y="19"/>
                    <a:pt x="23" y="28"/>
                  </a:cubicBezTo>
                  <a:cubicBezTo>
                    <a:pt x="23" y="29"/>
                    <a:pt x="23" y="33"/>
                    <a:pt x="23" y="34"/>
                  </a:cubicBezTo>
                  <a:cubicBezTo>
                    <a:pt x="24" y="36"/>
                    <a:pt x="35" y="29"/>
                    <a:pt x="42" y="44"/>
                  </a:cubicBezTo>
                  <a:cubicBezTo>
                    <a:pt x="45" y="49"/>
                    <a:pt x="45" y="39"/>
                    <a:pt x="58" y="46"/>
                  </a:cubicBezTo>
                  <a:cubicBezTo>
                    <a:pt x="59" y="46"/>
                    <a:pt x="56" y="40"/>
                    <a:pt x="56" y="35"/>
                  </a:cubicBezTo>
                  <a:cubicBezTo>
                    <a:pt x="56" y="20"/>
                    <a:pt x="61" y="32"/>
                    <a:pt x="50" y="23"/>
                  </a:cubicBezTo>
                  <a:cubicBezTo>
                    <a:pt x="43" y="18"/>
                    <a:pt x="51" y="8"/>
                    <a:pt x="44" y="8"/>
                  </a:cubicBezTo>
                  <a:cubicBezTo>
                    <a:pt x="38" y="8"/>
                    <a:pt x="35" y="4"/>
                    <a:pt x="32" y="0"/>
                  </a:cubicBezTo>
                  <a:cubicBezTo>
                    <a:pt x="7" y="4"/>
                    <a:pt x="7" y="4"/>
                    <a:pt x="7" y="4"/>
                  </a:cubicBezTo>
                  <a:cubicBezTo>
                    <a:pt x="0" y="21"/>
                    <a:pt x="0" y="21"/>
                    <a:pt x="0" y="21"/>
                  </a:cubicBezTo>
                  <a:lnTo>
                    <a:pt x="3" y="23"/>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3" name="Freeform 2529"/>
            <p:cNvSpPr/>
            <p:nvPr/>
          </p:nvSpPr>
          <p:spPr bwMode="auto">
            <a:xfrm>
              <a:off x="819150" y="-279400"/>
              <a:ext cx="192088" cy="161925"/>
            </a:xfrm>
            <a:custGeom>
              <a:avLst/>
              <a:gdLst>
                <a:gd name="T0" fmla="*/ 3 w 51"/>
                <a:gd name="T1" fmla="*/ 20 h 43"/>
                <a:gd name="T2" fmla="*/ 8 w 51"/>
                <a:gd name="T3" fmla="*/ 16 h 43"/>
                <a:gd name="T4" fmla="*/ 19 w 51"/>
                <a:gd name="T5" fmla="*/ 24 h 43"/>
                <a:gd name="T6" fmla="*/ 19 w 51"/>
                <a:gd name="T7" fmla="*/ 29 h 43"/>
                <a:gd name="T8" fmla="*/ 39 w 51"/>
                <a:gd name="T9" fmla="*/ 38 h 43"/>
                <a:gd name="T10" fmla="*/ 50 w 51"/>
                <a:gd name="T11" fmla="*/ 40 h 43"/>
                <a:gd name="T12" fmla="*/ 49 w 51"/>
                <a:gd name="T13" fmla="*/ 32 h 43"/>
                <a:gd name="T14" fmla="*/ 42 w 51"/>
                <a:gd name="T15" fmla="*/ 21 h 43"/>
                <a:gd name="T16" fmla="*/ 37 w 51"/>
                <a:gd name="T17" fmla="*/ 7 h 43"/>
                <a:gd name="T18" fmla="*/ 27 w 51"/>
                <a:gd name="T19" fmla="*/ 0 h 43"/>
                <a:gd name="T20" fmla="*/ 6 w 51"/>
                <a:gd name="T21" fmla="*/ 4 h 43"/>
                <a:gd name="T22" fmla="*/ 0 w 51"/>
                <a:gd name="T23" fmla="*/ 18 h 43"/>
                <a:gd name="T24" fmla="*/ 3 w 51"/>
                <a:gd name="T25" fmla="*/ 2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43">
                  <a:moveTo>
                    <a:pt x="3" y="20"/>
                  </a:moveTo>
                  <a:cubicBezTo>
                    <a:pt x="8" y="16"/>
                    <a:pt x="8" y="16"/>
                    <a:pt x="8" y="16"/>
                  </a:cubicBezTo>
                  <a:cubicBezTo>
                    <a:pt x="14" y="10"/>
                    <a:pt x="19" y="16"/>
                    <a:pt x="19" y="24"/>
                  </a:cubicBezTo>
                  <a:cubicBezTo>
                    <a:pt x="19" y="25"/>
                    <a:pt x="20" y="28"/>
                    <a:pt x="19" y="29"/>
                  </a:cubicBezTo>
                  <a:cubicBezTo>
                    <a:pt x="20" y="31"/>
                    <a:pt x="32" y="26"/>
                    <a:pt x="39" y="38"/>
                  </a:cubicBezTo>
                  <a:cubicBezTo>
                    <a:pt x="41" y="43"/>
                    <a:pt x="39" y="34"/>
                    <a:pt x="50" y="40"/>
                  </a:cubicBezTo>
                  <a:cubicBezTo>
                    <a:pt x="51" y="40"/>
                    <a:pt x="49" y="36"/>
                    <a:pt x="49" y="32"/>
                  </a:cubicBezTo>
                  <a:cubicBezTo>
                    <a:pt x="49" y="20"/>
                    <a:pt x="51" y="29"/>
                    <a:pt x="42" y="21"/>
                  </a:cubicBezTo>
                  <a:cubicBezTo>
                    <a:pt x="36" y="17"/>
                    <a:pt x="44" y="7"/>
                    <a:pt x="37" y="7"/>
                  </a:cubicBezTo>
                  <a:cubicBezTo>
                    <a:pt x="33" y="7"/>
                    <a:pt x="30" y="3"/>
                    <a:pt x="27" y="0"/>
                  </a:cubicBezTo>
                  <a:cubicBezTo>
                    <a:pt x="6" y="4"/>
                    <a:pt x="6" y="4"/>
                    <a:pt x="6" y="4"/>
                  </a:cubicBezTo>
                  <a:cubicBezTo>
                    <a:pt x="0" y="18"/>
                    <a:pt x="0" y="18"/>
                    <a:pt x="0" y="18"/>
                  </a:cubicBezTo>
                  <a:lnTo>
                    <a:pt x="3" y="20"/>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4" name="Freeform 2530"/>
            <p:cNvSpPr/>
            <p:nvPr/>
          </p:nvSpPr>
          <p:spPr bwMode="auto">
            <a:xfrm>
              <a:off x="758825" y="-282575"/>
              <a:ext cx="134938" cy="165100"/>
            </a:xfrm>
            <a:custGeom>
              <a:avLst/>
              <a:gdLst>
                <a:gd name="T0" fmla="*/ 9 w 36"/>
                <a:gd name="T1" fmla="*/ 6 h 44"/>
                <a:gd name="T2" fmla="*/ 6 w 36"/>
                <a:gd name="T3" fmla="*/ 15 h 44"/>
                <a:gd name="T4" fmla="*/ 10 w 36"/>
                <a:gd name="T5" fmla="*/ 32 h 44"/>
                <a:gd name="T6" fmla="*/ 15 w 36"/>
                <a:gd name="T7" fmla="*/ 38 h 44"/>
                <a:gd name="T8" fmla="*/ 24 w 36"/>
                <a:gd name="T9" fmla="*/ 33 h 44"/>
                <a:gd name="T10" fmla="*/ 30 w 36"/>
                <a:gd name="T11" fmla="*/ 21 h 44"/>
                <a:gd name="T12" fmla="*/ 31 w 36"/>
                <a:gd name="T13" fmla="*/ 12 h 44"/>
                <a:gd name="T14" fmla="*/ 30 w 36"/>
                <a:gd name="T15" fmla="*/ 4 h 44"/>
                <a:gd name="T16" fmla="*/ 27 w 36"/>
                <a:gd name="T17" fmla="*/ 0 h 44"/>
                <a:gd name="T18" fmla="*/ 9 w 36"/>
                <a:gd name="T19" fmla="*/ 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44">
                  <a:moveTo>
                    <a:pt x="9" y="6"/>
                  </a:moveTo>
                  <a:cubicBezTo>
                    <a:pt x="6" y="15"/>
                    <a:pt x="6" y="15"/>
                    <a:pt x="6" y="15"/>
                  </a:cubicBezTo>
                  <a:cubicBezTo>
                    <a:pt x="20" y="30"/>
                    <a:pt x="0" y="30"/>
                    <a:pt x="10" y="32"/>
                  </a:cubicBezTo>
                  <a:cubicBezTo>
                    <a:pt x="16" y="33"/>
                    <a:pt x="11" y="44"/>
                    <a:pt x="15" y="38"/>
                  </a:cubicBezTo>
                  <a:cubicBezTo>
                    <a:pt x="17" y="36"/>
                    <a:pt x="22" y="32"/>
                    <a:pt x="24" y="33"/>
                  </a:cubicBezTo>
                  <a:cubicBezTo>
                    <a:pt x="25" y="31"/>
                    <a:pt x="22" y="26"/>
                    <a:pt x="30" y="21"/>
                  </a:cubicBezTo>
                  <a:cubicBezTo>
                    <a:pt x="35" y="19"/>
                    <a:pt x="30" y="21"/>
                    <a:pt x="31" y="12"/>
                  </a:cubicBezTo>
                  <a:cubicBezTo>
                    <a:pt x="31" y="5"/>
                    <a:pt x="36" y="10"/>
                    <a:pt x="30" y="4"/>
                  </a:cubicBezTo>
                  <a:cubicBezTo>
                    <a:pt x="29" y="3"/>
                    <a:pt x="27" y="0"/>
                    <a:pt x="27" y="0"/>
                  </a:cubicBezTo>
                  <a:lnTo>
                    <a:pt x="9" y="6"/>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5" name="Freeform 2531"/>
            <p:cNvSpPr/>
            <p:nvPr/>
          </p:nvSpPr>
          <p:spPr bwMode="auto">
            <a:xfrm>
              <a:off x="785813" y="-271463"/>
              <a:ext cx="93663" cy="123825"/>
            </a:xfrm>
            <a:custGeom>
              <a:avLst/>
              <a:gdLst>
                <a:gd name="T0" fmla="*/ 7 w 25"/>
                <a:gd name="T1" fmla="*/ 5 h 33"/>
                <a:gd name="T2" fmla="*/ 4 w 25"/>
                <a:gd name="T3" fmla="*/ 11 h 33"/>
                <a:gd name="T4" fmla="*/ 7 w 25"/>
                <a:gd name="T5" fmla="*/ 24 h 33"/>
                <a:gd name="T6" fmla="*/ 10 w 25"/>
                <a:gd name="T7" fmla="*/ 28 h 33"/>
                <a:gd name="T8" fmla="*/ 16 w 25"/>
                <a:gd name="T9" fmla="*/ 24 h 33"/>
                <a:gd name="T10" fmla="*/ 21 w 25"/>
                <a:gd name="T11" fmla="*/ 16 h 33"/>
                <a:gd name="T12" fmla="*/ 21 w 25"/>
                <a:gd name="T13" fmla="*/ 9 h 33"/>
                <a:gd name="T14" fmla="*/ 21 w 25"/>
                <a:gd name="T15" fmla="*/ 3 h 33"/>
                <a:gd name="T16" fmla="*/ 19 w 25"/>
                <a:gd name="T17" fmla="*/ 0 h 33"/>
                <a:gd name="T18" fmla="*/ 7 w 25"/>
                <a:gd name="T19" fmla="*/ 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3">
                  <a:moveTo>
                    <a:pt x="7" y="5"/>
                  </a:moveTo>
                  <a:cubicBezTo>
                    <a:pt x="4" y="11"/>
                    <a:pt x="4" y="11"/>
                    <a:pt x="4" y="11"/>
                  </a:cubicBezTo>
                  <a:cubicBezTo>
                    <a:pt x="13" y="23"/>
                    <a:pt x="0" y="23"/>
                    <a:pt x="7" y="24"/>
                  </a:cubicBezTo>
                  <a:cubicBezTo>
                    <a:pt x="11" y="25"/>
                    <a:pt x="7" y="33"/>
                    <a:pt x="10" y="28"/>
                  </a:cubicBezTo>
                  <a:cubicBezTo>
                    <a:pt x="11" y="27"/>
                    <a:pt x="15" y="24"/>
                    <a:pt x="16" y="24"/>
                  </a:cubicBezTo>
                  <a:cubicBezTo>
                    <a:pt x="16" y="23"/>
                    <a:pt x="15" y="19"/>
                    <a:pt x="21" y="16"/>
                  </a:cubicBezTo>
                  <a:cubicBezTo>
                    <a:pt x="24" y="14"/>
                    <a:pt x="20" y="16"/>
                    <a:pt x="21" y="9"/>
                  </a:cubicBezTo>
                  <a:cubicBezTo>
                    <a:pt x="22" y="4"/>
                    <a:pt x="25" y="7"/>
                    <a:pt x="21" y="3"/>
                  </a:cubicBezTo>
                  <a:cubicBezTo>
                    <a:pt x="20" y="2"/>
                    <a:pt x="19" y="0"/>
                    <a:pt x="19" y="0"/>
                  </a:cubicBezTo>
                  <a:lnTo>
                    <a:pt x="7" y="5"/>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6" name="Freeform 2532"/>
            <p:cNvSpPr/>
            <p:nvPr/>
          </p:nvSpPr>
          <p:spPr bwMode="auto">
            <a:xfrm>
              <a:off x="935038" y="-687388"/>
              <a:ext cx="112713" cy="176213"/>
            </a:xfrm>
            <a:custGeom>
              <a:avLst/>
              <a:gdLst>
                <a:gd name="T0" fmla="*/ 1 w 30"/>
                <a:gd name="T1" fmla="*/ 42 h 47"/>
                <a:gd name="T2" fmla="*/ 19 w 30"/>
                <a:gd name="T3" fmla="*/ 47 h 47"/>
                <a:gd name="T4" fmla="*/ 27 w 30"/>
                <a:gd name="T5" fmla="*/ 30 h 47"/>
                <a:gd name="T6" fmla="*/ 24 w 30"/>
                <a:gd name="T7" fmla="*/ 22 h 47"/>
                <a:gd name="T8" fmla="*/ 26 w 30"/>
                <a:gd name="T9" fmla="*/ 11 h 47"/>
                <a:gd name="T10" fmla="*/ 19 w 30"/>
                <a:gd name="T11" fmla="*/ 1 h 47"/>
                <a:gd name="T12" fmla="*/ 6 w 30"/>
                <a:gd name="T13" fmla="*/ 9 h 47"/>
                <a:gd name="T14" fmla="*/ 0 w 30"/>
                <a:gd name="T15" fmla="*/ 24 h 47"/>
                <a:gd name="T16" fmla="*/ 2 w 30"/>
                <a:gd name="T17" fmla="*/ 33 h 47"/>
                <a:gd name="T18" fmla="*/ 1 w 30"/>
                <a:gd name="T19" fmla="*/ 4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7">
                  <a:moveTo>
                    <a:pt x="1" y="42"/>
                  </a:moveTo>
                  <a:cubicBezTo>
                    <a:pt x="19" y="47"/>
                    <a:pt x="19" y="47"/>
                    <a:pt x="19" y="47"/>
                  </a:cubicBezTo>
                  <a:cubicBezTo>
                    <a:pt x="17" y="40"/>
                    <a:pt x="22" y="33"/>
                    <a:pt x="27" y="30"/>
                  </a:cubicBezTo>
                  <a:cubicBezTo>
                    <a:pt x="30" y="27"/>
                    <a:pt x="29" y="30"/>
                    <a:pt x="24" y="22"/>
                  </a:cubicBezTo>
                  <a:cubicBezTo>
                    <a:pt x="22" y="19"/>
                    <a:pt x="24" y="11"/>
                    <a:pt x="26" y="11"/>
                  </a:cubicBezTo>
                  <a:cubicBezTo>
                    <a:pt x="18" y="9"/>
                    <a:pt x="19" y="0"/>
                    <a:pt x="19" y="1"/>
                  </a:cubicBezTo>
                  <a:cubicBezTo>
                    <a:pt x="16" y="8"/>
                    <a:pt x="6" y="9"/>
                    <a:pt x="6" y="9"/>
                  </a:cubicBezTo>
                  <a:cubicBezTo>
                    <a:pt x="14" y="13"/>
                    <a:pt x="6" y="21"/>
                    <a:pt x="0" y="24"/>
                  </a:cubicBezTo>
                  <a:cubicBezTo>
                    <a:pt x="0" y="24"/>
                    <a:pt x="2" y="32"/>
                    <a:pt x="2" y="33"/>
                  </a:cubicBezTo>
                  <a:cubicBezTo>
                    <a:pt x="2" y="37"/>
                    <a:pt x="1" y="38"/>
                    <a:pt x="1" y="42"/>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7" name="Freeform 2533"/>
            <p:cNvSpPr/>
            <p:nvPr/>
          </p:nvSpPr>
          <p:spPr bwMode="auto">
            <a:xfrm>
              <a:off x="946150" y="-668338"/>
              <a:ext cx="90488" cy="141288"/>
            </a:xfrm>
            <a:custGeom>
              <a:avLst/>
              <a:gdLst>
                <a:gd name="T0" fmla="*/ 0 w 24"/>
                <a:gd name="T1" fmla="*/ 34 h 38"/>
                <a:gd name="T2" fmla="*/ 15 w 24"/>
                <a:gd name="T3" fmla="*/ 38 h 38"/>
                <a:gd name="T4" fmla="*/ 21 w 24"/>
                <a:gd name="T5" fmla="*/ 24 h 38"/>
                <a:gd name="T6" fmla="*/ 19 w 24"/>
                <a:gd name="T7" fmla="*/ 18 h 38"/>
                <a:gd name="T8" fmla="*/ 20 w 24"/>
                <a:gd name="T9" fmla="*/ 6 h 38"/>
                <a:gd name="T10" fmla="*/ 15 w 24"/>
                <a:gd name="T11" fmla="*/ 1 h 38"/>
                <a:gd name="T12" fmla="*/ 6 w 24"/>
                <a:gd name="T13" fmla="*/ 4 h 38"/>
                <a:gd name="T14" fmla="*/ 0 w 24"/>
                <a:gd name="T15" fmla="*/ 19 h 38"/>
                <a:gd name="T16" fmla="*/ 1 w 24"/>
                <a:gd name="T17" fmla="*/ 27 h 38"/>
                <a:gd name="T18" fmla="*/ 0 w 24"/>
                <a:gd name="T19"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0" y="34"/>
                  </a:moveTo>
                  <a:cubicBezTo>
                    <a:pt x="15" y="38"/>
                    <a:pt x="15" y="38"/>
                    <a:pt x="15" y="38"/>
                  </a:cubicBezTo>
                  <a:cubicBezTo>
                    <a:pt x="13" y="32"/>
                    <a:pt x="17" y="27"/>
                    <a:pt x="21" y="24"/>
                  </a:cubicBezTo>
                  <a:cubicBezTo>
                    <a:pt x="24" y="22"/>
                    <a:pt x="23" y="24"/>
                    <a:pt x="19" y="18"/>
                  </a:cubicBezTo>
                  <a:cubicBezTo>
                    <a:pt x="17" y="15"/>
                    <a:pt x="18" y="6"/>
                    <a:pt x="20" y="6"/>
                  </a:cubicBezTo>
                  <a:cubicBezTo>
                    <a:pt x="13" y="5"/>
                    <a:pt x="15" y="0"/>
                    <a:pt x="15" y="1"/>
                  </a:cubicBezTo>
                  <a:cubicBezTo>
                    <a:pt x="12" y="6"/>
                    <a:pt x="6" y="4"/>
                    <a:pt x="6" y="4"/>
                  </a:cubicBezTo>
                  <a:cubicBezTo>
                    <a:pt x="12" y="8"/>
                    <a:pt x="4" y="17"/>
                    <a:pt x="0" y="19"/>
                  </a:cubicBezTo>
                  <a:cubicBezTo>
                    <a:pt x="0" y="19"/>
                    <a:pt x="1" y="26"/>
                    <a:pt x="1" y="27"/>
                  </a:cubicBezTo>
                  <a:cubicBezTo>
                    <a:pt x="1" y="29"/>
                    <a:pt x="1" y="31"/>
                    <a:pt x="0" y="34"/>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8" name="Freeform 2534"/>
            <p:cNvSpPr/>
            <p:nvPr/>
          </p:nvSpPr>
          <p:spPr bwMode="auto">
            <a:xfrm>
              <a:off x="739775" y="-601663"/>
              <a:ext cx="206375" cy="123825"/>
            </a:xfrm>
            <a:custGeom>
              <a:avLst/>
              <a:gdLst>
                <a:gd name="T0" fmla="*/ 48 w 55"/>
                <a:gd name="T1" fmla="*/ 0 h 33"/>
                <a:gd name="T2" fmla="*/ 47 w 55"/>
                <a:gd name="T3" fmla="*/ 6 h 33"/>
                <a:gd name="T4" fmla="*/ 33 w 55"/>
                <a:gd name="T5" fmla="*/ 6 h 33"/>
                <a:gd name="T6" fmla="*/ 30 w 55"/>
                <a:gd name="T7" fmla="*/ 2 h 33"/>
                <a:gd name="T8" fmla="*/ 13 w 55"/>
                <a:gd name="T9" fmla="*/ 5 h 33"/>
                <a:gd name="T10" fmla="*/ 1 w 55"/>
                <a:gd name="T11" fmla="*/ 11 h 33"/>
                <a:gd name="T12" fmla="*/ 8 w 55"/>
                <a:gd name="T13" fmla="*/ 17 h 33"/>
                <a:gd name="T14" fmla="*/ 18 w 55"/>
                <a:gd name="T15" fmla="*/ 22 h 33"/>
                <a:gd name="T16" fmla="*/ 29 w 55"/>
                <a:gd name="T17" fmla="*/ 30 h 33"/>
                <a:gd name="T18" fmla="*/ 40 w 55"/>
                <a:gd name="T19" fmla="*/ 29 h 33"/>
                <a:gd name="T20" fmla="*/ 55 w 55"/>
                <a:gd name="T21" fmla="*/ 15 h 33"/>
                <a:gd name="T22" fmla="*/ 52 w 55"/>
                <a:gd name="T23" fmla="*/ 0 h 33"/>
                <a:gd name="T24" fmla="*/ 48 w 55"/>
                <a:gd name="T2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33">
                  <a:moveTo>
                    <a:pt x="48" y="0"/>
                  </a:moveTo>
                  <a:cubicBezTo>
                    <a:pt x="47" y="6"/>
                    <a:pt x="47" y="6"/>
                    <a:pt x="47" y="6"/>
                  </a:cubicBezTo>
                  <a:cubicBezTo>
                    <a:pt x="45" y="14"/>
                    <a:pt x="38" y="12"/>
                    <a:pt x="33" y="6"/>
                  </a:cubicBezTo>
                  <a:cubicBezTo>
                    <a:pt x="33" y="6"/>
                    <a:pt x="30" y="3"/>
                    <a:pt x="30" y="2"/>
                  </a:cubicBezTo>
                  <a:cubicBezTo>
                    <a:pt x="29" y="1"/>
                    <a:pt x="25" y="12"/>
                    <a:pt x="13" y="5"/>
                  </a:cubicBezTo>
                  <a:cubicBezTo>
                    <a:pt x="8" y="3"/>
                    <a:pt x="13" y="10"/>
                    <a:pt x="1" y="11"/>
                  </a:cubicBezTo>
                  <a:cubicBezTo>
                    <a:pt x="0" y="12"/>
                    <a:pt x="6" y="14"/>
                    <a:pt x="8" y="17"/>
                  </a:cubicBezTo>
                  <a:cubicBezTo>
                    <a:pt x="15" y="27"/>
                    <a:pt x="6" y="22"/>
                    <a:pt x="18" y="22"/>
                  </a:cubicBezTo>
                  <a:cubicBezTo>
                    <a:pt x="25" y="23"/>
                    <a:pt x="24" y="33"/>
                    <a:pt x="29" y="30"/>
                  </a:cubicBezTo>
                  <a:cubicBezTo>
                    <a:pt x="32" y="27"/>
                    <a:pt x="36" y="28"/>
                    <a:pt x="40" y="29"/>
                  </a:cubicBezTo>
                  <a:cubicBezTo>
                    <a:pt x="55" y="15"/>
                    <a:pt x="55" y="15"/>
                    <a:pt x="55" y="15"/>
                  </a:cubicBezTo>
                  <a:cubicBezTo>
                    <a:pt x="52" y="0"/>
                    <a:pt x="52" y="0"/>
                    <a:pt x="52" y="0"/>
                  </a:cubicBezTo>
                  <a:lnTo>
                    <a:pt x="48" y="0"/>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9" name="Freeform 2535"/>
            <p:cNvSpPr/>
            <p:nvPr/>
          </p:nvSpPr>
          <p:spPr bwMode="auto">
            <a:xfrm>
              <a:off x="750888" y="-593725"/>
              <a:ext cx="180975" cy="104775"/>
            </a:xfrm>
            <a:custGeom>
              <a:avLst/>
              <a:gdLst>
                <a:gd name="T0" fmla="*/ 42 w 48"/>
                <a:gd name="T1" fmla="*/ 1 h 28"/>
                <a:gd name="T2" fmla="*/ 41 w 48"/>
                <a:gd name="T3" fmla="*/ 6 h 28"/>
                <a:gd name="T4" fmla="*/ 30 w 48"/>
                <a:gd name="T5" fmla="*/ 6 h 28"/>
                <a:gd name="T6" fmla="*/ 27 w 48"/>
                <a:gd name="T7" fmla="*/ 2 h 28"/>
                <a:gd name="T8" fmla="*/ 10 w 48"/>
                <a:gd name="T9" fmla="*/ 5 h 28"/>
                <a:gd name="T10" fmla="*/ 2 w 48"/>
                <a:gd name="T11" fmla="*/ 10 h 28"/>
                <a:gd name="T12" fmla="*/ 6 w 48"/>
                <a:gd name="T13" fmla="*/ 15 h 28"/>
                <a:gd name="T14" fmla="*/ 16 w 48"/>
                <a:gd name="T15" fmla="*/ 18 h 28"/>
                <a:gd name="T16" fmla="*/ 26 w 48"/>
                <a:gd name="T17" fmla="*/ 25 h 28"/>
                <a:gd name="T18" fmla="*/ 36 w 48"/>
                <a:gd name="T19" fmla="*/ 25 h 28"/>
                <a:gd name="T20" fmla="*/ 48 w 48"/>
                <a:gd name="T21" fmla="*/ 13 h 28"/>
                <a:gd name="T22" fmla="*/ 45 w 48"/>
                <a:gd name="T23" fmla="*/ 0 h 28"/>
                <a:gd name="T24" fmla="*/ 42 w 48"/>
                <a:gd name="T25"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28">
                  <a:moveTo>
                    <a:pt x="42" y="1"/>
                  </a:moveTo>
                  <a:cubicBezTo>
                    <a:pt x="41" y="6"/>
                    <a:pt x="41" y="6"/>
                    <a:pt x="41" y="6"/>
                  </a:cubicBezTo>
                  <a:cubicBezTo>
                    <a:pt x="40" y="13"/>
                    <a:pt x="34" y="10"/>
                    <a:pt x="30" y="6"/>
                  </a:cubicBezTo>
                  <a:cubicBezTo>
                    <a:pt x="29" y="5"/>
                    <a:pt x="27" y="3"/>
                    <a:pt x="27" y="2"/>
                  </a:cubicBezTo>
                  <a:cubicBezTo>
                    <a:pt x="26" y="2"/>
                    <a:pt x="20" y="11"/>
                    <a:pt x="10" y="5"/>
                  </a:cubicBezTo>
                  <a:cubicBezTo>
                    <a:pt x="6" y="3"/>
                    <a:pt x="12" y="9"/>
                    <a:pt x="2" y="10"/>
                  </a:cubicBezTo>
                  <a:cubicBezTo>
                    <a:pt x="0" y="10"/>
                    <a:pt x="4" y="12"/>
                    <a:pt x="6" y="15"/>
                  </a:cubicBezTo>
                  <a:cubicBezTo>
                    <a:pt x="12" y="23"/>
                    <a:pt x="6" y="18"/>
                    <a:pt x="16" y="18"/>
                  </a:cubicBezTo>
                  <a:cubicBezTo>
                    <a:pt x="22" y="18"/>
                    <a:pt x="21" y="28"/>
                    <a:pt x="26" y="25"/>
                  </a:cubicBezTo>
                  <a:cubicBezTo>
                    <a:pt x="29" y="23"/>
                    <a:pt x="32" y="25"/>
                    <a:pt x="36" y="25"/>
                  </a:cubicBezTo>
                  <a:cubicBezTo>
                    <a:pt x="48" y="13"/>
                    <a:pt x="48" y="13"/>
                    <a:pt x="48" y="13"/>
                  </a:cubicBezTo>
                  <a:cubicBezTo>
                    <a:pt x="45" y="0"/>
                    <a:pt x="45" y="0"/>
                    <a:pt x="45" y="0"/>
                  </a:cubicBezTo>
                  <a:lnTo>
                    <a:pt x="42" y="1"/>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0" name="Freeform 2536"/>
            <p:cNvSpPr/>
            <p:nvPr/>
          </p:nvSpPr>
          <p:spPr bwMode="auto">
            <a:xfrm>
              <a:off x="874713" y="-661988"/>
              <a:ext cx="87313" cy="134938"/>
            </a:xfrm>
            <a:custGeom>
              <a:avLst/>
              <a:gdLst>
                <a:gd name="T0" fmla="*/ 23 w 23"/>
                <a:gd name="T1" fmla="*/ 24 h 36"/>
                <a:gd name="T2" fmla="*/ 21 w 23"/>
                <a:gd name="T3" fmla="*/ 16 h 36"/>
                <a:gd name="T4" fmla="*/ 10 w 23"/>
                <a:gd name="T5" fmla="*/ 7 h 36"/>
                <a:gd name="T6" fmla="*/ 4 w 23"/>
                <a:gd name="T7" fmla="*/ 5 h 36"/>
                <a:gd name="T8" fmla="*/ 0 w 23"/>
                <a:gd name="T9" fmla="*/ 13 h 36"/>
                <a:gd name="T10" fmla="*/ 2 w 23"/>
                <a:gd name="T11" fmla="*/ 24 h 36"/>
                <a:gd name="T12" fmla="*/ 6 w 23"/>
                <a:gd name="T13" fmla="*/ 30 h 36"/>
                <a:gd name="T14" fmla="*/ 10 w 23"/>
                <a:gd name="T15" fmla="*/ 35 h 36"/>
                <a:gd name="T16" fmla="*/ 14 w 23"/>
                <a:gd name="T17" fmla="*/ 36 h 36"/>
                <a:gd name="T18" fmla="*/ 23 w 23"/>
                <a:gd name="T19" fmla="*/ 2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36">
                  <a:moveTo>
                    <a:pt x="23" y="24"/>
                  </a:moveTo>
                  <a:cubicBezTo>
                    <a:pt x="21" y="16"/>
                    <a:pt x="21" y="16"/>
                    <a:pt x="21" y="16"/>
                  </a:cubicBezTo>
                  <a:cubicBezTo>
                    <a:pt x="4" y="13"/>
                    <a:pt x="17" y="3"/>
                    <a:pt x="10" y="7"/>
                  </a:cubicBezTo>
                  <a:cubicBezTo>
                    <a:pt x="5" y="9"/>
                    <a:pt x="4" y="0"/>
                    <a:pt x="4" y="5"/>
                  </a:cubicBezTo>
                  <a:cubicBezTo>
                    <a:pt x="4" y="7"/>
                    <a:pt x="2" y="13"/>
                    <a:pt x="0" y="13"/>
                  </a:cubicBezTo>
                  <a:cubicBezTo>
                    <a:pt x="1" y="14"/>
                    <a:pt x="5" y="17"/>
                    <a:pt x="2" y="24"/>
                  </a:cubicBezTo>
                  <a:cubicBezTo>
                    <a:pt x="0" y="27"/>
                    <a:pt x="2" y="23"/>
                    <a:pt x="6" y="30"/>
                  </a:cubicBezTo>
                  <a:cubicBezTo>
                    <a:pt x="9" y="35"/>
                    <a:pt x="3" y="34"/>
                    <a:pt x="10" y="35"/>
                  </a:cubicBezTo>
                  <a:cubicBezTo>
                    <a:pt x="12" y="35"/>
                    <a:pt x="14" y="36"/>
                    <a:pt x="14" y="36"/>
                  </a:cubicBezTo>
                  <a:lnTo>
                    <a:pt x="23" y="24"/>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1" name="Freeform 2537"/>
            <p:cNvSpPr/>
            <p:nvPr/>
          </p:nvSpPr>
          <p:spPr bwMode="auto">
            <a:xfrm>
              <a:off x="887413" y="-638175"/>
              <a:ext cx="58738" cy="104775"/>
            </a:xfrm>
            <a:custGeom>
              <a:avLst/>
              <a:gdLst>
                <a:gd name="T0" fmla="*/ 16 w 16"/>
                <a:gd name="T1" fmla="*/ 19 h 28"/>
                <a:gd name="T2" fmla="*/ 15 w 16"/>
                <a:gd name="T3" fmla="*/ 13 h 28"/>
                <a:gd name="T4" fmla="*/ 7 w 16"/>
                <a:gd name="T5" fmla="*/ 6 h 28"/>
                <a:gd name="T6" fmla="*/ 3 w 16"/>
                <a:gd name="T7" fmla="*/ 4 h 28"/>
                <a:gd name="T8" fmla="*/ 0 w 16"/>
                <a:gd name="T9" fmla="*/ 10 h 28"/>
                <a:gd name="T10" fmla="*/ 2 w 16"/>
                <a:gd name="T11" fmla="*/ 18 h 28"/>
                <a:gd name="T12" fmla="*/ 5 w 16"/>
                <a:gd name="T13" fmla="*/ 23 h 28"/>
                <a:gd name="T14" fmla="*/ 8 w 16"/>
                <a:gd name="T15" fmla="*/ 27 h 28"/>
                <a:gd name="T16" fmla="*/ 10 w 16"/>
                <a:gd name="T17" fmla="*/ 28 h 28"/>
                <a:gd name="T18" fmla="*/ 16 w 16"/>
                <a:gd name="T19"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8">
                  <a:moveTo>
                    <a:pt x="16" y="19"/>
                  </a:moveTo>
                  <a:cubicBezTo>
                    <a:pt x="15" y="13"/>
                    <a:pt x="15" y="13"/>
                    <a:pt x="15" y="13"/>
                  </a:cubicBezTo>
                  <a:cubicBezTo>
                    <a:pt x="3" y="10"/>
                    <a:pt x="12" y="4"/>
                    <a:pt x="7" y="6"/>
                  </a:cubicBezTo>
                  <a:cubicBezTo>
                    <a:pt x="4" y="7"/>
                    <a:pt x="3" y="0"/>
                    <a:pt x="3" y="4"/>
                  </a:cubicBezTo>
                  <a:cubicBezTo>
                    <a:pt x="3" y="6"/>
                    <a:pt x="2" y="10"/>
                    <a:pt x="0" y="10"/>
                  </a:cubicBezTo>
                  <a:cubicBezTo>
                    <a:pt x="1" y="11"/>
                    <a:pt x="4" y="13"/>
                    <a:pt x="2" y="18"/>
                  </a:cubicBezTo>
                  <a:cubicBezTo>
                    <a:pt x="1" y="21"/>
                    <a:pt x="2" y="18"/>
                    <a:pt x="5" y="23"/>
                  </a:cubicBezTo>
                  <a:cubicBezTo>
                    <a:pt x="7" y="27"/>
                    <a:pt x="3" y="26"/>
                    <a:pt x="8" y="27"/>
                  </a:cubicBezTo>
                  <a:cubicBezTo>
                    <a:pt x="9" y="27"/>
                    <a:pt x="10" y="28"/>
                    <a:pt x="10" y="28"/>
                  </a:cubicBezTo>
                  <a:lnTo>
                    <a:pt x="16" y="19"/>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2" name="Freeform 2538"/>
            <p:cNvSpPr/>
            <p:nvPr/>
          </p:nvSpPr>
          <p:spPr bwMode="auto">
            <a:xfrm>
              <a:off x="725488" y="-549275"/>
              <a:ext cx="173038" cy="180975"/>
            </a:xfrm>
            <a:custGeom>
              <a:avLst/>
              <a:gdLst>
                <a:gd name="T0" fmla="*/ 28 w 46"/>
                <a:gd name="T1" fmla="*/ 48 h 48"/>
                <a:gd name="T2" fmla="*/ 46 w 46"/>
                <a:gd name="T3" fmla="*/ 34 h 48"/>
                <a:gd name="T4" fmla="*/ 35 w 46"/>
                <a:gd name="T5" fmla="*/ 14 h 48"/>
                <a:gd name="T6" fmla="*/ 26 w 46"/>
                <a:gd name="T7" fmla="*/ 12 h 48"/>
                <a:gd name="T8" fmla="*/ 17 w 46"/>
                <a:gd name="T9" fmla="*/ 1 h 48"/>
                <a:gd name="T10" fmla="*/ 2 w 46"/>
                <a:gd name="T11" fmla="*/ 1 h 48"/>
                <a:gd name="T12" fmla="*/ 1 w 46"/>
                <a:gd name="T13" fmla="*/ 19 h 48"/>
                <a:gd name="T14" fmla="*/ 10 w 46"/>
                <a:gd name="T15" fmla="*/ 35 h 48"/>
                <a:gd name="T16" fmla="*/ 20 w 46"/>
                <a:gd name="T17" fmla="*/ 40 h 48"/>
                <a:gd name="T18" fmla="*/ 28 w 46"/>
                <a:gd name="T1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8">
                  <a:moveTo>
                    <a:pt x="28" y="48"/>
                  </a:moveTo>
                  <a:cubicBezTo>
                    <a:pt x="46" y="34"/>
                    <a:pt x="46" y="34"/>
                    <a:pt x="46" y="34"/>
                  </a:cubicBezTo>
                  <a:cubicBezTo>
                    <a:pt x="38" y="32"/>
                    <a:pt x="35" y="22"/>
                    <a:pt x="35" y="14"/>
                  </a:cubicBezTo>
                  <a:cubicBezTo>
                    <a:pt x="35" y="10"/>
                    <a:pt x="37" y="13"/>
                    <a:pt x="26" y="12"/>
                  </a:cubicBezTo>
                  <a:cubicBezTo>
                    <a:pt x="21" y="11"/>
                    <a:pt x="16" y="3"/>
                    <a:pt x="17" y="1"/>
                  </a:cubicBezTo>
                  <a:cubicBezTo>
                    <a:pt x="9" y="8"/>
                    <a:pt x="2" y="0"/>
                    <a:pt x="2" y="1"/>
                  </a:cubicBezTo>
                  <a:cubicBezTo>
                    <a:pt x="7" y="9"/>
                    <a:pt x="0" y="19"/>
                    <a:pt x="1" y="19"/>
                  </a:cubicBezTo>
                  <a:cubicBezTo>
                    <a:pt x="11" y="15"/>
                    <a:pt x="12" y="28"/>
                    <a:pt x="10" y="35"/>
                  </a:cubicBezTo>
                  <a:cubicBezTo>
                    <a:pt x="10" y="35"/>
                    <a:pt x="20" y="39"/>
                    <a:pt x="20" y="40"/>
                  </a:cubicBezTo>
                  <a:cubicBezTo>
                    <a:pt x="24" y="43"/>
                    <a:pt x="25" y="45"/>
                    <a:pt x="28" y="48"/>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3" name="Freeform 2539"/>
            <p:cNvSpPr/>
            <p:nvPr/>
          </p:nvSpPr>
          <p:spPr bwMode="auto">
            <a:xfrm>
              <a:off x="736600" y="-530225"/>
              <a:ext cx="142875" cy="142875"/>
            </a:xfrm>
            <a:custGeom>
              <a:avLst/>
              <a:gdLst>
                <a:gd name="T0" fmla="*/ 23 w 38"/>
                <a:gd name="T1" fmla="*/ 38 h 38"/>
                <a:gd name="T2" fmla="*/ 38 w 38"/>
                <a:gd name="T3" fmla="*/ 27 h 38"/>
                <a:gd name="T4" fmla="*/ 30 w 38"/>
                <a:gd name="T5" fmla="*/ 11 h 38"/>
                <a:gd name="T6" fmla="*/ 22 w 38"/>
                <a:gd name="T7" fmla="*/ 9 h 38"/>
                <a:gd name="T8" fmla="*/ 12 w 38"/>
                <a:gd name="T9" fmla="*/ 0 h 38"/>
                <a:gd name="T10" fmla="*/ 3 w 38"/>
                <a:gd name="T11" fmla="*/ 0 h 38"/>
                <a:gd name="T12" fmla="*/ 0 w 38"/>
                <a:gd name="T13" fmla="*/ 11 h 38"/>
                <a:gd name="T14" fmla="*/ 9 w 38"/>
                <a:gd name="T15" fmla="*/ 28 h 38"/>
                <a:gd name="T16" fmla="*/ 18 w 38"/>
                <a:gd name="T17" fmla="*/ 32 h 38"/>
                <a:gd name="T18" fmla="*/ 23 w 38"/>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38">
                  <a:moveTo>
                    <a:pt x="23" y="38"/>
                  </a:moveTo>
                  <a:cubicBezTo>
                    <a:pt x="38" y="27"/>
                    <a:pt x="38" y="27"/>
                    <a:pt x="38" y="27"/>
                  </a:cubicBezTo>
                  <a:cubicBezTo>
                    <a:pt x="32" y="25"/>
                    <a:pt x="29" y="17"/>
                    <a:pt x="30" y="11"/>
                  </a:cubicBezTo>
                  <a:cubicBezTo>
                    <a:pt x="30" y="8"/>
                    <a:pt x="31" y="10"/>
                    <a:pt x="22" y="9"/>
                  </a:cubicBezTo>
                  <a:cubicBezTo>
                    <a:pt x="18" y="9"/>
                    <a:pt x="11" y="2"/>
                    <a:pt x="12" y="0"/>
                  </a:cubicBezTo>
                  <a:cubicBezTo>
                    <a:pt x="6" y="5"/>
                    <a:pt x="3" y="0"/>
                    <a:pt x="3" y="0"/>
                  </a:cubicBezTo>
                  <a:cubicBezTo>
                    <a:pt x="7" y="7"/>
                    <a:pt x="0" y="11"/>
                    <a:pt x="0" y="11"/>
                  </a:cubicBezTo>
                  <a:cubicBezTo>
                    <a:pt x="8" y="8"/>
                    <a:pt x="11" y="22"/>
                    <a:pt x="9" y="28"/>
                  </a:cubicBezTo>
                  <a:cubicBezTo>
                    <a:pt x="9" y="28"/>
                    <a:pt x="17" y="31"/>
                    <a:pt x="18" y="32"/>
                  </a:cubicBezTo>
                  <a:cubicBezTo>
                    <a:pt x="20" y="34"/>
                    <a:pt x="21" y="36"/>
                    <a:pt x="23" y="38"/>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4" name="Freeform 2540"/>
            <p:cNvSpPr/>
            <p:nvPr/>
          </p:nvSpPr>
          <p:spPr bwMode="auto">
            <a:xfrm>
              <a:off x="639763" y="-461963"/>
              <a:ext cx="182563" cy="223838"/>
            </a:xfrm>
            <a:custGeom>
              <a:avLst/>
              <a:gdLst>
                <a:gd name="T0" fmla="*/ 27 w 49"/>
                <a:gd name="T1" fmla="*/ 4 h 60"/>
                <a:gd name="T2" fmla="*/ 31 w 49"/>
                <a:gd name="T3" fmla="*/ 10 h 60"/>
                <a:gd name="T4" fmla="*/ 21 w 49"/>
                <a:gd name="T5" fmla="*/ 22 h 60"/>
                <a:gd name="T6" fmla="*/ 15 w 49"/>
                <a:gd name="T7" fmla="*/ 22 h 60"/>
                <a:gd name="T8" fmla="*/ 5 w 49"/>
                <a:gd name="T9" fmla="*/ 41 h 60"/>
                <a:gd name="T10" fmla="*/ 3 w 49"/>
                <a:gd name="T11" fmla="*/ 56 h 60"/>
                <a:gd name="T12" fmla="*/ 13 w 49"/>
                <a:gd name="T13" fmla="*/ 55 h 60"/>
                <a:gd name="T14" fmla="*/ 25 w 49"/>
                <a:gd name="T15" fmla="*/ 49 h 60"/>
                <a:gd name="T16" fmla="*/ 40 w 49"/>
                <a:gd name="T17" fmla="*/ 44 h 60"/>
                <a:gd name="T18" fmla="*/ 49 w 49"/>
                <a:gd name="T19" fmla="*/ 33 h 60"/>
                <a:gd name="T20" fmla="*/ 45 w 49"/>
                <a:gd name="T21" fmla="*/ 8 h 60"/>
                <a:gd name="T22" fmla="*/ 29 w 49"/>
                <a:gd name="T23" fmla="*/ 0 h 60"/>
                <a:gd name="T24" fmla="*/ 27 w 49"/>
                <a:gd name="T25"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60">
                  <a:moveTo>
                    <a:pt x="27" y="4"/>
                  </a:moveTo>
                  <a:cubicBezTo>
                    <a:pt x="31" y="10"/>
                    <a:pt x="31" y="10"/>
                    <a:pt x="31" y="10"/>
                  </a:cubicBezTo>
                  <a:cubicBezTo>
                    <a:pt x="38" y="17"/>
                    <a:pt x="30" y="22"/>
                    <a:pt x="21" y="22"/>
                  </a:cubicBezTo>
                  <a:cubicBezTo>
                    <a:pt x="20" y="22"/>
                    <a:pt x="16" y="23"/>
                    <a:pt x="15" y="22"/>
                  </a:cubicBezTo>
                  <a:cubicBezTo>
                    <a:pt x="13" y="23"/>
                    <a:pt x="20" y="34"/>
                    <a:pt x="5" y="41"/>
                  </a:cubicBezTo>
                  <a:cubicBezTo>
                    <a:pt x="0" y="44"/>
                    <a:pt x="10" y="44"/>
                    <a:pt x="3" y="56"/>
                  </a:cubicBezTo>
                  <a:cubicBezTo>
                    <a:pt x="2" y="58"/>
                    <a:pt x="9" y="54"/>
                    <a:pt x="13" y="55"/>
                  </a:cubicBezTo>
                  <a:cubicBezTo>
                    <a:pt x="28" y="55"/>
                    <a:pt x="16" y="60"/>
                    <a:pt x="25" y="49"/>
                  </a:cubicBezTo>
                  <a:cubicBezTo>
                    <a:pt x="31" y="42"/>
                    <a:pt x="39" y="51"/>
                    <a:pt x="40" y="44"/>
                  </a:cubicBezTo>
                  <a:cubicBezTo>
                    <a:pt x="40" y="38"/>
                    <a:pt x="45" y="36"/>
                    <a:pt x="49" y="33"/>
                  </a:cubicBezTo>
                  <a:cubicBezTo>
                    <a:pt x="45" y="8"/>
                    <a:pt x="45" y="8"/>
                    <a:pt x="45" y="8"/>
                  </a:cubicBezTo>
                  <a:cubicBezTo>
                    <a:pt x="29" y="0"/>
                    <a:pt x="29" y="0"/>
                    <a:pt x="29" y="0"/>
                  </a:cubicBezTo>
                  <a:lnTo>
                    <a:pt x="27" y="4"/>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5" name="Freeform 2541"/>
            <p:cNvSpPr/>
            <p:nvPr/>
          </p:nvSpPr>
          <p:spPr bwMode="auto">
            <a:xfrm>
              <a:off x="650875" y="-444500"/>
              <a:ext cx="157163" cy="188913"/>
            </a:xfrm>
            <a:custGeom>
              <a:avLst/>
              <a:gdLst>
                <a:gd name="T0" fmla="*/ 24 w 42"/>
                <a:gd name="T1" fmla="*/ 3 h 50"/>
                <a:gd name="T2" fmla="*/ 28 w 42"/>
                <a:gd name="T3" fmla="*/ 8 h 50"/>
                <a:gd name="T4" fmla="*/ 19 w 42"/>
                <a:gd name="T5" fmla="*/ 19 h 50"/>
                <a:gd name="T6" fmla="*/ 14 w 42"/>
                <a:gd name="T7" fmla="*/ 19 h 50"/>
                <a:gd name="T8" fmla="*/ 4 w 42"/>
                <a:gd name="T9" fmla="*/ 37 h 50"/>
                <a:gd name="T10" fmla="*/ 3 w 42"/>
                <a:gd name="T11" fmla="*/ 48 h 50"/>
                <a:gd name="T12" fmla="*/ 10 w 42"/>
                <a:gd name="T13" fmla="*/ 48 h 50"/>
                <a:gd name="T14" fmla="*/ 21 w 42"/>
                <a:gd name="T15" fmla="*/ 41 h 50"/>
                <a:gd name="T16" fmla="*/ 35 w 42"/>
                <a:gd name="T17" fmla="*/ 37 h 50"/>
                <a:gd name="T18" fmla="*/ 42 w 42"/>
                <a:gd name="T19" fmla="*/ 28 h 50"/>
                <a:gd name="T20" fmla="*/ 40 w 42"/>
                <a:gd name="T21" fmla="*/ 7 h 50"/>
                <a:gd name="T22" fmla="*/ 26 w 42"/>
                <a:gd name="T23" fmla="*/ 0 h 50"/>
                <a:gd name="T24" fmla="*/ 24 w 42"/>
                <a:gd name="T25" fmla="*/ 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50">
                  <a:moveTo>
                    <a:pt x="24" y="3"/>
                  </a:moveTo>
                  <a:cubicBezTo>
                    <a:pt x="28" y="8"/>
                    <a:pt x="28" y="8"/>
                    <a:pt x="28" y="8"/>
                  </a:cubicBezTo>
                  <a:cubicBezTo>
                    <a:pt x="33" y="15"/>
                    <a:pt x="27" y="19"/>
                    <a:pt x="19" y="19"/>
                  </a:cubicBezTo>
                  <a:cubicBezTo>
                    <a:pt x="18" y="19"/>
                    <a:pt x="15" y="19"/>
                    <a:pt x="14" y="19"/>
                  </a:cubicBezTo>
                  <a:cubicBezTo>
                    <a:pt x="12" y="20"/>
                    <a:pt x="17" y="32"/>
                    <a:pt x="4" y="37"/>
                  </a:cubicBezTo>
                  <a:cubicBezTo>
                    <a:pt x="0" y="40"/>
                    <a:pt x="9" y="38"/>
                    <a:pt x="3" y="48"/>
                  </a:cubicBezTo>
                  <a:cubicBezTo>
                    <a:pt x="2" y="50"/>
                    <a:pt x="6" y="48"/>
                    <a:pt x="10" y="48"/>
                  </a:cubicBezTo>
                  <a:cubicBezTo>
                    <a:pt x="22" y="49"/>
                    <a:pt x="13" y="50"/>
                    <a:pt x="21" y="41"/>
                  </a:cubicBezTo>
                  <a:cubicBezTo>
                    <a:pt x="26" y="35"/>
                    <a:pt x="35" y="43"/>
                    <a:pt x="35" y="37"/>
                  </a:cubicBezTo>
                  <a:cubicBezTo>
                    <a:pt x="35" y="33"/>
                    <a:pt x="39" y="30"/>
                    <a:pt x="42" y="28"/>
                  </a:cubicBezTo>
                  <a:cubicBezTo>
                    <a:pt x="40" y="7"/>
                    <a:pt x="40" y="7"/>
                    <a:pt x="40" y="7"/>
                  </a:cubicBezTo>
                  <a:cubicBezTo>
                    <a:pt x="26" y="0"/>
                    <a:pt x="26" y="0"/>
                    <a:pt x="26" y="0"/>
                  </a:cubicBezTo>
                  <a:lnTo>
                    <a:pt x="24" y="3"/>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6" name="Freeform 2542"/>
            <p:cNvSpPr/>
            <p:nvPr/>
          </p:nvSpPr>
          <p:spPr bwMode="auto">
            <a:xfrm>
              <a:off x="657225" y="-503238"/>
              <a:ext cx="158750" cy="134938"/>
            </a:xfrm>
            <a:custGeom>
              <a:avLst/>
              <a:gdLst>
                <a:gd name="T0" fmla="*/ 37 w 42"/>
                <a:gd name="T1" fmla="*/ 10 h 36"/>
                <a:gd name="T2" fmla="*/ 28 w 42"/>
                <a:gd name="T3" fmla="*/ 6 h 36"/>
                <a:gd name="T4" fmla="*/ 11 w 42"/>
                <a:gd name="T5" fmla="*/ 10 h 36"/>
                <a:gd name="T6" fmla="*/ 5 w 42"/>
                <a:gd name="T7" fmla="*/ 15 h 36"/>
                <a:gd name="T8" fmla="*/ 10 w 42"/>
                <a:gd name="T9" fmla="*/ 24 h 36"/>
                <a:gd name="T10" fmla="*/ 21 w 42"/>
                <a:gd name="T11" fmla="*/ 30 h 36"/>
                <a:gd name="T12" fmla="*/ 31 w 42"/>
                <a:gd name="T13" fmla="*/ 31 h 36"/>
                <a:gd name="T14" fmla="*/ 38 w 42"/>
                <a:gd name="T15" fmla="*/ 30 h 36"/>
                <a:gd name="T16" fmla="*/ 42 w 42"/>
                <a:gd name="T17" fmla="*/ 28 h 36"/>
                <a:gd name="T18" fmla="*/ 37 w 42"/>
                <a:gd name="T19" fmla="*/ 1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36">
                  <a:moveTo>
                    <a:pt x="37" y="10"/>
                  </a:moveTo>
                  <a:cubicBezTo>
                    <a:pt x="28" y="6"/>
                    <a:pt x="28" y="6"/>
                    <a:pt x="28" y="6"/>
                  </a:cubicBezTo>
                  <a:cubicBezTo>
                    <a:pt x="12" y="20"/>
                    <a:pt x="14" y="0"/>
                    <a:pt x="11" y="10"/>
                  </a:cubicBezTo>
                  <a:cubicBezTo>
                    <a:pt x="10" y="16"/>
                    <a:pt x="0" y="11"/>
                    <a:pt x="5" y="15"/>
                  </a:cubicBezTo>
                  <a:cubicBezTo>
                    <a:pt x="7" y="16"/>
                    <a:pt x="11" y="21"/>
                    <a:pt x="10" y="24"/>
                  </a:cubicBezTo>
                  <a:cubicBezTo>
                    <a:pt x="12" y="24"/>
                    <a:pt x="17" y="22"/>
                    <a:pt x="21" y="30"/>
                  </a:cubicBezTo>
                  <a:cubicBezTo>
                    <a:pt x="23" y="34"/>
                    <a:pt x="21" y="29"/>
                    <a:pt x="31" y="31"/>
                  </a:cubicBezTo>
                  <a:cubicBezTo>
                    <a:pt x="37" y="32"/>
                    <a:pt x="32" y="36"/>
                    <a:pt x="38" y="30"/>
                  </a:cubicBezTo>
                  <a:cubicBezTo>
                    <a:pt x="39" y="29"/>
                    <a:pt x="42" y="28"/>
                    <a:pt x="42" y="28"/>
                  </a:cubicBezTo>
                  <a:lnTo>
                    <a:pt x="37" y="1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7" name="Freeform 2543"/>
            <p:cNvSpPr/>
            <p:nvPr/>
          </p:nvSpPr>
          <p:spPr bwMode="auto">
            <a:xfrm>
              <a:off x="687388" y="-477838"/>
              <a:ext cx="117475" cy="93663"/>
            </a:xfrm>
            <a:custGeom>
              <a:avLst/>
              <a:gdLst>
                <a:gd name="T0" fmla="*/ 27 w 31"/>
                <a:gd name="T1" fmla="*/ 7 h 25"/>
                <a:gd name="T2" fmla="*/ 20 w 31"/>
                <a:gd name="T3" fmla="*/ 5 h 25"/>
                <a:gd name="T4" fmla="*/ 8 w 31"/>
                <a:gd name="T5" fmla="*/ 6 h 25"/>
                <a:gd name="T6" fmla="*/ 4 w 31"/>
                <a:gd name="T7" fmla="*/ 10 h 25"/>
                <a:gd name="T8" fmla="*/ 7 w 31"/>
                <a:gd name="T9" fmla="*/ 16 h 25"/>
                <a:gd name="T10" fmla="*/ 16 w 31"/>
                <a:gd name="T11" fmla="*/ 21 h 25"/>
                <a:gd name="T12" fmla="*/ 23 w 31"/>
                <a:gd name="T13" fmla="*/ 21 h 25"/>
                <a:gd name="T14" fmla="*/ 28 w 31"/>
                <a:gd name="T15" fmla="*/ 21 h 25"/>
                <a:gd name="T16" fmla="*/ 31 w 31"/>
                <a:gd name="T17" fmla="*/ 19 h 25"/>
                <a:gd name="T18" fmla="*/ 27 w 31"/>
                <a:gd name="T19" fmla="*/ 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25">
                  <a:moveTo>
                    <a:pt x="27" y="7"/>
                  </a:moveTo>
                  <a:cubicBezTo>
                    <a:pt x="20" y="5"/>
                    <a:pt x="20" y="5"/>
                    <a:pt x="20" y="5"/>
                  </a:cubicBezTo>
                  <a:cubicBezTo>
                    <a:pt x="9" y="13"/>
                    <a:pt x="9" y="0"/>
                    <a:pt x="8" y="6"/>
                  </a:cubicBezTo>
                  <a:cubicBezTo>
                    <a:pt x="7" y="10"/>
                    <a:pt x="0" y="7"/>
                    <a:pt x="4" y="10"/>
                  </a:cubicBezTo>
                  <a:cubicBezTo>
                    <a:pt x="5" y="11"/>
                    <a:pt x="8" y="14"/>
                    <a:pt x="7" y="16"/>
                  </a:cubicBezTo>
                  <a:cubicBezTo>
                    <a:pt x="9" y="16"/>
                    <a:pt x="13" y="15"/>
                    <a:pt x="16" y="21"/>
                  </a:cubicBezTo>
                  <a:cubicBezTo>
                    <a:pt x="17" y="24"/>
                    <a:pt x="16" y="20"/>
                    <a:pt x="23" y="21"/>
                  </a:cubicBezTo>
                  <a:cubicBezTo>
                    <a:pt x="28" y="22"/>
                    <a:pt x="24" y="25"/>
                    <a:pt x="28" y="21"/>
                  </a:cubicBezTo>
                  <a:cubicBezTo>
                    <a:pt x="29" y="21"/>
                    <a:pt x="31" y="19"/>
                    <a:pt x="31" y="19"/>
                  </a:cubicBezTo>
                  <a:lnTo>
                    <a:pt x="27" y="7"/>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8" name="Freeform 2544"/>
            <p:cNvSpPr/>
            <p:nvPr/>
          </p:nvSpPr>
          <p:spPr bwMode="auto">
            <a:xfrm>
              <a:off x="928688" y="-357188"/>
              <a:ext cx="119063" cy="176213"/>
            </a:xfrm>
            <a:custGeom>
              <a:avLst/>
              <a:gdLst>
                <a:gd name="T0" fmla="*/ 20 w 32"/>
                <a:gd name="T1" fmla="*/ 0 h 47"/>
                <a:gd name="T2" fmla="*/ 1 w 32"/>
                <a:gd name="T3" fmla="*/ 5 h 47"/>
                <a:gd name="T4" fmla="*/ 3 w 32"/>
                <a:gd name="T5" fmla="*/ 24 h 47"/>
                <a:gd name="T6" fmla="*/ 9 w 32"/>
                <a:gd name="T7" fmla="*/ 29 h 47"/>
                <a:gd name="T8" fmla="*/ 12 w 32"/>
                <a:gd name="T9" fmla="*/ 41 h 47"/>
                <a:gd name="T10" fmla="*/ 24 w 32"/>
                <a:gd name="T11" fmla="*/ 47 h 47"/>
                <a:gd name="T12" fmla="*/ 31 w 32"/>
                <a:gd name="T13" fmla="*/ 33 h 47"/>
                <a:gd name="T14" fmla="*/ 29 w 32"/>
                <a:gd name="T15" fmla="*/ 17 h 47"/>
                <a:gd name="T16" fmla="*/ 23 w 32"/>
                <a:gd name="T17" fmla="*/ 9 h 47"/>
                <a:gd name="T18" fmla="*/ 20 w 32"/>
                <a:gd name="T19"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7">
                  <a:moveTo>
                    <a:pt x="20" y="0"/>
                  </a:moveTo>
                  <a:cubicBezTo>
                    <a:pt x="1" y="5"/>
                    <a:pt x="1" y="5"/>
                    <a:pt x="1" y="5"/>
                  </a:cubicBezTo>
                  <a:cubicBezTo>
                    <a:pt x="6" y="10"/>
                    <a:pt x="5" y="18"/>
                    <a:pt x="3" y="24"/>
                  </a:cubicBezTo>
                  <a:cubicBezTo>
                    <a:pt x="1" y="28"/>
                    <a:pt x="0" y="25"/>
                    <a:pt x="9" y="29"/>
                  </a:cubicBezTo>
                  <a:cubicBezTo>
                    <a:pt x="13" y="32"/>
                    <a:pt x="14" y="40"/>
                    <a:pt x="12" y="41"/>
                  </a:cubicBezTo>
                  <a:cubicBezTo>
                    <a:pt x="21" y="38"/>
                    <a:pt x="24" y="47"/>
                    <a:pt x="24" y="47"/>
                  </a:cubicBezTo>
                  <a:cubicBezTo>
                    <a:pt x="23" y="39"/>
                    <a:pt x="32" y="33"/>
                    <a:pt x="31" y="33"/>
                  </a:cubicBezTo>
                  <a:cubicBezTo>
                    <a:pt x="22" y="33"/>
                    <a:pt x="26" y="22"/>
                    <a:pt x="29" y="17"/>
                  </a:cubicBezTo>
                  <a:cubicBezTo>
                    <a:pt x="29" y="16"/>
                    <a:pt x="23" y="10"/>
                    <a:pt x="23" y="9"/>
                  </a:cubicBezTo>
                  <a:cubicBezTo>
                    <a:pt x="22" y="6"/>
                    <a:pt x="21" y="4"/>
                    <a:pt x="20" y="0"/>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9" name="Freeform 2545"/>
            <p:cNvSpPr/>
            <p:nvPr/>
          </p:nvSpPr>
          <p:spPr bwMode="auto">
            <a:xfrm>
              <a:off x="942975" y="-342900"/>
              <a:ext cx="93663" cy="142875"/>
            </a:xfrm>
            <a:custGeom>
              <a:avLst/>
              <a:gdLst>
                <a:gd name="T0" fmla="*/ 15 w 25"/>
                <a:gd name="T1" fmla="*/ 0 h 38"/>
                <a:gd name="T2" fmla="*/ 0 w 25"/>
                <a:gd name="T3" fmla="*/ 4 h 38"/>
                <a:gd name="T4" fmla="*/ 1 w 25"/>
                <a:gd name="T5" fmla="*/ 20 h 38"/>
                <a:gd name="T6" fmla="*/ 6 w 25"/>
                <a:gd name="T7" fmla="*/ 24 h 38"/>
                <a:gd name="T8" fmla="*/ 11 w 25"/>
                <a:gd name="T9" fmla="*/ 35 h 38"/>
                <a:gd name="T10" fmla="*/ 18 w 25"/>
                <a:gd name="T11" fmla="*/ 38 h 38"/>
                <a:gd name="T12" fmla="*/ 25 w 25"/>
                <a:gd name="T13" fmla="*/ 30 h 38"/>
                <a:gd name="T14" fmla="*/ 23 w 25"/>
                <a:gd name="T15" fmla="*/ 13 h 38"/>
                <a:gd name="T16" fmla="*/ 18 w 25"/>
                <a:gd name="T17" fmla="*/ 7 h 38"/>
                <a:gd name="T18" fmla="*/ 15 w 25"/>
                <a:gd name="T1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8">
                  <a:moveTo>
                    <a:pt x="15" y="0"/>
                  </a:moveTo>
                  <a:cubicBezTo>
                    <a:pt x="0" y="4"/>
                    <a:pt x="0" y="4"/>
                    <a:pt x="0" y="4"/>
                  </a:cubicBezTo>
                  <a:cubicBezTo>
                    <a:pt x="4" y="8"/>
                    <a:pt x="3" y="15"/>
                    <a:pt x="1" y="20"/>
                  </a:cubicBezTo>
                  <a:cubicBezTo>
                    <a:pt x="0" y="23"/>
                    <a:pt x="0" y="20"/>
                    <a:pt x="6" y="24"/>
                  </a:cubicBezTo>
                  <a:cubicBezTo>
                    <a:pt x="9" y="26"/>
                    <a:pt x="13" y="34"/>
                    <a:pt x="11" y="35"/>
                  </a:cubicBezTo>
                  <a:cubicBezTo>
                    <a:pt x="18" y="33"/>
                    <a:pt x="19" y="38"/>
                    <a:pt x="18" y="38"/>
                  </a:cubicBezTo>
                  <a:cubicBezTo>
                    <a:pt x="18" y="31"/>
                    <a:pt x="25" y="30"/>
                    <a:pt x="25" y="30"/>
                  </a:cubicBezTo>
                  <a:cubicBezTo>
                    <a:pt x="17" y="30"/>
                    <a:pt x="20" y="18"/>
                    <a:pt x="23" y="13"/>
                  </a:cubicBezTo>
                  <a:cubicBezTo>
                    <a:pt x="23" y="13"/>
                    <a:pt x="18" y="8"/>
                    <a:pt x="18" y="7"/>
                  </a:cubicBezTo>
                  <a:cubicBezTo>
                    <a:pt x="17" y="5"/>
                    <a:pt x="16" y="3"/>
                    <a:pt x="15" y="0"/>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0" name="Freeform 2546"/>
            <p:cNvSpPr/>
            <p:nvPr/>
          </p:nvSpPr>
          <p:spPr bwMode="auto">
            <a:xfrm>
              <a:off x="1003300" y="-458788"/>
              <a:ext cx="190500" cy="165100"/>
            </a:xfrm>
            <a:custGeom>
              <a:avLst/>
              <a:gdLst>
                <a:gd name="T0" fmla="*/ 13 w 51"/>
                <a:gd name="T1" fmla="*/ 42 h 44"/>
                <a:gd name="T2" fmla="*/ 12 w 51"/>
                <a:gd name="T3" fmla="*/ 36 h 44"/>
                <a:gd name="T4" fmla="*/ 24 w 51"/>
                <a:gd name="T5" fmla="*/ 29 h 44"/>
                <a:gd name="T6" fmla="*/ 29 w 51"/>
                <a:gd name="T7" fmla="*/ 31 h 44"/>
                <a:gd name="T8" fmla="*/ 43 w 51"/>
                <a:gd name="T9" fmla="*/ 20 h 44"/>
                <a:gd name="T10" fmla="*/ 50 w 51"/>
                <a:gd name="T11" fmla="*/ 9 h 44"/>
                <a:gd name="T12" fmla="*/ 41 w 51"/>
                <a:gd name="T13" fmla="*/ 6 h 44"/>
                <a:gd name="T14" fmla="*/ 30 w 51"/>
                <a:gd name="T15" fmla="*/ 7 h 44"/>
                <a:gd name="T16" fmla="*/ 17 w 51"/>
                <a:gd name="T17" fmla="*/ 6 h 44"/>
                <a:gd name="T18" fmla="*/ 6 w 51"/>
                <a:gd name="T19" fmla="*/ 12 h 44"/>
                <a:gd name="T20" fmla="*/ 0 w 51"/>
                <a:gd name="T21" fmla="*/ 32 h 44"/>
                <a:gd name="T22" fmla="*/ 11 w 51"/>
                <a:gd name="T23" fmla="*/ 44 h 44"/>
                <a:gd name="T24" fmla="*/ 13 w 51"/>
                <a:gd name="T25"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44">
                  <a:moveTo>
                    <a:pt x="13" y="42"/>
                  </a:moveTo>
                  <a:cubicBezTo>
                    <a:pt x="12" y="36"/>
                    <a:pt x="12" y="36"/>
                    <a:pt x="12" y="36"/>
                  </a:cubicBezTo>
                  <a:cubicBezTo>
                    <a:pt x="9" y="28"/>
                    <a:pt x="17" y="26"/>
                    <a:pt x="24" y="29"/>
                  </a:cubicBezTo>
                  <a:cubicBezTo>
                    <a:pt x="25" y="29"/>
                    <a:pt x="28" y="30"/>
                    <a:pt x="29" y="31"/>
                  </a:cubicBezTo>
                  <a:cubicBezTo>
                    <a:pt x="31" y="31"/>
                    <a:pt x="29" y="20"/>
                    <a:pt x="43" y="20"/>
                  </a:cubicBezTo>
                  <a:cubicBezTo>
                    <a:pt x="48" y="20"/>
                    <a:pt x="40" y="16"/>
                    <a:pt x="50" y="9"/>
                  </a:cubicBezTo>
                  <a:cubicBezTo>
                    <a:pt x="51" y="8"/>
                    <a:pt x="45" y="8"/>
                    <a:pt x="41" y="6"/>
                  </a:cubicBezTo>
                  <a:cubicBezTo>
                    <a:pt x="30" y="1"/>
                    <a:pt x="41" y="1"/>
                    <a:pt x="30" y="7"/>
                  </a:cubicBezTo>
                  <a:cubicBezTo>
                    <a:pt x="23" y="10"/>
                    <a:pt x="19" y="0"/>
                    <a:pt x="17" y="6"/>
                  </a:cubicBezTo>
                  <a:cubicBezTo>
                    <a:pt x="14" y="10"/>
                    <a:pt x="10" y="11"/>
                    <a:pt x="6" y="12"/>
                  </a:cubicBezTo>
                  <a:cubicBezTo>
                    <a:pt x="0" y="32"/>
                    <a:pt x="0" y="32"/>
                    <a:pt x="0" y="32"/>
                  </a:cubicBezTo>
                  <a:cubicBezTo>
                    <a:pt x="11" y="44"/>
                    <a:pt x="11" y="44"/>
                    <a:pt x="11" y="44"/>
                  </a:cubicBezTo>
                  <a:lnTo>
                    <a:pt x="13" y="42"/>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1" name="Freeform 2547"/>
            <p:cNvSpPr/>
            <p:nvPr/>
          </p:nvSpPr>
          <p:spPr bwMode="auto">
            <a:xfrm>
              <a:off x="1017588" y="-447675"/>
              <a:ext cx="165100" cy="138113"/>
            </a:xfrm>
            <a:custGeom>
              <a:avLst/>
              <a:gdLst>
                <a:gd name="T0" fmla="*/ 11 w 44"/>
                <a:gd name="T1" fmla="*/ 35 h 37"/>
                <a:gd name="T2" fmla="*/ 9 w 44"/>
                <a:gd name="T3" fmla="*/ 30 h 37"/>
                <a:gd name="T4" fmla="*/ 20 w 44"/>
                <a:gd name="T5" fmla="*/ 24 h 37"/>
                <a:gd name="T6" fmla="*/ 24 w 44"/>
                <a:gd name="T7" fmla="*/ 26 h 37"/>
                <a:gd name="T8" fmla="*/ 38 w 44"/>
                <a:gd name="T9" fmla="*/ 15 h 37"/>
                <a:gd name="T10" fmla="*/ 43 w 44"/>
                <a:gd name="T11" fmla="*/ 7 h 37"/>
                <a:gd name="T12" fmla="*/ 37 w 44"/>
                <a:gd name="T13" fmla="*/ 5 h 37"/>
                <a:gd name="T14" fmla="*/ 26 w 44"/>
                <a:gd name="T15" fmla="*/ 7 h 37"/>
                <a:gd name="T16" fmla="*/ 13 w 44"/>
                <a:gd name="T17" fmla="*/ 5 h 37"/>
                <a:gd name="T18" fmla="*/ 4 w 44"/>
                <a:gd name="T19" fmla="*/ 10 h 37"/>
                <a:gd name="T20" fmla="*/ 0 w 44"/>
                <a:gd name="T21" fmla="*/ 27 h 37"/>
                <a:gd name="T22" fmla="*/ 8 w 44"/>
                <a:gd name="T23" fmla="*/ 37 h 37"/>
                <a:gd name="T24" fmla="*/ 11 w 44"/>
                <a:gd name="T25" fmla="*/ 3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37">
                  <a:moveTo>
                    <a:pt x="11" y="35"/>
                  </a:moveTo>
                  <a:cubicBezTo>
                    <a:pt x="9" y="30"/>
                    <a:pt x="9" y="30"/>
                    <a:pt x="9" y="30"/>
                  </a:cubicBezTo>
                  <a:cubicBezTo>
                    <a:pt x="7" y="23"/>
                    <a:pt x="14" y="22"/>
                    <a:pt x="20" y="24"/>
                  </a:cubicBezTo>
                  <a:cubicBezTo>
                    <a:pt x="20" y="25"/>
                    <a:pt x="23" y="26"/>
                    <a:pt x="24" y="26"/>
                  </a:cubicBezTo>
                  <a:cubicBezTo>
                    <a:pt x="25" y="26"/>
                    <a:pt x="26" y="15"/>
                    <a:pt x="38" y="15"/>
                  </a:cubicBezTo>
                  <a:cubicBezTo>
                    <a:pt x="42" y="15"/>
                    <a:pt x="34" y="13"/>
                    <a:pt x="43" y="7"/>
                  </a:cubicBezTo>
                  <a:cubicBezTo>
                    <a:pt x="44" y="6"/>
                    <a:pt x="40" y="6"/>
                    <a:pt x="37" y="5"/>
                  </a:cubicBezTo>
                  <a:cubicBezTo>
                    <a:pt x="27" y="0"/>
                    <a:pt x="35" y="2"/>
                    <a:pt x="26" y="7"/>
                  </a:cubicBezTo>
                  <a:cubicBezTo>
                    <a:pt x="20" y="9"/>
                    <a:pt x="16" y="0"/>
                    <a:pt x="13" y="5"/>
                  </a:cubicBezTo>
                  <a:cubicBezTo>
                    <a:pt x="12" y="8"/>
                    <a:pt x="8" y="9"/>
                    <a:pt x="4" y="10"/>
                  </a:cubicBezTo>
                  <a:cubicBezTo>
                    <a:pt x="0" y="27"/>
                    <a:pt x="0" y="27"/>
                    <a:pt x="0" y="27"/>
                  </a:cubicBezTo>
                  <a:cubicBezTo>
                    <a:pt x="8" y="37"/>
                    <a:pt x="8" y="37"/>
                    <a:pt x="8" y="37"/>
                  </a:cubicBezTo>
                  <a:lnTo>
                    <a:pt x="11" y="35"/>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2" name="Freeform 2548"/>
            <p:cNvSpPr/>
            <p:nvPr/>
          </p:nvSpPr>
          <p:spPr bwMode="auto">
            <a:xfrm>
              <a:off x="1003300" y="-379413"/>
              <a:ext cx="107950" cy="130175"/>
            </a:xfrm>
            <a:custGeom>
              <a:avLst/>
              <a:gdLst>
                <a:gd name="T0" fmla="*/ 0 w 29"/>
                <a:gd name="T1" fmla="*/ 19 h 35"/>
                <a:gd name="T2" fmla="*/ 5 w 29"/>
                <a:gd name="T3" fmla="*/ 25 h 35"/>
                <a:gd name="T4" fmla="*/ 20 w 29"/>
                <a:gd name="T5" fmla="*/ 29 h 35"/>
                <a:gd name="T6" fmla="*/ 27 w 29"/>
                <a:gd name="T7" fmla="*/ 27 h 35"/>
                <a:gd name="T8" fmla="*/ 26 w 29"/>
                <a:gd name="T9" fmla="*/ 18 h 35"/>
                <a:gd name="T10" fmla="*/ 19 w 29"/>
                <a:gd name="T11" fmla="*/ 9 h 35"/>
                <a:gd name="T12" fmla="*/ 12 w 29"/>
                <a:gd name="T13" fmla="*/ 5 h 35"/>
                <a:gd name="T14" fmla="*/ 6 w 29"/>
                <a:gd name="T15" fmla="*/ 3 h 35"/>
                <a:gd name="T16" fmla="*/ 2 w 29"/>
                <a:gd name="T17" fmla="*/ 4 h 35"/>
                <a:gd name="T18" fmla="*/ 0 w 29"/>
                <a:gd name="T19"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35">
                  <a:moveTo>
                    <a:pt x="0" y="19"/>
                  </a:moveTo>
                  <a:cubicBezTo>
                    <a:pt x="5" y="25"/>
                    <a:pt x="5" y="25"/>
                    <a:pt x="5" y="25"/>
                  </a:cubicBezTo>
                  <a:cubicBezTo>
                    <a:pt x="22" y="20"/>
                    <a:pt x="15" y="35"/>
                    <a:pt x="20" y="29"/>
                  </a:cubicBezTo>
                  <a:cubicBezTo>
                    <a:pt x="23" y="24"/>
                    <a:pt x="29" y="32"/>
                    <a:pt x="27" y="27"/>
                  </a:cubicBezTo>
                  <a:cubicBezTo>
                    <a:pt x="26" y="25"/>
                    <a:pt x="24" y="19"/>
                    <a:pt x="26" y="18"/>
                  </a:cubicBezTo>
                  <a:cubicBezTo>
                    <a:pt x="25" y="17"/>
                    <a:pt x="19" y="17"/>
                    <a:pt x="19" y="9"/>
                  </a:cubicBezTo>
                  <a:cubicBezTo>
                    <a:pt x="19" y="5"/>
                    <a:pt x="19" y="10"/>
                    <a:pt x="12" y="5"/>
                  </a:cubicBezTo>
                  <a:cubicBezTo>
                    <a:pt x="7" y="2"/>
                    <a:pt x="13" y="0"/>
                    <a:pt x="6" y="3"/>
                  </a:cubicBezTo>
                  <a:cubicBezTo>
                    <a:pt x="4" y="3"/>
                    <a:pt x="2" y="4"/>
                    <a:pt x="2" y="4"/>
                  </a:cubicBezTo>
                  <a:lnTo>
                    <a:pt x="0" y="19"/>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3" name="Freeform 2549"/>
            <p:cNvSpPr/>
            <p:nvPr/>
          </p:nvSpPr>
          <p:spPr bwMode="auto">
            <a:xfrm>
              <a:off x="1014413" y="-365125"/>
              <a:ext cx="79375" cy="90488"/>
            </a:xfrm>
            <a:custGeom>
              <a:avLst/>
              <a:gdLst>
                <a:gd name="T0" fmla="*/ 0 w 21"/>
                <a:gd name="T1" fmla="*/ 13 h 24"/>
                <a:gd name="T2" fmla="*/ 4 w 21"/>
                <a:gd name="T3" fmla="*/ 17 h 24"/>
                <a:gd name="T4" fmla="*/ 15 w 21"/>
                <a:gd name="T5" fmla="*/ 20 h 24"/>
                <a:gd name="T6" fmla="*/ 19 w 21"/>
                <a:gd name="T7" fmla="*/ 19 h 24"/>
                <a:gd name="T8" fmla="*/ 18 w 21"/>
                <a:gd name="T9" fmla="*/ 13 h 24"/>
                <a:gd name="T10" fmla="*/ 13 w 21"/>
                <a:gd name="T11" fmla="*/ 6 h 24"/>
                <a:gd name="T12" fmla="*/ 8 w 21"/>
                <a:gd name="T13" fmla="*/ 3 h 24"/>
                <a:gd name="T14" fmla="*/ 3 w 21"/>
                <a:gd name="T15" fmla="*/ 1 h 24"/>
                <a:gd name="T16" fmla="*/ 1 w 21"/>
                <a:gd name="T17" fmla="*/ 2 h 24"/>
                <a:gd name="T18" fmla="*/ 0 w 21"/>
                <a:gd name="T19" fmla="*/ 1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4">
                  <a:moveTo>
                    <a:pt x="0" y="13"/>
                  </a:moveTo>
                  <a:cubicBezTo>
                    <a:pt x="4" y="17"/>
                    <a:pt x="4" y="17"/>
                    <a:pt x="4" y="17"/>
                  </a:cubicBezTo>
                  <a:cubicBezTo>
                    <a:pt x="16" y="14"/>
                    <a:pt x="11" y="24"/>
                    <a:pt x="15" y="20"/>
                  </a:cubicBezTo>
                  <a:cubicBezTo>
                    <a:pt x="17" y="17"/>
                    <a:pt x="21" y="23"/>
                    <a:pt x="19" y="19"/>
                  </a:cubicBezTo>
                  <a:cubicBezTo>
                    <a:pt x="18" y="18"/>
                    <a:pt x="17" y="14"/>
                    <a:pt x="18" y="13"/>
                  </a:cubicBezTo>
                  <a:cubicBezTo>
                    <a:pt x="17" y="12"/>
                    <a:pt x="14" y="12"/>
                    <a:pt x="13" y="6"/>
                  </a:cubicBezTo>
                  <a:cubicBezTo>
                    <a:pt x="13" y="3"/>
                    <a:pt x="13" y="7"/>
                    <a:pt x="8" y="3"/>
                  </a:cubicBezTo>
                  <a:cubicBezTo>
                    <a:pt x="4" y="1"/>
                    <a:pt x="8" y="0"/>
                    <a:pt x="3" y="1"/>
                  </a:cubicBezTo>
                  <a:cubicBezTo>
                    <a:pt x="3" y="2"/>
                    <a:pt x="1" y="2"/>
                    <a:pt x="1" y="2"/>
                  </a:cubicBezTo>
                  <a:lnTo>
                    <a:pt x="0" y="13"/>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4" name="Freeform 2550"/>
            <p:cNvSpPr/>
            <p:nvPr/>
          </p:nvSpPr>
          <p:spPr bwMode="auto">
            <a:xfrm>
              <a:off x="1096963" y="-481013"/>
              <a:ext cx="209550" cy="146050"/>
            </a:xfrm>
            <a:custGeom>
              <a:avLst/>
              <a:gdLst>
                <a:gd name="T0" fmla="*/ 10 w 56"/>
                <a:gd name="T1" fmla="*/ 0 h 39"/>
                <a:gd name="T2" fmla="*/ 0 w 56"/>
                <a:gd name="T3" fmla="*/ 22 h 39"/>
                <a:gd name="T4" fmla="*/ 19 w 56"/>
                <a:gd name="T5" fmla="*/ 34 h 39"/>
                <a:gd name="T6" fmla="*/ 28 w 56"/>
                <a:gd name="T7" fmla="*/ 33 h 39"/>
                <a:gd name="T8" fmla="*/ 42 w 56"/>
                <a:gd name="T9" fmla="*/ 38 h 39"/>
                <a:gd name="T10" fmla="*/ 55 w 56"/>
                <a:gd name="T11" fmla="*/ 32 h 39"/>
                <a:gd name="T12" fmla="*/ 49 w 56"/>
                <a:gd name="T13" fmla="*/ 15 h 39"/>
                <a:gd name="T14" fmla="*/ 32 w 56"/>
                <a:gd name="T15" fmla="*/ 4 h 39"/>
                <a:gd name="T16" fmla="*/ 21 w 56"/>
                <a:gd name="T17" fmla="*/ 4 h 39"/>
                <a:gd name="T18" fmla="*/ 10 w 56"/>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39">
                  <a:moveTo>
                    <a:pt x="10" y="0"/>
                  </a:moveTo>
                  <a:cubicBezTo>
                    <a:pt x="0" y="22"/>
                    <a:pt x="0" y="22"/>
                    <a:pt x="0" y="22"/>
                  </a:cubicBezTo>
                  <a:cubicBezTo>
                    <a:pt x="9" y="20"/>
                    <a:pt x="16" y="28"/>
                    <a:pt x="19" y="34"/>
                  </a:cubicBezTo>
                  <a:cubicBezTo>
                    <a:pt x="21" y="39"/>
                    <a:pt x="18" y="37"/>
                    <a:pt x="28" y="33"/>
                  </a:cubicBezTo>
                  <a:cubicBezTo>
                    <a:pt x="33" y="31"/>
                    <a:pt x="42" y="35"/>
                    <a:pt x="42" y="38"/>
                  </a:cubicBezTo>
                  <a:cubicBezTo>
                    <a:pt x="46" y="28"/>
                    <a:pt x="56" y="32"/>
                    <a:pt x="55" y="32"/>
                  </a:cubicBezTo>
                  <a:cubicBezTo>
                    <a:pt x="48" y="27"/>
                    <a:pt x="49" y="14"/>
                    <a:pt x="49" y="15"/>
                  </a:cubicBezTo>
                  <a:cubicBezTo>
                    <a:pt x="41" y="23"/>
                    <a:pt x="34" y="11"/>
                    <a:pt x="32" y="4"/>
                  </a:cubicBezTo>
                  <a:cubicBezTo>
                    <a:pt x="32" y="4"/>
                    <a:pt x="22" y="5"/>
                    <a:pt x="21" y="4"/>
                  </a:cubicBezTo>
                  <a:cubicBezTo>
                    <a:pt x="16" y="3"/>
                    <a:pt x="14" y="2"/>
                    <a:pt x="10" y="0"/>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5" name="Freeform 2551"/>
            <p:cNvSpPr/>
            <p:nvPr/>
          </p:nvSpPr>
          <p:spPr bwMode="auto">
            <a:xfrm>
              <a:off x="1116013" y="-466725"/>
              <a:ext cx="168275" cy="115888"/>
            </a:xfrm>
            <a:custGeom>
              <a:avLst/>
              <a:gdLst>
                <a:gd name="T0" fmla="*/ 9 w 45"/>
                <a:gd name="T1" fmla="*/ 0 h 31"/>
                <a:gd name="T2" fmla="*/ 0 w 45"/>
                <a:gd name="T3" fmla="*/ 17 h 31"/>
                <a:gd name="T4" fmla="*/ 16 w 45"/>
                <a:gd name="T5" fmla="*/ 27 h 31"/>
                <a:gd name="T6" fmla="*/ 23 w 45"/>
                <a:gd name="T7" fmla="*/ 26 h 31"/>
                <a:gd name="T8" fmla="*/ 37 w 45"/>
                <a:gd name="T9" fmla="*/ 30 h 31"/>
                <a:gd name="T10" fmla="*/ 45 w 45"/>
                <a:gd name="T11" fmla="*/ 25 h 31"/>
                <a:gd name="T12" fmla="*/ 43 w 45"/>
                <a:gd name="T13" fmla="*/ 14 h 31"/>
                <a:gd name="T14" fmla="*/ 26 w 45"/>
                <a:gd name="T15" fmla="*/ 3 h 31"/>
                <a:gd name="T16" fmla="*/ 17 w 45"/>
                <a:gd name="T17" fmla="*/ 3 h 31"/>
                <a:gd name="T18" fmla="*/ 9 w 45"/>
                <a:gd name="T1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31">
                  <a:moveTo>
                    <a:pt x="9" y="0"/>
                  </a:moveTo>
                  <a:cubicBezTo>
                    <a:pt x="0" y="17"/>
                    <a:pt x="0" y="17"/>
                    <a:pt x="0" y="17"/>
                  </a:cubicBezTo>
                  <a:cubicBezTo>
                    <a:pt x="7" y="16"/>
                    <a:pt x="13" y="22"/>
                    <a:pt x="16" y="27"/>
                  </a:cubicBezTo>
                  <a:cubicBezTo>
                    <a:pt x="17" y="31"/>
                    <a:pt x="15" y="30"/>
                    <a:pt x="23" y="26"/>
                  </a:cubicBezTo>
                  <a:cubicBezTo>
                    <a:pt x="27" y="24"/>
                    <a:pt x="37" y="28"/>
                    <a:pt x="37" y="30"/>
                  </a:cubicBezTo>
                  <a:cubicBezTo>
                    <a:pt x="40" y="22"/>
                    <a:pt x="45" y="25"/>
                    <a:pt x="45" y="25"/>
                  </a:cubicBezTo>
                  <a:cubicBezTo>
                    <a:pt x="39" y="21"/>
                    <a:pt x="43" y="14"/>
                    <a:pt x="43" y="14"/>
                  </a:cubicBezTo>
                  <a:cubicBezTo>
                    <a:pt x="37" y="21"/>
                    <a:pt x="28" y="9"/>
                    <a:pt x="26" y="3"/>
                  </a:cubicBezTo>
                  <a:cubicBezTo>
                    <a:pt x="26" y="3"/>
                    <a:pt x="18" y="3"/>
                    <a:pt x="17" y="3"/>
                  </a:cubicBezTo>
                  <a:cubicBezTo>
                    <a:pt x="14" y="2"/>
                    <a:pt x="12" y="1"/>
                    <a:pt x="9" y="0"/>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6" name="Freeform 2552"/>
            <p:cNvSpPr/>
            <p:nvPr/>
          </p:nvSpPr>
          <p:spPr bwMode="auto">
            <a:xfrm>
              <a:off x="1096963" y="-709613"/>
              <a:ext cx="150813" cy="242888"/>
            </a:xfrm>
            <a:custGeom>
              <a:avLst/>
              <a:gdLst>
                <a:gd name="T0" fmla="*/ 34 w 40"/>
                <a:gd name="T1" fmla="*/ 60 h 65"/>
                <a:gd name="T2" fmla="*/ 27 w 40"/>
                <a:gd name="T3" fmla="*/ 57 h 65"/>
                <a:gd name="T4" fmla="*/ 30 w 40"/>
                <a:gd name="T5" fmla="*/ 41 h 65"/>
                <a:gd name="T6" fmla="*/ 35 w 40"/>
                <a:gd name="T7" fmla="*/ 38 h 65"/>
                <a:gd name="T8" fmla="*/ 36 w 40"/>
                <a:gd name="T9" fmla="*/ 16 h 65"/>
                <a:gd name="T10" fmla="*/ 31 w 40"/>
                <a:gd name="T11" fmla="*/ 2 h 65"/>
                <a:gd name="T12" fmla="*/ 22 w 40"/>
                <a:gd name="T13" fmla="*/ 8 h 65"/>
                <a:gd name="T14" fmla="*/ 14 w 40"/>
                <a:gd name="T15" fmla="*/ 19 h 65"/>
                <a:gd name="T16" fmla="*/ 3 w 40"/>
                <a:gd name="T17" fmla="*/ 30 h 65"/>
                <a:gd name="T18" fmla="*/ 1 w 40"/>
                <a:gd name="T19" fmla="*/ 44 h 65"/>
                <a:gd name="T20" fmla="*/ 15 w 40"/>
                <a:gd name="T21" fmla="*/ 65 h 65"/>
                <a:gd name="T22" fmla="*/ 34 w 40"/>
                <a:gd name="T23" fmla="*/ 65 h 65"/>
                <a:gd name="T24" fmla="*/ 34 w 40"/>
                <a:gd name="T25" fmla="*/ 6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65">
                  <a:moveTo>
                    <a:pt x="34" y="60"/>
                  </a:moveTo>
                  <a:cubicBezTo>
                    <a:pt x="27" y="57"/>
                    <a:pt x="27" y="57"/>
                    <a:pt x="27" y="57"/>
                  </a:cubicBezTo>
                  <a:cubicBezTo>
                    <a:pt x="18" y="53"/>
                    <a:pt x="22" y="45"/>
                    <a:pt x="30" y="41"/>
                  </a:cubicBezTo>
                  <a:cubicBezTo>
                    <a:pt x="31" y="40"/>
                    <a:pt x="34" y="38"/>
                    <a:pt x="35" y="38"/>
                  </a:cubicBezTo>
                  <a:cubicBezTo>
                    <a:pt x="37" y="37"/>
                    <a:pt x="26" y="30"/>
                    <a:pt x="36" y="16"/>
                  </a:cubicBezTo>
                  <a:cubicBezTo>
                    <a:pt x="40" y="12"/>
                    <a:pt x="30" y="16"/>
                    <a:pt x="31" y="2"/>
                  </a:cubicBezTo>
                  <a:cubicBezTo>
                    <a:pt x="31" y="0"/>
                    <a:pt x="27" y="6"/>
                    <a:pt x="22" y="8"/>
                  </a:cubicBezTo>
                  <a:cubicBezTo>
                    <a:pt x="9" y="14"/>
                    <a:pt x="17" y="4"/>
                    <a:pt x="14" y="19"/>
                  </a:cubicBezTo>
                  <a:cubicBezTo>
                    <a:pt x="12" y="27"/>
                    <a:pt x="0" y="23"/>
                    <a:pt x="3" y="30"/>
                  </a:cubicBezTo>
                  <a:cubicBezTo>
                    <a:pt x="5" y="35"/>
                    <a:pt x="3" y="40"/>
                    <a:pt x="1" y="44"/>
                  </a:cubicBezTo>
                  <a:cubicBezTo>
                    <a:pt x="15" y="65"/>
                    <a:pt x="15" y="65"/>
                    <a:pt x="15" y="65"/>
                  </a:cubicBezTo>
                  <a:cubicBezTo>
                    <a:pt x="34" y="65"/>
                    <a:pt x="34" y="65"/>
                    <a:pt x="34" y="65"/>
                  </a:cubicBezTo>
                  <a:lnTo>
                    <a:pt x="34" y="60"/>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7" name="Freeform 2553"/>
            <p:cNvSpPr/>
            <p:nvPr/>
          </p:nvSpPr>
          <p:spPr bwMode="auto">
            <a:xfrm>
              <a:off x="1108075" y="-695325"/>
              <a:ext cx="127000" cy="209550"/>
            </a:xfrm>
            <a:custGeom>
              <a:avLst/>
              <a:gdLst>
                <a:gd name="T0" fmla="*/ 29 w 34"/>
                <a:gd name="T1" fmla="*/ 52 h 56"/>
                <a:gd name="T2" fmla="*/ 23 w 34"/>
                <a:gd name="T3" fmla="*/ 50 h 56"/>
                <a:gd name="T4" fmla="*/ 25 w 34"/>
                <a:gd name="T5" fmla="*/ 36 h 56"/>
                <a:gd name="T6" fmla="*/ 30 w 34"/>
                <a:gd name="T7" fmla="*/ 34 h 56"/>
                <a:gd name="T8" fmla="*/ 30 w 34"/>
                <a:gd name="T9" fmla="*/ 12 h 56"/>
                <a:gd name="T10" fmla="*/ 27 w 34"/>
                <a:gd name="T11" fmla="*/ 1 h 56"/>
                <a:gd name="T12" fmla="*/ 20 w 34"/>
                <a:gd name="T13" fmla="*/ 5 h 56"/>
                <a:gd name="T14" fmla="*/ 14 w 34"/>
                <a:gd name="T15" fmla="*/ 17 h 56"/>
                <a:gd name="T16" fmla="*/ 3 w 34"/>
                <a:gd name="T17" fmla="*/ 27 h 56"/>
                <a:gd name="T18" fmla="*/ 0 w 34"/>
                <a:gd name="T19" fmla="*/ 39 h 56"/>
                <a:gd name="T20" fmla="*/ 13 w 34"/>
                <a:gd name="T21" fmla="*/ 56 h 56"/>
                <a:gd name="T22" fmla="*/ 29 w 34"/>
                <a:gd name="T23" fmla="*/ 56 h 56"/>
                <a:gd name="T24" fmla="*/ 29 w 34"/>
                <a:gd name="T25" fmla="*/ 5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6">
                  <a:moveTo>
                    <a:pt x="29" y="52"/>
                  </a:moveTo>
                  <a:cubicBezTo>
                    <a:pt x="23" y="50"/>
                    <a:pt x="23" y="50"/>
                    <a:pt x="23" y="50"/>
                  </a:cubicBezTo>
                  <a:cubicBezTo>
                    <a:pt x="15" y="46"/>
                    <a:pt x="19" y="40"/>
                    <a:pt x="25" y="36"/>
                  </a:cubicBezTo>
                  <a:cubicBezTo>
                    <a:pt x="26" y="35"/>
                    <a:pt x="29" y="34"/>
                    <a:pt x="30" y="34"/>
                  </a:cubicBezTo>
                  <a:cubicBezTo>
                    <a:pt x="31" y="32"/>
                    <a:pt x="22" y="23"/>
                    <a:pt x="30" y="12"/>
                  </a:cubicBezTo>
                  <a:cubicBezTo>
                    <a:pt x="34" y="8"/>
                    <a:pt x="26" y="14"/>
                    <a:pt x="27" y="1"/>
                  </a:cubicBezTo>
                  <a:cubicBezTo>
                    <a:pt x="27" y="0"/>
                    <a:pt x="24" y="4"/>
                    <a:pt x="20" y="5"/>
                  </a:cubicBezTo>
                  <a:cubicBezTo>
                    <a:pt x="9" y="11"/>
                    <a:pt x="16" y="5"/>
                    <a:pt x="14" y="17"/>
                  </a:cubicBezTo>
                  <a:cubicBezTo>
                    <a:pt x="12" y="24"/>
                    <a:pt x="0" y="21"/>
                    <a:pt x="3" y="27"/>
                  </a:cubicBezTo>
                  <a:cubicBezTo>
                    <a:pt x="4" y="31"/>
                    <a:pt x="2" y="35"/>
                    <a:pt x="0" y="39"/>
                  </a:cubicBezTo>
                  <a:cubicBezTo>
                    <a:pt x="13" y="56"/>
                    <a:pt x="13" y="56"/>
                    <a:pt x="13" y="56"/>
                  </a:cubicBezTo>
                  <a:cubicBezTo>
                    <a:pt x="29" y="56"/>
                    <a:pt x="29" y="56"/>
                    <a:pt x="29" y="56"/>
                  </a:cubicBezTo>
                  <a:lnTo>
                    <a:pt x="29" y="52"/>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8" name="Freeform 2554"/>
            <p:cNvSpPr/>
            <p:nvPr/>
          </p:nvSpPr>
          <p:spPr bwMode="auto">
            <a:xfrm>
              <a:off x="1130300" y="-549275"/>
              <a:ext cx="176213" cy="104775"/>
            </a:xfrm>
            <a:custGeom>
              <a:avLst/>
              <a:gdLst>
                <a:gd name="T0" fmla="*/ 13 w 47"/>
                <a:gd name="T1" fmla="*/ 28 h 28"/>
                <a:gd name="T2" fmla="*/ 23 w 47"/>
                <a:gd name="T3" fmla="*/ 28 h 28"/>
                <a:gd name="T4" fmla="*/ 37 w 47"/>
                <a:gd name="T5" fmla="*/ 17 h 28"/>
                <a:gd name="T6" fmla="*/ 40 w 47"/>
                <a:gd name="T7" fmla="*/ 10 h 28"/>
                <a:gd name="T8" fmla="*/ 32 w 47"/>
                <a:gd name="T9" fmla="*/ 3 h 28"/>
                <a:gd name="T10" fmla="*/ 18 w 47"/>
                <a:gd name="T11" fmla="*/ 3 h 28"/>
                <a:gd name="T12" fmla="*/ 9 w 47"/>
                <a:gd name="T13" fmla="*/ 7 h 28"/>
                <a:gd name="T14" fmla="*/ 3 w 47"/>
                <a:gd name="T15" fmla="*/ 11 h 28"/>
                <a:gd name="T16" fmla="*/ 0 w 47"/>
                <a:gd name="T17" fmla="*/ 15 h 28"/>
                <a:gd name="T18" fmla="*/ 13 w 47"/>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28">
                  <a:moveTo>
                    <a:pt x="13" y="28"/>
                  </a:moveTo>
                  <a:cubicBezTo>
                    <a:pt x="23" y="28"/>
                    <a:pt x="23" y="28"/>
                    <a:pt x="23" y="28"/>
                  </a:cubicBezTo>
                  <a:cubicBezTo>
                    <a:pt x="31" y="9"/>
                    <a:pt x="39" y="26"/>
                    <a:pt x="37" y="17"/>
                  </a:cubicBezTo>
                  <a:cubicBezTo>
                    <a:pt x="35" y="11"/>
                    <a:pt x="47" y="11"/>
                    <a:pt x="40" y="10"/>
                  </a:cubicBezTo>
                  <a:cubicBezTo>
                    <a:pt x="38" y="9"/>
                    <a:pt x="32" y="6"/>
                    <a:pt x="32" y="3"/>
                  </a:cubicBezTo>
                  <a:cubicBezTo>
                    <a:pt x="30" y="4"/>
                    <a:pt x="26" y="9"/>
                    <a:pt x="18" y="3"/>
                  </a:cubicBezTo>
                  <a:cubicBezTo>
                    <a:pt x="15" y="0"/>
                    <a:pt x="19" y="4"/>
                    <a:pt x="9" y="7"/>
                  </a:cubicBezTo>
                  <a:cubicBezTo>
                    <a:pt x="3" y="9"/>
                    <a:pt x="5" y="2"/>
                    <a:pt x="3" y="11"/>
                  </a:cubicBezTo>
                  <a:cubicBezTo>
                    <a:pt x="2" y="12"/>
                    <a:pt x="0" y="15"/>
                    <a:pt x="0" y="15"/>
                  </a:cubicBezTo>
                  <a:lnTo>
                    <a:pt x="13" y="28"/>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9" name="Freeform 2555"/>
            <p:cNvSpPr/>
            <p:nvPr/>
          </p:nvSpPr>
          <p:spPr bwMode="auto">
            <a:xfrm>
              <a:off x="1146175" y="-530225"/>
              <a:ext cx="127000" cy="71438"/>
            </a:xfrm>
            <a:custGeom>
              <a:avLst/>
              <a:gdLst>
                <a:gd name="T0" fmla="*/ 9 w 34"/>
                <a:gd name="T1" fmla="*/ 19 h 19"/>
                <a:gd name="T2" fmla="*/ 16 w 34"/>
                <a:gd name="T3" fmla="*/ 18 h 19"/>
                <a:gd name="T4" fmla="*/ 27 w 34"/>
                <a:gd name="T5" fmla="*/ 11 h 19"/>
                <a:gd name="T6" fmla="*/ 29 w 34"/>
                <a:gd name="T7" fmla="*/ 6 h 19"/>
                <a:gd name="T8" fmla="*/ 23 w 34"/>
                <a:gd name="T9" fmla="*/ 2 h 19"/>
                <a:gd name="T10" fmla="*/ 13 w 34"/>
                <a:gd name="T11" fmla="*/ 2 h 19"/>
                <a:gd name="T12" fmla="*/ 6 w 34"/>
                <a:gd name="T13" fmla="*/ 4 h 19"/>
                <a:gd name="T14" fmla="*/ 1 w 34"/>
                <a:gd name="T15" fmla="*/ 7 h 19"/>
                <a:gd name="T16" fmla="*/ 0 w 34"/>
                <a:gd name="T17" fmla="*/ 10 h 19"/>
                <a:gd name="T18" fmla="*/ 9 w 34"/>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9">
                  <a:moveTo>
                    <a:pt x="9" y="19"/>
                  </a:moveTo>
                  <a:cubicBezTo>
                    <a:pt x="16" y="18"/>
                    <a:pt x="16" y="18"/>
                    <a:pt x="16" y="18"/>
                  </a:cubicBezTo>
                  <a:cubicBezTo>
                    <a:pt x="22" y="5"/>
                    <a:pt x="28" y="17"/>
                    <a:pt x="27" y="11"/>
                  </a:cubicBezTo>
                  <a:cubicBezTo>
                    <a:pt x="26" y="7"/>
                    <a:pt x="34" y="7"/>
                    <a:pt x="29" y="6"/>
                  </a:cubicBezTo>
                  <a:cubicBezTo>
                    <a:pt x="27" y="5"/>
                    <a:pt x="23" y="4"/>
                    <a:pt x="23" y="2"/>
                  </a:cubicBezTo>
                  <a:cubicBezTo>
                    <a:pt x="21" y="2"/>
                    <a:pt x="18" y="5"/>
                    <a:pt x="13" y="2"/>
                  </a:cubicBezTo>
                  <a:cubicBezTo>
                    <a:pt x="10" y="0"/>
                    <a:pt x="13" y="2"/>
                    <a:pt x="6" y="4"/>
                  </a:cubicBezTo>
                  <a:cubicBezTo>
                    <a:pt x="2" y="6"/>
                    <a:pt x="3" y="1"/>
                    <a:pt x="1" y="7"/>
                  </a:cubicBezTo>
                  <a:cubicBezTo>
                    <a:pt x="1" y="8"/>
                    <a:pt x="0" y="10"/>
                    <a:pt x="0" y="10"/>
                  </a:cubicBezTo>
                  <a:lnTo>
                    <a:pt x="9" y="19"/>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0" name="Freeform 2556"/>
            <p:cNvSpPr/>
            <p:nvPr/>
          </p:nvSpPr>
          <p:spPr bwMode="auto">
            <a:xfrm>
              <a:off x="763588" y="-392113"/>
              <a:ext cx="228600" cy="330200"/>
            </a:xfrm>
            <a:custGeom>
              <a:avLst/>
              <a:gdLst>
                <a:gd name="T0" fmla="*/ 52 w 61"/>
                <a:gd name="T1" fmla="*/ 17 h 88"/>
                <a:gd name="T2" fmla="*/ 55 w 61"/>
                <a:gd name="T3" fmla="*/ 35 h 88"/>
                <a:gd name="T4" fmla="*/ 42 w 61"/>
                <a:gd name="T5" fmla="*/ 67 h 88"/>
                <a:gd name="T6" fmla="*/ 30 w 61"/>
                <a:gd name="T7" fmla="*/ 77 h 88"/>
                <a:gd name="T8" fmla="*/ 15 w 61"/>
                <a:gd name="T9" fmla="*/ 64 h 88"/>
                <a:gd name="T10" fmla="*/ 7 w 61"/>
                <a:gd name="T11" fmla="*/ 40 h 88"/>
                <a:gd name="T12" fmla="*/ 10 w 61"/>
                <a:gd name="T13" fmla="*/ 21 h 88"/>
                <a:gd name="T14" fmla="*/ 14 w 61"/>
                <a:gd name="T15" fmla="*/ 6 h 88"/>
                <a:gd name="T16" fmla="*/ 21 w 61"/>
                <a:gd name="T17" fmla="*/ 0 h 88"/>
                <a:gd name="T18" fmla="*/ 52 w 61"/>
                <a:gd name="T19" fmla="*/ 1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88">
                  <a:moveTo>
                    <a:pt x="52" y="17"/>
                  </a:moveTo>
                  <a:cubicBezTo>
                    <a:pt x="55" y="35"/>
                    <a:pt x="55" y="35"/>
                    <a:pt x="55" y="35"/>
                  </a:cubicBezTo>
                  <a:cubicBezTo>
                    <a:pt x="24" y="60"/>
                    <a:pt x="61" y="66"/>
                    <a:pt x="42" y="67"/>
                  </a:cubicBezTo>
                  <a:cubicBezTo>
                    <a:pt x="30" y="67"/>
                    <a:pt x="36" y="88"/>
                    <a:pt x="30" y="77"/>
                  </a:cubicBezTo>
                  <a:cubicBezTo>
                    <a:pt x="28" y="72"/>
                    <a:pt x="20" y="62"/>
                    <a:pt x="15" y="64"/>
                  </a:cubicBezTo>
                  <a:cubicBezTo>
                    <a:pt x="15" y="60"/>
                    <a:pt x="21" y="50"/>
                    <a:pt x="7" y="40"/>
                  </a:cubicBezTo>
                  <a:cubicBezTo>
                    <a:pt x="0" y="34"/>
                    <a:pt x="9" y="40"/>
                    <a:pt x="10" y="21"/>
                  </a:cubicBezTo>
                  <a:cubicBezTo>
                    <a:pt x="11" y="8"/>
                    <a:pt x="0" y="16"/>
                    <a:pt x="14" y="6"/>
                  </a:cubicBezTo>
                  <a:cubicBezTo>
                    <a:pt x="16" y="5"/>
                    <a:pt x="21" y="0"/>
                    <a:pt x="21" y="0"/>
                  </a:cubicBezTo>
                  <a:lnTo>
                    <a:pt x="52" y="17"/>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1" name="Freeform 2557"/>
            <p:cNvSpPr/>
            <p:nvPr/>
          </p:nvSpPr>
          <p:spPr bwMode="auto">
            <a:xfrm>
              <a:off x="792163" y="-365125"/>
              <a:ext cx="158750" cy="244475"/>
            </a:xfrm>
            <a:custGeom>
              <a:avLst/>
              <a:gdLst>
                <a:gd name="T0" fmla="*/ 35 w 42"/>
                <a:gd name="T1" fmla="*/ 13 h 65"/>
                <a:gd name="T2" fmla="*/ 37 w 42"/>
                <a:gd name="T3" fmla="*/ 26 h 65"/>
                <a:gd name="T4" fmla="*/ 29 w 42"/>
                <a:gd name="T5" fmla="*/ 49 h 65"/>
                <a:gd name="T6" fmla="*/ 21 w 42"/>
                <a:gd name="T7" fmla="*/ 56 h 65"/>
                <a:gd name="T8" fmla="*/ 11 w 42"/>
                <a:gd name="T9" fmla="*/ 47 h 65"/>
                <a:gd name="T10" fmla="*/ 5 w 42"/>
                <a:gd name="T11" fmla="*/ 29 h 65"/>
                <a:gd name="T12" fmla="*/ 7 w 42"/>
                <a:gd name="T13" fmla="*/ 15 h 65"/>
                <a:gd name="T14" fmla="*/ 9 w 42"/>
                <a:gd name="T15" fmla="*/ 4 h 65"/>
                <a:gd name="T16" fmla="*/ 14 w 42"/>
                <a:gd name="T17" fmla="*/ 0 h 65"/>
                <a:gd name="T18" fmla="*/ 35 w 42"/>
                <a:gd name="T19" fmla="*/ 1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65">
                  <a:moveTo>
                    <a:pt x="35" y="13"/>
                  </a:moveTo>
                  <a:cubicBezTo>
                    <a:pt x="37" y="26"/>
                    <a:pt x="37" y="26"/>
                    <a:pt x="37" y="26"/>
                  </a:cubicBezTo>
                  <a:cubicBezTo>
                    <a:pt x="17" y="44"/>
                    <a:pt x="42" y="49"/>
                    <a:pt x="29" y="49"/>
                  </a:cubicBezTo>
                  <a:cubicBezTo>
                    <a:pt x="21" y="49"/>
                    <a:pt x="25" y="65"/>
                    <a:pt x="21" y="56"/>
                  </a:cubicBezTo>
                  <a:cubicBezTo>
                    <a:pt x="20" y="53"/>
                    <a:pt x="14" y="46"/>
                    <a:pt x="11" y="47"/>
                  </a:cubicBezTo>
                  <a:cubicBezTo>
                    <a:pt x="11" y="44"/>
                    <a:pt x="15" y="37"/>
                    <a:pt x="5" y="29"/>
                  </a:cubicBezTo>
                  <a:cubicBezTo>
                    <a:pt x="0" y="24"/>
                    <a:pt x="6" y="29"/>
                    <a:pt x="7" y="15"/>
                  </a:cubicBezTo>
                  <a:cubicBezTo>
                    <a:pt x="7" y="5"/>
                    <a:pt x="0" y="11"/>
                    <a:pt x="9" y="4"/>
                  </a:cubicBezTo>
                  <a:cubicBezTo>
                    <a:pt x="11" y="3"/>
                    <a:pt x="14" y="0"/>
                    <a:pt x="14" y="0"/>
                  </a:cubicBezTo>
                  <a:lnTo>
                    <a:pt x="35" y="13"/>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2" name="Freeform 2558"/>
            <p:cNvSpPr/>
            <p:nvPr/>
          </p:nvSpPr>
          <p:spPr bwMode="auto">
            <a:xfrm>
              <a:off x="942975" y="-571500"/>
              <a:ext cx="255588" cy="195263"/>
            </a:xfrm>
            <a:custGeom>
              <a:avLst/>
              <a:gdLst>
                <a:gd name="T0" fmla="*/ 0 w 68"/>
                <a:gd name="T1" fmla="*/ 28 h 52"/>
                <a:gd name="T2" fmla="*/ 11 w 68"/>
                <a:gd name="T3" fmla="*/ 0 h 52"/>
                <a:gd name="T4" fmla="*/ 39 w 68"/>
                <a:gd name="T5" fmla="*/ 7 h 52"/>
                <a:gd name="T6" fmla="*/ 45 w 68"/>
                <a:gd name="T7" fmla="*/ 17 h 52"/>
                <a:gd name="T8" fmla="*/ 62 w 68"/>
                <a:gd name="T9" fmla="*/ 25 h 52"/>
                <a:gd name="T10" fmla="*/ 68 w 68"/>
                <a:gd name="T11" fmla="*/ 43 h 52"/>
                <a:gd name="T12" fmla="*/ 46 w 68"/>
                <a:gd name="T13" fmla="*/ 51 h 52"/>
                <a:gd name="T14" fmla="*/ 22 w 68"/>
                <a:gd name="T15" fmla="*/ 45 h 52"/>
                <a:gd name="T16" fmla="*/ 12 w 68"/>
                <a:gd name="T17" fmla="*/ 34 h 52"/>
                <a:gd name="T18" fmla="*/ 0 w 68"/>
                <a:gd name="T19" fmla="*/ 2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52">
                  <a:moveTo>
                    <a:pt x="0" y="28"/>
                  </a:moveTo>
                  <a:cubicBezTo>
                    <a:pt x="11" y="0"/>
                    <a:pt x="11" y="0"/>
                    <a:pt x="11" y="0"/>
                  </a:cubicBezTo>
                  <a:cubicBezTo>
                    <a:pt x="17" y="9"/>
                    <a:pt x="30" y="9"/>
                    <a:pt x="39" y="7"/>
                  </a:cubicBezTo>
                  <a:cubicBezTo>
                    <a:pt x="45" y="5"/>
                    <a:pt x="41" y="3"/>
                    <a:pt x="45" y="17"/>
                  </a:cubicBezTo>
                  <a:cubicBezTo>
                    <a:pt x="48" y="23"/>
                    <a:pt x="60" y="27"/>
                    <a:pt x="62" y="25"/>
                  </a:cubicBezTo>
                  <a:cubicBezTo>
                    <a:pt x="56" y="37"/>
                    <a:pt x="68" y="43"/>
                    <a:pt x="68" y="43"/>
                  </a:cubicBezTo>
                  <a:cubicBezTo>
                    <a:pt x="56" y="40"/>
                    <a:pt x="46" y="52"/>
                    <a:pt x="46" y="51"/>
                  </a:cubicBezTo>
                  <a:cubicBezTo>
                    <a:pt x="47" y="37"/>
                    <a:pt x="30" y="41"/>
                    <a:pt x="22" y="45"/>
                  </a:cubicBezTo>
                  <a:cubicBezTo>
                    <a:pt x="22" y="45"/>
                    <a:pt x="13" y="35"/>
                    <a:pt x="12" y="34"/>
                  </a:cubicBezTo>
                  <a:cubicBezTo>
                    <a:pt x="8" y="31"/>
                    <a:pt x="5" y="30"/>
                    <a:pt x="0" y="28"/>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3" name="Freeform 2559"/>
            <p:cNvSpPr/>
            <p:nvPr/>
          </p:nvSpPr>
          <p:spPr bwMode="auto">
            <a:xfrm>
              <a:off x="965200" y="-552450"/>
              <a:ext cx="206375" cy="160338"/>
            </a:xfrm>
            <a:custGeom>
              <a:avLst/>
              <a:gdLst>
                <a:gd name="T0" fmla="*/ 0 w 55"/>
                <a:gd name="T1" fmla="*/ 23 h 43"/>
                <a:gd name="T2" fmla="*/ 9 w 55"/>
                <a:gd name="T3" fmla="*/ 0 h 43"/>
                <a:gd name="T4" fmla="*/ 32 w 55"/>
                <a:gd name="T5" fmla="*/ 6 h 43"/>
                <a:gd name="T6" fmla="*/ 37 w 55"/>
                <a:gd name="T7" fmla="*/ 14 h 43"/>
                <a:gd name="T8" fmla="*/ 52 w 55"/>
                <a:gd name="T9" fmla="*/ 23 h 43"/>
                <a:gd name="T10" fmla="*/ 55 w 55"/>
                <a:gd name="T11" fmla="*/ 35 h 43"/>
                <a:gd name="T12" fmla="*/ 42 w 55"/>
                <a:gd name="T13" fmla="*/ 42 h 43"/>
                <a:gd name="T14" fmla="*/ 18 w 55"/>
                <a:gd name="T15" fmla="*/ 36 h 43"/>
                <a:gd name="T16" fmla="*/ 10 w 55"/>
                <a:gd name="T17" fmla="*/ 28 h 43"/>
                <a:gd name="T18" fmla="*/ 0 w 55"/>
                <a:gd name="T19" fmla="*/ 2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43">
                  <a:moveTo>
                    <a:pt x="0" y="23"/>
                  </a:moveTo>
                  <a:cubicBezTo>
                    <a:pt x="9" y="0"/>
                    <a:pt x="9" y="0"/>
                    <a:pt x="9" y="0"/>
                  </a:cubicBezTo>
                  <a:cubicBezTo>
                    <a:pt x="14" y="8"/>
                    <a:pt x="24" y="8"/>
                    <a:pt x="32" y="6"/>
                  </a:cubicBezTo>
                  <a:cubicBezTo>
                    <a:pt x="36" y="4"/>
                    <a:pt x="33" y="3"/>
                    <a:pt x="37" y="14"/>
                  </a:cubicBezTo>
                  <a:cubicBezTo>
                    <a:pt x="39" y="19"/>
                    <a:pt x="50" y="26"/>
                    <a:pt x="52" y="23"/>
                  </a:cubicBezTo>
                  <a:cubicBezTo>
                    <a:pt x="48" y="33"/>
                    <a:pt x="55" y="35"/>
                    <a:pt x="55" y="35"/>
                  </a:cubicBezTo>
                  <a:cubicBezTo>
                    <a:pt x="45" y="32"/>
                    <a:pt x="42" y="43"/>
                    <a:pt x="42" y="42"/>
                  </a:cubicBezTo>
                  <a:cubicBezTo>
                    <a:pt x="43" y="31"/>
                    <a:pt x="25" y="33"/>
                    <a:pt x="18" y="36"/>
                  </a:cubicBezTo>
                  <a:cubicBezTo>
                    <a:pt x="18" y="36"/>
                    <a:pt x="11" y="28"/>
                    <a:pt x="10" y="28"/>
                  </a:cubicBezTo>
                  <a:cubicBezTo>
                    <a:pt x="6" y="25"/>
                    <a:pt x="4" y="24"/>
                    <a:pt x="0" y="23"/>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4" name="Freeform 2560"/>
            <p:cNvSpPr/>
            <p:nvPr/>
          </p:nvSpPr>
          <p:spPr bwMode="auto">
            <a:xfrm>
              <a:off x="766763" y="-461963"/>
              <a:ext cx="261938" cy="265113"/>
            </a:xfrm>
            <a:custGeom>
              <a:avLst/>
              <a:gdLst>
                <a:gd name="T0" fmla="*/ 66 w 70"/>
                <a:gd name="T1" fmla="*/ 21 h 71"/>
                <a:gd name="T2" fmla="*/ 57 w 70"/>
                <a:gd name="T3" fmla="*/ 18 h 71"/>
                <a:gd name="T4" fmla="*/ 45 w 70"/>
                <a:gd name="T5" fmla="*/ 35 h 71"/>
                <a:gd name="T6" fmla="*/ 47 w 70"/>
                <a:gd name="T7" fmla="*/ 42 h 71"/>
                <a:gd name="T8" fmla="*/ 27 w 70"/>
                <a:gd name="T9" fmla="*/ 61 h 71"/>
                <a:gd name="T10" fmla="*/ 9 w 70"/>
                <a:gd name="T11" fmla="*/ 69 h 71"/>
                <a:gd name="T12" fmla="*/ 7 w 70"/>
                <a:gd name="T13" fmla="*/ 56 h 71"/>
                <a:gd name="T14" fmla="*/ 10 w 70"/>
                <a:gd name="T15" fmla="*/ 39 h 71"/>
                <a:gd name="T16" fmla="*/ 12 w 70"/>
                <a:gd name="T17" fmla="*/ 19 h 71"/>
                <a:gd name="T18" fmla="*/ 23 w 70"/>
                <a:gd name="T19" fmla="*/ 4 h 71"/>
                <a:gd name="T20" fmla="*/ 54 w 70"/>
                <a:gd name="T21" fmla="*/ 0 h 71"/>
                <a:gd name="T22" fmla="*/ 70 w 70"/>
                <a:gd name="T23" fmla="*/ 18 h 71"/>
                <a:gd name="T24" fmla="*/ 66 w 70"/>
                <a:gd name="T25" fmla="*/ 2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1">
                  <a:moveTo>
                    <a:pt x="66" y="21"/>
                  </a:moveTo>
                  <a:cubicBezTo>
                    <a:pt x="57" y="18"/>
                    <a:pt x="57" y="18"/>
                    <a:pt x="57" y="18"/>
                  </a:cubicBezTo>
                  <a:cubicBezTo>
                    <a:pt x="46" y="12"/>
                    <a:pt x="42" y="24"/>
                    <a:pt x="45" y="35"/>
                  </a:cubicBezTo>
                  <a:cubicBezTo>
                    <a:pt x="45" y="36"/>
                    <a:pt x="46" y="41"/>
                    <a:pt x="47" y="42"/>
                  </a:cubicBezTo>
                  <a:cubicBezTo>
                    <a:pt x="47" y="45"/>
                    <a:pt x="30" y="40"/>
                    <a:pt x="27" y="61"/>
                  </a:cubicBezTo>
                  <a:cubicBezTo>
                    <a:pt x="26" y="69"/>
                    <a:pt x="22" y="56"/>
                    <a:pt x="9" y="69"/>
                  </a:cubicBezTo>
                  <a:cubicBezTo>
                    <a:pt x="8" y="71"/>
                    <a:pt x="9" y="62"/>
                    <a:pt x="7" y="56"/>
                  </a:cubicBezTo>
                  <a:cubicBezTo>
                    <a:pt x="2" y="38"/>
                    <a:pt x="0" y="54"/>
                    <a:pt x="10" y="39"/>
                  </a:cubicBezTo>
                  <a:cubicBezTo>
                    <a:pt x="17" y="30"/>
                    <a:pt x="3" y="22"/>
                    <a:pt x="12" y="19"/>
                  </a:cubicBezTo>
                  <a:cubicBezTo>
                    <a:pt x="18" y="17"/>
                    <a:pt x="20" y="10"/>
                    <a:pt x="23" y="4"/>
                  </a:cubicBezTo>
                  <a:cubicBezTo>
                    <a:pt x="54" y="0"/>
                    <a:pt x="54" y="0"/>
                    <a:pt x="54" y="0"/>
                  </a:cubicBezTo>
                  <a:cubicBezTo>
                    <a:pt x="70" y="18"/>
                    <a:pt x="70" y="18"/>
                    <a:pt x="70" y="18"/>
                  </a:cubicBezTo>
                  <a:lnTo>
                    <a:pt x="66" y="21"/>
                  </a:ln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5" name="Freeform 2561"/>
            <p:cNvSpPr/>
            <p:nvPr/>
          </p:nvSpPr>
          <p:spPr bwMode="auto">
            <a:xfrm>
              <a:off x="785813" y="-444500"/>
              <a:ext cx="220663" cy="230188"/>
            </a:xfrm>
            <a:custGeom>
              <a:avLst/>
              <a:gdLst>
                <a:gd name="T0" fmla="*/ 55 w 59"/>
                <a:gd name="T1" fmla="*/ 18 h 61"/>
                <a:gd name="T2" fmla="*/ 48 w 59"/>
                <a:gd name="T3" fmla="*/ 15 h 61"/>
                <a:gd name="T4" fmla="*/ 37 w 59"/>
                <a:gd name="T5" fmla="*/ 29 h 61"/>
                <a:gd name="T6" fmla="*/ 39 w 59"/>
                <a:gd name="T7" fmla="*/ 35 h 61"/>
                <a:gd name="T8" fmla="*/ 20 w 59"/>
                <a:gd name="T9" fmla="*/ 54 h 61"/>
                <a:gd name="T10" fmla="*/ 6 w 59"/>
                <a:gd name="T11" fmla="*/ 60 h 61"/>
                <a:gd name="T12" fmla="*/ 4 w 59"/>
                <a:gd name="T13" fmla="*/ 50 h 61"/>
                <a:gd name="T14" fmla="*/ 9 w 59"/>
                <a:gd name="T15" fmla="*/ 35 h 61"/>
                <a:gd name="T16" fmla="*/ 9 w 59"/>
                <a:gd name="T17" fmla="*/ 16 h 61"/>
                <a:gd name="T18" fmla="*/ 19 w 59"/>
                <a:gd name="T19" fmla="*/ 3 h 61"/>
                <a:gd name="T20" fmla="*/ 45 w 59"/>
                <a:gd name="T21" fmla="*/ 0 h 61"/>
                <a:gd name="T22" fmla="*/ 59 w 59"/>
                <a:gd name="T23" fmla="*/ 15 h 61"/>
                <a:gd name="T24" fmla="*/ 55 w 59"/>
                <a:gd name="T25" fmla="*/ 1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61">
                  <a:moveTo>
                    <a:pt x="55" y="18"/>
                  </a:moveTo>
                  <a:cubicBezTo>
                    <a:pt x="48" y="15"/>
                    <a:pt x="48" y="15"/>
                    <a:pt x="48" y="15"/>
                  </a:cubicBezTo>
                  <a:cubicBezTo>
                    <a:pt x="38" y="10"/>
                    <a:pt x="35" y="20"/>
                    <a:pt x="37" y="29"/>
                  </a:cubicBezTo>
                  <a:cubicBezTo>
                    <a:pt x="37" y="30"/>
                    <a:pt x="38" y="34"/>
                    <a:pt x="39" y="35"/>
                  </a:cubicBezTo>
                  <a:cubicBezTo>
                    <a:pt x="39" y="38"/>
                    <a:pt x="22" y="36"/>
                    <a:pt x="20" y="54"/>
                  </a:cubicBezTo>
                  <a:cubicBezTo>
                    <a:pt x="19" y="61"/>
                    <a:pt x="17" y="48"/>
                    <a:pt x="6" y="60"/>
                  </a:cubicBezTo>
                  <a:cubicBezTo>
                    <a:pt x="5" y="61"/>
                    <a:pt x="6" y="55"/>
                    <a:pt x="4" y="50"/>
                  </a:cubicBezTo>
                  <a:cubicBezTo>
                    <a:pt x="0" y="35"/>
                    <a:pt x="1" y="48"/>
                    <a:pt x="9" y="35"/>
                  </a:cubicBezTo>
                  <a:cubicBezTo>
                    <a:pt x="15" y="27"/>
                    <a:pt x="2" y="18"/>
                    <a:pt x="9" y="16"/>
                  </a:cubicBezTo>
                  <a:cubicBezTo>
                    <a:pt x="15" y="14"/>
                    <a:pt x="16" y="8"/>
                    <a:pt x="19" y="3"/>
                  </a:cubicBezTo>
                  <a:cubicBezTo>
                    <a:pt x="45" y="0"/>
                    <a:pt x="45" y="0"/>
                    <a:pt x="45" y="0"/>
                  </a:cubicBezTo>
                  <a:cubicBezTo>
                    <a:pt x="59" y="15"/>
                    <a:pt x="59" y="15"/>
                    <a:pt x="59" y="15"/>
                  </a:cubicBezTo>
                  <a:lnTo>
                    <a:pt x="55" y="18"/>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6" name="Freeform 2562"/>
            <p:cNvSpPr/>
            <p:nvPr/>
          </p:nvSpPr>
          <p:spPr bwMode="auto">
            <a:xfrm>
              <a:off x="946150" y="-728663"/>
              <a:ext cx="236538" cy="277813"/>
            </a:xfrm>
            <a:custGeom>
              <a:avLst/>
              <a:gdLst>
                <a:gd name="T0" fmla="*/ 13 w 63"/>
                <a:gd name="T1" fmla="*/ 67 h 74"/>
                <a:gd name="T2" fmla="*/ 24 w 63"/>
                <a:gd name="T3" fmla="*/ 70 h 74"/>
                <a:gd name="T4" fmla="*/ 39 w 63"/>
                <a:gd name="T5" fmla="*/ 53 h 74"/>
                <a:gd name="T6" fmla="*/ 47 w 63"/>
                <a:gd name="T7" fmla="*/ 37 h 74"/>
                <a:gd name="T8" fmla="*/ 15 w 63"/>
                <a:gd name="T9" fmla="*/ 28 h 74"/>
                <a:gd name="T10" fmla="*/ 13 w 63"/>
                <a:gd name="T11" fmla="*/ 29 h 74"/>
                <a:gd name="T12" fmla="*/ 11 w 63"/>
                <a:gd name="T13" fmla="*/ 38 h 74"/>
                <a:gd name="T14" fmla="*/ 0 w 63"/>
                <a:gd name="T15" fmla="*/ 47 h 74"/>
                <a:gd name="T16" fmla="*/ 13 w 63"/>
                <a:gd name="T17" fmla="*/ 6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74">
                  <a:moveTo>
                    <a:pt x="13" y="67"/>
                  </a:moveTo>
                  <a:cubicBezTo>
                    <a:pt x="24" y="70"/>
                    <a:pt x="24" y="70"/>
                    <a:pt x="24" y="70"/>
                  </a:cubicBezTo>
                  <a:cubicBezTo>
                    <a:pt x="40" y="54"/>
                    <a:pt x="39" y="74"/>
                    <a:pt x="39" y="53"/>
                  </a:cubicBezTo>
                  <a:cubicBezTo>
                    <a:pt x="39" y="40"/>
                    <a:pt x="49" y="47"/>
                    <a:pt x="47" y="37"/>
                  </a:cubicBezTo>
                  <a:cubicBezTo>
                    <a:pt x="42" y="17"/>
                    <a:pt x="63" y="0"/>
                    <a:pt x="15" y="28"/>
                  </a:cubicBezTo>
                  <a:cubicBezTo>
                    <a:pt x="14" y="28"/>
                    <a:pt x="14" y="28"/>
                    <a:pt x="13" y="29"/>
                  </a:cubicBezTo>
                  <a:cubicBezTo>
                    <a:pt x="13" y="33"/>
                    <a:pt x="11" y="35"/>
                    <a:pt x="11" y="38"/>
                  </a:cubicBezTo>
                  <a:cubicBezTo>
                    <a:pt x="0" y="47"/>
                    <a:pt x="0" y="47"/>
                    <a:pt x="0" y="47"/>
                  </a:cubicBezTo>
                  <a:lnTo>
                    <a:pt x="13" y="67"/>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7" name="Freeform 2563"/>
            <p:cNvSpPr/>
            <p:nvPr/>
          </p:nvSpPr>
          <p:spPr bwMode="auto">
            <a:xfrm>
              <a:off x="957263" y="-676275"/>
              <a:ext cx="188913" cy="217488"/>
            </a:xfrm>
            <a:custGeom>
              <a:avLst/>
              <a:gdLst>
                <a:gd name="T0" fmla="*/ 10 w 50"/>
                <a:gd name="T1" fmla="*/ 52 h 58"/>
                <a:gd name="T2" fmla="*/ 19 w 50"/>
                <a:gd name="T3" fmla="*/ 55 h 58"/>
                <a:gd name="T4" fmla="*/ 31 w 50"/>
                <a:gd name="T5" fmla="*/ 42 h 58"/>
                <a:gd name="T6" fmla="*/ 37 w 50"/>
                <a:gd name="T7" fmla="*/ 29 h 58"/>
                <a:gd name="T8" fmla="*/ 12 w 50"/>
                <a:gd name="T9" fmla="*/ 22 h 58"/>
                <a:gd name="T10" fmla="*/ 10 w 50"/>
                <a:gd name="T11" fmla="*/ 22 h 58"/>
                <a:gd name="T12" fmla="*/ 8 w 50"/>
                <a:gd name="T13" fmla="*/ 30 h 58"/>
                <a:gd name="T14" fmla="*/ 0 w 50"/>
                <a:gd name="T15" fmla="*/ 37 h 58"/>
                <a:gd name="T16" fmla="*/ 10 w 50"/>
                <a:gd name="T17" fmla="*/ 5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58">
                  <a:moveTo>
                    <a:pt x="10" y="52"/>
                  </a:moveTo>
                  <a:cubicBezTo>
                    <a:pt x="19" y="55"/>
                    <a:pt x="19" y="55"/>
                    <a:pt x="19" y="55"/>
                  </a:cubicBezTo>
                  <a:cubicBezTo>
                    <a:pt x="31" y="43"/>
                    <a:pt x="31" y="58"/>
                    <a:pt x="31" y="42"/>
                  </a:cubicBezTo>
                  <a:cubicBezTo>
                    <a:pt x="31" y="32"/>
                    <a:pt x="39" y="37"/>
                    <a:pt x="37" y="29"/>
                  </a:cubicBezTo>
                  <a:cubicBezTo>
                    <a:pt x="33" y="13"/>
                    <a:pt x="50" y="0"/>
                    <a:pt x="12" y="22"/>
                  </a:cubicBezTo>
                  <a:cubicBezTo>
                    <a:pt x="11" y="22"/>
                    <a:pt x="11" y="22"/>
                    <a:pt x="10" y="22"/>
                  </a:cubicBezTo>
                  <a:cubicBezTo>
                    <a:pt x="10" y="25"/>
                    <a:pt x="8" y="27"/>
                    <a:pt x="8" y="30"/>
                  </a:cubicBezTo>
                  <a:cubicBezTo>
                    <a:pt x="0" y="37"/>
                    <a:pt x="0" y="37"/>
                    <a:pt x="0" y="37"/>
                  </a:cubicBezTo>
                  <a:lnTo>
                    <a:pt x="10" y="52"/>
                  </a:lnTo>
                  <a:close/>
                </a:path>
              </a:pathLst>
            </a:custGeom>
            <a:solidFill>
              <a:srgbClr val="0079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8" name="Freeform 2564"/>
            <p:cNvSpPr/>
            <p:nvPr/>
          </p:nvSpPr>
          <p:spPr bwMode="auto">
            <a:xfrm>
              <a:off x="898525" y="-458788"/>
              <a:ext cx="190500" cy="173038"/>
            </a:xfrm>
            <a:custGeom>
              <a:avLst/>
              <a:gdLst>
                <a:gd name="T0" fmla="*/ 31 w 51"/>
                <a:gd name="T1" fmla="*/ 0 h 46"/>
                <a:gd name="T2" fmla="*/ 39 w 51"/>
                <a:gd name="T3" fmla="*/ 10 h 46"/>
                <a:gd name="T4" fmla="*/ 41 w 51"/>
                <a:gd name="T5" fmla="*/ 32 h 46"/>
                <a:gd name="T6" fmla="*/ 37 w 51"/>
                <a:gd name="T7" fmla="*/ 41 h 46"/>
                <a:gd name="T8" fmla="*/ 24 w 51"/>
                <a:gd name="T9" fmla="*/ 39 h 46"/>
                <a:gd name="T10" fmla="*/ 12 w 51"/>
                <a:gd name="T11" fmla="*/ 27 h 46"/>
                <a:gd name="T12" fmla="*/ 8 w 51"/>
                <a:gd name="T13" fmla="*/ 15 h 46"/>
                <a:gd name="T14" fmla="*/ 6 w 51"/>
                <a:gd name="T15" fmla="*/ 5 h 46"/>
                <a:gd name="T16" fmla="*/ 8 w 51"/>
                <a:gd name="T17" fmla="*/ 0 h 46"/>
                <a:gd name="T18" fmla="*/ 31 w 51"/>
                <a:gd name="T19"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46">
                  <a:moveTo>
                    <a:pt x="31" y="0"/>
                  </a:moveTo>
                  <a:cubicBezTo>
                    <a:pt x="39" y="10"/>
                    <a:pt x="39" y="10"/>
                    <a:pt x="39" y="10"/>
                  </a:cubicBezTo>
                  <a:cubicBezTo>
                    <a:pt x="28" y="34"/>
                    <a:pt x="51" y="26"/>
                    <a:pt x="41" y="32"/>
                  </a:cubicBezTo>
                  <a:cubicBezTo>
                    <a:pt x="34" y="36"/>
                    <a:pt x="44" y="46"/>
                    <a:pt x="37" y="41"/>
                  </a:cubicBezTo>
                  <a:cubicBezTo>
                    <a:pt x="34" y="40"/>
                    <a:pt x="26" y="36"/>
                    <a:pt x="24" y="39"/>
                  </a:cubicBezTo>
                  <a:cubicBezTo>
                    <a:pt x="23" y="36"/>
                    <a:pt x="24" y="29"/>
                    <a:pt x="12" y="27"/>
                  </a:cubicBezTo>
                  <a:cubicBezTo>
                    <a:pt x="6" y="26"/>
                    <a:pt x="13" y="26"/>
                    <a:pt x="8" y="15"/>
                  </a:cubicBezTo>
                  <a:cubicBezTo>
                    <a:pt x="4" y="7"/>
                    <a:pt x="0" y="15"/>
                    <a:pt x="6" y="5"/>
                  </a:cubicBezTo>
                  <a:cubicBezTo>
                    <a:pt x="7" y="4"/>
                    <a:pt x="8" y="0"/>
                    <a:pt x="8" y="0"/>
                  </a:cubicBezTo>
                  <a:lnTo>
                    <a:pt x="31" y="0"/>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9" name="Freeform 2565"/>
            <p:cNvSpPr/>
            <p:nvPr/>
          </p:nvSpPr>
          <p:spPr bwMode="auto">
            <a:xfrm>
              <a:off x="920750" y="-447675"/>
              <a:ext cx="134938" cy="131763"/>
            </a:xfrm>
            <a:custGeom>
              <a:avLst/>
              <a:gdLst>
                <a:gd name="T0" fmla="*/ 21 w 36"/>
                <a:gd name="T1" fmla="*/ 1 h 35"/>
                <a:gd name="T2" fmla="*/ 26 w 36"/>
                <a:gd name="T3" fmla="*/ 8 h 35"/>
                <a:gd name="T4" fmla="*/ 28 w 36"/>
                <a:gd name="T5" fmla="*/ 24 h 35"/>
                <a:gd name="T6" fmla="*/ 26 w 36"/>
                <a:gd name="T7" fmla="*/ 31 h 35"/>
                <a:gd name="T8" fmla="*/ 17 w 36"/>
                <a:gd name="T9" fmla="*/ 28 h 35"/>
                <a:gd name="T10" fmla="*/ 8 w 36"/>
                <a:gd name="T11" fmla="*/ 19 h 35"/>
                <a:gd name="T12" fmla="*/ 5 w 36"/>
                <a:gd name="T13" fmla="*/ 11 h 35"/>
                <a:gd name="T14" fmla="*/ 3 w 36"/>
                <a:gd name="T15" fmla="*/ 4 h 35"/>
                <a:gd name="T16" fmla="*/ 4 w 36"/>
                <a:gd name="T17" fmla="*/ 0 h 35"/>
                <a:gd name="T18" fmla="*/ 21 w 36"/>
                <a:gd name="T19"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5">
                  <a:moveTo>
                    <a:pt x="21" y="1"/>
                  </a:moveTo>
                  <a:cubicBezTo>
                    <a:pt x="26" y="8"/>
                    <a:pt x="26" y="8"/>
                    <a:pt x="26" y="8"/>
                  </a:cubicBezTo>
                  <a:cubicBezTo>
                    <a:pt x="20" y="25"/>
                    <a:pt x="36" y="20"/>
                    <a:pt x="28" y="24"/>
                  </a:cubicBezTo>
                  <a:cubicBezTo>
                    <a:pt x="24" y="27"/>
                    <a:pt x="31" y="35"/>
                    <a:pt x="26" y="31"/>
                  </a:cubicBezTo>
                  <a:cubicBezTo>
                    <a:pt x="24" y="29"/>
                    <a:pt x="18" y="27"/>
                    <a:pt x="17" y="28"/>
                  </a:cubicBezTo>
                  <a:cubicBezTo>
                    <a:pt x="16" y="27"/>
                    <a:pt x="16" y="21"/>
                    <a:pt x="8" y="19"/>
                  </a:cubicBezTo>
                  <a:cubicBezTo>
                    <a:pt x="4" y="19"/>
                    <a:pt x="9" y="19"/>
                    <a:pt x="5" y="11"/>
                  </a:cubicBezTo>
                  <a:cubicBezTo>
                    <a:pt x="2" y="5"/>
                    <a:pt x="0" y="11"/>
                    <a:pt x="3" y="4"/>
                  </a:cubicBezTo>
                  <a:cubicBezTo>
                    <a:pt x="4" y="3"/>
                    <a:pt x="4" y="0"/>
                    <a:pt x="4" y="0"/>
                  </a:cubicBezTo>
                  <a:lnTo>
                    <a:pt x="21" y="1"/>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0" name="Freeform 2566"/>
            <p:cNvSpPr/>
            <p:nvPr/>
          </p:nvSpPr>
          <p:spPr bwMode="auto">
            <a:xfrm>
              <a:off x="676275" y="-255588"/>
              <a:ext cx="330200" cy="198438"/>
            </a:xfrm>
            <a:custGeom>
              <a:avLst/>
              <a:gdLst>
                <a:gd name="T0" fmla="*/ 23 w 88"/>
                <a:gd name="T1" fmla="*/ 0 h 53"/>
                <a:gd name="T2" fmla="*/ 41 w 88"/>
                <a:gd name="T3" fmla="*/ 0 h 53"/>
                <a:gd name="T4" fmla="*/ 68 w 88"/>
                <a:gd name="T5" fmla="*/ 19 h 53"/>
                <a:gd name="T6" fmla="*/ 75 w 88"/>
                <a:gd name="T7" fmla="*/ 33 h 53"/>
                <a:gd name="T8" fmla="*/ 60 w 88"/>
                <a:gd name="T9" fmla="*/ 45 h 53"/>
                <a:gd name="T10" fmla="*/ 35 w 88"/>
                <a:gd name="T11" fmla="*/ 47 h 53"/>
                <a:gd name="T12" fmla="*/ 18 w 88"/>
                <a:gd name="T13" fmla="*/ 41 h 53"/>
                <a:gd name="T14" fmla="*/ 5 w 88"/>
                <a:gd name="T15" fmla="*/ 34 h 53"/>
                <a:gd name="T16" fmla="*/ 0 w 88"/>
                <a:gd name="T17" fmla="*/ 27 h 53"/>
                <a:gd name="T18" fmla="*/ 23 w 88"/>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53">
                  <a:moveTo>
                    <a:pt x="23" y="0"/>
                  </a:moveTo>
                  <a:cubicBezTo>
                    <a:pt x="41" y="0"/>
                    <a:pt x="41" y="0"/>
                    <a:pt x="41" y="0"/>
                  </a:cubicBezTo>
                  <a:cubicBezTo>
                    <a:pt x="58" y="35"/>
                    <a:pt x="71" y="1"/>
                    <a:pt x="68" y="19"/>
                  </a:cubicBezTo>
                  <a:cubicBezTo>
                    <a:pt x="66" y="31"/>
                    <a:pt x="88" y="30"/>
                    <a:pt x="75" y="33"/>
                  </a:cubicBezTo>
                  <a:cubicBezTo>
                    <a:pt x="71" y="34"/>
                    <a:pt x="60" y="40"/>
                    <a:pt x="60" y="45"/>
                  </a:cubicBezTo>
                  <a:cubicBezTo>
                    <a:pt x="56" y="44"/>
                    <a:pt x="48" y="36"/>
                    <a:pt x="35" y="47"/>
                  </a:cubicBezTo>
                  <a:cubicBezTo>
                    <a:pt x="28" y="53"/>
                    <a:pt x="36" y="46"/>
                    <a:pt x="18" y="41"/>
                  </a:cubicBezTo>
                  <a:cubicBezTo>
                    <a:pt x="6" y="38"/>
                    <a:pt x="11" y="50"/>
                    <a:pt x="5" y="34"/>
                  </a:cubicBezTo>
                  <a:cubicBezTo>
                    <a:pt x="4" y="32"/>
                    <a:pt x="0" y="27"/>
                    <a:pt x="0" y="27"/>
                  </a:cubicBezTo>
                  <a:lnTo>
                    <a:pt x="23"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1" name="Freeform 2567"/>
            <p:cNvSpPr/>
            <p:nvPr/>
          </p:nvSpPr>
          <p:spPr bwMode="auto">
            <a:xfrm>
              <a:off x="627063" y="-61913"/>
              <a:ext cx="330200" cy="200025"/>
            </a:xfrm>
            <a:custGeom>
              <a:avLst/>
              <a:gdLst>
                <a:gd name="T0" fmla="*/ 23 w 88"/>
                <a:gd name="T1" fmla="*/ 0 h 53"/>
                <a:gd name="T2" fmla="*/ 41 w 88"/>
                <a:gd name="T3" fmla="*/ 0 h 53"/>
                <a:gd name="T4" fmla="*/ 69 w 88"/>
                <a:gd name="T5" fmla="*/ 19 h 53"/>
                <a:gd name="T6" fmla="*/ 76 w 88"/>
                <a:gd name="T7" fmla="*/ 33 h 53"/>
                <a:gd name="T8" fmla="*/ 60 w 88"/>
                <a:gd name="T9" fmla="*/ 45 h 53"/>
                <a:gd name="T10" fmla="*/ 36 w 88"/>
                <a:gd name="T11" fmla="*/ 48 h 53"/>
                <a:gd name="T12" fmla="*/ 18 w 88"/>
                <a:gd name="T13" fmla="*/ 41 h 53"/>
                <a:gd name="T14" fmla="*/ 5 w 88"/>
                <a:gd name="T15" fmla="*/ 34 h 53"/>
                <a:gd name="T16" fmla="*/ 0 w 88"/>
                <a:gd name="T17" fmla="*/ 27 h 53"/>
                <a:gd name="T18" fmla="*/ 23 w 88"/>
                <a:gd name="T19"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53">
                  <a:moveTo>
                    <a:pt x="23" y="0"/>
                  </a:moveTo>
                  <a:cubicBezTo>
                    <a:pt x="41" y="0"/>
                    <a:pt x="41" y="0"/>
                    <a:pt x="41" y="0"/>
                  </a:cubicBezTo>
                  <a:cubicBezTo>
                    <a:pt x="59" y="36"/>
                    <a:pt x="72" y="1"/>
                    <a:pt x="69" y="19"/>
                  </a:cubicBezTo>
                  <a:cubicBezTo>
                    <a:pt x="67" y="31"/>
                    <a:pt x="88" y="30"/>
                    <a:pt x="76" y="33"/>
                  </a:cubicBezTo>
                  <a:cubicBezTo>
                    <a:pt x="71" y="34"/>
                    <a:pt x="60" y="40"/>
                    <a:pt x="60" y="45"/>
                  </a:cubicBezTo>
                  <a:cubicBezTo>
                    <a:pt x="57" y="44"/>
                    <a:pt x="49" y="36"/>
                    <a:pt x="36" y="48"/>
                  </a:cubicBezTo>
                  <a:cubicBezTo>
                    <a:pt x="29" y="53"/>
                    <a:pt x="36" y="46"/>
                    <a:pt x="18" y="41"/>
                  </a:cubicBezTo>
                  <a:cubicBezTo>
                    <a:pt x="6" y="38"/>
                    <a:pt x="11" y="50"/>
                    <a:pt x="5" y="34"/>
                  </a:cubicBezTo>
                  <a:cubicBezTo>
                    <a:pt x="4" y="32"/>
                    <a:pt x="0" y="27"/>
                    <a:pt x="0" y="27"/>
                  </a:cubicBezTo>
                  <a:lnTo>
                    <a:pt x="23"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2" name="Freeform 2568"/>
            <p:cNvSpPr/>
            <p:nvPr/>
          </p:nvSpPr>
          <p:spPr bwMode="auto">
            <a:xfrm>
              <a:off x="722313" y="179387"/>
              <a:ext cx="134938" cy="206375"/>
            </a:xfrm>
            <a:custGeom>
              <a:avLst/>
              <a:gdLst>
                <a:gd name="T0" fmla="*/ 30 w 36"/>
                <a:gd name="T1" fmla="*/ 0 h 55"/>
                <a:gd name="T2" fmla="*/ 6 w 36"/>
                <a:gd name="T3" fmla="*/ 0 h 55"/>
                <a:gd name="T4" fmla="*/ 3 w 36"/>
                <a:gd name="T5" fmla="*/ 23 h 55"/>
                <a:gd name="T6" fmla="*/ 8 w 36"/>
                <a:gd name="T7" fmla="*/ 30 h 55"/>
                <a:gd name="T8" fmla="*/ 9 w 36"/>
                <a:gd name="T9" fmla="*/ 45 h 55"/>
                <a:gd name="T10" fmla="*/ 21 w 36"/>
                <a:gd name="T11" fmla="*/ 54 h 55"/>
                <a:gd name="T12" fmla="*/ 33 w 36"/>
                <a:gd name="T13" fmla="*/ 41 h 55"/>
                <a:gd name="T14" fmla="*/ 36 w 36"/>
                <a:gd name="T15" fmla="*/ 21 h 55"/>
                <a:gd name="T16" fmla="*/ 31 w 36"/>
                <a:gd name="T17" fmla="*/ 11 h 55"/>
                <a:gd name="T18" fmla="*/ 30 w 36"/>
                <a:gd name="T19"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5">
                  <a:moveTo>
                    <a:pt x="30" y="0"/>
                  </a:moveTo>
                  <a:cubicBezTo>
                    <a:pt x="6" y="0"/>
                    <a:pt x="6" y="0"/>
                    <a:pt x="6" y="0"/>
                  </a:cubicBezTo>
                  <a:cubicBezTo>
                    <a:pt x="11" y="7"/>
                    <a:pt x="7" y="17"/>
                    <a:pt x="3" y="23"/>
                  </a:cubicBezTo>
                  <a:cubicBezTo>
                    <a:pt x="0" y="26"/>
                    <a:pt x="0" y="23"/>
                    <a:pt x="8" y="30"/>
                  </a:cubicBezTo>
                  <a:cubicBezTo>
                    <a:pt x="12" y="34"/>
                    <a:pt x="12" y="44"/>
                    <a:pt x="9" y="45"/>
                  </a:cubicBezTo>
                  <a:cubicBezTo>
                    <a:pt x="20" y="44"/>
                    <a:pt x="21" y="55"/>
                    <a:pt x="21" y="54"/>
                  </a:cubicBezTo>
                  <a:cubicBezTo>
                    <a:pt x="22" y="45"/>
                    <a:pt x="34" y="41"/>
                    <a:pt x="33" y="41"/>
                  </a:cubicBezTo>
                  <a:cubicBezTo>
                    <a:pt x="23" y="38"/>
                    <a:pt x="30" y="26"/>
                    <a:pt x="36" y="21"/>
                  </a:cubicBezTo>
                  <a:cubicBezTo>
                    <a:pt x="36" y="21"/>
                    <a:pt x="31" y="12"/>
                    <a:pt x="31" y="11"/>
                  </a:cubicBezTo>
                  <a:cubicBezTo>
                    <a:pt x="30" y="7"/>
                    <a:pt x="30" y="4"/>
                    <a:pt x="30" y="0"/>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3" name="Freeform 2569"/>
            <p:cNvSpPr/>
            <p:nvPr/>
          </p:nvSpPr>
          <p:spPr bwMode="auto">
            <a:xfrm>
              <a:off x="736600" y="196850"/>
              <a:ext cx="109538" cy="165100"/>
            </a:xfrm>
            <a:custGeom>
              <a:avLst/>
              <a:gdLst>
                <a:gd name="T0" fmla="*/ 24 w 29"/>
                <a:gd name="T1" fmla="*/ 0 h 44"/>
                <a:gd name="T2" fmla="*/ 5 w 29"/>
                <a:gd name="T3" fmla="*/ 0 h 44"/>
                <a:gd name="T4" fmla="*/ 2 w 29"/>
                <a:gd name="T5" fmla="*/ 18 h 44"/>
                <a:gd name="T6" fmla="*/ 7 w 29"/>
                <a:gd name="T7" fmla="*/ 24 h 44"/>
                <a:gd name="T8" fmla="*/ 9 w 29"/>
                <a:gd name="T9" fmla="*/ 38 h 44"/>
                <a:gd name="T10" fmla="*/ 17 w 29"/>
                <a:gd name="T11" fmla="*/ 43 h 44"/>
                <a:gd name="T12" fmla="*/ 26 w 29"/>
                <a:gd name="T13" fmla="*/ 36 h 44"/>
                <a:gd name="T14" fmla="*/ 29 w 29"/>
                <a:gd name="T15" fmla="*/ 17 h 44"/>
                <a:gd name="T16" fmla="*/ 25 w 29"/>
                <a:gd name="T17" fmla="*/ 8 h 44"/>
                <a:gd name="T18" fmla="*/ 24 w 29"/>
                <a:gd name="T1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4">
                  <a:moveTo>
                    <a:pt x="24" y="0"/>
                  </a:moveTo>
                  <a:cubicBezTo>
                    <a:pt x="5" y="0"/>
                    <a:pt x="5" y="0"/>
                    <a:pt x="5" y="0"/>
                  </a:cubicBezTo>
                  <a:cubicBezTo>
                    <a:pt x="9" y="5"/>
                    <a:pt x="6" y="13"/>
                    <a:pt x="2" y="18"/>
                  </a:cubicBezTo>
                  <a:cubicBezTo>
                    <a:pt x="0" y="21"/>
                    <a:pt x="0" y="18"/>
                    <a:pt x="7" y="24"/>
                  </a:cubicBezTo>
                  <a:cubicBezTo>
                    <a:pt x="10" y="27"/>
                    <a:pt x="11" y="37"/>
                    <a:pt x="9" y="38"/>
                  </a:cubicBezTo>
                  <a:cubicBezTo>
                    <a:pt x="18" y="38"/>
                    <a:pt x="17" y="44"/>
                    <a:pt x="17" y="43"/>
                  </a:cubicBezTo>
                  <a:cubicBezTo>
                    <a:pt x="18" y="36"/>
                    <a:pt x="26" y="36"/>
                    <a:pt x="26" y="36"/>
                  </a:cubicBezTo>
                  <a:cubicBezTo>
                    <a:pt x="18" y="34"/>
                    <a:pt x="24" y="21"/>
                    <a:pt x="29" y="17"/>
                  </a:cubicBezTo>
                  <a:cubicBezTo>
                    <a:pt x="29" y="17"/>
                    <a:pt x="25" y="9"/>
                    <a:pt x="25" y="8"/>
                  </a:cubicBezTo>
                  <a:cubicBezTo>
                    <a:pt x="24" y="5"/>
                    <a:pt x="24" y="3"/>
                    <a:pt x="24" y="0"/>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4" name="Freeform 2570"/>
            <p:cNvSpPr/>
            <p:nvPr/>
          </p:nvSpPr>
          <p:spPr bwMode="auto">
            <a:xfrm>
              <a:off x="830263" y="85725"/>
              <a:ext cx="244475" cy="179388"/>
            </a:xfrm>
            <a:custGeom>
              <a:avLst/>
              <a:gdLst>
                <a:gd name="T0" fmla="*/ 12 w 65"/>
                <a:gd name="T1" fmla="*/ 46 h 48"/>
                <a:gd name="T2" fmla="*/ 12 w 65"/>
                <a:gd name="T3" fmla="*/ 38 h 48"/>
                <a:gd name="T4" fmla="*/ 28 w 65"/>
                <a:gd name="T5" fmla="*/ 34 h 48"/>
                <a:gd name="T6" fmla="*/ 33 w 65"/>
                <a:gd name="T7" fmla="*/ 38 h 48"/>
                <a:gd name="T8" fmla="*/ 52 w 65"/>
                <a:gd name="T9" fmla="*/ 29 h 48"/>
                <a:gd name="T10" fmla="*/ 64 w 65"/>
                <a:gd name="T11" fmla="*/ 18 h 48"/>
                <a:gd name="T12" fmla="*/ 54 w 65"/>
                <a:gd name="T13" fmla="*/ 13 h 48"/>
                <a:gd name="T14" fmla="*/ 41 w 65"/>
                <a:gd name="T15" fmla="*/ 10 h 48"/>
                <a:gd name="T16" fmla="*/ 26 w 65"/>
                <a:gd name="T17" fmla="*/ 5 h 48"/>
                <a:gd name="T18" fmla="*/ 12 w 65"/>
                <a:gd name="T19" fmla="*/ 9 h 48"/>
                <a:gd name="T20" fmla="*/ 0 w 65"/>
                <a:gd name="T21" fmla="*/ 31 h 48"/>
                <a:gd name="T22" fmla="*/ 8 w 65"/>
                <a:gd name="T23" fmla="*/ 48 h 48"/>
                <a:gd name="T24" fmla="*/ 12 w 65"/>
                <a:gd name="T25" fmla="*/ 4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48">
                  <a:moveTo>
                    <a:pt x="12" y="46"/>
                  </a:moveTo>
                  <a:cubicBezTo>
                    <a:pt x="12" y="38"/>
                    <a:pt x="12" y="38"/>
                    <a:pt x="12" y="38"/>
                  </a:cubicBezTo>
                  <a:cubicBezTo>
                    <a:pt x="11" y="28"/>
                    <a:pt x="21" y="29"/>
                    <a:pt x="28" y="34"/>
                  </a:cubicBezTo>
                  <a:cubicBezTo>
                    <a:pt x="29" y="35"/>
                    <a:pt x="32" y="37"/>
                    <a:pt x="33" y="38"/>
                  </a:cubicBezTo>
                  <a:cubicBezTo>
                    <a:pt x="35" y="38"/>
                    <a:pt x="36" y="25"/>
                    <a:pt x="52" y="29"/>
                  </a:cubicBezTo>
                  <a:cubicBezTo>
                    <a:pt x="58" y="30"/>
                    <a:pt x="50" y="24"/>
                    <a:pt x="64" y="18"/>
                  </a:cubicBezTo>
                  <a:cubicBezTo>
                    <a:pt x="65" y="17"/>
                    <a:pt x="58" y="16"/>
                    <a:pt x="54" y="13"/>
                  </a:cubicBezTo>
                  <a:cubicBezTo>
                    <a:pt x="43" y="3"/>
                    <a:pt x="55" y="7"/>
                    <a:pt x="41" y="10"/>
                  </a:cubicBezTo>
                  <a:cubicBezTo>
                    <a:pt x="32" y="12"/>
                    <a:pt x="31" y="0"/>
                    <a:pt x="26" y="5"/>
                  </a:cubicBezTo>
                  <a:cubicBezTo>
                    <a:pt x="22" y="9"/>
                    <a:pt x="17" y="9"/>
                    <a:pt x="12" y="9"/>
                  </a:cubicBezTo>
                  <a:cubicBezTo>
                    <a:pt x="0" y="31"/>
                    <a:pt x="0" y="31"/>
                    <a:pt x="0" y="31"/>
                  </a:cubicBezTo>
                  <a:cubicBezTo>
                    <a:pt x="8" y="48"/>
                    <a:pt x="8" y="48"/>
                    <a:pt x="8" y="48"/>
                  </a:cubicBezTo>
                  <a:lnTo>
                    <a:pt x="12" y="46"/>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5" name="Freeform 2571"/>
            <p:cNvSpPr/>
            <p:nvPr/>
          </p:nvSpPr>
          <p:spPr bwMode="auto">
            <a:xfrm>
              <a:off x="846138" y="96837"/>
              <a:ext cx="212725" cy="153988"/>
            </a:xfrm>
            <a:custGeom>
              <a:avLst/>
              <a:gdLst>
                <a:gd name="T0" fmla="*/ 10 w 57"/>
                <a:gd name="T1" fmla="*/ 39 h 41"/>
                <a:gd name="T2" fmla="*/ 10 w 57"/>
                <a:gd name="T3" fmla="*/ 33 h 41"/>
                <a:gd name="T4" fmla="*/ 24 w 57"/>
                <a:gd name="T5" fmla="*/ 29 h 41"/>
                <a:gd name="T6" fmla="*/ 28 w 57"/>
                <a:gd name="T7" fmla="*/ 32 h 41"/>
                <a:gd name="T8" fmla="*/ 48 w 57"/>
                <a:gd name="T9" fmla="*/ 23 h 41"/>
                <a:gd name="T10" fmla="*/ 56 w 57"/>
                <a:gd name="T11" fmla="*/ 15 h 41"/>
                <a:gd name="T12" fmla="*/ 49 w 57"/>
                <a:gd name="T13" fmla="*/ 11 h 41"/>
                <a:gd name="T14" fmla="*/ 36 w 57"/>
                <a:gd name="T15" fmla="*/ 10 h 41"/>
                <a:gd name="T16" fmla="*/ 22 w 57"/>
                <a:gd name="T17" fmla="*/ 5 h 41"/>
                <a:gd name="T18" fmla="*/ 11 w 57"/>
                <a:gd name="T19" fmla="*/ 8 h 41"/>
                <a:gd name="T20" fmla="*/ 0 w 57"/>
                <a:gd name="T21" fmla="*/ 26 h 41"/>
                <a:gd name="T22" fmla="*/ 7 w 57"/>
                <a:gd name="T23" fmla="*/ 41 h 41"/>
                <a:gd name="T24" fmla="*/ 10 w 57"/>
                <a:gd name="T25"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41">
                  <a:moveTo>
                    <a:pt x="10" y="39"/>
                  </a:moveTo>
                  <a:cubicBezTo>
                    <a:pt x="10" y="33"/>
                    <a:pt x="10" y="33"/>
                    <a:pt x="10" y="33"/>
                  </a:cubicBezTo>
                  <a:cubicBezTo>
                    <a:pt x="10" y="24"/>
                    <a:pt x="18" y="25"/>
                    <a:pt x="24" y="29"/>
                  </a:cubicBezTo>
                  <a:cubicBezTo>
                    <a:pt x="25" y="30"/>
                    <a:pt x="28" y="31"/>
                    <a:pt x="28" y="32"/>
                  </a:cubicBezTo>
                  <a:cubicBezTo>
                    <a:pt x="30" y="33"/>
                    <a:pt x="34" y="20"/>
                    <a:pt x="48" y="23"/>
                  </a:cubicBezTo>
                  <a:cubicBezTo>
                    <a:pt x="53" y="25"/>
                    <a:pt x="44" y="20"/>
                    <a:pt x="56" y="15"/>
                  </a:cubicBezTo>
                  <a:cubicBezTo>
                    <a:pt x="57" y="15"/>
                    <a:pt x="52" y="14"/>
                    <a:pt x="49" y="11"/>
                  </a:cubicBezTo>
                  <a:cubicBezTo>
                    <a:pt x="40" y="3"/>
                    <a:pt x="48" y="8"/>
                    <a:pt x="36" y="10"/>
                  </a:cubicBezTo>
                  <a:cubicBezTo>
                    <a:pt x="29" y="12"/>
                    <a:pt x="26" y="0"/>
                    <a:pt x="22" y="5"/>
                  </a:cubicBezTo>
                  <a:cubicBezTo>
                    <a:pt x="19" y="8"/>
                    <a:pt x="15" y="8"/>
                    <a:pt x="11" y="8"/>
                  </a:cubicBezTo>
                  <a:cubicBezTo>
                    <a:pt x="0" y="26"/>
                    <a:pt x="0" y="26"/>
                    <a:pt x="0" y="26"/>
                  </a:cubicBezTo>
                  <a:cubicBezTo>
                    <a:pt x="7" y="41"/>
                    <a:pt x="7" y="41"/>
                    <a:pt x="7" y="41"/>
                  </a:cubicBezTo>
                  <a:lnTo>
                    <a:pt x="10" y="39"/>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6" name="Freeform 2572"/>
            <p:cNvSpPr/>
            <p:nvPr/>
          </p:nvSpPr>
          <p:spPr bwMode="auto">
            <a:xfrm>
              <a:off x="819150" y="168275"/>
              <a:ext cx="112713" cy="152400"/>
            </a:xfrm>
            <a:custGeom>
              <a:avLst/>
              <a:gdLst>
                <a:gd name="T0" fmla="*/ 0 w 30"/>
                <a:gd name="T1" fmla="*/ 18 h 41"/>
                <a:gd name="T2" fmla="*/ 5 w 30"/>
                <a:gd name="T3" fmla="*/ 26 h 41"/>
                <a:gd name="T4" fmla="*/ 20 w 30"/>
                <a:gd name="T5" fmla="*/ 34 h 41"/>
                <a:gd name="T6" fmla="*/ 28 w 30"/>
                <a:gd name="T7" fmla="*/ 34 h 41"/>
                <a:gd name="T8" fmla="*/ 30 w 30"/>
                <a:gd name="T9" fmla="*/ 24 h 41"/>
                <a:gd name="T10" fmla="*/ 25 w 30"/>
                <a:gd name="T11" fmla="*/ 12 h 41"/>
                <a:gd name="T12" fmla="*/ 18 w 30"/>
                <a:gd name="T13" fmla="*/ 5 h 41"/>
                <a:gd name="T14" fmla="*/ 11 w 30"/>
                <a:gd name="T15" fmla="*/ 1 h 41"/>
                <a:gd name="T16" fmla="*/ 6 w 30"/>
                <a:gd name="T17" fmla="*/ 1 h 41"/>
                <a:gd name="T18" fmla="*/ 0 w 30"/>
                <a:gd name="T19" fmla="*/ 1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1">
                  <a:moveTo>
                    <a:pt x="0" y="18"/>
                  </a:moveTo>
                  <a:cubicBezTo>
                    <a:pt x="5" y="26"/>
                    <a:pt x="5" y="26"/>
                    <a:pt x="5" y="26"/>
                  </a:cubicBezTo>
                  <a:cubicBezTo>
                    <a:pt x="25" y="26"/>
                    <a:pt x="13" y="41"/>
                    <a:pt x="20" y="34"/>
                  </a:cubicBezTo>
                  <a:cubicBezTo>
                    <a:pt x="25" y="31"/>
                    <a:pt x="30" y="41"/>
                    <a:pt x="28" y="34"/>
                  </a:cubicBezTo>
                  <a:cubicBezTo>
                    <a:pt x="28" y="32"/>
                    <a:pt x="28" y="25"/>
                    <a:pt x="30" y="24"/>
                  </a:cubicBezTo>
                  <a:cubicBezTo>
                    <a:pt x="29" y="22"/>
                    <a:pt x="23" y="21"/>
                    <a:pt x="25" y="12"/>
                  </a:cubicBezTo>
                  <a:cubicBezTo>
                    <a:pt x="26" y="7"/>
                    <a:pt x="25" y="12"/>
                    <a:pt x="18" y="5"/>
                  </a:cubicBezTo>
                  <a:cubicBezTo>
                    <a:pt x="13" y="1"/>
                    <a:pt x="20" y="0"/>
                    <a:pt x="11" y="1"/>
                  </a:cubicBezTo>
                  <a:cubicBezTo>
                    <a:pt x="10" y="1"/>
                    <a:pt x="6" y="1"/>
                    <a:pt x="6" y="1"/>
                  </a:cubicBezTo>
                  <a:lnTo>
                    <a:pt x="0" y="18"/>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7" name="Freeform 2573"/>
            <p:cNvSpPr/>
            <p:nvPr/>
          </p:nvSpPr>
          <p:spPr bwMode="auto">
            <a:xfrm>
              <a:off x="833438" y="179387"/>
              <a:ext cx="82550" cy="112713"/>
            </a:xfrm>
            <a:custGeom>
              <a:avLst/>
              <a:gdLst>
                <a:gd name="T0" fmla="*/ 0 w 22"/>
                <a:gd name="T1" fmla="*/ 13 h 30"/>
                <a:gd name="T2" fmla="*/ 4 w 22"/>
                <a:gd name="T3" fmla="*/ 19 h 30"/>
                <a:gd name="T4" fmla="*/ 15 w 22"/>
                <a:gd name="T5" fmla="*/ 25 h 30"/>
                <a:gd name="T6" fmla="*/ 20 w 22"/>
                <a:gd name="T7" fmla="*/ 26 h 30"/>
                <a:gd name="T8" fmla="*/ 21 w 22"/>
                <a:gd name="T9" fmla="*/ 18 h 30"/>
                <a:gd name="T10" fmla="*/ 17 w 22"/>
                <a:gd name="T11" fmla="*/ 9 h 30"/>
                <a:gd name="T12" fmla="*/ 12 w 22"/>
                <a:gd name="T13" fmla="*/ 4 h 30"/>
                <a:gd name="T14" fmla="*/ 7 w 22"/>
                <a:gd name="T15" fmla="*/ 1 h 30"/>
                <a:gd name="T16" fmla="*/ 4 w 22"/>
                <a:gd name="T17" fmla="*/ 1 h 30"/>
                <a:gd name="T18" fmla="*/ 0 w 22"/>
                <a:gd name="T19"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30">
                  <a:moveTo>
                    <a:pt x="0" y="13"/>
                  </a:moveTo>
                  <a:cubicBezTo>
                    <a:pt x="4" y="19"/>
                    <a:pt x="4" y="19"/>
                    <a:pt x="4" y="19"/>
                  </a:cubicBezTo>
                  <a:cubicBezTo>
                    <a:pt x="18" y="19"/>
                    <a:pt x="10" y="30"/>
                    <a:pt x="15" y="25"/>
                  </a:cubicBezTo>
                  <a:cubicBezTo>
                    <a:pt x="18" y="23"/>
                    <a:pt x="22" y="30"/>
                    <a:pt x="20" y="26"/>
                  </a:cubicBezTo>
                  <a:cubicBezTo>
                    <a:pt x="20" y="24"/>
                    <a:pt x="20" y="19"/>
                    <a:pt x="21" y="18"/>
                  </a:cubicBezTo>
                  <a:cubicBezTo>
                    <a:pt x="20" y="17"/>
                    <a:pt x="16" y="16"/>
                    <a:pt x="17" y="9"/>
                  </a:cubicBezTo>
                  <a:cubicBezTo>
                    <a:pt x="18" y="6"/>
                    <a:pt x="17" y="10"/>
                    <a:pt x="12" y="4"/>
                  </a:cubicBezTo>
                  <a:cubicBezTo>
                    <a:pt x="9" y="1"/>
                    <a:pt x="13" y="0"/>
                    <a:pt x="7" y="1"/>
                  </a:cubicBezTo>
                  <a:cubicBezTo>
                    <a:pt x="6" y="1"/>
                    <a:pt x="4" y="1"/>
                    <a:pt x="4" y="1"/>
                  </a:cubicBezTo>
                  <a:lnTo>
                    <a:pt x="0" y="13"/>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8" name="Freeform 2574"/>
            <p:cNvSpPr/>
            <p:nvPr/>
          </p:nvSpPr>
          <p:spPr bwMode="auto">
            <a:xfrm>
              <a:off x="615950" y="-200025"/>
              <a:ext cx="142875" cy="153988"/>
            </a:xfrm>
            <a:custGeom>
              <a:avLst/>
              <a:gdLst>
                <a:gd name="T0" fmla="*/ 22 w 38"/>
                <a:gd name="T1" fmla="*/ 41 h 41"/>
                <a:gd name="T2" fmla="*/ 38 w 38"/>
                <a:gd name="T3" fmla="*/ 30 h 41"/>
                <a:gd name="T4" fmla="*/ 29 w 38"/>
                <a:gd name="T5" fmla="*/ 13 h 41"/>
                <a:gd name="T6" fmla="*/ 22 w 38"/>
                <a:gd name="T7" fmla="*/ 11 h 41"/>
                <a:gd name="T8" fmla="*/ 14 w 38"/>
                <a:gd name="T9" fmla="*/ 2 h 41"/>
                <a:gd name="T10" fmla="*/ 2 w 38"/>
                <a:gd name="T11" fmla="*/ 1 h 41"/>
                <a:gd name="T12" fmla="*/ 0 w 38"/>
                <a:gd name="T13" fmla="*/ 16 h 41"/>
                <a:gd name="T14" fmla="*/ 8 w 38"/>
                <a:gd name="T15" fmla="*/ 30 h 41"/>
                <a:gd name="T16" fmla="*/ 17 w 38"/>
                <a:gd name="T17" fmla="*/ 34 h 41"/>
                <a:gd name="T18" fmla="*/ 22 w 38"/>
                <a:gd name="T19"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41">
                  <a:moveTo>
                    <a:pt x="22" y="41"/>
                  </a:moveTo>
                  <a:cubicBezTo>
                    <a:pt x="38" y="30"/>
                    <a:pt x="38" y="30"/>
                    <a:pt x="38" y="30"/>
                  </a:cubicBezTo>
                  <a:cubicBezTo>
                    <a:pt x="31" y="27"/>
                    <a:pt x="29" y="19"/>
                    <a:pt x="29" y="13"/>
                  </a:cubicBezTo>
                  <a:cubicBezTo>
                    <a:pt x="29" y="9"/>
                    <a:pt x="31" y="12"/>
                    <a:pt x="22" y="11"/>
                  </a:cubicBezTo>
                  <a:cubicBezTo>
                    <a:pt x="18" y="10"/>
                    <a:pt x="13" y="3"/>
                    <a:pt x="14" y="2"/>
                  </a:cubicBezTo>
                  <a:cubicBezTo>
                    <a:pt x="8" y="7"/>
                    <a:pt x="2" y="0"/>
                    <a:pt x="2" y="1"/>
                  </a:cubicBezTo>
                  <a:cubicBezTo>
                    <a:pt x="6" y="8"/>
                    <a:pt x="0" y="16"/>
                    <a:pt x="0" y="16"/>
                  </a:cubicBezTo>
                  <a:cubicBezTo>
                    <a:pt x="9" y="13"/>
                    <a:pt x="9" y="24"/>
                    <a:pt x="8" y="30"/>
                  </a:cubicBezTo>
                  <a:cubicBezTo>
                    <a:pt x="8" y="30"/>
                    <a:pt x="16" y="34"/>
                    <a:pt x="17" y="34"/>
                  </a:cubicBezTo>
                  <a:cubicBezTo>
                    <a:pt x="19" y="37"/>
                    <a:pt x="20" y="38"/>
                    <a:pt x="22" y="41"/>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9" name="Freeform 2575"/>
            <p:cNvSpPr/>
            <p:nvPr/>
          </p:nvSpPr>
          <p:spPr bwMode="auto">
            <a:xfrm>
              <a:off x="623888" y="-180975"/>
              <a:ext cx="120650" cy="119063"/>
            </a:xfrm>
            <a:custGeom>
              <a:avLst/>
              <a:gdLst>
                <a:gd name="T0" fmla="*/ 19 w 32"/>
                <a:gd name="T1" fmla="*/ 32 h 32"/>
                <a:gd name="T2" fmla="*/ 32 w 32"/>
                <a:gd name="T3" fmla="*/ 23 h 32"/>
                <a:gd name="T4" fmla="*/ 25 w 32"/>
                <a:gd name="T5" fmla="*/ 10 h 32"/>
                <a:gd name="T6" fmla="*/ 19 w 32"/>
                <a:gd name="T7" fmla="*/ 8 h 32"/>
                <a:gd name="T8" fmla="*/ 11 w 32"/>
                <a:gd name="T9" fmla="*/ 0 h 32"/>
                <a:gd name="T10" fmla="*/ 3 w 32"/>
                <a:gd name="T11" fmla="*/ 0 h 32"/>
                <a:gd name="T12" fmla="*/ 0 w 32"/>
                <a:gd name="T13" fmla="*/ 9 h 32"/>
                <a:gd name="T14" fmla="*/ 8 w 32"/>
                <a:gd name="T15" fmla="*/ 23 h 32"/>
                <a:gd name="T16" fmla="*/ 15 w 32"/>
                <a:gd name="T17" fmla="*/ 27 h 32"/>
                <a:gd name="T18" fmla="*/ 19 w 32"/>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9" y="32"/>
                  </a:moveTo>
                  <a:cubicBezTo>
                    <a:pt x="32" y="23"/>
                    <a:pt x="32" y="23"/>
                    <a:pt x="32" y="23"/>
                  </a:cubicBezTo>
                  <a:cubicBezTo>
                    <a:pt x="26" y="21"/>
                    <a:pt x="25" y="15"/>
                    <a:pt x="25" y="10"/>
                  </a:cubicBezTo>
                  <a:cubicBezTo>
                    <a:pt x="25" y="7"/>
                    <a:pt x="26" y="8"/>
                    <a:pt x="19" y="8"/>
                  </a:cubicBezTo>
                  <a:cubicBezTo>
                    <a:pt x="16" y="7"/>
                    <a:pt x="10" y="1"/>
                    <a:pt x="11" y="0"/>
                  </a:cubicBezTo>
                  <a:cubicBezTo>
                    <a:pt x="5" y="4"/>
                    <a:pt x="3" y="0"/>
                    <a:pt x="3" y="0"/>
                  </a:cubicBezTo>
                  <a:cubicBezTo>
                    <a:pt x="6" y="5"/>
                    <a:pt x="0" y="9"/>
                    <a:pt x="0" y="9"/>
                  </a:cubicBezTo>
                  <a:cubicBezTo>
                    <a:pt x="7" y="6"/>
                    <a:pt x="9" y="18"/>
                    <a:pt x="8" y="23"/>
                  </a:cubicBezTo>
                  <a:cubicBezTo>
                    <a:pt x="8" y="23"/>
                    <a:pt x="14" y="26"/>
                    <a:pt x="15" y="27"/>
                  </a:cubicBezTo>
                  <a:cubicBezTo>
                    <a:pt x="17" y="29"/>
                    <a:pt x="18" y="30"/>
                    <a:pt x="19" y="32"/>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0" name="Freeform 2576"/>
            <p:cNvSpPr/>
            <p:nvPr/>
          </p:nvSpPr>
          <p:spPr bwMode="auto">
            <a:xfrm>
              <a:off x="549275" y="-87313"/>
              <a:ext cx="153988" cy="184150"/>
            </a:xfrm>
            <a:custGeom>
              <a:avLst/>
              <a:gdLst>
                <a:gd name="T0" fmla="*/ 23 w 41"/>
                <a:gd name="T1" fmla="*/ 3 h 49"/>
                <a:gd name="T2" fmla="*/ 27 w 41"/>
                <a:gd name="T3" fmla="*/ 8 h 49"/>
                <a:gd name="T4" fmla="*/ 18 w 41"/>
                <a:gd name="T5" fmla="*/ 18 h 49"/>
                <a:gd name="T6" fmla="*/ 13 w 41"/>
                <a:gd name="T7" fmla="*/ 18 h 49"/>
                <a:gd name="T8" fmla="*/ 4 w 41"/>
                <a:gd name="T9" fmla="*/ 33 h 49"/>
                <a:gd name="T10" fmla="*/ 2 w 41"/>
                <a:gd name="T11" fmla="*/ 46 h 49"/>
                <a:gd name="T12" fmla="*/ 11 w 41"/>
                <a:gd name="T13" fmla="*/ 45 h 49"/>
                <a:gd name="T14" fmla="*/ 21 w 41"/>
                <a:gd name="T15" fmla="*/ 40 h 49"/>
                <a:gd name="T16" fmla="*/ 33 w 41"/>
                <a:gd name="T17" fmla="*/ 36 h 49"/>
                <a:gd name="T18" fmla="*/ 41 w 41"/>
                <a:gd name="T19" fmla="*/ 27 h 49"/>
                <a:gd name="T20" fmla="*/ 38 w 41"/>
                <a:gd name="T21" fmla="*/ 7 h 49"/>
                <a:gd name="T22" fmla="*/ 25 w 41"/>
                <a:gd name="T23" fmla="*/ 0 h 49"/>
                <a:gd name="T24" fmla="*/ 23 w 41"/>
                <a:gd name="T25" fmla="*/ 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9">
                  <a:moveTo>
                    <a:pt x="23" y="3"/>
                  </a:moveTo>
                  <a:cubicBezTo>
                    <a:pt x="27" y="8"/>
                    <a:pt x="27" y="8"/>
                    <a:pt x="27" y="8"/>
                  </a:cubicBezTo>
                  <a:cubicBezTo>
                    <a:pt x="32" y="14"/>
                    <a:pt x="25" y="18"/>
                    <a:pt x="18" y="18"/>
                  </a:cubicBezTo>
                  <a:cubicBezTo>
                    <a:pt x="17" y="18"/>
                    <a:pt x="14" y="18"/>
                    <a:pt x="13" y="18"/>
                  </a:cubicBezTo>
                  <a:cubicBezTo>
                    <a:pt x="11" y="19"/>
                    <a:pt x="17" y="28"/>
                    <a:pt x="4" y="33"/>
                  </a:cubicBezTo>
                  <a:cubicBezTo>
                    <a:pt x="0" y="35"/>
                    <a:pt x="8" y="36"/>
                    <a:pt x="2" y="46"/>
                  </a:cubicBezTo>
                  <a:cubicBezTo>
                    <a:pt x="1" y="47"/>
                    <a:pt x="7" y="45"/>
                    <a:pt x="11" y="45"/>
                  </a:cubicBezTo>
                  <a:cubicBezTo>
                    <a:pt x="23" y="46"/>
                    <a:pt x="13" y="49"/>
                    <a:pt x="21" y="40"/>
                  </a:cubicBezTo>
                  <a:cubicBezTo>
                    <a:pt x="26" y="35"/>
                    <a:pt x="33" y="42"/>
                    <a:pt x="33" y="36"/>
                  </a:cubicBezTo>
                  <a:cubicBezTo>
                    <a:pt x="34" y="32"/>
                    <a:pt x="37" y="30"/>
                    <a:pt x="41" y="27"/>
                  </a:cubicBezTo>
                  <a:cubicBezTo>
                    <a:pt x="38" y="7"/>
                    <a:pt x="38" y="7"/>
                    <a:pt x="38" y="7"/>
                  </a:cubicBezTo>
                  <a:cubicBezTo>
                    <a:pt x="25" y="0"/>
                    <a:pt x="25" y="0"/>
                    <a:pt x="25" y="0"/>
                  </a:cubicBezTo>
                  <a:lnTo>
                    <a:pt x="23" y="3"/>
                  </a:ln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1" name="Freeform 2577"/>
            <p:cNvSpPr/>
            <p:nvPr/>
          </p:nvSpPr>
          <p:spPr bwMode="auto">
            <a:xfrm>
              <a:off x="557213" y="-73025"/>
              <a:ext cx="134938" cy="158750"/>
            </a:xfrm>
            <a:custGeom>
              <a:avLst/>
              <a:gdLst>
                <a:gd name="T0" fmla="*/ 21 w 36"/>
                <a:gd name="T1" fmla="*/ 2 h 42"/>
                <a:gd name="T2" fmla="*/ 24 w 36"/>
                <a:gd name="T3" fmla="*/ 7 h 42"/>
                <a:gd name="T4" fmla="*/ 17 w 36"/>
                <a:gd name="T5" fmla="*/ 16 h 42"/>
                <a:gd name="T6" fmla="*/ 13 w 36"/>
                <a:gd name="T7" fmla="*/ 15 h 42"/>
                <a:gd name="T8" fmla="*/ 4 w 36"/>
                <a:gd name="T9" fmla="*/ 31 h 42"/>
                <a:gd name="T10" fmla="*/ 3 w 36"/>
                <a:gd name="T11" fmla="*/ 40 h 42"/>
                <a:gd name="T12" fmla="*/ 9 w 36"/>
                <a:gd name="T13" fmla="*/ 39 h 42"/>
                <a:gd name="T14" fmla="*/ 18 w 36"/>
                <a:gd name="T15" fmla="*/ 34 h 42"/>
                <a:gd name="T16" fmla="*/ 30 w 36"/>
                <a:gd name="T17" fmla="*/ 31 h 42"/>
                <a:gd name="T18" fmla="*/ 36 w 36"/>
                <a:gd name="T19" fmla="*/ 23 h 42"/>
                <a:gd name="T20" fmla="*/ 34 w 36"/>
                <a:gd name="T21" fmla="*/ 6 h 42"/>
                <a:gd name="T22" fmla="*/ 22 w 36"/>
                <a:gd name="T23" fmla="*/ 0 h 42"/>
                <a:gd name="T24" fmla="*/ 21 w 36"/>
                <a:gd name="T25"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42">
                  <a:moveTo>
                    <a:pt x="21" y="2"/>
                  </a:moveTo>
                  <a:cubicBezTo>
                    <a:pt x="24" y="7"/>
                    <a:pt x="24" y="7"/>
                    <a:pt x="24" y="7"/>
                  </a:cubicBezTo>
                  <a:cubicBezTo>
                    <a:pt x="29" y="12"/>
                    <a:pt x="23" y="15"/>
                    <a:pt x="17" y="16"/>
                  </a:cubicBezTo>
                  <a:cubicBezTo>
                    <a:pt x="16" y="16"/>
                    <a:pt x="13" y="16"/>
                    <a:pt x="13" y="15"/>
                  </a:cubicBezTo>
                  <a:cubicBezTo>
                    <a:pt x="11" y="16"/>
                    <a:pt x="15" y="26"/>
                    <a:pt x="4" y="31"/>
                  </a:cubicBezTo>
                  <a:cubicBezTo>
                    <a:pt x="0" y="32"/>
                    <a:pt x="8" y="31"/>
                    <a:pt x="3" y="40"/>
                  </a:cubicBezTo>
                  <a:cubicBezTo>
                    <a:pt x="2" y="41"/>
                    <a:pt x="5" y="39"/>
                    <a:pt x="9" y="39"/>
                  </a:cubicBezTo>
                  <a:cubicBezTo>
                    <a:pt x="19" y="40"/>
                    <a:pt x="11" y="42"/>
                    <a:pt x="18" y="34"/>
                  </a:cubicBezTo>
                  <a:cubicBezTo>
                    <a:pt x="22" y="29"/>
                    <a:pt x="29" y="36"/>
                    <a:pt x="30" y="31"/>
                  </a:cubicBezTo>
                  <a:cubicBezTo>
                    <a:pt x="30" y="27"/>
                    <a:pt x="33" y="25"/>
                    <a:pt x="36" y="23"/>
                  </a:cubicBezTo>
                  <a:cubicBezTo>
                    <a:pt x="34" y="6"/>
                    <a:pt x="34" y="6"/>
                    <a:pt x="34" y="6"/>
                  </a:cubicBezTo>
                  <a:cubicBezTo>
                    <a:pt x="22" y="0"/>
                    <a:pt x="22" y="0"/>
                    <a:pt x="22" y="0"/>
                  </a:cubicBezTo>
                  <a:lnTo>
                    <a:pt x="21" y="2"/>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2" name="Freeform 2578"/>
            <p:cNvSpPr/>
            <p:nvPr/>
          </p:nvSpPr>
          <p:spPr bwMode="auto">
            <a:xfrm>
              <a:off x="568325" y="-120650"/>
              <a:ext cx="130175" cy="111125"/>
            </a:xfrm>
            <a:custGeom>
              <a:avLst/>
              <a:gdLst>
                <a:gd name="T0" fmla="*/ 31 w 35"/>
                <a:gd name="T1" fmla="*/ 8 h 30"/>
                <a:gd name="T2" fmla="*/ 24 w 35"/>
                <a:gd name="T3" fmla="*/ 5 h 30"/>
                <a:gd name="T4" fmla="*/ 9 w 35"/>
                <a:gd name="T5" fmla="*/ 7 h 30"/>
                <a:gd name="T6" fmla="*/ 4 w 35"/>
                <a:gd name="T7" fmla="*/ 11 h 30"/>
                <a:gd name="T8" fmla="*/ 8 w 35"/>
                <a:gd name="T9" fmla="*/ 19 h 30"/>
                <a:gd name="T10" fmla="*/ 17 w 35"/>
                <a:gd name="T11" fmla="*/ 24 h 30"/>
                <a:gd name="T12" fmla="*/ 25 w 35"/>
                <a:gd name="T13" fmla="*/ 25 h 30"/>
                <a:gd name="T14" fmla="*/ 32 w 35"/>
                <a:gd name="T15" fmla="*/ 25 h 30"/>
                <a:gd name="T16" fmla="*/ 35 w 35"/>
                <a:gd name="T17" fmla="*/ 23 h 30"/>
                <a:gd name="T18" fmla="*/ 31 w 35"/>
                <a:gd name="T19" fmla="*/ 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0">
                  <a:moveTo>
                    <a:pt x="31" y="8"/>
                  </a:moveTo>
                  <a:cubicBezTo>
                    <a:pt x="24" y="5"/>
                    <a:pt x="24" y="5"/>
                    <a:pt x="24" y="5"/>
                  </a:cubicBezTo>
                  <a:cubicBezTo>
                    <a:pt x="10" y="16"/>
                    <a:pt x="11" y="0"/>
                    <a:pt x="9" y="7"/>
                  </a:cubicBezTo>
                  <a:cubicBezTo>
                    <a:pt x="8" y="12"/>
                    <a:pt x="0" y="8"/>
                    <a:pt x="4" y="11"/>
                  </a:cubicBezTo>
                  <a:cubicBezTo>
                    <a:pt x="5" y="13"/>
                    <a:pt x="9" y="17"/>
                    <a:pt x="8" y="19"/>
                  </a:cubicBezTo>
                  <a:cubicBezTo>
                    <a:pt x="9" y="19"/>
                    <a:pt x="14" y="18"/>
                    <a:pt x="17" y="24"/>
                  </a:cubicBezTo>
                  <a:cubicBezTo>
                    <a:pt x="19" y="28"/>
                    <a:pt x="17" y="24"/>
                    <a:pt x="25" y="25"/>
                  </a:cubicBezTo>
                  <a:cubicBezTo>
                    <a:pt x="30" y="26"/>
                    <a:pt x="26" y="30"/>
                    <a:pt x="32" y="25"/>
                  </a:cubicBezTo>
                  <a:cubicBezTo>
                    <a:pt x="32" y="24"/>
                    <a:pt x="35" y="23"/>
                    <a:pt x="35" y="23"/>
                  </a:cubicBezTo>
                  <a:lnTo>
                    <a:pt x="31" y="8"/>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3" name="Freeform 2579"/>
            <p:cNvSpPr/>
            <p:nvPr/>
          </p:nvSpPr>
          <p:spPr bwMode="auto">
            <a:xfrm>
              <a:off x="590550" y="-103188"/>
              <a:ext cx="96838" cy="79375"/>
            </a:xfrm>
            <a:custGeom>
              <a:avLst/>
              <a:gdLst>
                <a:gd name="T0" fmla="*/ 23 w 26"/>
                <a:gd name="T1" fmla="*/ 7 h 21"/>
                <a:gd name="T2" fmla="*/ 18 w 26"/>
                <a:gd name="T3" fmla="*/ 4 h 21"/>
                <a:gd name="T4" fmla="*/ 7 w 26"/>
                <a:gd name="T5" fmla="*/ 5 h 21"/>
                <a:gd name="T6" fmla="*/ 3 w 26"/>
                <a:gd name="T7" fmla="*/ 8 h 21"/>
                <a:gd name="T8" fmla="*/ 6 w 26"/>
                <a:gd name="T9" fmla="*/ 13 h 21"/>
                <a:gd name="T10" fmla="*/ 13 w 26"/>
                <a:gd name="T11" fmla="*/ 17 h 21"/>
                <a:gd name="T12" fmla="*/ 19 w 26"/>
                <a:gd name="T13" fmla="*/ 18 h 21"/>
                <a:gd name="T14" fmla="*/ 24 w 26"/>
                <a:gd name="T15" fmla="*/ 18 h 21"/>
                <a:gd name="T16" fmla="*/ 26 w 26"/>
                <a:gd name="T17" fmla="*/ 17 h 21"/>
                <a:gd name="T18" fmla="*/ 23 w 26"/>
                <a:gd name="T19"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1">
                  <a:moveTo>
                    <a:pt x="23" y="7"/>
                  </a:moveTo>
                  <a:cubicBezTo>
                    <a:pt x="18" y="4"/>
                    <a:pt x="18" y="4"/>
                    <a:pt x="18" y="4"/>
                  </a:cubicBezTo>
                  <a:cubicBezTo>
                    <a:pt x="8" y="11"/>
                    <a:pt x="9" y="0"/>
                    <a:pt x="7" y="5"/>
                  </a:cubicBezTo>
                  <a:cubicBezTo>
                    <a:pt x="6" y="9"/>
                    <a:pt x="0" y="6"/>
                    <a:pt x="3" y="8"/>
                  </a:cubicBezTo>
                  <a:cubicBezTo>
                    <a:pt x="5" y="9"/>
                    <a:pt x="7" y="12"/>
                    <a:pt x="6" y="13"/>
                  </a:cubicBezTo>
                  <a:cubicBezTo>
                    <a:pt x="8" y="14"/>
                    <a:pt x="11" y="13"/>
                    <a:pt x="13" y="17"/>
                  </a:cubicBezTo>
                  <a:cubicBezTo>
                    <a:pt x="15" y="20"/>
                    <a:pt x="13" y="17"/>
                    <a:pt x="19" y="18"/>
                  </a:cubicBezTo>
                  <a:cubicBezTo>
                    <a:pt x="23" y="19"/>
                    <a:pt x="20" y="21"/>
                    <a:pt x="24" y="18"/>
                  </a:cubicBezTo>
                  <a:cubicBezTo>
                    <a:pt x="25" y="18"/>
                    <a:pt x="26" y="17"/>
                    <a:pt x="26" y="17"/>
                  </a:cubicBezTo>
                  <a:lnTo>
                    <a:pt x="23" y="7"/>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4" name="Freeform 2580"/>
            <p:cNvSpPr/>
            <p:nvPr/>
          </p:nvSpPr>
          <p:spPr bwMode="auto">
            <a:xfrm>
              <a:off x="557213" y="28575"/>
              <a:ext cx="201613" cy="131763"/>
            </a:xfrm>
            <a:custGeom>
              <a:avLst/>
              <a:gdLst>
                <a:gd name="T0" fmla="*/ 53 w 54"/>
                <a:gd name="T1" fmla="*/ 30 h 35"/>
                <a:gd name="T2" fmla="*/ 54 w 54"/>
                <a:gd name="T3" fmla="*/ 7 h 35"/>
                <a:gd name="T4" fmla="*/ 32 w 54"/>
                <a:gd name="T5" fmla="*/ 3 h 35"/>
                <a:gd name="T6" fmla="*/ 24 w 54"/>
                <a:gd name="T7" fmla="*/ 8 h 35"/>
                <a:gd name="T8" fmla="*/ 10 w 54"/>
                <a:gd name="T9" fmla="*/ 8 h 35"/>
                <a:gd name="T10" fmla="*/ 0 w 54"/>
                <a:gd name="T11" fmla="*/ 19 h 35"/>
                <a:gd name="T12" fmla="*/ 13 w 54"/>
                <a:gd name="T13" fmla="*/ 32 h 35"/>
                <a:gd name="T14" fmla="*/ 32 w 54"/>
                <a:gd name="T15" fmla="*/ 35 h 35"/>
                <a:gd name="T16" fmla="*/ 43 w 54"/>
                <a:gd name="T17" fmla="*/ 30 h 35"/>
                <a:gd name="T18" fmla="*/ 53 w 54"/>
                <a:gd name="T19" fmla="*/ 3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35">
                  <a:moveTo>
                    <a:pt x="53" y="30"/>
                  </a:moveTo>
                  <a:cubicBezTo>
                    <a:pt x="54" y="7"/>
                    <a:pt x="54" y="7"/>
                    <a:pt x="54" y="7"/>
                  </a:cubicBezTo>
                  <a:cubicBezTo>
                    <a:pt x="47" y="12"/>
                    <a:pt x="38" y="7"/>
                    <a:pt x="32" y="3"/>
                  </a:cubicBezTo>
                  <a:cubicBezTo>
                    <a:pt x="29" y="0"/>
                    <a:pt x="32" y="0"/>
                    <a:pt x="24" y="8"/>
                  </a:cubicBezTo>
                  <a:cubicBezTo>
                    <a:pt x="21" y="12"/>
                    <a:pt x="11" y="11"/>
                    <a:pt x="10" y="8"/>
                  </a:cubicBezTo>
                  <a:cubicBezTo>
                    <a:pt x="10" y="19"/>
                    <a:pt x="0" y="19"/>
                    <a:pt x="0" y="19"/>
                  </a:cubicBezTo>
                  <a:cubicBezTo>
                    <a:pt x="10" y="21"/>
                    <a:pt x="13" y="32"/>
                    <a:pt x="13" y="32"/>
                  </a:cubicBezTo>
                  <a:cubicBezTo>
                    <a:pt x="17" y="22"/>
                    <a:pt x="28" y="29"/>
                    <a:pt x="32" y="35"/>
                  </a:cubicBezTo>
                  <a:cubicBezTo>
                    <a:pt x="32" y="35"/>
                    <a:pt x="42" y="31"/>
                    <a:pt x="43" y="30"/>
                  </a:cubicBezTo>
                  <a:cubicBezTo>
                    <a:pt x="47" y="30"/>
                    <a:pt x="49" y="30"/>
                    <a:pt x="53" y="30"/>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5" name="Freeform 2581"/>
            <p:cNvSpPr/>
            <p:nvPr/>
          </p:nvSpPr>
          <p:spPr bwMode="auto">
            <a:xfrm>
              <a:off x="579438" y="44450"/>
              <a:ext cx="165100" cy="104775"/>
            </a:xfrm>
            <a:custGeom>
              <a:avLst/>
              <a:gdLst>
                <a:gd name="T0" fmla="*/ 43 w 44"/>
                <a:gd name="T1" fmla="*/ 24 h 28"/>
                <a:gd name="T2" fmla="*/ 44 w 44"/>
                <a:gd name="T3" fmla="*/ 5 h 28"/>
                <a:gd name="T4" fmla="*/ 26 w 44"/>
                <a:gd name="T5" fmla="*/ 2 h 28"/>
                <a:gd name="T6" fmla="*/ 20 w 44"/>
                <a:gd name="T7" fmla="*/ 6 h 28"/>
                <a:gd name="T8" fmla="*/ 6 w 44"/>
                <a:gd name="T9" fmla="*/ 8 h 28"/>
                <a:gd name="T10" fmla="*/ 0 w 44"/>
                <a:gd name="T11" fmla="*/ 15 h 28"/>
                <a:gd name="T12" fmla="*/ 7 w 44"/>
                <a:gd name="T13" fmla="*/ 25 h 28"/>
                <a:gd name="T14" fmla="*/ 26 w 44"/>
                <a:gd name="T15" fmla="*/ 28 h 28"/>
                <a:gd name="T16" fmla="*/ 34 w 44"/>
                <a:gd name="T17" fmla="*/ 24 h 28"/>
                <a:gd name="T18" fmla="*/ 43 w 44"/>
                <a:gd name="T19"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28">
                  <a:moveTo>
                    <a:pt x="43" y="24"/>
                  </a:moveTo>
                  <a:cubicBezTo>
                    <a:pt x="44" y="5"/>
                    <a:pt x="44" y="5"/>
                    <a:pt x="44" y="5"/>
                  </a:cubicBezTo>
                  <a:cubicBezTo>
                    <a:pt x="38" y="9"/>
                    <a:pt x="31" y="6"/>
                    <a:pt x="26" y="2"/>
                  </a:cubicBezTo>
                  <a:cubicBezTo>
                    <a:pt x="23" y="0"/>
                    <a:pt x="26" y="0"/>
                    <a:pt x="20" y="6"/>
                  </a:cubicBezTo>
                  <a:cubicBezTo>
                    <a:pt x="17" y="9"/>
                    <a:pt x="6" y="10"/>
                    <a:pt x="6" y="8"/>
                  </a:cubicBezTo>
                  <a:cubicBezTo>
                    <a:pt x="6" y="17"/>
                    <a:pt x="0" y="15"/>
                    <a:pt x="0" y="15"/>
                  </a:cubicBezTo>
                  <a:cubicBezTo>
                    <a:pt x="8" y="17"/>
                    <a:pt x="7" y="25"/>
                    <a:pt x="7" y="25"/>
                  </a:cubicBezTo>
                  <a:cubicBezTo>
                    <a:pt x="9" y="16"/>
                    <a:pt x="22" y="23"/>
                    <a:pt x="26" y="28"/>
                  </a:cubicBezTo>
                  <a:cubicBezTo>
                    <a:pt x="26" y="28"/>
                    <a:pt x="34" y="24"/>
                    <a:pt x="34" y="24"/>
                  </a:cubicBezTo>
                  <a:cubicBezTo>
                    <a:pt x="38" y="24"/>
                    <a:pt x="40" y="24"/>
                    <a:pt x="43" y="24"/>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6" name="Freeform 2582"/>
            <p:cNvSpPr/>
            <p:nvPr/>
          </p:nvSpPr>
          <p:spPr bwMode="auto">
            <a:xfrm>
              <a:off x="631825" y="114300"/>
              <a:ext cx="173038" cy="244475"/>
            </a:xfrm>
            <a:custGeom>
              <a:avLst/>
              <a:gdLst>
                <a:gd name="T0" fmla="*/ 2 w 46"/>
                <a:gd name="T1" fmla="*/ 12 h 65"/>
                <a:gd name="T2" fmla="*/ 9 w 46"/>
                <a:gd name="T3" fmla="*/ 12 h 65"/>
                <a:gd name="T4" fmla="*/ 13 w 46"/>
                <a:gd name="T5" fmla="*/ 28 h 65"/>
                <a:gd name="T6" fmla="*/ 9 w 46"/>
                <a:gd name="T7" fmla="*/ 32 h 65"/>
                <a:gd name="T8" fmla="*/ 17 w 46"/>
                <a:gd name="T9" fmla="*/ 52 h 65"/>
                <a:gd name="T10" fmla="*/ 27 w 46"/>
                <a:gd name="T11" fmla="*/ 64 h 65"/>
                <a:gd name="T12" fmla="*/ 32 w 46"/>
                <a:gd name="T13" fmla="*/ 54 h 65"/>
                <a:gd name="T14" fmla="*/ 36 w 46"/>
                <a:gd name="T15" fmla="*/ 42 h 65"/>
                <a:gd name="T16" fmla="*/ 41 w 46"/>
                <a:gd name="T17" fmla="*/ 27 h 65"/>
                <a:gd name="T18" fmla="*/ 38 w 46"/>
                <a:gd name="T19" fmla="*/ 13 h 65"/>
                <a:gd name="T20" fmla="*/ 17 w 46"/>
                <a:gd name="T21" fmla="*/ 0 h 65"/>
                <a:gd name="T22" fmla="*/ 0 w 46"/>
                <a:gd name="T23" fmla="*/ 8 h 65"/>
                <a:gd name="T24" fmla="*/ 2 w 46"/>
                <a:gd name="T25"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65">
                  <a:moveTo>
                    <a:pt x="2" y="12"/>
                  </a:moveTo>
                  <a:cubicBezTo>
                    <a:pt x="9" y="12"/>
                    <a:pt x="9" y="12"/>
                    <a:pt x="9" y="12"/>
                  </a:cubicBezTo>
                  <a:cubicBezTo>
                    <a:pt x="19" y="12"/>
                    <a:pt x="18" y="21"/>
                    <a:pt x="13" y="28"/>
                  </a:cubicBezTo>
                  <a:cubicBezTo>
                    <a:pt x="12" y="29"/>
                    <a:pt x="10" y="32"/>
                    <a:pt x="9" y="32"/>
                  </a:cubicBezTo>
                  <a:cubicBezTo>
                    <a:pt x="8" y="34"/>
                    <a:pt x="21" y="36"/>
                    <a:pt x="17" y="52"/>
                  </a:cubicBezTo>
                  <a:cubicBezTo>
                    <a:pt x="15" y="58"/>
                    <a:pt x="22" y="50"/>
                    <a:pt x="27" y="64"/>
                  </a:cubicBezTo>
                  <a:cubicBezTo>
                    <a:pt x="28" y="65"/>
                    <a:pt x="29" y="58"/>
                    <a:pt x="32" y="54"/>
                  </a:cubicBezTo>
                  <a:cubicBezTo>
                    <a:pt x="42" y="43"/>
                    <a:pt x="38" y="56"/>
                    <a:pt x="36" y="42"/>
                  </a:cubicBezTo>
                  <a:cubicBezTo>
                    <a:pt x="34" y="33"/>
                    <a:pt x="46" y="32"/>
                    <a:pt x="41" y="27"/>
                  </a:cubicBezTo>
                  <a:cubicBezTo>
                    <a:pt x="37" y="23"/>
                    <a:pt x="38" y="18"/>
                    <a:pt x="38" y="13"/>
                  </a:cubicBezTo>
                  <a:cubicBezTo>
                    <a:pt x="17" y="0"/>
                    <a:pt x="17" y="0"/>
                    <a:pt x="17" y="0"/>
                  </a:cubicBezTo>
                  <a:cubicBezTo>
                    <a:pt x="0" y="8"/>
                    <a:pt x="0" y="8"/>
                    <a:pt x="0" y="8"/>
                  </a:cubicBezTo>
                  <a:lnTo>
                    <a:pt x="2" y="12"/>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7" name="Freeform 2583"/>
            <p:cNvSpPr/>
            <p:nvPr/>
          </p:nvSpPr>
          <p:spPr bwMode="auto">
            <a:xfrm>
              <a:off x="646113" y="133350"/>
              <a:ext cx="146050" cy="211138"/>
            </a:xfrm>
            <a:custGeom>
              <a:avLst/>
              <a:gdLst>
                <a:gd name="T0" fmla="*/ 1 w 39"/>
                <a:gd name="T1" fmla="*/ 9 h 56"/>
                <a:gd name="T2" fmla="*/ 8 w 39"/>
                <a:gd name="T3" fmla="*/ 10 h 56"/>
                <a:gd name="T4" fmla="*/ 11 w 39"/>
                <a:gd name="T5" fmla="*/ 23 h 56"/>
                <a:gd name="T6" fmla="*/ 7 w 39"/>
                <a:gd name="T7" fmla="*/ 27 h 56"/>
                <a:gd name="T8" fmla="*/ 15 w 39"/>
                <a:gd name="T9" fmla="*/ 46 h 56"/>
                <a:gd name="T10" fmla="*/ 23 w 39"/>
                <a:gd name="T11" fmla="*/ 55 h 56"/>
                <a:gd name="T12" fmla="*/ 27 w 39"/>
                <a:gd name="T13" fmla="*/ 49 h 56"/>
                <a:gd name="T14" fmla="*/ 29 w 39"/>
                <a:gd name="T15" fmla="*/ 36 h 56"/>
                <a:gd name="T16" fmla="*/ 35 w 39"/>
                <a:gd name="T17" fmla="*/ 22 h 56"/>
                <a:gd name="T18" fmla="*/ 32 w 39"/>
                <a:gd name="T19" fmla="*/ 11 h 56"/>
                <a:gd name="T20" fmla="*/ 14 w 39"/>
                <a:gd name="T21" fmla="*/ 0 h 56"/>
                <a:gd name="T22" fmla="*/ 0 w 39"/>
                <a:gd name="T23" fmla="*/ 6 h 56"/>
                <a:gd name="T24" fmla="*/ 1 w 39"/>
                <a:gd name="T25" fmla="*/ 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56">
                  <a:moveTo>
                    <a:pt x="1" y="9"/>
                  </a:moveTo>
                  <a:cubicBezTo>
                    <a:pt x="8" y="10"/>
                    <a:pt x="8" y="10"/>
                    <a:pt x="8" y="10"/>
                  </a:cubicBezTo>
                  <a:cubicBezTo>
                    <a:pt x="16" y="9"/>
                    <a:pt x="15" y="17"/>
                    <a:pt x="11" y="23"/>
                  </a:cubicBezTo>
                  <a:cubicBezTo>
                    <a:pt x="10" y="24"/>
                    <a:pt x="8" y="27"/>
                    <a:pt x="7" y="27"/>
                  </a:cubicBezTo>
                  <a:cubicBezTo>
                    <a:pt x="7" y="29"/>
                    <a:pt x="19" y="33"/>
                    <a:pt x="15" y="46"/>
                  </a:cubicBezTo>
                  <a:cubicBezTo>
                    <a:pt x="14" y="51"/>
                    <a:pt x="19" y="43"/>
                    <a:pt x="23" y="55"/>
                  </a:cubicBezTo>
                  <a:cubicBezTo>
                    <a:pt x="23" y="56"/>
                    <a:pt x="24" y="52"/>
                    <a:pt x="27" y="49"/>
                  </a:cubicBezTo>
                  <a:cubicBezTo>
                    <a:pt x="35" y="39"/>
                    <a:pt x="31" y="48"/>
                    <a:pt x="29" y="36"/>
                  </a:cubicBezTo>
                  <a:cubicBezTo>
                    <a:pt x="27" y="29"/>
                    <a:pt x="39" y="27"/>
                    <a:pt x="35" y="22"/>
                  </a:cubicBezTo>
                  <a:cubicBezTo>
                    <a:pt x="31" y="19"/>
                    <a:pt x="32" y="15"/>
                    <a:pt x="32" y="11"/>
                  </a:cubicBezTo>
                  <a:cubicBezTo>
                    <a:pt x="14" y="0"/>
                    <a:pt x="14" y="0"/>
                    <a:pt x="14" y="0"/>
                  </a:cubicBezTo>
                  <a:cubicBezTo>
                    <a:pt x="0" y="6"/>
                    <a:pt x="0" y="6"/>
                    <a:pt x="0" y="6"/>
                  </a:cubicBezTo>
                  <a:lnTo>
                    <a:pt x="1" y="9"/>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 name="Freeform 2584"/>
            <p:cNvSpPr/>
            <p:nvPr/>
          </p:nvSpPr>
          <p:spPr bwMode="auto">
            <a:xfrm>
              <a:off x="571500" y="103187"/>
              <a:ext cx="153988" cy="112713"/>
            </a:xfrm>
            <a:custGeom>
              <a:avLst/>
              <a:gdLst>
                <a:gd name="T0" fmla="*/ 24 w 41"/>
                <a:gd name="T1" fmla="*/ 0 h 30"/>
                <a:gd name="T2" fmla="*/ 15 w 41"/>
                <a:gd name="T3" fmla="*/ 5 h 30"/>
                <a:gd name="T4" fmla="*/ 7 w 41"/>
                <a:gd name="T5" fmla="*/ 20 h 30"/>
                <a:gd name="T6" fmla="*/ 7 w 41"/>
                <a:gd name="T7" fmla="*/ 28 h 30"/>
                <a:gd name="T8" fmla="*/ 17 w 41"/>
                <a:gd name="T9" fmla="*/ 30 h 30"/>
                <a:gd name="T10" fmla="*/ 29 w 41"/>
                <a:gd name="T11" fmla="*/ 25 h 30"/>
                <a:gd name="T12" fmla="*/ 36 w 41"/>
                <a:gd name="T13" fmla="*/ 18 h 30"/>
                <a:gd name="T14" fmla="*/ 40 w 41"/>
                <a:gd name="T15" fmla="*/ 12 h 30"/>
                <a:gd name="T16" fmla="*/ 41 w 41"/>
                <a:gd name="T17" fmla="*/ 7 h 30"/>
                <a:gd name="T18" fmla="*/ 24 w 41"/>
                <a:gd name="T19"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30">
                  <a:moveTo>
                    <a:pt x="24" y="0"/>
                  </a:moveTo>
                  <a:cubicBezTo>
                    <a:pt x="15" y="5"/>
                    <a:pt x="15" y="5"/>
                    <a:pt x="15" y="5"/>
                  </a:cubicBezTo>
                  <a:cubicBezTo>
                    <a:pt x="16" y="25"/>
                    <a:pt x="1" y="12"/>
                    <a:pt x="7" y="20"/>
                  </a:cubicBezTo>
                  <a:cubicBezTo>
                    <a:pt x="11" y="25"/>
                    <a:pt x="0" y="29"/>
                    <a:pt x="7" y="28"/>
                  </a:cubicBezTo>
                  <a:cubicBezTo>
                    <a:pt x="9" y="27"/>
                    <a:pt x="16" y="28"/>
                    <a:pt x="17" y="30"/>
                  </a:cubicBezTo>
                  <a:cubicBezTo>
                    <a:pt x="19" y="29"/>
                    <a:pt x="20" y="23"/>
                    <a:pt x="29" y="25"/>
                  </a:cubicBezTo>
                  <a:cubicBezTo>
                    <a:pt x="34" y="26"/>
                    <a:pt x="29" y="25"/>
                    <a:pt x="36" y="18"/>
                  </a:cubicBezTo>
                  <a:cubicBezTo>
                    <a:pt x="41" y="14"/>
                    <a:pt x="41" y="21"/>
                    <a:pt x="40" y="12"/>
                  </a:cubicBezTo>
                  <a:cubicBezTo>
                    <a:pt x="40" y="10"/>
                    <a:pt x="41" y="7"/>
                    <a:pt x="41" y="7"/>
                  </a:cubicBezTo>
                  <a:lnTo>
                    <a:pt x="24"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 name="Freeform 2585"/>
            <p:cNvSpPr/>
            <p:nvPr/>
          </p:nvSpPr>
          <p:spPr bwMode="auto">
            <a:xfrm>
              <a:off x="601663" y="119062"/>
              <a:ext cx="112713" cy="77788"/>
            </a:xfrm>
            <a:custGeom>
              <a:avLst/>
              <a:gdLst>
                <a:gd name="T0" fmla="*/ 18 w 30"/>
                <a:gd name="T1" fmla="*/ 0 h 21"/>
                <a:gd name="T2" fmla="*/ 12 w 30"/>
                <a:gd name="T3" fmla="*/ 4 h 21"/>
                <a:gd name="T4" fmla="*/ 5 w 30"/>
                <a:gd name="T5" fmla="*/ 14 h 21"/>
                <a:gd name="T6" fmla="*/ 5 w 30"/>
                <a:gd name="T7" fmla="*/ 20 h 21"/>
                <a:gd name="T8" fmla="*/ 12 w 30"/>
                <a:gd name="T9" fmla="*/ 21 h 21"/>
                <a:gd name="T10" fmla="*/ 21 w 30"/>
                <a:gd name="T11" fmla="*/ 17 h 21"/>
                <a:gd name="T12" fmla="*/ 26 w 30"/>
                <a:gd name="T13" fmla="*/ 12 h 21"/>
                <a:gd name="T14" fmla="*/ 29 w 30"/>
                <a:gd name="T15" fmla="*/ 8 h 21"/>
                <a:gd name="T16" fmla="*/ 30 w 30"/>
                <a:gd name="T17" fmla="*/ 5 h 21"/>
                <a:gd name="T18" fmla="*/ 18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18" y="0"/>
                  </a:moveTo>
                  <a:cubicBezTo>
                    <a:pt x="12" y="4"/>
                    <a:pt x="12" y="4"/>
                    <a:pt x="12" y="4"/>
                  </a:cubicBezTo>
                  <a:cubicBezTo>
                    <a:pt x="11" y="18"/>
                    <a:pt x="1" y="9"/>
                    <a:pt x="5" y="14"/>
                  </a:cubicBezTo>
                  <a:cubicBezTo>
                    <a:pt x="7" y="18"/>
                    <a:pt x="0" y="21"/>
                    <a:pt x="5" y="20"/>
                  </a:cubicBezTo>
                  <a:cubicBezTo>
                    <a:pt x="6" y="20"/>
                    <a:pt x="11" y="19"/>
                    <a:pt x="12" y="21"/>
                  </a:cubicBezTo>
                  <a:cubicBezTo>
                    <a:pt x="13" y="20"/>
                    <a:pt x="15" y="16"/>
                    <a:pt x="21" y="17"/>
                  </a:cubicBezTo>
                  <a:cubicBezTo>
                    <a:pt x="24" y="18"/>
                    <a:pt x="21" y="17"/>
                    <a:pt x="26" y="12"/>
                  </a:cubicBezTo>
                  <a:cubicBezTo>
                    <a:pt x="30" y="9"/>
                    <a:pt x="30" y="14"/>
                    <a:pt x="29" y="8"/>
                  </a:cubicBezTo>
                  <a:cubicBezTo>
                    <a:pt x="29" y="7"/>
                    <a:pt x="30" y="5"/>
                    <a:pt x="30" y="5"/>
                  </a:cubicBezTo>
                  <a:lnTo>
                    <a:pt x="18" y="0"/>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 name="Freeform 2586"/>
            <p:cNvSpPr/>
            <p:nvPr/>
          </p:nvSpPr>
          <p:spPr bwMode="auto">
            <a:xfrm>
              <a:off x="846138" y="14287"/>
              <a:ext cx="176213" cy="119063"/>
            </a:xfrm>
            <a:custGeom>
              <a:avLst/>
              <a:gdLst>
                <a:gd name="T0" fmla="*/ 8 w 47"/>
                <a:gd name="T1" fmla="*/ 0 h 32"/>
                <a:gd name="T2" fmla="*/ 0 w 47"/>
                <a:gd name="T3" fmla="*/ 18 h 32"/>
                <a:gd name="T4" fmla="*/ 16 w 47"/>
                <a:gd name="T5" fmla="*/ 29 h 32"/>
                <a:gd name="T6" fmla="*/ 24 w 47"/>
                <a:gd name="T7" fmla="*/ 27 h 32"/>
                <a:gd name="T8" fmla="*/ 35 w 47"/>
                <a:gd name="T9" fmla="*/ 32 h 32"/>
                <a:gd name="T10" fmla="*/ 46 w 47"/>
                <a:gd name="T11" fmla="*/ 26 h 32"/>
                <a:gd name="T12" fmla="*/ 40 w 47"/>
                <a:gd name="T13" fmla="*/ 12 h 32"/>
                <a:gd name="T14" fmla="*/ 27 w 47"/>
                <a:gd name="T15" fmla="*/ 3 h 32"/>
                <a:gd name="T16" fmla="*/ 17 w 47"/>
                <a:gd name="T17" fmla="*/ 3 h 32"/>
                <a:gd name="T18" fmla="*/ 8 w 47"/>
                <a:gd name="T19"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32">
                  <a:moveTo>
                    <a:pt x="8" y="0"/>
                  </a:moveTo>
                  <a:cubicBezTo>
                    <a:pt x="0" y="18"/>
                    <a:pt x="0" y="18"/>
                    <a:pt x="0" y="18"/>
                  </a:cubicBezTo>
                  <a:cubicBezTo>
                    <a:pt x="7" y="17"/>
                    <a:pt x="13" y="23"/>
                    <a:pt x="16" y="29"/>
                  </a:cubicBezTo>
                  <a:cubicBezTo>
                    <a:pt x="17" y="32"/>
                    <a:pt x="15" y="31"/>
                    <a:pt x="24" y="27"/>
                  </a:cubicBezTo>
                  <a:cubicBezTo>
                    <a:pt x="28" y="25"/>
                    <a:pt x="35" y="29"/>
                    <a:pt x="35" y="32"/>
                  </a:cubicBezTo>
                  <a:cubicBezTo>
                    <a:pt x="38" y="23"/>
                    <a:pt x="47" y="26"/>
                    <a:pt x="46" y="26"/>
                  </a:cubicBezTo>
                  <a:cubicBezTo>
                    <a:pt x="40" y="22"/>
                    <a:pt x="41" y="12"/>
                    <a:pt x="40" y="12"/>
                  </a:cubicBezTo>
                  <a:cubicBezTo>
                    <a:pt x="35" y="19"/>
                    <a:pt x="28" y="9"/>
                    <a:pt x="27" y="3"/>
                  </a:cubicBezTo>
                  <a:cubicBezTo>
                    <a:pt x="27" y="3"/>
                    <a:pt x="18" y="3"/>
                    <a:pt x="17" y="3"/>
                  </a:cubicBezTo>
                  <a:cubicBezTo>
                    <a:pt x="13" y="2"/>
                    <a:pt x="12" y="1"/>
                    <a:pt x="8" y="0"/>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 name="Freeform 2587"/>
            <p:cNvSpPr/>
            <p:nvPr/>
          </p:nvSpPr>
          <p:spPr bwMode="auto">
            <a:xfrm>
              <a:off x="860425" y="25400"/>
              <a:ext cx="142875" cy="96838"/>
            </a:xfrm>
            <a:custGeom>
              <a:avLst/>
              <a:gdLst>
                <a:gd name="T0" fmla="*/ 7 w 38"/>
                <a:gd name="T1" fmla="*/ 0 h 26"/>
                <a:gd name="T2" fmla="*/ 0 w 38"/>
                <a:gd name="T3" fmla="*/ 14 h 26"/>
                <a:gd name="T4" fmla="*/ 13 w 38"/>
                <a:gd name="T5" fmla="*/ 23 h 26"/>
                <a:gd name="T6" fmla="*/ 19 w 38"/>
                <a:gd name="T7" fmla="*/ 22 h 26"/>
                <a:gd name="T8" fmla="*/ 31 w 38"/>
                <a:gd name="T9" fmla="*/ 25 h 26"/>
                <a:gd name="T10" fmla="*/ 38 w 38"/>
                <a:gd name="T11" fmla="*/ 21 h 26"/>
                <a:gd name="T12" fmla="*/ 36 w 38"/>
                <a:gd name="T13" fmla="*/ 12 h 26"/>
                <a:gd name="T14" fmla="*/ 22 w 38"/>
                <a:gd name="T15" fmla="*/ 2 h 26"/>
                <a:gd name="T16" fmla="*/ 14 w 38"/>
                <a:gd name="T17" fmla="*/ 3 h 26"/>
                <a:gd name="T18" fmla="*/ 7 w 38"/>
                <a:gd name="T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26">
                  <a:moveTo>
                    <a:pt x="7" y="0"/>
                  </a:moveTo>
                  <a:cubicBezTo>
                    <a:pt x="0" y="14"/>
                    <a:pt x="0" y="14"/>
                    <a:pt x="0" y="14"/>
                  </a:cubicBezTo>
                  <a:cubicBezTo>
                    <a:pt x="6" y="13"/>
                    <a:pt x="11" y="19"/>
                    <a:pt x="13" y="23"/>
                  </a:cubicBezTo>
                  <a:cubicBezTo>
                    <a:pt x="14" y="26"/>
                    <a:pt x="12" y="25"/>
                    <a:pt x="19" y="22"/>
                  </a:cubicBezTo>
                  <a:cubicBezTo>
                    <a:pt x="23" y="21"/>
                    <a:pt x="31" y="23"/>
                    <a:pt x="31" y="25"/>
                  </a:cubicBezTo>
                  <a:cubicBezTo>
                    <a:pt x="34" y="18"/>
                    <a:pt x="38" y="21"/>
                    <a:pt x="38" y="21"/>
                  </a:cubicBezTo>
                  <a:cubicBezTo>
                    <a:pt x="32" y="18"/>
                    <a:pt x="36" y="11"/>
                    <a:pt x="36" y="12"/>
                  </a:cubicBezTo>
                  <a:cubicBezTo>
                    <a:pt x="31" y="17"/>
                    <a:pt x="23" y="7"/>
                    <a:pt x="22" y="2"/>
                  </a:cubicBezTo>
                  <a:cubicBezTo>
                    <a:pt x="22" y="2"/>
                    <a:pt x="15" y="3"/>
                    <a:pt x="14" y="3"/>
                  </a:cubicBezTo>
                  <a:cubicBezTo>
                    <a:pt x="11" y="2"/>
                    <a:pt x="10" y="1"/>
                    <a:pt x="7" y="0"/>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 name="Freeform 2588"/>
            <p:cNvSpPr/>
            <p:nvPr/>
          </p:nvSpPr>
          <p:spPr bwMode="auto">
            <a:xfrm>
              <a:off x="846138" y="-180975"/>
              <a:ext cx="123825" cy="206375"/>
            </a:xfrm>
            <a:custGeom>
              <a:avLst/>
              <a:gdLst>
                <a:gd name="T0" fmla="*/ 28 w 33"/>
                <a:gd name="T1" fmla="*/ 51 h 55"/>
                <a:gd name="T2" fmla="*/ 22 w 33"/>
                <a:gd name="T3" fmla="*/ 48 h 55"/>
                <a:gd name="T4" fmla="*/ 25 w 33"/>
                <a:gd name="T5" fmla="*/ 35 h 55"/>
                <a:gd name="T6" fmla="*/ 29 w 33"/>
                <a:gd name="T7" fmla="*/ 32 h 55"/>
                <a:gd name="T8" fmla="*/ 30 w 33"/>
                <a:gd name="T9" fmla="*/ 14 h 55"/>
                <a:gd name="T10" fmla="*/ 26 w 33"/>
                <a:gd name="T11" fmla="*/ 1 h 55"/>
                <a:gd name="T12" fmla="*/ 18 w 33"/>
                <a:gd name="T13" fmla="*/ 7 h 55"/>
                <a:gd name="T14" fmla="*/ 11 w 33"/>
                <a:gd name="T15" fmla="*/ 16 h 55"/>
                <a:gd name="T16" fmla="*/ 2 w 33"/>
                <a:gd name="T17" fmla="*/ 26 h 55"/>
                <a:gd name="T18" fmla="*/ 0 w 33"/>
                <a:gd name="T19" fmla="*/ 38 h 55"/>
                <a:gd name="T20" fmla="*/ 12 w 33"/>
                <a:gd name="T21" fmla="*/ 55 h 55"/>
                <a:gd name="T22" fmla="*/ 28 w 33"/>
                <a:gd name="T23" fmla="*/ 55 h 55"/>
                <a:gd name="T24" fmla="*/ 28 w 33"/>
                <a:gd name="T25" fmla="*/ 5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5">
                  <a:moveTo>
                    <a:pt x="28" y="51"/>
                  </a:moveTo>
                  <a:cubicBezTo>
                    <a:pt x="22" y="48"/>
                    <a:pt x="22" y="48"/>
                    <a:pt x="22" y="48"/>
                  </a:cubicBezTo>
                  <a:cubicBezTo>
                    <a:pt x="14" y="45"/>
                    <a:pt x="18" y="38"/>
                    <a:pt x="25" y="35"/>
                  </a:cubicBezTo>
                  <a:cubicBezTo>
                    <a:pt x="26" y="34"/>
                    <a:pt x="28" y="32"/>
                    <a:pt x="29" y="32"/>
                  </a:cubicBezTo>
                  <a:cubicBezTo>
                    <a:pt x="31" y="31"/>
                    <a:pt x="21" y="25"/>
                    <a:pt x="30" y="14"/>
                  </a:cubicBezTo>
                  <a:cubicBezTo>
                    <a:pt x="33" y="10"/>
                    <a:pt x="25" y="14"/>
                    <a:pt x="26" y="1"/>
                  </a:cubicBezTo>
                  <a:cubicBezTo>
                    <a:pt x="26" y="0"/>
                    <a:pt x="22" y="5"/>
                    <a:pt x="18" y="7"/>
                  </a:cubicBezTo>
                  <a:cubicBezTo>
                    <a:pt x="7" y="12"/>
                    <a:pt x="14" y="4"/>
                    <a:pt x="11" y="16"/>
                  </a:cubicBezTo>
                  <a:cubicBezTo>
                    <a:pt x="10" y="23"/>
                    <a:pt x="0" y="20"/>
                    <a:pt x="2" y="26"/>
                  </a:cubicBezTo>
                  <a:cubicBezTo>
                    <a:pt x="4" y="30"/>
                    <a:pt x="2" y="34"/>
                    <a:pt x="0" y="38"/>
                  </a:cubicBezTo>
                  <a:cubicBezTo>
                    <a:pt x="12" y="55"/>
                    <a:pt x="12" y="55"/>
                    <a:pt x="12" y="55"/>
                  </a:cubicBezTo>
                  <a:cubicBezTo>
                    <a:pt x="28" y="55"/>
                    <a:pt x="28" y="55"/>
                    <a:pt x="28" y="55"/>
                  </a:cubicBezTo>
                  <a:lnTo>
                    <a:pt x="28" y="51"/>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 name="Freeform 2589"/>
            <p:cNvSpPr/>
            <p:nvPr/>
          </p:nvSpPr>
          <p:spPr bwMode="auto">
            <a:xfrm>
              <a:off x="852488" y="-169863"/>
              <a:ext cx="104775" cy="179388"/>
            </a:xfrm>
            <a:custGeom>
              <a:avLst/>
              <a:gdLst>
                <a:gd name="T0" fmla="*/ 24 w 28"/>
                <a:gd name="T1" fmla="*/ 45 h 48"/>
                <a:gd name="T2" fmla="*/ 19 w 28"/>
                <a:gd name="T3" fmla="*/ 42 h 48"/>
                <a:gd name="T4" fmla="*/ 21 w 28"/>
                <a:gd name="T5" fmla="*/ 31 h 48"/>
                <a:gd name="T6" fmla="*/ 25 w 28"/>
                <a:gd name="T7" fmla="*/ 29 h 48"/>
                <a:gd name="T8" fmla="*/ 26 w 28"/>
                <a:gd name="T9" fmla="*/ 11 h 48"/>
                <a:gd name="T10" fmla="*/ 22 w 28"/>
                <a:gd name="T11" fmla="*/ 2 h 48"/>
                <a:gd name="T12" fmla="*/ 17 w 28"/>
                <a:gd name="T13" fmla="*/ 5 h 48"/>
                <a:gd name="T14" fmla="*/ 11 w 28"/>
                <a:gd name="T15" fmla="*/ 15 h 48"/>
                <a:gd name="T16" fmla="*/ 2 w 28"/>
                <a:gd name="T17" fmla="*/ 23 h 48"/>
                <a:gd name="T18" fmla="*/ 0 w 28"/>
                <a:gd name="T19" fmla="*/ 33 h 48"/>
                <a:gd name="T20" fmla="*/ 11 w 28"/>
                <a:gd name="T21" fmla="*/ 48 h 48"/>
                <a:gd name="T22" fmla="*/ 24 w 28"/>
                <a:gd name="T23" fmla="*/ 48 h 48"/>
                <a:gd name="T24" fmla="*/ 24 w 28"/>
                <a:gd name="T25" fmla="*/ 4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48">
                  <a:moveTo>
                    <a:pt x="24" y="45"/>
                  </a:moveTo>
                  <a:cubicBezTo>
                    <a:pt x="19" y="42"/>
                    <a:pt x="19" y="42"/>
                    <a:pt x="19" y="42"/>
                  </a:cubicBezTo>
                  <a:cubicBezTo>
                    <a:pt x="13" y="40"/>
                    <a:pt x="16" y="34"/>
                    <a:pt x="21" y="31"/>
                  </a:cubicBezTo>
                  <a:cubicBezTo>
                    <a:pt x="22" y="30"/>
                    <a:pt x="24" y="29"/>
                    <a:pt x="25" y="29"/>
                  </a:cubicBezTo>
                  <a:cubicBezTo>
                    <a:pt x="26" y="28"/>
                    <a:pt x="18" y="20"/>
                    <a:pt x="26" y="11"/>
                  </a:cubicBezTo>
                  <a:cubicBezTo>
                    <a:pt x="28" y="7"/>
                    <a:pt x="22" y="12"/>
                    <a:pt x="22" y="2"/>
                  </a:cubicBezTo>
                  <a:cubicBezTo>
                    <a:pt x="22" y="0"/>
                    <a:pt x="20" y="3"/>
                    <a:pt x="17" y="5"/>
                  </a:cubicBezTo>
                  <a:cubicBezTo>
                    <a:pt x="7" y="9"/>
                    <a:pt x="14" y="4"/>
                    <a:pt x="11" y="15"/>
                  </a:cubicBezTo>
                  <a:cubicBezTo>
                    <a:pt x="10" y="21"/>
                    <a:pt x="0" y="18"/>
                    <a:pt x="2" y="23"/>
                  </a:cubicBezTo>
                  <a:cubicBezTo>
                    <a:pt x="4" y="27"/>
                    <a:pt x="2" y="30"/>
                    <a:pt x="0" y="33"/>
                  </a:cubicBezTo>
                  <a:cubicBezTo>
                    <a:pt x="11" y="48"/>
                    <a:pt x="11" y="48"/>
                    <a:pt x="11" y="48"/>
                  </a:cubicBezTo>
                  <a:cubicBezTo>
                    <a:pt x="24" y="48"/>
                    <a:pt x="24" y="48"/>
                    <a:pt x="24" y="48"/>
                  </a:cubicBezTo>
                  <a:lnTo>
                    <a:pt x="24" y="45"/>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 name="Freeform 2590"/>
            <p:cNvSpPr/>
            <p:nvPr/>
          </p:nvSpPr>
          <p:spPr bwMode="auto">
            <a:xfrm>
              <a:off x="871538" y="-46038"/>
              <a:ext cx="146050" cy="90488"/>
            </a:xfrm>
            <a:custGeom>
              <a:avLst/>
              <a:gdLst>
                <a:gd name="T0" fmla="*/ 11 w 39"/>
                <a:gd name="T1" fmla="*/ 24 h 24"/>
                <a:gd name="T2" fmla="*/ 19 w 39"/>
                <a:gd name="T3" fmla="*/ 24 h 24"/>
                <a:gd name="T4" fmla="*/ 31 w 39"/>
                <a:gd name="T5" fmla="*/ 15 h 24"/>
                <a:gd name="T6" fmla="*/ 34 w 39"/>
                <a:gd name="T7" fmla="*/ 8 h 24"/>
                <a:gd name="T8" fmla="*/ 27 w 39"/>
                <a:gd name="T9" fmla="*/ 3 h 24"/>
                <a:gd name="T10" fmla="*/ 15 w 39"/>
                <a:gd name="T11" fmla="*/ 3 h 24"/>
                <a:gd name="T12" fmla="*/ 8 w 39"/>
                <a:gd name="T13" fmla="*/ 6 h 24"/>
                <a:gd name="T14" fmla="*/ 2 w 39"/>
                <a:gd name="T15" fmla="*/ 10 h 24"/>
                <a:gd name="T16" fmla="*/ 0 w 39"/>
                <a:gd name="T17" fmla="*/ 13 h 24"/>
                <a:gd name="T18" fmla="*/ 11 w 39"/>
                <a:gd name="T1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24">
                  <a:moveTo>
                    <a:pt x="11" y="24"/>
                  </a:moveTo>
                  <a:cubicBezTo>
                    <a:pt x="19" y="24"/>
                    <a:pt x="19" y="24"/>
                    <a:pt x="19" y="24"/>
                  </a:cubicBezTo>
                  <a:cubicBezTo>
                    <a:pt x="26" y="8"/>
                    <a:pt x="33" y="23"/>
                    <a:pt x="31" y="15"/>
                  </a:cubicBezTo>
                  <a:cubicBezTo>
                    <a:pt x="30" y="9"/>
                    <a:pt x="39" y="9"/>
                    <a:pt x="34" y="8"/>
                  </a:cubicBezTo>
                  <a:cubicBezTo>
                    <a:pt x="32" y="8"/>
                    <a:pt x="27" y="5"/>
                    <a:pt x="27" y="3"/>
                  </a:cubicBezTo>
                  <a:cubicBezTo>
                    <a:pt x="25" y="4"/>
                    <a:pt x="22" y="8"/>
                    <a:pt x="15" y="3"/>
                  </a:cubicBezTo>
                  <a:cubicBezTo>
                    <a:pt x="12" y="0"/>
                    <a:pt x="16" y="3"/>
                    <a:pt x="8" y="6"/>
                  </a:cubicBezTo>
                  <a:cubicBezTo>
                    <a:pt x="3" y="8"/>
                    <a:pt x="4" y="2"/>
                    <a:pt x="2" y="10"/>
                  </a:cubicBezTo>
                  <a:cubicBezTo>
                    <a:pt x="2" y="11"/>
                    <a:pt x="0" y="13"/>
                    <a:pt x="0" y="13"/>
                  </a:cubicBezTo>
                  <a:lnTo>
                    <a:pt x="11" y="24"/>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 name="Freeform 2591"/>
            <p:cNvSpPr/>
            <p:nvPr/>
          </p:nvSpPr>
          <p:spPr bwMode="auto">
            <a:xfrm>
              <a:off x="882650" y="-31750"/>
              <a:ext cx="109538" cy="60325"/>
            </a:xfrm>
            <a:custGeom>
              <a:avLst/>
              <a:gdLst>
                <a:gd name="T0" fmla="*/ 8 w 29"/>
                <a:gd name="T1" fmla="*/ 16 h 16"/>
                <a:gd name="T2" fmla="*/ 14 w 29"/>
                <a:gd name="T3" fmla="*/ 16 h 16"/>
                <a:gd name="T4" fmla="*/ 23 w 29"/>
                <a:gd name="T5" fmla="*/ 10 h 16"/>
                <a:gd name="T6" fmla="*/ 25 w 29"/>
                <a:gd name="T7" fmla="*/ 5 h 16"/>
                <a:gd name="T8" fmla="*/ 20 w 29"/>
                <a:gd name="T9" fmla="*/ 2 h 16"/>
                <a:gd name="T10" fmla="*/ 11 w 29"/>
                <a:gd name="T11" fmla="*/ 2 h 16"/>
                <a:gd name="T12" fmla="*/ 6 w 29"/>
                <a:gd name="T13" fmla="*/ 4 h 16"/>
                <a:gd name="T14" fmla="*/ 1 w 29"/>
                <a:gd name="T15" fmla="*/ 6 h 16"/>
                <a:gd name="T16" fmla="*/ 0 w 29"/>
                <a:gd name="T17" fmla="*/ 9 h 16"/>
                <a:gd name="T18" fmla="*/ 8 w 29"/>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6">
                  <a:moveTo>
                    <a:pt x="8" y="16"/>
                  </a:moveTo>
                  <a:cubicBezTo>
                    <a:pt x="14" y="16"/>
                    <a:pt x="14" y="16"/>
                    <a:pt x="14" y="16"/>
                  </a:cubicBezTo>
                  <a:cubicBezTo>
                    <a:pt x="19" y="5"/>
                    <a:pt x="24" y="15"/>
                    <a:pt x="23" y="10"/>
                  </a:cubicBezTo>
                  <a:cubicBezTo>
                    <a:pt x="22" y="6"/>
                    <a:pt x="29" y="6"/>
                    <a:pt x="25" y="5"/>
                  </a:cubicBezTo>
                  <a:cubicBezTo>
                    <a:pt x="24" y="5"/>
                    <a:pt x="20" y="3"/>
                    <a:pt x="20" y="2"/>
                  </a:cubicBezTo>
                  <a:cubicBezTo>
                    <a:pt x="19" y="2"/>
                    <a:pt x="16" y="5"/>
                    <a:pt x="11" y="2"/>
                  </a:cubicBezTo>
                  <a:cubicBezTo>
                    <a:pt x="9" y="0"/>
                    <a:pt x="12" y="2"/>
                    <a:pt x="6" y="4"/>
                  </a:cubicBezTo>
                  <a:cubicBezTo>
                    <a:pt x="2" y="5"/>
                    <a:pt x="3" y="2"/>
                    <a:pt x="1" y="6"/>
                  </a:cubicBezTo>
                  <a:cubicBezTo>
                    <a:pt x="1" y="7"/>
                    <a:pt x="0" y="9"/>
                    <a:pt x="0" y="9"/>
                  </a:cubicBezTo>
                  <a:lnTo>
                    <a:pt x="8" y="16"/>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 name="Freeform 2592"/>
            <p:cNvSpPr/>
            <p:nvPr/>
          </p:nvSpPr>
          <p:spPr bwMode="auto">
            <a:xfrm>
              <a:off x="863600" y="-244475"/>
              <a:ext cx="200025" cy="157163"/>
            </a:xfrm>
            <a:custGeom>
              <a:avLst/>
              <a:gdLst>
                <a:gd name="T0" fmla="*/ 0 w 53"/>
                <a:gd name="T1" fmla="*/ 21 h 42"/>
                <a:gd name="T2" fmla="*/ 10 w 53"/>
                <a:gd name="T3" fmla="*/ 42 h 42"/>
                <a:gd name="T4" fmla="*/ 32 w 53"/>
                <a:gd name="T5" fmla="*/ 36 h 42"/>
                <a:gd name="T6" fmla="*/ 37 w 53"/>
                <a:gd name="T7" fmla="*/ 27 h 42"/>
                <a:gd name="T8" fmla="*/ 49 w 53"/>
                <a:gd name="T9" fmla="*/ 20 h 42"/>
                <a:gd name="T10" fmla="*/ 53 w 53"/>
                <a:gd name="T11" fmla="*/ 6 h 42"/>
                <a:gd name="T12" fmla="*/ 35 w 53"/>
                <a:gd name="T13" fmla="*/ 0 h 42"/>
                <a:gd name="T14" fmla="*/ 17 w 53"/>
                <a:gd name="T15" fmla="*/ 6 h 42"/>
                <a:gd name="T16" fmla="*/ 10 w 53"/>
                <a:gd name="T17" fmla="*/ 15 h 42"/>
                <a:gd name="T18" fmla="*/ 0 w 53"/>
                <a:gd name="T19" fmla="*/ 2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42">
                  <a:moveTo>
                    <a:pt x="0" y="21"/>
                  </a:moveTo>
                  <a:cubicBezTo>
                    <a:pt x="10" y="42"/>
                    <a:pt x="10" y="42"/>
                    <a:pt x="10" y="42"/>
                  </a:cubicBezTo>
                  <a:cubicBezTo>
                    <a:pt x="14" y="34"/>
                    <a:pt x="25" y="34"/>
                    <a:pt x="32" y="36"/>
                  </a:cubicBezTo>
                  <a:cubicBezTo>
                    <a:pt x="37" y="37"/>
                    <a:pt x="33" y="38"/>
                    <a:pt x="37" y="27"/>
                  </a:cubicBezTo>
                  <a:cubicBezTo>
                    <a:pt x="38" y="22"/>
                    <a:pt x="47" y="18"/>
                    <a:pt x="49" y="20"/>
                  </a:cubicBezTo>
                  <a:cubicBezTo>
                    <a:pt x="44" y="11"/>
                    <a:pt x="53" y="6"/>
                    <a:pt x="53" y="6"/>
                  </a:cubicBezTo>
                  <a:cubicBezTo>
                    <a:pt x="44" y="9"/>
                    <a:pt x="35" y="0"/>
                    <a:pt x="35" y="0"/>
                  </a:cubicBezTo>
                  <a:cubicBezTo>
                    <a:pt x="37" y="11"/>
                    <a:pt x="24" y="9"/>
                    <a:pt x="17" y="6"/>
                  </a:cubicBezTo>
                  <a:cubicBezTo>
                    <a:pt x="17" y="6"/>
                    <a:pt x="11" y="15"/>
                    <a:pt x="10" y="15"/>
                  </a:cubicBezTo>
                  <a:cubicBezTo>
                    <a:pt x="6" y="18"/>
                    <a:pt x="4" y="19"/>
                    <a:pt x="0" y="21"/>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 name="Freeform 2593"/>
            <p:cNvSpPr/>
            <p:nvPr/>
          </p:nvSpPr>
          <p:spPr bwMode="auto">
            <a:xfrm>
              <a:off x="882650" y="-233363"/>
              <a:ext cx="161925" cy="130175"/>
            </a:xfrm>
            <a:custGeom>
              <a:avLst/>
              <a:gdLst>
                <a:gd name="T0" fmla="*/ 0 w 43"/>
                <a:gd name="T1" fmla="*/ 18 h 35"/>
                <a:gd name="T2" fmla="*/ 8 w 43"/>
                <a:gd name="T3" fmla="*/ 35 h 35"/>
                <a:gd name="T4" fmla="*/ 26 w 43"/>
                <a:gd name="T5" fmla="*/ 29 h 35"/>
                <a:gd name="T6" fmla="*/ 29 w 43"/>
                <a:gd name="T7" fmla="*/ 23 h 35"/>
                <a:gd name="T8" fmla="*/ 41 w 43"/>
                <a:gd name="T9" fmla="*/ 14 h 35"/>
                <a:gd name="T10" fmla="*/ 43 w 43"/>
                <a:gd name="T11" fmla="*/ 5 h 35"/>
                <a:gd name="T12" fmla="*/ 32 w 43"/>
                <a:gd name="T13" fmla="*/ 0 h 35"/>
                <a:gd name="T14" fmla="*/ 13 w 43"/>
                <a:gd name="T15" fmla="*/ 6 h 35"/>
                <a:gd name="T16" fmla="*/ 8 w 43"/>
                <a:gd name="T17" fmla="*/ 13 h 35"/>
                <a:gd name="T18" fmla="*/ 0 w 43"/>
                <a:gd name="T19"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35">
                  <a:moveTo>
                    <a:pt x="0" y="18"/>
                  </a:moveTo>
                  <a:cubicBezTo>
                    <a:pt x="8" y="35"/>
                    <a:pt x="8" y="35"/>
                    <a:pt x="8" y="35"/>
                  </a:cubicBezTo>
                  <a:cubicBezTo>
                    <a:pt x="12" y="29"/>
                    <a:pt x="20" y="28"/>
                    <a:pt x="26" y="29"/>
                  </a:cubicBezTo>
                  <a:cubicBezTo>
                    <a:pt x="29" y="30"/>
                    <a:pt x="27" y="31"/>
                    <a:pt x="29" y="23"/>
                  </a:cubicBezTo>
                  <a:cubicBezTo>
                    <a:pt x="31" y="19"/>
                    <a:pt x="40" y="13"/>
                    <a:pt x="41" y="14"/>
                  </a:cubicBezTo>
                  <a:cubicBezTo>
                    <a:pt x="37" y="7"/>
                    <a:pt x="43" y="5"/>
                    <a:pt x="43" y="5"/>
                  </a:cubicBezTo>
                  <a:cubicBezTo>
                    <a:pt x="35" y="8"/>
                    <a:pt x="32" y="0"/>
                    <a:pt x="32" y="0"/>
                  </a:cubicBezTo>
                  <a:cubicBezTo>
                    <a:pt x="34" y="9"/>
                    <a:pt x="19" y="8"/>
                    <a:pt x="13" y="6"/>
                  </a:cubicBezTo>
                  <a:cubicBezTo>
                    <a:pt x="13" y="6"/>
                    <a:pt x="8" y="13"/>
                    <a:pt x="8" y="13"/>
                  </a:cubicBezTo>
                  <a:cubicBezTo>
                    <a:pt x="5" y="15"/>
                    <a:pt x="3" y="16"/>
                    <a:pt x="0" y="18"/>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 name="Freeform 2594"/>
            <p:cNvSpPr/>
            <p:nvPr/>
          </p:nvSpPr>
          <p:spPr bwMode="auto">
            <a:xfrm>
              <a:off x="714375" y="-373063"/>
              <a:ext cx="214313" cy="200025"/>
            </a:xfrm>
            <a:custGeom>
              <a:avLst/>
              <a:gdLst>
                <a:gd name="T0" fmla="*/ 54 w 57"/>
                <a:gd name="T1" fmla="*/ 36 h 53"/>
                <a:gd name="T2" fmla="*/ 47 w 57"/>
                <a:gd name="T3" fmla="*/ 39 h 53"/>
                <a:gd name="T4" fmla="*/ 37 w 57"/>
                <a:gd name="T5" fmla="*/ 27 h 53"/>
                <a:gd name="T6" fmla="*/ 38 w 57"/>
                <a:gd name="T7" fmla="*/ 21 h 53"/>
                <a:gd name="T8" fmla="*/ 22 w 57"/>
                <a:gd name="T9" fmla="*/ 6 h 53"/>
                <a:gd name="T10" fmla="*/ 7 w 57"/>
                <a:gd name="T11" fmla="*/ 1 h 53"/>
                <a:gd name="T12" fmla="*/ 6 w 57"/>
                <a:gd name="T13" fmla="*/ 12 h 53"/>
                <a:gd name="T14" fmla="*/ 9 w 57"/>
                <a:gd name="T15" fmla="*/ 25 h 53"/>
                <a:gd name="T16" fmla="*/ 11 w 57"/>
                <a:gd name="T17" fmla="*/ 41 h 53"/>
                <a:gd name="T18" fmla="*/ 21 w 57"/>
                <a:gd name="T19" fmla="*/ 52 h 53"/>
                <a:gd name="T20" fmla="*/ 46 w 57"/>
                <a:gd name="T21" fmla="*/ 53 h 53"/>
                <a:gd name="T22" fmla="*/ 57 w 57"/>
                <a:gd name="T23" fmla="*/ 39 h 53"/>
                <a:gd name="T24" fmla="*/ 54 w 57"/>
                <a:gd name="T25" fmla="*/ 3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3">
                  <a:moveTo>
                    <a:pt x="54" y="36"/>
                  </a:moveTo>
                  <a:cubicBezTo>
                    <a:pt x="47" y="39"/>
                    <a:pt x="47" y="39"/>
                    <a:pt x="47" y="39"/>
                  </a:cubicBezTo>
                  <a:cubicBezTo>
                    <a:pt x="38" y="44"/>
                    <a:pt x="35" y="35"/>
                    <a:pt x="37" y="27"/>
                  </a:cubicBezTo>
                  <a:cubicBezTo>
                    <a:pt x="37" y="26"/>
                    <a:pt x="37" y="21"/>
                    <a:pt x="38" y="21"/>
                  </a:cubicBezTo>
                  <a:cubicBezTo>
                    <a:pt x="38" y="18"/>
                    <a:pt x="25" y="23"/>
                    <a:pt x="22" y="6"/>
                  </a:cubicBezTo>
                  <a:cubicBezTo>
                    <a:pt x="20" y="0"/>
                    <a:pt x="18" y="11"/>
                    <a:pt x="7" y="1"/>
                  </a:cubicBezTo>
                  <a:cubicBezTo>
                    <a:pt x="6" y="0"/>
                    <a:pt x="8" y="7"/>
                    <a:pt x="6" y="12"/>
                  </a:cubicBezTo>
                  <a:cubicBezTo>
                    <a:pt x="3" y="26"/>
                    <a:pt x="0" y="13"/>
                    <a:pt x="9" y="25"/>
                  </a:cubicBezTo>
                  <a:cubicBezTo>
                    <a:pt x="15" y="32"/>
                    <a:pt x="4" y="38"/>
                    <a:pt x="11" y="41"/>
                  </a:cubicBezTo>
                  <a:cubicBezTo>
                    <a:pt x="17" y="42"/>
                    <a:pt x="18" y="47"/>
                    <a:pt x="21" y="52"/>
                  </a:cubicBezTo>
                  <a:cubicBezTo>
                    <a:pt x="46" y="53"/>
                    <a:pt x="46" y="53"/>
                    <a:pt x="46" y="53"/>
                  </a:cubicBezTo>
                  <a:cubicBezTo>
                    <a:pt x="57" y="39"/>
                    <a:pt x="57" y="39"/>
                    <a:pt x="57" y="39"/>
                  </a:cubicBezTo>
                  <a:lnTo>
                    <a:pt x="54" y="36"/>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9" name="Freeform 2595"/>
            <p:cNvSpPr/>
            <p:nvPr/>
          </p:nvSpPr>
          <p:spPr bwMode="auto">
            <a:xfrm>
              <a:off x="733425" y="-361950"/>
              <a:ext cx="176213" cy="176213"/>
            </a:xfrm>
            <a:custGeom>
              <a:avLst/>
              <a:gdLst>
                <a:gd name="T0" fmla="*/ 45 w 47"/>
                <a:gd name="T1" fmla="*/ 32 h 47"/>
                <a:gd name="T2" fmla="*/ 39 w 47"/>
                <a:gd name="T3" fmla="*/ 35 h 47"/>
                <a:gd name="T4" fmla="*/ 30 w 47"/>
                <a:gd name="T5" fmla="*/ 24 h 47"/>
                <a:gd name="T6" fmla="*/ 31 w 47"/>
                <a:gd name="T7" fmla="*/ 19 h 47"/>
                <a:gd name="T8" fmla="*/ 15 w 47"/>
                <a:gd name="T9" fmla="*/ 5 h 47"/>
                <a:gd name="T10" fmla="*/ 4 w 47"/>
                <a:gd name="T11" fmla="*/ 1 h 47"/>
                <a:gd name="T12" fmla="*/ 3 w 47"/>
                <a:gd name="T13" fmla="*/ 9 h 47"/>
                <a:gd name="T14" fmla="*/ 8 w 47"/>
                <a:gd name="T15" fmla="*/ 21 h 47"/>
                <a:gd name="T16" fmla="*/ 8 w 47"/>
                <a:gd name="T17" fmla="*/ 36 h 47"/>
                <a:gd name="T18" fmla="*/ 16 w 47"/>
                <a:gd name="T19" fmla="*/ 45 h 47"/>
                <a:gd name="T20" fmla="*/ 38 w 47"/>
                <a:gd name="T21" fmla="*/ 47 h 47"/>
                <a:gd name="T22" fmla="*/ 47 w 47"/>
                <a:gd name="T23" fmla="*/ 34 h 47"/>
                <a:gd name="T24" fmla="*/ 45 w 47"/>
                <a:gd name="T25" fmla="*/ 3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47">
                  <a:moveTo>
                    <a:pt x="45" y="32"/>
                  </a:moveTo>
                  <a:cubicBezTo>
                    <a:pt x="39" y="35"/>
                    <a:pt x="39" y="35"/>
                    <a:pt x="39" y="35"/>
                  </a:cubicBezTo>
                  <a:cubicBezTo>
                    <a:pt x="31" y="39"/>
                    <a:pt x="29" y="32"/>
                    <a:pt x="30" y="24"/>
                  </a:cubicBezTo>
                  <a:cubicBezTo>
                    <a:pt x="30" y="23"/>
                    <a:pt x="30" y="20"/>
                    <a:pt x="31" y="19"/>
                  </a:cubicBezTo>
                  <a:cubicBezTo>
                    <a:pt x="31" y="17"/>
                    <a:pt x="18" y="19"/>
                    <a:pt x="15" y="5"/>
                  </a:cubicBezTo>
                  <a:cubicBezTo>
                    <a:pt x="14" y="0"/>
                    <a:pt x="13" y="10"/>
                    <a:pt x="4" y="1"/>
                  </a:cubicBezTo>
                  <a:cubicBezTo>
                    <a:pt x="3" y="0"/>
                    <a:pt x="4" y="5"/>
                    <a:pt x="3" y="9"/>
                  </a:cubicBezTo>
                  <a:cubicBezTo>
                    <a:pt x="0" y="21"/>
                    <a:pt x="0" y="11"/>
                    <a:pt x="8" y="21"/>
                  </a:cubicBezTo>
                  <a:cubicBezTo>
                    <a:pt x="12" y="27"/>
                    <a:pt x="2" y="34"/>
                    <a:pt x="8" y="36"/>
                  </a:cubicBezTo>
                  <a:cubicBezTo>
                    <a:pt x="13" y="37"/>
                    <a:pt x="14" y="42"/>
                    <a:pt x="16" y="45"/>
                  </a:cubicBezTo>
                  <a:cubicBezTo>
                    <a:pt x="38" y="47"/>
                    <a:pt x="38" y="47"/>
                    <a:pt x="38" y="47"/>
                  </a:cubicBezTo>
                  <a:cubicBezTo>
                    <a:pt x="47" y="34"/>
                    <a:pt x="47" y="34"/>
                    <a:pt x="47" y="34"/>
                  </a:cubicBezTo>
                  <a:lnTo>
                    <a:pt x="45" y="32"/>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0" name="Freeform 2596"/>
            <p:cNvSpPr/>
            <p:nvPr/>
          </p:nvSpPr>
          <p:spPr bwMode="auto">
            <a:xfrm>
              <a:off x="827088" y="-315913"/>
              <a:ext cx="149225" cy="142875"/>
            </a:xfrm>
            <a:custGeom>
              <a:avLst/>
              <a:gdLst>
                <a:gd name="T0" fmla="*/ 25 w 40"/>
                <a:gd name="T1" fmla="*/ 37 h 38"/>
                <a:gd name="T2" fmla="*/ 31 w 40"/>
                <a:gd name="T3" fmla="*/ 29 h 38"/>
                <a:gd name="T4" fmla="*/ 31 w 40"/>
                <a:gd name="T5" fmla="*/ 11 h 38"/>
                <a:gd name="T6" fmla="*/ 28 w 40"/>
                <a:gd name="T7" fmla="*/ 4 h 38"/>
                <a:gd name="T8" fmla="*/ 18 w 40"/>
                <a:gd name="T9" fmla="*/ 7 h 38"/>
                <a:gd name="T10" fmla="*/ 9 w 40"/>
                <a:gd name="T11" fmla="*/ 17 h 38"/>
                <a:gd name="T12" fmla="*/ 6 w 40"/>
                <a:gd name="T13" fmla="*/ 26 h 38"/>
                <a:gd name="T14" fmla="*/ 5 w 40"/>
                <a:gd name="T15" fmla="*/ 34 h 38"/>
                <a:gd name="T16" fmla="*/ 7 w 40"/>
                <a:gd name="T17" fmla="*/ 38 h 38"/>
                <a:gd name="T18" fmla="*/ 25 w 40"/>
                <a:gd name="T19"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38">
                  <a:moveTo>
                    <a:pt x="25" y="37"/>
                  </a:moveTo>
                  <a:cubicBezTo>
                    <a:pt x="31" y="29"/>
                    <a:pt x="31" y="29"/>
                    <a:pt x="31" y="29"/>
                  </a:cubicBezTo>
                  <a:cubicBezTo>
                    <a:pt x="21" y="11"/>
                    <a:pt x="40" y="16"/>
                    <a:pt x="31" y="11"/>
                  </a:cubicBezTo>
                  <a:cubicBezTo>
                    <a:pt x="26" y="9"/>
                    <a:pt x="33" y="0"/>
                    <a:pt x="28" y="4"/>
                  </a:cubicBezTo>
                  <a:cubicBezTo>
                    <a:pt x="26" y="6"/>
                    <a:pt x="20" y="9"/>
                    <a:pt x="18" y="7"/>
                  </a:cubicBezTo>
                  <a:cubicBezTo>
                    <a:pt x="17" y="9"/>
                    <a:pt x="18" y="15"/>
                    <a:pt x="9" y="17"/>
                  </a:cubicBezTo>
                  <a:cubicBezTo>
                    <a:pt x="4" y="18"/>
                    <a:pt x="10" y="17"/>
                    <a:pt x="6" y="26"/>
                  </a:cubicBezTo>
                  <a:cubicBezTo>
                    <a:pt x="4" y="33"/>
                    <a:pt x="0" y="27"/>
                    <a:pt x="5" y="34"/>
                  </a:cubicBezTo>
                  <a:cubicBezTo>
                    <a:pt x="6" y="35"/>
                    <a:pt x="7" y="38"/>
                    <a:pt x="7" y="38"/>
                  </a:cubicBezTo>
                  <a:lnTo>
                    <a:pt x="25" y="37"/>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1" name="Freeform 2597"/>
            <p:cNvSpPr/>
            <p:nvPr/>
          </p:nvSpPr>
          <p:spPr bwMode="auto">
            <a:xfrm>
              <a:off x="846138" y="-290513"/>
              <a:ext cx="100013" cy="109538"/>
            </a:xfrm>
            <a:custGeom>
              <a:avLst/>
              <a:gdLst>
                <a:gd name="T0" fmla="*/ 17 w 27"/>
                <a:gd name="T1" fmla="*/ 27 h 29"/>
                <a:gd name="T2" fmla="*/ 21 w 27"/>
                <a:gd name="T3" fmla="*/ 21 h 29"/>
                <a:gd name="T4" fmla="*/ 22 w 27"/>
                <a:gd name="T5" fmla="*/ 8 h 29"/>
                <a:gd name="T6" fmla="*/ 19 w 27"/>
                <a:gd name="T7" fmla="*/ 3 h 29"/>
                <a:gd name="T8" fmla="*/ 12 w 27"/>
                <a:gd name="T9" fmla="*/ 6 h 29"/>
                <a:gd name="T10" fmla="*/ 6 w 27"/>
                <a:gd name="T11" fmla="*/ 13 h 29"/>
                <a:gd name="T12" fmla="*/ 4 w 27"/>
                <a:gd name="T13" fmla="*/ 20 h 29"/>
                <a:gd name="T14" fmla="*/ 3 w 27"/>
                <a:gd name="T15" fmla="*/ 26 h 29"/>
                <a:gd name="T16" fmla="*/ 4 w 27"/>
                <a:gd name="T17" fmla="*/ 29 h 29"/>
                <a:gd name="T18" fmla="*/ 17 w 27"/>
                <a:gd name="T19"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9">
                  <a:moveTo>
                    <a:pt x="17" y="27"/>
                  </a:moveTo>
                  <a:cubicBezTo>
                    <a:pt x="21" y="21"/>
                    <a:pt x="21" y="21"/>
                    <a:pt x="21" y="21"/>
                  </a:cubicBezTo>
                  <a:cubicBezTo>
                    <a:pt x="15" y="8"/>
                    <a:pt x="27" y="11"/>
                    <a:pt x="22" y="8"/>
                  </a:cubicBezTo>
                  <a:cubicBezTo>
                    <a:pt x="18" y="7"/>
                    <a:pt x="23" y="0"/>
                    <a:pt x="19" y="3"/>
                  </a:cubicBezTo>
                  <a:cubicBezTo>
                    <a:pt x="18" y="5"/>
                    <a:pt x="14" y="7"/>
                    <a:pt x="12" y="6"/>
                  </a:cubicBezTo>
                  <a:cubicBezTo>
                    <a:pt x="12" y="7"/>
                    <a:pt x="12" y="11"/>
                    <a:pt x="6" y="13"/>
                  </a:cubicBezTo>
                  <a:cubicBezTo>
                    <a:pt x="3" y="14"/>
                    <a:pt x="6" y="13"/>
                    <a:pt x="4" y="20"/>
                  </a:cubicBezTo>
                  <a:cubicBezTo>
                    <a:pt x="2" y="25"/>
                    <a:pt x="0" y="20"/>
                    <a:pt x="3" y="26"/>
                  </a:cubicBezTo>
                  <a:cubicBezTo>
                    <a:pt x="3" y="26"/>
                    <a:pt x="4" y="29"/>
                    <a:pt x="4" y="29"/>
                  </a:cubicBezTo>
                  <a:lnTo>
                    <a:pt x="17" y="27"/>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2" name="Freeform 2598"/>
            <p:cNvSpPr/>
            <p:nvPr/>
          </p:nvSpPr>
          <p:spPr bwMode="auto">
            <a:xfrm>
              <a:off x="744538" y="69850"/>
              <a:ext cx="296863" cy="217488"/>
            </a:xfrm>
            <a:custGeom>
              <a:avLst/>
              <a:gdLst>
                <a:gd name="T0" fmla="*/ 34 w 79"/>
                <a:gd name="T1" fmla="*/ 0 h 58"/>
                <a:gd name="T2" fmla="*/ 50 w 79"/>
                <a:gd name="T3" fmla="*/ 8 h 58"/>
                <a:gd name="T4" fmla="*/ 66 w 79"/>
                <a:gd name="T5" fmla="*/ 38 h 58"/>
                <a:gd name="T6" fmla="*/ 66 w 79"/>
                <a:gd name="T7" fmla="*/ 54 h 58"/>
                <a:gd name="T8" fmla="*/ 46 w 79"/>
                <a:gd name="T9" fmla="*/ 58 h 58"/>
                <a:gd name="T10" fmla="*/ 23 w 79"/>
                <a:gd name="T11" fmla="*/ 48 h 58"/>
                <a:gd name="T12" fmla="*/ 10 w 79"/>
                <a:gd name="T13" fmla="*/ 34 h 58"/>
                <a:gd name="T14" fmla="*/ 1 w 79"/>
                <a:gd name="T15" fmla="*/ 22 h 58"/>
                <a:gd name="T16" fmla="*/ 1 w 79"/>
                <a:gd name="T17" fmla="*/ 13 h 58"/>
                <a:gd name="T18" fmla="*/ 34 w 79"/>
                <a:gd name="T1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58">
                  <a:moveTo>
                    <a:pt x="34" y="0"/>
                  </a:moveTo>
                  <a:cubicBezTo>
                    <a:pt x="50" y="8"/>
                    <a:pt x="50" y="8"/>
                    <a:pt x="50" y="8"/>
                  </a:cubicBezTo>
                  <a:cubicBezTo>
                    <a:pt x="49" y="48"/>
                    <a:pt x="77" y="23"/>
                    <a:pt x="66" y="38"/>
                  </a:cubicBezTo>
                  <a:cubicBezTo>
                    <a:pt x="59" y="48"/>
                    <a:pt x="79" y="57"/>
                    <a:pt x="66" y="54"/>
                  </a:cubicBezTo>
                  <a:cubicBezTo>
                    <a:pt x="61" y="53"/>
                    <a:pt x="48" y="53"/>
                    <a:pt x="46" y="58"/>
                  </a:cubicBezTo>
                  <a:cubicBezTo>
                    <a:pt x="43" y="55"/>
                    <a:pt x="40" y="44"/>
                    <a:pt x="23" y="48"/>
                  </a:cubicBezTo>
                  <a:cubicBezTo>
                    <a:pt x="14" y="50"/>
                    <a:pt x="24" y="47"/>
                    <a:pt x="10" y="34"/>
                  </a:cubicBezTo>
                  <a:cubicBezTo>
                    <a:pt x="1" y="26"/>
                    <a:pt x="0" y="39"/>
                    <a:pt x="1" y="22"/>
                  </a:cubicBezTo>
                  <a:cubicBezTo>
                    <a:pt x="2" y="19"/>
                    <a:pt x="1" y="13"/>
                    <a:pt x="1" y="13"/>
                  </a:cubicBezTo>
                  <a:lnTo>
                    <a:pt x="34"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3" name="Freeform 2599"/>
            <p:cNvSpPr/>
            <p:nvPr/>
          </p:nvSpPr>
          <p:spPr bwMode="auto">
            <a:xfrm>
              <a:off x="766763" y="100012"/>
              <a:ext cx="217488" cy="153988"/>
            </a:xfrm>
            <a:custGeom>
              <a:avLst/>
              <a:gdLst>
                <a:gd name="T0" fmla="*/ 24 w 58"/>
                <a:gd name="T1" fmla="*/ 0 h 41"/>
                <a:gd name="T2" fmla="*/ 36 w 58"/>
                <a:gd name="T3" fmla="*/ 6 h 41"/>
                <a:gd name="T4" fmla="*/ 48 w 58"/>
                <a:gd name="T5" fmla="*/ 27 h 41"/>
                <a:gd name="T6" fmla="*/ 49 w 58"/>
                <a:gd name="T7" fmla="*/ 38 h 41"/>
                <a:gd name="T8" fmla="*/ 35 w 58"/>
                <a:gd name="T9" fmla="*/ 40 h 41"/>
                <a:gd name="T10" fmla="*/ 17 w 58"/>
                <a:gd name="T11" fmla="*/ 33 h 41"/>
                <a:gd name="T12" fmla="*/ 8 w 58"/>
                <a:gd name="T13" fmla="*/ 23 h 41"/>
                <a:gd name="T14" fmla="*/ 1 w 58"/>
                <a:gd name="T15" fmla="*/ 14 h 41"/>
                <a:gd name="T16" fmla="*/ 0 w 58"/>
                <a:gd name="T17" fmla="*/ 8 h 41"/>
                <a:gd name="T18" fmla="*/ 24 w 58"/>
                <a:gd name="T1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41">
                  <a:moveTo>
                    <a:pt x="24" y="0"/>
                  </a:moveTo>
                  <a:cubicBezTo>
                    <a:pt x="36" y="6"/>
                    <a:pt x="36" y="6"/>
                    <a:pt x="36" y="6"/>
                  </a:cubicBezTo>
                  <a:cubicBezTo>
                    <a:pt x="37" y="34"/>
                    <a:pt x="56" y="18"/>
                    <a:pt x="48" y="27"/>
                  </a:cubicBezTo>
                  <a:cubicBezTo>
                    <a:pt x="44" y="34"/>
                    <a:pt x="58" y="41"/>
                    <a:pt x="49" y="38"/>
                  </a:cubicBezTo>
                  <a:cubicBezTo>
                    <a:pt x="46" y="37"/>
                    <a:pt x="36" y="37"/>
                    <a:pt x="35" y="40"/>
                  </a:cubicBezTo>
                  <a:cubicBezTo>
                    <a:pt x="33" y="38"/>
                    <a:pt x="30" y="31"/>
                    <a:pt x="17" y="33"/>
                  </a:cubicBezTo>
                  <a:cubicBezTo>
                    <a:pt x="11" y="34"/>
                    <a:pt x="18" y="32"/>
                    <a:pt x="8" y="23"/>
                  </a:cubicBezTo>
                  <a:cubicBezTo>
                    <a:pt x="1" y="17"/>
                    <a:pt x="0" y="26"/>
                    <a:pt x="1" y="14"/>
                  </a:cubicBezTo>
                  <a:cubicBezTo>
                    <a:pt x="1" y="12"/>
                    <a:pt x="0" y="8"/>
                    <a:pt x="0" y="8"/>
                  </a:cubicBezTo>
                  <a:lnTo>
                    <a:pt x="24" y="0"/>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4" name="Freeform 2600"/>
            <p:cNvSpPr/>
            <p:nvPr/>
          </p:nvSpPr>
          <p:spPr bwMode="auto">
            <a:xfrm>
              <a:off x="698500" y="-196850"/>
              <a:ext cx="258763" cy="187325"/>
            </a:xfrm>
            <a:custGeom>
              <a:avLst/>
              <a:gdLst>
                <a:gd name="T0" fmla="*/ 14 w 69"/>
                <a:gd name="T1" fmla="*/ 50 h 50"/>
                <a:gd name="T2" fmla="*/ 0 w 69"/>
                <a:gd name="T3" fmla="*/ 24 h 50"/>
                <a:gd name="T4" fmla="*/ 23 w 69"/>
                <a:gd name="T5" fmla="*/ 6 h 50"/>
                <a:gd name="T6" fmla="*/ 34 w 69"/>
                <a:gd name="T7" fmla="*/ 7 h 50"/>
                <a:gd name="T8" fmla="*/ 51 w 69"/>
                <a:gd name="T9" fmla="*/ 0 h 50"/>
                <a:gd name="T10" fmla="*/ 69 w 69"/>
                <a:gd name="T11" fmla="*/ 7 h 50"/>
                <a:gd name="T12" fmla="*/ 61 w 69"/>
                <a:gd name="T13" fmla="*/ 29 h 50"/>
                <a:gd name="T14" fmla="*/ 41 w 69"/>
                <a:gd name="T15" fmla="*/ 43 h 50"/>
                <a:gd name="T16" fmla="*/ 27 w 69"/>
                <a:gd name="T17" fmla="*/ 44 h 50"/>
                <a:gd name="T18" fmla="*/ 14 w 69"/>
                <a:gd name="T19"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50">
                  <a:moveTo>
                    <a:pt x="14" y="50"/>
                  </a:moveTo>
                  <a:cubicBezTo>
                    <a:pt x="0" y="24"/>
                    <a:pt x="0" y="24"/>
                    <a:pt x="0" y="24"/>
                  </a:cubicBezTo>
                  <a:cubicBezTo>
                    <a:pt x="11" y="25"/>
                    <a:pt x="19" y="15"/>
                    <a:pt x="23" y="6"/>
                  </a:cubicBezTo>
                  <a:cubicBezTo>
                    <a:pt x="25" y="1"/>
                    <a:pt x="21" y="3"/>
                    <a:pt x="34" y="7"/>
                  </a:cubicBezTo>
                  <a:cubicBezTo>
                    <a:pt x="41" y="10"/>
                    <a:pt x="52" y="3"/>
                    <a:pt x="51" y="0"/>
                  </a:cubicBezTo>
                  <a:cubicBezTo>
                    <a:pt x="57" y="12"/>
                    <a:pt x="69" y="6"/>
                    <a:pt x="69" y="7"/>
                  </a:cubicBezTo>
                  <a:cubicBezTo>
                    <a:pt x="59" y="14"/>
                    <a:pt x="62" y="29"/>
                    <a:pt x="61" y="29"/>
                  </a:cubicBezTo>
                  <a:cubicBezTo>
                    <a:pt x="52" y="19"/>
                    <a:pt x="43" y="34"/>
                    <a:pt x="41" y="43"/>
                  </a:cubicBezTo>
                  <a:cubicBezTo>
                    <a:pt x="41" y="44"/>
                    <a:pt x="28" y="44"/>
                    <a:pt x="27" y="44"/>
                  </a:cubicBezTo>
                  <a:cubicBezTo>
                    <a:pt x="22" y="46"/>
                    <a:pt x="19" y="47"/>
                    <a:pt x="14" y="50"/>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5" name="Freeform 2601"/>
            <p:cNvSpPr/>
            <p:nvPr/>
          </p:nvSpPr>
          <p:spPr bwMode="auto">
            <a:xfrm>
              <a:off x="722313" y="-177800"/>
              <a:ext cx="209550" cy="150813"/>
            </a:xfrm>
            <a:custGeom>
              <a:avLst/>
              <a:gdLst>
                <a:gd name="T0" fmla="*/ 12 w 56"/>
                <a:gd name="T1" fmla="*/ 40 h 40"/>
                <a:gd name="T2" fmla="*/ 0 w 56"/>
                <a:gd name="T3" fmla="*/ 19 h 40"/>
                <a:gd name="T4" fmla="*/ 19 w 56"/>
                <a:gd name="T5" fmla="*/ 5 h 40"/>
                <a:gd name="T6" fmla="*/ 28 w 56"/>
                <a:gd name="T7" fmla="*/ 6 h 40"/>
                <a:gd name="T8" fmla="*/ 45 w 56"/>
                <a:gd name="T9" fmla="*/ 0 h 40"/>
                <a:gd name="T10" fmla="*/ 56 w 56"/>
                <a:gd name="T11" fmla="*/ 5 h 40"/>
                <a:gd name="T12" fmla="*/ 54 w 56"/>
                <a:gd name="T13" fmla="*/ 20 h 40"/>
                <a:gd name="T14" fmla="*/ 34 w 56"/>
                <a:gd name="T15" fmla="*/ 35 h 40"/>
                <a:gd name="T16" fmla="*/ 22 w 56"/>
                <a:gd name="T17" fmla="*/ 35 h 40"/>
                <a:gd name="T18" fmla="*/ 12 w 56"/>
                <a:gd name="T19"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40">
                  <a:moveTo>
                    <a:pt x="12" y="40"/>
                  </a:moveTo>
                  <a:cubicBezTo>
                    <a:pt x="0" y="19"/>
                    <a:pt x="0" y="19"/>
                    <a:pt x="0" y="19"/>
                  </a:cubicBezTo>
                  <a:cubicBezTo>
                    <a:pt x="9" y="20"/>
                    <a:pt x="16" y="12"/>
                    <a:pt x="19" y="5"/>
                  </a:cubicBezTo>
                  <a:cubicBezTo>
                    <a:pt x="21" y="0"/>
                    <a:pt x="18" y="2"/>
                    <a:pt x="28" y="6"/>
                  </a:cubicBezTo>
                  <a:cubicBezTo>
                    <a:pt x="34" y="8"/>
                    <a:pt x="46" y="3"/>
                    <a:pt x="45" y="0"/>
                  </a:cubicBezTo>
                  <a:cubicBezTo>
                    <a:pt x="50" y="10"/>
                    <a:pt x="56" y="5"/>
                    <a:pt x="56" y="5"/>
                  </a:cubicBezTo>
                  <a:cubicBezTo>
                    <a:pt x="48" y="11"/>
                    <a:pt x="54" y="20"/>
                    <a:pt x="54" y="20"/>
                  </a:cubicBezTo>
                  <a:cubicBezTo>
                    <a:pt x="46" y="12"/>
                    <a:pt x="35" y="27"/>
                    <a:pt x="34" y="35"/>
                  </a:cubicBezTo>
                  <a:cubicBezTo>
                    <a:pt x="34" y="35"/>
                    <a:pt x="23" y="35"/>
                    <a:pt x="22" y="35"/>
                  </a:cubicBezTo>
                  <a:cubicBezTo>
                    <a:pt x="18" y="37"/>
                    <a:pt x="16" y="38"/>
                    <a:pt x="12" y="40"/>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6" name="Freeform 2602"/>
            <p:cNvSpPr/>
            <p:nvPr/>
          </p:nvSpPr>
          <p:spPr bwMode="auto">
            <a:xfrm>
              <a:off x="709613" y="-31750"/>
              <a:ext cx="195263" cy="307975"/>
            </a:xfrm>
            <a:custGeom>
              <a:avLst/>
              <a:gdLst>
                <a:gd name="T0" fmla="*/ 41 w 52"/>
                <a:gd name="T1" fmla="*/ 5 h 82"/>
                <a:gd name="T2" fmla="*/ 32 w 52"/>
                <a:gd name="T3" fmla="*/ 10 h 82"/>
                <a:gd name="T4" fmla="*/ 37 w 52"/>
                <a:gd name="T5" fmla="*/ 30 h 82"/>
                <a:gd name="T6" fmla="*/ 45 w 52"/>
                <a:gd name="T7" fmla="*/ 33 h 82"/>
                <a:gd name="T8" fmla="*/ 47 w 52"/>
                <a:gd name="T9" fmla="*/ 61 h 82"/>
                <a:gd name="T10" fmla="*/ 42 w 52"/>
                <a:gd name="T11" fmla="*/ 80 h 82"/>
                <a:gd name="T12" fmla="*/ 30 w 52"/>
                <a:gd name="T13" fmla="*/ 72 h 82"/>
                <a:gd name="T14" fmla="*/ 19 w 52"/>
                <a:gd name="T15" fmla="*/ 59 h 82"/>
                <a:gd name="T16" fmla="*/ 4 w 52"/>
                <a:gd name="T17" fmla="*/ 46 h 82"/>
                <a:gd name="T18" fmla="*/ 0 w 52"/>
                <a:gd name="T19" fmla="*/ 28 h 82"/>
                <a:gd name="T20" fmla="*/ 17 w 52"/>
                <a:gd name="T21" fmla="*/ 1 h 82"/>
                <a:gd name="T22" fmla="*/ 40 w 52"/>
                <a:gd name="T23" fmla="*/ 0 h 82"/>
                <a:gd name="T24" fmla="*/ 41 w 52"/>
                <a:gd name="T25" fmla="*/ 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82">
                  <a:moveTo>
                    <a:pt x="41" y="5"/>
                  </a:moveTo>
                  <a:cubicBezTo>
                    <a:pt x="32" y="10"/>
                    <a:pt x="32" y="10"/>
                    <a:pt x="32" y="10"/>
                  </a:cubicBezTo>
                  <a:cubicBezTo>
                    <a:pt x="21" y="15"/>
                    <a:pt x="27" y="25"/>
                    <a:pt x="37" y="30"/>
                  </a:cubicBezTo>
                  <a:cubicBezTo>
                    <a:pt x="39" y="31"/>
                    <a:pt x="43" y="33"/>
                    <a:pt x="45" y="33"/>
                  </a:cubicBezTo>
                  <a:cubicBezTo>
                    <a:pt x="47" y="35"/>
                    <a:pt x="33" y="45"/>
                    <a:pt x="47" y="61"/>
                  </a:cubicBezTo>
                  <a:cubicBezTo>
                    <a:pt x="52" y="67"/>
                    <a:pt x="40" y="61"/>
                    <a:pt x="42" y="80"/>
                  </a:cubicBezTo>
                  <a:cubicBezTo>
                    <a:pt x="42" y="82"/>
                    <a:pt x="36" y="75"/>
                    <a:pt x="30" y="72"/>
                  </a:cubicBezTo>
                  <a:cubicBezTo>
                    <a:pt x="13" y="65"/>
                    <a:pt x="24" y="77"/>
                    <a:pt x="19" y="59"/>
                  </a:cubicBezTo>
                  <a:cubicBezTo>
                    <a:pt x="16" y="49"/>
                    <a:pt x="1" y="55"/>
                    <a:pt x="4" y="46"/>
                  </a:cubicBezTo>
                  <a:cubicBezTo>
                    <a:pt x="7" y="39"/>
                    <a:pt x="3" y="34"/>
                    <a:pt x="0" y="28"/>
                  </a:cubicBezTo>
                  <a:cubicBezTo>
                    <a:pt x="17" y="1"/>
                    <a:pt x="17" y="1"/>
                    <a:pt x="17" y="1"/>
                  </a:cubicBezTo>
                  <a:cubicBezTo>
                    <a:pt x="40" y="0"/>
                    <a:pt x="40" y="0"/>
                    <a:pt x="40" y="0"/>
                  </a:cubicBezTo>
                  <a:lnTo>
                    <a:pt x="41" y="5"/>
                  </a:ln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7" name="Freeform 2603"/>
            <p:cNvSpPr/>
            <p:nvPr/>
          </p:nvSpPr>
          <p:spPr bwMode="auto">
            <a:xfrm>
              <a:off x="725488" y="-9525"/>
              <a:ext cx="165100" cy="266700"/>
            </a:xfrm>
            <a:custGeom>
              <a:avLst/>
              <a:gdLst>
                <a:gd name="T0" fmla="*/ 34 w 44"/>
                <a:gd name="T1" fmla="*/ 5 h 71"/>
                <a:gd name="T2" fmla="*/ 27 w 44"/>
                <a:gd name="T3" fmla="*/ 9 h 71"/>
                <a:gd name="T4" fmla="*/ 31 w 44"/>
                <a:gd name="T5" fmla="*/ 26 h 71"/>
                <a:gd name="T6" fmla="*/ 37 w 44"/>
                <a:gd name="T7" fmla="*/ 28 h 71"/>
                <a:gd name="T8" fmla="*/ 40 w 44"/>
                <a:gd name="T9" fmla="*/ 55 h 71"/>
                <a:gd name="T10" fmla="*/ 36 w 44"/>
                <a:gd name="T11" fmla="*/ 69 h 71"/>
                <a:gd name="T12" fmla="*/ 27 w 44"/>
                <a:gd name="T13" fmla="*/ 65 h 71"/>
                <a:gd name="T14" fmla="*/ 18 w 44"/>
                <a:gd name="T15" fmla="*/ 51 h 71"/>
                <a:gd name="T16" fmla="*/ 3 w 44"/>
                <a:gd name="T17" fmla="*/ 39 h 71"/>
                <a:gd name="T18" fmla="*/ 0 w 44"/>
                <a:gd name="T19" fmla="*/ 24 h 71"/>
                <a:gd name="T20" fmla="*/ 14 w 44"/>
                <a:gd name="T21" fmla="*/ 1 h 71"/>
                <a:gd name="T22" fmla="*/ 34 w 44"/>
                <a:gd name="T23" fmla="*/ 0 h 71"/>
                <a:gd name="T24" fmla="*/ 34 w 44"/>
                <a:gd name="T25" fmla="*/ 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71">
                  <a:moveTo>
                    <a:pt x="34" y="5"/>
                  </a:moveTo>
                  <a:cubicBezTo>
                    <a:pt x="27" y="9"/>
                    <a:pt x="27" y="9"/>
                    <a:pt x="27" y="9"/>
                  </a:cubicBezTo>
                  <a:cubicBezTo>
                    <a:pt x="17" y="13"/>
                    <a:pt x="23" y="22"/>
                    <a:pt x="31" y="26"/>
                  </a:cubicBezTo>
                  <a:cubicBezTo>
                    <a:pt x="32" y="26"/>
                    <a:pt x="36" y="28"/>
                    <a:pt x="37" y="28"/>
                  </a:cubicBezTo>
                  <a:cubicBezTo>
                    <a:pt x="39" y="30"/>
                    <a:pt x="28" y="42"/>
                    <a:pt x="40" y="55"/>
                  </a:cubicBezTo>
                  <a:cubicBezTo>
                    <a:pt x="44" y="60"/>
                    <a:pt x="34" y="53"/>
                    <a:pt x="36" y="69"/>
                  </a:cubicBezTo>
                  <a:cubicBezTo>
                    <a:pt x="36" y="71"/>
                    <a:pt x="32" y="66"/>
                    <a:pt x="27" y="65"/>
                  </a:cubicBezTo>
                  <a:cubicBezTo>
                    <a:pt x="12" y="59"/>
                    <a:pt x="23" y="66"/>
                    <a:pt x="18" y="51"/>
                  </a:cubicBezTo>
                  <a:cubicBezTo>
                    <a:pt x="16" y="42"/>
                    <a:pt x="1" y="46"/>
                    <a:pt x="3" y="39"/>
                  </a:cubicBezTo>
                  <a:cubicBezTo>
                    <a:pt x="5" y="33"/>
                    <a:pt x="2" y="29"/>
                    <a:pt x="0" y="24"/>
                  </a:cubicBezTo>
                  <a:cubicBezTo>
                    <a:pt x="14" y="1"/>
                    <a:pt x="14" y="1"/>
                    <a:pt x="14" y="1"/>
                  </a:cubicBezTo>
                  <a:cubicBezTo>
                    <a:pt x="34" y="0"/>
                    <a:pt x="34" y="0"/>
                    <a:pt x="34" y="0"/>
                  </a:cubicBezTo>
                  <a:lnTo>
                    <a:pt x="34" y="5"/>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8" name="Freeform 2604"/>
            <p:cNvSpPr/>
            <p:nvPr/>
          </p:nvSpPr>
          <p:spPr bwMode="auto">
            <a:xfrm>
              <a:off x="665163" y="-361950"/>
              <a:ext cx="195263" cy="304800"/>
            </a:xfrm>
            <a:custGeom>
              <a:avLst/>
              <a:gdLst>
                <a:gd name="T0" fmla="*/ 30 w 52"/>
                <a:gd name="T1" fmla="*/ 81 h 81"/>
                <a:gd name="T2" fmla="*/ 39 w 52"/>
                <a:gd name="T3" fmla="*/ 74 h 81"/>
                <a:gd name="T4" fmla="*/ 36 w 52"/>
                <a:gd name="T5" fmla="*/ 52 h 81"/>
                <a:gd name="T6" fmla="*/ 28 w 52"/>
                <a:gd name="T7" fmla="*/ 36 h 81"/>
                <a:gd name="T8" fmla="*/ 1 w 52"/>
                <a:gd name="T9" fmla="*/ 55 h 81"/>
                <a:gd name="T10" fmla="*/ 1 w 52"/>
                <a:gd name="T11" fmla="*/ 57 h 81"/>
                <a:gd name="T12" fmla="*/ 6 w 52"/>
                <a:gd name="T13" fmla="*/ 65 h 81"/>
                <a:gd name="T14" fmla="*/ 7 w 52"/>
                <a:gd name="T15" fmla="*/ 78 h 81"/>
                <a:gd name="T16" fmla="*/ 30 w 52"/>
                <a:gd name="T17"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1">
                  <a:moveTo>
                    <a:pt x="30" y="81"/>
                  </a:moveTo>
                  <a:cubicBezTo>
                    <a:pt x="39" y="74"/>
                    <a:pt x="39" y="74"/>
                    <a:pt x="39" y="74"/>
                  </a:cubicBezTo>
                  <a:cubicBezTo>
                    <a:pt x="37" y="52"/>
                    <a:pt x="52" y="65"/>
                    <a:pt x="36" y="52"/>
                  </a:cubicBezTo>
                  <a:cubicBezTo>
                    <a:pt x="26" y="44"/>
                    <a:pt x="38" y="40"/>
                    <a:pt x="28" y="36"/>
                  </a:cubicBezTo>
                  <a:cubicBezTo>
                    <a:pt x="10" y="27"/>
                    <a:pt x="10" y="0"/>
                    <a:pt x="1" y="55"/>
                  </a:cubicBezTo>
                  <a:cubicBezTo>
                    <a:pt x="1" y="56"/>
                    <a:pt x="0" y="56"/>
                    <a:pt x="1" y="57"/>
                  </a:cubicBezTo>
                  <a:cubicBezTo>
                    <a:pt x="4" y="59"/>
                    <a:pt x="3" y="62"/>
                    <a:pt x="6" y="65"/>
                  </a:cubicBezTo>
                  <a:cubicBezTo>
                    <a:pt x="7" y="78"/>
                    <a:pt x="7" y="78"/>
                    <a:pt x="7" y="78"/>
                  </a:cubicBezTo>
                  <a:lnTo>
                    <a:pt x="30" y="81"/>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9" name="Freeform 2605"/>
            <p:cNvSpPr/>
            <p:nvPr/>
          </p:nvSpPr>
          <p:spPr bwMode="auto">
            <a:xfrm>
              <a:off x="687388" y="-301625"/>
              <a:ext cx="153988" cy="244475"/>
            </a:xfrm>
            <a:custGeom>
              <a:avLst/>
              <a:gdLst>
                <a:gd name="T0" fmla="*/ 23 w 41"/>
                <a:gd name="T1" fmla="*/ 65 h 65"/>
                <a:gd name="T2" fmla="*/ 31 w 41"/>
                <a:gd name="T3" fmla="*/ 59 h 65"/>
                <a:gd name="T4" fmla="*/ 28 w 41"/>
                <a:gd name="T5" fmla="*/ 42 h 65"/>
                <a:gd name="T6" fmla="*/ 22 w 41"/>
                <a:gd name="T7" fmla="*/ 29 h 65"/>
                <a:gd name="T8" fmla="*/ 1 w 41"/>
                <a:gd name="T9" fmla="*/ 44 h 65"/>
                <a:gd name="T10" fmla="*/ 1 w 41"/>
                <a:gd name="T11" fmla="*/ 45 h 65"/>
                <a:gd name="T12" fmla="*/ 5 w 41"/>
                <a:gd name="T13" fmla="*/ 52 h 65"/>
                <a:gd name="T14" fmla="*/ 5 w 41"/>
                <a:gd name="T15" fmla="*/ 63 h 65"/>
                <a:gd name="T16" fmla="*/ 23 w 41"/>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65">
                  <a:moveTo>
                    <a:pt x="23" y="65"/>
                  </a:moveTo>
                  <a:cubicBezTo>
                    <a:pt x="31" y="59"/>
                    <a:pt x="31" y="59"/>
                    <a:pt x="31" y="59"/>
                  </a:cubicBezTo>
                  <a:cubicBezTo>
                    <a:pt x="29" y="42"/>
                    <a:pt x="41" y="52"/>
                    <a:pt x="28" y="42"/>
                  </a:cubicBezTo>
                  <a:cubicBezTo>
                    <a:pt x="21" y="35"/>
                    <a:pt x="30" y="32"/>
                    <a:pt x="22" y="29"/>
                  </a:cubicBezTo>
                  <a:cubicBezTo>
                    <a:pt x="8" y="22"/>
                    <a:pt x="8" y="0"/>
                    <a:pt x="1" y="44"/>
                  </a:cubicBezTo>
                  <a:cubicBezTo>
                    <a:pt x="1" y="45"/>
                    <a:pt x="0" y="45"/>
                    <a:pt x="1" y="45"/>
                  </a:cubicBezTo>
                  <a:cubicBezTo>
                    <a:pt x="3" y="47"/>
                    <a:pt x="3" y="50"/>
                    <a:pt x="5" y="52"/>
                  </a:cubicBezTo>
                  <a:cubicBezTo>
                    <a:pt x="5" y="63"/>
                    <a:pt x="5" y="63"/>
                    <a:pt x="5" y="63"/>
                  </a:cubicBezTo>
                  <a:lnTo>
                    <a:pt x="23" y="65"/>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0" name="Freeform 2606"/>
            <p:cNvSpPr/>
            <p:nvPr/>
          </p:nvSpPr>
          <p:spPr bwMode="auto">
            <a:xfrm>
              <a:off x="747713" y="-61913"/>
              <a:ext cx="222250" cy="134938"/>
            </a:xfrm>
            <a:custGeom>
              <a:avLst/>
              <a:gdLst>
                <a:gd name="T0" fmla="*/ 15 w 59"/>
                <a:gd name="T1" fmla="*/ 0 h 36"/>
                <a:gd name="T2" fmla="*/ 27 w 59"/>
                <a:gd name="T3" fmla="*/ 0 h 36"/>
                <a:gd name="T4" fmla="*/ 46 w 59"/>
                <a:gd name="T5" fmla="*/ 13 h 36"/>
                <a:gd name="T6" fmla="*/ 51 w 59"/>
                <a:gd name="T7" fmla="*/ 22 h 36"/>
                <a:gd name="T8" fmla="*/ 40 w 59"/>
                <a:gd name="T9" fmla="*/ 30 h 36"/>
                <a:gd name="T10" fmla="*/ 24 w 59"/>
                <a:gd name="T11" fmla="*/ 32 h 36"/>
                <a:gd name="T12" fmla="*/ 12 w 59"/>
                <a:gd name="T13" fmla="*/ 28 h 36"/>
                <a:gd name="T14" fmla="*/ 3 w 59"/>
                <a:gd name="T15" fmla="*/ 23 h 36"/>
                <a:gd name="T16" fmla="*/ 0 w 59"/>
                <a:gd name="T17" fmla="*/ 18 h 36"/>
                <a:gd name="T18" fmla="*/ 15 w 59"/>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36">
                  <a:moveTo>
                    <a:pt x="15" y="0"/>
                  </a:moveTo>
                  <a:cubicBezTo>
                    <a:pt x="27" y="0"/>
                    <a:pt x="27" y="0"/>
                    <a:pt x="27" y="0"/>
                  </a:cubicBezTo>
                  <a:cubicBezTo>
                    <a:pt x="39" y="24"/>
                    <a:pt x="48" y="1"/>
                    <a:pt x="46" y="13"/>
                  </a:cubicBezTo>
                  <a:cubicBezTo>
                    <a:pt x="45" y="21"/>
                    <a:pt x="59" y="20"/>
                    <a:pt x="51" y="22"/>
                  </a:cubicBezTo>
                  <a:cubicBezTo>
                    <a:pt x="48" y="23"/>
                    <a:pt x="40" y="27"/>
                    <a:pt x="40" y="30"/>
                  </a:cubicBezTo>
                  <a:cubicBezTo>
                    <a:pt x="38" y="30"/>
                    <a:pt x="32" y="24"/>
                    <a:pt x="24" y="32"/>
                  </a:cubicBezTo>
                  <a:cubicBezTo>
                    <a:pt x="19" y="36"/>
                    <a:pt x="24" y="31"/>
                    <a:pt x="12" y="28"/>
                  </a:cubicBezTo>
                  <a:cubicBezTo>
                    <a:pt x="4" y="26"/>
                    <a:pt x="7" y="34"/>
                    <a:pt x="3" y="23"/>
                  </a:cubicBezTo>
                  <a:cubicBezTo>
                    <a:pt x="2" y="22"/>
                    <a:pt x="0" y="18"/>
                    <a:pt x="0" y="18"/>
                  </a:cubicBezTo>
                  <a:lnTo>
                    <a:pt x="15"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1" name="Freeform 2607"/>
            <p:cNvSpPr/>
            <p:nvPr/>
          </p:nvSpPr>
          <p:spPr bwMode="auto">
            <a:xfrm>
              <a:off x="763588" y="-38100"/>
              <a:ext cx="165100" cy="88900"/>
            </a:xfrm>
            <a:custGeom>
              <a:avLst/>
              <a:gdLst>
                <a:gd name="T0" fmla="*/ 11 w 44"/>
                <a:gd name="T1" fmla="*/ 0 h 24"/>
                <a:gd name="T2" fmla="*/ 20 w 44"/>
                <a:gd name="T3" fmla="*/ 0 h 24"/>
                <a:gd name="T4" fmla="*/ 34 w 44"/>
                <a:gd name="T5" fmla="*/ 9 h 24"/>
                <a:gd name="T6" fmla="*/ 38 w 44"/>
                <a:gd name="T7" fmla="*/ 15 h 24"/>
                <a:gd name="T8" fmla="*/ 30 w 44"/>
                <a:gd name="T9" fmla="*/ 21 h 24"/>
                <a:gd name="T10" fmla="*/ 18 w 44"/>
                <a:gd name="T11" fmla="*/ 22 h 24"/>
                <a:gd name="T12" fmla="*/ 9 w 44"/>
                <a:gd name="T13" fmla="*/ 19 h 24"/>
                <a:gd name="T14" fmla="*/ 2 w 44"/>
                <a:gd name="T15" fmla="*/ 16 h 24"/>
                <a:gd name="T16" fmla="*/ 0 w 44"/>
                <a:gd name="T17" fmla="*/ 12 h 24"/>
                <a:gd name="T18" fmla="*/ 11 w 4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24">
                  <a:moveTo>
                    <a:pt x="11" y="0"/>
                  </a:moveTo>
                  <a:cubicBezTo>
                    <a:pt x="20" y="0"/>
                    <a:pt x="20" y="0"/>
                    <a:pt x="20" y="0"/>
                  </a:cubicBezTo>
                  <a:cubicBezTo>
                    <a:pt x="29" y="16"/>
                    <a:pt x="36" y="1"/>
                    <a:pt x="34" y="9"/>
                  </a:cubicBezTo>
                  <a:cubicBezTo>
                    <a:pt x="33" y="14"/>
                    <a:pt x="44" y="14"/>
                    <a:pt x="38" y="15"/>
                  </a:cubicBezTo>
                  <a:cubicBezTo>
                    <a:pt x="36" y="16"/>
                    <a:pt x="30" y="18"/>
                    <a:pt x="30" y="21"/>
                  </a:cubicBezTo>
                  <a:cubicBezTo>
                    <a:pt x="28" y="20"/>
                    <a:pt x="24" y="16"/>
                    <a:pt x="18" y="22"/>
                  </a:cubicBezTo>
                  <a:cubicBezTo>
                    <a:pt x="14" y="24"/>
                    <a:pt x="18" y="21"/>
                    <a:pt x="9" y="19"/>
                  </a:cubicBezTo>
                  <a:cubicBezTo>
                    <a:pt x="3" y="17"/>
                    <a:pt x="6" y="23"/>
                    <a:pt x="2" y="16"/>
                  </a:cubicBezTo>
                  <a:cubicBezTo>
                    <a:pt x="2" y="15"/>
                    <a:pt x="0" y="12"/>
                    <a:pt x="0" y="12"/>
                  </a:cubicBezTo>
                  <a:lnTo>
                    <a:pt x="11" y="0"/>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2" name="Freeform 2608"/>
            <p:cNvSpPr/>
            <p:nvPr/>
          </p:nvSpPr>
          <p:spPr bwMode="auto">
            <a:xfrm>
              <a:off x="849313" y="168275"/>
              <a:ext cx="203200" cy="306388"/>
            </a:xfrm>
            <a:custGeom>
              <a:avLst/>
              <a:gdLst>
                <a:gd name="T0" fmla="*/ 0 w 54"/>
                <a:gd name="T1" fmla="*/ 52 h 82"/>
                <a:gd name="T2" fmla="*/ 6 w 54"/>
                <a:gd name="T3" fmla="*/ 35 h 82"/>
                <a:gd name="T4" fmla="*/ 32 w 54"/>
                <a:gd name="T5" fmla="*/ 15 h 82"/>
                <a:gd name="T6" fmla="*/ 47 w 54"/>
                <a:gd name="T7" fmla="*/ 12 h 82"/>
                <a:gd name="T8" fmla="*/ 54 w 54"/>
                <a:gd name="T9" fmla="*/ 31 h 82"/>
                <a:gd name="T10" fmla="*/ 49 w 54"/>
                <a:gd name="T11" fmla="*/ 55 h 82"/>
                <a:gd name="T12" fmla="*/ 38 w 54"/>
                <a:gd name="T13" fmla="*/ 70 h 82"/>
                <a:gd name="T14" fmla="*/ 27 w 54"/>
                <a:gd name="T15" fmla="*/ 80 h 82"/>
                <a:gd name="T16" fmla="*/ 18 w 54"/>
                <a:gd name="T17" fmla="*/ 82 h 82"/>
                <a:gd name="T18" fmla="*/ 0 w 54"/>
                <a:gd name="T19" fmla="*/ 5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82">
                  <a:moveTo>
                    <a:pt x="0" y="52"/>
                  </a:moveTo>
                  <a:cubicBezTo>
                    <a:pt x="6" y="35"/>
                    <a:pt x="6" y="35"/>
                    <a:pt x="6" y="35"/>
                  </a:cubicBezTo>
                  <a:cubicBezTo>
                    <a:pt x="45" y="29"/>
                    <a:pt x="16" y="6"/>
                    <a:pt x="32" y="15"/>
                  </a:cubicBezTo>
                  <a:cubicBezTo>
                    <a:pt x="42" y="20"/>
                    <a:pt x="48" y="0"/>
                    <a:pt x="47" y="12"/>
                  </a:cubicBezTo>
                  <a:cubicBezTo>
                    <a:pt x="47" y="17"/>
                    <a:pt x="49" y="30"/>
                    <a:pt x="54" y="31"/>
                  </a:cubicBezTo>
                  <a:cubicBezTo>
                    <a:pt x="52" y="34"/>
                    <a:pt x="42" y="39"/>
                    <a:pt x="49" y="55"/>
                  </a:cubicBezTo>
                  <a:cubicBezTo>
                    <a:pt x="52" y="63"/>
                    <a:pt x="48" y="54"/>
                    <a:pt x="38" y="70"/>
                  </a:cubicBezTo>
                  <a:cubicBezTo>
                    <a:pt x="31" y="80"/>
                    <a:pt x="44" y="79"/>
                    <a:pt x="27" y="80"/>
                  </a:cubicBezTo>
                  <a:cubicBezTo>
                    <a:pt x="24" y="80"/>
                    <a:pt x="18" y="82"/>
                    <a:pt x="18" y="82"/>
                  </a:cubicBezTo>
                  <a:lnTo>
                    <a:pt x="0" y="52"/>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3" name="Freeform 2609"/>
            <p:cNvSpPr/>
            <p:nvPr/>
          </p:nvSpPr>
          <p:spPr bwMode="auto">
            <a:xfrm>
              <a:off x="1022350" y="273050"/>
              <a:ext cx="201613" cy="306388"/>
            </a:xfrm>
            <a:custGeom>
              <a:avLst/>
              <a:gdLst>
                <a:gd name="T0" fmla="*/ 0 w 54"/>
                <a:gd name="T1" fmla="*/ 52 h 82"/>
                <a:gd name="T2" fmla="*/ 5 w 54"/>
                <a:gd name="T3" fmla="*/ 35 h 82"/>
                <a:gd name="T4" fmla="*/ 32 w 54"/>
                <a:gd name="T5" fmla="*/ 15 h 82"/>
                <a:gd name="T6" fmla="*/ 47 w 54"/>
                <a:gd name="T7" fmla="*/ 12 h 82"/>
                <a:gd name="T8" fmla="*/ 54 w 54"/>
                <a:gd name="T9" fmla="*/ 31 h 82"/>
                <a:gd name="T10" fmla="*/ 49 w 54"/>
                <a:gd name="T11" fmla="*/ 55 h 82"/>
                <a:gd name="T12" fmla="*/ 37 w 54"/>
                <a:gd name="T13" fmla="*/ 70 h 82"/>
                <a:gd name="T14" fmla="*/ 27 w 54"/>
                <a:gd name="T15" fmla="*/ 80 h 82"/>
                <a:gd name="T16" fmla="*/ 18 w 54"/>
                <a:gd name="T17" fmla="*/ 82 h 82"/>
                <a:gd name="T18" fmla="*/ 0 w 54"/>
                <a:gd name="T19" fmla="*/ 5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82">
                  <a:moveTo>
                    <a:pt x="0" y="52"/>
                  </a:moveTo>
                  <a:cubicBezTo>
                    <a:pt x="5" y="35"/>
                    <a:pt x="5" y="35"/>
                    <a:pt x="5" y="35"/>
                  </a:cubicBezTo>
                  <a:cubicBezTo>
                    <a:pt x="44" y="29"/>
                    <a:pt x="16" y="6"/>
                    <a:pt x="32" y="15"/>
                  </a:cubicBezTo>
                  <a:cubicBezTo>
                    <a:pt x="42" y="20"/>
                    <a:pt x="48" y="0"/>
                    <a:pt x="47" y="12"/>
                  </a:cubicBezTo>
                  <a:cubicBezTo>
                    <a:pt x="47" y="17"/>
                    <a:pt x="49" y="30"/>
                    <a:pt x="54" y="31"/>
                  </a:cubicBezTo>
                  <a:cubicBezTo>
                    <a:pt x="52" y="34"/>
                    <a:pt x="42" y="39"/>
                    <a:pt x="49" y="55"/>
                  </a:cubicBezTo>
                  <a:cubicBezTo>
                    <a:pt x="52" y="63"/>
                    <a:pt x="48" y="54"/>
                    <a:pt x="37" y="70"/>
                  </a:cubicBezTo>
                  <a:cubicBezTo>
                    <a:pt x="30" y="80"/>
                    <a:pt x="43" y="79"/>
                    <a:pt x="27" y="80"/>
                  </a:cubicBezTo>
                  <a:cubicBezTo>
                    <a:pt x="24" y="80"/>
                    <a:pt x="18" y="82"/>
                    <a:pt x="18" y="82"/>
                  </a:cubicBezTo>
                  <a:lnTo>
                    <a:pt x="0" y="52"/>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4" name="Freeform 2610"/>
            <p:cNvSpPr/>
            <p:nvPr/>
          </p:nvSpPr>
          <p:spPr bwMode="auto">
            <a:xfrm>
              <a:off x="1258888" y="430212"/>
              <a:ext cx="212725" cy="134938"/>
            </a:xfrm>
            <a:custGeom>
              <a:avLst/>
              <a:gdLst>
                <a:gd name="T0" fmla="*/ 7 w 57"/>
                <a:gd name="T1" fmla="*/ 0 h 36"/>
                <a:gd name="T2" fmla="*/ 0 w 57"/>
                <a:gd name="T3" fmla="*/ 22 h 36"/>
                <a:gd name="T4" fmla="*/ 20 w 57"/>
                <a:gd name="T5" fmla="*/ 33 h 36"/>
                <a:gd name="T6" fmla="*/ 29 w 57"/>
                <a:gd name="T7" fmla="*/ 30 h 36"/>
                <a:gd name="T8" fmla="*/ 43 w 57"/>
                <a:gd name="T9" fmla="*/ 33 h 36"/>
                <a:gd name="T10" fmla="*/ 56 w 57"/>
                <a:gd name="T11" fmla="*/ 25 h 36"/>
                <a:gd name="T12" fmla="*/ 47 w 57"/>
                <a:gd name="T13" fmla="*/ 9 h 36"/>
                <a:gd name="T14" fmla="*/ 29 w 57"/>
                <a:gd name="T15" fmla="*/ 1 h 36"/>
                <a:gd name="T16" fmla="*/ 18 w 57"/>
                <a:gd name="T17" fmla="*/ 3 h 36"/>
                <a:gd name="T18" fmla="*/ 7 w 57"/>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36">
                  <a:moveTo>
                    <a:pt x="7" y="0"/>
                  </a:moveTo>
                  <a:cubicBezTo>
                    <a:pt x="0" y="22"/>
                    <a:pt x="0" y="22"/>
                    <a:pt x="0" y="22"/>
                  </a:cubicBezTo>
                  <a:cubicBezTo>
                    <a:pt x="8" y="20"/>
                    <a:pt x="16" y="26"/>
                    <a:pt x="20" y="33"/>
                  </a:cubicBezTo>
                  <a:cubicBezTo>
                    <a:pt x="23" y="36"/>
                    <a:pt x="20" y="35"/>
                    <a:pt x="29" y="30"/>
                  </a:cubicBezTo>
                  <a:cubicBezTo>
                    <a:pt x="34" y="27"/>
                    <a:pt x="43" y="30"/>
                    <a:pt x="43" y="33"/>
                  </a:cubicBezTo>
                  <a:cubicBezTo>
                    <a:pt x="46" y="23"/>
                    <a:pt x="57" y="25"/>
                    <a:pt x="56" y="25"/>
                  </a:cubicBezTo>
                  <a:cubicBezTo>
                    <a:pt x="48" y="21"/>
                    <a:pt x="47" y="9"/>
                    <a:pt x="47" y="9"/>
                  </a:cubicBezTo>
                  <a:cubicBezTo>
                    <a:pt x="41" y="18"/>
                    <a:pt x="32" y="8"/>
                    <a:pt x="29" y="1"/>
                  </a:cubicBezTo>
                  <a:cubicBezTo>
                    <a:pt x="29" y="1"/>
                    <a:pt x="19" y="3"/>
                    <a:pt x="18" y="3"/>
                  </a:cubicBezTo>
                  <a:cubicBezTo>
                    <a:pt x="14" y="2"/>
                    <a:pt x="11" y="1"/>
                    <a:pt x="7" y="0"/>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5" name="Freeform 2611"/>
            <p:cNvSpPr/>
            <p:nvPr/>
          </p:nvSpPr>
          <p:spPr bwMode="auto">
            <a:xfrm>
              <a:off x="1276350" y="441325"/>
              <a:ext cx="173038" cy="109538"/>
            </a:xfrm>
            <a:custGeom>
              <a:avLst/>
              <a:gdLst>
                <a:gd name="T0" fmla="*/ 6 w 46"/>
                <a:gd name="T1" fmla="*/ 0 h 29"/>
                <a:gd name="T2" fmla="*/ 0 w 46"/>
                <a:gd name="T3" fmla="*/ 18 h 29"/>
                <a:gd name="T4" fmla="*/ 17 w 46"/>
                <a:gd name="T5" fmla="*/ 26 h 29"/>
                <a:gd name="T6" fmla="*/ 24 w 46"/>
                <a:gd name="T7" fmla="*/ 24 h 29"/>
                <a:gd name="T8" fmla="*/ 38 w 46"/>
                <a:gd name="T9" fmla="*/ 26 h 29"/>
                <a:gd name="T10" fmla="*/ 45 w 46"/>
                <a:gd name="T11" fmla="*/ 20 h 29"/>
                <a:gd name="T12" fmla="*/ 41 w 46"/>
                <a:gd name="T13" fmla="*/ 10 h 29"/>
                <a:gd name="T14" fmla="*/ 24 w 46"/>
                <a:gd name="T15" fmla="*/ 1 h 29"/>
                <a:gd name="T16" fmla="*/ 15 w 46"/>
                <a:gd name="T17" fmla="*/ 2 h 29"/>
                <a:gd name="T18" fmla="*/ 6 w 46"/>
                <a:gd name="T1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29">
                  <a:moveTo>
                    <a:pt x="6" y="0"/>
                  </a:moveTo>
                  <a:cubicBezTo>
                    <a:pt x="0" y="18"/>
                    <a:pt x="0" y="18"/>
                    <a:pt x="0" y="18"/>
                  </a:cubicBezTo>
                  <a:cubicBezTo>
                    <a:pt x="7" y="16"/>
                    <a:pt x="13" y="21"/>
                    <a:pt x="17" y="26"/>
                  </a:cubicBezTo>
                  <a:cubicBezTo>
                    <a:pt x="19" y="29"/>
                    <a:pt x="16" y="29"/>
                    <a:pt x="24" y="24"/>
                  </a:cubicBezTo>
                  <a:cubicBezTo>
                    <a:pt x="28" y="22"/>
                    <a:pt x="38" y="24"/>
                    <a:pt x="38" y="26"/>
                  </a:cubicBezTo>
                  <a:cubicBezTo>
                    <a:pt x="40" y="18"/>
                    <a:pt x="46" y="21"/>
                    <a:pt x="45" y="20"/>
                  </a:cubicBezTo>
                  <a:cubicBezTo>
                    <a:pt x="38" y="17"/>
                    <a:pt x="42" y="9"/>
                    <a:pt x="41" y="10"/>
                  </a:cubicBezTo>
                  <a:cubicBezTo>
                    <a:pt x="37" y="17"/>
                    <a:pt x="26" y="6"/>
                    <a:pt x="24" y="1"/>
                  </a:cubicBezTo>
                  <a:cubicBezTo>
                    <a:pt x="24" y="1"/>
                    <a:pt x="15" y="2"/>
                    <a:pt x="15" y="2"/>
                  </a:cubicBezTo>
                  <a:cubicBezTo>
                    <a:pt x="11" y="2"/>
                    <a:pt x="9" y="1"/>
                    <a:pt x="6" y="0"/>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6" name="Freeform 2612"/>
            <p:cNvSpPr/>
            <p:nvPr/>
          </p:nvSpPr>
          <p:spPr bwMode="auto">
            <a:xfrm>
              <a:off x="1228725" y="190500"/>
              <a:ext cx="146050" cy="250825"/>
            </a:xfrm>
            <a:custGeom>
              <a:avLst/>
              <a:gdLst>
                <a:gd name="T0" fmla="*/ 38 w 39"/>
                <a:gd name="T1" fmla="*/ 60 h 67"/>
                <a:gd name="T2" fmla="*/ 31 w 39"/>
                <a:gd name="T3" fmla="*/ 57 h 67"/>
                <a:gd name="T4" fmla="*/ 32 w 39"/>
                <a:gd name="T5" fmla="*/ 41 h 67"/>
                <a:gd name="T6" fmla="*/ 37 w 39"/>
                <a:gd name="T7" fmla="*/ 38 h 67"/>
                <a:gd name="T8" fmla="*/ 35 w 39"/>
                <a:gd name="T9" fmla="*/ 16 h 67"/>
                <a:gd name="T10" fmla="*/ 28 w 39"/>
                <a:gd name="T11" fmla="*/ 2 h 67"/>
                <a:gd name="T12" fmla="*/ 20 w 39"/>
                <a:gd name="T13" fmla="*/ 9 h 67"/>
                <a:gd name="T14" fmla="*/ 13 w 39"/>
                <a:gd name="T15" fmla="*/ 21 h 67"/>
                <a:gd name="T16" fmla="*/ 4 w 39"/>
                <a:gd name="T17" fmla="*/ 34 h 67"/>
                <a:gd name="T18" fmla="*/ 3 w 39"/>
                <a:gd name="T19" fmla="*/ 48 h 67"/>
                <a:gd name="T20" fmla="*/ 20 w 39"/>
                <a:gd name="T21" fmla="*/ 67 h 67"/>
                <a:gd name="T22" fmla="*/ 39 w 39"/>
                <a:gd name="T23" fmla="*/ 64 h 67"/>
                <a:gd name="T24" fmla="*/ 38 w 39"/>
                <a:gd name="T25" fmla="*/ 6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67">
                  <a:moveTo>
                    <a:pt x="38" y="60"/>
                  </a:moveTo>
                  <a:cubicBezTo>
                    <a:pt x="31" y="57"/>
                    <a:pt x="31" y="57"/>
                    <a:pt x="31" y="57"/>
                  </a:cubicBezTo>
                  <a:cubicBezTo>
                    <a:pt x="21" y="55"/>
                    <a:pt x="25" y="46"/>
                    <a:pt x="32" y="41"/>
                  </a:cubicBezTo>
                  <a:cubicBezTo>
                    <a:pt x="33" y="40"/>
                    <a:pt x="36" y="38"/>
                    <a:pt x="37" y="38"/>
                  </a:cubicBezTo>
                  <a:cubicBezTo>
                    <a:pt x="38" y="36"/>
                    <a:pt x="26" y="30"/>
                    <a:pt x="35" y="16"/>
                  </a:cubicBezTo>
                  <a:cubicBezTo>
                    <a:pt x="38" y="11"/>
                    <a:pt x="29" y="17"/>
                    <a:pt x="28" y="2"/>
                  </a:cubicBezTo>
                  <a:cubicBezTo>
                    <a:pt x="28" y="0"/>
                    <a:pt x="24" y="7"/>
                    <a:pt x="20" y="9"/>
                  </a:cubicBezTo>
                  <a:cubicBezTo>
                    <a:pt x="7" y="17"/>
                    <a:pt x="15" y="6"/>
                    <a:pt x="13" y="21"/>
                  </a:cubicBezTo>
                  <a:cubicBezTo>
                    <a:pt x="13" y="30"/>
                    <a:pt x="0" y="28"/>
                    <a:pt x="4" y="34"/>
                  </a:cubicBezTo>
                  <a:cubicBezTo>
                    <a:pt x="7" y="39"/>
                    <a:pt x="5" y="44"/>
                    <a:pt x="3" y="48"/>
                  </a:cubicBezTo>
                  <a:cubicBezTo>
                    <a:pt x="20" y="67"/>
                    <a:pt x="20" y="67"/>
                    <a:pt x="20" y="67"/>
                  </a:cubicBezTo>
                  <a:cubicBezTo>
                    <a:pt x="39" y="64"/>
                    <a:pt x="39" y="64"/>
                    <a:pt x="39" y="64"/>
                  </a:cubicBezTo>
                  <a:lnTo>
                    <a:pt x="38" y="60"/>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7" name="Freeform 2613"/>
            <p:cNvSpPr/>
            <p:nvPr/>
          </p:nvSpPr>
          <p:spPr bwMode="auto">
            <a:xfrm>
              <a:off x="1239838" y="204787"/>
              <a:ext cx="123825" cy="217488"/>
            </a:xfrm>
            <a:custGeom>
              <a:avLst/>
              <a:gdLst>
                <a:gd name="T0" fmla="*/ 33 w 33"/>
                <a:gd name="T1" fmla="*/ 52 h 58"/>
                <a:gd name="T2" fmla="*/ 26 w 33"/>
                <a:gd name="T3" fmla="*/ 50 h 58"/>
                <a:gd name="T4" fmla="*/ 27 w 33"/>
                <a:gd name="T5" fmla="*/ 36 h 58"/>
                <a:gd name="T6" fmla="*/ 32 w 33"/>
                <a:gd name="T7" fmla="*/ 33 h 58"/>
                <a:gd name="T8" fmla="*/ 29 w 33"/>
                <a:gd name="T9" fmla="*/ 12 h 58"/>
                <a:gd name="T10" fmla="*/ 24 w 33"/>
                <a:gd name="T11" fmla="*/ 2 h 58"/>
                <a:gd name="T12" fmla="*/ 18 w 33"/>
                <a:gd name="T13" fmla="*/ 7 h 58"/>
                <a:gd name="T14" fmla="*/ 13 w 33"/>
                <a:gd name="T15" fmla="*/ 19 h 58"/>
                <a:gd name="T16" fmla="*/ 4 w 33"/>
                <a:gd name="T17" fmla="*/ 30 h 58"/>
                <a:gd name="T18" fmla="*/ 3 w 33"/>
                <a:gd name="T19" fmla="*/ 42 h 58"/>
                <a:gd name="T20" fmla="*/ 17 w 33"/>
                <a:gd name="T21" fmla="*/ 58 h 58"/>
                <a:gd name="T22" fmla="*/ 33 w 33"/>
                <a:gd name="T23" fmla="*/ 56 h 58"/>
                <a:gd name="T24" fmla="*/ 33 w 33"/>
                <a:gd name="T25" fmla="*/ 5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8">
                  <a:moveTo>
                    <a:pt x="33" y="52"/>
                  </a:moveTo>
                  <a:cubicBezTo>
                    <a:pt x="26" y="50"/>
                    <a:pt x="26" y="50"/>
                    <a:pt x="26" y="50"/>
                  </a:cubicBezTo>
                  <a:cubicBezTo>
                    <a:pt x="18" y="48"/>
                    <a:pt x="21" y="41"/>
                    <a:pt x="27" y="36"/>
                  </a:cubicBezTo>
                  <a:cubicBezTo>
                    <a:pt x="28" y="36"/>
                    <a:pt x="31" y="33"/>
                    <a:pt x="32" y="33"/>
                  </a:cubicBezTo>
                  <a:cubicBezTo>
                    <a:pt x="33" y="32"/>
                    <a:pt x="22" y="24"/>
                    <a:pt x="29" y="12"/>
                  </a:cubicBezTo>
                  <a:cubicBezTo>
                    <a:pt x="32" y="8"/>
                    <a:pt x="25" y="14"/>
                    <a:pt x="24" y="2"/>
                  </a:cubicBezTo>
                  <a:cubicBezTo>
                    <a:pt x="24" y="0"/>
                    <a:pt x="22" y="5"/>
                    <a:pt x="18" y="7"/>
                  </a:cubicBezTo>
                  <a:cubicBezTo>
                    <a:pt x="8" y="13"/>
                    <a:pt x="14" y="6"/>
                    <a:pt x="13" y="19"/>
                  </a:cubicBezTo>
                  <a:cubicBezTo>
                    <a:pt x="13" y="26"/>
                    <a:pt x="0" y="25"/>
                    <a:pt x="4" y="30"/>
                  </a:cubicBezTo>
                  <a:cubicBezTo>
                    <a:pt x="6" y="34"/>
                    <a:pt x="4" y="38"/>
                    <a:pt x="3" y="42"/>
                  </a:cubicBezTo>
                  <a:cubicBezTo>
                    <a:pt x="17" y="58"/>
                    <a:pt x="17" y="58"/>
                    <a:pt x="17" y="58"/>
                  </a:cubicBezTo>
                  <a:cubicBezTo>
                    <a:pt x="33" y="56"/>
                    <a:pt x="33" y="56"/>
                    <a:pt x="33" y="56"/>
                  </a:cubicBezTo>
                  <a:lnTo>
                    <a:pt x="33" y="52"/>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8" name="Freeform 2614"/>
            <p:cNvSpPr/>
            <p:nvPr/>
          </p:nvSpPr>
          <p:spPr bwMode="auto">
            <a:xfrm>
              <a:off x="1281113" y="355600"/>
              <a:ext cx="168275" cy="104775"/>
            </a:xfrm>
            <a:custGeom>
              <a:avLst/>
              <a:gdLst>
                <a:gd name="T0" fmla="*/ 14 w 45"/>
                <a:gd name="T1" fmla="*/ 28 h 28"/>
                <a:gd name="T2" fmla="*/ 24 w 45"/>
                <a:gd name="T3" fmla="*/ 26 h 28"/>
                <a:gd name="T4" fmla="*/ 36 w 45"/>
                <a:gd name="T5" fmla="*/ 14 h 28"/>
                <a:gd name="T6" fmla="*/ 38 w 45"/>
                <a:gd name="T7" fmla="*/ 6 h 28"/>
                <a:gd name="T8" fmla="*/ 29 w 45"/>
                <a:gd name="T9" fmla="*/ 1 h 28"/>
                <a:gd name="T10" fmla="*/ 16 w 45"/>
                <a:gd name="T11" fmla="*/ 2 h 28"/>
                <a:gd name="T12" fmla="*/ 8 w 45"/>
                <a:gd name="T13" fmla="*/ 7 h 28"/>
                <a:gd name="T14" fmla="*/ 1 w 45"/>
                <a:gd name="T15" fmla="*/ 12 h 28"/>
                <a:gd name="T16" fmla="*/ 0 w 45"/>
                <a:gd name="T17" fmla="*/ 17 h 28"/>
                <a:gd name="T18" fmla="*/ 14 w 45"/>
                <a:gd name="T19"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28">
                  <a:moveTo>
                    <a:pt x="14" y="28"/>
                  </a:moveTo>
                  <a:cubicBezTo>
                    <a:pt x="24" y="26"/>
                    <a:pt x="24" y="26"/>
                    <a:pt x="24" y="26"/>
                  </a:cubicBezTo>
                  <a:cubicBezTo>
                    <a:pt x="29" y="6"/>
                    <a:pt x="40" y="23"/>
                    <a:pt x="36" y="14"/>
                  </a:cubicBezTo>
                  <a:cubicBezTo>
                    <a:pt x="34" y="8"/>
                    <a:pt x="45" y="6"/>
                    <a:pt x="38" y="6"/>
                  </a:cubicBezTo>
                  <a:cubicBezTo>
                    <a:pt x="36" y="6"/>
                    <a:pt x="30" y="4"/>
                    <a:pt x="29" y="1"/>
                  </a:cubicBezTo>
                  <a:cubicBezTo>
                    <a:pt x="27" y="2"/>
                    <a:pt x="24" y="7"/>
                    <a:pt x="16" y="2"/>
                  </a:cubicBezTo>
                  <a:cubicBezTo>
                    <a:pt x="12" y="0"/>
                    <a:pt x="16" y="3"/>
                    <a:pt x="8" y="7"/>
                  </a:cubicBezTo>
                  <a:cubicBezTo>
                    <a:pt x="2" y="10"/>
                    <a:pt x="3" y="4"/>
                    <a:pt x="1" y="12"/>
                  </a:cubicBezTo>
                  <a:cubicBezTo>
                    <a:pt x="1" y="14"/>
                    <a:pt x="0" y="17"/>
                    <a:pt x="0" y="17"/>
                  </a:cubicBezTo>
                  <a:lnTo>
                    <a:pt x="14" y="28"/>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9" name="Freeform 2615"/>
            <p:cNvSpPr/>
            <p:nvPr/>
          </p:nvSpPr>
          <p:spPr bwMode="auto">
            <a:xfrm>
              <a:off x="1292225" y="373062"/>
              <a:ext cx="127000" cy="71438"/>
            </a:xfrm>
            <a:custGeom>
              <a:avLst/>
              <a:gdLst>
                <a:gd name="T0" fmla="*/ 11 w 34"/>
                <a:gd name="T1" fmla="*/ 19 h 19"/>
                <a:gd name="T2" fmla="*/ 18 w 34"/>
                <a:gd name="T3" fmla="*/ 17 h 19"/>
                <a:gd name="T4" fmla="*/ 27 w 34"/>
                <a:gd name="T5" fmla="*/ 8 h 19"/>
                <a:gd name="T6" fmla="*/ 29 w 34"/>
                <a:gd name="T7" fmla="*/ 3 h 19"/>
                <a:gd name="T8" fmla="*/ 22 w 34"/>
                <a:gd name="T9" fmla="*/ 0 h 19"/>
                <a:gd name="T10" fmla="*/ 12 w 34"/>
                <a:gd name="T11" fmla="*/ 1 h 19"/>
                <a:gd name="T12" fmla="*/ 6 w 34"/>
                <a:gd name="T13" fmla="*/ 5 h 19"/>
                <a:gd name="T14" fmla="*/ 1 w 34"/>
                <a:gd name="T15" fmla="*/ 8 h 19"/>
                <a:gd name="T16" fmla="*/ 0 w 34"/>
                <a:gd name="T17" fmla="*/ 11 h 19"/>
                <a:gd name="T18" fmla="*/ 11 w 34"/>
                <a:gd name="T1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9">
                  <a:moveTo>
                    <a:pt x="11" y="19"/>
                  </a:moveTo>
                  <a:cubicBezTo>
                    <a:pt x="18" y="17"/>
                    <a:pt x="18" y="17"/>
                    <a:pt x="18" y="17"/>
                  </a:cubicBezTo>
                  <a:cubicBezTo>
                    <a:pt x="22" y="4"/>
                    <a:pt x="29" y="15"/>
                    <a:pt x="27" y="8"/>
                  </a:cubicBezTo>
                  <a:cubicBezTo>
                    <a:pt x="25" y="5"/>
                    <a:pt x="34" y="3"/>
                    <a:pt x="29" y="3"/>
                  </a:cubicBezTo>
                  <a:cubicBezTo>
                    <a:pt x="27" y="3"/>
                    <a:pt x="22" y="2"/>
                    <a:pt x="22" y="0"/>
                  </a:cubicBezTo>
                  <a:cubicBezTo>
                    <a:pt x="21" y="1"/>
                    <a:pt x="18" y="4"/>
                    <a:pt x="12" y="1"/>
                  </a:cubicBezTo>
                  <a:cubicBezTo>
                    <a:pt x="9" y="0"/>
                    <a:pt x="13" y="2"/>
                    <a:pt x="6" y="5"/>
                  </a:cubicBezTo>
                  <a:cubicBezTo>
                    <a:pt x="1" y="7"/>
                    <a:pt x="3" y="2"/>
                    <a:pt x="1" y="8"/>
                  </a:cubicBezTo>
                  <a:cubicBezTo>
                    <a:pt x="1" y="9"/>
                    <a:pt x="0" y="11"/>
                    <a:pt x="0" y="11"/>
                  </a:cubicBezTo>
                  <a:lnTo>
                    <a:pt x="11" y="19"/>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0" name="Freeform 2616"/>
            <p:cNvSpPr/>
            <p:nvPr/>
          </p:nvSpPr>
          <p:spPr bwMode="auto">
            <a:xfrm>
              <a:off x="860425" y="419100"/>
              <a:ext cx="168275" cy="119063"/>
            </a:xfrm>
            <a:custGeom>
              <a:avLst/>
              <a:gdLst>
                <a:gd name="T0" fmla="*/ 45 w 45"/>
                <a:gd name="T1" fmla="*/ 18 h 32"/>
                <a:gd name="T2" fmla="*/ 39 w 45"/>
                <a:gd name="T3" fmla="*/ 0 h 32"/>
                <a:gd name="T4" fmla="*/ 21 w 45"/>
                <a:gd name="T5" fmla="*/ 3 h 32"/>
                <a:gd name="T6" fmla="*/ 16 w 45"/>
                <a:gd name="T7" fmla="*/ 9 h 32"/>
                <a:gd name="T8" fmla="*/ 5 w 45"/>
                <a:gd name="T9" fmla="*/ 13 h 32"/>
                <a:gd name="T10" fmla="*/ 1 w 45"/>
                <a:gd name="T11" fmla="*/ 25 h 32"/>
                <a:gd name="T12" fmla="*/ 14 w 45"/>
                <a:gd name="T13" fmla="*/ 31 h 32"/>
                <a:gd name="T14" fmla="*/ 30 w 45"/>
                <a:gd name="T15" fmla="*/ 28 h 32"/>
                <a:gd name="T16" fmla="*/ 37 w 45"/>
                <a:gd name="T17" fmla="*/ 21 h 32"/>
                <a:gd name="T18" fmla="*/ 45 w 45"/>
                <a:gd name="T19" fmla="*/ 1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32">
                  <a:moveTo>
                    <a:pt x="45" y="18"/>
                  </a:moveTo>
                  <a:cubicBezTo>
                    <a:pt x="39" y="0"/>
                    <a:pt x="39" y="0"/>
                    <a:pt x="39" y="0"/>
                  </a:cubicBezTo>
                  <a:cubicBezTo>
                    <a:pt x="35" y="5"/>
                    <a:pt x="27" y="5"/>
                    <a:pt x="21" y="3"/>
                  </a:cubicBezTo>
                  <a:cubicBezTo>
                    <a:pt x="17" y="1"/>
                    <a:pt x="20" y="1"/>
                    <a:pt x="16" y="9"/>
                  </a:cubicBezTo>
                  <a:cubicBezTo>
                    <a:pt x="14" y="13"/>
                    <a:pt x="6" y="15"/>
                    <a:pt x="5" y="13"/>
                  </a:cubicBezTo>
                  <a:cubicBezTo>
                    <a:pt x="8" y="22"/>
                    <a:pt x="0" y="25"/>
                    <a:pt x="1" y="25"/>
                  </a:cubicBezTo>
                  <a:cubicBezTo>
                    <a:pt x="8" y="24"/>
                    <a:pt x="14" y="32"/>
                    <a:pt x="14" y="31"/>
                  </a:cubicBezTo>
                  <a:cubicBezTo>
                    <a:pt x="14" y="22"/>
                    <a:pt x="25" y="25"/>
                    <a:pt x="30" y="28"/>
                  </a:cubicBezTo>
                  <a:cubicBezTo>
                    <a:pt x="30" y="28"/>
                    <a:pt x="36" y="22"/>
                    <a:pt x="37" y="21"/>
                  </a:cubicBezTo>
                  <a:cubicBezTo>
                    <a:pt x="40" y="20"/>
                    <a:pt x="42" y="19"/>
                    <a:pt x="45" y="18"/>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1" name="Freeform 2618"/>
            <p:cNvSpPr/>
            <p:nvPr/>
          </p:nvSpPr>
          <p:spPr bwMode="auto">
            <a:xfrm>
              <a:off x="879476" y="430213"/>
              <a:ext cx="134938" cy="96838"/>
            </a:xfrm>
            <a:custGeom>
              <a:avLst/>
              <a:gdLst>
                <a:gd name="T0" fmla="*/ 36 w 36"/>
                <a:gd name="T1" fmla="*/ 15 h 26"/>
                <a:gd name="T2" fmla="*/ 31 w 36"/>
                <a:gd name="T3" fmla="*/ 0 h 26"/>
                <a:gd name="T4" fmla="*/ 16 w 36"/>
                <a:gd name="T5" fmla="*/ 2 h 26"/>
                <a:gd name="T6" fmla="*/ 13 w 36"/>
                <a:gd name="T7" fmla="*/ 7 h 26"/>
                <a:gd name="T8" fmla="*/ 3 w 36"/>
                <a:gd name="T9" fmla="*/ 13 h 26"/>
                <a:gd name="T10" fmla="*/ 0 w 36"/>
                <a:gd name="T11" fmla="*/ 20 h 26"/>
                <a:gd name="T12" fmla="*/ 8 w 36"/>
                <a:gd name="T13" fmla="*/ 26 h 26"/>
                <a:gd name="T14" fmla="*/ 24 w 36"/>
                <a:gd name="T15" fmla="*/ 23 h 26"/>
                <a:gd name="T16" fmla="*/ 29 w 36"/>
                <a:gd name="T17" fmla="*/ 17 h 26"/>
                <a:gd name="T18" fmla="*/ 36 w 36"/>
                <a:gd name="T19" fmla="*/ 1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6">
                  <a:moveTo>
                    <a:pt x="36" y="15"/>
                  </a:moveTo>
                  <a:cubicBezTo>
                    <a:pt x="31" y="0"/>
                    <a:pt x="31" y="0"/>
                    <a:pt x="31" y="0"/>
                  </a:cubicBezTo>
                  <a:cubicBezTo>
                    <a:pt x="28" y="5"/>
                    <a:pt x="21" y="4"/>
                    <a:pt x="16" y="2"/>
                  </a:cubicBezTo>
                  <a:cubicBezTo>
                    <a:pt x="14" y="1"/>
                    <a:pt x="16" y="1"/>
                    <a:pt x="13" y="7"/>
                  </a:cubicBezTo>
                  <a:cubicBezTo>
                    <a:pt x="11" y="11"/>
                    <a:pt x="4" y="14"/>
                    <a:pt x="3" y="13"/>
                  </a:cubicBezTo>
                  <a:cubicBezTo>
                    <a:pt x="5" y="20"/>
                    <a:pt x="0" y="20"/>
                    <a:pt x="0" y="20"/>
                  </a:cubicBezTo>
                  <a:cubicBezTo>
                    <a:pt x="6" y="19"/>
                    <a:pt x="8" y="26"/>
                    <a:pt x="8" y="26"/>
                  </a:cubicBezTo>
                  <a:cubicBezTo>
                    <a:pt x="8" y="18"/>
                    <a:pt x="20" y="20"/>
                    <a:pt x="24" y="23"/>
                  </a:cubicBezTo>
                  <a:cubicBezTo>
                    <a:pt x="24" y="23"/>
                    <a:pt x="29" y="18"/>
                    <a:pt x="29" y="17"/>
                  </a:cubicBezTo>
                  <a:cubicBezTo>
                    <a:pt x="32" y="16"/>
                    <a:pt x="33" y="16"/>
                    <a:pt x="36" y="15"/>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2" name="Freeform 2619"/>
            <p:cNvSpPr/>
            <p:nvPr/>
          </p:nvSpPr>
          <p:spPr bwMode="auto">
            <a:xfrm>
              <a:off x="969963" y="490538"/>
              <a:ext cx="165100" cy="176213"/>
            </a:xfrm>
            <a:custGeom>
              <a:avLst/>
              <a:gdLst>
                <a:gd name="T0" fmla="*/ 3 w 44"/>
                <a:gd name="T1" fmla="*/ 13 h 47"/>
                <a:gd name="T2" fmla="*/ 9 w 44"/>
                <a:gd name="T3" fmla="*/ 11 h 47"/>
                <a:gd name="T4" fmla="*/ 16 w 44"/>
                <a:gd name="T5" fmla="*/ 22 h 47"/>
                <a:gd name="T6" fmla="*/ 14 w 44"/>
                <a:gd name="T7" fmla="*/ 27 h 47"/>
                <a:gd name="T8" fmla="*/ 26 w 44"/>
                <a:gd name="T9" fmla="*/ 40 h 47"/>
                <a:gd name="T10" fmla="*/ 37 w 44"/>
                <a:gd name="T11" fmla="*/ 46 h 47"/>
                <a:gd name="T12" fmla="*/ 39 w 44"/>
                <a:gd name="T13" fmla="*/ 38 h 47"/>
                <a:gd name="T14" fmla="*/ 38 w 44"/>
                <a:gd name="T15" fmla="*/ 27 h 47"/>
                <a:gd name="T16" fmla="*/ 38 w 44"/>
                <a:gd name="T17" fmla="*/ 14 h 47"/>
                <a:gd name="T18" fmla="*/ 32 w 44"/>
                <a:gd name="T19" fmla="*/ 4 h 47"/>
                <a:gd name="T20" fmla="*/ 11 w 44"/>
                <a:gd name="T21" fmla="*/ 0 h 47"/>
                <a:gd name="T22" fmla="*/ 0 w 44"/>
                <a:gd name="T23" fmla="*/ 10 h 47"/>
                <a:gd name="T24" fmla="*/ 3 w 44"/>
                <a:gd name="T25" fmla="*/ 1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47">
                  <a:moveTo>
                    <a:pt x="3" y="13"/>
                  </a:moveTo>
                  <a:cubicBezTo>
                    <a:pt x="9" y="11"/>
                    <a:pt x="9" y="11"/>
                    <a:pt x="9" y="11"/>
                  </a:cubicBezTo>
                  <a:cubicBezTo>
                    <a:pt x="16" y="8"/>
                    <a:pt x="18" y="15"/>
                    <a:pt x="16" y="22"/>
                  </a:cubicBezTo>
                  <a:cubicBezTo>
                    <a:pt x="16" y="23"/>
                    <a:pt x="15" y="26"/>
                    <a:pt x="14" y="27"/>
                  </a:cubicBezTo>
                  <a:cubicBezTo>
                    <a:pt x="14" y="29"/>
                    <a:pt x="25" y="27"/>
                    <a:pt x="26" y="40"/>
                  </a:cubicBezTo>
                  <a:cubicBezTo>
                    <a:pt x="27" y="45"/>
                    <a:pt x="30" y="37"/>
                    <a:pt x="37" y="46"/>
                  </a:cubicBezTo>
                  <a:cubicBezTo>
                    <a:pt x="38" y="47"/>
                    <a:pt x="38" y="41"/>
                    <a:pt x="39" y="38"/>
                  </a:cubicBezTo>
                  <a:cubicBezTo>
                    <a:pt x="44" y="26"/>
                    <a:pt x="44" y="37"/>
                    <a:pt x="38" y="27"/>
                  </a:cubicBezTo>
                  <a:cubicBezTo>
                    <a:pt x="34" y="20"/>
                    <a:pt x="44" y="16"/>
                    <a:pt x="38" y="14"/>
                  </a:cubicBezTo>
                  <a:cubicBezTo>
                    <a:pt x="34" y="12"/>
                    <a:pt x="33" y="8"/>
                    <a:pt x="32" y="4"/>
                  </a:cubicBezTo>
                  <a:cubicBezTo>
                    <a:pt x="11" y="0"/>
                    <a:pt x="11" y="0"/>
                    <a:pt x="11" y="0"/>
                  </a:cubicBezTo>
                  <a:cubicBezTo>
                    <a:pt x="0" y="10"/>
                    <a:pt x="0" y="10"/>
                    <a:pt x="0" y="10"/>
                  </a:cubicBezTo>
                  <a:lnTo>
                    <a:pt x="3" y="13"/>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3" name="Freeform 2620"/>
            <p:cNvSpPr/>
            <p:nvPr/>
          </p:nvSpPr>
          <p:spPr bwMode="auto">
            <a:xfrm>
              <a:off x="984251" y="501650"/>
              <a:ext cx="142875" cy="153988"/>
            </a:xfrm>
            <a:custGeom>
              <a:avLst/>
              <a:gdLst>
                <a:gd name="T0" fmla="*/ 2 w 38"/>
                <a:gd name="T1" fmla="*/ 11 h 41"/>
                <a:gd name="T2" fmla="*/ 7 w 38"/>
                <a:gd name="T3" fmla="*/ 9 h 41"/>
                <a:gd name="T4" fmla="*/ 14 w 38"/>
                <a:gd name="T5" fmla="*/ 19 h 41"/>
                <a:gd name="T6" fmla="*/ 12 w 38"/>
                <a:gd name="T7" fmla="*/ 23 h 41"/>
                <a:gd name="T8" fmla="*/ 24 w 38"/>
                <a:gd name="T9" fmla="*/ 36 h 41"/>
                <a:gd name="T10" fmla="*/ 32 w 38"/>
                <a:gd name="T11" fmla="*/ 40 h 41"/>
                <a:gd name="T12" fmla="*/ 34 w 38"/>
                <a:gd name="T13" fmla="*/ 34 h 41"/>
                <a:gd name="T14" fmla="*/ 31 w 38"/>
                <a:gd name="T15" fmla="*/ 24 h 41"/>
                <a:gd name="T16" fmla="*/ 32 w 38"/>
                <a:gd name="T17" fmla="*/ 12 h 41"/>
                <a:gd name="T18" fmla="*/ 27 w 38"/>
                <a:gd name="T19" fmla="*/ 3 h 41"/>
                <a:gd name="T20" fmla="*/ 10 w 38"/>
                <a:gd name="T21" fmla="*/ 0 h 41"/>
                <a:gd name="T22" fmla="*/ 0 w 38"/>
                <a:gd name="T23" fmla="*/ 9 h 41"/>
                <a:gd name="T24" fmla="*/ 2 w 38"/>
                <a:gd name="T25" fmla="*/ 1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41">
                  <a:moveTo>
                    <a:pt x="2" y="11"/>
                  </a:moveTo>
                  <a:cubicBezTo>
                    <a:pt x="7" y="9"/>
                    <a:pt x="7" y="9"/>
                    <a:pt x="7" y="9"/>
                  </a:cubicBezTo>
                  <a:cubicBezTo>
                    <a:pt x="14" y="7"/>
                    <a:pt x="15" y="13"/>
                    <a:pt x="14" y="19"/>
                  </a:cubicBezTo>
                  <a:cubicBezTo>
                    <a:pt x="13" y="20"/>
                    <a:pt x="13" y="22"/>
                    <a:pt x="12" y="23"/>
                  </a:cubicBezTo>
                  <a:cubicBezTo>
                    <a:pt x="12" y="25"/>
                    <a:pt x="23" y="24"/>
                    <a:pt x="24" y="36"/>
                  </a:cubicBezTo>
                  <a:cubicBezTo>
                    <a:pt x="24" y="40"/>
                    <a:pt x="26" y="32"/>
                    <a:pt x="32" y="40"/>
                  </a:cubicBezTo>
                  <a:cubicBezTo>
                    <a:pt x="33" y="41"/>
                    <a:pt x="33" y="37"/>
                    <a:pt x="34" y="34"/>
                  </a:cubicBezTo>
                  <a:cubicBezTo>
                    <a:pt x="38" y="25"/>
                    <a:pt x="37" y="33"/>
                    <a:pt x="31" y="24"/>
                  </a:cubicBezTo>
                  <a:cubicBezTo>
                    <a:pt x="28" y="19"/>
                    <a:pt x="37" y="14"/>
                    <a:pt x="32" y="12"/>
                  </a:cubicBezTo>
                  <a:cubicBezTo>
                    <a:pt x="29" y="10"/>
                    <a:pt x="28" y="7"/>
                    <a:pt x="27" y="3"/>
                  </a:cubicBezTo>
                  <a:cubicBezTo>
                    <a:pt x="10" y="0"/>
                    <a:pt x="10" y="0"/>
                    <a:pt x="10" y="0"/>
                  </a:cubicBezTo>
                  <a:cubicBezTo>
                    <a:pt x="0" y="9"/>
                    <a:pt x="0" y="9"/>
                    <a:pt x="0" y="9"/>
                  </a:cubicBezTo>
                  <a:lnTo>
                    <a:pt x="2" y="11"/>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4" name="Freeform 2621"/>
            <p:cNvSpPr/>
            <p:nvPr/>
          </p:nvSpPr>
          <p:spPr bwMode="auto">
            <a:xfrm>
              <a:off x="928688" y="490538"/>
              <a:ext cx="127000" cy="107950"/>
            </a:xfrm>
            <a:custGeom>
              <a:avLst/>
              <a:gdLst>
                <a:gd name="T0" fmla="*/ 14 w 34"/>
                <a:gd name="T1" fmla="*/ 0 h 29"/>
                <a:gd name="T2" fmla="*/ 9 w 34"/>
                <a:gd name="T3" fmla="*/ 6 h 29"/>
                <a:gd name="T4" fmla="*/ 7 w 34"/>
                <a:gd name="T5" fmla="*/ 20 h 29"/>
                <a:gd name="T6" fmla="*/ 9 w 34"/>
                <a:gd name="T7" fmla="*/ 26 h 29"/>
                <a:gd name="T8" fmla="*/ 18 w 34"/>
                <a:gd name="T9" fmla="*/ 25 h 29"/>
                <a:gd name="T10" fmla="*/ 26 w 34"/>
                <a:gd name="T11" fmla="*/ 18 h 29"/>
                <a:gd name="T12" fmla="*/ 29 w 34"/>
                <a:gd name="T13" fmla="*/ 10 h 29"/>
                <a:gd name="T14" fmla="*/ 31 w 34"/>
                <a:gd name="T15" fmla="*/ 4 h 29"/>
                <a:gd name="T16" fmla="*/ 30 w 34"/>
                <a:gd name="T17" fmla="*/ 0 h 29"/>
                <a:gd name="T18" fmla="*/ 14 w 34"/>
                <a:gd name="T1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9">
                  <a:moveTo>
                    <a:pt x="14" y="0"/>
                  </a:moveTo>
                  <a:cubicBezTo>
                    <a:pt x="9" y="6"/>
                    <a:pt x="9" y="6"/>
                    <a:pt x="9" y="6"/>
                  </a:cubicBezTo>
                  <a:cubicBezTo>
                    <a:pt x="15" y="22"/>
                    <a:pt x="0" y="16"/>
                    <a:pt x="7" y="20"/>
                  </a:cubicBezTo>
                  <a:cubicBezTo>
                    <a:pt x="11" y="23"/>
                    <a:pt x="4" y="29"/>
                    <a:pt x="9" y="26"/>
                  </a:cubicBezTo>
                  <a:cubicBezTo>
                    <a:pt x="11" y="25"/>
                    <a:pt x="16" y="23"/>
                    <a:pt x="18" y="25"/>
                  </a:cubicBezTo>
                  <a:cubicBezTo>
                    <a:pt x="18" y="24"/>
                    <a:pt x="18" y="19"/>
                    <a:pt x="26" y="18"/>
                  </a:cubicBezTo>
                  <a:cubicBezTo>
                    <a:pt x="30" y="17"/>
                    <a:pt x="25" y="18"/>
                    <a:pt x="29" y="10"/>
                  </a:cubicBezTo>
                  <a:cubicBezTo>
                    <a:pt x="32" y="6"/>
                    <a:pt x="34" y="11"/>
                    <a:pt x="31" y="4"/>
                  </a:cubicBezTo>
                  <a:cubicBezTo>
                    <a:pt x="30" y="3"/>
                    <a:pt x="30" y="1"/>
                    <a:pt x="30" y="0"/>
                  </a:cubicBezTo>
                  <a:lnTo>
                    <a:pt x="14"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5" name="Freeform 2622"/>
            <p:cNvSpPr/>
            <p:nvPr/>
          </p:nvSpPr>
          <p:spPr bwMode="auto">
            <a:xfrm>
              <a:off x="954088" y="496888"/>
              <a:ext cx="87313" cy="82550"/>
            </a:xfrm>
            <a:custGeom>
              <a:avLst/>
              <a:gdLst>
                <a:gd name="T0" fmla="*/ 10 w 23"/>
                <a:gd name="T1" fmla="*/ 1 h 22"/>
                <a:gd name="T2" fmla="*/ 6 w 23"/>
                <a:gd name="T3" fmla="*/ 5 h 22"/>
                <a:gd name="T4" fmla="*/ 4 w 23"/>
                <a:gd name="T5" fmla="*/ 15 h 22"/>
                <a:gd name="T6" fmla="*/ 6 w 23"/>
                <a:gd name="T7" fmla="*/ 20 h 22"/>
                <a:gd name="T8" fmla="*/ 12 w 23"/>
                <a:gd name="T9" fmla="*/ 18 h 22"/>
                <a:gd name="T10" fmla="*/ 17 w 23"/>
                <a:gd name="T11" fmla="*/ 13 h 22"/>
                <a:gd name="T12" fmla="*/ 20 w 23"/>
                <a:gd name="T13" fmla="*/ 8 h 22"/>
                <a:gd name="T14" fmla="*/ 21 w 23"/>
                <a:gd name="T15" fmla="*/ 3 h 22"/>
                <a:gd name="T16" fmla="*/ 21 w 23"/>
                <a:gd name="T17" fmla="*/ 0 h 22"/>
                <a:gd name="T18" fmla="*/ 10 w 23"/>
                <a:gd name="T19" fmla="*/ 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2">
                  <a:moveTo>
                    <a:pt x="10" y="1"/>
                  </a:moveTo>
                  <a:cubicBezTo>
                    <a:pt x="6" y="5"/>
                    <a:pt x="6" y="5"/>
                    <a:pt x="6" y="5"/>
                  </a:cubicBezTo>
                  <a:cubicBezTo>
                    <a:pt x="10" y="16"/>
                    <a:pt x="0" y="12"/>
                    <a:pt x="4" y="15"/>
                  </a:cubicBezTo>
                  <a:cubicBezTo>
                    <a:pt x="7" y="17"/>
                    <a:pt x="2" y="22"/>
                    <a:pt x="6" y="20"/>
                  </a:cubicBezTo>
                  <a:cubicBezTo>
                    <a:pt x="7" y="19"/>
                    <a:pt x="11" y="17"/>
                    <a:pt x="12" y="18"/>
                  </a:cubicBezTo>
                  <a:cubicBezTo>
                    <a:pt x="12" y="17"/>
                    <a:pt x="12" y="14"/>
                    <a:pt x="17" y="13"/>
                  </a:cubicBezTo>
                  <a:cubicBezTo>
                    <a:pt x="20" y="13"/>
                    <a:pt x="17" y="13"/>
                    <a:pt x="20" y="8"/>
                  </a:cubicBezTo>
                  <a:cubicBezTo>
                    <a:pt x="22" y="4"/>
                    <a:pt x="23" y="8"/>
                    <a:pt x="21" y="3"/>
                  </a:cubicBezTo>
                  <a:cubicBezTo>
                    <a:pt x="21" y="2"/>
                    <a:pt x="21" y="1"/>
                    <a:pt x="21" y="0"/>
                  </a:cubicBezTo>
                  <a:lnTo>
                    <a:pt x="10" y="1"/>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6" name="Freeform 2623"/>
            <p:cNvSpPr/>
            <p:nvPr/>
          </p:nvSpPr>
          <p:spPr bwMode="auto">
            <a:xfrm>
              <a:off x="1089026" y="460375"/>
              <a:ext cx="134938" cy="209550"/>
            </a:xfrm>
            <a:custGeom>
              <a:avLst/>
              <a:gdLst>
                <a:gd name="T0" fmla="*/ 36 w 36"/>
                <a:gd name="T1" fmla="*/ 8 h 56"/>
                <a:gd name="T2" fmla="*/ 15 w 36"/>
                <a:gd name="T3" fmla="*/ 0 h 56"/>
                <a:gd name="T4" fmla="*/ 4 w 36"/>
                <a:gd name="T5" fmla="*/ 20 h 56"/>
                <a:gd name="T6" fmla="*/ 6 w 36"/>
                <a:gd name="T7" fmla="*/ 29 h 56"/>
                <a:gd name="T8" fmla="*/ 2 w 36"/>
                <a:gd name="T9" fmla="*/ 42 h 56"/>
                <a:gd name="T10" fmla="*/ 10 w 36"/>
                <a:gd name="T11" fmla="*/ 55 h 56"/>
                <a:gd name="T12" fmla="*/ 26 w 36"/>
                <a:gd name="T13" fmla="*/ 47 h 56"/>
                <a:gd name="T14" fmla="*/ 35 w 36"/>
                <a:gd name="T15" fmla="*/ 30 h 56"/>
                <a:gd name="T16" fmla="*/ 33 w 36"/>
                <a:gd name="T17" fmla="*/ 18 h 56"/>
                <a:gd name="T18" fmla="*/ 36 w 36"/>
                <a:gd name="T19" fmla="*/ 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6">
                  <a:moveTo>
                    <a:pt x="36" y="8"/>
                  </a:moveTo>
                  <a:cubicBezTo>
                    <a:pt x="15" y="0"/>
                    <a:pt x="15" y="0"/>
                    <a:pt x="15" y="0"/>
                  </a:cubicBezTo>
                  <a:cubicBezTo>
                    <a:pt x="17" y="8"/>
                    <a:pt x="10" y="16"/>
                    <a:pt x="4" y="20"/>
                  </a:cubicBezTo>
                  <a:cubicBezTo>
                    <a:pt x="0" y="22"/>
                    <a:pt x="1" y="19"/>
                    <a:pt x="6" y="29"/>
                  </a:cubicBezTo>
                  <a:cubicBezTo>
                    <a:pt x="9" y="34"/>
                    <a:pt x="5" y="42"/>
                    <a:pt x="2" y="42"/>
                  </a:cubicBezTo>
                  <a:cubicBezTo>
                    <a:pt x="12" y="46"/>
                    <a:pt x="10" y="56"/>
                    <a:pt x="10" y="55"/>
                  </a:cubicBezTo>
                  <a:cubicBezTo>
                    <a:pt x="14" y="47"/>
                    <a:pt x="26" y="47"/>
                    <a:pt x="26" y="47"/>
                  </a:cubicBezTo>
                  <a:cubicBezTo>
                    <a:pt x="17" y="41"/>
                    <a:pt x="28" y="32"/>
                    <a:pt x="35" y="30"/>
                  </a:cubicBezTo>
                  <a:cubicBezTo>
                    <a:pt x="35" y="30"/>
                    <a:pt x="33" y="20"/>
                    <a:pt x="33" y="18"/>
                  </a:cubicBezTo>
                  <a:cubicBezTo>
                    <a:pt x="34" y="14"/>
                    <a:pt x="35" y="12"/>
                    <a:pt x="36" y="8"/>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7" name="Freeform 2624"/>
            <p:cNvSpPr/>
            <p:nvPr/>
          </p:nvSpPr>
          <p:spPr bwMode="auto">
            <a:xfrm>
              <a:off x="1104901" y="479425"/>
              <a:ext cx="107950" cy="168275"/>
            </a:xfrm>
            <a:custGeom>
              <a:avLst/>
              <a:gdLst>
                <a:gd name="T0" fmla="*/ 29 w 29"/>
                <a:gd name="T1" fmla="*/ 7 h 45"/>
                <a:gd name="T2" fmla="*/ 12 w 29"/>
                <a:gd name="T3" fmla="*/ 0 h 45"/>
                <a:gd name="T4" fmla="*/ 3 w 29"/>
                <a:gd name="T5" fmla="*/ 16 h 45"/>
                <a:gd name="T6" fmla="*/ 5 w 29"/>
                <a:gd name="T7" fmla="*/ 23 h 45"/>
                <a:gd name="T8" fmla="*/ 3 w 29"/>
                <a:gd name="T9" fmla="*/ 37 h 45"/>
                <a:gd name="T10" fmla="*/ 8 w 29"/>
                <a:gd name="T11" fmla="*/ 45 h 45"/>
                <a:gd name="T12" fmla="*/ 18 w 29"/>
                <a:gd name="T13" fmla="*/ 41 h 45"/>
                <a:gd name="T14" fmla="*/ 28 w 29"/>
                <a:gd name="T15" fmla="*/ 24 h 45"/>
                <a:gd name="T16" fmla="*/ 27 w 29"/>
                <a:gd name="T17" fmla="*/ 15 h 45"/>
                <a:gd name="T18" fmla="*/ 29 w 29"/>
                <a:gd name="T19" fmla="*/ 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5">
                  <a:moveTo>
                    <a:pt x="29" y="7"/>
                  </a:moveTo>
                  <a:cubicBezTo>
                    <a:pt x="12" y="0"/>
                    <a:pt x="12" y="0"/>
                    <a:pt x="12" y="0"/>
                  </a:cubicBezTo>
                  <a:cubicBezTo>
                    <a:pt x="13" y="7"/>
                    <a:pt x="8" y="13"/>
                    <a:pt x="3" y="16"/>
                  </a:cubicBezTo>
                  <a:cubicBezTo>
                    <a:pt x="0" y="18"/>
                    <a:pt x="1" y="16"/>
                    <a:pt x="5" y="23"/>
                  </a:cubicBezTo>
                  <a:cubicBezTo>
                    <a:pt x="7" y="27"/>
                    <a:pt x="5" y="37"/>
                    <a:pt x="3" y="37"/>
                  </a:cubicBezTo>
                  <a:cubicBezTo>
                    <a:pt x="11" y="40"/>
                    <a:pt x="8" y="45"/>
                    <a:pt x="8" y="45"/>
                  </a:cubicBezTo>
                  <a:cubicBezTo>
                    <a:pt x="11" y="38"/>
                    <a:pt x="19" y="41"/>
                    <a:pt x="18" y="41"/>
                  </a:cubicBezTo>
                  <a:cubicBezTo>
                    <a:pt x="12" y="36"/>
                    <a:pt x="22" y="26"/>
                    <a:pt x="28" y="24"/>
                  </a:cubicBezTo>
                  <a:cubicBezTo>
                    <a:pt x="28" y="24"/>
                    <a:pt x="27" y="16"/>
                    <a:pt x="27" y="15"/>
                  </a:cubicBezTo>
                  <a:cubicBezTo>
                    <a:pt x="27" y="12"/>
                    <a:pt x="28" y="10"/>
                    <a:pt x="29" y="7"/>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8" name="Freeform 2625"/>
            <p:cNvSpPr/>
            <p:nvPr/>
          </p:nvSpPr>
          <p:spPr bwMode="auto">
            <a:xfrm>
              <a:off x="1182688" y="474663"/>
              <a:ext cx="244475" cy="139700"/>
            </a:xfrm>
            <a:custGeom>
              <a:avLst/>
              <a:gdLst>
                <a:gd name="T0" fmla="*/ 6 w 65"/>
                <a:gd name="T1" fmla="*/ 36 h 37"/>
                <a:gd name="T2" fmla="*/ 9 w 65"/>
                <a:gd name="T3" fmla="*/ 29 h 37"/>
                <a:gd name="T4" fmla="*/ 25 w 65"/>
                <a:gd name="T5" fmla="*/ 30 h 37"/>
                <a:gd name="T6" fmla="*/ 28 w 65"/>
                <a:gd name="T7" fmla="*/ 35 h 37"/>
                <a:gd name="T8" fmla="*/ 49 w 65"/>
                <a:gd name="T9" fmla="*/ 34 h 37"/>
                <a:gd name="T10" fmla="*/ 63 w 65"/>
                <a:gd name="T11" fmla="*/ 28 h 37"/>
                <a:gd name="T12" fmla="*/ 56 w 65"/>
                <a:gd name="T13" fmla="*/ 20 h 37"/>
                <a:gd name="T14" fmla="*/ 45 w 65"/>
                <a:gd name="T15" fmla="*/ 13 h 37"/>
                <a:gd name="T16" fmla="*/ 33 w 65"/>
                <a:gd name="T17" fmla="*/ 3 h 37"/>
                <a:gd name="T18" fmla="*/ 18 w 65"/>
                <a:gd name="T19" fmla="*/ 2 h 37"/>
                <a:gd name="T20" fmla="*/ 0 w 65"/>
                <a:gd name="T21" fmla="*/ 18 h 37"/>
                <a:gd name="T22" fmla="*/ 2 w 65"/>
                <a:gd name="T23" fmla="*/ 36 h 37"/>
                <a:gd name="T24" fmla="*/ 6 w 65"/>
                <a:gd name="T25" fmla="*/ 3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37">
                  <a:moveTo>
                    <a:pt x="6" y="36"/>
                  </a:moveTo>
                  <a:cubicBezTo>
                    <a:pt x="9" y="29"/>
                    <a:pt x="9" y="29"/>
                    <a:pt x="9" y="29"/>
                  </a:cubicBezTo>
                  <a:cubicBezTo>
                    <a:pt x="11" y="19"/>
                    <a:pt x="20" y="23"/>
                    <a:pt x="25" y="30"/>
                  </a:cubicBezTo>
                  <a:cubicBezTo>
                    <a:pt x="25" y="31"/>
                    <a:pt x="28" y="34"/>
                    <a:pt x="28" y="35"/>
                  </a:cubicBezTo>
                  <a:cubicBezTo>
                    <a:pt x="30" y="37"/>
                    <a:pt x="35" y="25"/>
                    <a:pt x="49" y="34"/>
                  </a:cubicBezTo>
                  <a:cubicBezTo>
                    <a:pt x="54" y="37"/>
                    <a:pt x="49" y="28"/>
                    <a:pt x="63" y="28"/>
                  </a:cubicBezTo>
                  <a:cubicBezTo>
                    <a:pt x="65" y="28"/>
                    <a:pt x="59" y="24"/>
                    <a:pt x="56" y="20"/>
                  </a:cubicBezTo>
                  <a:cubicBezTo>
                    <a:pt x="49" y="7"/>
                    <a:pt x="59" y="15"/>
                    <a:pt x="45" y="13"/>
                  </a:cubicBezTo>
                  <a:cubicBezTo>
                    <a:pt x="36" y="12"/>
                    <a:pt x="39" y="0"/>
                    <a:pt x="33" y="3"/>
                  </a:cubicBezTo>
                  <a:cubicBezTo>
                    <a:pt x="28" y="6"/>
                    <a:pt x="23" y="3"/>
                    <a:pt x="18" y="2"/>
                  </a:cubicBezTo>
                  <a:cubicBezTo>
                    <a:pt x="0" y="18"/>
                    <a:pt x="0" y="18"/>
                    <a:pt x="0" y="18"/>
                  </a:cubicBezTo>
                  <a:cubicBezTo>
                    <a:pt x="2" y="36"/>
                    <a:pt x="2" y="36"/>
                    <a:pt x="2" y="36"/>
                  </a:cubicBezTo>
                  <a:lnTo>
                    <a:pt x="6" y="36"/>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9" name="Freeform 2626"/>
            <p:cNvSpPr/>
            <p:nvPr/>
          </p:nvSpPr>
          <p:spPr bwMode="auto">
            <a:xfrm>
              <a:off x="1198563" y="485775"/>
              <a:ext cx="214313" cy="117475"/>
            </a:xfrm>
            <a:custGeom>
              <a:avLst/>
              <a:gdLst>
                <a:gd name="T0" fmla="*/ 6 w 57"/>
                <a:gd name="T1" fmla="*/ 30 h 31"/>
                <a:gd name="T2" fmla="*/ 8 w 57"/>
                <a:gd name="T3" fmla="*/ 24 h 31"/>
                <a:gd name="T4" fmla="*/ 21 w 57"/>
                <a:gd name="T5" fmla="*/ 25 h 31"/>
                <a:gd name="T6" fmla="*/ 24 w 57"/>
                <a:gd name="T7" fmla="*/ 30 h 31"/>
                <a:gd name="T8" fmla="*/ 45 w 57"/>
                <a:gd name="T9" fmla="*/ 28 h 31"/>
                <a:gd name="T10" fmla="*/ 55 w 57"/>
                <a:gd name="T11" fmla="*/ 24 h 31"/>
                <a:gd name="T12" fmla="*/ 51 w 57"/>
                <a:gd name="T13" fmla="*/ 18 h 31"/>
                <a:gd name="T14" fmla="*/ 39 w 57"/>
                <a:gd name="T15" fmla="*/ 12 h 31"/>
                <a:gd name="T16" fmla="*/ 28 w 57"/>
                <a:gd name="T17" fmla="*/ 2 h 31"/>
                <a:gd name="T18" fmla="*/ 16 w 57"/>
                <a:gd name="T19" fmla="*/ 1 h 31"/>
                <a:gd name="T20" fmla="*/ 0 w 57"/>
                <a:gd name="T21" fmla="*/ 15 h 31"/>
                <a:gd name="T22" fmla="*/ 2 w 57"/>
                <a:gd name="T23" fmla="*/ 31 h 31"/>
                <a:gd name="T24" fmla="*/ 6 w 57"/>
                <a:gd name="T2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31">
                  <a:moveTo>
                    <a:pt x="6" y="30"/>
                  </a:moveTo>
                  <a:cubicBezTo>
                    <a:pt x="8" y="24"/>
                    <a:pt x="8" y="24"/>
                    <a:pt x="8" y="24"/>
                  </a:cubicBezTo>
                  <a:cubicBezTo>
                    <a:pt x="10" y="16"/>
                    <a:pt x="17" y="20"/>
                    <a:pt x="21" y="25"/>
                  </a:cubicBezTo>
                  <a:cubicBezTo>
                    <a:pt x="22" y="26"/>
                    <a:pt x="24" y="29"/>
                    <a:pt x="24" y="30"/>
                  </a:cubicBezTo>
                  <a:cubicBezTo>
                    <a:pt x="26" y="31"/>
                    <a:pt x="33" y="21"/>
                    <a:pt x="45" y="28"/>
                  </a:cubicBezTo>
                  <a:cubicBezTo>
                    <a:pt x="50" y="31"/>
                    <a:pt x="43" y="24"/>
                    <a:pt x="55" y="24"/>
                  </a:cubicBezTo>
                  <a:cubicBezTo>
                    <a:pt x="57" y="24"/>
                    <a:pt x="53" y="21"/>
                    <a:pt x="51" y="18"/>
                  </a:cubicBezTo>
                  <a:cubicBezTo>
                    <a:pt x="45" y="7"/>
                    <a:pt x="51" y="14"/>
                    <a:pt x="39" y="12"/>
                  </a:cubicBezTo>
                  <a:cubicBezTo>
                    <a:pt x="32" y="11"/>
                    <a:pt x="34" y="0"/>
                    <a:pt x="28" y="2"/>
                  </a:cubicBezTo>
                  <a:cubicBezTo>
                    <a:pt x="24" y="5"/>
                    <a:pt x="20" y="3"/>
                    <a:pt x="16" y="1"/>
                  </a:cubicBezTo>
                  <a:cubicBezTo>
                    <a:pt x="0" y="15"/>
                    <a:pt x="0" y="15"/>
                    <a:pt x="0" y="15"/>
                  </a:cubicBezTo>
                  <a:cubicBezTo>
                    <a:pt x="2" y="31"/>
                    <a:pt x="2" y="31"/>
                    <a:pt x="2" y="31"/>
                  </a:cubicBezTo>
                  <a:lnTo>
                    <a:pt x="6" y="30"/>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0" name="Freeform 2627"/>
            <p:cNvSpPr/>
            <p:nvPr/>
          </p:nvSpPr>
          <p:spPr bwMode="auto">
            <a:xfrm>
              <a:off x="1160463" y="520700"/>
              <a:ext cx="104775" cy="168275"/>
            </a:xfrm>
            <a:custGeom>
              <a:avLst/>
              <a:gdLst>
                <a:gd name="T0" fmla="*/ 0 w 28"/>
                <a:gd name="T1" fmla="*/ 14 h 45"/>
                <a:gd name="T2" fmla="*/ 2 w 28"/>
                <a:gd name="T3" fmla="*/ 23 h 45"/>
                <a:gd name="T4" fmla="*/ 14 w 28"/>
                <a:gd name="T5" fmla="*/ 35 h 45"/>
                <a:gd name="T6" fmla="*/ 21 w 28"/>
                <a:gd name="T7" fmla="*/ 38 h 45"/>
                <a:gd name="T8" fmla="*/ 26 w 28"/>
                <a:gd name="T9" fmla="*/ 29 h 45"/>
                <a:gd name="T10" fmla="*/ 25 w 28"/>
                <a:gd name="T11" fmla="*/ 16 h 45"/>
                <a:gd name="T12" fmla="*/ 21 w 28"/>
                <a:gd name="T13" fmla="*/ 8 h 45"/>
                <a:gd name="T14" fmla="*/ 16 w 28"/>
                <a:gd name="T15" fmla="*/ 1 h 45"/>
                <a:gd name="T16" fmla="*/ 12 w 28"/>
                <a:gd name="T17" fmla="*/ 0 h 45"/>
                <a:gd name="T18" fmla="*/ 0 w 28"/>
                <a:gd name="T19" fmla="*/ 1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5">
                  <a:moveTo>
                    <a:pt x="0" y="14"/>
                  </a:moveTo>
                  <a:cubicBezTo>
                    <a:pt x="2" y="23"/>
                    <a:pt x="2" y="23"/>
                    <a:pt x="2" y="23"/>
                  </a:cubicBezTo>
                  <a:cubicBezTo>
                    <a:pt x="21" y="29"/>
                    <a:pt x="4" y="38"/>
                    <a:pt x="14" y="35"/>
                  </a:cubicBezTo>
                  <a:cubicBezTo>
                    <a:pt x="19" y="34"/>
                    <a:pt x="21" y="45"/>
                    <a:pt x="21" y="38"/>
                  </a:cubicBezTo>
                  <a:cubicBezTo>
                    <a:pt x="21" y="36"/>
                    <a:pt x="24" y="29"/>
                    <a:pt x="26" y="29"/>
                  </a:cubicBezTo>
                  <a:cubicBezTo>
                    <a:pt x="25" y="27"/>
                    <a:pt x="21" y="24"/>
                    <a:pt x="25" y="16"/>
                  </a:cubicBezTo>
                  <a:cubicBezTo>
                    <a:pt x="28" y="12"/>
                    <a:pt x="25" y="16"/>
                    <a:pt x="21" y="8"/>
                  </a:cubicBezTo>
                  <a:cubicBezTo>
                    <a:pt x="18" y="2"/>
                    <a:pt x="25" y="3"/>
                    <a:pt x="16" y="1"/>
                  </a:cubicBezTo>
                  <a:cubicBezTo>
                    <a:pt x="15" y="1"/>
                    <a:pt x="12" y="0"/>
                    <a:pt x="12" y="0"/>
                  </a:cubicBezTo>
                  <a:lnTo>
                    <a:pt x="0" y="14"/>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1" name="Freeform 2628"/>
            <p:cNvSpPr/>
            <p:nvPr/>
          </p:nvSpPr>
          <p:spPr bwMode="auto">
            <a:xfrm>
              <a:off x="1179513" y="531813"/>
              <a:ext cx="68263" cy="123825"/>
            </a:xfrm>
            <a:custGeom>
              <a:avLst/>
              <a:gdLst>
                <a:gd name="T0" fmla="*/ 0 w 18"/>
                <a:gd name="T1" fmla="*/ 10 h 33"/>
                <a:gd name="T2" fmla="*/ 1 w 18"/>
                <a:gd name="T3" fmla="*/ 17 h 33"/>
                <a:gd name="T4" fmla="*/ 9 w 18"/>
                <a:gd name="T5" fmla="*/ 26 h 33"/>
                <a:gd name="T6" fmla="*/ 14 w 18"/>
                <a:gd name="T7" fmla="*/ 28 h 33"/>
                <a:gd name="T8" fmla="*/ 18 w 18"/>
                <a:gd name="T9" fmla="*/ 22 h 33"/>
                <a:gd name="T10" fmla="*/ 17 w 18"/>
                <a:gd name="T11" fmla="*/ 12 h 33"/>
                <a:gd name="T12" fmla="*/ 14 w 18"/>
                <a:gd name="T13" fmla="*/ 6 h 33"/>
                <a:gd name="T14" fmla="*/ 10 w 18"/>
                <a:gd name="T15" fmla="*/ 1 h 33"/>
                <a:gd name="T16" fmla="*/ 8 w 18"/>
                <a:gd name="T17" fmla="*/ 0 h 33"/>
                <a:gd name="T18" fmla="*/ 0 w 18"/>
                <a:gd name="T19"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3">
                  <a:moveTo>
                    <a:pt x="0" y="10"/>
                  </a:moveTo>
                  <a:cubicBezTo>
                    <a:pt x="1" y="17"/>
                    <a:pt x="1" y="17"/>
                    <a:pt x="1" y="17"/>
                  </a:cubicBezTo>
                  <a:cubicBezTo>
                    <a:pt x="14" y="22"/>
                    <a:pt x="3" y="29"/>
                    <a:pt x="9" y="26"/>
                  </a:cubicBezTo>
                  <a:cubicBezTo>
                    <a:pt x="13" y="25"/>
                    <a:pt x="14" y="33"/>
                    <a:pt x="14" y="28"/>
                  </a:cubicBezTo>
                  <a:cubicBezTo>
                    <a:pt x="14" y="27"/>
                    <a:pt x="16" y="22"/>
                    <a:pt x="18" y="22"/>
                  </a:cubicBezTo>
                  <a:cubicBezTo>
                    <a:pt x="17" y="21"/>
                    <a:pt x="14" y="18"/>
                    <a:pt x="17" y="12"/>
                  </a:cubicBezTo>
                  <a:cubicBezTo>
                    <a:pt x="18" y="9"/>
                    <a:pt x="16" y="12"/>
                    <a:pt x="14" y="6"/>
                  </a:cubicBezTo>
                  <a:cubicBezTo>
                    <a:pt x="12" y="1"/>
                    <a:pt x="16" y="3"/>
                    <a:pt x="10" y="1"/>
                  </a:cubicBezTo>
                  <a:cubicBezTo>
                    <a:pt x="10" y="1"/>
                    <a:pt x="8" y="0"/>
                    <a:pt x="8" y="0"/>
                  </a:cubicBezTo>
                  <a:lnTo>
                    <a:pt x="0" y="10"/>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2" name="Freeform 2629"/>
            <p:cNvSpPr/>
            <p:nvPr/>
          </p:nvSpPr>
          <p:spPr bwMode="auto">
            <a:xfrm>
              <a:off x="1141413" y="231775"/>
              <a:ext cx="142875" cy="157163"/>
            </a:xfrm>
            <a:custGeom>
              <a:avLst/>
              <a:gdLst>
                <a:gd name="T0" fmla="*/ 0 w 38"/>
                <a:gd name="T1" fmla="*/ 28 h 42"/>
                <a:gd name="T2" fmla="*/ 14 w 38"/>
                <a:gd name="T3" fmla="*/ 42 h 42"/>
                <a:gd name="T4" fmla="*/ 29 w 38"/>
                <a:gd name="T5" fmla="*/ 30 h 42"/>
                <a:gd name="T6" fmla="*/ 30 w 38"/>
                <a:gd name="T7" fmla="*/ 22 h 42"/>
                <a:gd name="T8" fmla="*/ 38 w 38"/>
                <a:gd name="T9" fmla="*/ 13 h 42"/>
                <a:gd name="T10" fmla="*/ 37 w 38"/>
                <a:gd name="T11" fmla="*/ 0 h 42"/>
                <a:gd name="T12" fmla="*/ 21 w 38"/>
                <a:gd name="T13" fmla="*/ 1 h 42"/>
                <a:gd name="T14" fmla="*/ 8 w 38"/>
                <a:gd name="T15" fmla="*/ 12 h 42"/>
                <a:gd name="T16" fmla="*/ 6 w 38"/>
                <a:gd name="T17" fmla="*/ 21 h 42"/>
                <a:gd name="T18" fmla="*/ 0 w 38"/>
                <a:gd name="T19" fmla="*/ 2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42">
                  <a:moveTo>
                    <a:pt x="0" y="28"/>
                  </a:moveTo>
                  <a:cubicBezTo>
                    <a:pt x="14" y="42"/>
                    <a:pt x="14" y="42"/>
                    <a:pt x="14" y="42"/>
                  </a:cubicBezTo>
                  <a:cubicBezTo>
                    <a:pt x="15" y="35"/>
                    <a:pt x="23" y="31"/>
                    <a:pt x="29" y="30"/>
                  </a:cubicBezTo>
                  <a:cubicBezTo>
                    <a:pt x="33" y="30"/>
                    <a:pt x="31" y="32"/>
                    <a:pt x="30" y="22"/>
                  </a:cubicBezTo>
                  <a:cubicBezTo>
                    <a:pt x="30" y="18"/>
                    <a:pt x="36" y="12"/>
                    <a:pt x="38" y="13"/>
                  </a:cubicBezTo>
                  <a:cubicBezTo>
                    <a:pt x="31" y="7"/>
                    <a:pt x="37" y="0"/>
                    <a:pt x="37" y="0"/>
                  </a:cubicBezTo>
                  <a:cubicBezTo>
                    <a:pt x="30" y="5"/>
                    <a:pt x="21" y="1"/>
                    <a:pt x="21" y="1"/>
                  </a:cubicBezTo>
                  <a:cubicBezTo>
                    <a:pt x="26" y="9"/>
                    <a:pt x="15" y="12"/>
                    <a:pt x="8" y="12"/>
                  </a:cubicBezTo>
                  <a:cubicBezTo>
                    <a:pt x="8" y="12"/>
                    <a:pt x="6" y="20"/>
                    <a:pt x="6" y="21"/>
                  </a:cubicBezTo>
                  <a:cubicBezTo>
                    <a:pt x="4" y="24"/>
                    <a:pt x="2" y="26"/>
                    <a:pt x="0" y="28"/>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3" name="Freeform 2630"/>
            <p:cNvSpPr/>
            <p:nvPr/>
          </p:nvSpPr>
          <p:spPr bwMode="auto">
            <a:xfrm>
              <a:off x="1157288" y="242888"/>
              <a:ext cx="115888" cy="130175"/>
            </a:xfrm>
            <a:custGeom>
              <a:avLst/>
              <a:gdLst>
                <a:gd name="T0" fmla="*/ 0 w 31"/>
                <a:gd name="T1" fmla="*/ 24 h 35"/>
                <a:gd name="T2" fmla="*/ 11 w 31"/>
                <a:gd name="T3" fmla="*/ 35 h 35"/>
                <a:gd name="T4" fmla="*/ 23 w 31"/>
                <a:gd name="T5" fmla="*/ 25 h 35"/>
                <a:gd name="T6" fmla="*/ 24 w 31"/>
                <a:gd name="T7" fmla="*/ 19 h 35"/>
                <a:gd name="T8" fmla="*/ 31 w 31"/>
                <a:gd name="T9" fmla="*/ 9 h 35"/>
                <a:gd name="T10" fmla="*/ 29 w 31"/>
                <a:gd name="T11" fmla="*/ 1 h 35"/>
                <a:gd name="T12" fmla="*/ 20 w 31"/>
                <a:gd name="T13" fmla="*/ 0 h 35"/>
                <a:gd name="T14" fmla="*/ 6 w 31"/>
                <a:gd name="T15" fmla="*/ 10 h 35"/>
                <a:gd name="T16" fmla="*/ 4 w 31"/>
                <a:gd name="T17" fmla="*/ 18 h 35"/>
                <a:gd name="T18" fmla="*/ 0 w 31"/>
                <a:gd name="T19"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5">
                  <a:moveTo>
                    <a:pt x="0" y="24"/>
                  </a:moveTo>
                  <a:cubicBezTo>
                    <a:pt x="11" y="35"/>
                    <a:pt x="11" y="35"/>
                    <a:pt x="11" y="35"/>
                  </a:cubicBezTo>
                  <a:cubicBezTo>
                    <a:pt x="12" y="29"/>
                    <a:pt x="18" y="26"/>
                    <a:pt x="23" y="25"/>
                  </a:cubicBezTo>
                  <a:cubicBezTo>
                    <a:pt x="27" y="25"/>
                    <a:pt x="25" y="26"/>
                    <a:pt x="24" y="19"/>
                  </a:cubicBezTo>
                  <a:cubicBezTo>
                    <a:pt x="24" y="15"/>
                    <a:pt x="29" y="8"/>
                    <a:pt x="31" y="9"/>
                  </a:cubicBezTo>
                  <a:cubicBezTo>
                    <a:pt x="25" y="4"/>
                    <a:pt x="29" y="1"/>
                    <a:pt x="29" y="1"/>
                  </a:cubicBezTo>
                  <a:cubicBezTo>
                    <a:pt x="24" y="5"/>
                    <a:pt x="19" y="0"/>
                    <a:pt x="20" y="0"/>
                  </a:cubicBezTo>
                  <a:cubicBezTo>
                    <a:pt x="23" y="6"/>
                    <a:pt x="12" y="11"/>
                    <a:pt x="6" y="10"/>
                  </a:cubicBezTo>
                  <a:cubicBezTo>
                    <a:pt x="6" y="10"/>
                    <a:pt x="5" y="17"/>
                    <a:pt x="4" y="18"/>
                  </a:cubicBezTo>
                  <a:cubicBezTo>
                    <a:pt x="3" y="20"/>
                    <a:pt x="1" y="22"/>
                    <a:pt x="0" y="24"/>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4" name="Freeform 2631"/>
            <p:cNvSpPr/>
            <p:nvPr/>
          </p:nvSpPr>
          <p:spPr bwMode="auto">
            <a:xfrm>
              <a:off x="976313" y="201613"/>
              <a:ext cx="195263" cy="149225"/>
            </a:xfrm>
            <a:custGeom>
              <a:avLst/>
              <a:gdLst>
                <a:gd name="T0" fmla="*/ 49 w 52"/>
                <a:gd name="T1" fmla="*/ 17 h 40"/>
                <a:gd name="T2" fmla="*/ 45 w 52"/>
                <a:gd name="T3" fmla="*/ 22 h 40"/>
                <a:gd name="T4" fmla="*/ 32 w 52"/>
                <a:gd name="T5" fmla="*/ 15 h 40"/>
                <a:gd name="T6" fmla="*/ 32 w 52"/>
                <a:gd name="T7" fmla="*/ 10 h 40"/>
                <a:gd name="T8" fmla="*/ 14 w 52"/>
                <a:gd name="T9" fmla="*/ 4 h 40"/>
                <a:gd name="T10" fmla="*/ 1 w 52"/>
                <a:gd name="T11" fmla="*/ 4 h 40"/>
                <a:gd name="T12" fmla="*/ 4 w 52"/>
                <a:gd name="T13" fmla="*/ 13 h 40"/>
                <a:gd name="T14" fmla="*/ 10 w 52"/>
                <a:gd name="T15" fmla="*/ 22 h 40"/>
                <a:gd name="T16" fmla="*/ 17 w 52"/>
                <a:gd name="T17" fmla="*/ 34 h 40"/>
                <a:gd name="T18" fmla="*/ 28 w 52"/>
                <a:gd name="T19" fmla="*/ 40 h 40"/>
                <a:gd name="T20" fmla="*/ 48 w 52"/>
                <a:gd name="T21" fmla="*/ 34 h 40"/>
                <a:gd name="T22" fmla="*/ 52 w 52"/>
                <a:gd name="T23" fmla="*/ 18 h 40"/>
                <a:gd name="T24" fmla="*/ 49 w 52"/>
                <a:gd name="T25"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40">
                  <a:moveTo>
                    <a:pt x="49" y="17"/>
                  </a:moveTo>
                  <a:cubicBezTo>
                    <a:pt x="45" y="22"/>
                    <a:pt x="45" y="22"/>
                    <a:pt x="45" y="22"/>
                  </a:cubicBezTo>
                  <a:cubicBezTo>
                    <a:pt x="39" y="28"/>
                    <a:pt x="34" y="23"/>
                    <a:pt x="32" y="15"/>
                  </a:cubicBezTo>
                  <a:cubicBezTo>
                    <a:pt x="32" y="14"/>
                    <a:pt x="31" y="11"/>
                    <a:pt x="32" y="10"/>
                  </a:cubicBezTo>
                  <a:cubicBezTo>
                    <a:pt x="31" y="9"/>
                    <a:pt x="22" y="16"/>
                    <a:pt x="14" y="4"/>
                  </a:cubicBezTo>
                  <a:cubicBezTo>
                    <a:pt x="11" y="0"/>
                    <a:pt x="13" y="9"/>
                    <a:pt x="1" y="4"/>
                  </a:cubicBezTo>
                  <a:cubicBezTo>
                    <a:pt x="0" y="4"/>
                    <a:pt x="3" y="9"/>
                    <a:pt x="4" y="13"/>
                  </a:cubicBezTo>
                  <a:cubicBezTo>
                    <a:pt x="5" y="26"/>
                    <a:pt x="0" y="16"/>
                    <a:pt x="10" y="22"/>
                  </a:cubicBezTo>
                  <a:cubicBezTo>
                    <a:pt x="17" y="26"/>
                    <a:pt x="11" y="35"/>
                    <a:pt x="17" y="34"/>
                  </a:cubicBezTo>
                  <a:cubicBezTo>
                    <a:pt x="21" y="34"/>
                    <a:pt x="24" y="37"/>
                    <a:pt x="28" y="40"/>
                  </a:cubicBezTo>
                  <a:cubicBezTo>
                    <a:pt x="48" y="34"/>
                    <a:pt x="48" y="34"/>
                    <a:pt x="48" y="34"/>
                  </a:cubicBezTo>
                  <a:cubicBezTo>
                    <a:pt x="52" y="18"/>
                    <a:pt x="52" y="18"/>
                    <a:pt x="52" y="18"/>
                  </a:cubicBezTo>
                  <a:lnTo>
                    <a:pt x="49" y="17"/>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5" name="Freeform 2632"/>
            <p:cNvSpPr/>
            <p:nvPr/>
          </p:nvSpPr>
          <p:spPr bwMode="auto">
            <a:xfrm>
              <a:off x="984251" y="209550"/>
              <a:ext cx="173038" cy="130175"/>
            </a:xfrm>
            <a:custGeom>
              <a:avLst/>
              <a:gdLst>
                <a:gd name="T0" fmla="*/ 43 w 46"/>
                <a:gd name="T1" fmla="*/ 16 h 35"/>
                <a:gd name="T2" fmla="*/ 39 w 46"/>
                <a:gd name="T3" fmla="*/ 20 h 35"/>
                <a:gd name="T4" fmla="*/ 29 w 46"/>
                <a:gd name="T5" fmla="*/ 14 h 35"/>
                <a:gd name="T6" fmla="*/ 28 w 46"/>
                <a:gd name="T7" fmla="*/ 10 h 35"/>
                <a:gd name="T8" fmla="*/ 11 w 46"/>
                <a:gd name="T9" fmla="*/ 4 h 35"/>
                <a:gd name="T10" fmla="*/ 2 w 46"/>
                <a:gd name="T11" fmla="*/ 4 h 35"/>
                <a:gd name="T12" fmla="*/ 3 w 46"/>
                <a:gd name="T13" fmla="*/ 11 h 35"/>
                <a:gd name="T14" fmla="*/ 11 w 46"/>
                <a:gd name="T15" fmla="*/ 19 h 35"/>
                <a:gd name="T16" fmla="*/ 16 w 46"/>
                <a:gd name="T17" fmla="*/ 30 h 35"/>
                <a:gd name="T18" fmla="*/ 25 w 46"/>
                <a:gd name="T19" fmla="*/ 35 h 35"/>
                <a:gd name="T20" fmla="*/ 42 w 46"/>
                <a:gd name="T21" fmla="*/ 30 h 35"/>
                <a:gd name="T22" fmla="*/ 46 w 46"/>
                <a:gd name="T23" fmla="*/ 17 h 35"/>
                <a:gd name="T24" fmla="*/ 43 w 46"/>
                <a:gd name="T25" fmla="*/ 1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35">
                  <a:moveTo>
                    <a:pt x="43" y="16"/>
                  </a:moveTo>
                  <a:cubicBezTo>
                    <a:pt x="39" y="20"/>
                    <a:pt x="39" y="20"/>
                    <a:pt x="39" y="20"/>
                  </a:cubicBezTo>
                  <a:cubicBezTo>
                    <a:pt x="35" y="26"/>
                    <a:pt x="30" y="21"/>
                    <a:pt x="29" y="14"/>
                  </a:cubicBezTo>
                  <a:cubicBezTo>
                    <a:pt x="29" y="14"/>
                    <a:pt x="28" y="11"/>
                    <a:pt x="28" y="10"/>
                  </a:cubicBezTo>
                  <a:cubicBezTo>
                    <a:pt x="28" y="9"/>
                    <a:pt x="18" y="14"/>
                    <a:pt x="11" y="4"/>
                  </a:cubicBezTo>
                  <a:cubicBezTo>
                    <a:pt x="9" y="0"/>
                    <a:pt x="12" y="8"/>
                    <a:pt x="2" y="4"/>
                  </a:cubicBezTo>
                  <a:cubicBezTo>
                    <a:pt x="0" y="4"/>
                    <a:pt x="3" y="7"/>
                    <a:pt x="3" y="11"/>
                  </a:cubicBezTo>
                  <a:cubicBezTo>
                    <a:pt x="4" y="21"/>
                    <a:pt x="2" y="13"/>
                    <a:pt x="11" y="19"/>
                  </a:cubicBezTo>
                  <a:cubicBezTo>
                    <a:pt x="16" y="22"/>
                    <a:pt x="11" y="31"/>
                    <a:pt x="16" y="30"/>
                  </a:cubicBezTo>
                  <a:cubicBezTo>
                    <a:pt x="20" y="30"/>
                    <a:pt x="22" y="33"/>
                    <a:pt x="25" y="35"/>
                  </a:cubicBezTo>
                  <a:cubicBezTo>
                    <a:pt x="42" y="30"/>
                    <a:pt x="42" y="30"/>
                    <a:pt x="42" y="30"/>
                  </a:cubicBezTo>
                  <a:cubicBezTo>
                    <a:pt x="46" y="17"/>
                    <a:pt x="46" y="17"/>
                    <a:pt x="46" y="17"/>
                  </a:cubicBezTo>
                  <a:lnTo>
                    <a:pt x="43" y="16"/>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6" name="Freeform 2633"/>
            <p:cNvSpPr/>
            <p:nvPr/>
          </p:nvSpPr>
          <p:spPr bwMode="auto">
            <a:xfrm>
              <a:off x="1096963" y="193675"/>
              <a:ext cx="104775" cy="142875"/>
            </a:xfrm>
            <a:custGeom>
              <a:avLst/>
              <a:gdLst>
                <a:gd name="T0" fmla="*/ 23 w 28"/>
                <a:gd name="T1" fmla="*/ 31 h 38"/>
                <a:gd name="T2" fmla="*/ 25 w 28"/>
                <a:gd name="T3" fmla="*/ 24 h 38"/>
                <a:gd name="T4" fmla="*/ 20 w 28"/>
                <a:gd name="T5" fmla="*/ 10 h 38"/>
                <a:gd name="T6" fmla="*/ 15 w 28"/>
                <a:gd name="T7" fmla="*/ 5 h 38"/>
                <a:gd name="T8" fmla="*/ 8 w 28"/>
                <a:gd name="T9" fmla="*/ 10 h 38"/>
                <a:gd name="T10" fmla="*/ 4 w 28"/>
                <a:gd name="T11" fmla="*/ 21 h 38"/>
                <a:gd name="T12" fmla="*/ 4 w 28"/>
                <a:gd name="T13" fmla="*/ 29 h 38"/>
                <a:gd name="T14" fmla="*/ 6 w 28"/>
                <a:gd name="T15" fmla="*/ 36 h 38"/>
                <a:gd name="T16" fmla="*/ 9 w 28"/>
                <a:gd name="T17" fmla="*/ 38 h 38"/>
                <a:gd name="T18" fmla="*/ 23 w 28"/>
                <a:gd name="T19" fmla="*/ 3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8">
                  <a:moveTo>
                    <a:pt x="23" y="31"/>
                  </a:moveTo>
                  <a:cubicBezTo>
                    <a:pt x="25" y="24"/>
                    <a:pt x="25" y="24"/>
                    <a:pt x="25" y="24"/>
                  </a:cubicBezTo>
                  <a:cubicBezTo>
                    <a:pt x="11" y="12"/>
                    <a:pt x="28" y="10"/>
                    <a:pt x="20" y="10"/>
                  </a:cubicBezTo>
                  <a:cubicBezTo>
                    <a:pt x="15" y="9"/>
                    <a:pt x="17" y="0"/>
                    <a:pt x="15" y="5"/>
                  </a:cubicBezTo>
                  <a:cubicBezTo>
                    <a:pt x="14" y="7"/>
                    <a:pt x="10" y="11"/>
                    <a:pt x="8" y="10"/>
                  </a:cubicBezTo>
                  <a:cubicBezTo>
                    <a:pt x="7" y="12"/>
                    <a:pt x="10" y="16"/>
                    <a:pt x="4" y="21"/>
                  </a:cubicBezTo>
                  <a:cubicBezTo>
                    <a:pt x="0" y="23"/>
                    <a:pt x="4" y="21"/>
                    <a:pt x="4" y="29"/>
                  </a:cubicBezTo>
                  <a:cubicBezTo>
                    <a:pt x="5" y="35"/>
                    <a:pt x="0" y="31"/>
                    <a:pt x="6" y="36"/>
                  </a:cubicBezTo>
                  <a:cubicBezTo>
                    <a:pt x="7" y="36"/>
                    <a:pt x="9" y="38"/>
                    <a:pt x="9" y="38"/>
                  </a:cubicBezTo>
                  <a:lnTo>
                    <a:pt x="23" y="31"/>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7" name="Freeform 2634"/>
            <p:cNvSpPr/>
            <p:nvPr/>
          </p:nvSpPr>
          <p:spPr bwMode="auto">
            <a:xfrm>
              <a:off x="1111251" y="220663"/>
              <a:ext cx="71438" cy="107950"/>
            </a:xfrm>
            <a:custGeom>
              <a:avLst/>
              <a:gdLst>
                <a:gd name="T0" fmla="*/ 15 w 19"/>
                <a:gd name="T1" fmla="*/ 23 h 29"/>
                <a:gd name="T2" fmla="*/ 16 w 19"/>
                <a:gd name="T3" fmla="*/ 17 h 29"/>
                <a:gd name="T4" fmla="*/ 13 w 19"/>
                <a:gd name="T5" fmla="*/ 7 h 29"/>
                <a:gd name="T6" fmla="*/ 10 w 19"/>
                <a:gd name="T7" fmla="*/ 4 h 29"/>
                <a:gd name="T8" fmla="*/ 5 w 19"/>
                <a:gd name="T9" fmla="*/ 8 h 29"/>
                <a:gd name="T10" fmla="*/ 2 w 19"/>
                <a:gd name="T11" fmla="*/ 16 h 29"/>
                <a:gd name="T12" fmla="*/ 3 w 19"/>
                <a:gd name="T13" fmla="*/ 22 h 29"/>
                <a:gd name="T14" fmla="*/ 4 w 19"/>
                <a:gd name="T15" fmla="*/ 27 h 29"/>
                <a:gd name="T16" fmla="*/ 5 w 19"/>
                <a:gd name="T17" fmla="*/ 29 h 29"/>
                <a:gd name="T18" fmla="*/ 15 w 19"/>
                <a:gd name="T19" fmla="*/ 2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9">
                  <a:moveTo>
                    <a:pt x="15" y="23"/>
                  </a:moveTo>
                  <a:cubicBezTo>
                    <a:pt x="16" y="17"/>
                    <a:pt x="16" y="17"/>
                    <a:pt x="16" y="17"/>
                  </a:cubicBezTo>
                  <a:cubicBezTo>
                    <a:pt x="8" y="9"/>
                    <a:pt x="19" y="8"/>
                    <a:pt x="13" y="7"/>
                  </a:cubicBezTo>
                  <a:cubicBezTo>
                    <a:pt x="10" y="7"/>
                    <a:pt x="12" y="0"/>
                    <a:pt x="10" y="4"/>
                  </a:cubicBezTo>
                  <a:cubicBezTo>
                    <a:pt x="9" y="5"/>
                    <a:pt x="6" y="8"/>
                    <a:pt x="5" y="8"/>
                  </a:cubicBezTo>
                  <a:cubicBezTo>
                    <a:pt x="5" y="9"/>
                    <a:pt x="7" y="12"/>
                    <a:pt x="2" y="16"/>
                  </a:cubicBezTo>
                  <a:cubicBezTo>
                    <a:pt x="0" y="17"/>
                    <a:pt x="3" y="16"/>
                    <a:pt x="3" y="22"/>
                  </a:cubicBezTo>
                  <a:cubicBezTo>
                    <a:pt x="3" y="26"/>
                    <a:pt x="0" y="23"/>
                    <a:pt x="4" y="27"/>
                  </a:cubicBezTo>
                  <a:cubicBezTo>
                    <a:pt x="4" y="27"/>
                    <a:pt x="5" y="29"/>
                    <a:pt x="5" y="29"/>
                  </a:cubicBezTo>
                  <a:lnTo>
                    <a:pt x="15" y="23"/>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8" name="Freeform 2635"/>
            <p:cNvSpPr/>
            <p:nvPr/>
          </p:nvSpPr>
          <p:spPr bwMode="auto">
            <a:xfrm>
              <a:off x="931863" y="85725"/>
              <a:ext cx="134938" cy="206375"/>
            </a:xfrm>
            <a:custGeom>
              <a:avLst/>
              <a:gdLst>
                <a:gd name="T0" fmla="*/ 9 w 36"/>
                <a:gd name="T1" fmla="*/ 55 h 55"/>
                <a:gd name="T2" fmla="*/ 32 w 36"/>
                <a:gd name="T3" fmla="*/ 53 h 55"/>
                <a:gd name="T4" fmla="*/ 33 w 36"/>
                <a:gd name="T5" fmla="*/ 30 h 55"/>
                <a:gd name="T6" fmla="*/ 27 w 36"/>
                <a:gd name="T7" fmla="*/ 23 h 55"/>
                <a:gd name="T8" fmla="*/ 24 w 36"/>
                <a:gd name="T9" fmla="*/ 9 h 55"/>
                <a:gd name="T10" fmla="*/ 11 w 36"/>
                <a:gd name="T11" fmla="*/ 1 h 55"/>
                <a:gd name="T12" fmla="*/ 0 w 36"/>
                <a:gd name="T13" fmla="*/ 16 h 55"/>
                <a:gd name="T14" fmla="*/ 0 w 36"/>
                <a:gd name="T15" fmla="*/ 35 h 55"/>
                <a:gd name="T16" fmla="*/ 7 w 36"/>
                <a:gd name="T17" fmla="*/ 45 h 55"/>
                <a:gd name="T18" fmla="*/ 9 w 36"/>
                <a:gd name="T19"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5">
                  <a:moveTo>
                    <a:pt x="9" y="55"/>
                  </a:moveTo>
                  <a:cubicBezTo>
                    <a:pt x="32" y="53"/>
                    <a:pt x="32" y="53"/>
                    <a:pt x="32" y="53"/>
                  </a:cubicBezTo>
                  <a:cubicBezTo>
                    <a:pt x="26" y="46"/>
                    <a:pt x="29" y="36"/>
                    <a:pt x="33" y="30"/>
                  </a:cubicBezTo>
                  <a:cubicBezTo>
                    <a:pt x="35" y="26"/>
                    <a:pt x="36" y="29"/>
                    <a:pt x="27" y="23"/>
                  </a:cubicBezTo>
                  <a:cubicBezTo>
                    <a:pt x="22" y="20"/>
                    <a:pt x="21" y="10"/>
                    <a:pt x="24" y="9"/>
                  </a:cubicBezTo>
                  <a:cubicBezTo>
                    <a:pt x="13" y="10"/>
                    <a:pt x="11" y="0"/>
                    <a:pt x="11" y="1"/>
                  </a:cubicBezTo>
                  <a:cubicBezTo>
                    <a:pt x="11" y="10"/>
                    <a:pt x="0" y="16"/>
                    <a:pt x="0" y="16"/>
                  </a:cubicBezTo>
                  <a:cubicBezTo>
                    <a:pt x="11" y="17"/>
                    <a:pt x="5" y="29"/>
                    <a:pt x="0" y="35"/>
                  </a:cubicBezTo>
                  <a:cubicBezTo>
                    <a:pt x="0" y="35"/>
                    <a:pt x="6" y="44"/>
                    <a:pt x="7" y="45"/>
                  </a:cubicBezTo>
                  <a:cubicBezTo>
                    <a:pt x="8" y="49"/>
                    <a:pt x="8" y="51"/>
                    <a:pt x="9" y="55"/>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9" name="Freeform 2636"/>
            <p:cNvSpPr/>
            <p:nvPr/>
          </p:nvSpPr>
          <p:spPr bwMode="auto">
            <a:xfrm>
              <a:off x="942976" y="107950"/>
              <a:ext cx="109538" cy="168275"/>
            </a:xfrm>
            <a:custGeom>
              <a:avLst/>
              <a:gdLst>
                <a:gd name="T0" fmla="*/ 7 w 29"/>
                <a:gd name="T1" fmla="*/ 45 h 45"/>
                <a:gd name="T2" fmla="*/ 26 w 29"/>
                <a:gd name="T3" fmla="*/ 42 h 45"/>
                <a:gd name="T4" fmla="*/ 27 w 29"/>
                <a:gd name="T5" fmla="*/ 24 h 45"/>
                <a:gd name="T6" fmla="*/ 21 w 29"/>
                <a:gd name="T7" fmla="*/ 18 h 45"/>
                <a:gd name="T8" fmla="*/ 17 w 29"/>
                <a:gd name="T9" fmla="*/ 5 h 45"/>
                <a:gd name="T10" fmla="*/ 9 w 29"/>
                <a:gd name="T11" fmla="*/ 1 h 45"/>
                <a:gd name="T12" fmla="*/ 1 w 29"/>
                <a:gd name="T13" fmla="*/ 9 h 45"/>
                <a:gd name="T14" fmla="*/ 0 w 29"/>
                <a:gd name="T15" fmla="*/ 28 h 45"/>
                <a:gd name="T16" fmla="*/ 6 w 29"/>
                <a:gd name="T17" fmla="*/ 36 h 45"/>
                <a:gd name="T18" fmla="*/ 7 w 29"/>
                <a:gd name="T19"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5">
                  <a:moveTo>
                    <a:pt x="7" y="45"/>
                  </a:moveTo>
                  <a:cubicBezTo>
                    <a:pt x="26" y="42"/>
                    <a:pt x="26" y="42"/>
                    <a:pt x="26" y="42"/>
                  </a:cubicBezTo>
                  <a:cubicBezTo>
                    <a:pt x="21" y="37"/>
                    <a:pt x="23" y="29"/>
                    <a:pt x="27" y="24"/>
                  </a:cubicBezTo>
                  <a:cubicBezTo>
                    <a:pt x="28" y="21"/>
                    <a:pt x="29" y="23"/>
                    <a:pt x="21" y="18"/>
                  </a:cubicBezTo>
                  <a:cubicBezTo>
                    <a:pt x="18" y="16"/>
                    <a:pt x="15" y="6"/>
                    <a:pt x="17" y="5"/>
                  </a:cubicBezTo>
                  <a:cubicBezTo>
                    <a:pt x="9" y="6"/>
                    <a:pt x="9" y="0"/>
                    <a:pt x="9" y="1"/>
                  </a:cubicBezTo>
                  <a:cubicBezTo>
                    <a:pt x="9" y="8"/>
                    <a:pt x="0" y="9"/>
                    <a:pt x="1" y="9"/>
                  </a:cubicBezTo>
                  <a:cubicBezTo>
                    <a:pt x="9" y="10"/>
                    <a:pt x="4" y="24"/>
                    <a:pt x="0" y="28"/>
                  </a:cubicBezTo>
                  <a:cubicBezTo>
                    <a:pt x="0" y="28"/>
                    <a:pt x="5" y="35"/>
                    <a:pt x="6" y="36"/>
                  </a:cubicBezTo>
                  <a:cubicBezTo>
                    <a:pt x="7" y="39"/>
                    <a:pt x="7" y="41"/>
                    <a:pt x="7" y="45"/>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0" name="Freeform 2637"/>
            <p:cNvSpPr/>
            <p:nvPr/>
          </p:nvSpPr>
          <p:spPr bwMode="auto">
            <a:xfrm>
              <a:off x="728663" y="212725"/>
              <a:ext cx="236538" cy="187325"/>
            </a:xfrm>
            <a:custGeom>
              <a:avLst/>
              <a:gdLst>
                <a:gd name="T0" fmla="*/ 50 w 63"/>
                <a:gd name="T1" fmla="*/ 2 h 50"/>
                <a:gd name="T2" fmla="*/ 50 w 63"/>
                <a:gd name="T3" fmla="*/ 10 h 50"/>
                <a:gd name="T4" fmla="*/ 35 w 63"/>
                <a:gd name="T5" fmla="*/ 16 h 50"/>
                <a:gd name="T6" fmla="*/ 30 w 63"/>
                <a:gd name="T7" fmla="*/ 13 h 50"/>
                <a:gd name="T8" fmla="*/ 11 w 63"/>
                <a:gd name="T9" fmla="*/ 24 h 50"/>
                <a:gd name="T10" fmla="*/ 2 w 63"/>
                <a:gd name="T11" fmla="*/ 36 h 50"/>
                <a:gd name="T12" fmla="*/ 12 w 63"/>
                <a:gd name="T13" fmla="*/ 40 h 50"/>
                <a:gd name="T14" fmla="*/ 25 w 63"/>
                <a:gd name="T15" fmla="*/ 41 h 50"/>
                <a:gd name="T16" fmla="*/ 41 w 63"/>
                <a:gd name="T17" fmla="*/ 44 h 50"/>
                <a:gd name="T18" fmla="*/ 54 w 63"/>
                <a:gd name="T19" fmla="*/ 39 h 50"/>
                <a:gd name="T20" fmla="*/ 63 w 63"/>
                <a:gd name="T21" fmla="*/ 16 h 50"/>
                <a:gd name="T22" fmla="*/ 53 w 63"/>
                <a:gd name="T23" fmla="*/ 0 h 50"/>
                <a:gd name="T24" fmla="*/ 50 w 63"/>
                <a:gd name="T25"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50">
                  <a:moveTo>
                    <a:pt x="50" y="2"/>
                  </a:moveTo>
                  <a:cubicBezTo>
                    <a:pt x="50" y="10"/>
                    <a:pt x="50" y="10"/>
                    <a:pt x="50" y="10"/>
                  </a:cubicBezTo>
                  <a:cubicBezTo>
                    <a:pt x="52" y="20"/>
                    <a:pt x="43" y="20"/>
                    <a:pt x="35" y="16"/>
                  </a:cubicBezTo>
                  <a:cubicBezTo>
                    <a:pt x="34" y="15"/>
                    <a:pt x="30" y="14"/>
                    <a:pt x="30" y="13"/>
                  </a:cubicBezTo>
                  <a:cubicBezTo>
                    <a:pt x="28" y="12"/>
                    <a:pt x="28" y="26"/>
                    <a:pt x="11" y="24"/>
                  </a:cubicBezTo>
                  <a:cubicBezTo>
                    <a:pt x="5" y="24"/>
                    <a:pt x="14" y="29"/>
                    <a:pt x="2" y="36"/>
                  </a:cubicBezTo>
                  <a:cubicBezTo>
                    <a:pt x="0" y="37"/>
                    <a:pt x="8" y="38"/>
                    <a:pt x="12" y="40"/>
                  </a:cubicBezTo>
                  <a:cubicBezTo>
                    <a:pt x="24" y="48"/>
                    <a:pt x="11" y="46"/>
                    <a:pt x="25" y="41"/>
                  </a:cubicBezTo>
                  <a:cubicBezTo>
                    <a:pt x="33" y="38"/>
                    <a:pt x="36" y="50"/>
                    <a:pt x="41" y="44"/>
                  </a:cubicBezTo>
                  <a:cubicBezTo>
                    <a:pt x="44" y="40"/>
                    <a:pt x="49" y="40"/>
                    <a:pt x="54" y="39"/>
                  </a:cubicBezTo>
                  <a:cubicBezTo>
                    <a:pt x="63" y="16"/>
                    <a:pt x="63" y="16"/>
                    <a:pt x="63" y="16"/>
                  </a:cubicBezTo>
                  <a:cubicBezTo>
                    <a:pt x="53" y="0"/>
                    <a:pt x="53" y="0"/>
                    <a:pt x="53" y="0"/>
                  </a:cubicBezTo>
                  <a:lnTo>
                    <a:pt x="50" y="2"/>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1" name="Freeform 2638"/>
            <p:cNvSpPr/>
            <p:nvPr/>
          </p:nvSpPr>
          <p:spPr bwMode="auto">
            <a:xfrm>
              <a:off x="744538" y="227013"/>
              <a:ext cx="206375" cy="161925"/>
            </a:xfrm>
            <a:custGeom>
              <a:avLst/>
              <a:gdLst>
                <a:gd name="T0" fmla="*/ 43 w 55"/>
                <a:gd name="T1" fmla="*/ 2 h 43"/>
                <a:gd name="T2" fmla="*/ 44 w 55"/>
                <a:gd name="T3" fmla="*/ 9 h 43"/>
                <a:gd name="T4" fmla="*/ 31 w 55"/>
                <a:gd name="T5" fmla="*/ 14 h 43"/>
                <a:gd name="T6" fmla="*/ 27 w 55"/>
                <a:gd name="T7" fmla="*/ 11 h 43"/>
                <a:gd name="T8" fmla="*/ 8 w 55"/>
                <a:gd name="T9" fmla="*/ 22 h 43"/>
                <a:gd name="T10" fmla="*/ 1 w 55"/>
                <a:gd name="T11" fmla="*/ 31 h 43"/>
                <a:gd name="T12" fmla="*/ 8 w 55"/>
                <a:gd name="T13" fmla="*/ 35 h 43"/>
                <a:gd name="T14" fmla="*/ 21 w 55"/>
                <a:gd name="T15" fmla="*/ 34 h 43"/>
                <a:gd name="T16" fmla="*/ 36 w 55"/>
                <a:gd name="T17" fmla="*/ 38 h 43"/>
                <a:gd name="T18" fmla="*/ 47 w 55"/>
                <a:gd name="T19" fmla="*/ 33 h 43"/>
                <a:gd name="T20" fmla="*/ 55 w 55"/>
                <a:gd name="T21" fmla="*/ 14 h 43"/>
                <a:gd name="T22" fmla="*/ 46 w 55"/>
                <a:gd name="T23" fmla="*/ 0 h 43"/>
                <a:gd name="T24" fmla="*/ 43 w 55"/>
                <a:gd name="T25" fmla="*/ 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43">
                  <a:moveTo>
                    <a:pt x="43" y="2"/>
                  </a:moveTo>
                  <a:cubicBezTo>
                    <a:pt x="44" y="9"/>
                    <a:pt x="44" y="9"/>
                    <a:pt x="44" y="9"/>
                  </a:cubicBezTo>
                  <a:cubicBezTo>
                    <a:pt x="46" y="17"/>
                    <a:pt x="38" y="17"/>
                    <a:pt x="31" y="14"/>
                  </a:cubicBezTo>
                  <a:cubicBezTo>
                    <a:pt x="30" y="14"/>
                    <a:pt x="27" y="12"/>
                    <a:pt x="27" y="11"/>
                  </a:cubicBezTo>
                  <a:cubicBezTo>
                    <a:pt x="25" y="11"/>
                    <a:pt x="23" y="24"/>
                    <a:pt x="8" y="22"/>
                  </a:cubicBezTo>
                  <a:cubicBezTo>
                    <a:pt x="3" y="22"/>
                    <a:pt x="12" y="25"/>
                    <a:pt x="1" y="31"/>
                  </a:cubicBezTo>
                  <a:cubicBezTo>
                    <a:pt x="0" y="32"/>
                    <a:pt x="5" y="33"/>
                    <a:pt x="8" y="35"/>
                  </a:cubicBezTo>
                  <a:cubicBezTo>
                    <a:pt x="19" y="42"/>
                    <a:pt x="10" y="38"/>
                    <a:pt x="21" y="34"/>
                  </a:cubicBezTo>
                  <a:cubicBezTo>
                    <a:pt x="28" y="32"/>
                    <a:pt x="32" y="43"/>
                    <a:pt x="36" y="38"/>
                  </a:cubicBezTo>
                  <a:cubicBezTo>
                    <a:pt x="38" y="34"/>
                    <a:pt x="43" y="34"/>
                    <a:pt x="47" y="33"/>
                  </a:cubicBezTo>
                  <a:cubicBezTo>
                    <a:pt x="55" y="14"/>
                    <a:pt x="55" y="14"/>
                    <a:pt x="55" y="14"/>
                  </a:cubicBezTo>
                  <a:cubicBezTo>
                    <a:pt x="46" y="0"/>
                    <a:pt x="46" y="0"/>
                    <a:pt x="46" y="0"/>
                  </a:cubicBezTo>
                  <a:lnTo>
                    <a:pt x="43" y="2"/>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2" name="Freeform 2639"/>
            <p:cNvSpPr/>
            <p:nvPr/>
          </p:nvSpPr>
          <p:spPr bwMode="auto">
            <a:xfrm>
              <a:off x="849313" y="160338"/>
              <a:ext cx="123825" cy="153988"/>
            </a:xfrm>
            <a:custGeom>
              <a:avLst/>
              <a:gdLst>
                <a:gd name="T0" fmla="*/ 33 w 33"/>
                <a:gd name="T1" fmla="*/ 20 h 41"/>
                <a:gd name="T2" fmla="*/ 27 w 33"/>
                <a:gd name="T3" fmla="*/ 12 h 41"/>
                <a:gd name="T4" fmla="*/ 11 w 33"/>
                <a:gd name="T5" fmla="*/ 6 h 41"/>
                <a:gd name="T6" fmla="*/ 3 w 33"/>
                <a:gd name="T7" fmla="*/ 8 h 41"/>
                <a:gd name="T8" fmla="*/ 2 w 33"/>
                <a:gd name="T9" fmla="*/ 18 h 41"/>
                <a:gd name="T10" fmla="*/ 9 w 33"/>
                <a:gd name="T11" fmla="*/ 29 h 41"/>
                <a:gd name="T12" fmla="*/ 17 w 33"/>
                <a:gd name="T13" fmla="*/ 35 h 41"/>
                <a:gd name="T14" fmla="*/ 24 w 33"/>
                <a:gd name="T15" fmla="*/ 39 h 41"/>
                <a:gd name="T16" fmla="*/ 29 w 33"/>
                <a:gd name="T17" fmla="*/ 38 h 41"/>
                <a:gd name="T18" fmla="*/ 33 w 33"/>
                <a:gd name="T19"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41">
                  <a:moveTo>
                    <a:pt x="33" y="20"/>
                  </a:moveTo>
                  <a:cubicBezTo>
                    <a:pt x="27" y="12"/>
                    <a:pt x="27" y="12"/>
                    <a:pt x="27" y="12"/>
                  </a:cubicBezTo>
                  <a:cubicBezTo>
                    <a:pt x="7" y="16"/>
                    <a:pt x="17" y="0"/>
                    <a:pt x="11" y="6"/>
                  </a:cubicBezTo>
                  <a:cubicBezTo>
                    <a:pt x="6" y="11"/>
                    <a:pt x="0" y="1"/>
                    <a:pt x="3" y="8"/>
                  </a:cubicBezTo>
                  <a:cubicBezTo>
                    <a:pt x="4" y="10"/>
                    <a:pt x="4" y="17"/>
                    <a:pt x="2" y="18"/>
                  </a:cubicBezTo>
                  <a:cubicBezTo>
                    <a:pt x="4" y="19"/>
                    <a:pt x="10" y="20"/>
                    <a:pt x="9" y="29"/>
                  </a:cubicBezTo>
                  <a:cubicBezTo>
                    <a:pt x="8" y="34"/>
                    <a:pt x="9" y="29"/>
                    <a:pt x="17" y="35"/>
                  </a:cubicBezTo>
                  <a:cubicBezTo>
                    <a:pt x="22" y="39"/>
                    <a:pt x="15" y="41"/>
                    <a:pt x="24" y="39"/>
                  </a:cubicBezTo>
                  <a:cubicBezTo>
                    <a:pt x="25" y="38"/>
                    <a:pt x="29" y="38"/>
                    <a:pt x="29" y="38"/>
                  </a:cubicBezTo>
                  <a:lnTo>
                    <a:pt x="33" y="2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3" name="Freeform 2640"/>
            <p:cNvSpPr/>
            <p:nvPr/>
          </p:nvSpPr>
          <p:spPr bwMode="auto">
            <a:xfrm>
              <a:off x="868363" y="190500"/>
              <a:ext cx="88900" cy="107950"/>
            </a:xfrm>
            <a:custGeom>
              <a:avLst/>
              <a:gdLst>
                <a:gd name="T0" fmla="*/ 24 w 24"/>
                <a:gd name="T1" fmla="*/ 15 h 29"/>
                <a:gd name="T2" fmla="*/ 20 w 24"/>
                <a:gd name="T3" fmla="*/ 9 h 29"/>
                <a:gd name="T4" fmla="*/ 8 w 24"/>
                <a:gd name="T5" fmla="*/ 4 h 29"/>
                <a:gd name="T6" fmla="*/ 2 w 24"/>
                <a:gd name="T7" fmla="*/ 5 h 29"/>
                <a:gd name="T8" fmla="*/ 2 w 24"/>
                <a:gd name="T9" fmla="*/ 12 h 29"/>
                <a:gd name="T10" fmla="*/ 8 w 24"/>
                <a:gd name="T11" fmla="*/ 21 h 29"/>
                <a:gd name="T12" fmla="*/ 13 w 24"/>
                <a:gd name="T13" fmla="*/ 25 h 29"/>
                <a:gd name="T14" fmla="*/ 18 w 24"/>
                <a:gd name="T15" fmla="*/ 28 h 29"/>
                <a:gd name="T16" fmla="*/ 22 w 24"/>
                <a:gd name="T17" fmla="*/ 28 h 29"/>
                <a:gd name="T18" fmla="*/ 24 w 24"/>
                <a:gd name="T19"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9">
                  <a:moveTo>
                    <a:pt x="24" y="15"/>
                  </a:moveTo>
                  <a:cubicBezTo>
                    <a:pt x="20" y="9"/>
                    <a:pt x="20" y="9"/>
                    <a:pt x="20" y="9"/>
                  </a:cubicBezTo>
                  <a:cubicBezTo>
                    <a:pt x="6" y="11"/>
                    <a:pt x="12" y="0"/>
                    <a:pt x="8" y="4"/>
                  </a:cubicBezTo>
                  <a:cubicBezTo>
                    <a:pt x="5" y="7"/>
                    <a:pt x="0" y="0"/>
                    <a:pt x="2" y="5"/>
                  </a:cubicBezTo>
                  <a:cubicBezTo>
                    <a:pt x="3" y="6"/>
                    <a:pt x="4" y="11"/>
                    <a:pt x="2" y="12"/>
                  </a:cubicBezTo>
                  <a:cubicBezTo>
                    <a:pt x="4" y="13"/>
                    <a:pt x="8" y="14"/>
                    <a:pt x="8" y="21"/>
                  </a:cubicBezTo>
                  <a:cubicBezTo>
                    <a:pt x="7" y="24"/>
                    <a:pt x="8" y="20"/>
                    <a:pt x="13" y="25"/>
                  </a:cubicBezTo>
                  <a:cubicBezTo>
                    <a:pt x="17" y="28"/>
                    <a:pt x="13" y="29"/>
                    <a:pt x="18" y="28"/>
                  </a:cubicBezTo>
                  <a:cubicBezTo>
                    <a:pt x="19" y="27"/>
                    <a:pt x="22" y="28"/>
                    <a:pt x="22" y="28"/>
                  </a:cubicBezTo>
                  <a:lnTo>
                    <a:pt x="24" y="15"/>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4" name="Freeform 2641"/>
            <p:cNvSpPr/>
            <p:nvPr/>
          </p:nvSpPr>
          <p:spPr bwMode="auto">
            <a:xfrm>
              <a:off x="1190626" y="231775"/>
              <a:ext cx="255588" cy="295275"/>
            </a:xfrm>
            <a:custGeom>
              <a:avLst/>
              <a:gdLst>
                <a:gd name="T0" fmla="*/ 0 w 68"/>
                <a:gd name="T1" fmla="*/ 34 h 79"/>
                <a:gd name="T2" fmla="*/ 13 w 68"/>
                <a:gd name="T3" fmla="*/ 22 h 79"/>
                <a:gd name="T4" fmla="*/ 47 w 68"/>
                <a:gd name="T5" fmla="*/ 16 h 79"/>
                <a:gd name="T6" fmla="*/ 62 w 68"/>
                <a:gd name="T7" fmla="*/ 20 h 79"/>
                <a:gd name="T8" fmla="*/ 59 w 68"/>
                <a:gd name="T9" fmla="*/ 40 h 79"/>
                <a:gd name="T10" fmla="*/ 43 w 68"/>
                <a:gd name="T11" fmla="*/ 60 h 79"/>
                <a:gd name="T12" fmla="*/ 26 w 68"/>
                <a:gd name="T13" fmla="*/ 68 h 79"/>
                <a:gd name="T14" fmla="*/ 11 w 68"/>
                <a:gd name="T15" fmla="*/ 72 h 79"/>
                <a:gd name="T16" fmla="*/ 3 w 68"/>
                <a:gd name="T17" fmla="*/ 70 h 79"/>
                <a:gd name="T18" fmla="*/ 0 w 68"/>
                <a:gd name="T19" fmla="*/ 3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79">
                  <a:moveTo>
                    <a:pt x="0" y="34"/>
                  </a:moveTo>
                  <a:cubicBezTo>
                    <a:pt x="13" y="22"/>
                    <a:pt x="13" y="22"/>
                    <a:pt x="13" y="22"/>
                  </a:cubicBezTo>
                  <a:cubicBezTo>
                    <a:pt x="51" y="35"/>
                    <a:pt x="36" y="0"/>
                    <a:pt x="47" y="16"/>
                  </a:cubicBezTo>
                  <a:cubicBezTo>
                    <a:pt x="54" y="25"/>
                    <a:pt x="68" y="9"/>
                    <a:pt x="62" y="20"/>
                  </a:cubicBezTo>
                  <a:cubicBezTo>
                    <a:pt x="59" y="24"/>
                    <a:pt x="56" y="37"/>
                    <a:pt x="59" y="40"/>
                  </a:cubicBezTo>
                  <a:cubicBezTo>
                    <a:pt x="56" y="42"/>
                    <a:pt x="44" y="42"/>
                    <a:pt x="43" y="60"/>
                  </a:cubicBezTo>
                  <a:cubicBezTo>
                    <a:pt x="42" y="69"/>
                    <a:pt x="42" y="58"/>
                    <a:pt x="26" y="68"/>
                  </a:cubicBezTo>
                  <a:cubicBezTo>
                    <a:pt x="15" y="74"/>
                    <a:pt x="27" y="79"/>
                    <a:pt x="11" y="72"/>
                  </a:cubicBezTo>
                  <a:cubicBezTo>
                    <a:pt x="9" y="71"/>
                    <a:pt x="3" y="70"/>
                    <a:pt x="3" y="70"/>
                  </a:cubicBezTo>
                  <a:lnTo>
                    <a:pt x="0" y="34"/>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5" name="Freeform 2642"/>
            <p:cNvSpPr/>
            <p:nvPr/>
          </p:nvSpPr>
          <p:spPr bwMode="auto">
            <a:xfrm>
              <a:off x="1217613" y="287338"/>
              <a:ext cx="182563" cy="209550"/>
            </a:xfrm>
            <a:custGeom>
              <a:avLst/>
              <a:gdLst>
                <a:gd name="T0" fmla="*/ 0 w 49"/>
                <a:gd name="T1" fmla="*/ 26 h 56"/>
                <a:gd name="T2" fmla="*/ 10 w 49"/>
                <a:gd name="T3" fmla="*/ 16 h 56"/>
                <a:gd name="T4" fmla="*/ 34 w 49"/>
                <a:gd name="T5" fmla="*/ 11 h 56"/>
                <a:gd name="T6" fmla="*/ 44 w 49"/>
                <a:gd name="T7" fmla="*/ 14 h 56"/>
                <a:gd name="T8" fmla="*/ 42 w 49"/>
                <a:gd name="T9" fmla="*/ 28 h 56"/>
                <a:gd name="T10" fmla="*/ 29 w 49"/>
                <a:gd name="T11" fmla="*/ 42 h 56"/>
                <a:gd name="T12" fmla="*/ 17 w 49"/>
                <a:gd name="T13" fmla="*/ 48 h 56"/>
                <a:gd name="T14" fmla="*/ 6 w 49"/>
                <a:gd name="T15" fmla="*/ 52 h 56"/>
                <a:gd name="T16" fmla="*/ 0 w 49"/>
                <a:gd name="T17" fmla="*/ 50 h 56"/>
                <a:gd name="T18" fmla="*/ 0 w 49"/>
                <a:gd name="T19" fmla="*/ 2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56">
                  <a:moveTo>
                    <a:pt x="0" y="26"/>
                  </a:moveTo>
                  <a:cubicBezTo>
                    <a:pt x="10" y="16"/>
                    <a:pt x="10" y="16"/>
                    <a:pt x="10" y="16"/>
                  </a:cubicBezTo>
                  <a:cubicBezTo>
                    <a:pt x="36" y="24"/>
                    <a:pt x="27" y="0"/>
                    <a:pt x="34" y="11"/>
                  </a:cubicBezTo>
                  <a:cubicBezTo>
                    <a:pt x="38" y="17"/>
                    <a:pt x="49" y="6"/>
                    <a:pt x="44" y="14"/>
                  </a:cubicBezTo>
                  <a:cubicBezTo>
                    <a:pt x="42" y="17"/>
                    <a:pt x="39" y="26"/>
                    <a:pt x="42" y="28"/>
                  </a:cubicBezTo>
                  <a:cubicBezTo>
                    <a:pt x="39" y="29"/>
                    <a:pt x="31" y="29"/>
                    <a:pt x="29" y="42"/>
                  </a:cubicBezTo>
                  <a:cubicBezTo>
                    <a:pt x="28" y="48"/>
                    <a:pt x="29" y="41"/>
                    <a:pt x="17" y="48"/>
                  </a:cubicBezTo>
                  <a:cubicBezTo>
                    <a:pt x="9" y="53"/>
                    <a:pt x="17" y="56"/>
                    <a:pt x="6" y="52"/>
                  </a:cubicBezTo>
                  <a:cubicBezTo>
                    <a:pt x="5" y="51"/>
                    <a:pt x="0" y="50"/>
                    <a:pt x="0" y="50"/>
                  </a:cubicBezTo>
                  <a:lnTo>
                    <a:pt x="0" y="26"/>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6" name="Freeform 2643"/>
            <p:cNvSpPr/>
            <p:nvPr/>
          </p:nvSpPr>
          <p:spPr bwMode="auto">
            <a:xfrm>
              <a:off x="915988" y="201613"/>
              <a:ext cx="173038" cy="269875"/>
            </a:xfrm>
            <a:custGeom>
              <a:avLst/>
              <a:gdLst>
                <a:gd name="T0" fmla="*/ 44 w 46"/>
                <a:gd name="T1" fmla="*/ 66 h 72"/>
                <a:gd name="T2" fmla="*/ 14 w 46"/>
                <a:gd name="T3" fmla="*/ 72 h 72"/>
                <a:gd name="T4" fmla="*/ 5 w 46"/>
                <a:gd name="T5" fmla="*/ 44 h 72"/>
                <a:gd name="T6" fmla="*/ 10 w 46"/>
                <a:gd name="T7" fmla="*/ 34 h 72"/>
                <a:gd name="T8" fmla="*/ 8 w 46"/>
                <a:gd name="T9" fmla="*/ 16 h 72"/>
                <a:gd name="T10" fmla="*/ 20 w 46"/>
                <a:gd name="T11" fmla="*/ 1 h 72"/>
                <a:gd name="T12" fmla="*/ 38 w 46"/>
                <a:gd name="T13" fmla="*/ 15 h 72"/>
                <a:gd name="T14" fmla="*/ 46 w 46"/>
                <a:gd name="T15" fmla="*/ 38 h 72"/>
                <a:gd name="T16" fmla="*/ 42 w 46"/>
                <a:gd name="T17" fmla="*/ 52 h 72"/>
                <a:gd name="T18" fmla="*/ 44 w 46"/>
                <a:gd name="T19"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72">
                  <a:moveTo>
                    <a:pt x="44" y="66"/>
                  </a:moveTo>
                  <a:cubicBezTo>
                    <a:pt x="14" y="72"/>
                    <a:pt x="14" y="72"/>
                    <a:pt x="14" y="72"/>
                  </a:cubicBezTo>
                  <a:cubicBezTo>
                    <a:pt x="19" y="62"/>
                    <a:pt x="12" y="51"/>
                    <a:pt x="5" y="44"/>
                  </a:cubicBezTo>
                  <a:cubicBezTo>
                    <a:pt x="0" y="41"/>
                    <a:pt x="1" y="45"/>
                    <a:pt x="10" y="34"/>
                  </a:cubicBezTo>
                  <a:cubicBezTo>
                    <a:pt x="14" y="28"/>
                    <a:pt x="11" y="16"/>
                    <a:pt x="8" y="16"/>
                  </a:cubicBezTo>
                  <a:cubicBezTo>
                    <a:pt x="21" y="14"/>
                    <a:pt x="19" y="0"/>
                    <a:pt x="20" y="1"/>
                  </a:cubicBezTo>
                  <a:cubicBezTo>
                    <a:pt x="23" y="12"/>
                    <a:pt x="39" y="14"/>
                    <a:pt x="38" y="15"/>
                  </a:cubicBezTo>
                  <a:cubicBezTo>
                    <a:pt x="26" y="21"/>
                    <a:pt x="38" y="33"/>
                    <a:pt x="46" y="38"/>
                  </a:cubicBezTo>
                  <a:cubicBezTo>
                    <a:pt x="46" y="38"/>
                    <a:pt x="42" y="51"/>
                    <a:pt x="42" y="52"/>
                  </a:cubicBezTo>
                  <a:cubicBezTo>
                    <a:pt x="42" y="58"/>
                    <a:pt x="43" y="61"/>
                    <a:pt x="44" y="66"/>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7" name="Freeform 2644"/>
            <p:cNvSpPr/>
            <p:nvPr/>
          </p:nvSpPr>
          <p:spPr bwMode="auto">
            <a:xfrm>
              <a:off x="935038" y="231775"/>
              <a:ext cx="139700" cy="212725"/>
            </a:xfrm>
            <a:custGeom>
              <a:avLst/>
              <a:gdLst>
                <a:gd name="T0" fmla="*/ 35 w 37"/>
                <a:gd name="T1" fmla="*/ 53 h 57"/>
                <a:gd name="T2" fmla="*/ 12 w 37"/>
                <a:gd name="T3" fmla="*/ 57 h 57"/>
                <a:gd name="T4" fmla="*/ 4 w 37"/>
                <a:gd name="T5" fmla="*/ 35 h 57"/>
                <a:gd name="T6" fmla="*/ 8 w 37"/>
                <a:gd name="T7" fmla="*/ 27 h 57"/>
                <a:gd name="T8" fmla="*/ 8 w 37"/>
                <a:gd name="T9" fmla="*/ 9 h 57"/>
                <a:gd name="T10" fmla="*/ 16 w 37"/>
                <a:gd name="T11" fmla="*/ 0 h 57"/>
                <a:gd name="T12" fmla="*/ 29 w 37"/>
                <a:gd name="T13" fmla="*/ 7 h 57"/>
                <a:gd name="T14" fmla="*/ 37 w 37"/>
                <a:gd name="T15" fmla="*/ 30 h 57"/>
                <a:gd name="T16" fmla="*/ 34 w 37"/>
                <a:gd name="T17" fmla="*/ 42 h 57"/>
                <a:gd name="T18" fmla="*/ 35 w 37"/>
                <a:gd name="T19" fmla="*/ 53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57">
                  <a:moveTo>
                    <a:pt x="35" y="53"/>
                  </a:moveTo>
                  <a:cubicBezTo>
                    <a:pt x="12" y="57"/>
                    <a:pt x="12" y="57"/>
                    <a:pt x="12" y="57"/>
                  </a:cubicBezTo>
                  <a:cubicBezTo>
                    <a:pt x="15" y="49"/>
                    <a:pt x="10" y="41"/>
                    <a:pt x="4" y="35"/>
                  </a:cubicBezTo>
                  <a:cubicBezTo>
                    <a:pt x="0" y="32"/>
                    <a:pt x="1" y="36"/>
                    <a:pt x="8" y="27"/>
                  </a:cubicBezTo>
                  <a:cubicBezTo>
                    <a:pt x="11" y="22"/>
                    <a:pt x="11" y="9"/>
                    <a:pt x="8" y="9"/>
                  </a:cubicBezTo>
                  <a:cubicBezTo>
                    <a:pt x="18" y="7"/>
                    <a:pt x="16" y="0"/>
                    <a:pt x="16" y="0"/>
                  </a:cubicBezTo>
                  <a:cubicBezTo>
                    <a:pt x="19" y="9"/>
                    <a:pt x="29" y="7"/>
                    <a:pt x="29" y="7"/>
                  </a:cubicBezTo>
                  <a:cubicBezTo>
                    <a:pt x="19" y="12"/>
                    <a:pt x="31" y="27"/>
                    <a:pt x="37" y="30"/>
                  </a:cubicBezTo>
                  <a:cubicBezTo>
                    <a:pt x="37" y="30"/>
                    <a:pt x="34" y="41"/>
                    <a:pt x="34" y="42"/>
                  </a:cubicBezTo>
                  <a:cubicBezTo>
                    <a:pt x="34" y="46"/>
                    <a:pt x="35" y="49"/>
                    <a:pt x="35" y="53"/>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8" name="Freeform 2645"/>
            <p:cNvSpPr/>
            <p:nvPr/>
          </p:nvSpPr>
          <p:spPr bwMode="auto">
            <a:xfrm>
              <a:off x="1069976" y="336550"/>
              <a:ext cx="319088" cy="201613"/>
            </a:xfrm>
            <a:custGeom>
              <a:avLst/>
              <a:gdLst>
                <a:gd name="T0" fmla="*/ 11 w 85"/>
                <a:gd name="T1" fmla="*/ 2 h 54"/>
                <a:gd name="T2" fmla="*/ 13 w 85"/>
                <a:gd name="T3" fmla="*/ 11 h 54"/>
                <a:gd name="T4" fmla="*/ 34 w 85"/>
                <a:gd name="T5" fmla="*/ 13 h 54"/>
                <a:gd name="T6" fmla="*/ 39 w 85"/>
                <a:gd name="T7" fmla="*/ 7 h 54"/>
                <a:gd name="T8" fmla="*/ 66 w 85"/>
                <a:gd name="T9" fmla="*/ 13 h 54"/>
                <a:gd name="T10" fmla="*/ 82 w 85"/>
                <a:gd name="T11" fmla="*/ 24 h 54"/>
                <a:gd name="T12" fmla="*/ 72 w 85"/>
                <a:gd name="T13" fmla="*/ 32 h 54"/>
                <a:gd name="T14" fmla="*/ 56 w 85"/>
                <a:gd name="T15" fmla="*/ 39 h 54"/>
                <a:gd name="T16" fmla="*/ 39 w 85"/>
                <a:gd name="T17" fmla="*/ 49 h 54"/>
                <a:gd name="T18" fmla="*/ 20 w 85"/>
                <a:gd name="T19" fmla="*/ 47 h 54"/>
                <a:gd name="T20" fmla="*/ 0 w 85"/>
                <a:gd name="T21" fmla="*/ 23 h 54"/>
                <a:gd name="T22" fmla="*/ 6 w 85"/>
                <a:gd name="T23" fmla="*/ 0 h 54"/>
                <a:gd name="T24" fmla="*/ 11 w 85"/>
                <a:gd name="T25"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54">
                  <a:moveTo>
                    <a:pt x="11" y="2"/>
                  </a:moveTo>
                  <a:cubicBezTo>
                    <a:pt x="13" y="11"/>
                    <a:pt x="13" y="11"/>
                    <a:pt x="13" y="11"/>
                  </a:cubicBezTo>
                  <a:cubicBezTo>
                    <a:pt x="15" y="24"/>
                    <a:pt x="26" y="21"/>
                    <a:pt x="34" y="13"/>
                  </a:cubicBezTo>
                  <a:cubicBezTo>
                    <a:pt x="35" y="12"/>
                    <a:pt x="39" y="8"/>
                    <a:pt x="39" y="7"/>
                  </a:cubicBezTo>
                  <a:cubicBezTo>
                    <a:pt x="42" y="5"/>
                    <a:pt x="47" y="22"/>
                    <a:pt x="66" y="13"/>
                  </a:cubicBezTo>
                  <a:cubicBezTo>
                    <a:pt x="73" y="10"/>
                    <a:pt x="64" y="20"/>
                    <a:pt x="82" y="24"/>
                  </a:cubicBezTo>
                  <a:cubicBezTo>
                    <a:pt x="85" y="24"/>
                    <a:pt x="76" y="28"/>
                    <a:pt x="72" y="32"/>
                  </a:cubicBezTo>
                  <a:cubicBezTo>
                    <a:pt x="60" y="47"/>
                    <a:pt x="75" y="40"/>
                    <a:pt x="56" y="39"/>
                  </a:cubicBezTo>
                  <a:cubicBezTo>
                    <a:pt x="45" y="39"/>
                    <a:pt x="46" y="54"/>
                    <a:pt x="39" y="49"/>
                  </a:cubicBezTo>
                  <a:cubicBezTo>
                    <a:pt x="33" y="44"/>
                    <a:pt x="27" y="46"/>
                    <a:pt x="20" y="47"/>
                  </a:cubicBezTo>
                  <a:cubicBezTo>
                    <a:pt x="0" y="23"/>
                    <a:pt x="0" y="23"/>
                    <a:pt x="0" y="23"/>
                  </a:cubicBezTo>
                  <a:cubicBezTo>
                    <a:pt x="6" y="0"/>
                    <a:pt x="6" y="0"/>
                    <a:pt x="6" y="0"/>
                  </a:cubicBezTo>
                  <a:lnTo>
                    <a:pt x="11" y="2"/>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9" name="Freeform 2646"/>
            <p:cNvSpPr/>
            <p:nvPr/>
          </p:nvSpPr>
          <p:spPr bwMode="auto">
            <a:xfrm>
              <a:off x="1093788" y="355600"/>
              <a:ext cx="273050" cy="168275"/>
            </a:xfrm>
            <a:custGeom>
              <a:avLst/>
              <a:gdLst>
                <a:gd name="T0" fmla="*/ 10 w 73"/>
                <a:gd name="T1" fmla="*/ 1 h 45"/>
                <a:gd name="T2" fmla="*/ 11 w 73"/>
                <a:gd name="T3" fmla="*/ 9 h 45"/>
                <a:gd name="T4" fmla="*/ 29 w 73"/>
                <a:gd name="T5" fmla="*/ 10 h 45"/>
                <a:gd name="T6" fmla="*/ 33 w 73"/>
                <a:gd name="T7" fmla="*/ 5 h 45"/>
                <a:gd name="T8" fmla="*/ 59 w 73"/>
                <a:gd name="T9" fmla="*/ 11 h 45"/>
                <a:gd name="T10" fmla="*/ 71 w 73"/>
                <a:gd name="T11" fmla="*/ 19 h 45"/>
                <a:gd name="T12" fmla="*/ 65 w 73"/>
                <a:gd name="T13" fmla="*/ 26 h 45"/>
                <a:gd name="T14" fmla="*/ 49 w 73"/>
                <a:gd name="T15" fmla="*/ 30 h 45"/>
                <a:gd name="T16" fmla="*/ 33 w 73"/>
                <a:gd name="T17" fmla="*/ 41 h 45"/>
                <a:gd name="T18" fmla="*/ 17 w 73"/>
                <a:gd name="T19" fmla="*/ 39 h 45"/>
                <a:gd name="T20" fmla="*/ 0 w 73"/>
                <a:gd name="T21" fmla="*/ 19 h 45"/>
                <a:gd name="T22" fmla="*/ 5 w 73"/>
                <a:gd name="T23" fmla="*/ 0 h 45"/>
                <a:gd name="T24" fmla="*/ 10 w 73"/>
                <a:gd name="T25"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45">
                  <a:moveTo>
                    <a:pt x="10" y="1"/>
                  </a:moveTo>
                  <a:cubicBezTo>
                    <a:pt x="11" y="9"/>
                    <a:pt x="11" y="9"/>
                    <a:pt x="11" y="9"/>
                  </a:cubicBezTo>
                  <a:cubicBezTo>
                    <a:pt x="13" y="19"/>
                    <a:pt x="22" y="17"/>
                    <a:pt x="29" y="10"/>
                  </a:cubicBezTo>
                  <a:cubicBezTo>
                    <a:pt x="30" y="9"/>
                    <a:pt x="33" y="6"/>
                    <a:pt x="33" y="5"/>
                  </a:cubicBezTo>
                  <a:cubicBezTo>
                    <a:pt x="35" y="4"/>
                    <a:pt x="43" y="19"/>
                    <a:pt x="59" y="11"/>
                  </a:cubicBezTo>
                  <a:cubicBezTo>
                    <a:pt x="66" y="8"/>
                    <a:pt x="56" y="16"/>
                    <a:pt x="71" y="19"/>
                  </a:cubicBezTo>
                  <a:cubicBezTo>
                    <a:pt x="73" y="20"/>
                    <a:pt x="68" y="22"/>
                    <a:pt x="65" y="26"/>
                  </a:cubicBezTo>
                  <a:cubicBezTo>
                    <a:pt x="54" y="38"/>
                    <a:pt x="64" y="31"/>
                    <a:pt x="49" y="30"/>
                  </a:cubicBezTo>
                  <a:cubicBezTo>
                    <a:pt x="39" y="30"/>
                    <a:pt x="39" y="45"/>
                    <a:pt x="33" y="41"/>
                  </a:cubicBezTo>
                  <a:cubicBezTo>
                    <a:pt x="28" y="37"/>
                    <a:pt x="23" y="39"/>
                    <a:pt x="17" y="39"/>
                  </a:cubicBezTo>
                  <a:cubicBezTo>
                    <a:pt x="0" y="19"/>
                    <a:pt x="0" y="19"/>
                    <a:pt x="0" y="19"/>
                  </a:cubicBezTo>
                  <a:cubicBezTo>
                    <a:pt x="5" y="0"/>
                    <a:pt x="5" y="0"/>
                    <a:pt x="5" y="0"/>
                  </a:cubicBezTo>
                  <a:lnTo>
                    <a:pt x="10" y="1"/>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0" name="Freeform 2647"/>
            <p:cNvSpPr/>
            <p:nvPr/>
          </p:nvSpPr>
          <p:spPr bwMode="auto">
            <a:xfrm>
              <a:off x="728663" y="314325"/>
              <a:ext cx="312738" cy="176213"/>
            </a:xfrm>
            <a:custGeom>
              <a:avLst/>
              <a:gdLst>
                <a:gd name="T0" fmla="*/ 83 w 83"/>
                <a:gd name="T1" fmla="*/ 26 h 47"/>
                <a:gd name="T2" fmla="*/ 80 w 83"/>
                <a:gd name="T3" fmla="*/ 14 h 47"/>
                <a:gd name="T4" fmla="*/ 58 w 83"/>
                <a:gd name="T5" fmla="*/ 11 h 47"/>
                <a:gd name="T6" fmla="*/ 40 w 83"/>
                <a:gd name="T7" fmla="*/ 13 h 47"/>
                <a:gd name="T8" fmla="*/ 50 w 83"/>
                <a:gd name="T9" fmla="*/ 45 h 47"/>
                <a:gd name="T10" fmla="*/ 51 w 83"/>
                <a:gd name="T11" fmla="*/ 46 h 47"/>
                <a:gd name="T12" fmla="*/ 61 w 83"/>
                <a:gd name="T13" fmla="*/ 43 h 47"/>
                <a:gd name="T14" fmla="*/ 74 w 83"/>
                <a:gd name="T15" fmla="*/ 47 h 47"/>
                <a:gd name="T16" fmla="*/ 83 w 83"/>
                <a:gd name="T17" fmla="*/ 2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47">
                  <a:moveTo>
                    <a:pt x="83" y="26"/>
                  </a:moveTo>
                  <a:cubicBezTo>
                    <a:pt x="80" y="14"/>
                    <a:pt x="80" y="14"/>
                    <a:pt x="80" y="14"/>
                  </a:cubicBezTo>
                  <a:cubicBezTo>
                    <a:pt x="59" y="10"/>
                    <a:pt x="75" y="0"/>
                    <a:pt x="58" y="11"/>
                  </a:cubicBezTo>
                  <a:cubicBezTo>
                    <a:pt x="47" y="18"/>
                    <a:pt x="47" y="6"/>
                    <a:pt x="40" y="13"/>
                  </a:cubicBezTo>
                  <a:cubicBezTo>
                    <a:pt x="26" y="28"/>
                    <a:pt x="0" y="19"/>
                    <a:pt x="50" y="45"/>
                  </a:cubicBezTo>
                  <a:cubicBezTo>
                    <a:pt x="50" y="45"/>
                    <a:pt x="51" y="46"/>
                    <a:pt x="51" y="46"/>
                  </a:cubicBezTo>
                  <a:cubicBezTo>
                    <a:pt x="55" y="44"/>
                    <a:pt x="58" y="45"/>
                    <a:pt x="61" y="43"/>
                  </a:cubicBezTo>
                  <a:cubicBezTo>
                    <a:pt x="74" y="47"/>
                    <a:pt x="74" y="47"/>
                    <a:pt x="74" y="47"/>
                  </a:cubicBezTo>
                  <a:lnTo>
                    <a:pt x="83" y="26"/>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1" name="Freeform 2648"/>
            <p:cNvSpPr/>
            <p:nvPr/>
          </p:nvSpPr>
          <p:spPr bwMode="auto">
            <a:xfrm>
              <a:off x="792163" y="333375"/>
              <a:ext cx="249238" cy="141288"/>
            </a:xfrm>
            <a:custGeom>
              <a:avLst/>
              <a:gdLst>
                <a:gd name="T0" fmla="*/ 66 w 66"/>
                <a:gd name="T1" fmla="*/ 21 h 38"/>
                <a:gd name="T2" fmla="*/ 63 w 66"/>
                <a:gd name="T3" fmla="*/ 12 h 38"/>
                <a:gd name="T4" fmla="*/ 46 w 66"/>
                <a:gd name="T5" fmla="*/ 9 h 38"/>
                <a:gd name="T6" fmla="*/ 32 w 66"/>
                <a:gd name="T7" fmla="*/ 11 h 38"/>
                <a:gd name="T8" fmla="*/ 39 w 66"/>
                <a:gd name="T9" fmla="*/ 36 h 38"/>
                <a:gd name="T10" fmla="*/ 41 w 66"/>
                <a:gd name="T11" fmla="*/ 37 h 38"/>
                <a:gd name="T12" fmla="*/ 48 w 66"/>
                <a:gd name="T13" fmla="*/ 35 h 38"/>
                <a:gd name="T14" fmla="*/ 59 w 66"/>
                <a:gd name="T15" fmla="*/ 38 h 38"/>
                <a:gd name="T16" fmla="*/ 66 w 66"/>
                <a:gd name="T17" fmla="*/ 2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38">
                  <a:moveTo>
                    <a:pt x="66" y="21"/>
                  </a:moveTo>
                  <a:cubicBezTo>
                    <a:pt x="63" y="12"/>
                    <a:pt x="63" y="12"/>
                    <a:pt x="63" y="12"/>
                  </a:cubicBezTo>
                  <a:cubicBezTo>
                    <a:pt x="46" y="8"/>
                    <a:pt x="60" y="0"/>
                    <a:pt x="46" y="9"/>
                  </a:cubicBezTo>
                  <a:cubicBezTo>
                    <a:pt x="37" y="15"/>
                    <a:pt x="37" y="5"/>
                    <a:pt x="32" y="11"/>
                  </a:cubicBezTo>
                  <a:cubicBezTo>
                    <a:pt x="21" y="23"/>
                    <a:pt x="0" y="16"/>
                    <a:pt x="39" y="36"/>
                  </a:cubicBezTo>
                  <a:cubicBezTo>
                    <a:pt x="40" y="36"/>
                    <a:pt x="40" y="37"/>
                    <a:pt x="41" y="37"/>
                  </a:cubicBezTo>
                  <a:cubicBezTo>
                    <a:pt x="43" y="35"/>
                    <a:pt x="46" y="36"/>
                    <a:pt x="48" y="35"/>
                  </a:cubicBezTo>
                  <a:cubicBezTo>
                    <a:pt x="59" y="38"/>
                    <a:pt x="59" y="38"/>
                    <a:pt x="59" y="38"/>
                  </a:cubicBezTo>
                  <a:lnTo>
                    <a:pt x="66" y="21"/>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2" name="Freeform 2649"/>
            <p:cNvSpPr/>
            <p:nvPr/>
          </p:nvSpPr>
          <p:spPr bwMode="auto">
            <a:xfrm>
              <a:off x="1047751" y="250825"/>
              <a:ext cx="139700" cy="204788"/>
            </a:xfrm>
            <a:custGeom>
              <a:avLst/>
              <a:gdLst>
                <a:gd name="T0" fmla="*/ 0 w 37"/>
                <a:gd name="T1" fmla="*/ 35 h 55"/>
                <a:gd name="T2" fmla="*/ 4 w 37"/>
                <a:gd name="T3" fmla="*/ 24 h 55"/>
                <a:gd name="T4" fmla="*/ 22 w 37"/>
                <a:gd name="T5" fmla="*/ 10 h 55"/>
                <a:gd name="T6" fmla="*/ 32 w 37"/>
                <a:gd name="T7" fmla="*/ 8 h 55"/>
                <a:gd name="T8" fmla="*/ 37 w 37"/>
                <a:gd name="T9" fmla="*/ 21 h 55"/>
                <a:gd name="T10" fmla="*/ 33 w 37"/>
                <a:gd name="T11" fmla="*/ 37 h 55"/>
                <a:gd name="T12" fmla="*/ 25 w 37"/>
                <a:gd name="T13" fmla="*/ 47 h 55"/>
                <a:gd name="T14" fmla="*/ 18 w 37"/>
                <a:gd name="T15" fmla="*/ 54 h 55"/>
                <a:gd name="T16" fmla="*/ 12 w 37"/>
                <a:gd name="T17" fmla="*/ 55 h 55"/>
                <a:gd name="T18" fmla="*/ 0 w 37"/>
                <a:gd name="T19" fmla="*/ 3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55">
                  <a:moveTo>
                    <a:pt x="0" y="35"/>
                  </a:moveTo>
                  <a:cubicBezTo>
                    <a:pt x="4" y="24"/>
                    <a:pt x="4" y="24"/>
                    <a:pt x="4" y="24"/>
                  </a:cubicBezTo>
                  <a:cubicBezTo>
                    <a:pt x="30" y="20"/>
                    <a:pt x="11" y="4"/>
                    <a:pt x="22" y="10"/>
                  </a:cubicBezTo>
                  <a:cubicBezTo>
                    <a:pt x="29" y="14"/>
                    <a:pt x="32" y="0"/>
                    <a:pt x="32" y="8"/>
                  </a:cubicBezTo>
                  <a:cubicBezTo>
                    <a:pt x="32" y="11"/>
                    <a:pt x="33" y="20"/>
                    <a:pt x="37" y="21"/>
                  </a:cubicBezTo>
                  <a:cubicBezTo>
                    <a:pt x="35" y="23"/>
                    <a:pt x="28" y="26"/>
                    <a:pt x="33" y="37"/>
                  </a:cubicBezTo>
                  <a:cubicBezTo>
                    <a:pt x="35" y="43"/>
                    <a:pt x="32" y="37"/>
                    <a:pt x="25" y="47"/>
                  </a:cubicBezTo>
                  <a:cubicBezTo>
                    <a:pt x="21" y="54"/>
                    <a:pt x="30" y="53"/>
                    <a:pt x="18" y="54"/>
                  </a:cubicBezTo>
                  <a:cubicBezTo>
                    <a:pt x="17" y="54"/>
                    <a:pt x="13" y="55"/>
                    <a:pt x="12" y="55"/>
                  </a:cubicBezTo>
                  <a:lnTo>
                    <a:pt x="0" y="35"/>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3" name="Freeform 2650"/>
            <p:cNvSpPr/>
            <p:nvPr/>
          </p:nvSpPr>
          <p:spPr bwMode="auto">
            <a:xfrm>
              <a:off x="1069976" y="287338"/>
              <a:ext cx="95250" cy="153988"/>
            </a:xfrm>
            <a:custGeom>
              <a:avLst/>
              <a:gdLst>
                <a:gd name="T0" fmla="*/ 0 w 25"/>
                <a:gd name="T1" fmla="*/ 27 h 41"/>
                <a:gd name="T2" fmla="*/ 3 w 25"/>
                <a:gd name="T3" fmla="*/ 19 h 41"/>
                <a:gd name="T4" fmla="*/ 15 w 25"/>
                <a:gd name="T5" fmla="*/ 8 h 41"/>
                <a:gd name="T6" fmla="*/ 22 w 25"/>
                <a:gd name="T7" fmla="*/ 6 h 41"/>
                <a:gd name="T8" fmla="*/ 25 w 25"/>
                <a:gd name="T9" fmla="*/ 15 h 41"/>
                <a:gd name="T10" fmla="*/ 22 w 25"/>
                <a:gd name="T11" fmla="*/ 28 h 41"/>
                <a:gd name="T12" fmla="*/ 17 w 25"/>
                <a:gd name="T13" fmla="*/ 35 h 41"/>
                <a:gd name="T14" fmla="*/ 12 w 25"/>
                <a:gd name="T15" fmla="*/ 40 h 41"/>
                <a:gd name="T16" fmla="*/ 8 w 25"/>
                <a:gd name="T17" fmla="*/ 41 h 41"/>
                <a:gd name="T18" fmla="*/ 0 w 25"/>
                <a:gd name="T19"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41">
                  <a:moveTo>
                    <a:pt x="0" y="27"/>
                  </a:moveTo>
                  <a:cubicBezTo>
                    <a:pt x="3" y="19"/>
                    <a:pt x="3" y="19"/>
                    <a:pt x="3" y="19"/>
                  </a:cubicBezTo>
                  <a:cubicBezTo>
                    <a:pt x="21" y="15"/>
                    <a:pt x="8" y="4"/>
                    <a:pt x="15" y="8"/>
                  </a:cubicBezTo>
                  <a:cubicBezTo>
                    <a:pt x="20" y="10"/>
                    <a:pt x="23" y="0"/>
                    <a:pt x="22" y="6"/>
                  </a:cubicBezTo>
                  <a:cubicBezTo>
                    <a:pt x="22" y="9"/>
                    <a:pt x="23" y="15"/>
                    <a:pt x="25" y="15"/>
                  </a:cubicBezTo>
                  <a:cubicBezTo>
                    <a:pt x="24" y="17"/>
                    <a:pt x="19" y="20"/>
                    <a:pt x="22" y="28"/>
                  </a:cubicBezTo>
                  <a:cubicBezTo>
                    <a:pt x="24" y="32"/>
                    <a:pt x="22" y="27"/>
                    <a:pt x="17" y="35"/>
                  </a:cubicBezTo>
                  <a:cubicBezTo>
                    <a:pt x="14" y="40"/>
                    <a:pt x="19" y="40"/>
                    <a:pt x="12" y="40"/>
                  </a:cubicBezTo>
                  <a:cubicBezTo>
                    <a:pt x="11" y="40"/>
                    <a:pt x="8" y="41"/>
                    <a:pt x="8" y="41"/>
                  </a:cubicBezTo>
                  <a:lnTo>
                    <a:pt x="0" y="27"/>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4" name="Freeform 2651"/>
            <p:cNvSpPr/>
            <p:nvPr/>
          </p:nvSpPr>
          <p:spPr bwMode="auto">
            <a:xfrm>
              <a:off x="1273176" y="276225"/>
              <a:ext cx="269875" cy="288925"/>
            </a:xfrm>
            <a:custGeom>
              <a:avLst/>
              <a:gdLst>
                <a:gd name="T0" fmla="*/ 23 w 72"/>
                <a:gd name="T1" fmla="*/ 71 h 77"/>
                <a:gd name="T2" fmla="*/ 14 w 72"/>
                <a:gd name="T3" fmla="*/ 55 h 77"/>
                <a:gd name="T4" fmla="*/ 17 w 72"/>
                <a:gd name="T5" fmla="*/ 22 h 77"/>
                <a:gd name="T6" fmla="*/ 25 w 72"/>
                <a:gd name="T7" fmla="*/ 9 h 77"/>
                <a:gd name="T8" fmla="*/ 43 w 72"/>
                <a:gd name="T9" fmla="*/ 16 h 77"/>
                <a:gd name="T10" fmla="*/ 58 w 72"/>
                <a:gd name="T11" fmla="*/ 36 h 77"/>
                <a:gd name="T12" fmla="*/ 61 w 72"/>
                <a:gd name="T13" fmla="*/ 54 h 77"/>
                <a:gd name="T14" fmla="*/ 62 w 72"/>
                <a:gd name="T15" fmla="*/ 69 h 77"/>
                <a:gd name="T16" fmla="*/ 58 w 72"/>
                <a:gd name="T17" fmla="*/ 77 h 77"/>
                <a:gd name="T18" fmla="*/ 23 w 72"/>
                <a:gd name="T19" fmla="*/ 7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7">
                  <a:moveTo>
                    <a:pt x="23" y="71"/>
                  </a:moveTo>
                  <a:cubicBezTo>
                    <a:pt x="14" y="55"/>
                    <a:pt x="14" y="55"/>
                    <a:pt x="14" y="55"/>
                  </a:cubicBezTo>
                  <a:cubicBezTo>
                    <a:pt x="36" y="22"/>
                    <a:pt x="0" y="28"/>
                    <a:pt x="17" y="22"/>
                  </a:cubicBezTo>
                  <a:cubicBezTo>
                    <a:pt x="27" y="18"/>
                    <a:pt x="16" y="0"/>
                    <a:pt x="25" y="9"/>
                  </a:cubicBezTo>
                  <a:cubicBezTo>
                    <a:pt x="28" y="12"/>
                    <a:pt x="39" y="19"/>
                    <a:pt x="43" y="16"/>
                  </a:cubicBezTo>
                  <a:cubicBezTo>
                    <a:pt x="44" y="19"/>
                    <a:pt x="41" y="31"/>
                    <a:pt x="58" y="36"/>
                  </a:cubicBezTo>
                  <a:cubicBezTo>
                    <a:pt x="66" y="39"/>
                    <a:pt x="56" y="36"/>
                    <a:pt x="61" y="54"/>
                  </a:cubicBezTo>
                  <a:cubicBezTo>
                    <a:pt x="65" y="66"/>
                    <a:pt x="72" y="56"/>
                    <a:pt x="62" y="69"/>
                  </a:cubicBezTo>
                  <a:cubicBezTo>
                    <a:pt x="60" y="71"/>
                    <a:pt x="58" y="77"/>
                    <a:pt x="58" y="77"/>
                  </a:cubicBezTo>
                  <a:lnTo>
                    <a:pt x="23" y="71"/>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5" name="Freeform 2652"/>
            <p:cNvSpPr/>
            <p:nvPr/>
          </p:nvSpPr>
          <p:spPr bwMode="auto">
            <a:xfrm>
              <a:off x="1465263" y="215900"/>
              <a:ext cx="273050" cy="288925"/>
            </a:xfrm>
            <a:custGeom>
              <a:avLst/>
              <a:gdLst>
                <a:gd name="T0" fmla="*/ 24 w 73"/>
                <a:gd name="T1" fmla="*/ 71 h 77"/>
                <a:gd name="T2" fmla="*/ 15 w 73"/>
                <a:gd name="T3" fmla="*/ 55 h 77"/>
                <a:gd name="T4" fmla="*/ 17 w 73"/>
                <a:gd name="T5" fmla="*/ 22 h 77"/>
                <a:gd name="T6" fmla="*/ 25 w 73"/>
                <a:gd name="T7" fmla="*/ 9 h 77"/>
                <a:gd name="T8" fmla="*/ 43 w 73"/>
                <a:gd name="T9" fmla="*/ 16 h 77"/>
                <a:gd name="T10" fmla="*/ 58 w 73"/>
                <a:gd name="T11" fmla="*/ 36 h 77"/>
                <a:gd name="T12" fmla="*/ 62 w 73"/>
                <a:gd name="T13" fmla="*/ 54 h 77"/>
                <a:gd name="T14" fmla="*/ 62 w 73"/>
                <a:gd name="T15" fmla="*/ 69 h 77"/>
                <a:gd name="T16" fmla="*/ 58 w 73"/>
                <a:gd name="T17" fmla="*/ 77 h 77"/>
                <a:gd name="T18" fmla="*/ 24 w 73"/>
                <a:gd name="T19" fmla="*/ 7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7">
                  <a:moveTo>
                    <a:pt x="24" y="71"/>
                  </a:moveTo>
                  <a:cubicBezTo>
                    <a:pt x="15" y="55"/>
                    <a:pt x="15" y="55"/>
                    <a:pt x="15" y="55"/>
                  </a:cubicBezTo>
                  <a:cubicBezTo>
                    <a:pt x="36" y="22"/>
                    <a:pt x="0" y="29"/>
                    <a:pt x="17" y="22"/>
                  </a:cubicBezTo>
                  <a:cubicBezTo>
                    <a:pt x="28" y="18"/>
                    <a:pt x="16" y="0"/>
                    <a:pt x="25" y="9"/>
                  </a:cubicBezTo>
                  <a:cubicBezTo>
                    <a:pt x="28" y="12"/>
                    <a:pt x="39" y="19"/>
                    <a:pt x="43" y="16"/>
                  </a:cubicBezTo>
                  <a:cubicBezTo>
                    <a:pt x="45" y="20"/>
                    <a:pt x="42" y="31"/>
                    <a:pt x="58" y="36"/>
                  </a:cubicBezTo>
                  <a:cubicBezTo>
                    <a:pt x="67" y="39"/>
                    <a:pt x="57" y="36"/>
                    <a:pt x="62" y="54"/>
                  </a:cubicBezTo>
                  <a:cubicBezTo>
                    <a:pt x="65" y="66"/>
                    <a:pt x="73" y="56"/>
                    <a:pt x="62" y="69"/>
                  </a:cubicBezTo>
                  <a:cubicBezTo>
                    <a:pt x="61" y="71"/>
                    <a:pt x="58" y="77"/>
                    <a:pt x="58" y="77"/>
                  </a:cubicBezTo>
                  <a:lnTo>
                    <a:pt x="24" y="71"/>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6" name="Freeform 2653"/>
            <p:cNvSpPr/>
            <p:nvPr/>
          </p:nvSpPr>
          <p:spPr bwMode="auto">
            <a:xfrm>
              <a:off x="1701801" y="168275"/>
              <a:ext cx="190500" cy="168275"/>
            </a:xfrm>
            <a:custGeom>
              <a:avLst/>
              <a:gdLst>
                <a:gd name="T0" fmla="*/ 0 w 51"/>
                <a:gd name="T1" fmla="*/ 24 h 45"/>
                <a:gd name="T2" fmla="*/ 12 w 51"/>
                <a:gd name="T3" fmla="*/ 45 h 45"/>
                <a:gd name="T4" fmla="*/ 33 w 51"/>
                <a:gd name="T5" fmla="*/ 36 h 45"/>
                <a:gd name="T6" fmla="*/ 37 w 51"/>
                <a:gd name="T7" fmla="*/ 27 h 45"/>
                <a:gd name="T8" fmla="*/ 48 w 51"/>
                <a:gd name="T9" fmla="*/ 19 h 45"/>
                <a:gd name="T10" fmla="*/ 51 w 51"/>
                <a:gd name="T11" fmla="*/ 4 h 45"/>
                <a:gd name="T12" fmla="*/ 33 w 51"/>
                <a:gd name="T13" fmla="*/ 1 h 45"/>
                <a:gd name="T14" fmla="*/ 15 w 51"/>
                <a:gd name="T15" fmla="*/ 8 h 45"/>
                <a:gd name="T16" fmla="*/ 9 w 51"/>
                <a:gd name="T17" fmla="*/ 18 h 45"/>
                <a:gd name="T18" fmla="*/ 0 w 51"/>
                <a:gd name="T19" fmla="*/ 2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45">
                  <a:moveTo>
                    <a:pt x="0" y="24"/>
                  </a:moveTo>
                  <a:cubicBezTo>
                    <a:pt x="12" y="45"/>
                    <a:pt x="12" y="45"/>
                    <a:pt x="12" y="45"/>
                  </a:cubicBezTo>
                  <a:cubicBezTo>
                    <a:pt x="15" y="37"/>
                    <a:pt x="25" y="35"/>
                    <a:pt x="33" y="36"/>
                  </a:cubicBezTo>
                  <a:cubicBezTo>
                    <a:pt x="37" y="37"/>
                    <a:pt x="34" y="38"/>
                    <a:pt x="37" y="27"/>
                  </a:cubicBezTo>
                  <a:cubicBezTo>
                    <a:pt x="38" y="22"/>
                    <a:pt x="46" y="18"/>
                    <a:pt x="48" y="19"/>
                  </a:cubicBezTo>
                  <a:cubicBezTo>
                    <a:pt x="43" y="10"/>
                    <a:pt x="51" y="4"/>
                    <a:pt x="51" y="4"/>
                  </a:cubicBezTo>
                  <a:cubicBezTo>
                    <a:pt x="42" y="8"/>
                    <a:pt x="33" y="0"/>
                    <a:pt x="33" y="1"/>
                  </a:cubicBezTo>
                  <a:cubicBezTo>
                    <a:pt x="36" y="11"/>
                    <a:pt x="22" y="11"/>
                    <a:pt x="15" y="8"/>
                  </a:cubicBezTo>
                  <a:cubicBezTo>
                    <a:pt x="15" y="8"/>
                    <a:pt x="9" y="17"/>
                    <a:pt x="9" y="18"/>
                  </a:cubicBezTo>
                  <a:cubicBezTo>
                    <a:pt x="5" y="21"/>
                    <a:pt x="3" y="22"/>
                    <a:pt x="0" y="24"/>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7" name="Freeform 2654"/>
            <p:cNvSpPr/>
            <p:nvPr/>
          </p:nvSpPr>
          <p:spPr bwMode="auto">
            <a:xfrm>
              <a:off x="1719263" y="179388"/>
              <a:ext cx="153988" cy="138113"/>
            </a:xfrm>
            <a:custGeom>
              <a:avLst/>
              <a:gdLst>
                <a:gd name="T0" fmla="*/ 0 w 41"/>
                <a:gd name="T1" fmla="*/ 21 h 37"/>
                <a:gd name="T2" fmla="*/ 9 w 41"/>
                <a:gd name="T3" fmla="*/ 37 h 37"/>
                <a:gd name="T4" fmla="*/ 26 w 41"/>
                <a:gd name="T5" fmla="*/ 30 h 37"/>
                <a:gd name="T6" fmla="*/ 29 w 41"/>
                <a:gd name="T7" fmla="*/ 23 h 37"/>
                <a:gd name="T8" fmla="*/ 40 w 41"/>
                <a:gd name="T9" fmla="*/ 14 h 37"/>
                <a:gd name="T10" fmla="*/ 41 w 41"/>
                <a:gd name="T11" fmla="*/ 5 h 37"/>
                <a:gd name="T12" fmla="*/ 30 w 41"/>
                <a:gd name="T13" fmla="*/ 0 h 37"/>
                <a:gd name="T14" fmla="*/ 12 w 41"/>
                <a:gd name="T15" fmla="*/ 8 h 37"/>
                <a:gd name="T16" fmla="*/ 7 w 41"/>
                <a:gd name="T17" fmla="*/ 16 h 37"/>
                <a:gd name="T18" fmla="*/ 0 w 41"/>
                <a:gd name="T19" fmla="*/ 2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37">
                  <a:moveTo>
                    <a:pt x="0" y="21"/>
                  </a:moveTo>
                  <a:cubicBezTo>
                    <a:pt x="9" y="37"/>
                    <a:pt x="9" y="37"/>
                    <a:pt x="9" y="37"/>
                  </a:cubicBezTo>
                  <a:cubicBezTo>
                    <a:pt x="12" y="31"/>
                    <a:pt x="20" y="29"/>
                    <a:pt x="26" y="30"/>
                  </a:cubicBezTo>
                  <a:cubicBezTo>
                    <a:pt x="30" y="31"/>
                    <a:pt x="28" y="32"/>
                    <a:pt x="29" y="23"/>
                  </a:cubicBezTo>
                  <a:cubicBezTo>
                    <a:pt x="30" y="19"/>
                    <a:pt x="38" y="12"/>
                    <a:pt x="40" y="14"/>
                  </a:cubicBezTo>
                  <a:cubicBezTo>
                    <a:pt x="35" y="7"/>
                    <a:pt x="41" y="4"/>
                    <a:pt x="41" y="5"/>
                  </a:cubicBezTo>
                  <a:cubicBezTo>
                    <a:pt x="34" y="8"/>
                    <a:pt x="30" y="0"/>
                    <a:pt x="30" y="0"/>
                  </a:cubicBezTo>
                  <a:cubicBezTo>
                    <a:pt x="32" y="9"/>
                    <a:pt x="18" y="10"/>
                    <a:pt x="12" y="8"/>
                  </a:cubicBezTo>
                  <a:cubicBezTo>
                    <a:pt x="12" y="8"/>
                    <a:pt x="7" y="15"/>
                    <a:pt x="7" y="16"/>
                  </a:cubicBezTo>
                  <a:cubicBezTo>
                    <a:pt x="4" y="18"/>
                    <a:pt x="2" y="19"/>
                    <a:pt x="0" y="21"/>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8" name="Freeform 2655"/>
            <p:cNvSpPr/>
            <p:nvPr/>
          </p:nvSpPr>
          <p:spPr bwMode="auto">
            <a:xfrm>
              <a:off x="1536701" y="61913"/>
              <a:ext cx="220663" cy="192088"/>
            </a:xfrm>
            <a:custGeom>
              <a:avLst/>
              <a:gdLst>
                <a:gd name="T0" fmla="*/ 56 w 59"/>
                <a:gd name="T1" fmla="*/ 32 h 51"/>
                <a:gd name="T2" fmla="*/ 49 w 59"/>
                <a:gd name="T3" fmla="*/ 36 h 51"/>
                <a:gd name="T4" fmla="*/ 38 w 59"/>
                <a:gd name="T5" fmla="*/ 25 h 51"/>
                <a:gd name="T6" fmla="*/ 38 w 59"/>
                <a:gd name="T7" fmla="*/ 19 h 51"/>
                <a:gd name="T8" fmla="*/ 21 w 59"/>
                <a:gd name="T9" fmla="*/ 6 h 51"/>
                <a:gd name="T10" fmla="*/ 6 w 59"/>
                <a:gd name="T11" fmla="*/ 2 h 51"/>
                <a:gd name="T12" fmla="*/ 6 w 59"/>
                <a:gd name="T13" fmla="*/ 13 h 51"/>
                <a:gd name="T14" fmla="*/ 10 w 59"/>
                <a:gd name="T15" fmla="*/ 25 h 51"/>
                <a:gd name="T16" fmla="*/ 14 w 59"/>
                <a:gd name="T17" fmla="*/ 41 h 51"/>
                <a:gd name="T18" fmla="*/ 24 w 59"/>
                <a:gd name="T19" fmla="*/ 51 h 51"/>
                <a:gd name="T20" fmla="*/ 49 w 59"/>
                <a:gd name="T21" fmla="*/ 50 h 51"/>
                <a:gd name="T22" fmla="*/ 59 w 59"/>
                <a:gd name="T23" fmla="*/ 35 h 51"/>
                <a:gd name="T24" fmla="*/ 56 w 59"/>
                <a:gd name="T25" fmla="*/ 3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51">
                  <a:moveTo>
                    <a:pt x="56" y="32"/>
                  </a:moveTo>
                  <a:cubicBezTo>
                    <a:pt x="49" y="36"/>
                    <a:pt x="49" y="36"/>
                    <a:pt x="49" y="36"/>
                  </a:cubicBezTo>
                  <a:cubicBezTo>
                    <a:pt x="41" y="42"/>
                    <a:pt x="37" y="33"/>
                    <a:pt x="38" y="25"/>
                  </a:cubicBezTo>
                  <a:cubicBezTo>
                    <a:pt x="38" y="24"/>
                    <a:pt x="38" y="19"/>
                    <a:pt x="38" y="19"/>
                  </a:cubicBezTo>
                  <a:cubicBezTo>
                    <a:pt x="38" y="16"/>
                    <a:pt x="26" y="22"/>
                    <a:pt x="21" y="6"/>
                  </a:cubicBezTo>
                  <a:cubicBezTo>
                    <a:pt x="19" y="0"/>
                    <a:pt x="17" y="11"/>
                    <a:pt x="6" y="2"/>
                  </a:cubicBezTo>
                  <a:cubicBezTo>
                    <a:pt x="4" y="1"/>
                    <a:pt x="7" y="8"/>
                    <a:pt x="6" y="13"/>
                  </a:cubicBezTo>
                  <a:cubicBezTo>
                    <a:pt x="4" y="27"/>
                    <a:pt x="0" y="15"/>
                    <a:pt x="10" y="25"/>
                  </a:cubicBezTo>
                  <a:cubicBezTo>
                    <a:pt x="16" y="32"/>
                    <a:pt x="6" y="39"/>
                    <a:pt x="14" y="41"/>
                  </a:cubicBezTo>
                  <a:cubicBezTo>
                    <a:pt x="19" y="42"/>
                    <a:pt x="21" y="47"/>
                    <a:pt x="24" y="51"/>
                  </a:cubicBezTo>
                  <a:cubicBezTo>
                    <a:pt x="49" y="50"/>
                    <a:pt x="49" y="50"/>
                    <a:pt x="49" y="50"/>
                  </a:cubicBezTo>
                  <a:cubicBezTo>
                    <a:pt x="59" y="35"/>
                    <a:pt x="59" y="35"/>
                    <a:pt x="59" y="35"/>
                  </a:cubicBezTo>
                  <a:lnTo>
                    <a:pt x="56" y="32"/>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9" name="Freeform 2656"/>
            <p:cNvSpPr/>
            <p:nvPr/>
          </p:nvSpPr>
          <p:spPr bwMode="auto">
            <a:xfrm>
              <a:off x="1554163" y="73025"/>
              <a:ext cx="184150" cy="169863"/>
            </a:xfrm>
            <a:custGeom>
              <a:avLst/>
              <a:gdLst>
                <a:gd name="T0" fmla="*/ 46 w 49"/>
                <a:gd name="T1" fmla="*/ 29 h 45"/>
                <a:gd name="T2" fmla="*/ 41 w 49"/>
                <a:gd name="T3" fmla="*/ 32 h 45"/>
                <a:gd name="T4" fmla="*/ 31 w 49"/>
                <a:gd name="T5" fmla="*/ 22 h 45"/>
                <a:gd name="T6" fmla="*/ 32 w 49"/>
                <a:gd name="T7" fmla="*/ 17 h 45"/>
                <a:gd name="T8" fmla="*/ 14 w 49"/>
                <a:gd name="T9" fmla="*/ 5 h 45"/>
                <a:gd name="T10" fmla="*/ 3 w 49"/>
                <a:gd name="T11" fmla="*/ 2 h 45"/>
                <a:gd name="T12" fmla="*/ 3 w 49"/>
                <a:gd name="T13" fmla="*/ 10 h 45"/>
                <a:gd name="T14" fmla="*/ 8 w 49"/>
                <a:gd name="T15" fmla="*/ 21 h 45"/>
                <a:gd name="T16" fmla="*/ 11 w 49"/>
                <a:gd name="T17" fmla="*/ 36 h 45"/>
                <a:gd name="T18" fmla="*/ 19 w 49"/>
                <a:gd name="T19" fmla="*/ 45 h 45"/>
                <a:gd name="T20" fmla="*/ 41 w 49"/>
                <a:gd name="T21" fmla="*/ 44 h 45"/>
                <a:gd name="T22" fmla="*/ 49 w 49"/>
                <a:gd name="T23" fmla="*/ 31 h 45"/>
                <a:gd name="T24" fmla="*/ 46 w 49"/>
                <a:gd name="T25"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45">
                  <a:moveTo>
                    <a:pt x="46" y="29"/>
                  </a:moveTo>
                  <a:cubicBezTo>
                    <a:pt x="41" y="32"/>
                    <a:pt x="41" y="32"/>
                    <a:pt x="41" y="32"/>
                  </a:cubicBezTo>
                  <a:cubicBezTo>
                    <a:pt x="34" y="37"/>
                    <a:pt x="30" y="30"/>
                    <a:pt x="31" y="22"/>
                  </a:cubicBezTo>
                  <a:cubicBezTo>
                    <a:pt x="31" y="21"/>
                    <a:pt x="31" y="18"/>
                    <a:pt x="32" y="17"/>
                  </a:cubicBezTo>
                  <a:cubicBezTo>
                    <a:pt x="31" y="15"/>
                    <a:pt x="18" y="19"/>
                    <a:pt x="14" y="5"/>
                  </a:cubicBezTo>
                  <a:cubicBezTo>
                    <a:pt x="12" y="0"/>
                    <a:pt x="13" y="10"/>
                    <a:pt x="3" y="2"/>
                  </a:cubicBezTo>
                  <a:cubicBezTo>
                    <a:pt x="2" y="1"/>
                    <a:pt x="3" y="6"/>
                    <a:pt x="3" y="10"/>
                  </a:cubicBezTo>
                  <a:cubicBezTo>
                    <a:pt x="1" y="22"/>
                    <a:pt x="0" y="12"/>
                    <a:pt x="8" y="21"/>
                  </a:cubicBezTo>
                  <a:cubicBezTo>
                    <a:pt x="14" y="27"/>
                    <a:pt x="4" y="35"/>
                    <a:pt x="11" y="36"/>
                  </a:cubicBezTo>
                  <a:cubicBezTo>
                    <a:pt x="15" y="37"/>
                    <a:pt x="17" y="41"/>
                    <a:pt x="19" y="45"/>
                  </a:cubicBezTo>
                  <a:cubicBezTo>
                    <a:pt x="41" y="44"/>
                    <a:pt x="41" y="44"/>
                    <a:pt x="41" y="44"/>
                  </a:cubicBezTo>
                  <a:cubicBezTo>
                    <a:pt x="49" y="31"/>
                    <a:pt x="49" y="31"/>
                    <a:pt x="49" y="31"/>
                  </a:cubicBezTo>
                  <a:lnTo>
                    <a:pt x="46" y="29"/>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0" name="Freeform 2657"/>
            <p:cNvSpPr/>
            <p:nvPr/>
          </p:nvSpPr>
          <p:spPr bwMode="auto">
            <a:xfrm>
              <a:off x="1660526" y="100013"/>
              <a:ext cx="141288" cy="153988"/>
            </a:xfrm>
            <a:custGeom>
              <a:avLst/>
              <a:gdLst>
                <a:gd name="T0" fmla="*/ 26 w 38"/>
                <a:gd name="T1" fmla="*/ 38 h 41"/>
                <a:gd name="T2" fmla="*/ 30 w 38"/>
                <a:gd name="T3" fmla="*/ 30 h 41"/>
                <a:gd name="T4" fmla="*/ 29 w 38"/>
                <a:gd name="T5" fmla="*/ 12 h 41"/>
                <a:gd name="T6" fmla="*/ 25 w 38"/>
                <a:gd name="T7" fmla="*/ 5 h 41"/>
                <a:gd name="T8" fmla="*/ 15 w 38"/>
                <a:gd name="T9" fmla="*/ 9 h 41"/>
                <a:gd name="T10" fmla="*/ 7 w 38"/>
                <a:gd name="T11" fmla="*/ 20 h 41"/>
                <a:gd name="T12" fmla="*/ 5 w 38"/>
                <a:gd name="T13" fmla="*/ 29 h 41"/>
                <a:gd name="T14" fmla="*/ 5 w 38"/>
                <a:gd name="T15" fmla="*/ 37 h 41"/>
                <a:gd name="T16" fmla="*/ 7 w 38"/>
                <a:gd name="T17" fmla="*/ 41 h 41"/>
                <a:gd name="T18" fmla="*/ 26 w 38"/>
                <a:gd name="T19"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41">
                  <a:moveTo>
                    <a:pt x="26" y="38"/>
                  </a:moveTo>
                  <a:cubicBezTo>
                    <a:pt x="30" y="30"/>
                    <a:pt x="30" y="30"/>
                    <a:pt x="30" y="30"/>
                  </a:cubicBezTo>
                  <a:cubicBezTo>
                    <a:pt x="19" y="12"/>
                    <a:pt x="38" y="16"/>
                    <a:pt x="29" y="12"/>
                  </a:cubicBezTo>
                  <a:cubicBezTo>
                    <a:pt x="23" y="10"/>
                    <a:pt x="30" y="0"/>
                    <a:pt x="25" y="5"/>
                  </a:cubicBezTo>
                  <a:cubicBezTo>
                    <a:pt x="23" y="7"/>
                    <a:pt x="17" y="10"/>
                    <a:pt x="15" y="9"/>
                  </a:cubicBezTo>
                  <a:cubicBezTo>
                    <a:pt x="15" y="11"/>
                    <a:pt x="16" y="17"/>
                    <a:pt x="7" y="20"/>
                  </a:cubicBezTo>
                  <a:cubicBezTo>
                    <a:pt x="3" y="21"/>
                    <a:pt x="8" y="20"/>
                    <a:pt x="5" y="29"/>
                  </a:cubicBezTo>
                  <a:cubicBezTo>
                    <a:pt x="4" y="36"/>
                    <a:pt x="0" y="30"/>
                    <a:pt x="5" y="37"/>
                  </a:cubicBezTo>
                  <a:cubicBezTo>
                    <a:pt x="6" y="38"/>
                    <a:pt x="7" y="41"/>
                    <a:pt x="7" y="41"/>
                  </a:cubicBezTo>
                  <a:lnTo>
                    <a:pt x="26" y="38"/>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1" name="Freeform 2658"/>
            <p:cNvSpPr/>
            <p:nvPr/>
          </p:nvSpPr>
          <p:spPr bwMode="auto">
            <a:xfrm>
              <a:off x="1674813" y="130175"/>
              <a:ext cx="101600" cy="112713"/>
            </a:xfrm>
            <a:custGeom>
              <a:avLst/>
              <a:gdLst>
                <a:gd name="T0" fmla="*/ 18 w 27"/>
                <a:gd name="T1" fmla="*/ 28 h 30"/>
                <a:gd name="T2" fmla="*/ 21 w 27"/>
                <a:gd name="T3" fmla="*/ 21 h 30"/>
                <a:gd name="T4" fmla="*/ 21 w 27"/>
                <a:gd name="T5" fmla="*/ 9 h 30"/>
                <a:gd name="T6" fmla="*/ 18 w 27"/>
                <a:gd name="T7" fmla="*/ 4 h 30"/>
                <a:gd name="T8" fmla="*/ 11 w 27"/>
                <a:gd name="T9" fmla="*/ 7 h 30"/>
                <a:gd name="T10" fmla="*/ 6 w 27"/>
                <a:gd name="T11" fmla="*/ 15 h 30"/>
                <a:gd name="T12" fmla="*/ 4 w 27"/>
                <a:gd name="T13" fmla="*/ 22 h 30"/>
                <a:gd name="T14" fmla="*/ 4 w 27"/>
                <a:gd name="T15" fmla="*/ 27 h 30"/>
                <a:gd name="T16" fmla="*/ 5 w 27"/>
                <a:gd name="T17" fmla="*/ 30 h 30"/>
                <a:gd name="T18" fmla="*/ 18 w 27"/>
                <a:gd name="T1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30">
                  <a:moveTo>
                    <a:pt x="18" y="28"/>
                  </a:moveTo>
                  <a:cubicBezTo>
                    <a:pt x="21" y="21"/>
                    <a:pt x="21" y="21"/>
                    <a:pt x="21" y="21"/>
                  </a:cubicBezTo>
                  <a:cubicBezTo>
                    <a:pt x="14" y="9"/>
                    <a:pt x="27" y="11"/>
                    <a:pt x="21" y="9"/>
                  </a:cubicBezTo>
                  <a:cubicBezTo>
                    <a:pt x="17" y="7"/>
                    <a:pt x="21" y="0"/>
                    <a:pt x="18" y="4"/>
                  </a:cubicBezTo>
                  <a:cubicBezTo>
                    <a:pt x="17" y="5"/>
                    <a:pt x="13" y="8"/>
                    <a:pt x="11" y="7"/>
                  </a:cubicBezTo>
                  <a:cubicBezTo>
                    <a:pt x="11" y="8"/>
                    <a:pt x="12" y="12"/>
                    <a:pt x="6" y="15"/>
                  </a:cubicBezTo>
                  <a:cubicBezTo>
                    <a:pt x="2" y="16"/>
                    <a:pt x="6" y="15"/>
                    <a:pt x="4" y="22"/>
                  </a:cubicBezTo>
                  <a:cubicBezTo>
                    <a:pt x="3" y="26"/>
                    <a:pt x="0" y="23"/>
                    <a:pt x="4" y="27"/>
                  </a:cubicBezTo>
                  <a:cubicBezTo>
                    <a:pt x="4" y="28"/>
                    <a:pt x="5" y="30"/>
                    <a:pt x="5" y="30"/>
                  </a:cubicBezTo>
                  <a:lnTo>
                    <a:pt x="18" y="28"/>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2" name="Freeform 2659"/>
            <p:cNvSpPr/>
            <p:nvPr/>
          </p:nvSpPr>
          <p:spPr bwMode="auto">
            <a:xfrm>
              <a:off x="1457326" y="460375"/>
              <a:ext cx="115888" cy="173038"/>
            </a:xfrm>
            <a:custGeom>
              <a:avLst/>
              <a:gdLst>
                <a:gd name="T0" fmla="*/ 31 w 31"/>
                <a:gd name="T1" fmla="*/ 7 h 46"/>
                <a:gd name="T2" fmla="*/ 13 w 31"/>
                <a:gd name="T3" fmla="*/ 0 h 46"/>
                <a:gd name="T4" fmla="*/ 3 w 31"/>
                <a:gd name="T5" fmla="*/ 16 h 46"/>
                <a:gd name="T6" fmla="*/ 5 w 31"/>
                <a:gd name="T7" fmla="*/ 23 h 46"/>
                <a:gd name="T8" fmla="*/ 1 w 31"/>
                <a:gd name="T9" fmla="*/ 34 h 46"/>
                <a:gd name="T10" fmla="*/ 6 w 31"/>
                <a:gd name="T11" fmla="*/ 45 h 46"/>
                <a:gd name="T12" fmla="*/ 20 w 31"/>
                <a:gd name="T13" fmla="*/ 39 h 46"/>
                <a:gd name="T14" fmla="*/ 28 w 31"/>
                <a:gd name="T15" fmla="*/ 25 h 46"/>
                <a:gd name="T16" fmla="*/ 28 w 31"/>
                <a:gd name="T17" fmla="*/ 16 h 46"/>
                <a:gd name="T18" fmla="*/ 31 w 31"/>
                <a:gd name="T19" fmla="*/ 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6">
                  <a:moveTo>
                    <a:pt x="31" y="7"/>
                  </a:moveTo>
                  <a:cubicBezTo>
                    <a:pt x="13" y="0"/>
                    <a:pt x="13" y="0"/>
                    <a:pt x="13" y="0"/>
                  </a:cubicBezTo>
                  <a:cubicBezTo>
                    <a:pt x="15" y="7"/>
                    <a:pt x="9" y="13"/>
                    <a:pt x="3" y="16"/>
                  </a:cubicBezTo>
                  <a:cubicBezTo>
                    <a:pt x="0" y="17"/>
                    <a:pt x="1" y="15"/>
                    <a:pt x="5" y="23"/>
                  </a:cubicBezTo>
                  <a:cubicBezTo>
                    <a:pt x="7" y="27"/>
                    <a:pt x="3" y="34"/>
                    <a:pt x="1" y="34"/>
                  </a:cubicBezTo>
                  <a:cubicBezTo>
                    <a:pt x="9" y="37"/>
                    <a:pt x="6" y="46"/>
                    <a:pt x="6" y="45"/>
                  </a:cubicBezTo>
                  <a:cubicBezTo>
                    <a:pt x="10" y="39"/>
                    <a:pt x="21" y="39"/>
                    <a:pt x="20" y="39"/>
                  </a:cubicBezTo>
                  <a:cubicBezTo>
                    <a:pt x="13" y="34"/>
                    <a:pt x="23" y="27"/>
                    <a:pt x="28" y="25"/>
                  </a:cubicBezTo>
                  <a:cubicBezTo>
                    <a:pt x="28" y="25"/>
                    <a:pt x="28" y="17"/>
                    <a:pt x="28" y="16"/>
                  </a:cubicBezTo>
                  <a:cubicBezTo>
                    <a:pt x="29" y="12"/>
                    <a:pt x="30" y="11"/>
                    <a:pt x="31" y="7"/>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3" name="Freeform 2660"/>
            <p:cNvSpPr/>
            <p:nvPr/>
          </p:nvSpPr>
          <p:spPr bwMode="auto">
            <a:xfrm>
              <a:off x="1468438" y="474663"/>
              <a:ext cx="93663" cy="139700"/>
            </a:xfrm>
            <a:custGeom>
              <a:avLst/>
              <a:gdLst>
                <a:gd name="T0" fmla="*/ 25 w 25"/>
                <a:gd name="T1" fmla="*/ 6 h 37"/>
                <a:gd name="T2" fmla="*/ 11 w 25"/>
                <a:gd name="T3" fmla="*/ 0 h 37"/>
                <a:gd name="T4" fmla="*/ 3 w 25"/>
                <a:gd name="T5" fmla="*/ 13 h 37"/>
                <a:gd name="T6" fmla="*/ 4 w 25"/>
                <a:gd name="T7" fmla="*/ 19 h 37"/>
                <a:gd name="T8" fmla="*/ 1 w 25"/>
                <a:gd name="T9" fmla="*/ 30 h 37"/>
                <a:gd name="T10" fmla="*/ 5 w 25"/>
                <a:gd name="T11" fmla="*/ 37 h 37"/>
                <a:gd name="T12" fmla="*/ 14 w 25"/>
                <a:gd name="T13" fmla="*/ 34 h 37"/>
                <a:gd name="T14" fmla="*/ 23 w 25"/>
                <a:gd name="T15" fmla="*/ 21 h 37"/>
                <a:gd name="T16" fmla="*/ 23 w 25"/>
                <a:gd name="T17" fmla="*/ 13 h 37"/>
                <a:gd name="T18" fmla="*/ 25 w 25"/>
                <a:gd name="T19"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7">
                  <a:moveTo>
                    <a:pt x="25" y="6"/>
                  </a:moveTo>
                  <a:cubicBezTo>
                    <a:pt x="11" y="0"/>
                    <a:pt x="11" y="0"/>
                    <a:pt x="11" y="0"/>
                  </a:cubicBezTo>
                  <a:cubicBezTo>
                    <a:pt x="12" y="6"/>
                    <a:pt x="7" y="10"/>
                    <a:pt x="3" y="13"/>
                  </a:cubicBezTo>
                  <a:cubicBezTo>
                    <a:pt x="0" y="14"/>
                    <a:pt x="1" y="12"/>
                    <a:pt x="4" y="19"/>
                  </a:cubicBezTo>
                  <a:cubicBezTo>
                    <a:pt x="5" y="22"/>
                    <a:pt x="3" y="30"/>
                    <a:pt x="1" y="30"/>
                  </a:cubicBezTo>
                  <a:cubicBezTo>
                    <a:pt x="8" y="33"/>
                    <a:pt x="5" y="37"/>
                    <a:pt x="5" y="37"/>
                  </a:cubicBezTo>
                  <a:cubicBezTo>
                    <a:pt x="9" y="31"/>
                    <a:pt x="15" y="35"/>
                    <a:pt x="14" y="34"/>
                  </a:cubicBezTo>
                  <a:cubicBezTo>
                    <a:pt x="9" y="30"/>
                    <a:pt x="18" y="22"/>
                    <a:pt x="23" y="21"/>
                  </a:cubicBezTo>
                  <a:cubicBezTo>
                    <a:pt x="23" y="21"/>
                    <a:pt x="22" y="14"/>
                    <a:pt x="23" y="13"/>
                  </a:cubicBezTo>
                  <a:cubicBezTo>
                    <a:pt x="23" y="10"/>
                    <a:pt x="24" y="9"/>
                    <a:pt x="25" y="6"/>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4" name="Freeform 2661"/>
            <p:cNvSpPr/>
            <p:nvPr/>
          </p:nvSpPr>
          <p:spPr bwMode="auto">
            <a:xfrm>
              <a:off x="1562101" y="452438"/>
              <a:ext cx="203200" cy="120650"/>
            </a:xfrm>
            <a:custGeom>
              <a:avLst/>
              <a:gdLst>
                <a:gd name="T0" fmla="*/ 4 w 54"/>
                <a:gd name="T1" fmla="*/ 29 h 32"/>
                <a:gd name="T2" fmla="*/ 7 w 54"/>
                <a:gd name="T3" fmla="*/ 23 h 32"/>
                <a:gd name="T4" fmla="*/ 20 w 54"/>
                <a:gd name="T5" fmla="*/ 25 h 32"/>
                <a:gd name="T6" fmla="*/ 23 w 54"/>
                <a:gd name="T7" fmla="*/ 29 h 32"/>
                <a:gd name="T8" fmla="*/ 40 w 54"/>
                <a:gd name="T9" fmla="*/ 29 h 32"/>
                <a:gd name="T10" fmla="*/ 52 w 54"/>
                <a:gd name="T11" fmla="*/ 25 h 32"/>
                <a:gd name="T12" fmla="*/ 47 w 54"/>
                <a:gd name="T13" fmla="*/ 18 h 32"/>
                <a:gd name="T14" fmla="*/ 38 w 54"/>
                <a:gd name="T15" fmla="*/ 11 h 32"/>
                <a:gd name="T16" fmla="*/ 28 w 54"/>
                <a:gd name="T17" fmla="*/ 3 h 32"/>
                <a:gd name="T18" fmla="*/ 16 w 54"/>
                <a:gd name="T19" fmla="*/ 1 h 32"/>
                <a:gd name="T20" fmla="*/ 0 w 54"/>
                <a:gd name="T21" fmla="*/ 13 h 32"/>
                <a:gd name="T22" fmla="*/ 1 w 54"/>
                <a:gd name="T23" fmla="*/ 29 h 32"/>
                <a:gd name="T24" fmla="*/ 4 w 54"/>
                <a:gd name="T25"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32">
                  <a:moveTo>
                    <a:pt x="4" y="29"/>
                  </a:moveTo>
                  <a:cubicBezTo>
                    <a:pt x="7" y="23"/>
                    <a:pt x="7" y="23"/>
                    <a:pt x="7" y="23"/>
                  </a:cubicBezTo>
                  <a:cubicBezTo>
                    <a:pt x="10" y="15"/>
                    <a:pt x="16" y="19"/>
                    <a:pt x="20" y="25"/>
                  </a:cubicBezTo>
                  <a:cubicBezTo>
                    <a:pt x="21" y="26"/>
                    <a:pt x="23" y="28"/>
                    <a:pt x="23" y="29"/>
                  </a:cubicBezTo>
                  <a:cubicBezTo>
                    <a:pt x="24" y="30"/>
                    <a:pt x="29" y="21"/>
                    <a:pt x="40" y="29"/>
                  </a:cubicBezTo>
                  <a:cubicBezTo>
                    <a:pt x="44" y="32"/>
                    <a:pt x="40" y="24"/>
                    <a:pt x="52" y="25"/>
                  </a:cubicBezTo>
                  <a:cubicBezTo>
                    <a:pt x="54" y="25"/>
                    <a:pt x="49" y="21"/>
                    <a:pt x="47" y="18"/>
                  </a:cubicBezTo>
                  <a:cubicBezTo>
                    <a:pt x="41" y="7"/>
                    <a:pt x="50" y="14"/>
                    <a:pt x="38" y="11"/>
                  </a:cubicBezTo>
                  <a:cubicBezTo>
                    <a:pt x="31" y="10"/>
                    <a:pt x="34" y="0"/>
                    <a:pt x="28" y="3"/>
                  </a:cubicBezTo>
                  <a:cubicBezTo>
                    <a:pt x="24" y="5"/>
                    <a:pt x="20" y="2"/>
                    <a:pt x="16" y="1"/>
                  </a:cubicBezTo>
                  <a:cubicBezTo>
                    <a:pt x="0" y="13"/>
                    <a:pt x="0" y="13"/>
                    <a:pt x="0" y="13"/>
                  </a:cubicBezTo>
                  <a:cubicBezTo>
                    <a:pt x="1" y="29"/>
                    <a:pt x="1" y="29"/>
                    <a:pt x="1" y="29"/>
                  </a:cubicBezTo>
                  <a:lnTo>
                    <a:pt x="4" y="29"/>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5" name="Freeform 2662"/>
            <p:cNvSpPr/>
            <p:nvPr/>
          </p:nvSpPr>
          <p:spPr bwMode="auto">
            <a:xfrm>
              <a:off x="1577976" y="460375"/>
              <a:ext cx="171450" cy="104775"/>
            </a:xfrm>
            <a:custGeom>
              <a:avLst/>
              <a:gdLst>
                <a:gd name="T0" fmla="*/ 4 w 46"/>
                <a:gd name="T1" fmla="*/ 25 h 28"/>
                <a:gd name="T2" fmla="*/ 6 w 46"/>
                <a:gd name="T3" fmla="*/ 20 h 28"/>
                <a:gd name="T4" fmla="*/ 17 w 46"/>
                <a:gd name="T5" fmla="*/ 21 h 28"/>
                <a:gd name="T6" fmla="*/ 19 w 46"/>
                <a:gd name="T7" fmla="*/ 25 h 28"/>
                <a:gd name="T8" fmla="*/ 37 w 46"/>
                <a:gd name="T9" fmla="*/ 25 h 28"/>
                <a:gd name="T10" fmla="*/ 45 w 46"/>
                <a:gd name="T11" fmla="*/ 22 h 28"/>
                <a:gd name="T12" fmla="*/ 42 w 46"/>
                <a:gd name="T13" fmla="*/ 16 h 28"/>
                <a:gd name="T14" fmla="*/ 32 w 46"/>
                <a:gd name="T15" fmla="*/ 11 h 28"/>
                <a:gd name="T16" fmla="*/ 24 w 46"/>
                <a:gd name="T17" fmla="*/ 3 h 28"/>
                <a:gd name="T18" fmla="*/ 14 w 46"/>
                <a:gd name="T19" fmla="*/ 1 h 28"/>
                <a:gd name="T20" fmla="*/ 0 w 46"/>
                <a:gd name="T21" fmla="*/ 12 h 28"/>
                <a:gd name="T22" fmla="*/ 1 w 46"/>
                <a:gd name="T23" fmla="*/ 25 h 28"/>
                <a:gd name="T24" fmla="*/ 4 w 46"/>
                <a:gd name="T25" fmla="*/ 2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28">
                  <a:moveTo>
                    <a:pt x="4" y="25"/>
                  </a:moveTo>
                  <a:cubicBezTo>
                    <a:pt x="6" y="20"/>
                    <a:pt x="6" y="20"/>
                    <a:pt x="6" y="20"/>
                  </a:cubicBezTo>
                  <a:cubicBezTo>
                    <a:pt x="8" y="13"/>
                    <a:pt x="14" y="16"/>
                    <a:pt x="17" y="21"/>
                  </a:cubicBezTo>
                  <a:cubicBezTo>
                    <a:pt x="17" y="22"/>
                    <a:pt x="19" y="24"/>
                    <a:pt x="19" y="25"/>
                  </a:cubicBezTo>
                  <a:cubicBezTo>
                    <a:pt x="20" y="26"/>
                    <a:pt x="27" y="18"/>
                    <a:pt x="37" y="25"/>
                  </a:cubicBezTo>
                  <a:cubicBezTo>
                    <a:pt x="40" y="28"/>
                    <a:pt x="35" y="21"/>
                    <a:pt x="45" y="22"/>
                  </a:cubicBezTo>
                  <a:cubicBezTo>
                    <a:pt x="46" y="22"/>
                    <a:pt x="43" y="19"/>
                    <a:pt x="42" y="16"/>
                  </a:cubicBezTo>
                  <a:cubicBezTo>
                    <a:pt x="37" y="7"/>
                    <a:pt x="42" y="13"/>
                    <a:pt x="32" y="11"/>
                  </a:cubicBezTo>
                  <a:cubicBezTo>
                    <a:pt x="26" y="10"/>
                    <a:pt x="28" y="0"/>
                    <a:pt x="24" y="3"/>
                  </a:cubicBezTo>
                  <a:cubicBezTo>
                    <a:pt x="20" y="4"/>
                    <a:pt x="17" y="2"/>
                    <a:pt x="14" y="1"/>
                  </a:cubicBezTo>
                  <a:cubicBezTo>
                    <a:pt x="0" y="12"/>
                    <a:pt x="0" y="12"/>
                    <a:pt x="0" y="12"/>
                  </a:cubicBezTo>
                  <a:cubicBezTo>
                    <a:pt x="1" y="25"/>
                    <a:pt x="1" y="25"/>
                    <a:pt x="1" y="25"/>
                  </a:cubicBezTo>
                  <a:lnTo>
                    <a:pt x="4" y="25"/>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6" name="Freeform 2663"/>
            <p:cNvSpPr/>
            <p:nvPr/>
          </p:nvSpPr>
          <p:spPr bwMode="auto">
            <a:xfrm>
              <a:off x="1543051" y="482600"/>
              <a:ext cx="87313" cy="142875"/>
            </a:xfrm>
            <a:custGeom>
              <a:avLst/>
              <a:gdLst>
                <a:gd name="T0" fmla="*/ 0 w 23"/>
                <a:gd name="T1" fmla="*/ 11 h 38"/>
                <a:gd name="T2" fmla="*/ 1 w 23"/>
                <a:gd name="T3" fmla="*/ 19 h 38"/>
                <a:gd name="T4" fmla="*/ 10 w 23"/>
                <a:gd name="T5" fmla="*/ 30 h 38"/>
                <a:gd name="T6" fmla="*/ 16 w 23"/>
                <a:gd name="T7" fmla="*/ 33 h 38"/>
                <a:gd name="T8" fmla="*/ 21 w 23"/>
                <a:gd name="T9" fmla="*/ 26 h 38"/>
                <a:gd name="T10" fmla="*/ 21 w 23"/>
                <a:gd name="T11" fmla="*/ 15 h 38"/>
                <a:gd name="T12" fmla="*/ 18 w 23"/>
                <a:gd name="T13" fmla="*/ 8 h 38"/>
                <a:gd name="T14" fmla="*/ 14 w 23"/>
                <a:gd name="T15" fmla="*/ 2 h 38"/>
                <a:gd name="T16" fmla="*/ 11 w 23"/>
                <a:gd name="T17" fmla="*/ 0 h 38"/>
                <a:gd name="T18" fmla="*/ 0 w 23"/>
                <a:gd name="T19" fmla="*/ 1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38">
                  <a:moveTo>
                    <a:pt x="0" y="11"/>
                  </a:moveTo>
                  <a:cubicBezTo>
                    <a:pt x="1" y="19"/>
                    <a:pt x="1" y="19"/>
                    <a:pt x="1" y="19"/>
                  </a:cubicBezTo>
                  <a:cubicBezTo>
                    <a:pt x="17" y="25"/>
                    <a:pt x="2" y="32"/>
                    <a:pt x="10" y="30"/>
                  </a:cubicBezTo>
                  <a:cubicBezTo>
                    <a:pt x="15" y="29"/>
                    <a:pt x="15" y="38"/>
                    <a:pt x="16" y="33"/>
                  </a:cubicBezTo>
                  <a:cubicBezTo>
                    <a:pt x="17" y="31"/>
                    <a:pt x="19" y="26"/>
                    <a:pt x="21" y="26"/>
                  </a:cubicBezTo>
                  <a:cubicBezTo>
                    <a:pt x="20" y="24"/>
                    <a:pt x="16" y="21"/>
                    <a:pt x="21" y="15"/>
                  </a:cubicBezTo>
                  <a:cubicBezTo>
                    <a:pt x="23" y="12"/>
                    <a:pt x="20" y="15"/>
                    <a:pt x="18" y="8"/>
                  </a:cubicBezTo>
                  <a:cubicBezTo>
                    <a:pt x="16" y="2"/>
                    <a:pt x="21" y="4"/>
                    <a:pt x="14" y="2"/>
                  </a:cubicBezTo>
                  <a:cubicBezTo>
                    <a:pt x="13" y="2"/>
                    <a:pt x="11" y="0"/>
                    <a:pt x="11" y="0"/>
                  </a:cubicBezTo>
                  <a:lnTo>
                    <a:pt x="0" y="11"/>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7" name="Freeform 2664"/>
            <p:cNvSpPr/>
            <p:nvPr/>
          </p:nvSpPr>
          <p:spPr bwMode="auto">
            <a:xfrm>
              <a:off x="1558926" y="493713"/>
              <a:ext cx="55563" cy="104775"/>
            </a:xfrm>
            <a:custGeom>
              <a:avLst/>
              <a:gdLst>
                <a:gd name="T0" fmla="*/ 0 w 15"/>
                <a:gd name="T1" fmla="*/ 8 h 28"/>
                <a:gd name="T2" fmla="*/ 1 w 15"/>
                <a:gd name="T3" fmla="*/ 14 h 28"/>
                <a:gd name="T4" fmla="*/ 7 w 15"/>
                <a:gd name="T5" fmla="*/ 22 h 28"/>
                <a:gd name="T6" fmla="*/ 11 w 15"/>
                <a:gd name="T7" fmla="*/ 24 h 28"/>
                <a:gd name="T8" fmla="*/ 14 w 15"/>
                <a:gd name="T9" fmla="*/ 19 h 28"/>
                <a:gd name="T10" fmla="*/ 14 w 15"/>
                <a:gd name="T11" fmla="*/ 11 h 28"/>
                <a:gd name="T12" fmla="*/ 12 w 15"/>
                <a:gd name="T13" fmla="*/ 5 h 28"/>
                <a:gd name="T14" fmla="*/ 9 w 15"/>
                <a:gd name="T15" fmla="*/ 1 h 28"/>
                <a:gd name="T16" fmla="*/ 7 w 15"/>
                <a:gd name="T17" fmla="*/ 0 h 28"/>
                <a:gd name="T18" fmla="*/ 0 w 15"/>
                <a:gd name="T19"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28">
                  <a:moveTo>
                    <a:pt x="0" y="8"/>
                  </a:moveTo>
                  <a:cubicBezTo>
                    <a:pt x="1" y="14"/>
                    <a:pt x="1" y="14"/>
                    <a:pt x="1" y="14"/>
                  </a:cubicBezTo>
                  <a:cubicBezTo>
                    <a:pt x="11" y="19"/>
                    <a:pt x="2" y="24"/>
                    <a:pt x="7" y="22"/>
                  </a:cubicBezTo>
                  <a:cubicBezTo>
                    <a:pt x="10" y="21"/>
                    <a:pt x="10" y="28"/>
                    <a:pt x="11" y="24"/>
                  </a:cubicBezTo>
                  <a:cubicBezTo>
                    <a:pt x="11" y="23"/>
                    <a:pt x="13" y="19"/>
                    <a:pt x="14" y="19"/>
                  </a:cubicBezTo>
                  <a:cubicBezTo>
                    <a:pt x="14" y="18"/>
                    <a:pt x="11" y="15"/>
                    <a:pt x="14" y="11"/>
                  </a:cubicBezTo>
                  <a:cubicBezTo>
                    <a:pt x="15" y="9"/>
                    <a:pt x="14" y="11"/>
                    <a:pt x="12" y="5"/>
                  </a:cubicBezTo>
                  <a:cubicBezTo>
                    <a:pt x="10" y="2"/>
                    <a:pt x="14" y="3"/>
                    <a:pt x="9" y="1"/>
                  </a:cubicBezTo>
                  <a:cubicBezTo>
                    <a:pt x="8" y="1"/>
                    <a:pt x="7" y="0"/>
                    <a:pt x="7" y="0"/>
                  </a:cubicBezTo>
                  <a:lnTo>
                    <a:pt x="0" y="8"/>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8" name="Freeform 2665"/>
            <p:cNvSpPr/>
            <p:nvPr/>
          </p:nvSpPr>
          <p:spPr bwMode="auto">
            <a:xfrm>
              <a:off x="1630363" y="344488"/>
              <a:ext cx="160338" cy="190500"/>
            </a:xfrm>
            <a:custGeom>
              <a:avLst/>
              <a:gdLst>
                <a:gd name="T0" fmla="*/ 20 w 43"/>
                <a:gd name="T1" fmla="*/ 0 h 51"/>
                <a:gd name="T2" fmla="*/ 0 w 43"/>
                <a:gd name="T3" fmla="*/ 11 h 51"/>
                <a:gd name="T4" fmla="*/ 7 w 43"/>
                <a:gd name="T5" fmla="*/ 32 h 51"/>
                <a:gd name="T6" fmla="*/ 16 w 43"/>
                <a:gd name="T7" fmla="*/ 36 h 51"/>
                <a:gd name="T8" fmla="*/ 23 w 43"/>
                <a:gd name="T9" fmla="*/ 48 h 51"/>
                <a:gd name="T10" fmla="*/ 38 w 43"/>
                <a:gd name="T11" fmla="*/ 51 h 51"/>
                <a:gd name="T12" fmla="*/ 42 w 43"/>
                <a:gd name="T13" fmla="*/ 33 h 51"/>
                <a:gd name="T14" fmla="*/ 35 w 43"/>
                <a:gd name="T15" fmla="*/ 16 h 51"/>
                <a:gd name="T16" fmla="*/ 26 w 43"/>
                <a:gd name="T17" fmla="*/ 9 h 51"/>
                <a:gd name="T18" fmla="*/ 20 w 43"/>
                <a:gd name="T19"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51">
                  <a:moveTo>
                    <a:pt x="20" y="0"/>
                  </a:moveTo>
                  <a:cubicBezTo>
                    <a:pt x="0" y="11"/>
                    <a:pt x="0" y="11"/>
                    <a:pt x="0" y="11"/>
                  </a:cubicBezTo>
                  <a:cubicBezTo>
                    <a:pt x="8" y="15"/>
                    <a:pt x="9" y="25"/>
                    <a:pt x="7" y="32"/>
                  </a:cubicBezTo>
                  <a:cubicBezTo>
                    <a:pt x="7" y="37"/>
                    <a:pt x="5" y="34"/>
                    <a:pt x="16" y="36"/>
                  </a:cubicBezTo>
                  <a:cubicBezTo>
                    <a:pt x="21" y="37"/>
                    <a:pt x="25" y="46"/>
                    <a:pt x="23" y="48"/>
                  </a:cubicBezTo>
                  <a:cubicBezTo>
                    <a:pt x="32" y="43"/>
                    <a:pt x="38" y="51"/>
                    <a:pt x="38" y="51"/>
                  </a:cubicBezTo>
                  <a:cubicBezTo>
                    <a:pt x="35" y="42"/>
                    <a:pt x="43" y="33"/>
                    <a:pt x="42" y="33"/>
                  </a:cubicBezTo>
                  <a:cubicBezTo>
                    <a:pt x="32" y="36"/>
                    <a:pt x="33" y="22"/>
                    <a:pt x="35" y="16"/>
                  </a:cubicBezTo>
                  <a:cubicBezTo>
                    <a:pt x="35" y="16"/>
                    <a:pt x="27" y="10"/>
                    <a:pt x="26" y="9"/>
                  </a:cubicBezTo>
                  <a:cubicBezTo>
                    <a:pt x="23" y="6"/>
                    <a:pt x="22" y="4"/>
                    <a:pt x="20" y="0"/>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9" name="Freeform 2666"/>
            <p:cNvSpPr/>
            <p:nvPr/>
          </p:nvSpPr>
          <p:spPr bwMode="auto">
            <a:xfrm>
              <a:off x="1644651" y="361950"/>
              <a:ext cx="134938" cy="153988"/>
            </a:xfrm>
            <a:custGeom>
              <a:avLst/>
              <a:gdLst>
                <a:gd name="T0" fmla="*/ 17 w 36"/>
                <a:gd name="T1" fmla="*/ 0 h 41"/>
                <a:gd name="T2" fmla="*/ 0 w 36"/>
                <a:gd name="T3" fmla="*/ 9 h 41"/>
                <a:gd name="T4" fmla="*/ 6 w 36"/>
                <a:gd name="T5" fmla="*/ 26 h 41"/>
                <a:gd name="T6" fmla="*/ 13 w 36"/>
                <a:gd name="T7" fmla="*/ 29 h 41"/>
                <a:gd name="T8" fmla="*/ 22 w 36"/>
                <a:gd name="T9" fmla="*/ 40 h 41"/>
                <a:gd name="T10" fmla="*/ 31 w 36"/>
                <a:gd name="T11" fmla="*/ 41 h 41"/>
                <a:gd name="T12" fmla="*/ 36 w 36"/>
                <a:gd name="T13" fmla="*/ 31 h 41"/>
                <a:gd name="T14" fmla="*/ 29 w 36"/>
                <a:gd name="T15" fmla="*/ 12 h 41"/>
                <a:gd name="T16" fmla="*/ 21 w 36"/>
                <a:gd name="T17" fmla="*/ 7 h 41"/>
                <a:gd name="T18" fmla="*/ 17 w 36"/>
                <a:gd name="T1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41">
                  <a:moveTo>
                    <a:pt x="17" y="0"/>
                  </a:moveTo>
                  <a:cubicBezTo>
                    <a:pt x="0" y="9"/>
                    <a:pt x="0" y="9"/>
                    <a:pt x="0" y="9"/>
                  </a:cubicBezTo>
                  <a:cubicBezTo>
                    <a:pt x="7" y="12"/>
                    <a:pt x="7" y="20"/>
                    <a:pt x="6" y="26"/>
                  </a:cubicBezTo>
                  <a:cubicBezTo>
                    <a:pt x="6" y="29"/>
                    <a:pt x="5" y="27"/>
                    <a:pt x="13" y="29"/>
                  </a:cubicBezTo>
                  <a:cubicBezTo>
                    <a:pt x="17" y="30"/>
                    <a:pt x="23" y="38"/>
                    <a:pt x="22" y="40"/>
                  </a:cubicBezTo>
                  <a:cubicBezTo>
                    <a:pt x="29" y="36"/>
                    <a:pt x="31" y="41"/>
                    <a:pt x="31" y="41"/>
                  </a:cubicBezTo>
                  <a:cubicBezTo>
                    <a:pt x="28" y="34"/>
                    <a:pt x="36" y="30"/>
                    <a:pt x="36" y="31"/>
                  </a:cubicBezTo>
                  <a:cubicBezTo>
                    <a:pt x="27" y="33"/>
                    <a:pt x="27" y="18"/>
                    <a:pt x="29" y="12"/>
                  </a:cubicBezTo>
                  <a:cubicBezTo>
                    <a:pt x="29" y="12"/>
                    <a:pt x="22" y="8"/>
                    <a:pt x="21" y="7"/>
                  </a:cubicBezTo>
                  <a:cubicBezTo>
                    <a:pt x="19" y="4"/>
                    <a:pt x="18" y="3"/>
                    <a:pt x="17" y="0"/>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0" name="Freeform 2667"/>
            <p:cNvSpPr/>
            <p:nvPr/>
          </p:nvSpPr>
          <p:spPr bwMode="auto">
            <a:xfrm>
              <a:off x="1716088" y="234950"/>
              <a:ext cx="187325" cy="214313"/>
            </a:xfrm>
            <a:custGeom>
              <a:avLst/>
              <a:gdLst>
                <a:gd name="T0" fmla="*/ 17 w 50"/>
                <a:gd name="T1" fmla="*/ 54 h 57"/>
                <a:gd name="T2" fmla="*/ 14 w 50"/>
                <a:gd name="T3" fmla="*/ 47 h 57"/>
                <a:gd name="T4" fmla="*/ 26 w 50"/>
                <a:gd name="T5" fmla="*/ 36 h 57"/>
                <a:gd name="T6" fmla="*/ 32 w 50"/>
                <a:gd name="T7" fmla="*/ 37 h 57"/>
                <a:gd name="T8" fmla="*/ 45 w 50"/>
                <a:gd name="T9" fmla="*/ 20 h 57"/>
                <a:gd name="T10" fmla="*/ 49 w 50"/>
                <a:gd name="T11" fmla="*/ 6 h 57"/>
                <a:gd name="T12" fmla="*/ 39 w 50"/>
                <a:gd name="T13" fmla="*/ 6 h 57"/>
                <a:gd name="T14" fmla="*/ 26 w 50"/>
                <a:gd name="T15" fmla="*/ 10 h 57"/>
                <a:gd name="T16" fmla="*/ 11 w 50"/>
                <a:gd name="T17" fmla="*/ 12 h 57"/>
                <a:gd name="T18" fmla="*/ 0 w 50"/>
                <a:gd name="T19" fmla="*/ 22 h 57"/>
                <a:gd name="T20" fmla="*/ 0 w 50"/>
                <a:gd name="T21" fmla="*/ 47 h 57"/>
                <a:gd name="T22" fmla="*/ 15 w 50"/>
                <a:gd name="T23" fmla="*/ 57 h 57"/>
                <a:gd name="T24" fmla="*/ 17 w 50"/>
                <a:gd name="T25" fmla="*/ 5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57">
                  <a:moveTo>
                    <a:pt x="17" y="54"/>
                  </a:moveTo>
                  <a:cubicBezTo>
                    <a:pt x="14" y="47"/>
                    <a:pt x="14" y="47"/>
                    <a:pt x="14" y="47"/>
                  </a:cubicBezTo>
                  <a:cubicBezTo>
                    <a:pt x="9" y="39"/>
                    <a:pt x="17" y="35"/>
                    <a:pt x="26" y="36"/>
                  </a:cubicBezTo>
                  <a:cubicBezTo>
                    <a:pt x="27" y="36"/>
                    <a:pt x="31" y="37"/>
                    <a:pt x="32" y="37"/>
                  </a:cubicBezTo>
                  <a:cubicBezTo>
                    <a:pt x="34" y="37"/>
                    <a:pt x="29" y="25"/>
                    <a:pt x="45" y="20"/>
                  </a:cubicBezTo>
                  <a:cubicBezTo>
                    <a:pt x="50" y="19"/>
                    <a:pt x="40" y="17"/>
                    <a:pt x="49" y="6"/>
                  </a:cubicBezTo>
                  <a:cubicBezTo>
                    <a:pt x="50" y="4"/>
                    <a:pt x="43" y="7"/>
                    <a:pt x="39" y="6"/>
                  </a:cubicBezTo>
                  <a:cubicBezTo>
                    <a:pt x="24" y="3"/>
                    <a:pt x="37" y="0"/>
                    <a:pt x="26" y="10"/>
                  </a:cubicBezTo>
                  <a:cubicBezTo>
                    <a:pt x="19" y="15"/>
                    <a:pt x="12" y="5"/>
                    <a:pt x="11" y="12"/>
                  </a:cubicBezTo>
                  <a:cubicBezTo>
                    <a:pt x="9" y="18"/>
                    <a:pt x="5" y="20"/>
                    <a:pt x="0" y="22"/>
                  </a:cubicBezTo>
                  <a:cubicBezTo>
                    <a:pt x="0" y="47"/>
                    <a:pt x="0" y="47"/>
                    <a:pt x="0" y="47"/>
                  </a:cubicBezTo>
                  <a:cubicBezTo>
                    <a:pt x="15" y="57"/>
                    <a:pt x="15" y="57"/>
                    <a:pt x="15" y="57"/>
                  </a:cubicBezTo>
                  <a:lnTo>
                    <a:pt x="17" y="54"/>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1" name="Freeform 2668"/>
            <p:cNvSpPr/>
            <p:nvPr/>
          </p:nvSpPr>
          <p:spPr bwMode="auto">
            <a:xfrm>
              <a:off x="1727201" y="254000"/>
              <a:ext cx="169863" cy="176213"/>
            </a:xfrm>
            <a:custGeom>
              <a:avLst/>
              <a:gdLst>
                <a:gd name="T0" fmla="*/ 15 w 45"/>
                <a:gd name="T1" fmla="*/ 45 h 47"/>
                <a:gd name="T2" fmla="*/ 12 w 45"/>
                <a:gd name="T3" fmla="*/ 39 h 47"/>
                <a:gd name="T4" fmla="*/ 22 w 45"/>
                <a:gd name="T5" fmla="*/ 30 h 47"/>
                <a:gd name="T6" fmla="*/ 27 w 45"/>
                <a:gd name="T7" fmla="*/ 30 h 47"/>
                <a:gd name="T8" fmla="*/ 40 w 45"/>
                <a:gd name="T9" fmla="*/ 14 h 47"/>
                <a:gd name="T10" fmla="*/ 43 w 45"/>
                <a:gd name="T11" fmla="*/ 3 h 47"/>
                <a:gd name="T12" fmla="*/ 36 w 45"/>
                <a:gd name="T13" fmla="*/ 2 h 47"/>
                <a:gd name="T14" fmla="*/ 24 w 45"/>
                <a:gd name="T15" fmla="*/ 8 h 47"/>
                <a:gd name="T16" fmla="*/ 9 w 45"/>
                <a:gd name="T17" fmla="*/ 9 h 47"/>
                <a:gd name="T18" fmla="*/ 0 w 45"/>
                <a:gd name="T19" fmla="*/ 18 h 47"/>
                <a:gd name="T20" fmla="*/ 0 w 45"/>
                <a:gd name="T21" fmla="*/ 38 h 47"/>
                <a:gd name="T22" fmla="*/ 13 w 45"/>
                <a:gd name="T23" fmla="*/ 47 h 47"/>
                <a:gd name="T24" fmla="*/ 15 w 45"/>
                <a:gd name="T25" fmla="*/ 4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 h="47">
                  <a:moveTo>
                    <a:pt x="15" y="45"/>
                  </a:moveTo>
                  <a:cubicBezTo>
                    <a:pt x="12" y="39"/>
                    <a:pt x="12" y="39"/>
                    <a:pt x="12" y="39"/>
                  </a:cubicBezTo>
                  <a:cubicBezTo>
                    <a:pt x="7" y="32"/>
                    <a:pt x="15" y="29"/>
                    <a:pt x="22" y="30"/>
                  </a:cubicBezTo>
                  <a:cubicBezTo>
                    <a:pt x="23" y="30"/>
                    <a:pt x="26" y="30"/>
                    <a:pt x="27" y="30"/>
                  </a:cubicBezTo>
                  <a:cubicBezTo>
                    <a:pt x="29" y="30"/>
                    <a:pt x="26" y="17"/>
                    <a:pt x="40" y="14"/>
                  </a:cubicBezTo>
                  <a:cubicBezTo>
                    <a:pt x="45" y="12"/>
                    <a:pt x="35" y="12"/>
                    <a:pt x="43" y="3"/>
                  </a:cubicBezTo>
                  <a:cubicBezTo>
                    <a:pt x="44" y="2"/>
                    <a:pt x="39" y="3"/>
                    <a:pt x="36" y="2"/>
                  </a:cubicBezTo>
                  <a:cubicBezTo>
                    <a:pt x="23" y="0"/>
                    <a:pt x="33" y="0"/>
                    <a:pt x="24" y="8"/>
                  </a:cubicBezTo>
                  <a:cubicBezTo>
                    <a:pt x="18" y="12"/>
                    <a:pt x="11" y="3"/>
                    <a:pt x="9" y="9"/>
                  </a:cubicBezTo>
                  <a:cubicBezTo>
                    <a:pt x="8" y="14"/>
                    <a:pt x="4" y="15"/>
                    <a:pt x="0" y="18"/>
                  </a:cubicBezTo>
                  <a:cubicBezTo>
                    <a:pt x="0" y="38"/>
                    <a:pt x="0" y="38"/>
                    <a:pt x="0" y="38"/>
                  </a:cubicBezTo>
                  <a:cubicBezTo>
                    <a:pt x="13" y="47"/>
                    <a:pt x="13" y="47"/>
                    <a:pt x="13" y="47"/>
                  </a:cubicBezTo>
                  <a:lnTo>
                    <a:pt x="15" y="45"/>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2" name="Freeform 2669"/>
            <p:cNvSpPr/>
            <p:nvPr/>
          </p:nvSpPr>
          <p:spPr bwMode="auto">
            <a:xfrm>
              <a:off x="1712913" y="350838"/>
              <a:ext cx="149225" cy="142875"/>
            </a:xfrm>
            <a:custGeom>
              <a:avLst/>
              <a:gdLst>
                <a:gd name="T0" fmla="*/ 3 w 40"/>
                <a:gd name="T1" fmla="*/ 25 h 38"/>
                <a:gd name="T2" fmla="*/ 11 w 40"/>
                <a:gd name="T3" fmla="*/ 30 h 38"/>
                <a:gd name="T4" fmla="*/ 28 w 40"/>
                <a:gd name="T5" fmla="*/ 30 h 38"/>
                <a:gd name="T6" fmla="*/ 35 w 40"/>
                <a:gd name="T7" fmla="*/ 26 h 38"/>
                <a:gd name="T8" fmla="*/ 32 w 40"/>
                <a:gd name="T9" fmla="*/ 16 h 38"/>
                <a:gd name="T10" fmla="*/ 22 w 40"/>
                <a:gd name="T11" fmla="*/ 8 h 38"/>
                <a:gd name="T12" fmla="*/ 12 w 40"/>
                <a:gd name="T13" fmla="*/ 6 h 38"/>
                <a:gd name="T14" fmla="*/ 4 w 40"/>
                <a:gd name="T15" fmla="*/ 5 h 38"/>
                <a:gd name="T16" fmla="*/ 0 w 40"/>
                <a:gd name="T17" fmla="*/ 7 h 38"/>
                <a:gd name="T18" fmla="*/ 3 w 40"/>
                <a:gd name="T19"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38">
                  <a:moveTo>
                    <a:pt x="3" y="25"/>
                  </a:moveTo>
                  <a:cubicBezTo>
                    <a:pt x="11" y="30"/>
                    <a:pt x="11" y="30"/>
                    <a:pt x="11" y="30"/>
                  </a:cubicBezTo>
                  <a:cubicBezTo>
                    <a:pt x="28" y="20"/>
                    <a:pt x="24" y="38"/>
                    <a:pt x="28" y="30"/>
                  </a:cubicBezTo>
                  <a:cubicBezTo>
                    <a:pt x="31" y="24"/>
                    <a:pt x="40" y="30"/>
                    <a:pt x="35" y="26"/>
                  </a:cubicBezTo>
                  <a:cubicBezTo>
                    <a:pt x="33" y="24"/>
                    <a:pt x="30" y="18"/>
                    <a:pt x="32" y="16"/>
                  </a:cubicBezTo>
                  <a:cubicBezTo>
                    <a:pt x="30" y="15"/>
                    <a:pt x="24" y="17"/>
                    <a:pt x="22" y="8"/>
                  </a:cubicBezTo>
                  <a:cubicBezTo>
                    <a:pt x="20" y="3"/>
                    <a:pt x="21" y="8"/>
                    <a:pt x="12" y="6"/>
                  </a:cubicBezTo>
                  <a:cubicBezTo>
                    <a:pt x="6" y="4"/>
                    <a:pt x="12" y="0"/>
                    <a:pt x="4" y="5"/>
                  </a:cubicBezTo>
                  <a:cubicBezTo>
                    <a:pt x="3" y="6"/>
                    <a:pt x="0" y="7"/>
                    <a:pt x="0" y="7"/>
                  </a:cubicBezTo>
                  <a:lnTo>
                    <a:pt x="3" y="25"/>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3" name="Freeform 2670"/>
            <p:cNvSpPr/>
            <p:nvPr/>
          </p:nvSpPr>
          <p:spPr bwMode="auto">
            <a:xfrm>
              <a:off x="1724026" y="366713"/>
              <a:ext cx="107950" cy="101600"/>
            </a:xfrm>
            <a:custGeom>
              <a:avLst/>
              <a:gdLst>
                <a:gd name="T0" fmla="*/ 2 w 29"/>
                <a:gd name="T1" fmla="*/ 17 h 27"/>
                <a:gd name="T2" fmla="*/ 8 w 29"/>
                <a:gd name="T3" fmla="*/ 21 h 27"/>
                <a:gd name="T4" fmla="*/ 21 w 29"/>
                <a:gd name="T5" fmla="*/ 21 h 27"/>
                <a:gd name="T6" fmla="*/ 26 w 29"/>
                <a:gd name="T7" fmla="*/ 19 h 27"/>
                <a:gd name="T8" fmla="*/ 23 w 29"/>
                <a:gd name="T9" fmla="*/ 12 h 27"/>
                <a:gd name="T10" fmla="*/ 15 w 29"/>
                <a:gd name="T11" fmla="*/ 6 h 27"/>
                <a:gd name="T12" fmla="*/ 9 w 29"/>
                <a:gd name="T13" fmla="*/ 4 h 27"/>
                <a:gd name="T14" fmla="*/ 3 w 29"/>
                <a:gd name="T15" fmla="*/ 3 h 27"/>
                <a:gd name="T16" fmla="*/ 0 w 29"/>
                <a:gd name="T17" fmla="*/ 5 h 27"/>
                <a:gd name="T18" fmla="*/ 2 w 29"/>
                <a:gd name="T19" fmla="*/ 1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27">
                  <a:moveTo>
                    <a:pt x="2" y="17"/>
                  </a:moveTo>
                  <a:cubicBezTo>
                    <a:pt x="8" y="21"/>
                    <a:pt x="8" y="21"/>
                    <a:pt x="8" y="21"/>
                  </a:cubicBezTo>
                  <a:cubicBezTo>
                    <a:pt x="21" y="14"/>
                    <a:pt x="19" y="27"/>
                    <a:pt x="21" y="21"/>
                  </a:cubicBezTo>
                  <a:cubicBezTo>
                    <a:pt x="23" y="17"/>
                    <a:pt x="29" y="22"/>
                    <a:pt x="26" y="19"/>
                  </a:cubicBezTo>
                  <a:cubicBezTo>
                    <a:pt x="25" y="17"/>
                    <a:pt x="22" y="13"/>
                    <a:pt x="23" y="12"/>
                  </a:cubicBezTo>
                  <a:cubicBezTo>
                    <a:pt x="22" y="11"/>
                    <a:pt x="18" y="12"/>
                    <a:pt x="15" y="6"/>
                  </a:cubicBezTo>
                  <a:cubicBezTo>
                    <a:pt x="14" y="3"/>
                    <a:pt x="15" y="6"/>
                    <a:pt x="9" y="4"/>
                  </a:cubicBezTo>
                  <a:cubicBezTo>
                    <a:pt x="4" y="3"/>
                    <a:pt x="8" y="0"/>
                    <a:pt x="3" y="3"/>
                  </a:cubicBezTo>
                  <a:cubicBezTo>
                    <a:pt x="2" y="4"/>
                    <a:pt x="0" y="5"/>
                    <a:pt x="0" y="5"/>
                  </a:cubicBezTo>
                  <a:lnTo>
                    <a:pt x="2" y="17"/>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4" name="Freeform 2671"/>
            <p:cNvSpPr/>
            <p:nvPr/>
          </p:nvSpPr>
          <p:spPr bwMode="auto">
            <a:xfrm>
              <a:off x="1509713" y="130175"/>
              <a:ext cx="112713" cy="176213"/>
            </a:xfrm>
            <a:custGeom>
              <a:avLst/>
              <a:gdLst>
                <a:gd name="T0" fmla="*/ 7 w 30"/>
                <a:gd name="T1" fmla="*/ 47 h 47"/>
                <a:gd name="T2" fmla="*/ 27 w 30"/>
                <a:gd name="T3" fmla="*/ 45 h 47"/>
                <a:gd name="T4" fmla="*/ 28 w 30"/>
                <a:gd name="T5" fmla="*/ 26 h 47"/>
                <a:gd name="T6" fmla="*/ 22 w 30"/>
                <a:gd name="T7" fmla="*/ 20 h 47"/>
                <a:gd name="T8" fmla="*/ 21 w 30"/>
                <a:gd name="T9" fmla="*/ 8 h 47"/>
                <a:gd name="T10" fmla="*/ 10 w 30"/>
                <a:gd name="T11" fmla="*/ 1 h 47"/>
                <a:gd name="T12" fmla="*/ 1 w 30"/>
                <a:gd name="T13" fmla="*/ 13 h 47"/>
                <a:gd name="T14" fmla="*/ 0 w 30"/>
                <a:gd name="T15" fmla="*/ 29 h 47"/>
                <a:gd name="T16" fmla="*/ 5 w 30"/>
                <a:gd name="T17" fmla="*/ 38 h 47"/>
                <a:gd name="T18" fmla="*/ 7 w 30"/>
                <a:gd name="T19" fmla="*/ 4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7">
                  <a:moveTo>
                    <a:pt x="7" y="47"/>
                  </a:moveTo>
                  <a:cubicBezTo>
                    <a:pt x="27" y="45"/>
                    <a:pt x="27" y="45"/>
                    <a:pt x="27" y="45"/>
                  </a:cubicBezTo>
                  <a:cubicBezTo>
                    <a:pt x="22" y="39"/>
                    <a:pt x="24" y="31"/>
                    <a:pt x="28" y="26"/>
                  </a:cubicBezTo>
                  <a:cubicBezTo>
                    <a:pt x="30" y="23"/>
                    <a:pt x="30" y="25"/>
                    <a:pt x="22" y="20"/>
                  </a:cubicBezTo>
                  <a:cubicBezTo>
                    <a:pt x="19" y="17"/>
                    <a:pt x="18" y="9"/>
                    <a:pt x="21" y="8"/>
                  </a:cubicBezTo>
                  <a:cubicBezTo>
                    <a:pt x="12" y="9"/>
                    <a:pt x="10" y="0"/>
                    <a:pt x="10" y="1"/>
                  </a:cubicBezTo>
                  <a:cubicBezTo>
                    <a:pt x="10" y="9"/>
                    <a:pt x="0" y="13"/>
                    <a:pt x="1" y="13"/>
                  </a:cubicBezTo>
                  <a:cubicBezTo>
                    <a:pt x="10" y="15"/>
                    <a:pt x="4" y="25"/>
                    <a:pt x="0" y="29"/>
                  </a:cubicBezTo>
                  <a:cubicBezTo>
                    <a:pt x="0" y="29"/>
                    <a:pt x="5" y="37"/>
                    <a:pt x="5" y="38"/>
                  </a:cubicBezTo>
                  <a:cubicBezTo>
                    <a:pt x="6" y="41"/>
                    <a:pt x="6" y="43"/>
                    <a:pt x="7" y="47"/>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5" name="Freeform 2672"/>
            <p:cNvSpPr/>
            <p:nvPr/>
          </p:nvSpPr>
          <p:spPr bwMode="auto">
            <a:xfrm>
              <a:off x="1520826" y="149225"/>
              <a:ext cx="90488" cy="142875"/>
            </a:xfrm>
            <a:custGeom>
              <a:avLst/>
              <a:gdLst>
                <a:gd name="T0" fmla="*/ 5 w 24"/>
                <a:gd name="T1" fmla="*/ 38 h 38"/>
                <a:gd name="T2" fmla="*/ 21 w 24"/>
                <a:gd name="T3" fmla="*/ 37 h 38"/>
                <a:gd name="T4" fmla="*/ 22 w 24"/>
                <a:gd name="T5" fmla="*/ 21 h 38"/>
                <a:gd name="T6" fmla="*/ 18 w 24"/>
                <a:gd name="T7" fmla="*/ 16 h 38"/>
                <a:gd name="T8" fmla="*/ 14 w 24"/>
                <a:gd name="T9" fmla="*/ 5 h 38"/>
                <a:gd name="T10" fmla="*/ 8 w 24"/>
                <a:gd name="T11" fmla="*/ 1 h 38"/>
                <a:gd name="T12" fmla="*/ 1 w 24"/>
                <a:gd name="T13" fmla="*/ 7 h 38"/>
                <a:gd name="T14" fmla="*/ 0 w 24"/>
                <a:gd name="T15" fmla="*/ 24 h 38"/>
                <a:gd name="T16" fmla="*/ 4 w 24"/>
                <a:gd name="T17" fmla="*/ 31 h 38"/>
                <a:gd name="T18" fmla="*/ 5 w 24"/>
                <a:gd name="T19"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5" y="38"/>
                  </a:moveTo>
                  <a:cubicBezTo>
                    <a:pt x="21" y="37"/>
                    <a:pt x="21" y="37"/>
                    <a:pt x="21" y="37"/>
                  </a:cubicBezTo>
                  <a:cubicBezTo>
                    <a:pt x="17" y="32"/>
                    <a:pt x="19" y="25"/>
                    <a:pt x="22" y="21"/>
                  </a:cubicBezTo>
                  <a:cubicBezTo>
                    <a:pt x="24" y="18"/>
                    <a:pt x="24" y="21"/>
                    <a:pt x="18" y="16"/>
                  </a:cubicBezTo>
                  <a:cubicBezTo>
                    <a:pt x="15" y="14"/>
                    <a:pt x="13" y="5"/>
                    <a:pt x="14" y="5"/>
                  </a:cubicBezTo>
                  <a:cubicBezTo>
                    <a:pt x="7" y="5"/>
                    <a:pt x="8" y="0"/>
                    <a:pt x="8" y="1"/>
                  </a:cubicBezTo>
                  <a:cubicBezTo>
                    <a:pt x="7" y="7"/>
                    <a:pt x="0" y="7"/>
                    <a:pt x="1" y="7"/>
                  </a:cubicBezTo>
                  <a:cubicBezTo>
                    <a:pt x="8" y="9"/>
                    <a:pt x="3" y="20"/>
                    <a:pt x="0" y="24"/>
                  </a:cubicBezTo>
                  <a:cubicBezTo>
                    <a:pt x="0" y="24"/>
                    <a:pt x="4" y="30"/>
                    <a:pt x="4" y="31"/>
                  </a:cubicBezTo>
                  <a:cubicBezTo>
                    <a:pt x="4" y="33"/>
                    <a:pt x="5" y="35"/>
                    <a:pt x="5" y="38"/>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6" name="Freeform 2673"/>
            <p:cNvSpPr/>
            <p:nvPr/>
          </p:nvSpPr>
          <p:spPr bwMode="auto">
            <a:xfrm>
              <a:off x="1333501" y="238125"/>
              <a:ext cx="203200" cy="158750"/>
            </a:xfrm>
            <a:custGeom>
              <a:avLst/>
              <a:gdLst>
                <a:gd name="T0" fmla="*/ 43 w 54"/>
                <a:gd name="T1" fmla="*/ 1 h 42"/>
                <a:gd name="T2" fmla="*/ 43 w 54"/>
                <a:gd name="T3" fmla="*/ 8 h 42"/>
                <a:gd name="T4" fmla="*/ 30 w 54"/>
                <a:gd name="T5" fmla="*/ 13 h 42"/>
                <a:gd name="T6" fmla="*/ 26 w 54"/>
                <a:gd name="T7" fmla="*/ 10 h 42"/>
                <a:gd name="T8" fmla="*/ 10 w 54"/>
                <a:gd name="T9" fmla="*/ 19 h 42"/>
                <a:gd name="T10" fmla="*/ 1 w 54"/>
                <a:gd name="T11" fmla="*/ 29 h 42"/>
                <a:gd name="T12" fmla="*/ 10 w 54"/>
                <a:gd name="T13" fmla="*/ 32 h 42"/>
                <a:gd name="T14" fmla="*/ 21 w 54"/>
                <a:gd name="T15" fmla="*/ 34 h 42"/>
                <a:gd name="T16" fmla="*/ 34 w 54"/>
                <a:gd name="T17" fmla="*/ 37 h 42"/>
                <a:gd name="T18" fmla="*/ 46 w 54"/>
                <a:gd name="T19" fmla="*/ 32 h 42"/>
                <a:gd name="T20" fmla="*/ 54 w 54"/>
                <a:gd name="T21" fmla="*/ 13 h 42"/>
                <a:gd name="T22" fmla="*/ 46 w 54"/>
                <a:gd name="T23" fmla="*/ 0 h 42"/>
                <a:gd name="T24" fmla="*/ 43 w 54"/>
                <a:gd name="T25"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42">
                  <a:moveTo>
                    <a:pt x="43" y="1"/>
                  </a:moveTo>
                  <a:cubicBezTo>
                    <a:pt x="43" y="8"/>
                    <a:pt x="43" y="8"/>
                    <a:pt x="43" y="8"/>
                  </a:cubicBezTo>
                  <a:cubicBezTo>
                    <a:pt x="45" y="16"/>
                    <a:pt x="37" y="16"/>
                    <a:pt x="30" y="13"/>
                  </a:cubicBezTo>
                  <a:cubicBezTo>
                    <a:pt x="30" y="12"/>
                    <a:pt x="26" y="11"/>
                    <a:pt x="26" y="10"/>
                  </a:cubicBezTo>
                  <a:cubicBezTo>
                    <a:pt x="24" y="9"/>
                    <a:pt x="24" y="21"/>
                    <a:pt x="10" y="19"/>
                  </a:cubicBezTo>
                  <a:cubicBezTo>
                    <a:pt x="5" y="18"/>
                    <a:pt x="12" y="23"/>
                    <a:pt x="1" y="29"/>
                  </a:cubicBezTo>
                  <a:cubicBezTo>
                    <a:pt x="0" y="29"/>
                    <a:pt x="6" y="30"/>
                    <a:pt x="10" y="32"/>
                  </a:cubicBezTo>
                  <a:cubicBezTo>
                    <a:pt x="20" y="39"/>
                    <a:pt x="9" y="37"/>
                    <a:pt x="21" y="34"/>
                  </a:cubicBezTo>
                  <a:cubicBezTo>
                    <a:pt x="28" y="31"/>
                    <a:pt x="30" y="42"/>
                    <a:pt x="34" y="37"/>
                  </a:cubicBezTo>
                  <a:cubicBezTo>
                    <a:pt x="37" y="33"/>
                    <a:pt x="41" y="33"/>
                    <a:pt x="46" y="32"/>
                  </a:cubicBezTo>
                  <a:cubicBezTo>
                    <a:pt x="54" y="13"/>
                    <a:pt x="54" y="13"/>
                    <a:pt x="54" y="13"/>
                  </a:cubicBezTo>
                  <a:cubicBezTo>
                    <a:pt x="46" y="0"/>
                    <a:pt x="46" y="0"/>
                    <a:pt x="46" y="0"/>
                  </a:cubicBezTo>
                  <a:lnTo>
                    <a:pt x="43" y="1"/>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7" name="Freeform 2674"/>
            <p:cNvSpPr/>
            <p:nvPr/>
          </p:nvSpPr>
          <p:spPr bwMode="auto">
            <a:xfrm>
              <a:off x="1347788" y="250825"/>
              <a:ext cx="176213" cy="134938"/>
            </a:xfrm>
            <a:custGeom>
              <a:avLst/>
              <a:gdLst>
                <a:gd name="T0" fmla="*/ 37 w 47"/>
                <a:gd name="T1" fmla="*/ 2 h 36"/>
                <a:gd name="T2" fmla="*/ 37 w 47"/>
                <a:gd name="T3" fmla="*/ 7 h 36"/>
                <a:gd name="T4" fmla="*/ 26 w 47"/>
                <a:gd name="T5" fmla="*/ 11 h 36"/>
                <a:gd name="T6" fmla="*/ 23 w 47"/>
                <a:gd name="T7" fmla="*/ 9 h 36"/>
                <a:gd name="T8" fmla="*/ 7 w 47"/>
                <a:gd name="T9" fmla="*/ 18 h 36"/>
                <a:gd name="T10" fmla="*/ 1 w 47"/>
                <a:gd name="T11" fmla="*/ 25 h 36"/>
                <a:gd name="T12" fmla="*/ 6 w 47"/>
                <a:gd name="T13" fmla="*/ 28 h 36"/>
                <a:gd name="T14" fmla="*/ 17 w 47"/>
                <a:gd name="T15" fmla="*/ 28 h 36"/>
                <a:gd name="T16" fmla="*/ 29 w 47"/>
                <a:gd name="T17" fmla="*/ 32 h 36"/>
                <a:gd name="T18" fmla="*/ 39 w 47"/>
                <a:gd name="T19" fmla="*/ 28 h 36"/>
                <a:gd name="T20" fmla="*/ 47 w 47"/>
                <a:gd name="T21" fmla="*/ 12 h 36"/>
                <a:gd name="T22" fmla="*/ 40 w 47"/>
                <a:gd name="T23" fmla="*/ 0 h 36"/>
                <a:gd name="T24" fmla="*/ 37 w 47"/>
                <a:gd name="T25" fmla="*/ 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36">
                  <a:moveTo>
                    <a:pt x="37" y="2"/>
                  </a:moveTo>
                  <a:cubicBezTo>
                    <a:pt x="37" y="7"/>
                    <a:pt x="37" y="7"/>
                    <a:pt x="37" y="7"/>
                  </a:cubicBezTo>
                  <a:cubicBezTo>
                    <a:pt x="39" y="14"/>
                    <a:pt x="32" y="14"/>
                    <a:pt x="26" y="11"/>
                  </a:cubicBezTo>
                  <a:cubicBezTo>
                    <a:pt x="26" y="11"/>
                    <a:pt x="23" y="9"/>
                    <a:pt x="23" y="9"/>
                  </a:cubicBezTo>
                  <a:cubicBezTo>
                    <a:pt x="21" y="8"/>
                    <a:pt x="19" y="19"/>
                    <a:pt x="7" y="18"/>
                  </a:cubicBezTo>
                  <a:cubicBezTo>
                    <a:pt x="3" y="17"/>
                    <a:pt x="10" y="20"/>
                    <a:pt x="1" y="25"/>
                  </a:cubicBezTo>
                  <a:cubicBezTo>
                    <a:pt x="0" y="26"/>
                    <a:pt x="4" y="26"/>
                    <a:pt x="6" y="28"/>
                  </a:cubicBezTo>
                  <a:cubicBezTo>
                    <a:pt x="15" y="34"/>
                    <a:pt x="7" y="31"/>
                    <a:pt x="17" y="28"/>
                  </a:cubicBezTo>
                  <a:cubicBezTo>
                    <a:pt x="23" y="26"/>
                    <a:pt x="26" y="36"/>
                    <a:pt x="29" y="32"/>
                  </a:cubicBezTo>
                  <a:cubicBezTo>
                    <a:pt x="32" y="28"/>
                    <a:pt x="36" y="28"/>
                    <a:pt x="39" y="28"/>
                  </a:cubicBezTo>
                  <a:cubicBezTo>
                    <a:pt x="47" y="12"/>
                    <a:pt x="47" y="12"/>
                    <a:pt x="47" y="12"/>
                  </a:cubicBezTo>
                  <a:cubicBezTo>
                    <a:pt x="40" y="0"/>
                    <a:pt x="40" y="0"/>
                    <a:pt x="40" y="0"/>
                  </a:cubicBezTo>
                  <a:lnTo>
                    <a:pt x="37" y="2"/>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8" name="Freeform 2675"/>
            <p:cNvSpPr/>
            <p:nvPr/>
          </p:nvSpPr>
          <p:spPr bwMode="auto">
            <a:xfrm>
              <a:off x="1441451" y="190500"/>
              <a:ext cx="101600" cy="130175"/>
            </a:xfrm>
            <a:custGeom>
              <a:avLst/>
              <a:gdLst>
                <a:gd name="T0" fmla="*/ 27 w 27"/>
                <a:gd name="T1" fmla="*/ 18 h 35"/>
                <a:gd name="T2" fmla="*/ 22 w 27"/>
                <a:gd name="T3" fmla="*/ 11 h 35"/>
                <a:gd name="T4" fmla="*/ 8 w 27"/>
                <a:gd name="T5" fmla="*/ 6 h 35"/>
                <a:gd name="T6" fmla="*/ 2 w 27"/>
                <a:gd name="T7" fmla="*/ 7 h 35"/>
                <a:gd name="T8" fmla="*/ 1 w 27"/>
                <a:gd name="T9" fmla="*/ 15 h 35"/>
                <a:gd name="T10" fmla="*/ 6 w 27"/>
                <a:gd name="T11" fmla="*/ 25 h 35"/>
                <a:gd name="T12" fmla="*/ 13 w 27"/>
                <a:gd name="T13" fmla="*/ 30 h 35"/>
                <a:gd name="T14" fmla="*/ 19 w 27"/>
                <a:gd name="T15" fmla="*/ 33 h 35"/>
                <a:gd name="T16" fmla="*/ 23 w 27"/>
                <a:gd name="T17" fmla="*/ 33 h 35"/>
                <a:gd name="T18" fmla="*/ 27 w 27"/>
                <a:gd name="T19"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35">
                  <a:moveTo>
                    <a:pt x="27" y="18"/>
                  </a:moveTo>
                  <a:cubicBezTo>
                    <a:pt x="22" y="11"/>
                    <a:pt x="22" y="11"/>
                    <a:pt x="22" y="11"/>
                  </a:cubicBezTo>
                  <a:cubicBezTo>
                    <a:pt x="5" y="14"/>
                    <a:pt x="14" y="0"/>
                    <a:pt x="8" y="6"/>
                  </a:cubicBezTo>
                  <a:cubicBezTo>
                    <a:pt x="5" y="9"/>
                    <a:pt x="0" y="1"/>
                    <a:pt x="2" y="7"/>
                  </a:cubicBezTo>
                  <a:cubicBezTo>
                    <a:pt x="2" y="9"/>
                    <a:pt x="3" y="14"/>
                    <a:pt x="1" y="15"/>
                  </a:cubicBezTo>
                  <a:cubicBezTo>
                    <a:pt x="2" y="17"/>
                    <a:pt x="7" y="17"/>
                    <a:pt x="6" y="25"/>
                  </a:cubicBezTo>
                  <a:cubicBezTo>
                    <a:pt x="6" y="29"/>
                    <a:pt x="7" y="25"/>
                    <a:pt x="13" y="30"/>
                  </a:cubicBezTo>
                  <a:cubicBezTo>
                    <a:pt x="17" y="34"/>
                    <a:pt x="11" y="35"/>
                    <a:pt x="19" y="33"/>
                  </a:cubicBezTo>
                  <a:cubicBezTo>
                    <a:pt x="20" y="33"/>
                    <a:pt x="23" y="33"/>
                    <a:pt x="23" y="33"/>
                  </a:cubicBezTo>
                  <a:lnTo>
                    <a:pt x="27" y="18"/>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9" name="Freeform 2676"/>
            <p:cNvSpPr/>
            <p:nvPr/>
          </p:nvSpPr>
          <p:spPr bwMode="auto">
            <a:xfrm>
              <a:off x="1457326" y="215900"/>
              <a:ext cx="71438" cy="93663"/>
            </a:xfrm>
            <a:custGeom>
              <a:avLst/>
              <a:gdLst>
                <a:gd name="T0" fmla="*/ 19 w 19"/>
                <a:gd name="T1" fmla="*/ 13 h 25"/>
                <a:gd name="T2" fmla="*/ 16 w 19"/>
                <a:gd name="T3" fmla="*/ 8 h 25"/>
                <a:gd name="T4" fmla="*/ 6 w 19"/>
                <a:gd name="T5" fmla="*/ 4 h 25"/>
                <a:gd name="T6" fmla="*/ 1 w 19"/>
                <a:gd name="T7" fmla="*/ 4 h 25"/>
                <a:gd name="T8" fmla="*/ 1 w 19"/>
                <a:gd name="T9" fmla="*/ 10 h 25"/>
                <a:gd name="T10" fmla="*/ 5 w 19"/>
                <a:gd name="T11" fmla="*/ 18 h 25"/>
                <a:gd name="T12" fmla="*/ 10 w 19"/>
                <a:gd name="T13" fmla="*/ 21 h 25"/>
                <a:gd name="T14" fmla="*/ 14 w 19"/>
                <a:gd name="T15" fmla="*/ 24 h 25"/>
                <a:gd name="T16" fmla="*/ 17 w 19"/>
                <a:gd name="T17" fmla="*/ 24 h 25"/>
                <a:gd name="T18" fmla="*/ 19 w 19"/>
                <a:gd name="T19"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5">
                  <a:moveTo>
                    <a:pt x="19" y="13"/>
                  </a:moveTo>
                  <a:cubicBezTo>
                    <a:pt x="16" y="8"/>
                    <a:pt x="16" y="8"/>
                    <a:pt x="16" y="8"/>
                  </a:cubicBezTo>
                  <a:cubicBezTo>
                    <a:pt x="4" y="9"/>
                    <a:pt x="10" y="0"/>
                    <a:pt x="6" y="4"/>
                  </a:cubicBezTo>
                  <a:cubicBezTo>
                    <a:pt x="4" y="6"/>
                    <a:pt x="0" y="0"/>
                    <a:pt x="1" y="4"/>
                  </a:cubicBezTo>
                  <a:cubicBezTo>
                    <a:pt x="2" y="5"/>
                    <a:pt x="3" y="10"/>
                    <a:pt x="1" y="10"/>
                  </a:cubicBezTo>
                  <a:cubicBezTo>
                    <a:pt x="2" y="11"/>
                    <a:pt x="6" y="12"/>
                    <a:pt x="5" y="18"/>
                  </a:cubicBezTo>
                  <a:cubicBezTo>
                    <a:pt x="5" y="20"/>
                    <a:pt x="6" y="17"/>
                    <a:pt x="10" y="21"/>
                  </a:cubicBezTo>
                  <a:cubicBezTo>
                    <a:pt x="13" y="24"/>
                    <a:pt x="9" y="25"/>
                    <a:pt x="14" y="24"/>
                  </a:cubicBezTo>
                  <a:cubicBezTo>
                    <a:pt x="15" y="24"/>
                    <a:pt x="17" y="24"/>
                    <a:pt x="17" y="24"/>
                  </a:cubicBezTo>
                  <a:lnTo>
                    <a:pt x="19" y="13"/>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0" name="Freeform 2677"/>
            <p:cNvSpPr/>
            <p:nvPr/>
          </p:nvSpPr>
          <p:spPr bwMode="auto">
            <a:xfrm>
              <a:off x="1235076" y="250825"/>
              <a:ext cx="200025" cy="157163"/>
            </a:xfrm>
            <a:custGeom>
              <a:avLst/>
              <a:gdLst>
                <a:gd name="T0" fmla="*/ 40 w 53"/>
                <a:gd name="T1" fmla="*/ 42 h 42"/>
                <a:gd name="T2" fmla="*/ 53 w 53"/>
                <a:gd name="T3" fmla="*/ 23 h 42"/>
                <a:gd name="T4" fmla="*/ 36 w 53"/>
                <a:gd name="T5" fmla="*/ 7 h 42"/>
                <a:gd name="T6" fmla="*/ 27 w 53"/>
                <a:gd name="T7" fmla="*/ 7 h 42"/>
                <a:gd name="T8" fmla="*/ 15 w 53"/>
                <a:gd name="T9" fmla="*/ 0 h 42"/>
                <a:gd name="T10" fmla="*/ 0 w 53"/>
                <a:gd name="T11" fmla="*/ 4 h 42"/>
                <a:gd name="T12" fmla="*/ 4 w 53"/>
                <a:gd name="T13" fmla="*/ 22 h 42"/>
                <a:gd name="T14" fmla="*/ 19 w 53"/>
                <a:gd name="T15" fmla="*/ 35 h 42"/>
                <a:gd name="T16" fmla="*/ 30 w 53"/>
                <a:gd name="T17" fmla="*/ 37 h 42"/>
                <a:gd name="T18" fmla="*/ 40 w 53"/>
                <a:gd name="T1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42">
                  <a:moveTo>
                    <a:pt x="40" y="42"/>
                  </a:moveTo>
                  <a:cubicBezTo>
                    <a:pt x="53" y="23"/>
                    <a:pt x="53" y="23"/>
                    <a:pt x="53" y="23"/>
                  </a:cubicBezTo>
                  <a:cubicBezTo>
                    <a:pt x="44" y="23"/>
                    <a:pt x="39" y="14"/>
                    <a:pt x="36" y="7"/>
                  </a:cubicBezTo>
                  <a:cubicBezTo>
                    <a:pt x="35" y="3"/>
                    <a:pt x="38" y="5"/>
                    <a:pt x="27" y="7"/>
                  </a:cubicBezTo>
                  <a:cubicBezTo>
                    <a:pt x="22" y="8"/>
                    <a:pt x="14" y="3"/>
                    <a:pt x="15" y="0"/>
                  </a:cubicBezTo>
                  <a:cubicBezTo>
                    <a:pt x="9" y="9"/>
                    <a:pt x="0" y="4"/>
                    <a:pt x="0" y="4"/>
                  </a:cubicBezTo>
                  <a:cubicBezTo>
                    <a:pt x="7" y="10"/>
                    <a:pt x="4" y="22"/>
                    <a:pt x="4" y="22"/>
                  </a:cubicBezTo>
                  <a:cubicBezTo>
                    <a:pt x="13" y="15"/>
                    <a:pt x="18" y="28"/>
                    <a:pt x="19" y="35"/>
                  </a:cubicBezTo>
                  <a:cubicBezTo>
                    <a:pt x="19" y="35"/>
                    <a:pt x="29" y="36"/>
                    <a:pt x="30" y="37"/>
                  </a:cubicBezTo>
                  <a:cubicBezTo>
                    <a:pt x="34" y="38"/>
                    <a:pt x="36" y="40"/>
                    <a:pt x="40" y="42"/>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1" name="Freeform 2678"/>
            <p:cNvSpPr/>
            <p:nvPr/>
          </p:nvSpPr>
          <p:spPr bwMode="auto">
            <a:xfrm>
              <a:off x="1254126" y="265113"/>
              <a:ext cx="161925" cy="127000"/>
            </a:xfrm>
            <a:custGeom>
              <a:avLst/>
              <a:gdLst>
                <a:gd name="T0" fmla="*/ 32 w 43"/>
                <a:gd name="T1" fmla="*/ 34 h 34"/>
                <a:gd name="T2" fmla="*/ 43 w 43"/>
                <a:gd name="T3" fmla="*/ 18 h 34"/>
                <a:gd name="T4" fmla="*/ 29 w 43"/>
                <a:gd name="T5" fmla="*/ 6 h 34"/>
                <a:gd name="T6" fmla="*/ 22 w 43"/>
                <a:gd name="T7" fmla="*/ 6 h 34"/>
                <a:gd name="T8" fmla="*/ 9 w 43"/>
                <a:gd name="T9" fmla="*/ 0 h 34"/>
                <a:gd name="T10" fmla="*/ 0 w 43"/>
                <a:gd name="T11" fmla="*/ 3 h 34"/>
                <a:gd name="T12" fmla="*/ 1 w 43"/>
                <a:gd name="T13" fmla="*/ 15 h 34"/>
                <a:gd name="T14" fmla="*/ 15 w 43"/>
                <a:gd name="T15" fmla="*/ 28 h 34"/>
                <a:gd name="T16" fmla="*/ 25 w 43"/>
                <a:gd name="T17" fmla="*/ 29 h 34"/>
                <a:gd name="T18" fmla="*/ 32 w 43"/>
                <a:gd name="T19"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34">
                  <a:moveTo>
                    <a:pt x="32" y="34"/>
                  </a:moveTo>
                  <a:cubicBezTo>
                    <a:pt x="43" y="18"/>
                    <a:pt x="43" y="18"/>
                    <a:pt x="43" y="18"/>
                  </a:cubicBezTo>
                  <a:cubicBezTo>
                    <a:pt x="36" y="18"/>
                    <a:pt x="31" y="12"/>
                    <a:pt x="29" y="6"/>
                  </a:cubicBezTo>
                  <a:cubicBezTo>
                    <a:pt x="28" y="2"/>
                    <a:pt x="30" y="4"/>
                    <a:pt x="22" y="6"/>
                  </a:cubicBezTo>
                  <a:cubicBezTo>
                    <a:pt x="18" y="7"/>
                    <a:pt x="8" y="2"/>
                    <a:pt x="9" y="0"/>
                  </a:cubicBezTo>
                  <a:cubicBezTo>
                    <a:pt x="4" y="7"/>
                    <a:pt x="0" y="3"/>
                    <a:pt x="0" y="3"/>
                  </a:cubicBezTo>
                  <a:cubicBezTo>
                    <a:pt x="6" y="8"/>
                    <a:pt x="0" y="15"/>
                    <a:pt x="1" y="15"/>
                  </a:cubicBezTo>
                  <a:cubicBezTo>
                    <a:pt x="7" y="9"/>
                    <a:pt x="15" y="22"/>
                    <a:pt x="15" y="28"/>
                  </a:cubicBezTo>
                  <a:cubicBezTo>
                    <a:pt x="15" y="28"/>
                    <a:pt x="24" y="29"/>
                    <a:pt x="25" y="29"/>
                  </a:cubicBezTo>
                  <a:cubicBezTo>
                    <a:pt x="28" y="31"/>
                    <a:pt x="29" y="32"/>
                    <a:pt x="32" y="34"/>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2" name="Freeform 2679"/>
            <p:cNvSpPr/>
            <p:nvPr/>
          </p:nvSpPr>
          <p:spPr bwMode="auto">
            <a:xfrm>
              <a:off x="1247776" y="381000"/>
              <a:ext cx="165100" cy="244475"/>
            </a:xfrm>
            <a:custGeom>
              <a:avLst/>
              <a:gdLst>
                <a:gd name="T0" fmla="*/ 14 w 44"/>
                <a:gd name="T1" fmla="*/ 4 h 65"/>
                <a:gd name="T2" fmla="*/ 20 w 44"/>
                <a:gd name="T3" fmla="*/ 9 h 65"/>
                <a:gd name="T4" fmla="*/ 14 w 44"/>
                <a:gd name="T5" fmla="*/ 24 h 65"/>
                <a:gd name="T6" fmla="*/ 8 w 44"/>
                <a:gd name="T7" fmla="*/ 26 h 65"/>
                <a:gd name="T8" fmla="*/ 5 w 44"/>
                <a:gd name="T9" fmla="*/ 47 h 65"/>
                <a:gd name="T10" fmla="*/ 7 w 44"/>
                <a:gd name="T11" fmla="*/ 63 h 65"/>
                <a:gd name="T12" fmla="*/ 17 w 44"/>
                <a:gd name="T13" fmla="*/ 58 h 65"/>
                <a:gd name="T14" fmla="*/ 26 w 44"/>
                <a:gd name="T15" fmla="*/ 49 h 65"/>
                <a:gd name="T16" fmla="*/ 39 w 44"/>
                <a:gd name="T17" fmla="*/ 39 h 65"/>
                <a:gd name="T18" fmla="*/ 44 w 44"/>
                <a:gd name="T19" fmla="*/ 25 h 65"/>
                <a:gd name="T20" fmla="*/ 33 w 44"/>
                <a:gd name="T21" fmla="*/ 3 h 65"/>
                <a:gd name="T22" fmla="*/ 14 w 44"/>
                <a:gd name="T23" fmla="*/ 0 h 65"/>
                <a:gd name="T24" fmla="*/ 14 w 44"/>
                <a:gd name="T25" fmla="*/ 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65">
                  <a:moveTo>
                    <a:pt x="14" y="4"/>
                  </a:moveTo>
                  <a:cubicBezTo>
                    <a:pt x="20" y="9"/>
                    <a:pt x="20" y="9"/>
                    <a:pt x="20" y="9"/>
                  </a:cubicBezTo>
                  <a:cubicBezTo>
                    <a:pt x="28" y="14"/>
                    <a:pt x="23" y="21"/>
                    <a:pt x="14" y="24"/>
                  </a:cubicBezTo>
                  <a:cubicBezTo>
                    <a:pt x="13" y="25"/>
                    <a:pt x="10" y="26"/>
                    <a:pt x="8" y="26"/>
                  </a:cubicBezTo>
                  <a:cubicBezTo>
                    <a:pt x="7" y="27"/>
                    <a:pt x="17" y="36"/>
                    <a:pt x="5" y="47"/>
                  </a:cubicBezTo>
                  <a:cubicBezTo>
                    <a:pt x="0" y="52"/>
                    <a:pt x="10" y="48"/>
                    <a:pt x="7" y="63"/>
                  </a:cubicBezTo>
                  <a:cubicBezTo>
                    <a:pt x="7" y="65"/>
                    <a:pt x="12" y="59"/>
                    <a:pt x="17" y="58"/>
                  </a:cubicBezTo>
                  <a:cubicBezTo>
                    <a:pt x="31" y="54"/>
                    <a:pt x="21" y="62"/>
                    <a:pt x="26" y="49"/>
                  </a:cubicBezTo>
                  <a:cubicBezTo>
                    <a:pt x="30" y="41"/>
                    <a:pt x="41" y="46"/>
                    <a:pt x="39" y="39"/>
                  </a:cubicBezTo>
                  <a:cubicBezTo>
                    <a:pt x="38" y="34"/>
                    <a:pt x="41" y="30"/>
                    <a:pt x="44" y="25"/>
                  </a:cubicBezTo>
                  <a:cubicBezTo>
                    <a:pt x="33" y="3"/>
                    <a:pt x="33" y="3"/>
                    <a:pt x="33" y="3"/>
                  </a:cubicBezTo>
                  <a:cubicBezTo>
                    <a:pt x="14" y="0"/>
                    <a:pt x="14" y="0"/>
                    <a:pt x="14" y="0"/>
                  </a:cubicBezTo>
                  <a:lnTo>
                    <a:pt x="14" y="4"/>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3" name="Freeform 2680"/>
            <p:cNvSpPr/>
            <p:nvPr/>
          </p:nvSpPr>
          <p:spPr bwMode="auto">
            <a:xfrm>
              <a:off x="1258888" y="400050"/>
              <a:ext cx="141288" cy="209550"/>
            </a:xfrm>
            <a:custGeom>
              <a:avLst/>
              <a:gdLst>
                <a:gd name="T0" fmla="*/ 12 w 38"/>
                <a:gd name="T1" fmla="*/ 4 h 56"/>
                <a:gd name="T2" fmla="*/ 17 w 38"/>
                <a:gd name="T3" fmla="*/ 7 h 56"/>
                <a:gd name="T4" fmla="*/ 13 w 38"/>
                <a:gd name="T5" fmla="*/ 20 h 56"/>
                <a:gd name="T6" fmla="*/ 8 w 38"/>
                <a:gd name="T7" fmla="*/ 22 h 56"/>
                <a:gd name="T8" fmla="*/ 4 w 38"/>
                <a:gd name="T9" fmla="*/ 43 h 56"/>
                <a:gd name="T10" fmla="*/ 6 w 38"/>
                <a:gd name="T11" fmla="*/ 54 h 56"/>
                <a:gd name="T12" fmla="*/ 13 w 38"/>
                <a:gd name="T13" fmla="*/ 51 h 56"/>
                <a:gd name="T14" fmla="*/ 21 w 38"/>
                <a:gd name="T15" fmla="*/ 41 h 56"/>
                <a:gd name="T16" fmla="*/ 34 w 38"/>
                <a:gd name="T17" fmla="*/ 33 h 56"/>
                <a:gd name="T18" fmla="*/ 38 w 38"/>
                <a:gd name="T19" fmla="*/ 21 h 56"/>
                <a:gd name="T20" fmla="*/ 28 w 38"/>
                <a:gd name="T21" fmla="*/ 2 h 56"/>
                <a:gd name="T22" fmla="*/ 13 w 38"/>
                <a:gd name="T23" fmla="*/ 0 h 56"/>
                <a:gd name="T24" fmla="*/ 12 w 38"/>
                <a:gd name="T25"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56">
                  <a:moveTo>
                    <a:pt x="12" y="4"/>
                  </a:moveTo>
                  <a:cubicBezTo>
                    <a:pt x="17" y="7"/>
                    <a:pt x="17" y="7"/>
                    <a:pt x="17" y="7"/>
                  </a:cubicBezTo>
                  <a:cubicBezTo>
                    <a:pt x="25" y="12"/>
                    <a:pt x="20" y="18"/>
                    <a:pt x="13" y="20"/>
                  </a:cubicBezTo>
                  <a:cubicBezTo>
                    <a:pt x="12" y="21"/>
                    <a:pt x="9" y="22"/>
                    <a:pt x="8" y="22"/>
                  </a:cubicBezTo>
                  <a:cubicBezTo>
                    <a:pt x="6" y="23"/>
                    <a:pt x="15" y="34"/>
                    <a:pt x="4" y="43"/>
                  </a:cubicBezTo>
                  <a:cubicBezTo>
                    <a:pt x="0" y="47"/>
                    <a:pt x="9" y="42"/>
                    <a:pt x="6" y="54"/>
                  </a:cubicBezTo>
                  <a:cubicBezTo>
                    <a:pt x="6" y="56"/>
                    <a:pt x="9" y="53"/>
                    <a:pt x="13" y="51"/>
                  </a:cubicBezTo>
                  <a:cubicBezTo>
                    <a:pt x="25" y="48"/>
                    <a:pt x="17" y="53"/>
                    <a:pt x="21" y="41"/>
                  </a:cubicBezTo>
                  <a:cubicBezTo>
                    <a:pt x="24" y="34"/>
                    <a:pt x="35" y="39"/>
                    <a:pt x="34" y="33"/>
                  </a:cubicBezTo>
                  <a:cubicBezTo>
                    <a:pt x="33" y="28"/>
                    <a:pt x="35" y="25"/>
                    <a:pt x="38" y="21"/>
                  </a:cubicBezTo>
                  <a:cubicBezTo>
                    <a:pt x="28" y="2"/>
                    <a:pt x="28" y="2"/>
                    <a:pt x="28" y="2"/>
                  </a:cubicBezTo>
                  <a:cubicBezTo>
                    <a:pt x="13" y="0"/>
                    <a:pt x="13" y="0"/>
                    <a:pt x="13" y="0"/>
                  </a:cubicBezTo>
                  <a:lnTo>
                    <a:pt x="12" y="4"/>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4" name="Freeform 2681"/>
            <p:cNvSpPr/>
            <p:nvPr/>
          </p:nvSpPr>
          <p:spPr bwMode="auto">
            <a:xfrm>
              <a:off x="1212851" y="355600"/>
              <a:ext cx="173038" cy="112713"/>
            </a:xfrm>
            <a:custGeom>
              <a:avLst/>
              <a:gdLst>
                <a:gd name="T0" fmla="*/ 36 w 46"/>
                <a:gd name="T1" fmla="*/ 2 h 30"/>
                <a:gd name="T2" fmla="*/ 26 w 46"/>
                <a:gd name="T3" fmla="*/ 1 h 30"/>
                <a:gd name="T4" fmla="*/ 11 w 46"/>
                <a:gd name="T5" fmla="*/ 10 h 30"/>
                <a:gd name="T6" fmla="*/ 6 w 46"/>
                <a:gd name="T7" fmla="*/ 17 h 30"/>
                <a:gd name="T8" fmla="*/ 14 w 46"/>
                <a:gd name="T9" fmla="*/ 24 h 30"/>
                <a:gd name="T10" fmla="*/ 27 w 46"/>
                <a:gd name="T11" fmla="*/ 27 h 30"/>
                <a:gd name="T12" fmla="*/ 36 w 46"/>
                <a:gd name="T13" fmla="*/ 24 h 30"/>
                <a:gd name="T14" fmla="*/ 44 w 46"/>
                <a:gd name="T15" fmla="*/ 21 h 30"/>
                <a:gd name="T16" fmla="*/ 46 w 46"/>
                <a:gd name="T17" fmla="*/ 17 h 30"/>
                <a:gd name="T18" fmla="*/ 36 w 46"/>
                <a:gd name="T19"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30">
                  <a:moveTo>
                    <a:pt x="36" y="2"/>
                  </a:moveTo>
                  <a:cubicBezTo>
                    <a:pt x="26" y="1"/>
                    <a:pt x="26" y="1"/>
                    <a:pt x="26" y="1"/>
                  </a:cubicBezTo>
                  <a:cubicBezTo>
                    <a:pt x="15" y="19"/>
                    <a:pt x="10" y="0"/>
                    <a:pt x="11" y="10"/>
                  </a:cubicBezTo>
                  <a:cubicBezTo>
                    <a:pt x="11" y="16"/>
                    <a:pt x="0" y="15"/>
                    <a:pt x="6" y="17"/>
                  </a:cubicBezTo>
                  <a:cubicBezTo>
                    <a:pt x="8" y="18"/>
                    <a:pt x="14" y="22"/>
                    <a:pt x="14" y="24"/>
                  </a:cubicBezTo>
                  <a:cubicBezTo>
                    <a:pt x="16" y="24"/>
                    <a:pt x="20" y="20"/>
                    <a:pt x="27" y="27"/>
                  </a:cubicBezTo>
                  <a:cubicBezTo>
                    <a:pt x="30" y="30"/>
                    <a:pt x="26" y="26"/>
                    <a:pt x="36" y="24"/>
                  </a:cubicBezTo>
                  <a:cubicBezTo>
                    <a:pt x="43" y="23"/>
                    <a:pt x="39" y="29"/>
                    <a:pt x="44" y="21"/>
                  </a:cubicBezTo>
                  <a:cubicBezTo>
                    <a:pt x="44" y="20"/>
                    <a:pt x="46" y="17"/>
                    <a:pt x="46" y="17"/>
                  </a:cubicBezTo>
                  <a:lnTo>
                    <a:pt x="36" y="2"/>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5" name="Freeform 2682"/>
            <p:cNvSpPr/>
            <p:nvPr/>
          </p:nvSpPr>
          <p:spPr bwMode="auto">
            <a:xfrm>
              <a:off x="1243013" y="377825"/>
              <a:ext cx="131763" cy="74613"/>
            </a:xfrm>
            <a:custGeom>
              <a:avLst/>
              <a:gdLst>
                <a:gd name="T0" fmla="*/ 27 w 35"/>
                <a:gd name="T1" fmla="*/ 1 h 20"/>
                <a:gd name="T2" fmla="*/ 20 w 35"/>
                <a:gd name="T3" fmla="*/ 0 h 20"/>
                <a:gd name="T4" fmla="*/ 8 w 35"/>
                <a:gd name="T5" fmla="*/ 6 h 20"/>
                <a:gd name="T6" fmla="*/ 5 w 35"/>
                <a:gd name="T7" fmla="*/ 11 h 20"/>
                <a:gd name="T8" fmla="*/ 11 w 35"/>
                <a:gd name="T9" fmla="*/ 16 h 20"/>
                <a:gd name="T10" fmla="*/ 20 w 35"/>
                <a:gd name="T11" fmla="*/ 17 h 20"/>
                <a:gd name="T12" fmla="*/ 27 w 35"/>
                <a:gd name="T13" fmla="*/ 16 h 20"/>
                <a:gd name="T14" fmla="*/ 33 w 35"/>
                <a:gd name="T15" fmla="*/ 14 h 20"/>
                <a:gd name="T16" fmla="*/ 35 w 35"/>
                <a:gd name="T17" fmla="*/ 11 h 20"/>
                <a:gd name="T18" fmla="*/ 27 w 35"/>
                <a:gd name="T19"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20">
                  <a:moveTo>
                    <a:pt x="27" y="1"/>
                  </a:moveTo>
                  <a:cubicBezTo>
                    <a:pt x="20" y="0"/>
                    <a:pt x="20" y="0"/>
                    <a:pt x="20" y="0"/>
                  </a:cubicBezTo>
                  <a:cubicBezTo>
                    <a:pt x="12" y="12"/>
                    <a:pt x="8" y="0"/>
                    <a:pt x="8" y="6"/>
                  </a:cubicBezTo>
                  <a:cubicBezTo>
                    <a:pt x="9" y="10"/>
                    <a:pt x="0" y="9"/>
                    <a:pt x="5" y="11"/>
                  </a:cubicBezTo>
                  <a:cubicBezTo>
                    <a:pt x="7" y="11"/>
                    <a:pt x="11" y="14"/>
                    <a:pt x="11" y="16"/>
                  </a:cubicBezTo>
                  <a:cubicBezTo>
                    <a:pt x="12" y="15"/>
                    <a:pt x="16" y="13"/>
                    <a:pt x="20" y="17"/>
                  </a:cubicBezTo>
                  <a:cubicBezTo>
                    <a:pt x="23" y="20"/>
                    <a:pt x="20" y="17"/>
                    <a:pt x="27" y="16"/>
                  </a:cubicBezTo>
                  <a:cubicBezTo>
                    <a:pt x="32" y="15"/>
                    <a:pt x="30" y="19"/>
                    <a:pt x="33" y="14"/>
                  </a:cubicBezTo>
                  <a:cubicBezTo>
                    <a:pt x="33" y="13"/>
                    <a:pt x="35" y="11"/>
                    <a:pt x="35" y="11"/>
                  </a:cubicBezTo>
                  <a:lnTo>
                    <a:pt x="27" y="1"/>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6" name="Freeform 2683"/>
            <p:cNvSpPr/>
            <p:nvPr/>
          </p:nvSpPr>
          <p:spPr bwMode="auto">
            <a:xfrm>
              <a:off x="1581151" y="28575"/>
              <a:ext cx="206375" cy="333375"/>
            </a:xfrm>
            <a:custGeom>
              <a:avLst/>
              <a:gdLst>
                <a:gd name="T0" fmla="*/ 1 w 55"/>
                <a:gd name="T1" fmla="*/ 68 h 89"/>
                <a:gd name="T2" fmla="*/ 0 w 55"/>
                <a:gd name="T3" fmla="*/ 49 h 89"/>
                <a:gd name="T4" fmla="*/ 18 w 55"/>
                <a:gd name="T5" fmla="*/ 20 h 89"/>
                <a:gd name="T6" fmla="*/ 31 w 55"/>
                <a:gd name="T7" fmla="*/ 13 h 89"/>
                <a:gd name="T8" fmla="*/ 45 w 55"/>
                <a:gd name="T9" fmla="*/ 27 h 89"/>
                <a:gd name="T10" fmla="*/ 48 w 55"/>
                <a:gd name="T11" fmla="*/ 53 h 89"/>
                <a:gd name="T12" fmla="*/ 43 w 55"/>
                <a:gd name="T13" fmla="*/ 70 h 89"/>
                <a:gd name="T14" fmla="*/ 37 w 55"/>
                <a:gd name="T15" fmla="*/ 84 h 89"/>
                <a:gd name="T16" fmla="*/ 29 w 55"/>
                <a:gd name="T17" fmla="*/ 89 h 89"/>
                <a:gd name="T18" fmla="*/ 1 w 55"/>
                <a:gd name="T19" fmla="*/ 6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89">
                  <a:moveTo>
                    <a:pt x="1" y="68"/>
                  </a:moveTo>
                  <a:cubicBezTo>
                    <a:pt x="0" y="49"/>
                    <a:pt x="0" y="49"/>
                    <a:pt x="0" y="49"/>
                  </a:cubicBezTo>
                  <a:cubicBezTo>
                    <a:pt x="35" y="30"/>
                    <a:pt x="0" y="18"/>
                    <a:pt x="18" y="20"/>
                  </a:cubicBezTo>
                  <a:cubicBezTo>
                    <a:pt x="30" y="22"/>
                    <a:pt x="28" y="0"/>
                    <a:pt x="31" y="13"/>
                  </a:cubicBezTo>
                  <a:cubicBezTo>
                    <a:pt x="33" y="17"/>
                    <a:pt x="40" y="28"/>
                    <a:pt x="45" y="27"/>
                  </a:cubicBezTo>
                  <a:cubicBezTo>
                    <a:pt x="44" y="31"/>
                    <a:pt x="36" y="40"/>
                    <a:pt x="48" y="53"/>
                  </a:cubicBezTo>
                  <a:cubicBezTo>
                    <a:pt x="55" y="59"/>
                    <a:pt x="47" y="52"/>
                    <a:pt x="43" y="70"/>
                  </a:cubicBezTo>
                  <a:cubicBezTo>
                    <a:pt x="40" y="83"/>
                    <a:pt x="52" y="77"/>
                    <a:pt x="37" y="84"/>
                  </a:cubicBezTo>
                  <a:cubicBezTo>
                    <a:pt x="34" y="85"/>
                    <a:pt x="29" y="89"/>
                    <a:pt x="29" y="89"/>
                  </a:cubicBezTo>
                  <a:lnTo>
                    <a:pt x="1" y="68"/>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7" name="Freeform 2684"/>
            <p:cNvSpPr/>
            <p:nvPr/>
          </p:nvSpPr>
          <p:spPr bwMode="auto">
            <a:xfrm>
              <a:off x="1614488" y="92075"/>
              <a:ext cx="139700" cy="247650"/>
            </a:xfrm>
            <a:custGeom>
              <a:avLst/>
              <a:gdLst>
                <a:gd name="T0" fmla="*/ 1 w 37"/>
                <a:gd name="T1" fmla="*/ 50 h 66"/>
                <a:gd name="T2" fmla="*/ 1 w 37"/>
                <a:gd name="T3" fmla="*/ 36 h 66"/>
                <a:gd name="T4" fmla="*/ 13 w 37"/>
                <a:gd name="T5" fmla="*/ 15 h 66"/>
                <a:gd name="T6" fmla="*/ 22 w 37"/>
                <a:gd name="T7" fmla="*/ 9 h 66"/>
                <a:gd name="T8" fmla="*/ 30 w 37"/>
                <a:gd name="T9" fmla="*/ 20 h 66"/>
                <a:gd name="T10" fmla="*/ 33 w 37"/>
                <a:gd name="T11" fmla="*/ 39 h 66"/>
                <a:gd name="T12" fmla="*/ 29 w 37"/>
                <a:gd name="T13" fmla="*/ 52 h 66"/>
                <a:gd name="T14" fmla="*/ 25 w 37"/>
                <a:gd name="T15" fmla="*/ 62 h 66"/>
                <a:gd name="T16" fmla="*/ 20 w 37"/>
                <a:gd name="T17" fmla="*/ 66 h 66"/>
                <a:gd name="T18" fmla="*/ 1 w 37"/>
                <a:gd name="T19" fmla="*/ 5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66">
                  <a:moveTo>
                    <a:pt x="1" y="50"/>
                  </a:moveTo>
                  <a:cubicBezTo>
                    <a:pt x="1" y="36"/>
                    <a:pt x="1" y="36"/>
                    <a:pt x="1" y="36"/>
                  </a:cubicBezTo>
                  <a:cubicBezTo>
                    <a:pt x="24" y="22"/>
                    <a:pt x="0" y="13"/>
                    <a:pt x="13" y="15"/>
                  </a:cubicBezTo>
                  <a:cubicBezTo>
                    <a:pt x="20" y="16"/>
                    <a:pt x="19" y="0"/>
                    <a:pt x="22" y="9"/>
                  </a:cubicBezTo>
                  <a:cubicBezTo>
                    <a:pt x="22" y="12"/>
                    <a:pt x="27" y="21"/>
                    <a:pt x="30" y="20"/>
                  </a:cubicBezTo>
                  <a:cubicBezTo>
                    <a:pt x="30" y="23"/>
                    <a:pt x="25" y="29"/>
                    <a:pt x="33" y="39"/>
                  </a:cubicBezTo>
                  <a:cubicBezTo>
                    <a:pt x="37" y="44"/>
                    <a:pt x="32" y="38"/>
                    <a:pt x="29" y="52"/>
                  </a:cubicBezTo>
                  <a:cubicBezTo>
                    <a:pt x="27" y="61"/>
                    <a:pt x="35" y="57"/>
                    <a:pt x="25" y="62"/>
                  </a:cubicBezTo>
                  <a:cubicBezTo>
                    <a:pt x="23" y="63"/>
                    <a:pt x="20" y="66"/>
                    <a:pt x="20" y="66"/>
                  </a:cubicBezTo>
                  <a:lnTo>
                    <a:pt x="1" y="50"/>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8" name="Freeform 2685"/>
            <p:cNvSpPr/>
            <p:nvPr/>
          </p:nvSpPr>
          <p:spPr bwMode="auto">
            <a:xfrm>
              <a:off x="1333501" y="309563"/>
              <a:ext cx="244475" cy="211138"/>
            </a:xfrm>
            <a:custGeom>
              <a:avLst/>
              <a:gdLst>
                <a:gd name="T0" fmla="*/ 65 w 65"/>
                <a:gd name="T1" fmla="*/ 31 h 56"/>
                <a:gd name="T2" fmla="*/ 50 w 65"/>
                <a:gd name="T3" fmla="*/ 56 h 56"/>
                <a:gd name="T4" fmla="*/ 23 w 65"/>
                <a:gd name="T5" fmla="*/ 45 h 56"/>
                <a:gd name="T6" fmla="*/ 18 w 65"/>
                <a:gd name="T7" fmla="*/ 34 h 56"/>
                <a:gd name="T8" fmla="*/ 4 w 65"/>
                <a:gd name="T9" fmla="*/ 24 h 56"/>
                <a:gd name="T10" fmla="*/ 0 w 65"/>
                <a:gd name="T11" fmla="*/ 5 h 56"/>
                <a:gd name="T12" fmla="*/ 23 w 65"/>
                <a:gd name="T13" fmla="*/ 1 h 56"/>
                <a:gd name="T14" fmla="*/ 46 w 65"/>
                <a:gd name="T15" fmla="*/ 10 h 56"/>
                <a:gd name="T16" fmla="*/ 54 w 65"/>
                <a:gd name="T17" fmla="*/ 23 h 56"/>
                <a:gd name="T18" fmla="*/ 65 w 65"/>
                <a:gd name="T19" fmla="*/ 3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56">
                  <a:moveTo>
                    <a:pt x="65" y="31"/>
                  </a:moveTo>
                  <a:cubicBezTo>
                    <a:pt x="50" y="56"/>
                    <a:pt x="50" y="56"/>
                    <a:pt x="50" y="56"/>
                  </a:cubicBezTo>
                  <a:cubicBezTo>
                    <a:pt x="46" y="46"/>
                    <a:pt x="33" y="44"/>
                    <a:pt x="23" y="45"/>
                  </a:cubicBezTo>
                  <a:cubicBezTo>
                    <a:pt x="18" y="46"/>
                    <a:pt x="21" y="48"/>
                    <a:pt x="18" y="34"/>
                  </a:cubicBezTo>
                  <a:cubicBezTo>
                    <a:pt x="17" y="28"/>
                    <a:pt x="6" y="22"/>
                    <a:pt x="4" y="24"/>
                  </a:cubicBezTo>
                  <a:cubicBezTo>
                    <a:pt x="11" y="13"/>
                    <a:pt x="0" y="5"/>
                    <a:pt x="0" y="5"/>
                  </a:cubicBezTo>
                  <a:cubicBezTo>
                    <a:pt x="11" y="10"/>
                    <a:pt x="23" y="0"/>
                    <a:pt x="23" y="1"/>
                  </a:cubicBezTo>
                  <a:cubicBezTo>
                    <a:pt x="20" y="14"/>
                    <a:pt x="37" y="13"/>
                    <a:pt x="46" y="10"/>
                  </a:cubicBezTo>
                  <a:cubicBezTo>
                    <a:pt x="46" y="10"/>
                    <a:pt x="53" y="22"/>
                    <a:pt x="54" y="23"/>
                  </a:cubicBezTo>
                  <a:cubicBezTo>
                    <a:pt x="58" y="26"/>
                    <a:pt x="61" y="28"/>
                    <a:pt x="65" y="31"/>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9" name="Freeform 2686"/>
            <p:cNvSpPr/>
            <p:nvPr/>
          </p:nvSpPr>
          <p:spPr bwMode="auto">
            <a:xfrm>
              <a:off x="1358901" y="320675"/>
              <a:ext cx="195263" cy="176213"/>
            </a:xfrm>
            <a:custGeom>
              <a:avLst/>
              <a:gdLst>
                <a:gd name="T0" fmla="*/ 52 w 52"/>
                <a:gd name="T1" fmla="*/ 27 h 47"/>
                <a:gd name="T2" fmla="*/ 40 w 52"/>
                <a:gd name="T3" fmla="*/ 47 h 47"/>
                <a:gd name="T4" fmla="*/ 18 w 52"/>
                <a:gd name="T5" fmla="*/ 39 h 47"/>
                <a:gd name="T6" fmla="*/ 14 w 52"/>
                <a:gd name="T7" fmla="*/ 30 h 47"/>
                <a:gd name="T8" fmla="*/ 1 w 52"/>
                <a:gd name="T9" fmla="*/ 18 h 47"/>
                <a:gd name="T10" fmla="*/ 0 w 52"/>
                <a:gd name="T11" fmla="*/ 6 h 47"/>
                <a:gd name="T12" fmla="*/ 13 w 52"/>
                <a:gd name="T13" fmla="*/ 1 h 47"/>
                <a:gd name="T14" fmla="*/ 37 w 52"/>
                <a:gd name="T15" fmla="*/ 10 h 47"/>
                <a:gd name="T16" fmla="*/ 43 w 52"/>
                <a:gd name="T17" fmla="*/ 20 h 47"/>
                <a:gd name="T18" fmla="*/ 52 w 52"/>
                <a:gd name="T19" fmla="*/ 2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47">
                  <a:moveTo>
                    <a:pt x="52" y="27"/>
                  </a:moveTo>
                  <a:cubicBezTo>
                    <a:pt x="40" y="47"/>
                    <a:pt x="40" y="47"/>
                    <a:pt x="40" y="47"/>
                  </a:cubicBezTo>
                  <a:cubicBezTo>
                    <a:pt x="36" y="39"/>
                    <a:pt x="26" y="38"/>
                    <a:pt x="18" y="39"/>
                  </a:cubicBezTo>
                  <a:cubicBezTo>
                    <a:pt x="14" y="39"/>
                    <a:pt x="17" y="41"/>
                    <a:pt x="14" y="30"/>
                  </a:cubicBezTo>
                  <a:cubicBezTo>
                    <a:pt x="13" y="24"/>
                    <a:pt x="3" y="16"/>
                    <a:pt x="1" y="18"/>
                  </a:cubicBezTo>
                  <a:cubicBezTo>
                    <a:pt x="7" y="9"/>
                    <a:pt x="0" y="6"/>
                    <a:pt x="0" y="6"/>
                  </a:cubicBezTo>
                  <a:cubicBezTo>
                    <a:pt x="9" y="10"/>
                    <a:pt x="14" y="0"/>
                    <a:pt x="13" y="1"/>
                  </a:cubicBezTo>
                  <a:cubicBezTo>
                    <a:pt x="11" y="12"/>
                    <a:pt x="29" y="13"/>
                    <a:pt x="37" y="10"/>
                  </a:cubicBezTo>
                  <a:cubicBezTo>
                    <a:pt x="37" y="10"/>
                    <a:pt x="42" y="20"/>
                    <a:pt x="43" y="20"/>
                  </a:cubicBezTo>
                  <a:cubicBezTo>
                    <a:pt x="46" y="23"/>
                    <a:pt x="48" y="24"/>
                    <a:pt x="52" y="27"/>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0" name="Freeform 2687"/>
            <p:cNvSpPr/>
            <p:nvPr/>
          </p:nvSpPr>
          <p:spPr bwMode="auto">
            <a:xfrm>
              <a:off x="1501776" y="174625"/>
              <a:ext cx="282575" cy="244475"/>
            </a:xfrm>
            <a:custGeom>
              <a:avLst/>
              <a:gdLst>
                <a:gd name="T0" fmla="*/ 5 w 75"/>
                <a:gd name="T1" fmla="*/ 41 h 65"/>
                <a:gd name="T2" fmla="*/ 13 w 75"/>
                <a:gd name="T3" fmla="*/ 46 h 65"/>
                <a:gd name="T4" fmla="*/ 28 w 75"/>
                <a:gd name="T5" fmla="*/ 32 h 65"/>
                <a:gd name="T6" fmla="*/ 27 w 75"/>
                <a:gd name="T7" fmla="*/ 24 h 65"/>
                <a:gd name="T8" fmla="*/ 49 w 75"/>
                <a:gd name="T9" fmla="*/ 8 h 65"/>
                <a:gd name="T10" fmla="*/ 68 w 75"/>
                <a:gd name="T11" fmla="*/ 3 h 65"/>
                <a:gd name="T12" fmla="*/ 68 w 75"/>
                <a:gd name="T13" fmla="*/ 16 h 65"/>
                <a:gd name="T14" fmla="*/ 62 w 75"/>
                <a:gd name="T15" fmla="*/ 32 h 65"/>
                <a:gd name="T16" fmla="*/ 58 w 75"/>
                <a:gd name="T17" fmla="*/ 52 h 65"/>
                <a:gd name="T18" fmla="*/ 45 w 75"/>
                <a:gd name="T19" fmla="*/ 65 h 65"/>
                <a:gd name="T20" fmla="*/ 13 w 75"/>
                <a:gd name="T21" fmla="*/ 64 h 65"/>
                <a:gd name="T22" fmla="*/ 0 w 75"/>
                <a:gd name="T23" fmla="*/ 44 h 65"/>
                <a:gd name="T24" fmla="*/ 5 w 75"/>
                <a:gd name="T25" fmla="*/ 4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65">
                  <a:moveTo>
                    <a:pt x="5" y="41"/>
                  </a:moveTo>
                  <a:cubicBezTo>
                    <a:pt x="13" y="46"/>
                    <a:pt x="13" y="46"/>
                    <a:pt x="13" y="46"/>
                  </a:cubicBezTo>
                  <a:cubicBezTo>
                    <a:pt x="24" y="53"/>
                    <a:pt x="29" y="43"/>
                    <a:pt x="28" y="32"/>
                  </a:cubicBezTo>
                  <a:cubicBezTo>
                    <a:pt x="28" y="30"/>
                    <a:pt x="28" y="25"/>
                    <a:pt x="27" y="24"/>
                  </a:cubicBezTo>
                  <a:cubicBezTo>
                    <a:pt x="28" y="21"/>
                    <a:pt x="43" y="28"/>
                    <a:pt x="49" y="8"/>
                  </a:cubicBezTo>
                  <a:cubicBezTo>
                    <a:pt x="52" y="0"/>
                    <a:pt x="53" y="14"/>
                    <a:pt x="68" y="3"/>
                  </a:cubicBezTo>
                  <a:cubicBezTo>
                    <a:pt x="70" y="1"/>
                    <a:pt x="67" y="10"/>
                    <a:pt x="68" y="16"/>
                  </a:cubicBezTo>
                  <a:cubicBezTo>
                    <a:pt x="71" y="35"/>
                    <a:pt x="75" y="19"/>
                    <a:pt x="62" y="32"/>
                  </a:cubicBezTo>
                  <a:cubicBezTo>
                    <a:pt x="55" y="40"/>
                    <a:pt x="67" y="50"/>
                    <a:pt x="58" y="52"/>
                  </a:cubicBezTo>
                  <a:cubicBezTo>
                    <a:pt x="51" y="53"/>
                    <a:pt x="49" y="59"/>
                    <a:pt x="45" y="65"/>
                  </a:cubicBezTo>
                  <a:cubicBezTo>
                    <a:pt x="13" y="64"/>
                    <a:pt x="13" y="64"/>
                    <a:pt x="13" y="64"/>
                  </a:cubicBezTo>
                  <a:cubicBezTo>
                    <a:pt x="0" y="44"/>
                    <a:pt x="0" y="44"/>
                    <a:pt x="0" y="44"/>
                  </a:cubicBezTo>
                  <a:lnTo>
                    <a:pt x="5" y="41"/>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1" name="Freeform 2688"/>
            <p:cNvSpPr/>
            <p:nvPr/>
          </p:nvSpPr>
          <p:spPr bwMode="auto">
            <a:xfrm>
              <a:off x="1528763" y="190500"/>
              <a:ext cx="231775" cy="212725"/>
            </a:xfrm>
            <a:custGeom>
              <a:avLst/>
              <a:gdLst>
                <a:gd name="T0" fmla="*/ 4 w 62"/>
                <a:gd name="T1" fmla="*/ 37 h 57"/>
                <a:gd name="T2" fmla="*/ 11 w 62"/>
                <a:gd name="T3" fmla="*/ 41 h 57"/>
                <a:gd name="T4" fmla="*/ 23 w 62"/>
                <a:gd name="T5" fmla="*/ 29 h 57"/>
                <a:gd name="T6" fmla="*/ 22 w 62"/>
                <a:gd name="T7" fmla="*/ 22 h 57"/>
                <a:gd name="T8" fmla="*/ 45 w 62"/>
                <a:gd name="T9" fmla="*/ 6 h 57"/>
                <a:gd name="T10" fmla="*/ 58 w 62"/>
                <a:gd name="T11" fmla="*/ 3 h 57"/>
                <a:gd name="T12" fmla="*/ 59 w 62"/>
                <a:gd name="T13" fmla="*/ 12 h 57"/>
                <a:gd name="T14" fmla="*/ 51 w 62"/>
                <a:gd name="T15" fmla="*/ 27 h 57"/>
                <a:gd name="T16" fmla="*/ 49 w 62"/>
                <a:gd name="T17" fmla="*/ 46 h 57"/>
                <a:gd name="T18" fmla="*/ 38 w 62"/>
                <a:gd name="T19" fmla="*/ 57 h 57"/>
                <a:gd name="T20" fmla="*/ 11 w 62"/>
                <a:gd name="T21" fmla="*/ 56 h 57"/>
                <a:gd name="T22" fmla="*/ 0 w 62"/>
                <a:gd name="T23" fmla="*/ 39 h 57"/>
                <a:gd name="T24" fmla="*/ 4 w 62"/>
                <a:gd name="T25" fmla="*/ 3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57">
                  <a:moveTo>
                    <a:pt x="4" y="37"/>
                  </a:moveTo>
                  <a:cubicBezTo>
                    <a:pt x="11" y="41"/>
                    <a:pt x="11" y="41"/>
                    <a:pt x="11" y="41"/>
                  </a:cubicBezTo>
                  <a:cubicBezTo>
                    <a:pt x="20" y="47"/>
                    <a:pt x="24" y="38"/>
                    <a:pt x="23" y="29"/>
                  </a:cubicBezTo>
                  <a:cubicBezTo>
                    <a:pt x="23" y="27"/>
                    <a:pt x="23" y="23"/>
                    <a:pt x="22" y="22"/>
                  </a:cubicBezTo>
                  <a:cubicBezTo>
                    <a:pt x="23" y="20"/>
                    <a:pt x="39" y="24"/>
                    <a:pt x="45" y="6"/>
                  </a:cubicBezTo>
                  <a:cubicBezTo>
                    <a:pt x="47" y="0"/>
                    <a:pt x="46" y="12"/>
                    <a:pt x="58" y="3"/>
                  </a:cubicBezTo>
                  <a:cubicBezTo>
                    <a:pt x="60" y="2"/>
                    <a:pt x="58" y="7"/>
                    <a:pt x="59" y="12"/>
                  </a:cubicBezTo>
                  <a:cubicBezTo>
                    <a:pt x="61" y="28"/>
                    <a:pt x="62" y="16"/>
                    <a:pt x="51" y="27"/>
                  </a:cubicBezTo>
                  <a:cubicBezTo>
                    <a:pt x="45" y="34"/>
                    <a:pt x="57" y="44"/>
                    <a:pt x="49" y="46"/>
                  </a:cubicBezTo>
                  <a:cubicBezTo>
                    <a:pt x="43" y="47"/>
                    <a:pt x="41" y="52"/>
                    <a:pt x="38" y="57"/>
                  </a:cubicBezTo>
                  <a:cubicBezTo>
                    <a:pt x="11" y="56"/>
                    <a:pt x="11" y="56"/>
                    <a:pt x="11" y="56"/>
                  </a:cubicBezTo>
                  <a:cubicBezTo>
                    <a:pt x="0" y="39"/>
                    <a:pt x="0" y="39"/>
                    <a:pt x="0" y="39"/>
                  </a:cubicBezTo>
                  <a:lnTo>
                    <a:pt x="4" y="37"/>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2" name="Freeform 2689"/>
            <p:cNvSpPr/>
            <p:nvPr/>
          </p:nvSpPr>
          <p:spPr bwMode="auto">
            <a:xfrm>
              <a:off x="1300163" y="385763"/>
              <a:ext cx="258763" cy="258763"/>
            </a:xfrm>
            <a:custGeom>
              <a:avLst/>
              <a:gdLst>
                <a:gd name="T0" fmla="*/ 60 w 69"/>
                <a:gd name="T1" fmla="*/ 11 h 69"/>
                <a:gd name="T2" fmla="*/ 49 w 69"/>
                <a:gd name="T3" fmla="*/ 7 h 69"/>
                <a:gd name="T4" fmla="*/ 32 w 69"/>
                <a:gd name="T5" fmla="*/ 21 h 69"/>
                <a:gd name="T6" fmla="*/ 22 w 69"/>
                <a:gd name="T7" fmla="*/ 35 h 69"/>
                <a:gd name="T8" fmla="*/ 52 w 69"/>
                <a:gd name="T9" fmla="*/ 49 h 69"/>
                <a:gd name="T10" fmla="*/ 54 w 69"/>
                <a:gd name="T11" fmla="*/ 49 h 69"/>
                <a:gd name="T12" fmla="*/ 58 w 69"/>
                <a:gd name="T13" fmla="*/ 40 h 69"/>
                <a:gd name="T14" fmla="*/ 69 w 69"/>
                <a:gd name="T15" fmla="*/ 32 h 69"/>
                <a:gd name="T16" fmla="*/ 60 w 69"/>
                <a:gd name="T17" fmla="*/ 1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9">
                  <a:moveTo>
                    <a:pt x="60" y="11"/>
                  </a:moveTo>
                  <a:cubicBezTo>
                    <a:pt x="49" y="7"/>
                    <a:pt x="49" y="7"/>
                    <a:pt x="49" y="7"/>
                  </a:cubicBezTo>
                  <a:cubicBezTo>
                    <a:pt x="31" y="19"/>
                    <a:pt x="35" y="0"/>
                    <a:pt x="32" y="21"/>
                  </a:cubicBezTo>
                  <a:cubicBezTo>
                    <a:pt x="30" y="33"/>
                    <a:pt x="21" y="25"/>
                    <a:pt x="22" y="35"/>
                  </a:cubicBezTo>
                  <a:cubicBezTo>
                    <a:pt x="24" y="56"/>
                    <a:pt x="0" y="69"/>
                    <a:pt x="52" y="49"/>
                  </a:cubicBezTo>
                  <a:cubicBezTo>
                    <a:pt x="53" y="49"/>
                    <a:pt x="53" y="49"/>
                    <a:pt x="54" y="49"/>
                  </a:cubicBezTo>
                  <a:cubicBezTo>
                    <a:pt x="54" y="45"/>
                    <a:pt x="57" y="44"/>
                    <a:pt x="58" y="40"/>
                  </a:cubicBezTo>
                  <a:cubicBezTo>
                    <a:pt x="69" y="32"/>
                    <a:pt x="69" y="32"/>
                    <a:pt x="69" y="32"/>
                  </a:cubicBezTo>
                  <a:lnTo>
                    <a:pt x="60" y="11"/>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3" name="Freeform 2690"/>
            <p:cNvSpPr/>
            <p:nvPr/>
          </p:nvSpPr>
          <p:spPr bwMode="auto">
            <a:xfrm>
              <a:off x="1344613" y="396875"/>
              <a:ext cx="206375" cy="206375"/>
            </a:xfrm>
            <a:custGeom>
              <a:avLst/>
              <a:gdLst>
                <a:gd name="T0" fmla="*/ 48 w 55"/>
                <a:gd name="T1" fmla="*/ 9 h 55"/>
                <a:gd name="T2" fmla="*/ 39 w 55"/>
                <a:gd name="T3" fmla="*/ 5 h 55"/>
                <a:gd name="T4" fmla="*/ 26 w 55"/>
                <a:gd name="T5" fmla="*/ 16 h 55"/>
                <a:gd name="T6" fmla="*/ 18 w 55"/>
                <a:gd name="T7" fmla="*/ 28 h 55"/>
                <a:gd name="T8" fmla="*/ 41 w 55"/>
                <a:gd name="T9" fmla="*/ 39 h 55"/>
                <a:gd name="T10" fmla="*/ 43 w 55"/>
                <a:gd name="T11" fmla="*/ 38 h 55"/>
                <a:gd name="T12" fmla="*/ 46 w 55"/>
                <a:gd name="T13" fmla="*/ 31 h 55"/>
                <a:gd name="T14" fmla="*/ 55 w 55"/>
                <a:gd name="T15" fmla="*/ 25 h 55"/>
                <a:gd name="T16" fmla="*/ 48 w 55"/>
                <a:gd name="T17" fmla="*/ 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5">
                  <a:moveTo>
                    <a:pt x="48" y="9"/>
                  </a:moveTo>
                  <a:cubicBezTo>
                    <a:pt x="39" y="5"/>
                    <a:pt x="39" y="5"/>
                    <a:pt x="39" y="5"/>
                  </a:cubicBezTo>
                  <a:cubicBezTo>
                    <a:pt x="25" y="15"/>
                    <a:pt x="28" y="0"/>
                    <a:pt x="26" y="16"/>
                  </a:cubicBezTo>
                  <a:cubicBezTo>
                    <a:pt x="24" y="26"/>
                    <a:pt x="17" y="20"/>
                    <a:pt x="18" y="28"/>
                  </a:cubicBezTo>
                  <a:cubicBezTo>
                    <a:pt x="19" y="44"/>
                    <a:pt x="0" y="55"/>
                    <a:pt x="41" y="39"/>
                  </a:cubicBezTo>
                  <a:cubicBezTo>
                    <a:pt x="42" y="39"/>
                    <a:pt x="42" y="39"/>
                    <a:pt x="43" y="38"/>
                  </a:cubicBezTo>
                  <a:cubicBezTo>
                    <a:pt x="43" y="35"/>
                    <a:pt x="46" y="34"/>
                    <a:pt x="46" y="31"/>
                  </a:cubicBezTo>
                  <a:cubicBezTo>
                    <a:pt x="55" y="25"/>
                    <a:pt x="55" y="25"/>
                    <a:pt x="55" y="25"/>
                  </a:cubicBezTo>
                  <a:lnTo>
                    <a:pt x="48" y="9"/>
                  </a:lnTo>
                  <a:close/>
                </a:path>
              </a:pathLst>
            </a:custGeom>
            <a:solidFill>
              <a:srgbClr val="0079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4" name="Freeform 2691"/>
            <p:cNvSpPr/>
            <p:nvPr/>
          </p:nvSpPr>
          <p:spPr bwMode="auto">
            <a:xfrm>
              <a:off x="1446213" y="227013"/>
              <a:ext cx="184150" cy="192088"/>
            </a:xfrm>
            <a:custGeom>
              <a:avLst/>
              <a:gdLst>
                <a:gd name="T0" fmla="*/ 16 w 49"/>
                <a:gd name="T1" fmla="*/ 47 h 51"/>
                <a:gd name="T2" fmla="*/ 10 w 49"/>
                <a:gd name="T3" fmla="*/ 37 h 51"/>
                <a:gd name="T4" fmla="*/ 12 w 49"/>
                <a:gd name="T5" fmla="*/ 14 h 51"/>
                <a:gd name="T6" fmla="*/ 17 w 49"/>
                <a:gd name="T7" fmla="*/ 6 h 51"/>
                <a:gd name="T8" fmla="*/ 30 w 49"/>
                <a:gd name="T9" fmla="*/ 10 h 51"/>
                <a:gd name="T10" fmla="*/ 39 w 49"/>
                <a:gd name="T11" fmla="*/ 24 h 51"/>
                <a:gd name="T12" fmla="*/ 42 w 49"/>
                <a:gd name="T13" fmla="*/ 36 h 51"/>
                <a:gd name="T14" fmla="*/ 42 w 49"/>
                <a:gd name="T15" fmla="*/ 46 h 51"/>
                <a:gd name="T16" fmla="*/ 40 w 49"/>
                <a:gd name="T17" fmla="*/ 51 h 51"/>
                <a:gd name="T18" fmla="*/ 16 w 49"/>
                <a:gd name="T19"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51">
                  <a:moveTo>
                    <a:pt x="16" y="47"/>
                  </a:moveTo>
                  <a:cubicBezTo>
                    <a:pt x="10" y="37"/>
                    <a:pt x="10" y="37"/>
                    <a:pt x="10" y="37"/>
                  </a:cubicBezTo>
                  <a:cubicBezTo>
                    <a:pt x="25" y="15"/>
                    <a:pt x="0" y="19"/>
                    <a:pt x="12" y="14"/>
                  </a:cubicBezTo>
                  <a:cubicBezTo>
                    <a:pt x="19" y="12"/>
                    <a:pt x="11" y="0"/>
                    <a:pt x="17" y="6"/>
                  </a:cubicBezTo>
                  <a:cubicBezTo>
                    <a:pt x="19" y="8"/>
                    <a:pt x="27" y="12"/>
                    <a:pt x="30" y="10"/>
                  </a:cubicBezTo>
                  <a:cubicBezTo>
                    <a:pt x="30" y="13"/>
                    <a:pt x="28" y="20"/>
                    <a:pt x="39" y="24"/>
                  </a:cubicBezTo>
                  <a:cubicBezTo>
                    <a:pt x="45" y="26"/>
                    <a:pt x="39" y="24"/>
                    <a:pt x="42" y="36"/>
                  </a:cubicBezTo>
                  <a:cubicBezTo>
                    <a:pt x="44" y="44"/>
                    <a:pt x="49" y="37"/>
                    <a:pt x="42" y="46"/>
                  </a:cubicBezTo>
                  <a:cubicBezTo>
                    <a:pt x="41" y="47"/>
                    <a:pt x="40" y="51"/>
                    <a:pt x="40" y="51"/>
                  </a:cubicBezTo>
                  <a:lnTo>
                    <a:pt x="16" y="47"/>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5" name="Freeform 2692"/>
            <p:cNvSpPr/>
            <p:nvPr/>
          </p:nvSpPr>
          <p:spPr bwMode="auto">
            <a:xfrm>
              <a:off x="1482726" y="261938"/>
              <a:ext cx="128588" cy="146050"/>
            </a:xfrm>
            <a:custGeom>
              <a:avLst/>
              <a:gdLst>
                <a:gd name="T0" fmla="*/ 12 w 34"/>
                <a:gd name="T1" fmla="*/ 35 h 39"/>
                <a:gd name="T2" fmla="*/ 7 w 34"/>
                <a:gd name="T3" fmla="*/ 27 h 39"/>
                <a:gd name="T4" fmla="*/ 7 w 34"/>
                <a:gd name="T5" fmla="*/ 11 h 39"/>
                <a:gd name="T6" fmla="*/ 11 w 34"/>
                <a:gd name="T7" fmla="*/ 5 h 39"/>
                <a:gd name="T8" fmla="*/ 19 w 34"/>
                <a:gd name="T9" fmla="*/ 9 h 39"/>
                <a:gd name="T10" fmla="*/ 27 w 34"/>
                <a:gd name="T11" fmla="*/ 19 h 39"/>
                <a:gd name="T12" fmla="*/ 29 w 34"/>
                <a:gd name="T13" fmla="*/ 28 h 39"/>
                <a:gd name="T14" fmla="*/ 29 w 34"/>
                <a:gd name="T15" fmla="*/ 35 h 39"/>
                <a:gd name="T16" fmla="*/ 28 w 34"/>
                <a:gd name="T17" fmla="*/ 39 h 39"/>
                <a:gd name="T18" fmla="*/ 12 w 34"/>
                <a:gd name="T19" fmla="*/ 3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9">
                  <a:moveTo>
                    <a:pt x="12" y="35"/>
                  </a:moveTo>
                  <a:cubicBezTo>
                    <a:pt x="7" y="27"/>
                    <a:pt x="7" y="27"/>
                    <a:pt x="7" y="27"/>
                  </a:cubicBezTo>
                  <a:cubicBezTo>
                    <a:pt x="16" y="11"/>
                    <a:pt x="0" y="14"/>
                    <a:pt x="7" y="11"/>
                  </a:cubicBezTo>
                  <a:cubicBezTo>
                    <a:pt x="12" y="9"/>
                    <a:pt x="7" y="0"/>
                    <a:pt x="11" y="5"/>
                  </a:cubicBezTo>
                  <a:cubicBezTo>
                    <a:pt x="12" y="6"/>
                    <a:pt x="18" y="10"/>
                    <a:pt x="19" y="9"/>
                  </a:cubicBezTo>
                  <a:cubicBezTo>
                    <a:pt x="20" y="10"/>
                    <a:pt x="19" y="16"/>
                    <a:pt x="27" y="19"/>
                  </a:cubicBezTo>
                  <a:cubicBezTo>
                    <a:pt x="31" y="20"/>
                    <a:pt x="26" y="19"/>
                    <a:pt x="29" y="28"/>
                  </a:cubicBezTo>
                  <a:cubicBezTo>
                    <a:pt x="30" y="34"/>
                    <a:pt x="34" y="29"/>
                    <a:pt x="29" y="35"/>
                  </a:cubicBezTo>
                  <a:cubicBezTo>
                    <a:pt x="29" y="36"/>
                    <a:pt x="28" y="39"/>
                    <a:pt x="28" y="39"/>
                  </a:cubicBezTo>
                  <a:lnTo>
                    <a:pt x="12" y="35"/>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6" name="Freeform 2693"/>
            <p:cNvSpPr/>
            <p:nvPr/>
          </p:nvSpPr>
          <p:spPr bwMode="auto">
            <a:xfrm>
              <a:off x="1573213" y="-1588"/>
              <a:ext cx="330200" cy="198438"/>
            </a:xfrm>
            <a:custGeom>
              <a:avLst/>
              <a:gdLst>
                <a:gd name="T0" fmla="*/ 65 w 88"/>
                <a:gd name="T1" fmla="*/ 53 h 53"/>
                <a:gd name="T2" fmla="*/ 47 w 88"/>
                <a:gd name="T3" fmla="*/ 53 h 53"/>
                <a:gd name="T4" fmla="*/ 19 w 88"/>
                <a:gd name="T5" fmla="*/ 35 h 53"/>
                <a:gd name="T6" fmla="*/ 12 w 88"/>
                <a:gd name="T7" fmla="*/ 21 h 53"/>
                <a:gd name="T8" fmla="*/ 27 w 88"/>
                <a:gd name="T9" fmla="*/ 9 h 53"/>
                <a:gd name="T10" fmla="*/ 52 w 88"/>
                <a:gd name="T11" fmla="*/ 6 h 53"/>
                <a:gd name="T12" fmla="*/ 69 w 88"/>
                <a:gd name="T13" fmla="*/ 12 h 53"/>
                <a:gd name="T14" fmla="*/ 83 w 88"/>
                <a:gd name="T15" fmla="*/ 19 h 53"/>
                <a:gd name="T16" fmla="*/ 88 w 88"/>
                <a:gd name="T17" fmla="*/ 27 h 53"/>
                <a:gd name="T18" fmla="*/ 65 w 88"/>
                <a:gd name="T19"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53">
                  <a:moveTo>
                    <a:pt x="65" y="53"/>
                  </a:moveTo>
                  <a:cubicBezTo>
                    <a:pt x="47" y="53"/>
                    <a:pt x="47" y="53"/>
                    <a:pt x="47" y="53"/>
                  </a:cubicBezTo>
                  <a:cubicBezTo>
                    <a:pt x="29" y="19"/>
                    <a:pt x="17" y="53"/>
                    <a:pt x="19" y="35"/>
                  </a:cubicBezTo>
                  <a:cubicBezTo>
                    <a:pt x="21" y="24"/>
                    <a:pt x="0" y="25"/>
                    <a:pt x="12" y="21"/>
                  </a:cubicBezTo>
                  <a:cubicBezTo>
                    <a:pt x="17" y="20"/>
                    <a:pt x="28" y="14"/>
                    <a:pt x="27" y="9"/>
                  </a:cubicBezTo>
                  <a:cubicBezTo>
                    <a:pt x="31" y="10"/>
                    <a:pt x="39" y="18"/>
                    <a:pt x="52" y="6"/>
                  </a:cubicBezTo>
                  <a:cubicBezTo>
                    <a:pt x="59" y="0"/>
                    <a:pt x="52" y="8"/>
                    <a:pt x="69" y="12"/>
                  </a:cubicBezTo>
                  <a:cubicBezTo>
                    <a:pt x="82" y="15"/>
                    <a:pt x="77" y="4"/>
                    <a:pt x="83" y="19"/>
                  </a:cubicBezTo>
                  <a:cubicBezTo>
                    <a:pt x="84" y="21"/>
                    <a:pt x="88" y="26"/>
                    <a:pt x="88" y="27"/>
                  </a:cubicBezTo>
                  <a:lnTo>
                    <a:pt x="65" y="53"/>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7" name="Freeform 2694"/>
            <p:cNvSpPr/>
            <p:nvPr/>
          </p:nvSpPr>
          <p:spPr bwMode="auto">
            <a:xfrm>
              <a:off x="1619251" y="-196850"/>
              <a:ext cx="330200" cy="200025"/>
            </a:xfrm>
            <a:custGeom>
              <a:avLst/>
              <a:gdLst>
                <a:gd name="T0" fmla="*/ 65 w 88"/>
                <a:gd name="T1" fmla="*/ 53 h 53"/>
                <a:gd name="T2" fmla="*/ 47 w 88"/>
                <a:gd name="T3" fmla="*/ 53 h 53"/>
                <a:gd name="T4" fmla="*/ 19 w 88"/>
                <a:gd name="T5" fmla="*/ 35 h 53"/>
                <a:gd name="T6" fmla="*/ 12 w 88"/>
                <a:gd name="T7" fmla="*/ 21 h 53"/>
                <a:gd name="T8" fmla="*/ 27 w 88"/>
                <a:gd name="T9" fmla="*/ 9 h 53"/>
                <a:gd name="T10" fmla="*/ 52 w 88"/>
                <a:gd name="T11" fmla="*/ 6 h 53"/>
                <a:gd name="T12" fmla="*/ 69 w 88"/>
                <a:gd name="T13" fmla="*/ 12 h 53"/>
                <a:gd name="T14" fmla="*/ 83 w 88"/>
                <a:gd name="T15" fmla="*/ 19 h 53"/>
                <a:gd name="T16" fmla="*/ 88 w 88"/>
                <a:gd name="T17" fmla="*/ 26 h 53"/>
                <a:gd name="T18" fmla="*/ 65 w 88"/>
                <a:gd name="T19"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53">
                  <a:moveTo>
                    <a:pt x="65" y="53"/>
                  </a:moveTo>
                  <a:cubicBezTo>
                    <a:pt x="47" y="53"/>
                    <a:pt x="47" y="53"/>
                    <a:pt x="47" y="53"/>
                  </a:cubicBezTo>
                  <a:cubicBezTo>
                    <a:pt x="29" y="18"/>
                    <a:pt x="17" y="53"/>
                    <a:pt x="19" y="35"/>
                  </a:cubicBezTo>
                  <a:cubicBezTo>
                    <a:pt x="21" y="23"/>
                    <a:pt x="0" y="24"/>
                    <a:pt x="12" y="21"/>
                  </a:cubicBezTo>
                  <a:cubicBezTo>
                    <a:pt x="17" y="20"/>
                    <a:pt x="28" y="14"/>
                    <a:pt x="27" y="9"/>
                  </a:cubicBezTo>
                  <a:cubicBezTo>
                    <a:pt x="31" y="10"/>
                    <a:pt x="39" y="18"/>
                    <a:pt x="52" y="6"/>
                  </a:cubicBezTo>
                  <a:cubicBezTo>
                    <a:pt x="59" y="0"/>
                    <a:pt x="52" y="7"/>
                    <a:pt x="69" y="12"/>
                  </a:cubicBezTo>
                  <a:cubicBezTo>
                    <a:pt x="82" y="15"/>
                    <a:pt x="76" y="3"/>
                    <a:pt x="83" y="19"/>
                  </a:cubicBezTo>
                  <a:cubicBezTo>
                    <a:pt x="84" y="21"/>
                    <a:pt x="87" y="26"/>
                    <a:pt x="88" y="26"/>
                  </a:cubicBezTo>
                  <a:lnTo>
                    <a:pt x="65" y="53"/>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8" name="Freeform 2695"/>
            <p:cNvSpPr/>
            <p:nvPr/>
          </p:nvSpPr>
          <p:spPr bwMode="auto">
            <a:xfrm>
              <a:off x="1716088" y="-439738"/>
              <a:ext cx="134938" cy="206375"/>
            </a:xfrm>
            <a:custGeom>
              <a:avLst/>
              <a:gdLst>
                <a:gd name="T0" fmla="*/ 7 w 36"/>
                <a:gd name="T1" fmla="*/ 55 h 55"/>
                <a:gd name="T2" fmla="*/ 30 w 36"/>
                <a:gd name="T3" fmla="*/ 54 h 55"/>
                <a:gd name="T4" fmla="*/ 33 w 36"/>
                <a:gd name="T5" fmla="*/ 32 h 55"/>
                <a:gd name="T6" fmla="*/ 28 w 36"/>
                <a:gd name="T7" fmla="*/ 24 h 55"/>
                <a:gd name="T8" fmla="*/ 27 w 36"/>
                <a:gd name="T9" fmla="*/ 10 h 55"/>
                <a:gd name="T10" fmla="*/ 15 w 36"/>
                <a:gd name="T11" fmla="*/ 0 h 55"/>
                <a:gd name="T12" fmla="*/ 3 w 36"/>
                <a:gd name="T13" fmla="*/ 14 h 55"/>
                <a:gd name="T14" fmla="*/ 0 w 36"/>
                <a:gd name="T15" fmla="*/ 33 h 55"/>
                <a:gd name="T16" fmla="*/ 6 w 36"/>
                <a:gd name="T17" fmla="*/ 44 h 55"/>
                <a:gd name="T18" fmla="*/ 7 w 36"/>
                <a:gd name="T19"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5">
                  <a:moveTo>
                    <a:pt x="7" y="55"/>
                  </a:moveTo>
                  <a:cubicBezTo>
                    <a:pt x="30" y="54"/>
                    <a:pt x="30" y="54"/>
                    <a:pt x="30" y="54"/>
                  </a:cubicBezTo>
                  <a:cubicBezTo>
                    <a:pt x="25" y="47"/>
                    <a:pt x="29" y="38"/>
                    <a:pt x="33" y="32"/>
                  </a:cubicBezTo>
                  <a:cubicBezTo>
                    <a:pt x="36" y="28"/>
                    <a:pt x="36" y="31"/>
                    <a:pt x="28" y="24"/>
                  </a:cubicBezTo>
                  <a:cubicBezTo>
                    <a:pt x="24" y="21"/>
                    <a:pt x="24" y="11"/>
                    <a:pt x="27" y="10"/>
                  </a:cubicBezTo>
                  <a:cubicBezTo>
                    <a:pt x="16" y="10"/>
                    <a:pt x="15" y="0"/>
                    <a:pt x="15" y="0"/>
                  </a:cubicBezTo>
                  <a:cubicBezTo>
                    <a:pt x="14" y="10"/>
                    <a:pt x="2" y="14"/>
                    <a:pt x="3" y="14"/>
                  </a:cubicBezTo>
                  <a:cubicBezTo>
                    <a:pt x="13" y="17"/>
                    <a:pt x="6" y="28"/>
                    <a:pt x="0" y="33"/>
                  </a:cubicBezTo>
                  <a:cubicBezTo>
                    <a:pt x="0" y="33"/>
                    <a:pt x="6" y="43"/>
                    <a:pt x="6" y="44"/>
                  </a:cubicBezTo>
                  <a:cubicBezTo>
                    <a:pt x="7" y="48"/>
                    <a:pt x="7" y="50"/>
                    <a:pt x="7" y="55"/>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9" name="Freeform 2696"/>
            <p:cNvSpPr/>
            <p:nvPr/>
          </p:nvSpPr>
          <p:spPr bwMode="auto">
            <a:xfrm>
              <a:off x="1727201" y="-417513"/>
              <a:ext cx="109538" cy="165100"/>
            </a:xfrm>
            <a:custGeom>
              <a:avLst/>
              <a:gdLst>
                <a:gd name="T0" fmla="*/ 6 w 29"/>
                <a:gd name="T1" fmla="*/ 44 h 44"/>
                <a:gd name="T2" fmla="*/ 24 w 29"/>
                <a:gd name="T3" fmla="*/ 44 h 44"/>
                <a:gd name="T4" fmla="*/ 27 w 29"/>
                <a:gd name="T5" fmla="*/ 26 h 44"/>
                <a:gd name="T6" fmla="*/ 23 w 29"/>
                <a:gd name="T7" fmla="*/ 20 h 44"/>
                <a:gd name="T8" fmla="*/ 20 w 29"/>
                <a:gd name="T9" fmla="*/ 6 h 44"/>
                <a:gd name="T10" fmla="*/ 12 w 29"/>
                <a:gd name="T11" fmla="*/ 0 h 44"/>
                <a:gd name="T12" fmla="*/ 3 w 29"/>
                <a:gd name="T13" fmla="*/ 7 h 44"/>
                <a:gd name="T14" fmla="*/ 1 w 29"/>
                <a:gd name="T15" fmla="*/ 27 h 44"/>
                <a:gd name="T16" fmla="*/ 5 w 29"/>
                <a:gd name="T17" fmla="*/ 35 h 44"/>
                <a:gd name="T18" fmla="*/ 6 w 29"/>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44">
                  <a:moveTo>
                    <a:pt x="6" y="44"/>
                  </a:moveTo>
                  <a:cubicBezTo>
                    <a:pt x="24" y="44"/>
                    <a:pt x="24" y="44"/>
                    <a:pt x="24" y="44"/>
                  </a:cubicBezTo>
                  <a:cubicBezTo>
                    <a:pt x="20" y="38"/>
                    <a:pt x="23" y="30"/>
                    <a:pt x="27" y="26"/>
                  </a:cubicBezTo>
                  <a:cubicBezTo>
                    <a:pt x="29" y="23"/>
                    <a:pt x="29" y="25"/>
                    <a:pt x="23" y="20"/>
                  </a:cubicBezTo>
                  <a:cubicBezTo>
                    <a:pt x="19" y="17"/>
                    <a:pt x="18" y="6"/>
                    <a:pt x="20" y="6"/>
                  </a:cubicBezTo>
                  <a:cubicBezTo>
                    <a:pt x="11" y="6"/>
                    <a:pt x="12" y="0"/>
                    <a:pt x="12" y="0"/>
                  </a:cubicBezTo>
                  <a:cubicBezTo>
                    <a:pt x="11" y="8"/>
                    <a:pt x="3" y="7"/>
                    <a:pt x="3" y="7"/>
                  </a:cubicBezTo>
                  <a:cubicBezTo>
                    <a:pt x="12" y="10"/>
                    <a:pt x="5" y="23"/>
                    <a:pt x="1" y="27"/>
                  </a:cubicBezTo>
                  <a:cubicBezTo>
                    <a:pt x="0" y="27"/>
                    <a:pt x="5" y="34"/>
                    <a:pt x="5" y="35"/>
                  </a:cubicBezTo>
                  <a:cubicBezTo>
                    <a:pt x="5" y="39"/>
                    <a:pt x="5" y="41"/>
                    <a:pt x="6" y="44"/>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0" name="Freeform 2697"/>
            <p:cNvSpPr/>
            <p:nvPr/>
          </p:nvSpPr>
          <p:spPr bwMode="auto">
            <a:xfrm>
              <a:off x="1498601" y="-320675"/>
              <a:ext cx="247650" cy="180975"/>
            </a:xfrm>
            <a:custGeom>
              <a:avLst/>
              <a:gdLst>
                <a:gd name="T0" fmla="*/ 54 w 66"/>
                <a:gd name="T1" fmla="*/ 2 h 48"/>
                <a:gd name="T2" fmla="*/ 54 w 66"/>
                <a:gd name="T3" fmla="*/ 10 h 48"/>
                <a:gd name="T4" fmla="*/ 38 w 66"/>
                <a:gd name="T5" fmla="*/ 14 h 48"/>
                <a:gd name="T6" fmla="*/ 33 w 66"/>
                <a:gd name="T7" fmla="*/ 10 h 48"/>
                <a:gd name="T8" fmla="*/ 13 w 66"/>
                <a:gd name="T9" fmla="*/ 20 h 48"/>
                <a:gd name="T10" fmla="*/ 2 w 66"/>
                <a:gd name="T11" fmla="*/ 30 h 48"/>
                <a:gd name="T12" fmla="*/ 12 w 66"/>
                <a:gd name="T13" fmla="*/ 35 h 48"/>
                <a:gd name="T14" fmla="*/ 25 w 66"/>
                <a:gd name="T15" fmla="*/ 38 h 48"/>
                <a:gd name="T16" fmla="*/ 40 w 66"/>
                <a:gd name="T17" fmla="*/ 43 h 48"/>
                <a:gd name="T18" fmla="*/ 54 w 66"/>
                <a:gd name="T19" fmla="*/ 39 h 48"/>
                <a:gd name="T20" fmla="*/ 66 w 66"/>
                <a:gd name="T21" fmla="*/ 17 h 48"/>
                <a:gd name="T22" fmla="*/ 57 w 66"/>
                <a:gd name="T23" fmla="*/ 0 h 48"/>
                <a:gd name="T24" fmla="*/ 54 w 66"/>
                <a:gd name="T25"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48">
                  <a:moveTo>
                    <a:pt x="54" y="2"/>
                  </a:moveTo>
                  <a:cubicBezTo>
                    <a:pt x="54" y="10"/>
                    <a:pt x="54" y="10"/>
                    <a:pt x="54" y="10"/>
                  </a:cubicBezTo>
                  <a:cubicBezTo>
                    <a:pt x="54" y="20"/>
                    <a:pt x="45" y="19"/>
                    <a:pt x="38" y="14"/>
                  </a:cubicBezTo>
                  <a:cubicBezTo>
                    <a:pt x="37" y="13"/>
                    <a:pt x="33" y="11"/>
                    <a:pt x="33" y="10"/>
                  </a:cubicBezTo>
                  <a:cubicBezTo>
                    <a:pt x="31" y="10"/>
                    <a:pt x="30" y="23"/>
                    <a:pt x="13" y="20"/>
                  </a:cubicBezTo>
                  <a:cubicBezTo>
                    <a:pt x="7" y="18"/>
                    <a:pt x="16" y="25"/>
                    <a:pt x="2" y="30"/>
                  </a:cubicBezTo>
                  <a:cubicBezTo>
                    <a:pt x="0" y="31"/>
                    <a:pt x="8" y="32"/>
                    <a:pt x="12" y="35"/>
                  </a:cubicBezTo>
                  <a:cubicBezTo>
                    <a:pt x="23" y="45"/>
                    <a:pt x="10" y="42"/>
                    <a:pt x="25" y="38"/>
                  </a:cubicBezTo>
                  <a:cubicBezTo>
                    <a:pt x="33" y="36"/>
                    <a:pt x="35" y="48"/>
                    <a:pt x="40" y="43"/>
                  </a:cubicBezTo>
                  <a:cubicBezTo>
                    <a:pt x="44" y="39"/>
                    <a:pt x="49" y="39"/>
                    <a:pt x="54" y="39"/>
                  </a:cubicBezTo>
                  <a:cubicBezTo>
                    <a:pt x="66" y="17"/>
                    <a:pt x="66" y="17"/>
                    <a:pt x="66" y="17"/>
                  </a:cubicBezTo>
                  <a:cubicBezTo>
                    <a:pt x="57" y="0"/>
                    <a:pt x="57" y="0"/>
                    <a:pt x="57" y="0"/>
                  </a:cubicBezTo>
                  <a:lnTo>
                    <a:pt x="54" y="2"/>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1" name="Freeform 2698"/>
            <p:cNvSpPr/>
            <p:nvPr/>
          </p:nvSpPr>
          <p:spPr bwMode="auto">
            <a:xfrm>
              <a:off x="1517651" y="-304800"/>
              <a:ext cx="209550" cy="153988"/>
            </a:xfrm>
            <a:custGeom>
              <a:avLst/>
              <a:gdLst>
                <a:gd name="T0" fmla="*/ 46 w 56"/>
                <a:gd name="T1" fmla="*/ 2 h 41"/>
                <a:gd name="T2" fmla="*/ 46 w 56"/>
                <a:gd name="T3" fmla="*/ 8 h 41"/>
                <a:gd name="T4" fmla="*/ 33 w 56"/>
                <a:gd name="T5" fmla="*/ 12 h 41"/>
                <a:gd name="T6" fmla="*/ 28 w 56"/>
                <a:gd name="T7" fmla="*/ 9 h 41"/>
                <a:gd name="T8" fmla="*/ 9 w 56"/>
                <a:gd name="T9" fmla="*/ 18 h 41"/>
                <a:gd name="T10" fmla="*/ 1 w 56"/>
                <a:gd name="T11" fmla="*/ 26 h 41"/>
                <a:gd name="T12" fmla="*/ 7 w 56"/>
                <a:gd name="T13" fmla="*/ 30 h 41"/>
                <a:gd name="T14" fmla="*/ 21 w 56"/>
                <a:gd name="T15" fmla="*/ 31 h 41"/>
                <a:gd name="T16" fmla="*/ 34 w 56"/>
                <a:gd name="T17" fmla="*/ 36 h 41"/>
                <a:gd name="T18" fmla="*/ 46 w 56"/>
                <a:gd name="T19" fmla="*/ 33 h 41"/>
                <a:gd name="T20" fmla="*/ 56 w 56"/>
                <a:gd name="T21" fmla="*/ 14 h 41"/>
                <a:gd name="T22" fmla="*/ 49 w 56"/>
                <a:gd name="T23" fmla="*/ 0 h 41"/>
                <a:gd name="T24" fmla="*/ 46 w 56"/>
                <a:gd name="T25"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1">
                  <a:moveTo>
                    <a:pt x="46" y="2"/>
                  </a:moveTo>
                  <a:cubicBezTo>
                    <a:pt x="46" y="8"/>
                    <a:pt x="46" y="8"/>
                    <a:pt x="46" y="8"/>
                  </a:cubicBezTo>
                  <a:cubicBezTo>
                    <a:pt x="47" y="17"/>
                    <a:pt x="39" y="16"/>
                    <a:pt x="33" y="12"/>
                  </a:cubicBezTo>
                  <a:cubicBezTo>
                    <a:pt x="32" y="12"/>
                    <a:pt x="29" y="10"/>
                    <a:pt x="28" y="9"/>
                  </a:cubicBezTo>
                  <a:cubicBezTo>
                    <a:pt x="27" y="8"/>
                    <a:pt x="23" y="21"/>
                    <a:pt x="9" y="18"/>
                  </a:cubicBezTo>
                  <a:cubicBezTo>
                    <a:pt x="4" y="17"/>
                    <a:pt x="13" y="21"/>
                    <a:pt x="1" y="26"/>
                  </a:cubicBezTo>
                  <a:cubicBezTo>
                    <a:pt x="0" y="27"/>
                    <a:pt x="4" y="27"/>
                    <a:pt x="7" y="30"/>
                  </a:cubicBezTo>
                  <a:cubicBezTo>
                    <a:pt x="17" y="38"/>
                    <a:pt x="8" y="34"/>
                    <a:pt x="21" y="31"/>
                  </a:cubicBezTo>
                  <a:cubicBezTo>
                    <a:pt x="28" y="29"/>
                    <a:pt x="30" y="41"/>
                    <a:pt x="34" y="36"/>
                  </a:cubicBezTo>
                  <a:cubicBezTo>
                    <a:pt x="37" y="33"/>
                    <a:pt x="42" y="33"/>
                    <a:pt x="46" y="33"/>
                  </a:cubicBezTo>
                  <a:cubicBezTo>
                    <a:pt x="56" y="14"/>
                    <a:pt x="56" y="14"/>
                    <a:pt x="56" y="14"/>
                  </a:cubicBezTo>
                  <a:cubicBezTo>
                    <a:pt x="49" y="0"/>
                    <a:pt x="49" y="0"/>
                    <a:pt x="49" y="0"/>
                  </a:cubicBezTo>
                  <a:lnTo>
                    <a:pt x="46" y="2"/>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2" name="Freeform 2699"/>
            <p:cNvSpPr/>
            <p:nvPr/>
          </p:nvSpPr>
          <p:spPr bwMode="auto">
            <a:xfrm>
              <a:off x="1641476" y="-376238"/>
              <a:ext cx="115888" cy="153988"/>
            </a:xfrm>
            <a:custGeom>
              <a:avLst/>
              <a:gdLst>
                <a:gd name="T0" fmla="*/ 31 w 31"/>
                <a:gd name="T1" fmla="*/ 23 h 41"/>
                <a:gd name="T2" fmla="*/ 26 w 31"/>
                <a:gd name="T3" fmla="*/ 14 h 41"/>
                <a:gd name="T4" fmla="*/ 10 w 31"/>
                <a:gd name="T5" fmla="*/ 7 h 41"/>
                <a:gd name="T6" fmla="*/ 2 w 31"/>
                <a:gd name="T7" fmla="*/ 7 h 41"/>
                <a:gd name="T8" fmla="*/ 0 w 31"/>
                <a:gd name="T9" fmla="*/ 17 h 41"/>
                <a:gd name="T10" fmla="*/ 5 w 31"/>
                <a:gd name="T11" fmla="*/ 29 h 41"/>
                <a:gd name="T12" fmla="*/ 13 w 31"/>
                <a:gd name="T13" fmla="*/ 36 h 41"/>
                <a:gd name="T14" fmla="*/ 20 w 31"/>
                <a:gd name="T15" fmla="*/ 40 h 41"/>
                <a:gd name="T16" fmla="*/ 24 w 31"/>
                <a:gd name="T17" fmla="*/ 40 h 41"/>
                <a:gd name="T18" fmla="*/ 31 w 31"/>
                <a:gd name="T19" fmla="*/ 2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1">
                  <a:moveTo>
                    <a:pt x="31" y="23"/>
                  </a:moveTo>
                  <a:cubicBezTo>
                    <a:pt x="26" y="14"/>
                    <a:pt x="26" y="14"/>
                    <a:pt x="26" y="14"/>
                  </a:cubicBezTo>
                  <a:cubicBezTo>
                    <a:pt x="5" y="15"/>
                    <a:pt x="17" y="0"/>
                    <a:pt x="10" y="7"/>
                  </a:cubicBezTo>
                  <a:cubicBezTo>
                    <a:pt x="5" y="10"/>
                    <a:pt x="0" y="0"/>
                    <a:pt x="2" y="7"/>
                  </a:cubicBezTo>
                  <a:cubicBezTo>
                    <a:pt x="2" y="9"/>
                    <a:pt x="2" y="16"/>
                    <a:pt x="0" y="17"/>
                  </a:cubicBezTo>
                  <a:cubicBezTo>
                    <a:pt x="1" y="19"/>
                    <a:pt x="7" y="20"/>
                    <a:pt x="5" y="29"/>
                  </a:cubicBezTo>
                  <a:cubicBezTo>
                    <a:pt x="5" y="34"/>
                    <a:pt x="6" y="29"/>
                    <a:pt x="13" y="36"/>
                  </a:cubicBezTo>
                  <a:cubicBezTo>
                    <a:pt x="18" y="40"/>
                    <a:pt x="11" y="41"/>
                    <a:pt x="20" y="40"/>
                  </a:cubicBezTo>
                  <a:cubicBezTo>
                    <a:pt x="21" y="40"/>
                    <a:pt x="24" y="40"/>
                    <a:pt x="24" y="40"/>
                  </a:cubicBezTo>
                  <a:lnTo>
                    <a:pt x="31" y="23"/>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3" name="Freeform 2700"/>
            <p:cNvSpPr/>
            <p:nvPr/>
          </p:nvSpPr>
          <p:spPr bwMode="auto">
            <a:xfrm>
              <a:off x="1655763" y="-346075"/>
              <a:ext cx="82550" cy="112713"/>
            </a:xfrm>
            <a:custGeom>
              <a:avLst/>
              <a:gdLst>
                <a:gd name="T0" fmla="*/ 22 w 22"/>
                <a:gd name="T1" fmla="*/ 17 h 30"/>
                <a:gd name="T2" fmla="*/ 19 w 22"/>
                <a:gd name="T3" fmla="*/ 11 h 30"/>
                <a:gd name="T4" fmla="*/ 7 w 22"/>
                <a:gd name="T5" fmla="*/ 5 h 30"/>
                <a:gd name="T6" fmla="*/ 2 w 22"/>
                <a:gd name="T7" fmla="*/ 4 h 30"/>
                <a:gd name="T8" fmla="*/ 1 w 22"/>
                <a:gd name="T9" fmla="*/ 12 h 30"/>
                <a:gd name="T10" fmla="*/ 5 w 22"/>
                <a:gd name="T11" fmla="*/ 21 h 30"/>
                <a:gd name="T12" fmla="*/ 10 w 22"/>
                <a:gd name="T13" fmla="*/ 26 h 30"/>
                <a:gd name="T14" fmla="*/ 15 w 22"/>
                <a:gd name="T15" fmla="*/ 29 h 30"/>
                <a:gd name="T16" fmla="*/ 19 w 22"/>
                <a:gd name="T17" fmla="*/ 29 h 30"/>
                <a:gd name="T18" fmla="*/ 22 w 22"/>
                <a:gd name="T19" fmla="*/ 1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30">
                  <a:moveTo>
                    <a:pt x="22" y="17"/>
                  </a:moveTo>
                  <a:cubicBezTo>
                    <a:pt x="19" y="11"/>
                    <a:pt x="19" y="11"/>
                    <a:pt x="19" y="11"/>
                  </a:cubicBezTo>
                  <a:cubicBezTo>
                    <a:pt x="4" y="11"/>
                    <a:pt x="12" y="0"/>
                    <a:pt x="7" y="5"/>
                  </a:cubicBezTo>
                  <a:cubicBezTo>
                    <a:pt x="4" y="7"/>
                    <a:pt x="0" y="0"/>
                    <a:pt x="2" y="4"/>
                  </a:cubicBezTo>
                  <a:cubicBezTo>
                    <a:pt x="2" y="6"/>
                    <a:pt x="3" y="11"/>
                    <a:pt x="1" y="12"/>
                  </a:cubicBezTo>
                  <a:cubicBezTo>
                    <a:pt x="2" y="13"/>
                    <a:pt x="6" y="14"/>
                    <a:pt x="5" y="21"/>
                  </a:cubicBezTo>
                  <a:cubicBezTo>
                    <a:pt x="5" y="24"/>
                    <a:pt x="5" y="20"/>
                    <a:pt x="10" y="26"/>
                  </a:cubicBezTo>
                  <a:cubicBezTo>
                    <a:pt x="14" y="29"/>
                    <a:pt x="9" y="30"/>
                    <a:pt x="15" y="29"/>
                  </a:cubicBezTo>
                  <a:cubicBezTo>
                    <a:pt x="16" y="29"/>
                    <a:pt x="18" y="29"/>
                    <a:pt x="19" y="29"/>
                  </a:cubicBezTo>
                  <a:lnTo>
                    <a:pt x="22" y="17"/>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4" name="Freeform 2701"/>
            <p:cNvSpPr/>
            <p:nvPr/>
          </p:nvSpPr>
          <p:spPr bwMode="auto">
            <a:xfrm>
              <a:off x="1817688" y="-12700"/>
              <a:ext cx="142875" cy="153988"/>
            </a:xfrm>
            <a:custGeom>
              <a:avLst/>
              <a:gdLst>
                <a:gd name="T0" fmla="*/ 16 w 38"/>
                <a:gd name="T1" fmla="*/ 0 h 41"/>
                <a:gd name="T2" fmla="*/ 0 w 38"/>
                <a:gd name="T3" fmla="*/ 12 h 41"/>
                <a:gd name="T4" fmla="*/ 9 w 38"/>
                <a:gd name="T5" fmla="*/ 28 h 41"/>
                <a:gd name="T6" fmla="*/ 17 w 38"/>
                <a:gd name="T7" fmla="*/ 31 h 41"/>
                <a:gd name="T8" fmla="*/ 24 w 38"/>
                <a:gd name="T9" fmla="*/ 40 h 41"/>
                <a:gd name="T10" fmla="*/ 37 w 38"/>
                <a:gd name="T11" fmla="*/ 40 h 41"/>
                <a:gd name="T12" fmla="*/ 38 w 38"/>
                <a:gd name="T13" fmla="*/ 25 h 41"/>
                <a:gd name="T14" fmla="*/ 30 w 38"/>
                <a:gd name="T15" fmla="*/ 11 h 41"/>
                <a:gd name="T16" fmla="*/ 22 w 38"/>
                <a:gd name="T17" fmla="*/ 7 h 41"/>
                <a:gd name="T18" fmla="*/ 16 w 38"/>
                <a:gd name="T1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41">
                  <a:moveTo>
                    <a:pt x="16" y="0"/>
                  </a:moveTo>
                  <a:cubicBezTo>
                    <a:pt x="0" y="12"/>
                    <a:pt x="0" y="12"/>
                    <a:pt x="0" y="12"/>
                  </a:cubicBezTo>
                  <a:cubicBezTo>
                    <a:pt x="7" y="14"/>
                    <a:pt x="9" y="22"/>
                    <a:pt x="9" y="28"/>
                  </a:cubicBezTo>
                  <a:cubicBezTo>
                    <a:pt x="9" y="32"/>
                    <a:pt x="7" y="30"/>
                    <a:pt x="17" y="31"/>
                  </a:cubicBezTo>
                  <a:cubicBezTo>
                    <a:pt x="21" y="31"/>
                    <a:pt x="25" y="38"/>
                    <a:pt x="24" y="40"/>
                  </a:cubicBezTo>
                  <a:cubicBezTo>
                    <a:pt x="31" y="34"/>
                    <a:pt x="37" y="41"/>
                    <a:pt x="37" y="40"/>
                  </a:cubicBezTo>
                  <a:cubicBezTo>
                    <a:pt x="33" y="34"/>
                    <a:pt x="38" y="25"/>
                    <a:pt x="38" y="25"/>
                  </a:cubicBezTo>
                  <a:cubicBezTo>
                    <a:pt x="30" y="29"/>
                    <a:pt x="29" y="17"/>
                    <a:pt x="30" y="11"/>
                  </a:cubicBezTo>
                  <a:cubicBezTo>
                    <a:pt x="30" y="11"/>
                    <a:pt x="22" y="8"/>
                    <a:pt x="22" y="7"/>
                  </a:cubicBezTo>
                  <a:cubicBezTo>
                    <a:pt x="19" y="5"/>
                    <a:pt x="18" y="3"/>
                    <a:pt x="16" y="0"/>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5" name="Freeform 2702"/>
            <p:cNvSpPr/>
            <p:nvPr/>
          </p:nvSpPr>
          <p:spPr bwMode="auto">
            <a:xfrm>
              <a:off x="1831976" y="3175"/>
              <a:ext cx="120650" cy="123825"/>
            </a:xfrm>
            <a:custGeom>
              <a:avLst/>
              <a:gdLst>
                <a:gd name="T0" fmla="*/ 13 w 32"/>
                <a:gd name="T1" fmla="*/ 0 h 33"/>
                <a:gd name="T2" fmla="*/ 0 w 32"/>
                <a:gd name="T3" fmla="*/ 10 h 33"/>
                <a:gd name="T4" fmla="*/ 7 w 32"/>
                <a:gd name="T5" fmla="*/ 23 h 33"/>
                <a:gd name="T6" fmla="*/ 13 w 32"/>
                <a:gd name="T7" fmla="*/ 25 h 33"/>
                <a:gd name="T8" fmla="*/ 22 w 32"/>
                <a:gd name="T9" fmla="*/ 33 h 33"/>
                <a:gd name="T10" fmla="*/ 29 w 32"/>
                <a:gd name="T11" fmla="*/ 32 h 33"/>
                <a:gd name="T12" fmla="*/ 32 w 32"/>
                <a:gd name="T13" fmla="*/ 23 h 33"/>
                <a:gd name="T14" fmla="*/ 24 w 32"/>
                <a:gd name="T15" fmla="*/ 9 h 33"/>
                <a:gd name="T16" fmla="*/ 18 w 32"/>
                <a:gd name="T17" fmla="*/ 6 h 33"/>
                <a:gd name="T18" fmla="*/ 13 w 32"/>
                <a:gd name="T1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3">
                  <a:moveTo>
                    <a:pt x="13" y="0"/>
                  </a:moveTo>
                  <a:cubicBezTo>
                    <a:pt x="0" y="10"/>
                    <a:pt x="0" y="10"/>
                    <a:pt x="0" y="10"/>
                  </a:cubicBezTo>
                  <a:cubicBezTo>
                    <a:pt x="6" y="11"/>
                    <a:pt x="8" y="18"/>
                    <a:pt x="7" y="23"/>
                  </a:cubicBezTo>
                  <a:cubicBezTo>
                    <a:pt x="7" y="26"/>
                    <a:pt x="6" y="24"/>
                    <a:pt x="13" y="25"/>
                  </a:cubicBezTo>
                  <a:cubicBezTo>
                    <a:pt x="17" y="25"/>
                    <a:pt x="23" y="31"/>
                    <a:pt x="22" y="33"/>
                  </a:cubicBezTo>
                  <a:cubicBezTo>
                    <a:pt x="27" y="28"/>
                    <a:pt x="30" y="33"/>
                    <a:pt x="29" y="32"/>
                  </a:cubicBezTo>
                  <a:cubicBezTo>
                    <a:pt x="26" y="27"/>
                    <a:pt x="32" y="23"/>
                    <a:pt x="32" y="23"/>
                  </a:cubicBezTo>
                  <a:cubicBezTo>
                    <a:pt x="25" y="26"/>
                    <a:pt x="23" y="14"/>
                    <a:pt x="24" y="9"/>
                  </a:cubicBezTo>
                  <a:cubicBezTo>
                    <a:pt x="24" y="9"/>
                    <a:pt x="18" y="6"/>
                    <a:pt x="18" y="6"/>
                  </a:cubicBezTo>
                  <a:cubicBezTo>
                    <a:pt x="16" y="4"/>
                    <a:pt x="15" y="3"/>
                    <a:pt x="13" y="0"/>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6" name="Freeform 2703"/>
            <p:cNvSpPr/>
            <p:nvPr/>
          </p:nvSpPr>
          <p:spPr bwMode="auto">
            <a:xfrm>
              <a:off x="1873251" y="-155575"/>
              <a:ext cx="153988" cy="187325"/>
            </a:xfrm>
            <a:custGeom>
              <a:avLst/>
              <a:gdLst>
                <a:gd name="T0" fmla="*/ 18 w 41"/>
                <a:gd name="T1" fmla="*/ 47 h 50"/>
                <a:gd name="T2" fmla="*/ 14 w 41"/>
                <a:gd name="T3" fmla="*/ 42 h 50"/>
                <a:gd name="T4" fmla="*/ 23 w 41"/>
                <a:gd name="T5" fmla="*/ 31 h 50"/>
                <a:gd name="T6" fmla="*/ 28 w 41"/>
                <a:gd name="T7" fmla="*/ 31 h 50"/>
                <a:gd name="T8" fmla="*/ 37 w 41"/>
                <a:gd name="T9" fmla="*/ 16 h 50"/>
                <a:gd name="T10" fmla="*/ 39 w 41"/>
                <a:gd name="T11" fmla="*/ 3 h 50"/>
                <a:gd name="T12" fmla="*/ 30 w 41"/>
                <a:gd name="T13" fmla="*/ 4 h 50"/>
                <a:gd name="T14" fmla="*/ 20 w 41"/>
                <a:gd name="T15" fmla="*/ 9 h 50"/>
                <a:gd name="T16" fmla="*/ 8 w 41"/>
                <a:gd name="T17" fmla="*/ 13 h 50"/>
                <a:gd name="T18" fmla="*/ 0 w 41"/>
                <a:gd name="T19" fmla="*/ 22 h 50"/>
                <a:gd name="T20" fmla="*/ 3 w 41"/>
                <a:gd name="T21" fmla="*/ 43 h 50"/>
                <a:gd name="T22" fmla="*/ 17 w 41"/>
                <a:gd name="T23" fmla="*/ 50 h 50"/>
                <a:gd name="T24" fmla="*/ 18 w 41"/>
                <a:gd name="T25"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50">
                  <a:moveTo>
                    <a:pt x="18" y="47"/>
                  </a:moveTo>
                  <a:cubicBezTo>
                    <a:pt x="14" y="42"/>
                    <a:pt x="14" y="42"/>
                    <a:pt x="14" y="42"/>
                  </a:cubicBezTo>
                  <a:cubicBezTo>
                    <a:pt x="9" y="35"/>
                    <a:pt x="16" y="31"/>
                    <a:pt x="23" y="31"/>
                  </a:cubicBezTo>
                  <a:cubicBezTo>
                    <a:pt x="24" y="31"/>
                    <a:pt x="27" y="31"/>
                    <a:pt x="28" y="31"/>
                  </a:cubicBezTo>
                  <a:cubicBezTo>
                    <a:pt x="30" y="31"/>
                    <a:pt x="24" y="21"/>
                    <a:pt x="37" y="16"/>
                  </a:cubicBezTo>
                  <a:cubicBezTo>
                    <a:pt x="41" y="14"/>
                    <a:pt x="33" y="13"/>
                    <a:pt x="39" y="3"/>
                  </a:cubicBezTo>
                  <a:cubicBezTo>
                    <a:pt x="40" y="2"/>
                    <a:pt x="34" y="4"/>
                    <a:pt x="30" y="4"/>
                  </a:cubicBezTo>
                  <a:cubicBezTo>
                    <a:pt x="18" y="4"/>
                    <a:pt x="28" y="0"/>
                    <a:pt x="20" y="9"/>
                  </a:cubicBezTo>
                  <a:cubicBezTo>
                    <a:pt x="15" y="14"/>
                    <a:pt x="8" y="7"/>
                    <a:pt x="8" y="13"/>
                  </a:cubicBezTo>
                  <a:cubicBezTo>
                    <a:pt x="7" y="18"/>
                    <a:pt x="4" y="20"/>
                    <a:pt x="0" y="22"/>
                  </a:cubicBezTo>
                  <a:cubicBezTo>
                    <a:pt x="3" y="43"/>
                    <a:pt x="3" y="43"/>
                    <a:pt x="3" y="43"/>
                  </a:cubicBezTo>
                  <a:cubicBezTo>
                    <a:pt x="17" y="50"/>
                    <a:pt x="17" y="50"/>
                    <a:pt x="17" y="50"/>
                  </a:cubicBezTo>
                  <a:lnTo>
                    <a:pt x="18" y="47"/>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7" name="Freeform 2704"/>
            <p:cNvSpPr/>
            <p:nvPr/>
          </p:nvSpPr>
          <p:spPr bwMode="auto">
            <a:xfrm>
              <a:off x="1884363" y="-139700"/>
              <a:ext cx="136525" cy="153988"/>
            </a:xfrm>
            <a:custGeom>
              <a:avLst/>
              <a:gdLst>
                <a:gd name="T0" fmla="*/ 15 w 36"/>
                <a:gd name="T1" fmla="*/ 39 h 41"/>
                <a:gd name="T2" fmla="*/ 12 w 36"/>
                <a:gd name="T3" fmla="*/ 35 h 41"/>
                <a:gd name="T4" fmla="*/ 19 w 36"/>
                <a:gd name="T5" fmla="*/ 26 h 41"/>
                <a:gd name="T6" fmla="*/ 23 w 36"/>
                <a:gd name="T7" fmla="*/ 26 h 41"/>
                <a:gd name="T8" fmla="*/ 32 w 36"/>
                <a:gd name="T9" fmla="*/ 10 h 41"/>
                <a:gd name="T10" fmla="*/ 33 w 36"/>
                <a:gd name="T11" fmla="*/ 1 h 41"/>
                <a:gd name="T12" fmla="*/ 27 w 36"/>
                <a:gd name="T13" fmla="*/ 2 h 41"/>
                <a:gd name="T14" fmla="*/ 18 w 36"/>
                <a:gd name="T15" fmla="*/ 7 h 41"/>
                <a:gd name="T16" fmla="*/ 6 w 36"/>
                <a:gd name="T17" fmla="*/ 10 h 41"/>
                <a:gd name="T18" fmla="*/ 0 w 36"/>
                <a:gd name="T19" fmla="*/ 18 h 41"/>
                <a:gd name="T20" fmla="*/ 2 w 36"/>
                <a:gd name="T21" fmla="*/ 36 h 41"/>
                <a:gd name="T22" fmla="*/ 14 w 36"/>
                <a:gd name="T23" fmla="*/ 41 h 41"/>
                <a:gd name="T24" fmla="*/ 15 w 36"/>
                <a:gd name="T25"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41">
                  <a:moveTo>
                    <a:pt x="15" y="39"/>
                  </a:moveTo>
                  <a:cubicBezTo>
                    <a:pt x="12" y="35"/>
                    <a:pt x="12" y="35"/>
                    <a:pt x="12" y="35"/>
                  </a:cubicBezTo>
                  <a:cubicBezTo>
                    <a:pt x="8" y="29"/>
                    <a:pt x="13" y="26"/>
                    <a:pt x="19" y="26"/>
                  </a:cubicBezTo>
                  <a:cubicBezTo>
                    <a:pt x="20" y="26"/>
                    <a:pt x="23" y="25"/>
                    <a:pt x="23" y="26"/>
                  </a:cubicBezTo>
                  <a:cubicBezTo>
                    <a:pt x="25" y="25"/>
                    <a:pt x="21" y="15"/>
                    <a:pt x="32" y="10"/>
                  </a:cubicBezTo>
                  <a:cubicBezTo>
                    <a:pt x="36" y="9"/>
                    <a:pt x="28" y="10"/>
                    <a:pt x="33" y="1"/>
                  </a:cubicBezTo>
                  <a:cubicBezTo>
                    <a:pt x="34" y="0"/>
                    <a:pt x="30" y="2"/>
                    <a:pt x="27" y="2"/>
                  </a:cubicBezTo>
                  <a:cubicBezTo>
                    <a:pt x="17" y="1"/>
                    <a:pt x="25" y="0"/>
                    <a:pt x="18" y="7"/>
                  </a:cubicBezTo>
                  <a:cubicBezTo>
                    <a:pt x="14" y="12"/>
                    <a:pt x="7" y="5"/>
                    <a:pt x="6" y="10"/>
                  </a:cubicBezTo>
                  <a:cubicBezTo>
                    <a:pt x="6" y="14"/>
                    <a:pt x="3" y="16"/>
                    <a:pt x="0" y="18"/>
                  </a:cubicBezTo>
                  <a:cubicBezTo>
                    <a:pt x="2" y="36"/>
                    <a:pt x="2" y="36"/>
                    <a:pt x="2" y="36"/>
                  </a:cubicBezTo>
                  <a:cubicBezTo>
                    <a:pt x="14" y="41"/>
                    <a:pt x="14" y="41"/>
                    <a:pt x="14" y="41"/>
                  </a:cubicBezTo>
                  <a:lnTo>
                    <a:pt x="15" y="39"/>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8" name="Freeform 2705"/>
            <p:cNvSpPr/>
            <p:nvPr/>
          </p:nvSpPr>
          <p:spPr bwMode="auto">
            <a:xfrm>
              <a:off x="1878013" y="-49213"/>
              <a:ext cx="134938" cy="115888"/>
            </a:xfrm>
            <a:custGeom>
              <a:avLst/>
              <a:gdLst>
                <a:gd name="T0" fmla="*/ 5 w 36"/>
                <a:gd name="T1" fmla="*/ 22 h 31"/>
                <a:gd name="T2" fmla="*/ 12 w 36"/>
                <a:gd name="T3" fmla="*/ 25 h 31"/>
                <a:gd name="T4" fmla="*/ 26 w 36"/>
                <a:gd name="T5" fmla="*/ 23 h 31"/>
                <a:gd name="T6" fmla="*/ 31 w 36"/>
                <a:gd name="T7" fmla="*/ 19 h 31"/>
                <a:gd name="T8" fmla="*/ 27 w 36"/>
                <a:gd name="T9" fmla="*/ 11 h 31"/>
                <a:gd name="T10" fmla="*/ 18 w 36"/>
                <a:gd name="T11" fmla="*/ 6 h 31"/>
                <a:gd name="T12" fmla="*/ 10 w 36"/>
                <a:gd name="T13" fmla="*/ 5 h 31"/>
                <a:gd name="T14" fmla="*/ 4 w 36"/>
                <a:gd name="T15" fmla="*/ 5 h 31"/>
                <a:gd name="T16" fmla="*/ 0 w 36"/>
                <a:gd name="T17" fmla="*/ 8 h 31"/>
                <a:gd name="T18" fmla="*/ 5 w 36"/>
                <a:gd name="T19" fmla="*/ 2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5" y="22"/>
                  </a:moveTo>
                  <a:cubicBezTo>
                    <a:pt x="12" y="25"/>
                    <a:pt x="12" y="25"/>
                    <a:pt x="12" y="25"/>
                  </a:cubicBezTo>
                  <a:cubicBezTo>
                    <a:pt x="25" y="15"/>
                    <a:pt x="24" y="31"/>
                    <a:pt x="26" y="23"/>
                  </a:cubicBezTo>
                  <a:cubicBezTo>
                    <a:pt x="27" y="18"/>
                    <a:pt x="36" y="22"/>
                    <a:pt x="31" y="19"/>
                  </a:cubicBezTo>
                  <a:cubicBezTo>
                    <a:pt x="30" y="18"/>
                    <a:pt x="26" y="13"/>
                    <a:pt x="27" y="11"/>
                  </a:cubicBezTo>
                  <a:cubicBezTo>
                    <a:pt x="26" y="11"/>
                    <a:pt x="21" y="13"/>
                    <a:pt x="18" y="6"/>
                  </a:cubicBezTo>
                  <a:cubicBezTo>
                    <a:pt x="16" y="2"/>
                    <a:pt x="18" y="6"/>
                    <a:pt x="10" y="5"/>
                  </a:cubicBezTo>
                  <a:cubicBezTo>
                    <a:pt x="5" y="4"/>
                    <a:pt x="9" y="0"/>
                    <a:pt x="4" y="5"/>
                  </a:cubicBezTo>
                  <a:cubicBezTo>
                    <a:pt x="3" y="6"/>
                    <a:pt x="0" y="8"/>
                    <a:pt x="0" y="8"/>
                  </a:cubicBezTo>
                  <a:lnTo>
                    <a:pt x="5" y="22"/>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9" name="Freeform 2706"/>
            <p:cNvSpPr/>
            <p:nvPr/>
          </p:nvSpPr>
          <p:spPr bwMode="auto">
            <a:xfrm>
              <a:off x="1889126" y="-34925"/>
              <a:ext cx="96838" cy="79375"/>
            </a:xfrm>
            <a:custGeom>
              <a:avLst/>
              <a:gdLst>
                <a:gd name="T0" fmla="*/ 3 w 26"/>
                <a:gd name="T1" fmla="*/ 15 h 21"/>
                <a:gd name="T2" fmla="*/ 9 w 26"/>
                <a:gd name="T3" fmla="*/ 17 h 21"/>
                <a:gd name="T4" fmla="*/ 19 w 26"/>
                <a:gd name="T5" fmla="*/ 16 h 21"/>
                <a:gd name="T6" fmla="*/ 23 w 26"/>
                <a:gd name="T7" fmla="*/ 13 h 21"/>
                <a:gd name="T8" fmla="*/ 20 w 26"/>
                <a:gd name="T9" fmla="*/ 8 h 21"/>
                <a:gd name="T10" fmla="*/ 13 w 26"/>
                <a:gd name="T11" fmla="*/ 4 h 21"/>
                <a:gd name="T12" fmla="*/ 7 w 26"/>
                <a:gd name="T13" fmla="*/ 3 h 21"/>
                <a:gd name="T14" fmla="*/ 2 w 26"/>
                <a:gd name="T15" fmla="*/ 3 h 21"/>
                <a:gd name="T16" fmla="*/ 0 w 26"/>
                <a:gd name="T17" fmla="*/ 5 h 21"/>
                <a:gd name="T18" fmla="*/ 3 w 26"/>
                <a:gd name="T19"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1">
                  <a:moveTo>
                    <a:pt x="3" y="15"/>
                  </a:moveTo>
                  <a:cubicBezTo>
                    <a:pt x="9" y="17"/>
                    <a:pt x="9" y="17"/>
                    <a:pt x="9" y="17"/>
                  </a:cubicBezTo>
                  <a:cubicBezTo>
                    <a:pt x="18" y="10"/>
                    <a:pt x="18" y="21"/>
                    <a:pt x="19" y="16"/>
                  </a:cubicBezTo>
                  <a:cubicBezTo>
                    <a:pt x="20" y="12"/>
                    <a:pt x="26" y="15"/>
                    <a:pt x="23" y="13"/>
                  </a:cubicBezTo>
                  <a:cubicBezTo>
                    <a:pt x="22" y="12"/>
                    <a:pt x="19" y="9"/>
                    <a:pt x="20" y="8"/>
                  </a:cubicBezTo>
                  <a:cubicBezTo>
                    <a:pt x="19" y="7"/>
                    <a:pt x="15" y="9"/>
                    <a:pt x="13" y="4"/>
                  </a:cubicBezTo>
                  <a:cubicBezTo>
                    <a:pt x="11" y="1"/>
                    <a:pt x="13" y="4"/>
                    <a:pt x="7" y="3"/>
                  </a:cubicBezTo>
                  <a:cubicBezTo>
                    <a:pt x="3" y="2"/>
                    <a:pt x="6" y="0"/>
                    <a:pt x="2" y="3"/>
                  </a:cubicBezTo>
                  <a:cubicBezTo>
                    <a:pt x="2" y="4"/>
                    <a:pt x="0" y="5"/>
                    <a:pt x="0" y="5"/>
                  </a:cubicBezTo>
                  <a:lnTo>
                    <a:pt x="3" y="15"/>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0" name="Freeform 2707"/>
            <p:cNvSpPr/>
            <p:nvPr/>
          </p:nvSpPr>
          <p:spPr bwMode="auto">
            <a:xfrm>
              <a:off x="1817688" y="-219075"/>
              <a:ext cx="203200" cy="134938"/>
            </a:xfrm>
            <a:custGeom>
              <a:avLst/>
              <a:gdLst>
                <a:gd name="T0" fmla="*/ 0 w 54"/>
                <a:gd name="T1" fmla="*/ 6 h 36"/>
                <a:gd name="T2" fmla="*/ 0 w 54"/>
                <a:gd name="T3" fmla="*/ 29 h 36"/>
                <a:gd name="T4" fmla="*/ 22 w 54"/>
                <a:gd name="T5" fmla="*/ 33 h 36"/>
                <a:gd name="T6" fmla="*/ 29 w 54"/>
                <a:gd name="T7" fmla="*/ 27 h 36"/>
                <a:gd name="T8" fmla="*/ 43 w 54"/>
                <a:gd name="T9" fmla="*/ 27 h 36"/>
                <a:gd name="T10" fmla="*/ 53 w 54"/>
                <a:gd name="T11" fmla="*/ 16 h 36"/>
                <a:gd name="T12" fmla="*/ 40 w 54"/>
                <a:gd name="T13" fmla="*/ 3 h 36"/>
                <a:gd name="T14" fmla="*/ 21 w 54"/>
                <a:gd name="T15" fmla="*/ 0 h 36"/>
                <a:gd name="T16" fmla="*/ 11 w 54"/>
                <a:gd name="T17" fmla="*/ 5 h 36"/>
                <a:gd name="T18" fmla="*/ 0 w 54"/>
                <a:gd name="T19" fmla="*/ 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36">
                  <a:moveTo>
                    <a:pt x="0" y="6"/>
                  </a:moveTo>
                  <a:cubicBezTo>
                    <a:pt x="0" y="29"/>
                    <a:pt x="0" y="29"/>
                    <a:pt x="0" y="29"/>
                  </a:cubicBezTo>
                  <a:cubicBezTo>
                    <a:pt x="7" y="24"/>
                    <a:pt x="16" y="28"/>
                    <a:pt x="22" y="33"/>
                  </a:cubicBezTo>
                  <a:cubicBezTo>
                    <a:pt x="25" y="36"/>
                    <a:pt x="22" y="35"/>
                    <a:pt x="29" y="27"/>
                  </a:cubicBezTo>
                  <a:cubicBezTo>
                    <a:pt x="33" y="24"/>
                    <a:pt x="43" y="24"/>
                    <a:pt x="43" y="27"/>
                  </a:cubicBezTo>
                  <a:cubicBezTo>
                    <a:pt x="43" y="16"/>
                    <a:pt x="54" y="16"/>
                    <a:pt x="53" y="16"/>
                  </a:cubicBezTo>
                  <a:cubicBezTo>
                    <a:pt x="44" y="14"/>
                    <a:pt x="40" y="3"/>
                    <a:pt x="40" y="3"/>
                  </a:cubicBezTo>
                  <a:cubicBezTo>
                    <a:pt x="37" y="13"/>
                    <a:pt x="26" y="6"/>
                    <a:pt x="21" y="0"/>
                  </a:cubicBezTo>
                  <a:cubicBezTo>
                    <a:pt x="21" y="0"/>
                    <a:pt x="12" y="5"/>
                    <a:pt x="11" y="5"/>
                  </a:cubicBezTo>
                  <a:cubicBezTo>
                    <a:pt x="7" y="6"/>
                    <a:pt x="4" y="6"/>
                    <a:pt x="0" y="6"/>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1" name="Freeform 2708"/>
            <p:cNvSpPr/>
            <p:nvPr/>
          </p:nvSpPr>
          <p:spPr bwMode="auto">
            <a:xfrm>
              <a:off x="1831976" y="-207963"/>
              <a:ext cx="165100" cy="109538"/>
            </a:xfrm>
            <a:custGeom>
              <a:avLst/>
              <a:gdLst>
                <a:gd name="T0" fmla="*/ 1 w 44"/>
                <a:gd name="T1" fmla="*/ 5 h 29"/>
                <a:gd name="T2" fmla="*/ 0 w 44"/>
                <a:gd name="T3" fmla="*/ 23 h 29"/>
                <a:gd name="T4" fmla="*/ 18 w 44"/>
                <a:gd name="T5" fmla="*/ 26 h 29"/>
                <a:gd name="T6" fmla="*/ 24 w 44"/>
                <a:gd name="T7" fmla="*/ 22 h 29"/>
                <a:gd name="T8" fmla="*/ 38 w 44"/>
                <a:gd name="T9" fmla="*/ 20 h 29"/>
                <a:gd name="T10" fmla="*/ 43 w 44"/>
                <a:gd name="T11" fmla="*/ 13 h 29"/>
                <a:gd name="T12" fmla="*/ 37 w 44"/>
                <a:gd name="T13" fmla="*/ 4 h 29"/>
                <a:gd name="T14" fmla="*/ 18 w 44"/>
                <a:gd name="T15" fmla="*/ 0 h 29"/>
                <a:gd name="T16" fmla="*/ 9 w 44"/>
                <a:gd name="T17" fmla="*/ 4 h 29"/>
                <a:gd name="T18" fmla="*/ 1 w 44"/>
                <a:gd name="T1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29">
                  <a:moveTo>
                    <a:pt x="1" y="5"/>
                  </a:moveTo>
                  <a:cubicBezTo>
                    <a:pt x="0" y="23"/>
                    <a:pt x="0" y="23"/>
                    <a:pt x="0" y="23"/>
                  </a:cubicBezTo>
                  <a:cubicBezTo>
                    <a:pt x="6" y="19"/>
                    <a:pt x="13" y="23"/>
                    <a:pt x="18" y="26"/>
                  </a:cubicBezTo>
                  <a:cubicBezTo>
                    <a:pt x="21" y="29"/>
                    <a:pt x="18" y="29"/>
                    <a:pt x="24" y="22"/>
                  </a:cubicBezTo>
                  <a:cubicBezTo>
                    <a:pt x="27" y="19"/>
                    <a:pt x="37" y="18"/>
                    <a:pt x="38" y="20"/>
                  </a:cubicBezTo>
                  <a:cubicBezTo>
                    <a:pt x="38" y="12"/>
                    <a:pt x="44" y="13"/>
                    <a:pt x="43" y="13"/>
                  </a:cubicBezTo>
                  <a:cubicBezTo>
                    <a:pt x="36" y="11"/>
                    <a:pt x="37" y="3"/>
                    <a:pt x="37" y="4"/>
                  </a:cubicBezTo>
                  <a:cubicBezTo>
                    <a:pt x="34" y="12"/>
                    <a:pt x="21" y="5"/>
                    <a:pt x="18" y="0"/>
                  </a:cubicBezTo>
                  <a:cubicBezTo>
                    <a:pt x="18" y="0"/>
                    <a:pt x="10" y="4"/>
                    <a:pt x="9" y="4"/>
                  </a:cubicBezTo>
                  <a:cubicBezTo>
                    <a:pt x="6" y="5"/>
                    <a:pt x="4" y="5"/>
                    <a:pt x="1" y="5"/>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2" name="Freeform 2709"/>
            <p:cNvSpPr/>
            <p:nvPr/>
          </p:nvSpPr>
          <p:spPr bwMode="auto">
            <a:xfrm>
              <a:off x="1768476" y="-417513"/>
              <a:ext cx="176213" cy="244475"/>
            </a:xfrm>
            <a:custGeom>
              <a:avLst/>
              <a:gdLst>
                <a:gd name="T0" fmla="*/ 45 w 47"/>
                <a:gd name="T1" fmla="*/ 54 h 65"/>
                <a:gd name="T2" fmla="*/ 37 w 47"/>
                <a:gd name="T3" fmla="*/ 53 h 65"/>
                <a:gd name="T4" fmla="*/ 34 w 47"/>
                <a:gd name="T5" fmla="*/ 38 h 65"/>
                <a:gd name="T6" fmla="*/ 38 w 47"/>
                <a:gd name="T7" fmla="*/ 33 h 65"/>
                <a:gd name="T8" fmla="*/ 29 w 47"/>
                <a:gd name="T9" fmla="*/ 13 h 65"/>
                <a:gd name="T10" fmla="*/ 19 w 47"/>
                <a:gd name="T11" fmla="*/ 2 h 65"/>
                <a:gd name="T12" fmla="*/ 14 w 47"/>
                <a:gd name="T13" fmla="*/ 11 h 65"/>
                <a:gd name="T14" fmla="*/ 11 w 47"/>
                <a:gd name="T15" fmla="*/ 24 h 65"/>
                <a:gd name="T16" fmla="*/ 5 w 47"/>
                <a:gd name="T17" fmla="*/ 39 h 65"/>
                <a:gd name="T18" fmla="*/ 9 w 47"/>
                <a:gd name="T19" fmla="*/ 53 h 65"/>
                <a:gd name="T20" fmla="*/ 30 w 47"/>
                <a:gd name="T21" fmla="*/ 65 h 65"/>
                <a:gd name="T22" fmla="*/ 47 w 47"/>
                <a:gd name="T23" fmla="*/ 57 h 65"/>
                <a:gd name="T24" fmla="*/ 45 w 47"/>
                <a:gd name="T25" fmla="*/ 5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65">
                  <a:moveTo>
                    <a:pt x="45" y="54"/>
                  </a:moveTo>
                  <a:cubicBezTo>
                    <a:pt x="37" y="53"/>
                    <a:pt x="37" y="53"/>
                    <a:pt x="37" y="53"/>
                  </a:cubicBezTo>
                  <a:cubicBezTo>
                    <a:pt x="28" y="54"/>
                    <a:pt x="29" y="45"/>
                    <a:pt x="34" y="38"/>
                  </a:cubicBezTo>
                  <a:cubicBezTo>
                    <a:pt x="34" y="37"/>
                    <a:pt x="36" y="33"/>
                    <a:pt x="38" y="33"/>
                  </a:cubicBezTo>
                  <a:cubicBezTo>
                    <a:pt x="38" y="31"/>
                    <a:pt x="25" y="29"/>
                    <a:pt x="29" y="13"/>
                  </a:cubicBezTo>
                  <a:cubicBezTo>
                    <a:pt x="31" y="7"/>
                    <a:pt x="24" y="16"/>
                    <a:pt x="19" y="2"/>
                  </a:cubicBezTo>
                  <a:cubicBezTo>
                    <a:pt x="18" y="0"/>
                    <a:pt x="17" y="8"/>
                    <a:pt x="14" y="11"/>
                  </a:cubicBezTo>
                  <a:cubicBezTo>
                    <a:pt x="4" y="22"/>
                    <a:pt x="8" y="10"/>
                    <a:pt x="11" y="24"/>
                  </a:cubicBezTo>
                  <a:cubicBezTo>
                    <a:pt x="12" y="32"/>
                    <a:pt x="0" y="34"/>
                    <a:pt x="5" y="39"/>
                  </a:cubicBezTo>
                  <a:cubicBezTo>
                    <a:pt x="9" y="42"/>
                    <a:pt x="9" y="48"/>
                    <a:pt x="9" y="53"/>
                  </a:cubicBezTo>
                  <a:cubicBezTo>
                    <a:pt x="30" y="65"/>
                    <a:pt x="30" y="65"/>
                    <a:pt x="30" y="65"/>
                  </a:cubicBezTo>
                  <a:cubicBezTo>
                    <a:pt x="47" y="57"/>
                    <a:pt x="47" y="57"/>
                    <a:pt x="47" y="57"/>
                  </a:cubicBezTo>
                  <a:lnTo>
                    <a:pt x="45" y="54"/>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3" name="Freeform 2710"/>
            <p:cNvSpPr/>
            <p:nvPr/>
          </p:nvSpPr>
          <p:spPr bwMode="auto">
            <a:xfrm>
              <a:off x="1779588" y="-403225"/>
              <a:ext cx="150813" cy="214313"/>
            </a:xfrm>
            <a:custGeom>
              <a:avLst/>
              <a:gdLst>
                <a:gd name="T0" fmla="*/ 38 w 40"/>
                <a:gd name="T1" fmla="*/ 47 h 57"/>
                <a:gd name="T2" fmla="*/ 32 w 40"/>
                <a:gd name="T3" fmla="*/ 47 h 57"/>
                <a:gd name="T4" fmla="*/ 29 w 40"/>
                <a:gd name="T5" fmla="*/ 33 h 57"/>
                <a:gd name="T6" fmla="*/ 32 w 40"/>
                <a:gd name="T7" fmla="*/ 29 h 57"/>
                <a:gd name="T8" fmla="*/ 24 w 40"/>
                <a:gd name="T9" fmla="*/ 10 h 57"/>
                <a:gd name="T10" fmla="*/ 16 w 40"/>
                <a:gd name="T11" fmla="*/ 2 h 57"/>
                <a:gd name="T12" fmla="*/ 12 w 40"/>
                <a:gd name="T13" fmla="*/ 8 h 57"/>
                <a:gd name="T14" fmla="*/ 11 w 40"/>
                <a:gd name="T15" fmla="*/ 21 h 57"/>
                <a:gd name="T16" fmla="*/ 5 w 40"/>
                <a:gd name="T17" fmla="*/ 34 h 57"/>
                <a:gd name="T18" fmla="*/ 8 w 40"/>
                <a:gd name="T19" fmla="*/ 46 h 57"/>
                <a:gd name="T20" fmla="*/ 26 w 40"/>
                <a:gd name="T21" fmla="*/ 57 h 57"/>
                <a:gd name="T22" fmla="*/ 40 w 40"/>
                <a:gd name="T23" fmla="*/ 50 h 57"/>
                <a:gd name="T24" fmla="*/ 38 w 40"/>
                <a:gd name="T25" fmla="*/ 4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57">
                  <a:moveTo>
                    <a:pt x="38" y="47"/>
                  </a:moveTo>
                  <a:cubicBezTo>
                    <a:pt x="32" y="47"/>
                    <a:pt x="32" y="47"/>
                    <a:pt x="32" y="47"/>
                  </a:cubicBezTo>
                  <a:cubicBezTo>
                    <a:pt x="24" y="47"/>
                    <a:pt x="24" y="39"/>
                    <a:pt x="29" y="33"/>
                  </a:cubicBezTo>
                  <a:cubicBezTo>
                    <a:pt x="29" y="33"/>
                    <a:pt x="31" y="30"/>
                    <a:pt x="32" y="29"/>
                  </a:cubicBezTo>
                  <a:cubicBezTo>
                    <a:pt x="33" y="28"/>
                    <a:pt x="20" y="24"/>
                    <a:pt x="24" y="10"/>
                  </a:cubicBezTo>
                  <a:cubicBezTo>
                    <a:pt x="25" y="5"/>
                    <a:pt x="21" y="13"/>
                    <a:pt x="16" y="2"/>
                  </a:cubicBezTo>
                  <a:cubicBezTo>
                    <a:pt x="16" y="0"/>
                    <a:pt x="15" y="5"/>
                    <a:pt x="12" y="8"/>
                  </a:cubicBezTo>
                  <a:cubicBezTo>
                    <a:pt x="4" y="17"/>
                    <a:pt x="8" y="9"/>
                    <a:pt x="11" y="21"/>
                  </a:cubicBezTo>
                  <a:cubicBezTo>
                    <a:pt x="12" y="28"/>
                    <a:pt x="0" y="30"/>
                    <a:pt x="5" y="34"/>
                  </a:cubicBezTo>
                  <a:cubicBezTo>
                    <a:pt x="8" y="37"/>
                    <a:pt x="8" y="42"/>
                    <a:pt x="8" y="46"/>
                  </a:cubicBezTo>
                  <a:cubicBezTo>
                    <a:pt x="26" y="57"/>
                    <a:pt x="26" y="57"/>
                    <a:pt x="26" y="57"/>
                  </a:cubicBezTo>
                  <a:cubicBezTo>
                    <a:pt x="40" y="50"/>
                    <a:pt x="40" y="50"/>
                    <a:pt x="40" y="50"/>
                  </a:cubicBezTo>
                  <a:lnTo>
                    <a:pt x="38" y="47"/>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4" name="Freeform 2711"/>
            <p:cNvSpPr/>
            <p:nvPr/>
          </p:nvSpPr>
          <p:spPr bwMode="auto">
            <a:xfrm>
              <a:off x="1847851" y="-274638"/>
              <a:ext cx="153988" cy="112713"/>
            </a:xfrm>
            <a:custGeom>
              <a:avLst/>
              <a:gdLst>
                <a:gd name="T0" fmla="*/ 18 w 41"/>
                <a:gd name="T1" fmla="*/ 30 h 30"/>
                <a:gd name="T2" fmla="*/ 26 w 41"/>
                <a:gd name="T3" fmla="*/ 26 h 30"/>
                <a:gd name="T4" fmla="*/ 34 w 41"/>
                <a:gd name="T5" fmla="*/ 10 h 30"/>
                <a:gd name="T6" fmla="*/ 34 w 41"/>
                <a:gd name="T7" fmla="*/ 2 h 30"/>
                <a:gd name="T8" fmla="*/ 24 w 41"/>
                <a:gd name="T9" fmla="*/ 0 h 30"/>
                <a:gd name="T10" fmla="*/ 12 w 41"/>
                <a:gd name="T11" fmla="*/ 5 h 30"/>
                <a:gd name="T12" fmla="*/ 6 w 41"/>
                <a:gd name="T13" fmla="*/ 12 h 30"/>
                <a:gd name="T14" fmla="*/ 1 w 41"/>
                <a:gd name="T15" fmla="*/ 19 h 30"/>
                <a:gd name="T16" fmla="*/ 1 w 41"/>
                <a:gd name="T17" fmla="*/ 23 h 30"/>
                <a:gd name="T18" fmla="*/ 18 w 41"/>
                <a:gd name="T19"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30">
                  <a:moveTo>
                    <a:pt x="18" y="30"/>
                  </a:moveTo>
                  <a:cubicBezTo>
                    <a:pt x="26" y="26"/>
                    <a:pt x="26" y="26"/>
                    <a:pt x="26" y="26"/>
                  </a:cubicBezTo>
                  <a:cubicBezTo>
                    <a:pt x="26" y="5"/>
                    <a:pt x="40" y="18"/>
                    <a:pt x="34" y="10"/>
                  </a:cubicBezTo>
                  <a:cubicBezTo>
                    <a:pt x="31" y="5"/>
                    <a:pt x="41" y="1"/>
                    <a:pt x="34" y="2"/>
                  </a:cubicBezTo>
                  <a:cubicBezTo>
                    <a:pt x="32" y="3"/>
                    <a:pt x="25" y="3"/>
                    <a:pt x="24" y="0"/>
                  </a:cubicBezTo>
                  <a:cubicBezTo>
                    <a:pt x="23" y="2"/>
                    <a:pt x="21" y="7"/>
                    <a:pt x="12" y="5"/>
                  </a:cubicBezTo>
                  <a:cubicBezTo>
                    <a:pt x="8" y="4"/>
                    <a:pt x="13" y="6"/>
                    <a:pt x="6" y="12"/>
                  </a:cubicBezTo>
                  <a:cubicBezTo>
                    <a:pt x="1" y="17"/>
                    <a:pt x="0" y="10"/>
                    <a:pt x="1" y="19"/>
                  </a:cubicBezTo>
                  <a:cubicBezTo>
                    <a:pt x="1" y="20"/>
                    <a:pt x="1" y="23"/>
                    <a:pt x="1" y="23"/>
                  </a:cubicBezTo>
                  <a:lnTo>
                    <a:pt x="18" y="3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5" name="Freeform 2712"/>
            <p:cNvSpPr/>
            <p:nvPr/>
          </p:nvSpPr>
          <p:spPr bwMode="auto">
            <a:xfrm>
              <a:off x="1862138" y="-255588"/>
              <a:ext cx="112713" cy="77788"/>
            </a:xfrm>
            <a:custGeom>
              <a:avLst/>
              <a:gdLst>
                <a:gd name="T0" fmla="*/ 12 w 30"/>
                <a:gd name="T1" fmla="*/ 21 h 21"/>
                <a:gd name="T2" fmla="*/ 18 w 30"/>
                <a:gd name="T3" fmla="*/ 18 h 21"/>
                <a:gd name="T4" fmla="*/ 25 w 30"/>
                <a:gd name="T5" fmla="*/ 7 h 21"/>
                <a:gd name="T6" fmla="*/ 25 w 30"/>
                <a:gd name="T7" fmla="*/ 1 h 21"/>
                <a:gd name="T8" fmla="*/ 18 w 30"/>
                <a:gd name="T9" fmla="*/ 0 h 21"/>
                <a:gd name="T10" fmla="*/ 9 w 30"/>
                <a:gd name="T11" fmla="*/ 4 h 21"/>
                <a:gd name="T12" fmla="*/ 4 w 30"/>
                <a:gd name="T13" fmla="*/ 9 h 21"/>
                <a:gd name="T14" fmla="*/ 0 w 30"/>
                <a:gd name="T15" fmla="*/ 14 h 21"/>
                <a:gd name="T16" fmla="*/ 0 w 30"/>
                <a:gd name="T17" fmla="*/ 17 h 21"/>
                <a:gd name="T18" fmla="*/ 12 w 30"/>
                <a:gd name="T1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12" y="21"/>
                  </a:moveTo>
                  <a:cubicBezTo>
                    <a:pt x="18" y="18"/>
                    <a:pt x="18" y="18"/>
                    <a:pt x="18" y="18"/>
                  </a:cubicBezTo>
                  <a:cubicBezTo>
                    <a:pt x="18" y="3"/>
                    <a:pt x="28" y="12"/>
                    <a:pt x="25" y="7"/>
                  </a:cubicBezTo>
                  <a:cubicBezTo>
                    <a:pt x="22" y="3"/>
                    <a:pt x="30" y="0"/>
                    <a:pt x="25" y="1"/>
                  </a:cubicBezTo>
                  <a:cubicBezTo>
                    <a:pt x="23" y="2"/>
                    <a:pt x="18" y="2"/>
                    <a:pt x="18" y="0"/>
                  </a:cubicBezTo>
                  <a:cubicBezTo>
                    <a:pt x="16" y="1"/>
                    <a:pt x="15" y="5"/>
                    <a:pt x="9" y="4"/>
                  </a:cubicBezTo>
                  <a:cubicBezTo>
                    <a:pt x="5" y="3"/>
                    <a:pt x="9" y="4"/>
                    <a:pt x="4" y="9"/>
                  </a:cubicBezTo>
                  <a:cubicBezTo>
                    <a:pt x="0" y="12"/>
                    <a:pt x="0" y="8"/>
                    <a:pt x="0" y="14"/>
                  </a:cubicBezTo>
                  <a:cubicBezTo>
                    <a:pt x="0" y="14"/>
                    <a:pt x="0" y="17"/>
                    <a:pt x="0" y="17"/>
                  </a:cubicBezTo>
                  <a:lnTo>
                    <a:pt x="12" y="21"/>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6" name="Freeform 2713"/>
            <p:cNvSpPr/>
            <p:nvPr/>
          </p:nvSpPr>
          <p:spPr bwMode="auto">
            <a:xfrm>
              <a:off x="1554163" y="-188913"/>
              <a:ext cx="177800" cy="120650"/>
            </a:xfrm>
            <a:custGeom>
              <a:avLst/>
              <a:gdLst>
                <a:gd name="T0" fmla="*/ 39 w 47"/>
                <a:gd name="T1" fmla="*/ 32 h 32"/>
                <a:gd name="T2" fmla="*/ 47 w 47"/>
                <a:gd name="T3" fmla="*/ 14 h 32"/>
                <a:gd name="T4" fmla="*/ 31 w 47"/>
                <a:gd name="T5" fmla="*/ 3 h 32"/>
                <a:gd name="T6" fmla="*/ 23 w 47"/>
                <a:gd name="T7" fmla="*/ 5 h 32"/>
                <a:gd name="T8" fmla="*/ 12 w 47"/>
                <a:gd name="T9" fmla="*/ 1 h 32"/>
                <a:gd name="T10" fmla="*/ 0 w 47"/>
                <a:gd name="T11" fmla="*/ 6 h 32"/>
                <a:gd name="T12" fmla="*/ 6 w 47"/>
                <a:gd name="T13" fmla="*/ 20 h 32"/>
                <a:gd name="T14" fmla="*/ 20 w 47"/>
                <a:gd name="T15" fmla="*/ 29 h 32"/>
                <a:gd name="T16" fmla="*/ 30 w 47"/>
                <a:gd name="T17" fmla="*/ 29 h 32"/>
                <a:gd name="T18" fmla="*/ 39 w 47"/>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32">
                  <a:moveTo>
                    <a:pt x="39" y="32"/>
                  </a:moveTo>
                  <a:cubicBezTo>
                    <a:pt x="47" y="14"/>
                    <a:pt x="47" y="14"/>
                    <a:pt x="47" y="14"/>
                  </a:cubicBezTo>
                  <a:cubicBezTo>
                    <a:pt x="40" y="15"/>
                    <a:pt x="34" y="9"/>
                    <a:pt x="31" y="3"/>
                  </a:cubicBezTo>
                  <a:cubicBezTo>
                    <a:pt x="29" y="0"/>
                    <a:pt x="32" y="1"/>
                    <a:pt x="23" y="5"/>
                  </a:cubicBezTo>
                  <a:cubicBezTo>
                    <a:pt x="19" y="7"/>
                    <a:pt x="12" y="3"/>
                    <a:pt x="12" y="1"/>
                  </a:cubicBezTo>
                  <a:cubicBezTo>
                    <a:pt x="8" y="9"/>
                    <a:pt x="0" y="6"/>
                    <a:pt x="0" y="6"/>
                  </a:cubicBezTo>
                  <a:cubicBezTo>
                    <a:pt x="7" y="10"/>
                    <a:pt x="6" y="21"/>
                    <a:pt x="6" y="20"/>
                  </a:cubicBezTo>
                  <a:cubicBezTo>
                    <a:pt x="12" y="13"/>
                    <a:pt x="19" y="23"/>
                    <a:pt x="20" y="29"/>
                  </a:cubicBezTo>
                  <a:cubicBezTo>
                    <a:pt x="20" y="29"/>
                    <a:pt x="29" y="29"/>
                    <a:pt x="30" y="29"/>
                  </a:cubicBezTo>
                  <a:cubicBezTo>
                    <a:pt x="34" y="30"/>
                    <a:pt x="35" y="31"/>
                    <a:pt x="39" y="32"/>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7" name="Freeform 2714"/>
            <p:cNvSpPr/>
            <p:nvPr/>
          </p:nvSpPr>
          <p:spPr bwMode="auto">
            <a:xfrm>
              <a:off x="1573213" y="-177800"/>
              <a:ext cx="142875" cy="98425"/>
            </a:xfrm>
            <a:custGeom>
              <a:avLst/>
              <a:gdLst>
                <a:gd name="T0" fmla="*/ 31 w 38"/>
                <a:gd name="T1" fmla="*/ 26 h 26"/>
                <a:gd name="T2" fmla="*/ 38 w 38"/>
                <a:gd name="T3" fmla="*/ 11 h 26"/>
                <a:gd name="T4" fmla="*/ 25 w 38"/>
                <a:gd name="T5" fmla="*/ 3 h 26"/>
                <a:gd name="T6" fmla="*/ 18 w 38"/>
                <a:gd name="T7" fmla="*/ 4 h 26"/>
                <a:gd name="T8" fmla="*/ 7 w 38"/>
                <a:gd name="T9" fmla="*/ 1 h 26"/>
                <a:gd name="T10" fmla="*/ 0 w 38"/>
                <a:gd name="T11" fmla="*/ 5 h 26"/>
                <a:gd name="T12" fmla="*/ 2 w 38"/>
                <a:gd name="T13" fmla="*/ 15 h 26"/>
                <a:gd name="T14" fmla="*/ 16 w 38"/>
                <a:gd name="T15" fmla="*/ 24 h 26"/>
                <a:gd name="T16" fmla="*/ 24 w 38"/>
                <a:gd name="T17" fmla="*/ 23 h 26"/>
                <a:gd name="T18" fmla="*/ 31 w 38"/>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26">
                  <a:moveTo>
                    <a:pt x="31" y="26"/>
                  </a:moveTo>
                  <a:cubicBezTo>
                    <a:pt x="38" y="11"/>
                    <a:pt x="38" y="11"/>
                    <a:pt x="38" y="11"/>
                  </a:cubicBezTo>
                  <a:cubicBezTo>
                    <a:pt x="32" y="13"/>
                    <a:pt x="27" y="7"/>
                    <a:pt x="25" y="3"/>
                  </a:cubicBezTo>
                  <a:cubicBezTo>
                    <a:pt x="23" y="0"/>
                    <a:pt x="25" y="1"/>
                    <a:pt x="18" y="4"/>
                  </a:cubicBezTo>
                  <a:cubicBezTo>
                    <a:pt x="15" y="6"/>
                    <a:pt x="6" y="3"/>
                    <a:pt x="7" y="1"/>
                  </a:cubicBezTo>
                  <a:cubicBezTo>
                    <a:pt x="4" y="8"/>
                    <a:pt x="0" y="5"/>
                    <a:pt x="0" y="5"/>
                  </a:cubicBezTo>
                  <a:cubicBezTo>
                    <a:pt x="5" y="9"/>
                    <a:pt x="2" y="15"/>
                    <a:pt x="2" y="15"/>
                  </a:cubicBezTo>
                  <a:cubicBezTo>
                    <a:pt x="7" y="9"/>
                    <a:pt x="15" y="19"/>
                    <a:pt x="16" y="24"/>
                  </a:cubicBezTo>
                  <a:cubicBezTo>
                    <a:pt x="16" y="24"/>
                    <a:pt x="23" y="23"/>
                    <a:pt x="24" y="23"/>
                  </a:cubicBezTo>
                  <a:cubicBezTo>
                    <a:pt x="27" y="24"/>
                    <a:pt x="28" y="25"/>
                    <a:pt x="31" y="26"/>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8" name="Freeform 2715"/>
            <p:cNvSpPr/>
            <p:nvPr/>
          </p:nvSpPr>
          <p:spPr bwMode="auto">
            <a:xfrm>
              <a:off x="1611313" y="-79375"/>
              <a:ext cx="123825" cy="206375"/>
            </a:xfrm>
            <a:custGeom>
              <a:avLst/>
              <a:gdLst>
                <a:gd name="T0" fmla="*/ 4 w 33"/>
                <a:gd name="T1" fmla="*/ 4 h 55"/>
                <a:gd name="T2" fmla="*/ 10 w 33"/>
                <a:gd name="T3" fmla="*/ 7 h 55"/>
                <a:gd name="T4" fmla="*/ 8 w 33"/>
                <a:gd name="T5" fmla="*/ 21 h 55"/>
                <a:gd name="T6" fmla="*/ 3 w 33"/>
                <a:gd name="T7" fmla="*/ 23 h 55"/>
                <a:gd name="T8" fmla="*/ 3 w 33"/>
                <a:gd name="T9" fmla="*/ 41 h 55"/>
                <a:gd name="T10" fmla="*/ 7 w 33"/>
                <a:gd name="T11" fmla="*/ 54 h 55"/>
                <a:gd name="T12" fmla="*/ 14 w 33"/>
                <a:gd name="T13" fmla="*/ 48 h 55"/>
                <a:gd name="T14" fmla="*/ 21 w 33"/>
                <a:gd name="T15" fmla="*/ 39 h 55"/>
                <a:gd name="T16" fmla="*/ 30 w 33"/>
                <a:gd name="T17" fmla="*/ 29 h 55"/>
                <a:gd name="T18" fmla="*/ 32 w 33"/>
                <a:gd name="T19" fmla="*/ 17 h 55"/>
                <a:gd name="T20" fmla="*/ 20 w 33"/>
                <a:gd name="T21" fmla="*/ 0 h 55"/>
                <a:gd name="T22" fmla="*/ 4 w 33"/>
                <a:gd name="T23" fmla="*/ 1 h 55"/>
                <a:gd name="T24" fmla="*/ 4 w 33"/>
                <a:gd name="T25" fmla="*/ 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5">
                  <a:moveTo>
                    <a:pt x="4" y="4"/>
                  </a:moveTo>
                  <a:cubicBezTo>
                    <a:pt x="10" y="7"/>
                    <a:pt x="10" y="7"/>
                    <a:pt x="10" y="7"/>
                  </a:cubicBezTo>
                  <a:cubicBezTo>
                    <a:pt x="18" y="10"/>
                    <a:pt x="14" y="17"/>
                    <a:pt x="8" y="21"/>
                  </a:cubicBezTo>
                  <a:cubicBezTo>
                    <a:pt x="7" y="21"/>
                    <a:pt x="4" y="23"/>
                    <a:pt x="3" y="23"/>
                  </a:cubicBezTo>
                  <a:cubicBezTo>
                    <a:pt x="2" y="24"/>
                    <a:pt x="11" y="30"/>
                    <a:pt x="3" y="41"/>
                  </a:cubicBezTo>
                  <a:cubicBezTo>
                    <a:pt x="0" y="45"/>
                    <a:pt x="8" y="41"/>
                    <a:pt x="7" y="54"/>
                  </a:cubicBezTo>
                  <a:cubicBezTo>
                    <a:pt x="7" y="55"/>
                    <a:pt x="11" y="50"/>
                    <a:pt x="14" y="48"/>
                  </a:cubicBezTo>
                  <a:cubicBezTo>
                    <a:pt x="26" y="43"/>
                    <a:pt x="19" y="51"/>
                    <a:pt x="21" y="39"/>
                  </a:cubicBezTo>
                  <a:cubicBezTo>
                    <a:pt x="23" y="32"/>
                    <a:pt x="33" y="35"/>
                    <a:pt x="30" y="29"/>
                  </a:cubicBezTo>
                  <a:cubicBezTo>
                    <a:pt x="28" y="25"/>
                    <a:pt x="31" y="21"/>
                    <a:pt x="32" y="17"/>
                  </a:cubicBezTo>
                  <a:cubicBezTo>
                    <a:pt x="20" y="0"/>
                    <a:pt x="20" y="0"/>
                    <a:pt x="20" y="0"/>
                  </a:cubicBezTo>
                  <a:cubicBezTo>
                    <a:pt x="4" y="1"/>
                    <a:pt x="4" y="1"/>
                    <a:pt x="4" y="1"/>
                  </a:cubicBezTo>
                  <a:lnTo>
                    <a:pt x="4" y="4"/>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9" name="Freeform 2716"/>
            <p:cNvSpPr/>
            <p:nvPr/>
          </p:nvSpPr>
          <p:spPr bwMode="auto">
            <a:xfrm>
              <a:off x="1619251" y="-65088"/>
              <a:ext cx="104775" cy="179388"/>
            </a:xfrm>
            <a:custGeom>
              <a:avLst/>
              <a:gdLst>
                <a:gd name="T0" fmla="*/ 4 w 28"/>
                <a:gd name="T1" fmla="*/ 3 h 48"/>
                <a:gd name="T2" fmla="*/ 9 w 28"/>
                <a:gd name="T3" fmla="*/ 6 h 48"/>
                <a:gd name="T4" fmla="*/ 7 w 28"/>
                <a:gd name="T5" fmla="*/ 17 h 48"/>
                <a:gd name="T6" fmla="*/ 3 w 28"/>
                <a:gd name="T7" fmla="*/ 19 h 48"/>
                <a:gd name="T8" fmla="*/ 3 w 28"/>
                <a:gd name="T9" fmla="*/ 38 h 48"/>
                <a:gd name="T10" fmla="*/ 6 w 28"/>
                <a:gd name="T11" fmla="*/ 47 h 48"/>
                <a:gd name="T12" fmla="*/ 12 w 28"/>
                <a:gd name="T13" fmla="*/ 43 h 48"/>
                <a:gd name="T14" fmla="*/ 17 w 28"/>
                <a:gd name="T15" fmla="*/ 33 h 48"/>
                <a:gd name="T16" fmla="*/ 26 w 28"/>
                <a:gd name="T17" fmla="*/ 25 h 48"/>
                <a:gd name="T18" fmla="*/ 28 w 28"/>
                <a:gd name="T19" fmla="*/ 15 h 48"/>
                <a:gd name="T20" fmla="*/ 17 w 28"/>
                <a:gd name="T21" fmla="*/ 0 h 48"/>
                <a:gd name="T22" fmla="*/ 4 w 28"/>
                <a:gd name="T23" fmla="*/ 1 h 48"/>
                <a:gd name="T24" fmla="*/ 4 w 28"/>
                <a:gd name="T25" fmla="*/ 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48">
                  <a:moveTo>
                    <a:pt x="4" y="3"/>
                  </a:moveTo>
                  <a:cubicBezTo>
                    <a:pt x="9" y="6"/>
                    <a:pt x="9" y="6"/>
                    <a:pt x="9" y="6"/>
                  </a:cubicBezTo>
                  <a:cubicBezTo>
                    <a:pt x="16" y="8"/>
                    <a:pt x="12" y="14"/>
                    <a:pt x="7" y="17"/>
                  </a:cubicBezTo>
                  <a:cubicBezTo>
                    <a:pt x="6" y="18"/>
                    <a:pt x="4" y="19"/>
                    <a:pt x="3" y="19"/>
                  </a:cubicBezTo>
                  <a:cubicBezTo>
                    <a:pt x="2" y="21"/>
                    <a:pt x="10" y="28"/>
                    <a:pt x="3" y="38"/>
                  </a:cubicBezTo>
                  <a:cubicBezTo>
                    <a:pt x="0" y="41"/>
                    <a:pt x="7" y="36"/>
                    <a:pt x="6" y="47"/>
                  </a:cubicBezTo>
                  <a:cubicBezTo>
                    <a:pt x="6" y="48"/>
                    <a:pt x="8" y="45"/>
                    <a:pt x="12" y="43"/>
                  </a:cubicBezTo>
                  <a:cubicBezTo>
                    <a:pt x="21" y="39"/>
                    <a:pt x="15" y="44"/>
                    <a:pt x="17" y="33"/>
                  </a:cubicBezTo>
                  <a:cubicBezTo>
                    <a:pt x="18" y="27"/>
                    <a:pt x="28" y="30"/>
                    <a:pt x="26" y="25"/>
                  </a:cubicBezTo>
                  <a:cubicBezTo>
                    <a:pt x="25" y="21"/>
                    <a:pt x="26" y="18"/>
                    <a:pt x="28" y="15"/>
                  </a:cubicBezTo>
                  <a:cubicBezTo>
                    <a:pt x="17" y="0"/>
                    <a:pt x="17" y="0"/>
                    <a:pt x="17" y="0"/>
                  </a:cubicBezTo>
                  <a:cubicBezTo>
                    <a:pt x="4" y="1"/>
                    <a:pt x="4" y="1"/>
                    <a:pt x="4" y="1"/>
                  </a:cubicBezTo>
                  <a:lnTo>
                    <a:pt x="4" y="3"/>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0" name="Freeform 2717"/>
            <p:cNvSpPr/>
            <p:nvPr/>
          </p:nvSpPr>
          <p:spPr bwMode="auto">
            <a:xfrm>
              <a:off x="1558926" y="-98425"/>
              <a:ext cx="146050" cy="88900"/>
            </a:xfrm>
            <a:custGeom>
              <a:avLst/>
              <a:gdLst>
                <a:gd name="T0" fmla="*/ 28 w 39"/>
                <a:gd name="T1" fmla="*/ 0 h 24"/>
                <a:gd name="T2" fmla="*/ 20 w 39"/>
                <a:gd name="T3" fmla="*/ 0 h 24"/>
                <a:gd name="T4" fmla="*/ 8 w 39"/>
                <a:gd name="T5" fmla="*/ 10 h 24"/>
                <a:gd name="T6" fmla="*/ 5 w 39"/>
                <a:gd name="T7" fmla="*/ 16 h 24"/>
                <a:gd name="T8" fmla="*/ 12 w 39"/>
                <a:gd name="T9" fmla="*/ 21 h 24"/>
                <a:gd name="T10" fmla="*/ 24 w 39"/>
                <a:gd name="T11" fmla="*/ 21 h 24"/>
                <a:gd name="T12" fmla="*/ 31 w 39"/>
                <a:gd name="T13" fmla="*/ 18 h 24"/>
                <a:gd name="T14" fmla="*/ 37 w 39"/>
                <a:gd name="T15" fmla="*/ 14 h 24"/>
                <a:gd name="T16" fmla="*/ 39 w 39"/>
                <a:gd name="T17" fmla="*/ 11 h 24"/>
                <a:gd name="T18" fmla="*/ 28 w 39"/>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24">
                  <a:moveTo>
                    <a:pt x="28" y="0"/>
                  </a:moveTo>
                  <a:cubicBezTo>
                    <a:pt x="20" y="0"/>
                    <a:pt x="20" y="0"/>
                    <a:pt x="20" y="0"/>
                  </a:cubicBezTo>
                  <a:cubicBezTo>
                    <a:pt x="13" y="17"/>
                    <a:pt x="6" y="2"/>
                    <a:pt x="8" y="10"/>
                  </a:cubicBezTo>
                  <a:cubicBezTo>
                    <a:pt x="9" y="15"/>
                    <a:pt x="0" y="15"/>
                    <a:pt x="5" y="16"/>
                  </a:cubicBezTo>
                  <a:cubicBezTo>
                    <a:pt x="7" y="16"/>
                    <a:pt x="13" y="19"/>
                    <a:pt x="12" y="21"/>
                  </a:cubicBezTo>
                  <a:cubicBezTo>
                    <a:pt x="14" y="21"/>
                    <a:pt x="17" y="17"/>
                    <a:pt x="24" y="21"/>
                  </a:cubicBezTo>
                  <a:cubicBezTo>
                    <a:pt x="27" y="24"/>
                    <a:pt x="23" y="21"/>
                    <a:pt x="31" y="18"/>
                  </a:cubicBezTo>
                  <a:cubicBezTo>
                    <a:pt x="37" y="16"/>
                    <a:pt x="35" y="22"/>
                    <a:pt x="37" y="14"/>
                  </a:cubicBezTo>
                  <a:cubicBezTo>
                    <a:pt x="37" y="13"/>
                    <a:pt x="39" y="11"/>
                    <a:pt x="39" y="11"/>
                  </a:cubicBezTo>
                  <a:lnTo>
                    <a:pt x="28" y="0"/>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1" name="Freeform 2718"/>
            <p:cNvSpPr/>
            <p:nvPr/>
          </p:nvSpPr>
          <p:spPr bwMode="auto">
            <a:xfrm>
              <a:off x="1584326" y="-84138"/>
              <a:ext cx="109538" cy="60325"/>
            </a:xfrm>
            <a:custGeom>
              <a:avLst/>
              <a:gdLst>
                <a:gd name="T0" fmla="*/ 21 w 29"/>
                <a:gd name="T1" fmla="*/ 0 h 16"/>
                <a:gd name="T2" fmla="*/ 15 w 29"/>
                <a:gd name="T3" fmla="*/ 0 h 16"/>
                <a:gd name="T4" fmla="*/ 6 w 29"/>
                <a:gd name="T5" fmla="*/ 7 h 16"/>
                <a:gd name="T6" fmla="*/ 4 w 29"/>
                <a:gd name="T7" fmla="*/ 11 h 16"/>
                <a:gd name="T8" fmla="*/ 9 w 29"/>
                <a:gd name="T9" fmla="*/ 14 h 16"/>
                <a:gd name="T10" fmla="*/ 18 w 29"/>
                <a:gd name="T11" fmla="*/ 14 h 16"/>
                <a:gd name="T12" fmla="*/ 23 w 29"/>
                <a:gd name="T13" fmla="*/ 12 h 16"/>
                <a:gd name="T14" fmla="*/ 28 w 29"/>
                <a:gd name="T15" fmla="*/ 9 h 16"/>
                <a:gd name="T16" fmla="*/ 29 w 29"/>
                <a:gd name="T17" fmla="*/ 7 h 16"/>
                <a:gd name="T18" fmla="*/ 21 w 29"/>
                <a:gd name="T1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6">
                  <a:moveTo>
                    <a:pt x="21" y="0"/>
                  </a:moveTo>
                  <a:cubicBezTo>
                    <a:pt x="15" y="0"/>
                    <a:pt x="15" y="0"/>
                    <a:pt x="15" y="0"/>
                  </a:cubicBezTo>
                  <a:cubicBezTo>
                    <a:pt x="10" y="11"/>
                    <a:pt x="5" y="1"/>
                    <a:pt x="6" y="7"/>
                  </a:cubicBezTo>
                  <a:cubicBezTo>
                    <a:pt x="7" y="10"/>
                    <a:pt x="0" y="10"/>
                    <a:pt x="4" y="11"/>
                  </a:cubicBezTo>
                  <a:cubicBezTo>
                    <a:pt x="6" y="11"/>
                    <a:pt x="9" y="13"/>
                    <a:pt x="9" y="14"/>
                  </a:cubicBezTo>
                  <a:cubicBezTo>
                    <a:pt x="11" y="14"/>
                    <a:pt x="13" y="11"/>
                    <a:pt x="18" y="14"/>
                  </a:cubicBezTo>
                  <a:cubicBezTo>
                    <a:pt x="20" y="16"/>
                    <a:pt x="18" y="14"/>
                    <a:pt x="23" y="12"/>
                  </a:cubicBezTo>
                  <a:cubicBezTo>
                    <a:pt x="27" y="11"/>
                    <a:pt x="26" y="14"/>
                    <a:pt x="28" y="9"/>
                  </a:cubicBezTo>
                  <a:cubicBezTo>
                    <a:pt x="28" y="9"/>
                    <a:pt x="29" y="7"/>
                    <a:pt x="29" y="7"/>
                  </a:cubicBezTo>
                  <a:lnTo>
                    <a:pt x="21" y="0"/>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2" name="Freeform 2719"/>
            <p:cNvSpPr/>
            <p:nvPr/>
          </p:nvSpPr>
          <p:spPr bwMode="auto">
            <a:xfrm>
              <a:off x="1512888" y="31750"/>
              <a:ext cx="200025" cy="158750"/>
            </a:xfrm>
            <a:custGeom>
              <a:avLst/>
              <a:gdLst>
                <a:gd name="T0" fmla="*/ 53 w 53"/>
                <a:gd name="T1" fmla="*/ 21 h 42"/>
                <a:gd name="T2" fmla="*/ 43 w 53"/>
                <a:gd name="T3" fmla="*/ 0 h 42"/>
                <a:gd name="T4" fmla="*/ 21 w 53"/>
                <a:gd name="T5" fmla="*/ 7 h 42"/>
                <a:gd name="T6" fmla="*/ 17 w 53"/>
                <a:gd name="T7" fmla="*/ 15 h 42"/>
                <a:gd name="T8" fmla="*/ 4 w 53"/>
                <a:gd name="T9" fmla="*/ 22 h 42"/>
                <a:gd name="T10" fmla="*/ 1 w 53"/>
                <a:gd name="T11" fmla="*/ 37 h 42"/>
                <a:gd name="T12" fmla="*/ 18 w 53"/>
                <a:gd name="T13" fmla="*/ 42 h 42"/>
                <a:gd name="T14" fmla="*/ 37 w 53"/>
                <a:gd name="T15" fmla="*/ 36 h 42"/>
                <a:gd name="T16" fmla="*/ 44 w 53"/>
                <a:gd name="T17" fmla="*/ 27 h 42"/>
                <a:gd name="T18" fmla="*/ 53 w 53"/>
                <a:gd name="T19" fmla="*/ 2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42">
                  <a:moveTo>
                    <a:pt x="53" y="21"/>
                  </a:moveTo>
                  <a:cubicBezTo>
                    <a:pt x="43" y="0"/>
                    <a:pt x="43" y="0"/>
                    <a:pt x="43" y="0"/>
                  </a:cubicBezTo>
                  <a:cubicBezTo>
                    <a:pt x="39" y="8"/>
                    <a:pt x="29" y="8"/>
                    <a:pt x="21" y="7"/>
                  </a:cubicBezTo>
                  <a:cubicBezTo>
                    <a:pt x="17" y="6"/>
                    <a:pt x="20" y="4"/>
                    <a:pt x="17" y="15"/>
                  </a:cubicBezTo>
                  <a:cubicBezTo>
                    <a:pt x="15" y="20"/>
                    <a:pt x="6" y="24"/>
                    <a:pt x="4" y="22"/>
                  </a:cubicBezTo>
                  <a:cubicBezTo>
                    <a:pt x="9" y="31"/>
                    <a:pt x="0" y="37"/>
                    <a:pt x="1" y="37"/>
                  </a:cubicBezTo>
                  <a:cubicBezTo>
                    <a:pt x="10" y="34"/>
                    <a:pt x="19" y="42"/>
                    <a:pt x="18" y="42"/>
                  </a:cubicBezTo>
                  <a:cubicBezTo>
                    <a:pt x="16" y="31"/>
                    <a:pt x="30" y="33"/>
                    <a:pt x="37" y="36"/>
                  </a:cubicBezTo>
                  <a:cubicBezTo>
                    <a:pt x="37" y="36"/>
                    <a:pt x="43" y="27"/>
                    <a:pt x="44" y="27"/>
                  </a:cubicBezTo>
                  <a:cubicBezTo>
                    <a:pt x="47" y="24"/>
                    <a:pt x="50" y="23"/>
                    <a:pt x="53" y="21"/>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3" name="Freeform 2720"/>
            <p:cNvSpPr/>
            <p:nvPr/>
          </p:nvSpPr>
          <p:spPr bwMode="auto">
            <a:xfrm>
              <a:off x="1536701" y="47625"/>
              <a:ext cx="157163" cy="134938"/>
            </a:xfrm>
            <a:custGeom>
              <a:avLst/>
              <a:gdLst>
                <a:gd name="T0" fmla="*/ 42 w 42"/>
                <a:gd name="T1" fmla="*/ 17 h 36"/>
                <a:gd name="T2" fmla="*/ 34 w 42"/>
                <a:gd name="T3" fmla="*/ 0 h 36"/>
                <a:gd name="T4" fmla="*/ 17 w 42"/>
                <a:gd name="T5" fmla="*/ 6 h 36"/>
                <a:gd name="T6" fmla="*/ 13 w 42"/>
                <a:gd name="T7" fmla="*/ 12 h 36"/>
                <a:gd name="T8" fmla="*/ 2 w 42"/>
                <a:gd name="T9" fmla="*/ 21 h 36"/>
                <a:gd name="T10" fmla="*/ 0 w 42"/>
                <a:gd name="T11" fmla="*/ 30 h 36"/>
                <a:gd name="T12" fmla="*/ 10 w 42"/>
                <a:gd name="T13" fmla="*/ 35 h 36"/>
                <a:gd name="T14" fmla="*/ 29 w 42"/>
                <a:gd name="T15" fmla="*/ 29 h 36"/>
                <a:gd name="T16" fmla="*/ 35 w 42"/>
                <a:gd name="T17" fmla="*/ 22 h 36"/>
                <a:gd name="T18" fmla="*/ 42 w 42"/>
                <a:gd name="T19" fmla="*/ 1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36">
                  <a:moveTo>
                    <a:pt x="42" y="17"/>
                  </a:moveTo>
                  <a:cubicBezTo>
                    <a:pt x="34" y="0"/>
                    <a:pt x="34" y="0"/>
                    <a:pt x="34" y="0"/>
                  </a:cubicBezTo>
                  <a:cubicBezTo>
                    <a:pt x="31" y="7"/>
                    <a:pt x="23" y="7"/>
                    <a:pt x="17" y="6"/>
                  </a:cubicBezTo>
                  <a:cubicBezTo>
                    <a:pt x="13" y="5"/>
                    <a:pt x="16" y="4"/>
                    <a:pt x="13" y="12"/>
                  </a:cubicBezTo>
                  <a:cubicBezTo>
                    <a:pt x="12" y="17"/>
                    <a:pt x="3" y="23"/>
                    <a:pt x="2" y="21"/>
                  </a:cubicBezTo>
                  <a:cubicBezTo>
                    <a:pt x="6" y="28"/>
                    <a:pt x="0" y="30"/>
                    <a:pt x="0" y="30"/>
                  </a:cubicBezTo>
                  <a:cubicBezTo>
                    <a:pt x="7" y="28"/>
                    <a:pt x="10" y="36"/>
                    <a:pt x="10" y="35"/>
                  </a:cubicBezTo>
                  <a:cubicBezTo>
                    <a:pt x="9" y="27"/>
                    <a:pt x="24" y="27"/>
                    <a:pt x="29" y="29"/>
                  </a:cubicBezTo>
                  <a:cubicBezTo>
                    <a:pt x="29" y="29"/>
                    <a:pt x="34" y="22"/>
                    <a:pt x="35" y="22"/>
                  </a:cubicBezTo>
                  <a:cubicBezTo>
                    <a:pt x="38" y="20"/>
                    <a:pt x="39" y="19"/>
                    <a:pt x="42" y="17"/>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4" name="Freeform 2721"/>
            <p:cNvSpPr/>
            <p:nvPr/>
          </p:nvSpPr>
          <p:spPr bwMode="auto">
            <a:xfrm>
              <a:off x="1647826" y="119063"/>
              <a:ext cx="219075" cy="198438"/>
            </a:xfrm>
            <a:custGeom>
              <a:avLst/>
              <a:gdLst>
                <a:gd name="T0" fmla="*/ 4 w 58"/>
                <a:gd name="T1" fmla="*/ 17 h 53"/>
                <a:gd name="T2" fmla="*/ 10 w 58"/>
                <a:gd name="T3" fmla="*/ 14 h 53"/>
                <a:gd name="T4" fmla="*/ 21 w 58"/>
                <a:gd name="T5" fmla="*/ 26 h 53"/>
                <a:gd name="T6" fmla="*/ 20 w 58"/>
                <a:gd name="T7" fmla="*/ 32 h 53"/>
                <a:gd name="T8" fmla="*/ 37 w 58"/>
                <a:gd name="T9" fmla="*/ 46 h 53"/>
                <a:gd name="T10" fmla="*/ 51 w 58"/>
                <a:gd name="T11" fmla="*/ 52 h 53"/>
                <a:gd name="T12" fmla="*/ 52 w 58"/>
                <a:gd name="T13" fmla="*/ 41 h 53"/>
                <a:gd name="T14" fmla="*/ 48 w 58"/>
                <a:gd name="T15" fmla="*/ 28 h 53"/>
                <a:gd name="T16" fmla="*/ 46 w 58"/>
                <a:gd name="T17" fmla="*/ 12 h 53"/>
                <a:gd name="T18" fmla="*/ 37 w 58"/>
                <a:gd name="T19" fmla="*/ 1 h 53"/>
                <a:gd name="T20" fmla="*/ 12 w 58"/>
                <a:gd name="T21" fmla="*/ 0 h 53"/>
                <a:gd name="T22" fmla="*/ 0 w 58"/>
                <a:gd name="T23" fmla="*/ 14 h 53"/>
                <a:gd name="T24" fmla="*/ 4 w 58"/>
                <a:gd name="T25" fmla="*/ 1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8" h="53">
                  <a:moveTo>
                    <a:pt x="4" y="17"/>
                  </a:moveTo>
                  <a:cubicBezTo>
                    <a:pt x="10" y="14"/>
                    <a:pt x="10" y="14"/>
                    <a:pt x="10" y="14"/>
                  </a:cubicBezTo>
                  <a:cubicBezTo>
                    <a:pt x="19" y="9"/>
                    <a:pt x="23" y="18"/>
                    <a:pt x="21" y="26"/>
                  </a:cubicBezTo>
                  <a:cubicBezTo>
                    <a:pt x="21" y="27"/>
                    <a:pt x="21" y="31"/>
                    <a:pt x="20" y="32"/>
                  </a:cubicBezTo>
                  <a:cubicBezTo>
                    <a:pt x="20" y="34"/>
                    <a:pt x="33" y="30"/>
                    <a:pt x="37" y="46"/>
                  </a:cubicBezTo>
                  <a:cubicBezTo>
                    <a:pt x="38" y="52"/>
                    <a:pt x="40" y="42"/>
                    <a:pt x="51" y="52"/>
                  </a:cubicBezTo>
                  <a:cubicBezTo>
                    <a:pt x="52" y="53"/>
                    <a:pt x="50" y="45"/>
                    <a:pt x="52" y="41"/>
                  </a:cubicBezTo>
                  <a:cubicBezTo>
                    <a:pt x="55" y="26"/>
                    <a:pt x="58" y="39"/>
                    <a:pt x="48" y="28"/>
                  </a:cubicBezTo>
                  <a:cubicBezTo>
                    <a:pt x="43" y="21"/>
                    <a:pt x="53" y="14"/>
                    <a:pt x="46" y="12"/>
                  </a:cubicBezTo>
                  <a:cubicBezTo>
                    <a:pt x="41" y="11"/>
                    <a:pt x="39" y="6"/>
                    <a:pt x="37" y="1"/>
                  </a:cubicBezTo>
                  <a:cubicBezTo>
                    <a:pt x="12" y="0"/>
                    <a:pt x="12" y="0"/>
                    <a:pt x="12" y="0"/>
                  </a:cubicBezTo>
                  <a:cubicBezTo>
                    <a:pt x="0" y="14"/>
                    <a:pt x="0" y="14"/>
                    <a:pt x="0" y="14"/>
                  </a:cubicBezTo>
                  <a:lnTo>
                    <a:pt x="4" y="17"/>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5" name="Freeform 2722"/>
            <p:cNvSpPr/>
            <p:nvPr/>
          </p:nvSpPr>
          <p:spPr bwMode="auto">
            <a:xfrm>
              <a:off x="1666876" y="130175"/>
              <a:ext cx="180975" cy="173038"/>
            </a:xfrm>
            <a:custGeom>
              <a:avLst/>
              <a:gdLst>
                <a:gd name="T0" fmla="*/ 3 w 48"/>
                <a:gd name="T1" fmla="*/ 15 h 46"/>
                <a:gd name="T2" fmla="*/ 9 w 48"/>
                <a:gd name="T3" fmla="*/ 12 h 46"/>
                <a:gd name="T4" fmla="*/ 18 w 48"/>
                <a:gd name="T5" fmla="*/ 23 h 46"/>
                <a:gd name="T6" fmla="*/ 17 w 48"/>
                <a:gd name="T7" fmla="*/ 28 h 46"/>
                <a:gd name="T8" fmla="*/ 33 w 48"/>
                <a:gd name="T9" fmla="*/ 41 h 46"/>
                <a:gd name="T10" fmla="*/ 44 w 48"/>
                <a:gd name="T11" fmla="*/ 45 h 46"/>
                <a:gd name="T12" fmla="*/ 45 w 48"/>
                <a:gd name="T13" fmla="*/ 38 h 46"/>
                <a:gd name="T14" fmla="*/ 40 w 48"/>
                <a:gd name="T15" fmla="*/ 25 h 46"/>
                <a:gd name="T16" fmla="*/ 39 w 48"/>
                <a:gd name="T17" fmla="*/ 11 h 46"/>
                <a:gd name="T18" fmla="*/ 31 w 48"/>
                <a:gd name="T19" fmla="*/ 1 h 46"/>
                <a:gd name="T20" fmla="*/ 10 w 48"/>
                <a:gd name="T21" fmla="*/ 0 h 46"/>
                <a:gd name="T22" fmla="*/ 0 w 48"/>
                <a:gd name="T23" fmla="*/ 13 h 46"/>
                <a:gd name="T24" fmla="*/ 3 w 48"/>
                <a:gd name="T25" fmla="*/ 1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46">
                  <a:moveTo>
                    <a:pt x="3" y="15"/>
                  </a:moveTo>
                  <a:cubicBezTo>
                    <a:pt x="9" y="12"/>
                    <a:pt x="9" y="12"/>
                    <a:pt x="9" y="12"/>
                  </a:cubicBezTo>
                  <a:cubicBezTo>
                    <a:pt x="16" y="8"/>
                    <a:pt x="19" y="15"/>
                    <a:pt x="18" y="23"/>
                  </a:cubicBezTo>
                  <a:cubicBezTo>
                    <a:pt x="18" y="24"/>
                    <a:pt x="18" y="27"/>
                    <a:pt x="17" y="28"/>
                  </a:cubicBezTo>
                  <a:cubicBezTo>
                    <a:pt x="17" y="30"/>
                    <a:pt x="30" y="28"/>
                    <a:pt x="33" y="41"/>
                  </a:cubicBezTo>
                  <a:cubicBezTo>
                    <a:pt x="35" y="46"/>
                    <a:pt x="35" y="37"/>
                    <a:pt x="44" y="45"/>
                  </a:cubicBezTo>
                  <a:cubicBezTo>
                    <a:pt x="45" y="46"/>
                    <a:pt x="44" y="42"/>
                    <a:pt x="45" y="38"/>
                  </a:cubicBezTo>
                  <a:cubicBezTo>
                    <a:pt x="48" y="25"/>
                    <a:pt x="48" y="35"/>
                    <a:pt x="40" y="25"/>
                  </a:cubicBezTo>
                  <a:cubicBezTo>
                    <a:pt x="36" y="20"/>
                    <a:pt x="45" y="12"/>
                    <a:pt x="39" y="11"/>
                  </a:cubicBezTo>
                  <a:cubicBezTo>
                    <a:pt x="35" y="9"/>
                    <a:pt x="33" y="5"/>
                    <a:pt x="31" y="1"/>
                  </a:cubicBezTo>
                  <a:cubicBezTo>
                    <a:pt x="10" y="0"/>
                    <a:pt x="10" y="0"/>
                    <a:pt x="10" y="0"/>
                  </a:cubicBezTo>
                  <a:cubicBezTo>
                    <a:pt x="0" y="13"/>
                    <a:pt x="0" y="13"/>
                    <a:pt x="0" y="13"/>
                  </a:cubicBezTo>
                  <a:lnTo>
                    <a:pt x="3" y="15"/>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6" name="Freeform 2723"/>
            <p:cNvSpPr/>
            <p:nvPr/>
          </p:nvSpPr>
          <p:spPr bwMode="auto">
            <a:xfrm>
              <a:off x="1603376" y="114300"/>
              <a:ext cx="146050" cy="147638"/>
            </a:xfrm>
            <a:custGeom>
              <a:avLst/>
              <a:gdLst>
                <a:gd name="T0" fmla="*/ 14 w 39"/>
                <a:gd name="T1" fmla="*/ 2 h 39"/>
                <a:gd name="T2" fmla="*/ 9 w 39"/>
                <a:gd name="T3" fmla="*/ 10 h 39"/>
                <a:gd name="T4" fmla="*/ 8 w 39"/>
                <a:gd name="T5" fmla="*/ 28 h 39"/>
                <a:gd name="T6" fmla="*/ 12 w 39"/>
                <a:gd name="T7" fmla="*/ 35 h 39"/>
                <a:gd name="T8" fmla="*/ 22 w 39"/>
                <a:gd name="T9" fmla="*/ 32 h 39"/>
                <a:gd name="T10" fmla="*/ 31 w 39"/>
                <a:gd name="T11" fmla="*/ 22 h 39"/>
                <a:gd name="T12" fmla="*/ 34 w 39"/>
                <a:gd name="T13" fmla="*/ 13 h 39"/>
                <a:gd name="T14" fmla="*/ 35 w 39"/>
                <a:gd name="T15" fmla="*/ 5 h 39"/>
                <a:gd name="T16" fmla="*/ 33 w 39"/>
                <a:gd name="T17" fmla="*/ 0 h 39"/>
                <a:gd name="T18" fmla="*/ 14 w 39"/>
                <a:gd name="T19" fmla="*/ 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9">
                  <a:moveTo>
                    <a:pt x="14" y="2"/>
                  </a:moveTo>
                  <a:cubicBezTo>
                    <a:pt x="9" y="10"/>
                    <a:pt x="9" y="10"/>
                    <a:pt x="9" y="10"/>
                  </a:cubicBezTo>
                  <a:cubicBezTo>
                    <a:pt x="19" y="28"/>
                    <a:pt x="0" y="23"/>
                    <a:pt x="8" y="28"/>
                  </a:cubicBezTo>
                  <a:cubicBezTo>
                    <a:pt x="14" y="30"/>
                    <a:pt x="7" y="39"/>
                    <a:pt x="12" y="35"/>
                  </a:cubicBezTo>
                  <a:cubicBezTo>
                    <a:pt x="14" y="33"/>
                    <a:pt x="20" y="30"/>
                    <a:pt x="22" y="32"/>
                  </a:cubicBezTo>
                  <a:cubicBezTo>
                    <a:pt x="23" y="30"/>
                    <a:pt x="22" y="24"/>
                    <a:pt x="31" y="22"/>
                  </a:cubicBezTo>
                  <a:cubicBezTo>
                    <a:pt x="36" y="21"/>
                    <a:pt x="30" y="22"/>
                    <a:pt x="34" y="13"/>
                  </a:cubicBezTo>
                  <a:cubicBezTo>
                    <a:pt x="36" y="6"/>
                    <a:pt x="39" y="12"/>
                    <a:pt x="35" y="5"/>
                  </a:cubicBezTo>
                  <a:cubicBezTo>
                    <a:pt x="34" y="4"/>
                    <a:pt x="33" y="0"/>
                    <a:pt x="33" y="0"/>
                  </a:cubicBezTo>
                  <a:lnTo>
                    <a:pt x="14" y="2"/>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7" name="Freeform 2724"/>
            <p:cNvSpPr/>
            <p:nvPr/>
          </p:nvSpPr>
          <p:spPr bwMode="auto">
            <a:xfrm>
              <a:off x="1630363" y="127000"/>
              <a:ext cx="104775" cy="107950"/>
            </a:xfrm>
            <a:custGeom>
              <a:avLst/>
              <a:gdLst>
                <a:gd name="T0" fmla="*/ 11 w 28"/>
                <a:gd name="T1" fmla="*/ 2 h 29"/>
                <a:gd name="T2" fmla="*/ 7 w 28"/>
                <a:gd name="T3" fmla="*/ 8 h 29"/>
                <a:gd name="T4" fmla="*/ 6 w 28"/>
                <a:gd name="T5" fmla="*/ 21 h 29"/>
                <a:gd name="T6" fmla="*/ 9 w 28"/>
                <a:gd name="T7" fmla="*/ 26 h 29"/>
                <a:gd name="T8" fmla="*/ 16 w 28"/>
                <a:gd name="T9" fmla="*/ 23 h 29"/>
                <a:gd name="T10" fmla="*/ 22 w 28"/>
                <a:gd name="T11" fmla="*/ 16 h 29"/>
                <a:gd name="T12" fmla="*/ 24 w 28"/>
                <a:gd name="T13" fmla="*/ 9 h 29"/>
                <a:gd name="T14" fmla="*/ 25 w 28"/>
                <a:gd name="T15" fmla="*/ 3 h 29"/>
                <a:gd name="T16" fmla="*/ 24 w 28"/>
                <a:gd name="T17" fmla="*/ 0 h 29"/>
                <a:gd name="T18" fmla="*/ 11 w 28"/>
                <a:gd name="T19"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9">
                  <a:moveTo>
                    <a:pt x="11" y="2"/>
                  </a:moveTo>
                  <a:cubicBezTo>
                    <a:pt x="7" y="8"/>
                    <a:pt x="7" y="8"/>
                    <a:pt x="7" y="8"/>
                  </a:cubicBezTo>
                  <a:cubicBezTo>
                    <a:pt x="13" y="21"/>
                    <a:pt x="0" y="18"/>
                    <a:pt x="6" y="21"/>
                  </a:cubicBezTo>
                  <a:cubicBezTo>
                    <a:pt x="10" y="22"/>
                    <a:pt x="5" y="29"/>
                    <a:pt x="9" y="26"/>
                  </a:cubicBezTo>
                  <a:cubicBezTo>
                    <a:pt x="10" y="25"/>
                    <a:pt x="14" y="22"/>
                    <a:pt x="16" y="23"/>
                  </a:cubicBezTo>
                  <a:cubicBezTo>
                    <a:pt x="16" y="22"/>
                    <a:pt x="16" y="18"/>
                    <a:pt x="22" y="16"/>
                  </a:cubicBezTo>
                  <a:cubicBezTo>
                    <a:pt x="25" y="15"/>
                    <a:pt x="21" y="16"/>
                    <a:pt x="24" y="9"/>
                  </a:cubicBezTo>
                  <a:cubicBezTo>
                    <a:pt x="26" y="4"/>
                    <a:pt x="28" y="8"/>
                    <a:pt x="25" y="3"/>
                  </a:cubicBezTo>
                  <a:cubicBezTo>
                    <a:pt x="25" y="2"/>
                    <a:pt x="24" y="0"/>
                    <a:pt x="24" y="0"/>
                  </a:cubicBezTo>
                  <a:lnTo>
                    <a:pt x="11" y="2"/>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8" name="Freeform 2725"/>
            <p:cNvSpPr/>
            <p:nvPr/>
          </p:nvSpPr>
          <p:spPr bwMode="auto">
            <a:xfrm>
              <a:off x="1536701" y="-342900"/>
              <a:ext cx="295275" cy="217488"/>
            </a:xfrm>
            <a:custGeom>
              <a:avLst/>
              <a:gdLst>
                <a:gd name="T0" fmla="*/ 45 w 79"/>
                <a:gd name="T1" fmla="*/ 58 h 58"/>
                <a:gd name="T2" fmla="*/ 29 w 79"/>
                <a:gd name="T3" fmla="*/ 50 h 58"/>
                <a:gd name="T4" fmla="*/ 12 w 79"/>
                <a:gd name="T5" fmla="*/ 20 h 58"/>
                <a:gd name="T6" fmla="*/ 12 w 79"/>
                <a:gd name="T7" fmla="*/ 4 h 58"/>
                <a:gd name="T8" fmla="*/ 32 w 79"/>
                <a:gd name="T9" fmla="*/ 0 h 58"/>
                <a:gd name="T10" fmla="*/ 56 w 79"/>
                <a:gd name="T11" fmla="*/ 10 h 58"/>
                <a:gd name="T12" fmla="*/ 68 w 79"/>
                <a:gd name="T13" fmla="*/ 23 h 58"/>
                <a:gd name="T14" fmla="*/ 77 w 79"/>
                <a:gd name="T15" fmla="*/ 36 h 58"/>
                <a:gd name="T16" fmla="*/ 78 w 79"/>
                <a:gd name="T17" fmla="*/ 45 h 58"/>
                <a:gd name="T18" fmla="*/ 45 w 79"/>
                <a:gd name="T1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58">
                  <a:moveTo>
                    <a:pt x="45" y="58"/>
                  </a:moveTo>
                  <a:cubicBezTo>
                    <a:pt x="29" y="50"/>
                    <a:pt x="29" y="50"/>
                    <a:pt x="29" y="50"/>
                  </a:cubicBezTo>
                  <a:cubicBezTo>
                    <a:pt x="29" y="10"/>
                    <a:pt x="1" y="35"/>
                    <a:pt x="12" y="20"/>
                  </a:cubicBezTo>
                  <a:cubicBezTo>
                    <a:pt x="19" y="11"/>
                    <a:pt x="0" y="2"/>
                    <a:pt x="12" y="4"/>
                  </a:cubicBezTo>
                  <a:cubicBezTo>
                    <a:pt x="17" y="6"/>
                    <a:pt x="30" y="5"/>
                    <a:pt x="32" y="0"/>
                  </a:cubicBezTo>
                  <a:cubicBezTo>
                    <a:pt x="35" y="3"/>
                    <a:pt x="38" y="14"/>
                    <a:pt x="56" y="10"/>
                  </a:cubicBezTo>
                  <a:cubicBezTo>
                    <a:pt x="64" y="8"/>
                    <a:pt x="54" y="11"/>
                    <a:pt x="68" y="23"/>
                  </a:cubicBezTo>
                  <a:cubicBezTo>
                    <a:pt x="78" y="32"/>
                    <a:pt x="79" y="19"/>
                    <a:pt x="77" y="36"/>
                  </a:cubicBezTo>
                  <a:cubicBezTo>
                    <a:pt x="77" y="38"/>
                    <a:pt x="78" y="45"/>
                    <a:pt x="78" y="45"/>
                  </a:cubicBezTo>
                  <a:lnTo>
                    <a:pt x="45" y="58"/>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9" name="Freeform 2726"/>
            <p:cNvSpPr/>
            <p:nvPr/>
          </p:nvSpPr>
          <p:spPr bwMode="auto">
            <a:xfrm>
              <a:off x="1589088" y="-304800"/>
              <a:ext cx="217488" cy="149225"/>
            </a:xfrm>
            <a:custGeom>
              <a:avLst/>
              <a:gdLst>
                <a:gd name="T0" fmla="*/ 35 w 58"/>
                <a:gd name="T1" fmla="*/ 40 h 40"/>
                <a:gd name="T2" fmla="*/ 23 w 58"/>
                <a:gd name="T3" fmla="*/ 34 h 40"/>
                <a:gd name="T4" fmla="*/ 10 w 58"/>
                <a:gd name="T5" fmla="*/ 13 h 40"/>
                <a:gd name="T6" fmla="*/ 9 w 58"/>
                <a:gd name="T7" fmla="*/ 2 h 40"/>
                <a:gd name="T8" fmla="*/ 24 w 58"/>
                <a:gd name="T9" fmla="*/ 0 h 40"/>
                <a:gd name="T10" fmla="*/ 41 w 58"/>
                <a:gd name="T11" fmla="*/ 7 h 40"/>
                <a:gd name="T12" fmla="*/ 51 w 58"/>
                <a:gd name="T13" fmla="*/ 17 h 40"/>
                <a:gd name="T14" fmla="*/ 58 w 58"/>
                <a:gd name="T15" fmla="*/ 25 h 40"/>
                <a:gd name="T16" fmla="*/ 58 w 58"/>
                <a:gd name="T17" fmla="*/ 32 h 40"/>
                <a:gd name="T18" fmla="*/ 35 w 58"/>
                <a:gd name="T19"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40">
                  <a:moveTo>
                    <a:pt x="35" y="40"/>
                  </a:moveTo>
                  <a:cubicBezTo>
                    <a:pt x="23" y="34"/>
                    <a:pt x="23" y="34"/>
                    <a:pt x="23" y="34"/>
                  </a:cubicBezTo>
                  <a:cubicBezTo>
                    <a:pt x="22" y="6"/>
                    <a:pt x="2" y="23"/>
                    <a:pt x="10" y="13"/>
                  </a:cubicBezTo>
                  <a:cubicBezTo>
                    <a:pt x="15" y="6"/>
                    <a:pt x="0" y="0"/>
                    <a:pt x="9" y="2"/>
                  </a:cubicBezTo>
                  <a:cubicBezTo>
                    <a:pt x="13" y="3"/>
                    <a:pt x="22" y="3"/>
                    <a:pt x="24" y="0"/>
                  </a:cubicBezTo>
                  <a:cubicBezTo>
                    <a:pt x="26" y="2"/>
                    <a:pt x="29" y="9"/>
                    <a:pt x="41" y="7"/>
                  </a:cubicBezTo>
                  <a:cubicBezTo>
                    <a:pt x="47" y="6"/>
                    <a:pt x="40" y="8"/>
                    <a:pt x="51" y="17"/>
                  </a:cubicBezTo>
                  <a:cubicBezTo>
                    <a:pt x="58" y="23"/>
                    <a:pt x="58" y="14"/>
                    <a:pt x="58" y="25"/>
                  </a:cubicBezTo>
                  <a:cubicBezTo>
                    <a:pt x="57" y="27"/>
                    <a:pt x="58" y="32"/>
                    <a:pt x="58" y="32"/>
                  </a:cubicBezTo>
                  <a:lnTo>
                    <a:pt x="35" y="40"/>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0" name="Freeform 2727"/>
            <p:cNvSpPr/>
            <p:nvPr/>
          </p:nvSpPr>
          <p:spPr bwMode="auto">
            <a:xfrm>
              <a:off x="1619251" y="-46038"/>
              <a:ext cx="261938" cy="187325"/>
            </a:xfrm>
            <a:custGeom>
              <a:avLst/>
              <a:gdLst>
                <a:gd name="T0" fmla="*/ 55 w 70"/>
                <a:gd name="T1" fmla="*/ 0 h 50"/>
                <a:gd name="T2" fmla="*/ 70 w 70"/>
                <a:gd name="T3" fmla="*/ 26 h 50"/>
                <a:gd name="T4" fmla="*/ 47 w 70"/>
                <a:gd name="T5" fmla="*/ 44 h 50"/>
                <a:gd name="T6" fmla="*/ 35 w 70"/>
                <a:gd name="T7" fmla="*/ 42 h 50"/>
                <a:gd name="T8" fmla="*/ 19 w 70"/>
                <a:gd name="T9" fmla="*/ 50 h 50"/>
                <a:gd name="T10" fmla="*/ 1 w 70"/>
                <a:gd name="T11" fmla="*/ 43 h 50"/>
                <a:gd name="T12" fmla="*/ 8 w 70"/>
                <a:gd name="T13" fmla="*/ 21 h 50"/>
                <a:gd name="T14" fmla="*/ 28 w 70"/>
                <a:gd name="T15" fmla="*/ 6 h 50"/>
                <a:gd name="T16" fmla="*/ 43 w 70"/>
                <a:gd name="T17" fmla="*/ 6 h 50"/>
                <a:gd name="T18" fmla="*/ 55 w 70"/>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50">
                  <a:moveTo>
                    <a:pt x="55" y="0"/>
                  </a:moveTo>
                  <a:cubicBezTo>
                    <a:pt x="70" y="26"/>
                    <a:pt x="70" y="26"/>
                    <a:pt x="70" y="26"/>
                  </a:cubicBezTo>
                  <a:cubicBezTo>
                    <a:pt x="59" y="25"/>
                    <a:pt x="51" y="35"/>
                    <a:pt x="47" y="44"/>
                  </a:cubicBezTo>
                  <a:cubicBezTo>
                    <a:pt x="45" y="49"/>
                    <a:pt x="49" y="47"/>
                    <a:pt x="35" y="42"/>
                  </a:cubicBezTo>
                  <a:cubicBezTo>
                    <a:pt x="29" y="40"/>
                    <a:pt x="18" y="47"/>
                    <a:pt x="19" y="50"/>
                  </a:cubicBezTo>
                  <a:cubicBezTo>
                    <a:pt x="13" y="38"/>
                    <a:pt x="0" y="44"/>
                    <a:pt x="1" y="43"/>
                  </a:cubicBezTo>
                  <a:cubicBezTo>
                    <a:pt x="10" y="36"/>
                    <a:pt x="8" y="21"/>
                    <a:pt x="8" y="21"/>
                  </a:cubicBezTo>
                  <a:cubicBezTo>
                    <a:pt x="18" y="31"/>
                    <a:pt x="26" y="16"/>
                    <a:pt x="28" y="6"/>
                  </a:cubicBezTo>
                  <a:cubicBezTo>
                    <a:pt x="28" y="6"/>
                    <a:pt x="41" y="6"/>
                    <a:pt x="43" y="6"/>
                  </a:cubicBezTo>
                  <a:cubicBezTo>
                    <a:pt x="48" y="4"/>
                    <a:pt x="50" y="2"/>
                    <a:pt x="55" y="0"/>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1" name="Freeform 2728"/>
            <p:cNvSpPr/>
            <p:nvPr/>
          </p:nvSpPr>
          <p:spPr bwMode="auto">
            <a:xfrm>
              <a:off x="1644651" y="-26988"/>
              <a:ext cx="211138" cy="149225"/>
            </a:xfrm>
            <a:custGeom>
              <a:avLst/>
              <a:gdLst>
                <a:gd name="T0" fmla="*/ 44 w 56"/>
                <a:gd name="T1" fmla="*/ 0 h 40"/>
                <a:gd name="T2" fmla="*/ 56 w 56"/>
                <a:gd name="T3" fmla="*/ 20 h 40"/>
                <a:gd name="T4" fmla="*/ 38 w 56"/>
                <a:gd name="T5" fmla="*/ 35 h 40"/>
                <a:gd name="T6" fmla="*/ 28 w 56"/>
                <a:gd name="T7" fmla="*/ 34 h 40"/>
                <a:gd name="T8" fmla="*/ 11 w 56"/>
                <a:gd name="T9" fmla="*/ 40 h 40"/>
                <a:gd name="T10" fmla="*/ 1 w 56"/>
                <a:gd name="T11" fmla="*/ 35 h 40"/>
                <a:gd name="T12" fmla="*/ 3 w 56"/>
                <a:gd name="T13" fmla="*/ 20 h 40"/>
                <a:gd name="T14" fmla="*/ 22 w 56"/>
                <a:gd name="T15" fmla="*/ 5 h 40"/>
                <a:gd name="T16" fmla="*/ 34 w 56"/>
                <a:gd name="T17" fmla="*/ 4 h 40"/>
                <a:gd name="T18" fmla="*/ 44 w 56"/>
                <a:gd name="T1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40">
                  <a:moveTo>
                    <a:pt x="44" y="0"/>
                  </a:moveTo>
                  <a:cubicBezTo>
                    <a:pt x="56" y="20"/>
                    <a:pt x="56" y="20"/>
                    <a:pt x="56" y="20"/>
                  </a:cubicBezTo>
                  <a:cubicBezTo>
                    <a:pt x="47" y="20"/>
                    <a:pt x="41" y="28"/>
                    <a:pt x="38" y="35"/>
                  </a:cubicBezTo>
                  <a:cubicBezTo>
                    <a:pt x="36" y="39"/>
                    <a:pt x="39" y="37"/>
                    <a:pt x="28" y="34"/>
                  </a:cubicBezTo>
                  <a:cubicBezTo>
                    <a:pt x="23" y="32"/>
                    <a:pt x="11" y="37"/>
                    <a:pt x="11" y="40"/>
                  </a:cubicBezTo>
                  <a:cubicBezTo>
                    <a:pt x="6" y="30"/>
                    <a:pt x="0" y="35"/>
                    <a:pt x="1" y="35"/>
                  </a:cubicBezTo>
                  <a:cubicBezTo>
                    <a:pt x="8" y="29"/>
                    <a:pt x="2" y="20"/>
                    <a:pt x="3" y="20"/>
                  </a:cubicBezTo>
                  <a:cubicBezTo>
                    <a:pt x="10" y="28"/>
                    <a:pt x="21" y="13"/>
                    <a:pt x="22" y="5"/>
                  </a:cubicBezTo>
                  <a:cubicBezTo>
                    <a:pt x="22" y="5"/>
                    <a:pt x="33" y="5"/>
                    <a:pt x="34" y="4"/>
                  </a:cubicBezTo>
                  <a:cubicBezTo>
                    <a:pt x="38" y="3"/>
                    <a:pt x="40" y="2"/>
                    <a:pt x="44" y="0"/>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2" name="Freeform 2729"/>
            <p:cNvSpPr/>
            <p:nvPr/>
          </p:nvSpPr>
          <p:spPr bwMode="auto">
            <a:xfrm>
              <a:off x="1666876" y="-331788"/>
              <a:ext cx="200025" cy="307975"/>
            </a:xfrm>
            <a:custGeom>
              <a:avLst/>
              <a:gdLst>
                <a:gd name="T0" fmla="*/ 12 w 53"/>
                <a:gd name="T1" fmla="*/ 77 h 82"/>
                <a:gd name="T2" fmla="*/ 21 w 53"/>
                <a:gd name="T3" fmla="*/ 72 h 82"/>
                <a:gd name="T4" fmla="*/ 15 w 53"/>
                <a:gd name="T5" fmla="*/ 52 h 82"/>
                <a:gd name="T6" fmla="*/ 8 w 53"/>
                <a:gd name="T7" fmla="*/ 49 h 82"/>
                <a:gd name="T8" fmla="*/ 6 w 53"/>
                <a:gd name="T9" fmla="*/ 21 h 82"/>
                <a:gd name="T10" fmla="*/ 10 w 53"/>
                <a:gd name="T11" fmla="*/ 2 h 82"/>
                <a:gd name="T12" fmla="*/ 22 w 53"/>
                <a:gd name="T13" fmla="*/ 9 h 82"/>
                <a:gd name="T14" fmla="*/ 33 w 53"/>
                <a:gd name="T15" fmla="*/ 22 h 82"/>
                <a:gd name="T16" fmla="*/ 48 w 53"/>
                <a:gd name="T17" fmla="*/ 36 h 82"/>
                <a:gd name="T18" fmla="*/ 53 w 53"/>
                <a:gd name="T19" fmla="*/ 53 h 82"/>
                <a:gd name="T20" fmla="*/ 36 w 53"/>
                <a:gd name="T21" fmla="*/ 81 h 82"/>
                <a:gd name="T22" fmla="*/ 13 w 53"/>
                <a:gd name="T23" fmla="*/ 82 h 82"/>
                <a:gd name="T24" fmla="*/ 12 w 53"/>
                <a:gd name="T25" fmla="*/ 7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82">
                  <a:moveTo>
                    <a:pt x="12" y="77"/>
                  </a:moveTo>
                  <a:cubicBezTo>
                    <a:pt x="21" y="72"/>
                    <a:pt x="21" y="72"/>
                    <a:pt x="21" y="72"/>
                  </a:cubicBezTo>
                  <a:cubicBezTo>
                    <a:pt x="32" y="66"/>
                    <a:pt x="25" y="56"/>
                    <a:pt x="15" y="52"/>
                  </a:cubicBezTo>
                  <a:cubicBezTo>
                    <a:pt x="14" y="51"/>
                    <a:pt x="10" y="48"/>
                    <a:pt x="8" y="49"/>
                  </a:cubicBezTo>
                  <a:cubicBezTo>
                    <a:pt x="6" y="47"/>
                    <a:pt x="20" y="37"/>
                    <a:pt x="6" y="21"/>
                  </a:cubicBezTo>
                  <a:cubicBezTo>
                    <a:pt x="0" y="15"/>
                    <a:pt x="13" y="21"/>
                    <a:pt x="10" y="2"/>
                  </a:cubicBezTo>
                  <a:cubicBezTo>
                    <a:pt x="10" y="0"/>
                    <a:pt x="16" y="7"/>
                    <a:pt x="22" y="9"/>
                  </a:cubicBezTo>
                  <a:cubicBezTo>
                    <a:pt x="40" y="16"/>
                    <a:pt x="28" y="4"/>
                    <a:pt x="33" y="22"/>
                  </a:cubicBezTo>
                  <a:cubicBezTo>
                    <a:pt x="37" y="33"/>
                    <a:pt x="51" y="27"/>
                    <a:pt x="48" y="36"/>
                  </a:cubicBezTo>
                  <a:cubicBezTo>
                    <a:pt x="46" y="42"/>
                    <a:pt x="50" y="48"/>
                    <a:pt x="53" y="53"/>
                  </a:cubicBezTo>
                  <a:cubicBezTo>
                    <a:pt x="36" y="81"/>
                    <a:pt x="36" y="81"/>
                    <a:pt x="36" y="81"/>
                  </a:cubicBezTo>
                  <a:cubicBezTo>
                    <a:pt x="13" y="82"/>
                    <a:pt x="13" y="82"/>
                    <a:pt x="13" y="82"/>
                  </a:cubicBezTo>
                  <a:lnTo>
                    <a:pt x="12" y="77"/>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3" name="Freeform 2730"/>
            <p:cNvSpPr/>
            <p:nvPr/>
          </p:nvSpPr>
          <p:spPr bwMode="auto">
            <a:xfrm>
              <a:off x="1682751" y="-312738"/>
              <a:ext cx="168275" cy="266700"/>
            </a:xfrm>
            <a:custGeom>
              <a:avLst/>
              <a:gdLst>
                <a:gd name="T0" fmla="*/ 11 w 45"/>
                <a:gd name="T1" fmla="*/ 66 h 71"/>
                <a:gd name="T2" fmla="*/ 18 w 45"/>
                <a:gd name="T3" fmla="*/ 62 h 71"/>
                <a:gd name="T4" fmla="*/ 13 w 45"/>
                <a:gd name="T5" fmla="*/ 45 h 71"/>
                <a:gd name="T6" fmla="*/ 7 w 45"/>
                <a:gd name="T7" fmla="*/ 43 h 71"/>
                <a:gd name="T8" fmla="*/ 5 w 45"/>
                <a:gd name="T9" fmla="*/ 16 h 71"/>
                <a:gd name="T10" fmla="*/ 9 w 45"/>
                <a:gd name="T11" fmla="*/ 2 h 71"/>
                <a:gd name="T12" fmla="*/ 17 w 45"/>
                <a:gd name="T13" fmla="*/ 6 h 71"/>
                <a:gd name="T14" fmla="*/ 26 w 45"/>
                <a:gd name="T15" fmla="*/ 20 h 71"/>
                <a:gd name="T16" fmla="*/ 41 w 45"/>
                <a:gd name="T17" fmla="*/ 32 h 71"/>
                <a:gd name="T18" fmla="*/ 45 w 45"/>
                <a:gd name="T19" fmla="*/ 47 h 71"/>
                <a:gd name="T20" fmla="*/ 31 w 45"/>
                <a:gd name="T21" fmla="*/ 70 h 71"/>
                <a:gd name="T22" fmla="*/ 11 w 45"/>
                <a:gd name="T23" fmla="*/ 71 h 71"/>
                <a:gd name="T24" fmla="*/ 11 w 45"/>
                <a:gd name="T25" fmla="*/ 6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 h="71">
                  <a:moveTo>
                    <a:pt x="11" y="66"/>
                  </a:moveTo>
                  <a:cubicBezTo>
                    <a:pt x="18" y="62"/>
                    <a:pt x="18" y="62"/>
                    <a:pt x="18" y="62"/>
                  </a:cubicBezTo>
                  <a:cubicBezTo>
                    <a:pt x="28" y="58"/>
                    <a:pt x="22" y="49"/>
                    <a:pt x="13" y="45"/>
                  </a:cubicBezTo>
                  <a:cubicBezTo>
                    <a:pt x="12" y="45"/>
                    <a:pt x="9" y="43"/>
                    <a:pt x="7" y="43"/>
                  </a:cubicBezTo>
                  <a:cubicBezTo>
                    <a:pt x="6" y="41"/>
                    <a:pt x="17" y="29"/>
                    <a:pt x="5" y="16"/>
                  </a:cubicBezTo>
                  <a:cubicBezTo>
                    <a:pt x="0" y="11"/>
                    <a:pt x="11" y="18"/>
                    <a:pt x="9" y="2"/>
                  </a:cubicBezTo>
                  <a:cubicBezTo>
                    <a:pt x="8" y="0"/>
                    <a:pt x="12" y="4"/>
                    <a:pt x="17" y="6"/>
                  </a:cubicBezTo>
                  <a:cubicBezTo>
                    <a:pt x="32" y="12"/>
                    <a:pt x="22" y="5"/>
                    <a:pt x="26" y="20"/>
                  </a:cubicBezTo>
                  <a:cubicBezTo>
                    <a:pt x="29" y="29"/>
                    <a:pt x="44" y="24"/>
                    <a:pt x="41" y="32"/>
                  </a:cubicBezTo>
                  <a:cubicBezTo>
                    <a:pt x="39" y="37"/>
                    <a:pt x="43" y="42"/>
                    <a:pt x="45" y="47"/>
                  </a:cubicBezTo>
                  <a:cubicBezTo>
                    <a:pt x="31" y="70"/>
                    <a:pt x="31" y="70"/>
                    <a:pt x="31" y="70"/>
                  </a:cubicBezTo>
                  <a:cubicBezTo>
                    <a:pt x="11" y="71"/>
                    <a:pt x="11" y="71"/>
                    <a:pt x="11" y="71"/>
                  </a:cubicBezTo>
                  <a:lnTo>
                    <a:pt x="11" y="66"/>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4" name="Freeform 2731"/>
            <p:cNvSpPr/>
            <p:nvPr/>
          </p:nvSpPr>
          <p:spPr bwMode="auto">
            <a:xfrm>
              <a:off x="1719263" y="3175"/>
              <a:ext cx="192088" cy="303213"/>
            </a:xfrm>
            <a:custGeom>
              <a:avLst/>
              <a:gdLst>
                <a:gd name="T0" fmla="*/ 22 w 51"/>
                <a:gd name="T1" fmla="*/ 0 h 81"/>
                <a:gd name="T2" fmla="*/ 12 w 51"/>
                <a:gd name="T3" fmla="*/ 7 h 81"/>
                <a:gd name="T4" fmla="*/ 16 w 51"/>
                <a:gd name="T5" fmla="*/ 29 h 81"/>
                <a:gd name="T6" fmla="*/ 23 w 51"/>
                <a:gd name="T7" fmla="*/ 45 h 81"/>
                <a:gd name="T8" fmla="*/ 51 w 51"/>
                <a:gd name="T9" fmla="*/ 25 h 81"/>
                <a:gd name="T10" fmla="*/ 51 w 51"/>
                <a:gd name="T11" fmla="*/ 24 h 81"/>
                <a:gd name="T12" fmla="*/ 45 w 51"/>
                <a:gd name="T13" fmla="*/ 16 h 81"/>
                <a:gd name="T14" fmla="*/ 45 w 51"/>
                <a:gd name="T15" fmla="*/ 2 h 81"/>
                <a:gd name="T16" fmla="*/ 22 w 51"/>
                <a:gd name="T1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1">
                  <a:moveTo>
                    <a:pt x="22" y="0"/>
                  </a:moveTo>
                  <a:cubicBezTo>
                    <a:pt x="12" y="7"/>
                    <a:pt x="12" y="7"/>
                    <a:pt x="12" y="7"/>
                  </a:cubicBezTo>
                  <a:cubicBezTo>
                    <a:pt x="14" y="28"/>
                    <a:pt x="0" y="16"/>
                    <a:pt x="16" y="29"/>
                  </a:cubicBezTo>
                  <a:cubicBezTo>
                    <a:pt x="26" y="37"/>
                    <a:pt x="14" y="40"/>
                    <a:pt x="23" y="45"/>
                  </a:cubicBezTo>
                  <a:cubicBezTo>
                    <a:pt x="42" y="53"/>
                    <a:pt x="42" y="81"/>
                    <a:pt x="51" y="25"/>
                  </a:cubicBezTo>
                  <a:cubicBezTo>
                    <a:pt x="51" y="25"/>
                    <a:pt x="51" y="24"/>
                    <a:pt x="51" y="24"/>
                  </a:cubicBezTo>
                  <a:cubicBezTo>
                    <a:pt x="48" y="21"/>
                    <a:pt x="48" y="18"/>
                    <a:pt x="45" y="16"/>
                  </a:cubicBezTo>
                  <a:cubicBezTo>
                    <a:pt x="45" y="2"/>
                    <a:pt x="45" y="2"/>
                    <a:pt x="45" y="2"/>
                  </a:cubicBezTo>
                  <a:lnTo>
                    <a:pt x="22"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5" name="Freeform 2732"/>
            <p:cNvSpPr/>
            <p:nvPr/>
          </p:nvSpPr>
          <p:spPr bwMode="auto">
            <a:xfrm>
              <a:off x="1735138" y="3175"/>
              <a:ext cx="153988" cy="239713"/>
            </a:xfrm>
            <a:custGeom>
              <a:avLst/>
              <a:gdLst>
                <a:gd name="T0" fmla="*/ 18 w 41"/>
                <a:gd name="T1" fmla="*/ 0 h 64"/>
                <a:gd name="T2" fmla="*/ 10 w 41"/>
                <a:gd name="T3" fmla="*/ 5 h 64"/>
                <a:gd name="T4" fmla="*/ 13 w 41"/>
                <a:gd name="T5" fmla="*/ 23 h 64"/>
                <a:gd name="T6" fmla="*/ 19 w 41"/>
                <a:gd name="T7" fmla="*/ 36 h 64"/>
                <a:gd name="T8" fmla="*/ 41 w 41"/>
                <a:gd name="T9" fmla="*/ 20 h 64"/>
                <a:gd name="T10" fmla="*/ 41 w 41"/>
                <a:gd name="T11" fmla="*/ 19 h 64"/>
                <a:gd name="T12" fmla="*/ 37 w 41"/>
                <a:gd name="T13" fmla="*/ 13 h 64"/>
                <a:gd name="T14" fmla="*/ 36 w 41"/>
                <a:gd name="T15" fmla="*/ 2 h 64"/>
                <a:gd name="T16" fmla="*/ 18 w 41"/>
                <a:gd name="T17"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64">
                  <a:moveTo>
                    <a:pt x="18" y="0"/>
                  </a:moveTo>
                  <a:cubicBezTo>
                    <a:pt x="10" y="5"/>
                    <a:pt x="10" y="5"/>
                    <a:pt x="10" y="5"/>
                  </a:cubicBezTo>
                  <a:cubicBezTo>
                    <a:pt x="12" y="23"/>
                    <a:pt x="0" y="13"/>
                    <a:pt x="13" y="23"/>
                  </a:cubicBezTo>
                  <a:cubicBezTo>
                    <a:pt x="21" y="29"/>
                    <a:pt x="12" y="32"/>
                    <a:pt x="19" y="36"/>
                  </a:cubicBezTo>
                  <a:cubicBezTo>
                    <a:pt x="34" y="42"/>
                    <a:pt x="34" y="64"/>
                    <a:pt x="41" y="20"/>
                  </a:cubicBezTo>
                  <a:cubicBezTo>
                    <a:pt x="41" y="20"/>
                    <a:pt x="41" y="20"/>
                    <a:pt x="41" y="19"/>
                  </a:cubicBezTo>
                  <a:cubicBezTo>
                    <a:pt x="39" y="17"/>
                    <a:pt x="39" y="14"/>
                    <a:pt x="37" y="13"/>
                  </a:cubicBezTo>
                  <a:cubicBezTo>
                    <a:pt x="36" y="2"/>
                    <a:pt x="36" y="2"/>
                    <a:pt x="36" y="2"/>
                  </a:cubicBezTo>
                  <a:lnTo>
                    <a:pt x="18" y="0"/>
                  </a:ln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6" name="Freeform 2733"/>
            <p:cNvSpPr/>
            <p:nvPr/>
          </p:nvSpPr>
          <p:spPr bwMode="auto">
            <a:xfrm>
              <a:off x="1606551" y="-128588"/>
              <a:ext cx="222250" cy="134938"/>
            </a:xfrm>
            <a:custGeom>
              <a:avLst/>
              <a:gdLst>
                <a:gd name="T0" fmla="*/ 44 w 59"/>
                <a:gd name="T1" fmla="*/ 35 h 36"/>
                <a:gd name="T2" fmla="*/ 32 w 59"/>
                <a:gd name="T3" fmla="*/ 36 h 36"/>
                <a:gd name="T4" fmla="*/ 13 w 59"/>
                <a:gd name="T5" fmla="*/ 23 h 36"/>
                <a:gd name="T6" fmla="*/ 8 w 59"/>
                <a:gd name="T7" fmla="*/ 14 h 36"/>
                <a:gd name="T8" fmla="*/ 19 w 59"/>
                <a:gd name="T9" fmla="*/ 6 h 36"/>
                <a:gd name="T10" fmla="*/ 35 w 59"/>
                <a:gd name="T11" fmla="*/ 4 h 36"/>
                <a:gd name="T12" fmla="*/ 47 w 59"/>
                <a:gd name="T13" fmla="*/ 8 h 36"/>
                <a:gd name="T14" fmla="*/ 56 w 59"/>
                <a:gd name="T15" fmla="*/ 12 h 36"/>
                <a:gd name="T16" fmla="*/ 59 w 59"/>
                <a:gd name="T17" fmla="*/ 17 h 36"/>
                <a:gd name="T18" fmla="*/ 44 w 59"/>
                <a:gd name="T19"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36">
                  <a:moveTo>
                    <a:pt x="44" y="35"/>
                  </a:moveTo>
                  <a:cubicBezTo>
                    <a:pt x="32" y="36"/>
                    <a:pt x="32" y="36"/>
                    <a:pt x="32" y="36"/>
                  </a:cubicBezTo>
                  <a:cubicBezTo>
                    <a:pt x="20" y="12"/>
                    <a:pt x="11" y="35"/>
                    <a:pt x="13" y="23"/>
                  </a:cubicBezTo>
                  <a:cubicBezTo>
                    <a:pt x="14" y="15"/>
                    <a:pt x="0" y="16"/>
                    <a:pt x="8" y="14"/>
                  </a:cubicBezTo>
                  <a:cubicBezTo>
                    <a:pt x="11" y="13"/>
                    <a:pt x="19" y="9"/>
                    <a:pt x="19" y="6"/>
                  </a:cubicBezTo>
                  <a:cubicBezTo>
                    <a:pt x="21" y="6"/>
                    <a:pt x="27" y="12"/>
                    <a:pt x="35" y="4"/>
                  </a:cubicBezTo>
                  <a:cubicBezTo>
                    <a:pt x="40" y="0"/>
                    <a:pt x="35" y="5"/>
                    <a:pt x="47" y="8"/>
                  </a:cubicBezTo>
                  <a:cubicBezTo>
                    <a:pt x="55" y="10"/>
                    <a:pt x="52" y="2"/>
                    <a:pt x="56" y="12"/>
                  </a:cubicBezTo>
                  <a:cubicBezTo>
                    <a:pt x="57" y="14"/>
                    <a:pt x="59" y="17"/>
                    <a:pt x="59" y="17"/>
                  </a:cubicBezTo>
                  <a:lnTo>
                    <a:pt x="44" y="35"/>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7" name="Freeform 2734"/>
            <p:cNvSpPr/>
            <p:nvPr/>
          </p:nvSpPr>
          <p:spPr bwMode="auto">
            <a:xfrm>
              <a:off x="1647826" y="-106363"/>
              <a:ext cx="166688" cy="85725"/>
            </a:xfrm>
            <a:custGeom>
              <a:avLst/>
              <a:gdLst>
                <a:gd name="T0" fmla="*/ 33 w 44"/>
                <a:gd name="T1" fmla="*/ 23 h 23"/>
                <a:gd name="T2" fmla="*/ 24 w 44"/>
                <a:gd name="T3" fmla="*/ 23 h 23"/>
                <a:gd name="T4" fmla="*/ 10 w 44"/>
                <a:gd name="T5" fmla="*/ 15 h 23"/>
                <a:gd name="T6" fmla="*/ 6 w 44"/>
                <a:gd name="T7" fmla="*/ 9 h 23"/>
                <a:gd name="T8" fmla="*/ 14 w 44"/>
                <a:gd name="T9" fmla="*/ 3 h 23"/>
                <a:gd name="T10" fmla="*/ 26 w 44"/>
                <a:gd name="T11" fmla="*/ 2 h 23"/>
                <a:gd name="T12" fmla="*/ 35 w 44"/>
                <a:gd name="T13" fmla="*/ 5 h 23"/>
                <a:gd name="T14" fmla="*/ 42 w 44"/>
                <a:gd name="T15" fmla="*/ 8 h 23"/>
                <a:gd name="T16" fmla="*/ 44 w 44"/>
                <a:gd name="T17" fmla="*/ 11 h 23"/>
                <a:gd name="T18" fmla="*/ 33 w 44"/>
                <a:gd name="T1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23">
                  <a:moveTo>
                    <a:pt x="33" y="23"/>
                  </a:moveTo>
                  <a:cubicBezTo>
                    <a:pt x="24" y="23"/>
                    <a:pt x="24" y="23"/>
                    <a:pt x="24" y="23"/>
                  </a:cubicBezTo>
                  <a:cubicBezTo>
                    <a:pt x="15" y="8"/>
                    <a:pt x="8" y="23"/>
                    <a:pt x="10" y="15"/>
                  </a:cubicBezTo>
                  <a:cubicBezTo>
                    <a:pt x="11" y="10"/>
                    <a:pt x="0" y="10"/>
                    <a:pt x="6" y="9"/>
                  </a:cubicBezTo>
                  <a:cubicBezTo>
                    <a:pt x="8" y="8"/>
                    <a:pt x="14" y="6"/>
                    <a:pt x="14" y="3"/>
                  </a:cubicBezTo>
                  <a:cubicBezTo>
                    <a:pt x="16" y="4"/>
                    <a:pt x="20" y="7"/>
                    <a:pt x="26" y="2"/>
                  </a:cubicBezTo>
                  <a:cubicBezTo>
                    <a:pt x="29" y="0"/>
                    <a:pt x="26" y="3"/>
                    <a:pt x="35" y="5"/>
                  </a:cubicBezTo>
                  <a:cubicBezTo>
                    <a:pt x="41" y="6"/>
                    <a:pt x="38" y="1"/>
                    <a:pt x="42" y="8"/>
                  </a:cubicBezTo>
                  <a:cubicBezTo>
                    <a:pt x="42" y="9"/>
                    <a:pt x="44" y="11"/>
                    <a:pt x="44" y="11"/>
                  </a:cubicBezTo>
                  <a:lnTo>
                    <a:pt x="33" y="23"/>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8" name="Freeform 2735"/>
            <p:cNvSpPr/>
            <p:nvPr/>
          </p:nvSpPr>
          <p:spPr bwMode="auto">
            <a:xfrm>
              <a:off x="1565276" y="-488950"/>
              <a:ext cx="219075" cy="288925"/>
            </a:xfrm>
            <a:custGeom>
              <a:avLst/>
              <a:gdLst>
                <a:gd name="T0" fmla="*/ 58 w 58"/>
                <a:gd name="T1" fmla="*/ 34 h 77"/>
                <a:gd name="T2" fmla="*/ 49 w 58"/>
                <a:gd name="T3" fmla="*/ 50 h 77"/>
                <a:gd name="T4" fmla="*/ 19 w 58"/>
                <a:gd name="T5" fmla="*/ 65 h 77"/>
                <a:gd name="T6" fmla="*/ 4 w 58"/>
                <a:gd name="T7" fmla="*/ 65 h 77"/>
                <a:gd name="T8" fmla="*/ 0 w 58"/>
                <a:gd name="T9" fmla="*/ 46 h 77"/>
                <a:gd name="T10" fmla="*/ 10 w 58"/>
                <a:gd name="T11" fmla="*/ 23 h 77"/>
                <a:gd name="T12" fmla="*/ 24 w 58"/>
                <a:gd name="T13" fmla="*/ 10 h 77"/>
                <a:gd name="T14" fmla="*/ 36 w 58"/>
                <a:gd name="T15" fmla="*/ 2 h 77"/>
                <a:gd name="T16" fmla="*/ 45 w 58"/>
                <a:gd name="T17" fmla="*/ 2 h 77"/>
                <a:gd name="T18" fmla="*/ 58 w 58"/>
                <a:gd name="T19" fmla="*/ 3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77">
                  <a:moveTo>
                    <a:pt x="58" y="34"/>
                  </a:moveTo>
                  <a:cubicBezTo>
                    <a:pt x="49" y="50"/>
                    <a:pt x="49" y="50"/>
                    <a:pt x="49" y="50"/>
                  </a:cubicBezTo>
                  <a:cubicBezTo>
                    <a:pt x="10" y="49"/>
                    <a:pt x="34" y="76"/>
                    <a:pt x="19" y="65"/>
                  </a:cubicBezTo>
                  <a:cubicBezTo>
                    <a:pt x="10" y="58"/>
                    <a:pt x="1" y="77"/>
                    <a:pt x="4" y="65"/>
                  </a:cubicBezTo>
                  <a:cubicBezTo>
                    <a:pt x="5" y="61"/>
                    <a:pt x="5" y="48"/>
                    <a:pt x="0" y="46"/>
                  </a:cubicBezTo>
                  <a:cubicBezTo>
                    <a:pt x="3" y="43"/>
                    <a:pt x="14" y="40"/>
                    <a:pt x="10" y="23"/>
                  </a:cubicBezTo>
                  <a:cubicBezTo>
                    <a:pt x="8" y="14"/>
                    <a:pt x="11" y="24"/>
                    <a:pt x="24" y="10"/>
                  </a:cubicBezTo>
                  <a:cubicBezTo>
                    <a:pt x="32" y="1"/>
                    <a:pt x="19" y="0"/>
                    <a:pt x="36" y="2"/>
                  </a:cubicBezTo>
                  <a:cubicBezTo>
                    <a:pt x="39" y="2"/>
                    <a:pt x="45" y="1"/>
                    <a:pt x="45" y="2"/>
                  </a:cubicBezTo>
                  <a:lnTo>
                    <a:pt x="58" y="34"/>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9" name="Freeform 2736"/>
            <p:cNvSpPr/>
            <p:nvPr/>
          </p:nvSpPr>
          <p:spPr bwMode="auto">
            <a:xfrm>
              <a:off x="1416051" y="-623888"/>
              <a:ext cx="217488" cy="292100"/>
            </a:xfrm>
            <a:custGeom>
              <a:avLst/>
              <a:gdLst>
                <a:gd name="T0" fmla="*/ 58 w 58"/>
                <a:gd name="T1" fmla="*/ 34 h 78"/>
                <a:gd name="T2" fmla="*/ 49 w 58"/>
                <a:gd name="T3" fmla="*/ 50 h 78"/>
                <a:gd name="T4" fmla="*/ 19 w 58"/>
                <a:gd name="T5" fmla="*/ 65 h 78"/>
                <a:gd name="T6" fmla="*/ 4 w 58"/>
                <a:gd name="T7" fmla="*/ 65 h 78"/>
                <a:gd name="T8" fmla="*/ 0 w 58"/>
                <a:gd name="T9" fmla="*/ 46 h 78"/>
                <a:gd name="T10" fmla="*/ 10 w 58"/>
                <a:gd name="T11" fmla="*/ 23 h 78"/>
                <a:gd name="T12" fmla="*/ 24 w 58"/>
                <a:gd name="T13" fmla="*/ 11 h 78"/>
                <a:gd name="T14" fmla="*/ 36 w 58"/>
                <a:gd name="T15" fmla="*/ 2 h 78"/>
                <a:gd name="T16" fmla="*/ 45 w 58"/>
                <a:gd name="T17" fmla="*/ 2 h 78"/>
                <a:gd name="T18" fmla="*/ 58 w 58"/>
                <a:gd name="T19" fmla="*/ 3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78">
                  <a:moveTo>
                    <a:pt x="58" y="34"/>
                  </a:moveTo>
                  <a:cubicBezTo>
                    <a:pt x="49" y="50"/>
                    <a:pt x="49" y="50"/>
                    <a:pt x="49" y="50"/>
                  </a:cubicBezTo>
                  <a:cubicBezTo>
                    <a:pt x="10" y="49"/>
                    <a:pt x="34" y="77"/>
                    <a:pt x="19" y="65"/>
                  </a:cubicBezTo>
                  <a:cubicBezTo>
                    <a:pt x="10" y="58"/>
                    <a:pt x="1" y="78"/>
                    <a:pt x="4" y="65"/>
                  </a:cubicBezTo>
                  <a:cubicBezTo>
                    <a:pt x="5" y="61"/>
                    <a:pt x="5" y="48"/>
                    <a:pt x="0" y="46"/>
                  </a:cubicBezTo>
                  <a:cubicBezTo>
                    <a:pt x="3" y="43"/>
                    <a:pt x="14" y="40"/>
                    <a:pt x="10" y="23"/>
                  </a:cubicBezTo>
                  <a:cubicBezTo>
                    <a:pt x="8" y="14"/>
                    <a:pt x="11" y="24"/>
                    <a:pt x="24" y="11"/>
                  </a:cubicBezTo>
                  <a:cubicBezTo>
                    <a:pt x="32" y="1"/>
                    <a:pt x="19" y="0"/>
                    <a:pt x="36" y="2"/>
                  </a:cubicBezTo>
                  <a:cubicBezTo>
                    <a:pt x="39" y="3"/>
                    <a:pt x="45" y="2"/>
                    <a:pt x="45" y="2"/>
                  </a:cubicBezTo>
                  <a:lnTo>
                    <a:pt x="58" y="34"/>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0" name="Freeform 2737"/>
            <p:cNvSpPr/>
            <p:nvPr/>
          </p:nvSpPr>
          <p:spPr bwMode="auto">
            <a:xfrm>
              <a:off x="1198563" y="-650875"/>
              <a:ext cx="209550" cy="147638"/>
            </a:xfrm>
            <a:custGeom>
              <a:avLst/>
              <a:gdLst>
                <a:gd name="T0" fmla="*/ 44 w 56"/>
                <a:gd name="T1" fmla="*/ 39 h 39"/>
                <a:gd name="T2" fmla="*/ 56 w 56"/>
                <a:gd name="T3" fmla="*/ 18 h 39"/>
                <a:gd name="T4" fmla="*/ 37 w 56"/>
                <a:gd name="T5" fmla="*/ 4 h 39"/>
                <a:gd name="T6" fmla="*/ 28 w 56"/>
                <a:gd name="T7" fmla="*/ 6 h 39"/>
                <a:gd name="T8" fmla="*/ 15 w 56"/>
                <a:gd name="T9" fmla="*/ 0 h 39"/>
                <a:gd name="T10" fmla="*/ 1 w 56"/>
                <a:gd name="T11" fmla="*/ 5 h 39"/>
                <a:gd name="T12" fmla="*/ 7 w 56"/>
                <a:gd name="T13" fmla="*/ 23 h 39"/>
                <a:gd name="T14" fmla="*/ 23 w 56"/>
                <a:gd name="T15" fmla="*/ 34 h 39"/>
                <a:gd name="T16" fmla="*/ 34 w 56"/>
                <a:gd name="T17" fmla="*/ 34 h 39"/>
                <a:gd name="T18" fmla="*/ 44 w 56"/>
                <a:gd name="T19"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39">
                  <a:moveTo>
                    <a:pt x="44" y="39"/>
                  </a:moveTo>
                  <a:cubicBezTo>
                    <a:pt x="56" y="18"/>
                    <a:pt x="56" y="18"/>
                    <a:pt x="56" y="18"/>
                  </a:cubicBezTo>
                  <a:cubicBezTo>
                    <a:pt x="47" y="19"/>
                    <a:pt x="40" y="11"/>
                    <a:pt x="37" y="4"/>
                  </a:cubicBezTo>
                  <a:cubicBezTo>
                    <a:pt x="35" y="0"/>
                    <a:pt x="38" y="2"/>
                    <a:pt x="28" y="6"/>
                  </a:cubicBezTo>
                  <a:cubicBezTo>
                    <a:pt x="23" y="7"/>
                    <a:pt x="14" y="2"/>
                    <a:pt x="15" y="0"/>
                  </a:cubicBezTo>
                  <a:cubicBezTo>
                    <a:pt x="10" y="9"/>
                    <a:pt x="0" y="5"/>
                    <a:pt x="1" y="5"/>
                  </a:cubicBezTo>
                  <a:cubicBezTo>
                    <a:pt x="8" y="11"/>
                    <a:pt x="7" y="23"/>
                    <a:pt x="7" y="23"/>
                  </a:cubicBezTo>
                  <a:cubicBezTo>
                    <a:pt x="14" y="15"/>
                    <a:pt x="21" y="27"/>
                    <a:pt x="23" y="34"/>
                  </a:cubicBezTo>
                  <a:cubicBezTo>
                    <a:pt x="23" y="34"/>
                    <a:pt x="33" y="34"/>
                    <a:pt x="34" y="34"/>
                  </a:cubicBezTo>
                  <a:cubicBezTo>
                    <a:pt x="38" y="36"/>
                    <a:pt x="41" y="37"/>
                    <a:pt x="44" y="39"/>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1" name="Freeform 2738"/>
            <p:cNvSpPr/>
            <p:nvPr/>
          </p:nvSpPr>
          <p:spPr bwMode="auto">
            <a:xfrm>
              <a:off x="1220788" y="-635000"/>
              <a:ext cx="165100" cy="115888"/>
            </a:xfrm>
            <a:custGeom>
              <a:avLst/>
              <a:gdLst>
                <a:gd name="T0" fmla="*/ 35 w 44"/>
                <a:gd name="T1" fmla="*/ 31 h 31"/>
                <a:gd name="T2" fmla="*/ 44 w 44"/>
                <a:gd name="T3" fmla="*/ 14 h 31"/>
                <a:gd name="T4" fmla="*/ 30 w 44"/>
                <a:gd name="T5" fmla="*/ 3 h 31"/>
                <a:gd name="T6" fmla="*/ 22 w 44"/>
                <a:gd name="T7" fmla="*/ 4 h 31"/>
                <a:gd name="T8" fmla="*/ 8 w 44"/>
                <a:gd name="T9" fmla="*/ 0 h 31"/>
                <a:gd name="T10" fmla="*/ 0 w 44"/>
                <a:gd name="T11" fmla="*/ 4 h 31"/>
                <a:gd name="T12" fmla="*/ 2 w 44"/>
                <a:gd name="T13" fmla="*/ 15 h 31"/>
                <a:gd name="T14" fmla="*/ 18 w 44"/>
                <a:gd name="T15" fmla="*/ 27 h 31"/>
                <a:gd name="T16" fmla="*/ 27 w 44"/>
                <a:gd name="T17" fmla="*/ 27 h 31"/>
                <a:gd name="T18" fmla="*/ 35 w 44"/>
                <a:gd name="T1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1">
                  <a:moveTo>
                    <a:pt x="35" y="31"/>
                  </a:moveTo>
                  <a:cubicBezTo>
                    <a:pt x="44" y="14"/>
                    <a:pt x="44" y="14"/>
                    <a:pt x="44" y="14"/>
                  </a:cubicBezTo>
                  <a:cubicBezTo>
                    <a:pt x="37" y="15"/>
                    <a:pt x="32" y="9"/>
                    <a:pt x="30" y="3"/>
                  </a:cubicBezTo>
                  <a:cubicBezTo>
                    <a:pt x="28" y="0"/>
                    <a:pt x="30" y="1"/>
                    <a:pt x="22" y="4"/>
                  </a:cubicBezTo>
                  <a:cubicBezTo>
                    <a:pt x="18" y="6"/>
                    <a:pt x="8" y="2"/>
                    <a:pt x="8" y="0"/>
                  </a:cubicBezTo>
                  <a:cubicBezTo>
                    <a:pt x="5" y="8"/>
                    <a:pt x="0" y="4"/>
                    <a:pt x="0" y="4"/>
                  </a:cubicBezTo>
                  <a:cubicBezTo>
                    <a:pt x="6" y="9"/>
                    <a:pt x="2" y="16"/>
                    <a:pt x="2" y="15"/>
                  </a:cubicBezTo>
                  <a:cubicBezTo>
                    <a:pt x="8" y="9"/>
                    <a:pt x="17" y="21"/>
                    <a:pt x="18" y="27"/>
                  </a:cubicBezTo>
                  <a:cubicBezTo>
                    <a:pt x="18" y="27"/>
                    <a:pt x="26" y="27"/>
                    <a:pt x="27" y="27"/>
                  </a:cubicBezTo>
                  <a:cubicBezTo>
                    <a:pt x="30" y="29"/>
                    <a:pt x="32" y="29"/>
                    <a:pt x="35" y="31"/>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2" name="Freeform 2739"/>
            <p:cNvSpPr/>
            <p:nvPr/>
          </p:nvSpPr>
          <p:spPr bwMode="auto">
            <a:xfrm>
              <a:off x="1247776" y="-519113"/>
              <a:ext cx="149225" cy="239713"/>
            </a:xfrm>
            <a:custGeom>
              <a:avLst/>
              <a:gdLst>
                <a:gd name="T0" fmla="*/ 8 w 40"/>
                <a:gd name="T1" fmla="*/ 4 h 64"/>
                <a:gd name="T2" fmla="*/ 15 w 40"/>
                <a:gd name="T3" fmla="*/ 7 h 64"/>
                <a:gd name="T4" fmla="*/ 11 w 40"/>
                <a:gd name="T5" fmla="*/ 23 h 64"/>
                <a:gd name="T6" fmla="*/ 5 w 40"/>
                <a:gd name="T7" fmla="*/ 26 h 64"/>
                <a:gd name="T8" fmla="*/ 4 w 40"/>
                <a:gd name="T9" fmla="*/ 48 h 64"/>
                <a:gd name="T10" fmla="*/ 8 w 40"/>
                <a:gd name="T11" fmla="*/ 62 h 64"/>
                <a:gd name="T12" fmla="*/ 17 w 40"/>
                <a:gd name="T13" fmla="*/ 57 h 64"/>
                <a:gd name="T14" fmla="*/ 25 w 40"/>
                <a:gd name="T15" fmla="*/ 46 h 64"/>
                <a:gd name="T16" fmla="*/ 37 w 40"/>
                <a:gd name="T17" fmla="*/ 35 h 64"/>
                <a:gd name="T18" fmla="*/ 40 w 40"/>
                <a:gd name="T19" fmla="*/ 21 h 64"/>
                <a:gd name="T20" fmla="*/ 27 w 40"/>
                <a:gd name="T21" fmla="*/ 0 h 64"/>
                <a:gd name="T22" fmla="*/ 8 w 40"/>
                <a:gd name="T23" fmla="*/ 0 h 64"/>
                <a:gd name="T24" fmla="*/ 8 w 40"/>
                <a:gd name="T25"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64">
                  <a:moveTo>
                    <a:pt x="8" y="4"/>
                  </a:moveTo>
                  <a:cubicBezTo>
                    <a:pt x="15" y="7"/>
                    <a:pt x="15" y="7"/>
                    <a:pt x="15" y="7"/>
                  </a:cubicBezTo>
                  <a:cubicBezTo>
                    <a:pt x="24" y="12"/>
                    <a:pt x="19" y="19"/>
                    <a:pt x="11" y="23"/>
                  </a:cubicBezTo>
                  <a:cubicBezTo>
                    <a:pt x="10" y="24"/>
                    <a:pt x="6" y="26"/>
                    <a:pt x="5" y="26"/>
                  </a:cubicBezTo>
                  <a:cubicBezTo>
                    <a:pt x="4" y="27"/>
                    <a:pt x="15" y="35"/>
                    <a:pt x="4" y="48"/>
                  </a:cubicBezTo>
                  <a:cubicBezTo>
                    <a:pt x="0" y="52"/>
                    <a:pt x="9" y="48"/>
                    <a:pt x="8" y="62"/>
                  </a:cubicBezTo>
                  <a:cubicBezTo>
                    <a:pt x="7" y="64"/>
                    <a:pt x="12" y="58"/>
                    <a:pt x="17" y="57"/>
                  </a:cubicBezTo>
                  <a:cubicBezTo>
                    <a:pt x="31" y="51"/>
                    <a:pt x="22" y="60"/>
                    <a:pt x="25" y="46"/>
                  </a:cubicBezTo>
                  <a:cubicBezTo>
                    <a:pt x="28" y="38"/>
                    <a:pt x="40" y="42"/>
                    <a:pt x="37" y="35"/>
                  </a:cubicBezTo>
                  <a:cubicBezTo>
                    <a:pt x="35" y="30"/>
                    <a:pt x="38" y="26"/>
                    <a:pt x="40" y="21"/>
                  </a:cubicBezTo>
                  <a:cubicBezTo>
                    <a:pt x="27" y="0"/>
                    <a:pt x="27" y="0"/>
                    <a:pt x="27" y="0"/>
                  </a:cubicBezTo>
                  <a:cubicBezTo>
                    <a:pt x="8" y="0"/>
                    <a:pt x="8" y="0"/>
                    <a:pt x="8" y="0"/>
                  </a:cubicBezTo>
                  <a:lnTo>
                    <a:pt x="8" y="4"/>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3" name="Freeform 2740"/>
            <p:cNvSpPr/>
            <p:nvPr/>
          </p:nvSpPr>
          <p:spPr bwMode="auto">
            <a:xfrm>
              <a:off x="1258888" y="-503238"/>
              <a:ext cx="127000" cy="209550"/>
            </a:xfrm>
            <a:custGeom>
              <a:avLst/>
              <a:gdLst>
                <a:gd name="T0" fmla="*/ 7 w 34"/>
                <a:gd name="T1" fmla="*/ 4 h 56"/>
                <a:gd name="T2" fmla="*/ 13 w 34"/>
                <a:gd name="T3" fmla="*/ 7 h 56"/>
                <a:gd name="T4" fmla="*/ 9 w 34"/>
                <a:gd name="T5" fmla="*/ 20 h 56"/>
                <a:gd name="T6" fmla="*/ 5 w 34"/>
                <a:gd name="T7" fmla="*/ 23 h 56"/>
                <a:gd name="T8" fmla="*/ 3 w 34"/>
                <a:gd name="T9" fmla="*/ 44 h 56"/>
                <a:gd name="T10" fmla="*/ 6 w 34"/>
                <a:gd name="T11" fmla="*/ 55 h 56"/>
                <a:gd name="T12" fmla="*/ 13 w 34"/>
                <a:gd name="T13" fmla="*/ 51 h 56"/>
                <a:gd name="T14" fmla="*/ 20 w 34"/>
                <a:gd name="T15" fmla="*/ 40 h 56"/>
                <a:gd name="T16" fmla="*/ 32 w 34"/>
                <a:gd name="T17" fmla="*/ 31 h 56"/>
                <a:gd name="T18" fmla="*/ 34 w 34"/>
                <a:gd name="T19" fmla="*/ 19 h 56"/>
                <a:gd name="T20" fmla="*/ 23 w 34"/>
                <a:gd name="T21" fmla="*/ 1 h 56"/>
                <a:gd name="T22" fmla="*/ 7 w 34"/>
                <a:gd name="T23" fmla="*/ 0 h 56"/>
                <a:gd name="T24" fmla="*/ 7 w 34"/>
                <a:gd name="T25"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6">
                  <a:moveTo>
                    <a:pt x="7" y="4"/>
                  </a:moveTo>
                  <a:cubicBezTo>
                    <a:pt x="13" y="7"/>
                    <a:pt x="13" y="7"/>
                    <a:pt x="13" y="7"/>
                  </a:cubicBezTo>
                  <a:cubicBezTo>
                    <a:pt x="20" y="10"/>
                    <a:pt x="16" y="17"/>
                    <a:pt x="9" y="20"/>
                  </a:cubicBezTo>
                  <a:cubicBezTo>
                    <a:pt x="9" y="21"/>
                    <a:pt x="6" y="23"/>
                    <a:pt x="5" y="23"/>
                  </a:cubicBezTo>
                  <a:cubicBezTo>
                    <a:pt x="3" y="24"/>
                    <a:pt x="13" y="33"/>
                    <a:pt x="3" y="44"/>
                  </a:cubicBezTo>
                  <a:cubicBezTo>
                    <a:pt x="0" y="48"/>
                    <a:pt x="8" y="42"/>
                    <a:pt x="6" y="55"/>
                  </a:cubicBezTo>
                  <a:cubicBezTo>
                    <a:pt x="6" y="56"/>
                    <a:pt x="9" y="53"/>
                    <a:pt x="13" y="51"/>
                  </a:cubicBezTo>
                  <a:cubicBezTo>
                    <a:pt x="25" y="46"/>
                    <a:pt x="17" y="52"/>
                    <a:pt x="20" y="40"/>
                  </a:cubicBezTo>
                  <a:cubicBezTo>
                    <a:pt x="22" y="33"/>
                    <a:pt x="34" y="37"/>
                    <a:pt x="32" y="31"/>
                  </a:cubicBezTo>
                  <a:cubicBezTo>
                    <a:pt x="30" y="26"/>
                    <a:pt x="32" y="23"/>
                    <a:pt x="34" y="19"/>
                  </a:cubicBezTo>
                  <a:cubicBezTo>
                    <a:pt x="23" y="1"/>
                    <a:pt x="23" y="1"/>
                    <a:pt x="23" y="1"/>
                  </a:cubicBezTo>
                  <a:cubicBezTo>
                    <a:pt x="7" y="0"/>
                    <a:pt x="7" y="0"/>
                    <a:pt x="7" y="0"/>
                  </a:cubicBezTo>
                  <a:lnTo>
                    <a:pt x="7" y="4"/>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4" name="Freeform 2741"/>
            <p:cNvSpPr/>
            <p:nvPr/>
          </p:nvSpPr>
          <p:spPr bwMode="auto">
            <a:xfrm>
              <a:off x="1193801" y="-544513"/>
              <a:ext cx="173038" cy="107950"/>
            </a:xfrm>
            <a:custGeom>
              <a:avLst/>
              <a:gdLst>
                <a:gd name="T0" fmla="*/ 34 w 46"/>
                <a:gd name="T1" fmla="*/ 0 h 29"/>
                <a:gd name="T2" fmla="*/ 24 w 46"/>
                <a:gd name="T3" fmla="*/ 0 h 29"/>
                <a:gd name="T4" fmla="*/ 10 w 46"/>
                <a:gd name="T5" fmla="*/ 11 h 29"/>
                <a:gd name="T6" fmla="*/ 6 w 46"/>
                <a:gd name="T7" fmla="*/ 18 h 29"/>
                <a:gd name="T8" fmla="*/ 14 w 46"/>
                <a:gd name="T9" fmla="*/ 24 h 29"/>
                <a:gd name="T10" fmla="*/ 28 w 46"/>
                <a:gd name="T11" fmla="*/ 25 h 29"/>
                <a:gd name="T12" fmla="*/ 37 w 46"/>
                <a:gd name="T13" fmla="*/ 22 h 29"/>
                <a:gd name="T14" fmla="*/ 44 w 46"/>
                <a:gd name="T15" fmla="*/ 18 h 29"/>
                <a:gd name="T16" fmla="*/ 46 w 46"/>
                <a:gd name="T17" fmla="*/ 14 h 29"/>
                <a:gd name="T18" fmla="*/ 34 w 46"/>
                <a:gd name="T1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29">
                  <a:moveTo>
                    <a:pt x="34" y="0"/>
                  </a:moveTo>
                  <a:cubicBezTo>
                    <a:pt x="24" y="0"/>
                    <a:pt x="24" y="0"/>
                    <a:pt x="24" y="0"/>
                  </a:cubicBezTo>
                  <a:cubicBezTo>
                    <a:pt x="15" y="19"/>
                    <a:pt x="8" y="1"/>
                    <a:pt x="10" y="11"/>
                  </a:cubicBezTo>
                  <a:cubicBezTo>
                    <a:pt x="11" y="17"/>
                    <a:pt x="0" y="16"/>
                    <a:pt x="6" y="18"/>
                  </a:cubicBezTo>
                  <a:cubicBezTo>
                    <a:pt x="9" y="18"/>
                    <a:pt x="15" y="22"/>
                    <a:pt x="14" y="24"/>
                  </a:cubicBezTo>
                  <a:cubicBezTo>
                    <a:pt x="16" y="24"/>
                    <a:pt x="21" y="19"/>
                    <a:pt x="28" y="25"/>
                  </a:cubicBezTo>
                  <a:cubicBezTo>
                    <a:pt x="31" y="29"/>
                    <a:pt x="27" y="25"/>
                    <a:pt x="37" y="22"/>
                  </a:cubicBezTo>
                  <a:cubicBezTo>
                    <a:pt x="43" y="20"/>
                    <a:pt x="41" y="27"/>
                    <a:pt x="44" y="18"/>
                  </a:cubicBezTo>
                  <a:cubicBezTo>
                    <a:pt x="44" y="17"/>
                    <a:pt x="46" y="14"/>
                    <a:pt x="46" y="14"/>
                  </a:cubicBezTo>
                  <a:lnTo>
                    <a:pt x="34"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5" name="Freeform 2742"/>
            <p:cNvSpPr/>
            <p:nvPr/>
          </p:nvSpPr>
          <p:spPr bwMode="auto">
            <a:xfrm>
              <a:off x="1223963" y="-527050"/>
              <a:ext cx="131763" cy="71438"/>
            </a:xfrm>
            <a:custGeom>
              <a:avLst/>
              <a:gdLst>
                <a:gd name="T0" fmla="*/ 26 w 35"/>
                <a:gd name="T1" fmla="*/ 0 h 19"/>
                <a:gd name="T2" fmla="*/ 19 w 35"/>
                <a:gd name="T3" fmla="*/ 0 h 19"/>
                <a:gd name="T4" fmla="*/ 8 w 35"/>
                <a:gd name="T5" fmla="*/ 7 h 19"/>
                <a:gd name="T6" fmla="*/ 5 w 35"/>
                <a:gd name="T7" fmla="*/ 12 h 19"/>
                <a:gd name="T8" fmla="*/ 11 w 35"/>
                <a:gd name="T9" fmla="*/ 16 h 19"/>
                <a:gd name="T10" fmla="*/ 21 w 35"/>
                <a:gd name="T11" fmla="*/ 17 h 19"/>
                <a:gd name="T12" fmla="*/ 28 w 35"/>
                <a:gd name="T13" fmla="*/ 15 h 19"/>
                <a:gd name="T14" fmla="*/ 33 w 35"/>
                <a:gd name="T15" fmla="*/ 12 h 19"/>
                <a:gd name="T16" fmla="*/ 35 w 35"/>
                <a:gd name="T17" fmla="*/ 9 h 19"/>
                <a:gd name="T18" fmla="*/ 26 w 35"/>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19">
                  <a:moveTo>
                    <a:pt x="26" y="0"/>
                  </a:moveTo>
                  <a:cubicBezTo>
                    <a:pt x="19" y="0"/>
                    <a:pt x="19" y="0"/>
                    <a:pt x="19" y="0"/>
                  </a:cubicBezTo>
                  <a:cubicBezTo>
                    <a:pt x="12" y="13"/>
                    <a:pt x="7" y="1"/>
                    <a:pt x="8" y="7"/>
                  </a:cubicBezTo>
                  <a:cubicBezTo>
                    <a:pt x="9" y="11"/>
                    <a:pt x="0" y="11"/>
                    <a:pt x="5" y="12"/>
                  </a:cubicBezTo>
                  <a:cubicBezTo>
                    <a:pt x="7" y="12"/>
                    <a:pt x="11" y="14"/>
                    <a:pt x="11" y="16"/>
                  </a:cubicBezTo>
                  <a:cubicBezTo>
                    <a:pt x="13" y="16"/>
                    <a:pt x="16" y="13"/>
                    <a:pt x="21" y="17"/>
                  </a:cubicBezTo>
                  <a:cubicBezTo>
                    <a:pt x="24" y="19"/>
                    <a:pt x="21" y="16"/>
                    <a:pt x="28" y="15"/>
                  </a:cubicBezTo>
                  <a:cubicBezTo>
                    <a:pt x="33" y="13"/>
                    <a:pt x="31" y="18"/>
                    <a:pt x="33" y="12"/>
                  </a:cubicBezTo>
                  <a:cubicBezTo>
                    <a:pt x="34" y="11"/>
                    <a:pt x="35" y="9"/>
                    <a:pt x="35" y="9"/>
                  </a:cubicBezTo>
                  <a:lnTo>
                    <a:pt x="26" y="0"/>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6" name="Freeform 2743"/>
            <p:cNvSpPr/>
            <p:nvPr/>
          </p:nvSpPr>
          <p:spPr bwMode="auto">
            <a:xfrm>
              <a:off x="1625601" y="-541338"/>
              <a:ext cx="169863" cy="107950"/>
            </a:xfrm>
            <a:custGeom>
              <a:avLst/>
              <a:gdLst>
                <a:gd name="T0" fmla="*/ 0 w 45"/>
                <a:gd name="T1" fmla="*/ 7 h 29"/>
                <a:gd name="T2" fmla="*/ 3 w 45"/>
                <a:gd name="T3" fmla="*/ 26 h 29"/>
                <a:gd name="T4" fmla="*/ 21 w 45"/>
                <a:gd name="T5" fmla="*/ 27 h 29"/>
                <a:gd name="T6" fmla="*/ 27 w 45"/>
                <a:gd name="T7" fmla="*/ 21 h 29"/>
                <a:gd name="T8" fmla="*/ 38 w 45"/>
                <a:gd name="T9" fmla="*/ 19 h 29"/>
                <a:gd name="T10" fmla="*/ 45 w 45"/>
                <a:gd name="T11" fmla="*/ 9 h 29"/>
                <a:gd name="T12" fmla="*/ 33 w 45"/>
                <a:gd name="T13" fmla="*/ 0 h 29"/>
                <a:gd name="T14" fmla="*/ 17 w 45"/>
                <a:gd name="T15" fmla="*/ 0 h 29"/>
                <a:gd name="T16" fmla="*/ 9 w 45"/>
                <a:gd name="T17" fmla="*/ 5 h 29"/>
                <a:gd name="T18" fmla="*/ 0 w 45"/>
                <a:gd name="T19"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29">
                  <a:moveTo>
                    <a:pt x="0" y="7"/>
                  </a:moveTo>
                  <a:cubicBezTo>
                    <a:pt x="3" y="26"/>
                    <a:pt x="3" y="26"/>
                    <a:pt x="3" y="26"/>
                  </a:cubicBezTo>
                  <a:cubicBezTo>
                    <a:pt x="8" y="21"/>
                    <a:pt x="16" y="24"/>
                    <a:pt x="21" y="27"/>
                  </a:cubicBezTo>
                  <a:cubicBezTo>
                    <a:pt x="25" y="29"/>
                    <a:pt x="22" y="29"/>
                    <a:pt x="27" y="21"/>
                  </a:cubicBezTo>
                  <a:cubicBezTo>
                    <a:pt x="30" y="18"/>
                    <a:pt x="38" y="17"/>
                    <a:pt x="38" y="19"/>
                  </a:cubicBezTo>
                  <a:cubicBezTo>
                    <a:pt x="37" y="10"/>
                    <a:pt x="45" y="9"/>
                    <a:pt x="45" y="9"/>
                  </a:cubicBezTo>
                  <a:cubicBezTo>
                    <a:pt x="37" y="9"/>
                    <a:pt x="33" y="0"/>
                    <a:pt x="33" y="0"/>
                  </a:cubicBezTo>
                  <a:cubicBezTo>
                    <a:pt x="32" y="9"/>
                    <a:pt x="21" y="4"/>
                    <a:pt x="17" y="0"/>
                  </a:cubicBezTo>
                  <a:cubicBezTo>
                    <a:pt x="17" y="0"/>
                    <a:pt x="10" y="5"/>
                    <a:pt x="9" y="5"/>
                  </a:cubicBezTo>
                  <a:cubicBezTo>
                    <a:pt x="6" y="6"/>
                    <a:pt x="4" y="7"/>
                    <a:pt x="0" y="7"/>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7" name="Freeform 2744"/>
            <p:cNvSpPr/>
            <p:nvPr/>
          </p:nvSpPr>
          <p:spPr bwMode="auto">
            <a:xfrm>
              <a:off x="1641476" y="-533400"/>
              <a:ext cx="134938" cy="88900"/>
            </a:xfrm>
            <a:custGeom>
              <a:avLst/>
              <a:gdLst>
                <a:gd name="T0" fmla="*/ 0 w 36"/>
                <a:gd name="T1" fmla="*/ 6 h 24"/>
                <a:gd name="T2" fmla="*/ 2 w 36"/>
                <a:gd name="T3" fmla="*/ 22 h 24"/>
                <a:gd name="T4" fmla="*/ 17 w 36"/>
                <a:gd name="T5" fmla="*/ 22 h 24"/>
                <a:gd name="T6" fmla="*/ 22 w 36"/>
                <a:gd name="T7" fmla="*/ 18 h 24"/>
                <a:gd name="T8" fmla="*/ 33 w 36"/>
                <a:gd name="T9" fmla="*/ 14 h 24"/>
                <a:gd name="T10" fmla="*/ 36 w 36"/>
                <a:gd name="T11" fmla="*/ 7 h 24"/>
                <a:gd name="T12" fmla="*/ 30 w 36"/>
                <a:gd name="T13" fmla="*/ 1 h 24"/>
                <a:gd name="T14" fmla="*/ 13 w 36"/>
                <a:gd name="T15" fmla="*/ 0 h 24"/>
                <a:gd name="T16" fmla="*/ 7 w 36"/>
                <a:gd name="T17" fmla="*/ 5 h 24"/>
                <a:gd name="T18" fmla="*/ 0 w 36"/>
                <a:gd name="T19"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4">
                  <a:moveTo>
                    <a:pt x="0" y="6"/>
                  </a:moveTo>
                  <a:cubicBezTo>
                    <a:pt x="2" y="22"/>
                    <a:pt x="2" y="22"/>
                    <a:pt x="2" y="22"/>
                  </a:cubicBezTo>
                  <a:cubicBezTo>
                    <a:pt x="6" y="18"/>
                    <a:pt x="13" y="19"/>
                    <a:pt x="17" y="22"/>
                  </a:cubicBezTo>
                  <a:cubicBezTo>
                    <a:pt x="20" y="23"/>
                    <a:pt x="18" y="24"/>
                    <a:pt x="22" y="18"/>
                  </a:cubicBezTo>
                  <a:cubicBezTo>
                    <a:pt x="24" y="15"/>
                    <a:pt x="32" y="12"/>
                    <a:pt x="33" y="14"/>
                  </a:cubicBezTo>
                  <a:cubicBezTo>
                    <a:pt x="32" y="7"/>
                    <a:pt x="36" y="7"/>
                    <a:pt x="36" y="7"/>
                  </a:cubicBezTo>
                  <a:cubicBezTo>
                    <a:pt x="30" y="7"/>
                    <a:pt x="30" y="0"/>
                    <a:pt x="30" y="1"/>
                  </a:cubicBezTo>
                  <a:cubicBezTo>
                    <a:pt x="29" y="8"/>
                    <a:pt x="17" y="4"/>
                    <a:pt x="13" y="0"/>
                  </a:cubicBezTo>
                  <a:cubicBezTo>
                    <a:pt x="13" y="0"/>
                    <a:pt x="8" y="5"/>
                    <a:pt x="7" y="5"/>
                  </a:cubicBezTo>
                  <a:cubicBezTo>
                    <a:pt x="4" y="6"/>
                    <a:pt x="3" y="6"/>
                    <a:pt x="0" y="6"/>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8" name="Freeform 2745"/>
            <p:cNvSpPr/>
            <p:nvPr/>
          </p:nvSpPr>
          <p:spPr bwMode="auto">
            <a:xfrm>
              <a:off x="1536701" y="-706438"/>
              <a:ext cx="157163" cy="195263"/>
            </a:xfrm>
            <a:custGeom>
              <a:avLst/>
              <a:gdLst>
                <a:gd name="T0" fmla="*/ 40 w 42"/>
                <a:gd name="T1" fmla="*/ 40 h 52"/>
                <a:gd name="T2" fmla="*/ 34 w 42"/>
                <a:gd name="T3" fmla="*/ 41 h 52"/>
                <a:gd name="T4" fmla="*/ 28 w 42"/>
                <a:gd name="T5" fmla="*/ 28 h 52"/>
                <a:gd name="T6" fmla="*/ 31 w 42"/>
                <a:gd name="T7" fmla="*/ 24 h 52"/>
                <a:gd name="T8" fmla="*/ 22 w 42"/>
                <a:gd name="T9" fmla="*/ 9 h 52"/>
                <a:gd name="T10" fmla="*/ 12 w 42"/>
                <a:gd name="T11" fmla="*/ 1 h 52"/>
                <a:gd name="T12" fmla="*/ 8 w 42"/>
                <a:gd name="T13" fmla="*/ 9 h 52"/>
                <a:gd name="T14" fmla="*/ 8 w 42"/>
                <a:gd name="T15" fmla="*/ 20 h 52"/>
                <a:gd name="T16" fmla="*/ 5 w 42"/>
                <a:gd name="T17" fmla="*/ 33 h 52"/>
                <a:gd name="T18" fmla="*/ 10 w 42"/>
                <a:gd name="T19" fmla="*/ 44 h 52"/>
                <a:gd name="T20" fmla="*/ 29 w 42"/>
                <a:gd name="T21" fmla="*/ 52 h 52"/>
                <a:gd name="T22" fmla="*/ 42 w 42"/>
                <a:gd name="T23" fmla="*/ 43 h 52"/>
                <a:gd name="T24" fmla="*/ 40 w 42"/>
                <a:gd name="T2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52">
                  <a:moveTo>
                    <a:pt x="40" y="40"/>
                  </a:moveTo>
                  <a:cubicBezTo>
                    <a:pt x="34" y="41"/>
                    <a:pt x="34" y="41"/>
                    <a:pt x="34" y="41"/>
                  </a:cubicBezTo>
                  <a:cubicBezTo>
                    <a:pt x="25" y="42"/>
                    <a:pt x="25" y="35"/>
                    <a:pt x="28" y="28"/>
                  </a:cubicBezTo>
                  <a:cubicBezTo>
                    <a:pt x="29" y="28"/>
                    <a:pt x="30" y="24"/>
                    <a:pt x="31" y="24"/>
                  </a:cubicBezTo>
                  <a:cubicBezTo>
                    <a:pt x="31" y="22"/>
                    <a:pt x="20" y="23"/>
                    <a:pt x="22" y="9"/>
                  </a:cubicBezTo>
                  <a:cubicBezTo>
                    <a:pt x="22" y="4"/>
                    <a:pt x="18" y="11"/>
                    <a:pt x="12" y="1"/>
                  </a:cubicBezTo>
                  <a:cubicBezTo>
                    <a:pt x="11" y="0"/>
                    <a:pt x="10" y="6"/>
                    <a:pt x="8" y="9"/>
                  </a:cubicBezTo>
                  <a:cubicBezTo>
                    <a:pt x="2" y="20"/>
                    <a:pt x="3" y="9"/>
                    <a:pt x="8" y="20"/>
                  </a:cubicBezTo>
                  <a:cubicBezTo>
                    <a:pt x="10" y="27"/>
                    <a:pt x="0" y="30"/>
                    <a:pt x="5" y="33"/>
                  </a:cubicBezTo>
                  <a:cubicBezTo>
                    <a:pt x="9" y="36"/>
                    <a:pt x="9" y="40"/>
                    <a:pt x="10" y="44"/>
                  </a:cubicBezTo>
                  <a:cubicBezTo>
                    <a:pt x="29" y="52"/>
                    <a:pt x="29" y="52"/>
                    <a:pt x="29" y="52"/>
                  </a:cubicBezTo>
                  <a:cubicBezTo>
                    <a:pt x="42" y="43"/>
                    <a:pt x="42" y="43"/>
                    <a:pt x="42" y="43"/>
                  </a:cubicBezTo>
                  <a:lnTo>
                    <a:pt x="40" y="40"/>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9" name="Freeform 2746"/>
            <p:cNvSpPr/>
            <p:nvPr/>
          </p:nvSpPr>
          <p:spPr bwMode="auto">
            <a:xfrm>
              <a:off x="1547813" y="-695325"/>
              <a:ext cx="130175" cy="168275"/>
            </a:xfrm>
            <a:custGeom>
              <a:avLst/>
              <a:gdLst>
                <a:gd name="T0" fmla="*/ 33 w 35"/>
                <a:gd name="T1" fmla="*/ 35 h 45"/>
                <a:gd name="T2" fmla="*/ 28 w 35"/>
                <a:gd name="T3" fmla="*/ 36 h 45"/>
                <a:gd name="T4" fmla="*/ 24 w 35"/>
                <a:gd name="T5" fmla="*/ 25 h 45"/>
                <a:gd name="T6" fmla="*/ 26 w 35"/>
                <a:gd name="T7" fmla="*/ 22 h 45"/>
                <a:gd name="T8" fmla="*/ 17 w 35"/>
                <a:gd name="T9" fmla="*/ 7 h 45"/>
                <a:gd name="T10" fmla="*/ 9 w 35"/>
                <a:gd name="T11" fmla="*/ 1 h 45"/>
                <a:gd name="T12" fmla="*/ 7 w 35"/>
                <a:gd name="T13" fmla="*/ 7 h 45"/>
                <a:gd name="T14" fmla="*/ 7 w 35"/>
                <a:gd name="T15" fmla="*/ 18 h 45"/>
                <a:gd name="T16" fmla="*/ 4 w 35"/>
                <a:gd name="T17" fmla="*/ 29 h 45"/>
                <a:gd name="T18" fmla="*/ 8 w 35"/>
                <a:gd name="T19" fmla="*/ 39 h 45"/>
                <a:gd name="T20" fmla="*/ 24 w 35"/>
                <a:gd name="T21" fmla="*/ 45 h 45"/>
                <a:gd name="T22" fmla="*/ 35 w 35"/>
                <a:gd name="T23" fmla="*/ 38 h 45"/>
                <a:gd name="T24" fmla="*/ 33 w 35"/>
                <a:gd name="T25"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45">
                  <a:moveTo>
                    <a:pt x="33" y="35"/>
                  </a:moveTo>
                  <a:cubicBezTo>
                    <a:pt x="28" y="36"/>
                    <a:pt x="28" y="36"/>
                    <a:pt x="28" y="36"/>
                  </a:cubicBezTo>
                  <a:cubicBezTo>
                    <a:pt x="21" y="37"/>
                    <a:pt x="21" y="31"/>
                    <a:pt x="24" y="25"/>
                  </a:cubicBezTo>
                  <a:cubicBezTo>
                    <a:pt x="24" y="25"/>
                    <a:pt x="25" y="22"/>
                    <a:pt x="26" y="22"/>
                  </a:cubicBezTo>
                  <a:cubicBezTo>
                    <a:pt x="26" y="20"/>
                    <a:pt x="16" y="18"/>
                    <a:pt x="17" y="7"/>
                  </a:cubicBezTo>
                  <a:cubicBezTo>
                    <a:pt x="17" y="3"/>
                    <a:pt x="14" y="10"/>
                    <a:pt x="9" y="1"/>
                  </a:cubicBezTo>
                  <a:cubicBezTo>
                    <a:pt x="9" y="0"/>
                    <a:pt x="8" y="4"/>
                    <a:pt x="7" y="7"/>
                  </a:cubicBezTo>
                  <a:cubicBezTo>
                    <a:pt x="1" y="16"/>
                    <a:pt x="4" y="8"/>
                    <a:pt x="7" y="18"/>
                  </a:cubicBezTo>
                  <a:cubicBezTo>
                    <a:pt x="9" y="23"/>
                    <a:pt x="0" y="26"/>
                    <a:pt x="4" y="29"/>
                  </a:cubicBezTo>
                  <a:cubicBezTo>
                    <a:pt x="7" y="31"/>
                    <a:pt x="7" y="35"/>
                    <a:pt x="8" y="39"/>
                  </a:cubicBezTo>
                  <a:cubicBezTo>
                    <a:pt x="24" y="45"/>
                    <a:pt x="24" y="45"/>
                    <a:pt x="24" y="45"/>
                  </a:cubicBezTo>
                  <a:cubicBezTo>
                    <a:pt x="35" y="38"/>
                    <a:pt x="35" y="38"/>
                    <a:pt x="35" y="38"/>
                  </a:cubicBezTo>
                  <a:lnTo>
                    <a:pt x="33" y="35"/>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0" name="Freeform 2747"/>
            <p:cNvSpPr/>
            <p:nvPr/>
          </p:nvSpPr>
          <p:spPr bwMode="auto">
            <a:xfrm>
              <a:off x="1611313" y="-609600"/>
              <a:ext cx="123825" cy="101600"/>
            </a:xfrm>
            <a:custGeom>
              <a:avLst/>
              <a:gdLst>
                <a:gd name="T0" fmla="*/ 17 w 33"/>
                <a:gd name="T1" fmla="*/ 27 h 27"/>
                <a:gd name="T2" fmla="*/ 23 w 33"/>
                <a:gd name="T3" fmla="*/ 22 h 27"/>
                <a:gd name="T4" fmla="*/ 28 w 33"/>
                <a:gd name="T5" fmla="*/ 8 h 27"/>
                <a:gd name="T6" fmla="*/ 27 w 33"/>
                <a:gd name="T7" fmla="*/ 2 h 27"/>
                <a:gd name="T8" fmla="*/ 18 w 33"/>
                <a:gd name="T9" fmla="*/ 1 h 27"/>
                <a:gd name="T10" fmla="*/ 9 w 33"/>
                <a:gd name="T11" fmla="*/ 7 h 27"/>
                <a:gd name="T12" fmla="*/ 4 w 33"/>
                <a:gd name="T13" fmla="*/ 14 h 27"/>
                <a:gd name="T14" fmla="*/ 2 w 33"/>
                <a:gd name="T15" fmla="*/ 20 h 27"/>
                <a:gd name="T16" fmla="*/ 2 w 33"/>
                <a:gd name="T17" fmla="*/ 23 h 27"/>
                <a:gd name="T18" fmla="*/ 17 w 33"/>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27">
                  <a:moveTo>
                    <a:pt x="17" y="27"/>
                  </a:moveTo>
                  <a:cubicBezTo>
                    <a:pt x="23" y="22"/>
                    <a:pt x="23" y="22"/>
                    <a:pt x="23" y="22"/>
                  </a:cubicBezTo>
                  <a:cubicBezTo>
                    <a:pt x="20" y="5"/>
                    <a:pt x="33" y="14"/>
                    <a:pt x="28" y="8"/>
                  </a:cubicBezTo>
                  <a:cubicBezTo>
                    <a:pt x="24" y="5"/>
                    <a:pt x="32" y="0"/>
                    <a:pt x="27" y="2"/>
                  </a:cubicBezTo>
                  <a:cubicBezTo>
                    <a:pt x="25" y="3"/>
                    <a:pt x="19" y="3"/>
                    <a:pt x="18" y="1"/>
                  </a:cubicBezTo>
                  <a:cubicBezTo>
                    <a:pt x="17" y="3"/>
                    <a:pt x="16" y="8"/>
                    <a:pt x="9" y="7"/>
                  </a:cubicBezTo>
                  <a:cubicBezTo>
                    <a:pt x="5" y="7"/>
                    <a:pt x="9" y="7"/>
                    <a:pt x="4" y="14"/>
                  </a:cubicBezTo>
                  <a:cubicBezTo>
                    <a:pt x="1" y="18"/>
                    <a:pt x="0" y="13"/>
                    <a:pt x="2" y="20"/>
                  </a:cubicBezTo>
                  <a:cubicBezTo>
                    <a:pt x="2" y="21"/>
                    <a:pt x="2" y="23"/>
                    <a:pt x="2" y="23"/>
                  </a:cubicBezTo>
                  <a:lnTo>
                    <a:pt x="17" y="27"/>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1" name="Freeform 2748"/>
            <p:cNvSpPr/>
            <p:nvPr/>
          </p:nvSpPr>
          <p:spPr bwMode="auto">
            <a:xfrm>
              <a:off x="1622426" y="-593725"/>
              <a:ext cx="90488" cy="74613"/>
            </a:xfrm>
            <a:custGeom>
              <a:avLst/>
              <a:gdLst>
                <a:gd name="T0" fmla="*/ 11 w 24"/>
                <a:gd name="T1" fmla="*/ 20 h 20"/>
                <a:gd name="T2" fmla="*/ 16 w 24"/>
                <a:gd name="T3" fmla="*/ 16 h 20"/>
                <a:gd name="T4" fmla="*/ 20 w 24"/>
                <a:gd name="T5" fmla="*/ 6 h 20"/>
                <a:gd name="T6" fmla="*/ 20 w 24"/>
                <a:gd name="T7" fmla="*/ 2 h 20"/>
                <a:gd name="T8" fmla="*/ 13 w 24"/>
                <a:gd name="T9" fmla="*/ 2 h 20"/>
                <a:gd name="T10" fmla="*/ 7 w 24"/>
                <a:gd name="T11" fmla="*/ 6 h 20"/>
                <a:gd name="T12" fmla="*/ 3 w 24"/>
                <a:gd name="T13" fmla="*/ 11 h 20"/>
                <a:gd name="T14" fmla="*/ 1 w 24"/>
                <a:gd name="T15" fmla="*/ 15 h 20"/>
                <a:gd name="T16" fmla="*/ 1 w 24"/>
                <a:gd name="T17" fmla="*/ 18 h 20"/>
                <a:gd name="T18" fmla="*/ 11 w 24"/>
                <a:gd name="T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0">
                  <a:moveTo>
                    <a:pt x="11" y="20"/>
                  </a:moveTo>
                  <a:cubicBezTo>
                    <a:pt x="16" y="16"/>
                    <a:pt x="16" y="16"/>
                    <a:pt x="16" y="16"/>
                  </a:cubicBezTo>
                  <a:cubicBezTo>
                    <a:pt x="15" y="4"/>
                    <a:pt x="24" y="10"/>
                    <a:pt x="20" y="6"/>
                  </a:cubicBezTo>
                  <a:cubicBezTo>
                    <a:pt x="18" y="4"/>
                    <a:pt x="23" y="0"/>
                    <a:pt x="20" y="2"/>
                  </a:cubicBezTo>
                  <a:cubicBezTo>
                    <a:pt x="18" y="2"/>
                    <a:pt x="14" y="3"/>
                    <a:pt x="13" y="2"/>
                  </a:cubicBezTo>
                  <a:cubicBezTo>
                    <a:pt x="13" y="3"/>
                    <a:pt x="12" y="6"/>
                    <a:pt x="7" y="6"/>
                  </a:cubicBezTo>
                  <a:cubicBezTo>
                    <a:pt x="4" y="6"/>
                    <a:pt x="7" y="6"/>
                    <a:pt x="3" y="11"/>
                  </a:cubicBezTo>
                  <a:cubicBezTo>
                    <a:pt x="1" y="14"/>
                    <a:pt x="0" y="10"/>
                    <a:pt x="1" y="15"/>
                  </a:cubicBezTo>
                  <a:cubicBezTo>
                    <a:pt x="1" y="16"/>
                    <a:pt x="1" y="18"/>
                    <a:pt x="1" y="18"/>
                  </a:cubicBezTo>
                  <a:lnTo>
                    <a:pt x="11" y="20"/>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2" name="Freeform 2749"/>
            <p:cNvSpPr/>
            <p:nvPr/>
          </p:nvSpPr>
          <p:spPr bwMode="auto">
            <a:xfrm>
              <a:off x="1435101" y="-709613"/>
              <a:ext cx="146050" cy="201613"/>
            </a:xfrm>
            <a:custGeom>
              <a:avLst/>
              <a:gdLst>
                <a:gd name="T0" fmla="*/ 0 w 39"/>
                <a:gd name="T1" fmla="*/ 42 h 54"/>
                <a:gd name="T2" fmla="*/ 20 w 39"/>
                <a:gd name="T3" fmla="*/ 54 h 54"/>
                <a:gd name="T4" fmla="*/ 34 w 39"/>
                <a:gd name="T5" fmla="*/ 36 h 54"/>
                <a:gd name="T6" fmla="*/ 33 w 39"/>
                <a:gd name="T7" fmla="*/ 27 h 54"/>
                <a:gd name="T8" fmla="*/ 39 w 39"/>
                <a:gd name="T9" fmla="*/ 14 h 54"/>
                <a:gd name="T10" fmla="*/ 34 w 39"/>
                <a:gd name="T11" fmla="*/ 0 h 54"/>
                <a:gd name="T12" fmla="*/ 17 w 39"/>
                <a:gd name="T13" fmla="*/ 6 h 54"/>
                <a:gd name="T14" fmla="*/ 5 w 39"/>
                <a:gd name="T15" fmla="*/ 21 h 54"/>
                <a:gd name="T16" fmla="*/ 5 w 39"/>
                <a:gd name="T17" fmla="*/ 32 h 54"/>
                <a:gd name="T18" fmla="*/ 0 w 39"/>
                <a:gd name="T19"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54">
                  <a:moveTo>
                    <a:pt x="0" y="42"/>
                  </a:moveTo>
                  <a:cubicBezTo>
                    <a:pt x="20" y="54"/>
                    <a:pt x="20" y="54"/>
                    <a:pt x="20" y="54"/>
                  </a:cubicBezTo>
                  <a:cubicBezTo>
                    <a:pt x="19" y="45"/>
                    <a:pt x="27" y="39"/>
                    <a:pt x="34" y="36"/>
                  </a:cubicBezTo>
                  <a:cubicBezTo>
                    <a:pt x="38" y="34"/>
                    <a:pt x="37" y="37"/>
                    <a:pt x="33" y="27"/>
                  </a:cubicBezTo>
                  <a:cubicBezTo>
                    <a:pt x="32" y="22"/>
                    <a:pt x="37" y="14"/>
                    <a:pt x="39" y="14"/>
                  </a:cubicBezTo>
                  <a:cubicBezTo>
                    <a:pt x="30" y="9"/>
                    <a:pt x="35" y="0"/>
                    <a:pt x="34" y="0"/>
                  </a:cubicBezTo>
                  <a:cubicBezTo>
                    <a:pt x="29" y="8"/>
                    <a:pt x="17" y="5"/>
                    <a:pt x="17" y="6"/>
                  </a:cubicBezTo>
                  <a:cubicBezTo>
                    <a:pt x="25" y="13"/>
                    <a:pt x="13" y="19"/>
                    <a:pt x="5" y="21"/>
                  </a:cubicBezTo>
                  <a:cubicBezTo>
                    <a:pt x="5" y="21"/>
                    <a:pt x="5" y="31"/>
                    <a:pt x="5" y="32"/>
                  </a:cubicBezTo>
                  <a:cubicBezTo>
                    <a:pt x="3" y="36"/>
                    <a:pt x="2" y="38"/>
                    <a:pt x="0" y="42"/>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3" name="Freeform 2750"/>
            <p:cNvSpPr/>
            <p:nvPr/>
          </p:nvSpPr>
          <p:spPr bwMode="auto">
            <a:xfrm>
              <a:off x="1449388" y="-692150"/>
              <a:ext cx="115888" cy="161925"/>
            </a:xfrm>
            <a:custGeom>
              <a:avLst/>
              <a:gdLst>
                <a:gd name="T0" fmla="*/ 0 w 31"/>
                <a:gd name="T1" fmla="*/ 34 h 43"/>
                <a:gd name="T2" fmla="*/ 16 w 31"/>
                <a:gd name="T3" fmla="*/ 43 h 43"/>
                <a:gd name="T4" fmla="*/ 27 w 31"/>
                <a:gd name="T5" fmla="*/ 29 h 43"/>
                <a:gd name="T6" fmla="*/ 27 w 31"/>
                <a:gd name="T7" fmla="*/ 22 h 43"/>
                <a:gd name="T8" fmla="*/ 31 w 31"/>
                <a:gd name="T9" fmla="*/ 9 h 43"/>
                <a:gd name="T10" fmla="*/ 28 w 31"/>
                <a:gd name="T11" fmla="*/ 0 h 43"/>
                <a:gd name="T12" fmla="*/ 16 w 31"/>
                <a:gd name="T13" fmla="*/ 2 h 43"/>
                <a:gd name="T14" fmla="*/ 4 w 31"/>
                <a:gd name="T15" fmla="*/ 17 h 43"/>
                <a:gd name="T16" fmla="*/ 4 w 31"/>
                <a:gd name="T17" fmla="*/ 26 h 43"/>
                <a:gd name="T18" fmla="*/ 0 w 31"/>
                <a:gd name="T19"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3">
                  <a:moveTo>
                    <a:pt x="0" y="34"/>
                  </a:moveTo>
                  <a:cubicBezTo>
                    <a:pt x="16" y="43"/>
                    <a:pt x="16" y="43"/>
                    <a:pt x="16" y="43"/>
                  </a:cubicBezTo>
                  <a:cubicBezTo>
                    <a:pt x="15" y="36"/>
                    <a:pt x="22" y="32"/>
                    <a:pt x="27" y="29"/>
                  </a:cubicBezTo>
                  <a:cubicBezTo>
                    <a:pt x="31" y="28"/>
                    <a:pt x="29" y="30"/>
                    <a:pt x="27" y="22"/>
                  </a:cubicBezTo>
                  <a:cubicBezTo>
                    <a:pt x="25" y="18"/>
                    <a:pt x="29" y="8"/>
                    <a:pt x="31" y="9"/>
                  </a:cubicBezTo>
                  <a:cubicBezTo>
                    <a:pt x="24" y="5"/>
                    <a:pt x="28" y="0"/>
                    <a:pt x="28" y="0"/>
                  </a:cubicBezTo>
                  <a:cubicBezTo>
                    <a:pt x="23" y="6"/>
                    <a:pt x="16" y="2"/>
                    <a:pt x="16" y="2"/>
                  </a:cubicBezTo>
                  <a:cubicBezTo>
                    <a:pt x="22" y="8"/>
                    <a:pt x="10" y="16"/>
                    <a:pt x="4" y="17"/>
                  </a:cubicBezTo>
                  <a:cubicBezTo>
                    <a:pt x="4" y="17"/>
                    <a:pt x="4" y="25"/>
                    <a:pt x="4" y="26"/>
                  </a:cubicBezTo>
                  <a:cubicBezTo>
                    <a:pt x="2" y="29"/>
                    <a:pt x="2" y="31"/>
                    <a:pt x="0" y="34"/>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4" name="Freeform 2751"/>
            <p:cNvSpPr/>
            <p:nvPr/>
          </p:nvSpPr>
          <p:spPr bwMode="auto">
            <a:xfrm>
              <a:off x="1250951" y="-703263"/>
              <a:ext cx="239713" cy="153988"/>
            </a:xfrm>
            <a:custGeom>
              <a:avLst/>
              <a:gdLst>
                <a:gd name="T0" fmla="*/ 60 w 64"/>
                <a:gd name="T1" fmla="*/ 10 h 41"/>
                <a:gd name="T2" fmla="*/ 56 w 64"/>
                <a:gd name="T3" fmla="*/ 16 h 41"/>
                <a:gd name="T4" fmla="*/ 41 w 64"/>
                <a:gd name="T5" fmla="*/ 12 h 41"/>
                <a:gd name="T6" fmla="*/ 38 w 64"/>
                <a:gd name="T7" fmla="*/ 6 h 41"/>
                <a:gd name="T8" fmla="*/ 17 w 64"/>
                <a:gd name="T9" fmla="*/ 4 h 41"/>
                <a:gd name="T10" fmla="*/ 2 w 64"/>
                <a:gd name="T11" fmla="*/ 7 h 41"/>
                <a:gd name="T12" fmla="*/ 8 w 64"/>
                <a:gd name="T13" fmla="*/ 16 h 41"/>
                <a:gd name="T14" fmla="*/ 17 w 64"/>
                <a:gd name="T15" fmla="*/ 25 h 41"/>
                <a:gd name="T16" fmla="*/ 28 w 64"/>
                <a:gd name="T17" fmla="*/ 37 h 41"/>
                <a:gd name="T18" fmla="*/ 41 w 64"/>
                <a:gd name="T19" fmla="*/ 41 h 41"/>
                <a:gd name="T20" fmla="*/ 63 w 64"/>
                <a:gd name="T21" fmla="*/ 28 h 41"/>
                <a:gd name="T22" fmla="*/ 64 w 64"/>
                <a:gd name="T23" fmla="*/ 10 h 41"/>
                <a:gd name="T24" fmla="*/ 60 w 64"/>
                <a:gd name="T25"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1">
                  <a:moveTo>
                    <a:pt x="60" y="10"/>
                  </a:moveTo>
                  <a:cubicBezTo>
                    <a:pt x="56" y="16"/>
                    <a:pt x="56" y="16"/>
                    <a:pt x="56" y="16"/>
                  </a:cubicBezTo>
                  <a:cubicBezTo>
                    <a:pt x="52" y="25"/>
                    <a:pt x="44" y="20"/>
                    <a:pt x="41" y="12"/>
                  </a:cubicBezTo>
                  <a:cubicBezTo>
                    <a:pt x="40" y="11"/>
                    <a:pt x="38" y="7"/>
                    <a:pt x="38" y="6"/>
                  </a:cubicBezTo>
                  <a:cubicBezTo>
                    <a:pt x="37" y="4"/>
                    <a:pt x="29" y="15"/>
                    <a:pt x="17" y="4"/>
                  </a:cubicBezTo>
                  <a:cubicBezTo>
                    <a:pt x="13" y="0"/>
                    <a:pt x="17" y="9"/>
                    <a:pt x="2" y="7"/>
                  </a:cubicBezTo>
                  <a:cubicBezTo>
                    <a:pt x="0" y="7"/>
                    <a:pt x="6" y="12"/>
                    <a:pt x="8" y="16"/>
                  </a:cubicBezTo>
                  <a:cubicBezTo>
                    <a:pt x="13" y="30"/>
                    <a:pt x="4" y="21"/>
                    <a:pt x="17" y="25"/>
                  </a:cubicBezTo>
                  <a:cubicBezTo>
                    <a:pt x="26" y="28"/>
                    <a:pt x="21" y="39"/>
                    <a:pt x="28" y="37"/>
                  </a:cubicBezTo>
                  <a:cubicBezTo>
                    <a:pt x="33" y="35"/>
                    <a:pt x="37" y="38"/>
                    <a:pt x="41" y="41"/>
                  </a:cubicBezTo>
                  <a:cubicBezTo>
                    <a:pt x="63" y="28"/>
                    <a:pt x="63" y="28"/>
                    <a:pt x="63" y="28"/>
                  </a:cubicBezTo>
                  <a:cubicBezTo>
                    <a:pt x="64" y="10"/>
                    <a:pt x="64" y="10"/>
                    <a:pt x="64" y="10"/>
                  </a:cubicBezTo>
                  <a:lnTo>
                    <a:pt x="60" y="10"/>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5" name="Freeform 2752"/>
            <p:cNvSpPr/>
            <p:nvPr/>
          </p:nvSpPr>
          <p:spPr bwMode="auto">
            <a:xfrm>
              <a:off x="1265238" y="-692150"/>
              <a:ext cx="206375" cy="131763"/>
            </a:xfrm>
            <a:custGeom>
              <a:avLst/>
              <a:gdLst>
                <a:gd name="T0" fmla="*/ 52 w 55"/>
                <a:gd name="T1" fmla="*/ 8 h 35"/>
                <a:gd name="T2" fmla="*/ 49 w 55"/>
                <a:gd name="T3" fmla="*/ 14 h 35"/>
                <a:gd name="T4" fmla="*/ 35 w 55"/>
                <a:gd name="T5" fmla="*/ 10 h 35"/>
                <a:gd name="T6" fmla="*/ 34 w 55"/>
                <a:gd name="T7" fmla="*/ 6 h 35"/>
                <a:gd name="T8" fmla="*/ 13 w 55"/>
                <a:gd name="T9" fmla="*/ 3 h 35"/>
                <a:gd name="T10" fmla="*/ 2 w 55"/>
                <a:gd name="T11" fmla="*/ 6 h 35"/>
                <a:gd name="T12" fmla="*/ 5 w 55"/>
                <a:gd name="T13" fmla="*/ 13 h 35"/>
                <a:gd name="T14" fmla="*/ 16 w 55"/>
                <a:gd name="T15" fmla="*/ 20 h 35"/>
                <a:gd name="T16" fmla="*/ 25 w 55"/>
                <a:gd name="T17" fmla="*/ 32 h 35"/>
                <a:gd name="T18" fmla="*/ 36 w 55"/>
                <a:gd name="T19" fmla="*/ 35 h 35"/>
                <a:gd name="T20" fmla="*/ 54 w 55"/>
                <a:gd name="T21" fmla="*/ 24 h 35"/>
                <a:gd name="T22" fmla="*/ 55 w 55"/>
                <a:gd name="T23" fmla="*/ 9 h 35"/>
                <a:gd name="T24" fmla="*/ 52 w 55"/>
                <a:gd name="T25"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35">
                  <a:moveTo>
                    <a:pt x="52" y="8"/>
                  </a:moveTo>
                  <a:cubicBezTo>
                    <a:pt x="49" y="14"/>
                    <a:pt x="49" y="14"/>
                    <a:pt x="49" y="14"/>
                  </a:cubicBezTo>
                  <a:cubicBezTo>
                    <a:pt x="45" y="21"/>
                    <a:pt x="38" y="17"/>
                    <a:pt x="35" y="10"/>
                  </a:cubicBezTo>
                  <a:cubicBezTo>
                    <a:pt x="35" y="9"/>
                    <a:pt x="33" y="6"/>
                    <a:pt x="34" y="6"/>
                  </a:cubicBezTo>
                  <a:cubicBezTo>
                    <a:pt x="32" y="4"/>
                    <a:pt x="23" y="13"/>
                    <a:pt x="13" y="3"/>
                  </a:cubicBezTo>
                  <a:cubicBezTo>
                    <a:pt x="9" y="0"/>
                    <a:pt x="14" y="8"/>
                    <a:pt x="2" y="6"/>
                  </a:cubicBezTo>
                  <a:cubicBezTo>
                    <a:pt x="0" y="6"/>
                    <a:pt x="4" y="9"/>
                    <a:pt x="5" y="13"/>
                  </a:cubicBezTo>
                  <a:cubicBezTo>
                    <a:pt x="9" y="24"/>
                    <a:pt x="4" y="16"/>
                    <a:pt x="16" y="20"/>
                  </a:cubicBezTo>
                  <a:cubicBezTo>
                    <a:pt x="23" y="22"/>
                    <a:pt x="19" y="34"/>
                    <a:pt x="25" y="32"/>
                  </a:cubicBezTo>
                  <a:cubicBezTo>
                    <a:pt x="29" y="30"/>
                    <a:pt x="32" y="33"/>
                    <a:pt x="36" y="35"/>
                  </a:cubicBezTo>
                  <a:cubicBezTo>
                    <a:pt x="54" y="24"/>
                    <a:pt x="54" y="24"/>
                    <a:pt x="54" y="24"/>
                  </a:cubicBezTo>
                  <a:cubicBezTo>
                    <a:pt x="55" y="9"/>
                    <a:pt x="55" y="9"/>
                    <a:pt x="55" y="9"/>
                  </a:cubicBezTo>
                  <a:lnTo>
                    <a:pt x="52" y="8"/>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6" name="Freeform 2753"/>
            <p:cNvSpPr/>
            <p:nvPr/>
          </p:nvSpPr>
          <p:spPr bwMode="auto">
            <a:xfrm>
              <a:off x="1408113" y="-747713"/>
              <a:ext cx="104775" cy="168275"/>
            </a:xfrm>
            <a:custGeom>
              <a:avLst/>
              <a:gdLst>
                <a:gd name="T0" fmla="*/ 28 w 28"/>
                <a:gd name="T1" fmla="*/ 34 h 45"/>
                <a:gd name="T2" fmla="*/ 28 w 28"/>
                <a:gd name="T3" fmla="*/ 25 h 45"/>
                <a:gd name="T4" fmla="*/ 18 w 28"/>
                <a:gd name="T5" fmla="*/ 10 h 45"/>
                <a:gd name="T6" fmla="*/ 11 w 28"/>
                <a:gd name="T7" fmla="*/ 6 h 45"/>
                <a:gd name="T8" fmla="*/ 5 w 28"/>
                <a:gd name="T9" fmla="*/ 14 h 45"/>
                <a:gd name="T10" fmla="*/ 3 w 28"/>
                <a:gd name="T11" fmla="*/ 27 h 45"/>
                <a:gd name="T12" fmla="*/ 6 w 28"/>
                <a:gd name="T13" fmla="*/ 36 h 45"/>
                <a:gd name="T14" fmla="*/ 10 w 28"/>
                <a:gd name="T15" fmla="*/ 43 h 45"/>
                <a:gd name="T16" fmla="*/ 14 w 28"/>
                <a:gd name="T17" fmla="*/ 45 h 45"/>
                <a:gd name="T18" fmla="*/ 28 w 28"/>
                <a:gd name="T19" fmla="*/ 3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5">
                  <a:moveTo>
                    <a:pt x="28" y="34"/>
                  </a:moveTo>
                  <a:cubicBezTo>
                    <a:pt x="28" y="25"/>
                    <a:pt x="28" y="25"/>
                    <a:pt x="28" y="25"/>
                  </a:cubicBezTo>
                  <a:cubicBezTo>
                    <a:pt x="10" y="15"/>
                    <a:pt x="28" y="9"/>
                    <a:pt x="18" y="10"/>
                  </a:cubicBezTo>
                  <a:cubicBezTo>
                    <a:pt x="12" y="11"/>
                    <a:pt x="13" y="0"/>
                    <a:pt x="11" y="6"/>
                  </a:cubicBezTo>
                  <a:cubicBezTo>
                    <a:pt x="11" y="8"/>
                    <a:pt x="7" y="14"/>
                    <a:pt x="5" y="14"/>
                  </a:cubicBezTo>
                  <a:cubicBezTo>
                    <a:pt x="5" y="16"/>
                    <a:pt x="9" y="20"/>
                    <a:pt x="3" y="27"/>
                  </a:cubicBezTo>
                  <a:cubicBezTo>
                    <a:pt x="0" y="30"/>
                    <a:pt x="4" y="27"/>
                    <a:pt x="6" y="36"/>
                  </a:cubicBezTo>
                  <a:cubicBezTo>
                    <a:pt x="8" y="42"/>
                    <a:pt x="2" y="39"/>
                    <a:pt x="10" y="43"/>
                  </a:cubicBezTo>
                  <a:cubicBezTo>
                    <a:pt x="11" y="43"/>
                    <a:pt x="14" y="45"/>
                    <a:pt x="14" y="45"/>
                  </a:cubicBezTo>
                  <a:lnTo>
                    <a:pt x="28" y="34"/>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7" name="Freeform 2754"/>
            <p:cNvSpPr/>
            <p:nvPr/>
          </p:nvSpPr>
          <p:spPr bwMode="auto">
            <a:xfrm>
              <a:off x="1427163" y="-717550"/>
              <a:ext cx="68263" cy="127000"/>
            </a:xfrm>
            <a:custGeom>
              <a:avLst/>
              <a:gdLst>
                <a:gd name="T0" fmla="*/ 18 w 18"/>
                <a:gd name="T1" fmla="*/ 26 h 34"/>
                <a:gd name="T2" fmla="*/ 18 w 18"/>
                <a:gd name="T3" fmla="*/ 19 h 34"/>
                <a:gd name="T4" fmla="*/ 12 w 18"/>
                <a:gd name="T5" fmla="*/ 8 h 34"/>
                <a:gd name="T6" fmla="*/ 7 w 18"/>
                <a:gd name="T7" fmla="*/ 5 h 34"/>
                <a:gd name="T8" fmla="*/ 3 w 18"/>
                <a:gd name="T9" fmla="*/ 11 h 34"/>
                <a:gd name="T10" fmla="*/ 2 w 18"/>
                <a:gd name="T11" fmla="*/ 20 h 34"/>
                <a:gd name="T12" fmla="*/ 4 w 18"/>
                <a:gd name="T13" fmla="*/ 27 h 34"/>
                <a:gd name="T14" fmla="*/ 6 w 18"/>
                <a:gd name="T15" fmla="*/ 32 h 34"/>
                <a:gd name="T16" fmla="*/ 9 w 18"/>
                <a:gd name="T17" fmla="*/ 34 h 34"/>
                <a:gd name="T18" fmla="*/ 18 w 18"/>
                <a:gd name="T19"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4">
                  <a:moveTo>
                    <a:pt x="18" y="26"/>
                  </a:moveTo>
                  <a:cubicBezTo>
                    <a:pt x="18" y="19"/>
                    <a:pt x="18" y="19"/>
                    <a:pt x="18" y="19"/>
                  </a:cubicBezTo>
                  <a:cubicBezTo>
                    <a:pt x="6" y="11"/>
                    <a:pt x="18" y="7"/>
                    <a:pt x="12" y="8"/>
                  </a:cubicBezTo>
                  <a:cubicBezTo>
                    <a:pt x="8" y="8"/>
                    <a:pt x="8" y="0"/>
                    <a:pt x="7" y="5"/>
                  </a:cubicBezTo>
                  <a:cubicBezTo>
                    <a:pt x="7" y="7"/>
                    <a:pt x="4" y="11"/>
                    <a:pt x="3" y="11"/>
                  </a:cubicBezTo>
                  <a:cubicBezTo>
                    <a:pt x="3" y="12"/>
                    <a:pt x="6" y="15"/>
                    <a:pt x="2" y="20"/>
                  </a:cubicBezTo>
                  <a:cubicBezTo>
                    <a:pt x="0" y="23"/>
                    <a:pt x="2" y="20"/>
                    <a:pt x="4" y="27"/>
                  </a:cubicBezTo>
                  <a:cubicBezTo>
                    <a:pt x="5" y="32"/>
                    <a:pt x="1" y="30"/>
                    <a:pt x="6" y="32"/>
                  </a:cubicBezTo>
                  <a:cubicBezTo>
                    <a:pt x="7" y="33"/>
                    <a:pt x="9" y="34"/>
                    <a:pt x="9" y="34"/>
                  </a:cubicBezTo>
                  <a:lnTo>
                    <a:pt x="18" y="26"/>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8" name="Freeform 2755"/>
            <p:cNvSpPr/>
            <p:nvPr/>
          </p:nvSpPr>
          <p:spPr bwMode="auto">
            <a:xfrm>
              <a:off x="1333501" y="-447675"/>
              <a:ext cx="157163" cy="146050"/>
            </a:xfrm>
            <a:custGeom>
              <a:avLst/>
              <a:gdLst>
                <a:gd name="T0" fmla="*/ 42 w 42"/>
                <a:gd name="T1" fmla="*/ 16 h 39"/>
                <a:gd name="T2" fmla="*/ 30 w 42"/>
                <a:gd name="T3" fmla="*/ 0 h 39"/>
                <a:gd name="T4" fmla="*/ 13 w 42"/>
                <a:gd name="T5" fmla="*/ 9 h 39"/>
                <a:gd name="T6" fmla="*/ 11 w 42"/>
                <a:gd name="T7" fmla="*/ 17 h 39"/>
                <a:gd name="T8" fmla="*/ 1 w 42"/>
                <a:gd name="T9" fmla="*/ 24 h 39"/>
                <a:gd name="T10" fmla="*/ 1 w 42"/>
                <a:gd name="T11" fmla="*/ 37 h 39"/>
                <a:gd name="T12" fmla="*/ 16 w 42"/>
                <a:gd name="T13" fmla="*/ 39 h 39"/>
                <a:gd name="T14" fmla="*/ 30 w 42"/>
                <a:gd name="T15" fmla="*/ 31 h 39"/>
                <a:gd name="T16" fmla="*/ 35 w 42"/>
                <a:gd name="T17" fmla="*/ 22 h 39"/>
                <a:gd name="T18" fmla="*/ 42 w 42"/>
                <a:gd name="T19" fmla="*/ 1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39">
                  <a:moveTo>
                    <a:pt x="42" y="16"/>
                  </a:moveTo>
                  <a:cubicBezTo>
                    <a:pt x="30" y="0"/>
                    <a:pt x="30" y="0"/>
                    <a:pt x="30" y="0"/>
                  </a:cubicBezTo>
                  <a:cubicBezTo>
                    <a:pt x="28" y="7"/>
                    <a:pt x="19" y="9"/>
                    <a:pt x="13" y="9"/>
                  </a:cubicBezTo>
                  <a:cubicBezTo>
                    <a:pt x="9" y="9"/>
                    <a:pt x="11" y="7"/>
                    <a:pt x="11" y="17"/>
                  </a:cubicBezTo>
                  <a:cubicBezTo>
                    <a:pt x="10" y="21"/>
                    <a:pt x="3" y="26"/>
                    <a:pt x="1" y="24"/>
                  </a:cubicBezTo>
                  <a:cubicBezTo>
                    <a:pt x="7" y="31"/>
                    <a:pt x="0" y="37"/>
                    <a:pt x="1" y="37"/>
                  </a:cubicBezTo>
                  <a:cubicBezTo>
                    <a:pt x="8" y="33"/>
                    <a:pt x="16" y="39"/>
                    <a:pt x="16" y="39"/>
                  </a:cubicBezTo>
                  <a:cubicBezTo>
                    <a:pt x="13" y="30"/>
                    <a:pt x="24" y="29"/>
                    <a:pt x="30" y="31"/>
                  </a:cubicBezTo>
                  <a:cubicBezTo>
                    <a:pt x="30" y="31"/>
                    <a:pt x="34" y="23"/>
                    <a:pt x="35" y="22"/>
                  </a:cubicBezTo>
                  <a:cubicBezTo>
                    <a:pt x="37" y="19"/>
                    <a:pt x="39" y="18"/>
                    <a:pt x="42" y="16"/>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9" name="Freeform 2756"/>
            <p:cNvSpPr/>
            <p:nvPr/>
          </p:nvSpPr>
          <p:spPr bwMode="auto">
            <a:xfrm>
              <a:off x="1347788" y="-433388"/>
              <a:ext cx="128588" cy="123825"/>
            </a:xfrm>
            <a:custGeom>
              <a:avLst/>
              <a:gdLst>
                <a:gd name="T0" fmla="*/ 34 w 34"/>
                <a:gd name="T1" fmla="*/ 13 h 33"/>
                <a:gd name="T2" fmla="*/ 24 w 34"/>
                <a:gd name="T3" fmla="*/ 0 h 33"/>
                <a:gd name="T4" fmla="*/ 11 w 34"/>
                <a:gd name="T5" fmla="*/ 7 h 33"/>
                <a:gd name="T6" fmla="*/ 9 w 34"/>
                <a:gd name="T7" fmla="*/ 13 h 33"/>
                <a:gd name="T8" fmla="*/ 0 w 34"/>
                <a:gd name="T9" fmla="*/ 22 h 33"/>
                <a:gd name="T10" fmla="*/ 1 w 34"/>
                <a:gd name="T11" fmla="*/ 30 h 33"/>
                <a:gd name="T12" fmla="*/ 10 w 34"/>
                <a:gd name="T13" fmla="*/ 33 h 33"/>
                <a:gd name="T14" fmla="*/ 25 w 34"/>
                <a:gd name="T15" fmla="*/ 25 h 33"/>
                <a:gd name="T16" fmla="*/ 28 w 34"/>
                <a:gd name="T17" fmla="*/ 18 h 33"/>
                <a:gd name="T18" fmla="*/ 34 w 34"/>
                <a:gd name="T19" fmla="*/ 1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3">
                  <a:moveTo>
                    <a:pt x="34" y="13"/>
                  </a:moveTo>
                  <a:cubicBezTo>
                    <a:pt x="24" y="0"/>
                    <a:pt x="24" y="0"/>
                    <a:pt x="24" y="0"/>
                  </a:cubicBezTo>
                  <a:cubicBezTo>
                    <a:pt x="22" y="6"/>
                    <a:pt x="16" y="7"/>
                    <a:pt x="11" y="7"/>
                  </a:cubicBezTo>
                  <a:cubicBezTo>
                    <a:pt x="7" y="7"/>
                    <a:pt x="9" y="6"/>
                    <a:pt x="9" y="13"/>
                  </a:cubicBezTo>
                  <a:cubicBezTo>
                    <a:pt x="8" y="17"/>
                    <a:pt x="2" y="23"/>
                    <a:pt x="0" y="22"/>
                  </a:cubicBezTo>
                  <a:cubicBezTo>
                    <a:pt x="5" y="28"/>
                    <a:pt x="0" y="30"/>
                    <a:pt x="1" y="30"/>
                  </a:cubicBezTo>
                  <a:cubicBezTo>
                    <a:pt x="6" y="27"/>
                    <a:pt x="10" y="33"/>
                    <a:pt x="10" y="33"/>
                  </a:cubicBezTo>
                  <a:cubicBezTo>
                    <a:pt x="7" y="26"/>
                    <a:pt x="20" y="24"/>
                    <a:pt x="25" y="25"/>
                  </a:cubicBezTo>
                  <a:cubicBezTo>
                    <a:pt x="25" y="25"/>
                    <a:pt x="28" y="18"/>
                    <a:pt x="28" y="18"/>
                  </a:cubicBezTo>
                  <a:cubicBezTo>
                    <a:pt x="30" y="16"/>
                    <a:pt x="32" y="15"/>
                    <a:pt x="34" y="13"/>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0" name="Freeform 2757"/>
            <p:cNvSpPr/>
            <p:nvPr/>
          </p:nvSpPr>
          <p:spPr bwMode="auto">
            <a:xfrm>
              <a:off x="1446213" y="-392113"/>
              <a:ext cx="195263" cy="161925"/>
            </a:xfrm>
            <a:custGeom>
              <a:avLst/>
              <a:gdLst>
                <a:gd name="T0" fmla="*/ 3 w 52"/>
                <a:gd name="T1" fmla="*/ 19 h 43"/>
                <a:gd name="T2" fmla="*/ 9 w 52"/>
                <a:gd name="T3" fmla="*/ 15 h 43"/>
                <a:gd name="T4" fmla="*/ 19 w 52"/>
                <a:gd name="T5" fmla="*/ 24 h 43"/>
                <a:gd name="T6" fmla="*/ 19 w 52"/>
                <a:gd name="T7" fmla="*/ 29 h 43"/>
                <a:gd name="T8" fmla="*/ 35 w 52"/>
                <a:gd name="T9" fmla="*/ 38 h 43"/>
                <a:gd name="T10" fmla="*/ 48 w 52"/>
                <a:gd name="T11" fmla="*/ 40 h 43"/>
                <a:gd name="T12" fmla="*/ 47 w 52"/>
                <a:gd name="T13" fmla="*/ 31 h 43"/>
                <a:gd name="T14" fmla="*/ 42 w 52"/>
                <a:gd name="T15" fmla="*/ 21 h 43"/>
                <a:gd name="T16" fmla="*/ 38 w 52"/>
                <a:gd name="T17" fmla="*/ 8 h 43"/>
                <a:gd name="T18" fmla="*/ 28 w 52"/>
                <a:gd name="T19" fmla="*/ 0 h 43"/>
                <a:gd name="T20" fmla="*/ 7 w 52"/>
                <a:gd name="T21" fmla="*/ 3 h 43"/>
                <a:gd name="T22" fmla="*/ 0 w 52"/>
                <a:gd name="T23" fmla="*/ 17 h 43"/>
                <a:gd name="T24" fmla="*/ 3 w 52"/>
                <a:gd name="T25" fmla="*/ 1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43">
                  <a:moveTo>
                    <a:pt x="3" y="19"/>
                  </a:moveTo>
                  <a:cubicBezTo>
                    <a:pt x="9" y="15"/>
                    <a:pt x="9" y="15"/>
                    <a:pt x="9" y="15"/>
                  </a:cubicBezTo>
                  <a:cubicBezTo>
                    <a:pt x="15" y="10"/>
                    <a:pt x="19" y="16"/>
                    <a:pt x="19" y="24"/>
                  </a:cubicBezTo>
                  <a:cubicBezTo>
                    <a:pt x="19" y="25"/>
                    <a:pt x="20" y="28"/>
                    <a:pt x="19" y="29"/>
                  </a:cubicBezTo>
                  <a:cubicBezTo>
                    <a:pt x="20" y="31"/>
                    <a:pt x="30" y="25"/>
                    <a:pt x="35" y="38"/>
                  </a:cubicBezTo>
                  <a:cubicBezTo>
                    <a:pt x="37" y="43"/>
                    <a:pt x="37" y="34"/>
                    <a:pt x="48" y="40"/>
                  </a:cubicBezTo>
                  <a:cubicBezTo>
                    <a:pt x="49" y="41"/>
                    <a:pt x="47" y="35"/>
                    <a:pt x="47" y="31"/>
                  </a:cubicBezTo>
                  <a:cubicBezTo>
                    <a:pt x="48" y="19"/>
                    <a:pt x="52" y="29"/>
                    <a:pt x="42" y="21"/>
                  </a:cubicBezTo>
                  <a:cubicBezTo>
                    <a:pt x="37" y="16"/>
                    <a:pt x="44" y="9"/>
                    <a:pt x="38" y="8"/>
                  </a:cubicBezTo>
                  <a:cubicBezTo>
                    <a:pt x="33" y="8"/>
                    <a:pt x="31" y="4"/>
                    <a:pt x="28" y="0"/>
                  </a:cubicBezTo>
                  <a:cubicBezTo>
                    <a:pt x="7" y="3"/>
                    <a:pt x="7" y="3"/>
                    <a:pt x="7" y="3"/>
                  </a:cubicBezTo>
                  <a:cubicBezTo>
                    <a:pt x="0" y="17"/>
                    <a:pt x="0" y="17"/>
                    <a:pt x="0" y="17"/>
                  </a:cubicBezTo>
                  <a:lnTo>
                    <a:pt x="3" y="19"/>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1" name="Freeform 2758"/>
            <p:cNvSpPr/>
            <p:nvPr/>
          </p:nvSpPr>
          <p:spPr bwMode="auto">
            <a:xfrm>
              <a:off x="1465263" y="-379413"/>
              <a:ext cx="160338" cy="138113"/>
            </a:xfrm>
            <a:custGeom>
              <a:avLst/>
              <a:gdLst>
                <a:gd name="T0" fmla="*/ 2 w 43"/>
                <a:gd name="T1" fmla="*/ 16 h 37"/>
                <a:gd name="T2" fmla="*/ 7 w 43"/>
                <a:gd name="T3" fmla="*/ 13 h 37"/>
                <a:gd name="T4" fmla="*/ 16 w 43"/>
                <a:gd name="T5" fmla="*/ 20 h 37"/>
                <a:gd name="T6" fmla="*/ 16 w 43"/>
                <a:gd name="T7" fmla="*/ 24 h 37"/>
                <a:gd name="T8" fmla="*/ 31 w 43"/>
                <a:gd name="T9" fmla="*/ 33 h 37"/>
                <a:gd name="T10" fmla="*/ 41 w 43"/>
                <a:gd name="T11" fmla="*/ 35 h 37"/>
                <a:gd name="T12" fmla="*/ 41 w 43"/>
                <a:gd name="T13" fmla="*/ 28 h 37"/>
                <a:gd name="T14" fmla="*/ 35 w 43"/>
                <a:gd name="T15" fmla="*/ 19 h 37"/>
                <a:gd name="T16" fmla="*/ 32 w 43"/>
                <a:gd name="T17" fmla="*/ 7 h 37"/>
                <a:gd name="T18" fmla="*/ 23 w 43"/>
                <a:gd name="T19" fmla="*/ 0 h 37"/>
                <a:gd name="T20" fmla="*/ 6 w 43"/>
                <a:gd name="T21" fmla="*/ 2 h 37"/>
                <a:gd name="T22" fmla="*/ 0 w 43"/>
                <a:gd name="T23" fmla="*/ 14 h 37"/>
                <a:gd name="T24" fmla="*/ 2 w 43"/>
                <a:gd name="T25" fmla="*/ 1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37">
                  <a:moveTo>
                    <a:pt x="2" y="16"/>
                  </a:moveTo>
                  <a:cubicBezTo>
                    <a:pt x="7" y="13"/>
                    <a:pt x="7" y="13"/>
                    <a:pt x="7" y="13"/>
                  </a:cubicBezTo>
                  <a:cubicBezTo>
                    <a:pt x="12" y="8"/>
                    <a:pt x="16" y="14"/>
                    <a:pt x="16" y="20"/>
                  </a:cubicBezTo>
                  <a:cubicBezTo>
                    <a:pt x="16" y="21"/>
                    <a:pt x="16" y="24"/>
                    <a:pt x="16" y="24"/>
                  </a:cubicBezTo>
                  <a:cubicBezTo>
                    <a:pt x="16" y="26"/>
                    <a:pt x="27" y="22"/>
                    <a:pt x="31" y="33"/>
                  </a:cubicBezTo>
                  <a:cubicBezTo>
                    <a:pt x="33" y="37"/>
                    <a:pt x="32" y="29"/>
                    <a:pt x="41" y="35"/>
                  </a:cubicBezTo>
                  <a:cubicBezTo>
                    <a:pt x="42" y="35"/>
                    <a:pt x="40" y="32"/>
                    <a:pt x="41" y="28"/>
                  </a:cubicBezTo>
                  <a:cubicBezTo>
                    <a:pt x="41" y="18"/>
                    <a:pt x="43" y="26"/>
                    <a:pt x="35" y="19"/>
                  </a:cubicBezTo>
                  <a:cubicBezTo>
                    <a:pt x="30" y="15"/>
                    <a:pt x="37" y="7"/>
                    <a:pt x="32" y="7"/>
                  </a:cubicBezTo>
                  <a:cubicBezTo>
                    <a:pt x="28" y="6"/>
                    <a:pt x="26" y="3"/>
                    <a:pt x="23" y="0"/>
                  </a:cubicBezTo>
                  <a:cubicBezTo>
                    <a:pt x="6" y="2"/>
                    <a:pt x="6" y="2"/>
                    <a:pt x="6" y="2"/>
                  </a:cubicBezTo>
                  <a:cubicBezTo>
                    <a:pt x="0" y="14"/>
                    <a:pt x="0" y="14"/>
                    <a:pt x="0" y="14"/>
                  </a:cubicBezTo>
                  <a:lnTo>
                    <a:pt x="2" y="16"/>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2" name="Freeform 2759"/>
            <p:cNvSpPr/>
            <p:nvPr/>
          </p:nvSpPr>
          <p:spPr bwMode="auto">
            <a:xfrm>
              <a:off x="1412876" y="-387350"/>
              <a:ext cx="115888" cy="138113"/>
            </a:xfrm>
            <a:custGeom>
              <a:avLst/>
              <a:gdLst>
                <a:gd name="T0" fmla="*/ 9 w 31"/>
                <a:gd name="T1" fmla="*/ 5 h 37"/>
                <a:gd name="T2" fmla="*/ 5 w 31"/>
                <a:gd name="T3" fmla="*/ 12 h 37"/>
                <a:gd name="T4" fmla="*/ 8 w 31"/>
                <a:gd name="T5" fmla="*/ 27 h 37"/>
                <a:gd name="T6" fmla="*/ 12 w 31"/>
                <a:gd name="T7" fmla="*/ 32 h 37"/>
                <a:gd name="T8" fmla="*/ 20 w 31"/>
                <a:gd name="T9" fmla="*/ 28 h 37"/>
                <a:gd name="T10" fmla="*/ 26 w 31"/>
                <a:gd name="T11" fmla="*/ 19 h 37"/>
                <a:gd name="T12" fmla="*/ 26 w 31"/>
                <a:gd name="T13" fmla="*/ 11 h 37"/>
                <a:gd name="T14" fmla="*/ 26 w 31"/>
                <a:gd name="T15" fmla="*/ 4 h 37"/>
                <a:gd name="T16" fmla="*/ 24 w 31"/>
                <a:gd name="T17" fmla="*/ 0 h 37"/>
                <a:gd name="T18" fmla="*/ 9 w 31"/>
                <a:gd name="T19" fmla="*/ 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7">
                  <a:moveTo>
                    <a:pt x="9" y="5"/>
                  </a:moveTo>
                  <a:cubicBezTo>
                    <a:pt x="5" y="12"/>
                    <a:pt x="5" y="12"/>
                    <a:pt x="5" y="12"/>
                  </a:cubicBezTo>
                  <a:cubicBezTo>
                    <a:pt x="16" y="26"/>
                    <a:pt x="0" y="25"/>
                    <a:pt x="8" y="27"/>
                  </a:cubicBezTo>
                  <a:cubicBezTo>
                    <a:pt x="13" y="28"/>
                    <a:pt x="8" y="37"/>
                    <a:pt x="12" y="32"/>
                  </a:cubicBezTo>
                  <a:cubicBezTo>
                    <a:pt x="13" y="31"/>
                    <a:pt x="18" y="27"/>
                    <a:pt x="20" y="28"/>
                  </a:cubicBezTo>
                  <a:cubicBezTo>
                    <a:pt x="20" y="27"/>
                    <a:pt x="18" y="22"/>
                    <a:pt x="26" y="19"/>
                  </a:cubicBezTo>
                  <a:cubicBezTo>
                    <a:pt x="29" y="17"/>
                    <a:pt x="25" y="19"/>
                    <a:pt x="26" y="11"/>
                  </a:cubicBezTo>
                  <a:cubicBezTo>
                    <a:pt x="27" y="5"/>
                    <a:pt x="31" y="9"/>
                    <a:pt x="26" y="4"/>
                  </a:cubicBezTo>
                  <a:cubicBezTo>
                    <a:pt x="25" y="3"/>
                    <a:pt x="24" y="1"/>
                    <a:pt x="24" y="0"/>
                  </a:cubicBezTo>
                  <a:lnTo>
                    <a:pt x="9" y="5"/>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3" name="Freeform 2760"/>
            <p:cNvSpPr/>
            <p:nvPr/>
          </p:nvSpPr>
          <p:spPr bwMode="auto">
            <a:xfrm>
              <a:off x="1435101" y="-376238"/>
              <a:ext cx="82550" cy="101600"/>
            </a:xfrm>
            <a:custGeom>
              <a:avLst/>
              <a:gdLst>
                <a:gd name="T0" fmla="*/ 6 w 22"/>
                <a:gd name="T1" fmla="*/ 4 h 27"/>
                <a:gd name="T2" fmla="*/ 4 w 22"/>
                <a:gd name="T3" fmla="*/ 9 h 27"/>
                <a:gd name="T4" fmla="*/ 5 w 22"/>
                <a:gd name="T5" fmla="*/ 20 h 27"/>
                <a:gd name="T6" fmla="*/ 8 w 22"/>
                <a:gd name="T7" fmla="*/ 24 h 27"/>
                <a:gd name="T8" fmla="*/ 13 w 22"/>
                <a:gd name="T9" fmla="*/ 21 h 27"/>
                <a:gd name="T10" fmla="*/ 17 w 22"/>
                <a:gd name="T11" fmla="*/ 13 h 27"/>
                <a:gd name="T12" fmla="*/ 18 w 22"/>
                <a:gd name="T13" fmla="*/ 7 h 27"/>
                <a:gd name="T14" fmla="*/ 18 w 22"/>
                <a:gd name="T15" fmla="*/ 2 h 27"/>
                <a:gd name="T16" fmla="*/ 17 w 22"/>
                <a:gd name="T17" fmla="*/ 0 h 27"/>
                <a:gd name="T18" fmla="*/ 6 w 22"/>
                <a:gd name="T19" fmla="*/ 4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7">
                  <a:moveTo>
                    <a:pt x="6" y="4"/>
                  </a:moveTo>
                  <a:cubicBezTo>
                    <a:pt x="4" y="9"/>
                    <a:pt x="4" y="9"/>
                    <a:pt x="4" y="9"/>
                  </a:cubicBezTo>
                  <a:cubicBezTo>
                    <a:pt x="11" y="19"/>
                    <a:pt x="0" y="18"/>
                    <a:pt x="5" y="20"/>
                  </a:cubicBezTo>
                  <a:cubicBezTo>
                    <a:pt x="9" y="21"/>
                    <a:pt x="5" y="27"/>
                    <a:pt x="8" y="24"/>
                  </a:cubicBezTo>
                  <a:cubicBezTo>
                    <a:pt x="9" y="22"/>
                    <a:pt x="12" y="20"/>
                    <a:pt x="13" y="21"/>
                  </a:cubicBezTo>
                  <a:cubicBezTo>
                    <a:pt x="14" y="19"/>
                    <a:pt x="13" y="16"/>
                    <a:pt x="17" y="13"/>
                  </a:cubicBezTo>
                  <a:cubicBezTo>
                    <a:pt x="20" y="12"/>
                    <a:pt x="17" y="13"/>
                    <a:pt x="18" y="7"/>
                  </a:cubicBezTo>
                  <a:cubicBezTo>
                    <a:pt x="19" y="3"/>
                    <a:pt x="22" y="6"/>
                    <a:pt x="18" y="2"/>
                  </a:cubicBezTo>
                  <a:cubicBezTo>
                    <a:pt x="18" y="2"/>
                    <a:pt x="17" y="0"/>
                    <a:pt x="17" y="0"/>
                  </a:cubicBezTo>
                  <a:lnTo>
                    <a:pt x="6" y="4"/>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4" name="Freeform 2761"/>
            <p:cNvSpPr/>
            <p:nvPr/>
          </p:nvSpPr>
          <p:spPr bwMode="auto">
            <a:xfrm>
              <a:off x="1536701" y="-315913"/>
              <a:ext cx="138113" cy="206375"/>
            </a:xfrm>
            <a:custGeom>
              <a:avLst/>
              <a:gdLst>
                <a:gd name="T0" fmla="*/ 32 w 37"/>
                <a:gd name="T1" fmla="*/ 1 h 55"/>
                <a:gd name="T2" fmla="*/ 8 w 37"/>
                <a:gd name="T3" fmla="*/ 0 h 55"/>
                <a:gd name="T4" fmla="*/ 4 w 37"/>
                <a:gd name="T5" fmla="*/ 22 h 55"/>
                <a:gd name="T6" fmla="*/ 9 w 37"/>
                <a:gd name="T7" fmla="*/ 30 h 55"/>
                <a:gd name="T8" fmla="*/ 9 w 37"/>
                <a:gd name="T9" fmla="*/ 44 h 55"/>
                <a:gd name="T10" fmla="*/ 20 w 37"/>
                <a:gd name="T11" fmla="*/ 55 h 55"/>
                <a:gd name="T12" fmla="*/ 33 w 37"/>
                <a:gd name="T13" fmla="*/ 42 h 55"/>
                <a:gd name="T14" fmla="*/ 37 w 37"/>
                <a:gd name="T15" fmla="*/ 23 h 55"/>
                <a:gd name="T16" fmla="*/ 32 w 37"/>
                <a:gd name="T17" fmla="*/ 12 h 55"/>
                <a:gd name="T18" fmla="*/ 32 w 37"/>
                <a:gd name="T19"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55">
                  <a:moveTo>
                    <a:pt x="32" y="1"/>
                  </a:moveTo>
                  <a:cubicBezTo>
                    <a:pt x="8" y="0"/>
                    <a:pt x="8" y="0"/>
                    <a:pt x="8" y="0"/>
                  </a:cubicBezTo>
                  <a:cubicBezTo>
                    <a:pt x="13" y="7"/>
                    <a:pt x="8" y="16"/>
                    <a:pt x="4" y="22"/>
                  </a:cubicBezTo>
                  <a:cubicBezTo>
                    <a:pt x="0" y="26"/>
                    <a:pt x="1" y="22"/>
                    <a:pt x="9" y="30"/>
                  </a:cubicBezTo>
                  <a:cubicBezTo>
                    <a:pt x="12" y="34"/>
                    <a:pt x="11" y="44"/>
                    <a:pt x="9" y="44"/>
                  </a:cubicBezTo>
                  <a:cubicBezTo>
                    <a:pt x="19" y="45"/>
                    <a:pt x="20" y="55"/>
                    <a:pt x="20" y="55"/>
                  </a:cubicBezTo>
                  <a:cubicBezTo>
                    <a:pt x="22" y="45"/>
                    <a:pt x="33" y="42"/>
                    <a:pt x="33" y="42"/>
                  </a:cubicBezTo>
                  <a:cubicBezTo>
                    <a:pt x="23" y="38"/>
                    <a:pt x="31" y="27"/>
                    <a:pt x="37" y="23"/>
                  </a:cubicBezTo>
                  <a:cubicBezTo>
                    <a:pt x="37" y="23"/>
                    <a:pt x="32" y="13"/>
                    <a:pt x="32" y="12"/>
                  </a:cubicBezTo>
                  <a:cubicBezTo>
                    <a:pt x="31" y="8"/>
                    <a:pt x="32" y="5"/>
                    <a:pt x="32" y="1"/>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5" name="Freeform 2762"/>
            <p:cNvSpPr/>
            <p:nvPr/>
          </p:nvSpPr>
          <p:spPr bwMode="auto">
            <a:xfrm>
              <a:off x="1550988" y="-301625"/>
              <a:ext cx="112713" cy="169863"/>
            </a:xfrm>
            <a:custGeom>
              <a:avLst/>
              <a:gdLst>
                <a:gd name="T0" fmla="*/ 26 w 30"/>
                <a:gd name="T1" fmla="*/ 2 h 45"/>
                <a:gd name="T2" fmla="*/ 7 w 30"/>
                <a:gd name="T3" fmla="*/ 0 h 45"/>
                <a:gd name="T4" fmla="*/ 3 w 30"/>
                <a:gd name="T5" fmla="*/ 18 h 45"/>
                <a:gd name="T6" fmla="*/ 7 w 30"/>
                <a:gd name="T7" fmla="*/ 25 h 45"/>
                <a:gd name="T8" fmla="*/ 9 w 30"/>
                <a:gd name="T9" fmla="*/ 39 h 45"/>
                <a:gd name="T10" fmla="*/ 16 w 30"/>
                <a:gd name="T11" fmla="*/ 45 h 45"/>
                <a:gd name="T12" fmla="*/ 26 w 30"/>
                <a:gd name="T13" fmla="*/ 38 h 45"/>
                <a:gd name="T14" fmla="*/ 29 w 30"/>
                <a:gd name="T15" fmla="*/ 19 h 45"/>
                <a:gd name="T16" fmla="*/ 26 w 30"/>
                <a:gd name="T17" fmla="*/ 10 h 45"/>
                <a:gd name="T18" fmla="*/ 26 w 30"/>
                <a:gd name="T19" fmla="*/ 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5">
                  <a:moveTo>
                    <a:pt x="26" y="2"/>
                  </a:moveTo>
                  <a:cubicBezTo>
                    <a:pt x="7" y="0"/>
                    <a:pt x="7" y="0"/>
                    <a:pt x="7" y="0"/>
                  </a:cubicBezTo>
                  <a:cubicBezTo>
                    <a:pt x="10" y="6"/>
                    <a:pt x="7" y="14"/>
                    <a:pt x="3" y="18"/>
                  </a:cubicBezTo>
                  <a:cubicBezTo>
                    <a:pt x="0" y="21"/>
                    <a:pt x="1" y="19"/>
                    <a:pt x="7" y="25"/>
                  </a:cubicBezTo>
                  <a:cubicBezTo>
                    <a:pt x="10" y="28"/>
                    <a:pt x="11" y="39"/>
                    <a:pt x="9" y="39"/>
                  </a:cubicBezTo>
                  <a:cubicBezTo>
                    <a:pt x="17" y="39"/>
                    <a:pt x="16" y="45"/>
                    <a:pt x="16" y="45"/>
                  </a:cubicBezTo>
                  <a:cubicBezTo>
                    <a:pt x="17" y="37"/>
                    <a:pt x="26" y="38"/>
                    <a:pt x="26" y="38"/>
                  </a:cubicBezTo>
                  <a:cubicBezTo>
                    <a:pt x="17" y="36"/>
                    <a:pt x="25" y="23"/>
                    <a:pt x="29" y="19"/>
                  </a:cubicBezTo>
                  <a:cubicBezTo>
                    <a:pt x="30" y="19"/>
                    <a:pt x="26" y="11"/>
                    <a:pt x="26" y="10"/>
                  </a:cubicBezTo>
                  <a:cubicBezTo>
                    <a:pt x="25" y="7"/>
                    <a:pt x="25" y="5"/>
                    <a:pt x="26" y="2"/>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6" name="Freeform 2763"/>
            <p:cNvSpPr/>
            <p:nvPr/>
          </p:nvSpPr>
          <p:spPr bwMode="auto">
            <a:xfrm>
              <a:off x="1647826" y="-403225"/>
              <a:ext cx="252413" cy="176213"/>
            </a:xfrm>
            <a:custGeom>
              <a:avLst/>
              <a:gdLst>
                <a:gd name="T0" fmla="*/ 12 w 67"/>
                <a:gd name="T1" fmla="*/ 45 h 47"/>
                <a:gd name="T2" fmla="*/ 12 w 67"/>
                <a:gd name="T3" fmla="*/ 38 h 47"/>
                <a:gd name="T4" fmla="*/ 28 w 67"/>
                <a:gd name="T5" fmla="*/ 34 h 47"/>
                <a:gd name="T6" fmla="*/ 33 w 67"/>
                <a:gd name="T7" fmla="*/ 39 h 47"/>
                <a:gd name="T8" fmla="*/ 53 w 67"/>
                <a:gd name="T9" fmla="*/ 31 h 47"/>
                <a:gd name="T10" fmla="*/ 65 w 67"/>
                <a:gd name="T11" fmla="*/ 21 h 47"/>
                <a:gd name="T12" fmla="*/ 56 w 67"/>
                <a:gd name="T13" fmla="*/ 15 h 47"/>
                <a:gd name="T14" fmla="*/ 43 w 67"/>
                <a:gd name="T15" fmla="*/ 11 h 47"/>
                <a:gd name="T16" fmla="*/ 28 w 67"/>
                <a:gd name="T17" fmla="*/ 6 h 47"/>
                <a:gd name="T18" fmla="*/ 14 w 67"/>
                <a:gd name="T19" fmla="*/ 9 h 47"/>
                <a:gd name="T20" fmla="*/ 0 w 67"/>
                <a:gd name="T21" fmla="*/ 30 h 47"/>
                <a:gd name="T22" fmla="*/ 8 w 67"/>
                <a:gd name="T23" fmla="*/ 47 h 47"/>
                <a:gd name="T24" fmla="*/ 12 w 67"/>
                <a:gd name="T25" fmla="*/ 4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47">
                  <a:moveTo>
                    <a:pt x="12" y="45"/>
                  </a:moveTo>
                  <a:cubicBezTo>
                    <a:pt x="12" y="38"/>
                    <a:pt x="12" y="38"/>
                    <a:pt x="12" y="38"/>
                  </a:cubicBezTo>
                  <a:cubicBezTo>
                    <a:pt x="12" y="28"/>
                    <a:pt x="21" y="29"/>
                    <a:pt x="28" y="34"/>
                  </a:cubicBezTo>
                  <a:cubicBezTo>
                    <a:pt x="29" y="35"/>
                    <a:pt x="32" y="37"/>
                    <a:pt x="33" y="39"/>
                  </a:cubicBezTo>
                  <a:cubicBezTo>
                    <a:pt x="35" y="39"/>
                    <a:pt x="37" y="26"/>
                    <a:pt x="53" y="31"/>
                  </a:cubicBezTo>
                  <a:cubicBezTo>
                    <a:pt x="59" y="32"/>
                    <a:pt x="51" y="25"/>
                    <a:pt x="65" y="21"/>
                  </a:cubicBezTo>
                  <a:cubicBezTo>
                    <a:pt x="67" y="20"/>
                    <a:pt x="59" y="18"/>
                    <a:pt x="56" y="15"/>
                  </a:cubicBezTo>
                  <a:cubicBezTo>
                    <a:pt x="45" y="5"/>
                    <a:pt x="57" y="9"/>
                    <a:pt x="43" y="11"/>
                  </a:cubicBezTo>
                  <a:cubicBezTo>
                    <a:pt x="34" y="13"/>
                    <a:pt x="33" y="0"/>
                    <a:pt x="28" y="6"/>
                  </a:cubicBezTo>
                  <a:cubicBezTo>
                    <a:pt x="24" y="10"/>
                    <a:pt x="19" y="9"/>
                    <a:pt x="14" y="9"/>
                  </a:cubicBezTo>
                  <a:cubicBezTo>
                    <a:pt x="0" y="30"/>
                    <a:pt x="0" y="30"/>
                    <a:pt x="0" y="30"/>
                  </a:cubicBezTo>
                  <a:cubicBezTo>
                    <a:pt x="8" y="47"/>
                    <a:pt x="8" y="47"/>
                    <a:pt x="8" y="47"/>
                  </a:cubicBezTo>
                  <a:lnTo>
                    <a:pt x="12" y="45"/>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7" name="Freeform 2764"/>
            <p:cNvSpPr/>
            <p:nvPr/>
          </p:nvSpPr>
          <p:spPr bwMode="auto">
            <a:xfrm>
              <a:off x="1666876" y="-387350"/>
              <a:ext cx="214313" cy="146050"/>
            </a:xfrm>
            <a:custGeom>
              <a:avLst/>
              <a:gdLst>
                <a:gd name="T0" fmla="*/ 9 w 57"/>
                <a:gd name="T1" fmla="*/ 38 h 39"/>
                <a:gd name="T2" fmla="*/ 10 w 57"/>
                <a:gd name="T3" fmla="*/ 31 h 39"/>
                <a:gd name="T4" fmla="*/ 23 w 57"/>
                <a:gd name="T5" fmla="*/ 28 h 39"/>
                <a:gd name="T6" fmla="*/ 27 w 57"/>
                <a:gd name="T7" fmla="*/ 32 h 39"/>
                <a:gd name="T8" fmla="*/ 47 w 57"/>
                <a:gd name="T9" fmla="*/ 24 h 39"/>
                <a:gd name="T10" fmla="*/ 56 w 57"/>
                <a:gd name="T11" fmla="*/ 17 h 39"/>
                <a:gd name="T12" fmla="*/ 50 w 57"/>
                <a:gd name="T13" fmla="*/ 12 h 39"/>
                <a:gd name="T14" fmla="*/ 37 w 57"/>
                <a:gd name="T15" fmla="*/ 11 h 39"/>
                <a:gd name="T16" fmla="*/ 23 w 57"/>
                <a:gd name="T17" fmla="*/ 4 h 39"/>
                <a:gd name="T18" fmla="*/ 11 w 57"/>
                <a:gd name="T19" fmla="*/ 7 h 39"/>
                <a:gd name="T20" fmla="*/ 0 w 57"/>
                <a:gd name="T21" fmla="*/ 25 h 39"/>
                <a:gd name="T22" fmla="*/ 6 w 57"/>
                <a:gd name="T23" fmla="*/ 39 h 39"/>
                <a:gd name="T24" fmla="*/ 9 w 57"/>
                <a:gd name="T25"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39">
                  <a:moveTo>
                    <a:pt x="9" y="38"/>
                  </a:moveTo>
                  <a:cubicBezTo>
                    <a:pt x="10" y="31"/>
                    <a:pt x="10" y="31"/>
                    <a:pt x="10" y="31"/>
                  </a:cubicBezTo>
                  <a:cubicBezTo>
                    <a:pt x="10" y="23"/>
                    <a:pt x="18" y="24"/>
                    <a:pt x="23" y="28"/>
                  </a:cubicBezTo>
                  <a:cubicBezTo>
                    <a:pt x="24" y="29"/>
                    <a:pt x="27" y="31"/>
                    <a:pt x="27" y="32"/>
                  </a:cubicBezTo>
                  <a:cubicBezTo>
                    <a:pt x="29" y="33"/>
                    <a:pt x="34" y="20"/>
                    <a:pt x="47" y="24"/>
                  </a:cubicBezTo>
                  <a:cubicBezTo>
                    <a:pt x="52" y="26"/>
                    <a:pt x="44" y="21"/>
                    <a:pt x="56" y="17"/>
                  </a:cubicBezTo>
                  <a:cubicBezTo>
                    <a:pt x="57" y="16"/>
                    <a:pt x="53" y="15"/>
                    <a:pt x="50" y="12"/>
                  </a:cubicBezTo>
                  <a:cubicBezTo>
                    <a:pt x="40" y="4"/>
                    <a:pt x="49" y="8"/>
                    <a:pt x="37" y="11"/>
                  </a:cubicBezTo>
                  <a:cubicBezTo>
                    <a:pt x="29" y="12"/>
                    <a:pt x="28" y="0"/>
                    <a:pt x="23" y="4"/>
                  </a:cubicBezTo>
                  <a:cubicBezTo>
                    <a:pt x="20" y="7"/>
                    <a:pt x="16" y="7"/>
                    <a:pt x="11" y="7"/>
                  </a:cubicBezTo>
                  <a:cubicBezTo>
                    <a:pt x="0" y="25"/>
                    <a:pt x="0" y="25"/>
                    <a:pt x="0" y="25"/>
                  </a:cubicBezTo>
                  <a:cubicBezTo>
                    <a:pt x="6" y="39"/>
                    <a:pt x="6" y="39"/>
                    <a:pt x="6" y="39"/>
                  </a:cubicBezTo>
                  <a:lnTo>
                    <a:pt x="9" y="38"/>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8" name="Freeform 2765"/>
            <p:cNvSpPr/>
            <p:nvPr/>
          </p:nvSpPr>
          <p:spPr bwMode="auto">
            <a:xfrm>
              <a:off x="1636713" y="-320675"/>
              <a:ext cx="112713" cy="153988"/>
            </a:xfrm>
            <a:custGeom>
              <a:avLst/>
              <a:gdLst>
                <a:gd name="T0" fmla="*/ 0 w 30"/>
                <a:gd name="T1" fmla="*/ 17 h 41"/>
                <a:gd name="T2" fmla="*/ 4 w 30"/>
                <a:gd name="T3" fmla="*/ 25 h 41"/>
                <a:gd name="T4" fmla="*/ 20 w 30"/>
                <a:gd name="T5" fmla="*/ 34 h 41"/>
                <a:gd name="T6" fmla="*/ 28 w 30"/>
                <a:gd name="T7" fmla="*/ 35 h 41"/>
                <a:gd name="T8" fmla="*/ 30 w 30"/>
                <a:gd name="T9" fmla="*/ 24 h 41"/>
                <a:gd name="T10" fmla="*/ 25 w 30"/>
                <a:gd name="T11" fmla="*/ 12 h 41"/>
                <a:gd name="T12" fmla="*/ 18 w 30"/>
                <a:gd name="T13" fmla="*/ 5 h 41"/>
                <a:gd name="T14" fmla="*/ 12 w 30"/>
                <a:gd name="T15" fmla="*/ 0 h 41"/>
                <a:gd name="T16" fmla="*/ 7 w 30"/>
                <a:gd name="T17" fmla="*/ 0 h 41"/>
                <a:gd name="T18" fmla="*/ 0 w 30"/>
                <a:gd name="T19" fmla="*/ 1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1">
                  <a:moveTo>
                    <a:pt x="0" y="17"/>
                  </a:moveTo>
                  <a:cubicBezTo>
                    <a:pt x="4" y="25"/>
                    <a:pt x="4" y="25"/>
                    <a:pt x="4" y="25"/>
                  </a:cubicBezTo>
                  <a:cubicBezTo>
                    <a:pt x="25" y="26"/>
                    <a:pt x="12" y="40"/>
                    <a:pt x="20" y="34"/>
                  </a:cubicBezTo>
                  <a:cubicBezTo>
                    <a:pt x="25" y="31"/>
                    <a:pt x="29" y="41"/>
                    <a:pt x="28" y="35"/>
                  </a:cubicBezTo>
                  <a:cubicBezTo>
                    <a:pt x="27" y="32"/>
                    <a:pt x="28" y="25"/>
                    <a:pt x="30" y="24"/>
                  </a:cubicBezTo>
                  <a:cubicBezTo>
                    <a:pt x="29" y="23"/>
                    <a:pt x="23" y="21"/>
                    <a:pt x="25" y="12"/>
                  </a:cubicBezTo>
                  <a:cubicBezTo>
                    <a:pt x="27" y="7"/>
                    <a:pt x="25" y="12"/>
                    <a:pt x="18" y="5"/>
                  </a:cubicBezTo>
                  <a:cubicBezTo>
                    <a:pt x="14" y="0"/>
                    <a:pt x="21" y="0"/>
                    <a:pt x="12" y="0"/>
                  </a:cubicBezTo>
                  <a:cubicBezTo>
                    <a:pt x="11" y="0"/>
                    <a:pt x="7" y="0"/>
                    <a:pt x="7" y="0"/>
                  </a:cubicBezTo>
                  <a:lnTo>
                    <a:pt x="0" y="17"/>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9" name="Freeform 2766"/>
            <p:cNvSpPr/>
            <p:nvPr/>
          </p:nvSpPr>
          <p:spPr bwMode="auto">
            <a:xfrm>
              <a:off x="1652588" y="-309563"/>
              <a:ext cx="79375" cy="112713"/>
            </a:xfrm>
            <a:custGeom>
              <a:avLst/>
              <a:gdLst>
                <a:gd name="T0" fmla="*/ 0 w 21"/>
                <a:gd name="T1" fmla="*/ 12 h 30"/>
                <a:gd name="T2" fmla="*/ 3 w 21"/>
                <a:gd name="T3" fmla="*/ 18 h 30"/>
                <a:gd name="T4" fmla="*/ 14 w 21"/>
                <a:gd name="T5" fmla="*/ 25 h 30"/>
                <a:gd name="T6" fmla="*/ 20 w 21"/>
                <a:gd name="T7" fmla="*/ 26 h 30"/>
                <a:gd name="T8" fmla="*/ 21 w 21"/>
                <a:gd name="T9" fmla="*/ 18 h 30"/>
                <a:gd name="T10" fmla="*/ 18 w 21"/>
                <a:gd name="T11" fmla="*/ 9 h 30"/>
                <a:gd name="T12" fmla="*/ 13 w 21"/>
                <a:gd name="T13" fmla="*/ 4 h 30"/>
                <a:gd name="T14" fmla="*/ 8 w 21"/>
                <a:gd name="T15" fmla="*/ 0 h 30"/>
                <a:gd name="T16" fmla="*/ 5 w 21"/>
                <a:gd name="T17" fmla="*/ 0 h 30"/>
                <a:gd name="T18" fmla="*/ 0 w 21"/>
                <a:gd name="T19"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0">
                  <a:moveTo>
                    <a:pt x="0" y="12"/>
                  </a:moveTo>
                  <a:cubicBezTo>
                    <a:pt x="3" y="18"/>
                    <a:pt x="3" y="18"/>
                    <a:pt x="3" y="18"/>
                  </a:cubicBezTo>
                  <a:cubicBezTo>
                    <a:pt x="18" y="19"/>
                    <a:pt x="9" y="29"/>
                    <a:pt x="14" y="25"/>
                  </a:cubicBezTo>
                  <a:cubicBezTo>
                    <a:pt x="18" y="23"/>
                    <a:pt x="21" y="30"/>
                    <a:pt x="20" y="26"/>
                  </a:cubicBezTo>
                  <a:cubicBezTo>
                    <a:pt x="19" y="24"/>
                    <a:pt x="20" y="19"/>
                    <a:pt x="21" y="18"/>
                  </a:cubicBezTo>
                  <a:cubicBezTo>
                    <a:pt x="20" y="17"/>
                    <a:pt x="16" y="16"/>
                    <a:pt x="18" y="9"/>
                  </a:cubicBezTo>
                  <a:cubicBezTo>
                    <a:pt x="18" y="6"/>
                    <a:pt x="17" y="9"/>
                    <a:pt x="13" y="4"/>
                  </a:cubicBezTo>
                  <a:cubicBezTo>
                    <a:pt x="9" y="0"/>
                    <a:pt x="14" y="0"/>
                    <a:pt x="8" y="0"/>
                  </a:cubicBezTo>
                  <a:cubicBezTo>
                    <a:pt x="7" y="0"/>
                    <a:pt x="5" y="0"/>
                    <a:pt x="5" y="0"/>
                  </a:cubicBezTo>
                  <a:lnTo>
                    <a:pt x="0" y="12"/>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0" name="Freeform 2767"/>
            <p:cNvSpPr/>
            <p:nvPr/>
          </p:nvSpPr>
          <p:spPr bwMode="auto">
            <a:xfrm>
              <a:off x="1176338" y="-601663"/>
              <a:ext cx="284163" cy="285750"/>
            </a:xfrm>
            <a:custGeom>
              <a:avLst/>
              <a:gdLst>
                <a:gd name="T0" fmla="*/ 72 w 76"/>
                <a:gd name="T1" fmla="*/ 49 h 76"/>
                <a:gd name="T2" fmla="*/ 56 w 76"/>
                <a:gd name="T3" fmla="*/ 59 h 76"/>
                <a:gd name="T4" fmla="*/ 22 w 76"/>
                <a:gd name="T5" fmla="*/ 59 h 76"/>
                <a:gd name="T6" fmla="*/ 9 w 76"/>
                <a:gd name="T7" fmla="*/ 51 h 76"/>
                <a:gd name="T8" fmla="*/ 15 w 76"/>
                <a:gd name="T9" fmla="*/ 32 h 76"/>
                <a:gd name="T10" fmla="*/ 34 w 76"/>
                <a:gd name="T11" fmla="*/ 16 h 76"/>
                <a:gd name="T12" fmla="*/ 52 w 76"/>
                <a:gd name="T13" fmla="*/ 11 h 76"/>
                <a:gd name="T14" fmla="*/ 67 w 76"/>
                <a:gd name="T15" fmla="*/ 10 h 76"/>
                <a:gd name="T16" fmla="*/ 76 w 76"/>
                <a:gd name="T17" fmla="*/ 13 h 76"/>
                <a:gd name="T18" fmla="*/ 72 w 76"/>
                <a:gd name="T19" fmla="*/ 4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6">
                  <a:moveTo>
                    <a:pt x="72" y="49"/>
                  </a:moveTo>
                  <a:cubicBezTo>
                    <a:pt x="56" y="59"/>
                    <a:pt x="56" y="59"/>
                    <a:pt x="56" y="59"/>
                  </a:cubicBezTo>
                  <a:cubicBezTo>
                    <a:pt x="22" y="39"/>
                    <a:pt x="30" y="76"/>
                    <a:pt x="22" y="59"/>
                  </a:cubicBezTo>
                  <a:cubicBezTo>
                    <a:pt x="17" y="48"/>
                    <a:pt x="0" y="61"/>
                    <a:pt x="9" y="51"/>
                  </a:cubicBezTo>
                  <a:cubicBezTo>
                    <a:pt x="12" y="48"/>
                    <a:pt x="18" y="36"/>
                    <a:pt x="15" y="32"/>
                  </a:cubicBezTo>
                  <a:cubicBezTo>
                    <a:pt x="18" y="31"/>
                    <a:pt x="30" y="33"/>
                    <a:pt x="34" y="16"/>
                  </a:cubicBezTo>
                  <a:cubicBezTo>
                    <a:pt x="37" y="7"/>
                    <a:pt x="34" y="17"/>
                    <a:pt x="52" y="11"/>
                  </a:cubicBezTo>
                  <a:cubicBezTo>
                    <a:pt x="64" y="7"/>
                    <a:pt x="53" y="0"/>
                    <a:pt x="67" y="10"/>
                  </a:cubicBezTo>
                  <a:cubicBezTo>
                    <a:pt x="70" y="11"/>
                    <a:pt x="76" y="13"/>
                    <a:pt x="76" y="13"/>
                  </a:cubicBezTo>
                  <a:lnTo>
                    <a:pt x="72" y="49"/>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1" name="Freeform 2768"/>
            <p:cNvSpPr/>
            <p:nvPr/>
          </p:nvSpPr>
          <p:spPr bwMode="auto">
            <a:xfrm>
              <a:off x="1228726" y="-571500"/>
              <a:ext cx="209550" cy="198438"/>
            </a:xfrm>
            <a:custGeom>
              <a:avLst/>
              <a:gdLst>
                <a:gd name="T0" fmla="*/ 52 w 56"/>
                <a:gd name="T1" fmla="*/ 33 h 53"/>
                <a:gd name="T2" fmla="*/ 41 w 56"/>
                <a:gd name="T3" fmla="*/ 41 h 53"/>
                <a:gd name="T4" fmla="*/ 16 w 56"/>
                <a:gd name="T5" fmla="*/ 42 h 53"/>
                <a:gd name="T6" fmla="*/ 7 w 56"/>
                <a:gd name="T7" fmla="*/ 37 h 53"/>
                <a:gd name="T8" fmla="*/ 12 w 56"/>
                <a:gd name="T9" fmla="*/ 24 h 53"/>
                <a:gd name="T10" fmla="*/ 26 w 56"/>
                <a:gd name="T11" fmla="*/ 12 h 53"/>
                <a:gd name="T12" fmla="*/ 39 w 56"/>
                <a:gd name="T13" fmla="*/ 8 h 53"/>
                <a:gd name="T14" fmla="*/ 50 w 56"/>
                <a:gd name="T15" fmla="*/ 7 h 53"/>
                <a:gd name="T16" fmla="*/ 56 w 56"/>
                <a:gd name="T17" fmla="*/ 9 h 53"/>
                <a:gd name="T18" fmla="*/ 52 w 56"/>
                <a:gd name="T19"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3">
                  <a:moveTo>
                    <a:pt x="52" y="33"/>
                  </a:moveTo>
                  <a:cubicBezTo>
                    <a:pt x="41" y="41"/>
                    <a:pt x="41" y="41"/>
                    <a:pt x="41" y="41"/>
                  </a:cubicBezTo>
                  <a:cubicBezTo>
                    <a:pt x="16" y="28"/>
                    <a:pt x="21" y="53"/>
                    <a:pt x="16" y="42"/>
                  </a:cubicBezTo>
                  <a:cubicBezTo>
                    <a:pt x="13" y="35"/>
                    <a:pt x="0" y="44"/>
                    <a:pt x="7" y="37"/>
                  </a:cubicBezTo>
                  <a:cubicBezTo>
                    <a:pt x="9" y="35"/>
                    <a:pt x="14" y="26"/>
                    <a:pt x="12" y="24"/>
                  </a:cubicBezTo>
                  <a:cubicBezTo>
                    <a:pt x="14" y="23"/>
                    <a:pt x="22" y="24"/>
                    <a:pt x="26" y="12"/>
                  </a:cubicBezTo>
                  <a:cubicBezTo>
                    <a:pt x="28" y="6"/>
                    <a:pt x="26" y="13"/>
                    <a:pt x="39" y="8"/>
                  </a:cubicBezTo>
                  <a:cubicBezTo>
                    <a:pt x="48" y="5"/>
                    <a:pt x="41" y="0"/>
                    <a:pt x="50" y="7"/>
                  </a:cubicBezTo>
                  <a:cubicBezTo>
                    <a:pt x="52" y="7"/>
                    <a:pt x="56" y="9"/>
                    <a:pt x="56" y="9"/>
                  </a:cubicBezTo>
                  <a:lnTo>
                    <a:pt x="52" y="33"/>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2" name="Freeform 2769"/>
            <p:cNvSpPr/>
            <p:nvPr/>
          </p:nvSpPr>
          <p:spPr bwMode="auto">
            <a:xfrm>
              <a:off x="1543051" y="-488950"/>
              <a:ext cx="169863" cy="261938"/>
            </a:xfrm>
            <a:custGeom>
              <a:avLst/>
              <a:gdLst>
                <a:gd name="T0" fmla="*/ 7 w 45"/>
                <a:gd name="T1" fmla="*/ 1 h 70"/>
                <a:gd name="T2" fmla="*/ 37 w 45"/>
                <a:gd name="T3" fmla="*/ 0 h 70"/>
                <a:gd name="T4" fmla="*/ 41 w 45"/>
                <a:gd name="T5" fmla="*/ 29 h 70"/>
                <a:gd name="T6" fmla="*/ 35 w 45"/>
                <a:gd name="T7" fmla="*/ 39 h 70"/>
                <a:gd name="T8" fmla="*/ 33 w 45"/>
                <a:gd name="T9" fmla="*/ 57 h 70"/>
                <a:gd name="T10" fmla="*/ 19 w 45"/>
                <a:gd name="T11" fmla="*/ 69 h 70"/>
                <a:gd name="T12" fmla="*/ 3 w 45"/>
                <a:gd name="T13" fmla="*/ 52 h 70"/>
                <a:gd name="T14" fmla="*/ 0 w 45"/>
                <a:gd name="T15" fmla="*/ 28 h 70"/>
                <a:gd name="T16" fmla="*/ 6 w 45"/>
                <a:gd name="T17" fmla="*/ 14 h 70"/>
                <a:gd name="T18" fmla="*/ 7 w 45"/>
                <a:gd name="T19" fmla="*/ 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70">
                  <a:moveTo>
                    <a:pt x="7" y="1"/>
                  </a:moveTo>
                  <a:cubicBezTo>
                    <a:pt x="37" y="0"/>
                    <a:pt x="37" y="0"/>
                    <a:pt x="37" y="0"/>
                  </a:cubicBezTo>
                  <a:cubicBezTo>
                    <a:pt x="30" y="9"/>
                    <a:pt x="35" y="21"/>
                    <a:pt x="41" y="29"/>
                  </a:cubicBezTo>
                  <a:cubicBezTo>
                    <a:pt x="45" y="33"/>
                    <a:pt x="45" y="29"/>
                    <a:pt x="35" y="39"/>
                  </a:cubicBezTo>
                  <a:cubicBezTo>
                    <a:pt x="30" y="43"/>
                    <a:pt x="30" y="56"/>
                    <a:pt x="33" y="57"/>
                  </a:cubicBezTo>
                  <a:cubicBezTo>
                    <a:pt x="20" y="56"/>
                    <a:pt x="19" y="70"/>
                    <a:pt x="19" y="69"/>
                  </a:cubicBezTo>
                  <a:cubicBezTo>
                    <a:pt x="17" y="57"/>
                    <a:pt x="2" y="52"/>
                    <a:pt x="3" y="52"/>
                  </a:cubicBezTo>
                  <a:cubicBezTo>
                    <a:pt x="16" y="48"/>
                    <a:pt x="7" y="34"/>
                    <a:pt x="0" y="28"/>
                  </a:cubicBezTo>
                  <a:cubicBezTo>
                    <a:pt x="0" y="28"/>
                    <a:pt x="6" y="16"/>
                    <a:pt x="6" y="14"/>
                  </a:cubicBezTo>
                  <a:cubicBezTo>
                    <a:pt x="7" y="9"/>
                    <a:pt x="7" y="6"/>
                    <a:pt x="7" y="1"/>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3" name="Freeform 2770"/>
            <p:cNvSpPr/>
            <p:nvPr/>
          </p:nvSpPr>
          <p:spPr bwMode="auto">
            <a:xfrm>
              <a:off x="1554163" y="-466725"/>
              <a:ext cx="139700" cy="211138"/>
            </a:xfrm>
            <a:custGeom>
              <a:avLst/>
              <a:gdLst>
                <a:gd name="T0" fmla="*/ 7 w 37"/>
                <a:gd name="T1" fmla="*/ 0 h 56"/>
                <a:gd name="T2" fmla="*/ 30 w 37"/>
                <a:gd name="T3" fmla="*/ 0 h 56"/>
                <a:gd name="T4" fmla="*/ 34 w 37"/>
                <a:gd name="T5" fmla="*/ 23 h 56"/>
                <a:gd name="T6" fmla="*/ 29 w 37"/>
                <a:gd name="T7" fmla="*/ 31 h 56"/>
                <a:gd name="T8" fmla="*/ 25 w 37"/>
                <a:gd name="T9" fmla="*/ 49 h 56"/>
                <a:gd name="T10" fmla="*/ 16 w 37"/>
                <a:gd name="T11" fmla="*/ 55 h 56"/>
                <a:gd name="T12" fmla="*/ 4 w 37"/>
                <a:gd name="T13" fmla="*/ 47 h 56"/>
                <a:gd name="T14" fmla="*/ 1 w 37"/>
                <a:gd name="T15" fmla="*/ 22 h 56"/>
                <a:gd name="T16" fmla="*/ 6 w 37"/>
                <a:gd name="T17" fmla="*/ 11 h 56"/>
                <a:gd name="T18" fmla="*/ 7 w 37"/>
                <a:gd name="T1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56">
                  <a:moveTo>
                    <a:pt x="7" y="0"/>
                  </a:moveTo>
                  <a:cubicBezTo>
                    <a:pt x="30" y="0"/>
                    <a:pt x="30" y="0"/>
                    <a:pt x="30" y="0"/>
                  </a:cubicBezTo>
                  <a:cubicBezTo>
                    <a:pt x="25" y="7"/>
                    <a:pt x="29" y="17"/>
                    <a:pt x="34" y="23"/>
                  </a:cubicBezTo>
                  <a:cubicBezTo>
                    <a:pt x="37" y="27"/>
                    <a:pt x="37" y="23"/>
                    <a:pt x="29" y="31"/>
                  </a:cubicBezTo>
                  <a:cubicBezTo>
                    <a:pt x="25" y="35"/>
                    <a:pt x="23" y="48"/>
                    <a:pt x="25" y="49"/>
                  </a:cubicBezTo>
                  <a:cubicBezTo>
                    <a:pt x="15" y="48"/>
                    <a:pt x="16" y="56"/>
                    <a:pt x="16" y="55"/>
                  </a:cubicBezTo>
                  <a:cubicBezTo>
                    <a:pt x="15" y="46"/>
                    <a:pt x="4" y="47"/>
                    <a:pt x="4" y="47"/>
                  </a:cubicBezTo>
                  <a:cubicBezTo>
                    <a:pt x="15" y="44"/>
                    <a:pt x="6" y="27"/>
                    <a:pt x="1" y="22"/>
                  </a:cubicBezTo>
                  <a:cubicBezTo>
                    <a:pt x="0" y="22"/>
                    <a:pt x="6" y="13"/>
                    <a:pt x="6" y="11"/>
                  </a:cubicBezTo>
                  <a:cubicBezTo>
                    <a:pt x="6" y="7"/>
                    <a:pt x="6" y="5"/>
                    <a:pt x="7" y="0"/>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4" name="Freeform 2771"/>
            <p:cNvSpPr/>
            <p:nvPr/>
          </p:nvSpPr>
          <p:spPr bwMode="auto">
            <a:xfrm>
              <a:off x="1262063" y="-604838"/>
              <a:ext cx="311150" cy="225425"/>
            </a:xfrm>
            <a:custGeom>
              <a:avLst/>
              <a:gdLst>
                <a:gd name="T0" fmla="*/ 68 w 83"/>
                <a:gd name="T1" fmla="*/ 58 h 60"/>
                <a:gd name="T2" fmla="*/ 68 w 83"/>
                <a:gd name="T3" fmla="*/ 48 h 60"/>
                <a:gd name="T4" fmla="*/ 48 w 83"/>
                <a:gd name="T5" fmla="*/ 43 h 60"/>
                <a:gd name="T6" fmla="*/ 42 w 83"/>
                <a:gd name="T7" fmla="*/ 48 h 60"/>
                <a:gd name="T8" fmla="*/ 17 w 83"/>
                <a:gd name="T9" fmla="*/ 37 h 60"/>
                <a:gd name="T10" fmla="*/ 2 w 83"/>
                <a:gd name="T11" fmla="*/ 24 h 60"/>
                <a:gd name="T12" fmla="*/ 14 w 83"/>
                <a:gd name="T13" fmla="*/ 17 h 60"/>
                <a:gd name="T14" fmla="*/ 31 w 83"/>
                <a:gd name="T15" fmla="*/ 13 h 60"/>
                <a:gd name="T16" fmla="*/ 50 w 83"/>
                <a:gd name="T17" fmla="*/ 7 h 60"/>
                <a:gd name="T18" fmla="*/ 68 w 83"/>
                <a:gd name="T19" fmla="*/ 11 h 60"/>
                <a:gd name="T20" fmla="*/ 83 w 83"/>
                <a:gd name="T21" fmla="*/ 39 h 60"/>
                <a:gd name="T22" fmla="*/ 73 w 83"/>
                <a:gd name="T23" fmla="*/ 60 h 60"/>
                <a:gd name="T24" fmla="*/ 68 w 83"/>
                <a:gd name="T25" fmla="*/ 5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60">
                  <a:moveTo>
                    <a:pt x="68" y="58"/>
                  </a:moveTo>
                  <a:cubicBezTo>
                    <a:pt x="68" y="48"/>
                    <a:pt x="68" y="48"/>
                    <a:pt x="68" y="48"/>
                  </a:cubicBezTo>
                  <a:cubicBezTo>
                    <a:pt x="69" y="36"/>
                    <a:pt x="57" y="37"/>
                    <a:pt x="48" y="43"/>
                  </a:cubicBezTo>
                  <a:cubicBezTo>
                    <a:pt x="47" y="44"/>
                    <a:pt x="42" y="47"/>
                    <a:pt x="42" y="48"/>
                  </a:cubicBezTo>
                  <a:cubicBezTo>
                    <a:pt x="39" y="49"/>
                    <a:pt x="37" y="32"/>
                    <a:pt x="17" y="37"/>
                  </a:cubicBezTo>
                  <a:cubicBezTo>
                    <a:pt x="9" y="39"/>
                    <a:pt x="20" y="31"/>
                    <a:pt x="2" y="24"/>
                  </a:cubicBezTo>
                  <a:cubicBezTo>
                    <a:pt x="0" y="23"/>
                    <a:pt x="10" y="21"/>
                    <a:pt x="14" y="17"/>
                  </a:cubicBezTo>
                  <a:cubicBezTo>
                    <a:pt x="29" y="5"/>
                    <a:pt x="13" y="9"/>
                    <a:pt x="31" y="13"/>
                  </a:cubicBezTo>
                  <a:cubicBezTo>
                    <a:pt x="42" y="16"/>
                    <a:pt x="44" y="0"/>
                    <a:pt x="50" y="7"/>
                  </a:cubicBezTo>
                  <a:cubicBezTo>
                    <a:pt x="55" y="12"/>
                    <a:pt x="61" y="11"/>
                    <a:pt x="68" y="11"/>
                  </a:cubicBezTo>
                  <a:cubicBezTo>
                    <a:pt x="83" y="39"/>
                    <a:pt x="83" y="39"/>
                    <a:pt x="83" y="39"/>
                  </a:cubicBezTo>
                  <a:cubicBezTo>
                    <a:pt x="73" y="60"/>
                    <a:pt x="73" y="60"/>
                    <a:pt x="73" y="60"/>
                  </a:cubicBezTo>
                  <a:lnTo>
                    <a:pt x="68" y="58"/>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5" name="Freeform 2772"/>
            <p:cNvSpPr/>
            <p:nvPr/>
          </p:nvSpPr>
          <p:spPr bwMode="auto">
            <a:xfrm>
              <a:off x="1284288" y="-590550"/>
              <a:ext cx="269875" cy="192088"/>
            </a:xfrm>
            <a:custGeom>
              <a:avLst/>
              <a:gdLst>
                <a:gd name="T0" fmla="*/ 59 w 72"/>
                <a:gd name="T1" fmla="*/ 49 h 51"/>
                <a:gd name="T2" fmla="*/ 59 w 72"/>
                <a:gd name="T3" fmla="*/ 41 h 51"/>
                <a:gd name="T4" fmla="*/ 42 w 72"/>
                <a:gd name="T5" fmla="*/ 37 h 51"/>
                <a:gd name="T6" fmla="*/ 37 w 72"/>
                <a:gd name="T7" fmla="*/ 41 h 51"/>
                <a:gd name="T8" fmla="*/ 12 w 72"/>
                <a:gd name="T9" fmla="*/ 30 h 51"/>
                <a:gd name="T10" fmla="*/ 1 w 72"/>
                <a:gd name="T11" fmla="*/ 20 h 51"/>
                <a:gd name="T12" fmla="*/ 9 w 72"/>
                <a:gd name="T13" fmla="*/ 15 h 51"/>
                <a:gd name="T14" fmla="*/ 26 w 72"/>
                <a:gd name="T15" fmla="*/ 13 h 51"/>
                <a:gd name="T16" fmla="*/ 43 w 72"/>
                <a:gd name="T17" fmla="*/ 6 h 51"/>
                <a:gd name="T18" fmla="*/ 58 w 72"/>
                <a:gd name="T19" fmla="*/ 10 h 51"/>
                <a:gd name="T20" fmla="*/ 72 w 72"/>
                <a:gd name="T21" fmla="*/ 33 h 51"/>
                <a:gd name="T22" fmla="*/ 63 w 72"/>
                <a:gd name="T23" fmla="*/ 51 h 51"/>
                <a:gd name="T24" fmla="*/ 59 w 72"/>
                <a:gd name="T25" fmla="*/ 4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51">
                  <a:moveTo>
                    <a:pt x="59" y="49"/>
                  </a:moveTo>
                  <a:cubicBezTo>
                    <a:pt x="59" y="41"/>
                    <a:pt x="59" y="41"/>
                    <a:pt x="59" y="41"/>
                  </a:cubicBezTo>
                  <a:cubicBezTo>
                    <a:pt x="59" y="30"/>
                    <a:pt x="49" y="31"/>
                    <a:pt x="42" y="37"/>
                  </a:cubicBezTo>
                  <a:cubicBezTo>
                    <a:pt x="41" y="38"/>
                    <a:pt x="37" y="40"/>
                    <a:pt x="37" y="41"/>
                  </a:cubicBezTo>
                  <a:cubicBezTo>
                    <a:pt x="34" y="42"/>
                    <a:pt x="29" y="26"/>
                    <a:pt x="12" y="30"/>
                  </a:cubicBezTo>
                  <a:cubicBezTo>
                    <a:pt x="5" y="32"/>
                    <a:pt x="16" y="26"/>
                    <a:pt x="1" y="20"/>
                  </a:cubicBezTo>
                  <a:cubicBezTo>
                    <a:pt x="0" y="19"/>
                    <a:pt x="5" y="18"/>
                    <a:pt x="9" y="15"/>
                  </a:cubicBezTo>
                  <a:cubicBezTo>
                    <a:pt x="22" y="4"/>
                    <a:pt x="11" y="10"/>
                    <a:pt x="26" y="13"/>
                  </a:cubicBezTo>
                  <a:cubicBezTo>
                    <a:pt x="35" y="15"/>
                    <a:pt x="38" y="0"/>
                    <a:pt x="43" y="6"/>
                  </a:cubicBezTo>
                  <a:cubicBezTo>
                    <a:pt x="47" y="10"/>
                    <a:pt x="53" y="10"/>
                    <a:pt x="58" y="10"/>
                  </a:cubicBezTo>
                  <a:cubicBezTo>
                    <a:pt x="72" y="33"/>
                    <a:pt x="72" y="33"/>
                    <a:pt x="72" y="33"/>
                  </a:cubicBezTo>
                  <a:cubicBezTo>
                    <a:pt x="63" y="51"/>
                    <a:pt x="63" y="51"/>
                    <a:pt x="63" y="51"/>
                  </a:cubicBezTo>
                  <a:lnTo>
                    <a:pt x="59" y="49"/>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6" name="Freeform 2773"/>
            <p:cNvSpPr/>
            <p:nvPr/>
          </p:nvSpPr>
          <p:spPr bwMode="auto">
            <a:xfrm>
              <a:off x="1600201" y="-511175"/>
              <a:ext cx="303213" cy="173038"/>
            </a:xfrm>
            <a:custGeom>
              <a:avLst/>
              <a:gdLst>
                <a:gd name="T0" fmla="*/ 0 w 81"/>
                <a:gd name="T1" fmla="*/ 19 h 46"/>
                <a:gd name="T2" fmla="*/ 2 w 81"/>
                <a:gd name="T3" fmla="*/ 30 h 46"/>
                <a:gd name="T4" fmla="*/ 23 w 81"/>
                <a:gd name="T5" fmla="*/ 38 h 46"/>
                <a:gd name="T6" fmla="*/ 40 w 81"/>
                <a:gd name="T7" fmla="*/ 39 h 46"/>
                <a:gd name="T8" fmla="*/ 37 w 81"/>
                <a:gd name="T9" fmla="*/ 6 h 46"/>
                <a:gd name="T10" fmla="*/ 35 w 81"/>
                <a:gd name="T11" fmla="*/ 5 h 46"/>
                <a:gd name="T12" fmla="*/ 26 w 81"/>
                <a:gd name="T13" fmla="*/ 6 h 46"/>
                <a:gd name="T14" fmla="*/ 13 w 81"/>
                <a:gd name="T15" fmla="*/ 0 h 46"/>
                <a:gd name="T16" fmla="*/ 0 w 81"/>
                <a:gd name="T17" fmla="*/ 1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46">
                  <a:moveTo>
                    <a:pt x="0" y="19"/>
                  </a:moveTo>
                  <a:cubicBezTo>
                    <a:pt x="2" y="30"/>
                    <a:pt x="2" y="30"/>
                    <a:pt x="2" y="30"/>
                  </a:cubicBezTo>
                  <a:cubicBezTo>
                    <a:pt x="22" y="39"/>
                    <a:pt x="4" y="46"/>
                    <a:pt x="23" y="38"/>
                  </a:cubicBezTo>
                  <a:cubicBezTo>
                    <a:pt x="34" y="33"/>
                    <a:pt x="32" y="45"/>
                    <a:pt x="40" y="39"/>
                  </a:cubicBezTo>
                  <a:cubicBezTo>
                    <a:pt x="57" y="27"/>
                    <a:pt x="81" y="40"/>
                    <a:pt x="37" y="6"/>
                  </a:cubicBezTo>
                  <a:cubicBezTo>
                    <a:pt x="36" y="5"/>
                    <a:pt x="36" y="5"/>
                    <a:pt x="35" y="5"/>
                  </a:cubicBezTo>
                  <a:cubicBezTo>
                    <a:pt x="32" y="6"/>
                    <a:pt x="29" y="4"/>
                    <a:pt x="26" y="6"/>
                  </a:cubicBezTo>
                  <a:cubicBezTo>
                    <a:pt x="13" y="0"/>
                    <a:pt x="13" y="0"/>
                    <a:pt x="13" y="0"/>
                  </a:cubicBezTo>
                  <a:lnTo>
                    <a:pt x="0" y="19"/>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7" name="Freeform 2774"/>
            <p:cNvSpPr/>
            <p:nvPr/>
          </p:nvSpPr>
          <p:spPr bwMode="auto">
            <a:xfrm>
              <a:off x="1603376" y="-500063"/>
              <a:ext cx="236538" cy="138113"/>
            </a:xfrm>
            <a:custGeom>
              <a:avLst/>
              <a:gdLst>
                <a:gd name="T0" fmla="*/ 0 w 63"/>
                <a:gd name="T1" fmla="*/ 16 h 37"/>
                <a:gd name="T2" fmla="*/ 1 w 63"/>
                <a:gd name="T3" fmla="*/ 25 h 37"/>
                <a:gd name="T4" fmla="*/ 17 w 63"/>
                <a:gd name="T5" fmla="*/ 31 h 37"/>
                <a:gd name="T6" fmla="*/ 31 w 63"/>
                <a:gd name="T7" fmla="*/ 32 h 37"/>
                <a:gd name="T8" fmla="*/ 29 w 63"/>
                <a:gd name="T9" fmla="*/ 5 h 37"/>
                <a:gd name="T10" fmla="*/ 27 w 63"/>
                <a:gd name="T11" fmla="*/ 4 h 37"/>
                <a:gd name="T12" fmla="*/ 20 w 63"/>
                <a:gd name="T13" fmla="*/ 5 h 37"/>
                <a:gd name="T14" fmla="*/ 10 w 63"/>
                <a:gd name="T15" fmla="*/ 0 h 37"/>
                <a:gd name="T16" fmla="*/ 0 w 63"/>
                <a:gd name="T17" fmla="*/ 1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37">
                  <a:moveTo>
                    <a:pt x="0" y="16"/>
                  </a:moveTo>
                  <a:cubicBezTo>
                    <a:pt x="1" y="25"/>
                    <a:pt x="1" y="25"/>
                    <a:pt x="1" y="25"/>
                  </a:cubicBezTo>
                  <a:cubicBezTo>
                    <a:pt x="17" y="32"/>
                    <a:pt x="2" y="37"/>
                    <a:pt x="17" y="31"/>
                  </a:cubicBezTo>
                  <a:cubicBezTo>
                    <a:pt x="27" y="27"/>
                    <a:pt x="25" y="36"/>
                    <a:pt x="31" y="32"/>
                  </a:cubicBezTo>
                  <a:cubicBezTo>
                    <a:pt x="44" y="22"/>
                    <a:pt x="63" y="32"/>
                    <a:pt x="29" y="5"/>
                  </a:cubicBezTo>
                  <a:cubicBezTo>
                    <a:pt x="28" y="5"/>
                    <a:pt x="28" y="5"/>
                    <a:pt x="27" y="4"/>
                  </a:cubicBezTo>
                  <a:cubicBezTo>
                    <a:pt x="25" y="6"/>
                    <a:pt x="22" y="4"/>
                    <a:pt x="20" y="5"/>
                  </a:cubicBezTo>
                  <a:cubicBezTo>
                    <a:pt x="10" y="0"/>
                    <a:pt x="10" y="0"/>
                    <a:pt x="10" y="0"/>
                  </a:cubicBezTo>
                  <a:lnTo>
                    <a:pt x="0" y="16"/>
                  </a:lnTo>
                  <a:close/>
                </a:path>
              </a:pathLst>
            </a:custGeom>
            <a:solidFill>
              <a:srgbClr val="0079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8" name="Freeform 2775"/>
            <p:cNvSpPr/>
            <p:nvPr/>
          </p:nvSpPr>
          <p:spPr bwMode="auto">
            <a:xfrm>
              <a:off x="1446213" y="-500063"/>
              <a:ext cx="142875" cy="195263"/>
            </a:xfrm>
            <a:custGeom>
              <a:avLst/>
              <a:gdLst>
                <a:gd name="T0" fmla="*/ 38 w 38"/>
                <a:gd name="T1" fmla="*/ 23 h 52"/>
                <a:gd name="T2" fmla="*/ 32 w 38"/>
                <a:gd name="T3" fmla="*/ 33 h 52"/>
                <a:gd name="T4" fmla="*/ 12 w 38"/>
                <a:gd name="T5" fmla="*/ 44 h 52"/>
                <a:gd name="T6" fmla="*/ 2 w 38"/>
                <a:gd name="T7" fmla="*/ 43 h 52"/>
                <a:gd name="T8" fmla="*/ 0 w 38"/>
                <a:gd name="T9" fmla="*/ 30 h 52"/>
                <a:gd name="T10" fmla="*/ 6 w 38"/>
                <a:gd name="T11" fmla="*/ 15 h 52"/>
                <a:gd name="T12" fmla="*/ 15 w 38"/>
                <a:gd name="T13" fmla="*/ 7 h 52"/>
                <a:gd name="T14" fmla="*/ 24 w 38"/>
                <a:gd name="T15" fmla="*/ 1 h 52"/>
                <a:gd name="T16" fmla="*/ 30 w 38"/>
                <a:gd name="T17" fmla="*/ 1 h 52"/>
                <a:gd name="T18" fmla="*/ 38 w 38"/>
                <a:gd name="T19" fmla="*/ 23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8" y="23"/>
                  </a:moveTo>
                  <a:cubicBezTo>
                    <a:pt x="32" y="33"/>
                    <a:pt x="32" y="33"/>
                    <a:pt x="32" y="33"/>
                  </a:cubicBezTo>
                  <a:cubicBezTo>
                    <a:pt x="6" y="32"/>
                    <a:pt x="22" y="51"/>
                    <a:pt x="12" y="44"/>
                  </a:cubicBezTo>
                  <a:cubicBezTo>
                    <a:pt x="6" y="39"/>
                    <a:pt x="0" y="52"/>
                    <a:pt x="2" y="43"/>
                  </a:cubicBezTo>
                  <a:cubicBezTo>
                    <a:pt x="3" y="40"/>
                    <a:pt x="3" y="32"/>
                    <a:pt x="0" y="30"/>
                  </a:cubicBezTo>
                  <a:cubicBezTo>
                    <a:pt x="1" y="29"/>
                    <a:pt x="9" y="26"/>
                    <a:pt x="6" y="15"/>
                  </a:cubicBezTo>
                  <a:cubicBezTo>
                    <a:pt x="5" y="9"/>
                    <a:pt x="7" y="16"/>
                    <a:pt x="15" y="7"/>
                  </a:cubicBezTo>
                  <a:cubicBezTo>
                    <a:pt x="21" y="0"/>
                    <a:pt x="13" y="0"/>
                    <a:pt x="24" y="1"/>
                  </a:cubicBezTo>
                  <a:cubicBezTo>
                    <a:pt x="25" y="1"/>
                    <a:pt x="30" y="1"/>
                    <a:pt x="30" y="1"/>
                  </a:cubicBezTo>
                  <a:lnTo>
                    <a:pt x="38" y="23"/>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9" name="Freeform 2776"/>
            <p:cNvSpPr/>
            <p:nvPr/>
          </p:nvSpPr>
          <p:spPr bwMode="auto">
            <a:xfrm>
              <a:off x="1468438" y="-485775"/>
              <a:ext cx="101600" cy="142875"/>
            </a:xfrm>
            <a:custGeom>
              <a:avLst/>
              <a:gdLst>
                <a:gd name="T0" fmla="*/ 27 w 27"/>
                <a:gd name="T1" fmla="*/ 16 h 38"/>
                <a:gd name="T2" fmla="*/ 22 w 27"/>
                <a:gd name="T3" fmla="*/ 24 h 38"/>
                <a:gd name="T4" fmla="*/ 8 w 27"/>
                <a:gd name="T5" fmla="*/ 32 h 38"/>
                <a:gd name="T6" fmla="*/ 1 w 27"/>
                <a:gd name="T7" fmla="*/ 32 h 38"/>
                <a:gd name="T8" fmla="*/ 0 w 27"/>
                <a:gd name="T9" fmla="*/ 23 h 38"/>
                <a:gd name="T10" fmla="*/ 5 w 27"/>
                <a:gd name="T11" fmla="*/ 11 h 38"/>
                <a:gd name="T12" fmla="*/ 12 w 27"/>
                <a:gd name="T13" fmla="*/ 5 h 38"/>
                <a:gd name="T14" fmla="*/ 18 w 27"/>
                <a:gd name="T15" fmla="*/ 1 h 38"/>
                <a:gd name="T16" fmla="*/ 22 w 27"/>
                <a:gd name="T17" fmla="*/ 0 h 38"/>
                <a:gd name="T18" fmla="*/ 27 w 27"/>
                <a:gd name="T19" fmla="*/ 1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38">
                  <a:moveTo>
                    <a:pt x="27" y="16"/>
                  </a:moveTo>
                  <a:cubicBezTo>
                    <a:pt x="22" y="24"/>
                    <a:pt x="22" y="24"/>
                    <a:pt x="22" y="24"/>
                  </a:cubicBezTo>
                  <a:cubicBezTo>
                    <a:pt x="4" y="24"/>
                    <a:pt x="15" y="37"/>
                    <a:pt x="8" y="32"/>
                  </a:cubicBezTo>
                  <a:cubicBezTo>
                    <a:pt x="4" y="29"/>
                    <a:pt x="0" y="38"/>
                    <a:pt x="1" y="32"/>
                  </a:cubicBezTo>
                  <a:cubicBezTo>
                    <a:pt x="2" y="30"/>
                    <a:pt x="2" y="24"/>
                    <a:pt x="0" y="23"/>
                  </a:cubicBezTo>
                  <a:cubicBezTo>
                    <a:pt x="1" y="21"/>
                    <a:pt x="6" y="20"/>
                    <a:pt x="5" y="11"/>
                  </a:cubicBezTo>
                  <a:cubicBezTo>
                    <a:pt x="4" y="7"/>
                    <a:pt x="5" y="12"/>
                    <a:pt x="12" y="5"/>
                  </a:cubicBezTo>
                  <a:cubicBezTo>
                    <a:pt x="16" y="0"/>
                    <a:pt x="10" y="0"/>
                    <a:pt x="18" y="1"/>
                  </a:cubicBezTo>
                  <a:cubicBezTo>
                    <a:pt x="19" y="1"/>
                    <a:pt x="22" y="0"/>
                    <a:pt x="22" y="0"/>
                  </a:cubicBezTo>
                  <a:lnTo>
                    <a:pt x="27" y="16"/>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0" name="Freeform 2777"/>
            <p:cNvSpPr/>
            <p:nvPr/>
          </p:nvSpPr>
          <p:spPr bwMode="auto">
            <a:xfrm>
              <a:off x="874713" y="-563563"/>
              <a:ext cx="274638" cy="236538"/>
            </a:xfrm>
            <a:custGeom>
              <a:avLst/>
              <a:gdLst>
                <a:gd name="T0" fmla="*/ 47 w 73"/>
                <a:gd name="T1" fmla="*/ 9 h 63"/>
                <a:gd name="T2" fmla="*/ 0 w 73"/>
                <a:gd name="T3" fmla="*/ 35 h 63"/>
                <a:gd name="T4" fmla="*/ 23 w 73"/>
                <a:gd name="T5" fmla="*/ 46 h 63"/>
                <a:gd name="T6" fmla="*/ 25 w 73"/>
                <a:gd name="T7" fmla="*/ 63 h 63"/>
                <a:gd name="T8" fmla="*/ 64 w 73"/>
                <a:gd name="T9" fmla="*/ 27 h 63"/>
                <a:gd name="T10" fmla="*/ 47 w 73"/>
                <a:gd name="T11" fmla="*/ 9 h 63"/>
              </a:gdLst>
              <a:ahLst/>
              <a:cxnLst>
                <a:cxn ang="0">
                  <a:pos x="T0" y="T1"/>
                </a:cxn>
                <a:cxn ang="0">
                  <a:pos x="T2" y="T3"/>
                </a:cxn>
                <a:cxn ang="0">
                  <a:pos x="T4" y="T5"/>
                </a:cxn>
                <a:cxn ang="0">
                  <a:pos x="T6" y="T7"/>
                </a:cxn>
                <a:cxn ang="0">
                  <a:pos x="T8" y="T9"/>
                </a:cxn>
                <a:cxn ang="0">
                  <a:pos x="T10" y="T11"/>
                </a:cxn>
              </a:cxnLst>
              <a:rect l="0" t="0" r="r" b="b"/>
              <a:pathLst>
                <a:path w="73" h="63">
                  <a:moveTo>
                    <a:pt x="47" y="9"/>
                  </a:moveTo>
                  <a:cubicBezTo>
                    <a:pt x="39" y="0"/>
                    <a:pt x="23" y="45"/>
                    <a:pt x="0" y="35"/>
                  </a:cubicBezTo>
                  <a:cubicBezTo>
                    <a:pt x="0" y="35"/>
                    <a:pt x="9" y="46"/>
                    <a:pt x="23" y="46"/>
                  </a:cubicBezTo>
                  <a:cubicBezTo>
                    <a:pt x="23" y="49"/>
                    <a:pt x="21" y="59"/>
                    <a:pt x="25" y="63"/>
                  </a:cubicBezTo>
                  <a:cubicBezTo>
                    <a:pt x="41" y="37"/>
                    <a:pt x="73" y="38"/>
                    <a:pt x="64" y="27"/>
                  </a:cubicBezTo>
                  <a:lnTo>
                    <a:pt x="47" y="9"/>
                  </a:lnTo>
                  <a:close/>
                </a:path>
              </a:pathLst>
            </a:custGeom>
            <a:solidFill>
              <a:srgbClr val="E835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1" name="Freeform 2778"/>
            <p:cNvSpPr/>
            <p:nvPr/>
          </p:nvSpPr>
          <p:spPr bwMode="auto">
            <a:xfrm>
              <a:off x="928688" y="-527050"/>
              <a:ext cx="187325" cy="131763"/>
            </a:xfrm>
            <a:custGeom>
              <a:avLst/>
              <a:gdLst>
                <a:gd name="T0" fmla="*/ 35 w 50"/>
                <a:gd name="T1" fmla="*/ 0 h 35"/>
                <a:gd name="T2" fmla="*/ 8 w 50"/>
                <a:gd name="T3" fmla="*/ 19 h 35"/>
                <a:gd name="T4" fmla="*/ 23 w 50"/>
                <a:gd name="T5" fmla="*/ 35 h 35"/>
                <a:gd name="T6" fmla="*/ 50 w 50"/>
                <a:gd name="T7" fmla="*/ 17 h 35"/>
                <a:gd name="T8" fmla="*/ 35 w 50"/>
                <a:gd name="T9" fmla="*/ 0 h 35"/>
              </a:gdLst>
              <a:ahLst/>
              <a:cxnLst>
                <a:cxn ang="0">
                  <a:pos x="T0" y="T1"/>
                </a:cxn>
                <a:cxn ang="0">
                  <a:pos x="T2" y="T3"/>
                </a:cxn>
                <a:cxn ang="0">
                  <a:pos x="T4" y="T5"/>
                </a:cxn>
                <a:cxn ang="0">
                  <a:pos x="T6" y="T7"/>
                </a:cxn>
                <a:cxn ang="0">
                  <a:pos x="T8" y="T9"/>
                </a:cxn>
              </a:cxnLst>
              <a:rect l="0" t="0" r="r" b="b"/>
              <a:pathLst>
                <a:path w="50" h="35">
                  <a:moveTo>
                    <a:pt x="35" y="0"/>
                  </a:moveTo>
                  <a:cubicBezTo>
                    <a:pt x="42" y="8"/>
                    <a:pt x="0" y="10"/>
                    <a:pt x="8" y="19"/>
                  </a:cubicBezTo>
                  <a:cubicBezTo>
                    <a:pt x="23" y="35"/>
                    <a:pt x="23" y="35"/>
                    <a:pt x="23" y="35"/>
                  </a:cubicBezTo>
                  <a:cubicBezTo>
                    <a:pt x="18" y="30"/>
                    <a:pt x="43" y="32"/>
                    <a:pt x="50" y="17"/>
                  </a:cubicBezTo>
                  <a:lnTo>
                    <a:pt x="35" y="0"/>
                  </a:ln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2" name="Freeform 2779"/>
            <p:cNvSpPr/>
            <p:nvPr/>
          </p:nvSpPr>
          <p:spPr bwMode="auto">
            <a:xfrm>
              <a:off x="957263" y="-781050"/>
              <a:ext cx="417513" cy="495300"/>
            </a:xfrm>
            <a:custGeom>
              <a:avLst/>
              <a:gdLst>
                <a:gd name="T0" fmla="*/ 13 w 111"/>
                <a:gd name="T1" fmla="*/ 102 h 132"/>
                <a:gd name="T2" fmla="*/ 111 w 111"/>
                <a:gd name="T3" fmla="*/ 32 h 132"/>
                <a:gd name="T4" fmla="*/ 104 w 111"/>
                <a:gd name="T5" fmla="*/ 25 h 132"/>
                <a:gd name="T6" fmla="*/ 0 w 111"/>
                <a:gd name="T7" fmla="*/ 87 h 132"/>
                <a:gd name="T8" fmla="*/ 13 w 111"/>
                <a:gd name="T9" fmla="*/ 102 h 132"/>
              </a:gdLst>
              <a:ahLst/>
              <a:cxnLst>
                <a:cxn ang="0">
                  <a:pos x="T0" y="T1"/>
                </a:cxn>
                <a:cxn ang="0">
                  <a:pos x="T2" y="T3"/>
                </a:cxn>
                <a:cxn ang="0">
                  <a:pos x="T4" y="T5"/>
                </a:cxn>
                <a:cxn ang="0">
                  <a:pos x="T6" y="T7"/>
                </a:cxn>
                <a:cxn ang="0">
                  <a:pos x="T8" y="T9"/>
                </a:cxn>
              </a:cxnLst>
              <a:rect l="0" t="0" r="r" b="b"/>
              <a:pathLst>
                <a:path w="111" h="132">
                  <a:moveTo>
                    <a:pt x="13" y="102"/>
                  </a:moveTo>
                  <a:cubicBezTo>
                    <a:pt x="41" y="132"/>
                    <a:pt x="84" y="3"/>
                    <a:pt x="111" y="32"/>
                  </a:cubicBezTo>
                  <a:cubicBezTo>
                    <a:pt x="104" y="25"/>
                    <a:pt x="104" y="25"/>
                    <a:pt x="104" y="25"/>
                  </a:cubicBezTo>
                  <a:cubicBezTo>
                    <a:pt x="80" y="0"/>
                    <a:pt x="27" y="117"/>
                    <a:pt x="0" y="87"/>
                  </a:cubicBezTo>
                  <a:lnTo>
                    <a:pt x="13" y="102"/>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3" name="Freeform 2780"/>
            <p:cNvSpPr/>
            <p:nvPr/>
          </p:nvSpPr>
          <p:spPr bwMode="auto">
            <a:xfrm>
              <a:off x="1801813" y="231775"/>
              <a:ext cx="19050" cy="22225"/>
            </a:xfrm>
            <a:custGeom>
              <a:avLst/>
              <a:gdLst>
                <a:gd name="T0" fmla="*/ 1 w 5"/>
                <a:gd name="T1" fmla="*/ 5 h 6"/>
                <a:gd name="T2" fmla="*/ 4 w 5"/>
                <a:gd name="T3" fmla="*/ 5 h 6"/>
                <a:gd name="T4" fmla="*/ 4 w 5"/>
                <a:gd name="T5" fmla="*/ 1 h 6"/>
                <a:gd name="T6" fmla="*/ 1 w 5"/>
                <a:gd name="T7" fmla="*/ 1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cubicBezTo>
                    <a:pt x="2" y="6"/>
                    <a:pt x="3" y="6"/>
                    <a:pt x="4" y="5"/>
                  </a:cubicBezTo>
                  <a:cubicBezTo>
                    <a:pt x="5" y="4"/>
                    <a:pt x="5" y="2"/>
                    <a:pt x="4" y="1"/>
                  </a:cubicBezTo>
                  <a:cubicBezTo>
                    <a:pt x="3" y="0"/>
                    <a:pt x="2" y="0"/>
                    <a:pt x="1" y="1"/>
                  </a:cubicBezTo>
                  <a:cubicBezTo>
                    <a:pt x="0" y="2"/>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4" name="Freeform 2781"/>
            <p:cNvSpPr/>
            <p:nvPr/>
          </p:nvSpPr>
          <p:spPr bwMode="auto">
            <a:xfrm>
              <a:off x="1884363" y="355600"/>
              <a:ext cx="19050" cy="17463"/>
            </a:xfrm>
            <a:custGeom>
              <a:avLst/>
              <a:gdLst>
                <a:gd name="T0" fmla="*/ 2 w 5"/>
                <a:gd name="T1" fmla="*/ 5 h 5"/>
                <a:gd name="T2" fmla="*/ 5 w 5"/>
                <a:gd name="T3" fmla="*/ 4 h 5"/>
                <a:gd name="T4" fmla="*/ 4 w 5"/>
                <a:gd name="T5" fmla="*/ 0 h 5"/>
                <a:gd name="T6" fmla="*/ 1 w 5"/>
                <a:gd name="T7" fmla="*/ 1 h 5"/>
                <a:gd name="T8" fmla="*/ 2 w 5"/>
                <a:gd name="T9" fmla="*/ 5 h 5"/>
              </a:gdLst>
              <a:ahLst/>
              <a:cxnLst>
                <a:cxn ang="0">
                  <a:pos x="T0" y="T1"/>
                </a:cxn>
                <a:cxn ang="0">
                  <a:pos x="T2" y="T3"/>
                </a:cxn>
                <a:cxn ang="0">
                  <a:pos x="T4" y="T5"/>
                </a:cxn>
                <a:cxn ang="0">
                  <a:pos x="T6" y="T7"/>
                </a:cxn>
                <a:cxn ang="0">
                  <a:pos x="T8" y="T9"/>
                </a:cxn>
              </a:cxnLst>
              <a:rect l="0" t="0" r="r" b="b"/>
              <a:pathLst>
                <a:path w="5" h="5">
                  <a:moveTo>
                    <a:pt x="2" y="5"/>
                  </a:moveTo>
                  <a:cubicBezTo>
                    <a:pt x="3" y="5"/>
                    <a:pt x="4" y="5"/>
                    <a:pt x="5" y="4"/>
                  </a:cubicBezTo>
                  <a:cubicBezTo>
                    <a:pt x="5" y="2"/>
                    <a:pt x="5" y="1"/>
                    <a:pt x="4" y="0"/>
                  </a:cubicBezTo>
                  <a:cubicBezTo>
                    <a:pt x="3" y="0"/>
                    <a:pt x="1" y="0"/>
                    <a:pt x="1" y="1"/>
                  </a:cubicBezTo>
                  <a:cubicBezTo>
                    <a:pt x="0" y="3"/>
                    <a:pt x="1" y="4"/>
                    <a:pt x="2"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5" name="Freeform 2782"/>
            <p:cNvSpPr/>
            <p:nvPr/>
          </p:nvSpPr>
          <p:spPr bwMode="auto">
            <a:xfrm>
              <a:off x="1784351" y="358775"/>
              <a:ext cx="11113" cy="11113"/>
            </a:xfrm>
            <a:custGeom>
              <a:avLst/>
              <a:gdLst>
                <a:gd name="T0" fmla="*/ 1 w 3"/>
                <a:gd name="T1" fmla="*/ 3 h 3"/>
                <a:gd name="T2" fmla="*/ 3 w 3"/>
                <a:gd name="T3" fmla="*/ 2 h 3"/>
                <a:gd name="T4" fmla="*/ 2 w 3"/>
                <a:gd name="T5" fmla="*/ 0 h 3"/>
                <a:gd name="T6" fmla="*/ 1 w 3"/>
                <a:gd name="T7" fmla="*/ 1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3"/>
                    <a:pt x="3" y="3"/>
                    <a:pt x="3" y="2"/>
                  </a:cubicBezTo>
                  <a:cubicBezTo>
                    <a:pt x="3" y="2"/>
                    <a:pt x="3" y="1"/>
                    <a:pt x="2" y="0"/>
                  </a:cubicBezTo>
                  <a:cubicBezTo>
                    <a:pt x="2" y="0"/>
                    <a:pt x="1" y="0"/>
                    <a:pt x="1" y="1"/>
                  </a:cubicBezTo>
                  <a:cubicBezTo>
                    <a:pt x="0" y="2"/>
                    <a:pt x="1" y="3"/>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6" name="Freeform 2783"/>
            <p:cNvSpPr/>
            <p:nvPr/>
          </p:nvSpPr>
          <p:spPr bwMode="auto">
            <a:xfrm>
              <a:off x="1903413" y="292100"/>
              <a:ext cx="11113" cy="11113"/>
            </a:xfrm>
            <a:custGeom>
              <a:avLst/>
              <a:gdLst>
                <a:gd name="T0" fmla="*/ 1 w 3"/>
                <a:gd name="T1" fmla="*/ 3 h 3"/>
                <a:gd name="T2" fmla="*/ 3 w 3"/>
                <a:gd name="T3" fmla="*/ 2 h 3"/>
                <a:gd name="T4" fmla="*/ 2 w 3"/>
                <a:gd name="T5" fmla="*/ 0 h 3"/>
                <a:gd name="T6" fmla="*/ 0 w 3"/>
                <a:gd name="T7" fmla="*/ 1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3"/>
                    <a:pt x="3" y="3"/>
                    <a:pt x="3" y="2"/>
                  </a:cubicBezTo>
                  <a:cubicBezTo>
                    <a:pt x="3" y="1"/>
                    <a:pt x="3" y="0"/>
                    <a:pt x="2" y="0"/>
                  </a:cubicBezTo>
                  <a:cubicBezTo>
                    <a:pt x="2" y="0"/>
                    <a:pt x="1" y="0"/>
                    <a:pt x="0" y="1"/>
                  </a:cubicBezTo>
                  <a:cubicBezTo>
                    <a:pt x="0" y="2"/>
                    <a:pt x="0" y="3"/>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7" name="Freeform 2784"/>
            <p:cNvSpPr/>
            <p:nvPr/>
          </p:nvSpPr>
          <p:spPr bwMode="auto">
            <a:xfrm>
              <a:off x="668338" y="212725"/>
              <a:ext cx="23813" cy="19050"/>
            </a:xfrm>
            <a:custGeom>
              <a:avLst/>
              <a:gdLst>
                <a:gd name="T0" fmla="*/ 2 w 6"/>
                <a:gd name="T1" fmla="*/ 5 h 5"/>
                <a:gd name="T2" fmla="*/ 5 w 6"/>
                <a:gd name="T3" fmla="*/ 4 h 5"/>
                <a:gd name="T4" fmla="*/ 4 w 6"/>
                <a:gd name="T5" fmla="*/ 0 h 5"/>
                <a:gd name="T6" fmla="*/ 1 w 6"/>
                <a:gd name="T7" fmla="*/ 2 h 5"/>
                <a:gd name="T8" fmla="*/ 2 w 6"/>
                <a:gd name="T9" fmla="*/ 5 h 5"/>
              </a:gdLst>
              <a:ahLst/>
              <a:cxnLst>
                <a:cxn ang="0">
                  <a:pos x="T0" y="T1"/>
                </a:cxn>
                <a:cxn ang="0">
                  <a:pos x="T2" y="T3"/>
                </a:cxn>
                <a:cxn ang="0">
                  <a:pos x="T4" y="T5"/>
                </a:cxn>
                <a:cxn ang="0">
                  <a:pos x="T6" y="T7"/>
                </a:cxn>
                <a:cxn ang="0">
                  <a:pos x="T8" y="T9"/>
                </a:cxn>
              </a:cxnLst>
              <a:rect l="0" t="0" r="r" b="b"/>
              <a:pathLst>
                <a:path w="6" h="5">
                  <a:moveTo>
                    <a:pt x="2" y="5"/>
                  </a:moveTo>
                  <a:cubicBezTo>
                    <a:pt x="3" y="5"/>
                    <a:pt x="4" y="5"/>
                    <a:pt x="5" y="4"/>
                  </a:cubicBezTo>
                  <a:cubicBezTo>
                    <a:pt x="6" y="2"/>
                    <a:pt x="5" y="1"/>
                    <a:pt x="4" y="0"/>
                  </a:cubicBezTo>
                  <a:cubicBezTo>
                    <a:pt x="3" y="0"/>
                    <a:pt x="1" y="0"/>
                    <a:pt x="1" y="2"/>
                  </a:cubicBezTo>
                  <a:cubicBezTo>
                    <a:pt x="0" y="3"/>
                    <a:pt x="1" y="4"/>
                    <a:pt x="2"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8" name="Freeform 2785"/>
            <p:cNvSpPr/>
            <p:nvPr/>
          </p:nvSpPr>
          <p:spPr bwMode="auto">
            <a:xfrm>
              <a:off x="1449388" y="639763"/>
              <a:ext cx="19050" cy="19050"/>
            </a:xfrm>
            <a:custGeom>
              <a:avLst/>
              <a:gdLst>
                <a:gd name="T0" fmla="*/ 1 w 5"/>
                <a:gd name="T1" fmla="*/ 4 h 5"/>
                <a:gd name="T2" fmla="*/ 4 w 5"/>
                <a:gd name="T3" fmla="*/ 4 h 5"/>
                <a:gd name="T4" fmla="*/ 4 w 5"/>
                <a:gd name="T5" fmla="*/ 1 h 5"/>
                <a:gd name="T6" fmla="*/ 1 w 5"/>
                <a:gd name="T7" fmla="*/ 1 h 5"/>
                <a:gd name="T8" fmla="*/ 1 w 5"/>
                <a:gd name="T9" fmla="*/ 4 h 5"/>
              </a:gdLst>
              <a:ahLst/>
              <a:cxnLst>
                <a:cxn ang="0">
                  <a:pos x="T0" y="T1"/>
                </a:cxn>
                <a:cxn ang="0">
                  <a:pos x="T2" y="T3"/>
                </a:cxn>
                <a:cxn ang="0">
                  <a:pos x="T4" y="T5"/>
                </a:cxn>
                <a:cxn ang="0">
                  <a:pos x="T6" y="T7"/>
                </a:cxn>
                <a:cxn ang="0">
                  <a:pos x="T8" y="T9"/>
                </a:cxn>
              </a:cxnLst>
              <a:rect l="0" t="0" r="r" b="b"/>
              <a:pathLst>
                <a:path w="5" h="5">
                  <a:moveTo>
                    <a:pt x="1" y="4"/>
                  </a:moveTo>
                  <a:cubicBezTo>
                    <a:pt x="2" y="5"/>
                    <a:pt x="3" y="5"/>
                    <a:pt x="4" y="4"/>
                  </a:cubicBezTo>
                  <a:cubicBezTo>
                    <a:pt x="5" y="3"/>
                    <a:pt x="5" y="2"/>
                    <a:pt x="4" y="1"/>
                  </a:cubicBezTo>
                  <a:cubicBezTo>
                    <a:pt x="3" y="0"/>
                    <a:pt x="2" y="0"/>
                    <a:pt x="1" y="1"/>
                  </a:cubicBezTo>
                  <a:cubicBezTo>
                    <a:pt x="0" y="2"/>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9" name="Freeform 2786"/>
            <p:cNvSpPr/>
            <p:nvPr/>
          </p:nvSpPr>
          <p:spPr bwMode="auto">
            <a:xfrm>
              <a:off x="1273176" y="44450"/>
              <a:ext cx="7938" cy="3175"/>
            </a:xfrm>
            <a:custGeom>
              <a:avLst/>
              <a:gdLst>
                <a:gd name="T0" fmla="*/ 0 w 2"/>
                <a:gd name="T1" fmla="*/ 0 h 1"/>
                <a:gd name="T2" fmla="*/ 2 w 2"/>
                <a:gd name="T3" fmla="*/ 0 h 1"/>
                <a:gd name="T4" fmla="*/ 0 w 2"/>
                <a:gd name="T5" fmla="*/ 0 h 1"/>
              </a:gdLst>
              <a:ahLst/>
              <a:cxnLst>
                <a:cxn ang="0">
                  <a:pos x="T0" y="T1"/>
                </a:cxn>
                <a:cxn ang="0">
                  <a:pos x="T2" y="T3"/>
                </a:cxn>
                <a:cxn ang="0">
                  <a:pos x="T4" y="T5"/>
                </a:cxn>
              </a:cxnLst>
              <a:rect l="0" t="0" r="r" b="b"/>
              <a:pathLst>
                <a:path w="2" h="1">
                  <a:moveTo>
                    <a:pt x="0" y="0"/>
                  </a:moveTo>
                  <a:cubicBezTo>
                    <a:pt x="0" y="1"/>
                    <a:pt x="1" y="1"/>
                    <a:pt x="2" y="0"/>
                  </a:cubicBezTo>
                  <a:lnTo>
                    <a:pt x="0" y="0"/>
                  </a:ln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0" name="Freeform 2787"/>
            <p:cNvSpPr/>
            <p:nvPr/>
          </p:nvSpPr>
          <p:spPr bwMode="auto">
            <a:xfrm>
              <a:off x="1701801" y="130175"/>
              <a:ext cx="25400" cy="30163"/>
            </a:xfrm>
            <a:custGeom>
              <a:avLst/>
              <a:gdLst>
                <a:gd name="T0" fmla="*/ 1 w 7"/>
                <a:gd name="T1" fmla="*/ 7 h 8"/>
                <a:gd name="T2" fmla="*/ 6 w 7"/>
                <a:gd name="T3" fmla="*/ 7 h 8"/>
                <a:gd name="T4" fmla="*/ 6 w 7"/>
                <a:gd name="T5" fmla="*/ 2 h 8"/>
                <a:gd name="T6" fmla="*/ 2 w 7"/>
                <a:gd name="T7" fmla="*/ 2 h 8"/>
                <a:gd name="T8" fmla="*/ 1 w 7"/>
                <a:gd name="T9" fmla="*/ 7 h 8"/>
              </a:gdLst>
              <a:ahLst/>
              <a:cxnLst>
                <a:cxn ang="0">
                  <a:pos x="T0" y="T1"/>
                </a:cxn>
                <a:cxn ang="0">
                  <a:pos x="T2" y="T3"/>
                </a:cxn>
                <a:cxn ang="0">
                  <a:pos x="T4" y="T5"/>
                </a:cxn>
                <a:cxn ang="0">
                  <a:pos x="T6" y="T7"/>
                </a:cxn>
                <a:cxn ang="0">
                  <a:pos x="T8" y="T9"/>
                </a:cxn>
              </a:cxnLst>
              <a:rect l="0" t="0" r="r" b="b"/>
              <a:pathLst>
                <a:path w="7" h="8">
                  <a:moveTo>
                    <a:pt x="1" y="7"/>
                  </a:moveTo>
                  <a:cubicBezTo>
                    <a:pt x="3" y="8"/>
                    <a:pt x="5" y="8"/>
                    <a:pt x="6" y="7"/>
                  </a:cubicBezTo>
                  <a:cubicBezTo>
                    <a:pt x="7" y="6"/>
                    <a:pt x="7" y="3"/>
                    <a:pt x="6" y="2"/>
                  </a:cubicBezTo>
                  <a:cubicBezTo>
                    <a:pt x="5" y="0"/>
                    <a:pt x="3" y="0"/>
                    <a:pt x="2" y="2"/>
                  </a:cubicBezTo>
                  <a:cubicBezTo>
                    <a:pt x="0" y="3"/>
                    <a:pt x="0" y="5"/>
                    <a:pt x="1"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1" name="Oval 2788"/>
            <p:cNvSpPr>
              <a:spLocks noChangeArrowheads="1"/>
            </p:cNvSpPr>
            <p:nvPr/>
          </p:nvSpPr>
          <p:spPr bwMode="auto">
            <a:xfrm>
              <a:off x="1817688" y="496888"/>
              <a:ext cx="11113" cy="158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2" name="Oval 2789"/>
            <p:cNvSpPr>
              <a:spLocks noChangeArrowheads="1"/>
            </p:cNvSpPr>
            <p:nvPr/>
          </p:nvSpPr>
          <p:spPr bwMode="auto">
            <a:xfrm>
              <a:off x="1814513" y="455613"/>
              <a:ext cx="6350" cy="79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3" name="Oval 2790"/>
            <p:cNvSpPr>
              <a:spLocks noChangeArrowheads="1"/>
            </p:cNvSpPr>
            <p:nvPr/>
          </p:nvSpPr>
          <p:spPr bwMode="auto">
            <a:xfrm>
              <a:off x="1903413" y="482600"/>
              <a:ext cx="11113" cy="111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4" name="Oval 2791"/>
            <p:cNvSpPr>
              <a:spLocks noChangeArrowheads="1"/>
            </p:cNvSpPr>
            <p:nvPr/>
          </p:nvSpPr>
          <p:spPr bwMode="auto">
            <a:xfrm>
              <a:off x="1919288" y="403225"/>
              <a:ext cx="6350" cy="79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5" name="Oval 2792"/>
            <p:cNvSpPr>
              <a:spLocks noChangeArrowheads="1"/>
            </p:cNvSpPr>
            <p:nvPr/>
          </p:nvSpPr>
          <p:spPr bwMode="auto">
            <a:xfrm>
              <a:off x="898526" y="639763"/>
              <a:ext cx="11113" cy="111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6" name="Oval 2793"/>
            <p:cNvSpPr>
              <a:spLocks noChangeArrowheads="1"/>
            </p:cNvSpPr>
            <p:nvPr/>
          </p:nvSpPr>
          <p:spPr bwMode="auto">
            <a:xfrm>
              <a:off x="995363" y="579438"/>
              <a:ext cx="11113" cy="158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7" name="Oval 2794"/>
            <p:cNvSpPr>
              <a:spLocks noChangeArrowheads="1"/>
            </p:cNvSpPr>
            <p:nvPr/>
          </p:nvSpPr>
          <p:spPr bwMode="auto">
            <a:xfrm>
              <a:off x="1573213" y="209550"/>
              <a:ext cx="11113" cy="1428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8" name="Oval 2795"/>
            <p:cNvSpPr>
              <a:spLocks noChangeArrowheads="1"/>
            </p:cNvSpPr>
            <p:nvPr/>
          </p:nvSpPr>
          <p:spPr bwMode="auto">
            <a:xfrm>
              <a:off x="1735138" y="400050"/>
              <a:ext cx="14288" cy="1428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9" name="Freeform 2796"/>
            <p:cNvSpPr/>
            <p:nvPr/>
          </p:nvSpPr>
          <p:spPr bwMode="auto">
            <a:xfrm>
              <a:off x="1176338" y="658813"/>
              <a:ext cx="22225" cy="22225"/>
            </a:xfrm>
            <a:custGeom>
              <a:avLst/>
              <a:gdLst>
                <a:gd name="T0" fmla="*/ 2 w 6"/>
                <a:gd name="T1" fmla="*/ 1 h 6"/>
                <a:gd name="T2" fmla="*/ 1 w 6"/>
                <a:gd name="T3" fmla="*/ 5 h 6"/>
                <a:gd name="T4" fmla="*/ 5 w 6"/>
                <a:gd name="T5" fmla="*/ 5 h 6"/>
                <a:gd name="T6" fmla="*/ 5 w 6"/>
                <a:gd name="T7" fmla="*/ 1 h 6"/>
                <a:gd name="T8" fmla="*/ 2 w 6"/>
                <a:gd name="T9" fmla="*/ 1 h 6"/>
              </a:gdLst>
              <a:ahLst/>
              <a:cxnLst>
                <a:cxn ang="0">
                  <a:pos x="T0" y="T1"/>
                </a:cxn>
                <a:cxn ang="0">
                  <a:pos x="T2" y="T3"/>
                </a:cxn>
                <a:cxn ang="0">
                  <a:pos x="T4" y="T5"/>
                </a:cxn>
                <a:cxn ang="0">
                  <a:pos x="T6" y="T7"/>
                </a:cxn>
                <a:cxn ang="0">
                  <a:pos x="T8" y="T9"/>
                </a:cxn>
              </a:cxnLst>
              <a:rect l="0" t="0" r="r" b="b"/>
              <a:pathLst>
                <a:path w="6" h="6">
                  <a:moveTo>
                    <a:pt x="2" y="1"/>
                  </a:moveTo>
                  <a:cubicBezTo>
                    <a:pt x="1" y="2"/>
                    <a:pt x="0" y="4"/>
                    <a:pt x="1" y="5"/>
                  </a:cubicBezTo>
                  <a:cubicBezTo>
                    <a:pt x="2" y="6"/>
                    <a:pt x="4" y="6"/>
                    <a:pt x="5" y="5"/>
                  </a:cubicBezTo>
                  <a:cubicBezTo>
                    <a:pt x="6" y="4"/>
                    <a:pt x="6" y="2"/>
                    <a:pt x="5" y="1"/>
                  </a:cubicBezTo>
                  <a:cubicBezTo>
                    <a:pt x="4" y="0"/>
                    <a:pt x="3" y="0"/>
                    <a:pt x="2"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0" name="Freeform 2797"/>
            <p:cNvSpPr/>
            <p:nvPr/>
          </p:nvSpPr>
          <p:spPr bwMode="auto">
            <a:xfrm>
              <a:off x="1682751" y="568325"/>
              <a:ext cx="14288" cy="15875"/>
            </a:xfrm>
            <a:custGeom>
              <a:avLst/>
              <a:gdLst>
                <a:gd name="T0" fmla="*/ 1 w 4"/>
                <a:gd name="T1" fmla="*/ 1 h 4"/>
                <a:gd name="T2" fmla="*/ 1 w 4"/>
                <a:gd name="T3" fmla="*/ 3 h 4"/>
                <a:gd name="T4" fmla="*/ 4 w 4"/>
                <a:gd name="T5" fmla="*/ 3 h 4"/>
                <a:gd name="T6" fmla="*/ 4 w 4"/>
                <a:gd name="T7" fmla="*/ 1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1" y="1"/>
                    <a:pt x="0" y="2"/>
                    <a:pt x="1" y="3"/>
                  </a:cubicBezTo>
                  <a:cubicBezTo>
                    <a:pt x="2" y="4"/>
                    <a:pt x="3" y="4"/>
                    <a:pt x="4" y="3"/>
                  </a:cubicBezTo>
                  <a:cubicBezTo>
                    <a:pt x="4" y="3"/>
                    <a:pt x="4" y="2"/>
                    <a:pt x="4" y="1"/>
                  </a:cubicBezTo>
                  <a:cubicBezTo>
                    <a:pt x="3" y="0"/>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1" name="Freeform 2798"/>
            <p:cNvSpPr/>
            <p:nvPr/>
          </p:nvSpPr>
          <p:spPr bwMode="auto">
            <a:xfrm>
              <a:off x="1731963" y="482600"/>
              <a:ext cx="11113" cy="14288"/>
            </a:xfrm>
            <a:custGeom>
              <a:avLst/>
              <a:gdLst>
                <a:gd name="T0" fmla="*/ 1 w 3"/>
                <a:gd name="T1" fmla="*/ 1 h 4"/>
                <a:gd name="T2" fmla="*/ 1 w 3"/>
                <a:gd name="T3" fmla="*/ 3 h 4"/>
                <a:gd name="T4" fmla="*/ 3 w 3"/>
                <a:gd name="T5" fmla="*/ 3 h 4"/>
                <a:gd name="T6" fmla="*/ 3 w 3"/>
                <a:gd name="T7" fmla="*/ 1 h 4"/>
                <a:gd name="T8" fmla="*/ 1 w 3"/>
                <a:gd name="T9" fmla="*/ 1 h 4"/>
              </a:gdLst>
              <a:ahLst/>
              <a:cxnLst>
                <a:cxn ang="0">
                  <a:pos x="T0" y="T1"/>
                </a:cxn>
                <a:cxn ang="0">
                  <a:pos x="T2" y="T3"/>
                </a:cxn>
                <a:cxn ang="0">
                  <a:pos x="T4" y="T5"/>
                </a:cxn>
                <a:cxn ang="0">
                  <a:pos x="T6" y="T7"/>
                </a:cxn>
                <a:cxn ang="0">
                  <a:pos x="T8" y="T9"/>
                </a:cxn>
              </a:cxnLst>
              <a:rect l="0" t="0" r="r" b="b"/>
              <a:pathLst>
                <a:path w="3" h="4">
                  <a:moveTo>
                    <a:pt x="1" y="1"/>
                  </a:moveTo>
                  <a:cubicBezTo>
                    <a:pt x="0" y="1"/>
                    <a:pt x="0" y="2"/>
                    <a:pt x="1" y="3"/>
                  </a:cubicBezTo>
                  <a:cubicBezTo>
                    <a:pt x="1" y="3"/>
                    <a:pt x="2" y="4"/>
                    <a:pt x="3" y="3"/>
                  </a:cubicBezTo>
                  <a:cubicBezTo>
                    <a:pt x="3" y="2"/>
                    <a:pt x="3" y="1"/>
                    <a:pt x="3" y="1"/>
                  </a:cubicBezTo>
                  <a:cubicBezTo>
                    <a:pt x="2" y="0"/>
                    <a:pt x="1"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2" name="Freeform 2799"/>
            <p:cNvSpPr/>
            <p:nvPr/>
          </p:nvSpPr>
          <p:spPr bwMode="auto">
            <a:xfrm>
              <a:off x="1760538" y="512763"/>
              <a:ext cx="15875" cy="14288"/>
            </a:xfrm>
            <a:custGeom>
              <a:avLst/>
              <a:gdLst>
                <a:gd name="T0" fmla="*/ 1 w 4"/>
                <a:gd name="T1" fmla="*/ 1 h 4"/>
                <a:gd name="T2" fmla="*/ 1 w 4"/>
                <a:gd name="T3" fmla="*/ 3 h 4"/>
                <a:gd name="T4" fmla="*/ 3 w 4"/>
                <a:gd name="T5" fmla="*/ 4 h 4"/>
                <a:gd name="T6" fmla="*/ 3 w 4"/>
                <a:gd name="T7" fmla="*/ 1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0" y="1"/>
                    <a:pt x="0" y="2"/>
                    <a:pt x="1" y="3"/>
                  </a:cubicBezTo>
                  <a:cubicBezTo>
                    <a:pt x="1" y="4"/>
                    <a:pt x="2" y="4"/>
                    <a:pt x="3" y="4"/>
                  </a:cubicBezTo>
                  <a:cubicBezTo>
                    <a:pt x="4" y="3"/>
                    <a:pt x="4" y="2"/>
                    <a:pt x="3" y="1"/>
                  </a:cubicBezTo>
                  <a:cubicBezTo>
                    <a:pt x="3" y="0"/>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3" name="Freeform 2800"/>
            <p:cNvSpPr/>
            <p:nvPr/>
          </p:nvSpPr>
          <p:spPr bwMode="auto">
            <a:xfrm>
              <a:off x="1757363" y="279400"/>
              <a:ext cx="15875" cy="15875"/>
            </a:xfrm>
            <a:custGeom>
              <a:avLst/>
              <a:gdLst>
                <a:gd name="T0" fmla="*/ 1 w 4"/>
                <a:gd name="T1" fmla="*/ 0 h 4"/>
                <a:gd name="T2" fmla="*/ 0 w 4"/>
                <a:gd name="T3" fmla="*/ 3 h 4"/>
                <a:gd name="T4" fmla="*/ 3 w 4"/>
                <a:gd name="T5" fmla="*/ 3 h 4"/>
                <a:gd name="T6" fmla="*/ 3 w 4"/>
                <a:gd name="T7" fmla="*/ 1 h 4"/>
                <a:gd name="T8" fmla="*/ 1 w 4"/>
                <a:gd name="T9" fmla="*/ 0 h 4"/>
              </a:gdLst>
              <a:ahLst/>
              <a:cxnLst>
                <a:cxn ang="0">
                  <a:pos x="T0" y="T1"/>
                </a:cxn>
                <a:cxn ang="0">
                  <a:pos x="T2" y="T3"/>
                </a:cxn>
                <a:cxn ang="0">
                  <a:pos x="T4" y="T5"/>
                </a:cxn>
                <a:cxn ang="0">
                  <a:pos x="T6" y="T7"/>
                </a:cxn>
                <a:cxn ang="0">
                  <a:pos x="T8" y="T9"/>
                </a:cxn>
              </a:cxnLst>
              <a:rect l="0" t="0" r="r" b="b"/>
              <a:pathLst>
                <a:path w="4" h="4">
                  <a:moveTo>
                    <a:pt x="1" y="0"/>
                  </a:moveTo>
                  <a:cubicBezTo>
                    <a:pt x="0" y="1"/>
                    <a:pt x="0" y="2"/>
                    <a:pt x="0" y="3"/>
                  </a:cubicBezTo>
                  <a:cubicBezTo>
                    <a:pt x="1" y="4"/>
                    <a:pt x="2" y="4"/>
                    <a:pt x="3" y="3"/>
                  </a:cubicBezTo>
                  <a:cubicBezTo>
                    <a:pt x="4" y="3"/>
                    <a:pt x="4" y="2"/>
                    <a:pt x="3" y="1"/>
                  </a:cubicBezTo>
                  <a:cubicBezTo>
                    <a:pt x="3" y="0"/>
                    <a:pt x="1"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4" name="Freeform 2801"/>
            <p:cNvSpPr/>
            <p:nvPr/>
          </p:nvSpPr>
          <p:spPr bwMode="auto">
            <a:xfrm>
              <a:off x="976313" y="427038"/>
              <a:ext cx="15875" cy="17463"/>
            </a:xfrm>
            <a:custGeom>
              <a:avLst/>
              <a:gdLst>
                <a:gd name="T0" fmla="*/ 1 w 4"/>
                <a:gd name="T1" fmla="*/ 1 h 5"/>
                <a:gd name="T2" fmla="*/ 0 w 4"/>
                <a:gd name="T3" fmla="*/ 4 h 5"/>
                <a:gd name="T4" fmla="*/ 3 w 4"/>
                <a:gd name="T5" fmla="*/ 5 h 5"/>
                <a:gd name="T6" fmla="*/ 4 w 4"/>
                <a:gd name="T7" fmla="*/ 1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2"/>
                    <a:pt x="0" y="3"/>
                    <a:pt x="0" y="4"/>
                  </a:cubicBezTo>
                  <a:cubicBezTo>
                    <a:pt x="1" y="5"/>
                    <a:pt x="2" y="5"/>
                    <a:pt x="3" y="5"/>
                  </a:cubicBezTo>
                  <a:cubicBezTo>
                    <a:pt x="4" y="4"/>
                    <a:pt x="4" y="2"/>
                    <a:pt x="4" y="1"/>
                  </a:cubicBezTo>
                  <a:cubicBezTo>
                    <a:pt x="3" y="0"/>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5" name="Freeform 2802"/>
            <p:cNvSpPr/>
            <p:nvPr/>
          </p:nvSpPr>
          <p:spPr bwMode="auto">
            <a:xfrm>
              <a:off x="1550988" y="584200"/>
              <a:ext cx="11113" cy="14288"/>
            </a:xfrm>
            <a:custGeom>
              <a:avLst/>
              <a:gdLst>
                <a:gd name="T0" fmla="*/ 0 w 3"/>
                <a:gd name="T1" fmla="*/ 1 h 4"/>
                <a:gd name="T2" fmla="*/ 0 w 3"/>
                <a:gd name="T3" fmla="*/ 3 h 4"/>
                <a:gd name="T4" fmla="*/ 3 w 3"/>
                <a:gd name="T5" fmla="*/ 4 h 4"/>
                <a:gd name="T6" fmla="*/ 3 w 3"/>
                <a:gd name="T7" fmla="*/ 1 h 4"/>
                <a:gd name="T8" fmla="*/ 0 w 3"/>
                <a:gd name="T9" fmla="*/ 1 h 4"/>
              </a:gdLst>
              <a:ahLst/>
              <a:cxnLst>
                <a:cxn ang="0">
                  <a:pos x="T0" y="T1"/>
                </a:cxn>
                <a:cxn ang="0">
                  <a:pos x="T2" y="T3"/>
                </a:cxn>
                <a:cxn ang="0">
                  <a:pos x="T4" y="T5"/>
                </a:cxn>
                <a:cxn ang="0">
                  <a:pos x="T6" y="T7"/>
                </a:cxn>
                <a:cxn ang="0">
                  <a:pos x="T8" y="T9"/>
                </a:cxn>
              </a:cxnLst>
              <a:rect l="0" t="0" r="r" b="b"/>
              <a:pathLst>
                <a:path w="3" h="4">
                  <a:moveTo>
                    <a:pt x="0" y="1"/>
                  </a:moveTo>
                  <a:cubicBezTo>
                    <a:pt x="0" y="1"/>
                    <a:pt x="0" y="3"/>
                    <a:pt x="0" y="3"/>
                  </a:cubicBezTo>
                  <a:cubicBezTo>
                    <a:pt x="1" y="4"/>
                    <a:pt x="2" y="4"/>
                    <a:pt x="3" y="4"/>
                  </a:cubicBezTo>
                  <a:cubicBezTo>
                    <a:pt x="3" y="3"/>
                    <a:pt x="3" y="2"/>
                    <a:pt x="3" y="1"/>
                  </a:cubicBezTo>
                  <a:cubicBezTo>
                    <a:pt x="2" y="0"/>
                    <a:pt x="1" y="0"/>
                    <a:pt x="0"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6" name="Freeform 2803"/>
            <p:cNvSpPr/>
            <p:nvPr/>
          </p:nvSpPr>
          <p:spPr bwMode="auto">
            <a:xfrm>
              <a:off x="1746251" y="576263"/>
              <a:ext cx="11113" cy="11113"/>
            </a:xfrm>
            <a:custGeom>
              <a:avLst/>
              <a:gdLst>
                <a:gd name="T0" fmla="*/ 0 w 3"/>
                <a:gd name="T1" fmla="*/ 0 h 3"/>
                <a:gd name="T2" fmla="*/ 0 w 3"/>
                <a:gd name="T3" fmla="*/ 3 h 3"/>
                <a:gd name="T4" fmla="*/ 2 w 3"/>
                <a:gd name="T5" fmla="*/ 3 h 3"/>
                <a:gd name="T6" fmla="*/ 2 w 3"/>
                <a:gd name="T7" fmla="*/ 1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cubicBezTo>
                    <a:pt x="0" y="1"/>
                    <a:pt x="0" y="2"/>
                    <a:pt x="0" y="3"/>
                  </a:cubicBezTo>
                  <a:cubicBezTo>
                    <a:pt x="1" y="3"/>
                    <a:pt x="2" y="3"/>
                    <a:pt x="2" y="3"/>
                  </a:cubicBezTo>
                  <a:cubicBezTo>
                    <a:pt x="3" y="2"/>
                    <a:pt x="3" y="1"/>
                    <a:pt x="2" y="1"/>
                  </a:cubicBezTo>
                  <a:cubicBezTo>
                    <a:pt x="2" y="0"/>
                    <a:pt x="1" y="0"/>
                    <a:pt x="0"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7" name="Freeform 2804"/>
            <p:cNvSpPr/>
            <p:nvPr/>
          </p:nvSpPr>
          <p:spPr bwMode="auto">
            <a:xfrm>
              <a:off x="1614488" y="433388"/>
              <a:ext cx="15875" cy="15875"/>
            </a:xfrm>
            <a:custGeom>
              <a:avLst/>
              <a:gdLst>
                <a:gd name="T0" fmla="*/ 1 w 4"/>
                <a:gd name="T1" fmla="*/ 1 h 4"/>
                <a:gd name="T2" fmla="*/ 1 w 4"/>
                <a:gd name="T3" fmla="*/ 3 h 4"/>
                <a:gd name="T4" fmla="*/ 3 w 4"/>
                <a:gd name="T5" fmla="*/ 4 h 4"/>
                <a:gd name="T6" fmla="*/ 4 w 4"/>
                <a:gd name="T7" fmla="*/ 1 h 4"/>
                <a:gd name="T8" fmla="*/ 1 w 4"/>
                <a:gd name="T9" fmla="*/ 1 h 4"/>
              </a:gdLst>
              <a:ahLst/>
              <a:cxnLst>
                <a:cxn ang="0">
                  <a:pos x="T0" y="T1"/>
                </a:cxn>
                <a:cxn ang="0">
                  <a:pos x="T2" y="T3"/>
                </a:cxn>
                <a:cxn ang="0">
                  <a:pos x="T4" y="T5"/>
                </a:cxn>
                <a:cxn ang="0">
                  <a:pos x="T6" y="T7"/>
                </a:cxn>
                <a:cxn ang="0">
                  <a:pos x="T8" y="T9"/>
                </a:cxn>
              </a:cxnLst>
              <a:rect l="0" t="0" r="r" b="b"/>
              <a:pathLst>
                <a:path w="4" h="4">
                  <a:moveTo>
                    <a:pt x="1" y="1"/>
                  </a:moveTo>
                  <a:cubicBezTo>
                    <a:pt x="0" y="1"/>
                    <a:pt x="0" y="2"/>
                    <a:pt x="1" y="3"/>
                  </a:cubicBezTo>
                  <a:cubicBezTo>
                    <a:pt x="1" y="4"/>
                    <a:pt x="2" y="4"/>
                    <a:pt x="3" y="4"/>
                  </a:cubicBezTo>
                  <a:cubicBezTo>
                    <a:pt x="4" y="3"/>
                    <a:pt x="4" y="2"/>
                    <a:pt x="4" y="1"/>
                  </a:cubicBezTo>
                  <a:cubicBezTo>
                    <a:pt x="3" y="0"/>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8" name="Freeform 2805"/>
            <p:cNvSpPr/>
            <p:nvPr/>
          </p:nvSpPr>
          <p:spPr bwMode="auto">
            <a:xfrm>
              <a:off x="833438" y="471488"/>
              <a:ext cx="19050" cy="22225"/>
            </a:xfrm>
            <a:custGeom>
              <a:avLst/>
              <a:gdLst>
                <a:gd name="T0" fmla="*/ 1 w 5"/>
                <a:gd name="T1" fmla="*/ 5 h 6"/>
                <a:gd name="T2" fmla="*/ 4 w 5"/>
                <a:gd name="T3" fmla="*/ 5 h 6"/>
                <a:gd name="T4" fmla="*/ 4 w 5"/>
                <a:gd name="T5" fmla="*/ 1 h 6"/>
                <a:gd name="T6" fmla="*/ 1 w 5"/>
                <a:gd name="T7" fmla="*/ 1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cubicBezTo>
                    <a:pt x="2" y="6"/>
                    <a:pt x="3" y="6"/>
                    <a:pt x="4" y="5"/>
                  </a:cubicBezTo>
                  <a:cubicBezTo>
                    <a:pt x="5" y="4"/>
                    <a:pt x="5" y="2"/>
                    <a:pt x="4" y="1"/>
                  </a:cubicBezTo>
                  <a:cubicBezTo>
                    <a:pt x="3" y="0"/>
                    <a:pt x="2" y="0"/>
                    <a:pt x="1" y="1"/>
                  </a:cubicBezTo>
                  <a:cubicBezTo>
                    <a:pt x="0" y="2"/>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9" name="Freeform 2806"/>
            <p:cNvSpPr/>
            <p:nvPr/>
          </p:nvSpPr>
          <p:spPr bwMode="auto">
            <a:xfrm>
              <a:off x="904876" y="515938"/>
              <a:ext cx="23813" cy="22225"/>
            </a:xfrm>
            <a:custGeom>
              <a:avLst/>
              <a:gdLst>
                <a:gd name="T0" fmla="*/ 1 w 6"/>
                <a:gd name="T1" fmla="*/ 5 h 6"/>
                <a:gd name="T2" fmla="*/ 5 w 6"/>
                <a:gd name="T3" fmla="*/ 5 h 6"/>
                <a:gd name="T4" fmla="*/ 4 w 6"/>
                <a:gd name="T5" fmla="*/ 1 h 6"/>
                <a:gd name="T6" fmla="*/ 1 w 6"/>
                <a:gd name="T7" fmla="*/ 1 h 6"/>
                <a:gd name="T8" fmla="*/ 1 w 6"/>
                <a:gd name="T9" fmla="*/ 5 h 6"/>
              </a:gdLst>
              <a:ahLst/>
              <a:cxnLst>
                <a:cxn ang="0">
                  <a:pos x="T0" y="T1"/>
                </a:cxn>
                <a:cxn ang="0">
                  <a:pos x="T2" y="T3"/>
                </a:cxn>
                <a:cxn ang="0">
                  <a:pos x="T4" y="T5"/>
                </a:cxn>
                <a:cxn ang="0">
                  <a:pos x="T6" y="T7"/>
                </a:cxn>
                <a:cxn ang="0">
                  <a:pos x="T8" y="T9"/>
                </a:cxn>
              </a:cxnLst>
              <a:rect l="0" t="0" r="r" b="b"/>
              <a:pathLst>
                <a:path w="6" h="6">
                  <a:moveTo>
                    <a:pt x="1" y="5"/>
                  </a:moveTo>
                  <a:cubicBezTo>
                    <a:pt x="2" y="6"/>
                    <a:pt x="4" y="6"/>
                    <a:pt x="5" y="5"/>
                  </a:cubicBezTo>
                  <a:cubicBezTo>
                    <a:pt x="6" y="3"/>
                    <a:pt x="5" y="1"/>
                    <a:pt x="4" y="1"/>
                  </a:cubicBezTo>
                  <a:cubicBezTo>
                    <a:pt x="3" y="0"/>
                    <a:pt x="1" y="0"/>
                    <a:pt x="1" y="1"/>
                  </a:cubicBezTo>
                  <a:cubicBezTo>
                    <a:pt x="0" y="3"/>
                    <a:pt x="0" y="5"/>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0" name="Freeform 2807"/>
            <p:cNvSpPr/>
            <p:nvPr/>
          </p:nvSpPr>
          <p:spPr bwMode="auto">
            <a:xfrm>
              <a:off x="766763" y="565150"/>
              <a:ext cx="14288" cy="19050"/>
            </a:xfrm>
            <a:custGeom>
              <a:avLst/>
              <a:gdLst>
                <a:gd name="T0" fmla="*/ 1 w 4"/>
                <a:gd name="T1" fmla="*/ 5 h 5"/>
                <a:gd name="T2" fmla="*/ 4 w 4"/>
                <a:gd name="T3" fmla="*/ 4 h 5"/>
                <a:gd name="T4" fmla="*/ 3 w 4"/>
                <a:gd name="T5" fmla="*/ 1 h 5"/>
                <a:gd name="T6" fmla="*/ 0 w 4"/>
                <a:gd name="T7" fmla="*/ 2 h 5"/>
                <a:gd name="T8" fmla="*/ 1 w 4"/>
                <a:gd name="T9" fmla="*/ 5 h 5"/>
              </a:gdLst>
              <a:ahLst/>
              <a:cxnLst>
                <a:cxn ang="0">
                  <a:pos x="T0" y="T1"/>
                </a:cxn>
                <a:cxn ang="0">
                  <a:pos x="T2" y="T3"/>
                </a:cxn>
                <a:cxn ang="0">
                  <a:pos x="T4" y="T5"/>
                </a:cxn>
                <a:cxn ang="0">
                  <a:pos x="T6" y="T7"/>
                </a:cxn>
                <a:cxn ang="0">
                  <a:pos x="T8" y="T9"/>
                </a:cxn>
              </a:cxnLst>
              <a:rect l="0" t="0" r="r" b="b"/>
              <a:pathLst>
                <a:path w="4" h="5">
                  <a:moveTo>
                    <a:pt x="1" y="5"/>
                  </a:moveTo>
                  <a:cubicBezTo>
                    <a:pt x="2" y="5"/>
                    <a:pt x="3" y="5"/>
                    <a:pt x="4" y="4"/>
                  </a:cubicBezTo>
                  <a:cubicBezTo>
                    <a:pt x="4" y="3"/>
                    <a:pt x="4" y="1"/>
                    <a:pt x="3" y="1"/>
                  </a:cubicBezTo>
                  <a:cubicBezTo>
                    <a:pt x="2" y="0"/>
                    <a:pt x="1" y="1"/>
                    <a:pt x="0" y="2"/>
                  </a:cubicBezTo>
                  <a:cubicBezTo>
                    <a:pt x="0" y="3"/>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1" name="Freeform 2808"/>
            <p:cNvSpPr/>
            <p:nvPr/>
          </p:nvSpPr>
          <p:spPr bwMode="auto">
            <a:xfrm>
              <a:off x="1168401" y="557213"/>
              <a:ext cx="19050" cy="22225"/>
            </a:xfrm>
            <a:custGeom>
              <a:avLst/>
              <a:gdLst>
                <a:gd name="T0" fmla="*/ 2 w 5"/>
                <a:gd name="T1" fmla="*/ 5 h 6"/>
                <a:gd name="T2" fmla="*/ 5 w 5"/>
                <a:gd name="T3" fmla="*/ 4 h 6"/>
                <a:gd name="T4" fmla="*/ 4 w 5"/>
                <a:gd name="T5" fmla="*/ 1 h 6"/>
                <a:gd name="T6" fmla="*/ 1 w 5"/>
                <a:gd name="T7" fmla="*/ 2 h 6"/>
                <a:gd name="T8" fmla="*/ 2 w 5"/>
                <a:gd name="T9" fmla="*/ 5 h 6"/>
              </a:gdLst>
              <a:ahLst/>
              <a:cxnLst>
                <a:cxn ang="0">
                  <a:pos x="T0" y="T1"/>
                </a:cxn>
                <a:cxn ang="0">
                  <a:pos x="T2" y="T3"/>
                </a:cxn>
                <a:cxn ang="0">
                  <a:pos x="T4" y="T5"/>
                </a:cxn>
                <a:cxn ang="0">
                  <a:pos x="T6" y="T7"/>
                </a:cxn>
                <a:cxn ang="0">
                  <a:pos x="T8" y="T9"/>
                </a:cxn>
              </a:cxnLst>
              <a:rect l="0" t="0" r="r" b="b"/>
              <a:pathLst>
                <a:path w="5" h="6">
                  <a:moveTo>
                    <a:pt x="2" y="5"/>
                  </a:moveTo>
                  <a:cubicBezTo>
                    <a:pt x="3" y="6"/>
                    <a:pt x="4" y="5"/>
                    <a:pt x="5" y="4"/>
                  </a:cubicBezTo>
                  <a:cubicBezTo>
                    <a:pt x="5" y="3"/>
                    <a:pt x="5" y="1"/>
                    <a:pt x="4" y="1"/>
                  </a:cubicBezTo>
                  <a:cubicBezTo>
                    <a:pt x="2" y="0"/>
                    <a:pt x="1" y="1"/>
                    <a:pt x="1" y="2"/>
                  </a:cubicBezTo>
                  <a:cubicBezTo>
                    <a:pt x="0" y="3"/>
                    <a:pt x="1" y="5"/>
                    <a:pt x="2"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2" name="Freeform 2809"/>
            <p:cNvSpPr/>
            <p:nvPr/>
          </p:nvSpPr>
          <p:spPr bwMode="auto">
            <a:xfrm>
              <a:off x="1165226" y="373063"/>
              <a:ext cx="17463" cy="19050"/>
            </a:xfrm>
            <a:custGeom>
              <a:avLst/>
              <a:gdLst>
                <a:gd name="T0" fmla="*/ 2 w 5"/>
                <a:gd name="T1" fmla="*/ 5 h 5"/>
                <a:gd name="T2" fmla="*/ 5 w 5"/>
                <a:gd name="T3" fmla="*/ 4 h 5"/>
                <a:gd name="T4" fmla="*/ 4 w 5"/>
                <a:gd name="T5" fmla="*/ 0 h 5"/>
                <a:gd name="T6" fmla="*/ 1 w 5"/>
                <a:gd name="T7" fmla="*/ 1 h 5"/>
                <a:gd name="T8" fmla="*/ 2 w 5"/>
                <a:gd name="T9" fmla="*/ 5 h 5"/>
              </a:gdLst>
              <a:ahLst/>
              <a:cxnLst>
                <a:cxn ang="0">
                  <a:pos x="T0" y="T1"/>
                </a:cxn>
                <a:cxn ang="0">
                  <a:pos x="T2" y="T3"/>
                </a:cxn>
                <a:cxn ang="0">
                  <a:pos x="T4" y="T5"/>
                </a:cxn>
                <a:cxn ang="0">
                  <a:pos x="T6" y="T7"/>
                </a:cxn>
                <a:cxn ang="0">
                  <a:pos x="T8" y="T9"/>
                </a:cxn>
              </a:cxnLst>
              <a:rect l="0" t="0" r="r" b="b"/>
              <a:pathLst>
                <a:path w="5" h="5">
                  <a:moveTo>
                    <a:pt x="2" y="5"/>
                  </a:moveTo>
                  <a:cubicBezTo>
                    <a:pt x="3" y="5"/>
                    <a:pt x="4" y="5"/>
                    <a:pt x="5" y="4"/>
                  </a:cubicBezTo>
                  <a:cubicBezTo>
                    <a:pt x="5" y="2"/>
                    <a:pt x="5" y="1"/>
                    <a:pt x="4" y="0"/>
                  </a:cubicBezTo>
                  <a:cubicBezTo>
                    <a:pt x="3" y="0"/>
                    <a:pt x="1" y="0"/>
                    <a:pt x="1" y="1"/>
                  </a:cubicBezTo>
                  <a:cubicBezTo>
                    <a:pt x="0" y="3"/>
                    <a:pt x="1" y="4"/>
                    <a:pt x="2"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3" name="Freeform 2810"/>
            <p:cNvSpPr/>
            <p:nvPr/>
          </p:nvSpPr>
          <p:spPr bwMode="auto">
            <a:xfrm>
              <a:off x="1069976" y="377825"/>
              <a:ext cx="12700" cy="11113"/>
            </a:xfrm>
            <a:custGeom>
              <a:avLst/>
              <a:gdLst>
                <a:gd name="T0" fmla="*/ 1 w 3"/>
                <a:gd name="T1" fmla="*/ 3 h 3"/>
                <a:gd name="T2" fmla="*/ 2 w 3"/>
                <a:gd name="T3" fmla="*/ 2 h 3"/>
                <a:gd name="T4" fmla="*/ 2 w 3"/>
                <a:gd name="T5" fmla="*/ 0 h 3"/>
                <a:gd name="T6" fmla="*/ 0 w 3"/>
                <a:gd name="T7" fmla="*/ 1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1" y="3"/>
                    <a:pt x="2" y="3"/>
                    <a:pt x="2" y="2"/>
                  </a:cubicBezTo>
                  <a:cubicBezTo>
                    <a:pt x="3" y="2"/>
                    <a:pt x="2" y="1"/>
                    <a:pt x="2" y="0"/>
                  </a:cubicBezTo>
                  <a:cubicBezTo>
                    <a:pt x="1" y="0"/>
                    <a:pt x="0" y="0"/>
                    <a:pt x="0" y="1"/>
                  </a:cubicBezTo>
                  <a:cubicBezTo>
                    <a:pt x="0" y="2"/>
                    <a:pt x="0" y="3"/>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4" name="Freeform 2811"/>
            <p:cNvSpPr/>
            <p:nvPr/>
          </p:nvSpPr>
          <p:spPr bwMode="auto">
            <a:xfrm>
              <a:off x="1141413" y="273050"/>
              <a:ext cx="19050" cy="19050"/>
            </a:xfrm>
            <a:custGeom>
              <a:avLst/>
              <a:gdLst>
                <a:gd name="T0" fmla="*/ 2 w 5"/>
                <a:gd name="T1" fmla="*/ 5 h 5"/>
                <a:gd name="T2" fmla="*/ 5 w 5"/>
                <a:gd name="T3" fmla="*/ 4 h 5"/>
                <a:gd name="T4" fmla="*/ 4 w 5"/>
                <a:gd name="T5" fmla="*/ 0 h 5"/>
                <a:gd name="T6" fmla="*/ 1 w 5"/>
                <a:gd name="T7" fmla="*/ 1 h 5"/>
                <a:gd name="T8" fmla="*/ 2 w 5"/>
                <a:gd name="T9" fmla="*/ 5 h 5"/>
              </a:gdLst>
              <a:ahLst/>
              <a:cxnLst>
                <a:cxn ang="0">
                  <a:pos x="T0" y="T1"/>
                </a:cxn>
                <a:cxn ang="0">
                  <a:pos x="T2" y="T3"/>
                </a:cxn>
                <a:cxn ang="0">
                  <a:pos x="T4" y="T5"/>
                </a:cxn>
                <a:cxn ang="0">
                  <a:pos x="T6" y="T7"/>
                </a:cxn>
                <a:cxn ang="0">
                  <a:pos x="T8" y="T9"/>
                </a:cxn>
              </a:cxnLst>
              <a:rect l="0" t="0" r="r" b="b"/>
              <a:pathLst>
                <a:path w="5" h="5">
                  <a:moveTo>
                    <a:pt x="2" y="5"/>
                  </a:moveTo>
                  <a:cubicBezTo>
                    <a:pt x="3" y="5"/>
                    <a:pt x="4" y="5"/>
                    <a:pt x="5" y="4"/>
                  </a:cubicBezTo>
                  <a:cubicBezTo>
                    <a:pt x="5" y="2"/>
                    <a:pt x="5" y="1"/>
                    <a:pt x="4" y="0"/>
                  </a:cubicBezTo>
                  <a:cubicBezTo>
                    <a:pt x="3" y="0"/>
                    <a:pt x="1" y="0"/>
                    <a:pt x="1" y="1"/>
                  </a:cubicBezTo>
                  <a:cubicBezTo>
                    <a:pt x="0" y="3"/>
                    <a:pt x="1" y="4"/>
                    <a:pt x="2"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5" name="Freeform 2812"/>
            <p:cNvSpPr/>
            <p:nvPr/>
          </p:nvSpPr>
          <p:spPr bwMode="auto">
            <a:xfrm>
              <a:off x="1254126" y="292100"/>
              <a:ext cx="11113" cy="11113"/>
            </a:xfrm>
            <a:custGeom>
              <a:avLst/>
              <a:gdLst>
                <a:gd name="T0" fmla="*/ 1 w 3"/>
                <a:gd name="T1" fmla="*/ 3 h 3"/>
                <a:gd name="T2" fmla="*/ 3 w 3"/>
                <a:gd name="T3" fmla="*/ 3 h 3"/>
                <a:gd name="T4" fmla="*/ 3 w 3"/>
                <a:gd name="T5" fmla="*/ 1 h 3"/>
                <a:gd name="T6" fmla="*/ 1 w 3"/>
                <a:gd name="T7" fmla="*/ 1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1" y="3"/>
                    <a:pt x="2" y="3"/>
                    <a:pt x="3" y="3"/>
                  </a:cubicBezTo>
                  <a:cubicBezTo>
                    <a:pt x="3" y="2"/>
                    <a:pt x="3" y="1"/>
                    <a:pt x="3" y="1"/>
                  </a:cubicBezTo>
                  <a:cubicBezTo>
                    <a:pt x="2" y="0"/>
                    <a:pt x="1" y="0"/>
                    <a:pt x="1" y="1"/>
                  </a:cubicBezTo>
                  <a:cubicBezTo>
                    <a:pt x="0" y="1"/>
                    <a:pt x="0" y="2"/>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6" name="Freeform 2813"/>
            <p:cNvSpPr/>
            <p:nvPr/>
          </p:nvSpPr>
          <p:spPr bwMode="auto">
            <a:xfrm>
              <a:off x="1427163" y="238125"/>
              <a:ext cx="11113" cy="15875"/>
            </a:xfrm>
            <a:custGeom>
              <a:avLst/>
              <a:gdLst>
                <a:gd name="T0" fmla="*/ 1 w 3"/>
                <a:gd name="T1" fmla="*/ 3 h 4"/>
                <a:gd name="T2" fmla="*/ 3 w 3"/>
                <a:gd name="T3" fmla="*/ 3 h 4"/>
                <a:gd name="T4" fmla="*/ 3 w 3"/>
                <a:gd name="T5" fmla="*/ 1 h 4"/>
                <a:gd name="T6" fmla="*/ 1 w 3"/>
                <a:gd name="T7" fmla="*/ 1 h 4"/>
                <a:gd name="T8" fmla="*/ 1 w 3"/>
                <a:gd name="T9" fmla="*/ 3 h 4"/>
              </a:gdLst>
              <a:ahLst/>
              <a:cxnLst>
                <a:cxn ang="0">
                  <a:pos x="T0" y="T1"/>
                </a:cxn>
                <a:cxn ang="0">
                  <a:pos x="T2" y="T3"/>
                </a:cxn>
                <a:cxn ang="0">
                  <a:pos x="T4" y="T5"/>
                </a:cxn>
                <a:cxn ang="0">
                  <a:pos x="T6" y="T7"/>
                </a:cxn>
                <a:cxn ang="0">
                  <a:pos x="T8" y="T9"/>
                </a:cxn>
              </a:cxnLst>
              <a:rect l="0" t="0" r="r" b="b"/>
              <a:pathLst>
                <a:path w="3" h="4">
                  <a:moveTo>
                    <a:pt x="1" y="3"/>
                  </a:moveTo>
                  <a:cubicBezTo>
                    <a:pt x="1" y="4"/>
                    <a:pt x="2" y="4"/>
                    <a:pt x="3" y="3"/>
                  </a:cubicBezTo>
                  <a:cubicBezTo>
                    <a:pt x="3" y="3"/>
                    <a:pt x="3" y="2"/>
                    <a:pt x="3" y="1"/>
                  </a:cubicBezTo>
                  <a:cubicBezTo>
                    <a:pt x="2" y="0"/>
                    <a:pt x="1" y="0"/>
                    <a:pt x="1" y="1"/>
                  </a:cubicBezTo>
                  <a:cubicBezTo>
                    <a:pt x="0" y="2"/>
                    <a:pt x="0" y="3"/>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7" name="Freeform 2814"/>
            <p:cNvSpPr/>
            <p:nvPr/>
          </p:nvSpPr>
          <p:spPr bwMode="auto">
            <a:xfrm>
              <a:off x="1400176" y="190500"/>
              <a:ext cx="19050" cy="19050"/>
            </a:xfrm>
            <a:custGeom>
              <a:avLst/>
              <a:gdLst>
                <a:gd name="T0" fmla="*/ 1 w 5"/>
                <a:gd name="T1" fmla="*/ 4 h 5"/>
                <a:gd name="T2" fmla="*/ 4 w 5"/>
                <a:gd name="T3" fmla="*/ 4 h 5"/>
                <a:gd name="T4" fmla="*/ 4 w 5"/>
                <a:gd name="T5" fmla="*/ 1 h 5"/>
                <a:gd name="T6" fmla="*/ 1 w 5"/>
                <a:gd name="T7" fmla="*/ 1 h 5"/>
                <a:gd name="T8" fmla="*/ 1 w 5"/>
                <a:gd name="T9" fmla="*/ 4 h 5"/>
              </a:gdLst>
              <a:ahLst/>
              <a:cxnLst>
                <a:cxn ang="0">
                  <a:pos x="T0" y="T1"/>
                </a:cxn>
                <a:cxn ang="0">
                  <a:pos x="T2" y="T3"/>
                </a:cxn>
                <a:cxn ang="0">
                  <a:pos x="T4" y="T5"/>
                </a:cxn>
                <a:cxn ang="0">
                  <a:pos x="T6" y="T7"/>
                </a:cxn>
                <a:cxn ang="0">
                  <a:pos x="T8" y="T9"/>
                </a:cxn>
              </a:cxnLst>
              <a:rect l="0" t="0" r="r" b="b"/>
              <a:pathLst>
                <a:path w="5" h="5">
                  <a:moveTo>
                    <a:pt x="1" y="4"/>
                  </a:moveTo>
                  <a:cubicBezTo>
                    <a:pt x="2" y="5"/>
                    <a:pt x="3" y="5"/>
                    <a:pt x="4" y="4"/>
                  </a:cubicBezTo>
                  <a:cubicBezTo>
                    <a:pt x="5" y="3"/>
                    <a:pt x="5" y="2"/>
                    <a:pt x="4" y="1"/>
                  </a:cubicBezTo>
                  <a:cubicBezTo>
                    <a:pt x="3" y="0"/>
                    <a:pt x="2" y="0"/>
                    <a:pt x="1" y="1"/>
                  </a:cubicBezTo>
                  <a:cubicBezTo>
                    <a:pt x="0" y="2"/>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8" name="Freeform 2815"/>
            <p:cNvSpPr/>
            <p:nvPr/>
          </p:nvSpPr>
          <p:spPr bwMode="auto">
            <a:xfrm>
              <a:off x="1336676" y="355600"/>
              <a:ext cx="15875" cy="14288"/>
            </a:xfrm>
            <a:custGeom>
              <a:avLst/>
              <a:gdLst>
                <a:gd name="T0" fmla="*/ 1 w 4"/>
                <a:gd name="T1" fmla="*/ 4 h 4"/>
                <a:gd name="T2" fmla="*/ 3 w 4"/>
                <a:gd name="T3" fmla="*/ 3 h 4"/>
                <a:gd name="T4" fmla="*/ 3 w 4"/>
                <a:gd name="T5" fmla="*/ 1 h 4"/>
                <a:gd name="T6" fmla="*/ 0 w 4"/>
                <a:gd name="T7" fmla="*/ 1 h 4"/>
                <a:gd name="T8" fmla="*/ 1 w 4"/>
                <a:gd name="T9" fmla="*/ 4 h 4"/>
              </a:gdLst>
              <a:ahLst/>
              <a:cxnLst>
                <a:cxn ang="0">
                  <a:pos x="T0" y="T1"/>
                </a:cxn>
                <a:cxn ang="0">
                  <a:pos x="T2" y="T3"/>
                </a:cxn>
                <a:cxn ang="0">
                  <a:pos x="T4" y="T5"/>
                </a:cxn>
                <a:cxn ang="0">
                  <a:pos x="T6" y="T7"/>
                </a:cxn>
                <a:cxn ang="0">
                  <a:pos x="T8" y="T9"/>
                </a:cxn>
              </a:cxnLst>
              <a:rect l="0" t="0" r="r" b="b"/>
              <a:pathLst>
                <a:path w="4" h="4">
                  <a:moveTo>
                    <a:pt x="1" y="4"/>
                  </a:moveTo>
                  <a:cubicBezTo>
                    <a:pt x="2" y="4"/>
                    <a:pt x="3" y="4"/>
                    <a:pt x="3" y="3"/>
                  </a:cubicBezTo>
                  <a:cubicBezTo>
                    <a:pt x="4" y="3"/>
                    <a:pt x="4" y="1"/>
                    <a:pt x="3" y="1"/>
                  </a:cubicBezTo>
                  <a:cubicBezTo>
                    <a:pt x="2" y="0"/>
                    <a:pt x="1" y="0"/>
                    <a:pt x="0" y="1"/>
                  </a:cubicBezTo>
                  <a:cubicBezTo>
                    <a:pt x="0" y="2"/>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9" name="Freeform 2816"/>
            <p:cNvSpPr/>
            <p:nvPr/>
          </p:nvSpPr>
          <p:spPr bwMode="auto">
            <a:xfrm>
              <a:off x="1554163" y="325438"/>
              <a:ext cx="15875" cy="19050"/>
            </a:xfrm>
            <a:custGeom>
              <a:avLst/>
              <a:gdLst>
                <a:gd name="T0" fmla="*/ 1 w 4"/>
                <a:gd name="T1" fmla="*/ 4 h 5"/>
                <a:gd name="T2" fmla="*/ 4 w 4"/>
                <a:gd name="T3" fmla="*/ 4 h 5"/>
                <a:gd name="T4" fmla="*/ 3 w 4"/>
                <a:gd name="T5" fmla="*/ 0 h 5"/>
                <a:gd name="T6" fmla="*/ 0 w 4"/>
                <a:gd name="T7" fmla="*/ 1 h 5"/>
                <a:gd name="T8" fmla="*/ 1 w 4"/>
                <a:gd name="T9" fmla="*/ 4 h 5"/>
              </a:gdLst>
              <a:ahLst/>
              <a:cxnLst>
                <a:cxn ang="0">
                  <a:pos x="T0" y="T1"/>
                </a:cxn>
                <a:cxn ang="0">
                  <a:pos x="T2" y="T3"/>
                </a:cxn>
                <a:cxn ang="0">
                  <a:pos x="T4" y="T5"/>
                </a:cxn>
                <a:cxn ang="0">
                  <a:pos x="T6" y="T7"/>
                </a:cxn>
                <a:cxn ang="0">
                  <a:pos x="T8" y="T9"/>
                </a:cxn>
              </a:cxnLst>
              <a:rect l="0" t="0" r="r" b="b"/>
              <a:pathLst>
                <a:path w="4" h="5">
                  <a:moveTo>
                    <a:pt x="1" y="4"/>
                  </a:moveTo>
                  <a:cubicBezTo>
                    <a:pt x="2" y="5"/>
                    <a:pt x="3" y="5"/>
                    <a:pt x="4" y="4"/>
                  </a:cubicBezTo>
                  <a:cubicBezTo>
                    <a:pt x="4" y="3"/>
                    <a:pt x="4" y="1"/>
                    <a:pt x="3" y="0"/>
                  </a:cubicBezTo>
                  <a:cubicBezTo>
                    <a:pt x="2" y="0"/>
                    <a:pt x="1" y="0"/>
                    <a:pt x="0" y="1"/>
                  </a:cubicBezTo>
                  <a:cubicBezTo>
                    <a:pt x="0" y="2"/>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0" name="Freeform 2817"/>
            <p:cNvSpPr/>
            <p:nvPr/>
          </p:nvSpPr>
          <p:spPr bwMode="auto">
            <a:xfrm>
              <a:off x="1524001" y="111125"/>
              <a:ext cx="19050" cy="19050"/>
            </a:xfrm>
            <a:custGeom>
              <a:avLst/>
              <a:gdLst>
                <a:gd name="T0" fmla="*/ 1 w 5"/>
                <a:gd name="T1" fmla="*/ 4 h 5"/>
                <a:gd name="T2" fmla="*/ 4 w 5"/>
                <a:gd name="T3" fmla="*/ 4 h 5"/>
                <a:gd name="T4" fmla="*/ 5 w 5"/>
                <a:gd name="T5" fmla="*/ 1 h 5"/>
                <a:gd name="T6" fmla="*/ 1 w 5"/>
                <a:gd name="T7" fmla="*/ 0 h 5"/>
                <a:gd name="T8" fmla="*/ 1 w 5"/>
                <a:gd name="T9" fmla="*/ 4 h 5"/>
              </a:gdLst>
              <a:ahLst/>
              <a:cxnLst>
                <a:cxn ang="0">
                  <a:pos x="T0" y="T1"/>
                </a:cxn>
                <a:cxn ang="0">
                  <a:pos x="T2" y="T3"/>
                </a:cxn>
                <a:cxn ang="0">
                  <a:pos x="T4" y="T5"/>
                </a:cxn>
                <a:cxn ang="0">
                  <a:pos x="T6" y="T7"/>
                </a:cxn>
                <a:cxn ang="0">
                  <a:pos x="T8" y="T9"/>
                </a:cxn>
              </a:cxnLst>
              <a:rect l="0" t="0" r="r" b="b"/>
              <a:pathLst>
                <a:path w="5" h="5">
                  <a:moveTo>
                    <a:pt x="1" y="4"/>
                  </a:moveTo>
                  <a:cubicBezTo>
                    <a:pt x="2" y="5"/>
                    <a:pt x="3" y="5"/>
                    <a:pt x="4" y="4"/>
                  </a:cubicBezTo>
                  <a:cubicBezTo>
                    <a:pt x="5" y="3"/>
                    <a:pt x="5" y="2"/>
                    <a:pt x="5" y="1"/>
                  </a:cubicBezTo>
                  <a:cubicBezTo>
                    <a:pt x="4" y="0"/>
                    <a:pt x="2" y="0"/>
                    <a:pt x="1" y="0"/>
                  </a:cubicBezTo>
                  <a:cubicBezTo>
                    <a:pt x="0" y="1"/>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1" name="Freeform 2819"/>
            <p:cNvSpPr/>
            <p:nvPr/>
          </p:nvSpPr>
          <p:spPr bwMode="auto">
            <a:xfrm>
              <a:off x="692150" y="339725"/>
              <a:ext cx="17463" cy="22225"/>
            </a:xfrm>
            <a:custGeom>
              <a:avLst/>
              <a:gdLst>
                <a:gd name="T0" fmla="*/ 1 w 5"/>
                <a:gd name="T1" fmla="*/ 5 h 6"/>
                <a:gd name="T2" fmla="*/ 4 w 5"/>
                <a:gd name="T3" fmla="*/ 5 h 6"/>
                <a:gd name="T4" fmla="*/ 5 w 5"/>
                <a:gd name="T5" fmla="*/ 1 h 6"/>
                <a:gd name="T6" fmla="*/ 1 w 5"/>
                <a:gd name="T7" fmla="*/ 1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cubicBezTo>
                    <a:pt x="2" y="6"/>
                    <a:pt x="3" y="6"/>
                    <a:pt x="4" y="5"/>
                  </a:cubicBezTo>
                  <a:cubicBezTo>
                    <a:pt x="5" y="4"/>
                    <a:pt x="5" y="2"/>
                    <a:pt x="5" y="1"/>
                  </a:cubicBezTo>
                  <a:cubicBezTo>
                    <a:pt x="4" y="0"/>
                    <a:pt x="2" y="0"/>
                    <a:pt x="1" y="1"/>
                  </a:cubicBezTo>
                  <a:cubicBezTo>
                    <a:pt x="0" y="2"/>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2" name="Freeform 2820"/>
            <p:cNvSpPr/>
            <p:nvPr/>
          </p:nvSpPr>
          <p:spPr bwMode="auto">
            <a:xfrm>
              <a:off x="1482725" y="339725"/>
              <a:ext cx="12700" cy="11113"/>
            </a:xfrm>
            <a:custGeom>
              <a:avLst/>
              <a:gdLst>
                <a:gd name="T0" fmla="*/ 0 w 3"/>
                <a:gd name="T1" fmla="*/ 2 h 3"/>
                <a:gd name="T2" fmla="*/ 2 w 3"/>
                <a:gd name="T3" fmla="*/ 2 h 3"/>
                <a:gd name="T4" fmla="*/ 2 w 3"/>
                <a:gd name="T5" fmla="*/ 0 h 3"/>
                <a:gd name="T6" fmla="*/ 1 w 3"/>
                <a:gd name="T7" fmla="*/ 0 h 3"/>
                <a:gd name="T8" fmla="*/ 0 w 3"/>
                <a:gd name="T9" fmla="*/ 2 h 3"/>
              </a:gdLst>
              <a:ahLst/>
              <a:cxnLst>
                <a:cxn ang="0">
                  <a:pos x="T0" y="T1"/>
                </a:cxn>
                <a:cxn ang="0">
                  <a:pos x="T2" y="T3"/>
                </a:cxn>
                <a:cxn ang="0">
                  <a:pos x="T4" y="T5"/>
                </a:cxn>
                <a:cxn ang="0">
                  <a:pos x="T6" y="T7"/>
                </a:cxn>
                <a:cxn ang="0">
                  <a:pos x="T8" y="T9"/>
                </a:cxn>
              </a:cxnLst>
              <a:rect l="0" t="0" r="r" b="b"/>
              <a:pathLst>
                <a:path w="3" h="3">
                  <a:moveTo>
                    <a:pt x="0" y="2"/>
                  </a:moveTo>
                  <a:cubicBezTo>
                    <a:pt x="1" y="3"/>
                    <a:pt x="2" y="3"/>
                    <a:pt x="2" y="2"/>
                  </a:cubicBezTo>
                  <a:cubicBezTo>
                    <a:pt x="3" y="2"/>
                    <a:pt x="3" y="1"/>
                    <a:pt x="2" y="0"/>
                  </a:cubicBezTo>
                  <a:cubicBezTo>
                    <a:pt x="2" y="0"/>
                    <a:pt x="1" y="0"/>
                    <a:pt x="1" y="0"/>
                  </a:cubicBezTo>
                  <a:cubicBezTo>
                    <a:pt x="0" y="1"/>
                    <a:pt x="0" y="2"/>
                    <a:pt x="0"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3" name="Freeform 2821"/>
            <p:cNvSpPr/>
            <p:nvPr/>
          </p:nvSpPr>
          <p:spPr bwMode="auto">
            <a:xfrm>
              <a:off x="1457325" y="284162"/>
              <a:ext cx="19050" cy="22225"/>
            </a:xfrm>
            <a:custGeom>
              <a:avLst/>
              <a:gdLst>
                <a:gd name="T0" fmla="*/ 1 w 5"/>
                <a:gd name="T1" fmla="*/ 5 h 6"/>
                <a:gd name="T2" fmla="*/ 4 w 5"/>
                <a:gd name="T3" fmla="*/ 5 h 6"/>
                <a:gd name="T4" fmla="*/ 5 w 5"/>
                <a:gd name="T5" fmla="*/ 1 h 6"/>
                <a:gd name="T6" fmla="*/ 1 w 5"/>
                <a:gd name="T7" fmla="*/ 1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cubicBezTo>
                    <a:pt x="2" y="6"/>
                    <a:pt x="3" y="6"/>
                    <a:pt x="4" y="5"/>
                  </a:cubicBezTo>
                  <a:cubicBezTo>
                    <a:pt x="5" y="4"/>
                    <a:pt x="5" y="3"/>
                    <a:pt x="5" y="1"/>
                  </a:cubicBezTo>
                  <a:cubicBezTo>
                    <a:pt x="4" y="0"/>
                    <a:pt x="2" y="0"/>
                    <a:pt x="1" y="1"/>
                  </a:cubicBezTo>
                  <a:cubicBezTo>
                    <a:pt x="1" y="2"/>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4" name="Freeform 2822"/>
            <p:cNvSpPr/>
            <p:nvPr/>
          </p:nvSpPr>
          <p:spPr bwMode="auto">
            <a:xfrm>
              <a:off x="1371600" y="504825"/>
              <a:ext cx="17463" cy="26988"/>
            </a:xfrm>
            <a:custGeom>
              <a:avLst/>
              <a:gdLst>
                <a:gd name="T0" fmla="*/ 1 w 5"/>
                <a:gd name="T1" fmla="*/ 6 h 7"/>
                <a:gd name="T2" fmla="*/ 4 w 5"/>
                <a:gd name="T3" fmla="*/ 6 h 7"/>
                <a:gd name="T4" fmla="*/ 4 w 5"/>
                <a:gd name="T5" fmla="*/ 1 h 7"/>
                <a:gd name="T6" fmla="*/ 1 w 5"/>
                <a:gd name="T7" fmla="*/ 1 h 7"/>
                <a:gd name="T8" fmla="*/ 1 w 5"/>
                <a:gd name="T9" fmla="*/ 6 h 7"/>
              </a:gdLst>
              <a:ahLst/>
              <a:cxnLst>
                <a:cxn ang="0">
                  <a:pos x="T0" y="T1"/>
                </a:cxn>
                <a:cxn ang="0">
                  <a:pos x="T2" y="T3"/>
                </a:cxn>
                <a:cxn ang="0">
                  <a:pos x="T4" y="T5"/>
                </a:cxn>
                <a:cxn ang="0">
                  <a:pos x="T6" y="T7"/>
                </a:cxn>
                <a:cxn ang="0">
                  <a:pos x="T8" y="T9"/>
                </a:cxn>
              </a:cxnLst>
              <a:rect l="0" t="0" r="r" b="b"/>
              <a:pathLst>
                <a:path w="5" h="7">
                  <a:moveTo>
                    <a:pt x="1" y="6"/>
                  </a:moveTo>
                  <a:cubicBezTo>
                    <a:pt x="2" y="7"/>
                    <a:pt x="3" y="7"/>
                    <a:pt x="4" y="6"/>
                  </a:cubicBezTo>
                  <a:cubicBezTo>
                    <a:pt x="5" y="4"/>
                    <a:pt x="5" y="2"/>
                    <a:pt x="4" y="1"/>
                  </a:cubicBezTo>
                  <a:cubicBezTo>
                    <a:pt x="3" y="0"/>
                    <a:pt x="2" y="0"/>
                    <a:pt x="1" y="1"/>
                  </a:cubicBezTo>
                  <a:cubicBezTo>
                    <a:pt x="0" y="3"/>
                    <a:pt x="0" y="4"/>
                    <a:pt x="1" y="6"/>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5" name="Freeform 2823"/>
            <p:cNvSpPr/>
            <p:nvPr/>
          </p:nvSpPr>
          <p:spPr bwMode="auto">
            <a:xfrm>
              <a:off x="1419225" y="381000"/>
              <a:ext cx="11113" cy="11113"/>
            </a:xfrm>
            <a:custGeom>
              <a:avLst/>
              <a:gdLst>
                <a:gd name="T0" fmla="*/ 1 w 3"/>
                <a:gd name="T1" fmla="*/ 3 h 3"/>
                <a:gd name="T2" fmla="*/ 3 w 3"/>
                <a:gd name="T3" fmla="*/ 3 h 3"/>
                <a:gd name="T4" fmla="*/ 3 w 3"/>
                <a:gd name="T5" fmla="*/ 0 h 3"/>
                <a:gd name="T6" fmla="*/ 1 w 3"/>
                <a:gd name="T7" fmla="*/ 1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2" y="3"/>
                    <a:pt x="2" y="3"/>
                    <a:pt x="3" y="3"/>
                  </a:cubicBezTo>
                  <a:cubicBezTo>
                    <a:pt x="3" y="2"/>
                    <a:pt x="3" y="1"/>
                    <a:pt x="3" y="0"/>
                  </a:cubicBezTo>
                  <a:cubicBezTo>
                    <a:pt x="2" y="0"/>
                    <a:pt x="1" y="0"/>
                    <a:pt x="1" y="1"/>
                  </a:cubicBezTo>
                  <a:cubicBezTo>
                    <a:pt x="0" y="1"/>
                    <a:pt x="0" y="2"/>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6" name="Freeform 2824"/>
            <p:cNvSpPr/>
            <p:nvPr/>
          </p:nvSpPr>
          <p:spPr bwMode="auto">
            <a:xfrm>
              <a:off x="1295400" y="174625"/>
              <a:ext cx="19050" cy="19050"/>
            </a:xfrm>
            <a:custGeom>
              <a:avLst/>
              <a:gdLst>
                <a:gd name="T0" fmla="*/ 2 w 5"/>
                <a:gd name="T1" fmla="*/ 5 h 5"/>
                <a:gd name="T2" fmla="*/ 5 w 5"/>
                <a:gd name="T3" fmla="*/ 4 h 5"/>
                <a:gd name="T4" fmla="*/ 4 w 5"/>
                <a:gd name="T5" fmla="*/ 1 h 5"/>
                <a:gd name="T6" fmla="*/ 1 w 5"/>
                <a:gd name="T7" fmla="*/ 1 h 5"/>
                <a:gd name="T8" fmla="*/ 2 w 5"/>
                <a:gd name="T9" fmla="*/ 5 h 5"/>
              </a:gdLst>
              <a:ahLst/>
              <a:cxnLst>
                <a:cxn ang="0">
                  <a:pos x="T0" y="T1"/>
                </a:cxn>
                <a:cxn ang="0">
                  <a:pos x="T2" y="T3"/>
                </a:cxn>
                <a:cxn ang="0">
                  <a:pos x="T4" y="T5"/>
                </a:cxn>
                <a:cxn ang="0">
                  <a:pos x="T6" y="T7"/>
                </a:cxn>
                <a:cxn ang="0">
                  <a:pos x="T8" y="T9"/>
                </a:cxn>
              </a:cxnLst>
              <a:rect l="0" t="0" r="r" b="b"/>
              <a:pathLst>
                <a:path w="5" h="5">
                  <a:moveTo>
                    <a:pt x="2" y="5"/>
                  </a:moveTo>
                  <a:cubicBezTo>
                    <a:pt x="3" y="5"/>
                    <a:pt x="4" y="5"/>
                    <a:pt x="5" y="4"/>
                  </a:cubicBezTo>
                  <a:cubicBezTo>
                    <a:pt x="5" y="3"/>
                    <a:pt x="5" y="1"/>
                    <a:pt x="4" y="1"/>
                  </a:cubicBezTo>
                  <a:cubicBezTo>
                    <a:pt x="3" y="0"/>
                    <a:pt x="2" y="0"/>
                    <a:pt x="1" y="1"/>
                  </a:cubicBezTo>
                  <a:cubicBezTo>
                    <a:pt x="0" y="2"/>
                    <a:pt x="1" y="4"/>
                    <a:pt x="2"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7" name="Freeform 2825"/>
            <p:cNvSpPr/>
            <p:nvPr/>
          </p:nvSpPr>
          <p:spPr bwMode="auto">
            <a:xfrm>
              <a:off x="1243013" y="584200"/>
              <a:ext cx="15875" cy="19050"/>
            </a:xfrm>
            <a:custGeom>
              <a:avLst/>
              <a:gdLst>
                <a:gd name="T0" fmla="*/ 1 w 4"/>
                <a:gd name="T1" fmla="*/ 4 h 5"/>
                <a:gd name="T2" fmla="*/ 4 w 4"/>
                <a:gd name="T3" fmla="*/ 4 h 5"/>
                <a:gd name="T4" fmla="*/ 3 w 4"/>
                <a:gd name="T5" fmla="*/ 1 h 5"/>
                <a:gd name="T6" fmla="*/ 1 w 4"/>
                <a:gd name="T7" fmla="*/ 1 h 5"/>
                <a:gd name="T8" fmla="*/ 1 w 4"/>
                <a:gd name="T9" fmla="*/ 4 h 5"/>
              </a:gdLst>
              <a:ahLst/>
              <a:cxnLst>
                <a:cxn ang="0">
                  <a:pos x="T0" y="T1"/>
                </a:cxn>
                <a:cxn ang="0">
                  <a:pos x="T2" y="T3"/>
                </a:cxn>
                <a:cxn ang="0">
                  <a:pos x="T4" y="T5"/>
                </a:cxn>
                <a:cxn ang="0">
                  <a:pos x="T6" y="T7"/>
                </a:cxn>
                <a:cxn ang="0">
                  <a:pos x="T8" y="T9"/>
                </a:cxn>
              </a:cxnLst>
              <a:rect l="0" t="0" r="r" b="b"/>
              <a:pathLst>
                <a:path w="4" h="5">
                  <a:moveTo>
                    <a:pt x="1" y="4"/>
                  </a:moveTo>
                  <a:cubicBezTo>
                    <a:pt x="2" y="5"/>
                    <a:pt x="3" y="5"/>
                    <a:pt x="4" y="4"/>
                  </a:cubicBezTo>
                  <a:cubicBezTo>
                    <a:pt x="4" y="3"/>
                    <a:pt x="4" y="2"/>
                    <a:pt x="3" y="1"/>
                  </a:cubicBezTo>
                  <a:cubicBezTo>
                    <a:pt x="3" y="0"/>
                    <a:pt x="2" y="1"/>
                    <a:pt x="1" y="1"/>
                  </a:cubicBezTo>
                  <a:cubicBezTo>
                    <a:pt x="0" y="2"/>
                    <a:pt x="1" y="4"/>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8" name="Freeform 2826"/>
            <p:cNvSpPr/>
            <p:nvPr/>
          </p:nvSpPr>
          <p:spPr bwMode="auto">
            <a:xfrm>
              <a:off x="1524000" y="523875"/>
              <a:ext cx="19050" cy="19050"/>
            </a:xfrm>
            <a:custGeom>
              <a:avLst/>
              <a:gdLst>
                <a:gd name="T0" fmla="*/ 2 w 5"/>
                <a:gd name="T1" fmla="*/ 4 h 5"/>
                <a:gd name="T2" fmla="*/ 5 w 5"/>
                <a:gd name="T3" fmla="*/ 4 h 5"/>
                <a:gd name="T4" fmla="*/ 4 w 5"/>
                <a:gd name="T5" fmla="*/ 0 h 5"/>
                <a:gd name="T6" fmla="*/ 1 w 5"/>
                <a:gd name="T7" fmla="*/ 1 h 5"/>
                <a:gd name="T8" fmla="*/ 2 w 5"/>
                <a:gd name="T9" fmla="*/ 4 h 5"/>
              </a:gdLst>
              <a:ahLst/>
              <a:cxnLst>
                <a:cxn ang="0">
                  <a:pos x="T0" y="T1"/>
                </a:cxn>
                <a:cxn ang="0">
                  <a:pos x="T2" y="T3"/>
                </a:cxn>
                <a:cxn ang="0">
                  <a:pos x="T4" y="T5"/>
                </a:cxn>
                <a:cxn ang="0">
                  <a:pos x="T6" y="T7"/>
                </a:cxn>
                <a:cxn ang="0">
                  <a:pos x="T8" y="T9"/>
                </a:cxn>
              </a:cxnLst>
              <a:rect l="0" t="0" r="r" b="b"/>
              <a:pathLst>
                <a:path w="5" h="5">
                  <a:moveTo>
                    <a:pt x="2" y="4"/>
                  </a:moveTo>
                  <a:cubicBezTo>
                    <a:pt x="3" y="5"/>
                    <a:pt x="4" y="5"/>
                    <a:pt x="5" y="4"/>
                  </a:cubicBezTo>
                  <a:cubicBezTo>
                    <a:pt x="5" y="3"/>
                    <a:pt x="5" y="1"/>
                    <a:pt x="4" y="0"/>
                  </a:cubicBezTo>
                  <a:cubicBezTo>
                    <a:pt x="3" y="0"/>
                    <a:pt x="2" y="0"/>
                    <a:pt x="1" y="1"/>
                  </a:cubicBezTo>
                  <a:cubicBezTo>
                    <a:pt x="0" y="2"/>
                    <a:pt x="1" y="4"/>
                    <a:pt x="2"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9" name="Freeform 2827"/>
            <p:cNvSpPr/>
            <p:nvPr/>
          </p:nvSpPr>
          <p:spPr bwMode="auto">
            <a:xfrm>
              <a:off x="1119188" y="80962"/>
              <a:ext cx="19050" cy="22225"/>
            </a:xfrm>
            <a:custGeom>
              <a:avLst/>
              <a:gdLst>
                <a:gd name="T0" fmla="*/ 1 w 5"/>
                <a:gd name="T1" fmla="*/ 5 h 6"/>
                <a:gd name="T2" fmla="*/ 4 w 5"/>
                <a:gd name="T3" fmla="*/ 5 h 6"/>
                <a:gd name="T4" fmla="*/ 4 w 5"/>
                <a:gd name="T5" fmla="*/ 1 h 6"/>
                <a:gd name="T6" fmla="*/ 1 w 5"/>
                <a:gd name="T7" fmla="*/ 2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cubicBezTo>
                    <a:pt x="2" y="6"/>
                    <a:pt x="4" y="6"/>
                    <a:pt x="4" y="5"/>
                  </a:cubicBezTo>
                  <a:cubicBezTo>
                    <a:pt x="5" y="3"/>
                    <a:pt x="5" y="2"/>
                    <a:pt x="4" y="1"/>
                  </a:cubicBezTo>
                  <a:cubicBezTo>
                    <a:pt x="3" y="0"/>
                    <a:pt x="1" y="1"/>
                    <a:pt x="1" y="2"/>
                  </a:cubicBezTo>
                  <a:cubicBezTo>
                    <a:pt x="0" y="3"/>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0" name="Oval 2828"/>
            <p:cNvSpPr>
              <a:spLocks noChangeArrowheads="1"/>
            </p:cNvSpPr>
            <p:nvPr/>
          </p:nvSpPr>
          <p:spPr bwMode="auto">
            <a:xfrm>
              <a:off x="1254125" y="512762"/>
              <a:ext cx="11113" cy="111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1" name="Oval 2829"/>
            <p:cNvSpPr>
              <a:spLocks noChangeArrowheads="1"/>
            </p:cNvSpPr>
            <p:nvPr/>
          </p:nvSpPr>
          <p:spPr bwMode="auto">
            <a:xfrm>
              <a:off x="1262063" y="433387"/>
              <a:ext cx="7938" cy="79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2" name="Oval 2830"/>
            <p:cNvSpPr>
              <a:spLocks noChangeArrowheads="1"/>
            </p:cNvSpPr>
            <p:nvPr/>
          </p:nvSpPr>
          <p:spPr bwMode="auto">
            <a:xfrm>
              <a:off x="1531938" y="430212"/>
              <a:ext cx="15875" cy="1428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3" name="Oval 2831"/>
            <p:cNvSpPr>
              <a:spLocks noChangeArrowheads="1"/>
            </p:cNvSpPr>
            <p:nvPr/>
          </p:nvSpPr>
          <p:spPr bwMode="auto">
            <a:xfrm>
              <a:off x="1641475" y="292100"/>
              <a:ext cx="6350" cy="63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4" name="Oval 2832"/>
            <p:cNvSpPr>
              <a:spLocks noChangeArrowheads="1"/>
            </p:cNvSpPr>
            <p:nvPr/>
          </p:nvSpPr>
          <p:spPr bwMode="auto">
            <a:xfrm>
              <a:off x="1352550" y="584200"/>
              <a:ext cx="6350" cy="79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5" name="Oval 2833"/>
            <p:cNvSpPr>
              <a:spLocks noChangeArrowheads="1"/>
            </p:cNvSpPr>
            <p:nvPr/>
          </p:nvSpPr>
          <p:spPr bwMode="auto">
            <a:xfrm>
              <a:off x="860425" y="400050"/>
              <a:ext cx="14288" cy="1428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6" name="Freeform 2834"/>
            <p:cNvSpPr/>
            <p:nvPr/>
          </p:nvSpPr>
          <p:spPr bwMode="auto">
            <a:xfrm>
              <a:off x="1460500" y="471487"/>
              <a:ext cx="19050" cy="22225"/>
            </a:xfrm>
            <a:custGeom>
              <a:avLst/>
              <a:gdLst>
                <a:gd name="T0" fmla="*/ 1 w 5"/>
                <a:gd name="T1" fmla="*/ 1 h 6"/>
                <a:gd name="T2" fmla="*/ 1 w 5"/>
                <a:gd name="T3" fmla="*/ 4 h 6"/>
                <a:gd name="T4" fmla="*/ 4 w 5"/>
                <a:gd name="T5" fmla="*/ 5 h 6"/>
                <a:gd name="T6" fmla="*/ 4 w 5"/>
                <a:gd name="T7" fmla="*/ 1 h 6"/>
                <a:gd name="T8" fmla="*/ 1 w 5"/>
                <a:gd name="T9" fmla="*/ 1 h 6"/>
              </a:gdLst>
              <a:ahLst/>
              <a:cxnLst>
                <a:cxn ang="0">
                  <a:pos x="T0" y="T1"/>
                </a:cxn>
                <a:cxn ang="0">
                  <a:pos x="T2" y="T3"/>
                </a:cxn>
                <a:cxn ang="0">
                  <a:pos x="T4" y="T5"/>
                </a:cxn>
                <a:cxn ang="0">
                  <a:pos x="T6" y="T7"/>
                </a:cxn>
                <a:cxn ang="0">
                  <a:pos x="T8" y="T9"/>
                </a:cxn>
              </a:cxnLst>
              <a:rect l="0" t="0" r="r" b="b"/>
              <a:pathLst>
                <a:path w="5" h="6">
                  <a:moveTo>
                    <a:pt x="1" y="1"/>
                  </a:moveTo>
                  <a:cubicBezTo>
                    <a:pt x="0" y="2"/>
                    <a:pt x="0" y="3"/>
                    <a:pt x="1" y="4"/>
                  </a:cubicBezTo>
                  <a:cubicBezTo>
                    <a:pt x="2" y="6"/>
                    <a:pt x="3" y="6"/>
                    <a:pt x="4" y="5"/>
                  </a:cubicBezTo>
                  <a:cubicBezTo>
                    <a:pt x="5" y="4"/>
                    <a:pt x="5" y="2"/>
                    <a:pt x="4" y="1"/>
                  </a:cubicBezTo>
                  <a:cubicBezTo>
                    <a:pt x="4" y="0"/>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7" name="Freeform 2835"/>
            <p:cNvSpPr/>
            <p:nvPr/>
          </p:nvSpPr>
          <p:spPr bwMode="auto">
            <a:xfrm>
              <a:off x="1127125" y="468312"/>
              <a:ext cx="11113" cy="14288"/>
            </a:xfrm>
            <a:custGeom>
              <a:avLst/>
              <a:gdLst>
                <a:gd name="T0" fmla="*/ 1 w 3"/>
                <a:gd name="T1" fmla="*/ 1 h 4"/>
                <a:gd name="T2" fmla="*/ 0 w 3"/>
                <a:gd name="T3" fmla="*/ 3 h 4"/>
                <a:gd name="T4" fmla="*/ 3 w 3"/>
                <a:gd name="T5" fmla="*/ 4 h 4"/>
                <a:gd name="T6" fmla="*/ 3 w 3"/>
                <a:gd name="T7" fmla="*/ 1 h 4"/>
                <a:gd name="T8" fmla="*/ 1 w 3"/>
                <a:gd name="T9" fmla="*/ 1 h 4"/>
              </a:gdLst>
              <a:ahLst/>
              <a:cxnLst>
                <a:cxn ang="0">
                  <a:pos x="T0" y="T1"/>
                </a:cxn>
                <a:cxn ang="0">
                  <a:pos x="T2" y="T3"/>
                </a:cxn>
                <a:cxn ang="0">
                  <a:pos x="T4" y="T5"/>
                </a:cxn>
                <a:cxn ang="0">
                  <a:pos x="T6" y="T7"/>
                </a:cxn>
                <a:cxn ang="0">
                  <a:pos x="T8" y="T9"/>
                </a:cxn>
              </a:cxnLst>
              <a:rect l="0" t="0" r="r" b="b"/>
              <a:pathLst>
                <a:path w="3" h="4">
                  <a:moveTo>
                    <a:pt x="1" y="1"/>
                  </a:moveTo>
                  <a:cubicBezTo>
                    <a:pt x="0" y="1"/>
                    <a:pt x="0" y="3"/>
                    <a:pt x="0" y="3"/>
                  </a:cubicBezTo>
                  <a:cubicBezTo>
                    <a:pt x="1" y="4"/>
                    <a:pt x="2" y="4"/>
                    <a:pt x="3" y="4"/>
                  </a:cubicBezTo>
                  <a:cubicBezTo>
                    <a:pt x="3" y="3"/>
                    <a:pt x="3" y="2"/>
                    <a:pt x="3" y="1"/>
                  </a:cubicBezTo>
                  <a:cubicBezTo>
                    <a:pt x="2" y="0"/>
                    <a:pt x="1"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8" name="Freeform 2836"/>
            <p:cNvSpPr/>
            <p:nvPr/>
          </p:nvSpPr>
          <p:spPr bwMode="auto">
            <a:xfrm>
              <a:off x="1082675" y="452437"/>
              <a:ext cx="6350" cy="11113"/>
            </a:xfrm>
            <a:custGeom>
              <a:avLst/>
              <a:gdLst>
                <a:gd name="T0" fmla="*/ 1 w 2"/>
                <a:gd name="T1" fmla="*/ 1 h 3"/>
                <a:gd name="T2" fmla="*/ 0 w 2"/>
                <a:gd name="T3" fmla="*/ 2 h 3"/>
                <a:gd name="T4" fmla="*/ 2 w 2"/>
                <a:gd name="T5" fmla="*/ 2 h 3"/>
                <a:gd name="T6" fmla="*/ 2 w 2"/>
                <a:gd name="T7" fmla="*/ 1 h 3"/>
                <a:gd name="T8" fmla="*/ 1 w 2"/>
                <a:gd name="T9" fmla="*/ 1 h 3"/>
              </a:gdLst>
              <a:ahLst/>
              <a:cxnLst>
                <a:cxn ang="0">
                  <a:pos x="T0" y="T1"/>
                </a:cxn>
                <a:cxn ang="0">
                  <a:pos x="T2" y="T3"/>
                </a:cxn>
                <a:cxn ang="0">
                  <a:pos x="T4" y="T5"/>
                </a:cxn>
                <a:cxn ang="0">
                  <a:pos x="T6" y="T7"/>
                </a:cxn>
                <a:cxn ang="0">
                  <a:pos x="T8" y="T9"/>
                </a:cxn>
              </a:cxnLst>
              <a:rect l="0" t="0" r="r" b="b"/>
              <a:pathLst>
                <a:path w="2" h="3">
                  <a:moveTo>
                    <a:pt x="1" y="1"/>
                  </a:moveTo>
                  <a:cubicBezTo>
                    <a:pt x="0" y="1"/>
                    <a:pt x="0" y="2"/>
                    <a:pt x="0" y="2"/>
                  </a:cubicBezTo>
                  <a:cubicBezTo>
                    <a:pt x="1" y="3"/>
                    <a:pt x="1" y="3"/>
                    <a:pt x="2" y="2"/>
                  </a:cubicBezTo>
                  <a:cubicBezTo>
                    <a:pt x="2" y="2"/>
                    <a:pt x="2" y="1"/>
                    <a:pt x="2" y="1"/>
                  </a:cubicBezTo>
                  <a:cubicBezTo>
                    <a:pt x="2" y="0"/>
                    <a:pt x="1"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9" name="Freeform 2837"/>
            <p:cNvSpPr/>
            <p:nvPr/>
          </p:nvSpPr>
          <p:spPr bwMode="auto">
            <a:xfrm>
              <a:off x="1044575" y="303212"/>
              <a:ext cx="11113" cy="14288"/>
            </a:xfrm>
            <a:custGeom>
              <a:avLst/>
              <a:gdLst>
                <a:gd name="T0" fmla="*/ 1 w 3"/>
                <a:gd name="T1" fmla="*/ 0 h 4"/>
                <a:gd name="T2" fmla="*/ 0 w 3"/>
                <a:gd name="T3" fmla="*/ 3 h 4"/>
                <a:gd name="T4" fmla="*/ 3 w 3"/>
                <a:gd name="T5" fmla="*/ 3 h 4"/>
                <a:gd name="T6" fmla="*/ 3 w 3"/>
                <a:gd name="T7" fmla="*/ 0 h 4"/>
                <a:gd name="T8" fmla="*/ 1 w 3"/>
                <a:gd name="T9" fmla="*/ 0 h 4"/>
              </a:gdLst>
              <a:ahLst/>
              <a:cxnLst>
                <a:cxn ang="0">
                  <a:pos x="T0" y="T1"/>
                </a:cxn>
                <a:cxn ang="0">
                  <a:pos x="T2" y="T3"/>
                </a:cxn>
                <a:cxn ang="0">
                  <a:pos x="T4" y="T5"/>
                </a:cxn>
                <a:cxn ang="0">
                  <a:pos x="T6" y="T7"/>
                </a:cxn>
                <a:cxn ang="0">
                  <a:pos x="T8" y="T9"/>
                </a:cxn>
              </a:cxnLst>
              <a:rect l="0" t="0" r="r" b="b"/>
              <a:pathLst>
                <a:path w="3" h="4">
                  <a:moveTo>
                    <a:pt x="1" y="0"/>
                  </a:moveTo>
                  <a:cubicBezTo>
                    <a:pt x="0" y="1"/>
                    <a:pt x="0" y="2"/>
                    <a:pt x="0" y="3"/>
                  </a:cubicBezTo>
                  <a:cubicBezTo>
                    <a:pt x="1" y="4"/>
                    <a:pt x="2" y="4"/>
                    <a:pt x="3" y="3"/>
                  </a:cubicBezTo>
                  <a:cubicBezTo>
                    <a:pt x="3" y="2"/>
                    <a:pt x="3" y="1"/>
                    <a:pt x="3" y="0"/>
                  </a:cubicBezTo>
                  <a:cubicBezTo>
                    <a:pt x="2" y="0"/>
                    <a:pt x="1"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0" name="Freeform 2838"/>
            <p:cNvSpPr/>
            <p:nvPr/>
          </p:nvSpPr>
          <p:spPr bwMode="auto">
            <a:xfrm>
              <a:off x="1066800" y="573087"/>
              <a:ext cx="15875" cy="14288"/>
            </a:xfrm>
            <a:custGeom>
              <a:avLst/>
              <a:gdLst>
                <a:gd name="T0" fmla="*/ 1 w 4"/>
                <a:gd name="T1" fmla="*/ 0 h 4"/>
                <a:gd name="T2" fmla="*/ 1 w 4"/>
                <a:gd name="T3" fmla="*/ 3 h 4"/>
                <a:gd name="T4" fmla="*/ 3 w 4"/>
                <a:gd name="T5" fmla="*/ 3 h 4"/>
                <a:gd name="T6" fmla="*/ 4 w 4"/>
                <a:gd name="T7" fmla="*/ 1 h 4"/>
                <a:gd name="T8" fmla="*/ 1 w 4"/>
                <a:gd name="T9" fmla="*/ 0 h 4"/>
              </a:gdLst>
              <a:ahLst/>
              <a:cxnLst>
                <a:cxn ang="0">
                  <a:pos x="T0" y="T1"/>
                </a:cxn>
                <a:cxn ang="0">
                  <a:pos x="T2" y="T3"/>
                </a:cxn>
                <a:cxn ang="0">
                  <a:pos x="T4" y="T5"/>
                </a:cxn>
                <a:cxn ang="0">
                  <a:pos x="T6" y="T7"/>
                </a:cxn>
                <a:cxn ang="0">
                  <a:pos x="T8" y="T9"/>
                </a:cxn>
              </a:cxnLst>
              <a:rect l="0" t="0" r="r" b="b"/>
              <a:pathLst>
                <a:path w="4" h="4">
                  <a:moveTo>
                    <a:pt x="1" y="0"/>
                  </a:moveTo>
                  <a:cubicBezTo>
                    <a:pt x="1" y="1"/>
                    <a:pt x="0" y="2"/>
                    <a:pt x="1" y="3"/>
                  </a:cubicBezTo>
                  <a:cubicBezTo>
                    <a:pt x="2" y="4"/>
                    <a:pt x="3" y="4"/>
                    <a:pt x="3" y="3"/>
                  </a:cubicBezTo>
                  <a:cubicBezTo>
                    <a:pt x="4" y="3"/>
                    <a:pt x="4" y="1"/>
                    <a:pt x="4" y="1"/>
                  </a:cubicBezTo>
                  <a:cubicBezTo>
                    <a:pt x="3" y="0"/>
                    <a:pt x="2"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1" name="Freeform 2839"/>
            <p:cNvSpPr/>
            <p:nvPr/>
          </p:nvSpPr>
          <p:spPr bwMode="auto">
            <a:xfrm>
              <a:off x="792163" y="358775"/>
              <a:ext cx="12700" cy="14288"/>
            </a:xfrm>
            <a:custGeom>
              <a:avLst/>
              <a:gdLst>
                <a:gd name="T0" fmla="*/ 1 w 3"/>
                <a:gd name="T1" fmla="*/ 1 h 4"/>
                <a:gd name="T2" fmla="*/ 1 w 3"/>
                <a:gd name="T3" fmla="*/ 3 h 4"/>
                <a:gd name="T4" fmla="*/ 3 w 3"/>
                <a:gd name="T5" fmla="*/ 3 h 4"/>
                <a:gd name="T6" fmla="*/ 3 w 3"/>
                <a:gd name="T7" fmla="*/ 1 h 4"/>
                <a:gd name="T8" fmla="*/ 1 w 3"/>
                <a:gd name="T9" fmla="*/ 1 h 4"/>
              </a:gdLst>
              <a:ahLst/>
              <a:cxnLst>
                <a:cxn ang="0">
                  <a:pos x="T0" y="T1"/>
                </a:cxn>
                <a:cxn ang="0">
                  <a:pos x="T2" y="T3"/>
                </a:cxn>
                <a:cxn ang="0">
                  <a:pos x="T4" y="T5"/>
                </a:cxn>
                <a:cxn ang="0">
                  <a:pos x="T6" y="T7"/>
                </a:cxn>
                <a:cxn ang="0">
                  <a:pos x="T8" y="T9"/>
                </a:cxn>
              </a:cxnLst>
              <a:rect l="0" t="0" r="r" b="b"/>
              <a:pathLst>
                <a:path w="3" h="4">
                  <a:moveTo>
                    <a:pt x="1" y="1"/>
                  </a:moveTo>
                  <a:cubicBezTo>
                    <a:pt x="0" y="1"/>
                    <a:pt x="0" y="2"/>
                    <a:pt x="1" y="3"/>
                  </a:cubicBezTo>
                  <a:cubicBezTo>
                    <a:pt x="1" y="4"/>
                    <a:pt x="2" y="4"/>
                    <a:pt x="3" y="3"/>
                  </a:cubicBezTo>
                  <a:cubicBezTo>
                    <a:pt x="3" y="3"/>
                    <a:pt x="3" y="2"/>
                    <a:pt x="3" y="1"/>
                  </a:cubicBezTo>
                  <a:cubicBezTo>
                    <a:pt x="2" y="0"/>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2" name="Freeform 2840"/>
            <p:cNvSpPr/>
            <p:nvPr/>
          </p:nvSpPr>
          <p:spPr bwMode="auto">
            <a:xfrm>
              <a:off x="687388" y="77787"/>
              <a:ext cx="19050" cy="22225"/>
            </a:xfrm>
            <a:custGeom>
              <a:avLst/>
              <a:gdLst>
                <a:gd name="T0" fmla="*/ 1 w 5"/>
                <a:gd name="T1" fmla="*/ 5 h 6"/>
                <a:gd name="T2" fmla="*/ 4 w 5"/>
                <a:gd name="T3" fmla="*/ 4 h 6"/>
                <a:gd name="T4" fmla="*/ 3 w 5"/>
                <a:gd name="T5" fmla="*/ 1 h 6"/>
                <a:gd name="T6" fmla="*/ 0 w 5"/>
                <a:gd name="T7" fmla="*/ 2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cubicBezTo>
                    <a:pt x="3" y="6"/>
                    <a:pt x="4" y="5"/>
                    <a:pt x="4" y="4"/>
                  </a:cubicBezTo>
                  <a:cubicBezTo>
                    <a:pt x="5" y="3"/>
                    <a:pt x="4" y="1"/>
                    <a:pt x="3" y="1"/>
                  </a:cubicBezTo>
                  <a:cubicBezTo>
                    <a:pt x="2" y="0"/>
                    <a:pt x="1" y="1"/>
                    <a:pt x="0" y="2"/>
                  </a:cubicBezTo>
                  <a:cubicBezTo>
                    <a:pt x="0" y="3"/>
                    <a:pt x="0" y="5"/>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3" name="Freeform 2841"/>
            <p:cNvSpPr/>
            <p:nvPr/>
          </p:nvSpPr>
          <p:spPr bwMode="auto">
            <a:xfrm>
              <a:off x="714375" y="471487"/>
              <a:ext cx="7938" cy="7938"/>
            </a:xfrm>
            <a:custGeom>
              <a:avLst/>
              <a:gdLst>
                <a:gd name="T0" fmla="*/ 0 w 2"/>
                <a:gd name="T1" fmla="*/ 1 h 2"/>
                <a:gd name="T2" fmla="*/ 2 w 2"/>
                <a:gd name="T3" fmla="*/ 1 h 2"/>
                <a:gd name="T4" fmla="*/ 2 w 2"/>
                <a:gd name="T5" fmla="*/ 0 h 2"/>
                <a:gd name="T6" fmla="*/ 0 w 2"/>
                <a:gd name="T7" fmla="*/ 0 h 2"/>
                <a:gd name="T8" fmla="*/ 0 w 2"/>
                <a:gd name="T9" fmla="*/ 1 h 2"/>
              </a:gdLst>
              <a:ahLst/>
              <a:cxnLst>
                <a:cxn ang="0">
                  <a:pos x="T0" y="T1"/>
                </a:cxn>
                <a:cxn ang="0">
                  <a:pos x="T2" y="T3"/>
                </a:cxn>
                <a:cxn ang="0">
                  <a:pos x="T4" y="T5"/>
                </a:cxn>
                <a:cxn ang="0">
                  <a:pos x="T6" y="T7"/>
                </a:cxn>
                <a:cxn ang="0">
                  <a:pos x="T8" y="T9"/>
                </a:cxn>
              </a:cxnLst>
              <a:rect l="0" t="0" r="r" b="b"/>
              <a:pathLst>
                <a:path w="2" h="2">
                  <a:moveTo>
                    <a:pt x="0" y="1"/>
                  </a:moveTo>
                  <a:cubicBezTo>
                    <a:pt x="1" y="2"/>
                    <a:pt x="1" y="2"/>
                    <a:pt x="2" y="1"/>
                  </a:cubicBezTo>
                  <a:cubicBezTo>
                    <a:pt x="2" y="1"/>
                    <a:pt x="2" y="0"/>
                    <a:pt x="2" y="0"/>
                  </a:cubicBezTo>
                  <a:cubicBezTo>
                    <a:pt x="1" y="0"/>
                    <a:pt x="1" y="0"/>
                    <a:pt x="0" y="0"/>
                  </a:cubicBezTo>
                  <a:cubicBezTo>
                    <a:pt x="0" y="0"/>
                    <a:pt x="0" y="1"/>
                    <a:pt x="0"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4" name="Freeform 2842"/>
            <p:cNvSpPr/>
            <p:nvPr/>
          </p:nvSpPr>
          <p:spPr bwMode="auto">
            <a:xfrm>
              <a:off x="1006475" y="179387"/>
              <a:ext cx="15875" cy="17463"/>
            </a:xfrm>
            <a:custGeom>
              <a:avLst/>
              <a:gdLst>
                <a:gd name="T0" fmla="*/ 1 w 4"/>
                <a:gd name="T1" fmla="*/ 4 h 5"/>
                <a:gd name="T2" fmla="*/ 3 w 4"/>
                <a:gd name="T3" fmla="*/ 4 h 5"/>
                <a:gd name="T4" fmla="*/ 4 w 4"/>
                <a:gd name="T5" fmla="*/ 1 h 5"/>
                <a:gd name="T6" fmla="*/ 1 w 4"/>
                <a:gd name="T7" fmla="*/ 1 h 5"/>
                <a:gd name="T8" fmla="*/ 1 w 4"/>
                <a:gd name="T9" fmla="*/ 4 h 5"/>
              </a:gdLst>
              <a:ahLst/>
              <a:cxnLst>
                <a:cxn ang="0">
                  <a:pos x="T0" y="T1"/>
                </a:cxn>
                <a:cxn ang="0">
                  <a:pos x="T2" y="T3"/>
                </a:cxn>
                <a:cxn ang="0">
                  <a:pos x="T4" y="T5"/>
                </a:cxn>
                <a:cxn ang="0">
                  <a:pos x="T6" y="T7"/>
                </a:cxn>
                <a:cxn ang="0">
                  <a:pos x="T8" y="T9"/>
                </a:cxn>
              </a:cxnLst>
              <a:rect l="0" t="0" r="r" b="b"/>
              <a:pathLst>
                <a:path w="4" h="5">
                  <a:moveTo>
                    <a:pt x="1" y="4"/>
                  </a:moveTo>
                  <a:cubicBezTo>
                    <a:pt x="2" y="4"/>
                    <a:pt x="3" y="5"/>
                    <a:pt x="3" y="4"/>
                  </a:cubicBezTo>
                  <a:cubicBezTo>
                    <a:pt x="4" y="3"/>
                    <a:pt x="4" y="2"/>
                    <a:pt x="4" y="1"/>
                  </a:cubicBezTo>
                  <a:cubicBezTo>
                    <a:pt x="3" y="0"/>
                    <a:pt x="2" y="0"/>
                    <a:pt x="1" y="1"/>
                  </a:cubicBezTo>
                  <a:cubicBezTo>
                    <a:pt x="0" y="2"/>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5" name="Freeform 2843"/>
            <p:cNvSpPr/>
            <p:nvPr/>
          </p:nvSpPr>
          <p:spPr bwMode="auto">
            <a:xfrm>
              <a:off x="882650" y="149225"/>
              <a:ext cx="11113" cy="11113"/>
            </a:xfrm>
            <a:custGeom>
              <a:avLst/>
              <a:gdLst>
                <a:gd name="T0" fmla="*/ 1 w 3"/>
                <a:gd name="T1" fmla="*/ 3 h 3"/>
                <a:gd name="T2" fmla="*/ 3 w 3"/>
                <a:gd name="T3" fmla="*/ 3 h 3"/>
                <a:gd name="T4" fmla="*/ 3 w 3"/>
                <a:gd name="T5" fmla="*/ 1 h 3"/>
                <a:gd name="T6" fmla="*/ 1 w 3"/>
                <a:gd name="T7" fmla="*/ 1 h 3"/>
                <a:gd name="T8" fmla="*/ 1 w 3"/>
                <a:gd name="T9" fmla="*/ 3 h 3"/>
              </a:gdLst>
              <a:ahLst/>
              <a:cxnLst>
                <a:cxn ang="0">
                  <a:pos x="T0" y="T1"/>
                </a:cxn>
                <a:cxn ang="0">
                  <a:pos x="T2" y="T3"/>
                </a:cxn>
                <a:cxn ang="0">
                  <a:pos x="T4" y="T5"/>
                </a:cxn>
                <a:cxn ang="0">
                  <a:pos x="T6" y="T7"/>
                </a:cxn>
                <a:cxn ang="0">
                  <a:pos x="T8" y="T9"/>
                </a:cxn>
              </a:cxnLst>
              <a:rect l="0" t="0" r="r" b="b"/>
              <a:pathLst>
                <a:path w="3" h="3">
                  <a:moveTo>
                    <a:pt x="1" y="3"/>
                  </a:moveTo>
                  <a:cubicBezTo>
                    <a:pt x="1" y="3"/>
                    <a:pt x="2" y="3"/>
                    <a:pt x="3" y="3"/>
                  </a:cubicBezTo>
                  <a:cubicBezTo>
                    <a:pt x="3" y="2"/>
                    <a:pt x="3" y="1"/>
                    <a:pt x="3" y="1"/>
                  </a:cubicBezTo>
                  <a:cubicBezTo>
                    <a:pt x="2" y="0"/>
                    <a:pt x="1" y="0"/>
                    <a:pt x="1" y="1"/>
                  </a:cubicBezTo>
                  <a:cubicBezTo>
                    <a:pt x="0" y="1"/>
                    <a:pt x="0" y="2"/>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6" name="Freeform 2844"/>
            <p:cNvSpPr/>
            <p:nvPr/>
          </p:nvSpPr>
          <p:spPr bwMode="auto">
            <a:xfrm>
              <a:off x="920750" y="80962"/>
              <a:ext cx="11113" cy="15875"/>
            </a:xfrm>
            <a:custGeom>
              <a:avLst/>
              <a:gdLst>
                <a:gd name="T0" fmla="*/ 1 w 3"/>
                <a:gd name="T1" fmla="*/ 3 h 4"/>
                <a:gd name="T2" fmla="*/ 2 w 3"/>
                <a:gd name="T3" fmla="*/ 3 h 4"/>
                <a:gd name="T4" fmla="*/ 2 w 3"/>
                <a:gd name="T5" fmla="*/ 1 h 4"/>
                <a:gd name="T6" fmla="*/ 0 w 3"/>
                <a:gd name="T7" fmla="*/ 1 h 4"/>
                <a:gd name="T8" fmla="*/ 1 w 3"/>
                <a:gd name="T9" fmla="*/ 3 h 4"/>
              </a:gdLst>
              <a:ahLst/>
              <a:cxnLst>
                <a:cxn ang="0">
                  <a:pos x="T0" y="T1"/>
                </a:cxn>
                <a:cxn ang="0">
                  <a:pos x="T2" y="T3"/>
                </a:cxn>
                <a:cxn ang="0">
                  <a:pos x="T4" y="T5"/>
                </a:cxn>
                <a:cxn ang="0">
                  <a:pos x="T6" y="T7"/>
                </a:cxn>
                <a:cxn ang="0">
                  <a:pos x="T8" y="T9"/>
                </a:cxn>
              </a:cxnLst>
              <a:rect l="0" t="0" r="r" b="b"/>
              <a:pathLst>
                <a:path w="3" h="4">
                  <a:moveTo>
                    <a:pt x="1" y="3"/>
                  </a:moveTo>
                  <a:cubicBezTo>
                    <a:pt x="1" y="4"/>
                    <a:pt x="2" y="4"/>
                    <a:pt x="2" y="3"/>
                  </a:cubicBezTo>
                  <a:cubicBezTo>
                    <a:pt x="3" y="2"/>
                    <a:pt x="3" y="1"/>
                    <a:pt x="2" y="1"/>
                  </a:cubicBezTo>
                  <a:cubicBezTo>
                    <a:pt x="2" y="0"/>
                    <a:pt x="1" y="0"/>
                    <a:pt x="0" y="1"/>
                  </a:cubicBezTo>
                  <a:cubicBezTo>
                    <a:pt x="0" y="2"/>
                    <a:pt x="0" y="3"/>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7" name="Freeform 2845"/>
            <p:cNvSpPr/>
            <p:nvPr/>
          </p:nvSpPr>
          <p:spPr bwMode="auto">
            <a:xfrm>
              <a:off x="931863" y="306387"/>
              <a:ext cx="14288" cy="14288"/>
            </a:xfrm>
            <a:custGeom>
              <a:avLst/>
              <a:gdLst>
                <a:gd name="T0" fmla="*/ 1 w 4"/>
                <a:gd name="T1" fmla="*/ 4 h 4"/>
                <a:gd name="T2" fmla="*/ 3 w 4"/>
                <a:gd name="T3" fmla="*/ 3 h 4"/>
                <a:gd name="T4" fmla="*/ 3 w 4"/>
                <a:gd name="T5" fmla="*/ 0 h 4"/>
                <a:gd name="T6" fmla="*/ 0 w 4"/>
                <a:gd name="T7" fmla="*/ 1 h 4"/>
                <a:gd name="T8" fmla="*/ 1 w 4"/>
                <a:gd name="T9" fmla="*/ 4 h 4"/>
              </a:gdLst>
              <a:ahLst/>
              <a:cxnLst>
                <a:cxn ang="0">
                  <a:pos x="T0" y="T1"/>
                </a:cxn>
                <a:cxn ang="0">
                  <a:pos x="T2" y="T3"/>
                </a:cxn>
                <a:cxn ang="0">
                  <a:pos x="T4" y="T5"/>
                </a:cxn>
                <a:cxn ang="0">
                  <a:pos x="T6" y="T7"/>
                </a:cxn>
                <a:cxn ang="0">
                  <a:pos x="T8" y="T9"/>
                </a:cxn>
              </a:cxnLst>
              <a:rect l="0" t="0" r="r" b="b"/>
              <a:pathLst>
                <a:path w="4" h="4">
                  <a:moveTo>
                    <a:pt x="1" y="4"/>
                  </a:moveTo>
                  <a:cubicBezTo>
                    <a:pt x="2" y="4"/>
                    <a:pt x="3" y="4"/>
                    <a:pt x="3" y="3"/>
                  </a:cubicBezTo>
                  <a:cubicBezTo>
                    <a:pt x="4" y="2"/>
                    <a:pt x="4" y="1"/>
                    <a:pt x="3" y="0"/>
                  </a:cubicBezTo>
                  <a:cubicBezTo>
                    <a:pt x="2" y="0"/>
                    <a:pt x="1" y="0"/>
                    <a:pt x="0" y="1"/>
                  </a:cubicBezTo>
                  <a:cubicBezTo>
                    <a:pt x="0" y="2"/>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8" name="Freeform 2846"/>
            <p:cNvSpPr/>
            <p:nvPr/>
          </p:nvSpPr>
          <p:spPr bwMode="auto">
            <a:xfrm>
              <a:off x="841375" y="234950"/>
              <a:ext cx="19050" cy="22225"/>
            </a:xfrm>
            <a:custGeom>
              <a:avLst/>
              <a:gdLst>
                <a:gd name="T0" fmla="*/ 2 w 5"/>
                <a:gd name="T1" fmla="*/ 5 h 6"/>
                <a:gd name="T2" fmla="*/ 5 w 5"/>
                <a:gd name="T3" fmla="*/ 5 h 6"/>
                <a:gd name="T4" fmla="*/ 4 w 5"/>
                <a:gd name="T5" fmla="*/ 1 h 6"/>
                <a:gd name="T6" fmla="*/ 1 w 5"/>
                <a:gd name="T7" fmla="*/ 2 h 6"/>
                <a:gd name="T8" fmla="*/ 2 w 5"/>
                <a:gd name="T9" fmla="*/ 5 h 6"/>
              </a:gdLst>
              <a:ahLst/>
              <a:cxnLst>
                <a:cxn ang="0">
                  <a:pos x="T0" y="T1"/>
                </a:cxn>
                <a:cxn ang="0">
                  <a:pos x="T2" y="T3"/>
                </a:cxn>
                <a:cxn ang="0">
                  <a:pos x="T4" y="T5"/>
                </a:cxn>
                <a:cxn ang="0">
                  <a:pos x="T6" y="T7"/>
                </a:cxn>
                <a:cxn ang="0">
                  <a:pos x="T8" y="T9"/>
                </a:cxn>
              </a:cxnLst>
              <a:rect l="0" t="0" r="r" b="b"/>
              <a:pathLst>
                <a:path w="5" h="6">
                  <a:moveTo>
                    <a:pt x="2" y="5"/>
                  </a:moveTo>
                  <a:cubicBezTo>
                    <a:pt x="3" y="6"/>
                    <a:pt x="4" y="6"/>
                    <a:pt x="5" y="5"/>
                  </a:cubicBezTo>
                  <a:cubicBezTo>
                    <a:pt x="5" y="3"/>
                    <a:pt x="5" y="2"/>
                    <a:pt x="4" y="1"/>
                  </a:cubicBezTo>
                  <a:cubicBezTo>
                    <a:pt x="3" y="0"/>
                    <a:pt x="2" y="1"/>
                    <a:pt x="1" y="2"/>
                  </a:cubicBezTo>
                  <a:cubicBezTo>
                    <a:pt x="0" y="3"/>
                    <a:pt x="1" y="4"/>
                    <a:pt x="2"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9" name="Oval 2847"/>
            <p:cNvSpPr>
              <a:spLocks noChangeArrowheads="1"/>
            </p:cNvSpPr>
            <p:nvPr/>
          </p:nvSpPr>
          <p:spPr bwMode="auto">
            <a:xfrm>
              <a:off x="758825" y="246062"/>
              <a:ext cx="11113" cy="158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0" name="Oval 2848"/>
            <p:cNvSpPr>
              <a:spLocks noChangeArrowheads="1"/>
            </p:cNvSpPr>
            <p:nvPr/>
          </p:nvSpPr>
          <p:spPr bwMode="auto">
            <a:xfrm>
              <a:off x="841375" y="69850"/>
              <a:ext cx="7938" cy="79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1" name="Oval 2849"/>
            <p:cNvSpPr>
              <a:spLocks noChangeArrowheads="1"/>
            </p:cNvSpPr>
            <p:nvPr/>
          </p:nvSpPr>
          <p:spPr bwMode="auto">
            <a:xfrm>
              <a:off x="777875" y="160337"/>
              <a:ext cx="11113" cy="111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2" name="Freeform 2850"/>
            <p:cNvSpPr/>
            <p:nvPr/>
          </p:nvSpPr>
          <p:spPr bwMode="auto">
            <a:xfrm>
              <a:off x="1220788" y="155575"/>
              <a:ext cx="7938" cy="12700"/>
            </a:xfrm>
            <a:custGeom>
              <a:avLst/>
              <a:gdLst>
                <a:gd name="T0" fmla="*/ 0 w 2"/>
                <a:gd name="T1" fmla="*/ 1 h 3"/>
                <a:gd name="T2" fmla="*/ 0 w 2"/>
                <a:gd name="T3" fmla="*/ 2 h 3"/>
                <a:gd name="T4" fmla="*/ 1 w 2"/>
                <a:gd name="T5" fmla="*/ 3 h 3"/>
                <a:gd name="T6" fmla="*/ 2 w 2"/>
                <a:gd name="T7" fmla="*/ 1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1"/>
                    <a:pt x="0" y="2"/>
                    <a:pt x="0" y="2"/>
                  </a:cubicBezTo>
                  <a:cubicBezTo>
                    <a:pt x="0" y="3"/>
                    <a:pt x="1" y="3"/>
                    <a:pt x="1" y="3"/>
                  </a:cubicBezTo>
                  <a:cubicBezTo>
                    <a:pt x="2" y="2"/>
                    <a:pt x="2" y="1"/>
                    <a:pt x="2" y="1"/>
                  </a:cubicBezTo>
                  <a:cubicBezTo>
                    <a:pt x="1" y="0"/>
                    <a:pt x="1" y="0"/>
                    <a:pt x="0"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3" name="Freeform 2851"/>
            <p:cNvSpPr/>
            <p:nvPr/>
          </p:nvSpPr>
          <p:spPr bwMode="auto">
            <a:xfrm>
              <a:off x="1884363" y="-214313"/>
              <a:ext cx="23813" cy="25400"/>
            </a:xfrm>
            <a:custGeom>
              <a:avLst/>
              <a:gdLst>
                <a:gd name="T0" fmla="*/ 1 w 6"/>
                <a:gd name="T1" fmla="*/ 5 h 7"/>
                <a:gd name="T2" fmla="*/ 5 w 6"/>
                <a:gd name="T3" fmla="*/ 6 h 7"/>
                <a:gd name="T4" fmla="*/ 6 w 6"/>
                <a:gd name="T5" fmla="*/ 2 h 7"/>
                <a:gd name="T6" fmla="*/ 2 w 6"/>
                <a:gd name="T7" fmla="*/ 1 h 7"/>
                <a:gd name="T8" fmla="*/ 1 w 6"/>
                <a:gd name="T9" fmla="*/ 5 h 7"/>
              </a:gdLst>
              <a:ahLst/>
              <a:cxnLst>
                <a:cxn ang="0">
                  <a:pos x="T0" y="T1"/>
                </a:cxn>
                <a:cxn ang="0">
                  <a:pos x="T2" y="T3"/>
                </a:cxn>
                <a:cxn ang="0">
                  <a:pos x="T4" y="T5"/>
                </a:cxn>
                <a:cxn ang="0">
                  <a:pos x="T6" y="T7"/>
                </a:cxn>
                <a:cxn ang="0">
                  <a:pos x="T8" y="T9"/>
                </a:cxn>
              </a:cxnLst>
              <a:rect l="0" t="0" r="r" b="b"/>
              <a:pathLst>
                <a:path w="6" h="7">
                  <a:moveTo>
                    <a:pt x="1" y="5"/>
                  </a:moveTo>
                  <a:cubicBezTo>
                    <a:pt x="2" y="7"/>
                    <a:pt x="4" y="7"/>
                    <a:pt x="5" y="6"/>
                  </a:cubicBezTo>
                  <a:cubicBezTo>
                    <a:pt x="6" y="5"/>
                    <a:pt x="6" y="3"/>
                    <a:pt x="6" y="2"/>
                  </a:cubicBezTo>
                  <a:cubicBezTo>
                    <a:pt x="5" y="1"/>
                    <a:pt x="3" y="0"/>
                    <a:pt x="2" y="1"/>
                  </a:cubicBezTo>
                  <a:cubicBezTo>
                    <a:pt x="1" y="2"/>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4" name="Freeform 2852"/>
            <p:cNvSpPr/>
            <p:nvPr/>
          </p:nvSpPr>
          <p:spPr bwMode="auto">
            <a:xfrm>
              <a:off x="1955800" y="-61913"/>
              <a:ext cx="23813" cy="26988"/>
            </a:xfrm>
            <a:custGeom>
              <a:avLst/>
              <a:gdLst>
                <a:gd name="T0" fmla="*/ 2 w 6"/>
                <a:gd name="T1" fmla="*/ 6 h 7"/>
                <a:gd name="T2" fmla="*/ 5 w 6"/>
                <a:gd name="T3" fmla="*/ 5 h 7"/>
                <a:gd name="T4" fmla="*/ 5 w 6"/>
                <a:gd name="T5" fmla="*/ 1 h 7"/>
                <a:gd name="T6" fmla="*/ 1 w 6"/>
                <a:gd name="T7" fmla="*/ 2 h 7"/>
                <a:gd name="T8" fmla="*/ 2 w 6"/>
                <a:gd name="T9" fmla="*/ 6 h 7"/>
              </a:gdLst>
              <a:ahLst/>
              <a:cxnLst>
                <a:cxn ang="0">
                  <a:pos x="T0" y="T1"/>
                </a:cxn>
                <a:cxn ang="0">
                  <a:pos x="T2" y="T3"/>
                </a:cxn>
                <a:cxn ang="0">
                  <a:pos x="T4" y="T5"/>
                </a:cxn>
                <a:cxn ang="0">
                  <a:pos x="T6" y="T7"/>
                </a:cxn>
                <a:cxn ang="0">
                  <a:pos x="T8" y="T9"/>
                </a:cxn>
              </a:cxnLst>
              <a:rect l="0" t="0" r="r" b="b"/>
              <a:pathLst>
                <a:path w="6" h="7">
                  <a:moveTo>
                    <a:pt x="2" y="6"/>
                  </a:moveTo>
                  <a:cubicBezTo>
                    <a:pt x="3" y="7"/>
                    <a:pt x="4" y="6"/>
                    <a:pt x="5" y="5"/>
                  </a:cubicBezTo>
                  <a:cubicBezTo>
                    <a:pt x="6" y="4"/>
                    <a:pt x="6" y="2"/>
                    <a:pt x="5" y="1"/>
                  </a:cubicBezTo>
                  <a:cubicBezTo>
                    <a:pt x="4" y="0"/>
                    <a:pt x="2" y="1"/>
                    <a:pt x="1" y="2"/>
                  </a:cubicBezTo>
                  <a:cubicBezTo>
                    <a:pt x="0" y="3"/>
                    <a:pt x="0" y="5"/>
                    <a:pt x="2" y="6"/>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5" name="Freeform 2853"/>
            <p:cNvSpPr/>
            <p:nvPr/>
          </p:nvSpPr>
          <p:spPr bwMode="auto">
            <a:xfrm>
              <a:off x="1843088" y="-76200"/>
              <a:ext cx="12700" cy="14288"/>
            </a:xfrm>
            <a:custGeom>
              <a:avLst/>
              <a:gdLst>
                <a:gd name="T0" fmla="*/ 1 w 3"/>
                <a:gd name="T1" fmla="*/ 4 h 4"/>
                <a:gd name="T2" fmla="*/ 3 w 3"/>
                <a:gd name="T3" fmla="*/ 3 h 4"/>
                <a:gd name="T4" fmla="*/ 3 w 3"/>
                <a:gd name="T5" fmla="*/ 1 h 4"/>
                <a:gd name="T6" fmla="*/ 0 w 3"/>
                <a:gd name="T7" fmla="*/ 1 h 4"/>
                <a:gd name="T8" fmla="*/ 1 w 3"/>
                <a:gd name="T9" fmla="*/ 4 h 4"/>
              </a:gdLst>
              <a:ahLst/>
              <a:cxnLst>
                <a:cxn ang="0">
                  <a:pos x="T0" y="T1"/>
                </a:cxn>
                <a:cxn ang="0">
                  <a:pos x="T2" y="T3"/>
                </a:cxn>
                <a:cxn ang="0">
                  <a:pos x="T4" y="T5"/>
                </a:cxn>
                <a:cxn ang="0">
                  <a:pos x="T6" y="T7"/>
                </a:cxn>
                <a:cxn ang="0">
                  <a:pos x="T8" y="T9"/>
                </a:cxn>
              </a:cxnLst>
              <a:rect l="0" t="0" r="r" b="b"/>
              <a:pathLst>
                <a:path w="3" h="4">
                  <a:moveTo>
                    <a:pt x="1" y="4"/>
                  </a:moveTo>
                  <a:cubicBezTo>
                    <a:pt x="1" y="4"/>
                    <a:pt x="2" y="4"/>
                    <a:pt x="3" y="3"/>
                  </a:cubicBezTo>
                  <a:cubicBezTo>
                    <a:pt x="3" y="2"/>
                    <a:pt x="3" y="1"/>
                    <a:pt x="3" y="1"/>
                  </a:cubicBezTo>
                  <a:cubicBezTo>
                    <a:pt x="2" y="0"/>
                    <a:pt x="1" y="0"/>
                    <a:pt x="0" y="1"/>
                  </a:cubicBezTo>
                  <a:cubicBezTo>
                    <a:pt x="0" y="2"/>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6" name="Freeform 2854"/>
            <p:cNvSpPr/>
            <p:nvPr/>
          </p:nvSpPr>
          <p:spPr bwMode="auto">
            <a:xfrm>
              <a:off x="1990725" y="-128588"/>
              <a:ext cx="14288" cy="14288"/>
            </a:xfrm>
            <a:custGeom>
              <a:avLst/>
              <a:gdLst>
                <a:gd name="T0" fmla="*/ 1 w 4"/>
                <a:gd name="T1" fmla="*/ 3 h 4"/>
                <a:gd name="T2" fmla="*/ 3 w 4"/>
                <a:gd name="T3" fmla="*/ 3 h 4"/>
                <a:gd name="T4" fmla="*/ 3 w 4"/>
                <a:gd name="T5" fmla="*/ 1 h 4"/>
                <a:gd name="T6" fmla="*/ 1 w 4"/>
                <a:gd name="T7" fmla="*/ 1 h 4"/>
                <a:gd name="T8" fmla="*/ 1 w 4"/>
                <a:gd name="T9" fmla="*/ 3 h 4"/>
              </a:gdLst>
              <a:ahLst/>
              <a:cxnLst>
                <a:cxn ang="0">
                  <a:pos x="T0" y="T1"/>
                </a:cxn>
                <a:cxn ang="0">
                  <a:pos x="T2" y="T3"/>
                </a:cxn>
                <a:cxn ang="0">
                  <a:pos x="T4" y="T5"/>
                </a:cxn>
                <a:cxn ang="0">
                  <a:pos x="T6" y="T7"/>
                </a:cxn>
                <a:cxn ang="0">
                  <a:pos x="T8" y="T9"/>
                </a:cxn>
              </a:cxnLst>
              <a:rect l="0" t="0" r="r" b="b"/>
              <a:pathLst>
                <a:path w="4" h="4">
                  <a:moveTo>
                    <a:pt x="1" y="3"/>
                  </a:moveTo>
                  <a:cubicBezTo>
                    <a:pt x="2" y="4"/>
                    <a:pt x="3" y="4"/>
                    <a:pt x="3" y="3"/>
                  </a:cubicBezTo>
                  <a:cubicBezTo>
                    <a:pt x="4" y="2"/>
                    <a:pt x="4" y="1"/>
                    <a:pt x="3" y="1"/>
                  </a:cubicBezTo>
                  <a:cubicBezTo>
                    <a:pt x="2" y="0"/>
                    <a:pt x="1" y="0"/>
                    <a:pt x="1" y="1"/>
                  </a:cubicBezTo>
                  <a:cubicBezTo>
                    <a:pt x="0" y="2"/>
                    <a:pt x="0" y="3"/>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7" name="Freeform 2855"/>
            <p:cNvSpPr/>
            <p:nvPr/>
          </p:nvSpPr>
          <p:spPr bwMode="auto">
            <a:xfrm>
              <a:off x="615950" y="-461963"/>
              <a:ext cx="23813" cy="22225"/>
            </a:xfrm>
            <a:custGeom>
              <a:avLst/>
              <a:gdLst>
                <a:gd name="T0" fmla="*/ 1 w 6"/>
                <a:gd name="T1" fmla="*/ 6 h 6"/>
                <a:gd name="T2" fmla="*/ 5 w 6"/>
                <a:gd name="T3" fmla="*/ 5 h 6"/>
                <a:gd name="T4" fmla="*/ 4 w 6"/>
                <a:gd name="T5" fmla="*/ 1 h 6"/>
                <a:gd name="T6" fmla="*/ 1 w 6"/>
                <a:gd name="T7" fmla="*/ 2 h 6"/>
                <a:gd name="T8" fmla="*/ 1 w 6"/>
                <a:gd name="T9" fmla="*/ 6 h 6"/>
              </a:gdLst>
              <a:ahLst/>
              <a:cxnLst>
                <a:cxn ang="0">
                  <a:pos x="T0" y="T1"/>
                </a:cxn>
                <a:cxn ang="0">
                  <a:pos x="T2" y="T3"/>
                </a:cxn>
                <a:cxn ang="0">
                  <a:pos x="T4" y="T5"/>
                </a:cxn>
                <a:cxn ang="0">
                  <a:pos x="T6" y="T7"/>
                </a:cxn>
                <a:cxn ang="0">
                  <a:pos x="T8" y="T9"/>
                </a:cxn>
              </a:cxnLst>
              <a:rect l="0" t="0" r="r" b="b"/>
              <a:pathLst>
                <a:path w="6" h="6">
                  <a:moveTo>
                    <a:pt x="1" y="6"/>
                  </a:moveTo>
                  <a:cubicBezTo>
                    <a:pt x="3" y="6"/>
                    <a:pt x="4" y="6"/>
                    <a:pt x="5" y="5"/>
                  </a:cubicBezTo>
                  <a:cubicBezTo>
                    <a:pt x="6" y="4"/>
                    <a:pt x="6" y="2"/>
                    <a:pt x="4" y="1"/>
                  </a:cubicBezTo>
                  <a:cubicBezTo>
                    <a:pt x="3" y="0"/>
                    <a:pt x="2" y="0"/>
                    <a:pt x="1" y="2"/>
                  </a:cubicBezTo>
                  <a:cubicBezTo>
                    <a:pt x="0" y="3"/>
                    <a:pt x="0" y="5"/>
                    <a:pt x="1" y="6"/>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8" name="Freeform 2856"/>
            <p:cNvSpPr/>
            <p:nvPr/>
          </p:nvSpPr>
          <p:spPr bwMode="auto">
            <a:xfrm>
              <a:off x="1408113" y="174625"/>
              <a:ext cx="22225" cy="22225"/>
            </a:xfrm>
            <a:custGeom>
              <a:avLst/>
              <a:gdLst>
                <a:gd name="T0" fmla="*/ 1 w 6"/>
                <a:gd name="T1" fmla="*/ 5 h 6"/>
                <a:gd name="T2" fmla="*/ 5 w 6"/>
                <a:gd name="T3" fmla="*/ 5 h 6"/>
                <a:gd name="T4" fmla="*/ 5 w 6"/>
                <a:gd name="T5" fmla="*/ 1 h 6"/>
                <a:gd name="T6" fmla="*/ 2 w 6"/>
                <a:gd name="T7" fmla="*/ 1 h 6"/>
                <a:gd name="T8" fmla="*/ 1 w 6"/>
                <a:gd name="T9" fmla="*/ 5 h 6"/>
              </a:gdLst>
              <a:ahLst/>
              <a:cxnLst>
                <a:cxn ang="0">
                  <a:pos x="T0" y="T1"/>
                </a:cxn>
                <a:cxn ang="0">
                  <a:pos x="T2" y="T3"/>
                </a:cxn>
                <a:cxn ang="0">
                  <a:pos x="T4" y="T5"/>
                </a:cxn>
                <a:cxn ang="0">
                  <a:pos x="T6" y="T7"/>
                </a:cxn>
                <a:cxn ang="0">
                  <a:pos x="T8" y="T9"/>
                </a:cxn>
              </a:cxnLst>
              <a:rect l="0" t="0" r="r" b="b"/>
              <a:pathLst>
                <a:path w="6" h="6">
                  <a:moveTo>
                    <a:pt x="1" y="5"/>
                  </a:moveTo>
                  <a:cubicBezTo>
                    <a:pt x="2" y="6"/>
                    <a:pt x="4" y="6"/>
                    <a:pt x="5" y="5"/>
                  </a:cubicBezTo>
                  <a:cubicBezTo>
                    <a:pt x="6" y="5"/>
                    <a:pt x="6" y="3"/>
                    <a:pt x="5" y="1"/>
                  </a:cubicBezTo>
                  <a:cubicBezTo>
                    <a:pt x="5" y="0"/>
                    <a:pt x="3" y="0"/>
                    <a:pt x="2" y="1"/>
                  </a:cubicBezTo>
                  <a:cubicBezTo>
                    <a:pt x="1" y="2"/>
                    <a:pt x="0" y="3"/>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9" name="Freeform 2857"/>
            <p:cNvSpPr/>
            <p:nvPr/>
          </p:nvSpPr>
          <p:spPr bwMode="auto">
            <a:xfrm>
              <a:off x="1330325" y="-533400"/>
              <a:ext cx="11113" cy="6350"/>
            </a:xfrm>
            <a:custGeom>
              <a:avLst/>
              <a:gdLst>
                <a:gd name="T0" fmla="*/ 0 w 3"/>
                <a:gd name="T1" fmla="*/ 0 h 2"/>
                <a:gd name="T2" fmla="*/ 3 w 3"/>
                <a:gd name="T3" fmla="*/ 1 h 2"/>
                <a:gd name="T4" fmla="*/ 0 w 3"/>
                <a:gd name="T5" fmla="*/ 0 h 2"/>
              </a:gdLst>
              <a:ahLst/>
              <a:cxnLst>
                <a:cxn ang="0">
                  <a:pos x="T0" y="T1"/>
                </a:cxn>
                <a:cxn ang="0">
                  <a:pos x="T2" y="T3"/>
                </a:cxn>
                <a:cxn ang="0">
                  <a:pos x="T4" y="T5"/>
                </a:cxn>
              </a:cxnLst>
              <a:rect l="0" t="0" r="r" b="b"/>
              <a:pathLst>
                <a:path w="3" h="2">
                  <a:moveTo>
                    <a:pt x="0" y="0"/>
                  </a:moveTo>
                  <a:cubicBezTo>
                    <a:pt x="1" y="1"/>
                    <a:pt x="2" y="2"/>
                    <a:pt x="3" y="1"/>
                  </a:cubicBezTo>
                  <a:lnTo>
                    <a:pt x="0" y="0"/>
                  </a:ln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0" name="Freeform 2858"/>
            <p:cNvSpPr/>
            <p:nvPr/>
          </p:nvSpPr>
          <p:spPr bwMode="auto">
            <a:xfrm>
              <a:off x="1790700" y="-346075"/>
              <a:ext cx="34925" cy="33338"/>
            </a:xfrm>
            <a:custGeom>
              <a:avLst/>
              <a:gdLst>
                <a:gd name="T0" fmla="*/ 2 w 9"/>
                <a:gd name="T1" fmla="*/ 7 h 9"/>
                <a:gd name="T2" fmla="*/ 7 w 9"/>
                <a:gd name="T3" fmla="*/ 8 h 9"/>
                <a:gd name="T4" fmla="*/ 8 w 9"/>
                <a:gd name="T5" fmla="*/ 2 h 9"/>
                <a:gd name="T6" fmla="*/ 3 w 9"/>
                <a:gd name="T7" fmla="*/ 1 h 9"/>
                <a:gd name="T8" fmla="*/ 2 w 9"/>
                <a:gd name="T9" fmla="*/ 7 h 9"/>
              </a:gdLst>
              <a:ahLst/>
              <a:cxnLst>
                <a:cxn ang="0">
                  <a:pos x="T0" y="T1"/>
                </a:cxn>
                <a:cxn ang="0">
                  <a:pos x="T2" y="T3"/>
                </a:cxn>
                <a:cxn ang="0">
                  <a:pos x="T4" y="T5"/>
                </a:cxn>
                <a:cxn ang="0">
                  <a:pos x="T6" y="T7"/>
                </a:cxn>
                <a:cxn ang="0">
                  <a:pos x="T8" y="T9"/>
                </a:cxn>
              </a:cxnLst>
              <a:rect l="0" t="0" r="r" b="b"/>
              <a:pathLst>
                <a:path w="9" h="9">
                  <a:moveTo>
                    <a:pt x="2" y="7"/>
                  </a:moveTo>
                  <a:cubicBezTo>
                    <a:pt x="3" y="9"/>
                    <a:pt x="5" y="9"/>
                    <a:pt x="7" y="8"/>
                  </a:cubicBezTo>
                  <a:cubicBezTo>
                    <a:pt x="8" y="7"/>
                    <a:pt x="9" y="4"/>
                    <a:pt x="8" y="2"/>
                  </a:cubicBezTo>
                  <a:cubicBezTo>
                    <a:pt x="7" y="0"/>
                    <a:pt x="5" y="0"/>
                    <a:pt x="3" y="1"/>
                  </a:cubicBezTo>
                  <a:cubicBezTo>
                    <a:pt x="1" y="2"/>
                    <a:pt x="0" y="5"/>
                    <a:pt x="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1" name="Freeform 2859"/>
            <p:cNvSpPr/>
            <p:nvPr/>
          </p:nvSpPr>
          <p:spPr bwMode="auto">
            <a:xfrm>
              <a:off x="1851025" y="85725"/>
              <a:ext cx="15875" cy="17463"/>
            </a:xfrm>
            <a:custGeom>
              <a:avLst/>
              <a:gdLst>
                <a:gd name="T0" fmla="*/ 0 w 4"/>
                <a:gd name="T1" fmla="*/ 2 h 5"/>
                <a:gd name="T2" fmla="*/ 2 w 4"/>
                <a:gd name="T3" fmla="*/ 5 h 5"/>
                <a:gd name="T4" fmla="*/ 4 w 4"/>
                <a:gd name="T5" fmla="*/ 3 h 5"/>
                <a:gd name="T6" fmla="*/ 3 w 4"/>
                <a:gd name="T7" fmla="*/ 0 h 5"/>
                <a:gd name="T8" fmla="*/ 0 w 4"/>
                <a:gd name="T9" fmla="*/ 2 h 5"/>
              </a:gdLst>
              <a:ahLst/>
              <a:cxnLst>
                <a:cxn ang="0">
                  <a:pos x="T0" y="T1"/>
                </a:cxn>
                <a:cxn ang="0">
                  <a:pos x="T2" y="T3"/>
                </a:cxn>
                <a:cxn ang="0">
                  <a:pos x="T4" y="T5"/>
                </a:cxn>
                <a:cxn ang="0">
                  <a:pos x="T6" y="T7"/>
                </a:cxn>
                <a:cxn ang="0">
                  <a:pos x="T8" y="T9"/>
                </a:cxn>
              </a:cxnLst>
              <a:rect l="0" t="0" r="r" b="b"/>
              <a:pathLst>
                <a:path w="4" h="5">
                  <a:moveTo>
                    <a:pt x="0" y="2"/>
                  </a:moveTo>
                  <a:cubicBezTo>
                    <a:pt x="0" y="3"/>
                    <a:pt x="1" y="4"/>
                    <a:pt x="2" y="5"/>
                  </a:cubicBezTo>
                  <a:cubicBezTo>
                    <a:pt x="3" y="5"/>
                    <a:pt x="4" y="4"/>
                    <a:pt x="4" y="3"/>
                  </a:cubicBezTo>
                  <a:cubicBezTo>
                    <a:pt x="4" y="2"/>
                    <a:pt x="4" y="1"/>
                    <a:pt x="3" y="0"/>
                  </a:cubicBezTo>
                  <a:cubicBezTo>
                    <a:pt x="2" y="0"/>
                    <a:pt x="1" y="1"/>
                    <a:pt x="0"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2" name="Freeform 2860"/>
            <p:cNvSpPr/>
            <p:nvPr/>
          </p:nvSpPr>
          <p:spPr bwMode="auto">
            <a:xfrm>
              <a:off x="1855788" y="39687"/>
              <a:ext cx="11113" cy="11113"/>
            </a:xfrm>
            <a:custGeom>
              <a:avLst/>
              <a:gdLst>
                <a:gd name="T0" fmla="*/ 0 w 3"/>
                <a:gd name="T1" fmla="*/ 1 h 3"/>
                <a:gd name="T2" fmla="*/ 1 w 3"/>
                <a:gd name="T3" fmla="*/ 3 h 3"/>
                <a:gd name="T4" fmla="*/ 3 w 3"/>
                <a:gd name="T5" fmla="*/ 2 h 3"/>
                <a:gd name="T6" fmla="*/ 2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1" y="3"/>
                    <a:pt x="1" y="3"/>
                  </a:cubicBezTo>
                  <a:cubicBezTo>
                    <a:pt x="2" y="3"/>
                    <a:pt x="2" y="2"/>
                    <a:pt x="3" y="2"/>
                  </a:cubicBezTo>
                  <a:cubicBezTo>
                    <a:pt x="3" y="1"/>
                    <a:pt x="2" y="0"/>
                    <a:pt x="2" y="0"/>
                  </a:cubicBezTo>
                  <a:cubicBezTo>
                    <a:pt x="1" y="0"/>
                    <a:pt x="0" y="0"/>
                    <a:pt x="0"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3" name="Freeform 2861"/>
            <p:cNvSpPr/>
            <p:nvPr/>
          </p:nvSpPr>
          <p:spPr bwMode="auto">
            <a:xfrm>
              <a:off x="1949450" y="85725"/>
              <a:ext cx="17463" cy="17463"/>
            </a:xfrm>
            <a:custGeom>
              <a:avLst/>
              <a:gdLst>
                <a:gd name="T0" fmla="*/ 1 w 5"/>
                <a:gd name="T1" fmla="*/ 2 h 5"/>
                <a:gd name="T2" fmla="*/ 2 w 5"/>
                <a:gd name="T3" fmla="*/ 5 h 5"/>
                <a:gd name="T4" fmla="*/ 5 w 5"/>
                <a:gd name="T5" fmla="*/ 3 h 5"/>
                <a:gd name="T6" fmla="*/ 3 w 5"/>
                <a:gd name="T7" fmla="*/ 0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4"/>
                    <a:pt x="5" y="3"/>
                  </a:cubicBezTo>
                  <a:cubicBezTo>
                    <a:pt x="5" y="2"/>
                    <a:pt x="4" y="0"/>
                    <a:pt x="3" y="0"/>
                  </a:cubicBezTo>
                  <a:cubicBezTo>
                    <a:pt x="2" y="0"/>
                    <a:pt x="1" y="1"/>
                    <a:pt x="1"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4" name="Freeform 2862"/>
            <p:cNvSpPr/>
            <p:nvPr/>
          </p:nvSpPr>
          <p:spPr bwMode="auto">
            <a:xfrm>
              <a:off x="1985963" y="-1588"/>
              <a:ext cx="11113" cy="11113"/>
            </a:xfrm>
            <a:custGeom>
              <a:avLst/>
              <a:gdLst>
                <a:gd name="T0" fmla="*/ 0 w 3"/>
                <a:gd name="T1" fmla="*/ 1 h 3"/>
                <a:gd name="T2" fmla="*/ 1 w 3"/>
                <a:gd name="T3" fmla="*/ 3 h 3"/>
                <a:gd name="T4" fmla="*/ 2 w 3"/>
                <a:gd name="T5" fmla="*/ 2 h 3"/>
                <a:gd name="T6" fmla="*/ 2 w 3"/>
                <a:gd name="T7" fmla="*/ 0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2" y="2"/>
                  </a:cubicBezTo>
                  <a:cubicBezTo>
                    <a:pt x="3" y="1"/>
                    <a:pt x="2" y="0"/>
                    <a:pt x="2" y="0"/>
                  </a:cubicBezTo>
                  <a:cubicBezTo>
                    <a:pt x="1" y="0"/>
                    <a:pt x="0" y="1"/>
                    <a:pt x="0"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5" name="Freeform 2863"/>
            <p:cNvSpPr/>
            <p:nvPr/>
          </p:nvSpPr>
          <p:spPr bwMode="auto">
            <a:xfrm>
              <a:off x="785813" y="61912"/>
              <a:ext cx="14288" cy="15875"/>
            </a:xfrm>
            <a:custGeom>
              <a:avLst/>
              <a:gdLst>
                <a:gd name="T0" fmla="*/ 1 w 4"/>
                <a:gd name="T1" fmla="*/ 2 h 4"/>
                <a:gd name="T2" fmla="*/ 2 w 4"/>
                <a:gd name="T3" fmla="*/ 4 h 4"/>
                <a:gd name="T4" fmla="*/ 4 w 4"/>
                <a:gd name="T5" fmla="*/ 2 h 4"/>
                <a:gd name="T6" fmla="*/ 2 w 4"/>
                <a:gd name="T7" fmla="*/ 0 h 4"/>
                <a:gd name="T8" fmla="*/ 1 w 4"/>
                <a:gd name="T9" fmla="*/ 2 h 4"/>
              </a:gdLst>
              <a:ahLst/>
              <a:cxnLst>
                <a:cxn ang="0">
                  <a:pos x="T0" y="T1"/>
                </a:cxn>
                <a:cxn ang="0">
                  <a:pos x="T2" y="T3"/>
                </a:cxn>
                <a:cxn ang="0">
                  <a:pos x="T4" y="T5"/>
                </a:cxn>
                <a:cxn ang="0">
                  <a:pos x="T6" y="T7"/>
                </a:cxn>
                <a:cxn ang="0">
                  <a:pos x="T8" y="T9"/>
                </a:cxn>
              </a:cxnLst>
              <a:rect l="0" t="0" r="r" b="b"/>
              <a:pathLst>
                <a:path w="4" h="4">
                  <a:moveTo>
                    <a:pt x="1" y="2"/>
                  </a:moveTo>
                  <a:cubicBezTo>
                    <a:pt x="0" y="3"/>
                    <a:pt x="1" y="4"/>
                    <a:pt x="2" y="4"/>
                  </a:cubicBezTo>
                  <a:cubicBezTo>
                    <a:pt x="3" y="4"/>
                    <a:pt x="4" y="3"/>
                    <a:pt x="4" y="2"/>
                  </a:cubicBezTo>
                  <a:cubicBezTo>
                    <a:pt x="4" y="1"/>
                    <a:pt x="3" y="0"/>
                    <a:pt x="2" y="0"/>
                  </a:cubicBezTo>
                  <a:cubicBezTo>
                    <a:pt x="2" y="0"/>
                    <a:pt x="1" y="1"/>
                    <a:pt x="1"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6" name="Freeform 2864"/>
            <p:cNvSpPr/>
            <p:nvPr/>
          </p:nvSpPr>
          <p:spPr bwMode="auto">
            <a:xfrm>
              <a:off x="909638" y="17462"/>
              <a:ext cx="14288" cy="19050"/>
            </a:xfrm>
            <a:custGeom>
              <a:avLst/>
              <a:gdLst>
                <a:gd name="T0" fmla="*/ 0 w 4"/>
                <a:gd name="T1" fmla="*/ 2 h 5"/>
                <a:gd name="T2" fmla="*/ 2 w 4"/>
                <a:gd name="T3" fmla="*/ 4 h 5"/>
                <a:gd name="T4" fmla="*/ 4 w 4"/>
                <a:gd name="T5" fmla="*/ 3 h 5"/>
                <a:gd name="T6" fmla="*/ 2 w 4"/>
                <a:gd name="T7" fmla="*/ 0 h 5"/>
                <a:gd name="T8" fmla="*/ 0 w 4"/>
                <a:gd name="T9" fmla="*/ 2 h 5"/>
              </a:gdLst>
              <a:ahLst/>
              <a:cxnLst>
                <a:cxn ang="0">
                  <a:pos x="T0" y="T1"/>
                </a:cxn>
                <a:cxn ang="0">
                  <a:pos x="T2" y="T3"/>
                </a:cxn>
                <a:cxn ang="0">
                  <a:pos x="T4" y="T5"/>
                </a:cxn>
                <a:cxn ang="0">
                  <a:pos x="T6" y="T7"/>
                </a:cxn>
                <a:cxn ang="0">
                  <a:pos x="T8" y="T9"/>
                </a:cxn>
              </a:cxnLst>
              <a:rect l="0" t="0" r="r" b="b"/>
              <a:pathLst>
                <a:path w="4" h="5">
                  <a:moveTo>
                    <a:pt x="0" y="2"/>
                  </a:moveTo>
                  <a:cubicBezTo>
                    <a:pt x="0" y="3"/>
                    <a:pt x="1" y="4"/>
                    <a:pt x="2" y="4"/>
                  </a:cubicBezTo>
                  <a:cubicBezTo>
                    <a:pt x="3" y="5"/>
                    <a:pt x="4" y="4"/>
                    <a:pt x="4" y="3"/>
                  </a:cubicBezTo>
                  <a:cubicBezTo>
                    <a:pt x="4" y="1"/>
                    <a:pt x="4" y="0"/>
                    <a:pt x="2" y="0"/>
                  </a:cubicBezTo>
                  <a:cubicBezTo>
                    <a:pt x="1" y="0"/>
                    <a:pt x="0" y="1"/>
                    <a:pt x="0"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7" name="Freeform 2865"/>
            <p:cNvSpPr/>
            <p:nvPr/>
          </p:nvSpPr>
          <p:spPr bwMode="auto">
            <a:xfrm>
              <a:off x="1633538" y="-290513"/>
              <a:ext cx="14288" cy="19050"/>
            </a:xfrm>
            <a:custGeom>
              <a:avLst/>
              <a:gdLst>
                <a:gd name="T0" fmla="*/ 0 w 4"/>
                <a:gd name="T1" fmla="*/ 2 h 5"/>
                <a:gd name="T2" fmla="*/ 2 w 4"/>
                <a:gd name="T3" fmla="*/ 5 h 5"/>
                <a:gd name="T4" fmla="*/ 4 w 4"/>
                <a:gd name="T5" fmla="*/ 3 h 5"/>
                <a:gd name="T6" fmla="*/ 3 w 4"/>
                <a:gd name="T7" fmla="*/ 1 h 5"/>
                <a:gd name="T8" fmla="*/ 0 w 4"/>
                <a:gd name="T9" fmla="*/ 2 h 5"/>
              </a:gdLst>
              <a:ahLst/>
              <a:cxnLst>
                <a:cxn ang="0">
                  <a:pos x="T0" y="T1"/>
                </a:cxn>
                <a:cxn ang="0">
                  <a:pos x="T2" y="T3"/>
                </a:cxn>
                <a:cxn ang="0">
                  <a:pos x="T4" y="T5"/>
                </a:cxn>
                <a:cxn ang="0">
                  <a:pos x="T6" y="T7"/>
                </a:cxn>
                <a:cxn ang="0">
                  <a:pos x="T8" y="T9"/>
                </a:cxn>
              </a:cxnLst>
              <a:rect l="0" t="0" r="r" b="b"/>
              <a:pathLst>
                <a:path w="4" h="5">
                  <a:moveTo>
                    <a:pt x="0" y="2"/>
                  </a:moveTo>
                  <a:cubicBezTo>
                    <a:pt x="0" y="4"/>
                    <a:pt x="1" y="5"/>
                    <a:pt x="2" y="5"/>
                  </a:cubicBezTo>
                  <a:cubicBezTo>
                    <a:pt x="3" y="5"/>
                    <a:pt x="4" y="4"/>
                    <a:pt x="4" y="3"/>
                  </a:cubicBezTo>
                  <a:cubicBezTo>
                    <a:pt x="4" y="2"/>
                    <a:pt x="4" y="1"/>
                    <a:pt x="3" y="1"/>
                  </a:cubicBezTo>
                  <a:cubicBezTo>
                    <a:pt x="2" y="0"/>
                    <a:pt x="0" y="1"/>
                    <a:pt x="0"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8" name="Freeform 2866"/>
            <p:cNvSpPr/>
            <p:nvPr/>
          </p:nvSpPr>
          <p:spPr bwMode="auto">
            <a:xfrm>
              <a:off x="1779588" y="-38100"/>
              <a:ext cx="15875" cy="17463"/>
            </a:xfrm>
            <a:custGeom>
              <a:avLst/>
              <a:gdLst>
                <a:gd name="T0" fmla="*/ 0 w 4"/>
                <a:gd name="T1" fmla="*/ 2 h 5"/>
                <a:gd name="T2" fmla="*/ 2 w 4"/>
                <a:gd name="T3" fmla="*/ 4 h 5"/>
                <a:gd name="T4" fmla="*/ 4 w 4"/>
                <a:gd name="T5" fmla="*/ 3 h 5"/>
                <a:gd name="T6" fmla="*/ 2 w 4"/>
                <a:gd name="T7" fmla="*/ 0 h 5"/>
                <a:gd name="T8" fmla="*/ 0 w 4"/>
                <a:gd name="T9" fmla="*/ 2 h 5"/>
              </a:gdLst>
              <a:ahLst/>
              <a:cxnLst>
                <a:cxn ang="0">
                  <a:pos x="T0" y="T1"/>
                </a:cxn>
                <a:cxn ang="0">
                  <a:pos x="T2" y="T3"/>
                </a:cxn>
                <a:cxn ang="0">
                  <a:pos x="T4" y="T5"/>
                </a:cxn>
                <a:cxn ang="0">
                  <a:pos x="T6" y="T7"/>
                </a:cxn>
                <a:cxn ang="0">
                  <a:pos x="T8" y="T9"/>
                </a:cxn>
              </a:cxnLst>
              <a:rect l="0" t="0" r="r" b="b"/>
              <a:pathLst>
                <a:path w="4" h="5">
                  <a:moveTo>
                    <a:pt x="0" y="2"/>
                  </a:moveTo>
                  <a:cubicBezTo>
                    <a:pt x="0" y="3"/>
                    <a:pt x="0" y="4"/>
                    <a:pt x="2" y="4"/>
                  </a:cubicBezTo>
                  <a:cubicBezTo>
                    <a:pt x="3" y="5"/>
                    <a:pt x="4" y="4"/>
                    <a:pt x="4" y="3"/>
                  </a:cubicBezTo>
                  <a:cubicBezTo>
                    <a:pt x="4" y="1"/>
                    <a:pt x="3" y="0"/>
                    <a:pt x="2" y="0"/>
                  </a:cubicBezTo>
                  <a:cubicBezTo>
                    <a:pt x="1" y="0"/>
                    <a:pt x="0" y="1"/>
                    <a:pt x="0"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9" name="Freeform 2867"/>
            <p:cNvSpPr/>
            <p:nvPr/>
          </p:nvSpPr>
          <p:spPr bwMode="auto">
            <a:xfrm>
              <a:off x="1096963" y="141287"/>
              <a:ext cx="26988" cy="26988"/>
            </a:xfrm>
            <a:custGeom>
              <a:avLst/>
              <a:gdLst>
                <a:gd name="T0" fmla="*/ 2 w 7"/>
                <a:gd name="T1" fmla="*/ 1 h 7"/>
                <a:gd name="T2" fmla="*/ 1 w 7"/>
                <a:gd name="T3" fmla="*/ 5 h 7"/>
                <a:gd name="T4" fmla="*/ 5 w 7"/>
                <a:gd name="T5" fmla="*/ 6 h 7"/>
                <a:gd name="T6" fmla="*/ 6 w 7"/>
                <a:gd name="T7" fmla="*/ 2 h 7"/>
                <a:gd name="T8" fmla="*/ 2 w 7"/>
                <a:gd name="T9" fmla="*/ 1 h 7"/>
              </a:gdLst>
              <a:ahLst/>
              <a:cxnLst>
                <a:cxn ang="0">
                  <a:pos x="T0" y="T1"/>
                </a:cxn>
                <a:cxn ang="0">
                  <a:pos x="T2" y="T3"/>
                </a:cxn>
                <a:cxn ang="0">
                  <a:pos x="T4" y="T5"/>
                </a:cxn>
                <a:cxn ang="0">
                  <a:pos x="T6" y="T7"/>
                </a:cxn>
                <a:cxn ang="0">
                  <a:pos x="T8" y="T9"/>
                </a:cxn>
              </a:cxnLst>
              <a:rect l="0" t="0" r="r" b="b"/>
              <a:pathLst>
                <a:path w="7" h="7">
                  <a:moveTo>
                    <a:pt x="2" y="1"/>
                  </a:moveTo>
                  <a:cubicBezTo>
                    <a:pt x="1" y="2"/>
                    <a:pt x="0" y="4"/>
                    <a:pt x="1" y="5"/>
                  </a:cubicBezTo>
                  <a:cubicBezTo>
                    <a:pt x="2" y="7"/>
                    <a:pt x="4" y="7"/>
                    <a:pt x="5" y="6"/>
                  </a:cubicBezTo>
                  <a:cubicBezTo>
                    <a:pt x="7" y="5"/>
                    <a:pt x="7" y="3"/>
                    <a:pt x="6" y="2"/>
                  </a:cubicBezTo>
                  <a:cubicBezTo>
                    <a:pt x="5" y="0"/>
                    <a:pt x="4" y="0"/>
                    <a:pt x="2"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0" name="Freeform 2868"/>
            <p:cNvSpPr/>
            <p:nvPr/>
          </p:nvSpPr>
          <p:spPr bwMode="auto">
            <a:xfrm>
              <a:off x="1685925" y="141287"/>
              <a:ext cx="19050" cy="19050"/>
            </a:xfrm>
            <a:custGeom>
              <a:avLst/>
              <a:gdLst>
                <a:gd name="T0" fmla="*/ 2 w 5"/>
                <a:gd name="T1" fmla="*/ 0 h 5"/>
                <a:gd name="T2" fmla="*/ 1 w 5"/>
                <a:gd name="T3" fmla="*/ 3 h 5"/>
                <a:gd name="T4" fmla="*/ 4 w 5"/>
                <a:gd name="T5" fmla="*/ 4 h 5"/>
                <a:gd name="T6" fmla="*/ 4 w 5"/>
                <a:gd name="T7" fmla="*/ 1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1" y="1"/>
                    <a:pt x="0" y="2"/>
                    <a:pt x="1" y="3"/>
                  </a:cubicBezTo>
                  <a:cubicBezTo>
                    <a:pt x="1" y="4"/>
                    <a:pt x="3" y="5"/>
                    <a:pt x="4" y="4"/>
                  </a:cubicBezTo>
                  <a:cubicBezTo>
                    <a:pt x="5" y="3"/>
                    <a:pt x="5" y="2"/>
                    <a:pt x="4" y="1"/>
                  </a:cubicBezTo>
                  <a:cubicBezTo>
                    <a:pt x="4" y="0"/>
                    <a:pt x="3" y="0"/>
                    <a:pt x="2"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1" name="Freeform 2869"/>
            <p:cNvSpPr/>
            <p:nvPr/>
          </p:nvSpPr>
          <p:spPr bwMode="auto">
            <a:xfrm>
              <a:off x="1757363" y="55562"/>
              <a:ext cx="15875" cy="14288"/>
            </a:xfrm>
            <a:custGeom>
              <a:avLst/>
              <a:gdLst>
                <a:gd name="T0" fmla="*/ 1 w 4"/>
                <a:gd name="T1" fmla="*/ 0 h 4"/>
                <a:gd name="T2" fmla="*/ 1 w 4"/>
                <a:gd name="T3" fmla="*/ 2 h 4"/>
                <a:gd name="T4" fmla="*/ 3 w 4"/>
                <a:gd name="T5" fmla="*/ 3 h 4"/>
                <a:gd name="T6" fmla="*/ 3 w 4"/>
                <a:gd name="T7" fmla="*/ 1 h 4"/>
                <a:gd name="T8" fmla="*/ 1 w 4"/>
                <a:gd name="T9" fmla="*/ 0 h 4"/>
              </a:gdLst>
              <a:ahLst/>
              <a:cxnLst>
                <a:cxn ang="0">
                  <a:pos x="T0" y="T1"/>
                </a:cxn>
                <a:cxn ang="0">
                  <a:pos x="T2" y="T3"/>
                </a:cxn>
                <a:cxn ang="0">
                  <a:pos x="T4" y="T5"/>
                </a:cxn>
                <a:cxn ang="0">
                  <a:pos x="T6" y="T7"/>
                </a:cxn>
                <a:cxn ang="0">
                  <a:pos x="T8" y="T9"/>
                </a:cxn>
              </a:cxnLst>
              <a:rect l="0" t="0" r="r" b="b"/>
              <a:pathLst>
                <a:path w="4" h="4">
                  <a:moveTo>
                    <a:pt x="1" y="0"/>
                  </a:moveTo>
                  <a:cubicBezTo>
                    <a:pt x="1" y="1"/>
                    <a:pt x="0" y="2"/>
                    <a:pt x="1" y="2"/>
                  </a:cubicBezTo>
                  <a:cubicBezTo>
                    <a:pt x="1" y="3"/>
                    <a:pt x="2" y="4"/>
                    <a:pt x="3" y="3"/>
                  </a:cubicBezTo>
                  <a:cubicBezTo>
                    <a:pt x="4" y="3"/>
                    <a:pt x="4" y="2"/>
                    <a:pt x="3" y="1"/>
                  </a:cubicBezTo>
                  <a:cubicBezTo>
                    <a:pt x="3" y="0"/>
                    <a:pt x="2"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2" name="Freeform 2870"/>
            <p:cNvSpPr/>
            <p:nvPr/>
          </p:nvSpPr>
          <p:spPr bwMode="auto">
            <a:xfrm>
              <a:off x="1787525" y="92075"/>
              <a:ext cx="14288" cy="19050"/>
            </a:xfrm>
            <a:custGeom>
              <a:avLst/>
              <a:gdLst>
                <a:gd name="T0" fmla="*/ 1 w 4"/>
                <a:gd name="T1" fmla="*/ 1 h 5"/>
                <a:gd name="T2" fmla="*/ 0 w 4"/>
                <a:gd name="T3" fmla="*/ 4 h 5"/>
                <a:gd name="T4" fmla="*/ 3 w 4"/>
                <a:gd name="T5" fmla="*/ 4 h 5"/>
                <a:gd name="T6" fmla="*/ 4 w 4"/>
                <a:gd name="T7" fmla="*/ 2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3"/>
                    <a:pt x="0" y="4"/>
                  </a:cubicBezTo>
                  <a:cubicBezTo>
                    <a:pt x="1" y="5"/>
                    <a:pt x="2" y="5"/>
                    <a:pt x="3" y="4"/>
                  </a:cubicBezTo>
                  <a:cubicBezTo>
                    <a:pt x="4" y="4"/>
                    <a:pt x="4" y="3"/>
                    <a:pt x="4" y="2"/>
                  </a:cubicBezTo>
                  <a:cubicBezTo>
                    <a:pt x="3" y="0"/>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3" name="Freeform 2871"/>
            <p:cNvSpPr/>
            <p:nvPr/>
          </p:nvSpPr>
          <p:spPr bwMode="auto">
            <a:xfrm>
              <a:off x="1828800" y="-169863"/>
              <a:ext cx="14288" cy="19050"/>
            </a:xfrm>
            <a:custGeom>
              <a:avLst/>
              <a:gdLst>
                <a:gd name="T0" fmla="*/ 1 w 4"/>
                <a:gd name="T1" fmla="*/ 0 h 5"/>
                <a:gd name="T2" fmla="*/ 0 w 4"/>
                <a:gd name="T3" fmla="*/ 3 h 5"/>
                <a:gd name="T4" fmla="*/ 3 w 4"/>
                <a:gd name="T5" fmla="*/ 4 h 5"/>
                <a:gd name="T6" fmla="*/ 4 w 4"/>
                <a:gd name="T7" fmla="*/ 1 h 5"/>
                <a:gd name="T8" fmla="*/ 1 w 4"/>
                <a:gd name="T9" fmla="*/ 0 h 5"/>
              </a:gdLst>
              <a:ahLst/>
              <a:cxnLst>
                <a:cxn ang="0">
                  <a:pos x="T0" y="T1"/>
                </a:cxn>
                <a:cxn ang="0">
                  <a:pos x="T2" y="T3"/>
                </a:cxn>
                <a:cxn ang="0">
                  <a:pos x="T4" y="T5"/>
                </a:cxn>
                <a:cxn ang="0">
                  <a:pos x="T6" y="T7"/>
                </a:cxn>
                <a:cxn ang="0">
                  <a:pos x="T8" y="T9"/>
                </a:cxn>
              </a:cxnLst>
              <a:rect l="0" t="0" r="r" b="b"/>
              <a:pathLst>
                <a:path w="4" h="5">
                  <a:moveTo>
                    <a:pt x="1" y="0"/>
                  </a:moveTo>
                  <a:cubicBezTo>
                    <a:pt x="0" y="1"/>
                    <a:pt x="0" y="2"/>
                    <a:pt x="0" y="3"/>
                  </a:cubicBezTo>
                  <a:cubicBezTo>
                    <a:pt x="1" y="4"/>
                    <a:pt x="2" y="5"/>
                    <a:pt x="3" y="4"/>
                  </a:cubicBezTo>
                  <a:cubicBezTo>
                    <a:pt x="4" y="4"/>
                    <a:pt x="4" y="2"/>
                    <a:pt x="4" y="1"/>
                  </a:cubicBezTo>
                  <a:cubicBezTo>
                    <a:pt x="3" y="0"/>
                    <a:pt x="2"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4" name="Freeform 2872"/>
            <p:cNvSpPr/>
            <p:nvPr/>
          </p:nvSpPr>
          <p:spPr bwMode="auto">
            <a:xfrm>
              <a:off x="915988" y="-158750"/>
              <a:ext cx="23813" cy="22225"/>
            </a:xfrm>
            <a:custGeom>
              <a:avLst/>
              <a:gdLst>
                <a:gd name="T0" fmla="*/ 2 w 6"/>
                <a:gd name="T1" fmla="*/ 1 h 6"/>
                <a:gd name="T2" fmla="*/ 1 w 6"/>
                <a:gd name="T3" fmla="*/ 4 h 6"/>
                <a:gd name="T4" fmla="*/ 4 w 6"/>
                <a:gd name="T5" fmla="*/ 5 h 6"/>
                <a:gd name="T6" fmla="*/ 5 w 6"/>
                <a:gd name="T7" fmla="*/ 2 h 6"/>
                <a:gd name="T8" fmla="*/ 2 w 6"/>
                <a:gd name="T9" fmla="*/ 1 h 6"/>
              </a:gdLst>
              <a:ahLst/>
              <a:cxnLst>
                <a:cxn ang="0">
                  <a:pos x="T0" y="T1"/>
                </a:cxn>
                <a:cxn ang="0">
                  <a:pos x="T2" y="T3"/>
                </a:cxn>
                <a:cxn ang="0">
                  <a:pos x="T4" y="T5"/>
                </a:cxn>
                <a:cxn ang="0">
                  <a:pos x="T6" y="T7"/>
                </a:cxn>
                <a:cxn ang="0">
                  <a:pos x="T8" y="T9"/>
                </a:cxn>
              </a:cxnLst>
              <a:rect l="0" t="0" r="r" b="b"/>
              <a:pathLst>
                <a:path w="6" h="6">
                  <a:moveTo>
                    <a:pt x="2" y="1"/>
                  </a:moveTo>
                  <a:cubicBezTo>
                    <a:pt x="1" y="1"/>
                    <a:pt x="0" y="3"/>
                    <a:pt x="1" y="4"/>
                  </a:cubicBezTo>
                  <a:cubicBezTo>
                    <a:pt x="1" y="5"/>
                    <a:pt x="3" y="6"/>
                    <a:pt x="4" y="5"/>
                  </a:cubicBezTo>
                  <a:cubicBezTo>
                    <a:pt x="5" y="4"/>
                    <a:pt x="6" y="3"/>
                    <a:pt x="5" y="2"/>
                  </a:cubicBezTo>
                  <a:cubicBezTo>
                    <a:pt x="4" y="0"/>
                    <a:pt x="3" y="0"/>
                    <a:pt x="2"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5" name="Freeform 2873"/>
            <p:cNvSpPr/>
            <p:nvPr/>
          </p:nvSpPr>
          <p:spPr bwMode="auto">
            <a:xfrm>
              <a:off x="1531938" y="130175"/>
              <a:ext cx="19050" cy="19050"/>
            </a:xfrm>
            <a:custGeom>
              <a:avLst/>
              <a:gdLst>
                <a:gd name="T0" fmla="*/ 1 w 5"/>
                <a:gd name="T1" fmla="*/ 1 h 5"/>
                <a:gd name="T2" fmla="*/ 1 w 5"/>
                <a:gd name="T3" fmla="*/ 4 h 5"/>
                <a:gd name="T4" fmla="*/ 3 w 5"/>
                <a:gd name="T5" fmla="*/ 5 h 5"/>
                <a:gd name="T6" fmla="*/ 4 w 5"/>
                <a:gd name="T7" fmla="*/ 2 h 5"/>
                <a:gd name="T8" fmla="*/ 1 w 5"/>
                <a:gd name="T9" fmla="*/ 1 h 5"/>
              </a:gdLst>
              <a:ahLst/>
              <a:cxnLst>
                <a:cxn ang="0">
                  <a:pos x="T0" y="T1"/>
                </a:cxn>
                <a:cxn ang="0">
                  <a:pos x="T2" y="T3"/>
                </a:cxn>
                <a:cxn ang="0">
                  <a:pos x="T4" y="T5"/>
                </a:cxn>
                <a:cxn ang="0">
                  <a:pos x="T6" y="T7"/>
                </a:cxn>
                <a:cxn ang="0">
                  <a:pos x="T8" y="T9"/>
                </a:cxn>
              </a:cxnLst>
              <a:rect l="0" t="0" r="r" b="b"/>
              <a:pathLst>
                <a:path w="5" h="5">
                  <a:moveTo>
                    <a:pt x="1" y="1"/>
                  </a:moveTo>
                  <a:cubicBezTo>
                    <a:pt x="0" y="2"/>
                    <a:pt x="0" y="3"/>
                    <a:pt x="1" y="4"/>
                  </a:cubicBezTo>
                  <a:cubicBezTo>
                    <a:pt x="1" y="5"/>
                    <a:pt x="2" y="5"/>
                    <a:pt x="3" y="5"/>
                  </a:cubicBezTo>
                  <a:cubicBezTo>
                    <a:pt x="4" y="4"/>
                    <a:pt x="5" y="3"/>
                    <a:pt x="4" y="2"/>
                  </a:cubicBezTo>
                  <a:cubicBezTo>
                    <a:pt x="4" y="1"/>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6" name="Freeform 2874"/>
            <p:cNvSpPr/>
            <p:nvPr/>
          </p:nvSpPr>
          <p:spPr bwMode="auto">
            <a:xfrm>
              <a:off x="1754188" y="160337"/>
              <a:ext cx="14288" cy="14288"/>
            </a:xfrm>
            <a:custGeom>
              <a:avLst/>
              <a:gdLst>
                <a:gd name="T0" fmla="*/ 2 w 4"/>
                <a:gd name="T1" fmla="*/ 1 h 4"/>
                <a:gd name="T2" fmla="*/ 1 w 4"/>
                <a:gd name="T3" fmla="*/ 3 h 4"/>
                <a:gd name="T4" fmla="*/ 3 w 4"/>
                <a:gd name="T5" fmla="*/ 4 h 4"/>
                <a:gd name="T6" fmla="*/ 4 w 4"/>
                <a:gd name="T7" fmla="*/ 1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1"/>
                    <a:pt x="0" y="2"/>
                    <a:pt x="1" y="3"/>
                  </a:cubicBezTo>
                  <a:cubicBezTo>
                    <a:pt x="1" y="4"/>
                    <a:pt x="2" y="4"/>
                    <a:pt x="3" y="4"/>
                  </a:cubicBezTo>
                  <a:cubicBezTo>
                    <a:pt x="4" y="3"/>
                    <a:pt x="4" y="2"/>
                    <a:pt x="4" y="1"/>
                  </a:cubicBezTo>
                  <a:cubicBezTo>
                    <a:pt x="3" y="1"/>
                    <a:pt x="2" y="0"/>
                    <a:pt x="2"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7" name="Freeform 2875"/>
            <p:cNvSpPr/>
            <p:nvPr/>
          </p:nvSpPr>
          <p:spPr bwMode="auto">
            <a:xfrm>
              <a:off x="1636713" y="-23813"/>
              <a:ext cx="19050" cy="19050"/>
            </a:xfrm>
            <a:custGeom>
              <a:avLst/>
              <a:gdLst>
                <a:gd name="T0" fmla="*/ 1 w 5"/>
                <a:gd name="T1" fmla="*/ 0 h 5"/>
                <a:gd name="T2" fmla="*/ 0 w 5"/>
                <a:gd name="T3" fmla="*/ 3 h 5"/>
                <a:gd name="T4" fmla="*/ 3 w 5"/>
                <a:gd name="T5" fmla="*/ 4 h 5"/>
                <a:gd name="T6" fmla="*/ 4 w 5"/>
                <a:gd name="T7" fmla="*/ 1 h 5"/>
                <a:gd name="T8" fmla="*/ 1 w 5"/>
                <a:gd name="T9" fmla="*/ 0 h 5"/>
              </a:gdLst>
              <a:ahLst/>
              <a:cxnLst>
                <a:cxn ang="0">
                  <a:pos x="T0" y="T1"/>
                </a:cxn>
                <a:cxn ang="0">
                  <a:pos x="T2" y="T3"/>
                </a:cxn>
                <a:cxn ang="0">
                  <a:pos x="T4" y="T5"/>
                </a:cxn>
                <a:cxn ang="0">
                  <a:pos x="T6" y="T7"/>
                </a:cxn>
                <a:cxn ang="0">
                  <a:pos x="T8" y="T9"/>
                </a:cxn>
              </a:cxnLst>
              <a:rect l="0" t="0" r="r" b="b"/>
              <a:pathLst>
                <a:path w="5" h="5">
                  <a:moveTo>
                    <a:pt x="1" y="0"/>
                  </a:moveTo>
                  <a:cubicBezTo>
                    <a:pt x="0" y="1"/>
                    <a:pt x="0" y="2"/>
                    <a:pt x="0" y="3"/>
                  </a:cubicBezTo>
                  <a:cubicBezTo>
                    <a:pt x="1" y="4"/>
                    <a:pt x="2" y="5"/>
                    <a:pt x="3" y="4"/>
                  </a:cubicBezTo>
                  <a:cubicBezTo>
                    <a:pt x="4" y="4"/>
                    <a:pt x="5" y="2"/>
                    <a:pt x="4" y="1"/>
                  </a:cubicBezTo>
                  <a:cubicBezTo>
                    <a:pt x="4" y="0"/>
                    <a:pt x="2"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8" name="Freeform 2876"/>
            <p:cNvSpPr/>
            <p:nvPr/>
          </p:nvSpPr>
          <p:spPr bwMode="auto">
            <a:xfrm>
              <a:off x="747713" y="-136525"/>
              <a:ext cx="22225" cy="22225"/>
            </a:xfrm>
            <a:custGeom>
              <a:avLst/>
              <a:gdLst>
                <a:gd name="T0" fmla="*/ 1 w 6"/>
                <a:gd name="T1" fmla="*/ 4 h 6"/>
                <a:gd name="T2" fmla="*/ 4 w 6"/>
                <a:gd name="T3" fmla="*/ 5 h 6"/>
                <a:gd name="T4" fmla="*/ 5 w 6"/>
                <a:gd name="T5" fmla="*/ 1 h 6"/>
                <a:gd name="T6" fmla="*/ 2 w 6"/>
                <a:gd name="T7" fmla="*/ 1 h 6"/>
                <a:gd name="T8" fmla="*/ 1 w 6"/>
                <a:gd name="T9" fmla="*/ 4 h 6"/>
              </a:gdLst>
              <a:ahLst/>
              <a:cxnLst>
                <a:cxn ang="0">
                  <a:pos x="T0" y="T1"/>
                </a:cxn>
                <a:cxn ang="0">
                  <a:pos x="T2" y="T3"/>
                </a:cxn>
                <a:cxn ang="0">
                  <a:pos x="T4" y="T5"/>
                </a:cxn>
                <a:cxn ang="0">
                  <a:pos x="T6" y="T7"/>
                </a:cxn>
                <a:cxn ang="0">
                  <a:pos x="T8" y="T9"/>
                </a:cxn>
              </a:cxnLst>
              <a:rect l="0" t="0" r="r" b="b"/>
              <a:pathLst>
                <a:path w="6" h="6">
                  <a:moveTo>
                    <a:pt x="1" y="4"/>
                  </a:moveTo>
                  <a:cubicBezTo>
                    <a:pt x="2" y="6"/>
                    <a:pt x="3" y="6"/>
                    <a:pt x="4" y="5"/>
                  </a:cubicBezTo>
                  <a:cubicBezTo>
                    <a:pt x="6" y="4"/>
                    <a:pt x="6" y="2"/>
                    <a:pt x="5" y="1"/>
                  </a:cubicBezTo>
                  <a:cubicBezTo>
                    <a:pt x="4" y="0"/>
                    <a:pt x="3" y="0"/>
                    <a:pt x="2" y="1"/>
                  </a:cubicBezTo>
                  <a:cubicBezTo>
                    <a:pt x="1" y="1"/>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9" name="Freeform 2877"/>
            <p:cNvSpPr/>
            <p:nvPr/>
          </p:nvSpPr>
          <p:spPr bwMode="auto">
            <a:xfrm>
              <a:off x="819150" y="-73025"/>
              <a:ext cx="26988" cy="26988"/>
            </a:xfrm>
            <a:custGeom>
              <a:avLst/>
              <a:gdLst>
                <a:gd name="T0" fmla="*/ 1 w 7"/>
                <a:gd name="T1" fmla="*/ 6 h 7"/>
                <a:gd name="T2" fmla="*/ 6 w 7"/>
                <a:gd name="T3" fmla="*/ 6 h 7"/>
                <a:gd name="T4" fmla="*/ 6 w 7"/>
                <a:gd name="T5" fmla="*/ 1 h 7"/>
                <a:gd name="T6" fmla="*/ 1 w 7"/>
                <a:gd name="T7" fmla="*/ 1 h 7"/>
                <a:gd name="T8" fmla="*/ 1 w 7"/>
                <a:gd name="T9" fmla="*/ 6 h 7"/>
              </a:gdLst>
              <a:ahLst/>
              <a:cxnLst>
                <a:cxn ang="0">
                  <a:pos x="T0" y="T1"/>
                </a:cxn>
                <a:cxn ang="0">
                  <a:pos x="T2" y="T3"/>
                </a:cxn>
                <a:cxn ang="0">
                  <a:pos x="T4" y="T5"/>
                </a:cxn>
                <a:cxn ang="0">
                  <a:pos x="T6" y="T7"/>
                </a:cxn>
                <a:cxn ang="0">
                  <a:pos x="T8" y="T9"/>
                </a:cxn>
              </a:cxnLst>
              <a:rect l="0" t="0" r="r" b="b"/>
              <a:pathLst>
                <a:path w="7" h="7">
                  <a:moveTo>
                    <a:pt x="1" y="6"/>
                  </a:moveTo>
                  <a:cubicBezTo>
                    <a:pt x="3" y="7"/>
                    <a:pt x="4" y="7"/>
                    <a:pt x="6" y="6"/>
                  </a:cubicBezTo>
                  <a:cubicBezTo>
                    <a:pt x="7" y="4"/>
                    <a:pt x="7" y="2"/>
                    <a:pt x="6" y="1"/>
                  </a:cubicBezTo>
                  <a:cubicBezTo>
                    <a:pt x="4" y="0"/>
                    <a:pt x="2" y="0"/>
                    <a:pt x="1" y="1"/>
                  </a:cubicBezTo>
                  <a:cubicBezTo>
                    <a:pt x="0" y="2"/>
                    <a:pt x="0" y="5"/>
                    <a:pt x="1" y="6"/>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0" name="Freeform 2878"/>
            <p:cNvSpPr/>
            <p:nvPr/>
          </p:nvSpPr>
          <p:spPr bwMode="auto">
            <a:xfrm>
              <a:off x="654050" y="-46038"/>
              <a:ext cx="19050" cy="22225"/>
            </a:xfrm>
            <a:custGeom>
              <a:avLst/>
              <a:gdLst>
                <a:gd name="T0" fmla="*/ 1 w 5"/>
                <a:gd name="T1" fmla="*/ 5 h 6"/>
                <a:gd name="T2" fmla="*/ 4 w 5"/>
                <a:gd name="T3" fmla="*/ 5 h 6"/>
                <a:gd name="T4" fmla="*/ 4 w 5"/>
                <a:gd name="T5" fmla="*/ 1 h 6"/>
                <a:gd name="T6" fmla="*/ 1 w 5"/>
                <a:gd name="T7" fmla="*/ 2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cubicBezTo>
                    <a:pt x="2" y="6"/>
                    <a:pt x="4" y="6"/>
                    <a:pt x="4" y="5"/>
                  </a:cubicBezTo>
                  <a:cubicBezTo>
                    <a:pt x="5" y="3"/>
                    <a:pt x="5" y="2"/>
                    <a:pt x="4" y="1"/>
                  </a:cubicBezTo>
                  <a:cubicBezTo>
                    <a:pt x="3" y="0"/>
                    <a:pt x="1" y="1"/>
                    <a:pt x="1" y="2"/>
                  </a:cubicBezTo>
                  <a:cubicBezTo>
                    <a:pt x="0" y="3"/>
                    <a:pt x="0" y="5"/>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1" name="Freeform 2879"/>
            <p:cNvSpPr/>
            <p:nvPr/>
          </p:nvSpPr>
          <p:spPr bwMode="auto">
            <a:xfrm>
              <a:off x="1108075" y="25400"/>
              <a:ext cx="22225" cy="25400"/>
            </a:xfrm>
            <a:custGeom>
              <a:avLst/>
              <a:gdLst>
                <a:gd name="T0" fmla="*/ 1 w 6"/>
                <a:gd name="T1" fmla="*/ 6 h 7"/>
                <a:gd name="T2" fmla="*/ 5 w 6"/>
                <a:gd name="T3" fmla="*/ 5 h 7"/>
                <a:gd name="T4" fmla="*/ 4 w 6"/>
                <a:gd name="T5" fmla="*/ 1 h 7"/>
                <a:gd name="T6" fmla="*/ 1 w 6"/>
                <a:gd name="T7" fmla="*/ 2 h 7"/>
                <a:gd name="T8" fmla="*/ 1 w 6"/>
                <a:gd name="T9" fmla="*/ 6 h 7"/>
              </a:gdLst>
              <a:ahLst/>
              <a:cxnLst>
                <a:cxn ang="0">
                  <a:pos x="T0" y="T1"/>
                </a:cxn>
                <a:cxn ang="0">
                  <a:pos x="T2" y="T3"/>
                </a:cxn>
                <a:cxn ang="0">
                  <a:pos x="T4" y="T5"/>
                </a:cxn>
                <a:cxn ang="0">
                  <a:pos x="T6" y="T7"/>
                </a:cxn>
                <a:cxn ang="0">
                  <a:pos x="T8" y="T9"/>
                </a:cxn>
              </a:cxnLst>
              <a:rect l="0" t="0" r="r" b="b"/>
              <a:pathLst>
                <a:path w="6" h="7">
                  <a:moveTo>
                    <a:pt x="1" y="6"/>
                  </a:moveTo>
                  <a:cubicBezTo>
                    <a:pt x="3" y="7"/>
                    <a:pt x="4" y="7"/>
                    <a:pt x="5" y="5"/>
                  </a:cubicBezTo>
                  <a:cubicBezTo>
                    <a:pt x="6" y="4"/>
                    <a:pt x="6" y="2"/>
                    <a:pt x="4" y="1"/>
                  </a:cubicBezTo>
                  <a:cubicBezTo>
                    <a:pt x="3" y="0"/>
                    <a:pt x="2" y="1"/>
                    <a:pt x="1" y="2"/>
                  </a:cubicBezTo>
                  <a:cubicBezTo>
                    <a:pt x="0" y="3"/>
                    <a:pt x="0" y="5"/>
                    <a:pt x="1" y="6"/>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2" name="Freeform 2880"/>
            <p:cNvSpPr/>
            <p:nvPr/>
          </p:nvSpPr>
          <p:spPr bwMode="auto">
            <a:xfrm>
              <a:off x="1141413" y="-180975"/>
              <a:ext cx="23813" cy="22225"/>
            </a:xfrm>
            <a:custGeom>
              <a:avLst/>
              <a:gdLst>
                <a:gd name="T0" fmla="*/ 1 w 6"/>
                <a:gd name="T1" fmla="*/ 5 h 6"/>
                <a:gd name="T2" fmla="*/ 5 w 6"/>
                <a:gd name="T3" fmla="*/ 4 h 6"/>
                <a:gd name="T4" fmla="*/ 4 w 6"/>
                <a:gd name="T5" fmla="*/ 1 h 6"/>
                <a:gd name="T6" fmla="*/ 1 w 6"/>
                <a:gd name="T7" fmla="*/ 1 h 6"/>
                <a:gd name="T8" fmla="*/ 1 w 6"/>
                <a:gd name="T9" fmla="*/ 5 h 6"/>
              </a:gdLst>
              <a:ahLst/>
              <a:cxnLst>
                <a:cxn ang="0">
                  <a:pos x="T0" y="T1"/>
                </a:cxn>
                <a:cxn ang="0">
                  <a:pos x="T2" y="T3"/>
                </a:cxn>
                <a:cxn ang="0">
                  <a:pos x="T4" y="T5"/>
                </a:cxn>
                <a:cxn ang="0">
                  <a:pos x="T6" y="T7"/>
                </a:cxn>
                <a:cxn ang="0">
                  <a:pos x="T8" y="T9"/>
                </a:cxn>
              </a:cxnLst>
              <a:rect l="0" t="0" r="r" b="b"/>
              <a:pathLst>
                <a:path w="6" h="6">
                  <a:moveTo>
                    <a:pt x="1" y="5"/>
                  </a:moveTo>
                  <a:cubicBezTo>
                    <a:pt x="2" y="6"/>
                    <a:pt x="4" y="6"/>
                    <a:pt x="5" y="4"/>
                  </a:cubicBezTo>
                  <a:cubicBezTo>
                    <a:pt x="6" y="3"/>
                    <a:pt x="5" y="1"/>
                    <a:pt x="4" y="1"/>
                  </a:cubicBezTo>
                  <a:cubicBezTo>
                    <a:pt x="3" y="0"/>
                    <a:pt x="2" y="0"/>
                    <a:pt x="1" y="1"/>
                  </a:cubicBezTo>
                  <a:cubicBezTo>
                    <a:pt x="0" y="3"/>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3" name="Freeform 2881"/>
            <p:cNvSpPr/>
            <p:nvPr/>
          </p:nvSpPr>
          <p:spPr bwMode="auto">
            <a:xfrm>
              <a:off x="1033463" y="-196850"/>
              <a:ext cx="14288" cy="15875"/>
            </a:xfrm>
            <a:custGeom>
              <a:avLst/>
              <a:gdLst>
                <a:gd name="T0" fmla="*/ 1 w 4"/>
                <a:gd name="T1" fmla="*/ 3 h 4"/>
                <a:gd name="T2" fmla="*/ 3 w 4"/>
                <a:gd name="T3" fmla="*/ 3 h 4"/>
                <a:gd name="T4" fmla="*/ 3 w 4"/>
                <a:gd name="T5" fmla="*/ 0 h 4"/>
                <a:gd name="T6" fmla="*/ 1 w 4"/>
                <a:gd name="T7" fmla="*/ 1 h 4"/>
                <a:gd name="T8" fmla="*/ 1 w 4"/>
                <a:gd name="T9" fmla="*/ 3 h 4"/>
              </a:gdLst>
              <a:ahLst/>
              <a:cxnLst>
                <a:cxn ang="0">
                  <a:pos x="T0" y="T1"/>
                </a:cxn>
                <a:cxn ang="0">
                  <a:pos x="T2" y="T3"/>
                </a:cxn>
                <a:cxn ang="0">
                  <a:pos x="T4" y="T5"/>
                </a:cxn>
                <a:cxn ang="0">
                  <a:pos x="T6" y="T7"/>
                </a:cxn>
                <a:cxn ang="0">
                  <a:pos x="T8" y="T9"/>
                </a:cxn>
              </a:cxnLst>
              <a:rect l="0" t="0" r="r" b="b"/>
              <a:pathLst>
                <a:path w="4" h="4">
                  <a:moveTo>
                    <a:pt x="1" y="3"/>
                  </a:moveTo>
                  <a:cubicBezTo>
                    <a:pt x="2" y="4"/>
                    <a:pt x="3" y="3"/>
                    <a:pt x="3" y="3"/>
                  </a:cubicBezTo>
                  <a:cubicBezTo>
                    <a:pt x="4" y="2"/>
                    <a:pt x="4" y="1"/>
                    <a:pt x="3" y="0"/>
                  </a:cubicBezTo>
                  <a:cubicBezTo>
                    <a:pt x="2" y="0"/>
                    <a:pt x="1" y="0"/>
                    <a:pt x="1" y="1"/>
                  </a:cubicBezTo>
                  <a:cubicBezTo>
                    <a:pt x="0" y="2"/>
                    <a:pt x="0" y="3"/>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4" name="Freeform 2882"/>
            <p:cNvSpPr/>
            <p:nvPr/>
          </p:nvSpPr>
          <p:spPr bwMode="auto">
            <a:xfrm>
              <a:off x="1138238" y="-301625"/>
              <a:ext cx="19050" cy="22225"/>
            </a:xfrm>
            <a:custGeom>
              <a:avLst/>
              <a:gdLst>
                <a:gd name="T0" fmla="*/ 1 w 5"/>
                <a:gd name="T1" fmla="*/ 6 h 6"/>
                <a:gd name="T2" fmla="*/ 5 w 5"/>
                <a:gd name="T3" fmla="*/ 5 h 6"/>
                <a:gd name="T4" fmla="*/ 4 w 5"/>
                <a:gd name="T5" fmla="*/ 1 h 6"/>
                <a:gd name="T6" fmla="*/ 1 w 5"/>
                <a:gd name="T7" fmla="*/ 2 h 6"/>
                <a:gd name="T8" fmla="*/ 1 w 5"/>
                <a:gd name="T9" fmla="*/ 6 h 6"/>
              </a:gdLst>
              <a:ahLst/>
              <a:cxnLst>
                <a:cxn ang="0">
                  <a:pos x="T0" y="T1"/>
                </a:cxn>
                <a:cxn ang="0">
                  <a:pos x="T2" y="T3"/>
                </a:cxn>
                <a:cxn ang="0">
                  <a:pos x="T4" y="T5"/>
                </a:cxn>
                <a:cxn ang="0">
                  <a:pos x="T6" y="T7"/>
                </a:cxn>
                <a:cxn ang="0">
                  <a:pos x="T8" y="T9"/>
                </a:cxn>
              </a:cxnLst>
              <a:rect l="0" t="0" r="r" b="b"/>
              <a:pathLst>
                <a:path w="5" h="6">
                  <a:moveTo>
                    <a:pt x="1" y="6"/>
                  </a:moveTo>
                  <a:cubicBezTo>
                    <a:pt x="2" y="6"/>
                    <a:pt x="4" y="6"/>
                    <a:pt x="5" y="5"/>
                  </a:cubicBezTo>
                  <a:cubicBezTo>
                    <a:pt x="5" y="4"/>
                    <a:pt x="5" y="2"/>
                    <a:pt x="4" y="1"/>
                  </a:cubicBezTo>
                  <a:cubicBezTo>
                    <a:pt x="3" y="0"/>
                    <a:pt x="1" y="0"/>
                    <a:pt x="1" y="2"/>
                  </a:cubicBezTo>
                  <a:cubicBezTo>
                    <a:pt x="0" y="3"/>
                    <a:pt x="0" y="5"/>
                    <a:pt x="1" y="6"/>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5" name="Freeform 2883"/>
            <p:cNvSpPr/>
            <p:nvPr/>
          </p:nvSpPr>
          <p:spPr bwMode="auto">
            <a:xfrm>
              <a:off x="1262063" y="-255588"/>
              <a:ext cx="11113" cy="11113"/>
            </a:xfrm>
            <a:custGeom>
              <a:avLst/>
              <a:gdLst>
                <a:gd name="T0" fmla="*/ 0 w 3"/>
                <a:gd name="T1" fmla="*/ 3 h 3"/>
                <a:gd name="T2" fmla="*/ 2 w 3"/>
                <a:gd name="T3" fmla="*/ 3 h 3"/>
                <a:gd name="T4" fmla="*/ 3 w 3"/>
                <a:gd name="T5" fmla="*/ 1 h 3"/>
                <a:gd name="T6" fmla="*/ 1 w 3"/>
                <a:gd name="T7" fmla="*/ 0 h 3"/>
                <a:gd name="T8" fmla="*/ 0 w 3"/>
                <a:gd name="T9" fmla="*/ 3 h 3"/>
              </a:gdLst>
              <a:ahLst/>
              <a:cxnLst>
                <a:cxn ang="0">
                  <a:pos x="T0" y="T1"/>
                </a:cxn>
                <a:cxn ang="0">
                  <a:pos x="T2" y="T3"/>
                </a:cxn>
                <a:cxn ang="0">
                  <a:pos x="T4" y="T5"/>
                </a:cxn>
                <a:cxn ang="0">
                  <a:pos x="T6" y="T7"/>
                </a:cxn>
                <a:cxn ang="0">
                  <a:pos x="T8" y="T9"/>
                </a:cxn>
              </a:cxnLst>
              <a:rect l="0" t="0" r="r" b="b"/>
              <a:pathLst>
                <a:path w="3" h="3">
                  <a:moveTo>
                    <a:pt x="0" y="3"/>
                  </a:moveTo>
                  <a:cubicBezTo>
                    <a:pt x="1" y="3"/>
                    <a:pt x="2" y="3"/>
                    <a:pt x="2" y="3"/>
                  </a:cubicBezTo>
                  <a:cubicBezTo>
                    <a:pt x="3" y="2"/>
                    <a:pt x="3" y="1"/>
                    <a:pt x="3" y="1"/>
                  </a:cubicBezTo>
                  <a:cubicBezTo>
                    <a:pt x="2" y="0"/>
                    <a:pt x="1" y="0"/>
                    <a:pt x="1" y="0"/>
                  </a:cubicBezTo>
                  <a:cubicBezTo>
                    <a:pt x="0" y="1"/>
                    <a:pt x="0" y="2"/>
                    <a:pt x="0"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6" name="Freeform 2884"/>
            <p:cNvSpPr/>
            <p:nvPr/>
          </p:nvSpPr>
          <p:spPr bwMode="auto">
            <a:xfrm>
              <a:off x="1465263" y="-279400"/>
              <a:ext cx="11113" cy="11113"/>
            </a:xfrm>
            <a:custGeom>
              <a:avLst/>
              <a:gdLst>
                <a:gd name="T0" fmla="*/ 0 w 3"/>
                <a:gd name="T1" fmla="*/ 2 h 3"/>
                <a:gd name="T2" fmla="*/ 3 w 3"/>
                <a:gd name="T3" fmla="*/ 3 h 3"/>
                <a:gd name="T4" fmla="*/ 3 w 3"/>
                <a:gd name="T5" fmla="*/ 1 h 3"/>
                <a:gd name="T6" fmla="*/ 1 w 3"/>
                <a:gd name="T7" fmla="*/ 0 h 3"/>
                <a:gd name="T8" fmla="*/ 0 w 3"/>
                <a:gd name="T9" fmla="*/ 2 h 3"/>
              </a:gdLst>
              <a:ahLst/>
              <a:cxnLst>
                <a:cxn ang="0">
                  <a:pos x="T0" y="T1"/>
                </a:cxn>
                <a:cxn ang="0">
                  <a:pos x="T2" y="T3"/>
                </a:cxn>
                <a:cxn ang="0">
                  <a:pos x="T4" y="T5"/>
                </a:cxn>
                <a:cxn ang="0">
                  <a:pos x="T6" y="T7"/>
                </a:cxn>
                <a:cxn ang="0">
                  <a:pos x="T8" y="T9"/>
                </a:cxn>
              </a:cxnLst>
              <a:rect l="0" t="0" r="r" b="b"/>
              <a:pathLst>
                <a:path w="3" h="3">
                  <a:moveTo>
                    <a:pt x="0" y="2"/>
                  </a:moveTo>
                  <a:cubicBezTo>
                    <a:pt x="1" y="3"/>
                    <a:pt x="2" y="3"/>
                    <a:pt x="3" y="3"/>
                  </a:cubicBezTo>
                  <a:cubicBezTo>
                    <a:pt x="3" y="2"/>
                    <a:pt x="3" y="1"/>
                    <a:pt x="3" y="1"/>
                  </a:cubicBezTo>
                  <a:cubicBezTo>
                    <a:pt x="2" y="0"/>
                    <a:pt x="2" y="0"/>
                    <a:pt x="1" y="0"/>
                  </a:cubicBezTo>
                  <a:cubicBezTo>
                    <a:pt x="0" y="1"/>
                    <a:pt x="0" y="2"/>
                    <a:pt x="0"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7" name="Freeform 2885"/>
            <p:cNvSpPr/>
            <p:nvPr/>
          </p:nvSpPr>
          <p:spPr bwMode="auto">
            <a:xfrm>
              <a:off x="1446213" y="-342900"/>
              <a:ext cx="19050" cy="22225"/>
            </a:xfrm>
            <a:custGeom>
              <a:avLst/>
              <a:gdLst>
                <a:gd name="T0" fmla="*/ 0 w 5"/>
                <a:gd name="T1" fmla="*/ 5 h 6"/>
                <a:gd name="T2" fmla="*/ 4 w 5"/>
                <a:gd name="T3" fmla="*/ 5 h 6"/>
                <a:gd name="T4" fmla="*/ 5 w 5"/>
                <a:gd name="T5" fmla="*/ 1 h 6"/>
                <a:gd name="T6" fmla="*/ 1 w 5"/>
                <a:gd name="T7" fmla="*/ 1 h 6"/>
                <a:gd name="T8" fmla="*/ 0 w 5"/>
                <a:gd name="T9" fmla="*/ 5 h 6"/>
              </a:gdLst>
              <a:ahLst/>
              <a:cxnLst>
                <a:cxn ang="0">
                  <a:pos x="T0" y="T1"/>
                </a:cxn>
                <a:cxn ang="0">
                  <a:pos x="T2" y="T3"/>
                </a:cxn>
                <a:cxn ang="0">
                  <a:pos x="T4" y="T5"/>
                </a:cxn>
                <a:cxn ang="0">
                  <a:pos x="T6" y="T7"/>
                </a:cxn>
                <a:cxn ang="0">
                  <a:pos x="T8" y="T9"/>
                </a:cxn>
              </a:cxnLst>
              <a:rect l="0" t="0" r="r" b="b"/>
              <a:pathLst>
                <a:path w="5" h="6">
                  <a:moveTo>
                    <a:pt x="0" y="5"/>
                  </a:moveTo>
                  <a:cubicBezTo>
                    <a:pt x="1" y="6"/>
                    <a:pt x="3" y="6"/>
                    <a:pt x="4" y="5"/>
                  </a:cubicBezTo>
                  <a:cubicBezTo>
                    <a:pt x="5" y="4"/>
                    <a:pt x="5" y="3"/>
                    <a:pt x="5" y="1"/>
                  </a:cubicBezTo>
                  <a:cubicBezTo>
                    <a:pt x="4" y="0"/>
                    <a:pt x="2" y="0"/>
                    <a:pt x="1" y="1"/>
                  </a:cubicBezTo>
                  <a:cubicBezTo>
                    <a:pt x="0" y="2"/>
                    <a:pt x="0" y="3"/>
                    <a:pt x="0"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8" name="Freeform 2886"/>
            <p:cNvSpPr/>
            <p:nvPr/>
          </p:nvSpPr>
          <p:spPr bwMode="auto">
            <a:xfrm>
              <a:off x="1341438" y="-169863"/>
              <a:ext cx="14288" cy="19050"/>
            </a:xfrm>
            <a:custGeom>
              <a:avLst/>
              <a:gdLst>
                <a:gd name="T0" fmla="*/ 0 w 4"/>
                <a:gd name="T1" fmla="*/ 4 h 5"/>
                <a:gd name="T2" fmla="*/ 3 w 4"/>
                <a:gd name="T3" fmla="*/ 4 h 5"/>
                <a:gd name="T4" fmla="*/ 3 w 4"/>
                <a:gd name="T5" fmla="*/ 1 h 5"/>
                <a:gd name="T6" fmla="*/ 0 w 4"/>
                <a:gd name="T7" fmla="*/ 1 h 5"/>
                <a:gd name="T8" fmla="*/ 0 w 4"/>
                <a:gd name="T9" fmla="*/ 4 h 5"/>
              </a:gdLst>
              <a:ahLst/>
              <a:cxnLst>
                <a:cxn ang="0">
                  <a:pos x="T0" y="T1"/>
                </a:cxn>
                <a:cxn ang="0">
                  <a:pos x="T2" y="T3"/>
                </a:cxn>
                <a:cxn ang="0">
                  <a:pos x="T4" y="T5"/>
                </a:cxn>
                <a:cxn ang="0">
                  <a:pos x="T6" y="T7"/>
                </a:cxn>
                <a:cxn ang="0">
                  <a:pos x="T8" y="T9"/>
                </a:cxn>
              </a:cxnLst>
              <a:rect l="0" t="0" r="r" b="b"/>
              <a:pathLst>
                <a:path w="4" h="5">
                  <a:moveTo>
                    <a:pt x="0" y="4"/>
                  </a:moveTo>
                  <a:cubicBezTo>
                    <a:pt x="1" y="5"/>
                    <a:pt x="2" y="5"/>
                    <a:pt x="3" y="4"/>
                  </a:cubicBezTo>
                  <a:cubicBezTo>
                    <a:pt x="4" y="4"/>
                    <a:pt x="4" y="2"/>
                    <a:pt x="3" y="1"/>
                  </a:cubicBezTo>
                  <a:cubicBezTo>
                    <a:pt x="3" y="0"/>
                    <a:pt x="1" y="0"/>
                    <a:pt x="0" y="1"/>
                  </a:cubicBezTo>
                  <a:cubicBezTo>
                    <a:pt x="0" y="2"/>
                    <a:pt x="0" y="4"/>
                    <a:pt x="0"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9" name="Freeform 2887"/>
            <p:cNvSpPr/>
            <p:nvPr/>
          </p:nvSpPr>
          <p:spPr bwMode="auto">
            <a:xfrm>
              <a:off x="1589088" y="-161925"/>
              <a:ext cx="22225" cy="25400"/>
            </a:xfrm>
            <a:custGeom>
              <a:avLst/>
              <a:gdLst>
                <a:gd name="T0" fmla="*/ 1 w 6"/>
                <a:gd name="T1" fmla="*/ 5 h 7"/>
                <a:gd name="T2" fmla="*/ 4 w 6"/>
                <a:gd name="T3" fmla="*/ 5 h 7"/>
                <a:gd name="T4" fmla="*/ 5 w 6"/>
                <a:gd name="T5" fmla="*/ 2 h 7"/>
                <a:gd name="T6" fmla="*/ 1 w 6"/>
                <a:gd name="T7" fmla="*/ 2 h 7"/>
                <a:gd name="T8" fmla="*/ 1 w 6"/>
                <a:gd name="T9" fmla="*/ 5 h 7"/>
              </a:gdLst>
              <a:ahLst/>
              <a:cxnLst>
                <a:cxn ang="0">
                  <a:pos x="T0" y="T1"/>
                </a:cxn>
                <a:cxn ang="0">
                  <a:pos x="T2" y="T3"/>
                </a:cxn>
                <a:cxn ang="0">
                  <a:pos x="T4" y="T5"/>
                </a:cxn>
                <a:cxn ang="0">
                  <a:pos x="T6" y="T7"/>
                </a:cxn>
                <a:cxn ang="0">
                  <a:pos x="T8" y="T9"/>
                </a:cxn>
              </a:cxnLst>
              <a:rect l="0" t="0" r="r" b="b"/>
              <a:pathLst>
                <a:path w="6" h="7">
                  <a:moveTo>
                    <a:pt x="1" y="5"/>
                  </a:moveTo>
                  <a:cubicBezTo>
                    <a:pt x="2" y="7"/>
                    <a:pt x="3" y="7"/>
                    <a:pt x="4" y="5"/>
                  </a:cubicBezTo>
                  <a:cubicBezTo>
                    <a:pt x="5" y="4"/>
                    <a:pt x="6" y="3"/>
                    <a:pt x="5" y="2"/>
                  </a:cubicBezTo>
                  <a:cubicBezTo>
                    <a:pt x="4" y="0"/>
                    <a:pt x="2" y="0"/>
                    <a:pt x="1" y="2"/>
                  </a:cubicBezTo>
                  <a:cubicBezTo>
                    <a:pt x="0" y="3"/>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0" name="Freeform 2888"/>
            <p:cNvSpPr/>
            <p:nvPr/>
          </p:nvSpPr>
          <p:spPr bwMode="auto">
            <a:xfrm>
              <a:off x="1600200" y="-406400"/>
              <a:ext cx="22225" cy="22225"/>
            </a:xfrm>
            <a:custGeom>
              <a:avLst/>
              <a:gdLst>
                <a:gd name="T0" fmla="*/ 1 w 6"/>
                <a:gd name="T1" fmla="*/ 4 h 6"/>
                <a:gd name="T2" fmla="*/ 4 w 6"/>
                <a:gd name="T3" fmla="*/ 5 h 6"/>
                <a:gd name="T4" fmla="*/ 5 w 6"/>
                <a:gd name="T5" fmla="*/ 1 h 6"/>
                <a:gd name="T6" fmla="*/ 2 w 6"/>
                <a:gd name="T7" fmla="*/ 1 h 6"/>
                <a:gd name="T8" fmla="*/ 1 w 6"/>
                <a:gd name="T9" fmla="*/ 4 h 6"/>
              </a:gdLst>
              <a:ahLst/>
              <a:cxnLst>
                <a:cxn ang="0">
                  <a:pos x="T0" y="T1"/>
                </a:cxn>
                <a:cxn ang="0">
                  <a:pos x="T2" y="T3"/>
                </a:cxn>
                <a:cxn ang="0">
                  <a:pos x="T4" y="T5"/>
                </a:cxn>
                <a:cxn ang="0">
                  <a:pos x="T6" y="T7"/>
                </a:cxn>
                <a:cxn ang="0">
                  <a:pos x="T8" y="T9"/>
                </a:cxn>
              </a:cxnLst>
              <a:rect l="0" t="0" r="r" b="b"/>
              <a:pathLst>
                <a:path w="6" h="6">
                  <a:moveTo>
                    <a:pt x="1" y="4"/>
                  </a:moveTo>
                  <a:cubicBezTo>
                    <a:pt x="2" y="6"/>
                    <a:pt x="3" y="6"/>
                    <a:pt x="4" y="5"/>
                  </a:cubicBezTo>
                  <a:cubicBezTo>
                    <a:pt x="6" y="4"/>
                    <a:pt x="6" y="3"/>
                    <a:pt x="5" y="1"/>
                  </a:cubicBezTo>
                  <a:cubicBezTo>
                    <a:pt x="5" y="0"/>
                    <a:pt x="3" y="0"/>
                    <a:pt x="2" y="1"/>
                  </a:cubicBezTo>
                  <a:cubicBezTo>
                    <a:pt x="1" y="1"/>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1" name="Freeform 2889"/>
            <p:cNvSpPr/>
            <p:nvPr/>
          </p:nvSpPr>
          <p:spPr bwMode="auto">
            <a:xfrm>
              <a:off x="615950" y="-312738"/>
              <a:ext cx="23813" cy="26988"/>
            </a:xfrm>
            <a:custGeom>
              <a:avLst/>
              <a:gdLst>
                <a:gd name="T0" fmla="*/ 1 w 6"/>
                <a:gd name="T1" fmla="*/ 5 h 7"/>
                <a:gd name="T2" fmla="*/ 4 w 6"/>
                <a:gd name="T3" fmla="*/ 6 h 7"/>
                <a:gd name="T4" fmla="*/ 5 w 6"/>
                <a:gd name="T5" fmla="*/ 2 h 7"/>
                <a:gd name="T6" fmla="*/ 1 w 6"/>
                <a:gd name="T7" fmla="*/ 1 h 7"/>
                <a:gd name="T8" fmla="*/ 1 w 6"/>
                <a:gd name="T9" fmla="*/ 5 h 7"/>
              </a:gdLst>
              <a:ahLst/>
              <a:cxnLst>
                <a:cxn ang="0">
                  <a:pos x="T0" y="T1"/>
                </a:cxn>
                <a:cxn ang="0">
                  <a:pos x="T2" y="T3"/>
                </a:cxn>
                <a:cxn ang="0">
                  <a:pos x="T4" y="T5"/>
                </a:cxn>
                <a:cxn ang="0">
                  <a:pos x="T6" y="T7"/>
                </a:cxn>
                <a:cxn ang="0">
                  <a:pos x="T8" y="T9"/>
                </a:cxn>
              </a:cxnLst>
              <a:rect l="0" t="0" r="r" b="b"/>
              <a:pathLst>
                <a:path w="6" h="7">
                  <a:moveTo>
                    <a:pt x="1" y="5"/>
                  </a:moveTo>
                  <a:cubicBezTo>
                    <a:pt x="1" y="6"/>
                    <a:pt x="3" y="7"/>
                    <a:pt x="4" y="6"/>
                  </a:cubicBezTo>
                  <a:cubicBezTo>
                    <a:pt x="5" y="5"/>
                    <a:pt x="6" y="3"/>
                    <a:pt x="5" y="2"/>
                  </a:cubicBezTo>
                  <a:cubicBezTo>
                    <a:pt x="4" y="0"/>
                    <a:pt x="3" y="0"/>
                    <a:pt x="1" y="1"/>
                  </a:cubicBezTo>
                  <a:cubicBezTo>
                    <a:pt x="0" y="2"/>
                    <a:pt x="0" y="3"/>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2" name="Freeform 2890"/>
            <p:cNvSpPr/>
            <p:nvPr/>
          </p:nvSpPr>
          <p:spPr bwMode="auto">
            <a:xfrm>
              <a:off x="1506538" y="-158750"/>
              <a:ext cx="14288" cy="14288"/>
            </a:xfrm>
            <a:custGeom>
              <a:avLst/>
              <a:gdLst>
                <a:gd name="T0" fmla="*/ 1 w 4"/>
                <a:gd name="T1" fmla="*/ 3 h 4"/>
                <a:gd name="T2" fmla="*/ 3 w 4"/>
                <a:gd name="T3" fmla="*/ 3 h 4"/>
                <a:gd name="T4" fmla="*/ 3 w 4"/>
                <a:gd name="T5" fmla="*/ 1 h 4"/>
                <a:gd name="T6" fmla="*/ 1 w 4"/>
                <a:gd name="T7" fmla="*/ 0 h 4"/>
                <a:gd name="T8" fmla="*/ 1 w 4"/>
                <a:gd name="T9" fmla="*/ 3 h 4"/>
              </a:gdLst>
              <a:ahLst/>
              <a:cxnLst>
                <a:cxn ang="0">
                  <a:pos x="T0" y="T1"/>
                </a:cxn>
                <a:cxn ang="0">
                  <a:pos x="T2" y="T3"/>
                </a:cxn>
                <a:cxn ang="0">
                  <a:pos x="T4" y="T5"/>
                </a:cxn>
                <a:cxn ang="0">
                  <a:pos x="T6" y="T7"/>
                </a:cxn>
                <a:cxn ang="0">
                  <a:pos x="T8" y="T9"/>
                </a:cxn>
              </a:cxnLst>
              <a:rect l="0" t="0" r="r" b="b"/>
              <a:pathLst>
                <a:path w="4" h="4">
                  <a:moveTo>
                    <a:pt x="1" y="3"/>
                  </a:moveTo>
                  <a:cubicBezTo>
                    <a:pt x="1" y="4"/>
                    <a:pt x="2" y="4"/>
                    <a:pt x="3" y="3"/>
                  </a:cubicBezTo>
                  <a:cubicBezTo>
                    <a:pt x="4" y="3"/>
                    <a:pt x="4" y="2"/>
                    <a:pt x="3" y="1"/>
                  </a:cubicBezTo>
                  <a:cubicBezTo>
                    <a:pt x="3" y="0"/>
                    <a:pt x="2" y="0"/>
                    <a:pt x="1" y="0"/>
                  </a:cubicBezTo>
                  <a:cubicBezTo>
                    <a:pt x="1" y="1"/>
                    <a:pt x="0" y="2"/>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3" name="Freeform 2891"/>
            <p:cNvSpPr/>
            <p:nvPr/>
          </p:nvSpPr>
          <p:spPr bwMode="auto">
            <a:xfrm>
              <a:off x="1490663" y="-222250"/>
              <a:ext cx="19050" cy="22225"/>
            </a:xfrm>
            <a:custGeom>
              <a:avLst/>
              <a:gdLst>
                <a:gd name="T0" fmla="*/ 0 w 5"/>
                <a:gd name="T1" fmla="*/ 5 h 6"/>
                <a:gd name="T2" fmla="*/ 4 w 5"/>
                <a:gd name="T3" fmla="*/ 5 h 6"/>
                <a:gd name="T4" fmla="*/ 5 w 5"/>
                <a:gd name="T5" fmla="*/ 2 h 6"/>
                <a:gd name="T6" fmla="*/ 1 w 5"/>
                <a:gd name="T7" fmla="*/ 1 h 6"/>
                <a:gd name="T8" fmla="*/ 0 w 5"/>
                <a:gd name="T9" fmla="*/ 5 h 6"/>
              </a:gdLst>
              <a:ahLst/>
              <a:cxnLst>
                <a:cxn ang="0">
                  <a:pos x="T0" y="T1"/>
                </a:cxn>
                <a:cxn ang="0">
                  <a:pos x="T2" y="T3"/>
                </a:cxn>
                <a:cxn ang="0">
                  <a:pos x="T4" y="T5"/>
                </a:cxn>
                <a:cxn ang="0">
                  <a:pos x="T6" y="T7"/>
                </a:cxn>
                <a:cxn ang="0">
                  <a:pos x="T8" y="T9"/>
                </a:cxn>
              </a:cxnLst>
              <a:rect l="0" t="0" r="r" b="b"/>
              <a:pathLst>
                <a:path w="5" h="6">
                  <a:moveTo>
                    <a:pt x="0" y="5"/>
                  </a:moveTo>
                  <a:cubicBezTo>
                    <a:pt x="1" y="6"/>
                    <a:pt x="3" y="6"/>
                    <a:pt x="4" y="5"/>
                  </a:cubicBezTo>
                  <a:cubicBezTo>
                    <a:pt x="5" y="5"/>
                    <a:pt x="5" y="3"/>
                    <a:pt x="5" y="2"/>
                  </a:cubicBezTo>
                  <a:cubicBezTo>
                    <a:pt x="4" y="0"/>
                    <a:pt x="2" y="0"/>
                    <a:pt x="1" y="1"/>
                  </a:cubicBezTo>
                  <a:cubicBezTo>
                    <a:pt x="0" y="2"/>
                    <a:pt x="0" y="3"/>
                    <a:pt x="0"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4" name="Freeform 2892"/>
            <p:cNvSpPr/>
            <p:nvPr/>
          </p:nvSpPr>
          <p:spPr bwMode="auto">
            <a:xfrm>
              <a:off x="1344613" y="6350"/>
              <a:ext cx="26988" cy="30163"/>
            </a:xfrm>
            <a:custGeom>
              <a:avLst/>
              <a:gdLst>
                <a:gd name="T0" fmla="*/ 1 w 7"/>
                <a:gd name="T1" fmla="*/ 6 h 8"/>
                <a:gd name="T2" fmla="*/ 5 w 7"/>
                <a:gd name="T3" fmla="*/ 7 h 8"/>
                <a:gd name="T4" fmla="*/ 6 w 7"/>
                <a:gd name="T5" fmla="*/ 2 h 8"/>
                <a:gd name="T6" fmla="*/ 2 w 7"/>
                <a:gd name="T7" fmla="*/ 2 h 8"/>
                <a:gd name="T8" fmla="*/ 1 w 7"/>
                <a:gd name="T9" fmla="*/ 6 h 8"/>
              </a:gdLst>
              <a:ahLst/>
              <a:cxnLst>
                <a:cxn ang="0">
                  <a:pos x="T0" y="T1"/>
                </a:cxn>
                <a:cxn ang="0">
                  <a:pos x="T2" y="T3"/>
                </a:cxn>
                <a:cxn ang="0">
                  <a:pos x="T4" y="T5"/>
                </a:cxn>
                <a:cxn ang="0">
                  <a:pos x="T6" y="T7"/>
                </a:cxn>
                <a:cxn ang="0">
                  <a:pos x="T8" y="T9"/>
                </a:cxn>
              </a:cxnLst>
              <a:rect l="0" t="0" r="r" b="b"/>
              <a:pathLst>
                <a:path w="7" h="8">
                  <a:moveTo>
                    <a:pt x="1" y="6"/>
                  </a:moveTo>
                  <a:cubicBezTo>
                    <a:pt x="2" y="8"/>
                    <a:pt x="4" y="8"/>
                    <a:pt x="5" y="7"/>
                  </a:cubicBezTo>
                  <a:cubicBezTo>
                    <a:pt x="6" y="6"/>
                    <a:pt x="7" y="4"/>
                    <a:pt x="6" y="2"/>
                  </a:cubicBezTo>
                  <a:cubicBezTo>
                    <a:pt x="5" y="1"/>
                    <a:pt x="3" y="0"/>
                    <a:pt x="2" y="2"/>
                  </a:cubicBezTo>
                  <a:cubicBezTo>
                    <a:pt x="0" y="3"/>
                    <a:pt x="0" y="5"/>
                    <a:pt x="1" y="6"/>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5" name="Freeform 2893"/>
            <p:cNvSpPr/>
            <p:nvPr/>
          </p:nvSpPr>
          <p:spPr bwMode="auto">
            <a:xfrm>
              <a:off x="1427163" y="-120650"/>
              <a:ext cx="14288" cy="11113"/>
            </a:xfrm>
            <a:custGeom>
              <a:avLst/>
              <a:gdLst>
                <a:gd name="T0" fmla="*/ 1 w 4"/>
                <a:gd name="T1" fmla="*/ 3 h 3"/>
                <a:gd name="T2" fmla="*/ 3 w 4"/>
                <a:gd name="T3" fmla="*/ 3 h 3"/>
                <a:gd name="T4" fmla="*/ 3 w 4"/>
                <a:gd name="T5" fmla="*/ 0 h 3"/>
                <a:gd name="T6" fmla="*/ 1 w 4"/>
                <a:gd name="T7" fmla="*/ 0 h 3"/>
                <a:gd name="T8" fmla="*/ 1 w 4"/>
                <a:gd name="T9" fmla="*/ 3 h 3"/>
              </a:gdLst>
              <a:ahLst/>
              <a:cxnLst>
                <a:cxn ang="0">
                  <a:pos x="T0" y="T1"/>
                </a:cxn>
                <a:cxn ang="0">
                  <a:pos x="T2" y="T3"/>
                </a:cxn>
                <a:cxn ang="0">
                  <a:pos x="T4" y="T5"/>
                </a:cxn>
                <a:cxn ang="0">
                  <a:pos x="T6" y="T7"/>
                </a:cxn>
                <a:cxn ang="0">
                  <a:pos x="T8" y="T9"/>
                </a:cxn>
              </a:cxnLst>
              <a:rect l="0" t="0" r="r" b="b"/>
              <a:pathLst>
                <a:path w="4" h="3">
                  <a:moveTo>
                    <a:pt x="1" y="3"/>
                  </a:moveTo>
                  <a:cubicBezTo>
                    <a:pt x="2" y="3"/>
                    <a:pt x="3" y="3"/>
                    <a:pt x="3" y="3"/>
                  </a:cubicBezTo>
                  <a:cubicBezTo>
                    <a:pt x="4" y="2"/>
                    <a:pt x="4" y="1"/>
                    <a:pt x="3" y="0"/>
                  </a:cubicBezTo>
                  <a:cubicBezTo>
                    <a:pt x="3" y="0"/>
                    <a:pt x="2" y="0"/>
                    <a:pt x="1" y="0"/>
                  </a:cubicBezTo>
                  <a:cubicBezTo>
                    <a:pt x="1" y="1"/>
                    <a:pt x="0" y="2"/>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6" name="Freeform 2894"/>
            <p:cNvSpPr/>
            <p:nvPr/>
          </p:nvSpPr>
          <p:spPr bwMode="auto">
            <a:xfrm>
              <a:off x="1330325" y="-379413"/>
              <a:ext cx="22225" cy="22225"/>
            </a:xfrm>
            <a:custGeom>
              <a:avLst/>
              <a:gdLst>
                <a:gd name="T0" fmla="*/ 1 w 6"/>
                <a:gd name="T1" fmla="*/ 5 h 6"/>
                <a:gd name="T2" fmla="*/ 5 w 6"/>
                <a:gd name="T3" fmla="*/ 5 h 6"/>
                <a:gd name="T4" fmla="*/ 5 w 6"/>
                <a:gd name="T5" fmla="*/ 1 h 6"/>
                <a:gd name="T6" fmla="*/ 1 w 6"/>
                <a:gd name="T7" fmla="*/ 1 h 6"/>
                <a:gd name="T8" fmla="*/ 1 w 6"/>
                <a:gd name="T9" fmla="*/ 5 h 6"/>
              </a:gdLst>
              <a:ahLst/>
              <a:cxnLst>
                <a:cxn ang="0">
                  <a:pos x="T0" y="T1"/>
                </a:cxn>
                <a:cxn ang="0">
                  <a:pos x="T2" y="T3"/>
                </a:cxn>
                <a:cxn ang="0">
                  <a:pos x="T4" y="T5"/>
                </a:cxn>
                <a:cxn ang="0">
                  <a:pos x="T6" y="T7"/>
                </a:cxn>
                <a:cxn ang="0">
                  <a:pos x="T8" y="T9"/>
                </a:cxn>
              </a:cxnLst>
              <a:rect l="0" t="0" r="r" b="b"/>
              <a:pathLst>
                <a:path w="6" h="6">
                  <a:moveTo>
                    <a:pt x="1" y="5"/>
                  </a:moveTo>
                  <a:cubicBezTo>
                    <a:pt x="2" y="6"/>
                    <a:pt x="4" y="6"/>
                    <a:pt x="5" y="5"/>
                  </a:cubicBezTo>
                  <a:cubicBezTo>
                    <a:pt x="6" y="4"/>
                    <a:pt x="6" y="2"/>
                    <a:pt x="5" y="1"/>
                  </a:cubicBezTo>
                  <a:cubicBezTo>
                    <a:pt x="4" y="0"/>
                    <a:pt x="2" y="0"/>
                    <a:pt x="1" y="1"/>
                  </a:cubicBezTo>
                  <a:cubicBezTo>
                    <a:pt x="0" y="2"/>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7" name="Freeform 2895"/>
            <p:cNvSpPr/>
            <p:nvPr/>
          </p:nvSpPr>
          <p:spPr bwMode="auto">
            <a:xfrm>
              <a:off x="1190625" y="73025"/>
              <a:ext cx="15875" cy="19050"/>
            </a:xfrm>
            <a:custGeom>
              <a:avLst/>
              <a:gdLst>
                <a:gd name="T0" fmla="*/ 1 w 4"/>
                <a:gd name="T1" fmla="*/ 4 h 5"/>
                <a:gd name="T2" fmla="*/ 3 w 4"/>
                <a:gd name="T3" fmla="*/ 4 h 5"/>
                <a:gd name="T4" fmla="*/ 3 w 4"/>
                <a:gd name="T5" fmla="*/ 0 h 5"/>
                <a:gd name="T6" fmla="*/ 1 w 4"/>
                <a:gd name="T7" fmla="*/ 1 h 5"/>
                <a:gd name="T8" fmla="*/ 1 w 4"/>
                <a:gd name="T9" fmla="*/ 4 h 5"/>
              </a:gdLst>
              <a:ahLst/>
              <a:cxnLst>
                <a:cxn ang="0">
                  <a:pos x="T0" y="T1"/>
                </a:cxn>
                <a:cxn ang="0">
                  <a:pos x="T2" y="T3"/>
                </a:cxn>
                <a:cxn ang="0">
                  <a:pos x="T4" y="T5"/>
                </a:cxn>
                <a:cxn ang="0">
                  <a:pos x="T6" y="T7"/>
                </a:cxn>
                <a:cxn ang="0">
                  <a:pos x="T8" y="T9"/>
                </a:cxn>
              </a:cxnLst>
              <a:rect l="0" t="0" r="r" b="b"/>
              <a:pathLst>
                <a:path w="4" h="5">
                  <a:moveTo>
                    <a:pt x="1" y="4"/>
                  </a:moveTo>
                  <a:cubicBezTo>
                    <a:pt x="1" y="5"/>
                    <a:pt x="3" y="5"/>
                    <a:pt x="3" y="4"/>
                  </a:cubicBezTo>
                  <a:cubicBezTo>
                    <a:pt x="4" y="3"/>
                    <a:pt x="4" y="1"/>
                    <a:pt x="3" y="0"/>
                  </a:cubicBezTo>
                  <a:cubicBezTo>
                    <a:pt x="3" y="0"/>
                    <a:pt x="1" y="0"/>
                    <a:pt x="1" y="1"/>
                  </a:cubicBezTo>
                  <a:cubicBezTo>
                    <a:pt x="0" y="1"/>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8" name="Freeform 2896"/>
            <p:cNvSpPr/>
            <p:nvPr/>
          </p:nvSpPr>
          <p:spPr bwMode="auto">
            <a:xfrm>
              <a:off x="1517650" y="58737"/>
              <a:ext cx="22225" cy="22225"/>
            </a:xfrm>
            <a:custGeom>
              <a:avLst/>
              <a:gdLst>
                <a:gd name="T0" fmla="*/ 1 w 6"/>
                <a:gd name="T1" fmla="*/ 5 h 6"/>
                <a:gd name="T2" fmla="*/ 5 w 6"/>
                <a:gd name="T3" fmla="*/ 5 h 6"/>
                <a:gd name="T4" fmla="*/ 5 w 6"/>
                <a:gd name="T5" fmla="*/ 1 h 6"/>
                <a:gd name="T6" fmla="*/ 1 w 6"/>
                <a:gd name="T7" fmla="*/ 1 h 6"/>
                <a:gd name="T8" fmla="*/ 1 w 6"/>
                <a:gd name="T9" fmla="*/ 5 h 6"/>
              </a:gdLst>
              <a:ahLst/>
              <a:cxnLst>
                <a:cxn ang="0">
                  <a:pos x="T0" y="T1"/>
                </a:cxn>
                <a:cxn ang="0">
                  <a:pos x="T2" y="T3"/>
                </a:cxn>
                <a:cxn ang="0">
                  <a:pos x="T4" y="T5"/>
                </a:cxn>
                <a:cxn ang="0">
                  <a:pos x="T6" y="T7"/>
                </a:cxn>
                <a:cxn ang="0">
                  <a:pos x="T8" y="T9"/>
                </a:cxn>
              </a:cxnLst>
              <a:rect l="0" t="0" r="r" b="b"/>
              <a:pathLst>
                <a:path w="6" h="6">
                  <a:moveTo>
                    <a:pt x="1" y="5"/>
                  </a:moveTo>
                  <a:cubicBezTo>
                    <a:pt x="2" y="6"/>
                    <a:pt x="4" y="6"/>
                    <a:pt x="5" y="5"/>
                  </a:cubicBezTo>
                  <a:cubicBezTo>
                    <a:pt x="6" y="4"/>
                    <a:pt x="6" y="2"/>
                    <a:pt x="5" y="1"/>
                  </a:cubicBezTo>
                  <a:cubicBezTo>
                    <a:pt x="4" y="0"/>
                    <a:pt x="2" y="0"/>
                    <a:pt x="1" y="1"/>
                  </a:cubicBezTo>
                  <a:cubicBezTo>
                    <a:pt x="0" y="2"/>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9" name="Freeform 2897"/>
            <p:cNvSpPr/>
            <p:nvPr/>
          </p:nvSpPr>
          <p:spPr bwMode="auto">
            <a:xfrm>
              <a:off x="1149350" y="-519113"/>
              <a:ext cx="19050" cy="22225"/>
            </a:xfrm>
            <a:custGeom>
              <a:avLst/>
              <a:gdLst>
                <a:gd name="T0" fmla="*/ 1 w 5"/>
                <a:gd name="T1" fmla="*/ 5 h 6"/>
                <a:gd name="T2" fmla="*/ 4 w 5"/>
                <a:gd name="T3" fmla="*/ 5 h 6"/>
                <a:gd name="T4" fmla="*/ 4 w 5"/>
                <a:gd name="T5" fmla="*/ 1 h 6"/>
                <a:gd name="T6" fmla="*/ 1 w 5"/>
                <a:gd name="T7" fmla="*/ 1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cubicBezTo>
                    <a:pt x="2" y="6"/>
                    <a:pt x="3" y="6"/>
                    <a:pt x="4" y="5"/>
                  </a:cubicBezTo>
                  <a:cubicBezTo>
                    <a:pt x="5" y="4"/>
                    <a:pt x="5" y="2"/>
                    <a:pt x="4" y="1"/>
                  </a:cubicBezTo>
                  <a:cubicBezTo>
                    <a:pt x="3" y="0"/>
                    <a:pt x="2" y="0"/>
                    <a:pt x="1" y="1"/>
                  </a:cubicBezTo>
                  <a:cubicBezTo>
                    <a:pt x="0" y="3"/>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0" name="Freeform 2898"/>
            <p:cNvSpPr/>
            <p:nvPr/>
          </p:nvSpPr>
          <p:spPr bwMode="auto">
            <a:xfrm>
              <a:off x="1212850" y="-4763"/>
              <a:ext cx="15875" cy="11113"/>
            </a:xfrm>
            <a:custGeom>
              <a:avLst/>
              <a:gdLst>
                <a:gd name="T0" fmla="*/ 1 w 4"/>
                <a:gd name="T1" fmla="*/ 1 h 3"/>
                <a:gd name="T2" fmla="*/ 2 w 4"/>
                <a:gd name="T3" fmla="*/ 3 h 3"/>
                <a:gd name="T4" fmla="*/ 4 w 4"/>
                <a:gd name="T5" fmla="*/ 2 h 3"/>
                <a:gd name="T6" fmla="*/ 2 w 4"/>
                <a:gd name="T7" fmla="*/ 0 h 3"/>
                <a:gd name="T8" fmla="*/ 1 w 4"/>
                <a:gd name="T9" fmla="*/ 1 h 3"/>
              </a:gdLst>
              <a:ahLst/>
              <a:cxnLst>
                <a:cxn ang="0">
                  <a:pos x="T0" y="T1"/>
                </a:cxn>
                <a:cxn ang="0">
                  <a:pos x="T2" y="T3"/>
                </a:cxn>
                <a:cxn ang="0">
                  <a:pos x="T4" y="T5"/>
                </a:cxn>
                <a:cxn ang="0">
                  <a:pos x="T6" y="T7"/>
                </a:cxn>
                <a:cxn ang="0">
                  <a:pos x="T8" y="T9"/>
                </a:cxn>
              </a:cxnLst>
              <a:rect l="0" t="0" r="r" b="b"/>
              <a:pathLst>
                <a:path w="4" h="3">
                  <a:moveTo>
                    <a:pt x="1" y="1"/>
                  </a:moveTo>
                  <a:cubicBezTo>
                    <a:pt x="0" y="2"/>
                    <a:pt x="1" y="3"/>
                    <a:pt x="2" y="3"/>
                  </a:cubicBezTo>
                  <a:cubicBezTo>
                    <a:pt x="3" y="3"/>
                    <a:pt x="3" y="3"/>
                    <a:pt x="4" y="2"/>
                  </a:cubicBezTo>
                  <a:cubicBezTo>
                    <a:pt x="4" y="1"/>
                    <a:pt x="3" y="0"/>
                    <a:pt x="2" y="0"/>
                  </a:cubicBezTo>
                  <a:cubicBezTo>
                    <a:pt x="2" y="0"/>
                    <a:pt x="1"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1" name="Freeform 2899"/>
            <p:cNvSpPr/>
            <p:nvPr/>
          </p:nvSpPr>
          <p:spPr bwMode="auto">
            <a:xfrm>
              <a:off x="1239838" y="-95250"/>
              <a:ext cx="11113" cy="7938"/>
            </a:xfrm>
            <a:custGeom>
              <a:avLst/>
              <a:gdLst>
                <a:gd name="T0" fmla="*/ 1 w 3"/>
                <a:gd name="T1" fmla="*/ 1 h 2"/>
                <a:gd name="T2" fmla="*/ 1 w 3"/>
                <a:gd name="T3" fmla="*/ 2 h 2"/>
                <a:gd name="T4" fmla="*/ 3 w 3"/>
                <a:gd name="T5" fmla="*/ 1 h 2"/>
                <a:gd name="T6" fmla="*/ 2 w 3"/>
                <a:gd name="T7" fmla="*/ 0 h 2"/>
                <a:gd name="T8" fmla="*/ 1 w 3"/>
                <a:gd name="T9" fmla="*/ 1 h 2"/>
              </a:gdLst>
              <a:ahLst/>
              <a:cxnLst>
                <a:cxn ang="0">
                  <a:pos x="T0" y="T1"/>
                </a:cxn>
                <a:cxn ang="0">
                  <a:pos x="T2" y="T3"/>
                </a:cxn>
                <a:cxn ang="0">
                  <a:pos x="T4" y="T5"/>
                </a:cxn>
                <a:cxn ang="0">
                  <a:pos x="T6" y="T7"/>
                </a:cxn>
                <a:cxn ang="0">
                  <a:pos x="T8" y="T9"/>
                </a:cxn>
              </a:cxnLst>
              <a:rect l="0" t="0" r="r" b="b"/>
              <a:pathLst>
                <a:path w="3" h="2">
                  <a:moveTo>
                    <a:pt x="1" y="1"/>
                  </a:moveTo>
                  <a:cubicBezTo>
                    <a:pt x="0" y="2"/>
                    <a:pt x="1" y="2"/>
                    <a:pt x="1" y="2"/>
                  </a:cubicBezTo>
                  <a:cubicBezTo>
                    <a:pt x="2" y="2"/>
                    <a:pt x="3" y="2"/>
                    <a:pt x="3" y="1"/>
                  </a:cubicBezTo>
                  <a:cubicBezTo>
                    <a:pt x="3" y="1"/>
                    <a:pt x="2" y="0"/>
                    <a:pt x="2" y="0"/>
                  </a:cubicBezTo>
                  <a:cubicBezTo>
                    <a:pt x="1" y="0"/>
                    <a:pt x="1"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2" name="Freeform 2900"/>
            <p:cNvSpPr/>
            <p:nvPr/>
          </p:nvSpPr>
          <p:spPr bwMode="auto">
            <a:xfrm>
              <a:off x="1543050" y="-46038"/>
              <a:ext cx="19050" cy="14288"/>
            </a:xfrm>
            <a:custGeom>
              <a:avLst/>
              <a:gdLst>
                <a:gd name="T0" fmla="*/ 1 w 5"/>
                <a:gd name="T1" fmla="*/ 2 h 4"/>
                <a:gd name="T2" fmla="*/ 2 w 5"/>
                <a:gd name="T3" fmla="*/ 4 h 4"/>
                <a:gd name="T4" fmla="*/ 4 w 5"/>
                <a:gd name="T5" fmla="*/ 2 h 4"/>
                <a:gd name="T6" fmla="*/ 3 w 5"/>
                <a:gd name="T7" fmla="*/ 0 h 4"/>
                <a:gd name="T8" fmla="*/ 1 w 5"/>
                <a:gd name="T9" fmla="*/ 2 h 4"/>
              </a:gdLst>
              <a:ahLst/>
              <a:cxnLst>
                <a:cxn ang="0">
                  <a:pos x="T0" y="T1"/>
                </a:cxn>
                <a:cxn ang="0">
                  <a:pos x="T2" y="T3"/>
                </a:cxn>
                <a:cxn ang="0">
                  <a:pos x="T4" y="T5"/>
                </a:cxn>
                <a:cxn ang="0">
                  <a:pos x="T6" y="T7"/>
                </a:cxn>
                <a:cxn ang="0">
                  <a:pos x="T8" y="T9"/>
                </a:cxn>
              </a:cxnLst>
              <a:rect l="0" t="0" r="r" b="b"/>
              <a:pathLst>
                <a:path w="5" h="4">
                  <a:moveTo>
                    <a:pt x="1" y="2"/>
                  </a:moveTo>
                  <a:cubicBezTo>
                    <a:pt x="0" y="3"/>
                    <a:pt x="1" y="4"/>
                    <a:pt x="2" y="4"/>
                  </a:cubicBezTo>
                  <a:cubicBezTo>
                    <a:pt x="3" y="4"/>
                    <a:pt x="4" y="4"/>
                    <a:pt x="4" y="2"/>
                  </a:cubicBezTo>
                  <a:cubicBezTo>
                    <a:pt x="5" y="1"/>
                    <a:pt x="4" y="0"/>
                    <a:pt x="3" y="0"/>
                  </a:cubicBezTo>
                  <a:cubicBezTo>
                    <a:pt x="2" y="0"/>
                    <a:pt x="1" y="1"/>
                    <a:pt x="1"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3" name="Freeform 2901"/>
            <p:cNvSpPr/>
            <p:nvPr/>
          </p:nvSpPr>
          <p:spPr bwMode="auto">
            <a:xfrm>
              <a:off x="1697038" y="-180975"/>
              <a:ext cx="7938" cy="11113"/>
            </a:xfrm>
            <a:custGeom>
              <a:avLst/>
              <a:gdLst>
                <a:gd name="T0" fmla="*/ 0 w 2"/>
                <a:gd name="T1" fmla="*/ 1 h 3"/>
                <a:gd name="T2" fmla="*/ 1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3"/>
                  </a:cubicBezTo>
                  <a:cubicBezTo>
                    <a:pt x="1" y="3"/>
                    <a:pt x="2" y="2"/>
                    <a:pt x="2" y="2"/>
                  </a:cubicBezTo>
                  <a:cubicBezTo>
                    <a:pt x="2" y="1"/>
                    <a:pt x="2" y="0"/>
                    <a:pt x="1" y="0"/>
                  </a:cubicBezTo>
                  <a:cubicBezTo>
                    <a:pt x="1" y="0"/>
                    <a:pt x="0" y="1"/>
                    <a:pt x="0"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4" name="Freeform 2902"/>
            <p:cNvSpPr/>
            <p:nvPr/>
          </p:nvSpPr>
          <p:spPr bwMode="auto">
            <a:xfrm>
              <a:off x="1314450" y="92075"/>
              <a:ext cx="7938" cy="7938"/>
            </a:xfrm>
            <a:custGeom>
              <a:avLst/>
              <a:gdLst>
                <a:gd name="T0" fmla="*/ 0 w 2"/>
                <a:gd name="T1" fmla="*/ 1 h 2"/>
                <a:gd name="T2" fmla="*/ 1 w 2"/>
                <a:gd name="T3" fmla="*/ 2 h 2"/>
                <a:gd name="T4" fmla="*/ 2 w 2"/>
                <a:gd name="T5" fmla="*/ 1 h 2"/>
                <a:gd name="T6" fmla="*/ 1 w 2"/>
                <a:gd name="T7" fmla="*/ 0 h 2"/>
                <a:gd name="T8" fmla="*/ 0 w 2"/>
                <a:gd name="T9" fmla="*/ 1 h 2"/>
              </a:gdLst>
              <a:ahLst/>
              <a:cxnLst>
                <a:cxn ang="0">
                  <a:pos x="T0" y="T1"/>
                </a:cxn>
                <a:cxn ang="0">
                  <a:pos x="T2" y="T3"/>
                </a:cxn>
                <a:cxn ang="0">
                  <a:pos x="T4" y="T5"/>
                </a:cxn>
                <a:cxn ang="0">
                  <a:pos x="T6" y="T7"/>
                </a:cxn>
                <a:cxn ang="0">
                  <a:pos x="T8" y="T9"/>
                </a:cxn>
              </a:cxnLst>
              <a:rect l="0" t="0" r="r" b="b"/>
              <a:pathLst>
                <a:path w="2" h="2">
                  <a:moveTo>
                    <a:pt x="0" y="1"/>
                  </a:moveTo>
                  <a:cubicBezTo>
                    <a:pt x="0" y="2"/>
                    <a:pt x="0" y="2"/>
                    <a:pt x="1" y="2"/>
                  </a:cubicBezTo>
                  <a:cubicBezTo>
                    <a:pt x="1" y="2"/>
                    <a:pt x="2" y="2"/>
                    <a:pt x="2" y="1"/>
                  </a:cubicBezTo>
                  <a:cubicBezTo>
                    <a:pt x="2" y="1"/>
                    <a:pt x="2" y="0"/>
                    <a:pt x="1" y="0"/>
                  </a:cubicBezTo>
                  <a:cubicBezTo>
                    <a:pt x="0" y="0"/>
                    <a:pt x="0" y="0"/>
                    <a:pt x="0"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5" name="Freeform 2903"/>
            <p:cNvSpPr/>
            <p:nvPr/>
          </p:nvSpPr>
          <p:spPr bwMode="auto">
            <a:xfrm>
              <a:off x="792163" y="-214313"/>
              <a:ext cx="19050" cy="17463"/>
            </a:xfrm>
            <a:custGeom>
              <a:avLst/>
              <a:gdLst>
                <a:gd name="T0" fmla="*/ 1 w 5"/>
                <a:gd name="T1" fmla="*/ 2 h 5"/>
                <a:gd name="T2" fmla="*/ 2 w 5"/>
                <a:gd name="T3" fmla="*/ 5 h 5"/>
                <a:gd name="T4" fmla="*/ 5 w 5"/>
                <a:gd name="T5" fmla="*/ 3 h 5"/>
                <a:gd name="T6" fmla="*/ 3 w 5"/>
                <a:gd name="T7" fmla="*/ 0 h 5"/>
                <a:gd name="T8" fmla="*/ 1 w 5"/>
                <a:gd name="T9" fmla="*/ 2 h 5"/>
              </a:gdLst>
              <a:ahLst/>
              <a:cxnLst>
                <a:cxn ang="0">
                  <a:pos x="T0" y="T1"/>
                </a:cxn>
                <a:cxn ang="0">
                  <a:pos x="T2" y="T3"/>
                </a:cxn>
                <a:cxn ang="0">
                  <a:pos x="T4" y="T5"/>
                </a:cxn>
                <a:cxn ang="0">
                  <a:pos x="T6" y="T7"/>
                </a:cxn>
                <a:cxn ang="0">
                  <a:pos x="T8" y="T9"/>
                </a:cxn>
              </a:cxnLst>
              <a:rect l="0" t="0" r="r" b="b"/>
              <a:pathLst>
                <a:path w="5" h="5">
                  <a:moveTo>
                    <a:pt x="1" y="2"/>
                  </a:moveTo>
                  <a:cubicBezTo>
                    <a:pt x="0" y="4"/>
                    <a:pt x="1" y="5"/>
                    <a:pt x="2" y="5"/>
                  </a:cubicBezTo>
                  <a:cubicBezTo>
                    <a:pt x="4" y="5"/>
                    <a:pt x="5" y="4"/>
                    <a:pt x="5" y="3"/>
                  </a:cubicBezTo>
                  <a:cubicBezTo>
                    <a:pt x="5" y="2"/>
                    <a:pt x="5" y="0"/>
                    <a:pt x="3" y="0"/>
                  </a:cubicBezTo>
                  <a:cubicBezTo>
                    <a:pt x="2" y="0"/>
                    <a:pt x="1" y="1"/>
                    <a:pt x="1"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6" name="Freeform 2904"/>
            <p:cNvSpPr/>
            <p:nvPr/>
          </p:nvSpPr>
          <p:spPr bwMode="auto">
            <a:xfrm>
              <a:off x="1454150" y="-15875"/>
              <a:ext cx="25400" cy="30163"/>
            </a:xfrm>
            <a:custGeom>
              <a:avLst/>
              <a:gdLst>
                <a:gd name="T0" fmla="*/ 2 w 7"/>
                <a:gd name="T1" fmla="*/ 1 h 8"/>
                <a:gd name="T2" fmla="*/ 1 w 7"/>
                <a:gd name="T3" fmla="*/ 6 h 8"/>
                <a:gd name="T4" fmla="*/ 5 w 7"/>
                <a:gd name="T5" fmla="*/ 7 h 8"/>
                <a:gd name="T6" fmla="*/ 6 w 7"/>
                <a:gd name="T7" fmla="*/ 2 h 8"/>
                <a:gd name="T8" fmla="*/ 2 w 7"/>
                <a:gd name="T9" fmla="*/ 1 h 8"/>
              </a:gdLst>
              <a:ahLst/>
              <a:cxnLst>
                <a:cxn ang="0">
                  <a:pos x="T0" y="T1"/>
                </a:cxn>
                <a:cxn ang="0">
                  <a:pos x="T2" y="T3"/>
                </a:cxn>
                <a:cxn ang="0">
                  <a:pos x="T4" y="T5"/>
                </a:cxn>
                <a:cxn ang="0">
                  <a:pos x="T6" y="T7"/>
                </a:cxn>
                <a:cxn ang="0">
                  <a:pos x="T8" y="T9"/>
                </a:cxn>
              </a:cxnLst>
              <a:rect l="0" t="0" r="r" b="b"/>
              <a:pathLst>
                <a:path w="7" h="8">
                  <a:moveTo>
                    <a:pt x="2" y="1"/>
                  </a:moveTo>
                  <a:cubicBezTo>
                    <a:pt x="1" y="2"/>
                    <a:pt x="0" y="4"/>
                    <a:pt x="1" y="6"/>
                  </a:cubicBezTo>
                  <a:cubicBezTo>
                    <a:pt x="2" y="7"/>
                    <a:pt x="4" y="8"/>
                    <a:pt x="5" y="7"/>
                  </a:cubicBezTo>
                  <a:cubicBezTo>
                    <a:pt x="6" y="6"/>
                    <a:pt x="7" y="4"/>
                    <a:pt x="6" y="2"/>
                  </a:cubicBezTo>
                  <a:cubicBezTo>
                    <a:pt x="5" y="1"/>
                    <a:pt x="3" y="0"/>
                    <a:pt x="2"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7" name="Freeform 2905"/>
            <p:cNvSpPr/>
            <p:nvPr/>
          </p:nvSpPr>
          <p:spPr bwMode="auto">
            <a:xfrm>
              <a:off x="1077913" y="-84138"/>
              <a:ext cx="19050" cy="19050"/>
            </a:xfrm>
            <a:custGeom>
              <a:avLst/>
              <a:gdLst>
                <a:gd name="T0" fmla="*/ 2 w 5"/>
                <a:gd name="T1" fmla="*/ 1 h 5"/>
                <a:gd name="T2" fmla="*/ 1 w 5"/>
                <a:gd name="T3" fmla="*/ 3 h 5"/>
                <a:gd name="T4" fmla="*/ 3 w 5"/>
                <a:gd name="T5" fmla="*/ 4 h 5"/>
                <a:gd name="T6" fmla="*/ 4 w 5"/>
                <a:gd name="T7" fmla="*/ 1 h 5"/>
                <a:gd name="T8" fmla="*/ 2 w 5"/>
                <a:gd name="T9" fmla="*/ 1 h 5"/>
              </a:gdLst>
              <a:ahLst/>
              <a:cxnLst>
                <a:cxn ang="0">
                  <a:pos x="T0" y="T1"/>
                </a:cxn>
                <a:cxn ang="0">
                  <a:pos x="T2" y="T3"/>
                </a:cxn>
                <a:cxn ang="0">
                  <a:pos x="T4" y="T5"/>
                </a:cxn>
                <a:cxn ang="0">
                  <a:pos x="T6" y="T7"/>
                </a:cxn>
                <a:cxn ang="0">
                  <a:pos x="T8" y="T9"/>
                </a:cxn>
              </a:cxnLst>
              <a:rect l="0" t="0" r="r" b="b"/>
              <a:pathLst>
                <a:path w="5" h="5">
                  <a:moveTo>
                    <a:pt x="2" y="1"/>
                  </a:moveTo>
                  <a:cubicBezTo>
                    <a:pt x="1" y="1"/>
                    <a:pt x="0" y="2"/>
                    <a:pt x="1" y="3"/>
                  </a:cubicBezTo>
                  <a:cubicBezTo>
                    <a:pt x="1" y="4"/>
                    <a:pt x="2" y="5"/>
                    <a:pt x="3" y="4"/>
                  </a:cubicBezTo>
                  <a:cubicBezTo>
                    <a:pt x="4" y="4"/>
                    <a:pt x="5" y="2"/>
                    <a:pt x="4" y="1"/>
                  </a:cubicBezTo>
                  <a:cubicBezTo>
                    <a:pt x="4" y="0"/>
                    <a:pt x="2" y="0"/>
                    <a:pt x="2"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8" name="Freeform 2906"/>
            <p:cNvSpPr/>
            <p:nvPr/>
          </p:nvSpPr>
          <p:spPr bwMode="auto">
            <a:xfrm>
              <a:off x="1033463" y="-109538"/>
              <a:ext cx="11113" cy="11113"/>
            </a:xfrm>
            <a:custGeom>
              <a:avLst/>
              <a:gdLst>
                <a:gd name="T0" fmla="*/ 1 w 3"/>
                <a:gd name="T1" fmla="*/ 0 h 3"/>
                <a:gd name="T2" fmla="*/ 0 w 3"/>
                <a:gd name="T3" fmla="*/ 2 h 3"/>
                <a:gd name="T4" fmla="*/ 2 w 3"/>
                <a:gd name="T5" fmla="*/ 3 h 3"/>
                <a:gd name="T6" fmla="*/ 2 w 3"/>
                <a:gd name="T7" fmla="*/ 1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0" y="1"/>
                    <a:pt x="0" y="2"/>
                    <a:pt x="0" y="2"/>
                  </a:cubicBezTo>
                  <a:cubicBezTo>
                    <a:pt x="1" y="3"/>
                    <a:pt x="1" y="3"/>
                    <a:pt x="2" y="3"/>
                  </a:cubicBezTo>
                  <a:cubicBezTo>
                    <a:pt x="3" y="2"/>
                    <a:pt x="3" y="2"/>
                    <a:pt x="2" y="1"/>
                  </a:cubicBezTo>
                  <a:cubicBezTo>
                    <a:pt x="2" y="0"/>
                    <a:pt x="1"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9" name="Freeform 2907"/>
            <p:cNvSpPr/>
            <p:nvPr/>
          </p:nvSpPr>
          <p:spPr bwMode="auto">
            <a:xfrm>
              <a:off x="1017588" y="-290513"/>
              <a:ext cx="19050" cy="19050"/>
            </a:xfrm>
            <a:custGeom>
              <a:avLst/>
              <a:gdLst>
                <a:gd name="T0" fmla="*/ 2 w 5"/>
                <a:gd name="T1" fmla="*/ 1 h 5"/>
                <a:gd name="T2" fmla="*/ 1 w 5"/>
                <a:gd name="T3" fmla="*/ 4 h 5"/>
                <a:gd name="T4" fmla="*/ 3 w 5"/>
                <a:gd name="T5" fmla="*/ 5 h 5"/>
                <a:gd name="T6" fmla="*/ 4 w 5"/>
                <a:gd name="T7" fmla="*/ 2 h 5"/>
                <a:gd name="T8" fmla="*/ 2 w 5"/>
                <a:gd name="T9" fmla="*/ 1 h 5"/>
              </a:gdLst>
              <a:ahLst/>
              <a:cxnLst>
                <a:cxn ang="0">
                  <a:pos x="T0" y="T1"/>
                </a:cxn>
                <a:cxn ang="0">
                  <a:pos x="T2" y="T3"/>
                </a:cxn>
                <a:cxn ang="0">
                  <a:pos x="T4" y="T5"/>
                </a:cxn>
                <a:cxn ang="0">
                  <a:pos x="T6" y="T7"/>
                </a:cxn>
                <a:cxn ang="0">
                  <a:pos x="T8" y="T9"/>
                </a:cxn>
              </a:cxnLst>
              <a:rect l="0" t="0" r="r" b="b"/>
              <a:pathLst>
                <a:path w="5" h="5">
                  <a:moveTo>
                    <a:pt x="2" y="1"/>
                  </a:moveTo>
                  <a:cubicBezTo>
                    <a:pt x="1" y="1"/>
                    <a:pt x="0" y="3"/>
                    <a:pt x="1" y="4"/>
                  </a:cubicBezTo>
                  <a:cubicBezTo>
                    <a:pt x="1" y="5"/>
                    <a:pt x="2" y="5"/>
                    <a:pt x="3" y="5"/>
                  </a:cubicBezTo>
                  <a:cubicBezTo>
                    <a:pt x="4" y="4"/>
                    <a:pt x="5" y="3"/>
                    <a:pt x="4" y="2"/>
                  </a:cubicBezTo>
                  <a:cubicBezTo>
                    <a:pt x="4" y="1"/>
                    <a:pt x="3" y="0"/>
                    <a:pt x="2"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0" name="Freeform 2908"/>
            <p:cNvSpPr/>
            <p:nvPr/>
          </p:nvSpPr>
          <p:spPr bwMode="auto">
            <a:xfrm>
              <a:off x="995363" y="20637"/>
              <a:ext cx="15875" cy="19050"/>
            </a:xfrm>
            <a:custGeom>
              <a:avLst/>
              <a:gdLst>
                <a:gd name="T0" fmla="*/ 1 w 4"/>
                <a:gd name="T1" fmla="*/ 1 h 5"/>
                <a:gd name="T2" fmla="*/ 0 w 4"/>
                <a:gd name="T3" fmla="*/ 3 h 5"/>
                <a:gd name="T4" fmla="*/ 3 w 4"/>
                <a:gd name="T5" fmla="*/ 4 h 5"/>
                <a:gd name="T6" fmla="*/ 3 w 4"/>
                <a:gd name="T7" fmla="*/ 1 h 5"/>
                <a:gd name="T8" fmla="*/ 1 w 4"/>
                <a:gd name="T9" fmla="*/ 1 h 5"/>
              </a:gdLst>
              <a:ahLst/>
              <a:cxnLst>
                <a:cxn ang="0">
                  <a:pos x="T0" y="T1"/>
                </a:cxn>
                <a:cxn ang="0">
                  <a:pos x="T2" y="T3"/>
                </a:cxn>
                <a:cxn ang="0">
                  <a:pos x="T4" y="T5"/>
                </a:cxn>
                <a:cxn ang="0">
                  <a:pos x="T6" y="T7"/>
                </a:cxn>
                <a:cxn ang="0">
                  <a:pos x="T8" y="T9"/>
                </a:cxn>
              </a:cxnLst>
              <a:rect l="0" t="0" r="r" b="b"/>
              <a:pathLst>
                <a:path w="4" h="5">
                  <a:moveTo>
                    <a:pt x="1" y="1"/>
                  </a:moveTo>
                  <a:cubicBezTo>
                    <a:pt x="0" y="1"/>
                    <a:pt x="0" y="2"/>
                    <a:pt x="0" y="3"/>
                  </a:cubicBezTo>
                  <a:cubicBezTo>
                    <a:pt x="1" y="4"/>
                    <a:pt x="2" y="5"/>
                    <a:pt x="3" y="4"/>
                  </a:cubicBezTo>
                  <a:cubicBezTo>
                    <a:pt x="4" y="4"/>
                    <a:pt x="4" y="2"/>
                    <a:pt x="3" y="1"/>
                  </a:cubicBezTo>
                  <a:cubicBezTo>
                    <a:pt x="3" y="0"/>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1" name="Freeform 2909"/>
            <p:cNvSpPr/>
            <p:nvPr/>
          </p:nvSpPr>
          <p:spPr bwMode="auto">
            <a:xfrm>
              <a:off x="728663" y="-271463"/>
              <a:ext cx="11113" cy="15875"/>
            </a:xfrm>
            <a:custGeom>
              <a:avLst/>
              <a:gdLst>
                <a:gd name="T0" fmla="*/ 1 w 3"/>
                <a:gd name="T1" fmla="*/ 0 h 4"/>
                <a:gd name="T2" fmla="*/ 0 w 3"/>
                <a:gd name="T3" fmla="*/ 3 h 4"/>
                <a:gd name="T4" fmla="*/ 2 w 3"/>
                <a:gd name="T5" fmla="*/ 3 h 4"/>
                <a:gd name="T6" fmla="*/ 3 w 3"/>
                <a:gd name="T7" fmla="*/ 1 h 4"/>
                <a:gd name="T8" fmla="*/ 1 w 3"/>
                <a:gd name="T9" fmla="*/ 0 h 4"/>
              </a:gdLst>
              <a:ahLst/>
              <a:cxnLst>
                <a:cxn ang="0">
                  <a:pos x="T0" y="T1"/>
                </a:cxn>
                <a:cxn ang="0">
                  <a:pos x="T2" y="T3"/>
                </a:cxn>
                <a:cxn ang="0">
                  <a:pos x="T4" y="T5"/>
                </a:cxn>
                <a:cxn ang="0">
                  <a:pos x="T6" y="T7"/>
                </a:cxn>
                <a:cxn ang="0">
                  <a:pos x="T8" y="T9"/>
                </a:cxn>
              </a:cxnLst>
              <a:rect l="0" t="0" r="r" b="b"/>
              <a:pathLst>
                <a:path w="3" h="4">
                  <a:moveTo>
                    <a:pt x="1" y="0"/>
                  </a:moveTo>
                  <a:cubicBezTo>
                    <a:pt x="0" y="1"/>
                    <a:pt x="0" y="2"/>
                    <a:pt x="0" y="3"/>
                  </a:cubicBezTo>
                  <a:cubicBezTo>
                    <a:pt x="0" y="3"/>
                    <a:pt x="1" y="4"/>
                    <a:pt x="2" y="3"/>
                  </a:cubicBezTo>
                  <a:cubicBezTo>
                    <a:pt x="3" y="3"/>
                    <a:pt x="3" y="2"/>
                    <a:pt x="3" y="1"/>
                  </a:cubicBezTo>
                  <a:cubicBezTo>
                    <a:pt x="2" y="0"/>
                    <a:pt x="1"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2" name="Freeform 2910"/>
            <p:cNvSpPr/>
            <p:nvPr/>
          </p:nvSpPr>
          <p:spPr bwMode="auto">
            <a:xfrm>
              <a:off x="661988" y="-609600"/>
              <a:ext cx="22225" cy="23813"/>
            </a:xfrm>
            <a:custGeom>
              <a:avLst/>
              <a:gdLst>
                <a:gd name="T0" fmla="*/ 2 w 6"/>
                <a:gd name="T1" fmla="*/ 5 h 6"/>
                <a:gd name="T2" fmla="*/ 5 w 6"/>
                <a:gd name="T3" fmla="*/ 4 h 6"/>
                <a:gd name="T4" fmla="*/ 5 w 6"/>
                <a:gd name="T5" fmla="*/ 1 h 6"/>
                <a:gd name="T6" fmla="*/ 1 w 6"/>
                <a:gd name="T7" fmla="*/ 1 h 6"/>
                <a:gd name="T8" fmla="*/ 2 w 6"/>
                <a:gd name="T9" fmla="*/ 5 h 6"/>
              </a:gdLst>
              <a:ahLst/>
              <a:cxnLst>
                <a:cxn ang="0">
                  <a:pos x="T0" y="T1"/>
                </a:cxn>
                <a:cxn ang="0">
                  <a:pos x="T2" y="T3"/>
                </a:cxn>
                <a:cxn ang="0">
                  <a:pos x="T4" y="T5"/>
                </a:cxn>
                <a:cxn ang="0">
                  <a:pos x="T6" y="T7"/>
                </a:cxn>
                <a:cxn ang="0">
                  <a:pos x="T8" y="T9"/>
                </a:cxn>
              </a:cxnLst>
              <a:rect l="0" t="0" r="r" b="b"/>
              <a:pathLst>
                <a:path w="6" h="6">
                  <a:moveTo>
                    <a:pt x="2" y="5"/>
                  </a:moveTo>
                  <a:cubicBezTo>
                    <a:pt x="3" y="6"/>
                    <a:pt x="4" y="6"/>
                    <a:pt x="5" y="4"/>
                  </a:cubicBezTo>
                  <a:cubicBezTo>
                    <a:pt x="6" y="3"/>
                    <a:pt x="6" y="1"/>
                    <a:pt x="5" y="1"/>
                  </a:cubicBezTo>
                  <a:cubicBezTo>
                    <a:pt x="3" y="0"/>
                    <a:pt x="2" y="0"/>
                    <a:pt x="1" y="1"/>
                  </a:cubicBezTo>
                  <a:cubicBezTo>
                    <a:pt x="0" y="3"/>
                    <a:pt x="0" y="4"/>
                    <a:pt x="2"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3" name="Freeform 2911"/>
            <p:cNvSpPr/>
            <p:nvPr/>
          </p:nvSpPr>
          <p:spPr bwMode="auto">
            <a:xfrm>
              <a:off x="615950" y="-166688"/>
              <a:ext cx="7938" cy="11113"/>
            </a:xfrm>
            <a:custGeom>
              <a:avLst/>
              <a:gdLst>
                <a:gd name="T0" fmla="*/ 0 w 2"/>
                <a:gd name="T1" fmla="*/ 2 h 3"/>
                <a:gd name="T2" fmla="*/ 2 w 2"/>
                <a:gd name="T3" fmla="*/ 3 h 3"/>
                <a:gd name="T4" fmla="*/ 2 w 2"/>
                <a:gd name="T5" fmla="*/ 1 h 3"/>
                <a:gd name="T6" fmla="*/ 0 w 2"/>
                <a:gd name="T7" fmla="*/ 1 h 3"/>
                <a:gd name="T8" fmla="*/ 0 w 2"/>
                <a:gd name="T9" fmla="*/ 2 h 3"/>
              </a:gdLst>
              <a:ahLst/>
              <a:cxnLst>
                <a:cxn ang="0">
                  <a:pos x="T0" y="T1"/>
                </a:cxn>
                <a:cxn ang="0">
                  <a:pos x="T2" y="T3"/>
                </a:cxn>
                <a:cxn ang="0">
                  <a:pos x="T4" y="T5"/>
                </a:cxn>
                <a:cxn ang="0">
                  <a:pos x="T6" y="T7"/>
                </a:cxn>
                <a:cxn ang="0">
                  <a:pos x="T8" y="T9"/>
                </a:cxn>
              </a:cxnLst>
              <a:rect l="0" t="0" r="r" b="b"/>
              <a:pathLst>
                <a:path w="2" h="3">
                  <a:moveTo>
                    <a:pt x="0" y="2"/>
                  </a:moveTo>
                  <a:cubicBezTo>
                    <a:pt x="0" y="3"/>
                    <a:pt x="1" y="3"/>
                    <a:pt x="2" y="3"/>
                  </a:cubicBezTo>
                  <a:cubicBezTo>
                    <a:pt x="2" y="2"/>
                    <a:pt x="2" y="2"/>
                    <a:pt x="2" y="1"/>
                  </a:cubicBezTo>
                  <a:cubicBezTo>
                    <a:pt x="2" y="1"/>
                    <a:pt x="1" y="0"/>
                    <a:pt x="0" y="1"/>
                  </a:cubicBezTo>
                  <a:cubicBezTo>
                    <a:pt x="0" y="1"/>
                    <a:pt x="0" y="2"/>
                    <a:pt x="0"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4" name="Freeform 2912"/>
            <p:cNvSpPr/>
            <p:nvPr/>
          </p:nvSpPr>
          <p:spPr bwMode="auto">
            <a:xfrm>
              <a:off x="1003300" y="-433388"/>
              <a:ext cx="19050" cy="19050"/>
            </a:xfrm>
            <a:custGeom>
              <a:avLst/>
              <a:gdLst>
                <a:gd name="T0" fmla="*/ 1 w 5"/>
                <a:gd name="T1" fmla="*/ 4 h 5"/>
                <a:gd name="T2" fmla="*/ 3 w 5"/>
                <a:gd name="T3" fmla="*/ 4 h 5"/>
                <a:gd name="T4" fmla="*/ 4 w 5"/>
                <a:gd name="T5" fmla="*/ 1 h 5"/>
                <a:gd name="T6" fmla="*/ 1 w 5"/>
                <a:gd name="T7" fmla="*/ 1 h 5"/>
                <a:gd name="T8" fmla="*/ 1 w 5"/>
                <a:gd name="T9" fmla="*/ 4 h 5"/>
              </a:gdLst>
              <a:ahLst/>
              <a:cxnLst>
                <a:cxn ang="0">
                  <a:pos x="T0" y="T1"/>
                </a:cxn>
                <a:cxn ang="0">
                  <a:pos x="T2" y="T3"/>
                </a:cxn>
                <a:cxn ang="0">
                  <a:pos x="T4" y="T5"/>
                </a:cxn>
                <a:cxn ang="0">
                  <a:pos x="T6" y="T7"/>
                </a:cxn>
                <a:cxn ang="0">
                  <a:pos x="T8" y="T9"/>
                </a:cxn>
              </a:cxnLst>
              <a:rect l="0" t="0" r="r" b="b"/>
              <a:pathLst>
                <a:path w="5" h="5">
                  <a:moveTo>
                    <a:pt x="1" y="4"/>
                  </a:moveTo>
                  <a:cubicBezTo>
                    <a:pt x="1" y="5"/>
                    <a:pt x="2" y="5"/>
                    <a:pt x="3" y="4"/>
                  </a:cubicBezTo>
                  <a:cubicBezTo>
                    <a:pt x="4" y="4"/>
                    <a:pt x="5" y="2"/>
                    <a:pt x="4" y="1"/>
                  </a:cubicBezTo>
                  <a:cubicBezTo>
                    <a:pt x="4" y="0"/>
                    <a:pt x="2" y="0"/>
                    <a:pt x="1" y="1"/>
                  </a:cubicBezTo>
                  <a:cubicBezTo>
                    <a:pt x="0" y="1"/>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5" name="Freeform 2913"/>
            <p:cNvSpPr/>
            <p:nvPr/>
          </p:nvSpPr>
          <p:spPr bwMode="auto">
            <a:xfrm>
              <a:off x="871538" y="-492125"/>
              <a:ext cx="11113" cy="14288"/>
            </a:xfrm>
            <a:custGeom>
              <a:avLst/>
              <a:gdLst>
                <a:gd name="T0" fmla="*/ 0 w 3"/>
                <a:gd name="T1" fmla="*/ 3 h 4"/>
                <a:gd name="T2" fmla="*/ 2 w 3"/>
                <a:gd name="T3" fmla="*/ 4 h 4"/>
                <a:gd name="T4" fmla="*/ 3 w 3"/>
                <a:gd name="T5" fmla="*/ 1 h 4"/>
                <a:gd name="T6" fmla="*/ 1 w 3"/>
                <a:gd name="T7" fmla="*/ 1 h 4"/>
                <a:gd name="T8" fmla="*/ 0 w 3"/>
                <a:gd name="T9" fmla="*/ 3 h 4"/>
              </a:gdLst>
              <a:ahLst/>
              <a:cxnLst>
                <a:cxn ang="0">
                  <a:pos x="T0" y="T1"/>
                </a:cxn>
                <a:cxn ang="0">
                  <a:pos x="T2" y="T3"/>
                </a:cxn>
                <a:cxn ang="0">
                  <a:pos x="T4" y="T5"/>
                </a:cxn>
                <a:cxn ang="0">
                  <a:pos x="T6" y="T7"/>
                </a:cxn>
                <a:cxn ang="0">
                  <a:pos x="T8" y="T9"/>
                </a:cxn>
              </a:cxnLst>
              <a:rect l="0" t="0" r="r" b="b"/>
              <a:pathLst>
                <a:path w="3" h="4">
                  <a:moveTo>
                    <a:pt x="0" y="3"/>
                  </a:moveTo>
                  <a:cubicBezTo>
                    <a:pt x="1" y="4"/>
                    <a:pt x="2" y="4"/>
                    <a:pt x="2" y="4"/>
                  </a:cubicBezTo>
                  <a:cubicBezTo>
                    <a:pt x="3" y="3"/>
                    <a:pt x="3" y="2"/>
                    <a:pt x="3" y="1"/>
                  </a:cubicBezTo>
                  <a:cubicBezTo>
                    <a:pt x="2" y="1"/>
                    <a:pt x="1" y="0"/>
                    <a:pt x="1" y="1"/>
                  </a:cubicBezTo>
                  <a:cubicBezTo>
                    <a:pt x="0" y="2"/>
                    <a:pt x="0" y="3"/>
                    <a:pt x="0"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6" name="Freeform 2914"/>
            <p:cNvSpPr/>
            <p:nvPr/>
          </p:nvSpPr>
          <p:spPr bwMode="auto">
            <a:xfrm>
              <a:off x="923925" y="-560388"/>
              <a:ext cx="15875" cy="15875"/>
            </a:xfrm>
            <a:custGeom>
              <a:avLst/>
              <a:gdLst>
                <a:gd name="T0" fmla="*/ 1 w 4"/>
                <a:gd name="T1" fmla="*/ 3 h 4"/>
                <a:gd name="T2" fmla="*/ 3 w 4"/>
                <a:gd name="T3" fmla="*/ 3 h 4"/>
                <a:gd name="T4" fmla="*/ 3 w 4"/>
                <a:gd name="T5" fmla="*/ 1 h 4"/>
                <a:gd name="T6" fmla="*/ 1 w 4"/>
                <a:gd name="T7" fmla="*/ 1 h 4"/>
                <a:gd name="T8" fmla="*/ 1 w 4"/>
                <a:gd name="T9" fmla="*/ 3 h 4"/>
              </a:gdLst>
              <a:ahLst/>
              <a:cxnLst>
                <a:cxn ang="0">
                  <a:pos x="T0" y="T1"/>
                </a:cxn>
                <a:cxn ang="0">
                  <a:pos x="T2" y="T3"/>
                </a:cxn>
                <a:cxn ang="0">
                  <a:pos x="T4" y="T5"/>
                </a:cxn>
                <a:cxn ang="0">
                  <a:pos x="T6" y="T7"/>
                </a:cxn>
                <a:cxn ang="0">
                  <a:pos x="T8" y="T9"/>
                </a:cxn>
              </a:cxnLst>
              <a:rect l="0" t="0" r="r" b="b"/>
              <a:pathLst>
                <a:path w="4" h="4">
                  <a:moveTo>
                    <a:pt x="1" y="3"/>
                  </a:moveTo>
                  <a:cubicBezTo>
                    <a:pt x="1" y="4"/>
                    <a:pt x="2" y="4"/>
                    <a:pt x="3" y="3"/>
                  </a:cubicBezTo>
                  <a:cubicBezTo>
                    <a:pt x="3" y="3"/>
                    <a:pt x="4" y="2"/>
                    <a:pt x="3" y="1"/>
                  </a:cubicBezTo>
                  <a:cubicBezTo>
                    <a:pt x="2" y="0"/>
                    <a:pt x="1" y="0"/>
                    <a:pt x="1" y="1"/>
                  </a:cubicBezTo>
                  <a:cubicBezTo>
                    <a:pt x="0" y="2"/>
                    <a:pt x="0" y="3"/>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7" name="Freeform 2915"/>
            <p:cNvSpPr/>
            <p:nvPr/>
          </p:nvSpPr>
          <p:spPr bwMode="auto">
            <a:xfrm>
              <a:off x="893763" y="-304800"/>
              <a:ext cx="15875" cy="19050"/>
            </a:xfrm>
            <a:custGeom>
              <a:avLst/>
              <a:gdLst>
                <a:gd name="T0" fmla="*/ 0 w 4"/>
                <a:gd name="T1" fmla="*/ 4 h 5"/>
                <a:gd name="T2" fmla="*/ 3 w 4"/>
                <a:gd name="T3" fmla="*/ 4 h 5"/>
                <a:gd name="T4" fmla="*/ 3 w 4"/>
                <a:gd name="T5" fmla="*/ 1 h 5"/>
                <a:gd name="T6" fmla="*/ 0 w 4"/>
                <a:gd name="T7" fmla="*/ 1 h 5"/>
                <a:gd name="T8" fmla="*/ 0 w 4"/>
                <a:gd name="T9" fmla="*/ 4 h 5"/>
              </a:gdLst>
              <a:ahLst/>
              <a:cxnLst>
                <a:cxn ang="0">
                  <a:pos x="T0" y="T1"/>
                </a:cxn>
                <a:cxn ang="0">
                  <a:pos x="T2" y="T3"/>
                </a:cxn>
                <a:cxn ang="0">
                  <a:pos x="T4" y="T5"/>
                </a:cxn>
                <a:cxn ang="0">
                  <a:pos x="T6" y="T7"/>
                </a:cxn>
                <a:cxn ang="0">
                  <a:pos x="T8" y="T9"/>
                </a:cxn>
              </a:cxnLst>
              <a:rect l="0" t="0" r="r" b="b"/>
              <a:pathLst>
                <a:path w="4" h="5">
                  <a:moveTo>
                    <a:pt x="0" y="4"/>
                  </a:moveTo>
                  <a:cubicBezTo>
                    <a:pt x="1" y="5"/>
                    <a:pt x="2" y="5"/>
                    <a:pt x="3" y="4"/>
                  </a:cubicBezTo>
                  <a:cubicBezTo>
                    <a:pt x="4" y="3"/>
                    <a:pt x="4" y="2"/>
                    <a:pt x="3" y="1"/>
                  </a:cubicBezTo>
                  <a:cubicBezTo>
                    <a:pt x="2" y="0"/>
                    <a:pt x="1" y="0"/>
                    <a:pt x="0" y="1"/>
                  </a:cubicBezTo>
                  <a:cubicBezTo>
                    <a:pt x="0" y="2"/>
                    <a:pt x="0" y="3"/>
                    <a:pt x="0"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8" name="Freeform 2916"/>
            <p:cNvSpPr/>
            <p:nvPr/>
          </p:nvSpPr>
          <p:spPr bwMode="auto">
            <a:xfrm>
              <a:off x="808038" y="-398463"/>
              <a:ext cx="19050" cy="22225"/>
            </a:xfrm>
            <a:custGeom>
              <a:avLst/>
              <a:gdLst>
                <a:gd name="T0" fmla="*/ 1 w 5"/>
                <a:gd name="T1" fmla="*/ 5 h 6"/>
                <a:gd name="T2" fmla="*/ 4 w 5"/>
                <a:gd name="T3" fmla="*/ 5 h 6"/>
                <a:gd name="T4" fmla="*/ 4 w 5"/>
                <a:gd name="T5" fmla="*/ 1 h 6"/>
                <a:gd name="T6" fmla="*/ 1 w 5"/>
                <a:gd name="T7" fmla="*/ 1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cubicBezTo>
                    <a:pt x="2" y="6"/>
                    <a:pt x="3" y="6"/>
                    <a:pt x="4" y="5"/>
                  </a:cubicBezTo>
                  <a:cubicBezTo>
                    <a:pt x="5" y="4"/>
                    <a:pt x="5" y="2"/>
                    <a:pt x="4" y="1"/>
                  </a:cubicBezTo>
                  <a:cubicBezTo>
                    <a:pt x="3" y="0"/>
                    <a:pt x="2" y="0"/>
                    <a:pt x="1" y="1"/>
                  </a:cubicBezTo>
                  <a:cubicBezTo>
                    <a:pt x="0" y="2"/>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9" name="Freeform 2917"/>
            <p:cNvSpPr/>
            <p:nvPr/>
          </p:nvSpPr>
          <p:spPr bwMode="auto">
            <a:xfrm>
              <a:off x="706438" y="-406400"/>
              <a:ext cx="15875" cy="14288"/>
            </a:xfrm>
            <a:custGeom>
              <a:avLst/>
              <a:gdLst>
                <a:gd name="T0" fmla="*/ 1 w 4"/>
                <a:gd name="T1" fmla="*/ 2 h 4"/>
                <a:gd name="T2" fmla="*/ 2 w 4"/>
                <a:gd name="T3" fmla="*/ 4 h 4"/>
                <a:gd name="T4" fmla="*/ 4 w 4"/>
                <a:gd name="T5" fmla="*/ 2 h 4"/>
                <a:gd name="T6" fmla="*/ 3 w 4"/>
                <a:gd name="T7" fmla="*/ 0 h 4"/>
                <a:gd name="T8" fmla="*/ 1 w 4"/>
                <a:gd name="T9" fmla="*/ 2 h 4"/>
              </a:gdLst>
              <a:ahLst/>
              <a:cxnLst>
                <a:cxn ang="0">
                  <a:pos x="T0" y="T1"/>
                </a:cxn>
                <a:cxn ang="0">
                  <a:pos x="T2" y="T3"/>
                </a:cxn>
                <a:cxn ang="0">
                  <a:pos x="T4" y="T5"/>
                </a:cxn>
                <a:cxn ang="0">
                  <a:pos x="T6" y="T7"/>
                </a:cxn>
                <a:cxn ang="0">
                  <a:pos x="T8" y="T9"/>
                </a:cxn>
              </a:cxnLst>
              <a:rect l="0" t="0" r="r" b="b"/>
              <a:pathLst>
                <a:path w="4" h="4">
                  <a:moveTo>
                    <a:pt x="1" y="2"/>
                  </a:moveTo>
                  <a:cubicBezTo>
                    <a:pt x="0" y="3"/>
                    <a:pt x="1" y="4"/>
                    <a:pt x="2" y="4"/>
                  </a:cubicBezTo>
                  <a:cubicBezTo>
                    <a:pt x="3" y="4"/>
                    <a:pt x="4" y="3"/>
                    <a:pt x="4" y="2"/>
                  </a:cubicBezTo>
                  <a:cubicBezTo>
                    <a:pt x="4" y="1"/>
                    <a:pt x="4" y="0"/>
                    <a:pt x="3" y="0"/>
                  </a:cubicBezTo>
                  <a:cubicBezTo>
                    <a:pt x="2" y="0"/>
                    <a:pt x="1" y="1"/>
                    <a:pt x="1"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0" name="Freeform 2918"/>
            <p:cNvSpPr/>
            <p:nvPr/>
          </p:nvSpPr>
          <p:spPr bwMode="auto">
            <a:xfrm>
              <a:off x="838200" y="-590550"/>
              <a:ext cx="7938" cy="11113"/>
            </a:xfrm>
            <a:custGeom>
              <a:avLst/>
              <a:gdLst>
                <a:gd name="T0" fmla="*/ 0 w 2"/>
                <a:gd name="T1" fmla="*/ 1 h 3"/>
                <a:gd name="T2" fmla="*/ 1 w 2"/>
                <a:gd name="T3" fmla="*/ 3 h 3"/>
                <a:gd name="T4" fmla="*/ 2 w 2"/>
                <a:gd name="T5" fmla="*/ 2 h 3"/>
                <a:gd name="T6" fmla="*/ 1 w 2"/>
                <a:gd name="T7" fmla="*/ 0 h 3"/>
                <a:gd name="T8" fmla="*/ 0 w 2"/>
                <a:gd name="T9" fmla="*/ 1 h 3"/>
              </a:gdLst>
              <a:ahLst/>
              <a:cxnLst>
                <a:cxn ang="0">
                  <a:pos x="T0" y="T1"/>
                </a:cxn>
                <a:cxn ang="0">
                  <a:pos x="T2" y="T3"/>
                </a:cxn>
                <a:cxn ang="0">
                  <a:pos x="T4" y="T5"/>
                </a:cxn>
                <a:cxn ang="0">
                  <a:pos x="T6" y="T7"/>
                </a:cxn>
                <a:cxn ang="0">
                  <a:pos x="T8" y="T9"/>
                </a:cxn>
              </a:cxnLst>
              <a:rect l="0" t="0" r="r" b="b"/>
              <a:pathLst>
                <a:path w="2" h="3">
                  <a:moveTo>
                    <a:pt x="0" y="1"/>
                  </a:moveTo>
                  <a:cubicBezTo>
                    <a:pt x="0" y="2"/>
                    <a:pt x="0" y="3"/>
                    <a:pt x="1" y="3"/>
                  </a:cubicBezTo>
                  <a:cubicBezTo>
                    <a:pt x="1" y="3"/>
                    <a:pt x="2" y="2"/>
                    <a:pt x="2" y="2"/>
                  </a:cubicBezTo>
                  <a:cubicBezTo>
                    <a:pt x="2" y="1"/>
                    <a:pt x="2" y="0"/>
                    <a:pt x="1" y="0"/>
                  </a:cubicBezTo>
                  <a:cubicBezTo>
                    <a:pt x="1" y="0"/>
                    <a:pt x="0" y="1"/>
                    <a:pt x="0"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1" name="Freeform 2919"/>
            <p:cNvSpPr/>
            <p:nvPr/>
          </p:nvSpPr>
          <p:spPr bwMode="auto">
            <a:xfrm>
              <a:off x="747713" y="-503238"/>
              <a:ext cx="15875" cy="17463"/>
            </a:xfrm>
            <a:custGeom>
              <a:avLst/>
              <a:gdLst>
                <a:gd name="T0" fmla="*/ 1 w 4"/>
                <a:gd name="T1" fmla="*/ 2 h 5"/>
                <a:gd name="T2" fmla="*/ 2 w 4"/>
                <a:gd name="T3" fmla="*/ 5 h 5"/>
                <a:gd name="T4" fmla="*/ 4 w 4"/>
                <a:gd name="T5" fmla="*/ 3 h 5"/>
                <a:gd name="T6" fmla="*/ 3 w 4"/>
                <a:gd name="T7" fmla="*/ 1 h 5"/>
                <a:gd name="T8" fmla="*/ 1 w 4"/>
                <a:gd name="T9" fmla="*/ 2 h 5"/>
              </a:gdLst>
              <a:ahLst/>
              <a:cxnLst>
                <a:cxn ang="0">
                  <a:pos x="T0" y="T1"/>
                </a:cxn>
                <a:cxn ang="0">
                  <a:pos x="T2" y="T3"/>
                </a:cxn>
                <a:cxn ang="0">
                  <a:pos x="T4" y="T5"/>
                </a:cxn>
                <a:cxn ang="0">
                  <a:pos x="T6" y="T7"/>
                </a:cxn>
                <a:cxn ang="0">
                  <a:pos x="T8" y="T9"/>
                </a:cxn>
              </a:cxnLst>
              <a:rect l="0" t="0" r="r" b="b"/>
              <a:pathLst>
                <a:path w="4" h="5">
                  <a:moveTo>
                    <a:pt x="1" y="2"/>
                  </a:moveTo>
                  <a:cubicBezTo>
                    <a:pt x="0" y="4"/>
                    <a:pt x="1" y="5"/>
                    <a:pt x="2" y="5"/>
                  </a:cubicBezTo>
                  <a:cubicBezTo>
                    <a:pt x="3" y="5"/>
                    <a:pt x="4" y="4"/>
                    <a:pt x="4" y="3"/>
                  </a:cubicBezTo>
                  <a:cubicBezTo>
                    <a:pt x="4" y="2"/>
                    <a:pt x="4" y="1"/>
                    <a:pt x="3" y="1"/>
                  </a:cubicBezTo>
                  <a:cubicBezTo>
                    <a:pt x="2" y="0"/>
                    <a:pt x="1" y="1"/>
                    <a:pt x="1"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2" name="Freeform 2920"/>
            <p:cNvSpPr/>
            <p:nvPr/>
          </p:nvSpPr>
          <p:spPr bwMode="auto">
            <a:xfrm>
              <a:off x="1247775" y="-414338"/>
              <a:ext cx="11113" cy="11113"/>
            </a:xfrm>
            <a:custGeom>
              <a:avLst/>
              <a:gdLst>
                <a:gd name="T0" fmla="*/ 1 w 3"/>
                <a:gd name="T1" fmla="*/ 0 h 3"/>
                <a:gd name="T2" fmla="*/ 0 w 3"/>
                <a:gd name="T3" fmla="*/ 2 h 3"/>
                <a:gd name="T4" fmla="*/ 2 w 3"/>
                <a:gd name="T5" fmla="*/ 2 h 3"/>
                <a:gd name="T6" fmla="*/ 2 w 3"/>
                <a:gd name="T7" fmla="*/ 0 h 3"/>
                <a:gd name="T8" fmla="*/ 1 w 3"/>
                <a:gd name="T9" fmla="*/ 0 h 3"/>
              </a:gdLst>
              <a:ahLst/>
              <a:cxnLst>
                <a:cxn ang="0">
                  <a:pos x="T0" y="T1"/>
                </a:cxn>
                <a:cxn ang="0">
                  <a:pos x="T2" y="T3"/>
                </a:cxn>
                <a:cxn ang="0">
                  <a:pos x="T4" y="T5"/>
                </a:cxn>
                <a:cxn ang="0">
                  <a:pos x="T6" y="T7"/>
                </a:cxn>
                <a:cxn ang="0">
                  <a:pos x="T8" y="T9"/>
                </a:cxn>
              </a:cxnLst>
              <a:rect l="0" t="0" r="r" b="b"/>
              <a:pathLst>
                <a:path w="3" h="3">
                  <a:moveTo>
                    <a:pt x="1" y="0"/>
                  </a:moveTo>
                  <a:cubicBezTo>
                    <a:pt x="0" y="0"/>
                    <a:pt x="0" y="1"/>
                    <a:pt x="0" y="2"/>
                  </a:cubicBezTo>
                  <a:cubicBezTo>
                    <a:pt x="1" y="2"/>
                    <a:pt x="1" y="3"/>
                    <a:pt x="2" y="2"/>
                  </a:cubicBezTo>
                  <a:cubicBezTo>
                    <a:pt x="2" y="2"/>
                    <a:pt x="3" y="1"/>
                    <a:pt x="2" y="0"/>
                  </a:cubicBezTo>
                  <a:cubicBezTo>
                    <a:pt x="2" y="0"/>
                    <a:pt x="1"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3" name="Oval 2921"/>
            <p:cNvSpPr>
              <a:spLocks noChangeArrowheads="1"/>
            </p:cNvSpPr>
            <p:nvPr/>
          </p:nvSpPr>
          <p:spPr bwMode="auto">
            <a:xfrm>
              <a:off x="1033463" y="-331788"/>
              <a:ext cx="55563" cy="57150"/>
            </a:xfrm>
            <a:prstGeom prst="ellipse">
              <a:avLst/>
            </a:prstGeom>
            <a:solidFill>
              <a:srgbClr val="EB5D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4" name="Freeform 2922"/>
            <p:cNvSpPr/>
            <p:nvPr/>
          </p:nvSpPr>
          <p:spPr bwMode="auto">
            <a:xfrm>
              <a:off x="1028700" y="-334963"/>
              <a:ext cx="65088" cy="63500"/>
            </a:xfrm>
            <a:custGeom>
              <a:avLst/>
              <a:gdLst>
                <a:gd name="T0" fmla="*/ 2 w 17"/>
                <a:gd name="T1" fmla="*/ 0 h 17"/>
                <a:gd name="T2" fmla="*/ 0 w 17"/>
                <a:gd name="T3" fmla="*/ 8 h 17"/>
                <a:gd name="T4" fmla="*/ 11 w 17"/>
                <a:gd name="T5" fmla="*/ 17 h 17"/>
                <a:gd name="T6" fmla="*/ 17 w 17"/>
                <a:gd name="T7" fmla="*/ 11 h 17"/>
                <a:gd name="T8" fmla="*/ 2 w 17"/>
                <a:gd name="T9" fmla="*/ 0 h 17"/>
              </a:gdLst>
              <a:ahLst/>
              <a:cxnLst>
                <a:cxn ang="0">
                  <a:pos x="T0" y="T1"/>
                </a:cxn>
                <a:cxn ang="0">
                  <a:pos x="T2" y="T3"/>
                </a:cxn>
                <a:cxn ang="0">
                  <a:pos x="T4" y="T5"/>
                </a:cxn>
                <a:cxn ang="0">
                  <a:pos x="T6" y="T7"/>
                </a:cxn>
                <a:cxn ang="0">
                  <a:pos x="T8" y="T9"/>
                </a:cxn>
              </a:cxnLst>
              <a:rect l="0" t="0" r="r" b="b"/>
              <a:pathLst>
                <a:path w="17" h="17">
                  <a:moveTo>
                    <a:pt x="2" y="0"/>
                  </a:moveTo>
                  <a:cubicBezTo>
                    <a:pt x="0" y="8"/>
                    <a:pt x="0" y="8"/>
                    <a:pt x="0" y="8"/>
                  </a:cubicBezTo>
                  <a:cubicBezTo>
                    <a:pt x="9" y="8"/>
                    <a:pt x="11" y="17"/>
                    <a:pt x="11" y="17"/>
                  </a:cubicBezTo>
                  <a:cubicBezTo>
                    <a:pt x="17" y="11"/>
                    <a:pt x="17" y="11"/>
                    <a:pt x="17" y="11"/>
                  </a:cubicBezTo>
                  <a:lnTo>
                    <a:pt x="2" y="0"/>
                  </a:lnTo>
                  <a:close/>
                </a:path>
              </a:pathLst>
            </a:custGeom>
            <a:solidFill>
              <a:srgbClr val="C34D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5" name="Freeform 2923"/>
            <p:cNvSpPr/>
            <p:nvPr/>
          </p:nvSpPr>
          <p:spPr bwMode="auto">
            <a:xfrm>
              <a:off x="976313" y="-585788"/>
              <a:ext cx="376238" cy="382588"/>
            </a:xfrm>
            <a:custGeom>
              <a:avLst/>
              <a:gdLst>
                <a:gd name="T0" fmla="*/ 96 w 100"/>
                <a:gd name="T1" fmla="*/ 1 h 102"/>
                <a:gd name="T2" fmla="*/ 61 w 100"/>
                <a:gd name="T3" fmla="*/ 1 h 102"/>
                <a:gd name="T4" fmla="*/ 30 w 100"/>
                <a:gd name="T5" fmla="*/ 38 h 102"/>
                <a:gd name="T6" fmla="*/ 5 w 100"/>
                <a:gd name="T7" fmla="*/ 49 h 102"/>
                <a:gd name="T8" fmla="*/ 40 w 100"/>
                <a:gd name="T9" fmla="*/ 86 h 102"/>
                <a:gd name="T10" fmla="*/ 84 w 100"/>
                <a:gd name="T11" fmla="*/ 94 h 102"/>
                <a:gd name="T12" fmla="*/ 81 w 100"/>
                <a:gd name="T13" fmla="*/ 82 h 102"/>
                <a:gd name="T14" fmla="*/ 81 w 100"/>
                <a:gd name="T15" fmla="*/ 67 h 102"/>
                <a:gd name="T16" fmla="*/ 100 w 100"/>
                <a:gd name="T17" fmla="*/ 32 h 102"/>
                <a:gd name="T18" fmla="*/ 96 w 100"/>
                <a:gd name="T19"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102">
                  <a:moveTo>
                    <a:pt x="96" y="1"/>
                  </a:moveTo>
                  <a:cubicBezTo>
                    <a:pt x="81" y="0"/>
                    <a:pt x="75" y="2"/>
                    <a:pt x="61" y="1"/>
                  </a:cubicBezTo>
                  <a:cubicBezTo>
                    <a:pt x="44" y="9"/>
                    <a:pt x="40" y="29"/>
                    <a:pt x="30" y="38"/>
                  </a:cubicBezTo>
                  <a:cubicBezTo>
                    <a:pt x="16" y="50"/>
                    <a:pt x="12" y="42"/>
                    <a:pt x="5" y="49"/>
                  </a:cubicBezTo>
                  <a:cubicBezTo>
                    <a:pt x="0" y="56"/>
                    <a:pt x="19" y="74"/>
                    <a:pt x="40" y="86"/>
                  </a:cubicBezTo>
                  <a:cubicBezTo>
                    <a:pt x="59" y="96"/>
                    <a:pt x="83" y="102"/>
                    <a:pt x="84" y="94"/>
                  </a:cubicBezTo>
                  <a:cubicBezTo>
                    <a:pt x="83" y="89"/>
                    <a:pt x="82" y="85"/>
                    <a:pt x="81" y="82"/>
                  </a:cubicBezTo>
                  <a:cubicBezTo>
                    <a:pt x="80" y="77"/>
                    <a:pt x="80" y="72"/>
                    <a:pt x="81" y="67"/>
                  </a:cubicBezTo>
                  <a:cubicBezTo>
                    <a:pt x="83" y="60"/>
                    <a:pt x="94" y="44"/>
                    <a:pt x="100" y="32"/>
                  </a:cubicBezTo>
                  <a:cubicBezTo>
                    <a:pt x="99" y="22"/>
                    <a:pt x="96" y="11"/>
                    <a:pt x="96" y="1"/>
                  </a:cubicBezTo>
                  <a:close/>
                </a:path>
              </a:pathLst>
            </a:cu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6" name="Freeform 2924"/>
            <p:cNvSpPr/>
            <p:nvPr/>
          </p:nvSpPr>
          <p:spPr bwMode="auto">
            <a:xfrm>
              <a:off x="1228725" y="-568325"/>
              <a:ext cx="112713" cy="200025"/>
            </a:xfrm>
            <a:custGeom>
              <a:avLst/>
              <a:gdLst>
                <a:gd name="T0" fmla="*/ 13 w 30"/>
                <a:gd name="T1" fmla="*/ 0 h 53"/>
                <a:gd name="T2" fmla="*/ 4 w 30"/>
                <a:gd name="T3" fmla="*/ 0 h 53"/>
                <a:gd name="T4" fmla="*/ 8 w 30"/>
                <a:gd name="T5" fmla="*/ 9 h 53"/>
                <a:gd name="T6" fmla="*/ 22 w 30"/>
                <a:gd name="T7" fmla="*/ 53 h 53"/>
                <a:gd name="T8" fmla="*/ 30 w 30"/>
                <a:gd name="T9" fmla="*/ 41 h 53"/>
                <a:gd name="T10" fmla="*/ 13 w 30"/>
                <a:gd name="T11" fmla="*/ 0 h 53"/>
              </a:gdLst>
              <a:ahLst/>
              <a:cxnLst>
                <a:cxn ang="0">
                  <a:pos x="T0" y="T1"/>
                </a:cxn>
                <a:cxn ang="0">
                  <a:pos x="T2" y="T3"/>
                </a:cxn>
                <a:cxn ang="0">
                  <a:pos x="T4" y="T5"/>
                </a:cxn>
                <a:cxn ang="0">
                  <a:pos x="T6" y="T7"/>
                </a:cxn>
                <a:cxn ang="0">
                  <a:pos x="T8" y="T9"/>
                </a:cxn>
                <a:cxn ang="0">
                  <a:pos x="T10" y="T11"/>
                </a:cxn>
              </a:cxnLst>
              <a:rect l="0" t="0" r="r" b="b"/>
              <a:pathLst>
                <a:path w="30" h="53">
                  <a:moveTo>
                    <a:pt x="13" y="0"/>
                  </a:moveTo>
                  <a:cubicBezTo>
                    <a:pt x="4" y="0"/>
                    <a:pt x="4" y="0"/>
                    <a:pt x="4" y="0"/>
                  </a:cubicBezTo>
                  <a:cubicBezTo>
                    <a:pt x="4" y="2"/>
                    <a:pt x="0" y="6"/>
                    <a:pt x="8" y="9"/>
                  </a:cubicBezTo>
                  <a:cubicBezTo>
                    <a:pt x="13" y="11"/>
                    <a:pt x="8" y="48"/>
                    <a:pt x="22" y="53"/>
                  </a:cubicBezTo>
                  <a:cubicBezTo>
                    <a:pt x="30" y="41"/>
                    <a:pt x="30" y="41"/>
                    <a:pt x="30" y="41"/>
                  </a:cubicBezTo>
                  <a:lnTo>
                    <a:pt x="13" y="0"/>
                  </a:lnTo>
                  <a:close/>
                </a:path>
              </a:pathLst>
            </a:custGeom>
            <a:solidFill>
              <a:srgbClr val="C579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7" name="Freeform 2925"/>
            <p:cNvSpPr/>
            <p:nvPr/>
          </p:nvSpPr>
          <p:spPr bwMode="auto">
            <a:xfrm>
              <a:off x="871538" y="-563563"/>
              <a:ext cx="412750" cy="427038"/>
            </a:xfrm>
            <a:custGeom>
              <a:avLst/>
              <a:gdLst>
                <a:gd name="T0" fmla="*/ 60 w 110"/>
                <a:gd name="T1" fmla="*/ 12 h 114"/>
                <a:gd name="T2" fmla="*/ 29 w 110"/>
                <a:gd name="T3" fmla="*/ 49 h 114"/>
                <a:gd name="T4" fmla="*/ 5 w 110"/>
                <a:gd name="T5" fmla="*/ 60 h 114"/>
                <a:gd name="T6" fmla="*/ 40 w 110"/>
                <a:gd name="T7" fmla="*/ 97 h 114"/>
                <a:gd name="T8" fmla="*/ 83 w 110"/>
                <a:gd name="T9" fmla="*/ 105 h 114"/>
                <a:gd name="T10" fmla="*/ 80 w 110"/>
                <a:gd name="T11" fmla="*/ 93 h 114"/>
                <a:gd name="T12" fmla="*/ 80 w 110"/>
                <a:gd name="T13" fmla="*/ 78 h 114"/>
                <a:gd name="T14" fmla="*/ 99 w 110"/>
                <a:gd name="T15" fmla="*/ 43 h 114"/>
                <a:gd name="T16" fmla="*/ 60 w 110"/>
                <a:gd name="T17" fmla="*/ 1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114">
                  <a:moveTo>
                    <a:pt x="60" y="12"/>
                  </a:moveTo>
                  <a:cubicBezTo>
                    <a:pt x="44" y="20"/>
                    <a:pt x="40" y="40"/>
                    <a:pt x="29" y="49"/>
                  </a:cubicBezTo>
                  <a:cubicBezTo>
                    <a:pt x="16" y="61"/>
                    <a:pt x="11" y="53"/>
                    <a:pt x="5" y="60"/>
                  </a:cubicBezTo>
                  <a:cubicBezTo>
                    <a:pt x="0" y="67"/>
                    <a:pt x="18" y="85"/>
                    <a:pt x="40" y="97"/>
                  </a:cubicBezTo>
                  <a:cubicBezTo>
                    <a:pt x="59" y="107"/>
                    <a:pt x="83" y="114"/>
                    <a:pt x="83" y="105"/>
                  </a:cubicBezTo>
                  <a:cubicBezTo>
                    <a:pt x="83" y="100"/>
                    <a:pt x="81" y="97"/>
                    <a:pt x="80" y="93"/>
                  </a:cubicBezTo>
                  <a:cubicBezTo>
                    <a:pt x="79" y="89"/>
                    <a:pt x="79" y="83"/>
                    <a:pt x="80" y="78"/>
                  </a:cubicBezTo>
                  <a:cubicBezTo>
                    <a:pt x="82" y="71"/>
                    <a:pt x="93" y="55"/>
                    <a:pt x="99" y="43"/>
                  </a:cubicBezTo>
                  <a:cubicBezTo>
                    <a:pt x="110" y="10"/>
                    <a:pt x="80" y="0"/>
                    <a:pt x="60" y="12"/>
                  </a:cubicBezTo>
                  <a:close/>
                </a:path>
              </a:pathLst>
            </a:custGeom>
            <a:solidFill>
              <a:srgbClr val="F5A3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8" name="Freeform 2926"/>
            <p:cNvSpPr/>
            <p:nvPr/>
          </p:nvSpPr>
          <p:spPr bwMode="auto">
            <a:xfrm>
              <a:off x="1217613" y="-615950"/>
              <a:ext cx="93663" cy="96838"/>
            </a:xfrm>
            <a:custGeom>
              <a:avLst/>
              <a:gdLst>
                <a:gd name="T0" fmla="*/ 22 w 25"/>
                <a:gd name="T1" fmla="*/ 8 h 26"/>
                <a:gd name="T2" fmla="*/ 18 w 25"/>
                <a:gd name="T3" fmla="*/ 23 h 26"/>
                <a:gd name="T4" fmla="*/ 3 w 25"/>
                <a:gd name="T5" fmla="*/ 18 h 26"/>
                <a:gd name="T6" fmla="*/ 7 w 25"/>
                <a:gd name="T7" fmla="*/ 3 h 26"/>
                <a:gd name="T8" fmla="*/ 22 w 25"/>
                <a:gd name="T9" fmla="*/ 8 h 26"/>
              </a:gdLst>
              <a:ahLst/>
              <a:cxnLst>
                <a:cxn ang="0">
                  <a:pos x="T0" y="T1"/>
                </a:cxn>
                <a:cxn ang="0">
                  <a:pos x="T2" y="T3"/>
                </a:cxn>
                <a:cxn ang="0">
                  <a:pos x="T4" y="T5"/>
                </a:cxn>
                <a:cxn ang="0">
                  <a:pos x="T6" y="T7"/>
                </a:cxn>
                <a:cxn ang="0">
                  <a:pos x="T8" y="T9"/>
                </a:cxn>
              </a:cxnLst>
              <a:rect l="0" t="0" r="r" b="b"/>
              <a:pathLst>
                <a:path w="25" h="26">
                  <a:moveTo>
                    <a:pt x="22" y="8"/>
                  </a:moveTo>
                  <a:cubicBezTo>
                    <a:pt x="25" y="14"/>
                    <a:pt x="23" y="20"/>
                    <a:pt x="18" y="23"/>
                  </a:cubicBezTo>
                  <a:cubicBezTo>
                    <a:pt x="13" y="26"/>
                    <a:pt x="6" y="24"/>
                    <a:pt x="3" y="18"/>
                  </a:cubicBezTo>
                  <a:cubicBezTo>
                    <a:pt x="0" y="13"/>
                    <a:pt x="2" y="6"/>
                    <a:pt x="7" y="3"/>
                  </a:cubicBezTo>
                  <a:cubicBezTo>
                    <a:pt x="12" y="0"/>
                    <a:pt x="19" y="2"/>
                    <a:pt x="22" y="8"/>
                  </a:cubicBezTo>
                  <a:close/>
                </a:path>
              </a:pathLst>
            </a:custGeom>
            <a:solidFill>
              <a:srgbClr val="E385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9" name="Freeform 2927"/>
            <p:cNvSpPr/>
            <p:nvPr/>
          </p:nvSpPr>
          <p:spPr bwMode="auto">
            <a:xfrm>
              <a:off x="1033463" y="-425450"/>
              <a:ext cx="266700" cy="153988"/>
            </a:xfrm>
            <a:custGeom>
              <a:avLst/>
              <a:gdLst>
                <a:gd name="T0" fmla="*/ 1 w 71"/>
                <a:gd name="T1" fmla="*/ 0 h 41"/>
                <a:gd name="T2" fmla="*/ 27 w 71"/>
                <a:gd name="T3" fmla="*/ 25 h 41"/>
                <a:gd name="T4" fmla="*/ 71 w 71"/>
                <a:gd name="T5" fmla="*/ 39 h 41"/>
                <a:gd name="T6" fmla="*/ 70 w 71"/>
                <a:gd name="T7" fmla="*/ 41 h 41"/>
                <a:gd name="T8" fmla="*/ 27 w 71"/>
                <a:gd name="T9" fmla="*/ 26 h 41"/>
                <a:gd name="T10" fmla="*/ 0 w 71"/>
                <a:gd name="T11" fmla="*/ 0 h 41"/>
                <a:gd name="T12" fmla="*/ 1 w 71"/>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71" h="41">
                  <a:moveTo>
                    <a:pt x="1" y="0"/>
                  </a:moveTo>
                  <a:cubicBezTo>
                    <a:pt x="2" y="6"/>
                    <a:pt x="12" y="16"/>
                    <a:pt x="27" y="25"/>
                  </a:cubicBezTo>
                  <a:cubicBezTo>
                    <a:pt x="40" y="32"/>
                    <a:pt x="56" y="38"/>
                    <a:pt x="71" y="39"/>
                  </a:cubicBezTo>
                  <a:cubicBezTo>
                    <a:pt x="70" y="41"/>
                    <a:pt x="70" y="41"/>
                    <a:pt x="70" y="41"/>
                  </a:cubicBezTo>
                  <a:cubicBezTo>
                    <a:pt x="56" y="40"/>
                    <a:pt x="40" y="33"/>
                    <a:pt x="27" y="26"/>
                  </a:cubicBezTo>
                  <a:cubicBezTo>
                    <a:pt x="11" y="17"/>
                    <a:pt x="0" y="7"/>
                    <a:pt x="0" y="0"/>
                  </a:cubicBezTo>
                  <a:lnTo>
                    <a:pt x="1" y="0"/>
                  </a:lnTo>
                  <a:close/>
                </a:path>
              </a:pathLst>
            </a:custGeom>
            <a:solidFill>
              <a:srgbClr val="EB5D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0" name="Freeform 2928"/>
            <p:cNvSpPr/>
            <p:nvPr/>
          </p:nvSpPr>
          <p:spPr bwMode="auto">
            <a:xfrm>
              <a:off x="1047750" y="-444500"/>
              <a:ext cx="258763" cy="147638"/>
            </a:xfrm>
            <a:custGeom>
              <a:avLst/>
              <a:gdLst>
                <a:gd name="T0" fmla="*/ 2 w 69"/>
                <a:gd name="T1" fmla="*/ 0 h 39"/>
                <a:gd name="T2" fmla="*/ 26 w 69"/>
                <a:gd name="T3" fmla="*/ 23 h 39"/>
                <a:gd name="T4" fmla="*/ 69 w 69"/>
                <a:gd name="T5" fmla="*/ 37 h 39"/>
                <a:gd name="T6" fmla="*/ 69 w 69"/>
                <a:gd name="T7" fmla="*/ 39 h 39"/>
                <a:gd name="T8" fmla="*/ 26 w 69"/>
                <a:gd name="T9" fmla="*/ 25 h 39"/>
                <a:gd name="T10" fmla="*/ 0 w 69"/>
                <a:gd name="T11" fmla="*/ 0 h 39"/>
                <a:gd name="T12" fmla="*/ 2 w 69"/>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69" h="39">
                  <a:moveTo>
                    <a:pt x="2" y="0"/>
                  </a:moveTo>
                  <a:cubicBezTo>
                    <a:pt x="2" y="6"/>
                    <a:pt x="12" y="15"/>
                    <a:pt x="26" y="23"/>
                  </a:cubicBezTo>
                  <a:cubicBezTo>
                    <a:pt x="39" y="30"/>
                    <a:pt x="54" y="36"/>
                    <a:pt x="69" y="37"/>
                  </a:cubicBezTo>
                  <a:cubicBezTo>
                    <a:pt x="69" y="39"/>
                    <a:pt x="69" y="39"/>
                    <a:pt x="69" y="39"/>
                  </a:cubicBezTo>
                  <a:cubicBezTo>
                    <a:pt x="54" y="38"/>
                    <a:pt x="38" y="32"/>
                    <a:pt x="26" y="25"/>
                  </a:cubicBezTo>
                  <a:cubicBezTo>
                    <a:pt x="11" y="16"/>
                    <a:pt x="0" y="6"/>
                    <a:pt x="0" y="0"/>
                  </a:cubicBezTo>
                  <a:lnTo>
                    <a:pt x="2" y="0"/>
                  </a:lnTo>
                  <a:close/>
                </a:path>
              </a:pathLst>
            </a:custGeom>
            <a:solidFill>
              <a:srgbClr val="EB5D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1" name="Freeform 2929"/>
            <p:cNvSpPr/>
            <p:nvPr/>
          </p:nvSpPr>
          <p:spPr bwMode="auto">
            <a:xfrm>
              <a:off x="1235075" y="-522288"/>
              <a:ext cx="34925" cy="25400"/>
            </a:xfrm>
            <a:custGeom>
              <a:avLst/>
              <a:gdLst>
                <a:gd name="T0" fmla="*/ 2 w 9"/>
                <a:gd name="T1" fmla="*/ 0 h 7"/>
                <a:gd name="T2" fmla="*/ 9 w 9"/>
                <a:gd name="T3" fmla="*/ 1 h 7"/>
                <a:gd name="T4" fmla="*/ 9 w 9"/>
                <a:gd name="T5" fmla="*/ 3 h 7"/>
                <a:gd name="T6" fmla="*/ 8 w 9"/>
                <a:gd name="T7" fmla="*/ 6 h 7"/>
                <a:gd name="T8" fmla="*/ 7 w 9"/>
                <a:gd name="T9" fmla="*/ 7 h 7"/>
                <a:gd name="T10" fmla="*/ 1 w 9"/>
                <a:gd name="T11" fmla="*/ 5 h 7"/>
                <a:gd name="T12" fmla="*/ 0 w 9"/>
                <a:gd name="T13" fmla="*/ 4 h 7"/>
                <a:gd name="T14" fmla="*/ 1 w 9"/>
                <a:gd name="T15" fmla="*/ 0 h 7"/>
                <a:gd name="T16" fmla="*/ 2 w 9"/>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7">
                  <a:moveTo>
                    <a:pt x="2" y="0"/>
                  </a:moveTo>
                  <a:cubicBezTo>
                    <a:pt x="9" y="1"/>
                    <a:pt x="9" y="1"/>
                    <a:pt x="9" y="1"/>
                  </a:cubicBezTo>
                  <a:cubicBezTo>
                    <a:pt x="9" y="1"/>
                    <a:pt x="9" y="2"/>
                    <a:pt x="9" y="3"/>
                  </a:cubicBezTo>
                  <a:cubicBezTo>
                    <a:pt x="8" y="6"/>
                    <a:pt x="8" y="6"/>
                    <a:pt x="8" y="6"/>
                  </a:cubicBezTo>
                  <a:cubicBezTo>
                    <a:pt x="8" y="7"/>
                    <a:pt x="8" y="7"/>
                    <a:pt x="7" y="7"/>
                  </a:cubicBezTo>
                  <a:cubicBezTo>
                    <a:pt x="1" y="5"/>
                    <a:pt x="1" y="5"/>
                    <a:pt x="1" y="5"/>
                  </a:cubicBezTo>
                  <a:cubicBezTo>
                    <a:pt x="0" y="5"/>
                    <a:pt x="0" y="5"/>
                    <a:pt x="0" y="4"/>
                  </a:cubicBezTo>
                  <a:cubicBezTo>
                    <a:pt x="1" y="0"/>
                    <a:pt x="1" y="0"/>
                    <a:pt x="1" y="0"/>
                  </a:cubicBezTo>
                  <a:cubicBezTo>
                    <a:pt x="1" y="0"/>
                    <a:pt x="1" y="0"/>
                    <a:pt x="2" y="0"/>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2" name="Freeform 2930"/>
            <p:cNvSpPr>
              <a:spLocks noEditPoints="1"/>
            </p:cNvSpPr>
            <p:nvPr/>
          </p:nvSpPr>
          <p:spPr bwMode="auto">
            <a:xfrm>
              <a:off x="1235075" y="-571500"/>
              <a:ext cx="53975" cy="57150"/>
            </a:xfrm>
            <a:custGeom>
              <a:avLst/>
              <a:gdLst>
                <a:gd name="T0" fmla="*/ 8 w 14"/>
                <a:gd name="T1" fmla="*/ 1 h 15"/>
                <a:gd name="T2" fmla="*/ 13 w 14"/>
                <a:gd name="T3" fmla="*/ 9 h 15"/>
                <a:gd name="T4" fmla="*/ 6 w 14"/>
                <a:gd name="T5" fmla="*/ 15 h 15"/>
                <a:gd name="T6" fmla="*/ 0 w 14"/>
                <a:gd name="T7" fmla="*/ 7 h 15"/>
                <a:gd name="T8" fmla="*/ 8 w 14"/>
                <a:gd name="T9" fmla="*/ 1 h 15"/>
                <a:gd name="T10" fmla="*/ 8 w 14"/>
                <a:gd name="T11" fmla="*/ 3 h 15"/>
                <a:gd name="T12" fmla="*/ 2 w 14"/>
                <a:gd name="T13" fmla="*/ 7 h 15"/>
                <a:gd name="T14" fmla="*/ 6 w 14"/>
                <a:gd name="T15" fmla="*/ 13 h 15"/>
                <a:gd name="T16" fmla="*/ 12 w 14"/>
                <a:gd name="T17" fmla="*/ 9 h 15"/>
                <a:gd name="T18" fmla="*/ 8 w 14"/>
                <a:gd name="T19"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5">
                  <a:moveTo>
                    <a:pt x="8" y="1"/>
                  </a:moveTo>
                  <a:cubicBezTo>
                    <a:pt x="12" y="1"/>
                    <a:pt x="14" y="5"/>
                    <a:pt x="13" y="9"/>
                  </a:cubicBezTo>
                  <a:cubicBezTo>
                    <a:pt x="13" y="13"/>
                    <a:pt x="9" y="15"/>
                    <a:pt x="6" y="15"/>
                  </a:cubicBezTo>
                  <a:cubicBezTo>
                    <a:pt x="2" y="14"/>
                    <a:pt x="0" y="10"/>
                    <a:pt x="0" y="7"/>
                  </a:cubicBezTo>
                  <a:cubicBezTo>
                    <a:pt x="1" y="3"/>
                    <a:pt x="4" y="0"/>
                    <a:pt x="8" y="1"/>
                  </a:cubicBezTo>
                  <a:close/>
                  <a:moveTo>
                    <a:pt x="8" y="3"/>
                  </a:moveTo>
                  <a:cubicBezTo>
                    <a:pt x="5" y="2"/>
                    <a:pt x="3" y="4"/>
                    <a:pt x="2" y="7"/>
                  </a:cubicBezTo>
                  <a:cubicBezTo>
                    <a:pt x="2" y="10"/>
                    <a:pt x="3" y="12"/>
                    <a:pt x="6" y="13"/>
                  </a:cubicBezTo>
                  <a:cubicBezTo>
                    <a:pt x="9" y="13"/>
                    <a:pt x="11" y="11"/>
                    <a:pt x="12" y="9"/>
                  </a:cubicBezTo>
                  <a:cubicBezTo>
                    <a:pt x="12" y="6"/>
                    <a:pt x="10" y="3"/>
                    <a:pt x="8" y="3"/>
                  </a:cubicBezTo>
                  <a:close/>
                </a:path>
              </a:pathLst>
            </a:custGeom>
            <a:solidFill>
              <a:srgbClr val="806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3" name="Freeform 2931"/>
            <p:cNvSpPr>
              <a:spLocks noEditPoints="1"/>
            </p:cNvSpPr>
            <p:nvPr/>
          </p:nvSpPr>
          <p:spPr bwMode="auto">
            <a:xfrm>
              <a:off x="1235075" y="-571500"/>
              <a:ext cx="53975" cy="52388"/>
            </a:xfrm>
            <a:custGeom>
              <a:avLst/>
              <a:gdLst>
                <a:gd name="T0" fmla="*/ 8 w 14"/>
                <a:gd name="T1" fmla="*/ 0 h 14"/>
                <a:gd name="T2" fmla="*/ 13 w 14"/>
                <a:gd name="T3" fmla="*/ 8 h 14"/>
                <a:gd name="T4" fmla="*/ 6 w 14"/>
                <a:gd name="T5" fmla="*/ 13 h 14"/>
                <a:gd name="T6" fmla="*/ 1 w 14"/>
                <a:gd name="T7" fmla="*/ 6 h 14"/>
                <a:gd name="T8" fmla="*/ 8 w 14"/>
                <a:gd name="T9" fmla="*/ 0 h 14"/>
                <a:gd name="T10" fmla="*/ 8 w 14"/>
                <a:gd name="T11" fmla="*/ 2 h 14"/>
                <a:gd name="T12" fmla="*/ 3 w 14"/>
                <a:gd name="T13" fmla="*/ 6 h 14"/>
                <a:gd name="T14" fmla="*/ 6 w 14"/>
                <a:gd name="T15" fmla="*/ 12 h 14"/>
                <a:gd name="T16" fmla="*/ 12 w 14"/>
                <a:gd name="T17" fmla="*/ 8 h 14"/>
                <a:gd name="T18" fmla="*/ 8 w 14"/>
                <a:gd name="T1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8" y="0"/>
                  </a:moveTo>
                  <a:cubicBezTo>
                    <a:pt x="12" y="1"/>
                    <a:pt x="14" y="4"/>
                    <a:pt x="13" y="8"/>
                  </a:cubicBezTo>
                  <a:cubicBezTo>
                    <a:pt x="13" y="11"/>
                    <a:pt x="9" y="14"/>
                    <a:pt x="6" y="13"/>
                  </a:cubicBezTo>
                  <a:cubicBezTo>
                    <a:pt x="3" y="13"/>
                    <a:pt x="0" y="9"/>
                    <a:pt x="1" y="6"/>
                  </a:cubicBezTo>
                  <a:cubicBezTo>
                    <a:pt x="2" y="2"/>
                    <a:pt x="5" y="0"/>
                    <a:pt x="8" y="0"/>
                  </a:cubicBezTo>
                  <a:close/>
                  <a:moveTo>
                    <a:pt x="8" y="2"/>
                  </a:moveTo>
                  <a:cubicBezTo>
                    <a:pt x="5" y="2"/>
                    <a:pt x="3" y="3"/>
                    <a:pt x="3" y="6"/>
                  </a:cubicBezTo>
                  <a:cubicBezTo>
                    <a:pt x="2" y="9"/>
                    <a:pt x="4" y="11"/>
                    <a:pt x="6" y="12"/>
                  </a:cubicBezTo>
                  <a:cubicBezTo>
                    <a:pt x="9" y="12"/>
                    <a:pt x="11" y="10"/>
                    <a:pt x="12" y="8"/>
                  </a:cubicBezTo>
                  <a:cubicBezTo>
                    <a:pt x="12" y="5"/>
                    <a:pt x="10" y="3"/>
                    <a:pt x="8" y="2"/>
                  </a:cubicBezTo>
                  <a:close/>
                </a:path>
              </a:pathLst>
            </a:custGeom>
            <a:solidFill>
              <a:srgbClr val="BAA5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4" name="Freeform 2932"/>
            <p:cNvSpPr/>
            <p:nvPr/>
          </p:nvSpPr>
          <p:spPr bwMode="auto">
            <a:xfrm>
              <a:off x="1108075" y="-511175"/>
              <a:ext cx="198438" cy="311150"/>
            </a:xfrm>
            <a:custGeom>
              <a:avLst/>
              <a:gdLst>
                <a:gd name="T0" fmla="*/ 43 w 53"/>
                <a:gd name="T1" fmla="*/ 3 h 83"/>
                <a:gd name="T2" fmla="*/ 34 w 53"/>
                <a:gd name="T3" fmla="*/ 0 h 83"/>
                <a:gd name="T4" fmla="*/ 29 w 53"/>
                <a:gd name="T5" fmla="*/ 10 h 83"/>
                <a:gd name="T6" fmla="*/ 2 w 53"/>
                <a:gd name="T7" fmla="*/ 39 h 83"/>
                <a:gd name="T8" fmla="*/ 11 w 53"/>
                <a:gd name="T9" fmla="*/ 68 h 83"/>
                <a:gd name="T10" fmla="*/ 13 w 53"/>
                <a:gd name="T11" fmla="*/ 83 h 83"/>
                <a:gd name="T12" fmla="*/ 14 w 53"/>
                <a:gd name="T13" fmla="*/ 83 h 83"/>
                <a:gd name="T14" fmla="*/ 50 w 53"/>
                <a:gd name="T15" fmla="*/ 44 h 83"/>
                <a:gd name="T16" fmla="*/ 41 w 53"/>
                <a:gd name="T17" fmla="*/ 12 h 83"/>
                <a:gd name="T18" fmla="*/ 43 w 53"/>
                <a:gd name="T19" fmla="*/ 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83">
                  <a:moveTo>
                    <a:pt x="43" y="3"/>
                  </a:moveTo>
                  <a:cubicBezTo>
                    <a:pt x="41" y="3"/>
                    <a:pt x="37" y="2"/>
                    <a:pt x="34" y="0"/>
                  </a:cubicBezTo>
                  <a:cubicBezTo>
                    <a:pt x="32" y="4"/>
                    <a:pt x="31" y="9"/>
                    <a:pt x="29" y="10"/>
                  </a:cubicBezTo>
                  <a:cubicBezTo>
                    <a:pt x="18" y="14"/>
                    <a:pt x="3" y="23"/>
                    <a:pt x="2" y="39"/>
                  </a:cubicBezTo>
                  <a:cubicBezTo>
                    <a:pt x="0" y="48"/>
                    <a:pt x="7" y="58"/>
                    <a:pt x="11" y="68"/>
                  </a:cubicBezTo>
                  <a:cubicBezTo>
                    <a:pt x="13" y="73"/>
                    <a:pt x="13" y="78"/>
                    <a:pt x="13" y="83"/>
                  </a:cubicBezTo>
                  <a:cubicBezTo>
                    <a:pt x="13" y="83"/>
                    <a:pt x="14" y="83"/>
                    <a:pt x="14" y="83"/>
                  </a:cubicBezTo>
                  <a:cubicBezTo>
                    <a:pt x="22" y="67"/>
                    <a:pt x="47" y="65"/>
                    <a:pt x="50" y="44"/>
                  </a:cubicBezTo>
                  <a:cubicBezTo>
                    <a:pt x="53" y="25"/>
                    <a:pt x="41" y="17"/>
                    <a:pt x="41" y="12"/>
                  </a:cubicBezTo>
                  <a:cubicBezTo>
                    <a:pt x="42" y="9"/>
                    <a:pt x="42" y="6"/>
                    <a:pt x="43" y="3"/>
                  </a:cubicBezTo>
                  <a:close/>
                </a:path>
              </a:pathLst>
            </a:custGeom>
            <a:solidFill>
              <a:srgbClr val="DCDCD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5" name="Freeform 2933"/>
            <p:cNvSpPr/>
            <p:nvPr/>
          </p:nvSpPr>
          <p:spPr bwMode="auto">
            <a:xfrm>
              <a:off x="1119188" y="-473075"/>
              <a:ext cx="161925" cy="239713"/>
            </a:xfrm>
            <a:custGeom>
              <a:avLst/>
              <a:gdLst>
                <a:gd name="T0" fmla="*/ 22 w 43"/>
                <a:gd name="T1" fmla="*/ 6 h 64"/>
                <a:gd name="T2" fmla="*/ 1 w 43"/>
                <a:gd name="T3" fmla="*/ 29 h 64"/>
                <a:gd name="T4" fmla="*/ 8 w 43"/>
                <a:gd name="T5" fmla="*/ 52 h 64"/>
                <a:gd name="T6" fmla="*/ 10 w 43"/>
                <a:gd name="T7" fmla="*/ 64 h 64"/>
                <a:gd name="T8" fmla="*/ 11 w 43"/>
                <a:gd name="T9" fmla="*/ 64 h 64"/>
                <a:gd name="T10" fmla="*/ 41 w 43"/>
                <a:gd name="T11" fmla="*/ 30 h 64"/>
                <a:gd name="T12" fmla="*/ 22 w 43"/>
                <a:gd name="T13" fmla="*/ 6 h 64"/>
              </a:gdLst>
              <a:ahLst/>
              <a:cxnLst>
                <a:cxn ang="0">
                  <a:pos x="T0" y="T1"/>
                </a:cxn>
                <a:cxn ang="0">
                  <a:pos x="T2" y="T3"/>
                </a:cxn>
                <a:cxn ang="0">
                  <a:pos x="T4" y="T5"/>
                </a:cxn>
                <a:cxn ang="0">
                  <a:pos x="T6" y="T7"/>
                </a:cxn>
                <a:cxn ang="0">
                  <a:pos x="T8" y="T9"/>
                </a:cxn>
                <a:cxn ang="0">
                  <a:pos x="T10" y="T11"/>
                </a:cxn>
                <a:cxn ang="0">
                  <a:pos x="T12" y="T13"/>
                </a:cxn>
              </a:cxnLst>
              <a:rect l="0" t="0" r="r" b="b"/>
              <a:pathLst>
                <a:path w="43" h="64">
                  <a:moveTo>
                    <a:pt x="22" y="6"/>
                  </a:moveTo>
                  <a:cubicBezTo>
                    <a:pt x="13" y="8"/>
                    <a:pt x="2" y="16"/>
                    <a:pt x="1" y="29"/>
                  </a:cubicBezTo>
                  <a:cubicBezTo>
                    <a:pt x="0" y="36"/>
                    <a:pt x="5" y="44"/>
                    <a:pt x="8" y="52"/>
                  </a:cubicBezTo>
                  <a:cubicBezTo>
                    <a:pt x="10" y="56"/>
                    <a:pt x="10" y="60"/>
                    <a:pt x="10" y="64"/>
                  </a:cubicBezTo>
                  <a:cubicBezTo>
                    <a:pt x="10" y="64"/>
                    <a:pt x="11" y="64"/>
                    <a:pt x="11" y="64"/>
                  </a:cubicBezTo>
                  <a:cubicBezTo>
                    <a:pt x="17" y="51"/>
                    <a:pt x="39" y="48"/>
                    <a:pt x="41" y="30"/>
                  </a:cubicBezTo>
                  <a:cubicBezTo>
                    <a:pt x="43" y="21"/>
                    <a:pt x="33" y="0"/>
                    <a:pt x="22" y="6"/>
                  </a:cubicBezTo>
                  <a:close/>
                </a:path>
              </a:pathLst>
            </a:custGeom>
            <a:solidFill>
              <a:srgbClr val="FD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6" name="Freeform 2934"/>
            <p:cNvSpPr/>
            <p:nvPr/>
          </p:nvSpPr>
          <p:spPr bwMode="auto">
            <a:xfrm>
              <a:off x="1116013" y="-458788"/>
              <a:ext cx="107950" cy="90488"/>
            </a:xfrm>
            <a:custGeom>
              <a:avLst/>
              <a:gdLst>
                <a:gd name="T0" fmla="*/ 6 w 29"/>
                <a:gd name="T1" fmla="*/ 10 h 24"/>
                <a:gd name="T2" fmla="*/ 0 w 29"/>
                <a:gd name="T3" fmla="*/ 24 h 24"/>
                <a:gd name="T4" fmla="*/ 5 w 29"/>
                <a:gd name="T5" fmla="*/ 16 h 24"/>
                <a:gd name="T6" fmla="*/ 29 w 29"/>
                <a:gd name="T7" fmla="*/ 1 h 24"/>
                <a:gd name="T8" fmla="*/ 6 w 29"/>
                <a:gd name="T9" fmla="*/ 10 h 24"/>
              </a:gdLst>
              <a:ahLst/>
              <a:cxnLst>
                <a:cxn ang="0">
                  <a:pos x="T0" y="T1"/>
                </a:cxn>
                <a:cxn ang="0">
                  <a:pos x="T2" y="T3"/>
                </a:cxn>
                <a:cxn ang="0">
                  <a:pos x="T4" y="T5"/>
                </a:cxn>
                <a:cxn ang="0">
                  <a:pos x="T6" y="T7"/>
                </a:cxn>
                <a:cxn ang="0">
                  <a:pos x="T8" y="T9"/>
                </a:cxn>
              </a:cxnLst>
              <a:rect l="0" t="0" r="r" b="b"/>
              <a:pathLst>
                <a:path w="29" h="24">
                  <a:moveTo>
                    <a:pt x="6" y="10"/>
                  </a:moveTo>
                  <a:cubicBezTo>
                    <a:pt x="2" y="13"/>
                    <a:pt x="0" y="19"/>
                    <a:pt x="0" y="24"/>
                  </a:cubicBezTo>
                  <a:cubicBezTo>
                    <a:pt x="1" y="21"/>
                    <a:pt x="3" y="18"/>
                    <a:pt x="5" y="16"/>
                  </a:cubicBezTo>
                  <a:cubicBezTo>
                    <a:pt x="16" y="7"/>
                    <a:pt x="29" y="4"/>
                    <a:pt x="29" y="1"/>
                  </a:cubicBezTo>
                  <a:cubicBezTo>
                    <a:pt x="29" y="0"/>
                    <a:pt x="14" y="3"/>
                    <a:pt x="6" y="10"/>
                  </a:cubicBezTo>
                  <a:close/>
                </a:path>
              </a:pathLst>
            </a:custGeom>
            <a:solidFill>
              <a:srgbClr val="E61C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7" name="Freeform 2935"/>
            <p:cNvSpPr/>
            <p:nvPr/>
          </p:nvSpPr>
          <p:spPr bwMode="auto">
            <a:xfrm>
              <a:off x="1119188" y="-447675"/>
              <a:ext cx="173038" cy="150813"/>
            </a:xfrm>
            <a:custGeom>
              <a:avLst/>
              <a:gdLst>
                <a:gd name="T0" fmla="*/ 3 w 46"/>
                <a:gd name="T1" fmla="*/ 31 h 40"/>
                <a:gd name="T2" fmla="*/ 3 w 46"/>
                <a:gd name="T3" fmla="*/ 40 h 40"/>
                <a:gd name="T4" fmla="*/ 0 w 46"/>
                <a:gd name="T5" fmla="*/ 30 h 40"/>
                <a:gd name="T6" fmla="*/ 4 w 46"/>
                <a:gd name="T7" fmla="*/ 19 h 40"/>
                <a:gd name="T8" fmla="*/ 28 w 46"/>
                <a:gd name="T9" fmla="*/ 4 h 40"/>
                <a:gd name="T10" fmla="*/ 37 w 46"/>
                <a:gd name="T11" fmla="*/ 1 h 40"/>
                <a:gd name="T12" fmla="*/ 3 w 46"/>
                <a:gd name="T13" fmla="*/ 31 h 40"/>
              </a:gdLst>
              <a:ahLst/>
              <a:cxnLst>
                <a:cxn ang="0">
                  <a:pos x="T0" y="T1"/>
                </a:cxn>
                <a:cxn ang="0">
                  <a:pos x="T2" y="T3"/>
                </a:cxn>
                <a:cxn ang="0">
                  <a:pos x="T4" y="T5"/>
                </a:cxn>
                <a:cxn ang="0">
                  <a:pos x="T6" y="T7"/>
                </a:cxn>
                <a:cxn ang="0">
                  <a:pos x="T8" y="T9"/>
                </a:cxn>
                <a:cxn ang="0">
                  <a:pos x="T10" y="T11"/>
                </a:cxn>
                <a:cxn ang="0">
                  <a:pos x="T12" y="T13"/>
                </a:cxn>
              </a:cxnLst>
              <a:rect l="0" t="0" r="r" b="b"/>
              <a:pathLst>
                <a:path w="46" h="40">
                  <a:moveTo>
                    <a:pt x="3" y="31"/>
                  </a:moveTo>
                  <a:cubicBezTo>
                    <a:pt x="2" y="32"/>
                    <a:pt x="2" y="36"/>
                    <a:pt x="3" y="40"/>
                  </a:cubicBezTo>
                  <a:cubicBezTo>
                    <a:pt x="1" y="39"/>
                    <a:pt x="0" y="35"/>
                    <a:pt x="0" y="30"/>
                  </a:cubicBezTo>
                  <a:cubicBezTo>
                    <a:pt x="0" y="27"/>
                    <a:pt x="1" y="23"/>
                    <a:pt x="4" y="19"/>
                  </a:cubicBezTo>
                  <a:cubicBezTo>
                    <a:pt x="10" y="13"/>
                    <a:pt x="21" y="8"/>
                    <a:pt x="28" y="4"/>
                  </a:cubicBezTo>
                  <a:cubicBezTo>
                    <a:pt x="33" y="2"/>
                    <a:pt x="36" y="0"/>
                    <a:pt x="37" y="1"/>
                  </a:cubicBezTo>
                  <a:cubicBezTo>
                    <a:pt x="46" y="7"/>
                    <a:pt x="5" y="21"/>
                    <a:pt x="3" y="31"/>
                  </a:cubicBezTo>
                  <a:close/>
                </a:path>
              </a:pathLst>
            </a:custGeom>
            <a:solidFill>
              <a:srgbClr val="E61C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8" name="Freeform 2936"/>
            <p:cNvSpPr/>
            <p:nvPr/>
          </p:nvSpPr>
          <p:spPr bwMode="auto">
            <a:xfrm>
              <a:off x="1141413" y="-436563"/>
              <a:ext cx="150813" cy="209550"/>
            </a:xfrm>
            <a:custGeom>
              <a:avLst/>
              <a:gdLst>
                <a:gd name="T0" fmla="*/ 7 w 40"/>
                <a:gd name="T1" fmla="*/ 38 h 56"/>
                <a:gd name="T2" fmla="*/ 4 w 40"/>
                <a:gd name="T3" fmla="*/ 56 h 56"/>
                <a:gd name="T4" fmla="*/ 3 w 40"/>
                <a:gd name="T5" fmla="*/ 35 h 56"/>
                <a:gd name="T6" fmla="*/ 28 w 40"/>
                <a:gd name="T7" fmla="*/ 14 h 56"/>
                <a:gd name="T8" fmla="*/ 36 w 40"/>
                <a:gd name="T9" fmla="*/ 0 h 56"/>
                <a:gd name="T10" fmla="*/ 39 w 40"/>
                <a:gd name="T11" fmla="*/ 6 h 56"/>
                <a:gd name="T12" fmla="*/ 7 w 40"/>
                <a:gd name="T13" fmla="*/ 38 h 56"/>
              </a:gdLst>
              <a:ahLst/>
              <a:cxnLst>
                <a:cxn ang="0">
                  <a:pos x="T0" y="T1"/>
                </a:cxn>
                <a:cxn ang="0">
                  <a:pos x="T2" y="T3"/>
                </a:cxn>
                <a:cxn ang="0">
                  <a:pos x="T4" y="T5"/>
                </a:cxn>
                <a:cxn ang="0">
                  <a:pos x="T6" y="T7"/>
                </a:cxn>
                <a:cxn ang="0">
                  <a:pos x="T8" y="T9"/>
                </a:cxn>
                <a:cxn ang="0">
                  <a:pos x="T10" y="T11"/>
                </a:cxn>
                <a:cxn ang="0">
                  <a:pos x="T12" y="T13"/>
                </a:cxn>
              </a:cxnLst>
              <a:rect l="0" t="0" r="r" b="b"/>
              <a:pathLst>
                <a:path w="40" h="56">
                  <a:moveTo>
                    <a:pt x="7" y="38"/>
                  </a:moveTo>
                  <a:cubicBezTo>
                    <a:pt x="4" y="42"/>
                    <a:pt x="6" y="53"/>
                    <a:pt x="4" y="56"/>
                  </a:cubicBezTo>
                  <a:cubicBezTo>
                    <a:pt x="4" y="48"/>
                    <a:pt x="0" y="41"/>
                    <a:pt x="3" y="35"/>
                  </a:cubicBezTo>
                  <a:cubicBezTo>
                    <a:pt x="5" y="27"/>
                    <a:pt x="19" y="20"/>
                    <a:pt x="28" y="14"/>
                  </a:cubicBezTo>
                  <a:cubicBezTo>
                    <a:pt x="34" y="9"/>
                    <a:pt x="37" y="4"/>
                    <a:pt x="36" y="0"/>
                  </a:cubicBezTo>
                  <a:cubicBezTo>
                    <a:pt x="37" y="2"/>
                    <a:pt x="38" y="4"/>
                    <a:pt x="39" y="6"/>
                  </a:cubicBezTo>
                  <a:cubicBezTo>
                    <a:pt x="40" y="18"/>
                    <a:pt x="17" y="27"/>
                    <a:pt x="7" y="38"/>
                  </a:cubicBezTo>
                  <a:close/>
                </a:path>
              </a:pathLst>
            </a:custGeom>
            <a:solidFill>
              <a:srgbClr val="D71B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9" name="Freeform 2937"/>
            <p:cNvSpPr/>
            <p:nvPr/>
          </p:nvSpPr>
          <p:spPr bwMode="auto">
            <a:xfrm>
              <a:off x="1157288" y="-392113"/>
              <a:ext cx="146050" cy="188913"/>
            </a:xfrm>
            <a:custGeom>
              <a:avLst/>
              <a:gdLst>
                <a:gd name="T0" fmla="*/ 37 w 39"/>
                <a:gd name="T1" fmla="*/ 11 h 50"/>
                <a:gd name="T2" fmla="*/ 37 w 39"/>
                <a:gd name="T3" fmla="*/ 0 h 50"/>
                <a:gd name="T4" fmla="*/ 7 w 39"/>
                <a:gd name="T5" fmla="*/ 31 h 50"/>
                <a:gd name="T6" fmla="*/ 0 w 39"/>
                <a:gd name="T7" fmla="*/ 50 h 50"/>
                <a:gd name="T8" fmla="*/ 9 w 39"/>
                <a:gd name="T9" fmla="*/ 35 h 50"/>
                <a:gd name="T10" fmla="*/ 37 w 39"/>
                <a:gd name="T11" fmla="*/ 11 h 50"/>
              </a:gdLst>
              <a:ahLst/>
              <a:cxnLst>
                <a:cxn ang="0">
                  <a:pos x="T0" y="T1"/>
                </a:cxn>
                <a:cxn ang="0">
                  <a:pos x="T2" y="T3"/>
                </a:cxn>
                <a:cxn ang="0">
                  <a:pos x="T4" y="T5"/>
                </a:cxn>
                <a:cxn ang="0">
                  <a:pos x="T6" y="T7"/>
                </a:cxn>
                <a:cxn ang="0">
                  <a:pos x="T8" y="T9"/>
                </a:cxn>
                <a:cxn ang="0">
                  <a:pos x="T10" y="T11"/>
                </a:cxn>
              </a:cxnLst>
              <a:rect l="0" t="0" r="r" b="b"/>
              <a:pathLst>
                <a:path w="39" h="50">
                  <a:moveTo>
                    <a:pt x="37" y="11"/>
                  </a:moveTo>
                  <a:cubicBezTo>
                    <a:pt x="39" y="6"/>
                    <a:pt x="38" y="3"/>
                    <a:pt x="37" y="0"/>
                  </a:cubicBezTo>
                  <a:cubicBezTo>
                    <a:pt x="34" y="17"/>
                    <a:pt x="17" y="21"/>
                    <a:pt x="7" y="31"/>
                  </a:cubicBezTo>
                  <a:cubicBezTo>
                    <a:pt x="3" y="34"/>
                    <a:pt x="2" y="43"/>
                    <a:pt x="0" y="50"/>
                  </a:cubicBezTo>
                  <a:cubicBezTo>
                    <a:pt x="3" y="42"/>
                    <a:pt x="5" y="37"/>
                    <a:pt x="9" y="35"/>
                  </a:cubicBezTo>
                  <a:cubicBezTo>
                    <a:pt x="21" y="27"/>
                    <a:pt x="32" y="22"/>
                    <a:pt x="37" y="11"/>
                  </a:cubicBezTo>
                  <a:close/>
                </a:path>
              </a:pathLst>
            </a:custGeom>
            <a:solidFill>
              <a:srgbClr val="C321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0" name="Freeform 2938"/>
            <p:cNvSpPr/>
            <p:nvPr/>
          </p:nvSpPr>
          <p:spPr bwMode="auto">
            <a:xfrm>
              <a:off x="1160463" y="-473075"/>
              <a:ext cx="52388" cy="22225"/>
            </a:xfrm>
            <a:custGeom>
              <a:avLst/>
              <a:gdLst>
                <a:gd name="T0" fmla="*/ 0 w 14"/>
                <a:gd name="T1" fmla="*/ 6 h 6"/>
                <a:gd name="T2" fmla="*/ 8 w 14"/>
                <a:gd name="T3" fmla="*/ 2 h 6"/>
                <a:gd name="T4" fmla="*/ 13 w 14"/>
                <a:gd name="T5" fmla="*/ 2 h 6"/>
                <a:gd name="T6" fmla="*/ 6 w 14"/>
                <a:gd name="T7" fmla="*/ 5 h 6"/>
                <a:gd name="T8" fmla="*/ 0 w 14"/>
                <a:gd name="T9" fmla="*/ 6 h 6"/>
              </a:gdLst>
              <a:ahLst/>
              <a:cxnLst>
                <a:cxn ang="0">
                  <a:pos x="T0" y="T1"/>
                </a:cxn>
                <a:cxn ang="0">
                  <a:pos x="T2" y="T3"/>
                </a:cxn>
                <a:cxn ang="0">
                  <a:pos x="T4" y="T5"/>
                </a:cxn>
                <a:cxn ang="0">
                  <a:pos x="T6" y="T7"/>
                </a:cxn>
                <a:cxn ang="0">
                  <a:pos x="T8" y="T9"/>
                </a:cxn>
              </a:cxnLst>
              <a:rect l="0" t="0" r="r" b="b"/>
              <a:pathLst>
                <a:path w="14" h="6">
                  <a:moveTo>
                    <a:pt x="0" y="6"/>
                  </a:moveTo>
                  <a:cubicBezTo>
                    <a:pt x="8" y="2"/>
                    <a:pt x="8" y="2"/>
                    <a:pt x="8" y="2"/>
                  </a:cubicBezTo>
                  <a:cubicBezTo>
                    <a:pt x="9" y="2"/>
                    <a:pt x="14" y="0"/>
                    <a:pt x="13" y="2"/>
                  </a:cubicBezTo>
                  <a:cubicBezTo>
                    <a:pt x="12" y="3"/>
                    <a:pt x="7" y="5"/>
                    <a:pt x="6" y="5"/>
                  </a:cubicBezTo>
                  <a:cubicBezTo>
                    <a:pt x="5" y="5"/>
                    <a:pt x="2" y="6"/>
                    <a:pt x="0" y="6"/>
                  </a:cubicBezTo>
                  <a:close/>
                </a:path>
              </a:pathLst>
            </a:custGeom>
            <a:solidFill>
              <a:srgbClr val="C321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1" name="Freeform 2939"/>
            <p:cNvSpPr/>
            <p:nvPr/>
          </p:nvSpPr>
          <p:spPr bwMode="auto">
            <a:xfrm>
              <a:off x="1152525" y="-312738"/>
              <a:ext cx="136525" cy="112713"/>
            </a:xfrm>
            <a:custGeom>
              <a:avLst/>
              <a:gdLst>
                <a:gd name="T0" fmla="*/ 27 w 36"/>
                <a:gd name="T1" fmla="*/ 11 h 30"/>
                <a:gd name="T2" fmla="*/ 36 w 36"/>
                <a:gd name="T3" fmla="*/ 0 h 30"/>
                <a:gd name="T4" fmla="*/ 24 w 36"/>
                <a:gd name="T5" fmla="*/ 10 h 30"/>
                <a:gd name="T6" fmla="*/ 20 w 36"/>
                <a:gd name="T7" fmla="*/ 13 h 30"/>
                <a:gd name="T8" fmla="*/ 4 w 36"/>
                <a:gd name="T9" fmla="*/ 24 h 30"/>
                <a:gd name="T10" fmla="*/ 1 w 36"/>
                <a:gd name="T11" fmla="*/ 29 h 30"/>
                <a:gd name="T12" fmla="*/ 0 w 36"/>
                <a:gd name="T13" fmla="*/ 30 h 30"/>
                <a:gd name="T14" fmla="*/ 2 w 36"/>
                <a:gd name="T15" fmla="*/ 30 h 30"/>
                <a:gd name="T16" fmla="*/ 15 w 36"/>
                <a:gd name="T17" fmla="*/ 16 h 30"/>
                <a:gd name="T18" fmla="*/ 27 w 36"/>
                <a:gd name="T19" fmla="*/ 1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27" y="11"/>
                  </a:moveTo>
                  <a:cubicBezTo>
                    <a:pt x="30" y="7"/>
                    <a:pt x="33" y="3"/>
                    <a:pt x="36" y="0"/>
                  </a:cubicBezTo>
                  <a:cubicBezTo>
                    <a:pt x="33" y="1"/>
                    <a:pt x="28" y="8"/>
                    <a:pt x="24" y="10"/>
                  </a:cubicBezTo>
                  <a:cubicBezTo>
                    <a:pt x="22" y="11"/>
                    <a:pt x="23" y="12"/>
                    <a:pt x="20" y="13"/>
                  </a:cubicBezTo>
                  <a:cubicBezTo>
                    <a:pt x="13" y="15"/>
                    <a:pt x="9" y="19"/>
                    <a:pt x="4" y="24"/>
                  </a:cubicBezTo>
                  <a:cubicBezTo>
                    <a:pt x="3" y="25"/>
                    <a:pt x="1" y="28"/>
                    <a:pt x="1" y="29"/>
                  </a:cubicBezTo>
                  <a:cubicBezTo>
                    <a:pt x="1" y="29"/>
                    <a:pt x="1" y="29"/>
                    <a:pt x="0" y="30"/>
                  </a:cubicBezTo>
                  <a:cubicBezTo>
                    <a:pt x="1" y="30"/>
                    <a:pt x="1" y="30"/>
                    <a:pt x="2" y="30"/>
                  </a:cubicBezTo>
                  <a:cubicBezTo>
                    <a:pt x="5" y="25"/>
                    <a:pt x="8" y="21"/>
                    <a:pt x="15" y="16"/>
                  </a:cubicBezTo>
                  <a:cubicBezTo>
                    <a:pt x="18" y="14"/>
                    <a:pt x="23" y="12"/>
                    <a:pt x="27" y="11"/>
                  </a:cubicBezTo>
                  <a:close/>
                </a:path>
              </a:pathLst>
            </a:custGeom>
            <a:solidFill>
              <a:srgbClr val="C321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2" name="Freeform 2940"/>
            <p:cNvSpPr/>
            <p:nvPr/>
          </p:nvSpPr>
          <p:spPr bwMode="auto">
            <a:xfrm>
              <a:off x="1235075" y="-646113"/>
              <a:ext cx="390525" cy="401638"/>
            </a:xfrm>
            <a:custGeom>
              <a:avLst/>
              <a:gdLst>
                <a:gd name="T0" fmla="*/ 30 w 104"/>
                <a:gd name="T1" fmla="*/ 12 h 107"/>
                <a:gd name="T2" fmla="*/ 20 w 104"/>
                <a:gd name="T3" fmla="*/ 16 h 107"/>
                <a:gd name="T4" fmla="*/ 29 w 104"/>
                <a:gd name="T5" fmla="*/ 74 h 107"/>
                <a:gd name="T6" fmla="*/ 29 w 104"/>
                <a:gd name="T7" fmla="*/ 107 h 107"/>
                <a:gd name="T8" fmla="*/ 104 w 104"/>
                <a:gd name="T9" fmla="*/ 62 h 107"/>
                <a:gd name="T10" fmla="*/ 65 w 104"/>
                <a:gd name="T11" fmla="*/ 25 h 107"/>
                <a:gd name="T12" fmla="*/ 30 w 104"/>
                <a:gd name="T13" fmla="*/ 12 h 107"/>
              </a:gdLst>
              <a:ahLst/>
              <a:cxnLst>
                <a:cxn ang="0">
                  <a:pos x="T0" y="T1"/>
                </a:cxn>
                <a:cxn ang="0">
                  <a:pos x="T2" y="T3"/>
                </a:cxn>
                <a:cxn ang="0">
                  <a:pos x="T4" y="T5"/>
                </a:cxn>
                <a:cxn ang="0">
                  <a:pos x="T6" y="T7"/>
                </a:cxn>
                <a:cxn ang="0">
                  <a:pos x="T8" y="T9"/>
                </a:cxn>
                <a:cxn ang="0">
                  <a:pos x="T10" y="T11"/>
                </a:cxn>
                <a:cxn ang="0">
                  <a:pos x="T12" y="T13"/>
                </a:cxn>
              </a:cxnLst>
              <a:rect l="0" t="0" r="r" b="b"/>
              <a:pathLst>
                <a:path w="104" h="107">
                  <a:moveTo>
                    <a:pt x="30" y="12"/>
                  </a:moveTo>
                  <a:cubicBezTo>
                    <a:pt x="26" y="13"/>
                    <a:pt x="23" y="15"/>
                    <a:pt x="20" y="16"/>
                  </a:cubicBezTo>
                  <a:cubicBezTo>
                    <a:pt x="10" y="30"/>
                    <a:pt x="0" y="37"/>
                    <a:pt x="29" y="74"/>
                  </a:cubicBezTo>
                  <a:cubicBezTo>
                    <a:pt x="34" y="81"/>
                    <a:pt x="34" y="92"/>
                    <a:pt x="29" y="107"/>
                  </a:cubicBezTo>
                  <a:cubicBezTo>
                    <a:pt x="55" y="92"/>
                    <a:pt x="78" y="77"/>
                    <a:pt x="104" y="62"/>
                  </a:cubicBezTo>
                  <a:cubicBezTo>
                    <a:pt x="89" y="63"/>
                    <a:pt x="76" y="48"/>
                    <a:pt x="65" y="25"/>
                  </a:cubicBezTo>
                  <a:cubicBezTo>
                    <a:pt x="57" y="5"/>
                    <a:pt x="40" y="0"/>
                    <a:pt x="30" y="12"/>
                  </a:cubicBezTo>
                  <a:close/>
                </a:path>
              </a:pathLst>
            </a:custGeom>
            <a:solidFill>
              <a:srgbClr val="FED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3" name="Freeform 2941"/>
            <p:cNvSpPr/>
            <p:nvPr/>
          </p:nvSpPr>
          <p:spPr bwMode="auto">
            <a:xfrm>
              <a:off x="1295400" y="-609600"/>
              <a:ext cx="323850" cy="330200"/>
            </a:xfrm>
            <a:custGeom>
              <a:avLst/>
              <a:gdLst>
                <a:gd name="T0" fmla="*/ 22 w 86"/>
                <a:gd name="T1" fmla="*/ 7 h 88"/>
                <a:gd name="T2" fmla="*/ 16 w 86"/>
                <a:gd name="T3" fmla="*/ 12 h 88"/>
                <a:gd name="T4" fmla="*/ 24 w 86"/>
                <a:gd name="T5" fmla="*/ 60 h 88"/>
                <a:gd name="T6" fmla="*/ 24 w 86"/>
                <a:gd name="T7" fmla="*/ 88 h 88"/>
                <a:gd name="T8" fmla="*/ 86 w 86"/>
                <a:gd name="T9" fmla="*/ 50 h 88"/>
                <a:gd name="T10" fmla="*/ 54 w 86"/>
                <a:gd name="T11" fmla="*/ 19 h 88"/>
                <a:gd name="T12" fmla="*/ 22 w 86"/>
                <a:gd name="T13" fmla="*/ 7 h 88"/>
              </a:gdLst>
              <a:ahLst/>
              <a:cxnLst>
                <a:cxn ang="0">
                  <a:pos x="T0" y="T1"/>
                </a:cxn>
                <a:cxn ang="0">
                  <a:pos x="T2" y="T3"/>
                </a:cxn>
                <a:cxn ang="0">
                  <a:pos x="T4" y="T5"/>
                </a:cxn>
                <a:cxn ang="0">
                  <a:pos x="T6" y="T7"/>
                </a:cxn>
                <a:cxn ang="0">
                  <a:pos x="T8" y="T9"/>
                </a:cxn>
                <a:cxn ang="0">
                  <a:pos x="T10" y="T11"/>
                </a:cxn>
                <a:cxn ang="0">
                  <a:pos x="T12" y="T13"/>
                </a:cxn>
              </a:cxnLst>
              <a:rect l="0" t="0" r="r" b="b"/>
              <a:pathLst>
                <a:path w="86" h="88">
                  <a:moveTo>
                    <a:pt x="22" y="7"/>
                  </a:moveTo>
                  <a:cubicBezTo>
                    <a:pt x="19" y="8"/>
                    <a:pt x="19" y="11"/>
                    <a:pt x="16" y="12"/>
                  </a:cubicBezTo>
                  <a:cubicBezTo>
                    <a:pt x="8" y="24"/>
                    <a:pt x="0" y="30"/>
                    <a:pt x="24" y="60"/>
                  </a:cubicBezTo>
                  <a:cubicBezTo>
                    <a:pt x="28" y="66"/>
                    <a:pt x="28" y="75"/>
                    <a:pt x="24" y="88"/>
                  </a:cubicBezTo>
                  <a:cubicBezTo>
                    <a:pt x="46" y="75"/>
                    <a:pt x="64" y="63"/>
                    <a:pt x="86" y="50"/>
                  </a:cubicBezTo>
                  <a:cubicBezTo>
                    <a:pt x="74" y="51"/>
                    <a:pt x="63" y="39"/>
                    <a:pt x="54" y="19"/>
                  </a:cubicBezTo>
                  <a:cubicBezTo>
                    <a:pt x="47" y="3"/>
                    <a:pt x="29" y="0"/>
                    <a:pt x="22" y="7"/>
                  </a:cubicBezTo>
                  <a:close/>
                </a:path>
              </a:pathLst>
            </a:custGeom>
            <a:solidFill>
              <a:srgbClr val="FEDC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4" name="Freeform 2942"/>
            <p:cNvSpPr/>
            <p:nvPr/>
          </p:nvSpPr>
          <p:spPr bwMode="auto">
            <a:xfrm>
              <a:off x="1377950" y="-511175"/>
              <a:ext cx="142875" cy="165100"/>
            </a:xfrm>
            <a:custGeom>
              <a:avLst/>
              <a:gdLst>
                <a:gd name="T0" fmla="*/ 6 w 38"/>
                <a:gd name="T1" fmla="*/ 14 h 44"/>
                <a:gd name="T2" fmla="*/ 20 w 38"/>
                <a:gd name="T3" fmla="*/ 44 h 44"/>
                <a:gd name="T4" fmla="*/ 28 w 38"/>
                <a:gd name="T5" fmla="*/ 31 h 44"/>
                <a:gd name="T6" fmla="*/ 38 w 38"/>
                <a:gd name="T7" fmla="*/ 31 h 44"/>
                <a:gd name="T8" fmla="*/ 18 w 38"/>
                <a:gd name="T9" fmla="*/ 5 h 44"/>
                <a:gd name="T10" fmla="*/ 6 w 38"/>
                <a:gd name="T11" fmla="*/ 14 h 44"/>
              </a:gdLst>
              <a:ahLst/>
              <a:cxnLst>
                <a:cxn ang="0">
                  <a:pos x="T0" y="T1"/>
                </a:cxn>
                <a:cxn ang="0">
                  <a:pos x="T2" y="T3"/>
                </a:cxn>
                <a:cxn ang="0">
                  <a:pos x="T4" y="T5"/>
                </a:cxn>
                <a:cxn ang="0">
                  <a:pos x="T6" y="T7"/>
                </a:cxn>
                <a:cxn ang="0">
                  <a:pos x="T8" y="T9"/>
                </a:cxn>
                <a:cxn ang="0">
                  <a:pos x="T10" y="T11"/>
                </a:cxn>
              </a:cxnLst>
              <a:rect l="0" t="0" r="r" b="b"/>
              <a:pathLst>
                <a:path w="38" h="44">
                  <a:moveTo>
                    <a:pt x="6" y="14"/>
                  </a:moveTo>
                  <a:cubicBezTo>
                    <a:pt x="0" y="19"/>
                    <a:pt x="27" y="31"/>
                    <a:pt x="20" y="44"/>
                  </a:cubicBezTo>
                  <a:cubicBezTo>
                    <a:pt x="20" y="44"/>
                    <a:pt x="27" y="39"/>
                    <a:pt x="28" y="31"/>
                  </a:cubicBezTo>
                  <a:cubicBezTo>
                    <a:pt x="29" y="31"/>
                    <a:pt x="35" y="33"/>
                    <a:pt x="38" y="31"/>
                  </a:cubicBezTo>
                  <a:cubicBezTo>
                    <a:pt x="23" y="20"/>
                    <a:pt x="25" y="0"/>
                    <a:pt x="18" y="5"/>
                  </a:cubicBezTo>
                  <a:lnTo>
                    <a:pt x="6" y="14"/>
                  </a:lnTo>
                  <a:close/>
                </a:path>
              </a:pathLst>
            </a:custGeom>
            <a:solidFill>
              <a:srgbClr val="F0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5" name="Freeform 2943"/>
            <p:cNvSpPr/>
            <p:nvPr/>
          </p:nvSpPr>
          <p:spPr bwMode="auto">
            <a:xfrm>
              <a:off x="1404938" y="-492125"/>
              <a:ext cx="77788" cy="112713"/>
            </a:xfrm>
            <a:custGeom>
              <a:avLst/>
              <a:gdLst>
                <a:gd name="T0" fmla="*/ 0 w 21"/>
                <a:gd name="T1" fmla="*/ 9 h 30"/>
                <a:gd name="T2" fmla="*/ 10 w 21"/>
                <a:gd name="T3" fmla="*/ 26 h 30"/>
                <a:gd name="T4" fmla="*/ 21 w 21"/>
                <a:gd name="T5" fmla="*/ 18 h 30"/>
                <a:gd name="T6" fmla="*/ 11 w 21"/>
                <a:gd name="T7" fmla="*/ 0 h 30"/>
                <a:gd name="T8" fmla="*/ 0 w 21"/>
                <a:gd name="T9" fmla="*/ 9 h 30"/>
              </a:gdLst>
              <a:ahLst/>
              <a:cxnLst>
                <a:cxn ang="0">
                  <a:pos x="T0" y="T1"/>
                </a:cxn>
                <a:cxn ang="0">
                  <a:pos x="T2" y="T3"/>
                </a:cxn>
                <a:cxn ang="0">
                  <a:pos x="T4" y="T5"/>
                </a:cxn>
                <a:cxn ang="0">
                  <a:pos x="T6" y="T7"/>
                </a:cxn>
                <a:cxn ang="0">
                  <a:pos x="T8" y="T9"/>
                </a:cxn>
              </a:cxnLst>
              <a:rect l="0" t="0" r="r" b="b"/>
              <a:pathLst>
                <a:path w="21" h="30">
                  <a:moveTo>
                    <a:pt x="0" y="9"/>
                  </a:moveTo>
                  <a:cubicBezTo>
                    <a:pt x="5" y="5"/>
                    <a:pt x="4" y="30"/>
                    <a:pt x="10" y="26"/>
                  </a:cubicBezTo>
                  <a:cubicBezTo>
                    <a:pt x="21" y="18"/>
                    <a:pt x="21" y="18"/>
                    <a:pt x="21" y="18"/>
                  </a:cubicBezTo>
                  <a:cubicBezTo>
                    <a:pt x="18" y="20"/>
                    <a:pt x="20" y="5"/>
                    <a:pt x="11" y="0"/>
                  </a:cubicBezTo>
                  <a:lnTo>
                    <a:pt x="0" y="9"/>
                  </a:lnTo>
                  <a:close/>
                </a:path>
              </a:pathLst>
            </a:custGeom>
            <a:solidFill>
              <a:srgbClr val="F0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6" name="Freeform 2944"/>
            <p:cNvSpPr/>
            <p:nvPr/>
          </p:nvSpPr>
          <p:spPr bwMode="auto">
            <a:xfrm>
              <a:off x="1258888" y="-657225"/>
              <a:ext cx="292100" cy="261938"/>
            </a:xfrm>
            <a:custGeom>
              <a:avLst/>
              <a:gdLst>
                <a:gd name="T0" fmla="*/ 59 w 78"/>
                <a:gd name="T1" fmla="*/ 62 h 70"/>
                <a:gd name="T2" fmla="*/ 21 w 78"/>
                <a:gd name="T3" fmla="*/ 0 h 70"/>
                <a:gd name="T4" fmla="*/ 16 w 78"/>
                <a:gd name="T5" fmla="*/ 4 h 70"/>
                <a:gd name="T6" fmla="*/ 49 w 78"/>
                <a:gd name="T7" fmla="*/ 70 h 70"/>
                <a:gd name="T8" fmla="*/ 59 w 78"/>
                <a:gd name="T9" fmla="*/ 62 h 70"/>
              </a:gdLst>
              <a:ahLst/>
              <a:cxnLst>
                <a:cxn ang="0">
                  <a:pos x="T0" y="T1"/>
                </a:cxn>
                <a:cxn ang="0">
                  <a:pos x="T2" y="T3"/>
                </a:cxn>
                <a:cxn ang="0">
                  <a:pos x="T4" y="T5"/>
                </a:cxn>
                <a:cxn ang="0">
                  <a:pos x="T6" y="T7"/>
                </a:cxn>
                <a:cxn ang="0">
                  <a:pos x="T8" y="T9"/>
                </a:cxn>
              </a:cxnLst>
              <a:rect l="0" t="0" r="r" b="b"/>
              <a:pathLst>
                <a:path w="78" h="70">
                  <a:moveTo>
                    <a:pt x="59" y="62"/>
                  </a:moveTo>
                  <a:cubicBezTo>
                    <a:pt x="78" y="47"/>
                    <a:pt x="2" y="15"/>
                    <a:pt x="21" y="0"/>
                  </a:cubicBezTo>
                  <a:cubicBezTo>
                    <a:pt x="16" y="4"/>
                    <a:pt x="16" y="4"/>
                    <a:pt x="16" y="4"/>
                  </a:cubicBezTo>
                  <a:cubicBezTo>
                    <a:pt x="0" y="17"/>
                    <a:pt x="69" y="55"/>
                    <a:pt x="49" y="70"/>
                  </a:cubicBezTo>
                  <a:lnTo>
                    <a:pt x="59" y="62"/>
                  </a:lnTo>
                  <a:close/>
                </a:path>
              </a:pathLst>
            </a:custGeom>
            <a:solidFill>
              <a:srgbClr val="F0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7" name="Freeform 2945"/>
            <p:cNvSpPr/>
            <p:nvPr/>
          </p:nvSpPr>
          <p:spPr bwMode="auto">
            <a:xfrm>
              <a:off x="1325563" y="-473075"/>
              <a:ext cx="277813" cy="146050"/>
            </a:xfrm>
            <a:custGeom>
              <a:avLst/>
              <a:gdLst>
                <a:gd name="T0" fmla="*/ 73 w 74"/>
                <a:gd name="T1" fmla="*/ 5 h 39"/>
                <a:gd name="T2" fmla="*/ 38 w 74"/>
                <a:gd name="T3" fmla="*/ 13 h 39"/>
                <a:gd name="T4" fmla="*/ 1 w 74"/>
                <a:gd name="T5" fmla="*/ 39 h 39"/>
                <a:gd name="T6" fmla="*/ 0 w 74"/>
                <a:gd name="T7" fmla="*/ 38 h 39"/>
                <a:gd name="T8" fmla="*/ 37 w 74"/>
                <a:gd name="T9" fmla="*/ 11 h 39"/>
                <a:gd name="T10" fmla="*/ 74 w 74"/>
                <a:gd name="T11" fmla="*/ 4 h 39"/>
                <a:gd name="T12" fmla="*/ 73 w 74"/>
                <a:gd name="T13" fmla="*/ 5 h 39"/>
              </a:gdLst>
              <a:ahLst/>
              <a:cxnLst>
                <a:cxn ang="0">
                  <a:pos x="T0" y="T1"/>
                </a:cxn>
                <a:cxn ang="0">
                  <a:pos x="T2" y="T3"/>
                </a:cxn>
                <a:cxn ang="0">
                  <a:pos x="T4" y="T5"/>
                </a:cxn>
                <a:cxn ang="0">
                  <a:pos x="T6" y="T7"/>
                </a:cxn>
                <a:cxn ang="0">
                  <a:pos x="T8" y="T9"/>
                </a:cxn>
                <a:cxn ang="0">
                  <a:pos x="T10" y="T11"/>
                </a:cxn>
                <a:cxn ang="0">
                  <a:pos x="T12" y="T13"/>
                </a:cxn>
              </a:cxnLst>
              <a:rect l="0" t="0" r="r" b="b"/>
              <a:pathLst>
                <a:path w="74" h="39">
                  <a:moveTo>
                    <a:pt x="73" y="5"/>
                  </a:moveTo>
                  <a:cubicBezTo>
                    <a:pt x="68" y="2"/>
                    <a:pt x="54" y="5"/>
                    <a:pt x="38" y="13"/>
                  </a:cubicBezTo>
                  <a:cubicBezTo>
                    <a:pt x="25" y="19"/>
                    <a:pt x="11" y="28"/>
                    <a:pt x="1" y="39"/>
                  </a:cubicBezTo>
                  <a:cubicBezTo>
                    <a:pt x="0" y="38"/>
                    <a:pt x="0" y="38"/>
                    <a:pt x="0" y="38"/>
                  </a:cubicBezTo>
                  <a:cubicBezTo>
                    <a:pt x="10" y="27"/>
                    <a:pt x="24" y="17"/>
                    <a:pt x="37" y="11"/>
                  </a:cubicBezTo>
                  <a:cubicBezTo>
                    <a:pt x="54" y="3"/>
                    <a:pt x="69" y="0"/>
                    <a:pt x="74" y="4"/>
                  </a:cubicBezTo>
                  <a:lnTo>
                    <a:pt x="73" y="5"/>
                  </a:lnTo>
                  <a:close/>
                </a:path>
              </a:pathLst>
            </a:cu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8" name="Freeform 2946"/>
            <p:cNvSpPr/>
            <p:nvPr/>
          </p:nvSpPr>
          <p:spPr bwMode="auto">
            <a:xfrm>
              <a:off x="1336675" y="-455613"/>
              <a:ext cx="269875" cy="142875"/>
            </a:xfrm>
            <a:custGeom>
              <a:avLst/>
              <a:gdLst>
                <a:gd name="T0" fmla="*/ 71 w 72"/>
                <a:gd name="T1" fmla="*/ 5 h 38"/>
                <a:gd name="T2" fmla="*/ 37 w 72"/>
                <a:gd name="T3" fmla="*/ 12 h 38"/>
                <a:gd name="T4" fmla="*/ 2 w 72"/>
                <a:gd name="T5" fmla="*/ 38 h 38"/>
                <a:gd name="T6" fmla="*/ 0 w 72"/>
                <a:gd name="T7" fmla="*/ 37 h 38"/>
                <a:gd name="T8" fmla="*/ 37 w 72"/>
                <a:gd name="T9" fmla="*/ 10 h 38"/>
                <a:gd name="T10" fmla="*/ 72 w 72"/>
                <a:gd name="T11" fmla="*/ 3 h 38"/>
                <a:gd name="T12" fmla="*/ 71 w 72"/>
                <a:gd name="T13" fmla="*/ 5 h 38"/>
              </a:gdLst>
              <a:ahLst/>
              <a:cxnLst>
                <a:cxn ang="0">
                  <a:pos x="T0" y="T1"/>
                </a:cxn>
                <a:cxn ang="0">
                  <a:pos x="T2" y="T3"/>
                </a:cxn>
                <a:cxn ang="0">
                  <a:pos x="T4" y="T5"/>
                </a:cxn>
                <a:cxn ang="0">
                  <a:pos x="T6" y="T7"/>
                </a:cxn>
                <a:cxn ang="0">
                  <a:pos x="T8" y="T9"/>
                </a:cxn>
                <a:cxn ang="0">
                  <a:pos x="T10" y="T11"/>
                </a:cxn>
                <a:cxn ang="0">
                  <a:pos x="T12" y="T13"/>
                </a:cxn>
              </a:cxnLst>
              <a:rect l="0" t="0" r="r" b="b"/>
              <a:pathLst>
                <a:path w="72" h="38">
                  <a:moveTo>
                    <a:pt x="71" y="5"/>
                  </a:moveTo>
                  <a:cubicBezTo>
                    <a:pt x="66" y="2"/>
                    <a:pt x="52" y="5"/>
                    <a:pt x="37" y="12"/>
                  </a:cubicBezTo>
                  <a:cubicBezTo>
                    <a:pt x="25" y="18"/>
                    <a:pt x="11" y="27"/>
                    <a:pt x="2" y="38"/>
                  </a:cubicBezTo>
                  <a:cubicBezTo>
                    <a:pt x="0" y="37"/>
                    <a:pt x="0" y="37"/>
                    <a:pt x="0" y="37"/>
                  </a:cubicBezTo>
                  <a:cubicBezTo>
                    <a:pt x="10" y="26"/>
                    <a:pt x="24" y="16"/>
                    <a:pt x="37" y="10"/>
                  </a:cubicBezTo>
                  <a:cubicBezTo>
                    <a:pt x="52" y="3"/>
                    <a:pt x="66" y="0"/>
                    <a:pt x="72" y="3"/>
                  </a:cubicBezTo>
                  <a:lnTo>
                    <a:pt x="71" y="5"/>
                  </a:lnTo>
                  <a:close/>
                </a:path>
              </a:pathLst>
            </a:cu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9" name="Freeform 2947"/>
            <p:cNvSpPr/>
            <p:nvPr/>
          </p:nvSpPr>
          <p:spPr bwMode="auto">
            <a:xfrm>
              <a:off x="1330325" y="-433388"/>
              <a:ext cx="325438" cy="225425"/>
            </a:xfrm>
            <a:custGeom>
              <a:avLst/>
              <a:gdLst>
                <a:gd name="T0" fmla="*/ 37 w 87"/>
                <a:gd name="T1" fmla="*/ 18 h 60"/>
                <a:gd name="T2" fmla="*/ 5 w 87"/>
                <a:gd name="T3" fmla="*/ 54 h 60"/>
                <a:gd name="T4" fmla="*/ 51 w 87"/>
                <a:gd name="T5" fmla="*/ 42 h 60"/>
                <a:gd name="T6" fmla="*/ 83 w 87"/>
                <a:gd name="T7" fmla="*/ 8 h 60"/>
                <a:gd name="T8" fmla="*/ 37 w 87"/>
                <a:gd name="T9" fmla="*/ 18 h 60"/>
              </a:gdLst>
              <a:ahLst/>
              <a:cxnLst>
                <a:cxn ang="0">
                  <a:pos x="T0" y="T1"/>
                </a:cxn>
                <a:cxn ang="0">
                  <a:pos x="T2" y="T3"/>
                </a:cxn>
                <a:cxn ang="0">
                  <a:pos x="T4" y="T5"/>
                </a:cxn>
                <a:cxn ang="0">
                  <a:pos x="T6" y="T7"/>
                </a:cxn>
                <a:cxn ang="0">
                  <a:pos x="T8" y="T9"/>
                </a:cxn>
              </a:cxnLst>
              <a:rect l="0" t="0" r="r" b="b"/>
              <a:pathLst>
                <a:path w="87" h="60">
                  <a:moveTo>
                    <a:pt x="37" y="18"/>
                  </a:moveTo>
                  <a:cubicBezTo>
                    <a:pt x="15" y="31"/>
                    <a:pt x="0" y="47"/>
                    <a:pt x="5" y="54"/>
                  </a:cubicBezTo>
                  <a:cubicBezTo>
                    <a:pt x="9" y="60"/>
                    <a:pt x="29" y="55"/>
                    <a:pt x="51" y="42"/>
                  </a:cubicBezTo>
                  <a:cubicBezTo>
                    <a:pt x="73" y="29"/>
                    <a:pt x="87" y="15"/>
                    <a:pt x="83" y="8"/>
                  </a:cubicBezTo>
                  <a:cubicBezTo>
                    <a:pt x="79" y="0"/>
                    <a:pt x="59" y="6"/>
                    <a:pt x="37" y="18"/>
                  </a:cubicBezTo>
                  <a:close/>
                </a:path>
              </a:pathLst>
            </a:custGeom>
            <a:solidFill>
              <a:srgbClr val="F2931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0" name="Freeform 2948"/>
            <p:cNvSpPr/>
            <p:nvPr/>
          </p:nvSpPr>
          <p:spPr bwMode="auto">
            <a:xfrm>
              <a:off x="1347788" y="-414338"/>
              <a:ext cx="293688" cy="195263"/>
            </a:xfrm>
            <a:custGeom>
              <a:avLst/>
              <a:gdLst>
                <a:gd name="T0" fmla="*/ 33 w 78"/>
                <a:gd name="T1" fmla="*/ 16 h 52"/>
                <a:gd name="T2" fmla="*/ 4 w 78"/>
                <a:gd name="T3" fmla="*/ 46 h 52"/>
                <a:gd name="T4" fmla="*/ 45 w 78"/>
                <a:gd name="T5" fmla="*/ 35 h 52"/>
                <a:gd name="T6" fmla="*/ 74 w 78"/>
                <a:gd name="T7" fmla="*/ 5 h 52"/>
                <a:gd name="T8" fmla="*/ 33 w 78"/>
                <a:gd name="T9" fmla="*/ 16 h 52"/>
              </a:gdLst>
              <a:ahLst/>
              <a:cxnLst>
                <a:cxn ang="0">
                  <a:pos x="T0" y="T1"/>
                </a:cxn>
                <a:cxn ang="0">
                  <a:pos x="T2" y="T3"/>
                </a:cxn>
                <a:cxn ang="0">
                  <a:pos x="T4" y="T5"/>
                </a:cxn>
                <a:cxn ang="0">
                  <a:pos x="T6" y="T7"/>
                </a:cxn>
                <a:cxn ang="0">
                  <a:pos x="T8" y="T9"/>
                </a:cxn>
              </a:cxnLst>
              <a:rect l="0" t="0" r="r" b="b"/>
              <a:pathLst>
                <a:path w="78" h="52">
                  <a:moveTo>
                    <a:pt x="33" y="16"/>
                  </a:moveTo>
                  <a:cubicBezTo>
                    <a:pt x="16" y="26"/>
                    <a:pt x="0" y="41"/>
                    <a:pt x="4" y="46"/>
                  </a:cubicBezTo>
                  <a:cubicBezTo>
                    <a:pt x="8" y="52"/>
                    <a:pt x="27" y="45"/>
                    <a:pt x="45" y="35"/>
                  </a:cubicBezTo>
                  <a:cubicBezTo>
                    <a:pt x="62" y="25"/>
                    <a:pt x="78" y="11"/>
                    <a:pt x="74" y="5"/>
                  </a:cubicBezTo>
                  <a:cubicBezTo>
                    <a:pt x="71" y="0"/>
                    <a:pt x="50" y="6"/>
                    <a:pt x="33" y="16"/>
                  </a:cubicBezTo>
                  <a:close/>
                </a:path>
              </a:pathLst>
            </a:custGeom>
            <a:solidFill>
              <a:srgbClr val="B94E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1" name="Freeform 2949"/>
            <p:cNvSpPr/>
            <p:nvPr/>
          </p:nvSpPr>
          <p:spPr bwMode="auto">
            <a:xfrm>
              <a:off x="1517650" y="-379413"/>
              <a:ext cx="22225" cy="22225"/>
            </a:xfrm>
            <a:custGeom>
              <a:avLst/>
              <a:gdLst>
                <a:gd name="T0" fmla="*/ 7 w 14"/>
                <a:gd name="T1" fmla="*/ 14 h 14"/>
                <a:gd name="T2" fmla="*/ 0 w 14"/>
                <a:gd name="T3" fmla="*/ 2 h 14"/>
                <a:gd name="T4" fmla="*/ 7 w 14"/>
                <a:gd name="T5" fmla="*/ 0 h 14"/>
                <a:gd name="T6" fmla="*/ 14 w 14"/>
                <a:gd name="T7" fmla="*/ 9 h 14"/>
                <a:gd name="T8" fmla="*/ 7 w 14"/>
                <a:gd name="T9" fmla="*/ 14 h 14"/>
              </a:gdLst>
              <a:ahLst/>
              <a:cxnLst>
                <a:cxn ang="0">
                  <a:pos x="T0" y="T1"/>
                </a:cxn>
                <a:cxn ang="0">
                  <a:pos x="T2" y="T3"/>
                </a:cxn>
                <a:cxn ang="0">
                  <a:pos x="T4" y="T5"/>
                </a:cxn>
                <a:cxn ang="0">
                  <a:pos x="T6" y="T7"/>
                </a:cxn>
                <a:cxn ang="0">
                  <a:pos x="T8" y="T9"/>
                </a:cxn>
              </a:cxnLst>
              <a:rect l="0" t="0" r="r" b="b"/>
              <a:pathLst>
                <a:path w="14" h="14">
                  <a:moveTo>
                    <a:pt x="7" y="14"/>
                  </a:moveTo>
                  <a:lnTo>
                    <a:pt x="0" y="2"/>
                  </a:lnTo>
                  <a:lnTo>
                    <a:pt x="7" y="0"/>
                  </a:lnTo>
                  <a:lnTo>
                    <a:pt x="14" y="9"/>
                  </a:lnTo>
                  <a:lnTo>
                    <a:pt x="7" y="14"/>
                  </a:lnTo>
                  <a:close/>
                </a:path>
              </a:pathLst>
            </a:cu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2" name="Oval 2950"/>
            <p:cNvSpPr>
              <a:spLocks noChangeArrowheads="1"/>
            </p:cNvSpPr>
            <p:nvPr/>
          </p:nvSpPr>
          <p:spPr bwMode="auto">
            <a:xfrm>
              <a:off x="1509713" y="-379413"/>
              <a:ext cx="68263" cy="66675"/>
            </a:xfrm>
            <a:prstGeom prst="ellipse">
              <a:avLst/>
            </a:pr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3" name="Oval 2951"/>
            <p:cNvSpPr>
              <a:spLocks noChangeArrowheads="1"/>
            </p:cNvSpPr>
            <p:nvPr/>
          </p:nvSpPr>
          <p:spPr bwMode="auto">
            <a:xfrm>
              <a:off x="1531938" y="-365125"/>
              <a:ext cx="41275" cy="38100"/>
            </a:xfrm>
            <a:prstGeom prst="ellipse">
              <a:avLst/>
            </a:prstGeom>
            <a:solidFill>
              <a:srgbClr val="FBC61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4" name="Freeform 2952"/>
            <p:cNvSpPr/>
            <p:nvPr/>
          </p:nvSpPr>
          <p:spPr bwMode="auto">
            <a:xfrm>
              <a:off x="1471613" y="-522288"/>
              <a:ext cx="222250" cy="250825"/>
            </a:xfrm>
            <a:custGeom>
              <a:avLst/>
              <a:gdLst>
                <a:gd name="T0" fmla="*/ 7 w 59"/>
                <a:gd name="T1" fmla="*/ 26 h 67"/>
                <a:gd name="T2" fmla="*/ 36 w 59"/>
                <a:gd name="T3" fmla="*/ 67 h 67"/>
                <a:gd name="T4" fmla="*/ 43 w 59"/>
                <a:gd name="T5" fmla="*/ 45 h 67"/>
                <a:gd name="T6" fmla="*/ 59 w 59"/>
                <a:gd name="T7" fmla="*/ 42 h 67"/>
                <a:gd name="T8" fmla="*/ 22 w 59"/>
                <a:gd name="T9" fmla="*/ 9 h 67"/>
                <a:gd name="T10" fmla="*/ 7 w 59"/>
                <a:gd name="T11" fmla="*/ 26 h 67"/>
              </a:gdLst>
              <a:ahLst/>
              <a:cxnLst>
                <a:cxn ang="0">
                  <a:pos x="T0" y="T1"/>
                </a:cxn>
                <a:cxn ang="0">
                  <a:pos x="T2" y="T3"/>
                </a:cxn>
                <a:cxn ang="0">
                  <a:pos x="T4" y="T5"/>
                </a:cxn>
                <a:cxn ang="0">
                  <a:pos x="T6" y="T7"/>
                </a:cxn>
                <a:cxn ang="0">
                  <a:pos x="T8" y="T9"/>
                </a:cxn>
                <a:cxn ang="0">
                  <a:pos x="T10" y="T11"/>
                </a:cxn>
              </a:cxnLst>
              <a:rect l="0" t="0" r="r" b="b"/>
              <a:pathLst>
                <a:path w="59" h="67">
                  <a:moveTo>
                    <a:pt x="7" y="26"/>
                  </a:moveTo>
                  <a:cubicBezTo>
                    <a:pt x="0" y="34"/>
                    <a:pt x="42" y="45"/>
                    <a:pt x="36" y="67"/>
                  </a:cubicBezTo>
                  <a:cubicBezTo>
                    <a:pt x="36" y="67"/>
                    <a:pt x="45" y="58"/>
                    <a:pt x="43" y="45"/>
                  </a:cubicBezTo>
                  <a:cubicBezTo>
                    <a:pt x="46" y="45"/>
                    <a:pt x="55" y="45"/>
                    <a:pt x="59" y="42"/>
                  </a:cubicBezTo>
                  <a:cubicBezTo>
                    <a:pt x="34" y="29"/>
                    <a:pt x="31" y="0"/>
                    <a:pt x="22" y="9"/>
                  </a:cubicBezTo>
                  <a:lnTo>
                    <a:pt x="7" y="26"/>
                  </a:lnTo>
                  <a:close/>
                </a:path>
              </a:pathLst>
            </a:custGeom>
            <a:solidFill>
              <a:srgbClr val="E835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5" name="Freeform 2953"/>
            <p:cNvSpPr/>
            <p:nvPr/>
          </p:nvSpPr>
          <p:spPr bwMode="auto">
            <a:xfrm>
              <a:off x="1501775" y="-488950"/>
              <a:ext cx="123825" cy="176213"/>
            </a:xfrm>
            <a:custGeom>
              <a:avLst/>
              <a:gdLst>
                <a:gd name="T0" fmla="*/ 0 w 33"/>
                <a:gd name="T1" fmla="*/ 16 h 47"/>
                <a:gd name="T2" fmla="*/ 20 w 33"/>
                <a:gd name="T3" fmla="*/ 39 h 47"/>
                <a:gd name="T4" fmla="*/ 33 w 33"/>
                <a:gd name="T5" fmla="*/ 24 h 47"/>
                <a:gd name="T6" fmla="*/ 14 w 33"/>
                <a:gd name="T7" fmla="*/ 0 h 47"/>
                <a:gd name="T8" fmla="*/ 0 w 33"/>
                <a:gd name="T9" fmla="*/ 16 h 47"/>
              </a:gdLst>
              <a:ahLst/>
              <a:cxnLst>
                <a:cxn ang="0">
                  <a:pos x="T0" y="T1"/>
                </a:cxn>
                <a:cxn ang="0">
                  <a:pos x="T2" y="T3"/>
                </a:cxn>
                <a:cxn ang="0">
                  <a:pos x="T4" y="T5"/>
                </a:cxn>
                <a:cxn ang="0">
                  <a:pos x="T6" y="T7"/>
                </a:cxn>
                <a:cxn ang="0">
                  <a:pos x="T8" y="T9"/>
                </a:cxn>
              </a:cxnLst>
              <a:rect l="0" t="0" r="r" b="b"/>
              <a:pathLst>
                <a:path w="33" h="47">
                  <a:moveTo>
                    <a:pt x="0" y="16"/>
                  </a:moveTo>
                  <a:cubicBezTo>
                    <a:pt x="7" y="9"/>
                    <a:pt x="13" y="47"/>
                    <a:pt x="20" y="39"/>
                  </a:cubicBezTo>
                  <a:cubicBezTo>
                    <a:pt x="33" y="24"/>
                    <a:pt x="33" y="24"/>
                    <a:pt x="33" y="24"/>
                  </a:cubicBezTo>
                  <a:cubicBezTo>
                    <a:pt x="29" y="28"/>
                    <a:pt x="28" y="5"/>
                    <a:pt x="14" y="0"/>
                  </a:cubicBezTo>
                  <a:lnTo>
                    <a:pt x="0" y="16"/>
                  </a:ln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6" name="Freeform 2954"/>
            <p:cNvSpPr/>
            <p:nvPr/>
          </p:nvSpPr>
          <p:spPr bwMode="auto">
            <a:xfrm>
              <a:off x="1247775" y="-706438"/>
              <a:ext cx="471488" cy="363538"/>
            </a:xfrm>
            <a:custGeom>
              <a:avLst/>
              <a:gdLst>
                <a:gd name="T0" fmla="*/ 100 w 126"/>
                <a:gd name="T1" fmla="*/ 83 h 97"/>
                <a:gd name="T2" fmla="*/ 27 w 126"/>
                <a:gd name="T3" fmla="*/ 0 h 97"/>
                <a:gd name="T4" fmla="*/ 21 w 126"/>
                <a:gd name="T5" fmla="*/ 7 h 97"/>
                <a:gd name="T6" fmla="*/ 88 w 126"/>
                <a:gd name="T7" fmla="*/ 97 h 97"/>
                <a:gd name="T8" fmla="*/ 100 w 126"/>
                <a:gd name="T9" fmla="*/ 83 h 97"/>
              </a:gdLst>
              <a:ahLst/>
              <a:cxnLst>
                <a:cxn ang="0">
                  <a:pos x="T0" y="T1"/>
                </a:cxn>
                <a:cxn ang="0">
                  <a:pos x="T2" y="T3"/>
                </a:cxn>
                <a:cxn ang="0">
                  <a:pos x="T4" y="T5"/>
                </a:cxn>
                <a:cxn ang="0">
                  <a:pos x="T6" y="T7"/>
                </a:cxn>
                <a:cxn ang="0">
                  <a:pos x="T8" y="T9"/>
                </a:cxn>
              </a:cxnLst>
              <a:rect l="0" t="0" r="r" b="b"/>
              <a:pathLst>
                <a:path w="126" h="97">
                  <a:moveTo>
                    <a:pt x="100" y="83"/>
                  </a:moveTo>
                  <a:cubicBezTo>
                    <a:pt x="126" y="55"/>
                    <a:pt x="3" y="27"/>
                    <a:pt x="27" y="0"/>
                  </a:cubicBezTo>
                  <a:cubicBezTo>
                    <a:pt x="21" y="7"/>
                    <a:pt x="21" y="7"/>
                    <a:pt x="21" y="7"/>
                  </a:cubicBezTo>
                  <a:cubicBezTo>
                    <a:pt x="0" y="31"/>
                    <a:pt x="113" y="69"/>
                    <a:pt x="88" y="97"/>
                  </a:cubicBezTo>
                  <a:lnTo>
                    <a:pt x="100" y="83"/>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7" name="Freeform 2955"/>
            <p:cNvSpPr>
              <a:spLocks noEditPoints="1"/>
            </p:cNvSpPr>
            <p:nvPr/>
          </p:nvSpPr>
          <p:spPr bwMode="auto">
            <a:xfrm>
              <a:off x="1322388" y="-155575"/>
              <a:ext cx="33338" cy="34925"/>
            </a:xfrm>
            <a:custGeom>
              <a:avLst/>
              <a:gdLst>
                <a:gd name="T0" fmla="*/ 4 w 9"/>
                <a:gd name="T1" fmla="*/ 0 h 9"/>
                <a:gd name="T2" fmla="*/ 8 w 9"/>
                <a:gd name="T3" fmla="*/ 4 h 9"/>
                <a:gd name="T4" fmla="*/ 5 w 9"/>
                <a:gd name="T5" fmla="*/ 8 h 9"/>
                <a:gd name="T6" fmla="*/ 1 w 9"/>
                <a:gd name="T7" fmla="*/ 5 h 9"/>
                <a:gd name="T8" fmla="*/ 4 w 9"/>
                <a:gd name="T9" fmla="*/ 0 h 9"/>
                <a:gd name="T10" fmla="*/ 4 w 9"/>
                <a:gd name="T11" fmla="*/ 1 h 9"/>
                <a:gd name="T12" fmla="*/ 2 w 9"/>
                <a:gd name="T13" fmla="*/ 5 h 9"/>
                <a:gd name="T14" fmla="*/ 5 w 9"/>
                <a:gd name="T15" fmla="*/ 7 h 9"/>
                <a:gd name="T16" fmla="*/ 7 w 9"/>
                <a:gd name="T17" fmla="*/ 4 h 9"/>
                <a:gd name="T18" fmla="*/ 4 w 9"/>
                <a:gd name="T19"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9">
                  <a:moveTo>
                    <a:pt x="4" y="0"/>
                  </a:moveTo>
                  <a:cubicBezTo>
                    <a:pt x="6" y="0"/>
                    <a:pt x="8" y="2"/>
                    <a:pt x="8" y="4"/>
                  </a:cubicBezTo>
                  <a:cubicBezTo>
                    <a:pt x="9" y="6"/>
                    <a:pt x="7" y="8"/>
                    <a:pt x="5" y="8"/>
                  </a:cubicBezTo>
                  <a:cubicBezTo>
                    <a:pt x="3" y="9"/>
                    <a:pt x="1" y="7"/>
                    <a:pt x="1" y="5"/>
                  </a:cubicBezTo>
                  <a:cubicBezTo>
                    <a:pt x="0" y="3"/>
                    <a:pt x="2" y="1"/>
                    <a:pt x="4" y="0"/>
                  </a:cubicBezTo>
                  <a:close/>
                  <a:moveTo>
                    <a:pt x="4" y="1"/>
                  </a:moveTo>
                  <a:cubicBezTo>
                    <a:pt x="2" y="2"/>
                    <a:pt x="1" y="3"/>
                    <a:pt x="2" y="5"/>
                  </a:cubicBezTo>
                  <a:cubicBezTo>
                    <a:pt x="2" y="6"/>
                    <a:pt x="3" y="8"/>
                    <a:pt x="5" y="7"/>
                  </a:cubicBezTo>
                  <a:cubicBezTo>
                    <a:pt x="7" y="7"/>
                    <a:pt x="8" y="6"/>
                    <a:pt x="7" y="4"/>
                  </a:cubicBezTo>
                  <a:cubicBezTo>
                    <a:pt x="7" y="2"/>
                    <a:pt x="5" y="1"/>
                    <a:pt x="4" y="1"/>
                  </a:cubicBezTo>
                  <a:close/>
                </a:path>
              </a:pathLst>
            </a:custGeom>
            <a:solidFill>
              <a:srgbClr val="806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8" name="Freeform 2956"/>
            <p:cNvSpPr/>
            <p:nvPr/>
          </p:nvSpPr>
          <p:spPr bwMode="auto">
            <a:xfrm>
              <a:off x="1314450" y="-128588"/>
              <a:ext cx="57150" cy="52388"/>
            </a:xfrm>
            <a:custGeom>
              <a:avLst/>
              <a:gdLst>
                <a:gd name="T0" fmla="*/ 15 w 15"/>
                <a:gd name="T1" fmla="*/ 12 h 14"/>
                <a:gd name="T2" fmla="*/ 1 w 15"/>
                <a:gd name="T3" fmla="*/ 14 h 14"/>
                <a:gd name="T4" fmla="*/ 0 w 15"/>
                <a:gd name="T5" fmla="*/ 6 h 14"/>
                <a:gd name="T6" fmla="*/ 5 w 15"/>
                <a:gd name="T7" fmla="*/ 1 h 14"/>
                <a:gd name="T8" fmla="*/ 9 w 15"/>
                <a:gd name="T9" fmla="*/ 0 h 14"/>
                <a:gd name="T10" fmla="*/ 15 w 15"/>
                <a:gd name="T11" fmla="*/ 4 h 14"/>
                <a:gd name="T12" fmla="*/ 15 w 15"/>
                <a:gd name="T13" fmla="*/ 12 h 14"/>
              </a:gdLst>
              <a:ahLst/>
              <a:cxnLst>
                <a:cxn ang="0">
                  <a:pos x="T0" y="T1"/>
                </a:cxn>
                <a:cxn ang="0">
                  <a:pos x="T2" y="T3"/>
                </a:cxn>
                <a:cxn ang="0">
                  <a:pos x="T4" y="T5"/>
                </a:cxn>
                <a:cxn ang="0">
                  <a:pos x="T6" y="T7"/>
                </a:cxn>
                <a:cxn ang="0">
                  <a:pos x="T8" y="T9"/>
                </a:cxn>
                <a:cxn ang="0">
                  <a:pos x="T10" y="T11"/>
                </a:cxn>
                <a:cxn ang="0">
                  <a:pos x="T12" y="T13"/>
                </a:cxn>
              </a:cxnLst>
              <a:rect l="0" t="0" r="r" b="b"/>
              <a:pathLst>
                <a:path w="15" h="14">
                  <a:moveTo>
                    <a:pt x="15" y="12"/>
                  </a:moveTo>
                  <a:cubicBezTo>
                    <a:pt x="11" y="13"/>
                    <a:pt x="6" y="13"/>
                    <a:pt x="1" y="14"/>
                  </a:cubicBezTo>
                  <a:cubicBezTo>
                    <a:pt x="1" y="11"/>
                    <a:pt x="0" y="8"/>
                    <a:pt x="0" y="6"/>
                  </a:cubicBezTo>
                  <a:cubicBezTo>
                    <a:pt x="1" y="4"/>
                    <a:pt x="4" y="3"/>
                    <a:pt x="5" y="1"/>
                  </a:cubicBezTo>
                  <a:cubicBezTo>
                    <a:pt x="6" y="0"/>
                    <a:pt x="8" y="0"/>
                    <a:pt x="9" y="0"/>
                  </a:cubicBezTo>
                  <a:cubicBezTo>
                    <a:pt x="10" y="2"/>
                    <a:pt x="14" y="3"/>
                    <a:pt x="15" y="4"/>
                  </a:cubicBezTo>
                  <a:cubicBezTo>
                    <a:pt x="15" y="7"/>
                    <a:pt x="15" y="10"/>
                    <a:pt x="15" y="12"/>
                  </a:cubicBezTo>
                  <a:close/>
                </a:path>
              </a:pathLst>
            </a:custGeom>
            <a:solidFill>
              <a:srgbClr val="9E8E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9" name="Freeform 2957"/>
            <p:cNvSpPr/>
            <p:nvPr/>
          </p:nvSpPr>
          <p:spPr bwMode="auto">
            <a:xfrm>
              <a:off x="1322388" y="-120650"/>
              <a:ext cx="63500" cy="55563"/>
            </a:xfrm>
            <a:custGeom>
              <a:avLst/>
              <a:gdLst>
                <a:gd name="T0" fmla="*/ 10 w 17"/>
                <a:gd name="T1" fmla="*/ 0 h 15"/>
                <a:gd name="T2" fmla="*/ 12 w 17"/>
                <a:gd name="T3" fmla="*/ 3 h 15"/>
                <a:gd name="T4" fmla="*/ 6 w 17"/>
                <a:gd name="T5" fmla="*/ 5 h 15"/>
                <a:gd name="T6" fmla="*/ 1 w 17"/>
                <a:gd name="T7" fmla="*/ 7 h 15"/>
                <a:gd name="T8" fmla="*/ 3 w 17"/>
                <a:gd name="T9" fmla="*/ 15 h 15"/>
                <a:gd name="T10" fmla="*/ 17 w 17"/>
                <a:gd name="T11" fmla="*/ 13 h 15"/>
                <a:gd name="T12" fmla="*/ 16 w 17"/>
                <a:gd name="T13" fmla="*/ 4 h 15"/>
                <a:gd name="T14" fmla="*/ 10 w 17"/>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10" y="0"/>
                  </a:moveTo>
                  <a:cubicBezTo>
                    <a:pt x="11" y="1"/>
                    <a:pt x="13" y="2"/>
                    <a:pt x="12" y="3"/>
                  </a:cubicBezTo>
                  <a:cubicBezTo>
                    <a:pt x="12" y="5"/>
                    <a:pt x="6" y="5"/>
                    <a:pt x="6" y="5"/>
                  </a:cubicBezTo>
                  <a:cubicBezTo>
                    <a:pt x="5" y="5"/>
                    <a:pt x="1" y="5"/>
                    <a:pt x="1" y="7"/>
                  </a:cubicBezTo>
                  <a:cubicBezTo>
                    <a:pt x="0" y="10"/>
                    <a:pt x="1" y="15"/>
                    <a:pt x="3" y="15"/>
                  </a:cubicBezTo>
                  <a:cubicBezTo>
                    <a:pt x="7" y="14"/>
                    <a:pt x="14" y="14"/>
                    <a:pt x="17" y="13"/>
                  </a:cubicBezTo>
                  <a:cubicBezTo>
                    <a:pt x="16" y="4"/>
                    <a:pt x="16" y="4"/>
                    <a:pt x="16" y="4"/>
                  </a:cubicBezTo>
                  <a:lnTo>
                    <a:pt x="10" y="0"/>
                  </a:lnTo>
                  <a:close/>
                </a:path>
              </a:pathLst>
            </a:custGeom>
            <a:solidFill>
              <a:srgbClr val="857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0" name="Freeform 2958"/>
            <p:cNvSpPr>
              <a:spLocks noEditPoints="1"/>
            </p:cNvSpPr>
            <p:nvPr/>
          </p:nvSpPr>
          <p:spPr bwMode="auto">
            <a:xfrm>
              <a:off x="1325563" y="-155575"/>
              <a:ext cx="26988" cy="30163"/>
            </a:xfrm>
            <a:custGeom>
              <a:avLst/>
              <a:gdLst>
                <a:gd name="T0" fmla="*/ 3 w 7"/>
                <a:gd name="T1" fmla="*/ 0 h 8"/>
                <a:gd name="T2" fmla="*/ 7 w 7"/>
                <a:gd name="T3" fmla="*/ 3 h 8"/>
                <a:gd name="T4" fmla="*/ 4 w 7"/>
                <a:gd name="T5" fmla="*/ 8 h 8"/>
                <a:gd name="T6" fmla="*/ 0 w 7"/>
                <a:gd name="T7" fmla="*/ 4 h 8"/>
                <a:gd name="T8" fmla="*/ 3 w 7"/>
                <a:gd name="T9" fmla="*/ 0 h 8"/>
                <a:gd name="T10" fmla="*/ 3 w 7"/>
                <a:gd name="T11" fmla="*/ 1 h 8"/>
                <a:gd name="T12" fmla="*/ 1 w 7"/>
                <a:gd name="T13" fmla="*/ 4 h 8"/>
                <a:gd name="T14" fmla="*/ 4 w 7"/>
                <a:gd name="T15" fmla="*/ 7 h 8"/>
                <a:gd name="T16" fmla="*/ 6 w 7"/>
                <a:gd name="T17" fmla="*/ 3 h 8"/>
                <a:gd name="T18" fmla="*/ 3 w 7"/>
                <a:gd name="T1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8">
                  <a:moveTo>
                    <a:pt x="3" y="0"/>
                  </a:moveTo>
                  <a:cubicBezTo>
                    <a:pt x="5" y="0"/>
                    <a:pt x="7" y="1"/>
                    <a:pt x="7" y="3"/>
                  </a:cubicBezTo>
                  <a:cubicBezTo>
                    <a:pt x="7" y="5"/>
                    <a:pt x="6" y="7"/>
                    <a:pt x="4" y="8"/>
                  </a:cubicBezTo>
                  <a:cubicBezTo>
                    <a:pt x="2" y="8"/>
                    <a:pt x="0" y="7"/>
                    <a:pt x="0" y="4"/>
                  </a:cubicBezTo>
                  <a:cubicBezTo>
                    <a:pt x="0" y="2"/>
                    <a:pt x="1" y="0"/>
                    <a:pt x="3" y="0"/>
                  </a:cubicBezTo>
                  <a:close/>
                  <a:moveTo>
                    <a:pt x="3" y="1"/>
                  </a:moveTo>
                  <a:cubicBezTo>
                    <a:pt x="2" y="1"/>
                    <a:pt x="1" y="3"/>
                    <a:pt x="1" y="4"/>
                  </a:cubicBezTo>
                  <a:cubicBezTo>
                    <a:pt x="1" y="6"/>
                    <a:pt x="2" y="7"/>
                    <a:pt x="4" y="7"/>
                  </a:cubicBezTo>
                  <a:cubicBezTo>
                    <a:pt x="5" y="6"/>
                    <a:pt x="6" y="5"/>
                    <a:pt x="6" y="3"/>
                  </a:cubicBezTo>
                  <a:cubicBezTo>
                    <a:pt x="6" y="2"/>
                    <a:pt x="4" y="1"/>
                    <a:pt x="3" y="1"/>
                  </a:cubicBezTo>
                  <a:close/>
                </a:path>
              </a:pathLst>
            </a:custGeom>
            <a:solidFill>
              <a:srgbClr val="BAA5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1" name="Freeform 2959"/>
            <p:cNvSpPr/>
            <p:nvPr/>
          </p:nvSpPr>
          <p:spPr bwMode="auto">
            <a:xfrm>
              <a:off x="1239838" y="-90488"/>
              <a:ext cx="236538" cy="228600"/>
            </a:xfrm>
            <a:custGeom>
              <a:avLst/>
              <a:gdLst>
                <a:gd name="T0" fmla="*/ 38 w 63"/>
                <a:gd name="T1" fmla="*/ 2 h 61"/>
                <a:gd name="T2" fmla="*/ 60 w 63"/>
                <a:gd name="T3" fmla="*/ 25 h 61"/>
                <a:gd name="T4" fmla="*/ 36 w 63"/>
                <a:gd name="T5" fmla="*/ 59 h 61"/>
                <a:gd name="T6" fmla="*/ 2 w 63"/>
                <a:gd name="T7" fmla="*/ 35 h 61"/>
                <a:gd name="T8" fmla="*/ 19 w 63"/>
                <a:gd name="T9" fmla="*/ 4 h 61"/>
                <a:gd name="T10" fmla="*/ 20 w 63"/>
                <a:gd name="T11" fmla="*/ 2 h 61"/>
                <a:gd name="T12" fmla="*/ 36 w 63"/>
                <a:gd name="T13" fmla="*/ 0 h 61"/>
                <a:gd name="T14" fmla="*/ 38 w 63"/>
                <a:gd name="T15" fmla="*/ 2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61">
                  <a:moveTo>
                    <a:pt x="38" y="2"/>
                  </a:moveTo>
                  <a:cubicBezTo>
                    <a:pt x="49" y="4"/>
                    <a:pt x="58" y="13"/>
                    <a:pt x="60" y="25"/>
                  </a:cubicBezTo>
                  <a:cubicBezTo>
                    <a:pt x="63" y="41"/>
                    <a:pt x="52" y="56"/>
                    <a:pt x="36" y="59"/>
                  </a:cubicBezTo>
                  <a:cubicBezTo>
                    <a:pt x="20" y="61"/>
                    <a:pt x="5" y="51"/>
                    <a:pt x="2" y="35"/>
                  </a:cubicBezTo>
                  <a:cubicBezTo>
                    <a:pt x="0" y="22"/>
                    <a:pt x="7" y="9"/>
                    <a:pt x="19" y="4"/>
                  </a:cubicBezTo>
                  <a:cubicBezTo>
                    <a:pt x="19" y="3"/>
                    <a:pt x="20" y="2"/>
                    <a:pt x="20" y="2"/>
                  </a:cubicBezTo>
                  <a:cubicBezTo>
                    <a:pt x="25" y="1"/>
                    <a:pt x="30" y="0"/>
                    <a:pt x="36" y="0"/>
                  </a:cubicBezTo>
                  <a:cubicBezTo>
                    <a:pt x="36" y="2"/>
                    <a:pt x="37" y="1"/>
                    <a:pt x="38" y="2"/>
                  </a:cubicBezTo>
                  <a:close/>
                </a:path>
              </a:pathLst>
            </a:custGeom>
            <a:solidFill>
              <a:srgbClr val="A21C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2" name="Freeform 2960"/>
            <p:cNvSpPr/>
            <p:nvPr/>
          </p:nvSpPr>
          <p:spPr bwMode="auto">
            <a:xfrm>
              <a:off x="1235075" y="-128588"/>
              <a:ext cx="255588" cy="280988"/>
            </a:xfrm>
            <a:custGeom>
              <a:avLst/>
              <a:gdLst>
                <a:gd name="T0" fmla="*/ 65 w 68"/>
                <a:gd name="T1" fmla="*/ 38 h 75"/>
                <a:gd name="T2" fmla="*/ 41 w 68"/>
                <a:gd name="T3" fmla="*/ 72 h 75"/>
                <a:gd name="T4" fmla="*/ 7 w 68"/>
                <a:gd name="T5" fmla="*/ 49 h 75"/>
                <a:gd name="T6" fmla="*/ 65 w 68"/>
                <a:gd name="T7" fmla="*/ 38 h 75"/>
              </a:gdLst>
              <a:ahLst/>
              <a:cxnLst>
                <a:cxn ang="0">
                  <a:pos x="T0" y="T1"/>
                </a:cxn>
                <a:cxn ang="0">
                  <a:pos x="T2" y="T3"/>
                </a:cxn>
                <a:cxn ang="0">
                  <a:pos x="T4" y="T5"/>
                </a:cxn>
                <a:cxn ang="0">
                  <a:pos x="T6" y="T7"/>
                </a:cxn>
              </a:cxnLst>
              <a:rect l="0" t="0" r="r" b="b"/>
              <a:pathLst>
                <a:path w="68" h="75">
                  <a:moveTo>
                    <a:pt x="65" y="38"/>
                  </a:moveTo>
                  <a:cubicBezTo>
                    <a:pt x="68" y="54"/>
                    <a:pt x="57" y="70"/>
                    <a:pt x="41" y="72"/>
                  </a:cubicBezTo>
                  <a:cubicBezTo>
                    <a:pt x="25" y="75"/>
                    <a:pt x="10" y="65"/>
                    <a:pt x="7" y="49"/>
                  </a:cubicBezTo>
                  <a:cubicBezTo>
                    <a:pt x="0" y="9"/>
                    <a:pt x="58" y="0"/>
                    <a:pt x="65" y="38"/>
                  </a:cubicBezTo>
                  <a:close/>
                </a:path>
              </a:pathLst>
            </a:custGeom>
            <a:solidFill>
              <a:srgbClr val="CC1D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3" name="Freeform 2961"/>
            <p:cNvSpPr/>
            <p:nvPr/>
          </p:nvSpPr>
          <p:spPr bwMode="auto">
            <a:xfrm>
              <a:off x="1270000" y="-90488"/>
              <a:ext cx="190500" cy="212725"/>
            </a:xfrm>
            <a:custGeom>
              <a:avLst/>
              <a:gdLst>
                <a:gd name="T0" fmla="*/ 49 w 51"/>
                <a:gd name="T1" fmla="*/ 30 h 57"/>
                <a:gd name="T2" fmla="*/ 31 w 51"/>
                <a:gd name="T3" fmla="*/ 55 h 57"/>
                <a:gd name="T4" fmla="*/ 5 w 51"/>
                <a:gd name="T5" fmla="*/ 37 h 57"/>
                <a:gd name="T6" fmla="*/ 49 w 51"/>
                <a:gd name="T7" fmla="*/ 30 h 57"/>
              </a:gdLst>
              <a:ahLst/>
              <a:cxnLst>
                <a:cxn ang="0">
                  <a:pos x="T0" y="T1"/>
                </a:cxn>
                <a:cxn ang="0">
                  <a:pos x="T2" y="T3"/>
                </a:cxn>
                <a:cxn ang="0">
                  <a:pos x="T4" y="T5"/>
                </a:cxn>
                <a:cxn ang="0">
                  <a:pos x="T6" y="T7"/>
                </a:cxn>
              </a:cxnLst>
              <a:rect l="0" t="0" r="r" b="b"/>
              <a:pathLst>
                <a:path w="51" h="57">
                  <a:moveTo>
                    <a:pt x="49" y="30"/>
                  </a:moveTo>
                  <a:cubicBezTo>
                    <a:pt x="51" y="42"/>
                    <a:pt x="43" y="53"/>
                    <a:pt x="31" y="55"/>
                  </a:cubicBezTo>
                  <a:cubicBezTo>
                    <a:pt x="19" y="57"/>
                    <a:pt x="7" y="49"/>
                    <a:pt x="5" y="37"/>
                  </a:cubicBezTo>
                  <a:cubicBezTo>
                    <a:pt x="0" y="7"/>
                    <a:pt x="44" y="0"/>
                    <a:pt x="49" y="30"/>
                  </a:cubicBezTo>
                  <a:close/>
                </a:path>
              </a:pathLst>
            </a:custGeom>
            <a:solidFill>
              <a:srgbClr val="E620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4" name="Freeform 2962"/>
            <p:cNvSpPr/>
            <p:nvPr/>
          </p:nvSpPr>
          <p:spPr bwMode="auto">
            <a:xfrm>
              <a:off x="1247775" y="-61913"/>
              <a:ext cx="47625" cy="71438"/>
            </a:xfrm>
            <a:custGeom>
              <a:avLst/>
              <a:gdLst>
                <a:gd name="T0" fmla="*/ 5 w 13"/>
                <a:gd name="T1" fmla="*/ 6 h 19"/>
                <a:gd name="T2" fmla="*/ 5 w 13"/>
                <a:gd name="T3" fmla="*/ 6 h 19"/>
                <a:gd name="T4" fmla="*/ 10 w 13"/>
                <a:gd name="T5" fmla="*/ 1 h 19"/>
                <a:gd name="T6" fmla="*/ 8 w 13"/>
                <a:gd name="T7" fmla="*/ 6 h 19"/>
                <a:gd name="T8" fmla="*/ 12 w 13"/>
                <a:gd name="T9" fmla="*/ 7 h 19"/>
                <a:gd name="T10" fmla="*/ 6 w 13"/>
                <a:gd name="T11" fmla="*/ 11 h 19"/>
                <a:gd name="T12" fmla="*/ 5 w 13"/>
                <a:gd name="T13" fmla="*/ 19 h 19"/>
                <a:gd name="T14" fmla="*/ 3 w 13"/>
                <a:gd name="T15" fmla="*/ 14 h 19"/>
                <a:gd name="T16" fmla="*/ 0 w 13"/>
                <a:gd name="T17" fmla="*/ 19 h 19"/>
                <a:gd name="T18" fmla="*/ 2 w 13"/>
                <a:gd name="T19" fmla="*/ 11 h 19"/>
                <a:gd name="T20" fmla="*/ 2 w 13"/>
                <a:gd name="T21" fmla="*/ 10 h 19"/>
                <a:gd name="T22" fmla="*/ 5 w 13"/>
                <a:gd name="T23"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9">
                  <a:moveTo>
                    <a:pt x="5" y="6"/>
                  </a:moveTo>
                  <a:cubicBezTo>
                    <a:pt x="5" y="6"/>
                    <a:pt x="5" y="6"/>
                    <a:pt x="5" y="6"/>
                  </a:cubicBezTo>
                  <a:cubicBezTo>
                    <a:pt x="7" y="3"/>
                    <a:pt x="10" y="0"/>
                    <a:pt x="10" y="1"/>
                  </a:cubicBezTo>
                  <a:cubicBezTo>
                    <a:pt x="9" y="3"/>
                    <a:pt x="7" y="5"/>
                    <a:pt x="8" y="6"/>
                  </a:cubicBezTo>
                  <a:cubicBezTo>
                    <a:pt x="10" y="6"/>
                    <a:pt x="13" y="6"/>
                    <a:pt x="12" y="7"/>
                  </a:cubicBezTo>
                  <a:cubicBezTo>
                    <a:pt x="12" y="8"/>
                    <a:pt x="6" y="10"/>
                    <a:pt x="6" y="11"/>
                  </a:cubicBezTo>
                  <a:cubicBezTo>
                    <a:pt x="6" y="14"/>
                    <a:pt x="5" y="19"/>
                    <a:pt x="5" y="19"/>
                  </a:cubicBezTo>
                  <a:cubicBezTo>
                    <a:pt x="4" y="19"/>
                    <a:pt x="3" y="14"/>
                    <a:pt x="3" y="14"/>
                  </a:cubicBezTo>
                  <a:cubicBezTo>
                    <a:pt x="0" y="19"/>
                    <a:pt x="0" y="19"/>
                    <a:pt x="0" y="19"/>
                  </a:cubicBezTo>
                  <a:cubicBezTo>
                    <a:pt x="0" y="17"/>
                    <a:pt x="2" y="13"/>
                    <a:pt x="2" y="11"/>
                  </a:cubicBezTo>
                  <a:cubicBezTo>
                    <a:pt x="2" y="10"/>
                    <a:pt x="2" y="10"/>
                    <a:pt x="2" y="10"/>
                  </a:cubicBezTo>
                  <a:cubicBezTo>
                    <a:pt x="3" y="9"/>
                    <a:pt x="4" y="7"/>
                    <a:pt x="5" y="6"/>
                  </a:cubicBezTo>
                  <a:close/>
                </a:path>
              </a:pathLst>
            </a:custGeom>
            <a:solidFill>
              <a:srgbClr val="74121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5" name="Freeform 2963"/>
            <p:cNvSpPr>
              <a:spLocks noEditPoints="1"/>
            </p:cNvSpPr>
            <p:nvPr/>
          </p:nvSpPr>
          <p:spPr bwMode="auto">
            <a:xfrm>
              <a:off x="1247775" y="-61913"/>
              <a:ext cx="44450" cy="76200"/>
            </a:xfrm>
            <a:custGeom>
              <a:avLst/>
              <a:gdLst>
                <a:gd name="T0" fmla="*/ 5 w 12"/>
                <a:gd name="T1" fmla="*/ 7 h 20"/>
                <a:gd name="T2" fmla="*/ 4 w 12"/>
                <a:gd name="T3" fmla="*/ 8 h 20"/>
                <a:gd name="T4" fmla="*/ 3 w 12"/>
                <a:gd name="T5" fmla="*/ 11 h 20"/>
                <a:gd name="T6" fmla="*/ 3 w 12"/>
                <a:gd name="T7" fmla="*/ 11 h 20"/>
                <a:gd name="T8" fmla="*/ 1 w 12"/>
                <a:gd name="T9" fmla="*/ 16 h 20"/>
                <a:gd name="T10" fmla="*/ 3 w 12"/>
                <a:gd name="T11" fmla="*/ 14 h 20"/>
                <a:gd name="T12" fmla="*/ 5 w 12"/>
                <a:gd name="T13" fmla="*/ 18 h 20"/>
                <a:gd name="T14" fmla="*/ 5 w 12"/>
                <a:gd name="T15" fmla="*/ 11 h 20"/>
                <a:gd name="T16" fmla="*/ 8 w 12"/>
                <a:gd name="T17" fmla="*/ 9 h 20"/>
                <a:gd name="T18" fmla="*/ 11 w 12"/>
                <a:gd name="T19" fmla="*/ 7 h 20"/>
                <a:gd name="T20" fmla="*/ 8 w 12"/>
                <a:gd name="T21" fmla="*/ 6 h 20"/>
                <a:gd name="T22" fmla="*/ 7 w 12"/>
                <a:gd name="T23" fmla="*/ 6 h 20"/>
                <a:gd name="T24" fmla="*/ 9 w 12"/>
                <a:gd name="T25" fmla="*/ 2 h 20"/>
                <a:gd name="T26" fmla="*/ 5 w 12"/>
                <a:gd name="T27" fmla="*/ 7 h 20"/>
                <a:gd name="T28" fmla="*/ 5 w 12"/>
                <a:gd name="T29" fmla="*/ 6 h 20"/>
                <a:gd name="T30" fmla="*/ 11 w 12"/>
                <a:gd name="T31" fmla="*/ 1 h 20"/>
                <a:gd name="T32" fmla="*/ 11 w 12"/>
                <a:gd name="T33" fmla="*/ 1 h 20"/>
                <a:gd name="T34" fmla="*/ 8 w 12"/>
                <a:gd name="T35" fmla="*/ 6 h 20"/>
                <a:gd name="T36" fmla="*/ 12 w 12"/>
                <a:gd name="T37" fmla="*/ 6 h 20"/>
                <a:gd name="T38" fmla="*/ 12 w 12"/>
                <a:gd name="T39" fmla="*/ 7 h 20"/>
                <a:gd name="T40" fmla="*/ 6 w 12"/>
                <a:gd name="T41" fmla="*/ 11 h 20"/>
                <a:gd name="T42" fmla="*/ 5 w 12"/>
                <a:gd name="T43" fmla="*/ 19 h 20"/>
                <a:gd name="T44" fmla="*/ 4 w 12"/>
                <a:gd name="T45" fmla="*/ 19 h 20"/>
                <a:gd name="T46" fmla="*/ 3 w 12"/>
                <a:gd name="T47" fmla="*/ 14 h 20"/>
                <a:gd name="T48" fmla="*/ 0 w 12"/>
                <a:gd name="T49" fmla="*/ 20 h 20"/>
                <a:gd name="T50" fmla="*/ 0 w 12"/>
                <a:gd name="T51" fmla="*/ 19 h 20"/>
                <a:gd name="T52" fmla="*/ 2 w 12"/>
                <a:gd name="T53" fmla="*/ 11 h 20"/>
                <a:gd name="T54" fmla="*/ 2 w 12"/>
                <a:gd name="T55" fmla="*/ 10 h 20"/>
                <a:gd name="T56" fmla="*/ 3 w 12"/>
                <a:gd name="T57" fmla="*/ 8 h 20"/>
                <a:gd name="T58" fmla="*/ 5 w 12"/>
                <a:gd name="T59" fmla="*/ 5 h 20"/>
                <a:gd name="T60" fmla="*/ 5 w 12"/>
                <a:gd name="T61" fmla="*/ 19 h 20"/>
                <a:gd name="T62" fmla="*/ 5 w 12"/>
                <a:gd name="T6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 h="20">
                  <a:moveTo>
                    <a:pt x="5" y="7"/>
                  </a:moveTo>
                  <a:cubicBezTo>
                    <a:pt x="5" y="7"/>
                    <a:pt x="5" y="7"/>
                    <a:pt x="5" y="7"/>
                  </a:cubicBezTo>
                  <a:cubicBezTo>
                    <a:pt x="5" y="7"/>
                    <a:pt x="5" y="7"/>
                    <a:pt x="5" y="7"/>
                  </a:cubicBezTo>
                  <a:cubicBezTo>
                    <a:pt x="4" y="7"/>
                    <a:pt x="4" y="8"/>
                    <a:pt x="4" y="8"/>
                  </a:cubicBezTo>
                  <a:cubicBezTo>
                    <a:pt x="3" y="9"/>
                    <a:pt x="3" y="10"/>
                    <a:pt x="3" y="10"/>
                  </a:cubicBezTo>
                  <a:cubicBezTo>
                    <a:pt x="3" y="11"/>
                    <a:pt x="3" y="11"/>
                    <a:pt x="3" y="11"/>
                  </a:cubicBezTo>
                  <a:cubicBezTo>
                    <a:pt x="3" y="11"/>
                    <a:pt x="3" y="11"/>
                    <a:pt x="3" y="11"/>
                  </a:cubicBezTo>
                  <a:cubicBezTo>
                    <a:pt x="3" y="11"/>
                    <a:pt x="3" y="11"/>
                    <a:pt x="3" y="11"/>
                  </a:cubicBezTo>
                  <a:cubicBezTo>
                    <a:pt x="3" y="12"/>
                    <a:pt x="2" y="13"/>
                    <a:pt x="2" y="14"/>
                  </a:cubicBezTo>
                  <a:cubicBezTo>
                    <a:pt x="2" y="15"/>
                    <a:pt x="1" y="16"/>
                    <a:pt x="1" y="16"/>
                  </a:cubicBezTo>
                  <a:cubicBezTo>
                    <a:pt x="2" y="15"/>
                    <a:pt x="3" y="13"/>
                    <a:pt x="3" y="13"/>
                  </a:cubicBezTo>
                  <a:cubicBezTo>
                    <a:pt x="3" y="14"/>
                    <a:pt x="3" y="14"/>
                    <a:pt x="3" y="14"/>
                  </a:cubicBezTo>
                  <a:cubicBezTo>
                    <a:pt x="3" y="14"/>
                    <a:pt x="3" y="14"/>
                    <a:pt x="4" y="15"/>
                  </a:cubicBezTo>
                  <a:cubicBezTo>
                    <a:pt x="4" y="16"/>
                    <a:pt x="5" y="18"/>
                    <a:pt x="5" y="18"/>
                  </a:cubicBezTo>
                  <a:cubicBezTo>
                    <a:pt x="5" y="18"/>
                    <a:pt x="5" y="16"/>
                    <a:pt x="5" y="14"/>
                  </a:cubicBezTo>
                  <a:cubicBezTo>
                    <a:pt x="5" y="13"/>
                    <a:pt x="5" y="12"/>
                    <a:pt x="5" y="11"/>
                  </a:cubicBezTo>
                  <a:cubicBezTo>
                    <a:pt x="5" y="11"/>
                    <a:pt x="5" y="11"/>
                    <a:pt x="5" y="11"/>
                  </a:cubicBezTo>
                  <a:cubicBezTo>
                    <a:pt x="5" y="10"/>
                    <a:pt x="7" y="10"/>
                    <a:pt x="8" y="9"/>
                  </a:cubicBezTo>
                  <a:cubicBezTo>
                    <a:pt x="10" y="8"/>
                    <a:pt x="11" y="7"/>
                    <a:pt x="11" y="7"/>
                  </a:cubicBezTo>
                  <a:cubicBezTo>
                    <a:pt x="11" y="7"/>
                    <a:pt x="11" y="7"/>
                    <a:pt x="11" y="7"/>
                  </a:cubicBezTo>
                  <a:cubicBezTo>
                    <a:pt x="11" y="7"/>
                    <a:pt x="11" y="7"/>
                    <a:pt x="11" y="7"/>
                  </a:cubicBezTo>
                  <a:cubicBezTo>
                    <a:pt x="10" y="6"/>
                    <a:pt x="9" y="6"/>
                    <a:pt x="8" y="6"/>
                  </a:cubicBezTo>
                  <a:cubicBezTo>
                    <a:pt x="7" y="6"/>
                    <a:pt x="7" y="6"/>
                    <a:pt x="7" y="6"/>
                  </a:cubicBezTo>
                  <a:cubicBezTo>
                    <a:pt x="7" y="6"/>
                    <a:pt x="7" y="6"/>
                    <a:pt x="7" y="6"/>
                  </a:cubicBezTo>
                  <a:cubicBezTo>
                    <a:pt x="7" y="6"/>
                    <a:pt x="7" y="5"/>
                    <a:pt x="8" y="4"/>
                  </a:cubicBezTo>
                  <a:cubicBezTo>
                    <a:pt x="8" y="3"/>
                    <a:pt x="9" y="3"/>
                    <a:pt x="9" y="2"/>
                  </a:cubicBezTo>
                  <a:cubicBezTo>
                    <a:pt x="8" y="3"/>
                    <a:pt x="7" y="5"/>
                    <a:pt x="6" y="6"/>
                  </a:cubicBezTo>
                  <a:lnTo>
                    <a:pt x="5" y="7"/>
                  </a:lnTo>
                  <a:close/>
                  <a:moveTo>
                    <a:pt x="5" y="6"/>
                  </a:moveTo>
                  <a:cubicBezTo>
                    <a:pt x="5" y="6"/>
                    <a:pt x="5" y="6"/>
                    <a:pt x="5" y="6"/>
                  </a:cubicBezTo>
                  <a:cubicBezTo>
                    <a:pt x="7" y="3"/>
                    <a:pt x="9" y="1"/>
                    <a:pt x="10" y="0"/>
                  </a:cubicBezTo>
                  <a:cubicBezTo>
                    <a:pt x="11" y="1"/>
                    <a:pt x="11" y="1"/>
                    <a:pt x="11" y="1"/>
                  </a:cubicBezTo>
                  <a:cubicBezTo>
                    <a:pt x="11" y="1"/>
                    <a:pt x="11" y="1"/>
                    <a:pt x="11" y="1"/>
                  </a:cubicBezTo>
                  <a:cubicBezTo>
                    <a:pt x="11" y="1"/>
                    <a:pt x="11" y="1"/>
                    <a:pt x="11" y="1"/>
                  </a:cubicBezTo>
                  <a:cubicBezTo>
                    <a:pt x="10" y="2"/>
                    <a:pt x="9" y="3"/>
                    <a:pt x="9" y="4"/>
                  </a:cubicBezTo>
                  <a:cubicBezTo>
                    <a:pt x="8" y="5"/>
                    <a:pt x="8" y="5"/>
                    <a:pt x="8" y="6"/>
                  </a:cubicBezTo>
                  <a:cubicBezTo>
                    <a:pt x="9" y="6"/>
                    <a:pt x="11" y="6"/>
                    <a:pt x="11" y="6"/>
                  </a:cubicBezTo>
                  <a:cubicBezTo>
                    <a:pt x="12" y="6"/>
                    <a:pt x="12" y="6"/>
                    <a:pt x="12" y="6"/>
                  </a:cubicBezTo>
                  <a:cubicBezTo>
                    <a:pt x="12" y="7"/>
                    <a:pt x="12" y="7"/>
                    <a:pt x="12" y="7"/>
                  </a:cubicBezTo>
                  <a:cubicBezTo>
                    <a:pt x="12" y="7"/>
                    <a:pt x="12" y="7"/>
                    <a:pt x="12" y="7"/>
                  </a:cubicBezTo>
                  <a:cubicBezTo>
                    <a:pt x="12" y="8"/>
                    <a:pt x="10" y="9"/>
                    <a:pt x="9" y="9"/>
                  </a:cubicBezTo>
                  <a:cubicBezTo>
                    <a:pt x="7" y="10"/>
                    <a:pt x="6" y="11"/>
                    <a:pt x="6" y="11"/>
                  </a:cubicBezTo>
                  <a:cubicBezTo>
                    <a:pt x="6" y="12"/>
                    <a:pt x="6" y="13"/>
                    <a:pt x="6" y="14"/>
                  </a:cubicBezTo>
                  <a:cubicBezTo>
                    <a:pt x="6" y="16"/>
                    <a:pt x="6" y="19"/>
                    <a:pt x="5" y="19"/>
                  </a:cubicBezTo>
                  <a:cubicBezTo>
                    <a:pt x="5" y="19"/>
                    <a:pt x="5" y="19"/>
                    <a:pt x="5" y="19"/>
                  </a:cubicBezTo>
                  <a:cubicBezTo>
                    <a:pt x="5" y="19"/>
                    <a:pt x="5" y="19"/>
                    <a:pt x="4" y="19"/>
                  </a:cubicBezTo>
                  <a:cubicBezTo>
                    <a:pt x="4" y="18"/>
                    <a:pt x="3" y="17"/>
                    <a:pt x="3" y="15"/>
                  </a:cubicBezTo>
                  <a:cubicBezTo>
                    <a:pt x="3" y="15"/>
                    <a:pt x="3" y="14"/>
                    <a:pt x="3" y="14"/>
                  </a:cubicBezTo>
                  <a:cubicBezTo>
                    <a:pt x="3" y="15"/>
                    <a:pt x="2" y="16"/>
                    <a:pt x="2" y="17"/>
                  </a:cubicBezTo>
                  <a:cubicBezTo>
                    <a:pt x="1" y="18"/>
                    <a:pt x="1" y="19"/>
                    <a:pt x="0" y="20"/>
                  </a:cubicBezTo>
                  <a:cubicBezTo>
                    <a:pt x="0" y="19"/>
                    <a:pt x="0" y="19"/>
                    <a:pt x="0" y="19"/>
                  </a:cubicBezTo>
                  <a:cubicBezTo>
                    <a:pt x="0" y="19"/>
                    <a:pt x="0" y="19"/>
                    <a:pt x="0" y="19"/>
                  </a:cubicBezTo>
                  <a:cubicBezTo>
                    <a:pt x="0" y="18"/>
                    <a:pt x="1" y="16"/>
                    <a:pt x="1" y="14"/>
                  </a:cubicBezTo>
                  <a:cubicBezTo>
                    <a:pt x="2" y="13"/>
                    <a:pt x="2" y="12"/>
                    <a:pt x="2" y="11"/>
                  </a:cubicBezTo>
                  <a:cubicBezTo>
                    <a:pt x="2" y="11"/>
                    <a:pt x="2" y="11"/>
                    <a:pt x="2" y="11"/>
                  </a:cubicBezTo>
                  <a:cubicBezTo>
                    <a:pt x="2" y="10"/>
                    <a:pt x="2" y="10"/>
                    <a:pt x="2" y="10"/>
                  </a:cubicBezTo>
                  <a:cubicBezTo>
                    <a:pt x="2" y="10"/>
                    <a:pt x="2" y="10"/>
                    <a:pt x="2" y="10"/>
                  </a:cubicBezTo>
                  <a:cubicBezTo>
                    <a:pt x="2" y="9"/>
                    <a:pt x="3" y="9"/>
                    <a:pt x="3" y="8"/>
                  </a:cubicBezTo>
                  <a:cubicBezTo>
                    <a:pt x="4" y="7"/>
                    <a:pt x="4" y="7"/>
                    <a:pt x="4" y="6"/>
                  </a:cubicBezTo>
                  <a:cubicBezTo>
                    <a:pt x="5" y="5"/>
                    <a:pt x="5" y="5"/>
                    <a:pt x="5" y="5"/>
                  </a:cubicBezTo>
                  <a:lnTo>
                    <a:pt x="5" y="6"/>
                  </a:lnTo>
                  <a:close/>
                  <a:moveTo>
                    <a:pt x="5" y="19"/>
                  </a:moveTo>
                  <a:cubicBezTo>
                    <a:pt x="5" y="18"/>
                    <a:pt x="5" y="18"/>
                    <a:pt x="5" y="18"/>
                  </a:cubicBezTo>
                  <a:cubicBezTo>
                    <a:pt x="5" y="19"/>
                    <a:pt x="5" y="19"/>
                    <a:pt x="5" y="19"/>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6" name="Freeform 2964"/>
            <p:cNvSpPr/>
            <p:nvPr/>
          </p:nvSpPr>
          <p:spPr bwMode="auto">
            <a:xfrm>
              <a:off x="1262063" y="39687"/>
              <a:ext cx="41275" cy="49213"/>
            </a:xfrm>
            <a:custGeom>
              <a:avLst/>
              <a:gdLst>
                <a:gd name="T0" fmla="*/ 1 w 11"/>
                <a:gd name="T1" fmla="*/ 9 h 13"/>
                <a:gd name="T2" fmla="*/ 2 w 11"/>
                <a:gd name="T3" fmla="*/ 6 h 13"/>
                <a:gd name="T4" fmla="*/ 1 w 11"/>
                <a:gd name="T5" fmla="*/ 1 h 13"/>
                <a:gd name="T6" fmla="*/ 4 w 11"/>
                <a:gd name="T7" fmla="*/ 3 h 13"/>
                <a:gd name="T8" fmla="*/ 6 w 11"/>
                <a:gd name="T9" fmla="*/ 0 h 13"/>
                <a:gd name="T10" fmla="*/ 6 w 11"/>
                <a:gd name="T11" fmla="*/ 5 h 13"/>
                <a:gd name="T12" fmla="*/ 11 w 11"/>
                <a:gd name="T13" fmla="*/ 8 h 13"/>
                <a:gd name="T14" fmla="*/ 6 w 11"/>
                <a:gd name="T15" fmla="*/ 9 h 13"/>
                <a:gd name="T16" fmla="*/ 7 w 11"/>
                <a:gd name="T17" fmla="*/ 12 h 13"/>
                <a:gd name="T18" fmla="*/ 3 w 11"/>
                <a:gd name="T19" fmla="*/ 8 h 13"/>
                <a:gd name="T20" fmla="*/ 1 w 11"/>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3">
                  <a:moveTo>
                    <a:pt x="1" y="9"/>
                  </a:moveTo>
                  <a:cubicBezTo>
                    <a:pt x="1" y="8"/>
                    <a:pt x="1" y="7"/>
                    <a:pt x="2" y="6"/>
                  </a:cubicBezTo>
                  <a:cubicBezTo>
                    <a:pt x="1" y="4"/>
                    <a:pt x="0" y="2"/>
                    <a:pt x="1" y="1"/>
                  </a:cubicBezTo>
                  <a:cubicBezTo>
                    <a:pt x="2" y="2"/>
                    <a:pt x="2" y="2"/>
                    <a:pt x="4" y="3"/>
                  </a:cubicBezTo>
                  <a:cubicBezTo>
                    <a:pt x="4" y="3"/>
                    <a:pt x="6" y="0"/>
                    <a:pt x="6" y="0"/>
                  </a:cubicBezTo>
                  <a:cubicBezTo>
                    <a:pt x="6" y="2"/>
                    <a:pt x="6" y="5"/>
                    <a:pt x="6" y="5"/>
                  </a:cubicBezTo>
                  <a:cubicBezTo>
                    <a:pt x="6" y="6"/>
                    <a:pt x="11" y="8"/>
                    <a:pt x="11" y="8"/>
                  </a:cubicBezTo>
                  <a:cubicBezTo>
                    <a:pt x="10" y="9"/>
                    <a:pt x="7" y="9"/>
                    <a:pt x="6" y="9"/>
                  </a:cubicBezTo>
                  <a:cubicBezTo>
                    <a:pt x="6" y="9"/>
                    <a:pt x="7" y="12"/>
                    <a:pt x="7" y="12"/>
                  </a:cubicBezTo>
                  <a:cubicBezTo>
                    <a:pt x="6" y="13"/>
                    <a:pt x="4" y="10"/>
                    <a:pt x="3" y="8"/>
                  </a:cubicBezTo>
                  <a:cubicBezTo>
                    <a:pt x="2" y="8"/>
                    <a:pt x="2" y="9"/>
                    <a:pt x="1" y="9"/>
                  </a:cubicBezTo>
                  <a:close/>
                </a:path>
              </a:pathLst>
            </a:custGeom>
            <a:solidFill>
              <a:srgbClr val="74121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7" name="Freeform 2965"/>
            <p:cNvSpPr>
              <a:spLocks noEditPoints="1"/>
            </p:cNvSpPr>
            <p:nvPr/>
          </p:nvSpPr>
          <p:spPr bwMode="auto">
            <a:xfrm>
              <a:off x="1262063" y="39687"/>
              <a:ext cx="41275" cy="49213"/>
            </a:xfrm>
            <a:custGeom>
              <a:avLst/>
              <a:gdLst>
                <a:gd name="T0" fmla="*/ 1 w 11"/>
                <a:gd name="T1" fmla="*/ 9 h 13"/>
                <a:gd name="T2" fmla="*/ 1 w 11"/>
                <a:gd name="T3" fmla="*/ 6 h 13"/>
                <a:gd name="T4" fmla="*/ 1 w 11"/>
                <a:gd name="T5" fmla="*/ 6 h 13"/>
                <a:gd name="T6" fmla="*/ 1 w 11"/>
                <a:gd name="T7" fmla="*/ 5 h 13"/>
                <a:gd name="T8" fmla="*/ 0 w 11"/>
                <a:gd name="T9" fmla="*/ 1 h 13"/>
                <a:gd name="T10" fmla="*/ 0 w 11"/>
                <a:gd name="T11" fmla="*/ 1 h 13"/>
                <a:gd name="T12" fmla="*/ 1 w 11"/>
                <a:gd name="T13" fmla="*/ 1 h 13"/>
                <a:gd name="T14" fmla="*/ 2 w 11"/>
                <a:gd name="T15" fmla="*/ 2 h 13"/>
                <a:gd name="T16" fmla="*/ 4 w 11"/>
                <a:gd name="T17" fmla="*/ 3 h 13"/>
                <a:gd name="T18" fmla="*/ 5 w 11"/>
                <a:gd name="T19" fmla="*/ 1 h 13"/>
                <a:gd name="T20" fmla="*/ 6 w 11"/>
                <a:gd name="T21" fmla="*/ 0 h 13"/>
                <a:gd name="T22" fmla="*/ 7 w 11"/>
                <a:gd name="T23" fmla="*/ 0 h 13"/>
                <a:gd name="T24" fmla="*/ 7 w 11"/>
                <a:gd name="T25" fmla="*/ 0 h 13"/>
                <a:gd name="T26" fmla="*/ 7 w 11"/>
                <a:gd name="T27" fmla="*/ 4 h 13"/>
                <a:gd name="T28" fmla="*/ 7 w 11"/>
                <a:gd name="T29" fmla="*/ 5 h 13"/>
                <a:gd name="T30" fmla="*/ 9 w 11"/>
                <a:gd name="T31" fmla="*/ 7 h 13"/>
                <a:gd name="T32" fmla="*/ 11 w 11"/>
                <a:gd name="T33" fmla="*/ 8 h 13"/>
                <a:gd name="T34" fmla="*/ 11 w 11"/>
                <a:gd name="T35" fmla="*/ 9 h 13"/>
                <a:gd name="T36" fmla="*/ 11 w 11"/>
                <a:gd name="T37" fmla="*/ 9 h 13"/>
                <a:gd name="T38" fmla="*/ 8 w 11"/>
                <a:gd name="T39" fmla="*/ 9 h 13"/>
                <a:gd name="T40" fmla="*/ 7 w 11"/>
                <a:gd name="T41" fmla="*/ 9 h 13"/>
                <a:gd name="T42" fmla="*/ 7 w 11"/>
                <a:gd name="T43" fmla="*/ 10 h 13"/>
                <a:gd name="T44" fmla="*/ 7 w 11"/>
                <a:gd name="T45" fmla="*/ 13 h 13"/>
                <a:gd name="T46" fmla="*/ 7 w 11"/>
                <a:gd name="T47" fmla="*/ 13 h 13"/>
                <a:gd name="T48" fmla="*/ 4 w 11"/>
                <a:gd name="T49" fmla="*/ 10 h 13"/>
                <a:gd name="T50" fmla="*/ 4 w 11"/>
                <a:gd name="T51" fmla="*/ 10 h 13"/>
                <a:gd name="T52" fmla="*/ 3 w 11"/>
                <a:gd name="T53" fmla="*/ 9 h 13"/>
                <a:gd name="T54" fmla="*/ 2 w 11"/>
                <a:gd name="T55" fmla="*/ 9 h 13"/>
                <a:gd name="T56" fmla="*/ 1 w 11"/>
                <a:gd name="T57" fmla="*/ 9 h 13"/>
                <a:gd name="T58" fmla="*/ 1 w 11"/>
                <a:gd name="T59" fmla="*/ 9 h 13"/>
                <a:gd name="T60" fmla="*/ 2 w 11"/>
                <a:gd name="T61" fmla="*/ 6 h 13"/>
                <a:gd name="T62" fmla="*/ 2 w 11"/>
                <a:gd name="T63" fmla="*/ 8 h 13"/>
                <a:gd name="T64" fmla="*/ 2 w 11"/>
                <a:gd name="T65" fmla="*/ 8 h 13"/>
                <a:gd name="T66" fmla="*/ 3 w 11"/>
                <a:gd name="T67" fmla="*/ 8 h 13"/>
                <a:gd name="T68" fmla="*/ 3 w 11"/>
                <a:gd name="T69" fmla="*/ 7 h 13"/>
                <a:gd name="T70" fmla="*/ 3 w 11"/>
                <a:gd name="T71" fmla="*/ 8 h 13"/>
                <a:gd name="T72" fmla="*/ 5 w 11"/>
                <a:gd name="T73" fmla="*/ 9 h 13"/>
                <a:gd name="T74" fmla="*/ 5 w 11"/>
                <a:gd name="T75" fmla="*/ 9 h 13"/>
                <a:gd name="T76" fmla="*/ 7 w 11"/>
                <a:gd name="T77" fmla="*/ 12 h 13"/>
                <a:gd name="T78" fmla="*/ 6 w 11"/>
                <a:gd name="T79" fmla="*/ 10 h 13"/>
                <a:gd name="T80" fmla="*/ 6 w 11"/>
                <a:gd name="T81" fmla="*/ 9 h 13"/>
                <a:gd name="T82" fmla="*/ 6 w 11"/>
                <a:gd name="T83" fmla="*/ 9 h 13"/>
                <a:gd name="T84" fmla="*/ 6 w 11"/>
                <a:gd name="T85" fmla="*/ 8 h 13"/>
                <a:gd name="T86" fmla="*/ 8 w 11"/>
                <a:gd name="T87" fmla="*/ 8 h 13"/>
                <a:gd name="T88" fmla="*/ 10 w 11"/>
                <a:gd name="T89" fmla="*/ 8 h 13"/>
                <a:gd name="T90" fmla="*/ 8 w 11"/>
                <a:gd name="T91" fmla="*/ 7 h 13"/>
                <a:gd name="T92" fmla="*/ 6 w 11"/>
                <a:gd name="T93" fmla="*/ 5 h 13"/>
                <a:gd name="T94" fmla="*/ 6 w 11"/>
                <a:gd name="T95" fmla="*/ 5 h 13"/>
                <a:gd name="T96" fmla="*/ 6 w 11"/>
                <a:gd name="T97" fmla="*/ 4 h 13"/>
                <a:gd name="T98" fmla="*/ 6 w 11"/>
                <a:gd name="T99" fmla="*/ 1 h 13"/>
                <a:gd name="T100" fmla="*/ 6 w 11"/>
                <a:gd name="T101" fmla="*/ 1 h 13"/>
                <a:gd name="T102" fmla="*/ 4 w 11"/>
                <a:gd name="T103" fmla="*/ 4 h 13"/>
                <a:gd name="T104" fmla="*/ 3 w 11"/>
                <a:gd name="T105" fmla="*/ 3 h 13"/>
                <a:gd name="T106" fmla="*/ 2 w 11"/>
                <a:gd name="T107" fmla="*/ 3 h 13"/>
                <a:gd name="T108" fmla="*/ 1 w 11"/>
                <a:gd name="T109" fmla="*/ 2 h 13"/>
                <a:gd name="T110" fmla="*/ 2 w 11"/>
                <a:gd name="T111" fmla="*/ 5 h 13"/>
                <a:gd name="T112" fmla="*/ 2 w 11"/>
                <a:gd name="T113" fmla="*/ 6 h 13"/>
                <a:gd name="T114" fmla="*/ 2 w 11"/>
                <a:gd name="T11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 h="13">
                  <a:moveTo>
                    <a:pt x="1" y="9"/>
                  </a:moveTo>
                  <a:cubicBezTo>
                    <a:pt x="1" y="8"/>
                    <a:pt x="1" y="7"/>
                    <a:pt x="1" y="6"/>
                  </a:cubicBezTo>
                  <a:cubicBezTo>
                    <a:pt x="1" y="6"/>
                    <a:pt x="1" y="6"/>
                    <a:pt x="1" y="6"/>
                  </a:cubicBezTo>
                  <a:cubicBezTo>
                    <a:pt x="1" y="5"/>
                    <a:pt x="1" y="5"/>
                    <a:pt x="1" y="5"/>
                  </a:cubicBezTo>
                  <a:cubicBezTo>
                    <a:pt x="0" y="3"/>
                    <a:pt x="0" y="2"/>
                    <a:pt x="0" y="1"/>
                  </a:cubicBezTo>
                  <a:cubicBezTo>
                    <a:pt x="0" y="1"/>
                    <a:pt x="0" y="1"/>
                    <a:pt x="0" y="1"/>
                  </a:cubicBezTo>
                  <a:cubicBezTo>
                    <a:pt x="1" y="1"/>
                    <a:pt x="1" y="1"/>
                    <a:pt x="1" y="1"/>
                  </a:cubicBezTo>
                  <a:cubicBezTo>
                    <a:pt x="1" y="1"/>
                    <a:pt x="2" y="2"/>
                    <a:pt x="2" y="2"/>
                  </a:cubicBezTo>
                  <a:cubicBezTo>
                    <a:pt x="3" y="2"/>
                    <a:pt x="3" y="2"/>
                    <a:pt x="4" y="3"/>
                  </a:cubicBezTo>
                  <a:cubicBezTo>
                    <a:pt x="4" y="3"/>
                    <a:pt x="5" y="2"/>
                    <a:pt x="5" y="1"/>
                  </a:cubicBezTo>
                  <a:cubicBezTo>
                    <a:pt x="6" y="0"/>
                    <a:pt x="6" y="0"/>
                    <a:pt x="6" y="0"/>
                  </a:cubicBezTo>
                  <a:cubicBezTo>
                    <a:pt x="7" y="0"/>
                    <a:pt x="7" y="0"/>
                    <a:pt x="7" y="0"/>
                  </a:cubicBezTo>
                  <a:cubicBezTo>
                    <a:pt x="7" y="0"/>
                    <a:pt x="7" y="0"/>
                    <a:pt x="7" y="0"/>
                  </a:cubicBezTo>
                  <a:cubicBezTo>
                    <a:pt x="7" y="1"/>
                    <a:pt x="7" y="3"/>
                    <a:pt x="7" y="4"/>
                  </a:cubicBezTo>
                  <a:cubicBezTo>
                    <a:pt x="7" y="4"/>
                    <a:pt x="7" y="5"/>
                    <a:pt x="7" y="5"/>
                  </a:cubicBezTo>
                  <a:cubicBezTo>
                    <a:pt x="7" y="5"/>
                    <a:pt x="8" y="6"/>
                    <a:pt x="9" y="7"/>
                  </a:cubicBezTo>
                  <a:cubicBezTo>
                    <a:pt x="10" y="7"/>
                    <a:pt x="11" y="8"/>
                    <a:pt x="11" y="8"/>
                  </a:cubicBezTo>
                  <a:cubicBezTo>
                    <a:pt x="11" y="9"/>
                    <a:pt x="11" y="9"/>
                    <a:pt x="11" y="9"/>
                  </a:cubicBezTo>
                  <a:cubicBezTo>
                    <a:pt x="11" y="9"/>
                    <a:pt x="11" y="9"/>
                    <a:pt x="11" y="9"/>
                  </a:cubicBezTo>
                  <a:cubicBezTo>
                    <a:pt x="10" y="9"/>
                    <a:pt x="9" y="9"/>
                    <a:pt x="8" y="9"/>
                  </a:cubicBezTo>
                  <a:cubicBezTo>
                    <a:pt x="8" y="9"/>
                    <a:pt x="7" y="9"/>
                    <a:pt x="7" y="9"/>
                  </a:cubicBezTo>
                  <a:cubicBezTo>
                    <a:pt x="7" y="9"/>
                    <a:pt x="7" y="10"/>
                    <a:pt x="7" y="10"/>
                  </a:cubicBezTo>
                  <a:cubicBezTo>
                    <a:pt x="7" y="11"/>
                    <a:pt x="8" y="12"/>
                    <a:pt x="7" y="13"/>
                  </a:cubicBezTo>
                  <a:cubicBezTo>
                    <a:pt x="7" y="13"/>
                    <a:pt x="7" y="13"/>
                    <a:pt x="7" y="13"/>
                  </a:cubicBezTo>
                  <a:cubicBezTo>
                    <a:pt x="6" y="13"/>
                    <a:pt x="5" y="11"/>
                    <a:pt x="4" y="10"/>
                  </a:cubicBezTo>
                  <a:cubicBezTo>
                    <a:pt x="4" y="10"/>
                    <a:pt x="4" y="10"/>
                    <a:pt x="4" y="10"/>
                  </a:cubicBezTo>
                  <a:cubicBezTo>
                    <a:pt x="4" y="9"/>
                    <a:pt x="3" y="9"/>
                    <a:pt x="3" y="9"/>
                  </a:cubicBezTo>
                  <a:cubicBezTo>
                    <a:pt x="2" y="9"/>
                    <a:pt x="2" y="9"/>
                    <a:pt x="2" y="9"/>
                  </a:cubicBezTo>
                  <a:cubicBezTo>
                    <a:pt x="1" y="9"/>
                    <a:pt x="1" y="9"/>
                    <a:pt x="1" y="9"/>
                  </a:cubicBezTo>
                  <a:cubicBezTo>
                    <a:pt x="1" y="9"/>
                    <a:pt x="1" y="9"/>
                    <a:pt x="1" y="9"/>
                  </a:cubicBezTo>
                  <a:close/>
                  <a:moveTo>
                    <a:pt x="2" y="6"/>
                  </a:moveTo>
                  <a:cubicBezTo>
                    <a:pt x="2" y="7"/>
                    <a:pt x="2" y="8"/>
                    <a:pt x="2" y="8"/>
                  </a:cubicBezTo>
                  <a:cubicBezTo>
                    <a:pt x="2" y="8"/>
                    <a:pt x="2" y="8"/>
                    <a:pt x="2" y="8"/>
                  </a:cubicBezTo>
                  <a:cubicBezTo>
                    <a:pt x="3" y="8"/>
                    <a:pt x="3" y="8"/>
                    <a:pt x="3" y="8"/>
                  </a:cubicBezTo>
                  <a:cubicBezTo>
                    <a:pt x="3" y="7"/>
                    <a:pt x="3" y="7"/>
                    <a:pt x="3" y="7"/>
                  </a:cubicBezTo>
                  <a:cubicBezTo>
                    <a:pt x="3" y="8"/>
                    <a:pt x="3" y="8"/>
                    <a:pt x="3" y="8"/>
                  </a:cubicBezTo>
                  <a:cubicBezTo>
                    <a:pt x="4" y="8"/>
                    <a:pt x="4" y="9"/>
                    <a:pt x="5" y="9"/>
                  </a:cubicBezTo>
                  <a:cubicBezTo>
                    <a:pt x="5" y="9"/>
                    <a:pt x="5" y="9"/>
                    <a:pt x="5" y="9"/>
                  </a:cubicBezTo>
                  <a:cubicBezTo>
                    <a:pt x="5" y="10"/>
                    <a:pt x="6" y="12"/>
                    <a:pt x="7" y="12"/>
                  </a:cubicBezTo>
                  <a:cubicBezTo>
                    <a:pt x="7" y="12"/>
                    <a:pt x="6" y="11"/>
                    <a:pt x="6" y="10"/>
                  </a:cubicBezTo>
                  <a:cubicBezTo>
                    <a:pt x="6" y="10"/>
                    <a:pt x="6" y="9"/>
                    <a:pt x="6" y="9"/>
                  </a:cubicBezTo>
                  <a:cubicBezTo>
                    <a:pt x="6" y="9"/>
                    <a:pt x="6" y="9"/>
                    <a:pt x="6" y="9"/>
                  </a:cubicBezTo>
                  <a:cubicBezTo>
                    <a:pt x="6" y="8"/>
                    <a:pt x="6" y="8"/>
                    <a:pt x="6" y="8"/>
                  </a:cubicBezTo>
                  <a:cubicBezTo>
                    <a:pt x="7" y="8"/>
                    <a:pt x="7" y="8"/>
                    <a:pt x="8" y="8"/>
                  </a:cubicBezTo>
                  <a:cubicBezTo>
                    <a:pt x="9" y="8"/>
                    <a:pt x="9" y="8"/>
                    <a:pt x="10" y="8"/>
                  </a:cubicBezTo>
                  <a:cubicBezTo>
                    <a:pt x="9" y="8"/>
                    <a:pt x="9" y="8"/>
                    <a:pt x="8" y="7"/>
                  </a:cubicBezTo>
                  <a:cubicBezTo>
                    <a:pt x="7" y="6"/>
                    <a:pt x="6" y="6"/>
                    <a:pt x="6" y="5"/>
                  </a:cubicBezTo>
                  <a:cubicBezTo>
                    <a:pt x="6" y="5"/>
                    <a:pt x="6" y="5"/>
                    <a:pt x="6" y="5"/>
                  </a:cubicBezTo>
                  <a:cubicBezTo>
                    <a:pt x="6" y="5"/>
                    <a:pt x="6" y="4"/>
                    <a:pt x="6" y="4"/>
                  </a:cubicBezTo>
                  <a:cubicBezTo>
                    <a:pt x="6" y="3"/>
                    <a:pt x="6" y="2"/>
                    <a:pt x="6" y="1"/>
                  </a:cubicBezTo>
                  <a:cubicBezTo>
                    <a:pt x="6" y="1"/>
                    <a:pt x="6" y="1"/>
                    <a:pt x="6" y="1"/>
                  </a:cubicBezTo>
                  <a:cubicBezTo>
                    <a:pt x="5" y="2"/>
                    <a:pt x="4" y="4"/>
                    <a:pt x="4" y="4"/>
                  </a:cubicBezTo>
                  <a:cubicBezTo>
                    <a:pt x="3" y="3"/>
                    <a:pt x="3" y="3"/>
                    <a:pt x="3" y="3"/>
                  </a:cubicBezTo>
                  <a:cubicBezTo>
                    <a:pt x="3" y="3"/>
                    <a:pt x="2" y="3"/>
                    <a:pt x="2" y="3"/>
                  </a:cubicBezTo>
                  <a:cubicBezTo>
                    <a:pt x="2" y="2"/>
                    <a:pt x="1" y="2"/>
                    <a:pt x="1" y="2"/>
                  </a:cubicBezTo>
                  <a:cubicBezTo>
                    <a:pt x="1" y="3"/>
                    <a:pt x="1" y="4"/>
                    <a:pt x="2" y="5"/>
                  </a:cubicBezTo>
                  <a:cubicBezTo>
                    <a:pt x="2" y="5"/>
                    <a:pt x="2" y="5"/>
                    <a:pt x="2" y="6"/>
                  </a:cubicBezTo>
                  <a:cubicBezTo>
                    <a:pt x="2" y="6"/>
                    <a:pt x="2" y="6"/>
                    <a:pt x="2" y="6"/>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8" name="Freeform 2966"/>
            <p:cNvSpPr/>
            <p:nvPr/>
          </p:nvSpPr>
          <p:spPr bwMode="auto">
            <a:xfrm>
              <a:off x="1341438" y="3175"/>
              <a:ext cx="58738" cy="63500"/>
            </a:xfrm>
            <a:custGeom>
              <a:avLst/>
              <a:gdLst>
                <a:gd name="T0" fmla="*/ 11 w 16"/>
                <a:gd name="T1" fmla="*/ 5 h 17"/>
                <a:gd name="T2" fmla="*/ 8 w 16"/>
                <a:gd name="T3" fmla="*/ 0 h 17"/>
                <a:gd name="T4" fmla="*/ 6 w 16"/>
                <a:gd name="T5" fmla="*/ 6 h 17"/>
                <a:gd name="T6" fmla="*/ 0 w 16"/>
                <a:gd name="T7" fmla="*/ 7 h 17"/>
                <a:gd name="T8" fmla="*/ 5 w 16"/>
                <a:gd name="T9" fmla="*/ 10 h 17"/>
                <a:gd name="T10" fmla="*/ 4 w 16"/>
                <a:gd name="T11" fmla="*/ 16 h 17"/>
                <a:gd name="T12" fmla="*/ 9 w 16"/>
                <a:gd name="T13" fmla="*/ 13 h 17"/>
                <a:gd name="T14" fmla="*/ 14 w 16"/>
                <a:gd name="T15" fmla="*/ 15 h 17"/>
                <a:gd name="T16" fmla="*/ 13 w 16"/>
                <a:gd name="T17" fmla="*/ 9 h 17"/>
                <a:gd name="T18" fmla="*/ 16 w 16"/>
                <a:gd name="T19" fmla="*/ 6 h 17"/>
                <a:gd name="T20" fmla="*/ 11 w 16"/>
                <a:gd name="T21"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7">
                  <a:moveTo>
                    <a:pt x="11" y="5"/>
                  </a:moveTo>
                  <a:cubicBezTo>
                    <a:pt x="10" y="3"/>
                    <a:pt x="9" y="0"/>
                    <a:pt x="8" y="0"/>
                  </a:cubicBezTo>
                  <a:cubicBezTo>
                    <a:pt x="8" y="0"/>
                    <a:pt x="7" y="5"/>
                    <a:pt x="6" y="6"/>
                  </a:cubicBezTo>
                  <a:cubicBezTo>
                    <a:pt x="5" y="6"/>
                    <a:pt x="1" y="6"/>
                    <a:pt x="0" y="7"/>
                  </a:cubicBezTo>
                  <a:cubicBezTo>
                    <a:pt x="1" y="7"/>
                    <a:pt x="5" y="9"/>
                    <a:pt x="5" y="10"/>
                  </a:cubicBezTo>
                  <a:cubicBezTo>
                    <a:pt x="4" y="12"/>
                    <a:pt x="3" y="16"/>
                    <a:pt x="4" y="16"/>
                  </a:cubicBezTo>
                  <a:cubicBezTo>
                    <a:pt x="5" y="17"/>
                    <a:pt x="9" y="13"/>
                    <a:pt x="9" y="13"/>
                  </a:cubicBezTo>
                  <a:cubicBezTo>
                    <a:pt x="10" y="13"/>
                    <a:pt x="14" y="15"/>
                    <a:pt x="14" y="15"/>
                  </a:cubicBezTo>
                  <a:cubicBezTo>
                    <a:pt x="15" y="15"/>
                    <a:pt x="13" y="9"/>
                    <a:pt x="13" y="9"/>
                  </a:cubicBezTo>
                  <a:cubicBezTo>
                    <a:pt x="14" y="8"/>
                    <a:pt x="16" y="6"/>
                    <a:pt x="16" y="6"/>
                  </a:cubicBezTo>
                  <a:cubicBezTo>
                    <a:pt x="16" y="6"/>
                    <a:pt x="11" y="5"/>
                    <a:pt x="11" y="5"/>
                  </a:cubicBezTo>
                  <a:close/>
                </a:path>
              </a:pathLst>
            </a:custGeom>
            <a:solidFill>
              <a:srgbClr val="74121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9" name="Freeform 2967"/>
            <p:cNvSpPr>
              <a:spLocks noEditPoints="1"/>
            </p:cNvSpPr>
            <p:nvPr/>
          </p:nvSpPr>
          <p:spPr bwMode="auto">
            <a:xfrm>
              <a:off x="1341438" y="-1588"/>
              <a:ext cx="63500" cy="68263"/>
            </a:xfrm>
            <a:custGeom>
              <a:avLst/>
              <a:gdLst>
                <a:gd name="T0" fmla="*/ 11 w 17"/>
                <a:gd name="T1" fmla="*/ 6 h 18"/>
                <a:gd name="T2" fmla="*/ 10 w 17"/>
                <a:gd name="T3" fmla="*/ 5 h 18"/>
                <a:gd name="T4" fmla="*/ 8 w 17"/>
                <a:gd name="T5" fmla="*/ 1 h 18"/>
                <a:gd name="T6" fmla="*/ 8 w 17"/>
                <a:gd name="T7" fmla="*/ 1 h 18"/>
                <a:gd name="T8" fmla="*/ 8 w 17"/>
                <a:gd name="T9" fmla="*/ 4 h 18"/>
                <a:gd name="T10" fmla="*/ 6 w 17"/>
                <a:gd name="T11" fmla="*/ 7 h 18"/>
                <a:gd name="T12" fmla="*/ 6 w 17"/>
                <a:gd name="T13" fmla="*/ 7 h 18"/>
                <a:gd name="T14" fmla="*/ 4 w 17"/>
                <a:gd name="T15" fmla="*/ 8 h 18"/>
                <a:gd name="T16" fmla="*/ 1 w 17"/>
                <a:gd name="T17" fmla="*/ 8 h 18"/>
                <a:gd name="T18" fmla="*/ 3 w 17"/>
                <a:gd name="T19" fmla="*/ 9 h 18"/>
                <a:gd name="T20" fmla="*/ 5 w 17"/>
                <a:gd name="T21" fmla="*/ 10 h 18"/>
                <a:gd name="T22" fmla="*/ 5 w 17"/>
                <a:gd name="T23" fmla="*/ 11 h 18"/>
                <a:gd name="T24" fmla="*/ 5 w 17"/>
                <a:gd name="T25" fmla="*/ 12 h 18"/>
                <a:gd name="T26" fmla="*/ 4 w 17"/>
                <a:gd name="T27" fmla="*/ 17 h 18"/>
                <a:gd name="T28" fmla="*/ 4 w 17"/>
                <a:gd name="T29" fmla="*/ 17 h 18"/>
                <a:gd name="T30" fmla="*/ 4 w 17"/>
                <a:gd name="T31" fmla="*/ 17 h 18"/>
                <a:gd name="T32" fmla="*/ 4 w 17"/>
                <a:gd name="T33" fmla="*/ 17 h 18"/>
                <a:gd name="T34" fmla="*/ 7 w 17"/>
                <a:gd name="T35" fmla="*/ 15 h 18"/>
                <a:gd name="T36" fmla="*/ 9 w 17"/>
                <a:gd name="T37" fmla="*/ 14 h 18"/>
                <a:gd name="T38" fmla="*/ 9 w 17"/>
                <a:gd name="T39" fmla="*/ 14 h 18"/>
                <a:gd name="T40" fmla="*/ 11 w 17"/>
                <a:gd name="T41" fmla="*/ 14 h 18"/>
                <a:gd name="T42" fmla="*/ 14 w 17"/>
                <a:gd name="T43" fmla="*/ 16 h 18"/>
                <a:gd name="T44" fmla="*/ 14 w 17"/>
                <a:gd name="T45" fmla="*/ 16 h 18"/>
                <a:gd name="T46" fmla="*/ 13 w 17"/>
                <a:gd name="T47" fmla="*/ 13 h 18"/>
                <a:gd name="T48" fmla="*/ 12 w 17"/>
                <a:gd name="T49" fmla="*/ 9 h 18"/>
                <a:gd name="T50" fmla="*/ 13 w 17"/>
                <a:gd name="T51" fmla="*/ 9 h 18"/>
                <a:gd name="T52" fmla="*/ 14 w 17"/>
                <a:gd name="T53" fmla="*/ 8 h 18"/>
                <a:gd name="T54" fmla="*/ 16 w 17"/>
                <a:gd name="T55" fmla="*/ 7 h 18"/>
                <a:gd name="T56" fmla="*/ 14 w 17"/>
                <a:gd name="T57" fmla="*/ 7 h 18"/>
                <a:gd name="T58" fmla="*/ 11 w 17"/>
                <a:gd name="T59" fmla="*/ 6 h 18"/>
                <a:gd name="T60" fmla="*/ 11 w 17"/>
                <a:gd name="T61" fmla="*/ 4 h 18"/>
                <a:gd name="T62" fmla="*/ 11 w 17"/>
                <a:gd name="T63" fmla="*/ 6 h 18"/>
                <a:gd name="T64" fmla="*/ 14 w 17"/>
                <a:gd name="T65" fmla="*/ 6 h 18"/>
                <a:gd name="T66" fmla="*/ 17 w 17"/>
                <a:gd name="T67" fmla="*/ 7 h 18"/>
                <a:gd name="T68" fmla="*/ 17 w 17"/>
                <a:gd name="T69" fmla="*/ 7 h 18"/>
                <a:gd name="T70" fmla="*/ 17 w 17"/>
                <a:gd name="T71" fmla="*/ 7 h 18"/>
                <a:gd name="T72" fmla="*/ 14 w 17"/>
                <a:gd name="T73" fmla="*/ 9 h 18"/>
                <a:gd name="T74" fmla="*/ 13 w 17"/>
                <a:gd name="T75" fmla="*/ 10 h 18"/>
                <a:gd name="T76" fmla="*/ 14 w 17"/>
                <a:gd name="T77" fmla="*/ 13 h 18"/>
                <a:gd name="T78" fmla="*/ 14 w 17"/>
                <a:gd name="T79" fmla="*/ 16 h 18"/>
                <a:gd name="T80" fmla="*/ 14 w 17"/>
                <a:gd name="T81" fmla="*/ 16 h 18"/>
                <a:gd name="T82" fmla="*/ 14 w 17"/>
                <a:gd name="T83" fmla="*/ 16 h 18"/>
                <a:gd name="T84" fmla="*/ 11 w 17"/>
                <a:gd name="T85" fmla="*/ 15 h 18"/>
                <a:gd name="T86" fmla="*/ 9 w 17"/>
                <a:gd name="T87" fmla="*/ 14 h 18"/>
                <a:gd name="T88" fmla="*/ 8 w 17"/>
                <a:gd name="T89" fmla="*/ 15 h 18"/>
                <a:gd name="T90" fmla="*/ 4 w 17"/>
                <a:gd name="T91" fmla="*/ 18 h 18"/>
                <a:gd name="T92" fmla="*/ 3 w 17"/>
                <a:gd name="T93" fmla="*/ 17 h 18"/>
                <a:gd name="T94" fmla="*/ 4 w 17"/>
                <a:gd name="T95" fmla="*/ 12 h 18"/>
                <a:gd name="T96" fmla="*/ 4 w 17"/>
                <a:gd name="T97" fmla="*/ 11 h 18"/>
                <a:gd name="T98" fmla="*/ 3 w 17"/>
                <a:gd name="T99" fmla="*/ 10 h 18"/>
                <a:gd name="T100" fmla="*/ 0 w 17"/>
                <a:gd name="T101" fmla="*/ 8 h 18"/>
                <a:gd name="T102" fmla="*/ 0 w 17"/>
                <a:gd name="T103" fmla="*/ 8 h 18"/>
                <a:gd name="T104" fmla="*/ 0 w 17"/>
                <a:gd name="T105" fmla="*/ 8 h 18"/>
                <a:gd name="T106" fmla="*/ 4 w 17"/>
                <a:gd name="T107" fmla="*/ 7 h 18"/>
                <a:gd name="T108" fmla="*/ 6 w 17"/>
                <a:gd name="T109" fmla="*/ 7 h 18"/>
                <a:gd name="T110" fmla="*/ 7 w 17"/>
                <a:gd name="T111" fmla="*/ 3 h 18"/>
                <a:gd name="T112" fmla="*/ 8 w 17"/>
                <a:gd name="T113" fmla="*/ 1 h 18"/>
                <a:gd name="T114" fmla="*/ 8 w 17"/>
                <a:gd name="T115" fmla="*/ 1 h 18"/>
                <a:gd name="T116" fmla="*/ 11 w 17"/>
                <a:gd name="T117" fmla="*/ 4 h 18"/>
                <a:gd name="T118" fmla="*/ 4 w 17"/>
                <a:gd name="T119" fmla="*/ 17 h 18"/>
                <a:gd name="T120" fmla="*/ 4 w 17"/>
                <a:gd name="T121" fmla="*/ 17 h 18"/>
                <a:gd name="T122" fmla="*/ 4 w 17"/>
                <a:gd name="T123"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 h="18">
                  <a:moveTo>
                    <a:pt x="11" y="6"/>
                  </a:moveTo>
                  <a:cubicBezTo>
                    <a:pt x="10" y="6"/>
                    <a:pt x="10" y="5"/>
                    <a:pt x="10" y="5"/>
                  </a:cubicBezTo>
                  <a:cubicBezTo>
                    <a:pt x="9" y="3"/>
                    <a:pt x="8" y="1"/>
                    <a:pt x="8" y="1"/>
                  </a:cubicBezTo>
                  <a:cubicBezTo>
                    <a:pt x="8" y="1"/>
                    <a:pt x="8" y="1"/>
                    <a:pt x="8" y="1"/>
                  </a:cubicBezTo>
                  <a:cubicBezTo>
                    <a:pt x="8" y="1"/>
                    <a:pt x="8" y="2"/>
                    <a:pt x="8" y="4"/>
                  </a:cubicBezTo>
                  <a:cubicBezTo>
                    <a:pt x="7" y="5"/>
                    <a:pt x="7" y="7"/>
                    <a:pt x="6" y="7"/>
                  </a:cubicBezTo>
                  <a:cubicBezTo>
                    <a:pt x="6" y="7"/>
                    <a:pt x="6" y="7"/>
                    <a:pt x="6" y="7"/>
                  </a:cubicBezTo>
                  <a:cubicBezTo>
                    <a:pt x="6" y="7"/>
                    <a:pt x="5" y="7"/>
                    <a:pt x="4" y="8"/>
                  </a:cubicBezTo>
                  <a:cubicBezTo>
                    <a:pt x="3" y="8"/>
                    <a:pt x="2" y="8"/>
                    <a:pt x="1" y="8"/>
                  </a:cubicBezTo>
                  <a:cubicBezTo>
                    <a:pt x="1" y="8"/>
                    <a:pt x="2" y="9"/>
                    <a:pt x="3" y="9"/>
                  </a:cubicBezTo>
                  <a:cubicBezTo>
                    <a:pt x="4" y="10"/>
                    <a:pt x="5" y="10"/>
                    <a:pt x="5" y="10"/>
                  </a:cubicBezTo>
                  <a:cubicBezTo>
                    <a:pt x="5" y="11"/>
                    <a:pt x="5" y="11"/>
                    <a:pt x="5" y="11"/>
                  </a:cubicBezTo>
                  <a:cubicBezTo>
                    <a:pt x="5" y="11"/>
                    <a:pt x="5" y="12"/>
                    <a:pt x="5" y="12"/>
                  </a:cubicBezTo>
                  <a:cubicBezTo>
                    <a:pt x="4" y="14"/>
                    <a:pt x="4" y="16"/>
                    <a:pt x="4" y="17"/>
                  </a:cubicBezTo>
                  <a:cubicBezTo>
                    <a:pt x="4" y="17"/>
                    <a:pt x="4" y="17"/>
                    <a:pt x="4" y="17"/>
                  </a:cubicBezTo>
                  <a:cubicBezTo>
                    <a:pt x="4" y="17"/>
                    <a:pt x="4" y="17"/>
                    <a:pt x="4" y="17"/>
                  </a:cubicBezTo>
                  <a:cubicBezTo>
                    <a:pt x="4" y="17"/>
                    <a:pt x="4" y="17"/>
                    <a:pt x="4" y="17"/>
                  </a:cubicBezTo>
                  <a:cubicBezTo>
                    <a:pt x="4" y="17"/>
                    <a:pt x="6" y="16"/>
                    <a:pt x="7" y="15"/>
                  </a:cubicBezTo>
                  <a:cubicBezTo>
                    <a:pt x="8" y="14"/>
                    <a:pt x="9" y="14"/>
                    <a:pt x="9" y="14"/>
                  </a:cubicBezTo>
                  <a:cubicBezTo>
                    <a:pt x="9" y="14"/>
                    <a:pt x="9" y="14"/>
                    <a:pt x="9" y="14"/>
                  </a:cubicBezTo>
                  <a:cubicBezTo>
                    <a:pt x="10" y="14"/>
                    <a:pt x="10" y="14"/>
                    <a:pt x="11" y="14"/>
                  </a:cubicBezTo>
                  <a:cubicBezTo>
                    <a:pt x="12" y="15"/>
                    <a:pt x="14" y="16"/>
                    <a:pt x="14" y="16"/>
                  </a:cubicBezTo>
                  <a:cubicBezTo>
                    <a:pt x="14" y="16"/>
                    <a:pt x="14" y="16"/>
                    <a:pt x="14" y="16"/>
                  </a:cubicBezTo>
                  <a:cubicBezTo>
                    <a:pt x="14" y="16"/>
                    <a:pt x="14" y="14"/>
                    <a:pt x="13" y="13"/>
                  </a:cubicBezTo>
                  <a:cubicBezTo>
                    <a:pt x="13" y="11"/>
                    <a:pt x="12" y="10"/>
                    <a:pt x="12" y="9"/>
                  </a:cubicBezTo>
                  <a:cubicBezTo>
                    <a:pt x="13" y="9"/>
                    <a:pt x="13" y="9"/>
                    <a:pt x="13" y="9"/>
                  </a:cubicBezTo>
                  <a:cubicBezTo>
                    <a:pt x="13" y="9"/>
                    <a:pt x="13" y="9"/>
                    <a:pt x="14" y="8"/>
                  </a:cubicBezTo>
                  <a:cubicBezTo>
                    <a:pt x="14" y="8"/>
                    <a:pt x="15" y="7"/>
                    <a:pt x="16" y="7"/>
                  </a:cubicBezTo>
                  <a:cubicBezTo>
                    <a:pt x="15" y="7"/>
                    <a:pt x="14" y="7"/>
                    <a:pt x="14" y="7"/>
                  </a:cubicBezTo>
                  <a:cubicBezTo>
                    <a:pt x="12" y="7"/>
                    <a:pt x="11" y="7"/>
                    <a:pt x="11" y="6"/>
                  </a:cubicBezTo>
                  <a:close/>
                  <a:moveTo>
                    <a:pt x="11" y="4"/>
                  </a:moveTo>
                  <a:cubicBezTo>
                    <a:pt x="11" y="5"/>
                    <a:pt x="11" y="5"/>
                    <a:pt x="11" y="6"/>
                  </a:cubicBezTo>
                  <a:cubicBezTo>
                    <a:pt x="12" y="6"/>
                    <a:pt x="13" y="6"/>
                    <a:pt x="14" y="6"/>
                  </a:cubicBezTo>
                  <a:cubicBezTo>
                    <a:pt x="15" y="6"/>
                    <a:pt x="16" y="6"/>
                    <a:pt x="17" y="7"/>
                  </a:cubicBezTo>
                  <a:cubicBezTo>
                    <a:pt x="17" y="7"/>
                    <a:pt x="17" y="7"/>
                    <a:pt x="17" y="7"/>
                  </a:cubicBezTo>
                  <a:cubicBezTo>
                    <a:pt x="17" y="7"/>
                    <a:pt x="17" y="7"/>
                    <a:pt x="17" y="7"/>
                  </a:cubicBezTo>
                  <a:cubicBezTo>
                    <a:pt x="16" y="7"/>
                    <a:pt x="15" y="8"/>
                    <a:pt x="14" y="9"/>
                  </a:cubicBezTo>
                  <a:cubicBezTo>
                    <a:pt x="13" y="10"/>
                    <a:pt x="13" y="10"/>
                    <a:pt x="13" y="10"/>
                  </a:cubicBezTo>
                  <a:cubicBezTo>
                    <a:pt x="13" y="10"/>
                    <a:pt x="14" y="11"/>
                    <a:pt x="14" y="13"/>
                  </a:cubicBezTo>
                  <a:cubicBezTo>
                    <a:pt x="14" y="14"/>
                    <a:pt x="15" y="16"/>
                    <a:pt x="14" y="16"/>
                  </a:cubicBezTo>
                  <a:cubicBezTo>
                    <a:pt x="14" y="16"/>
                    <a:pt x="14" y="16"/>
                    <a:pt x="14" y="16"/>
                  </a:cubicBezTo>
                  <a:cubicBezTo>
                    <a:pt x="14" y="16"/>
                    <a:pt x="14" y="16"/>
                    <a:pt x="14" y="16"/>
                  </a:cubicBezTo>
                  <a:cubicBezTo>
                    <a:pt x="14" y="17"/>
                    <a:pt x="12" y="16"/>
                    <a:pt x="11" y="15"/>
                  </a:cubicBezTo>
                  <a:cubicBezTo>
                    <a:pt x="10" y="15"/>
                    <a:pt x="9" y="14"/>
                    <a:pt x="9" y="14"/>
                  </a:cubicBezTo>
                  <a:cubicBezTo>
                    <a:pt x="9" y="14"/>
                    <a:pt x="9" y="15"/>
                    <a:pt x="8" y="15"/>
                  </a:cubicBezTo>
                  <a:cubicBezTo>
                    <a:pt x="6" y="16"/>
                    <a:pt x="5" y="18"/>
                    <a:pt x="4" y="18"/>
                  </a:cubicBezTo>
                  <a:cubicBezTo>
                    <a:pt x="3" y="18"/>
                    <a:pt x="3" y="17"/>
                    <a:pt x="3" y="17"/>
                  </a:cubicBezTo>
                  <a:cubicBezTo>
                    <a:pt x="3" y="16"/>
                    <a:pt x="4" y="14"/>
                    <a:pt x="4" y="12"/>
                  </a:cubicBezTo>
                  <a:cubicBezTo>
                    <a:pt x="4" y="12"/>
                    <a:pt x="4" y="11"/>
                    <a:pt x="4" y="11"/>
                  </a:cubicBezTo>
                  <a:cubicBezTo>
                    <a:pt x="4" y="10"/>
                    <a:pt x="3" y="10"/>
                    <a:pt x="3" y="10"/>
                  </a:cubicBezTo>
                  <a:cubicBezTo>
                    <a:pt x="1" y="9"/>
                    <a:pt x="0" y="8"/>
                    <a:pt x="0" y="8"/>
                  </a:cubicBezTo>
                  <a:cubicBezTo>
                    <a:pt x="0" y="8"/>
                    <a:pt x="0" y="8"/>
                    <a:pt x="0" y="8"/>
                  </a:cubicBezTo>
                  <a:cubicBezTo>
                    <a:pt x="0" y="8"/>
                    <a:pt x="0" y="8"/>
                    <a:pt x="0" y="8"/>
                  </a:cubicBezTo>
                  <a:cubicBezTo>
                    <a:pt x="1" y="7"/>
                    <a:pt x="3" y="7"/>
                    <a:pt x="4" y="7"/>
                  </a:cubicBezTo>
                  <a:cubicBezTo>
                    <a:pt x="5" y="7"/>
                    <a:pt x="6" y="7"/>
                    <a:pt x="6" y="7"/>
                  </a:cubicBezTo>
                  <a:cubicBezTo>
                    <a:pt x="6" y="6"/>
                    <a:pt x="6" y="5"/>
                    <a:pt x="7" y="3"/>
                  </a:cubicBezTo>
                  <a:cubicBezTo>
                    <a:pt x="7" y="2"/>
                    <a:pt x="7" y="1"/>
                    <a:pt x="8" y="1"/>
                  </a:cubicBezTo>
                  <a:cubicBezTo>
                    <a:pt x="8" y="1"/>
                    <a:pt x="8" y="1"/>
                    <a:pt x="8" y="1"/>
                  </a:cubicBezTo>
                  <a:cubicBezTo>
                    <a:pt x="9" y="0"/>
                    <a:pt x="10" y="2"/>
                    <a:pt x="11" y="4"/>
                  </a:cubicBezTo>
                  <a:close/>
                  <a:moveTo>
                    <a:pt x="4" y="17"/>
                  </a:moveTo>
                  <a:cubicBezTo>
                    <a:pt x="4" y="17"/>
                    <a:pt x="4" y="17"/>
                    <a:pt x="4" y="17"/>
                  </a:cubicBezTo>
                  <a:cubicBezTo>
                    <a:pt x="4" y="17"/>
                    <a:pt x="4" y="17"/>
                    <a:pt x="4" y="17"/>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0" name="Freeform 2968"/>
            <p:cNvSpPr/>
            <p:nvPr/>
          </p:nvSpPr>
          <p:spPr bwMode="auto">
            <a:xfrm>
              <a:off x="1449388" y="14287"/>
              <a:ext cx="19050" cy="52388"/>
            </a:xfrm>
            <a:custGeom>
              <a:avLst/>
              <a:gdLst>
                <a:gd name="T0" fmla="*/ 10 w 12"/>
                <a:gd name="T1" fmla="*/ 7 h 33"/>
                <a:gd name="T2" fmla="*/ 5 w 12"/>
                <a:gd name="T3" fmla="*/ 0 h 33"/>
                <a:gd name="T4" fmla="*/ 5 w 12"/>
                <a:gd name="T5" fmla="*/ 11 h 33"/>
                <a:gd name="T6" fmla="*/ 0 w 12"/>
                <a:gd name="T7" fmla="*/ 23 h 33"/>
                <a:gd name="T8" fmla="*/ 5 w 12"/>
                <a:gd name="T9" fmla="*/ 21 h 33"/>
                <a:gd name="T10" fmla="*/ 5 w 12"/>
                <a:gd name="T11" fmla="*/ 33 h 33"/>
                <a:gd name="T12" fmla="*/ 7 w 12"/>
                <a:gd name="T13" fmla="*/ 21 h 33"/>
                <a:gd name="T14" fmla="*/ 10 w 12"/>
                <a:gd name="T15" fmla="*/ 21 h 33"/>
                <a:gd name="T16" fmla="*/ 10 w 12"/>
                <a:gd name="T17" fmla="*/ 14 h 33"/>
                <a:gd name="T18" fmla="*/ 12 w 12"/>
                <a:gd name="T19" fmla="*/ 2 h 33"/>
                <a:gd name="T20" fmla="*/ 10 w 12"/>
                <a:gd name="T21"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33">
                  <a:moveTo>
                    <a:pt x="10" y="7"/>
                  </a:moveTo>
                  <a:lnTo>
                    <a:pt x="5" y="0"/>
                  </a:lnTo>
                  <a:lnTo>
                    <a:pt x="5" y="11"/>
                  </a:lnTo>
                  <a:lnTo>
                    <a:pt x="0" y="23"/>
                  </a:lnTo>
                  <a:lnTo>
                    <a:pt x="5" y="21"/>
                  </a:lnTo>
                  <a:lnTo>
                    <a:pt x="5" y="33"/>
                  </a:lnTo>
                  <a:lnTo>
                    <a:pt x="7" y="21"/>
                  </a:lnTo>
                  <a:lnTo>
                    <a:pt x="10" y="21"/>
                  </a:lnTo>
                  <a:lnTo>
                    <a:pt x="10" y="14"/>
                  </a:lnTo>
                  <a:lnTo>
                    <a:pt x="12" y="2"/>
                  </a:lnTo>
                  <a:lnTo>
                    <a:pt x="10" y="7"/>
                  </a:lnTo>
                  <a:close/>
                </a:path>
              </a:pathLst>
            </a:custGeom>
            <a:solidFill>
              <a:srgbClr val="74121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1" name="Freeform 2969"/>
            <p:cNvSpPr>
              <a:spLocks noEditPoints="1"/>
            </p:cNvSpPr>
            <p:nvPr/>
          </p:nvSpPr>
          <p:spPr bwMode="auto">
            <a:xfrm>
              <a:off x="1446213" y="14287"/>
              <a:ext cx="22225" cy="52388"/>
            </a:xfrm>
            <a:custGeom>
              <a:avLst/>
              <a:gdLst>
                <a:gd name="T0" fmla="*/ 9 w 14"/>
                <a:gd name="T1" fmla="*/ 7 h 33"/>
                <a:gd name="T2" fmla="*/ 7 w 14"/>
                <a:gd name="T3" fmla="*/ 4 h 33"/>
                <a:gd name="T4" fmla="*/ 9 w 14"/>
                <a:gd name="T5" fmla="*/ 11 h 33"/>
                <a:gd name="T6" fmla="*/ 9 w 14"/>
                <a:gd name="T7" fmla="*/ 14 h 33"/>
                <a:gd name="T8" fmla="*/ 5 w 14"/>
                <a:gd name="T9" fmla="*/ 21 h 33"/>
                <a:gd name="T10" fmla="*/ 7 w 14"/>
                <a:gd name="T11" fmla="*/ 21 h 33"/>
                <a:gd name="T12" fmla="*/ 9 w 14"/>
                <a:gd name="T13" fmla="*/ 19 h 33"/>
                <a:gd name="T14" fmla="*/ 9 w 14"/>
                <a:gd name="T15" fmla="*/ 21 h 33"/>
                <a:gd name="T16" fmla="*/ 9 w 14"/>
                <a:gd name="T17" fmla="*/ 23 h 33"/>
                <a:gd name="T18" fmla="*/ 9 w 14"/>
                <a:gd name="T19" fmla="*/ 21 h 33"/>
                <a:gd name="T20" fmla="*/ 9 w 14"/>
                <a:gd name="T21" fmla="*/ 21 h 33"/>
                <a:gd name="T22" fmla="*/ 9 w 14"/>
                <a:gd name="T23" fmla="*/ 21 h 33"/>
                <a:gd name="T24" fmla="*/ 12 w 14"/>
                <a:gd name="T25" fmla="*/ 21 h 33"/>
                <a:gd name="T26" fmla="*/ 12 w 14"/>
                <a:gd name="T27" fmla="*/ 14 h 33"/>
                <a:gd name="T28" fmla="*/ 12 w 14"/>
                <a:gd name="T29" fmla="*/ 14 h 33"/>
                <a:gd name="T30" fmla="*/ 12 w 14"/>
                <a:gd name="T31" fmla="*/ 7 h 33"/>
                <a:gd name="T32" fmla="*/ 12 w 14"/>
                <a:gd name="T33" fmla="*/ 7 h 33"/>
                <a:gd name="T34" fmla="*/ 12 w 14"/>
                <a:gd name="T35" fmla="*/ 9 h 33"/>
                <a:gd name="T36" fmla="*/ 9 w 14"/>
                <a:gd name="T37" fmla="*/ 7 h 33"/>
                <a:gd name="T38" fmla="*/ 7 w 14"/>
                <a:gd name="T39" fmla="*/ 0 h 33"/>
                <a:gd name="T40" fmla="*/ 9 w 14"/>
                <a:gd name="T41" fmla="*/ 4 h 33"/>
                <a:gd name="T42" fmla="*/ 12 w 14"/>
                <a:gd name="T43" fmla="*/ 2 h 33"/>
                <a:gd name="T44" fmla="*/ 14 w 14"/>
                <a:gd name="T45" fmla="*/ 2 h 33"/>
                <a:gd name="T46" fmla="*/ 14 w 14"/>
                <a:gd name="T47" fmla="*/ 14 h 33"/>
                <a:gd name="T48" fmla="*/ 12 w 14"/>
                <a:gd name="T49" fmla="*/ 21 h 33"/>
                <a:gd name="T50" fmla="*/ 12 w 14"/>
                <a:gd name="T51" fmla="*/ 23 h 33"/>
                <a:gd name="T52" fmla="*/ 12 w 14"/>
                <a:gd name="T53" fmla="*/ 23 h 33"/>
                <a:gd name="T54" fmla="*/ 12 w 14"/>
                <a:gd name="T55" fmla="*/ 23 h 33"/>
                <a:gd name="T56" fmla="*/ 7 w 14"/>
                <a:gd name="T57" fmla="*/ 33 h 33"/>
                <a:gd name="T58" fmla="*/ 7 w 14"/>
                <a:gd name="T59" fmla="*/ 33 h 33"/>
                <a:gd name="T60" fmla="*/ 7 w 14"/>
                <a:gd name="T61" fmla="*/ 23 h 33"/>
                <a:gd name="T62" fmla="*/ 2 w 14"/>
                <a:gd name="T63" fmla="*/ 23 h 33"/>
                <a:gd name="T64" fmla="*/ 0 w 14"/>
                <a:gd name="T65" fmla="*/ 23 h 33"/>
                <a:gd name="T66" fmla="*/ 7 w 14"/>
                <a:gd name="T67" fmla="*/ 11 h 33"/>
                <a:gd name="T68" fmla="*/ 5 w 14"/>
                <a:gd name="T69" fmla="*/ 0 h 33"/>
                <a:gd name="T70" fmla="*/ 7 w 14"/>
                <a:gd name="T7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33">
                  <a:moveTo>
                    <a:pt x="9" y="7"/>
                  </a:moveTo>
                  <a:lnTo>
                    <a:pt x="7" y="4"/>
                  </a:lnTo>
                  <a:lnTo>
                    <a:pt x="9" y="11"/>
                  </a:lnTo>
                  <a:lnTo>
                    <a:pt x="9" y="14"/>
                  </a:lnTo>
                  <a:lnTo>
                    <a:pt x="5" y="21"/>
                  </a:lnTo>
                  <a:lnTo>
                    <a:pt x="7" y="21"/>
                  </a:lnTo>
                  <a:lnTo>
                    <a:pt x="9" y="19"/>
                  </a:lnTo>
                  <a:lnTo>
                    <a:pt x="9" y="21"/>
                  </a:lnTo>
                  <a:lnTo>
                    <a:pt x="9" y="23"/>
                  </a:lnTo>
                  <a:lnTo>
                    <a:pt x="9" y="21"/>
                  </a:lnTo>
                  <a:lnTo>
                    <a:pt x="9" y="21"/>
                  </a:lnTo>
                  <a:lnTo>
                    <a:pt x="9" y="21"/>
                  </a:lnTo>
                  <a:lnTo>
                    <a:pt x="12" y="21"/>
                  </a:lnTo>
                  <a:lnTo>
                    <a:pt x="12" y="14"/>
                  </a:lnTo>
                  <a:lnTo>
                    <a:pt x="12" y="14"/>
                  </a:lnTo>
                  <a:lnTo>
                    <a:pt x="12" y="7"/>
                  </a:lnTo>
                  <a:lnTo>
                    <a:pt x="12" y="7"/>
                  </a:lnTo>
                  <a:lnTo>
                    <a:pt x="12" y="9"/>
                  </a:lnTo>
                  <a:lnTo>
                    <a:pt x="9" y="7"/>
                  </a:lnTo>
                  <a:close/>
                  <a:moveTo>
                    <a:pt x="7" y="0"/>
                  </a:moveTo>
                  <a:lnTo>
                    <a:pt x="9" y="4"/>
                  </a:lnTo>
                  <a:lnTo>
                    <a:pt x="12" y="2"/>
                  </a:lnTo>
                  <a:lnTo>
                    <a:pt x="14" y="2"/>
                  </a:lnTo>
                  <a:lnTo>
                    <a:pt x="14" y="14"/>
                  </a:lnTo>
                  <a:lnTo>
                    <a:pt x="12" y="21"/>
                  </a:lnTo>
                  <a:lnTo>
                    <a:pt x="12" y="23"/>
                  </a:lnTo>
                  <a:lnTo>
                    <a:pt x="12" y="23"/>
                  </a:lnTo>
                  <a:lnTo>
                    <a:pt x="12" y="23"/>
                  </a:lnTo>
                  <a:lnTo>
                    <a:pt x="7" y="33"/>
                  </a:lnTo>
                  <a:lnTo>
                    <a:pt x="7" y="33"/>
                  </a:lnTo>
                  <a:lnTo>
                    <a:pt x="7" y="23"/>
                  </a:lnTo>
                  <a:lnTo>
                    <a:pt x="2" y="23"/>
                  </a:lnTo>
                  <a:lnTo>
                    <a:pt x="0" y="23"/>
                  </a:lnTo>
                  <a:lnTo>
                    <a:pt x="7" y="11"/>
                  </a:lnTo>
                  <a:lnTo>
                    <a:pt x="5" y="0"/>
                  </a:lnTo>
                  <a:lnTo>
                    <a:pt x="7" y="0"/>
                  </a:ln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2" name="Freeform 2970"/>
            <p:cNvSpPr/>
            <p:nvPr/>
          </p:nvSpPr>
          <p:spPr bwMode="auto">
            <a:xfrm>
              <a:off x="1347788" y="-42863"/>
              <a:ext cx="52388" cy="26988"/>
            </a:xfrm>
            <a:custGeom>
              <a:avLst/>
              <a:gdLst>
                <a:gd name="T0" fmla="*/ 5 w 14"/>
                <a:gd name="T1" fmla="*/ 4 h 7"/>
                <a:gd name="T2" fmla="*/ 4 w 14"/>
                <a:gd name="T3" fmla="*/ 4 h 7"/>
                <a:gd name="T4" fmla="*/ 5 w 14"/>
                <a:gd name="T5" fmla="*/ 3 h 7"/>
                <a:gd name="T6" fmla="*/ 6 w 14"/>
                <a:gd name="T7" fmla="*/ 2 h 7"/>
                <a:gd name="T8" fmla="*/ 6 w 14"/>
                <a:gd name="T9" fmla="*/ 2 h 7"/>
                <a:gd name="T10" fmla="*/ 6 w 14"/>
                <a:gd name="T11" fmla="*/ 1 h 7"/>
                <a:gd name="T12" fmla="*/ 5 w 14"/>
                <a:gd name="T13" fmla="*/ 1 h 7"/>
                <a:gd name="T14" fmla="*/ 1 w 14"/>
                <a:gd name="T15" fmla="*/ 3 h 7"/>
                <a:gd name="T16" fmla="*/ 1 w 14"/>
                <a:gd name="T17" fmla="*/ 4 h 7"/>
                <a:gd name="T18" fmla="*/ 2 w 14"/>
                <a:gd name="T19" fmla="*/ 5 h 7"/>
                <a:gd name="T20" fmla="*/ 7 w 14"/>
                <a:gd name="T21" fmla="*/ 6 h 7"/>
                <a:gd name="T22" fmla="*/ 11 w 14"/>
                <a:gd name="T23" fmla="*/ 4 h 7"/>
                <a:gd name="T24" fmla="*/ 13 w 14"/>
                <a:gd name="T25" fmla="*/ 1 h 7"/>
                <a:gd name="T26" fmla="*/ 13 w 14"/>
                <a:gd name="T27" fmla="*/ 0 h 7"/>
                <a:gd name="T28" fmla="*/ 14 w 14"/>
                <a:gd name="T29" fmla="*/ 1 h 7"/>
                <a:gd name="T30" fmla="*/ 11 w 14"/>
                <a:gd name="T31" fmla="*/ 4 h 7"/>
                <a:gd name="T32" fmla="*/ 7 w 14"/>
                <a:gd name="T33" fmla="*/ 7 h 7"/>
                <a:gd name="T34" fmla="*/ 1 w 14"/>
                <a:gd name="T35" fmla="*/ 6 h 7"/>
                <a:gd name="T36" fmla="*/ 0 w 14"/>
                <a:gd name="T37" fmla="*/ 4 h 7"/>
                <a:gd name="T38" fmla="*/ 1 w 14"/>
                <a:gd name="T39" fmla="*/ 3 h 7"/>
                <a:gd name="T40" fmla="*/ 5 w 14"/>
                <a:gd name="T41" fmla="*/ 0 h 7"/>
                <a:gd name="T42" fmla="*/ 7 w 14"/>
                <a:gd name="T43" fmla="*/ 1 h 7"/>
                <a:gd name="T44" fmla="*/ 7 w 14"/>
                <a:gd name="T45" fmla="*/ 1 h 7"/>
                <a:gd name="T46" fmla="*/ 7 w 14"/>
                <a:gd name="T47" fmla="*/ 2 h 7"/>
                <a:gd name="T48" fmla="*/ 5 w 14"/>
                <a:gd name="T49"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5" y="4"/>
                  </a:moveTo>
                  <a:cubicBezTo>
                    <a:pt x="4" y="4"/>
                    <a:pt x="4" y="4"/>
                    <a:pt x="4" y="4"/>
                  </a:cubicBezTo>
                  <a:cubicBezTo>
                    <a:pt x="5" y="3"/>
                    <a:pt x="5" y="3"/>
                    <a:pt x="5" y="3"/>
                  </a:cubicBezTo>
                  <a:cubicBezTo>
                    <a:pt x="5" y="3"/>
                    <a:pt x="6" y="3"/>
                    <a:pt x="6" y="2"/>
                  </a:cubicBezTo>
                  <a:cubicBezTo>
                    <a:pt x="6" y="2"/>
                    <a:pt x="6" y="2"/>
                    <a:pt x="6" y="2"/>
                  </a:cubicBezTo>
                  <a:cubicBezTo>
                    <a:pt x="6" y="1"/>
                    <a:pt x="6" y="1"/>
                    <a:pt x="6" y="1"/>
                  </a:cubicBezTo>
                  <a:cubicBezTo>
                    <a:pt x="6" y="1"/>
                    <a:pt x="5" y="1"/>
                    <a:pt x="5" y="1"/>
                  </a:cubicBezTo>
                  <a:cubicBezTo>
                    <a:pt x="3" y="1"/>
                    <a:pt x="2" y="2"/>
                    <a:pt x="1" y="3"/>
                  </a:cubicBezTo>
                  <a:cubicBezTo>
                    <a:pt x="1" y="4"/>
                    <a:pt x="1" y="4"/>
                    <a:pt x="1" y="4"/>
                  </a:cubicBezTo>
                  <a:cubicBezTo>
                    <a:pt x="2" y="5"/>
                    <a:pt x="2" y="5"/>
                    <a:pt x="2" y="5"/>
                  </a:cubicBezTo>
                  <a:cubicBezTo>
                    <a:pt x="3" y="6"/>
                    <a:pt x="4" y="6"/>
                    <a:pt x="7" y="6"/>
                  </a:cubicBezTo>
                  <a:cubicBezTo>
                    <a:pt x="8" y="5"/>
                    <a:pt x="9" y="5"/>
                    <a:pt x="11" y="4"/>
                  </a:cubicBezTo>
                  <a:cubicBezTo>
                    <a:pt x="12" y="3"/>
                    <a:pt x="12" y="2"/>
                    <a:pt x="13" y="1"/>
                  </a:cubicBezTo>
                  <a:cubicBezTo>
                    <a:pt x="13" y="0"/>
                    <a:pt x="13" y="0"/>
                    <a:pt x="13" y="0"/>
                  </a:cubicBezTo>
                  <a:cubicBezTo>
                    <a:pt x="14" y="1"/>
                    <a:pt x="14" y="1"/>
                    <a:pt x="14" y="1"/>
                  </a:cubicBezTo>
                  <a:cubicBezTo>
                    <a:pt x="13" y="2"/>
                    <a:pt x="12" y="3"/>
                    <a:pt x="11" y="4"/>
                  </a:cubicBezTo>
                  <a:cubicBezTo>
                    <a:pt x="10" y="5"/>
                    <a:pt x="8" y="6"/>
                    <a:pt x="7" y="7"/>
                  </a:cubicBezTo>
                  <a:cubicBezTo>
                    <a:pt x="4" y="7"/>
                    <a:pt x="2" y="7"/>
                    <a:pt x="1" y="6"/>
                  </a:cubicBezTo>
                  <a:cubicBezTo>
                    <a:pt x="1" y="5"/>
                    <a:pt x="1" y="5"/>
                    <a:pt x="0" y="4"/>
                  </a:cubicBezTo>
                  <a:cubicBezTo>
                    <a:pt x="0" y="4"/>
                    <a:pt x="0" y="3"/>
                    <a:pt x="1" y="3"/>
                  </a:cubicBezTo>
                  <a:cubicBezTo>
                    <a:pt x="1" y="2"/>
                    <a:pt x="2" y="1"/>
                    <a:pt x="5" y="0"/>
                  </a:cubicBezTo>
                  <a:cubicBezTo>
                    <a:pt x="6" y="0"/>
                    <a:pt x="6" y="0"/>
                    <a:pt x="7" y="1"/>
                  </a:cubicBezTo>
                  <a:cubicBezTo>
                    <a:pt x="7" y="1"/>
                    <a:pt x="7" y="1"/>
                    <a:pt x="7" y="1"/>
                  </a:cubicBezTo>
                  <a:cubicBezTo>
                    <a:pt x="7" y="2"/>
                    <a:pt x="7" y="2"/>
                    <a:pt x="7" y="2"/>
                  </a:cubicBezTo>
                  <a:cubicBezTo>
                    <a:pt x="7" y="3"/>
                    <a:pt x="6" y="4"/>
                    <a:pt x="5" y="4"/>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3" name="Freeform 2971"/>
            <p:cNvSpPr/>
            <p:nvPr/>
          </p:nvSpPr>
          <p:spPr bwMode="auto">
            <a:xfrm>
              <a:off x="1276350" y="-34925"/>
              <a:ext cx="46038" cy="38100"/>
            </a:xfrm>
            <a:custGeom>
              <a:avLst/>
              <a:gdLst>
                <a:gd name="T0" fmla="*/ 0 w 12"/>
                <a:gd name="T1" fmla="*/ 6 h 10"/>
                <a:gd name="T2" fmla="*/ 0 w 12"/>
                <a:gd name="T3" fmla="*/ 6 h 10"/>
                <a:gd name="T4" fmla="*/ 1 w 12"/>
                <a:gd name="T5" fmla="*/ 6 h 10"/>
                <a:gd name="T6" fmla="*/ 3 w 12"/>
                <a:gd name="T7" fmla="*/ 9 h 10"/>
                <a:gd name="T8" fmla="*/ 5 w 12"/>
                <a:gd name="T9" fmla="*/ 9 h 10"/>
                <a:gd name="T10" fmla="*/ 7 w 12"/>
                <a:gd name="T11" fmla="*/ 8 h 10"/>
                <a:gd name="T12" fmla="*/ 11 w 12"/>
                <a:gd name="T13" fmla="*/ 4 h 10"/>
                <a:gd name="T14" fmla="*/ 11 w 12"/>
                <a:gd name="T15" fmla="*/ 3 h 10"/>
                <a:gd name="T16" fmla="*/ 10 w 12"/>
                <a:gd name="T17" fmla="*/ 2 h 10"/>
                <a:gd name="T18" fmla="*/ 9 w 12"/>
                <a:gd name="T19" fmla="*/ 1 h 10"/>
                <a:gd name="T20" fmla="*/ 7 w 12"/>
                <a:gd name="T21" fmla="*/ 2 h 10"/>
                <a:gd name="T22" fmla="*/ 5 w 12"/>
                <a:gd name="T23" fmla="*/ 4 h 10"/>
                <a:gd name="T24" fmla="*/ 5 w 12"/>
                <a:gd name="T25" fmla="*/ 4 h 10"/>
                <a:gd name="T26" fmla="*/ 6 w 12"/>
                <a:gd name="T27" fmla="*/ 5 h 10"/>
                <a:gd name="T28" fmla="*/ 8 w 12"/>
                <a:gd name="T29" fmla="*/ 4 h 10"/>
                <a:gd name="T30" fmla="*/ 8 w 12"/>
                <a:gd name="T31" fmla="*/ 4 h 10"/>
                <a:gd name="T32" fmla="*/ 8 w 12"/>
                <a:gd name="T33" fmla="*/ 4 h 10"/>
                <a:gd name="T34" fmla="*/ 8 w 12"/>
                <a:gd name="T35" fmla="*/ 4 h 10"/>
                <a:gd name="T36" fmla="*/ 8 w 12"/>
                <a:gd name="T37" fmla="*/ 4 h 10"/>
                <a:gd name="T38" fmla="*/ 8 w 12"/>
                <a:gd name="T39" fmla="*/ 4 h 10"/>
                <a:gd name="T40" fmla="*/ 9 w 12"/>
                <a:gd name="T41" fmla="*/ 4 h 10"/>
                <a:gd name="T42" fmla="*/ 9 w 12"/>
                <a:gd name="T43" fmla="*/ 4 h 10"/>
                <a:gd name="T44" fmla="*/ 8 w 12"/>
                <a:gd name="T45" fmla="*/ 5 h 10"/>
                <a:gd name="T46" fmla="*/ 8 w 12"/>
                <a:gd name="T47" fmla="*/ 5 h 10"/>
                <a:gd name="T48" fmla="*/ 8 w 12"/>
                <a:gd name="T49" fmla="*/ 5 h 10"/>
                <a:gd name="T50" fmla="*/ 6 w 12"/>
                <a:gd name="T51" fmla="*/ 6 h 10"/>
                <a:gd name="T52" fmla="*/ 5 w 12"/>
                <a:gd name="T53" fmla="*/ 5 h 10"/>
                <a:gd name="T54" fmla="*/ 4 w 12"/>
                <a:gd name="T55" fmla="*/ 3 h 10"/>
                <a:gd name="T56" fmla="*/ 7 w 12"/>
                <a:gd name="T57" fmla="*/ 1 h 10"/>
                <a:gd name="T58" fmla="*/ 9 w 12"/>
                <a:gd name="T59" fmla="*/ 0 h 10"/>
                <a:gd name="T60" fmla="*/ 11 w 12"/>
                <a:gd name="T61" fmla="*/ 1 h 10"/>
                <a:gd name="T62" fmla="*/ 12 w 12"/>
                <a:gd name="T63" fmla="*/ 3 h 10"/>
                <a:gd name="T64" fmla="*/ 12 w 12"/>
                <a:gd name="T65" fmla="*/ 4 h 10"/>
                <a:gd name="T66" fmla="*/ 8 w 12"/>
                <a:gd name="T67" fmla="*/ 9 h 10"/>
                <a:gd name="T68" fmla="*/ 5 w 12"/>
                <a:gd name="T69" fmla="*/ 10 h 10"/>
                <a:gd name="T70" fmla="*/ 3 w 12"/>
                <a:gd name="T71" fmla="*/ 10 h 10"/>
                <a:gd name="T72" fmla="*/ 0 w 12"/>
                <a:gd name="T7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 h="10">
                  <a:moveTo>
                    <a:pt x="0" y="6"/>
                  </a:moveTo>
                  <a:cubicBezTo>
                    <a:pt x="0" y="6"/>
                    <a:pt x="0" y="6"/>
                    <a:pt x="0" y="6"/>
                  </a:cubicBezTo>
                  <a:cubicBezTo>
                    <a:pt x="1" y="6"/>
                    <a:pt x="1" y="6"/>
                    <a:pt x="1" y="6"/>
                  </a:cubicBezTo>
                  <a:cubicBezTo>
                    <a:pt x="1" y="8"/>
                    <a:pt x="2" y="8"/>
                    <a:pt x="3" y="9"/>
                  </a:cubicBezTo>
                  <a:cubicBezTo>
                    <a:pt x="4" y="9"/>
                    <a:pt x="4" y="9"/>
                    <a:pt x="5" y="9"/>
                  </a:cubicBezTo>
                  <a:cubicBezTo>
                    <a:pt x="6" y="9"/>
                    <a:pt x="7" y="9"/>
                    <a:pt x="7" y="8"/>
                  </a:cubicBezTo>
                  <a:cubicBezTo>
                    <a:pt x="10" y="7"/>
                    <a:pt x="11" y="6"/>
                    <a:pt x="11" y="4"/>
                  </a:cubicBezTo>
                  <a:cubicBezTo>
                    <a:pt x="11" y="4"/>
                    <a:pt x="11" y="3"/>
                    <a:pt x="11" y="3"/>
                  </a:cubicBezTo>
                  <a:cubicBezTo>
                    <a:pt x="11" y="2"/>
                    <a:pt x="11" y="2"/>
                    <a:pt x="10" y="2"/>
                  </a:cubicBezTo>
                  <a:cubicBezTo>
                    <a:pt x="10" y="1"/>
                    <a:pt x="9" y="1"/>
                    <a:pt x="9" y="1"/>
                  </a:cubicBezTo>
                  <a:cubicBezTo>
                    <a:pt x="8" y="1"/>
                    <a:pt x="8" y="2"/>
                    <a:pt x="7" y="2"/>
                  </a:cubicBezTo>
                  <a:cubicBezTo>
                    <a:pt x="6" y="2"/>
                    <a:pt x="6" y="3"/>
                    <a:pt x="5" y="4"/>
                  </a:cubicBezTo>
                  <a:cubicBezTo>
                    <a:pt x="5" y="4"/>
                    <a:pt x="5" y="4"/>
                    <a:pt x="5" y="4"/>
                  </a:cubicBezTo>
                  <a:cubicBezTo>
                    <a:pt x="6" y="5"/>
                    <a:pt x="6" y="5"/>
                    <a:pt x="6" y="5"/>
                  </a:cubicBezTo>
                  <a:cubicBezTo>
                    <a:pt x="6" y="5"/>
                    <a:pt x="7" y="5"/>
                    <a:pt x="8"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9" y="4"/>
                    <a:pt x="9" y="4"/>
                    <a:pt x="9" y="4"/>
                  </a:cubicBezTo>
                  <a:cubicBezTo>
                    <a:pt x="9" y="4"/>
                    <a:pt x="9" y="4"/>
                    <a:pt x="9" y="4"/>
                  </a:cubicBezTo>
                  <a:cubicBezTo>
                    <a:pt x="8" y="5"/>
                    <a:pt x="8" y="5"/>
                    <a:pt x="8" y="5"/>
                  </a:cubicBezTo>
                  <a:cubicBezTo>
                    <a:pt x="8" y="5"/>
                    <a:pt x="8" y="5"/>
                    <a:pt x="8" y="5"/>
                  </a:cubicBezTo>
                  <a:cubicBezTo>
                    <a:pt x="8" y="5"/>
                    <a:pt x="8" y="5"/>
                    <a:pt x="8" y="5"/>
                  </a:cubicBezTo>
                  <a:cubicBezTo>
                    <a:pt x="7" y="6"/>
                    <a:pt x="6" y="6"/>
                    <a:pt x="6" y="6"/>
                  </a:cubicBezTo>
                  <a:cubicBezTo>
                    <a:pt x="5" y="6"/>
                    <a:pt x="5" y="5"/>
                    <a:pt x="5" y="5"/>
                  </a:cubicBezTo>
                  <a:cubicBezTo>
                    <a:pt x="4" y="4"/>
                    <a:pt x="4" y="4"/>
                    <a:pt x="4" y="3"/>
                  </a:cubicBezTo>
                  <a:cubicBezTo>
                    <a:pt x="5" y="2"/>
                    <a:pt x="5" y="1"/>
                    <a:pt x="7" y="1"/>
                  </a:cubicBezTo>
                  <a:cubicBezTo>
                    <a:pt x="7" y="1"/>
                    <a:pt x="8" y="0"/>
                    <a:pt x="9" y="0"/>
                  </a:cubicBezTo>
                  <a:cubicBezTo>
                    <a:pt x="9" y="0"/>
                    <a:pt x="10" y="1"/>
                    <a:pt x="11" y="1"/>
                  </a:cubicBezTo>
                  <a:cubicBezTo>
                    <a:pt x="11" y="1"/>
                    <a:pt x="12" y="2"/>
                    <a:pt x="12" y="3"/>
                  </a:cubicBezTo>
                  <a:cubicBezTo>
                    <a:pt x="12" y="3"/>
                    <a:pt x="12" y="3"/>
                    <a:pt x="12" y="4"/>
                  </a:cubicBezTo>
                  <a:cubicBezTo>
                    <a:pt x="12" y="6"/>
                    <a:pt x="10" y="8"/>
                    <a:pt x="8" y="9"/>
                  </a:cubicBezTo>
                  <a:cubicBezTo>
                    <a:pt x="7" y="9"/>
                    <a:pt x="6" y="10"/>
                    <a:pt x="5" y="10"/>
                  </a:cubicBezTo>
                  <a:cubicBezTo>
                    <a:pt x="4" y="10"/>
                    <a:pt x="4" y="10"/>
                    <a:pt x="3" y="10"/>
                  </a:cubicBezTo>
                  <a:cubicBezTo>
                    <a:pt x="1" y="9"/>
                    <a:pt x="0" y="8"/>
                    <a:pt x="0" y="6"/>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4" name="Freeform 2972"/>
            <p:cNvSpPr/>
            <p:nvPr/>
          </p:nvSpPr>
          <p:spPr bwMode="auto">
            <a:xfrm>
              <a:off x="1404938" y="61912"/>
              <a:ext cx="30163" cy="46038"/>
            </a:xfrm>
            <a:custGeom>
              <a:avLst/>
              <a:gdLst>
                <a:gd name="T0" fmla="*/ 6 w 8"/>
                <a:gd name="T1" fmla="*/ 0 h 12"/>
                <a:gd name="T2" fmla="*/ 7 w 8"/>
                <a:gd name="T3" fmla="*/ 0 h 12"/>
                <a:gd name="T4" fmla="*/ 7 w 8"/>
                <a:gd name="T5" fmla="*/ 1 h 12"/>
                <a:gd name="T6" fmla="*/ 6 w 8"/>
                <a:gd name="T7" fmla="*/ 1 h 12"/>
                <a:gd name="T8" fmla="*/ 3 w 8"/>
                <a:gd name="T9" fmla="*/ 5 h 12"/>
                <a:gd name="T10" fmla="*/ 2 w 8"/>
                <a:gd name="T11" fmla="*/ 10 h 12"/>
                <a:gd name="T12" fmla="*/ 2 w 8"/>
                <a:gd name="T13" fmla="*/ 10 h 12"/>
                <a:gd name="T14" fmla="*/ 2 w 8"/>
                <a:gd name="T15" fmla="*/ 11 h 12"/>
                <a:gd name="T16" fmla="*/ 3 w 8"/>
                <a:gd name="T17" fmla="*/ 11 h 12"/>
                <a:gd name="T18" fmla="*/ 4 w 8"/>
                <a:gd name="T19" fmla="*/ 10 h 12"/>
                <a:gd name="T20" fmla="*/ 7 w 8"/>
                <a:gd name="T21" fmla="*/ 6 h 12"/>
                <a:gd name="T22" fmla="*/ 7 w 8"/>
                <a:gd name="T23" fmla="*/ 5 h 12"/>
                <a:gd name="T24" fmla="*/ 6 w 8"/>
                <a:gd name="T25" fmla="*/ 5 h 12"/>
                <a:gd name="T26" fmla="*/ 5 w 8"/>
                <a:gd name="T27" fmla="*/ 6 h 12"/>
                <a:gd name="T28" fmla="*/ 3 w 8"/>
                <a:gd name="T29" fmla="*/ 9 h 12"/>
                <a:gd name="T30" fmla="*/ 3 w 8"/>
                <a:gd name="T31" fmla="*/ 10 h 12"/>
                <a:gd name="T32" fmla="*/ 2 w 8"/>
                <a:gd name="T33" fmla="*/ 9 h 12"/>
                <a:gd name="T34" fmla="*/ 5 w 8"/>
                <a:gd name="T35" fmla="*/ 5 h 12"/>
                <a:gd name="T36" fmla="*/ 6 w 8"/>
                <a:gd name="T37" fmla="*/ 4 h 12"/>
                <a:gd name="T38" fmla="*/ 8 w 8"/>
                <a:gd name="T39" fmla="*/ 5 h 12"/>
                <a:gd name="T40" fmla="*/ 8 w 8"/>
                <a:gd name="T41" fmla="*/ 7 h 12"/>
                <a:gd name="T42" fmla="*/ 5 w 8"/>
                <a:gd name="T43" fmla="*/ 11 h 12"/>
                <a:gd name="T44" fmla="*/ 3 w 8"/>
                <a:gd name="T45" fmla="*/ 11 h 12"/>
                <a:gd name="T46" fmla="*/ 2 w 8"/>
                <a:gd name="T47" fmla="*/ 12 h 12"/>
                <a:gd name="T48" fmla="*/ 1 w 8"/>
                <a:gd name="T49" fmla="*/ 11 h 12"/>
                <a:gd name="T50" fmla="*/ 1 w 8"/>
                <a:gd name="T51" fmla="*/ 11 h 12"/>
                <a:gd name="T52" fmla="*/ 2 w 8"/>
                <a:gd name="T53" fmla="*/ 4 h 12"/>
                <a:gd name="T54" fmla="*/ 6 w 8"/>
                <a:gd name="T5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2">
                  <a:moveTo>
                    <a:pt x="6" y="0"/>
                  </a:moveTo>
                  <a:cubicBezTo>
                    <a:pt x="7" y="0"/>
                    <a:pt x="7" y="0"/>
                    <a:pt x="7" y="0"/>
                  </a:cubicBezTo>
                  <a:cubicBezTo>
                    <a:pt x="7" y="1"/>
                    <a:pt x="7" y="1"/>
                    <a:pt x="7" y="1"/>
                  </a:cubicBezTo>
                  <a:cubicBezTo>
                    <a:pt x="6" y="1"/>
                    <a:pt x="6" y="1"/>
                    <a:pt x="6" y="1"/>
                  </a:cubicBezTo>
                  <a:cubicBezTo>
                    <a:pt x="5" y="1"/>
                    <a:pt x="4" y="3"/>
                    <a:pt x="3" y="5"/>
                  </a:cubicBezTo>
                  <a:cubicBezTo>
                    <a:pt x="1" y="7"/>
                    <a:pt x="1" y="9"/>
                    <a:pt x="2" y="10"/>
                  </a:cubicBezTo>
                  <a:cubicBezTo>
                    <a:pt x="2" y="10"/>
                    <a:pt x="2" y="10"/>
                    <a:pt x="2" y="10"/>
                  </a:cubicBezTo>
                  <a:cubicBezTo>
                    <a:pt x="2" y="11"/>
                    <a:pt x="2" y="11"/>
                    <a:pt x="2" y="11"/>
                  </a:cubicBezTo>
                  <a:cubicBezTo>
                    <a:pt x="3" y="11"/>
                    <a:pt x="3" y="11"/>
                    <a:pt x="3" y="11"/>
                  </a:cubicBezTo>
                  <a:cubicBezTo>
                    <a:pt x="3" y="10"/>
                    <a:pt x="4" y="10"/>
                    <a:pt x="4" y="10"/>
                  </a:cubicBezTo>
                  <a:cubicBezTo>
                    <a:pt x="5" y="9"/>
                    <a:pt x="7" y="7"/>
                    <a:pt x="7" y="6"/>
                  </a:cubicBezTo>
                  <a:cubicBezTo>
                    <a:pt x="7" y="6"/>
                    <a:pt x="7" y="5"/>
                    <a:pt x="7" y="5"/>
                  </a:cubicBezTo>
                  <a:cubicBezTo>
                    <a:pt x="6" y="5"/>
                    <a:pt x="6" y="5"/>
                    <a:pt x="6" y="5"/>
                  </a:cubicBezTo>
                  <a:cubicBezTo>
                    <a:pt x="6" y="5"/>
                    <a:pt x="6" y="5"/>
                    <a:pt x="5" y="6"/>
                  </a:cubicBezTo>
                  <a:cubicBezTo>
                    <a:pt x="4" y="6"/>
                    <a:pt x="3" y="8"/>
                    <a:pt x="3" y="9"/>
                  </a:cubicBezTo>
                  <a:cubicBezTo>
                    <a:pt x="3" y="10"/>
                    <a:pt x="3" y="10"/>
                    <a:pt x="3" y="10"/>
                  </a:cubicBezTo>
                  <a:cubicBezTo>
                    <a:pt x="2" y="9"/>
                    <a:pt x="2" y="9"/>
                    <a:pt x="2" y="9"/>
                  </a:cubicBezTo>
                  <a:cubicBezTo>
                    <a:pt x="2" y="7"/>
                    <a:pt x="3" y="6"/>
                    <a:pt x="5" y="5"/>
                  </a:cubicBezTo>
                  <a:cubicBezTo>
                    <a:pt x="5" y="5"/>
                    <a:pt x="6" y="4"/>
                    <a:pt x="6" y="4"/>
                  </a:cubicBezTo>
                  <a:cubicBezTo>
                    <a:pt x="7" y="4"/>
                    <a:pt x="7" y="4"/>
                    <a:pt x="8" y="5"/>
                  </a:cubicBezTo>
                  <a:cubicBezTo>
                    <a:pt x="8" y="5"/>
                    <a:pt x="8" y="6"/>
                    <a:pt x="8" y="7"/>
                  </a:cubicBezTo>
                  <a:cubicBezTo>
                    <a:pt x="8" y="8"/>
                    <a:pt x="6" y="10"/>
                    <a:pt x="5" y="11"/>
                  </a:cubicBezTo>
                  <a:cubicBezTo>
                    <a:pt x="4" y="11"/>
                    <a:pt x="4" y="11"/>
                    <a:pt x="3" y="11"/>
                  </a:cubicBezTo>
                  <a:cubicBezTo>
                    <a:pt x="3" y="12"/>
                    <a:pt x="2" y="12"/>
                    <a:pt x="2" y="12"/>
                  </a:cubicBezTo>
                  <a:cubicBezTo>
                    <a:pt x="2" y="11"/>
                    <a:pt x="1" y="11"/>
                    <a:pt x="1" y="11"/>
                  </a:cubicBezTo>
                  <a:cubicBezTo>
                    <a:pt x="1" y="11"/>
                    <a:pt x="1" y="11"/>
                    <a:pt x="1" y="11"/>
                  </a:cubicBezTo>
                  <a:cubicBezTo>
                    <a:pt x="0" y="9"/>
                    <a:pt x="0" y="6"/>
                    <a:pt x="2" y="4"/>
                  </a:cubicBezTo>
                  <a:cubicBezTo>
                    <a:pt x="3" y="2"/>
                    <a:pt x="5" y="1"/>
                    <a:pt x="6" y="0"/>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5" name="Freeform 2973"/>
            <p:cNvSpPr/>
            <p:nvPr/>
          </p:nvSpPr>
          <p:spPr bwMode="auto">
            <a:xfrm>
              <a:off x="1393825" y="-68263"/>
              <a:ext cx="33338" cy="33338"/>
            </a:xfrm>
            <a:custGeom>
              <a:avLst/>
              <a:gdLst>
                <a:gd name="T0" fmla="*/ 6 w 9"/>
                <a:gd name="T1" fmla="*/ 1 h 9"/>
                <a:gd name="T2" fmla="*/ 7 w 9"/>
                <a:gd name="T3" fmla="*/ 3 h 9"/>
                <a:gd name="T4" fmla="*/ 9 w 9"/>
                <a:gd name="T5" fmla="*/ 6 h 9"/>
                <a:gd name="T6" fmla="*/ 6 w 9"/>
                <a:gd name="T7" fmla="*/ 6 h 9"/>
                <a:gd name="T8" fmla="*/ 5 w 9"/>
                <a:gd name="T9" fmla="*/ 9 h 9"/>
                <a:gd name="T10" fmla="*/ 4 w 9"/>
                <a:gd name="T11" fmla="*/ 5 h 9"/>
                <a:gd name="T12" fmla="*/ 0 w 9"/>
                <a:gd name="T13" fmla="*/ 4 h 9"/>
                <a:gd name="T14" fmla="*/ 3 w 9"/>
                <a:gd name="T15" fmla="*/ 3 h 9"/>
                <a:gd name="T16" fmla="*/ 1 w 9"/>
                <a:gd name="T17" fmla="*/ 0 h 9"/>
                <a:gd name="T18" fmla="*/ 5 w 9"/>
                <a:gd name="T19" fmla="*/ 2 h 9"/>
                <a:gd name="T20" fmla="*/ 6 w 9"/>
                <a:gd name="T21"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
                  <a:moveTo>
                    <a:pt x="6" y="1"/>
                  </a:moveTo>
                  <a:cubicBezTo>
                    <a:pt x="7" y="2"/>
                    <a:pt x="7" y="2"/>
                    <a:pt x="7" y="3"/>
                  </a:cubicBezTo>
                  <a:cubicBezTo>
                    <a:pt x="8" y="4"/>
                    <a:pt x="9" y="6"/>
                    <a:pt x="9" y="6"/>
                  </a:cubicBezTo>
                  <a:cubicBezTo>
                    <a:pt x="8" y="6"/>
                    <a:pt x="7" y="6"/>
                    <a:pt x="6" y="6"/>
                  </a:cubicBezTo>
                  <a:cubicBezTo>
                    <a:pt x="5" y="9"/>
                    <a:pt x="5" y="9"/>
                    <a:pt x="5" y="9"/>
                  </a:cubicBezTo>
                  <a:cubicBezTo>
                    <a:pt x="5" y="7"/>
                    <a:pt x="4" y="6"/>
                    <a:pt x="4" y="5"/>
                  </a:cubicBezTo>
                  <a:cubicBezTo>
                    <a:pt x="0" y="4"/>
                    <a:pt x="0" y="4"/>
                    <a:pt x="0" y="4"/>
                  </a:cubicBezTo>
                  <a:cubicBezTo>
                    <a:pt x="0" y="4"/>
                    <a:pt x="2" y="3"/>
                    <a:pt x="3" y="3"/>
                  </a:cubicBezTo>
                  <a:cubicBezTo>
                    <a:pt x="3" y="2"/>
                    <a:pt x="1" y="0"/>
                    <a:pt x="1" y="0"/>
                  </a:cubicBezTo>
                  <a:cubicBezTo>
                    <a:pt x="1" y="0"/>
                    <a:pt x="4" y="1"/>
                    <a:pt x="5" y="2"/>
                  </a:cubicBezTo>
                  <a:cubicBezTo>
                    <a:pt x="6" y="2"/>
                    <a:pt x="6" y="1"/>
                    <a:pt x="6" y="1"/>
                  </a:cubicBezTo>
                  <a:close/>
                </a:path>
              </a:pathLst>
            </a:custGeom>
            <a:solidFill>
              <a:srgbClr val="74121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6" name="Freeform 2974"/>
            <p:cNvSpPr>
              <a:spLocks noEditPoints="1"/>
            </p:cNvSpPr>
            <p:nvPr/>
          </p:nvSpPr>
          <p:spPr bwMode="auto">
            <a:xfrm>
              <a:off x="1389063" y="-73025"/>
              <a:ext cx="41275" cy="38100"/>
            </a:xfrm>
            <a:custGeom>
              <a:avLst/>
              <a:gdLst>
                <a:gd name="T0" fmla="*/ 8 w 11"/>
                <a:gd name="T1" fmla="*/ 2 h 10"/>
                <a:gd name="T2" fmla="*/ 8 w 11"/>
                <a:gd name="T3" fmla="*/ 4 h 10"/>
                <a:gd name="T4" fmla="*/ 8 w 11"/>
                <a:gd name="T5" fmla="*/ 4 h 10"/>
                <a:gd name="T6" fmla="*/ 9 w 11"/>
                <a:gd name="T7" fmla="*/ 5 h 10"/>
                <a:gd name="T8" fmla="*/ 11 w 11"/>
                <a:gd name="T9" fmla="*/ 7 h 10"/>
                <a:gd name="T10" fmla="*/ 11 w 11"/>
                <a:gd name="T11" fmla="*/ 8 h 10"/>
                <a:gd name="T12" fmla="*/ 10 w 11"/>
                <a:gd name="T13" fmla="*/ 8 h 10"/>
                <a:gd name="T14" fmla="*/ 9 w 11"/>
                <a:gd name="T15" fmla="*/ 7 h 10"/>
                <a:gd name="T16" fmla="*/ 7 w 11"/>
                <a:gd name="T17" fmla="*/ 7 h 10"/>
                <a:gd name="T18" fmla="*/ 7 w 11"/>
                <a:gd name="T19" fmla="*/ 9 h 10"/>
                <a:gd name="T20" fmla="*/ 6 w 11"/>
                <a:gd name="T21" fmla="*/ 10 h 10"/>
                <a:gd name="T22" fmla="*/ 6 w 11"/>
                <a:gd name="T23" fmla="*/ 10 h 10"/>
                <a:gd name="T24" fmla="*/ 6 w 11"/>
                <a:gd name="T25" fmla="*/ 10 h 10"/>
                <a:gd name="T26" fmla="*/ 5 w 11"/>
                <a:gd name="T27" fmla="*/ 7 h 10"/>
                <a:gd name="T28" fmla="*/ 5 w 11"/>
                <a:gd name="T29" fmla="*/ 6 h 10"/>
                <a:gd name="T30" fmla="*/ 3 w 11"/>
                <a:gd name="T31" fmla="*/ 6 h 10"/>
                <a:gd name="T32" fmla="*/ 0 w 11"/>
                <a:gd name="T33" fmla="*/ 5 h 10"/>
                <a:gd name="T34" fmla="*/ 0 w 11"/>
                <a:gd name="T35" fmla="*/ 5 h 10"/>
                <a:gd name="T36" fmla="*/ 0 w 11"/>
                <a:gd name="T37" fmla="*/ 5 h 10"/>
                <a:gd name="T38" fmla="*/ 2 w 11"/>
                <a:gd name="T39" fmla="*/ 4 h 10"/>
                <a:gd name="T40" fmla="*/ 3 w 11"/>
                <a:gd name="T41" fmla="*/ 3 h 10"/>
                <a:gd name="T42" fmla="*/ 3 w 11"/>
                <a:gd name="T43" fmla="*/ 3 h 10"/>
                <a:gd name="T44" fmla="*/ 2 w 11"/>
                <a:gd name="T45" fmla="*/ 1 h 10"/>
                <a:gd name="T46" fmla="*/ 2 w 11"/>
                <a:gd name="T47" fmla="*/ 1 h 10"/>
                <a:gd name="T48" fmla="*/ 5 w 11"/>
                <a:gd name="T49" fmla="*/ 2 h 10"/>
                <a:gd name="T50" fmla="*/ 6 w 11"/>
                <a:gd name="T51" fmla="*/ 3 h 10"/>
                <a:gd name="T52" fmla="*/ 7 w 11"/>
                <a:gd name="T53" fmla="*/ 2 h 10"/>
                <a:gd name="T54" fmla="*/ 7 w 11"/>
                <a:gd name="T55" fmla="*/ 2 h 10"/>
                <a:gd name="T56" fmla="*/ 8 w 11"/>
                <a:gd name="T57" fmla="*/ 2 h 10"/>
                <a:gd name="T58" fmla="*/ 8 w 11"/>
                <a:gd name="T59" fmla="*/ 4 h 10"/>
                <a:gd name="T60" fmla="*/ 7 w 11"/>
                <a:gd name="T61" fmla="*/ 3 h 10"/>
                <a:gd name="T62" fmla="*/ 7 w 11"/>
                <a:gd name="T63" fmla="*/ 3 h 10"/>
                <a:gd name="T64" fmla="*/ 7 w 11"/>
                <a:gd name="T65" fmla="*/ 4 h 10"/>
                <a:gd name="T66" fmla="*/ 6 w 11"/>
                <a:gd name="T67" fmla="*/ 3 h 10"/>
                <a:gd name="T68" fmla="*/ 5 w 11"/>
                <a:gd name="T69" fmla="*/ 3 h 10"/>
                <a:gd name="T70" fmla="*/ 3 w 11"/>
                <a:gd name="T71" fmla="*/ 1 h 10"/>
                <a:gd name="T72" fmla="*/ 3 w 11"/>
                <a:gd name="T73" fmla="*/ 2 h 10"/>
                <a:gd name="T74" fmla="*/ 4 w 11"/>
                <a:gd name="T75" fmla="*/ 3 h 10"/>
                <a:gd name="T76" fmla="*/ 4 w 11"/>
                <a:gd name="T77" fmla="*/ 4 h 10"/>
                <a:gd name="T78" fmla="*/ 4 w 11"/>
                <a:gd name="T79" fmla="*/ 4 h 10"/>
                <a:gd name="T80" fmla="*/ 2 w 11"/>
                <a:gd name="T81" fmla="*/ 5 h 10"/>
                <a:gd name="T82" fmla="*/ 1 w 11"/>
                <a:gd name="T83" fmla="*/ 5 h 10"/>
                <a:gd name="T84" fmla="*/ 3 w 11"/>
                <a:gd name="T85" fmla="*/ 5 h 10"/>
                <a:gd name="T86" fmla="*/ 5 w 11"/>
                <a:gd name="T87" fmla="*/ 6 h 10"/>
                <a:gd name="T88" fmla="*/ 5 w 11"/>
                <a:gd name="T89" fmla="*/ 6 h 10"/>
                <a:gd name="T90" fmla="*/ 6 w 11"/>
                <a:gd name="T91" fmla="*/ 7 h 10"/>
                <a:gd name="T92" fmla="*/ 6 w 11"/>
                <a:gd name="T93" fmla="*/ 9 h 10"/>
                <a:gd name="T94" fmla="*/ 7 w 11"/>
                <a:gd name="T95" fmla="*/ 7 h 10"/>
                <a:gd name="T96" fmla="*/ 7 w 11"/>
                <a:gd name="T97" fmla="*/ 7 h 10"/>
                <a:gd name="T98" fmla="*/ 9 w 11"/>
                <a:gd name="T99" fmla="*/ 7 h 10"/>
                <a:gd name="T100" fmla="*/ 10 w 11"/>
                <a:gd name="T101" fmla="*/ 7 h 10"/>
                <a:gd name="T102" fmla="*/ 8 w 11"/>
                <a:gd name="T103" fmla="*/ 5 h 10"/>
                <a:gd name="T104" fmla="*/ 8 w 11"/>
                <a:gd name="T105" fmla="*/ 5 h 10"/>
                <a:gd name="T106" fmla="*/ 8 w 11"/>
                <a:gd name="T10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 h="10">
                  <a:moveTo>
                    <a:pt x="8" y="2"/>
                  </a:moveTo>
                  <a:cubicBezTo>
                    <a:pt x="8" y="3"/>
                    <a:pt x="8" y="3"/>
                    <a:pt x="8" y="4"/>
                  </a:cubicBezTo>
                  <a:cubicBezTo>
                    <a:pt x="8" y="4"/>
                    <a:pt x="8" y="4"/>
                    <a:pt x="8" y="4"/>
                  </a:cubicBezTo>
                  <a:cubicBezTo>
                    <a:pt x="9" y="5"/>
                    <a:pt x="9" y="5"/>
                    <a:pt x="9" y="5"/>
                  </a:cubicBezTo>
                  <a:cubicBezTo>
                    <a:pt x="10" y="6"/>
                    <a:pt x="11" y="7"/>
                    <a:pt x="11" y="7"/>
                  </a:cubicBezTo>
                  <a:cubicBezTo>
                    <a:pt x="11" y="8"/>
                    <a:pt x="11" y="8"/>
                    <a:pt x="11" y="8"/>
                  </a:cubicBezTo>
                  <a:cubicBezTo>
                    <a:pt x="10" y="8"/>
                    <a:pt x="10" y="8"/>
                    <a:pt x="10" y="8"/>
                  </a:cubicBezTo>
                  <a:cubicBezTo>
                    <a:pt x="9" y="8"/>
                    <a:pt x="9" y="8"/>
                    <a:pt x="9" y="7"/>
                  </a:cubicBezTo>
                  <a:cubicBezTo>
                    <a:pt x="8" y="7"/>
                    <a:pt x="8" y="7"/>
                    <a:pt x="7" y="7"/>
                  </a:cubicBezTo>
                  <a:cubicBezTo>
                    <a:pt x="7" y="8"/>
                    <a:pt x="7" y="8"/>
                    <a:pt x="7" y="9"/>
                  </a:cubicBezTo>
                  <a:cubicBezTo>
                    <a:pt x="7" y="10"/>
                    <a:pt x="7" y="10"/>
                    <a:pt x="6" y="10"/>
                  </a:cubicBezTo>
                  <a:cubicBezTo>
                    <a:pt x="6" y="10"/>
                    <a:pt x="6" y="10"/>
                    <a:pt x="6" y="10"/>
                  </a:cubicBezTo>
                  <a:cubicBezTo>
                    <a:pt x="6" y="10"/>
                    <a:pt x="6" y="10"/>
                    <a:pt x="6" y="10"/>
                  </a:cubicBezTo>
                  <a:cubicBezTo>
                    <a:pt x="6" y="9"/>
                    <a:pt x="5" y="8"/>
                    <a:pt x="5" y="7"/>
                  </a:cubicBezTo>
                  <a:cubicBezTo>
                    <a:pt x="5" y="7"/>
                    <a:pt x="5" y="7"/>
                    <a:pt x="5" y="6"/>
                  </a:cubicBezTo>
                  <a:cubicBezTo>
                    <a:pt x="4" y="6"/>
                    <a:pt x="3" y="6"/>
                    <a:pt x="3" y="6"/>
                  </a:cubicBezTo>
                  <a:cubicBezTo>
                    <a:pt x="1" y="6"/>
                    <a:pt x="0" y="5"/>
                    <a:pt x="0" y="5"/>
                  </a:cubicBezTo>
                  <a:cubicBezTo>
                    <a:pt x="0" y="5"/>
                    <a:pt x="0" y="5"/>
                    <a:pt x="0" y="5"/>
                  </a:cubicBezTo>
                  <a:cubicBezTo>
                    <a:pt x="0" y="5"/>
                    <a:pt x="0" y="5"/>
                    <a:pt x="0" y="5"/>
                  </a:cubicBezTo>
                  <a:cubicBezTo>
                    <a:pt x="1" y="4"/>
                    <a:pt x="1" y="4"/>
                    <a:pt x="2" y="4"/>
                  </a:cubicBezTo>
                  <a:cubicBezTo>
                    <a:pt x="2" y="4"/>
                    <a:pt x="3" y="4"/>
                    <a:pt x="3" y="3"/>
                  </a:cubicBezTo>
                  <a:cubicBezTo>
                    <a:pt x="3" y="3"/>
                    <a:pt x="3" y="3"/>
                    <a:pt x="3" y="3"/>
                  </a:cubicBezTo>
                  <a:cubicBezTo>
                    <a:pt x="2" y="2"/>
                    <a:pt x="2" y="1"/>
                    <a:pt x="2" y="1"/>
                  </a:cubicBezTo>
                  <a:cubicBezTo>
                    <a:pt x="2" y="1"/>
                    <a:pt x="2" y="1"/>
                    <a:pt x="2" y="1"/>
                  </a:cubicBezTo>
                  <a:cubicBezTo>
                    <a:pt x="2" y="0"/>
                    <a:pt x="4" y="1"/>
                    <a:pt x="5" y="2"/>
                  </a:cubicBezTo>
                  <a:cubicBezTo>
                    <a:pt x="6" y="2"/>
                    <a:pt x="6" y="2"/>
                    <a:pt x="6" y="3"/>
                  </a:cubicBezTo>
                  <a:cubicBezTo>
                    <a:pt x="7" y="2"/>
                    <a:pt x="7" y="2"/>
                    <a:pt x="7" y="2"/>
                  </a:cubicBezTo>
                  <a:cubicBezTo>
                    <a:pt x="7" y="2"/>
                    <a:pt x="7" y="2"/>
                    <a:pt x="7" y="2"/>
                  </a:cubicBezTo>
                  <a:cubicBezTo>
                    <a:pt x="8" y="2"/>
                    <a:pt x="8" y="2"/>
                    <a:pt x="8" y="2"/>
                  </a:cubicBezTo>
                  <a:close/>
                  <a:moveTo>
                    <a:pt x="8" y="4"/>
                  </a:moveTo>
                  <a:cubicBezTo>
                    <a:pt x="7" y="4"/>
                    <a:pt x="7" y="3"/>
                    <a:pt x="7" y="3"/>
                  </a:cubicBezTo>
                  <a:cubicBezTo>
                    <a:pt x="7" y="3"/>
                    <a:pt x="7" y="3"/>
                    <a:pt x="7" y="3"/>
                  </a:cubicBezTo>
                  <a:cubicBezTo>
                    <a:pt x="7" y="4"/>
                    <a:pt x="7" y="4"/>
                    <a:pt x="7" y="4"/>
                  </a:cubicBezTo>
                  <a:cubicBezTo>
                    <a:pt x="6" y="3"/>
                    <a:pt x="6" y="3"/>
                    <a:pt x="6" y="3"/>
                  </a:cubicBezTo>
                  <a:cubicBezTo>
                    <a:pt x="6" y="3"/>
                    <a:pt x="5" y="3"/>
                    <a:pt x="5" y="3"/>
                  </a:cubicBezTo>
                  <a:cubicBezTo>
                    <a:pt x="4" y="2"/>
                    <a:pt x="3" y="2"/>
                    <a:pt x="3" y="1"/>
                  </a:cubicBezTo>
                  <a:cubicBezTo>
                    <a:pt x="3" y="2"/>
                    <a:pt x="3" y="2"/>
                    <a:pt x="3" y="2"/>
                  </a:cubicBezTo>
                  <a:cubicBezTo>
                    <a:pt x="4" y="3"/>
                    <a:pt x="4" y="3"/>
                    <a:pt x="4" y="3"/>
                  </a:cubicBezTo>
                  <a:cubicBezTo>
                    <a:pt x="4" y="4"/>
                    <a:pt x="4" y="4"/>
                    <a:pt x="4" y="4"/>
                  </a:cubicBezTo>
                  <a:cubicBezTo>
                    <a:pt x="4" y="4"/>
                    <a:pt x="4" y="4"/>
                    <a:pt x="4" y="4"/>
                  </a:cubicBezTo>
                  <a:cubicBezTo>
                    <a:pt x="4" y="4"/>
                    <a:pt x="3" y="4"/>
                    <a:pt x="2" y="5"/>
                  </a:cubicBezTo>
                  <a:cubicBezTo>
                    <a:pt x="1" y="5"/>
                    <a:pt x="1" y="5"/>
                    <a:pt x="1" y="5"/>
                  </a:cubicBezTo>
                  <a:cubicBezTo>
                    <a:pt x="2" y="5"/>
                    <a:pt x="2" y="5"/>
                    <a:pt x="3" y="5"/>
                  </a:cubicBezTo>
                  <a:cubicBezTo>
                    <a:pt x="4" y="5"/>
                    <a:pt x="5" y="6"/>
                    <a:pt x="5" y="6"/>
                  </a:cubicBezTo>
                  <a:cubicBezTo>
                    <a:pt x="5" y="6"/>
                    <a:pt x="5" y="6"/>
                    <a:pt x="5" y="6"/>
                  </a:cubicBezTo>
                  <a:cubicBezTo>
                    <a:pt x="5" y="6"/>
                    <a:pt x="5" y="7"/>
                    <a:pt x="6" y="7"/>
                  </a:cubicBezTo>
                  <a:cubicBezTo>
                    <a:pt x="6" y="8"/>
                    <a:pt x="6" y="8"/>
                    <a:pt x="6" y="9"/>
                  </a:cubicBezTo>
                  <a:cubicBezTo>
                    <a:pt x="7" y="8"/>
                    <a:pt x="7" y="7"/>
                    <a:pt x="7" y="7"/>
                  </a:cubicBezTo>
                  <a:cubicBezTo>
                    <a:pt x="7" y="7"/>
                    <a:pt x="7" y="7"/>
                    <a:pt x="7" y="7"/>
                  </a:cubicBezTo>
                  <a:cubicBezTo>
                    <a:pt x="8" y="7"/>
                    <a:pt x="8" y="7"/>
                    <a:pt x="9" y="7"/>
                  </a:cubicBezTo>
                  <a:cubicBezTo>
                    <a:pt x="10" y="7"/>
                    <a:pt x="10" y="7"/>
                    <a:pt x="10" y="7"/>
                  </a:cubicBezTo>
                  <a:cubicBezTo>
                    <a:pt x="9" y="6"/>
                    <a:pt x="9" y="6"/>
                    <a:pt x="8" y="5"/>
                  </a:cubicBezTo>
                  <a:cubicBezTo>
                    <a:pt x="8" y="5"/>
                    <a:pt x="8" y="5"/>
                    <a:pt x="8" y="5"/>
                  </a:cubicBezTo>
                  <a:cubicBezTo>
                    <a:pt x="8" y="4"/>
                    <a:pt x="8" y="4"/>
                    <a:pt x="8" y="4"/>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7" name="Freeform 2975"/>
            <p:cNvSpPr/>
            <p:nvPr/>
          </p:nvSpPr>
          <p:spPr bwMode="auto">
            <a:xfrm>
              <a:off x="1317625" y="80962"/>
              <a:ext cx="38100" cy="38100"/>
            </a:xfrm>
            <a:custGeom>
              <a:avLst/>
              <a:gdLst>
                <a:gd name="T0" fmla="*/ 1 w 10"/>
                <a:gd name="T1" fmla="*/ 0 h 10"/>
                <a:gd name="T2" fmla="*/ 0 w 10"/>
                <a:gd name="T3" fmla="*/ 1 h 10"/>
                <a:gd name="T4" fmla="*/ 1 w 10"/>
                <a:gd name="T5" fmla="*/ 1 h 10"/>
                <a:gd name="T6" fmla="*/ 1 w 10"/>
                <a:gd name="T7" fmla="*/ 1 h 10"/>
                <a:gd name="T8" fmla="*/ 6 w 10"/>
                <a:gd name="T9" fmla="*/ 4 h 10"/>
                <a:gd name="T10" fmla="*/ 9 w 10"/>
                <a:gd name="T11" fmla="*/ 8 h 10"/>
                <a:gd name="T12" fmla="*/ 9 w 10"/>
                <a:gd name="T13" fmla="*/ 9 h 10"/>
                <a:gd name="T14" fmla="*/ 8 w 10"/>
                <a:gd name="T15" fmla="*/ 9 h 10"/>
                <a:gd name="T16" fmla="*/ 8 w 10"/>
                <a:gd name="T17" fmla="*/ 9 h 10"/>
                <a:gd name="T18" fmla="*/ 6 w 10"/>
                <a:gd name="T19" fmla="*/ 9 h 10"/>
                <a:gd name="T20" fmla="*/ 2 w 10"/>
                <a:gd name="T21" fmla="*/ 7 h 10"/>
                <a:gd name="T22" fmla="*/ 2 w 10"/>
                <a:gd name="T23" fmla="*/ 6 h 10"/>
                <a:gd name="T24" fmla="*/ 3 w 10"/>
                <a:gd name="T25" fmla="*/ 6 h 10"/>
                <a:gd name="T26" fmla="*/ 4 w 10"/>
                <a:gd name="T27" fmla="*/ 6 h 10"/>
                <a:gd name="T28" fmla="*/ 7 w 10"/>
                <a:gd name="T29" fmla="*/ 8 h 10"/>
                <a:gd name="T30" fmla="*/ 7 w 10"/>
                <a:gd name="T31" fmla="*/ 8 h 10"/>
                <a:gd name="T32" fmla="*/ 8 w 10"/>
                <a:gd name="T33" fmla="*/ 8 h 10"/>
                <a:gd name="T34" fmla="*/ 4 w 10"/>
                <a:gd name="T35" fmla="*/ 5 h 10"/>
                <a:gd name="T36" fmla="*/ 2 w 10"/>
                <a:gd name="T37" fmla="*/ 5 h 10"/>
                <a:gd name="T38" fmla="*/ 1 w 10"/>
                <a:gd name="T39" fmla="*/ 5 h 10"/>
                <a:gd name="T40" fmla="*/ 1 w 10"/>
                <a:gd name="T41" fmla="*/ 7 h 10"/>
                <a:gd name="T42" fmla="*/ 6 w 10"/>
                <a:gd name="T43" fmla="*/ 10 h 10"/>
                <a:gd name="T44" fmla="*/ 8 w 10"/>
                <a:gd name="T45" fmla="*/ 10 h 10"/>
                <a:gd name="T46" fmla="*/ 9 w 10"/>
                <a:gd name="T47" fmla="*/ 10 h 10"/>
                <a:gd name="T48" fmla="*/ 10 w 10"/>
                <a:gd name="T49" fmla="*/ 9 h 10"/>
                <a:gd name="T50" fmla="*/ 10 w 10"/>
                <a:gd name="T51" fmla="*/ 9 h 10"/>
                <a:gd name="T52" fmla="*/ 7 w 10"/>
                <a:gd name="T53" fmla="*/ 3 h 10"/>
                <a:gd name="T54" fmla="*/ 1 w 10"/>
                <a:gd name="T5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 h="10">
                  <a:moveTo>
                    <a:pt x="1" y="0"/>
                  </a:moveTo>
                  <a:cubicBezTo>
                    <a:pt x="0" y="1"/>
                    <a:pt x="0" y="1"/>
                    <a:pt x="0" y="1"/>
                  </a:cubicBezTo>
                  <a:cubicBezTo>
                    <a:pt x="1" y="1"/>
                    <a:pt x="1" y="1"/>
                    <a:pt x="1" y="1"/>
                  </a:cubicBezTo>
                  <a:cubicBezTo>
                    <a:pt x="1" y="1"/>
                    <a:pt x="1" y="1"/>
                    <a:pt x="1" y="1"/>
                  </a:cubicBezTo>
                  <a:cubicBezTo>
                    <a:pt x="2" y="2"/>
                    <a:pt x="4" y="3"/>
                    <a:pt x="6" y="4"/>
                  </a:cubicBezTo>
                  <a:cubicBezTo>
                    <a:pt x="8" y="5"/>
                    <a:pt x="9" y="7"/>
                    <a:pt x="9" y="8"/>
                  </a:cubicBezTo>
                  <a:cubicBezTo>
                    <a:pt x="9" y="9"/>
                    <a:pt x="9" y="9"/>
                    <a:pt x="9" y="9"/>
                  </a:cubicBezTo>
                  <a:cubicBezTo>
                    <a:pt x="8" y="9"/>
                    <a:pt x="8" y="9"/>
                    <a:pt x="8" y="9"/>
                  </a:cubicBezTo>
                  <a:cubicBezTo>
                    <a:pt x="8" y="9"/>
                    <a:pt x="8" y="9"/>
                    <a:pt x="8" y="9"/>
                  </a:cubicBezTo>
                  <a:cubicBezTo>
                    <a:pt x="7" y="9"/>
                    <a:pt x="7" y="9"/>
                    <a:pt x="6" y="9"/>
                  </a:cubicBezTo>
                  <a:cubicBezTo>
                    <a:pt x="5" y="9"/>
                    <a:pt x="3" y="8"/>
                    <a:pt x="2" y="7"/>
                  </a:cubicBezTo>
                  <a:cubicBezTo>
                    <a:pt x="2" y="6"/>
                    <a:pt x="2" y="6"/>
                    <a:pt x="2" y="6"/>
                  </a:cubicBezTo>
                  <a:cubicBezTo>
                    <a:pt x="3" y="6"/>
                    <a:pt x="3" y="6"/>
                    <a:pt x="3" y="6"/>
                  </a:cubicBezTo>
                  <a:cubicBezTo>
                    <a:pt x="3" y="5"/>
                    <a:pt x="3" y="5"/>
                    <a:pt x="4" y="6"/>
                  </a:cubicBezTo>
                  <a:cubicBezTo>
                    <a:pt x="5" y="6"/>
                    <a:pt x="6" y="7"/>
                    <a:pt x="7" y="8"/>
                  </a:cubicBezTo>
                  <a:cubicBezTo>
                    <a:pt x="7" y="8"/>
                    <a:pt x="7" y="8"/>
                    <a:pt x="7" y="8"/>
                  </a:cubicBezTo>
                  <a:cubicBezTo>
                    <a:pt x="8" y="8"/>
                    <a:pt x="8" y="8"/>
                    <a:pt x="8" y="8"/>
                  </a:cubicBezTo>
                  <a:cubicBezTo>
                    <a:pt x="7" y="6"/>
                    <a:pt x="6" y="5"/>
                    <a:pt x="4" y="5"/>
                  </a:cubicBezTo>
                  <a:cubicBezTo>
                    <a:pt x="3" y="5"/>
                    <a:pt x="3" y="4"/>
                    <a:pt x="2" y="5"/>
                  </a:cubicBezTo>
                  <a:cubicBezTo>
                    <a:pt x="2" y="5"/>
                    <a:pt x="1" y="5"/>
                    <a:pt x="1" y="5"/>
                  </a:cubicBezTo>
                  <a:cubicBezTo>
                    <a:pt x="1" y="6"/>
                    <a:pt x="1" y="6"/>
                    <a:pt x="1" y="7"/>
                  </a:cubicBezTo>
                  <a:cubicBezTo>
                    <a:pt x="2" y="8"/>
                    <a:pt x="4" y="10"/>
                    <a:pt x="6" y="10"/>
                  </a:cubicBezTo>
                  <a:cubicBezTo>
                    <a:pt x="7" y="10"/>
                    <a:pt x="7" y="10"/>
                    <a:pt x="8" y="10"/>
                  </a:cubicBezTo>
                  <a:cubicBezTo>
                    <a:pt x="8" y="10"/>
                    <a:pt x="8" y="10"/>
                    <a:pt x="9" y="10"/>
                  </a:cubicBezTo>
                  <a:cubicBezTo>
                    <a:pt x="9" y="10"/>
                    <a:pt x="9" y="9"/>
                    <a:pt x="10" y="9"/>
                  </a:cubicBezTo>
                  <a:cubicBezTo>
                    <a:pt x="10" y="9"/>
                    <a:pt x="10" y="9"/>
                    <a:pt x="10" y="9"/>
                  </a:cubicBezTo>
                  <a:cubicBezTo>
                    <a:pt x="10" y="6"/>
                    <a:pt x="8" y="5"/>
                    <a:pt x="7" y="3"/>
                  </a:cubicBezTo>
                  <a:cubicBezTo>
                    <a:pt x="5" y="2"/>
                    <a:pt x="3" y="1"/>
                    <a:pt x="1" y="0"/>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8" name="Freeform 2976"/>
            <p:cNvSpPr>
              <a:spLocks noEditPoints="1"/>
            </p:cNvSpPr>
            <p:nvPr/>
          </p:nvSpPr>
          <p:spPr bwMode="auto">
            <a:xfrm>
              <a:off x="1247775" y="-150813"/>
              <a:ext cx="22225" cy="22225"/>
            </a:xfrm>
            <a:custGeom>
              <a:avLst/>
              <a:gdLst>
                <a:gd name="T0" fmla="*/ 3 w 6"/>
                <a:gd name="T1" fmla="*/ 0 h 6"/>
                <a:gd name="T2" fmla="*/ 5 w 6"/>
                <a:gd name="T3" fmla="*/ 4 h 6"/>
                <a:gd name="T4" fmla="*/ 2 w 6"/>
                <a:gd name="T5" fmla="*/ 6 h 6"/>
                <a:gd name="T6" fmla="*/ 0 w 6"/>
                <a:gd name="T7" fmla="*/ 3 h 6"/>
                <a:gd name="T8" fmla="*/ 3 w 6"/>
                <a:gd name="T9" fmla="*/ 0 h 6"/>
                <a:gd name="T10" fmla="*/ 3 w 6"/>
                <a:gd name="T11" fmla="*/ 1 h 6"/>
                <a:gd name="T12" fmla="*/ 1 w 6"/>
                <a:gd name="T13" fmla="*/ 3 h 6"/>
                <a:gd name="T14" fmla="*/ 2 w 6"/>
                <a:gd name="T15" fmla="*/ 5 h 6"/>
                <a:gd name="T16" fmla="*/ 5 w 6"/>
                <a:gd name="T17" fmla="*/ 4 h 6"/>
                <a:gd name="T18" fmla="*/ 3 w 6"/>
                <a:gd name="T1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3" y="0"/>
                  </a:moveTo>
                  <a:cubicBezTo>
                    <a:pt x="5" y="1"/>
                    <a:pt x="6" y="2"/>
                    <a:pt x="5" y="4"/>
                  </a:cubicBezTo>
                  <a:cubicBezTo>
                    <a:pt x="5" y="5"/>
                    <a:pt x="4" y="6"/>
                    <a:pt x="2" y="6"/>
                  </a:cubicBezTo>
                  <a:cubicBezTo>
                    <a:pt x="1" y="6"/>
                    <a:pt x="0" y="5"/>
                    <a:pt x="0" y="3"/>
                  </a:cubicBezTo>
                  <a:cubicBezTo>
                    <a:pt x="0" y="1"/>
                    <a:pt x="2" y="0"/>
                    <a:pt x="3" y="0"/>
                  </a:cubicBezTo>
                  <a:close/>
                  <a:moveTo>
                    <a:pt x="3" y="1"/>
                  </a:moveTo>
                  <a:cubicBezTo>
                    <a:pt x="2" y="1"/>
                    <a:pt x="1" y="2"/>
                    <a:pt x="1" y="3"/>
                  </a:cubicBezTo>
                  <a:cubicBezTo>
                    <a:pt x="1" y="4"/>
                    <a:pt x="1" y="5"/>
                    <a:pt x="2" y="5"/>
                  </a:cubicBezTo>
                  <a:cubicBezTo>
                    <a:pt x="3" y="6"/>
                    <a:pt x="4" y="5"/>
                    <a:pt x="5" y="4"/>
                  </a:cubicBezTo>
                  <a:cubicBezTo>
                    <a:pt x="5" y="2"/>
                    <a:pt x="4" y="1"/>
                    <a:pt x="3" y="1"/>
                  </a:cubicBezTo>
                  <a:close/>
                </a:path>
              </a:pathLst>
            </a:custGeom>
            <a:solidFill>
              <a:srgbClr val="806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9" name="Freeform 2977"/>
            <p:cNvSpPr/>
            <p:nvPr/>
          </p:nvSpPr>
          <p:spPr bwMode="auto">
            <a:xfrm>
              <a:off x="1228725" y="-131763"/>
              <a:ext cx="44450" cy="36513"/>
            </a:xfrm>
            <a:custGeom>
              <a:avLst/>
              <a:gdLst>
                <a:gd name="T0" fmla="*/ 10 w 12"/>
                <a:gd name="T1" fmla="*/ 10 h 10"/>
                <a:gd name="T2" fmla="*/ 0 w 12"/>
                <a:gd name="T3" fmla="*/ 8 h 10"/>
                <a:gd name="T4" fmla="*/ 2 w 12"/>
                <a:gd name="T5" fmla="*/ 2 h 10"/>
                <a:gd name="T6" fmla="*/ 6 w 12"/>
                <a:gd name="T7" fmla="*/ 0 h 10"/>
                <a:gd name="T8" fmla="*/ 9 w 12"/>
                <a:gd name="T9" fmla="*/ 0 h 10"/>
                <a:gd name="T10" fmla="*/ 12 w 12"/>
                <a:gd name="T11" fmla="*/ 5 h 10"/>
                <a:gd name="T12" fmla="*/ 10 w 12"/>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2" h="10">
                  <a:moveTo>
                    <a:pt x="10" y="10"/>
                  </a:moveTo>
                  <a:cubicBezTo>
                    <a:pt x="7" y="10"/>
                    <a:pt x="4" y="9"/>
                    <a:pt x="0" y="8"/>
                  </a:cubicBezTo>
                  <a:cubicBezTo>
                    <a:pt x="1" y="6"/>
                    <a:pt x="1" y="4"/>
                    <a:pt x="2" y="2"/>
                  </a:cubicBezTo>
                  <a:cubicBezTo>
                    <a:pt x="2" y="2"/>
                    <a:pt x="5" y="2"/>
                    <a:pt x="6" y="0"/>
                  </a:cubicBezTo>
                  <a:cubicBezTo>
                    <a:pt x="7" y="0"/>
                    <a:pt x="8" y="0"/>
                    <a:pt x="9" y="0"/>
                  </a:cubicBezTo>
                  <a:cubicBezTo>
                    <a:pt x="9" y="2"/>
                    <a:pt x="12" y="4"/>
                    <a:pt x="12" y="5"/>
                  </a:cubicBezTo>
                  <a:cubicBezTo>
                    <a:pt x="11" y="7"/>
                    <a:pt x="11" y="8"/>
                    <a:pt x="10" y="10"/>
                  </a:cubicBezTo>
                  <a:close/>
                </a:path>
              </a:pathLst>
            </a:custGeom>
            <a:solidFill>
              <a:srgbClr val="9E8E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0" name="Freeform 2978"/>
            <p:cNvSpPr/>
            <p:nvPr/>
          </p:nvSpPr>
          <p:spPr bwMode="auto">
            <a:xfrm>
              <a:off x="1231900" y="-120650"/>
              <a:ext cx="44450" cy="36513"/>
            </a:xfrm>
            <a:custGeom>
              <a:avLst/>
              <a:gdLst>
                <a:gd name="T0" fmla="*/ 9 w 12"/>
                <a:gd name="T1" fmla="*/ 0 h 10"/>
                <a:gd name="T2" fmla="*/ 10 w 12"/>
                <a:gd name="T3" fmla="*/ 2 h 10"/>
                <a:gd name="T4" fmla="*/ 5 w 12"/>
                <a:gd name="T5" fmla="*/ 2 h 10"/>
                <a:gd name="T6" fmla="*/ 1 w 12"/>
                <a:gd name="T7" fmla="*/ 2 h 10"/>
                <a:gd name="T8" fmla="*/ 2 w 12"/>
                <a:gd name="T9" fmla="*/ 8 h 10"/>
                <a:gd name="T10" fmla="*/ 11 w 12"/>
                <a:gd name="T11" fmla="*/ 10 h 10"/>
                <a:gd name="T12" fmla="*/ 12 w 12"/>
                <a:gd name="T13" fmla="*/ 3 h 10"/>
                <a:gd name="T14" fmla="*/ 9 w 1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9" y="0"/>
                  </a:moveTo>
                  <a:cubicBezTo>
                    <a:pt x="10" y="1"/>
                    <a:pt x="11" y="1"/>
                    <a:pt x="10" y="2"/>
                  </a:cubicBezTo>
                  <a:cubicBezTo>
                    <a:pt x="9" y="3"/>
                    <a:pt x="5" y="2"/>
                    <a:pt x="5" y="2"/>
                  </a:cubicBezTo>
                  <a:cubicBezTo>
                    <a:pt x="5" y="2"/>
                    <a:pt x="2" y="1"/>
                    <a:pt x="1" y="2"/>
                  </a:cubicBezTo>
                  <a:cubicBezTo>
                    <a:pt x="1" y="4"/>
                    <a:pt x="0" y="8"/>
                    <a:pt x="2" y="8"/>
                  </a:cubicBezTo>
                  <a:cubicBezTo>
                    <a:pt x="4" y="8"/>
                    <a:pt x="9" y="10"/>
                    <a:pt x="11" y="10"/>
                  </a:cubicBezTo>
                  <a:cubicBezTo>
                    <a:pt x="12" y="3"/>
                    <a:pt x="12" y="3"/>
                    <a:pt x="12" y="3"/>
                  </a:cubicBezTo>
                  <a:lnTo>
                    <a:pt x="9" y="0"/>
                  </a:lnTo>
                  <a:close/>
                </a:path>
              </a:pathLst>
            </a:custGeom>
            <a:solidFill>
              <a:srgbClr val="857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1" name="Freeform 2979"/>
            <p:cNvSpPr>
              <a:spLocks noEditPoints="1"/>
            </p:cNvSpPr>
            <p:nvPr/>
          </p:nvSpPr>
          <p:spPr bwMode="auto">
            <a:xfrm>
              <a:off x="1247775" y="-150813"/>
              <a:ext cx="17463" cy="22225"/>
            </a:xfrm>
            <a:custGeom>
              <a:avLst/>
              <a:gdLst>
                <a:gd name="T0" fmla="*/ 3 w 5"/>
                <a:gd name="T1" fmla="*/ 0 h 6"/>
                <a:gd name="T2" fmla="*/ 5 w 5"/>
                <a:gd name="T3" fmla="*/ 3 h 6"/>
                <a:gd name="T4" fmla="*/ 2 w 5"/>
                <a:gd name="T5" fmla="*/ 6 h 6"/>
                <a:gd name="T6" fmla="*/ 0 w 5"/>
                <a:gd name="T7" fmla="*/ 3 h 6"/>
                <a:gd name="T8" fmla="*/ 3 w 5"/>
                <a:gd name="T9" fmla="*/ 0 h 6"/>
                <a:gd name="T10" fmla="*/ 3 w 5"/>
                <a:gd name="T11" fmla="*/ 1 h 6"/>
                <a:gd name="T12" fmla="*/ 1 w 5"/>
                <a:gd name="T13" fmla="*/ 3 h 6"/>
                <a:gd name="T14" fmla="*/ 2 w 5"/>
                <a:gd name="T15" fmla="*/ 5 h 6"/>
                <a:gd name="T16" fmla="*/ 5 w 5"/>
                <a:gd name="T17" fmla="*/ 3 h 6"/>
                <a:gd name="T18" fmla="*/ 3 w 5"/>
                <a:gd name="T19"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6">
                  <a:moveTo>
                    <a:pt x="3" y="0"/>
                  </a:moveTo>
                  <a:cubicBezTo>
                    <a:pt x="5" y="0"/>
                    <a:pt x="5" y="2"/>
                    <a:pt x="5" y="3"/>
                  </a:cubicBezTo>
                  <a:cubicBezTo>
                    <a:pt x="5" y="5"/>
                    <a:pt x="4" y="6"/>
                    <a:pt x="2" y="6"/>
                  </a:cubicBezTo>
                  <a:cubicBezTo>
                    <a:pt x="1" y="5"/>
                    <a:pt x="0" y="4"/>
                    <a:pt x="0" y="3"/>
                  </a:cubicBezTo>
                  <a:cubicBezTo>
                    <a:pt x="0" y="1"/>
                    <a:pt x="2" y="0"/>
                    <a:pt x="3" y="0"/>
                  </a:cubicBezTo>
                  <a:close/>
                  <a:moveTo>
                    <a:pt x="3" y="1"/>
                  </a:moveTo>
                  <a:cubicBezTo>
                    <a:pt x="2" y="1"/>
                    <a:pt x="1" y="2"/>
                    <a:pt x="1" y="3"/>
                  </a:cubicBezTo>
                  <a:cubicBezTo>
                    <a:pt x="1" y="4"/>
                    <a:pt x="1" y="5"/>
                    <a:pt x="2" y="5"/>
                  </a:cubicBezTo>
                  <a:cubicBezTo>
                    <a:pt x="3" y="5"/>
                    <a:pt x="4" y="4"/>
                    <a:pt x="5" y="3"/>
                  </a:cubicBezTo>
                  <a:cubicBezTo>
                    <a:pt x="5" y="2"/>
                    <a:pt x="4" y="1"/>
                    <a:pt x="3" y="1"/>
                  </a:cubicBezTo>
                  <a:close/>
                </a:path>
              </a:pathLst>
            </a:custGeom>
            <a:solidFill>
              <a:srgbClr val="BAA5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2" name="Freeform 2980"/>
            <p:cNvSpPr/>
            <p:nvPr/>
          </p:nvSpPr>
          <p:spPr bwMode="auto">
            <a:xfrm>
              <a:off x="1146175" y="-106363"/>
              <a:ext cx="168275" cy="168275"/>
            </a:xfrm>
            <a:custGeom>
              <a:avLst/>
              <a:gdLst>
                <a:gd name="T0" fmla="*/ 34 w 45"/>
                <a:gd name="T1" fmla="*/ 4 h 45"/>
                <a:gd name="T2" fmla="*/ 44 w 45"/>
                <a:gd name="T3" fmla="*/ 25 h 45"/>
                <a:gd name="T4" fmla="*/ 20 w 45"/>
                <a:gd name="T5" fmla="*/ 43 h 45"/>
                <a:gd name="T6" fmla="*/ 2 w 45"/>
                <a:gd name="T7" fmla="*/ 19 h 45"/>
                <a:gd name="T8" fmla="*/ 20 w 45"/>
                <a:gd name="T9" fmla="*/ 1 h 45"/>
                <a:gd name="T10" fmla="*/ 22 w 45"/>
                <a:gd name="T11" fmla="*/ 0 h 45"/>
                <a:gd name="T12" fmla="*/ 33 w 45"/>
                <a:gd name="T13" fmla="*/ 2 h 45"/>
                <a:gd name="T14" fmla="*/ 34 w 45"/>
                <a:gd name="T15" fmla="*/ 4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45">
                  <a:moveTo>
                    <a:pt x="34" y="4"/>
                  </a:moveTo>
                  <a:cubicBezTo>
                    <a:pt x="41" y="8"/>
                    <a:pt x="45" y="16"/>
                    <a:pt x="44" y="25"/>
                  </a:cubicBezTo>
                  <a:cubicBezTo>
                    <a:pt x="42" y="37"/>
                    <a:pt x="32" y="45"/>
                    <a:pt x="20" y="43"/>
                  </a:cubicBezTo>
                  <a:cubicBezTo>
                    <a:pt x="8" y="42"/>
                    <a:pt x="0" y="31"/>
                    <a:pt x="2" y="19"/>
                  </a:cubicBezTo>
                  <a:cubicBezTo>
                    <a:pt x="3" y="9"/>
                    <a:pt x="11" y="2"/>
                    <a:pt x="20" y="1"/>
                  </a:cubicBezTo>
                  <a:cubicBezTo>
                    <a:pt x="21" y="0"/>
                    <a:pt x="22" y="0"/>
                    <a:pt x="22" y="0"/>
                  </a:cubicBezTo>
                  <a:cubicBezTo>
                    <a:pt x="26" y="0"/>
                    <a:pt x="29" y="1"/>
                    <a:pt x="33" y="2"/>
                  </a:cubicBezTo>
                  <a:cubicBezTo>
                    <a:pt x="33" y="3"/>
                    <a:pt x="33" y="3"/>
                    <a:pt x="34" y="4"/>
                  </a:cubicBezTo>
                  <a:close/>
                </a:path>
              </a:pathLst>
            </a:custGeom>
            <a:solidFill>
              <a:srgbClr val="0046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3" name="Freeform 2981"/>
            <p:cNvSpPr/>
            <p:nvPr/>
          </p:nvSpPr>
          <p:spPr bwMode="auto">
            <a:xfrm>
              <a:off x="1176338" y="-103188"/>
              <a:ext cx="134938" cy="153988"/>
            </a:xfrm>
            <a:custGeom>
              <a:avLst/>
              <a:gdLst>
                <a:gd name="T0" fmla="*/ 33 w 36"/>
                <a:gd name="T1" fmla="*/ 26 h 41"/>
                <a:gd name="T2" fmla="*/ 15 w 36"/>
                <a:gd name="T3" fmla="*/ 40 h 41"/>
                <a:gd name="T4" fmla="*/ 2 w 36"/>
                <a:gd name="T5" fmla="*/ 22 h 41"/>
                <a:gd name="T6" fmla="*/ 33 w 36"/>
                <a:gd name="T7" fmla="*/ 26 h 41"/>
              </a:gdLst>
              <a:ahLst/>
              <a:cxnLst>
                <a:cxn ang="0">
                  <a:pos x="T0" y="T1"/>
                </a:cxn>
                <a:cxn ang="0">
                  <a:pos x="T2" y="T3"/>
                </a:cxn>
                <a:cxn ang="0">
                  <a:pos x="T4" y="T5"/>
                </a:cxn>
                <a:cxn ang="0">
                  <a:pos x="T6" y="T7"/>
                </a:cxn>
              </a:cxnLst>
              <a:rect l="0" t="0" r="r" b="b"/>
              <a:pathLst>
                <a:path w="36" h="41">
                  <a:moveTo>
                    <a:pt x="33" y="26"/>
                  </a:moveTo>
                  <a:cubicBezTo>
                    <a:pt x="32" y="35"/>
                    <a:pt x="24" y="41"/>
                    <a:pt x="15" y="40"/>
                  </a:cubicBezTo>
                  <a:cubicBezTo>
                    <a:pt x="6" y="38"/>
                    <a:pt x="0" y="30"/>
                    <a:pt x="2" y="22"/>
                  </a:cubicBezTo>
                  <a:cubicBezTo>
                    <a:pt x="5" y="0"/>
                    <a:pt x="36" y="5"/>
                    <a:pt x="33" y="26"/>
                  </a:cubicBezTo>
                  <a:close/>
                </a:path>
              </a:pathLst>
            </a:custGeom>
            <a:solidFill>
              <a:srgbClr val="006D4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4" name="Freeform 2982"/>
            <p:cNvSpPr/>
            <p:nvPr/>
          </p:nvSpPr>
          <p:spPr bwMode="auto">
            <a:xfrm>
              <a:off x="1206500" y="-87313"/>
              <a:ext cx="66675" cy="101600"/>
            </a:xfrm>
            <a:custGeom>
              <a:avLst/>
              <a:gdLst>
                <a:gd name="T0" fmla="*/ 8 w 18"/>
                <a:gd name="T1" fmla="*/ 0 h 27"/>
                <a:gd name="T2" fmla="*/ 1 w 18"/>
                <a:gd name="T3" fmla="*/ 12 h 27"/>
                <a:gd name="T4" fmla="*/ 0 w 18"/>
                <a:gd name="T5" fmla="*/ 25 h 27"/>
                <a:gd name="T6" fmla="*/ 1 w 18"/>
                <a:gd name="T7" fmla="*/ 25 h 27"/>
                <a:gd name="T8" fmla="*/ 8 w 18"/>
                <a:gd name="T9" fmla="*/ 27 h 27"/>
                <a:gd name="T10" fmla="*/ 17 w 18"/>
                <a:gd name="T11" fmla="*/ 25 h 27"/>
                <a:gd name="T12" fmla="*/ 14 w 18"/>
                <a:gd name="T13" fmla="*/ 19 h 27"/>
                <a:gd name="T14" fmla="*/ 17 w 18"/>
                <a:gd name="T15" fmla="*/ 17 h 27"/>
                <a:gd name="T16" fmla="*/ 13 w 18"/>
                <a:gd name="T17" fmla="*/ 13 h 27"/>
                <a:gd name="T18" fmla="*/ 15 w 18"/>
                <a:gd name="T19" fmla="*/ 12 h 27"/>
                <a:gd name="T20" fmla="*/ 11 w 18"/>
                <a:gd name="T21" fmla="*/ 8 h 27"/>
                <a:gd name="T22" fmla="*/ 14 w 18"/>
                <a:gd name="T23" fmla="*/ 8 h 27"/>
                <a:gd name="T24" fmla="*/ 13 w 18"/>
                <a:gd name="T25" fmla="*/ 7 h 27"/>
                <a:gd name="T26" fmla="*/ 9 w 18"/>
                <a:gd name="T27" fmla="*/ 4 h 27"/>
                <a:gd name="T28" fmla="*/ 8 w 18"/>
                <a:gd name="T2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7">
                  <a:moveTo>
                    <a:pt x="8" y="0"/>
                  </a:moveTo>
                  <a:cubicBezTo>
                    <a:pt x="1" y="12"/>
                    <a:pt x="1" y="12"/>
                    <a:pt x="1" y="12"/>
                  </a:cubicBezTo>
                  <a:cubicBezTo>
                    <a:pt x="0" y="25"/>
                    <a:pt x="0" y="25"/>
                    <a:pt x="0" y="25"/>
                  </a:cubicBezTo>
                  <a:cubicBezTo>
                    <a:pt x="1" y="25"/>
                    <a:pt x="1" y="25"/>
                    <a:pt x="1" y="25"/>
                  </a:cubicBezTo>
                  <a:cubicBezTo>
                    <a:pt x="2" y="24"/>
                    <a:pt x="3" y="26"/>
                    <a:pt x="8" y="27"/>
                  </a:cubicBezTo>
                  <a:cubicBezTo>
                    <a:pt x="10" y="27"/>
                    <a:pt x="16" y="25"/>
                    <a:pt x="17" y="25"/>
                  </a:cubicBezTo>
                  <a:cubicBezTo>
                    <a:pt x="16" y="24"/>
                    <a:pt x="13" y="21"/>
                    <a:pt x="14" y="19"/>
                  </a:cubicBezTo>
                  <a:cubicBezTo>
                    <a:pt x="15" y="20"/>
                    <a:pt x="18" y="17"/>
                    <a:pt x="17" y="17"/>
                  </a:cubicBezTo>
                  <a:cubicBezTo>
                    <a:pt x="16" y="17"/>
                    <a:pt x="14" y="13"/>
                    <a:pt x="13" y="13"/>
                  </a:cubicBezTo>
                  <a:cubicBezTo>
                    <a:pt x="15" y="12"/>
                    <a:pt x="15" y="12"/>
                    <a:pt x="15" y="12"/>
                  </a:cubicBezTo>
                  <a:cubicBezTo>
                    <a:pt x="11" y="8"/>
                    <a:pt x="11" y="8"/>
                    <a:pt x="11" y="8"/>
                  </a:cubicBezTo>
                  <a:cubicBezTo>
                    <a:pt x="12" y="8"/>
                    <a:pt x="13" y="8"/>
                    <a:pt x="14" y="8"/>
                  </a:cubicBezTo>
                  <a:cubicBezTo>
                    <a:pt x="16" y="7"/>
                    <a:pt x="14" y="7"/>
                    <a:pt x="13" y="7"/>
                  </a:cubicBezTo>
                  <a:cubicBezTo>
                    <a:pt x="12" y="6"/>
                    <a:pt x="11" y="6"/>
                    <a:pt x="9" y="4"/>
                  </a:cubicBezTo>
                  <a:cubicBezTo>
                    <a:pt x="9" y="4"/>
                    <a:pt x="8" y="1"/>
                    <a:pt x="8" y="0"/>
                  </a:cubicBez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5" name="Freeform 2983"/>
            <p:cNvSpPr>
              <a:spLocks noEditPoints="1"/>
            </p:cNvSpPr>
            <p:nvPr/>
          </p:nvSpPr>
          <p:spPr bwMode="auto">
            <a:xfrm>
              <a:off x="1201738" y="-87313"/>
              <a:ext cx="71438" cy="101600"/>
            </a:xfrm>
            <a:custGeom>
              <a:avLst/>
              <a:gdLst>
                <a:gd name="T0" fmla="*/ 2 w 19"/>
                <a:gd name="T1" fmla="*/ 12 h 27"/>
                <a:gd name="T2" fmla="*/ 1 w 19"/>
                <a:gd name="T3" fmla="*/ 25 h 27"/>
                <a:gd name="T4" fmla="*/ 4 w 19"/>
                <a:gd name="T5" fmla="*/ 25 h 27"/>
                <a:gd name="T6" fmla="*/ 13 w 19"/>
                <a:gd name="T7" fmla="*/ 26 h 27"/>
                <a:gd name="T8" fmla="*/ 16 w 19"/>
                <a:gd name="T9" fmla="*/ 23 h 27"/>
                <a:gd name="T10" fmla="*/ 14 w 19"/>
                <a:gd name="T11" fmla="*/ 19 h 27"/>
                <a:gd name="T12" fmla="*/ 17 w 19"/>
                <a:gd name="T13" fmla="*/ 18 h 27"/>
                <a:gd name="T14" fmla="*/ 18 w 19"/>
                <a:gd name="T15" fmla="*/ 17 h 27"/>
                <a:gd name="T16" fmla="*/ 14 w 19"/>
                <a:gd name="T17" fmla="*/ 13 h 27"/>
                <a:gd name="T18" fmla="*/ 14 w 19"/>
                <a:gd name="T19" fmla="*/ 13 h 27"/>
                <a:gd name="T20" fmla="*/ 14 w 19"/>
                <a:gd name="T21" fmla="*/ 13 h 27"/>
                <a:gd name="T22" fmla="*/ 16 w 19"/>
                <a:gd name="T23" fmla="*/ 12 h 27"/>
                <a:gd name="T24" fmla="*/ 12 w 19"/>
                <a:gd name="T25" fmla="*/ 8 h 27"/>
                <a:gd name="T26" fmla="*/ 13 w 19"/>
                <a:gd name="T27" fmla="*/ 8 h 27"/>
                <a:gd name="T28" fmla="*/ 15 w 19"/>
                <a:gd name="T29" fmla="*/ 7 h 27"/>
                <a:gd name="T30" fmla="*/ 14 w 19"/>
                <a:gd name="T31" fmla="*/ 7 h 27"/>
                <a:gd name="T32" fmla="*/ 10 w 19"/>
                <a:gd name="T33" fmla="*/ 4 h 27"/>
                <a:gd name="T34" fmla="*/ 9 w 19"/>
                <a:gd name="T35" fmla="*/ 1 h 27"/>
                <a:gd name="T36" fmla="*/ 9 w 19"/>
                <a:gd name="T37" fmla="*/ 0 h 27"/>
                <a:gd name="T38" fmla="*/ 10 w 19"/>
                <a:gd name="T39" fmla="*/ 2 h 27"/>
                <a:gd name="T40" fmla="*/ 14 w 19"/>
                <a:gd name="T41" fmla="*/ 6 h 27"/>
                <a:gd name="T42" fmla="*/ 15 w 19"/>
                <a:gd name="T43" fmla="*/ 6 h 27"/>
                <a:gd name="T44" fmla="*/ 15 w 19"/>
                <a:gd name="T45" fmla="*/ 8 h 27"/>
                <a:gd name="T46" fmla="*/ 13 w 19"/>
                <a:gd name="T47" fmla="*/ 8 h 27"/>
                <a:gd name="T48" fmla="*/ 16 w 19"/>
                <a:gd name="T49" fmla="*/ 12 h 27"/>
                <a:gd name="T50" fmla="*/ 15 w 19"/>
                <a:gd name="T51" fmla="*/ 13 h 27"/>
                <a:gd name="T52" fmla="*/ 18 w 19"/>
                <a:gd name="T53" fmla="*/ 17 h 27"/>
                <a:gd name="T54" fmla="*/ 18 w 19"/>
                <a:gd name="T55" fmla="*/ 18 h 27"/>
                <a:gd name="T56" fmla="*/ 15 w 19"/>
                <a:gd name="T57" fmla="*/ 20 h 27"/>
                <a:gd name="T58" fmla="*/ 18 w 19"/>
                <a:gd name="T59" fmla="*/ 24 h 27"/>
                <a:gd name="T60" fmla="*/ 13 w 19"/>
                <a:gd name="T61" fmla="*/ 26 h 27"/>
                <a:gd name="T62" fmla="*/ 4 w 19"/>
                <a:gd name="T63" fmla="*/ 25 h 27"/>
                <a:gd name="T64" fmla="*/ 1 w 19"/>
                <a:gd name="T65" fmla="*/ 25 h 27"/>
                <a:gd name="T66" fmla="*/ 0 w 19"/>
                <a:gd name="T67" fmla="*/ 25 h 27"/>
                <a:gd name="T68" fmla="*/ 2 w 19"/>
                <a:gd name="T69" fmla="*/ 1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 h="27">
                  <a:moveTo>
                    <a:pt x="9" y="1"/>
                  </a:moveTo>
                  <a:cubicBezTo>
                    <a:pt x="2" y="12"/>
                    <a:pt x="2" y="12"/>
                    <a:pt x="2" y="12"/>
                  </a:cubicBezTo>
                  <a:cubicBezTo>
                    <a:pt x="1" y="24"/>
                    <a:pt x="1" y="24"/>
                    <a:pt x="1" y="24"/>
                  </a:cubicBezTo>
                  <a:cubicBezTo>
                    <a:pt x="1" y="25"/>
                    <a:pt x="1" y="25"/>
                    <a:pt x="1" y="25"/>
                  </a:cubicBezTo>
                  <a:cubicBezTo>
                    <a:pt x="1" y="25"/>
                    <a:pt x="1" y="25"/>
                    <a:pt x="1" y="25"/>
                  </a:cubicBezTo>
                  <a:cubicBezTo>
                    <a:pt x="2" y="24"/>
                    <a:pt x="3" y="24"/>
                    <a:pt x="4" y="25"/>
                  </a:cubicBezTo>
                  <a:cubicBezTo>
                    <a:pt x="5" y="25"/>
                    <a:pt x="7" y="26"/>
                    <a:pt x="9" y="26"/>
                  </a:cubicBezTo>
                  <a:cubicBezTo>
                    <a:pt x="10" y="27"/>
                    <a:pt x="12" y="26"/>
                    <a:pt x="13" y="26"/>
                  </a:cubicBezTo>
                  <a:cubicBezTo>
                    <a:pt x="15" y="26"/>
                    <a:pt x="17" y="25"/>
                    <a:pt x="18" y="25"/>
                  </a:cubicBezTo>
                  <a:cubicBezTo>
                    <a:pt x="17" y="24"/>
                    <a:pt x="16" y="24"/>
                    <a:pt x="16" y="23"/>
                  </a:cubicBezTo>
                  <a:cubicBezTo>
                    <a:pt x="15" y="22"/>
                    <a:pt x="14" y="20"/>
                    <a:pt x="14" y="19"/>
                  </a:cubicBezTo>
                  <a:cubicBezTo>
                    <a:pt x="14" y="19"/>
                    <a:pt x="14" y="19"/>
                    <a:pt x="14" y="19"/>
                  </a:cubicBezTo>
                  <a:cubicBezTo>
                    <a:pt x="15" y="19"/>
                    <a:pt x="15" y="19"/>
                    <a:pt x="15" y="19"/>
                  </a:cubicBezTo>
                  <a:cubicBezTo>
                    <a:pt x="15" y="19"/>
                    <a:pt x="17" y="19"/>
                    <a:pt x="17" y="18"/>
                  </a:cubicBezTo>
                  <a:cubicBezTo>
                    <a:pt x="18" y="18"/>
                    <a:pt x="18" y="18"/>
                    <a:pt x="18" y="18"/>
                  </a:cubicBezTo>
                  <a:cubicBezTo>
                    <a:pt x="18" y="17"/>
                    <a:pt x="18" y="17"/>
                    <a:pt x="18" y="17"/>
                  </a:cubicBezTo>
                  <a:cubicBezTo>
                    <a:pt x="17" y="17"/>
                    <a:pt x="16" y="16"/>
                    <a:pt x="15" y="15"/>
                  </a:cubicBezTo>
                  <a:cubicBezTo>
                    <a:pt x="15" y="14"/>
                    <a:pt x="14" y="13"/>
                    <a:pt x="14" y="13"/>
                  </a:cubicBezTo>
                  <a:cubicBezTo>
                    <a:pt x="14" y="13"/>
                    <a:pt x="14" y="13"/>
                    <a:pt x="14" y="13"/>
                  </a:cubicBezTo>
                  <a:cubicBezTo>
                    <a:pt x="14" y="13"/>
                    <a:pt x="14" y="13"/>
                    <a:pt x="14" y="13"/>
                  </a:cubicBezTo>
                  <a:cubicBezTo>
                    <a:pt x="14" y="13"/>
                    <a:pt x="14" y="13"/>
                    <a:pt x="14" y="13"/>
                  </a:cubicBezTo>
                  <a:cubicBezTo>
                    <a:pt x="14" y="13"/>
                    <a:pt x="14" y="13"/>
                    <a:pt x="14" y="13"/>
                  </a:cubicBezTo>
                  <a:cubicBezTo>
                    <a:pt x="15" y="13"/>
                    <a:pt x="15" y="13"/>
                    <a:pt x="15" y="13"/>
                  </a:cubicBezTo>
                  <a:cubicBezTo>
                    <a:pt x="15" y="12"/>
                    <a:pt x="16" y="12"/>
                    <a:pt x="16" y="12"/>
                  </a:cubicBezTo>
                  <a:cubicBezTo>
                    <a:pt x="16" y="12"/>
                    <a:pt x="15" y="12"/>
                    <a:pt x="15" y="11"/>
                  </a:cubicBezTo>
                  <a:cubicBezTo>
                    <a:pt x="13" y="10"/>
                    <a:pt x="12" y="8"/>
                    <a:pt x="12" y="8"/>
                  </a:cubicBezTo>
                  <a:cubicBezTo>
                    <a:pt x="12" y="8"/>
                    <a:pt x="12" y="8"/>
                    <a:pt x="12" y="8"/>
                  </a:cubicBezTo>
                  <a:cubicBezTo>
                    <a:pt x="13" y="8"/>
                    <a:pt x="13" y="8"/>
                    <a:pt x="13" y="8"/>
                  </a:cubicBezTo>
                  <a:cubicBezTo>
                    <a:pt x="14" y="8"/>
                    <a:pt x="14" y="8"/>
                    <a:pt x="15" y="8"/>
                  </a:cubicBezTo>
                  <a:cubicBezTo>
                    <a:pt x="15" y="7"/>
                    <a:pt x="15" y="7"/>
                    <a:pt x="15" y="7"/>
                  </a:cubicBezTo>
                  <a:cubicBezTo>
                    <a:pt x="15" y="7"/>
                    <a:pt x="15" y="7"/>
                    <a:pt x="15" y="7"/>
                  </a:cubicBezTo>
                  <a:cubicBezTo>
                    <a:pt x="14" y="7"/>
                    <a:pt x="14" y="7"/>
                    <a:pt x="14" y="7"/>
                  </a:cubicBezTo>
                  <a:cubicBezTo>
                    <a:pt x="14" y="7"/>
                    <a:pt x="14" y="7"/>
                    <a:pt x="14" y="7"/>
                  </a:cubicBezTo>
                  <a:cubicBezTo>
                    <a:pt x="12" y="6"/>
                    <a:pt x="12" y="6"/>
                    <a:pt x="10" y="4"/>
                  </a:cubicBezTo>
                  <a:cubicBezTo>
                    <a:pt x="10" y="4"/>
                    <a:pt x="10" y="3"/>
                    <a:pt x="9" y="3"/>
                  </a:cubicBezTo>
                  <a:cubicBezTo>
                    <a:pt x="9" y="2"/>
                    <a:pt x="9" y="2"/>
                    <a:pt x="9" y="1"/>
                  </a:cubicBezTo>
                  <a:close/>
                  <a:moveTo>
                    <a:pt x="2" y="12"/>
                  </a:moveTo>
                  <a:cubicBezTo>
                    <a:pt x="9" y="0"/>
                    <a:pt x="9" y="0"/>
                    <a:pt x="9" y="0"/>
                  </a:cubicBezTo>
                  <a:cubicBezTo>
                    <a:pt x="9" y="0"/>
                    <a:pt x="9" y="0"/>
                    <a:pt x="9" y="0"/>
                  </a:cubicBezTo>
                  <a:cubicBezTo>
                    <a:pt x="9" y="1"/>
                    <a:pt x="10" y="2"/>
                    <a:pt x="10" y="2"/>
                  </a:cubicBezTo>
                  <a:cubicBezTo>
                    <a:pt x="10" y="3"/>
                    <a:pt x="10" y="4"/>
                    <a:pt x="10" y="4"/>
                  </a:cubicBezTo>
                  <a:cubicBezTo>
                    <a:pt x="12" y="6"/>
                    <a:pt x="13" y="6"/>
                    <a:pt x="14" y="6"/>
                  </a:cubicBezTo>
                  <a:cubicBezTo>
                    <a:pt x="14" y="6"/>
                    <a:pt x="14" y="6"/>
                    <a:pt x="14" y="6"/>
                  </a:cubicBezTo>
                  <a:cubicBezTo>
                    <a:pt x="15" y="6"/>
                    <a:pt x="15" y="6"/>
                    <a:pt x="15" y="6"/>
                  </a:cubicBezTo>
                  <a:cubicBezTo>
                    <a:pt x="15" y="7"/>
                    <a:pt x="16" y="7"/>
                    <a:pt x="16" y="7"/>
                  </a:cubicBezTo>
                  <a:cubicBezTo>
                    <a:pt x="16" y="7"/>
                    <a:pt x="16" y="7"/>
                    <a:pt x="15" y="8"/>
                  </a:cubicBezTo>
                  <a:cubicBezTo>
                    <a:pt x="14" y="8"/>
                    <a:pt x="14" y="8"/>
                    <a:pt x="14" y="8"/>
                  </a:cubicBezTo>
                  <a:cubicBezTo>
                    <a:pt x="13" y="8"/>
                    <a:pt x="13" y="8"/>
                    <a:pt x="13" y="8"/>
                  </a:cubicBezTo>
                  <a:cubicBezTo>
                    <a:pt x="13" y="9"/>
                    <a:pt x="14" y="10"/>
                    <a:pt x="15" y="11"/>
                  </a:cubicBezTo>
                  <a:cubicBezTo>
                    <a:pt x="16" y="11"/>
                    <a:pt x="16" y="12"/>
                    <a:pt x="16" y="12"/>
                  </a:cubicBezTo>
                  <a:cubicBezTo>
                    <a:pt x="16" y="12"/>
                    <a:pt x="16" y="13"/>
                    <a:pt x="15" y="13"/>
                  </a:cubicBezTo>
                  <a:cubicBezTo>
                    <a:pt x="15" y="13"/>
                    <a:pt x="15" y="13"/>
                    <a:pt x="15" y="13"/>
                  </a:cubicBezTo>
                  <a:cubicBezTo>
                    <a:pt x="15" y="14"/>
                    <a:pt x="15" y="14"/>
                    <a:pt x="16" y="14"/>
                  </a:cubicBezTo>
                  <a:cubicBezTo>
                    <a:pt x="16" y="15"/>
                    <a:pt x="17" y="17"/>
                    <a:pt x="18" y="17"/>
                  </a:cubicBezTo>
                  <a:cubicBezTo>
                    <a:pt x="18" y="17"/>
                    <a:pt x="18" y="17"/>
                    <a:pt x="18" y="17"/>
                  </a:cubicBezTo>
                  <a:cubicBezTo>
                    <a:pt x="18" y="18"/>
                    <a:pt x="18" y="18"/>
                    <a:pt x="18" y="18"/>
                  </a:cubicBezTo>
                  <a:cubicBezTo>
                    <a:pt x="18" y="18"/>
                    <a:pt x="18" y="18"/>
                    <a:pt x="18" y="18"/>
                  </a:cubicBezTo>
                  <a:cubicBezTo>
                    <a:pt x="17" y="19"/>
                    <a:pt x="16" y="20"/>
                    <a:pt x="15" y="20"/>
                  </a:cubicBezTo>
                  <a:cubicBezTo>
                    <a:pt x="15" y="20"/>
                    <a:pt x="15" y="21"/>
                    <a:pt x="16" y="22"/>
                  </a:cubicBezTo>
                  <a:cubicBezTo>
                    <a:pt x="17" y="23"/>
                    <a:pt x="18" y="24"/>
                    <a:pt x="18" y="24"/>
                  </a:cubicBezTo>
                  <a:cubicBezTo>
                    <a:pt x="19" y="25"/>
                    <a:pt x="19" y="25"/>
                    <a:pt x="19" y="25"/>
                  </a:cubicBezTo>
                  <a:cubicBezTo>
                    <a:pt x="18" y="25"/>
                    <a:pt x="16" y="26"/>
                    <a:pt x="13" y="26"/>
                  </a:cubicBezTo>
                  <a:cubicBezTo>
                    <a:pt x="12" y="27"/>
                    <a:pt x="10" y="27"/>
                    <a:pt x="9" y="27"/>
                  </a:cubicBezTo>
                  <a:cubicBezTo>
                    <a:pt x="7" y="26"/>
                    <a:pt x="5" y="26"/>
                    <a:pt x="4" y="25"/>
                  </a:cubicBezTo>
                  <a:cubicBezTo>
                    <a:pt x="3" y="25"/>
                    <a:pt x="2" y="25"/>
                    <a:pt x="2" y="25"/>
                  </a:cubicBezTo>
                  <a:cubicBezTo>
                    <a:pt x="1" y="25"/>
                    <a:pt x="1" y="25"/>
                    <a:pt x="1" y="25"/>
                  </a:cubicBezTo>
                  <a:cubicBezTo>
                    <a:pt x="1" y="25"/>
                    <a:pt x="1" y="25"/>
                    <a:pt x="1" y="25"/>
                  </a:cubicBezTo>
                  <a:cubicBezTo>
                    <a:pt x="0" y="25"/>
                    <a:pt x="0" y="25"/>
                    <a:pt x="0" y="25"/>
                  </a:cubicBezTo>
                  <a:cubicBezTo>
                    <a:pt x="0" y="25"/>
                    <a:pt x="0" y="25"/>
                    <a:pt x="0" y="25"/>
                  </a:cubicBezTo>
                  <a:cubicBezTo>
                    <a:pt x="2" y="12"/>
                    <a:pt x="2" y="12"/>
                    <a:pt x="2" y="12"/>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6" name="Freeform 2984"/>
            <p:cNvSpPr/>
            <p:nvPr/>
          </p:nvSpPr>
          <p:spPr bwMode="auto">
            <a:xfrm>
              <a:off x="1157288" y="-87313"/>
              <a:ext cx="77788" cy="101600"/>
            </a:xfrm>
            <a:custGeom>
              <a:avLst/>
              <a:gdLst>
                <a:gd name="T0" fmla="*/ 21 w 21"/>
                <a:gd name="T1" fmla="*/ 0 h 27"/>
                <a:gd name="T2" fmla="*/ 15 w 21"/>
                <a:gd name="T3" fmla="*/ 15 h 27"/>
                <a:gd name="T4" fmla="*/ 13 w 21"/>
                <a:gd name="T5" fmla="*/ 22 h 27"/>
                <a:gd name="T6" fmla="*/ 14 w 21"/>
                <a:gd name="T7" fmla="*/ 25 h 27"/>
                <a:gd name="T8" fmla="*/ 9 w 21"/>
                <a:gd name="T9" fmla="*/ 26 h 27"/>
                <a:gd name="T10" fmla="*/ 4 w 21"/>
                <a:gd name="T11" fmla="*/ 21 h 27"/>
                <a:gd name="T12" fmla="*/ 2 w 21"/>
                <a:gd name="T13" fmla="*/ 13 h 27"/>
                <a:gd name="T14" fmla="*/ 4 w 21"/>
                <a:gd name="T15" fmla="*/ 16 h 27"/>
                <a:gd name="T16" fmla="*/ 6 w 21"/>
                <a:gd name="T17" fmla="*/ 18 h 27"/>
                <a:gd name="T18" fmla="*/ 5 w 21"/>
                <a:gd name="T19" fmla="*/ 16 h 27"/>
                <a:gd name="T20" fmla="*/ 5 w 21"/>
                <a:gd name="T21" fmla="*/ 11 h 27"/>
                <a:gd name="T22" fmla="*/ 9 w 21"/>
                <a:gd name="T23" fmla="*/ 14 h 27"/>
                <a:gd name="T24" fmla="*/ 7 w 21"/>
                <a:gd name="T25" fmla="*/ 6 h 27"/>
                <a:gd name="T26" fmla="*/ 11 w 21"/>
                <a:gd name="T27" fmla="*/ 10 h 27"/>
                <a:gd name="T28" fmla="*/ 10 w 21"/>
                <a:gd name="T29" fmla="*/ 5 h 27"/>
                <a:gd name="T30" fmla="*/ 11 w 21"/>
                <a:gd name="T31" fmla="*/ 1 h 27"/>
                <a:gd name="T32" fmla="*/ 16 w 21"/>
                <a:gd name="T33" fmla="*/ 4 h 27"/>
                <a:gd name="T34" fmla="*/ 21 w 21"/>
                <a:gd name="T3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 h="27">
                  <a:moveTo>
                    <a:pt x="21" y="0"/>
                  </a:moveTo>
                  <a:cubicBezTo>
                    <a:pt x="21" y="0"/>
                    <a:pt x="16" y="7"/>
                    <a:pt x="15" y="15"/>
                  </a:cubicBezTo>
                  <a:cubicBezTo>
                    <a:pt x="14" y="18"/>
                    <a:pt x="14" y="20"/>
                    <a:pt x="13" y="22"/>
                  </a:cubicBezTo>
                  <a:cubicBezTo>
                    <a:pt x="13" y="23"/>
                    <a:pt x="13" y="25"/>
                    <a:pt x="14" y="25"/>
                  </a:cubicBezTo>
                  <a:cubicBezTo>
                    <a:pt x="12" y="27"/>
                    <a:pt x="12" y="27"/>
                    <a:pt x="9" y="26"/>
                  </a:cubicBezTo>
                  <a:cubicBezTo>
                    <a:pt x="6" y="25"/>
                    <a:pt x="5" y="24"/>
                    <a:pt x="4" y="21"/>
                  </a:cubicBezTo>
                  <a:cubicBezTo>
                    <a:pt x="3" y="19"/>
                    <a:pt x="0" y="15"/>
                    <a:pt x="2" y="13"/>
                  </a:cubicBezTo>
                  <a:cubicBezTo>
                    <a:pt x="2" y="14"/>
                    <a:pt x="3" y="16"/>
                    <a:pt x="4" y="16"/>
                  </a:cubicBezTo>
                  <a:cubicBezTo>
                    <a:pt x="5" y="18"/>
                    <a:pt x="7" y="18"/>
                    <a:pt x="6" y="18"/>
                  </a:cubicBezTo>
                  <a:cubicBezTo>
                    <a:pt x="5" y="16"/>
                    <a:pt x="5" y="16"/>
                    <a:pt x="5" y="16"/>
                  </a:cubicBezTo>
                  <a:cubicBezTo>
                    <a:pt x="4" y="14"/>
                    <a:pt x="4" y="9"/>
                    <a:pt x="5" y="11"/>
                  </a:cubicBezTo>
                  <a:cubicBezTo>
                    <a:pt x="7" y="15"/>
                    <a:pt x="10" y="15"/>
                    <a:pt x="9" y="14"/>
                  </a:cubicBezTo>
                  <a:cubicBezTo>
                    <a:pt x="6" y="11"/>
                    <a:pt x="6" y="10"/>
                    <a:pt x="7" y="6"/>
                  </a:cubicBezTo>
                  <a:cubicBezTo>
                    <a:pt x="7" y="6"/>
                    <a:pt x="8" y="10"/>
                    <a:pt x="11" y="10"/>
                  </a:cubicBezTo>
                  <a:cubicBezTo>
                    <a:pt x="11" y="10"/>
                    <a:pt x="10" y="6"/>
                    <a:pt x="10" y="5"/>
                  </a:cubicBezTo>
                  <a:cubicBezTo>
                    <a:pt x="11" y="2"/>
                    <a:pt x="11" y="2"/>
                    <a:pt x="11" y="1"/>
                  </a:cubicBezTo>
                  <a:cubicBezTo>
                    <a:pt x="12" y="1"/>
                    <a:pt x="12" y="4"/>
                    <a:pt x="16" y="4"/>
                  </a:cubicBezTo>
                  <a:cubicBezTo>
                    <a:pt x="17" y="4"/>
                    <a:pt x="21" y="1"/>
                    <a:pt x="21" y="0"/>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7" name="Freeform 2985"/>
            <p:cNvSpPr>
              <a:spLocks noEditPoints="1"/>
            </p:cNvSpPr>
            <p:nvPr/>
          </p:nvSpPr>
          <p:spPr bwMode="auto">
            <a:xfrm>
              <a:off x="1157288" y="-87313"/>
              <a:ext cx="77788" cy="101600"/>
            </a:xfrm>
            <a:custGeom>
              <a:avLst/>
              <a:gdLst>
                <a:gd name="T0" fmla="*/ 21 w 21"/>
                <a:gd name="T1" fmla="*/ 0 h 27"/>
                <a:gd name="T2" fmla="*/ 21 w 21"/>
                <a:gd name="T3" fmla="*/ 1 h 27"/>
                <a:gd name="T4" fmla="*/ 14 w 21"/>
                <a:gd name="T5" fmla="*/ 18 h 27"/>
                <a:gd name="T6" fmla="*/ 13 w 21"/>
                <a:gd name="T7" fmla="*/ 23 h 27"/>
                <a:gd name="T8" fmla="*/ 14 w 21"/>
                <a:gd name="T9" fmla="*/ 25 h 27"/>
                <a:gd name="T10" fmla="*/ 12 w 21"/>
                <a:gd name="T11" fmla="*/ 27 h 27"/>
                <a:gd name="T12" fmla="*/ 6 w 21"/>
                <a:gd name="T13" fmla="*/ 24 h 27"/>
                <a:gd name="T14" fmla="*/ 3 w 21"/>
                <a:gd name="T15" fmla="*/ 20 h 27"/>
                <a:gd name="T16" fmla="*/ 2 w 21"/>
                <a:gd name="T17" fmla="*/ 13 h 27"/>
                <a:gd name="T18" fmla="*/ 4 w 21"/>
                <a:gd name="T19" fmla="*/ 16 h 27"/>
                <a:gd name="T20" fmla="*/ 5 w 21"/>
                <a:gd name="T21" fmla="*/ 16 h 27"/>
                <a:gd name="T22" fmla="*/ 4 w 21"/>
                <a:gd name="T23" fmla="*/ 11 h 27"/>
                <a:gd name="T24" fmla="*/ 5 w 21"/>
                <a:gd name="T25" fmla="*/ 10 h 27"/>
                <a:gd name="T26" fmla="*/ 8 w 21"/>
                <a:gd name="T27" fmla="*/ 14 h 27"/>
                <a:gd name="T28" fmla="*/ 9 w 21"/>
                <a:gd name="T29" fmla="*/ 14 h 27"/>
                <a:gd name="T30" fmla="*/ 6 w 21"/>
                <a:gd name="T31" fmla="*/ 10 h 27"/>
                <a:gd name="T32" fmla="*/ 6 w 21"/>
                <a:gd name="T33" fmla="*/ 6 h 27"/>
                <a:gd name="T34" fmla="*/ 7 w 21"/>
                <a:gd name="T35" fmla="*/ 7 h 27"/>
                <a:gd name="T36" fmla="*/ 10 w 21"/>
                <a:gd name="T37" fmla="*/ 8 h 27"/>
                <a:gd name="T38" fmla="*/ 11 w 21"/>
                <a:gd name="T39" fmla="*/ 2 h 27"/>
                <a:gd name="T40" fmla="*/ 11 w 21"/>
                <a:gd name="T41" fmla="*/ 1 h 27"/>
                <a:gd name="T42" fmla="*/ 12 w 21"/>
                <a:gd name="T43" fmla="*/ 2 h 27"/>
                <a:gd name="T44" fmla="*/ 18 w 21"/>
                <a:gd name="T45" fmla="*/ 3 h 27"/>
                <a:gd name="T46" fmla="*/ 21 w 21"/>
                <a:gd name="T47" fmla="*/ 0 h 27"/>
                <a:gd name="T48" fmla="*/ 20 w 21"/>
                <a:gd name="T49" fmla="*/ 2 h 27"/>
                <a:gd name="T50" fmla="*/ 16 w 21"/>
                <a:gd name="T51" fmla="*/ 4 h 27"/>
                <a:gd name="T52" fmla="*/ 12 w 21"/>
                <a:gd name="T53" fmla="*/ 1 h 27"/>
                <a:gd name="T54" fmla="*/ 10 w 21"/>
                <a:gd name="T55" fmla="*/ 5 h 27"/>
                <a:gd name="T56" fmla="*/ 11 w 21"/>
                <a:gd name="T57" fmla="*/ 10 h 27"/>
                <a:gd name="T58" fmla="*/ 7 w 21"/>
                <a:gd name="T59" fmla="*/ 7 h 27"/>
                <a:gd name="T60" fmla="*/ 9 w 21"/>
                <a:gd name="T61" fmla="*/ 14 h 27"/>
                <a:gd name="T62" fmla="*/ 9 w 21"/>
                <a:gd name="T63" fmla="*/ 15 h 27"/>
                <a:gd name="T64" fmla="*/ 5 w 21"/>
                <a:gd name="T65" fmla="*/ 11 h 27"/>
                <a:gd name="T66" fmla="*/ 5 w 21"/>
                <a:gd name="T67" fmla="*/ 11 h 27"/>
                <a:gd name="T68" fmla="*/ 5 w 21"/>
                <a:gd name="T69" fmla="*/ 15 h 27"/>
                <a:gd name="T70" fmla="*/ 6 w 21"/>
                <a:gd name="T71" fmla="*/ 17 h 27"/>
                <a:gd name="T72" fmla="*/ 6 w 21"/>
                <a:gd name="T73" fmla="*/ 18 h 27"/>
                <a:gd name="T74" fmla="*/ 4 w 21"/>
                <a:gd name="T75" fmla="*/ 16 h 27"/>
                <a:gd name="T76" fmla="*/ 2 w 21"/>
                <a:gd name="T77" fmla="*/ 14 h 27"/>
                <a:gd name="T78" fmla="*/ 4 w 21"/>
                <a:gd name="T79" fmla="*/ 21 h 27"/>
                <a:gd name="T80" fmla="*/ 9 w 21"/>
                <a:gd name="T81" fmla="*/ 26 h 27"/>
                <a:gd name="T82" fmla="*/ 13 w 21"/>
                <a:gd name="T83" fmla="*/ 25 h 27"/>
                <a:gd name="T84" fmla="*/ 13 w 21"/>
                <a:gd name="T85" fmla="*/ 23 h 27"/>
                <a:gd name="T86" fmla="*/ 14 w 21"/>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27">
                  <a:moveTo>
                    <a:pt x="21" y="0"/>
                  </a:moveTo>
                  <a:cubicBezTo>
                    <a:pt x="21" y="0"/>
                    <a:pt x="21" y="0"/>
                    <a:pt x="21" y="0"/>
                  </a:cubicBezTo>
                  <a:cubicBezTo>
                    <a:pt x="21" y="1"/>
                    <a:pt x="21" y="1"/>
                    <a:pt x="21" y="1"/>
                  </a:cubicBezTo>
                  <a:cubicBezTo>
                    <a:pt x="21" y="1"/>
                    <a:pt x="21" y="1"/>
                    <a:pt x="21" y="1"/>
                  </a:cubicBezTo>
                  <a:cubicBezTo>
                    <a:pt x="20" y="2"/>
                    <a:pt x="16" y="8"/>
                    <a:pt x="15" y="15"/>
                  </a:cubicBezTo>
                  <a:cubicBezTo>
                    <a:pt x="15" y="16"/>
                    <a:pt x="15" y="17"/>
                    <a:pt x="14" y="18"/>
                  </a:cubicBezTo>
                  <a:cubicBezTo>
                    <a:pt x="14" y="19"/>
                    <a:pt x="14" y="21"/>
                    <a:pt x="14" y="22"/>
                  </a:cubicBezTo>
                  <a:cubicBezTo>
                    <a:pt x="13" y="23"/>
                    <a:pt x="13" y="23"/>
                    <a:pt x="13" y="23"/>
                  </a:cubicBezTo>
                  <a:cubicBezTo>
                    <a:pt x="13" y="23"/>
                    <a:pt x="13" y="24"/>
                    <a:pt x="13" y="24"/>
                  </a:cubicBezTo>
                  <a:cubicBezTo>
                    <a:pt x="13" y="25"/>
                    <a:pt x="14" y="25"/>
                    <a:pt x="14" y="25"/>
                  </a:cubicBezTo>
                  <a:cubicBezTo>
                    <a:pt x="14" y="25"/>
                    <a:pt x="14" y="25"/>
                    <a:pt x="14" y="25"/>
                  </a:cubicBezTo>
                  <a:cubicBezTo>
                    <a:pt x="13" y="26"/>
                    <a:pt x="13" y="26"/>
                    <a:pt x="12" y="27"/>
                  </a:cubicBezTo>
                  <a:cubicBezTo>
                    <a:pt x="11" y="27"/>
                    <a:pt x="10" y="27"/>
                    <a:pt x="9" y="26"/>
                  </a:cubicBezTo>
                  <a:cubicBezTo>
                    <a:pt x="8" y="26"/>
                    <a:pt x="7" y="25"/>
                    <a:pt x="6" y="24"/>
                  </a:cubicBezTo>
                  <a:cubicBezTo>
                    <a:pt x="5" y="24"/>
                    <a:pt x="4" y="23"/>
                    <a:pt x="3" y="21"/>
                  </a:cubicBezTo>
                  <a:cubicBezTo>
                    <a:pt x="3" y="21"/>
                    <a:pt x="3" y="21"/>
                    <a:pt x="3" y="20"/>
                  </a:cubicBezTo>
                  <a:cubicBezTo>
                    <a:pt x="2" y="18"/>
                    <a:pt x="0" y="14"/>
                    <a:pt x="2" y="13"/>
                  </a:cubicBezTo>
                  <a:cubicBezTo>
                    <a:pt x="2" y="13"/>
                    <a:pt x="2" y="13"/>
                    <a:pt x="2" y="13"/>
                  </a:cubicBezTo>
                  <a:cubicBezTo>
                    <a:pt x="2" y="13"/>
                    <a:pt x="3" y="15"/>
                    <a:pt x="4" y="16"/>
                  </a:cubicBezTo>
                  <a:cubicBezTo>
                    <a:pt x="4" y="16"/>
                    <a:pt x="4" y="16"/>
                    <a:pt x="4" y="16"/>
                  </a:cubicBezTo>
                  <a:cubicBezTo>
                    <a:pt x="5" y="17"/>
                    <a:pt x="5" y="17"/>
                    <a:pt x="6" y="18"/>
                  </a:cubicBezTo>
                  <a:cubicBezTo>
                    <a:pt x="5" y="17"/>
                    <a:pt x="5" y="16"/>
                    <a:pt x="5" y="16"/>
                  </a:cubicBezTo>
                  <a:cubicBezTo>
                    <a:pt x="5" y="16"/>
                    <a:pt x="5" y="16"/>
                    <a:pt x="5" y="16"/>
                  </a:cubicBezTo>
                  <a:cubicBezTo>
                    <a:pt x="4" y="15"/>
                    <a:pt x="4" y="13"/>
                    <a:pt x="4" y="11"/>
                  </a:cubicBezTo>
                  <a:cubicBezTo>
                    <a:pt x="4" y="10"/>
                    <a:pt x="4" y="10"/>
                    <a:pt x="4" y="10"/>
                  </a:cubicBezTo>
                  <a:cubicBezTo>
                    <a:pt x="5" y="10"/>
                    <a:pt x="5" y="10"/>
                    <a:pt x="5" y="10"/>
                  </a:cubicBezTo>
                  <a:cubicBezTo>
                    <a:pt x="5" y="10"/>
                    <a:pt x="5" y="10"/>
                    <a:pt x="5" y="10"/>
                  </a:cubicBezTo>
                  <a:cubicBezTo>
                    <a:pt x="6" y="13"/>
                    <a:pt x="7" y="14"/>
                    <a:pt x="8" y="14"/>
                  </a:cubicBezTo>
                  <a:cubicBezTo>
                    <a:pt x="9" y="14"/>
                    <a:pt x="9" y="14"/>
                    <a:pt x="9" y="14"/>
                  </a:cubicBezTo>
                  <a:cubicBezTo>
                    <a:pt x="9" y="14"/>
                    <a:pt x="9" y="14"/>
                    <a:pt x="9" y="14"/>
                  </a:cubicBezTo>
                  <a:cubicBezTo>
                    <a:pt x="9" y="14"/>
                    <a:pt x="9" y="14"/>
                    <a:pt x="9" y="14"/>
                  </a:cubicBezTo>
                  <a:cubicBezTo>
                    <a:pt x="7" y="12"/>
                    <a:pt x="7" y="12"/>
                    <a:pt x="6" y="10"/>
                  </a:cubicBezTo>
                  <a:cubicBezTo>
                    <a:pt x="6" y="9"/>
                    <a:pt x="6" y="8"/>
                    <a:pt x="6" y="6"/>
                  </a:cubicBezTo>
                  <a:cubicBezTo>
                    <a:pt x="6" y="6"/>
                    <a:pt x="6" y="6"/>
                    <a:pt x="6" y="6"/>
                  </a:cubicBezTo>
                  <a:cubicBezTo>
                    <a:pt x="7" y="6"/>
                    <a:pt x="7" y="6"/>
                    <a:pt x="7" y="6"/>
                  </a:cubicBezTo>
                  <a:cubicBezTo>
                    <a:pt x="7" y="7"/>
                    <a:pt x="7" y="7"/>
                    <a:pt x="7" y="7"/>
                  </a:cubicBezTo>
                  <a:cubicBezTo>
                    <a:pt x="8" y="8"/>
                    <a:pt x="9" y="10"/>
                    <a:pt x="11" y="10"/>
                  </a:cubicBezTo>
                  <a:cubicBezTo>
                    <a:pt x="11" y="10"/>
                    <a:pt x="11" y="9"/>
                    <a:pt x="10" y="8"/>
                  </a:cubicBezTo>
                  <a:cubicBezTo>
                    <a:pt x="10" y="7"/>
                    <a:pt x="10" y="6"/>
                    <a:pt x="10" y="5"/>
                  </a:cubicBezTo>
                  <a:cubicBezTo>
                    <a:pt x="10" y="3"/>
                    <a:pt x="11" y="2"/>
                    <a:pt x="11" y="2"/>
                  </a:cubicBezTo>
                  <a:cubicBezTo>
                    <a:pt x="11" y="1"/>
                    <a:pt x="11" y="1"/>
                    <a:pt x="11" y="1"/>
                  </a:cubicBezTo>
                  <a:cubicBezTo>
                    <a:pt x="11" y="1"/>
                    <a:pt x="11" y="1"/>
                    <a:pt x="11" y="1"/>
                  </a:cubicBezTo>
                  <a:cubicBezTo>
                    <a:pt x="11" y="1"/>
                    <a:pt x="11" y="1"/>
                    <a:pt x="11" y="1"/>
                  </a:cubicBezTo>
                  <a:cubicBezTo>
                    <a:pt x="12" y="1"/>
                    <a:pt x="12" y="1"/>
                    <a:pt x="12" y="2"/>
                  </a:cubicBezTo>
                  <a:cubicBezTo>
                    <a:pt x="13" y="2"/>
                    <a:pt x="13" y="4"/>
                    <a:pt x="16" y="4"/>
                  </a:cubicBezTo>
                  <a:cubicBezTo>
                    <a:pt x="16" y="4"/>
                    <a:pt x="17" y="3"/>
                    <a:pt x="18" y="3"/>
                  </a:cubicBezTo>
                  <a:cubicBezTo>
                    <a:pt x="19" y="2"/>
                    <a:pt x="20" y="1"/>
                    <a:pt x="21" y="1"/>
                  </a:cubicBezTo>
                  <a:cubicBezTo>
                    <a:pt x="21" y="0"/>
                    <a:pt x="21" y="0"/>
                    <a:pt x="21" y="0"/>
                  </a:cubicBezTo>
                  <a:close/>
                  <a:moveTo>
                    <a:pt x="15" y="15"/>
                  </a:moveTo>
                  <a:cubicBezTo>
                    <a:pt x="16" y="10"/>
                    <a:pt x="18" y="5"/>
                    <a:pt x="20" y="2"/>
                  </a:cubicBezTo>
                  <a:cubicBezTo>
                    <a:pt x="19" y="2"/>
                    <a:pt x="19" y="3"/>
                    <a:pt x="19" y="3"/>
                  </a:cubicBezTo>
                  <a:cubicBezTo>
                    <a:pt x="17" y="4"/>
                    <a:pt x="16" y="4"/>
                    <a:pt x="16" y="4"/>
                  </a:cubicBezTo>
                  <a:cubicBezTo>
                    <a:pt x="13" y="4"/>
                    <a:pt x="12" y="3"/>
                    <a:pt x="12" y="2"/>
                  </a:cubicBezTo>
                  <a:cubicBezTo>
                    <a:pt x="12" y="1"/>
                    <a:pt x="12" y="1"/>
                    <a:pt x="12" y="1"/>
                  </a:cubicBezTo>
                  <a:cubicBezTo>
                    <a:pt x="11" y="2"/>
                    <a:pt x="11" y="2"/>
                    <a:pt x="11" y="2"/>
                  </a:cubicBezTo>
                  <a:cubicBezTo>
                    <a:pt x="11" y="2"/>
                    <a:pt x="11" y="3"/>
                    <a:pt x="10" y="5"/>
                  </a:cubicBezTo>
                  <a:cubicBezTo>
                    <a:pt x="10" y="6"/>
                    <a:pt x="11" y="7"/>
                    <a:pt x="11" y="8"/>
                  </a:cubicBezTo>
                  <a:cubicBezTo>
                    <a:pt x="11" y="9"/>
                    <a:pt x="11" y="10"/>
                    <a:pt x="11" y="10"/>
                  </a:cubicBezTo>
                  <a:cubicBezTo>
                    <a:pt x="11" y="11"/>
                    <a:pt x="11" y="11"/>
                    <a:pt x="11" y="11"/>
                  </a:cubicBezTo>
                  <a:cubicBezTo>
                    <a:pt x="9" y="10"/>
                    <a:pt x="7" y="8"/>
                    <a:pt x="7" y="7"/>
                  </a:cubicBezTo>
                  <a:cubicBezTo>
                    <a:pt x="7" y="8"/>
                    <a:pt x="7" y="9"/>
                    <a:pt x="7" y="10"/>
                  </a:cubicBezTo>
                  <a:cubicBezTo>
                    <a:pt x="7" y="11"/>
                    <a:pt x="8" y="12"/>
                    <a:pt x="9" y="14"/>
                  </a:cubicBezTo>
                  <a:cubicBezTo>
                    <a:pt x="9" y="14"/>
                    <a:pt x="9" y="14"/>
                    <a:pt x="9" y="14"/>
                  </a:cubicBezTo>
                  <a:cubicBezTo>
                    <a:pt x="9" y="15"/>
                    <a:pt x="9" y="15"/>
                    <a:pt x="9" y="15"/>
                  </a:cubicBezTo>
                  <a:cubicBezTo>
                    <a:pt x="8" y="15"/>
                    <a:pt x="8" y="15"/>
                    <a:pt x="8" y="15"/>
                  </a:cubicBezTo>
                  <a:cubicBezTo>
                    <a:pt x="7" y="14"/>
                    <a:pt x="6" y="13"/>
                    <a:pt x="5" y="11"/>
                  </a:cubicBezTo>
                  <a:cubicBezTo>
                    <a:pt x="5" y="11"/>
                    <a:pt x="5" y="11"/>
                    <a:pt x="5" y="11"/>
                  </a:cubicBezTo>
                  <a:cubicBezTo>
                    <a:pt x="5" y="11"/>
                    <a:pt x="5" y="11"/>
                    <a:pt x="5" y="11"/>
                  </a:cubicBezTo>
                  <a:cubicBezTo>
                    <a:pt x="4" y="11"/>
                    <a:pt x="4" y="11"/>
                    <a:pt x="4" y="11"/>
                  </a:cubicBezTo>
                  <a:cubicBezTo>
                    <a:pt x="4" y="13"/>
                    <a:pt x="4" y="15"/>
                    <a:pt x="5" y="15"/>
                  </a:cubicBezTo>
                  <a:cubicBezTo>
                    <a:pt x="5" y="16"/>
                    <a:pt x="5" y="16"/>
                    <a:pt x="5" y="16"/>
                  </a:cubicBezTo>
                  <a:cubicBezTo>
                    <a:pt x="5" y="16"/>
                    <a:pt x="5" y="16"/>
                    <a:pt x="6" y="17"/>
                  </a:cubicBezTo>
                  <a:cubicBezTo>
                    <a:pt x="7" y="18"/>
                    <a:pt x="7" y="18"/>
                    <a:pt x="7" y="18"/>
                  </a:cubicBezTo>
                  <a:cubicBezTo>
                    <a:pt x="6" y="18"/>
                    <a:pt x="6" y="18"/>
                    <a:pt x="6" y="18"/>
                  </a:cubicBezTo>
                  <a:cubicBezTo>
                    <a:pt x="6" y="18"/>
                    <a:pt x="6" y="18"/>
                    <a:pt x="6" y="18"/>
                  </a:cubicBezTo>
                  <a:cubicBezTo>
                    <a:pt x="5" y="18"/>
                    <a:pt x="4" y="17"/>
                    <a:pt x="4" y="16"/>
                  </a:cubicBezTo>
                  <a:cubicBezTo>
                    <a:pt x="3" y="16"/>
                    <a:pt x="3" y="16"/>
                    <a:pt x="3" y="16"/>
                  </a:cubicBezTo>
                  <a:cubicBezTo>
                    <a:pt x="3" y="15"/>
                    <a:pt x="2" y="14"/>
                    <a:pt x="2" y="14"/>
                  </a:cubicBezTo>
                  <a:cubicBezTo>
                    <a:pt x="1" y="15"/>
                    <a:pt x="3" y="18"/>
                    <a:pt x="3" y="20"/>
                  </a:cubicBezTo>
                  <a:cubicBezTo>
                    <a:pt x="4" y="20"/>
                    <a:pt x="4" y="21"/>
                    <a:pt x="4" y="21"/>
                  </a:cubicBezTo>
                  <a:cubicBezTo>
                    <a:pt x="4" y="22"/>
                    <a:pt x="5" y="23"/>
                    <a:pt x="6" y="24"/>
                  </a:cubicBezTo>
                  <a:cubicBezTo>
                    <a:pt x="7" y="25"/>
                    <a:pt x="8" y="26"/>
                    <a:pt x="9" y="26"/>
                  </a:cubicBezTo>
                  <a:cubicBezTo>
                    <a:pt x="10" y="26"/>
                    <a:pt x="11" y="26"/>
                    <a:pt x="12" y="26"/>
                  </a:cubicBezTo>
                  <a:cubicBezTo>
                    <a:pt x="12" y="26"/>
                    <a:pt x="13" y="26"/>
                    <a:pt x="13" y="25"/>
                  </a:cubicBezTo>
                  <a:cubicBezTo>
                    <a:pt x="13" y="25"/>
                    <a:pt x="13" y="25"/>
                    <a:pt x="13" y="24"/>
                  </a:cubicBezTo>
                  <a:cubicBezTo>
                    <a:pt x="13" y="24"/>
                    <a:pt x="13" y="23"/>
                    <a:pt x="13" y="23"/>
                  </a:cubicBezTo>
                  <a:cubicBezTo>
                    <a:pt x="13" y="22"/>
                    <a:pt x="13" y="22"/>
                    <a:pt x="13" y="22"/>
                  </a:cubicBezTo>
                  <a:cubicBezTo>
                    <a:pt x="13" y="21"/>
                    <a:pt x="14" y="19"/>
                    <a:pt x="14" y="18"/>
                  </a:cubicBezTo>
                  <a:cubicBezTo>
                    <a:pt x="14" y="17"/>
                    <a:pt x="14" y="16"/>
                    <a:pt x="15" y="15"/>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8" name="Freeform 2986"/>
            <p:cNvSpPr/>
            <p:nvPr/>
          </p:nvSpPr>
          <p:spPr bwMode="auto">
            <a:xfrm>
              <a:off x="1258888" y="-73025"/>
              <a:ext cx="14288" cy="11113"/>
            </a:xfrm>
            <a:custGeom>
              <a:avLst/>
              <a:gdLst>
                <a:gd name="T0" fmla="*/ 0 w 4"/>
                <a:gd name="T1" fmla="*/ 3 h 3"/>
                <a:gd name="T2" fmla="*/ 3 w 4"/>
                <a:gd name="T3" fmla="*/ 2 h 3"/>
                <a:gd name="T4" fmla="*/ 4 w 4"/>
                <a:gd name="T5" fmla="*/ 2 h 3"/>
                <a:gd name="T6" fmla="*/ 4 w 4"/>
                <a:gd name="T7" fmla="*/ 1 h 3"/>
                <a:gd name="T8" fmla="*/ 3 w 4"/>
                <a:gd name="T9" fmla="*/ 0 h 3"/>
                <a:gd name="T10" fmla="*/ 2 w 4"/>
                <a:gd name="T11" fmla="*/ 0 h 3"/>
                <a:gd name="T12" fmla="*/ 1 w 4"/>
                <a:gd name="T13" fmla="*/ 1 h 3"/>
                <a:gd name="T14" fmla="*/ 1 w 4"/>
                <a:gd name="T15" fmla="*/ 1 h 3"/>
                <a:gd name="T16" fmla="*/ 0 w 4"/>
                <a:gd name="T17" fmla="*/ 1 h 3"/>
                <a:gd name="T18" fmla="*/ 0 w 4"/>
                <a:gd name="T19" fmla="*/ 1 h 3"/>
                <a:gd name="T20" fmla="*/ 0 w 4"/>
                <a:gd name="T21" fmla="*/ 1 h 3"/>
                <a:gd name="T22" fmla="*/ 0 w 4"/>
                <a:gd name="T23" fmla="*/ 0 h 3"/>
                <a:gd name="T24" fmla="*/ 2 w 4"/>
                <a:gd name="T25" fmla="*/ 0 h 3"/>
                <a:gd name="T26" fmla="*/ 3 w 4"/>
                <a:gd name="T27" fmla="*/ 0 h 3"/>
                <a:gd name="T28" fmla="*/ 4 w 4"/>
                <a:gd name="T29" fmla="*/ 1 h 3"/>
                <a:gd name="T30" fmla="*/ 4 w 4"/>
                <a:gd name="T31" fmla="*/ 2 h 3"/>
                <a:gd name="T32" fmla="*/ 3 w 4"/>
                <a:gd name="T33" fmla="*/ 3 h 3"/>
                <a:gd name="T34" fmla="*/ 0 w 4"/>
                <a:gd name="T35"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 h="3">
                  <a:moveTo>
                    <a:pt x="0" y="3"/>
                  </a:moveTo>
                  <a:cubicBezTo>
                    <a:pt x="1" y="3"/>
                    <a:pt x="3" y="3"/>
                    <a:pt x="3" y="2"/>
                  </a:cubicBezTo>
                  <a:cubicBezTo>
                    <a:pt x="4" y="2"/>
                    <a:pt x="4" y="2"/>
                    <a:pt x="4" y="2"/>
                  </a:cubicBezTo>
                  <a:cubicBezTo>
                    <a:pt x="4" y="1"/>
                    <a:pt x="4" y="1"/>
                    <a:pt x="4" y="1"/>
                  </a:cubicBezTo>
                  <a:cubicBezTo>
                    <a:pt x="4" y="1"/>
                    <a:pt x="4" y="1"/>
                    <a:pt x="3" y="0"/>
                  </a:cubicBezTo>
                  <a:cubicBezTo>
                    <a:pt x="3" y="0"/>
                    <a:pt x="2" y="0"/>
                    <a:pt x="2" y="0"/>
                  </a:cubicBezTo>
                  <a:cubicBezTo>
                    <a:pt x="1" y="0"/>
                    <a:pt x="1" y="0"/>
                    <a:pt x="1" y="1"/>
                  </a:cubicBezTo>
                  <a:cubicBezTo>
                    <a:pt x="1" y="1"/>
                    <a:pt x="1" y="1"/>
                    <a:pt x="1" y="1"/>
                  </a:cubicBezTo>
                  <a:cubicBezTo>
                    <a:pt x="0" y="1"/>
                    <a:pt x="0" y="1"/>
                    <a:pt x="0" y="1"/>
                  </a:cubicBezTo>
                  <a:cubicBezTo>
                    <a:pt x="0" y="1"/>
                    <a:pt x="0" y="1"/>
                    <a:pt x="0" y="1"/>
                  </a:cubicBezTo>
                  <a:cubicBezTo>
                    <a:pt x="0" y="1"/>
                    <a:pt x="0" y="1"/>
                    <a:pt x="0" y="1"/>
                  </a:cubicBezTo>
                  <a:cubicBezTo>
                    <a:pt x="0" y="0"/>
                    <a:pt x="0" y="0"/>
                    <a:pt x="0" y="0"/>
                  </a:cubicBezTo>
                  <a:cubicBezTo>
                    <a:pt x="1" y="0"/>
                    <a:pt x="1" y="0"/>
                    <a:pt x="2" y="0"/>
                  </a:cubicBezTo>
                  <a:cubicBezTo>
                    <a:pt x="2" y="0"/>
                    <a:pt x="3" y="0"/>
                    <a:pt x="3" y="0"/>
                  </a:cubicBezTo>
                  <a:cubicBezTo>
                    <a:pt x="4" y="1"/>
                    <a:pt x="4" y="1"/>
                    <a:pt x="4" y="1"/>
                  </a:cubicBezTo>
                  <a:cubicBezTo>
                    <a:pt x="4" y="2"/>
                    <a:pt x="4" y="2"/>
                    <a:pt x="4" y="2"/>
                  </a:cubicBezTo>
                  <a:cubicBezTo>
                    <a:pt x="3" y="3"/>
                    <a:pt x="3" y="3"/>
                    <a:pt x="3" y="3"/>
                  </a:cubicBezTo>
                  <a:cubicBezTo>
                    <a:pt x="3" y="3"/>
                    <a:pt x="1" y="3"/>
                    <a:pt x="0" y="3"/>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9" name="Freeform 2987"/>
            <p:cNvSpPr>
              <a:spLocks noEditPoints="1"/>
            </p:cNvSpPr>
            <p:nvPr/>
          </p:nvSpPr>
          <p:spPr bwMode="auto">
            <a:xfrm>
              <a:off x="1262063" y="-57150"/>
              <a:ext cx="19050" cy="19050"/>
            </a:xfrm>
            <a:custGeom>
              <a:avLst/>
              <a:gdLst>
                <a:gd name="T0" fmla="*/ 0 w 5"/>
                <a:gd name="T1" fmla="*/ 4 h 5"/>
                <a:gd name="T2" fmla="*/ 4 w 5"/>
                <a:gd name="T3" fmla="*/ 3 h 5"/>
                <a:gd name="T4" fmla="*/ 4 w 5"/>
                <a:gd name="T5" fmla="*/ 2 h 5"/>
                <a:gd name="T6" fmla="*/ 3 w 5"/>
                <a:gd name="T7" fmla="*/ 1 h 5"/>
                <a:gd name="T8" fmla="*/ 1 w 5"/>
                <a:gd name="T9" fmla="*/ 1 h 5"/>
                <a:gd name="T10" fmla="*/ 1 w 5"/>
                <a:gd name="T11" fmla="*/ 1 h 5"/>
                <a:gd name="T12" fmla="*/ 1 w 5"/>
                <a:gd name="T13" fmla="*/ 1 h 5"/>
                <a:gd name="T14" fmla="*/ 1 w 5"/>
                <a:gd name="T15" fmla="*/ 1 h 5"/>
                <a:gd name="T16" fmla="*/ 1 w 5"/>
                <a:gd name="T17" fmla="*/ 1 h 5"/>
                <a:gd name="T18" fmla="*/ 1 w 5"/>
                <a:gd name="T19" fmla="*/ 1 h 5"/>
                <a:gd name="T20" fmla="*/ 1 w 5"/>
                <a:gd name="T21" fmla="*/ 1 h 5"/>
                <a:gd name="T22" fmla="*/ 4 w 5"/>
                <a:gd name="T23" fmla="*/ 0 h 5"/>
                <a:gd name="T24" fmla="*/ 5 w 5"/>
                <a:gd name="T25" fmla="*/ 2 h 5"/>
                <a:gd name="T26" fmla="*/ 4 w 5"/>
                <a:gd name="T27" fmla="*/ 4 h 5"/>
                <a:gd name="T28" fmla="*/ 0 w 5"/>
                <a:gd name="T29" fmla="*/ 5 h 5"/>
                <a:gd name="T30" fmla="*/ 0 w 5"/>
                <a:gd name="T31" fmla="*/ 4 h 5"/>
                <a:gd name="T32" fmla="*/ 1 w 5"/>
                <a:gd name="T33" fmla="*/ 1 h 5"/>
                <a:gd name="T34" fmla="*/ 1 w 5"/>
                <a:gd name="T35" fmla="*/ 1 h 5"/>
                <a:gd name="T36" fmla="*/ 1 w 5"/>
                <a:gd name="T37" fmla="*/ 1 h 5"/>
                <a:gd name="T38" fmla="*/ 1 w 5"/>
                <a:gd name="T39" fmla="*/ 1 h 5"/>
                <a:gd name="T40" fmla="*/ 1 w 5"/>
                <a:gd name="T41" fmla="*/ 1 h 5"/>
                <a:gd name="T42" fmla="*/ 1 w 5"/>
                <a:gd name="T43" fmla="*/ 1 h 5"/>
                <a:gd name="T44" fmla="*/ 1 w 5"/>
                <a:gd name="T45" fmla="*/ 1 h 5"/>
                <a:gd name="T46" fmla="*/ 1 w 5"/>
                <a:gd name="T47" fmla="*/ 1 h 5"/>
                <a:gd name="T48" fmla="*/ 1 w 5"/>
                <a:gd name="T49" fmla="*/ 1 h 5"/>
                <a:gd name="T50" fmla="*/ 1 w 5"/>
                <a:gd name="T51" fmla="*/ 1 h 5"/>
                <a:gd name="T52" fmla="*/ 1 w 5"/>
                <a:gd name="T53" fmla="*/ 1 h 5"/>
                <a:gd name="T54" fmla="*/ 1 w 5"/>
                <a:gd name="T55" fmla="*/ 1 h 5"/>
                <a:gd name="T56" fmla="*/ 1 w 5"/>
                <a:gd name="T5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 h="5">
                  <a:moveTo>
                    <a:pt x="0" y="4"/>
                  </a:moveTo>
                  <a:cubicBezTo>
                    <a:pt x="2" y="4"/>
                    <a:pt x="3" y="4"/>
                    <a:pt x="4" y="3"/>
                  </a:cubicBezTo>
                  <a:cubicBezTo>
                    <a:pt x="4" y="3"/>
                    <a:pt x="4" y="3"/>
                    <a:pt x="4" y="2"/>
                  </a:cubicBezTo>
                  <a:cubicBezTo>
                    <a:pt x="4" y="2"/>
                    <a:pt x="4" y="1"/>
                    <a:pt x="3" y="1"/>
                  </a:cubicBezTo>
                  <a:cubicBezTo>
                    <a:pt x="3" y="0"/>
                    <a:pt x="2" y="0"/>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0"/>
                    <a:pt x="3" y="0"/>
                    <a:pt x="4" y="0"/>
                  </a:cubicBezTo>
                  <a:cubicBezTo>
                    <a:pt x="4" y="1"/>
                    <a:pt x="5" y="1"/>
                    <a:pt x="5" y="2"/>
                  </a:cubicBezTo>
                  <a:cubicBezTo>
                    <a:pt x="5" y="3"/>
                    <a:pt x="5" y="3"/>
                    <a:pt x="4" y="4"/>
                  </a:cubicBezTo>
                  <a:cubicBezTo>
                    <a:pt x="4" y="4"/>
                    <a:pt x="2" y="5"/>
                    <a:pt x="0" y="5"/>
                  </a:cubicBezTo>
                  <a:lnTo>
                    <a:pt x="0" y="4"/>
                  </a:lnTo>
                  <a:close/>
                  <a:moveTo>
                    <a:pt x="1" y="1"/>
                  </a:moveTo>
                  <a:cubicBezTo>
                    <a:pt x="1" y="1"/>
                    <a:pt x="1" y="1"/>
                    <a:pt x="1" y="1"/>
                  </a:cubicBezTo>
                  <a:cubicBezTo>
                    <a:pt x="1" y="1"/>
                    <a:pt x="1" y="1"/>
                    <a:pt x="1" y="1"/>
                  </a:cubicBezTo>
                  <a:close/>
                  <a:moveTo>
                    <a:pt x="1" y="1"/>
                  </a:moveTo>
                  <a:cubicBezTo>
                    <a:pt x="1" y="1"/>
                    <a:pt x="1" y="1"/>
                    <a:pt x="1" y="1"/>
                  </a:cubicBezTo>
                  <a:cubicBezTo>
                    <a:pt x="1" y="1"/>
                    <a:pt x="1" y="1"/>
                    <a:pt x="1" y="1"/>
                  </a:cubicBezTo>
                  <a:close/>
                  <a:moveTo>
                    <a:pt x="1" y="1"/>
                  </a:moveTo>
                  <a:cubicBezTo>
                    <a:pt x="1" y="1"/>
                    <a:pt x="1" y="1"/>
                    <a:pt x="1" y="1"/>
                  </a:cubicBezTo>
                  <a:cubicBezTo>
                    <a:pt x="1" y="1"/>
                    <a:pt x="1" y="1"/>
                    <a:pt x="1" y="1"/>
                  </a:cubicBezTo>
                  <a:close/>
                  <a:moveTo>
                    <a:pt x="1" y="1"/>
                  </a:moveTo>
                  <a:cubicBezTo>
                    <a:pt x="1" y="1"/>
                    <a:pt x="1" y="1"/>
                    <a:pt x="1" y="1"/>
                  </a:cubicBezTo>
                  <a:cubicBezTo>
                    <a:pt x="1" y="1"/>
                    <a:pt x="1" y="1"/>
                    <a:pt x="1" y="1"/>
                  </a:cubicBezTo>
                  <a:cubicBezTo>
                    <a:pt x="1" y="1"/>
                    <a:pt x="1" y="1"/>
                    <a:pt x="1" y="1"/>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0" name="Freeform 2988"/>
            <p:cNvSpPr>
              <a:spLocks noEditPoints="1"/>
            </p:cNvSpPr>
            <p:nvPr/>
          </p:nvSpPr>
          <p:spPr bwMode="auto">
            <a:xfrm>
              <a:off x="1270000" y="-31750"/>
              <a:ext cx="19050" cy="11113"/>
            </a:xfrm>
            <a:custGeom>
              <a:avLst/>
              <a:gdLst>
                <a:gd name="T0" fmla="*/ 0 w 5"/>
                <a:gd name="T1" fmla="*/ 2 h 3"/>
                <a:gd name="T2" fmla="*/ 0 w 5"/>
                <a:gd name="T3" fmla="*/ 2 h 3"/>
                <a:gd name="T4" fmla="*/ 2 w 5"/>
                <a:gd name="T5" fmla="*/ 3 h 3"/>
                <a:gd name="T6" fmla="*/ 4 w 5"/>
                <a:gd name="T7" fmla="*/ 2 h 3"/>
                <a:gd name="T8" fmla="*/ 4 w 5"/>
                <a:gd name="T9" fmla="*/ 1 h 3"/>
                <a:gd name="T10" fmla="*/ 3 w 5"/>
                <a:gd name="T11" fmla="*/ 0 h 3"/>
                <a:gd name="T12" fmla="*/ 2 w 5"/>
                <a:gd name="T13" fmla="*/ 0 h 3"/>
                <a:gd name="T14" fmla="*/ 1 w 5"/>
                <a:gd name="T15" fmla="*/ 1 h 3"/>
                <a:gd name="T16" fmla="*/ 2 w 5"/>
                <a:gd name="T17" fmla="*/ 1 h 3"/>
                <a:gd name="T18" fmla="*/ 1 w 5"/>
                <a:gd name="T19" fmla="*/ 1 h 3"/>
                <a:gd name="T20" fmla="*/ 1 w 5"/>
                <a:gd name="T21" fmla="*/ 1 h 3"/>
                <a:gd name="T22" fmla="*/ 1 w 5"/>
                <a:gd name="T23" fmla="*/ 1 h 3"/>
                <a:gd name="T24" fmla="*/ 1 w 5"/>
                <a:gd name="T25" fmla="*/ 1 h 3"/>
                <a:gd name="T26" fmla="*/ 2 w 5"/>
                <a:gd name="T27" fmla="*/ 0 h 3"/>
                <a:gd name="T28" fmla="*/ 3 w 5"/>
                <a:gd name="T29" fmla="*/ 0 h 3"/>
                <a:gd name="T30" fmla="*/ 4 w 5"/>
                <a:gd name="T31" fmla="*/ 0 h 3"/>
                <a:gd name="T32" fmla="*/ 5 w 5"/>
                <a:gd name="T33" fmla="*/ 2 h 3"/>
                <a:gd name="T34" fmla="*/ 2 w 5"/>
                <a:gd name="T35" fmla="*/ 3 h 3"/>
                <a:gd name="T36" fmla="*/ 0 w 5"/>
                <a:gd name="T37" fmla="*/ 3 h 3"/>
                <a:gd name="T38" fmla="*/ 0 w 5"/>
                <a:gd name="T39" fmla="*/ 3 h 3"/>
                <a:gd name="T40" fmla="*/ 0 w 5"/>
                <a:gd name="T41" fmla="*/ 2 h 3"/>
                <a:gd name="T42" fmla="*/ 1 w 5"/>
                <a:gd name="T43" fmla="*/ 1 h 3"/>
                <a:gd name="T44" fmla="*/ 1 w 5"/>
                <a:gd name="T4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 h="3">
                  <a:moveTo>
                    <a:pt x="0" y="2"/>
                  </a:moveTo>
                  <a:cubicBezTo>
                    <a:pt x="0" y="2"/>
                    <a:pt x="0" y="2"/>
                    <a:pt x="0" y="2"/>
                  </a:cubicBezTo>
                  <a:cubicBezTo>
                    <a:pt x="1" y="2"/>
                    <a:pt x="1" y="3"/>
                    <a:pt x="2" y="3"/>
                  </a:cubicBezTo>
                  <a:cubicBezTo>
                    <a:pt x="3" y="3"/>
                    <a:pt x="4" y="3"/>
                    <a:pt x="4" y="2"/>
                  </a:cubicBezTo>
                  <a:cubicBezTo>
                    <a:pt x="4" y="1"/>
                    <a:pt x="4" y="1"/>
                    <a:pt x="4" y="1"/>
                  </a:cubicBezTo>
                  <a:cubicBezTo>
                    <a:pt x="3" y="0"/>
                    <a:pt x="3" y="0"/>
                    <a:pt x="3" y="0"/>
                  </a:cubicBezTo>
                  <a:cubicBezTo>
                    <a:pt x="3" y="0"/>
                    <a:pt x="2" y="0"/>
                    <a:pt x="2" y="0"/>
                  </a:cubicBezTo>
                  <a:cubicBezTo>
                    <a:pt x="2" y="0"/>
                    <a:pt x="2" y="1"/>
                    <a:pt x="1" y="1"/>
                  </a:cubicBezTo>
                  <a:cubicBezTo>
                    <a:pt x="2" y="1"/>
                    <a:pt x="2" y="1"/>
                    <a:pt x="2" y="1"/>
                  </a:cubicBezTo>
                  <a:cubicBezTo>
                    <a:pt x="1" y="1"/>
                    <a:pt x="1" y="1"/>
                    <a:pt x="1" y="1"/>
                  </a:cubicBezTo>
                  <a:cubicBezTo>
                    <a:pt x="1" y="1"/>
                    <a:pt x="1" y="1"/>
                    <a:pt x="1" y="1"/>
                  </a:cubicBezTo>
                  <a:cubicBezTo>
                    <a:pt x="1" y="1"/>
                    <a:pt x="1" y="1"/>
                    <a:pt x="1" y="1"/>
                  </a:cubicBezTo>
                  <a:cubicBezTo>
                    <a:pt x="1" y="1"/>
                    <a:pt x="1" y="1"/>
                    <a:pt x="1" y="1"/>
                  </a:cubicBezTo>
                  <a:cubicBezTo>
                    <a:pt x="1" y="0"/>
                    <a:pt x="1" y="0"/>
                    <a:pt x="2" y="0"/>
                  </a:cubicBezTo>
                  <a:cubicBezTo>
                    <a:pt x="2" y="0"/>
                    <a:pt x="2" y="0"/>
                    <a:pt x="3" y="0"/>
                  </a:cubicBezTo>
                  <a:cubicBezTo>
                    <a:pt x="4" y="0"/>
                    <a:pt x="4" y="0"/>
                    <a:pt x="4" y="0"/>
                  </a:cubicBezTo>
                  <a:cubicBezTo>
                    <a:pt x="5" y="1"/>
                    <a:pt x="5" y="1"/>
                    <a:pt x="5" y="2"/>
                  </a:cubicBezTo>
                  <a:cubicBezTo>
                    <a:pt x="4" y="3"/>
                    <a:pt x="3" y="3"/>
                    <a:pt x="2" y="3"/>
                  </a:cubicBezTo>
                  <a:cubicBezTo>
                    <a:pt x="1" y="3"/>
                    <a:pt x="1" y="3"/>
                    <a:pt x="0" y="3"/>
                  </a:cubicBezTo>
                  <a:cubicBezTo>
                    <a:pt x="0" y="3"/>
                    <a:pt x="0" y="3"/>
                    <a:pt x="0" y="3"/>
                  </a:cubicBezTo>
                  <a:lnTo>
                    <a:pt x="0" y="2"/>
                  </a:lnTo>
                  <a:close/>
                  <a:moveTo>
                    <a:pt x="1" y="1"/>
                  </a:moveTo>
                  <a:cubicBezTo>
                    <a:pt x="1" y="1"/>
                    <a:pt x="1" y="1"/>
                    <a:pt x="1" y="1"/>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1" name="Freeform 2989"/>
            <p:cNvSpPr/>
            <p:nvPr/>
          </p:nvSpPr>
          <p:spPr bwMode="auto">
            <a:xfrm>
              <a:off x="1270000" y="-9525"/>
              <a:ext cx="19050" cy="15875"/>
            </a:xfrm>
            <a:custGeom>
              <a:avLst/>
              <a:gdLst>
                <a:gd name="T0" fmla="*/ 0 w 5"/>
                <a:gd name="T1" fmla="*/ 3 h 4"/>
                <a:gd name="T2" fmla="*/ 1 w 5"/>
                <a:gd name="T3" fmla="*/ 3 h 4"/>
                <a:gd name="T4" fmla="*/ 1 w 5"/>
                <a:gd name="T5" fmla="*/ 3 h 4"/>
                <a:gd name="T6" fmla="*/ 3 w 5"/>
                <a:gd name="T7" fmla="*/ 3 h 4"/>
                <a:gd name="T8" fmla="*/ 4 w 5"/>
                <a:gd name="T9" fmla="*/ 1 h 4"/>
                <a:gd name="T10" fmla="*/ 4 w 5"/>
                <a:gd name="T11" fmla="*/ 1 h 4"/>
                <a:gd name="T12" fmla="*/ 3 w 5"/>
                <a:gd name="T13" fmla="*/ 1 h 4"/>
                <a:gd name="T14" fmla="*/ 2 w 5"/>
                <a:gd name="T15" fmla="*/ 1 h 4"/>
                <a:gd name="T16" fmla="*/ 1 w 5"/>
                <a:gd name="T17" fmla="*/ 1 h 4"/>
                <a:gd name="T18" fmla="*/ 1 w 5"/>
                <a:gd name="T19" fmla="*/ 1 h 4"/>
                <a:gd name="T20" fmla="*/ 2 w 5"/>
                <a:gd name="T21" fmla="*/ 0 h 4"/>
                <a:gd name="T22" fmla="*/ 3 w 5"/>
                <a:gd name="T23" fmla="*/ 0 h 4"/>
                <a:gd name="T24" fmla="*/ 4 w 5"/>
                <a:gd name="T25" fmla="*/ 0 h 4"/>
                <a:gd name="T26" fmla="*/ 5 w 5"/>
                <a:gd name="T27" fmla="*/ 1 h 4"/>
                <a:gd name="T28" fmla="*/ 3 w 5"/>
                <a:gd name="T29" fmla="*/ 4 h 4"/>
                <a:gd name="T30" fmla="*/ 1 w 5"/>
                <a:gd name="T31" fmla="*/ 4 h 4"/>
                <a:gd name="T32" fmla="*/ 0 w 5"/>
                <a:gd name="T33" fmla="*/ 4 h 4"/>
                <a:gd name="T34" fmla="*/ 0 w 5"/>
                <a:gd name="T35"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4">
                  <a:moveTo>
                    <a:pt x="0" y="3"/>
                  </a:moveTo>
                  <a:cubicBezTo>
                    <a:pt x="1" y="3"/>
                    <a:pt x="1" y="3"/>
                    <a:pt x="1" y="3"/>
                  </a:cubicBezTo>
                  <a:cubicBezTo>
                    <a:pt x="1" y="3"/>
                    <a:pt x="1" y="3"/>
                    <a:pt x="1" y="3"/>
                  </a:cubicBezTo>
                  <a:cubicBezTo>
                    <a:pt x="2" y="3"/>
                    <a:pt x="2" y="3"/>
                    <a:pt x="3" y="3"/>
                  </a:cubicBezTo>
                  <a:cubicBezTo>
                    <a:pt x="3" y="3"/>
                    <a:pt x="4" y="3"/>
                    <a:pt x="4" y="1"/>
                  </a:cubicBezTo>
                  <a:cubicBezTo>
                    <a:pt x="4" y="1"/>
                    <a:pt x="4" y="1"/>
                    <a:pt x="4" y="1"/>
                  </a:cubicBezTo>
                  <a:cubicBezTo>
                    <a:pt x="3" y="1"/>
                    <a:pt x="3" y="1"/>
                    <a:pt x="3" y="1"/>
                  </a:cubicBezTo>
                  <a:cubicBezTo>
                    <a:pt x="2" y="1"/>
                    <a:pt x="2" y="1"/>
                    <a:pt x="2" y="1"/>
                  </a:cubicBezTo>
                  <a:cubicBezTo>
                    <a:pt x="2" y="1"/>
                    <a:pt x="2" y="1"/>
                    <a:pt x="1" y="1"/>
                  </a:cubicBezTo>
                  <a:cubicBezTo>
                    <a:pt x="1" y="1"/>
                    <a:pt x="1" y="1"/>
                    <a:pt x="1" y="1"/>
                  </a:cubicBezTo>
                  <a:cubicBezTo>
                    <a:pt x="1" y="1"/>
                    <a:pt x="2" y="0"/>
                    <a:pt x="2" y="0"/>
                  </a:cubicBezTo>
                  <a:cubicBezTo>
                    <a:pt x="3" y="0"/>
                    <a:pt x="3" y="0"/>
                    <a:pt x="3" y="0"/>
                  </a:cubicBezTo>
                  <a:cubicBezTo>
                    <a:pt x="4" y="0"/>
                    <a:pt x="4" y="0"/>
                    <a:pt x="4" y="0"/>
                  </a:cubicBezTo>
                  <a:cubicBezTo>
                    <a:pt x="5" y="1"/>
                    <a:pt x="5" y="1"/>
                    <a:pt x="5" y="1"/>
                  </a:cubicBezTo>
                  <a:cubicBezTo>
                    <a:pt x="5" y="3"/>
                    <a:pt x="4" y="4"/>
                    <a:pt x="3" y="4"/>
                  </a:cubicBezTo>
                  <a:cubicBezTo>
                    <a:pt x="2" y="4"/>
                    <a:pt x="2" y="4"/>
                    <a:pt x="1" y="4"/>
                  </a:cubicBezTo>
                  <a:cubicBezTo>
                    <a:pt x="0" y="4"/>
                    <a:pt x="0" y="4"/>
                    <a:pt x="0" y="4"/>
                  </a:cubicBezTo>
                  <a:lnTo>
                    <a:pt x="0" y="3"/>
                  </a:ln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2" name="Freeform 2990"/>
            <p:cNvSpPr/>
            <p:nvPr/>
          </p:nvSpPr>
          <p:spPr bwMode="auto">
            <a:xfrm>
              <a:off x="1206500" y="-95250"/>
              <a:ext cx="28575" cy="15875"/>
            </a:xfrm>
            <a:custGeom>
              <a:avLst/>
              <a:gdLst>
                <a:gd name="T0" fmla="*/ 8 w 8"/>
                <a:gd name="T1" fmla="*/ 3 h 4"/>
                <a:gd name="T2" fmla="*/ 6 w 8"/>
                <a:gd name="T3" fmla="*/ 4 h 4"/>
                <a:gd name="T4" fmla="*/ 3 w 8"/>
                <a:gd name="T5" fmla="*/ 4 h 4"/>
                <a:gd name="T6" fmla="*/ 0 w 8"/>
                <a:gd name="T7" fmla="*/ 2 h 4"/>
                <a:gd name="T8" fmla="*/ 1 w 8"/>
                <a:gd name="T9" fmla="*/ 1 h 4"/>
                <a:gd name="T10" fmla="*/ 3 w 8"/>
                <a:gd name="T11" fmla="*/ 1 h 4"/>
                <a:gd name="T12" fmla="*/ 4 w 8"/>
                <a:gd name="T13" fmla="*/ 2 h 4"/>
                <a:gd name="T14" fmla="*/ 3 w 8"/>
                <a:gd name="T15" fmla="*/ 2 h 4"/>
                <a:gd name="T16" fmla="*/ 3 w 8"/>
                <a:gd name="T17" fmla="*/ 1 h 4"/>
                <a:gd name="T18" fmla="*/ 1 w 8"/>
                <a:gd name="T19" fmla="*/ 1 h 4"/>
                <a:gd name="T20" fmla="*/ 1 w 8"/>
                <a:gd name="T21" fmla="*/ 1 h 4"/>
                <a:gd name="T22" fmla="*/ 0 w 8"/>
                <a:gd name="T23" fmla="*/ 2 h 4"/>
                <a:gd name="T24" fmla="*/ 3 w 8"/>
                <a:gd name="T25" fmla="*/ 3 h 4"/>
                <a:gd name="T26" fmla="*/ 6 w 8"/>
                <a:gd name="T27" fmla="*/ 3 h 4"/>
                <a:gd name="T28" fmla="*/ 8 w 8"/>
                <a:gd name="T29" fmla="*/ 2 h 4"/>
                <a:gd name="T30" fmla="*/ 8 w 8"/>
                <a:gd name="T31"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4">
                  <a:moveTo>
                    <a:pt x="8" y="3"/>
                  </a:moveTo>
                  <a:cubicBezTo>
                    <a:pt x="8" y="3"/>
                    <a:pt x="7" y="4"/>
                    <a:pt x="6" y="4"/>
                  </a:cubicBezTo>
                  <a:cubicBezTo>
                    <a:pt x="5" y="4"/>
                    <a:pt x="3" y="4"/>
                    <a:pt x="3" y="4"/>
                  </a:cubicBezTo>
                  <a:cubicBezTo>
                    <a:pt x="1" y="4"/>
                    <a:pt x="0" y="3"/>
                    <a:pt x="0" y="2"/>
                  </a:cubicBezTo>
                  <a:cubicBezTo>
                    <a:pt x="0" y="2"/>
                    <a:pt x="0" y="1"/>
                    <a:pt x="1" y="1"/>
                  </a:cubicBezTo>
                  <a:cubicBezTo>
                    <a:pt x="2" y="1"/>
                    <a:pt x="2" y="0"/>
                    <a:pt x="3" y="1"/>
                  </a:cubicBezTo>
                  <a:cubicBezTo>
                    <a:pt x="3" y="1"/>
                    <a:pt x="4" y="1"/>
                    <a:pt x="4" y="2"/>
                  </a:cubicBezTo>
                  <a:cubicBezTo>
                    <a:pt x="3" y="2"/>
                    <a:pt x="3" y="2"/>
                    <a:pt x="3" y="2"/>
                  </a:cubicBezTo>
                  <a:cubicBezTo>
                    <a:pt x="3" y="1"/>
                    <a:pt x="3" y="1"/>
                    <a:pt x="3" y="1"/>
                  </a:cubicBezTo>
                  <a:cubicBezTo>
                    <a:pt x="2" y="1"/>
                    <a:pt x="2" y="1"/>
                    <a:pt x="1" y="1"/>
                  </a:cubicBezTo>
                  <a:cubicBezTo>
                    <a:pt x="1" y="1"/>
                    <a:pt x="1" y="1"/>
                    <a:pt x="1" y="1"/>
                  </a:cubicBezTo>
                  <a:cubicBezTo>
                    <a:pt x="1" y="2"/>
                    <a:pt x="0" y="2"/>
                    <a:pt x="0" y="2"/>
                  </a:cubicBezTo>
                  <a:cubicBezTo>
                    <a:pt x="0" y="3"/>
                    <a:pt x="1" y="3"/>
                    <a:pt x="3" y="3"/>
                  </a:cubicBezTo>
                  <a:cubicBezTo>
                    <a:pt x="3" y="3"/>
                    <a:pt x="5" y="3"/>
                    <a:pt x="6" y="3"/>
                  </a:cubicBezTo>
                  <a:cubicBezTo>
                    <a:pt x="7" y="3"/>
                    <a:pt x="8" y="3"/>
                    <a:pt x="8" y="2"/>
                  </a:cubicBezTo>
                  <a:lnTo>
                    <a:pt x="8" y="3"/>
                  </a:ln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3" name="Freeform 2991"/>
            <p:cNvSpPr/>
            <p:nvPr/>
          </p:nvSpPr>
          <p:spPr bwMode="auto">
            <a:xfrm>
              <a:off x="1182688" y="36512"/>
              <a:ext cx="87313" cy="11113"/>
            </a:xfrm>
            <a:custGeom>
              <a:avLst/>
              <a:gdLst>
                <a:gd name="T0" fmla="*/ 0 w 23"/>
                <a:gd name="T1" fmla="*/ 1 h 3"/>
                <a:gd name="T2" fmla="*/ 4 w 23"/>
                <a:gd name="T3" fmla="*/ 1 h 3"/>
                <a:gd name="T4" fmla="*/ 10 w 23"/>
                <a:gd name="T5" fmla="*/ 1 h 3"/>
                <a:gd name="T6" fmla="*/ 23 w 23"/>
                <a:gd name="T7" fmla="*/ 3 h 3"/>
                <a:gd name="T8" fmla="*/ 23 w 23"/>
                <a:gd name="T9" fmla="*/ 3 h 3"/>
                <a:gd name="T10" fmla="*/ 10 w 23"/>
                <a:gd name="T11" fmla="*/ 2 h 3"/>
                <a:gd name="T12" fmla="*/ 4 w 23"/>
                <a:gd name="T13" fmla="*/ 1 h 3"/>
                <a:gd name="T14" fmla="*/ 0 w 23"/>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3">
                  <a:moveTo>
                    <a:pt x="0" y="1"/>
                  </a:moveTo>
                  <a:cubicBezTo>
                    <a:pt x="1" y="0"/>
                    <a:pt x="2" y="0"/>
                    <a:pt x="4" y="1"/>
                  </a:cubicBezTo>
                  <a:cubicBezTo>
                    <a:pt x="6" y="1"/>
                    <a:pt x="9" y="1"/>
                    <a:pt x="10" y="1"/>
                  </a:cubicBezTo>
                  <a:cubicBezTo>
                    <a:pt x="23" y="3"/>
                    <a:pt x="23" y="3"/>
                    <a:pt x="23" y="3"/>
                  </a:cubicBezTo>
                  <a:cubicBezTo>
                    <a:pt x="23" y="3"/>
                    <a:pt x="23" y="3"/>
                    <a:pt x="23" y="3"/>
                  </a:cubicBezTo>
                  <a:cubicBezTo>
                    <a:pt x="10" y="2"/>
                    <a:pt x="10" y="2"/>
                    <a:pt x="10" y="2"/>
                  </a:cubicBezTo>
                  <a:cubicBezTo>
                    <a:pt x="8" y="1"/>
                    <a:pt x="6" y="1"/>
                    <a:pt x="4" y="1"/>
                  </a:cubicBezTo>
                  <a:cubicBezTo>
                    <a:pt x="2" y="1"/>
                    <a:pt x="1" y="1"/>
                    <a:pt x="0" y="1"/>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4" name="Freeform 2992"/>
            <p:cNvSpPr/>
            <p:nvPr/>
          </p:nvSpPr>
          <p:spPr bwMode="auto">
            <a:xfrm>
              <a:off x="1206500" y="6350"/>
              <a:ext cx="11113" cy="33338"/>
            </a:xfrm>
            <a:custGeom>
              <a:avLst/>
              <a:gdLst>
                <a:gd name="T0" fmla="*/ 1 w 3"/>
                <a:gd name="T1" fmla="*/ 0 h 9"/>
                <a:gd name="T2" fmla="*/ 2 w 3"/>
                <a:gd name="T3" fmla="*/ 6 h 9"/>
                <a:gd name="T4" fmla="*/ 3 w 3"/>
                <a:gd name="T5" fmla="*/ 9 h 9"/>
                <a:gd name="T6" fmla="*/ 2 w 3"/>
                <a:gd name="T7" fmla="*/ 9 h 9"/>
                <a:gd name="T8" fmla="*/ 2 w 3"/>
                <a:gd name="T9" fmla="*/ 6 h 9"/>
                <a:gd name="T10" fmla="*/ 1 w 3"/>
                <a:gd name="T11" fmla="*/ 0 h 9"/>
              </a:gdLst>
              <a:ahLst/>
              <a:cxnLst>
                <a:cxn ang="0">
                  <a:pos x="T0" y="T1"/>
                </a:cxn>
                <a:cxn ang="0">
                  <a:pos x="T2" y="T3"/>
                </a:cxn>
                <a:cxn ang="0">
                  <a:pos x="T4" y="T5"/>
                </a:cxn>
                <a:cxn ang="0">
                  <a:pos x="T6" y="T7"/>
                </a:cxn>
                <a:cxn ang="0">
                  <a:pos x="T8" y="T9"/>
                </a:cxn>
                <a:cxn ang="0">
                  <a:pos x="T10" y="T11"/>
                </a:cxn>
              </a:cxnLst>
              <a:rect l="0" t="0" r="r" b="b"/>
              <a:pathLst>
                <a:path w="3" h="9">
                  <a:moveTo>
                    <a:pt x="1" y="0"/>
                  </a:moveTo>
                  <a:cubicBezTo>
                    <a:pt x="1" y="2"/>
                    <a:pt x="2" y="4"/>
                    <a:pt x="2" y="6"/>
                  </a:cubicBezTo>
                  <a:cubicBezTo>
                    <a:pt x="2" y="7"/>
                    <a:pt x="3" y="8"/>
                    <a:pt x="3" y="9"/>
                  </a:cubicBezTo>
                  <a:cubicBezTo>
                    <a:pt x="2" y="9"/>
                    <a:pt x="2" y="9"/>
                    <a:pt x="2" y="9"/>
                  </a:cubicBezTo>
                  <a:cubicBezTo>
                    <a:pt x="2" y="8"/>
                    <a:pt x="2" y="7"/>
                    <a:pt x="2" y="6"/>
                  </a:cubicBezTo>
                  <a:cubicBezTo>
                    <a:pt x="1" y="4"/>
                    <a:pt x="0" y="2"/>
                    <a:pt x="1" y="0"/>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5" name="Freeform 2993"/>
            <p:cNvSpPr>
              <a:spLocks noEditPoints="1"/>
            </p:cNvSpPr>
            <p:nvPr/>
          </p:nvSpPr>
          <p:spPr bwMode="auto">
            <a:xfrm>
              <a:off x="1190625" y="-95250"/>
              <a:ext cx="11113" cy="11113"/>
            </a:xfrm>
            <a:custGeom>
              <a:avLst/>
              <a:gdLst>
                <a:gd name="T0" fmla="*/ 3 w 3"/>
                <a:gd name="T1" fmla="*/ 3 h 3"/>
                <a:gd name="T2" fmla="*/ 1 w 3"/>
                <a:gd name="T3" fmla="*/ 2 h 3"/>
                <a:gd name="T4" fmla="*/ 1 w 3"/>
                <a:gd name="T5" fmla="*/ 1 h 3"/>
                <a:gd name="T6" fmla="*/ 2 w 3"/>
                <a:gd name="T7" fmla="*/ 0 h 3"/>
                <a:gd name="T8" fmla="*/ 3 w 3"/>
                <a:gd name="T9" fmla="*/ 1 h 3"/>
                <a:gd name="T10" fmla="*/ 3 w 3"/>
                <a:gd name="T11" fmla="*/ 1 h 3"/>
                <a:gd name="T12" fmla="*/ 3 w 3"/>
                <a:gd name="T13" fmla="*/ 1 h 3"/>
                <a:gd name="T14" fmla="*/ 3 w 3"/>
                <a:gd name="T15" fmla="*/ 1 h 3"/>
                <a:gd name="T16" fmla="*/ 3 w 3"/>
                <a:gd name="T17" fmla="*/ 1 h 3"/>
                <a:gd name="T18" fmla="*/ 3 w 3"/>
                <a:gd name="T19" fmla="*/ 1 h 3"/>
                <a:gd name="T20" fmla="*/ 3 w 3"/>
                <a:gd name="T21" fmla="*/ 1 h 3"/>
                <a:gd name="T22" fmla="*/ 3 w 3"/>
                <a:gd name="T23" fmla="*/ 1 h 3"/>
                <a:gd name="T24" fmla="*/ 1 w 3"/>
                <a:gd name="T25" fmla="*/ 0 h 3"/>
                <a:gd name="T26" fmla="*/ 0 w 3"/>
                <a:gd name="T27" fmla="*/ 1 h 3"/>
                <a:gd name="T28" fmla="*/ 0 w 3"/>
                <a:gd name="T29" fmla="*/ 2 h 3"/>
                <a:gd name="T30" fmla="*/ 3 w 3"/>
                <a:gd name="T31" fmla="*/ 3 h 3"/>
                <a:gd name="T32" fmla="*/ 3 w 3"/>
                <a:gd name="T33" fmla="*/ 1 h 3"/>
                <a:gd name="T34" fmla="*/ 3 w 3"/>
                <a:gd name="T35" fmla="*/ 1 h 3"/>
                <a:gd name="T36" fmla="*/ 3 w 3"/>
                <a:gd name="T37" fmla="*/ 1 h 3"/>
                <a:gd name="T38" fmla="*/ 3 w 3"/>
                <a:gd name="T39" fmla="*/ 1 h 3"/>
                <a:gd name="T40" fmla="*/ 3 w 3"/>
                <a:gd name="T41" fmla="*/ 1 h 3"/>
                <a:gd name="T42" fmla="*/ 3 w 3"/>
                <a:gd name="T43" fmla="*/ 1 h 3"/>
                <a:gd name="T44" fmla="*/ 3 w 3"/>
                <a:gd name="T45" fmla="*/ 1 h 3"/>
                <a:gd name="T46" fmla="*/ 3 w 3"/>
                <a:gd name="T47" fmla="*/ 1 h 3"/>
                <a:gd name="T48" fmla="*/ 3 w 3"/>
                <a:gd name="T49" fmla="*/ 1 h 3"/>
                <a:gd name="T50" fmla="*/ 3 w 3"/>
                <a:gd name="T51" fmla="*/ 1 h 3"/>
                <a:gd name="T52" fmla="*/ 3 w 3"/>
                <a:gd name="T53"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 h="3">
                  <a:moveTo>
                    <a:pt x="3" y="3"/>
                  </a:moveTo>
                  <a:cubicBezTo>
                    <a:pt x="2" y="3"/>
                    <a:pt x="1" y="2"/>
                    <a:pt x="1" y="2"/>
                  </a:cubicBezTo>
                  <a:cubicBezTo>
                    <a:pt x="1" y="1"/>
                    <a:pt x="1" y="1"/>
                    <a:pt x="1" y="1"/>
                  </a:cubicBezTo>
                  <a:cubicBezTo>
                    <a:pt x="2" y="0"/>
                    <a:pt x="2" y="0"/>
                    <a:pt x="2" y="0"/>
                  </a:cubicBezTo>
                  <a:cubicBezTo>
                    <a:pt x="2" y="0"/>
                    <a:pt x="2" y="0"/>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0"/>
                    <a:pt x="2" y="0"/>
                    <a:pt x="1" y="0"/>
                  </a:cubicBezTo>
                  <a:cubicBezTo>
                    <a:pt x="1" y="0"/>
                    <a:pt x="1" y="1"/>
                    <a:pt x="0" y="1"/>
                  </a:cubicBezTo>
                  <a:cubicBezTo>
                    <a:pt x="0" y="1"/>
                    <a:pt x="0" y="2"/>
                    <a:pt x="0" y="2"/>
                  </a:cubicBezTo>
                  <a:cubicBezTo>
                    <a:pt x="1" y="3"/>
                    <a:pt x="1" y="3"/>
                    <a:pt x="3" y="3"/>
                  </a:cubicBezTo>
                  <a:close/>
                  <a:moveTo>
                    <a:pt x="3" y="1"/>
                  </a:moveTo>
                  <a:cubicBezTo>
                    <a:pt x="3" y="1"/>
                    <a:pt x="3" y="1"/>
                    <a:pt x="3" y="1"/>
                  </a:cubicBezTo>
                  <a:close/>
                  <a:moveTo>
                    <a:pt x="3" y="1"/>
                  </a:moveTo>
                  <a:cubicBezTo>
                    <a:pt x="3" y="1"/>
                    <a:pt x="3" y="1"/>
                    <a:pt x="3" y="1"/>
                  </a:cubicBezTo>
                  <a:cubicBezTo>
                    <a:pt x="3" y="1"/>
                    <a:pt x="3" y="1"/>
                    <a:pt x="3" y="1"/>
                  </a:cubicBezTo>
                  <a:close/>
                  <a:moveTo>
                    <a:pt x="3" y="1"/>
                  </a:moveTo>
                  <a:cubicBezTo>
                    <a:pt x="3" y="1"/>
                    <a:pt x="3" y="1"/>
                    <a:pt x="3" y="1"/>
                  </a:cubicBezTo>
                  <a:close/>
                  <a:moveTo>
                    <a:pt x="3" y="1"/>
                  </a:moveTo>
                  <a:cubicBezTo>
                    <a:pt x="3" y="1"/>
                    <a:pt x="3" y="1"/>
                    <a:pt x="3" y="1"/>
                  </a:cubicBezTo>
                  <a:cubicBezTo>
                    <a:pt x="3" y="1"/>
                    <a:pt x="3" y="1"/>
                    <a:pt x="3" y="1"/>
                  </a:cubicBezTo>
                  <a:cubicBezTo>
                    <a:pt x="3" y="1"/>
                    <a:pt x="3" y="1"/>
                    <a:pt x="3" y="1"/>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6" name="Freeform 2994"/>
            <p:cNvSpPr>
              <a:spLocks noEditPoints="1"/>
            </p:cNvSpPr>
            <p:nvPr/>
          </p:nvSpPr>
          <p:spPr bwMode="auto">
            <a:xfrm>
              <a:off x="1171575" y="-76200"/>
              <a:ext cx="11113" cy="14288"/>
            </a:xfrm>
            <a:custGeom>
              <a:avLst/>
              <a:gdLst>
                <a:gd name="T0" fmla="*/ 3 w 3"/>
                <a:gd name="T1" fmla="*/ 3 h 4"/>
                <a:gd name="T2" fmla="*/ 1 w 3"/>
                <a:gd name="T3" fmla="*/ 2 h 4"/>
                <a:gd name="T4" fmla="*/ 1 w 3"/>
                <a:gd name="T5" fmla="*/ 1 h 4"/>
                <a:gd name="T6" fmla="*/ 2 w 3"/>
                <a:gd name="T7" fmla="*/ 1 h 4"/>
                <a:gd name="T8" fmla="*/ 3 w 3"/>
                <a:gd name="T9" fmla="*/ 1 h 4"/>
                <a:gd name="T10" fmla="*/ 3 w 3"/>
                <a:gd name="T11" fmla="*/ 1 h 4"/>
                <a:gd name="T12" fmla="*/ 3 w 3"/>
                <a:gd name="T13" fmla="*/ 1 h 4"/>
                <a:gd name="T14" fmla="*/ 3 w 3"/>
                <a:gd name="T15" fmla="*/ 1 h 4"/>
                <a:gd name="T16" fmla="*/ 3 w 3"/>
                <a:gd name="T17" fmla="*/ 1 h 4"/>
                <a:gd name="T18" fmla="*/ 3 w 3"/>
                <a:gd name="T19" fmla="*/ 1 h 4"/>
                <a:gd name="T20" fmla="*/ 1 w 3"/>
                <a:gd name="T21" fmla="*/ 0 h 4"/>
                <a:gd name="T22" fmla="*/ 0 w 3"/>
                <a:gd name="T23" fmla="*/ 1 h 4"/>
                <a:gd name="T24" fmla="*/ 0 w 3"/>
                <a:gd name="T25" fmla="*/ 2 h 4"/>
                <a:gd name="T26" fmla="*/ 3 w 3"/>
                <a:gd name="T27" fmla="*/ 4 h 4"/>
                <a:gd name="T28" fmla="*/ 3 w 3"/>
                <a:gd name="T29" fmla="*/ 3 h 4"/>
                <a:gd name="T30" fmla="*/ 3 w 3"/>
                <a:gd name="T31" fmla="*/ 1 h 4"/>
                <a:gd name="T32" fmla="*/ 3 w 3"/>
                <a:gd name="T33" fmla="*/ 1 h 4"/>
                <a:gd name="T34" fmla="*/ 3 w 3"/>
                <a:gd name="T35" fmla="*/ 1 h 4"/>
                <a:gd name="T36" fmla="*/ 3 w 3"/>
                <a:gd name="T37" fmla="*/ 1 h 4"/>
                <a:gd name="T38" fmla="*/ 3 w 3"/>
                <a:gd name="T39" fmla="*/ 1 h 4"/>
                <a:gd name="T40" fmla="*/ 3 w 3"/>
                <a:gd name="T41" fmla="*/ 1 h 4"/>
                <a:gd name="T42" fmla="*/ 3 w 3"/>
                <a:gd name="T43" fmla="*/ 1 h 4"/>
                <a:gd name="T44" fmla="*/ 3 w 3"/>
                <a:gd name="T45" fmla="*/ 1 h 4"/>
                <a:gd name="T46" fmla="*/ 3 w 3"/>
                <a:gd name="T47" fmla="*/ 1 h 4"/>
                <a:gd name="T48" fmla="*/ 3 w 3"/>
                <a:gd name="T49" fmla="*/ 1 h 4"/>
                <a:gd name="T50" fmla="*/ 3 w 3"/>
                <a:gd name="T51" fmla="*/ 1 h 4"/>
                <a:gd name="T52" fmla="*/ 3 w 3"/>
                <a:gd name="T53" fmla="*/ 1 h 4"/>
                <a:gd name="T54" fmla="*/ 3 w 3"/>
                <a:gd name="T55"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 h="4">
                  <a:moveTo>
                    <a:pt x="3" y="3"/>
                  </a:moveTo>
                  <a:cubicBezTo>
                    <a:pt x="2" y="3"/>
                    <a:pt x="1" y="3"/>
                    <a:pt x="1" y="2"/>
                  </a:cubicBezTo>
                  <a:cubicBezTo>
                    <a:pt x="1" y="1"/>
                    <a:pt x="1" y="1"/>
                    <a:pt x="1" y="1"/>
                  </a:cubicBezTo>
                  <a:cubicBezTo>
                    <a:pt x="2" y="1"/>
                    <a:pt x="2" y="1"/>
                    <a:pt x="2" y="1"/>
                  </a:cubicBezTo>
                  <a:cubicBezTo>
                    <a:pt x="2" y="1"/>
                    <a:pt x="2"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0"/>
                    <a:pt x="2" y="0"/>
                    <a:pt x="1" y="0"/>
                  </a:cubicBezTo>
                  <a:cubicBezTo>
                    <a:pt x="1" y="0"/>
                    <a:pt x="1" y="1"/>
                    <a:pt x="0" y="1"/>
                  </a:cubicBezTo>
                  <a:cubicBezTo>
                    <a:pt x="0" y="1"/>
                    <a:pt x="0" y="2"/>
                    <a:pt x="0" y="2"/>
                  </a:cubicBezTo>
                  <a:cubicBezTo>
                    <a:pt x="1" y="3"/>
                    <a:pt x="1" y="3"/>
                    <a:pt x="3" y="4"/>
                  </a:cubicBezTo>
                  <a:lnTo>
                    <a:pt x="3" y="3"/>
                  </a:lnTo>
                  <a:close/>
                  <a:moveTo>
                    <a:pt x="3" y="1"/>
                  </a:moveTo>
                  <a:cubicBezTo>
                    <a:pt x="3" y="1"/>
                    <a:pt x="3" y="1"/>
                    <a:pt x="3" y="1"/>
                  </a:cubicBezTo>
                  <a:cubicBezTo>
                    <a:pt x="3" y="1"/>
                    <a:pt x="3" y="1"/>
                    <a:pt x="3" y="1"/>
                  </a:cubicBezTo>
                  <a:cubicBezTo>
                    <a:pt x="3" y="1"/>
                    <a:pt x="3" y="1"/>
                    <a:pt x="3" y="1"/>
                  </a:cubicBezTo>
                  <a:close/>
                  <a:moveTo>
                    <a:pt x="3" y="1"/>
                  </a:moveTo>
                  <a:cubicBezTo>
                    <a:pt x="3" y="1"/>
                    <a:pt x="3" y="1"/>
                    <a:pt x="3" y="1"/>
                  </a:cubicBezTo>
                  <a:cubicBezTo>
                    <a:pt x="3" y="1"/>
                    <a:pt x="3" y="1"/>
                    <a:pt x="3" y="1"/>
                  </a:cubicBezTo>
                  <a:close/>
                  <a:moveTo>
                    <a:pt x="3" y="1"/>
                  </a:moveTo>
                  <a:cubicBezTo>
                    <a:pt x="3" y="1"/>
                    <a:pt x="3" y="1"/>
                    <a:pt x="3" y="1"/>
                  </a:cubicBezTo>
                  <a:close/>
                  <a:moveTo>
                    <a:pt x="3" y="1"/>
                  </a:moveTo>
                  <a:cubicBezTo>
                    <a:pt x="3" y="1"/>
                    <a:pt x="3" y="1"/>
                    <a:pt x="3" y="1"/>
                  </a:cubicBezTo>
                  <a:cubicBezTo>
                    <a:pt x="3" y="1"/>
                    <a:pt x="3" y="1"/>
                    <a:pt x="3" y="1"/>
                  </a:cubicBezTo>
                  <a:cubicBezTo>
                    <a:pt x="3" y="1"/>
                    <a:pt x="3" y="1"/>
                    <a:pt x="3" y="1"/>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7" name="Freeform 2995"/>
            <p:cNvSpPr>
              <a:spLocks noEditPoints="1"/>
            </p:cNvSpPr>
            <p:nvPr/>
          </p:nvSpPr>
          <p:spPr bwMode="auto">
            <a:xfrm>
              <a:off x="1152525" y="-49213"/>
              <a:ext cx="12700" cy="11113"/>
            </a:xfrm>
            <a:custGeom>
              <a:avLst/>
              <a:gdLst>
                <a:gd name="T0" fmla="*/ 3 w 3"/>
                <a:gd name="T1" fmla="*/ 3 h 3"/>
                <a:gd name="T2" fmla="*/ 1 w 3"/>
                <a:gd name="T3" fmla="*/ 2 h 3"/>
                <a:gd name="T4" fmla="*/ 1 w 3"/>
                <a:gd name="T5" fmla="*/ 1 h 3"/>
                <a:gd name="T6" fmla="*/ 2 w 3"/>
                <a:gd name="T7" fmla="*/ 0 h 3"/>
                <a:gd name="T8" fmla="*/ 3 w 3"/>
                <a:gd name="T9" fmla="*/ 1 h 3"/>
                <a:gd name="T10" fmla="*/ 3 w 3"/>
                <a:gd name="T11" fmla="*/ 1 h 3"/>
                <a:gd name="T12" fmla="*/ 3 w 3"/>
                <a:gd name="T13" fmla="*/ 1 h 3"/>
                <a:gd name="T14" fmla="*/ 3 w 3"/>
                <a:gd name="T15" fmla="*/ 1 h 3"/>
                <a:gd name="T16" fmla="*/ 3 w 3"/>
                <a:gd name="T17" fmla="*/ 1 h 3"/>
                <a:gd name="T18" fmla="*/ 3 w 3"/>
                <a:gd name="T19" fmla="*/ 1 h 3"/>
                <a:gd name="T20" fmla="*/ 1 w 3"/>
                <a:gd name="T21" fmla="*/ 0 h 3"/>
                <a:gd name="T22" fmla="*/ 0 w 3"/>
                <a:gd name="T23" fmla="*/ 1 h 3"/>
                <a:gd name="T24" fmla="*/ 0 w 3"/>
                <a:gd name="T25" fmla="*/ 2 h 3"/>
                <a:gd name="T26" fmla="*/ 3 w 3"/>
                <a:gd name="T27" fmla="*/ 3 h 3"/>
                <a:gd name="T28" fmla="*/ 3 w 3"/>
                <a:gd name="T29" fmla="*/ 1 h 3"/>
                <a:gd name="T30" fmla="*/ 3 w 3"/>
                <a:gd name="T31" fmla="*/ 1 h 3"/>
                <a:gd name="T32" fmla="*/ 3 w 3"/>
                <a:gd name="T33" fmla="*/ 1 h 3"/>
                <a:gd name="T34" fmla="*/ 3 w 3"/>
                <a:gd name="T35" fmla="*/ 1 h 3"/>
                <a:gd name="T36" fmla="*/ 3 w 3"/>
                <a:gd name="T37" fmla="*/ 1 h 3"/>
                <a:gd name="T38" fmla="*/ 3 w 3"/>
                <a:gd name="T39" fmla="*/ 1 h 3"/>
                <a:gd name="T40" fmla="*/ 3 w 3"/>
                <a:gd name="T41" fmla="*/ 1 h 3"/>
                <a:gd name="T42" fmla="*/ 3 w 3"/>
                <a:gd name="T43" fmla="*/ 1 h 3"/>
                <a:gd name="T44" fmla="*/ 3 w 3"/>
                <a:gd name="T45" fmla="*/ 1 h 3"/>
                <a:gd name="T46" fmla="*/ 3 w 3"/>
                <a:gd name="T47" fmla="*/ 1 h 3"/>
                <a:gd name="T48" fmla="*/ 3 w 3"/>
                <a:gd name="T4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 h="3">
                  <a:moveTo>
                    <a:pt x="3" y="3"/>
                  </a:moveTo>
                  <a:cubicBezTo>
                    <a:pt x="2" y="3"/>
                    <a:pt x="1" y="2"/>
                    <a:pt x="1" y="2"/>
                  </a:cubicBezTo>
                  <a:cubicBezTo>
                    <a:pt x="1" y="1"/>
                    <a:pt x="1" y="1"/>
                    <a:pt x="1" y="1"/>
                  </a:cubicBezTo>
                  <a:cubicBezTo>
                    <a:pt x="2" y="0"/>
                    <a:pt x="2" y="0"/>
                    <a:pt x="2" y="0"/>
                  </a:cubicBezTo>
                  <a:cubicBezTo>
                    <a:pt x="2" y="0"/>
                    <a:pt x="2" y="0"/>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0"/>
                    <a:pt x="2" y="0"/>
                    <a:pt x="1" y="0"/>
                  </a:cubicBezTo>
                  <a:cubicBezTo>
                    <a:pt x="1" y="0"/>
                    <a:pt x="1" y="0"/>
                    <a:pt x="0" y="1"/>
                  </a:cubicBezTo>
                  <a:cubicBezTo>
                    <a:pt x="0" y="1"/>
                    <a:pt x="0" y="2"/>
                    <a:pt x="0" y="2"/>
                  </a:cubicBezTo>
                  <a:cubicBezTo>
                    <a:pt x="1" y="3"/>
                    <a:pt x="1" y="3"/>
                    <a:pt x="3" y="3"/>
                  </a:cubicBezTo>
                  <a:close/>
                  <a:moveTo>
                    <a:pt x="3" y="1"/>
                  </a:moveTo>
                  <a:cubicBezTo>
                    <a:pt x="3" y="1"/>
                    <a:pt x="3" y="1"/>
                    <a:pt x="3" y="1"/>
                  </a:cubicBezTo>
                  <a:close/>
                  <a:moveTo>
                    <a:pt x="3" y="1"/>
                  </a:moveTo>
                  <a:cubicBezTo>
                    <a:pt x="3" y="1"/>
                    <a:pt x="3" y="1"/>
                    <a:pt x="3" y="1"/>
                  </a:cubicBezTo>
                  <a:cubicBezTo>
                    <a:pt x="3" y="1"/>
                    <a:pt x="3" y="1"/>
                    <a:pt x="3" y="1"/>
                  </a:cubicBezTo>
                  <a:close/>
                  <a:moveTo>
                    <a:pt x="3" y="1"/>
                  </a:moveTo>
                  <a:cubicBezTo>
                    <a:pt x="3" y="1"/>
                    <a:pt x="3" y="1"/>
                    <a:pt x="3" y="1"/>
                  </a:cubicBezTo>
                  <a:close/>
                  <a:moveTo>
                    <a:pt x="3" y="1"/>
                  </a:moveTo>
                  <a:cubicBezTo>
                    <a:pt x="3" y="1"/>
                    <a:pt x="3" y="1"/>
                    <a:pt x="3" y="1"/>
                  </a:cubicBezTo>
                  <a:cubicBezTo>
                    <a:pt x="3" y="1"/>
                    <a:pt x="3" y="1"/>
                    <a:pt x="3" y="1"/>
                  </a:cubicBezTo>
                  <a:cubicBezTo>
                    <a:pt x="3" y="1"/>
                    <a:pt x="3" y="1"/>
                    <a:pt x="3" y="1"/>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8" name="Freeform 2996"/>
            <p:cNvSpPr>
              <a:spLocks noEditPoints="1"/>
            </p:cNvSpPr>
            <p:nvPr/>
          </p:nvSpPr>
          <p:spPr bwMode="auto">
            <a:xfrm>
              <a:off x="1165225" y="-57150"/>
              <a:ext cx="11113" cy="7938"/>
            </a:xfrm>
            <a:custGeom>
              <a:avLst/>
              <a:gdLst>
                <a:gd name="T0" fmla="*/ 3 w 3"/>
                <a:gd name="T1" fmla="*/ 2 h 2"/>
                <a:gd name="T2" fmla="*/ 3 w 3"/>
                <a:gd name="T3" fmla="*/ 2 h 2"/>
                <a:gd name="T4" fmla="*/ 2 w 3"/>
                <a:gd name="T5" fmla="*/ 2 h 2"/>
                <a:gd name="T6" fmla="*/ 0 w 3"/>
                <a:gd name="T7" fmla="*/ 1 h 2"/>
                <a:gd name="T8" fmla="*/ 1 w 3"/>
                <a:gd name="T9" fmla="*/ 0 h 2"/>
                <a:gd name="T10" fmla="*/ 1 w 3"/>
                <a:gd name="T11" fmla="*/ 0 h 2"/>
                <a:gd name="T12" fmla="*/ 2 w 3"/>
                <a:gd name="T13" fmla="*/ 0 h 2"/>
                <a:gd name="T14" fmla="*/ 2 w 3"/>
                <a:gd name="T15" fmla="*/ 1 h 2"/>
                <a:gd name="T16" fmla="*/ 2 w 3"/>
                <a:gd name="T17" fmla="*/ 1 h 2"/>
                <a:gd name="T18" fmla="*/ 2 w 3"/>
                <a:gd name="T19" fmla="*/ 1 h 2"/>
                <a:gd name="T20" fmla="*/ 2 w 3"/>
                <a:gd name="T21" fmla="*/ 1 h 2"/>
                <a:gd name="T22" fmla="*/ 2 w 3"/>
                <a:gd name="T23" fmla="*/ 1 h 2"/>
                <a:gd name="T24" fmla="*/ 2 w 3"/>
                <a:gd name="T25" fmla="*/ 0 h 2"/>
                <a:gd name="T26" fmla="*/ 1 w 3"/>
                <a:gd name="T27" fmla="*/ 0 h 2"/>
                <a:gd name="T28" fmla="*/ 0 w 3"/>
                <a:gd name="T29" fmla="*/ 0 h 2"/>
                <a:gd name="T30" fmla="*/ 0 w 3"/>
                <a:gd name="T31" fmla="*/ 1 h 2"/>
                <a:gd name="T32" fmla="*/ 2 w 3"/>
                <a:gd name="T33" fmla="*/ 2 h 2"/>
                <a:gd name="T34" fmla="*/ 3 w 3"/>
                <a:gd name="T35" fmla="*/ 2 h 2"/>
                <a:gd name="T36" fmla="*/ 3 w 3"/>
                <a:gd name="T37" fmla="*/ 2 h 2"/>
                <a:gd name="T38" fmla="*/ 2 w 3"/>
                <a:gd name="T39" fmla="*/ 1 h 2"/>
                <a:gd name="T40" fmla="*/ 2 w 3"/>
                <a:gd name="T4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 h="2">
                  <a:moveTo>
                    <a:pt x="3" y="2"/>
                  </a:moveTo>
                  <a:cubicBezTo>
                    <a:pt x="3" y="2"/>
                    <a:pt x="3" y="2"/>
                    <a:pt x="3" y="2"/>
                  </a:cubicBezTo>
                  <a:cubicBezTo>
                    <a:pt x="2" y="2"/>
                    <a:pt x="2" y="2"/>
                    <a:pt x="2" y="2"/>
                  </a:cubicBezTo>
                  <a:cubicBezTo>
                    <a:pt x="1" y="2"/>
                    <a:pt x="0" y="2"/>
                    <a:pt x="0" y="1"/>
                  </a:cubicBezTo>
                  <a:cubicBezTo>
                    <a:pt x="1" y="0"/>
                    <a:pt x="1" y="0"/>
                    <a:pt x="1" y="0"/>
                  </a:cubicBezTo>
                  <a:cubicBezTo>
                    <a:pt x="1" y="0"/>
                    <a:pt x="1" y="0"/>
                    <a:pt x="1" y="0"/>
                  </a:cubicBezTo>
                  <a:cubicBezTo>
                    <a:pt x="2" y="0"/>
                    <a:pt x="2" y="0"/>
                    <a:pt x="2" y="0"/>
                  </a:cubicBezTo>
                  <a:cubicBezTo>
                    <a:pt x="2" y="0"/>
                    <a:pt x="2" y="1"/>
                    <a:pt x="2" y="1"/>
                  </a:cubicBezTo>
                  <a:cubicBezTo>
                    <a:pt x="2" y="1"/>
                    <a:pt x="2" y="1"/>
                    <a:pt x="2" y="1"/>
                  </a:cubicBezTo>
                  <a:cubicBezTo>
                    <a:pt x="2" y="1"/>
                    <a:pt x="2" y="1"/>
                    <a:pt x="2" y="1"/>
                  </a:cubicBezTo>
                  <a:cubicBezTo>
                    <a:pt x="2" y="1"/>
                    <a:pt x="2" y="1"/>
                    <a:pt x="2" y="1"/>
                  </a:cubicBezTo>
                  <a:cubicBezTo>
                    <a:pt x="2" y="1"/>
                    <a:pt x="2" y="1"/>
                    <a:pt x="2" y="1"/>
                  </a:cubicBezTo>
                  <a:cubicBezTo>
                    <a:pt x="2" y="1"/>
                    <a:pt x="2" y="0"/>
                    <a:pt x="2" y="0"/>
                  </a:cubicBezTo>
                  <a:cubicBezTo>
                    <a:pt x="2" y="0"/>
                    <a:pt x="2" y="0"/>
                    <a:pt x="1" y="0"/>
                  </a:cubicBezTo>
                  <a:cubicBezTo>
                    <a:pt x="0" y="0"/>
                    <a:pt x="0" y="0"/>
                    <a:pt x="0" y="0"/>
                  </a:cubicBezTo>
                  <a:cubicBezTo>
                    <a:pt x="0" y="1"/>
                    <a:pt x="0" y="1"/>
                    <a:pt x="0" y="1"/>
                  </a:cubicBezTo>
                  <a:cubicBezTo>
                    <a:pt x="0" y="2"/>
                    <a:pt x="1" y="2"/>
                    <a:pt x="2" y="2"/>
                  </a:cubicBezTo>
                  <a:cubicBezTo>
                    <a:pt x="3" y="2"/>
                    <a:pt x="3" y="2"/>
                    <a:pt x="3" y="2"/>
                  </a:cubicBezTo>
                  <a:cubicBezTo>
                    <a:pt x="3" y="2"/>
                    <a:pt x="3" y="2"/>
                    <a:pt x="3" y="2"/>
                  </a:cubicBezTo>
                  <a:close/>
                  <a:moveTo>
                    <a:pt x="2" y="1"/>
                  </a:moveTo>
                  <a:cubicBezTo>
                    <a:pt x="2" y="1"/>
                    <a:pt x="2" y="1"/>
                    <a:pt x="2" y="1"/>
                  </a:cubicBezTo>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9" name="Freeform 2997"/>
            <p:cNvSpPr/>
            <p:nvPr/>
          </p:nvSpPr>
          <p:spPr bwMode="auto">
            <a:xfrm>
              <a:off x="1228725" y="-98425"/>
              <a:ext cx="36513" cy="19050"/>
            </a:xfrm>
            <a:custGeom>
              <a:avLst/>
              <a:gdLst>
                <a:gd name="T0" fmla="*/ 7 w 23"/>
                <a:gd name="T1" fmla="*/ 7 h 12"/>
                <a:gd name="T2" fmla="*/ 0 w 23"/>
                <a:gd name="T3" fmla="*/ 7 h 12"/>
                <a:gd name="T4" fmla="*/ 7 w 23"/>
                <a:gd name="T5" fmla="*/ 5 h 12"/>
                <a:gd name="T6" fmla="*/ 4 w 23"/>
                <a:gd name="T7" fmla="*/ 0 h 12"/>
                <a:gd name="T8" fmla="*/ 12 w 23"/>
                <a:gd name="T9" fmla="*/ 2 h 12"/>
                <a:gd name="T10" fmla="*/ 19 w 23"/>
                <a:gd name="T11" fmla="*/ 2 h 12"/>
                <a:gd name="T12" fmla="*/ 16 w 23"/>
                <a:gd name="T13" fmla="*/ 5 h 12"/>
                <a:gd name="T14" fmla="*/ 23 w 23"/>
                <a:gd name="T15" fmla="*/ 9 h 12"/>
                <a:gd name="T16" fmla="*/ 14 w 23"/>
                <a:gd name="T17" fmla="*/ 7 h 12"/>
                <a:gd name="T18" fmla="*/ 9 w 23"/>
                <a:gd name="T19" fmla="*/ 12 h 12"/>
                <a:gd name="T20" fmla="*/ 7 w 23"/>
                <a:gd name="T21"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2">
                  <a:moveTo>
                    <a:pt x="7" y="7"/>
                  </a:moveTo>
                  <a:lnTo>
                    <a:pt x="0" y="7"/>
                  </a:lnTo>
                  <a:lnTo>
                    <a:pt x="7" y="5"/>
                  </a:lnTo>
                  <a:lnTo>
                    <a:pt x="4" y="0"/>
                  </a:lnTo>
                  <a:lnTo>
                    <a:pt x="12" y="2"/>
                  </a:lnTo>
                  <a:lnTo>
                    <a:pt x="19" y="2"/>
                  </a:lnTo>
                  <a:lnTo>
                    <a:pt x="16" y="5"/>
                  </a:lnTo>
                  <a:lnTo>
                    <a:pt x="23" y="9"/>
                  </a:lnTo>
                  <a:lnTo>
                    <a:pt x="14" y="7"/>
                  </a:lnTo>
                  <a:lnTo>
                    <a:pt x="9" y="12"/>
                  </a:lnTo>
                  <a:lnTo>
                    <a:pt x="7" y="7"/>
                  </a:lnTo>
                  <a:close/>
                </a:path>
              </a:pathLst>
            </a:custGeom>
            <a:solidFill>
              <a:srgbClr val="E7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0" name="Freeform 2998"/>
            <p:cNvSpPr>
              <a:spLocks noEditPoints="1"/>
            </p:cNvSpPr>
            <p:nvPr/>
          </p:nvSpPr>
          <p:spPr bwMode="auto">
            <a:xfrm>
              <a:off x="1228725" y="-98425"/>
              <a:ext cx="36513" cy="22225"/>
            </a:xfrm>
            <a:custGeom>
              <a:avLst/>
              <a:gdLst>
                <a:gd name="T0" fmla="*/ 7 w 23"/>
                <a:gd name="T1" fmla="*/ 7 h 14"/>
                <a:gd name="T2" fmla="*/ 0 w 23"/>
                <a:gd name="T3" fmla="*/ 7 h 14"/>
                <a:gd name="T4" fmla="*/ 0 w 23"/>
                <a:gd name="T5" fmla="*/ 5 h 14"/>
                <a:gd name="T6" fmla="*/ 7 w 23"/>
                <a:gd name="T7" fmla="*/ 5 h 14"/>
                <a:gd name="T8" fmla="*/ 4 w 23"/>
                <a:gd name="T9" fmla="*/ 0 h 14"/>
                <a:gd name="T10" fmla="*/ 4 w 23"/>
                <a:gd name="T11" fmla="*/ 0 h 14"/>
                <a:gd name="T12" fmla="*/ 12 w 23"/>
                <a:gd name="T13" fmla="*/ 2 h 14"/>
                <a:gd name="T14" fmla="*/ 19 w 23"/>
                <a:gd name="T15" fmla="*/ 2 h 14"/>
                <a:gd name="T16" fmla="*/ 19 w 23"/>
                <a:gd name="T17" fmla="*/ 2 h 14"/>
                <a:gd name="T18" fmla="*/ 16 w 23"/>
                <a:gd name="T19" fmla="*/ 5 h 14"/>
                <a:gd name="T20" fmla="*/ 23 w 23"/>
                <a:gd name="T21" fmla="*/ 9 h 14"/>
                <a:gd name="T22" fmla="*/ 23 w 23"/>
                <a:gd name="T23" fmla="*/ 12 h 14"/>
                <a:gd name="T24" fmla="*/ 14 w 23"/>
                <a:gd name="T25" fmla="*/ 9 h 14"/>
                <a:gd name="T26" fmla="*/ 12 w 23"/>
                <a:gd name="T27" fmla="*/ 14 h 14"/>
                <a:gd name="T28" fmla="*/ 9 w 23"/>
                <a:gd name="T29" fmla="*/ 14 h 14"/>
                <a:gd name="T30" fmla="*/ 9 w 23"/>
                <a:gd name="T31" fmla="*/ 14 h 14"/>
                <a:gd name="T32" fmla="*/ 7 w 23"/>
                <a:gd name="T33" fmla="*/ 7 h 14"/>
                <a:gd name="T34" fmla="*/ 4 w 23"/>
                <a:gd name="T35" fmla="*/ 5 h 14"/>
                <a:gd name="T36" fmla="*/ 7 w 23"/>
                <a:gd name="T37" fmla="*/ 7 h 14"/>
                <a:gd name="T38" fmla="*/ 7 w 23"/>
                <a:gd name="T39" fmla="*/ 7 h 14"/>
                <a:gd name="T40" fmla="*/ 7 w 23"/>
                <a:gd name="T41" fmla="*/ 7 h 14"/>
                <a:gd name="T42" fmla="*/ 12 w 23"/>
                <a:gd name="T43" fmla="*/ 12 h 14"/>
                <a:gd name="T44" fmla="*/ 14 w 23"/>
                <a:gd name="T45" fmla="*/ 7 h 14"/>
                <a:gd name="T46" fmla="*/ 14 w 23"/>
                <a:gd name="T47" fmla="*/ 7 h 14"/>
                <a:gd name="T48" fmla="*/ 14 w 23"/>
                <a:gd name="T49" fmla="*/ 7 h 14"/>
                <a:gd name="T50" fmla="*/ 21 w 23"/>
                <a:gd name="T51" fmla="*/ 9 h 14"/>
                <a:gd name="T52" fmla="*/ 16 w 23"/>
                <a:gd name="T53" fmla="*/ 5 h 14"/>
                <a:gd name="T54" fmla="*/ 14 w 23"/>
                <a:gd name="T55" fmla="*/ 5 h 14"/>
                <a:gd name="T56" fmla="*/ 16 w 23"/>
                <a:gd name="T57" fmla="*/ 5 h 14"/>
                <a:gd name="T58" fmla="*/ 16 w 23"/>
                <a:gd name="T59" fmla="*/ 2 h 14"/>
                <a:gd name="T60" fmla="*/ 12 w 23"/>
                <a:gd name="T61" fmla="*/ 5 h 14"/>
                <a:gd name="T62" fmla="*/ 12 w 23"/>
                <a:gd name="T63" fmla="*/ 5 h 14"/>
                <a:gd name="T64" fmla="*/ 7 w 23"/>
                <a:gd name="T65" fmla="*/ 0 h 14"/>
                <a:gd name="T66" fmla="*/ 7 w 23"/>
                <a:gd name="T67" fmla="*/ 5 h 14"/>
                <a:gd name="T68" fmla="*/ 7 w 23"/>
                <a:gd name="T69" fmla="*/ 5 h 14"/>
                <a:gd name="T70" fmla="*/ 7 w 23"/>
                <a:gd name="T71" fmla="*/ 5 h 14"/>
                <a:gd name="T72" fmla="*/ 4 w 23"/>
                <a:gd name="T7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 h="14">
                  <a:moveTo>
                    <a:pt x="7" y="7"/>
                  </a:moveTo>
                  <a:lnTo>
                    <a:pt x="0" y="7"/>
                  </a:lnTo>
                  <a:lnTo>
                    <a:pt x="0" y="5"/>
                  </a:lnTo>
                  <a:lnTo>
                    <a:pt x="7" y="5"/>
                  </a:lnTo>
                  <a:lnTo>
                    <a:pt x="4" y="0"/>
                  </a:lnTo>
                  <a:lnTo>
                    <a:pt x="4" y="0"/>
                  </a:lnTo>
                  <a:lnTo>
                    <a:pt x="12" y="2"/>
                  </a:lnTo>
                  <a:lnTo>
                    <a:pt x="19" y="2"/>
                  </a:lnTo>
                  <a:lnTo>
                    <a:pt x="19" y="2"/>
                  </a:lnTo>
                  <a:lnTo>
                    <a:pt x="16" y="5"/>
                  </a:lnTo>
                  <a:lnTo>
                    <a:pt x="23" y="9"/>
                  </a:lnTo>
                  <a:lnTo>
                    <a:pt x="23" y="12"/>
                  </a:lnTo>
                  <a:lnTo>
                    <a:pt x="14" y="9"/>
                  </a:lnTo>
                  <a:lnTo>
                    <a:pt x="12" y="14"/>
                  </a:lnTo>
                  <a:lnTo>
                    <a:pt x="9" y="14"/>
                  </a:lnTo>
                  <a:lnTo>
                    <a:pt x="9" y="14"/>
                  </a:lnTo>
                  <a:lnTo>
                    <a:pt x="7" y="7"/>
                  </a:lnTo>
                  <a:close/>
                  <a:moveTo>
                    <a:pt x="4" y="5"/>
                  </a:moveTo>
                  <a:lnTo>
                    <a:pt x="7" y="7"/>
                  </a:lnTo>
                  <a:lnTo>
                    <a:pt x="7" y="7"/>
                  </a:lnTo>
                  <a:lnTo>
                    <a:pt x="7" y="7"/>
                  </a:lnTo>
                  <a:lnTo>
                    <a:pt x="12" y="12"/>
                  </a:lnTo>
                  <a:lnTo>
                    <a:pt x="14" y="7"/>
                  </a:lnTo>
                  <a:lnTo>
                    <a:pt x="14" y="7"/>
                  </a:lnTo>
                  <a:lnTo>
                    <a:pt x="14" y="7"/>
                  </a:lnTo>
                  <a:lnTo>
                    <a:pt x="21" y="9"/>
                  </a:lnTo>
                  <a:lnTo>
                    <a:pt x="16" y="5"/>
                  </a:lnTo>
                  <a:lnTo>
                    <a:pt x="14" y="5"/>
                  </a:lnTo>
                  <a:lnTo>
                    <a:pt x="16" y="5"/>
                  </a:lnTo>
                  <a:lnTo>
                    <a:pt x="16" y="2"/>
                  </a:lnTo>
                  <a:lnTo>
                    <a:pt x="12" y="5"/>
                  </a:lnTo>
                  <a:lnTo>
                    <a:pt x="12" y="5"/>
                  </a:lnTo>
                  <a:lnTo>
                    <a:pt x="7" y="0"/>
                  </a:lnTo>
                  <a:lnTo>
                    <a:pt x="7" y="5"/>
                  </a:lnTo>
                  <a:lnTo>
                    <a:pt x="7" y="5"/>
                  </a:lnTo>
                  <a:lnTo>
                    <a:pt x="7" y="5"/>
                  </a:lnTo>
                  <a:lnTo>
                    <a:pt x="4" y="5"/>
                  </a:ln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1" name="Freeform 2999"/>
            <p:cNvSpPr/>
            <p:nvPr/>
          </p:nvSpPr>
          <p:spPr bwMode="auto">
            <a:xfrm>
              <a:off x="1254125" y="-552450"/>
              <a:ext cx="82550" cy="407988"/>
            </a:xfrm>
            <a:custGeom>
              <a:avLst/>
              <a:gdLst>
                <a:gd name="T0" fmla="*/ 3 w 52"/>
                <a:gd name="T1" fmla="*/ 257 h 257"/>
                <a:gd name="T2" fmla="*/ 3 w 52"/>
                <a:gd name="T3" fmla="*/ 257 h 257"/>
                <a:gd name="T4" fmla="*/ 0 w 52"/>
                <a:gd name="T5" fmla="*/ 255 h 257"/>
                <a:gd name="T6" fmla="*/ 12 w 52"/>
                <a:gd name="T7" fmla="*/ 2 h 257"/>
                <a:gd name="T8" fmla="*/ 14 w 52"/>
                <a:gd name="T9" fmla="*/ 0 h 257"/>
                <a:gd name="T10" fmla="*/ 17 w 52"/>
                <a:gd name="T11" fmla="*/ 2 h 257"/>
                <a:gd name="T12" fmla="*/ 52 w 52"/>
                <a:gd name="T13" fmla="*/ 255 h 257"/>
                <a:gd name="T14" fmla="*/ 50 w 52"/>
                <a:gd name="T15" fmla="*/ 255 h 257"/>
                <a:gd name="T16" fmla="*/ 50 w 52"/>
                <a:gd name="T17" fmla="*/ 255 h 257"/>
                <a:gd name="T18" fmla="*/ 14 w 52"/>
                <a:gd name="T19" fmla="*/ 16 h 257"/>
                <a:gd name="T20" fmla="*/ 5 w 52"/>
                <a:gd name="T21" fmla="*/ 255 h 257"/>
                <a:gd name="T22" fmla="*/ 3 w 52"/>
                <a:gd name="T23" fmla="*/ 257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257">
                  <a:moveTo>
                    <a:pt x="3" y="257"/>
                  </a:moveTo>
                  <a:lnTo>
                    <a:pt x="3" y="257"/>
                  </a:lnTo>
                  <a:lnTo>
                    <a:pt x="0" y="255"/>
                  </a:lnTo>
                  <a:lnTo>
                    <a:pt x="12" y="2"/>
                  </a:lnTo>
                  <a:lnTo>
                    <a:pt x="14" y="0"/>
                  </a:lnTo>
                  <a:lnTo>
                    <a:pt x="17" y="2"/>
                  </a:lnTo>
                  <a:lnTo>
                    <a:pt x="52" y="255"/>
                  </a:lnTo>
                  <a:lnTo>
                    <a:pt x="50" y="255"/>
                  </a:lnTo>
                  <a:lnTo>
                    <a:pt x="50" y="255"/>
                  </a:lnTo>
                  <a:lnTo>
                    <a:pt x="14" y="16"/>
                  </a:lnTo>
                  <a:lnTo>
                    <a:pt x="5" y="255"/>
                  </a:lnTo>
                  <a:lnTo>
                    <a:pt x="3" y="257"/>
                  </a:lnTo>
                  <a:close/>
                </a:path>
              </a:pathLst>
            </a:custGeom>
            <a:solidFill>
              <a:srgbClr val="7324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2" name="Freeform 3000"/>
            <p:cNvSpPr/>
            <p:nvPr/>
          </p:nvSpPr>
          <p:spPr bwMode="auto">
            <a:xfrm>
              <a:off x="1141413" y="-830263"/>
              <a:ext cx="150813" cy="203200"/>
            </a:xfrm>
            <a:custGeom>
              <a:avLst/>
              <a:gdLst>
                <a:gd name="T0" fmla="*/ 40 w 40"/>
                <a:gd name="T1" fmla="*/ 42 h 54"/>
                <a:gd name="T2" fmla="*/ 20 w 40"/>
                <a:gd name="T3" fmla="*/ 54 h 54"/>
                <a:gd name="T4" fmla="*/ 6 w 40"/>
                <a:gd name="T5" fmla="*/ 36 h 54"/>
                <a:gd name="T6" fmla="*/ 6 w 40"/>
                <a:gd name="T7" fmla="*/ 27 h 54"/>
                <a:gd name="T8" fmla="*/ 0 w 40"/>
                <a:gd name="T9" fmla="*/ 14 h 54"/>
                <a:gd name="T10" fmla="*/ 5 w 40"/>
                <a:gd name="T11" fmla="*/ 0 h 54"/>
                <a:gd name="T12" fmla="*/ 22 w 40"/>
                <a:gd name="T13" fmla="*/ 5 h 54"/>
                <a:gd name="T14" fmla="*/ 34 w 40"/>
                <a:gd name="T15" fmla="*/ 20 h 54"/>
                <a:gd name="T16" fmla="*/ 35 w 40"/>
                <a:gd name="T17" fmla="*/ 32 h 54"/>
                <a:gd name="T18" fmla="*/ 40 w 40"/>
                <a:gd name="T19"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54">
                  <a:moveTo>
                    <a:pt x="40" y="42"/>
                  </a:moveTo>
                  <a:cubicBezTo>
                    <a:pt x="20" y="54"/>
                    <a:pt x="20" y="54"/>
                    <a:pt x="20" y="54"/>
                  </a:cubicBezTo>
                  <a:cubicBezTo>
                    <a:pt x="21" y="45"/>
                    <a:pt x="13" y="39"/>
                    <a:pt x="6" y="36"/>
                  </a:cubicBezTo>
                  <a:cubicBezTo>
                    <a:pt x="1" y="35"/>
                    <a:pt x="3" y="37"/>
                    <a:pt x="6" y="27"/>
                  </a:cubicBezTo>
                  <a:cubicBezTo>
                    <a:pt x="8" y="22"/>
                    <a:pt x="2" y="14"/>
                    <a:pt x="0" y="14"/>
                  </a:cubicBezTo>
                  <a:cubicBezTo>
                    <a:pt x="9" y="9"/>
                    <a:pt x="5" y="0"/>
                    <a:pt x="5" y="0"/>
                  </a:cubicBezTo>
                  <a:cubicBezTo>
                    <a:pt x="11" y="7"/>
                    <a:pt x="23" y="5"/>
                    <a:pt x="22" y="5"/>
                  </a:cubicBezTo>
                  <a:cubicBezTo>
                    <a:pt x="15" y="13"/>
                    <a:pt x="27" y="19"/>
                    <a:pt x="34" y="20"/>
                  </a:cubicBezTo>
                  <a:cubicBezTo>
                    <a:pt x="34" y="21"/>
                    <a:pt x="35" y="31"/>
                    <a:pt x="35" y="32"/>
                  </a:cubicBezTo>
                  <a:cubicBezTo>
                    <a:pt x="37" y="36"/>
                    <a:pt x="38" y="38"/>
                    <a:pt x="40" y="42"/>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3" name="Freeform 3001"/>
            <p:cNvSpPr/>
            <p:nvPr/>
          </p:nvSpPr>
          <p:spPr bwMode="auto">
            <a:xfrm>
              <a:off x="1157288" y="-811213"/>
              <a:ext cx="119063" cy="160338"/>
            </a:xfrm>
            <a:custGeom>
              <a:avLst/>
              <a:gdLst>
                <a:gd name="T0" fmla="*/ 32 w 32"/>
                <a:gd name="T1" fmla="*/ 34 h 43"/>
                <a:gd name="T2" fmla="*/ 16 w 32"/>
                <a:gd name="T3" fmla="*/ 43 h 43"/>
                <a:gd name="T4" fmla="*/ 4 w 32"/>
                <a:gd name="T5" fmla="*/ 29 h 43"/>
                <a:gd name="T6" fmla="*/ 5 w 32"/>
                <a:gd name="T7" fmla="*/ 22 h 43"/>
                <a:gd name="T8" fmla="*/ 0 w 32"/>
                <a:gd name="T9" fmla="*/ 9 h 43"/>
                <a:gd name="T10" fmla="*/ 4 w 32"/>
                <a:gd name="T11" fmla="*/ 0 h 43"/>
                <a:gd name="T12" fmla="*/ 15 w 32"/>
                <a:gd name="T13" fmla="*/ 2 h 43"/>
                <a:gd name="T14" fmla="*/ 27 w 32"/>
                <a:gd name="T15" fmla="*/ 17 h 43"/>
                <a:gd name="T16" fmla="*/ 28 w 32"/>
                <a:gd name="T17" fmla="*/ 26 h 43"/>
                <a:gd name="T18" fmla="*/ 32 w 32"/>
                <a:gd name="T19"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3">
                  <a:moveTo>
                    <a:pt x="32" y="34"/>
                  </a:moveTo>
                  <a:cubicBezTo>
                    <a:pt x="16" y="43"/>
                    <a:pt x="16" y="43"/>
                    <a:pt x="16" y="43"/>
                  </a:cubicBezTo>
                  <a:cubicBezTo>
                    <a:pt x="17" y="37"/>
                    <a:pt x="10" y="32"/>
                    <a:pt x="4" y="29"/>
                  </a:cubicBezTo>
                  <a:cubicBezTo>
                    <a:pt x="1" y="28"/>
                    <a:pt x="2" y="30"/>
                    <a:pt x="5" y="22"/>
                  </a:cubicBezTo>
                  <a:cubicBezTo>
                    <a:pt x="6" y="18"/>
                    <a:pt x="2" y="8"/>
                    <a:pt x="0" y="9"/>
                  </a:cubicBezTo>
                  <a:cubicBezTo>
                    <a:pt x="8" y="5"/>
                    <a:pt x="4" y="0"/>
                    <a:pt x="4" y="0"/>
                  </a:cubicBezTo>
                  <a:cubicBezTo>
                    <a:pt x="9" y="6"/>
                    <a:pt x="15" y="1"/>
                    <a:pt x="15" y="2"/>
                  </a:cubicBezTo>
                  <a:cubicBezTo>
                    <a:pt x="9" y="8"/>
                    <a:pt x="22" y="16"/>
                    <a:pt x="27" y="17"/>
                  </a:cubicBezTo>
                  <a:cubicBezTo>
                    <a:pt x="28" y="17"/>
                    <a:pt x="28" y="25"/>
                    <a:pt x="28" y="26"/>
                  </a:cubicBezTo>
                  <a:cubicBezTo>
                    <a:pt x="29" y="29"/>
                    <a:pt x="30" y="31"/>
                    <a:pt x="32" y="34"/>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4" name="Freeform 3002"/>
            <p:cNvSpPr/>
            <p:nvPr/>
          </p:nvSpPr>
          <p:spPr bwMode="auto">
            <a:xfrm>
              <a:off x="1111250" y="-684213"/>
              <a:ext cx="188913" cy="90488"/>
            </a:xfrm>
            <a:custGeom>
              <a:avLst/>
              <a:gdLst>
                <a:gd name="T0" fmla="*/ 4 w 50"/>
                <a:gd name="T1" fmla="*/ 13 h 24"/>
                <a:gd name="T2" fmla="*/ 1 w 50"/>
                <a:gd name="T3" fmla="*/ 14 h 24"/>
                <a:gd name="T4" fmla="*/ 11 w 50"/>
                <a:gd name="T5" fmla="*/ 24 h 24"/>
                <a:gd name="T6" fmla="*/ 45 w 50"/>
                <a:gd name="T7" fmla="*/ 12 h 24"/>
                <a:gd name="T8" fmla="*/ 42 w 50"/>
                <a:gd name="T9" fmla="*/ 8 h 24"/>
                <a:gd name="T10" fmla="*/ 20 w 50"/>
                <a:gd name="T11" fmla="*/ 12 h 24"/>
                <a:gd name="T12" fmla="*/ 4 w 50"/>
                <a:gd name="T13" fmla="*/ 13 h 24"/>
              </a:gdLst>
              <a:ahLst/>
              <a:cxnLst>
                <a:cxn ang="0">
                  <a:pos x="T0" y="T1"/>
                </a:cxn>
                <a:cxn ang="0">
                  <a:pos x="T2" y="T3"/>
                </a:cxn>
                <a:cxn ang="0">
                  <a:pos x="T4" y="T5"/>
                </a:cxn>
                <a:cxn ang="0">
                  <a:pos x="T6" y="T7"/>
                </a:cxn>
                <a:cxn ang="0">
                  <a:pos x="T8" y="T9"/>
                </a:cxn>
                <a:cxn ang="0">
                  <a:pos x="T10" y="T11"/>
                </a:cxn>
                <a:cxn ang="0">
                  <a:pos x="T12" y="T13"/>
                </a:cxn>
              </a:cxnLst>
              <a:rect l="0" t="0" r="r" b="b"/>
              <a:pathLst>
                <a:path w="50" h="24">
                  <a:moveTo>
                    <a:pt x="4" y="13"/>
                  </a:moveTo>
                  <a:cubicBezTo>
                    <a:pt x="1" y="14"/>
                    <a:pt x="1" y="14"/>
                    <a:pt x="1" y="14"/>
                  </a:cubicBezTo>
                  <a:cubicBezTo>
                    <a:pt x="1" y="21"/>
                    <a:pt x="0" y="23"/>
                    <a:pt x="11" y="24"/>
                  </a:cubicBezTo>
                  <a:cubicBezTo>
                    <a:pt x="17" y="24"/>
                    <a:pt x="30" y="12"/>
                    <a:pt x="45" y="12"/>
                  </a:cubicBezTo>
                  <a:cubicBezTo>
                    <a:pt x="50" y="12"/>
                    <a:pt x="44" y="10"/>
                    <a:pt x="42" y="8"/>
                  </a:cubicBezTo>
                  <a:cubicBezTo>
                    <a:pt x="32" y="0"/>
                    <a:pt x="27" y="7"/>
                    <a:pt x="20" y="12"/>
                  </a:cubicBezTo>
                  <a:cubicBezTo>
                    <a:pt x="17" y="14"/>
                    <a:pt x="8" y="16"/>
                    <a:pt x="4" y="13"/>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5" name="Freeform 3003"/>
            <p:cNvSpPr/>
            <p:nvPr/>
          </p:nvSpPr>
          <p:spPr bwMode="auto">
            <a:xfrm>
              <a:off x="1104900" y="-815975"/>
              <a:ext cx="195263" cy="203200"/>
            </a:xfrm>
            <a:custGeom>
              <a:avLst/>
              <a:gdLst>
                <a:gd name="T0" fmla="*/ 51 w 52"/>
                <a:gd name="T1" fmla="*/ 43 h 54"/>
                <a:gd name="T2" fmla="*/ 4 w 52"/>
                <a:gd name="T3" fmla="*/ 37 h 54"/>
                <a:gd name="T4" fmla="*/ 2 w 52"/>
                <a:gd name="T5" fmla="*/ 47 h 54"/>
                <a:gd name="T6" fmla="*/ 10 w 52"/>
                <a:gd name="T7" fmla="*/ 49 h 54"/>
                <a:gd name="T8" fmla="*/ 42 w 52"/>
                <a:gd name="T9" fmla="*/ 44 h 54"/>
                <a:gd name="T10" fmla="*/ 52 w 52"/>
                <a:gd name="T11" fmla="*/ 44 h 54"/>
                <a:gd name="T12" fmla="*/ 51 w 52"/>
                <a:gd name="T13" fmla="*/ 43 h 54"/>
              </a:gdLst>
              <a:ahLst/>
              <a:cxnLst>
                <a:cxn ang="0">
                  <a:pos x="T0" y="T1"/>
                </a:cxn>
                <a:cxn ang="0">
                  <a:pos x="T2" y="T3"/>
                </a:cxn>
                <a:cxn ang="0">
                  <a:pos x="T4" y="T5"/>
                </a:cxn>
                <a:cxn ang="0">
                  <a:pos x="T6" y="T7"/>
                </a:cxn>
                <a:cxn ang="0">
                  <a:pos x="T8" y="T9"/>
                </a:cxn>
                <a:cxn ang="0">
                  <a:pos x="T10" y="T11"/>
                </a:cxn>
                <a:cxn ang="0">
                  <a:pos x="T12" y="T13"/>
                </a:cxn>
              </a:cxnLst>
              <a:rect l="0" t="0" r="r" b="b"/>
              <a:pathLst>
                <a:path w="52" h="54">
                  <a:moveTo>
                    <a:pt x="51" y="43"/>
                  </a:moveTo>
                  <a:cubicBezTo>
                    <a:pt x="45" y="25"/>
                    <a:pt x="14" y="0"/>
                    <a:pt x="4" y="37"/>
                  </a:cubicBezTo>
                  <a:cubicBezTo>
                    <a:pt x="3" y="37"/>
                    <a:pt x="3" y="45"/>
                    <a:pt x="2" y="47"/>
                  </a:cubicBezTo>
                  <a:cubicBezTo>
                    <a:pt x="0" y="53"/>
                    <a:pt x="5" y="54"/>
                    <a:pt x="10" y="49"/>
                  </a:cubicBezTo>
                  <a:cubicBezTo>
                    <a:pt x="18" y="43"/>
                    <a:pt x="34" y="40"/>
                    <a:pt x="42" y="44"/>
                  </a:cubicBezTo>
                  <a:cubicBezTo>
                    <a:pt x="47" y="46"/>
                    <a:pt x="52" y="54"/>
                    <a:pt x="52" y="44"/>
                  </a:cubicBezTo>
                  <a:cubicBezTo>
                    <a:pt x="52" y="43"/>
                    <a:pt x="51" y="43"/>
                    <a:pt x="51" y="43"/>
                  </a:cubicBezTo>
                  <a:close/>
                </a:path>
              </a:pathLst>
            </a:custGeom>
            <a:solidFill>
              <a:srgbClr val="E72A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6" name="Freeform 3004"/>
            <p:cNvSpPr/>
            <p:nvPr/>
          </p:nvSpPr>
          <p:spPr bwMode="auto">
            <a:xfrm>
              <a:off x="1104900" y="-747713"/>
              <a:ext cx="160338" cy="134938"/>
            </a:xfrm>
            <a:custGeom>
              <a:avLst/>
              <a:gdLst>
                <a:gd name="T0" fmla="*/ 43 w 43"/>
                <a:gd name="T1" fmla="*/ 5 h 36"/>
                <a:gd name="T2" fmla="*/ 27 w 43"/>
                <a:gd name="T3" fmla="*/ 0 h 36"/>
                <a:gd name="T4" fmla="*/ 33 w 43"/>
                <a:gd name="T5" fmla="*/ 7 h 36"/>
                <a:gd name="T6" fmla="*/ 21 w 43"/>
                <a:gd name="T7" fmla="*/ 23 h 36"/>
                <a:gd name="T8" fmla="*/ 1 w 43"/>
                <a:gd name="T9" fmla="*/ 28 h 36"/>
                <a:gd name="T10" fmla="*/ 0 w 43"/>
                <a:gd name="T11" fmla="*/ 27 h 36"/>
                <a:gd name="T12" fmla="*/ 0 w 43"/>
                <a:gd name="T13" fmla="*/ 35 h 36"/>
                <a:gd name="T14" fmla="*/ 8 w 43"/>
                <a:gd name="T15" fmla="*/ 36 h 36"/>
                <a:gd name="T16" fmla="*/ 36 w 43"/>
                <a:gd name="T17" fmla="*/ 24 h 36"/>
                <a:gd name="T18" fmla="*/ 43 w 43"/>
                <a:gd name="T19" fmla="*/ 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36">
                  <a:moveTo>
                    <a:pt x="43" y="5"/>
                  </a:moveTo>
                  <a:cubicBezTo>
                    <a:pt x="27" y="0"/>
                    <a:pt x="27" y="0"/>
                    <a:pt x="27" y="0"/>
                  </a:cubicBezTo>
                  <a:cubicBezTo>
                    <a:pt x="31" y="2"/>
                    <a:pt x="32" y="2"/>
                    <a:pt x="33" y="7"/>
                  </a:cubicBezTo>
                  <a:cubicBezTo>
                    <a:pt x="34" y="14"/>
                    <a:pt x="27" y="21"/>
                    <a:pt x="21" y="23"/>
                  </a:cubicBezTo>
                  <a:cubicBezTo>
                    <a:pt x="17" y="25"/>
                    <a:pt x="4" y="32"/>
                    <a:pt x="1" y="28"/>
                  </a:cubicBezTo>
                  <a:cubicBezTo>
                    <a:pt x="1" y="27"/>
                    <a:pt x="1" y="27"/>
                    <a:pt x="0" y="27"/>
                  </a:cubicBezTo>
                  <a:cubicBezTo>
                    <a:pt x="0" y="35"/>
                    <a:pt x="0" y="35"/>
                    <a:pt x="0" y="35"/>
                  </a:cubicBezTo>
                  <a:cubicBezTo>
                    <a:pt x="8" y="36"/>
                    <a:pt x="8" y="36"/>
                    <a:pt x="8" y="36"/>
                  </a:cubicBezTo>
                  <a:cubicBezTo>
                    <a:pt x="36" y="24"/>
                    <a:pt x="36" y="24"/>
                    <a:pt x="36" y="24"/>
                  </a:cubicBezTo>
                  <a:lnTo>
                    <a:pt x="43" y="5"/>
                  </a:lnTo>
                  <a:close/>
                </a:path>
              </a:pathLst>
            </a:custGeom>
            <a:solidFill>
              <a:srgbClr val="CC27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7" name="Freeform 3005"/>
            <p:cNvSpPr/>
            <p:nvPr/>
          </p:nvSpPr>
          <p:spPr bwMode="auto">
            <a:xfrm>
              <a:off x="1036638" y="-923925"/>
              <a:ext cx="252413" cy="258763"/>
            </a:xfrm>
            <a:custGeom>
              <a:avLst/>
              <a:gdLst>
                <a:gd name="T0" fmla="*/ 67 w 67"/>
                <a:gd name="T1" fmla="*/ 45 h 69"/>
                <a:gd name="T2" fmla="*/ 44 w 67"/>
                <a:gd name="T3" fmla="*/ 69 h 69"/>
                <a:gd name="T4" fmla="*/ 17 w 67"/>
                <a:gd name="T5" fmla="*/ 51 h 69"/>
                <a:gd name="T6" fmla="*/ 14 w 67"/>
                <a:gd name="T7" fmla="*/ 37 h 69"/>
                <a:gd name="T8" fmla="*/ 0 w 67"/>
                <a:gd name="T9" fmla="*/ 22 h 69"/>
                <a:gd name="T10" fmla="*/ 1 w 67"/>
                <a:gd name="T11" fmla="*/ 1 h 69"/>
                <a:gd name="T12" fmla="*/ 28 w 67"/>
                <a:gd name="T13" fmla="*/ 1 h 69"/>
                <a:gd name="T14" fmla="*/ 51 w 67"/>
                <a:gd name="T15" fmla="*/ 17 h 69"/>
                <a:gd name="T16" fmla="*/ 56 w 67"/>
                <a:gd name="T17" fmla="*/ 33 h 69"/>
                <a:gd name="T18" fmla="*/ 67 w 67"/>
                <a:gd name="T19" fmla="*/ 4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69">
                  <a:moveTo>
                    <a:pt x="67" y="45"/>
                  </a:moveTo>
                  <a:cubicBezTo>
                    <a:pt x="44" y="69"/>
                    <a:pt x="44" y="69"/>
                    <a:pt x="44" y="69"/>
                  </a:cubicBezTo>
                  <a:cubicBezTo>
                    <a:pt x="41" y="57"/>
                    <a:pt x="28" y="52"/>
                    <a:pt x="17" y="51"/>
                  </a:cubicBezTo>
                  <a:cubicBezTo>
                    <a:pt x="10" y="50"/>
                    <a:pt x="14" y="53"/>
                    <a:pt x="14" y="37"/>
                  </a:cubicBezTo>
                  <a:cubicBezTo>
                    <a:pt x="14" y="30"/>
                    <a:pt x="3" y="21"/>
                    <a:pt x="0" y="22"/>
                  </a:cubicBezTo>
                  <a:cubicBezTo>
                    <a:pt x="11" y="12"/>
                    <a:pt x="1" y="0"/>
                    <a:pt x="1" y="1"/>
                  </a:cubicBezTo>
                  <a:cubicBezTo>
                    <a:pt x="12" y="9"/>
                    <a:pt x="28" y="0"/>
                    <a:pt x="28" y="1"/>
                  </a:cubicBezTo>
                  <a:cubicBezTo>
                    <a:pt x="20" y="15"/>
                    <a:pt x="40" y="18"/>
                    <a:pt x="51" y="17"/>
                  </a:cubicBezTo>
                  <a:cubicBezTo>
                    <a:pt x="51" y="17"/>
                    <a:pt x="55" y="32"/>
                    <a:pt x="56" y="33"/>
                  </a:cubicBezTo>
                  <a:cubicBezTo>
                    <a:pt x="60" y="38"/>
                    <a:pt x="63" y="40"/>
                    <a:pt x="67" y="45"/>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8" name="Freeform 3006"/>
            <p:cNvSpPr/>
            <p:nvPr/>
          </p:nvSpPr>
          <p:spPr bwMode="auto">
            <a:xfrm>
              <a:off x="1058863" y="-909638"/>
              <a:ext cx="203200" cy="217488"/>
            </a:xfrm>
            <a:custGeom>
              <a:avLst/>
              <a:gdLst>
                <a:gd name="T0" fmla="*/ 54 w 54"/>
                <a:gd name="T1" fmla="*/ 38 h 58"/>
                <a:gd name="T2" fmla="*/ 36 w 54"/>
                <a:gd name="T3" fmla="*/ 58 h 58"/>
                <a:gd name="T4" fmla="*/ 14 w 54"/>
                <a:gd name="T5" fmla="*/ 43 h 58"/>
                <a:gd name="T6" fmla="*/ 12 w 54"/>
                <a:gd name="T7" fmla="*/ 32 h 58"/>
                <a:gd name="T8" fmla="*/ 0 w 54"/>
                <a:gd name="T9" fmla="*/ 16 h 58"/>
                <a:gd name="T10" fmla="*/ 2 w 54"/>
                <a:gd name="T11" fmla="*/ 3 h 58"/>
                <a:gd name="T12" fmla="*/ 18 w 54"/>
                <a:gd name="T13" fmla="*/ 0 h 58"/>
                <a:gd name="T14" fmla="*/ 41 w 54"/>
                <a:gd name="T15" fmla="*/ 16 h 58"/>
                <a:gd name="T16" fmla="*/ 46 w 54"/>
                <a:gd name="T17" fmla="*/ 29 h 58"/>
                <a:gd name="T18" fmla="*/ 54 w 54"/>
                <a:gd name="T19"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8">
                  <a:moveTo>
                    <a:pt x="54" y="38"/>
                  </a:moveTo>
                  <a:cubicBezTo>
                    <a:pt x="36" y="58"/>
                    <a:pt x="36" y="58"/>
                    <a:pt x="36" y="58"/>
                  </a:cubicBezTo>
                  <a:cubicBezTo>
                    <a:pt x="34" y="48"/>
                    <a:pt x="23" y="44"/>
                    <a:pt x="14" y="43"/>
                  </a:cubicBezTo>
                  <a:cubicBezTo>
                    <a:pt x="9" y="43"/>
                    <a:pt x="12" y="45"/>
                    <a:pt x="12" y="32"/>
                  </a:cubicBezTo>
                  <a:cubicBezTo>
                    <a:pt x="12" y="26"/>
                    <a:pt x="2" y="14"/>
                    <a:pt x="0" y="16"/>
                  </a:cubicBezTo>
                  <a:cubicBezTo>
                    <a:pt x="8" y="7"/>
                    <a:pt x="1" y="3"/>
                    <a:pt x="2" y="3"/>
                  </a:cubicBezTo>
                  <a:cubicBezTo>
                    <a:pt x="10" y="9"/>
                    <a:pt x="18" y="0"/>
                    <a:pt x="18" y="0"/>
                  </a:cubicBezTo>
                  <a:cubicBezTo>
                    <a:pt x="12" y="11"/>
                    <a:pt x="32" y="17"/>
                    <a:pt x="41" y="16"/>
                  </a:cubicBezTo>
                  <a:cubicBezTo>
                    <a:pt x="41" y="16"/>
                    <a:pt x="45" y="28"/>
                    <a:pt x="46" y="29"/>
                  </a:cubicBezTo>
                  <a:cubicBezTo>
                    <a:pt x="49" y="33"/>
                    <a:pt x="51" y="35"/>
                    <a:pt x="54" y="38"/>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9" name="Freeform 3007"/>
            <p:cNvSpPr/>
            <p:nvPr/>
          </p:nvSpPr>
          <p:spPr bwMode="auto">
            <a:xfrm>
              <a:off x="1011238" y="-739775"/>
              <a:ext cx="239713" cy="187325"/>
            </a:xfrm>
            <a:custGeom>
              <a:avLst/>
              <a:gdLst>
                <a:gd name="T0" fmla="*/ 60 w 64"/>
                <a:gd name="T1" fmla="*/ 13 h 50"/>
                <a:gd name="T2" fmla="*/ 52 w 64"/>
                <a:gd name="T3" fmla="*/ 7 h 50"/>
                <a:gd name="T4" fmla="*/ 36 w 64"/>
                <a:gd name="T5" fmla="*/ 16 h 50"/>
                <a:gd name="T6" fmla="*/ 25 w 64"/>
                <a:gd name="T7" fmla="*/ 26 h 50"/>
                <a:gd name="T8" fmla="*/ 47 w 64"/>
                <a:gd name="T9" fmla="*/ 43 h 50"/>
                <a:gd name="T10" fmla="*/ 49 w 64"/>
                <a:gd name="T11" fmla="*/ 43 h 50"/>
                <a:gd name="T12" fmla="*/ 54 w 64"/>
                <a:gd name="T13" fmla="*/ 37 h 50"/>
                <a:gd name="T14" fmla="*/ 64 w 64"/>
                <a:gd name="T15" fmla="*/ 33 h 50"/>
                <a:gd name="T16" fmla="*/ 60 w 64"/>
                <a:gd name="T17" fmla="*/ 1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0">
                  <a:moveTo>
                    <a:pt x="60" y="13"/>
                  </a:moveTo>
                  <a:cubicBezTo>
                    <a:pt x="52" y="7"/>
                    <a:pt x="52" y="7"/>
                    <a:pt x="52" y="7"/>
                  </a:cubicBezTo>
                  <a:cubicBezTo>
                    <a:pt x="36" y="15"/>
                    <a:pt x="42" y="0"/>
                    <a:pt x="36" y="16"/>
                  </a:cubicBezTo>
                  <a:cubicBezTo>
                    <a:pt x="32" y="26"/>
                    <a:pt x="26" y="18"/>
                    <a:pt x="25" y="26"/>
                  </a:cubicBezTo>
                  <a:cubicBezTo>
                    <a:pt x="23" y="43"/>
                    <a:pt x="0" y="50"/>
                    <a:pt x="47" y="43"/>
                  </a:cubicBezTo>
                  <a:cubicBezTo>
                    <a:pt x="48" y="43"/>
                    <a:pt x="48" y="43"/>
                    <a:pt x="49" y="43"/>
                  </a:cubicBezTo>
                  <a:cubicBezTo>
                    <a:pt x="50" y="40"/>
                    <a:pt x="52" y="39"/>
                    <a:pt x="54" y="37"/>
                  </a:cubicBezTo>
                  <a:cubicBezTo>
                    <a:pt x="64" y="33"/>
                    <a:pt x="64" y="33"/>
                    <a:pt x="64" y="33"/>
                  </a:cubicBezTo>
                  <a:lnTo>
                    <a:pt x="60" y="13"/>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0" name="Freeform 3008"/>
            <p:cNvSpPr/>
            <p:nvPr/>
          </p:nvSpPr>
          <p:spPr bwMode="auto">
            <a:xfrm>
              <a:off x="1058863" y="-728663"/>
              <a:ext cx="188913" cy="149225"/>
            </a:xfrm>
            <a:custGeom>
              <a:avLst/>
              <a:gdLst>
                <a:gd name="T0" fmla="*/ 47 w 50"/>
                <a:gd name="T1" fmla="*/ 11 h 40"/>
                <a:gd name="T2" fmla="*/ 41 w 50"/>
                <a:gd name="T3" fmla="*/ 6 h 40"/>
                <a:gd name="T4" fmla="*/ 28 w 50"/>
                <a:gd name="T5" fmla="*/ 13 h 40"/>
                <a:gd name="T6" fmla="*/ 19 w 50"/>
                <a:gd name="T7" fmla="*/ 21 h 40"/>
                <a:gd name="T8" fmla="*/ 37 w 50"/>
                <a:gd name="T9" fmla="*/ 34 h 40"/>
                <a:gd name="T10" fmla="*/ 38 w 50"/>
                <a:gd name="T11" fmla="*/ 34 h 40"/>
                <a:gd name="T12" fmla="*/ 42 w 50"/>
                <a:gd name="T13" fmla="*/ 29 h 40"/>
                <a:gd name="T14" fmla="*/ 50 w 50"/>
                <a:gd name="T15" fmla="*/ 26 h 40"/>
                <a:gd name="T16" fmla="*/ 47 w 50"/>
                <a:gd name="T17" fmla="*/ 1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0">
                  <a:moveTo>
                    <a:pt x="47" y="11"/>
                  </a:moveTo>
                  <a:cubicBezTo>
                    <a:pt x="41" y="6"/>
                    <a:pt x="41" y="6"/>
                    <a:pt x="41" y="6"/>
                  </a:cubicBezTo>
                  <a:cubicBezTo>
                    <a:pt x="28" y="12"/>
                    <a:pt x="33" y="0"/>
                    <a:pt x="28" y="13"/>
                  </a:cubicBezTo>
                  <a:cubicBezTo>
                    <a:pt x="25" y="21"/>
                    <a:pt x="20" y="14"/>
                    <a:pt x="19" y="21"/>
                  </a:cubicBezTo>
                  <a:cubicBezTo>
                    <a:pt x="17" y="34"/>
                    <a:pt x="0" y="40"/>
                    <a:pt x="37" y="34"/>
                  </a:cubicBezTo>
                  <a:cubicBezTo>
                    <a:pt x="37" y="34"/>
                    <a:pt x="37" y="34"/>
                    <a:pt x="38" y="34"/>
                  </a:cubicBezTo>
                  <a:cubicBezTo>
                    <a:pt x="39" y="32"/>
                    <a:pt x="41" y="31"/>
                    <a:pt x="42" y="29"/>
                  </a:cubicBezTo>
                  <a:cubicBezTo>
                    <a:pt x="50" y="26"/>
                    <a:pt x="50" y="26"/>
                    <a:pt x="50" y="26"/>
                  </a:cubicBezTo>
                  <a:lnTo>
                    <a:pt x="47" y="11"/>
                  </a:lnTo>
                  <a:close/>
                </a:path>
              </a:pathLst>
            </a:custGeom>
            <a:solidFill>
              <a:srgbClr val="0079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1" name="Freeform 3009"/>
            <p:cNvSpPr/>
            <p:nvPr/>
          </p:nvSpPr>
          <p:spPr bwMode="auto">
            <a:xfrm>
              <a:off x="1198563" y="-973138"/>
              <a:ext cx="187325" cy="239713"/>
            </a:xfrm>
            <a:custGeom>
              <a:avLst/>
              <a:gdLst>
                <a:gd name="T0" fmla="*/ 11 w 50"/>
                <a:gd name="T1" fmla="*/ 54 h 64"/>
                <a:gd name="T2" fmla="*/ 7 w 50"/>
                <a:gd name="T3" fmla="*/ 41 h 64"/>
                <a:gd name="T4" fmla="*/ 14 w 50"/>
                <a:gd name="T5" fmla="*/ 16 h 64"/>
                <a:gd name="T6" fmla="*/ 22 w 50"/>
                <a:gd name="T7" fmla="*/ 8 h 64"/>
                <a:gd name="T8" fmla="*/ 34 w 50"/>
                <a:gd name="T9" fmla="*/ 16 h 64"/>
                <a:gd name="T10" fmla="*/ 42 w 50"/>
                <a:gd name="T11" fmla="*/ 34 h 64"/>
                <a:gd name="T12" fmla="*/ 42 w 50"/>
                <a:gd name="T13" fmla="*/ 47 h 64"/>
                <a:gd name="T14" fmla="*/ 40 w 50"/>
                <a:gd name="T15" fmla="*/ 59 h 64"/>
                <a:gd name="T16" fmla="*/ 35 w 50"/>
                <a:gd name="T17" fmla="*/ 64 h 64"/>
                <a:gd name="T18" fmla="*/ 11 w 50"/>
                <a:gd name="T19"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64">
                  <a:moveTo>
                    <a:pt x="11" y="54"/>
                  </a:moveTo>
                  <a:cubicBezTo>
                    <a:pt x="7" y="41"/>
                    <a:pt x="7" y="41"/>
                    <a:pt x="7" y="41"/>
                  </a:cubicBezTo>
                  <a:cubicBezTo>
                    <a:pt x="28" y="20"/>
                    <a:pt x="0" y="18"/>
                    <a:pt x="14" y="16"/>
                  </a:cubicBezTo>
                  <a:cubicBezTo>
                    <a:pt x="23" y="15"/>
                    <a:pt x="17" y="0"/>
                    <a:pt x="22" y="8"/>
                  </a:cubicBezTo>
                  <a:cubicBezTo>
                    <a:pt x="24" y="11"/>
                    <a:pt x="31" y="18"/>
                    <a:pt x="34" y="16"/>
                  </a:cubicBezTo>
                  <a:cubicBezTo>
                    <a:pt x="35" y="19"/>
                    <a:pt x="31" y="27"/>
                    <a:pt x="42" y="34"/>
                  </a:cubicBezTo>
                  <a:cubicBezTo>
                    <a:pt x="48" y="37"/>
                    <a:pt x="41" y="33"/>
                    <a:pt x="42" y="47"/>
                  </a:cubicBezTo>
                  <a:cubicBezTo>
                    <a:pt x="42" y="57"/>
                    <a:pt x="50" y="51"/>
                    <a:pt x="40" y="59"/>
                  </a:cubicBezTo>
                  <a:cubicBezTo>
                    <a:pt x="38" y="60"/>
                    <a:pt x="36" y="64"/>
                    <a:pt x="35" y="64"/>
                  </a:cubicBezTo>
                  <a:lnTo>
                    <a:pt x="11" y="54"/>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2" name="Freeform 3010"/>
            <p:cNvSpPr/>
            <p:nvPr/>
          </p:nvSpPr>
          <p:spPr bwMode="auto">
            <a:xfrm>
              <a:off x="1231900" y="-927100"/>
              <a:ext cx="127000" cy="176213"/>
            </a:xfrm>
            <a:custGeom>
              <a:avLst/>
              <a:gdLst>
                <a:gd name="T0" fmla="*/ 8 w 34"/>
                <a:gd name="T1" fmla="*/ 39 h 47"/>
                <a:gd name="T2" fmla="*/ 5 w 34"/>
                <a:gd name="T3" fmla="*/ 30 h 47"/>
                <a:gd name="T4" fmla="*/ 10 w 34"/>
                <a:gd name="T5" fmla="*/ 12 h 47"/>
                <a:gd name="T6" fmla="*/ 15 w 34"/>
                <a:gd name="T7" fmla="*/ 6 h 47"/>
                <a:gd name="T8" fmla="*/ 24 w 34"/>
                <a:gd name="T9" fmla="*/ 12 h 47"/>
                <a:gd name="T10" fmla="*/ 29 w 34"/>
                <a:gd name="T11" fmla="*/ 25 h 47"/>
                <a:gd name="T12" fmla="*/ 29 w 34"/>
                <a:gd name="T13" fmla="*/ 35 h 47"/>
                <a:gd name="T14" fmla="*/ 28 w 34"/>
                <a:gd name="T15" fmla="*/ 44 h 47"/>
                <a:gd name="T16" fmla="*/ 25 w 34"/>
                <a:gd name="T17" fmla="*/ 47 h 47"/>
                <a:gd name="T18" fmla="*/ 8 w 34"/>
                <a:gd name="T19" fmla="*/ 39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47">
                  <a:moveTo>
                    <a:pt x="8" y="39"/>
                  </a:moveTo>
                  <a:cubicBezTo>
                    <a:pt x="5" y="30"/>
                    <a:pt x="5" y="30"/>
                    <a:pt x="5" y="30"/>
                  </a:cubicBezTo>
                  <a:cubicBezTo>
                    <a:pt x="19" y="15"/>
                    <a:pt x="0" y="13"/>
                    <a:pt x="10" y="12"/>
                  </a:cubicBezTo>
                  <a:cubicBezTo>
                    <a:pt x="15" y="11"/>
                    <a:pt x="11" y="0"/>
                    <a:pt x="15" y="6"/>
                  </a:cubicBezTo>
                  <a:cubicBezTo>
                    <a:pt x="16" y="8"/>
                    <a:pt x="21" y="13"/>
                    <a:pt x="24" y="12"/>
                  </a:cubicBezTo>
                  <a:cubicBezTo>
                    <a:pt x="24" y="14"/>
                    <a:pt x="21" y="20"/>
                    <a:pt x="29" y="25"/>
                  </a:cubicBezTo>
                  <a:cubicBezTo>
                    <a:pt x="33" y="28"/>
                    <a:pt x="28" y="25"/>
                    <a:pt x="29" y="35"/>
                  </a:cubicBezTo>
                  <a:cubicBezTo>
                    <a:pt x="30" y="43"/>
                    <a:pt x="34" y="38"/>
                    <a:pt x="28" y="44"/>
                  </a:cubicBezTo>
                  <a:cubicBezTo>
                    <a:pt x="27" y="45"/>
                    <a:pt x="25" y="47"/>
                    <a:pt x="25" y="47"/>
                  </a:cubicBezTo>
                  <a:lnTo>
                    <a:pt x="8" y="39"/>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3" name="Freeform 3011"/>
            <p:cNvSpPr/>
            <p:nvPr/>
          </p:nvSpPr>
          <p:spPr bwMode="auto">
            <a:xfrm>
              <a:off x="1239838" y="-931863"/>
              <a:ext cx="296863" cy="228600"/>
            </a:xfrm>
            <a:custGeom>
              <a:avLst/>
              <a:gdLst>
                <a:gd name="T0" fmla="*/ 5 w 79"/>
                <a:gd name="T1" fmla="*/ 30 h 61"/>
                <a:gd name="T2" fmla="*/ 12 w 79"/>
                <a:gd name="T3" fmla="*/ 36 h 61"/>
                <a:gd name="T4" fmla="*/ 30 w 79"/>
                <a:gd name="T5" fmla="*/ 25 h 61"/>
                <a:gd name="T6" fmla="*/ 30 w 79"/>
                <a:gd name="T7" fmla="*/ 17 h 61"/>
                <a:gd name="T8" fmla="*/ 56 w 79"/>
                <a:gd name="T9" fmla="*/ 7 h 61"/>
                <a:gd name="T10" fmla="*/ 75 w 79"/>
                <a:gd name="T11" fmla="*/ 6 h 61"/>
                <a:gd name="T12" fmla="*/ 72 w 79"/>
                <a:gd name="T13" fmla="*/ 19 h 61"/>
                <a:gd name="T14" fmla="*/ 63 w 79"/>
                <a:gd name="T15" fmla="*/ 33 h 61"/>
                <a:gd name="T16" fmla="*/ 55 w 79"/>
                <a:gd name="T17" fmla="*/ 52 h 61"/>
                <a:gd name="T18" fmla="*/ 39 w 79"/>
                <a:gd name="T19" fmla="*/ 61 h 61"/>
                <a:gd name="T20" fmla="*/ 9 w 79"/>
                <a:gd name="T21" fmla="*/ 54 h 61"/>
                <a:gd name="T22" fmla="*/ 0 w 79"/>
                <a:gd name="T23" fmla="*/ 32 h 61"/>
                <a:gd name="T24" fmla="*/ 5 w 79"/>
                <a:gd name="T25"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61">
                  <a:moveTo>
                    <a:pt x="5" y="30"/>
                  </a:moveTo>
                  <a:cubicBezTo>
                    <a:pt x="12" y="36"/>
                    <a:pt x="12" y="36"/>
                    <a:pt x="12" y="36"/>
                  </a:cubicBezTo>
                  <a:cubicBezTo>
                    <a:pt x="21" y="45"/>
                    <a:pt x="28" y="36"/>
                    <a:pt x="30" y="25"/>
                  </a:cubicBezTo>
                  <a:cubicBezTo>
                    <a:pt x="30" y="24"/>
                    <a:pt x="31" y="19"/>
                    <a:pt x="30" y="17"/>
                  </a:cubicBezTo>
                  <a:cubicBezTo>
                    <a:pt x="32" y="15"/>
                    <a:pt x="45" y="25"/>
                    <a:pt x="56" y="7"/>
                  </a:cubicBezTo>
                  <a:cubicBezTo>
                    <a:pt x="60" y="0"/>
                    <a:pt x="58" y="13"/>
                    <a:pt x="75" y="6"/>
                  </a:cubicBezTo>
                  <a:cubicBezTo>
                    <a:pt x="78" y="5"/>
                    <a:pt x="72" y="13"/>
                    <a:pt x="72" y="19"/>
                  </a:cubicBezTo>
                  <a:cubicBezTo>
                    <a:pt x="71" y="38"/>
                    <a:pt x="79" y="23"/>
                    <a:pt x="63" y="33"/>
                  </a:cubicBezTo>
                  <a:cubicBezTo>
                    <a:pt x="54" y="40"/>
                    <a:pt x="64" y="52"/>
                    <a:pt x="55" y="52"/>
                  </a:cubicBezTo>
                  <a:cubicBezTo>
                    <a:pt x="48" y="51"/>
                    <a:pt x="44" y="57"/>
                    <a:pt x="39" y="61"/>
                  </a:cubicBezTo>
                  <a:cubicBezTo>
                    <a:pt x="9" y="54"/>
                    <a:pt x="9" y="54"/>
                    <a:pt x="9" y="54"/>
                  </a:cubicBezTo>
                  <a:cubicBezTo>
                    <a:pt x="0" y="32"/>
                    <a:pt x="0" y="32"/>
                    <a:pt x="0" y="32"/>
                  </a:cubicBezTo>
                  <a:lnTo>
                    <a:pt x="5" y="30"/>
                  </a:ln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4" name="Freeform 3012"/>
            <p:cNvSpPr/>
            <p:nvPr/>
          </p:nvSpPr>
          <p:spPr bwMode="auto">
            <a:xfrm>
              <a:off x="1265238" y="-915988"/>
              <a:ext cx="252413" cy="198438"/>
            </a:xfrm>
            <a:custGeom>
              <a:avLst/>
              <a:gdLst>
                <a:gd name="T0" fmla="*/ 4 w 67"/>
                <a:gd name="T1" fmla="*/ 26 h 53"/>
                <a:gd name="T2" fmla="*/ 10 w 67"/>
                <a:gd name="T3" fmla="*/ 32 h 53"/>
                <a:gd name="T4" fmla="*/ 25 w 67"/>
                <a:gd name="T5" fmla="*/ 23 h 53"/>
                <a:gd name="T6" fmla="*/ 25 w 67"/>
                <a:gd name="T7" fmla="*/ 16 h 53"/>
                <a:gd name="T8" fmla="*/ 50 w 67"/>
                <a:gd name="T9" fmla="*/ 6 h 53"/>
                <a:gd name="T10" fmla="*/ 65 w 67"/>
                <a:gd name="T11" fmla="*/ 5 h 53"/>
                <a:gd name="T12" fmla="*/ 63 w 67"/>
                <a:gd name="T13" fmla="*/ 14 h 53"/>
                <a:gd name="T14" fmla="*/ 53 w 67"/>
                <a:gd name="T15" fmla="*/ 27 h 53"/>
                <a:gd name="T16" fmla="*/ 46 w 67"/>
                <a:gd name="T17" fmla="*/ 45 h 53"/>
                <a:gd name="T18" fmla="*/ 33 w 67"/>
                <a:gd name="T19" fmla="*/ 53 h 53"/>
                <a:gd name="T20" fmla="*/ 7 w 67"/>
                <a:gd name="T21" fmla="*/ 47 h 53"/>
                <a:gd name="T22" fmla="*/ 0 w 67"/>
                <a:gd name="T23" fmla="*/ 28 h 53"/>
                <a:gd name="T24" fmla="*/ 4 w 67"/>
                <a:gd name="T25" fmla="*/ 2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53">
                  <a:moveTo>
                    <a:pt x="4" y="26"/>
                  </a:moveTo>
                  <a:cubicBezTo>
                    <a:pt x="10" y="32"/>
                    <a:pt x="10" y="32"/>
                    <a:pt x="10" y="32"/>
                  </a:cubicBezTo>
                  <a:cubicBezTo>
                    <a:pt x="17" y="40"/>
                    <a:pt x="24" y="32"/>
                    <a:pt x="25" y="23"/>
                  </a:cubicBezTo>
                  <a:cubicBezTo>
                    <a:pt x="25" y="21"/>
                    <a:pt x="26" y="17"/>
                    <a:pt x="25" y="16"/>
                  </a:cubicBezTo>
                  <a:cubicBezTo>
                    <a:pt x="26" y="14"/>
                    <a:pt x="41" y="21"/>
                    <a:pt x="50" y="6"/>
                  </a:cubicBezTo>
                  <a:cubicBezTo>
                    <a:pt x="54" y="0"/>
                    <a:pt x="50" y="12"/>
                    <a:pt x="65" y="5"/>
                  </a:cubicBezTo>
                  <a:cubicBezTo>
                    <a:pt x="67" y="4"/>
                    <a:pt x="63" y="9"/>
                    <a:pt x="63" y="14"/>
                  </a:cubicBezTo>
                  <a:cubicBezTo>
                    <a:pt x="62" y="30"/>
                    <a:pt x="66" y="18"/>
                    <a:pt x="53" y="27"/>
                  </a:cubicBezTo>
                  <a:cubicBezTo>
                    <a:pt x="45" y="33"/>
                    <a:pt x="54" y="45"/>
                    <a:pt x="46" y="45"/>
                  </a:cubicBezTo>
                  <a:cubicBezTo>
                    <a:pt x="40" y="45"/>
                    <a:pt x="37" y="49"/>
                    <a:pt x="33" y="53"/>
                  </a:cubicBezTo>
                  <a:cubicBezTo>
                    <a:pt x="7" y="47"/>
                    <a:pt x="7" y="47"/>
                    <a:pt x="7" y="47"/>
                  </a:cubicBezTo>
                  <a:cubicBezTo>
                    <a:pt x="0" y="28"/>
                    <a:pt x="0" y="28"/>
                    <a:pt x="0" y="28"/>
                  </a:cubicBezTo>
                  <a:lnTo>
                    <a:pt x="4" y="26"/>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5" name="Freeform 3013"/>
            <p:cNvSpPr/>
            <p:nvPr/>
          </p:nvSpPr>
          <p:spPr bwMode="auto">
            <a:xfrm>
              <a:off x="1168400" y="-822325"/>
              <a:ext cx="161925" cy="160338"/>
            </a:xfrm>
            <a:custGeom>
              <a:avLst/>
              <a:gdLst>
                <a:gd name="T0" fmla="*/ 35 w 43"/>
                <a:gd name="T1" fmla="*/ 8 h 43"/>
                <a:gd name="T2" fmla="*/ 35 w 43"/>
                <a:gd name="T3" fmla="*/ 35 h 43"/>
                <a:gd name="T4" fmla="*/ 8 w 43"/>
                <a:gd name="T5" fmla="*/ 35 h 43"/>
                <a:gd name="T6" fmla="*/ 7 w 43"/>
                <a:gd name="T7" fmla="*/ 7 h 43"/>
                <a:gd name="T8" fmla="*/ 35 w 43"/>
                <a:gd name="T9" fmla="*/ 8 h 43"/>
              </a:gdLst>
              <a:ahLst/>
              <a:cxnLst>
                <a:cxn ang="0">
                  <a:pos x="T0" y="T1"/>
                </a:cxn>
                <a:cxn ang="0">
                  <a:pos x="T2" y="T3"/>
                </a:cxn>
                <a:cxn ang="0">
                  <a:pos x="T4" y="T5"/>
                </a:cxn>
                <a:cxn ang="0">
                  <a:pos x="T6" y="T7"/>
                </a:cxn>
                <a:cxn ang="0">
                  <a:pos x="T8" y="T9"/>
                </a:cxn>
              </a:cxnLst>
              <a:rect l="0" t="0" r="r" b="b"/>
              <a:pathLst>
                <a:path w="43" h="43">
                  <a:moveTo>
                    <a:pt x="35" y="8"/>
                  </a:moveTo>
                  <a:cubicBezTo>
                    <a:pt x="43" y="15"/>
                    <a:pt x="43" y="28"/>
                    <a:pt x="35" y="35"/>
                  </a:cubicBezTo>
                  <a:cubicBezTo>
                    <a:pt x="28" y="43"/>
                    <a:pt x="15" y="43"/>
                    <a:pt x="8" y="35"/>
                  </a:cubicBezTo>
                  <a:cubicBezTo>
                    <a:pt x="0" y="27"/>
                    <a:pt x="0" y="15"/>
                    <a:pt x="7" y="7"/>
                  </a:cubicBezTo>
                  <a:cubicBezTo>
                    <a:pt x="15" y="0"/>
                    <a:pt x="27" y="0"/>
                    <a:pt x="35" y="8"/>
                  </a:cubicBezTo>
                  <a:close/>
                </a:path>
              </a:pathLst>
            </a:custGeom>
            <a:solidFill>
              <a:srgbClr val="9E1D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6" name="Freeform 3014"/>
            <p:cNvSpPr/>
            <p:nvPr/>
          </p:nvSpPr>
          <p:spPr bwMode="auto">
            <a:xfrm>
              <a:off x="1190625" y="-815975"/>
              <a:ext cx="115888" cy="112713"/>
            </a:xfrm>
            <a:custGeom>
              <a:avLst/>
              <a:gdLst>
                <a:gd name="T0" fmla="*/ 26 w 31"/>
                <a:gd name="T1" fmla="*/ 5 h 30"/>
                <a:gd name="T2" fmla="*/ 26 w 31"/>
                <a:gd name="T3" fmla="*/ 25 h 30"/>
                <a:gd name="T4" fmla="*/ 6 w 31"/>
                <a:gd name="T5" fmla="*/ 25 h 30"/>
                <a:gd name="T6" fmla="*/ 6 w 31"/>
                <a:gd name="T7" fmla="*/ 5 h 30"/>
                <a:gd name="T8" fmla="*/ 26 w 31"/>
                <a:gd name="T9" fmla="*/ 5 h 30"/>
              </a:gdLst>
              <a:ahLst/>
              <a:cxnLst>
                <a:cxn ang="0">
                  <a:pos x="T0" y="T1"/>
                </a:cxn>
                <a:cxn ang="0">
                  <a:pos x="T2" y="T3"/>
                </a:cxn>
                <a:cxn ang="0">
                  <a:pos x="T4" y="T5"/>
                </a:cxn>
                <a:cxn ang="0">
                  <a:pos x="T6" y="T7"/>
                </a:cxn>
                <a:cxn ang="0">
                  <a:pos x="T8" y="T9"/>
                </a:cxn>
              </a:cxnLst>
              <a:rect l="0" t="0" r="r" b="b"/>
              <a:pathLst>
                <a:path w="31" h="30">
                  <a:moveTo>
                    <a:pt x="26" y="5"/>
                  </a:moveTo>
                  <a:cubicBezTo>
                    <a:pt x="31" y="11"/>
                    <a:pt x="31" y="20"/>
                    <a:pt x="26" y="25"/>
                  </a:cubicBezTo>
                  <a:cubicBezTo>
                    <a:pt x="20" y="30"/>
                    <a:pt x="11" y="30"/>
                    <a:pt x="6" y="25"/>
                  </a:cubicBezTo>
                  <a:cubicBezTo>
                    <a:pt x="0" y="19"/>
                    <a:pt x="0" y="10"/>
                    <a:pt x="6" y="5"/>
                  </a:cubicBezTo>
                  <a:cubicBezTo>
                    <a:pt x="11" y="0"/>
                    <a:pt x="20" y="0"/>
                    <a:pt x="26" y="5"/>
                  </a:cubicBezTo>
                  <a:close/>
                </a:path>
              </a:pathLst>
            </a:custGeom>
            <a:solidFill>
              <a:srgbClr val="DF2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7" name="Freeform 3015"/>
            <p:cNvSpPr/>
            <p:nvPr/>
          </p:nvSpPr>
          <p:spPr bwMode="auto">
            <a:xfrm>
              <a:off x="1289050" y="-774700"/>
              <a:ext cx="160338" cy="158750"/>
            </a:xfrm>
            <a:custGeom>
              <a:avLst/>
              <a:gdLst>
                <a:gd name="T0" fmla="*/ 35 w 43"/>
                <a:gd name="T1" fmla="*/ 7 h 42"/>
                <a:gd name="T2" fmla="*/ 35 w 43"/>
                <a:gd name="T3" fmla="*/ 34 h 42"/>
                <a:gd name="T4" fmla="*/ 7 w 43"/>
                <a:gd name="T5" fmla="*/ 35 h 42"/>
                <a:gd name="T6" fmla="*/ 8 w 43"/>
                <a:gd name="T7" fmla="*/ 8 h 42"/>
                <a:gd name="T8" fmla="*/ 35 w 43"/>
                <a:gd name="T9" fmla="*/ 7 h 42"/>
              </a:gdLst>
              <a:ahLst/>
              <a:cxnLst>
                <a:cxn ang="0">
                  <a:pos x="T0" y="T1"/>
                </a:cxn>
                <a:cxn ang="0">
                  <a:pos x="T2" y="T3"/>
                </a:cxn>
                <a:cxn ang="0">
                  <a:pos x="T4" y="T5"/>
                </a:cxn>
                <a:cxn ang="0">
                  <a:pos x="T6" y="T7"/>
                </a:cxn>
                <a:cxn ang="0">
                  <a:pos x="T8" y="T9"/>
                </a:cxn>
              </a:cxnLst>
              <a:rect l="0" t="0" r="r" b="b"/>
              <a:pathLst>
                <a:path w="43" h="42">
                  <a:moveTo>
                    <a:pt x="35" y="7"/>
                  </a:moveTo>
                  <a:cubicBezTo>
                    <a:pt x="43" y="15"/>
                    <a:pt x="42" y="27"/>
                    <a:pt x="35" y="34"/>
                  </a:cubicBezTo>
                  <a:cubicBezTo>
                    <a:pt x="27" y="42"/>
                    <a:pt x="15" y="42"/>
                    <a:pt x="7" y="35"/>
                  </a:cubicBezTo>
                  <a:cubicBezTo>
                    <a:pt x="0" y="27"/>
                    <a:pt x="0" y="15"/>
                    <a:pt x="8" y="8"/>
                  </a:cubicBezTo>
                  <a:cubicBezTo>
                    <a:pt x="16" y="0"/>
                    <a:pt x="28" y="0"/>
                    <a:pt x="35" y="7"/>
                  </a:cubicBezTo>
                  <a:close/>
                </a:path>
              </a:pathLst>
            </a:custGeom>
            <a:solidFill>
              <a:srgbClr val="CF28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8" name="Freeform 3016"/>
            <p:cNvSpPr/>
            <p:nvPr/>
          </p:nvSpPr>
          <p:spPr bwMode="auto">
            <a:xfrm>
              <a:off x="1317625" y="-766763"/>
              <a:ext cx="117475" cy="115888"/>
            </a:xfrm>
            <a:custGeom>
              <a:avLst/>
              <a:gdLst>
                <a:gd name="T0" fmla="*/ 26 w 31"/>
                <a:gd name="T1" fmla="*/ 6 h 31"/>
                <a:gd name="T2" fmla="*/ 25 w 31"/>
                <a:gd name="T3" fmla="*/ 25 h 31"/>
                <a:gd name="T4" fmla="*/ 6 w 31"/>
                <a:gd name="T5" fmla="*/ 26 h 31"/>
                <a:gd name="T6" fmla="*/ 6 w 31"/>
                <a:gd name="T7" fmla="*/ 6 h 31"/>
                <a:gd name="T8" fmla="*/ 26 w 31"/>
                <a:gd name="T9" fmla="*/ 6 h 31"/>
              </a:gdLst>
              <a:ahLst/>
              <a:cxnLst>
                <a:cxn ang="0">
                  <a:pos x="T0" y="T1"/>
                </a:cxn>
                <a:cxn ang="0">
                  <a:pos x="T2" y="T3"/>
                </a:cxn>
                <a:cxn ang="0">
                  <a:pos x="T4" y="T5"/>
                </a:cxn>
                <a:cxn ang="0">
                  <a:pos x="T6" y="T7"/>
                </a:cxn>
                <a:cxn ang="0">
                  <a:pos x="T8" y="T9"/>
                </a:cxn>
              </a:cxnLst>
              <a:rect l="0" t="0" r="r" b="b"/>
              <a:pathLst>
                <a:path w="31" h="31">
                  <a:moveTo>
                    <a:pt x="26" y="6"/>
                  </a:moveTo>
                  <a:cubicBezTo>
                    <a:pt x="31" y="11"/>
                    <a:pt x="31" y="20"/>
                    <a:pt x="25" y="25"/>
                  </a:cubicBezTo>
                  <a:cubicBezTo>
                    <a:pt x="20" y="31"/>
                    <a:pt x="11" y="31"/>
                    <a:pt x="6" y="26"/>
                  </a:cubicBezTo>
                  <a:cubicBezTo>
                    <a:pt x="0" y="20"/>
                    <a:pt x="0" y="11"/>
                    <a:pt x="6" y="6"/>
                  </a:cubicBezTo>
                  <a:cubicBezTo>
                    <a:pt x="12" y="0"/>
                    <a:pt x="20" y="0"/>
                    <a:pt x="26" y="6"/>
                  </a:cubicBezTo>
                  <a:close/>
                </a:path>
              </a:pathLst>
            </a:custGeom>
            <a:solidFill>
              <a:srgbClr val="E72A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9" name="Freeform 3017"/>
            <p:cNvSpPr/>
            <p:nvPr/>
          </p:nvSpPr>
          <p:spPr bwMode="auto">
            <a:xfrm>
              <a:off x="1212850" y="-703263"/>
              <a:ext cx="123825" cy="123825"/>
            </a:xfrm>
            <a:custGeom>
              <a:avLst/>
              <a:gdLst>
                <a:gd name="T0" fmla="*/ 27 w 33"/>
                <a:gd name="T1" fmla="*/ 6 h 33"/>
                <a:gd name="T2" fmla="*/ 28 w 33"/>
                <a:gd name="T3" fmla="*/ 28 h 33"/>
                <a:gd name="T4" fmla="*/ 6 w 33"/>
                <a:gd name="T5" fmla="*/ 27 h 33"/>
                <a:gd name="T6" fmla="*/ 5 w 33"/>
                <a:gd name="T7" fmla="*/ 5 h 33"/>
                <a:gd name="T8" fmla="*/ 27 w 33"/>
                <a:gd name="T9" fmla="*/ 6 h 33"/>
              </a:gdLst>
              <a:ahLst/>
              <a:cxnLst>
                <a:cxn ang="0">
                  <a:pos x="T0" y="T1"/>
                </a:cxn>
                <a:cxn ang="0">
                  <a:pos x="T2" y="T3"/>
                </a:cxn>
                <a:cxn ang="0">
                  <a:pos x="T4" y="T5"/>
                </a:cxn>
                <a:cxn ang="0">
                  <a:pos x="T6" y="T7"/>
                </a:cxn>
                <a:cxn ang="0">
                  <a:pos x="T8" y="T9"/>
                </a:cxn>
              </a:cxnLst>
              <a:rect l="0" t="0" r="r" b="b"/>
              <a:pathLst>
                <a:path w="33" h="33">
                  <a:moveTo>
                    <a:pt x="27" y="6"/>
                  </a:moveTo>
                  <a:cubicBezTo>
                    <a:pt x="33" y="13"/>
                    <a:pt x="33" y="22"/>
                    <a:pt x="28" y="28"/>
                  </a:cubicBezTo>
                  <a:cubicBezTo>
                    <a:pt x="22" y="33"/>
                    <a:pt x="12" y="33"/>
                    <a:pt x="6" y="27"/>
                  </a:cubicBezTo>
                  <a:cubicBezTo>
                    <a:pt x="0" y="21"/>
                    <a:pt x="0" y="11"/>
                    <a:pt x="5" y="5"/>
                  </a:cubicBezTo>
                  <a:cubicBezTo>
                    <a:pt x="11" y="0"/>
                    <a:pt x="21" y="0"/>
                    <a:pt x="27" y="6"/>
                  </a:cubicBezTo>
                  <a:close/>
                </a:path>
              </a:pathLst>
            </a:custGeom>
            <a:solidFill>
              <a:srgbClr val="E73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0" name="Freeform 3018"/>
            <p:cNvSpPr/>
            <p:nvPr/>
          </p:nvSpPr>
          <p:spPr bwMode="auto">
            <a:xfrm>
              <a:off x="1223963" y="-687388"/>
              <a:ext cx="82550" cy="82550"/>
            </a:xfrm>
            <a:custGeom>
              <a:avLst/>
              <a:gdLst>
                <a:gd name="T0" fmla="*/ 18 w 22"/>
                <a:gd name="T1" fmla="*/ 4 h 22"/>
                <a:gd name="T2" fmla="*/ 18 w 22"/>
                <a:gd name="T3" fmla="*/ 18 h 22"/>
                <a:gd name="T4" fmla="*/ 4 w 22"/>
                <a:gd name="T5" fmla="*/ 18 h 22"/>
                <a:gd name="T6" fmla="*/ 4 w 22"/>
                <a:gd name="T7" fmla="*/ 3 h 22"/>
                <a:gd name="T8" fmla="*/ 18 w 22"/>
                <a:gd name="T9" fmla="*/ 4 h 22"/>
              </a:gdLst>
              <a:ahLst/>
              <a:cxnLst>
                <a:cxn ang="0">
                  <a:pos x="T0" y="T1"/>
                </a:cxn>
                <a:cxn ang="0">
                  <a:pos x="T2" y="T3"/>
                </a:cxn>
                <a:cxn ang="0">
                  <a:pos x="T4" y="T5"/>
                </a:cxn>
                <a:cxn ang="0">
                  <a:pos x="T6" y="T7"/>
                </a:cxn>
                <a:cxn ang="0">
                  <a:pos x="T8" y="T9"/>
                </a:cxn>
              </a:cxnLst>
              <a:rect l="0" t="0" r="r" b="b"/>
              <a:pathLst>
                <a:path w="22" h="22">
                  <a:moveTo>
                    <a:pt x="18" y="4"/>
                  </a:moveTo>
                  <a:cubicBezTo>
                    <a:pt x="22" y="8"/>
                    <a:pt x="22" y="14"/>
                    <a:pt x="18" y="18"/>
                  </a:cubicBezTo>
                  <a:cubicBezTo>
                    <a:pt x="14" y="22"/>
                    <a:pt x="8" y="22"/>
                    <a:pt x="4" y="18"/>
                  </a:cubicBezTo>
                  <a:cubicBezTo>
                    <a:pt x="0" y="13"/>
                    <a:pt x="0" y="7"/>
                    <a:pt x="4" y="3"/>
                  </a:cubicBezTo>
                  <a:cubicBezTo>
                    <a:pt x="7" y="0"/>
                    <a:pt x="14" y="0"/>
                    <a:pt x="18" y="4"/>
                  </a:cubicBezTo>
                  <a:close/>
                </a:path>
              </a:pathLst>
            </a:custGeom>
            <a:solidFill>
              <a:srgbClr val="E843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1" name="Freeform 3020"/>
            <p:cNvSpPr/>
            <p:nvPr/>
          </p:nvSpPr>
          <p:spPr bwMode="auto">
            <a:xfrm>
              <a:off x="1074738" y="-673100"/>
              <a:ext cx="176213" cy="112713"/>
            </a:xfrm>
            <a:custGeom>
              <a:avLst/>
              <a:gdLst>
                <a:gd name="T0" fmla="*/ 47 w 47"/>
                <a:gd name="T1" fmla="*/ 12 h 30"/>
                <a:gd name="T2" fmla="*/ 43 w 47"/>
                <a:gd name="T3" fmla="*/ 7 h 30"/>
                <a:gd name="T4" fmla="*/ 30 w 47"/>
                <a:gd name="T5" fmla="*/ 9 h 30"/>
                <a:gd name="T6" fmla="*/ 21 w 47"/>
                <a:gd name="T7" fmla="*/ 14 h 30"/>
                <a:gd name="T8" fmla="*/ 32 w 47"/>
                <a:gd name="T9" fmla="*/ 30 h 30"/>
                <a:gd name="T10" fmla="*/ 33 w 47"/>
                <a:gd name="T11" fmla="*/ 30 h 30"/>
                <a:gd name="T12" fmla="*/ 38 w 47"/>
                <a:gd name="T13" fmla="*/ 26 h 30"/>
                <a:gd name="T14" fmla="*/ 46 w 47"/>
                <a:gd name="T15" fmla="*/ 26 h 30"/>
                <a:gd name="T16" fmla="*/ 47 w 47"/>
                <a:gd name="T17" fmla="*/ 1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30">
                  <a:moveTo>
                    <a:pt x="47" y="12"/>
                  </a:moveTo>
                  <a:cubicBezTo>
                    <a:pt x="43" y="7"/>
                    <a:pt x="43" y="7"/>
                    <a:pt x="43" y="7"/>
                  </a:cubicBezTo>
                  <a:cubicBezTo>
                    <a:pt x="30" y="9"/>
                    <a:pt x="37" y="0"/>
                    <a:pt x="30" y="9"/>
                  </a:cubicBezTo>
                  <a:cubicBezTo>
                    <a:pt x="26" y="15"/>
                    <a:pt x="23" y="9"/>
                    <a:pt x="21" y="14"/>
                  </a:cubicBezTo>
                  <a:cubicBezTo>
                    <a:pt x="16" y="25"/>
                    <a:pt x="0" y="25"/>
                    <a:pt x="32" y="30"/>
                  </a:cubicBezTo>
                  <a:cubicBezTo>
                    <a:pt x="33" y="30"/>
                    <a:pt x="33" y="30"/>
                    <a:pt x="33" y="30"/>
                  </a:cubicBezTo>
                  <a:cubicBezTo>
                    <a:pt x="35" y="28"/>
                    <a:pt x="37" y="28"/>
                    <a:pt x="38" y="26"/>
                  </a:cubicBezTo>
                  <a:cubicBezTo>
                    <a:pt x="46" y="26"/>
                    <a:pt x="46" y="26"/>
                    <a:pt x="46" y="26"/>
                  </a:cubicBezTo>
                  <a:lnTo>
                    <a:pt x="47" y="12"/>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2" name="Freeform 3021"/>
            <p:cNvSpPr/>
            <p:nvPr/>
          </p:nvSpPr>
          <p:spPr bwMode="auto">
            <a:xfrm>
              <a:off x="1111251" y="-661988"/>
              <a:ext cx="139700" cy="87313"/>
            </a:xfrm>
            <a:custGeom>
              <a:avLst/>
              <a:gdLst>
                <a:gd name="T0" fmla="*/ 37 w 37"/>
                <a:gd name="T1" fmla="*/ 9 h 23"/>
                <a:gd name="T2" fmla="*/ 33 w 37"/>
                <a:gd name="T3" fmla="*/ 5 h 23"/>
                <a:gd name="T4" fmla="*/ 23 w 37"/>
                <a:gd name="T5" fmla="*/ 7 h 23"/>
                <a:gd name="T6" fmla="*/ 16 w 37"/>
                <a:gd name="T7" fmla="*/ 11 h 23"/>
                <a:gd name="T8" fmla="*/ 25 w 37"/>
                <a:gd name="T9" fmla="*/ 23 h 23"/>
                <a:gd name="T10" fmla="*/ 26 w 37"/>
                <a:gd name="T11" fmla="*/ 23 h 23"/>
                <a:gd name="T12" fmla="*/ 30 w 37"/>
                <a:gd name="T13" fmla="*/ 21 h 23"/>
                <a:gd name="T14" fmla="*/ 36 w 37"/>
                <a:gd name="T15" fmla="*/ 20 h 23"/>
                <a:gd name="T16" fmla="*/ 37 w 37"/>
                <a:gd name="T17"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3">
                  <a:moveTo>
                    <a:pt x="37" y="9"/>
                  </a:moveTo>
                  <a:cubicBezTo>
                    <a:pt x="33" y="5"/>
                    <a:pt x="33" y="5"/>
                    <a:pt x="33" y="5"/>
                  </a:cubicBezTo>
                  <a:cubicBezTo>
                    <a:pt x="23" y="6"/>
                    <a:pt x="29" y="0"/>
                    <a:pt x="23" y="7"/>
                  </a:cubicBezTo>
                  <a:cubicBezTo>
                    <a:pt x="20" y="12"/>
                    <a:pt x="18" y="6"/>
                    <a:pt x="16" y="11"/>
                  </a:cubicBezTo>
                  <a:cubicBezTo>
                    <a:pt x="12" y="19"/>
                    <a:pt x="0" y="20"/>
                    <a:pt x="25" y="23"/>
                  </a:cubicBezTo>
                  <a:cubicBezTo>
                    <a:pt x="26" y="23"/>
                    <a:pt x="26" y="23"/>
                    <a:pt x="26" y="23"/>
                  </a:cubicBezTo>
                  <a:cubicBezTo>
                    <a:pt x="27" y="22"/>
                    <a:pt x="29" y="22"/>
                    <a:pt x="30" y="21"/>
                  </a:cubicBezTo>
                  <a:cubicBezTo>
                    <a:pt x="36" y="20"/>
                    <a:pt x="36" y="20"/>
                    <a:pt x="36" y="20"/>
                  </a:cubicBezTo>
                  <a:lnTo>
                    <a:pt x="37" y="9"/>
                  </a:lnTo>
                  <a:close/>
                </a:path>
              </a:pathLst>
            </a:custGeom>
            <a:solidFill>
              <a:srgbClr val="0079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3" name="Freeform 3022"/>
            <p:cNvSpPr/>
            <p:nvPr/>
          </p:nvSpPr>
          <p:spPr bwMode="auto">
            <a:xfrm>
              <a:off x="1250951" y="-844550"/>
              <a:ext cx="104775" cy="171450"/>
            </a:xfrm>
            <a:custGeom>
              <a:avLst/>
              <a:gdLst>
                <a:gd name="T0" fmla="*/ 0 w 28"/>
                <a:gd name="T1" fmla="*/ 35 h 46"/>
                <a:gd name="T2" fmla="*/ 0 w 28"/>
                <a:gd name="T3" fmla="*/ 26 h 46"/>
                <a:gd name="T4" fmla="*/ 9 w 28"/>
                <a:gd name="T5" fmla="*/ 11 h 46"/>
                <a:gd name="T6" fmla="*/ 16 w 28"/>
                <a:gd name="T7" fmla="*/ 7 h 46"/>
                <a:gd name="T8" fmla="*/ 23 w 28"/>
                <a:gd name="T9" fmla="*/ 15 h 46"/>
                <a:gd name="T10" fmla="*/ 25 w 28"/>
                <a:gd name="T11" fmla="*/ 28 h 46"/>
                <a:gd name="T12" fmla="*/ 22 w 28"/>
                <a:gd name="T13" fmla="*/ 37 h 46"/>
                <a:gd name="T14" fmla="*/ 18 w 28"/>
                <a:gd name="T15" fmla="*/ 44 h 46"/>
                <a:gd name="T16" fmla="*/ 14 w 28"/>
                <a:gd name="T17" fmla="*/ 46 h 46"/>
                <a:gd name="T18" fmla="*/ 0 w 28"/>
                <a:gd name="T19" fmla="*/ 3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6">
                  <a:moveTo>
                    <a:pt x="0" y="35"/>
                  </a:moveTo>
                  <a:cubicBezTo>
                    <a:pt x="0" y="26"/>
                    <a:pt x="0" y="26"/>
                    <a:pt x="0" y="26"/>
                  </a:cubicBezTo>
                  <a:cubicBezTo>
                    <a:pt x="18" y="16"/>
                    <a:pt x="0" y="9"/>
                    <a:pt x="9" y="11"/>
                  </a:cubicBezTo>
                  <a:cubicBezTo>
                    <a:pt x="15" y="11"/>
                    <a:pt x="14" y="0"/>
                    <a:pt x="16" y="7"/>
                  </a:cubicBezTo>
                  <a:cubicBezTo>
                    <a:pt x="17" y="9"/>
                    <a:pt x="20" y="15"/>
                    <a:pt x="23" y="15"/>
                  </a:cubicBezTo>
                  <a:cubicBezTo>
                    <a:pt x="23" y="16"/>
                    <a:pt x="18" y="21"/>
                    <a:pt x="25" y="28"/>
                  </a:cubicBezTo>
                  <a:cubicBezTo>
                    <a:pt x="28" y="31"/>
                    <a:pt x="24" y="27"/>
                    <a:pt x="22" y="37"/>
                  </a:cubicBezTo>
                  <a:cubicBezTo>
                    <a:pt x="20" y="43"/>
                    <a:pt x="26" y="40"/>
                    <a:pt x="18" y="44"/>
                  </a:cubicBezTo>
                  <a:cubicBezTo>
                    <a:pt x="17" y="44"/>
                    <a:pt x="14" y="46"/>
                    <a:pt x="14" y="46"/>
                  </a:cubicBezTo>
                  <a:lnTo>
                    <a:pt x="0" y="35"/>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4" name="Freeform 3023"/>
            <p:cNvSpPr/>
            <p:nvPr/>
          </p:nvSpPr>
          <p:spPr bwMode="auto">
            <a:xfrm>
              <a:off x="1270001" y="-811213"/>
              <a:ext cx="66675" cy="127000"/>
            </a:xfrm>
            <a:custGeom>
              <a:avLst/>
              <a:gdLst>
                <a:gd name="T0" fmla="*/ 0 w 18"/>
                <a:gd name="T1" fmla="*/ 26 h 34"/>
                <a:gd name="T2" fmla="*/ 0 w 18"/>
                <a:gd name="T3" fmla="*/ 19 h 34"/>
                <a:gd name="T4" fmla="*/ 6 w 18"/>
                <a:gd name="T5" fmla="*/ 8 h 34"/>
                <a:gd name="T6" fmla="*/ 11 w 18"/>
                <a:gd name="T7" fmla="*/ 5 h 34"/>
                <a:gd name="T8" fmla="*/ 15 w 18"/>
                <a:gd name="T9" fmla="*/ 10 h 34"/>
                <a:gd name="T10" fmla="*/ 16 w 18"/>
                <a:gd name="T11" fmla="*/ 20 h 34"/>
                <a:gd name="T12" fmla="*/ 14 w 18"/>
                <a:gd name="T13" fmla="*/ 27 h 34"/>
                <a:gd name="T14" fmla="*/ 12 w 18"/>
                <a:gd name="T15" fmla="*/ 32 h 34"/>
                <a:gd name="T16" fmla="*/ 9 w 18"/>
                <a:gd name="T17" fmla="*/ 34 h 34"/>
                <a:gd name="T18" fmla="*/ 0 w 18"/>
                <a:gd name="T19"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4">
                  <a:moveTo>
                    <a:pt x="0" y="26"/>
                  </a:moveTo>
                  <a:cubicBezTo>
                    <a:pt x="0" y="19"/>
                    <a:pt x="0" y="19"/>
                    <a:pt x="0" y="19"/>
                  </a:cubicBezTo>
                  <a:cubicBezTo>
                    <a:pt x="12" y="11"/>
                    <a:pt x="0" y="7"/>
                    <a:pt x="6" y="8"/>
                  </a:cubicBezTo>
                  <a:cubicBezTo>
                    <a:pt x="10" y="8"/>
                    <a:pt x="9" y="0"/>
                    <a:pt x="11" y="5"/>
                  </a:cubicBezTo>
                  <a:cubicBezTo>
                    <a:pt x="11" y="6"/>
                    <a:pt x="13" y="11"/>
                    <a:pt x="15" y="10"/>
                  </a:cubicBezTo>
                  <a:cubicBezTo>
                    <a:pt x="15" y="12"/>
                    <a:pt x="12" y="15"/>
                    <a:pt x="16" y="20"/>
                  </a:cubicBezTo>
                  <a:cubicBezTo>
                    <a:pt x="18" y="23"/>
                    <a:pt x="16" y="20"/>
                    <a:pt x="14" y="27"/>
                  </a:cubicBezTo>
                  <a:cubicBezTo>
                    <a:pt x="13" y="32"/>
                    <a:pt x="17" y="30"/>
                    <a:pt x="12" y="32"/>
                  </a:cubicBezTo>
                  <a:cubicBezTo>
                    <a:pt x="11" y="33"/>
                    <a:pt x="9" y="34"/>
                    <a:pt x="9" y="34"/>
                  </a:cubicBezTo>
                  <a:lnTo>
                    <a:pt x="0" y="26"/>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5" name="Freeform 3024"/>
            <p:cNvSpPr/>
            <p:nvPr/>
          </p:nvSpPr>
          <p:spPr bwMode="auto">
            <a:xfrm>
              <a:off x="1306513" y="-750888"/>
              <a:ext cx="211138" cy="138113"/>
            </a:xfrm>
            <a:custGeom>
              <a:avLst/>
              <a:gdLst>
                <a:gd name="T0" fmla="*/ 3 w 56"/>
                <a:gd name="T1" fmla="*/ 9 h 37"/>
                <a:gd name="T2" fmla="*/ 7 w 56"/>
                <a:gd name="T3" fmla="*/ 15 h 37"/>
                <a:gd name="T4" fmla="*/ 21 w 56"/>
                <a:gd name="T5" fmla="*/ 11 h 37"/>
                <a:gd name="T6" fmla="*/ 23 w 56"/>
                <a:gd name="T7" fmla="*/ 6 h 37"/>
                <a:gd name="T8" fmla="*/ 41 w 56"/>
                <a:gd name="T9" fmla="*/ 4 h 37"/>
                <a:gd name="T10" fmla="*/ 55 w 56"/>
                <a:gd name="T11" fmla="*/ 7 h 37"/>
                <a:gd name="T12" fmla="*/ 50 w 56"/>
                <a:gd name="T13" fmla="*/ 15 h 37"/>
                <a:gd name="T14" fmla="*/ 41 w 56"/>
                <a:gd name="T15" fmla="*/ 23 h 37"/>
                <a:gd name="T16" fmla="*/ 32 w 56"/>
                <a:gd name="T17" fmla="*/ 33 h 37"/>
                <a:gd name="T18" fmla="*/ 20 w 56"/>
                <a:gd name="T19" fmla="*/ 37 h 37"/>
                <a:gd name="T20" fmla="*/ 1 w 56"/>
                <a:gd name="T21" fmla="*/ 26 h 37"/>
                <a:gd name="T22" fmla="*/ 0 w 56"/>
                <a:gd name="T23" fmla="*/ 10 h 37"/>
                <a:gd name="T24" fmla="*/ 3 w 56"/>
                <a:gd name="T25" fmla="*/ 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37">
                  <a:moveTo>
                    <a:pt x="3" y="9"/>
                  </a:moveTo>
                  <a:cubicBezTo>
                    <a:pt x="7" y="15"/>
                    <a:pt x="7" y="15"/>
                    <a:pt x="7" y="15"/>
                  </a:cubicBezTo>
                  <a:cubicBezTo>
                    <a:pt x="11" y="23"/>
                    <a:pt x="18" y="18"/>
                    <a:pt x="21" y="11"/>
                  </a:cubicBezTo>
                  <a:cubicBezTo>
                    <a:pt x="21" y="10"/>
                    <a:pt x="23" y="7"/>
                    <a:pt x="23" y="6"/>
                  </a:cubicBezTo>
                  <a:cubicBezTo>
                    <a:pt x="24" y="5"/>
                    <a:pt x="31" y="14"/>
                    <a:pt x="41" y="4"/>
                  </a:cubicBezTo>
                  <a:cubicBezTo>
                    <a:pt x="45" y="0"/>
                    <a:pt x="42" y="9"/>
                    <a:pt x="55" y="7"/>
                  </a:cubicBezTo>
                  <a:cubicBezTo>
                    <a:pt x="56" y="7"/>
                    <a:pt x="51" y="11"/>
                    <a:pt x="50" y="15"/>
                  </a:cubicBezTo>
                  <a:cubicBezTo>
                    <a:pt x="46" y="27"/>
                    <a:pt x="53" y="19"/>
                    <a:pt x="41" y="23"/>
                  </a:cubicBezTo>
                  <a:cubicBezTo>
                    <a:pt x="34" y="25"/>
                    <a:pt x="38" y="35"/>
                    <a:pt x="32" y="33"/>
                  </a:cubicBezTo>
                  <a:cubicBezTo>
                    <a:pt x="28" y="32"/>
                    <a:pt x="24" y="35"/>
                    <a:pt x="20" y="37"/>
                  </a:cubicBezTo>
                  <a:cubicBezTo>
                    <a:pt x="1" y="26"/>
                    <a:pt x="1" y="26"/>
                    <a:pt x="1" y="26"/>
                  </a:cubicBezTo>
                  <a:cubicBezTo>
                    <a:pt x="0" y="10"/>
                    <a:pt x="0" y="10"/>
                    <a:pt x="0" y="10"/>
                  </a:cubicBezTo>
                  <a:lnTo>
                    <a:pt x="3" y="9"/>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6" name="Freeform 3025"/>
            <p:cNvSpPr/>
            <p:nvPr/>
          </p:nvSpPr>
          <p:spPr bwMode="auto">
            <a:xfrm>
              <a:off x="1322388" y="-739775"/>
              <a:ext cx="184150" cy="115888"/>
            </a:xfrm>
            <a:custGeom>
              <a:avLst/>
              <a:gdLst>
                <a:gd name="T0" fmla="*/ 3 w 49"/>
                <a:gd name="T1" fmla="*/ 8 h 31"/>
                <a:gd name="T2" fmla="*/ 6 w 49"/>
                <a:gd name="T3" fmla="*/ 13 h 31"/>
                <a:gd name="T4" fmla="*/ 18 w 49"/>
                <a:gd name="T5" fmla="*/ 9 h 31"/>
                <a:gd name="T6" fmla="*/ 19 w 49"/>
                <a:gd name="T7" fmla="*/ 5 h 31"/>
                <a:gd name="T8" fmla="*/ 38 w 49"/>
                <a:gd name="T9" fmla="*/ 3 h 31"/>
                <a:gd name="T10" fmla="*/ 47 w 49"/>
                <a:gd name="T11" fmla="*/ 5 h 31"/>
                <a:gd name="T12" fmla="*/ 45 w 49"/>
                <a:gd name="T13" fmla="*/ 11 h 31"/>
                <a:gd name="T14" fmla="*/ 35 w 49"/>
                <a:gd name="T15" fmla="*/ 18 h 31"/>
                <a:gd name="T16" fmla="*/ 27 w 49"/>
                <a:gd name="T17" fmla="*/ 28 h 31"/>
                <a:gd name="T18" fmla="*/ 17 w 49"/>
                <a:gd name="T19" fmla="*/ 31 h 31"/>
                <a:gd name="T20" fmla="*/ 1 w 49"/>
                <a:gd name="T21" fmla="*/ 22 h 31"/>
                <a:gd name="T22" fmla="*/ 0 w 49"/>
                <a:gd name="T23" fmla="*/ 8 h 31"/>
                <a:gd name="T24" fmla="*/ 3 w 49"/>
                <a:gd name="T25" fmla="*/ 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31">
                  <a:moveTo>
                    <a:pt x="3" y="8"/>
                  </a:moveTo>
                  <a:cubicBezTo>
                    <a:pt x="6" y="13"/>
                    <a:pt x="6" y="13"/>
                    <a:pt x="6" y="13"/>
                  </a:cubicBezTo>
                  <a:cubicBezTo>
                    <a:pt x="9" y="19"/>
                    <a:pt x="15" y="15"/>
                    <a:pt x="18" y="9"/>
                  </a:cubicBezTo>
                  <a:cubicBezTo>
                    <a:pt x="18" y="9"/>
                    <a:pt x="19" y="6"/>
                    <a:pt x="19" y="5"/>
                  </a:cubicBezTo>
                  <a:cubicBezTo>
                    <a:pt x="20" y="4"/>
                    <a:pt x="29" y="12"/>
                    <a:pt x="38" y="3"/>
                  </a:cubicBezTo>
                  <a:cubicBezTo>
                    <a:pt x="41" y="0"/>
                    <a:pt x="37" y="7"/>
                    <a:pt x="47" y="5"/>
                  </a:cubicBezTo>
                  <a:cubicBezTo>
                    <a:pt x="49" y="5"/>
                    <a:pt x="46" y="8"/>
                    <a:pt x="45" y="11"/>
                  </a:cubicBezTo>
                  <a:cubicBezTo>
                    <a:pt x="41" y="22"/>
                    <a:pt x="46" y="15"/>
                    <a:pt x="35" y="18"/>
                  </a:cubicBezTo>
                  <a:cubicBezTo>
                    <a:pt x="29" y="20"/>
                    <a:pt x="33" y="30"/>
                    <a:pt x="27" y="28"/>
                  </a:cubicBezTo>
                  <a:cubicBezTo>
                    <a:pt x="24" y="27"/>
                    <a:pt x="20" y="29"/>
                    <a:pt x="17" y="31"/>
                  </a:cubicBezTo>
                  <a:cubicBezTo>
                    <a:pt x="1" y="22"/>
                    <a:pt x="1" y="22"/>
                    <a:pt x="1" y="22"/>
                  </a:cubicBezTo>
                  <a:cubicBezTo>
                    <a:pt x="0" y="8"/>
                    <a:pt x="0" y="8"/>
                    <a:pt x="0" y="8"/>
                  </a:cubicBezTo>
                  <a:lnTo>
                    <a:pt x="3" y="8"/>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7" name="Freeform 3026"/>
            <p:cNvSpPr/>
            <p:nvPr/>
          </p:nvSpPr>
          <p:spPr bwMode="auto">
            <a:xfrm>
              <a:off x="1209676" y="-717550"/>
              <a:ext cx="115888" cy="115888"/>
            </a:xfrm>
            <a:custGeom>
              <a:avLst/>
              <a:gdLst>
                <a:gd name="T0" fmla="*/ 27 w 31"/>
                <a:gd name="T1" fmla="*/ 9 h 31"/>
                <a:gd name="T2" fmla="*/ 22 w 31"/>
                <a:gd name="T3" fmla="*/ 27 h 31"/>
                <a:gd name="T4" fmla="*/ 4 w 31"/>
                <a:gd name="T5" fmla="*/ 22 h 31"/>
                <a:gd name="T6" fmla="*/ 9 w 31"/>
                <a:gd name="T7" fmla="*/ 3 h 31"/>
                <a:gd name="T8" fmla="*/ 27 w 31"/>
                <a:gd name="T9" fmla="*/ 9 h 31"/>
              </a:gdLst>
              <a:ahLst/>
              <a:cxnLst>
                <a:cxn ang="0">
                  <a:pos x="T0" y="T1"/>
                </a:cxn>
                <a:cxn ang="0">
                  <a:pos x="T2" y="T3"/>
                </a:cxn>
                <a:cxn ang="0">
                  <a:pos x="T4" y="T5"/>
                </a:cxn>
                <a:cxn ang="0">
                  <a:pos x="T6" y="T7"/>
                </a:cxn>
                <a:cxn ang="0">
                  <a:pos x="T8" y="T9"/>
                </a:cxn>
              </a:cxnLst>
              <a:rect l="0" t="0" r="r" b="b"/>
              <a:pathLst>
                <a:path w="31" h="31">
                  <a:moveTo>
                    <a:pt x="27" y="9"/>
                  </a:moveTo>
                  <a:cubicBezTo>
                    <a:pt x="31" y="16"/>
                    <a:pt x="29" y="24"/>
                    <a:pt x="22" y="27"/>
                  </a:cubicBezTo>
                  <a:cubicBezTo>
                    <a:pt x="16" y="31"/>
                    <a:pt x="7" y="28"/>
                    <a:pt x="4" y="22"/>
                  </a:cubicBezTo>
                  <a:cubicBezTo>
                    <a:pt x="0" y="15"/>
                    <a:pt x="3" y="7"/>
                    <a:pt x="9" y="3"/>
                  </a:cubicBezTo>
                  <a:cubicBezTo>
                    <a:pt x="16" y="0"/>
                    <a:pt x="24" y="2"/>
                    <a:pt x="27" y="9"/>
                  </a:cubicBezTo>
                  <a:close/>
                </a:path>
              </a:pathLst>
            </a:custGeom>
            <a:solidFill>
              <a:srgbClr val="9E1D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8" name="Freeform 3027"/>
            <p:cNvSpPr/>
            <p:nvPr/>
          </p:nvSpPr>
          <p:spPr bwMode="auto">
            <a:xfrm>
              <a:off x="1231901" y="-709613"/>
              <a:ext cx="82550" cy="82550"/>
            </a:xfrm>
            <a:custGeom>
              <a:avLst/>
              <a:gdLst>
                <a:gd name="T0" fmla="*/ 19 w 22"/>
                <a:gd name="T1" fmla="*/ 6 h 22"/>
                <a:gd name="T2" fmla="*/ 15 w 22"/>
                <a:gd name="T3" fmla="*/ 19 h 22"/>
                <a:gd name="T4" fmla="*/ 2 w 22"/>
                <a:gd name="T5" fmla="*/ 15 h 22"/>
                <a:gd name="T6" fmla="*/ 6 w 22"/>
                <a:gd name="T7" fmla="*/ 2 h 22"/>
                <a:gd name="T8" fmla="*/ 19 w 22"/>
                <a:gd name="T9" fmla="*/ 6 h 22"/>
              </a:gdLst>
              <a:ahLst/>
              <a:cxnLst>
                <a:cxn ang="0">
                  <a:pos x="T0" y="T1"/>
                </a:cxn>
                <a:cxn ang="0">
                  <a:pos x="T2" y="T3"/>
                </a:cxn>
                <a:cxn ang="0">
                  <a:pos x="T4" y="T5"/>
                </a:cxn>
                <a:cxn ang="0">
                  <a:pos x="T6" y="T7"/>
                </a:cxn>
                <a:cxn ang="0">
                  <a:pos x="T8" y="T9"/>
                </a:cxn>
              </a:cxnLst>
              <a:rect l="0" t="0" r="r" b="b"/>
              <a:pathLst>
                <a:path w="22" h="22">
                  <a:moveTo>
                    <a:pt x="19" y="6"/>
                  </a:moveTo>
                  <a:cubicBezTo>
                    <a:pt x="22" y="11"/>
                    <a:pt x="20" y="17"/>
                    <a:pt x="15" y="19"/>
                  </a:cubicBezTo>
                  <a:cubicBezTo>
                    <a:pt x="11" y="22"/>
                    <a:pt x="5" y="20"/>
                    <a:pt x="2" y="15"/>
                  </a:cubicBezTo>
                  <a:cubicBezTo>
                    <a:pt x="0" y="11"/>
                    <a:pt x="1" y="5"/>
                    <a:pt x="6" y="2"/>
                  </a:cubicBezTo>
                  <a:cubicBezTo>
                    <a:pt x="11" y="0"/>
                    <a:pt x="16" y="1"/>
                    <a:pt x="19" y="6"/>
                  </a:cubicBezTo>
                  <a:close/>
                </a:path>
              </a:pathLst>
            </a:custGeom>
            <a:solidFill>
              <a:srgbClr val="DF2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9" name="Freeform 3028"/>
            <p:cNvSpPr/>
            <p:nvPr/>
          </p:nvSpPr>
          <p:spPr bwMode="auto">
            <a:xfrm>
              <a:off x="1281113" y="-661988"/>
              <a:ext cx="115888" cy="112713"/>
            </a:xfrm>
            <a:custGeom>
              <a:avLst/>
              <a:gdLst>
                <a:gd name="T0" fmla="*/ 27 w 31"/>
                <a:gd name="T1" fmla="*/ 9 h 30"/>
                <a:gd name="T2" fmla="*/ 22 w 31"/>
                <a:gd name="T3" fmla="*/ 27 h 30"/>
                <a:gd name="T4" fmla="*/ 4 w 31"/>
                <a:gd name="T5" fmla="*/ 22 h 30"/>
                <a:gd name="T6" fmla="*/ 9 w 31"/>
                <a:gd name="T7" fmla="*/ 4 h 30"/>
                <a:gd name="T8" fmla="*/ 27 w 31"/>
                <a:gd name="T9" fmla="*/ 9 h 30"/>
              </a:gdLst>
              <a:ahLst/>
              <a:cxnLst>
                <a:cxn ang="0">
                  <a:pos x="T0" y="T1"/>
                </a:cxn>
                <a:cxn ang="0">
                  <a:pos x="T2" y="T3"/>
                </a:cxn>
                <a:cxn ang="0">
                  <a:pos x="T4" y="T5"/>
                </a:cxn>
                <a:cxn ang="0">
                  <a:pos x="T6" y="T7"/>
                </a:cxn>
                <a:cxn ang="0">
                  <a:pos x="T8" y="T9"/>
                </a:cxn>
              </a:cxnLst>
              <a:rect l="0" t="0" r="r" b="b"/>
              <a:pathLst>
                <a:path w="31" h="30">
                  <a:moveTo>
                    <a:pt x="27" y="9"/>
                  </a:moveTo>
                  <a:cubicBezTo>
                    <a:pt x="31" y="15"/>
                    <a:pt x="28" y="23"/>
                    <a:pt x="22" y="27"/>
                  </a:cubicBezTo>
                  <a:cubicBezTo>
                    <a:pt x="15" y="30"/>
                    <a:pt x="7" y="28"/>
                    <a:pt x="4" y="22"/>
                  </a:cubicBezTo>
                  <a:cubicBezTo>
                    <a:pt x="0" y="15"/>
                    <a:pt x="3" y="7"/>
                    <a:pt x="9" y="4"/>
                  </a:cubicBezTo>
                  <a:cubicBezTo>
                    <a:pt x="16" y="0"/>
                    <a:pt x="24" y="2"/>
                    <a:pt x="27" y="9"/>
                  </a:cubicBezTo>
                  <a:close/>
                </a:path>
              </a:pathLst>
            </a:custGeom>
            <a:solidFill>
              <a:srgbClr val="CF28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0" name="Freeform 3029"/>
            <p:cNvSpPr/>
            <p:nvPr/>
          </p:nvSpPr>
          <p:spPr bwMode="auto">
            <a:xfrm>
              <a:off x="1303338" y="-654050"/>
              <a:ext cx="85725" cy="82550"/>
            </a:xfrm>
            <a:custGeom>
              <a:avLst/>
              <a:gdLst>
                <a:gd name="T0" fmla="*/ 20 w 23"/>
                <a:gd name="T1" fmla="*/ 7 h 22"/>
                <a:gd name="T2" fmla="*/ 16 w 23"/>
                <a:gd name="T3" fmla="*/ 19 h 22"/>
                <a:gd name="T4" fmla="*/ 3 w 23"/>
                <a:gd name="T5" fmla="*/ 16 h 22"/>
                <a:gd name="T6" fmla="*/ 7 w 23"/>
                <a:gd name="T7" fmla="*/ 3 h 22"/>
                <a:gd name="T8" fmla="*/ 20 w 23"/>
                <a:gd name="T9" fmla="*/ 7 h 22"/>
              </a:gdLst>
              <a:ahLst/>
              <a:cxnLst>
                <a:cxn ang="0">
                  <a:pos x="T0" y="T1"/>
                </a:cxn>
                <a:cxn ang="0">
                  <a:pos x="T2" y="T3"/>
                </a:cxn>
                <a:cxn ang="0">
                  <a:pos x="T4" y="T5"/>
                </a:cxn>
                <a:cxn ang="0">
                  <a:pos x="T6" y="T7"/>
                </a:cxn>
                <a:cxn ang="0">
                  <a:pos x="T8" y="T9"/>
                </a:cxn>
              </a:cxnLst>
              <a:rect l="0" t="0" r="r" b="b"/>
              <a:pathLst>
                <a:path w="23" h="22">
                  <a:moveTo>
                    <a:pt x="20" y="7"/>
                  </a:moveTo>
                  <a:cubicBezTo>
                    <a:pt x="23" y="11"/>
                    <a:pt x="21" y="17"/>
                    <a:pt x="16" y="19"/>
                  </a:cubicBezTo>
                  <a:cubicBezTo>
                    <a:pt x="11" y="22"/>
                    <a:pt x="5" y="20"/>
                    <a:pt x="3" y="16"/>
                  </a:cubicBezTo>
                  <a:cubicBezTo>
                    <a:pt x="0" y="11"/>
                    <a:pt x="2" y="6"/>
                    <a:pt x="7" y="3"/>
                  </a:cubicBezTo>
                  <a:cubicBezTo>
                    <a:pt x="12" y="0"/>
                    <a:pt x="18" y="2"/>
                    <a:pt x="20" y="7"/>
                  </a:cubicBezTo>
                  <a:close/>
                </a:path>
              </a:pathLst>
            </a:custGeom>
            <a:solidFill>
              <a:srgbClr val="E72A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1" name="Freeform 3030"/>
            <p:cNvSpPr/>
            <p:nvPr/>
          </p:nvSpPr>
          <p:spPr bwMode="auto">
            <a:xfrm>
              <a:off x="1220788" y="-631825"/>
              <a:ext cx="90488" cy="90488"/>
            </a:xfrm>
            <a:custGeom>
              <a:avLst/>
              <a:gdLst>
                <a:gd name="T0" fmla="*/ 21 w 24"/>
                <a:gd name="T1" fmla="*/ 7 h 24"/>
                <a:gd name="T2" fmla="*/ 17 w 24"/>
                <a:gd name="T3" fmla="*/ 22 h 24"/>
                <a:gd name="T4" fmla="*/ 3 w 24"/>
                <a:gd name="T5" fmla="*/ 17 h 24"/>
                <a:gd name="T6" fmla="*/ 7 w 24"/>
                <a:gd name="T7" fmla="*/ 2 h 24"/>
                <a:gd name="T8" fmla="*/ 21 w 24"/>
                <a:gd name="T9" fmla="*/ 7 h 24"/>
              </a:gdLst>
              <a:ahLst/>
              <a:cxnLst>
                <a:cxn ang="0">
                  <a:pos x="T0" y="T1"/>
                </a:cxn>
                <a:cxn ang="0">
                  <a:pos x="T2" y="T3"/>
                </a:cxn>
                <a:cxn ang="0">
                  <a:pos x="T4" y="T5"/>
                </a:cxn>
                <a:cxn ang="0">
                  <a:pos x="T6" y="T7"/>
                </a:cxn>
                <a:cxn ang="0">
                  <a:pos x="T8" y="T9"/>
                </a:cxn>
              </a:cxnLst>
              <a:rect l="0" t="0" r="r" b="b"/>
              <a:pathLst>
                <a:path w="24" h="24">
                  <a:moveTo>
                    <a:pt x="21" y="7"/>
                  </a:moveTo>
                  <a:cubicBezTo>
                    <a:pt x="24" y="12"/>
                    <a:pt x="22" y="19"/>
                    <a:pt x="17" y="22"/>
                  </a:cubicBezTo>
                  <a:cubicBezTo>
                    <a:pt x="12" y="24"/>
                    <a:pt x="6" y="22"/>
                    <a:pt x="3" y="17"/>
                  </a:cubicBezTo>
                  <a:cubicBezTo>
                    <a:pt x="0" y="12"/>
                    <a:pt x="2" y="5"/>
                    <a:pt x="7" y="2"/>
                  </a:cubicBezTo>
                  <a:cubicBezTo>
                    <a:pt x="12" y="0"/>
                    <a:pt x="18" y="2"/>
                    <a:pt x="21" y="7"/>
                  </a:cubicBezTo>
                  <a:close/>
                </a:path>
              </a:pathLst>
            </a:custGeom>
            <a:solidFill>
              <a:srgbClr val="E73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2" name="Freeform 3031"/>
            <p:cNvSpPr/>
            <p:nvPr/>
          </p:nvSpPr>
          <p:spPr bwMode="auto">
            <a:xfrm>
              <a:off x="1231901" y="-623888"/>
              <a:ext cx="57150" cy="60325"/>
            </a:xfrm>
            <a:custGeom>
              <a:avLst/>
              <a:gdLst>
                <a:gd name="T0" fmla="*/ 14 w 15"/>
                <a:gd name="T1" fmla="*/ 5 h 16"/>
                <a:gd name="T2" fmla="*/ 11 w 15"/>
                <a:gd name="T3" fmla="*/ 15 h 16"/>
                <a:gd name="T4" fmla="*/ 2 w 15"/>
                <a:gd name="T5" fmla="*/ 11 h 16"/>
                <a:gd name="T6" fmla="*/ 4 w 15"/>
                <a:gd name="T7" fmla="*/ 2 h 16"/>
                <a:gd name="T8" fmla="*/ 14 w 15"/>
                <a:gd name="T9" fmla="*/ 5 h 16"/>
              </a:gdLst>
              <a:ahLst/>
              <a:cxnLst>
                <a:cxn ang="0">
                  <a:pos x="T0" y="T1"/>
                </a:cxn>
                <a:cxn ang="0">
                  <a:pos x="T2" y="T3"/>
                </a:cxn>
                <a:cxn ang="0">
                  <a:pos x="T4" y="T5"/>
                </a:cxn>
                <a:cxn ang="0">
                  <a:pos x="T6" y="T7"/>
                </a:cxn>
                <a:cxn ang="0">
                  <a:pos x="T8" y="T9"/>
                </a:cxn>
              </a:cxnLst>
              <a:rect l="0" t="0" r="r" b="b"/>
              <a:pathLst>
                <a:path w="15" h="16">
                  <a:moveTo>
                    <a:pt x="14" y="5"/>
                  </a:moveTo>
                  <a:cubicBezTo>
                    <a:pt x="15" y="9"/>
                    <a:pt x="14" y="13"/>
                    <a:pt x="11" y="15"/>
                  </a:cubicBezTo>
                  <a:cubicBezTo>
                    <a:pt x="8" y="16"/>
                    <a:pt x="4" y="15"/>
                    <a:pt x="2" y="11"/>
                  </a:cubicBezTo>
                  <a:cubicBezTo>
                    <a:pt x="0" y="8"/>
                    <a:pt x="1" y="4"/>
                    <a:pt x="4" y="2"/>
                  </a:cubicBezTo>
                  <a:cubicBezTo>
                    <a:pt x="8" y="0"/>
                    <a:pt x="12" y="2"/>
                    <a:pt x="14" y="5"/>
                  </a:cubicBezTo>
                  <a:close/>
                </a:path>
              </a:pathLst>
            </a:custGeom>
            <a:solidFill>
              <a:srgbClr val="E843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3" name="Freeform 3032"/>
            <p:cNvSpPr/>
            <p:nvPr/>
          </p:nvSpPr>
          <p:spPr bwMode="auto">
            <a:xfrm>
              <a:off x="1311276" y="-703263"/>
              <a:ext cx="149225" cy="71438"/>
            </a:xfrm>
            <a:custGeom>
              <a:avLst/>
              <a:gdLst>
                <a:gd name="T0" fmla="*/ 37 w 40"/>
                <a:gd name="T1" fmla="*/ 10 h 19"/>
                <a:gd name="T2" fmla="*/ 39 w 40"/>
                <a:gd name="T3" fmla="*/ 11 h 19"/>
                <a:gd name="T4" fmla="*/ 31 w 40"/>
                <a:gd name="T5" fmla="*/ 19 h 19"/>
                <a:gd name="T6" fmla="*/ 4 w 40"/>
                <a:gd name="T7" fmla="*/ 10 h 19"/>
                <a:gd name="T8" fmla="*/ 7 w 40"/>
                <a:gd name="T9" fmla="*/ 6 h 19"/>
                <a:gd name="T10" fmla="*/ 24 w 40"/>
                <a:gd name="T11" fmla="*/ 9 h 19"/>
                <a:gd name="T12" fmla="*/ 37 w 40"/>
                <a:gd name="T13" fmla="*/ 11 h 19"/>
                <a:gd name="T14" fmla="*/ 37 w 40"/>
                <a:gd name="T15" fmla="*/ 10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19">
                  <a:moveTo>
                    <a:pt x="37" y="10"/>
                  </a:moveTo>
                  <a:cubicBezTo>
                    <a:pt x="39" y="11"/>
                    <a:pt x="39" y="11"/>
                    <a:pt x="39" y="11"/>
                  </a:cubicBezTo>
                  <a:cubicBezTo>
                    <a:pt x="40" y="17"/>
                    <a:pt x="40" y="18"/>
                    <a:pt x="31" y="19"/>
                  </a:cubicBezTo>
                  <a:cubicBezTo>
                    <a:pt x="27" y="19"/>
                    <a:pt x="16" y="10"/>
                    <a:pt x="4" y="10"/>
                  </a:cubicBezTo>
                  <a:cubicBezTo>
                    <a:pt x="0" y="10"/>
                    <a:pt x="5" y="8"/>
                    <a:pt x="7" y="6"/>
                  </a:cubicBezTo>
                  <a:cubicBezTo>
                    <a:pt x="15" y="0"/>
                    <a:pt x="19" y="6"/>
                    <a:pt x="24" y="9"/>
                  </a:cubicBezTo>
                  <a:cubicBezTo>
                    <a:pt x="27" y="11"/>
                    <a:pt x="34" y="13"/>
                    <a:pt x="37" y="11"/>
                  </a:cubicBezTo>
                  <a:lnTo>
                    <a:pt x="37" y="10"/>
                  </a:ln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4" name="Freeform 3033"/>
            <p:cNvSpPr/>
            <p:nvPr/>
          </p:nvSpPr>
          <p:spPr bwMode="auto">
            <a:xfrm>
              <a:off x="1311276" y="-803275"/>
              <a:ext cx="157163" cy="157163"/>
            </a:xfrm>
            <a:custGeom>
              <a:avLst/>
              <a:gdLst>
                <a:gd name="T0" fmla="*/ 1 w 42"/>
                <a:gd name="T1" fmla="*/ 33 h 42"/>
                <a:gd name="T2" fmla="*/ 39 w 42"/>
                <a:gd name="T3" fmla="*/ 29 h 42"/>
                <a:gd name="T4" fmla="*/ 40 w 42"/>
                <a:gd name="T5" fmla="*/ 37 h 42"/>
                <a:gd name="T6" fmla="*/ 34 w 42"/>
                <a:gd name="T7" fmla="*/ 38 h 42"/>
                <a:gd name="T8" fmla="*/ 8 w 42"/>
                <a:gd name="T9" fmla="*/ 34 h 42"/>
                <a:gd name="T10" fmla="*/ 1 w 42"/>
                <a:gd name="T11" fmla="*/ 34 h 42"/>
                <a:gd name="T12" fmla="*/ 1 w 42"/>
                <a:gd name="T13" fmla="*/ 33 h 42"/>
              </a:gdLst>
              <a:ahLst/>
              <a:cxnLst>
                <a:cxn ang="0">
                  <a:pos x="T0" y="T1"/>
                </a:cxn>
                <a:cxn ang="0">
                  <a:pos x="T2" y="T3"/>
                </a:cxn>
                <a:cxn ang="0">
                  <a:pos x="T4" y="T5"/>
                </a:cxn>
                <a:cxn ang="0">
                  <a:pos x="T6" y="T7"/>
                </a:cxn>
                <a:cxn ang="0">
                  <a:pos x="T8" y="T9"/>
                </a:cxn>
                <a:cxn ang="0">
                  <a:pos x="T10" y="T11"/>
                </a:cxn>
                <a:cxn ang="0">
                  <a:pos x="T12" y="T13"/>
                </a:cxn>
              </a:cxnLst>
              <a:rect l="0" t="0" r="r" b="b"/>
              <a:pathLst>
                <a:path w="42" h="42">
                  <a:moveTo>
                    <a:pt x="1" y="33"/>
                  </a:moveTo>
                  <a:cubicBezTo>
                    <a:pt x="6" y="19"/>
                    <a:pt x="31" y="0"/>
                    <a:pt x="39" y="29"/>
                  </a:cubicBezTo>
                  <a:cubicBezTo>
                    <a:pt x="39" y="29"/>
                    <a:pt x="40" y="35"/>
                    <a:pt x="40" y="37"/>
                  </a:cubicBezTo>
                  <a:cubicBezTo>
                    <a:pt x="42" y="41"/>
                    <a:pt x="38" y="42"/>
                    <a:pt x="34" y="38"/>
                  </a:cubicBezTo>
                  <a:cubicBezTo>
                    <a:pt x="28" y="33"/>
                    <a:pt x="15" y="31"/>
                    <a:pt x="8" y="34"/>
                  </a:cubicBezTo>
                  <a:cubicBezTo>
                    <a:pt x="5" y="36"/>
                    <a:pt x="0" y="42"/>
                    <a:pt x="1" y="34"/>
                  </a:cubicBezTo>
                  <a:cubicBezTo>
                    <a:pt x="1" y="34"/>
                    <a:pt x="1" y="34"/>
                    <a:pt x="1" y="33"/>
                  </a:cubicBezTo>
                  <a:close/>
                </a:path>
              </a:pathLst>
            </a:custGeom>
            <a:solidFill>
              <a:srgbClr val="E72A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5" name="Freeform 3034"/>
            <p:cNvSpPr/>
            <p:nvPr/>
          </p:nvSpPr>
          <p:spPr bwMode="auto">
            <a:xfrm>
              <a:off x="1306513" y="-747713"/>
              <a:ext cx="176213" cy="109538"/>
            </a:xfrm>
            <a:custGeom>
              <a:avLst/>
              <a:gdLst>
                <a:gd name="T0" fmla="*/ 4 w 47"/>
                <a:gd name="T1" fmla="*/ 6 h 29"/>
                <a:gd name="T2" fmla="*/ 14 w 47"/>
                <a:gd name="T3" fmla="*/ 0 h 29"/>
                <a:gd name="T4" fmla="*/ 7 w 47"/>
                <a:gd name="T5" fmla="*/ 9 h 29"/>
                <a:gd name="T6" fmla="*/ 14 w 47"/>
                <a:gd name="T7" fmla="*/ 13 h 29"/>
                <a:gd name="T8" fmla="*/ 32 w 47"/>
                <a:gd name="T9" fmla="*/ 17 h 29"/>
                <a:gd name="T10" fmla="*/ 44 w 47"/>
                <a:gd name="T11" fmla="*/ 18 h 29"/>
                <a:gd name="T12" fmla="*/ 47 w 47"/>
                <a:gd name="T13" fmla="*/ 17 h 29"/>
                <a:gd name="T14" fmla="*/ 43 w 47"/>
                <a:gd name="T15" fmla="*/ 29 h 29"/>
                <a:gd name="T16" fmla="*/ 0 w 47"/>
                <a:gd name="T17" fmla="*/ 23 h 29"/>
                <a:gd name="T18" fmla="*/ 4 w 47"/>
                <a:gd name="T19"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29">
                  <a:moveTo>
                    <a:pt x="4" y="6"/>
                  </a:moveTo>
                  <a:cubicBezTo>
                    <a:pt x="14" y="0"/>
                    <a:pt x="14" y="0"/>
                    <a:pt x="14" y="0"/>
                  </a:cubicBezTo>
                  <a:cubicBezTo>
                    <a:pt x="12" y="1"/>
                    <a:pt x="7" y="6"/>
                    <a:pt x="7" y="9"/>
                  </a:cubicBezTo>
                  <a:cubicBezTo>
                    <a:pt x="7" y="14"/>
                    <a:pt x="9" y="13"/>
                    <a:pt x="14" y="13"/>
                  </a:cubicBezTo>
                  <a:cubicBezTo>
                    <a:pt x="20" y="13"/>
                    <a:pt x="26" y="13"/>
                    <a:pt x="32" y="17"/>
                  </a:cubicBezTo>
                  <a:cubicBezTo>
                    <a:pt x="35" y="19"/>
                    <a:pt x="42" y="20"/>
                    <a:pt x="44" y="18"/>
                  </a:cubicBezTo>
                  <a:cubicBezTo>
                    <a:pt x="47" y="17"/>
                    <a:pt x="47" y="17"/>
                    <a:pt x="47" y="17"/>
                  </a:cubicBezTo>
                  <a:cubicBezTo>
                    <a:pt x="43" y="29"/>
                    <a:pt x="43" y="29"/>
                    <a:pt x="43" y="29"/>
                  </a:cubicBezTo>
                  <a:cubicBezTo>
                    <a:pt x="0" y="23"/>
                    <a:pt x="0" y="23"/>
                    <a:pt x="0" y="23"/>
                  </a:cubicBezTo>
                  <a:lnTo>
                    <a:pt x="4" y="6"/>
                  </a:lnTo>
                  <a:close/>
                </a:path>
              </a:pathLst>
            </a:custGeom>
            <a:solidFill>
              <a:srgbClr val="CC27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86" name="组合 1285"/>
          <p:cNvGrpSpPr/>
          <p:nvPr/>
        </p:nvGrpSpPr>
        <p:grpSpPr>
          <a:xfrm>
            <a:off x="4312444" y="3529012"/>
            <a:ext cx="1660525" cy="1233488"/>
            <a:chOff x="2016125" y="3509962"/>
            <a:chExt cx="2071688" cy="1109663"/>
          </a:xfrm>
        </p:grpSpPr>
        <p:sp>
          <p:nvSpPr>
            <p:cNvPr id="1287" name="Freeform 3907"/>
            <p:cNvSpPr/>
            <p:nvPr/>
          </p:nvSpPr>
          <p:spPr bwMode="auto">
            <a:xfrm>
              <a:off x="2165350" y="3641725"/>
              <a:ext cx="1892300" cy="977900"/>
            </a:xfrm>
            <a:custGeom>
              <a:avLst/>
              <a:gdLst>
                <a:gd name="T0" fmla="*/ 0 w 504"/>
                <a:gd name="T1" fmla="*/ 259 h 261"/>
                <a:gd name="T2" fmla="*/ 3 w 504"/>
                <a:gd name="T3" fmla="*/ 259 h 261"/>
                <a:gd name="T4" fmla="*/ 7 w 504"/>
                <a:gd name="T5" fmla="*/ 260 h 261"/>
                <a:gd name="T6" fmla="*/ 11 w 504"/>
                <a:gd name="T7" fmla="*/ 260 h 261"/>
                <a:gd name="T8" fmla="*/ 15 w 504"/>
                <a:gd name="T9" fmla="*/ 260 h 261"/>
                <a:gd name="T10" fmla="*/ 20 w 504"/>
                <a:gd name="T11" fmla="*/ 260 h 261"/>
                <a:gd name="T12" fmla="*/ 24 w 504"/>
                <a:gd name="T13" fmla="*/ 260 h 261"/>
                <a:gd name="T14" fmla="*/ 29 w 504"/>
                <a:gd name="T15" fmla="*/ 259 h 261"/>
                <a:gd name="T16" fmla="*/ 34 w 504"/>
                <a:gd name="T17" fmla="*/ 259 h 261"/>
                <a:gd name="T18" fmla="*/ 40 w 504"/>
                <a:gd name="T19" fmla="*/ 258 h 261"/>
                <a:gd name="T20" fmla="*/ 45 w 504"/>
                <a:gd name="T21" fmla="*/ 258 h 261"/>
                <a:gd name="T22" fmla="*/ 50 w 504"/>
                <a:gd name="T23" fmla="*/ 258 h 261"/>
                <a:gd name="T24" fmla="*/ 117 w 504"/>
                <a:gd name="T25" fmla="*/ 260 h 261"/>
                <a:gd name="T26" fmla="*/ 135 w 504"/>
                <a:gd name="T27" fmla="*/ 260 h 261"/>
                <a:gd name="T28" fmla="*/ 212 w 504"/>
                <a:gd name="T29" fmla="*/ 260 h 261"/>
                <a:gd name="T30" fmla="*/ 229 w 504"/>
                <a:gd name="T31" fmla="*/ 260 h 261"/>
                <a:gd name="T32" fmla="*/ 245 w 504"/>
                <a:gd name="T33" fmla="*/ 259 h 261"/>
                <a:gd name="T34" fmla="*/ 262 w 504"/>
                <a:gd name="T35" fmla="*/ 258 h 261"/>
                <a:gd name="T36" fmla="*/ 279 w 504"/>
                <a:gd name="T37" fmla="*/ 257 h 261"/>
                <a:gd name="T38" fmla="*/ 296 w 504"/>
                <a:gd name="T39" fmla="*/ 256 h 261"/>
                <a:gd name="T40" fmla="*/ 365 w 504"/>
                <a:gd name="T41" fmla="*/ 252 h 261"/>
                <a:gd name="T42" fmla="*/ 372 w 504"/>
                <a:gd name="T43" fmla="*/ 252 h 261"/>
                <a:gd name="T44" fmla="*/ 379 w 504"/>
                <a:gd name="T45" fmla="*/ 252 h 261"/>
                <a:gd name="T46" fmla="*/ 385 w 504"/>
                <a:gd name="T47" fmla="*/ 252 h 261"/>
                <a:gd name="T48" fmla="*/ 427 w 504"/>
                <a:gd name="T49" fmla="*/ 246 h 261"/>
                <a:gd name="T50" fmla="*/ 432 w 504"/>
                <a:gd name="T51" fmla="*/ 244 h 261"/>
                <a:gd name="T52" fmla="*/ 437 w 504"/>
                <a:gd name="T53" fmla="*/ 241 h 261"/>
                <a:gd name="T54" fmla="*/ 442 w 504"/>
                <a:gd name="T55" fmla="*/ 237 h 261"/>
                <a:gd name="T56" fmla="*/ 448 w 504"/>
                <a:gd name="T57" fmla="*/ 233 h 261"/>
                <a:gd name="T58" fmla="*/ 450 w 504"/>
                <a:gd name="T59" fmla="*/ 231 h 261"/>
                <a:gd name="T60" fmla="*/ 437 w 504"/>
                <a:gd name="T61" fmla="*/ 32 h 261"/>
                <a:gd name="T62" fmla="*/ 443 w 504"/>
                <a:gd name="T63" fmla="*/ 219 h 261"/>
                <a:gd name="T64" fmla="*/ 438 w 504"/>
                <a:gd name="T65" fmla="*/ 220 h 261"/>
                <a:gd name="T66" fmla="*/ 433 w 504"/>
                <a:gd name="T67" fmla="*/ 222 h 261"/>
                <a:gd name="T68" fmla="*/ 394 w 504"/>
                <a:gd name="T69" fmla="*/ 224 h 261"/>
                <a:gd name="T70" fmla="*/ 387 w 504"/>
                <a:gd name="T71" fmla="*/ 224 h 261"/>
                <a:gd name="T72" fmla="*/ 379 w 504"/>
                <a:gd name="T73" fmla="*/ 224 h 261"/>
                <a:gd name="T74" fmla="*/ 305 w 504"/>
                <a:gd name="T75" fmla="*/ 228 h 261"/>
                <a:gd name="T76" fmla="*/ 288 w 504"/>
                <a:gd name="T77" fmla="*/ 229 h 261"/>
                <a:gd name="T78" fmla="*/ 271 w 504"/>
                <a:gd name="T79" fmla="*/ 230 h 261"/>
                <a:gd name="T80" fmla="*/ 255 w 504"/>
                <a:gd name="T81" fmla="*/ 231 h 261"/>
                <a:gd name="T82" fmla="*/ 238 w 504"/>
                <a:gd name="T83" fmla="*/ 232 h 261"/>
                <a:gd name="T84" fmla="*/ 222 w 504"/>
                <a:gd name="T85" fmla="*/ 232 h 261"/>
                <a:gd name="T86" fmla="*/ 144 w 504"/>
                <a:gd name="T87" fmla="*/ 232 h 261"/>
                <a:gd name="T88" fmla="*/ 125 w 504"/>
                <a:gd name="T89" fmla="*/ 231 h 261"/>
                <a:gd name="T90" fmla="*/ 57 w 504"/>
                <a:gd name="T91" fmla="*/ 230 h 261"/>
                <a:gd name="T92" fmla="*/ 52 w 504"/>
                <a:gd name="T93" fmla="*/ 230 h 261"/>
                <a:gd name="T94" fmla="*/ 47 w 504"/>
                <a:gd name="T95" fmla="*/ 231 h 261"/>
                <a:gd name="T96" fmla="*/ 42 w 504"/>
                <a:gd name="T97" fmla="*/ 231 h 261"/>
                <a:gd name="T98" fmla="*/ 37 w 504"/>
                <a:gd name="T99" fmla="*/ 231 h 261"/>
                <a:gd name="T100" fmla="*/ 33 w 504"/>
                <a:gd name="T101" fmla="*/ 232 h 261"/>
                <a:gd name="T102" fmla="*/ 29 w 504"/>
                <a:gd name="T103" fmla="*/ 232 h 261"/>
                <a:gd name="T104" fmla="*/ 25 w 504"/>
                <a:gd name="T105" fmla="*/ 231 h 261"/>
                <a:gd name="T106" fmla="*/ 21 w 504"/>
                <a:gd name="T107" fmla="*/ 231 h 261"/>
                <a:gd name="T108" fmla="*/ 17 w 504"/>
                <a:gd name="T109" fmla="*/ 23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4" h="261">
                  <a:moveTo>
                    <a:pt x="17" y="230"/>
                  </a:moveTo>
                  <a:cubicBezTo>
                    <a:pt x="0" y="259"/>
                    <a:pt x="0" y="259"/>
                    <a:pt x="0" y="259"/>
                  </a:cubicBezTo>
                  <a:cubicBezTo>
                    <a:pt x="1" y="259"/>
                    <a:pt x="1" y="259"/>
                    <a:pt x="1" y="259"/>
                  </a:cubicBezTo>
                  <a:cubicBezTo>
                    <a:pt x="3" y="259"/>
                    <a:pt x="3" y="259"/>
                    <a:pt x="3" y="259"/>
                  </a:cubicBezTo>
                  <a:cubicBezTo>
                    <a:pt x="5" y="260"/>
                    <a:pt x="5" y="260"/>
                    <a:pt x="5" y="260"/>
                  </a:cubicBezTo>
                  <a:cubicBezTo>
                    <a:pt x="7" y="260"/>
                    <a:pt x="7" y="260"/>
                    <a:pt x="7" y="260"/>
                  </a:cubicBezTo>
                  <a:cubicBezTo>
                    <a:pt x="9" y="260"/>
                    <a:pt x="9" y="260"/>
                    <a:pt x="9" y="260"/>
                  </a:cubicBezTo>
                  <a:cubicBezTo>
                    <a:pt x="11" y="260"/>
                    <a:pt x="11" y="260"/>
                    <a:pt x="11" y="260"/>
                  </a:cubicBezTo>
                  <a:cubicBezTo>
                    <a:pt x="13" y="260"/>
                    <a:pt x="13" y="260"/>
                    <a:pt x="13" y="260"/>
                  </a:cubicBezTo>
                  <a:cubicBezTo>
                    <a:pt x="15" y="260"/>
                    <a:pt x="15" y="260"/>
                    <a:pt x="15" y="260"/>
                  </a:cubicBezTo>
                  <a:cubicBezTo>
                    <a:pt x="18" y="260"/>
                    <a:pt x="18" y="260"/>
                    <a:pt x="18" y="260"/>
                  </a:cubicBezTo>
                  <a:cubicBezTo>
                    <a:pt x="20" y="260"/>
                    <a:pt x="20" y="260"/>
                    <a:pt x="20" y="260"/>
                  </a:cubicBezTo>
                  <a:cubicBezTo>
                    <a:pt x="22" y="260"/>
                    <a:pt x="22" y="260"/>
                    <a:pt x="22" y="260"/>
                  </a:cubicBezTo>
                  <a:cubicBezTo>
                    <a:pt x="24" y="260"/>
                    <a:pt x="24" y="260"/>
                    <a:pt x="24" y="260"/>
                  </a:cubicBezTo>
                  <a:cubicBezTo>
                    <a:pt x="27" y="259"/>
                    <a:pt x="27" y="259"/>
                    <a:pt x="27" y="259"/>
                  </a:cubicBezTo>
                  <a:cubicBezTo>
                    <a:pt x="29" y="259"/>
                    <a:pt x="29" y="259"/>
                    <a:pt x="29" y="259"/>
                  </a:cubicBezTo>
                  <a:cubicBezTo>
                    <a:pt x="32" y="259"/>
                    <a:pt x="32" y="259"/>
                    <a:pt x="32" y="259"/>
                  </a:cubicBezTo>
                  <a:cubicBezTo>
                    <a:pt x="34" y="259"/>
                    <a:pt x="34" y="259"/>
                    <a:pt x="34" y="259"/>
                  </a:cubicBezTo>
                  <a:cubicBezTo>
                    <a:pt x="37" y="259"/>
                    <a:pt x="37" y="259"/>
                    <a:pt x="37" y="259"/>
                  </a:cubicBezTo>
                  <a:cubicBezTo>
                    <a:pt x="40" y="258"/>
                    <a:pt x="40" y="258"/>
                    <a:pt x="40" y="258"/>
                  </a:cubicBezTo>
                  <a:cubicBezTo>
                    <a:pt x="42" y="258"/>
                    <a:pt x="42" y="258"/>
                    <a:pt x="42" y="258"/>
                  </a:cubicBezTo>
                  <a:cubicBezTo>
                    <a:pt x="45" y="258"/>
                    <a:pt x="45" y="258"/>
                    <a:pt x="45" y="258"/>
                  </a:cubicBezTo>
                  <a:cubicBezTo>
                    <a:pt x="47" y="258"/>
                    <a:pt x="47" y="258"/>
                    <a:pt x="47" y="258"/>
                  </a:cubicBezTo>
                  <a:cubicBezTo>
                    <a:pt x="50" y="258"/>
                    <a:pt x="50" y="258"/>
                    <a:pt x="50" y="258"/>
                  </a:cubicBezTo>
                  <a:cubicBezTo>
                    <a:pt x="53" y="257"/>
                    <a:pt x="53" y="257"/>
                    <a:pt x="53" y="257"/>
                  </a:cubicBezTo>
                  <a:cubicBezTo>
                    <a:pt x="74" y="256"/>
                    <a:pt x="96" y="259"/>
                    <a:pt x="117" y="260"/>
                  </a:cubicBezTo>
                  <a:cubicBezTo>
                    <a:pt x="126" y="260"/>
                    <a:pt x="126" y="260"/>
                    <a:pt x="126" y="260"/>
                  </a:cubicBezTo>
                  <a:cubicBezTo>
                    <a:pt x="135" y="260"/>
                    <a:pt x="135" y="260"/>
                    <a:pt x="135" y="260"/>
                  </a:cubicBezTo>
                  <a:cubicBezTo>
                    <a:pt x="144" y="260"/>
                    <a:pt x="144" y="260"/>
                    <a:pt x="144" y="260"/>
                  </a:cubicBezTo>
                  <a:cubicBezTo>
                    <a:pt x="167" y="261"/>
                    <a:pt x="189" y="261"/>
                    <a:pt x="212" y="260"/>
                  </a:cubicBezTo>
                  <a:cubicBezTo>
                    <a:pt x="220" y="260"/>
                    <a:pt x="220" y="260"/>
                    <a:pt x="220" y="260"/>
                  </a:cubicBezTo>
                  <a:cubicBezTo>
                    <a:pt x="229" y="260"/>
                    <a:pt x="229" y="260"/>
                    <a:pt x="229" y="260"/>
                  </a:cubicBezTo>
                  <a:cubicBezTo>
                    <a:pt x="237" y="259"/>
                    <a:pt x="237" y="259"/>
                    <a:pt x="237" y="259"/>
                  </a:cubicBezTo>
                  <a:cubicBezTo>
                    <a:pt x="245" y="259"/>
                    <a:pt x="245" y="259"/>
                    <a:pt x="245" y="259"/>
                  </a:cubicBezTo>
                  <a:cubicBezTo>
                    <a:pt x="253" y="259"/>
                    <a:pt x="253" y="259"/>
                    <a:pt x="253" y="259"/>
                  </a:cubicBezTo>
                  <a:cubicBezTo>
                    <a:pt x="262" y="258"/>
                    <a:pt x="262" y="258"/>
                    <a:pt x="262" y="258"/>
                  </a:cubicBezTo>
                  <a:cubicBezTo>
                    <a:pt x="270" y="258"/>
                    <a:pt x="270" y="258"/>
                    <a:pt x="270" y="258"/>
                  </a:cubicBezTo>
                  <a:cubicBezTo>
                    <a:pt x="279" y="257"/>
                    <a:pt x="279" y="257"/>
                    <a:pt x="279" y="257"/>
                  </a:cubicBezTo>
                  <a:cubicBezTo>
                    <a:pt x="287" y="257"/>
                    <a:pt x="287" y="257"/>
                    <a:pt x="287" y="257"/>
                  </a:cubicBezTo>
                  <a:cubicBezTo>
                    <a:pt x="296" y="256"/>
                    <a:pt x="296" y="256"/>
                    <a:pt x="296" y="256"/>
                  </a:cubicBezTo>
                  <a:cubicBezTo>
                    <a:pt x="305" y="256"/>
                    <a:pt x="305" y="256"/>
                    <a:pt x="305" y="256"/>
                  </a:cubicBezTo>
                  <a:cubicBezTo>
                    <a:pt x="325" y="255"/>
                    <a:pt x="345" y="253"/>
                    <a:pt x="365" y="252"/>
                  </a:cubicBezTo>
                  <a:cubicBezTo>
                    <a:pt x="369" y="252"/>
                    <a:pt x="369" y="252"/>
                    <a:pt x="369" y="252"/>
                  </a:cubicBezTo>
                  <a:cubicBezTo>
                    <a:pt x="372" y="252"/>
                    <a:pt x="372" y="252"/>
                    <a:pt x="372" y="252"/>
                  </a:cubicBezTo>
                  <a:cubicBezTo>
                    <a:pt x="376" y="252"/>
                    <a:pt x="376" y="252"/>
                    <a:pt x="376" y="252"/>
                  </a:cubicBezTo>
                  <a:cubicBezTo>
                    <a:pt x="379" y="252"/>
                    <a:pt x="379" y="252"/>
                    <a:pt x="379" y="252"/>
                  </a:cubicBezTo>
                  <a:cubicBezTo>
                    <a:pt x="382" y="252"/>
                    <a:pt x="382" y="252"/>
                    <a:pt x="382" y="252"/>
                  </a:cubicBezTo>
                  <a:cubicBezTo>
                    <a:pt x="385" y="252"/>
                    <a:pt x="385" y="252"/>
                    <a:pt x="385" y="252"/>
                  </a:cubicBezTo>
                  <a:cubicBezTo>
                    <a:pt x="399" y="252"/>
                    <a:pt x="411" y="252"/>
                    <a:pt x="425" y="247"/>
                  </a:cubicBezTo>
                  <a:cubicBezTo>
                    <a:pt x="427" y="246"/>
                    <a:pt x="427" y="246"/>
                    <a:pt x="427" y="246"/>
                  </a:cubicBezTo>
                  <a:cubicBezTo>
                    <a:pt x="430" y="245"/>
                    <a:pt x="430" y="245"/>
                    <a:pt x="430" y="245"/>
                  </a:cubicBezTo>
                  <a:cubicBezTo>
                    <a:pt x="432" y="244"/>
                    <a:pt x="432" y="244"/>
                    <a:pt x="432" y="244"/>
                  </a:cubicBezTo>
                  <a:cubicBezTo>
                    <a:pt x="434" y="242"/>
                    <a:pt x="434" y="242"/>
                    <a:pt x="434" y="242"/>
                  </a:cubicBezTo>
                  <a:cubicBezTo>
                    <a:pt x="437" y="241"/>
                    <a:pt x="437" y="241"/>
                    <a:pt x="437" y="241"/>
                  </a:cubicBezTo>
                  <a:cubicBezTo>
                    <a:pt x="440" y="239"/>
                    <a:pt x="440" y="239"/>
                    <a:pt x="440" y="239"/>
                  </a:cubicBezTo>
                  <a:cubicBezTo>
                    <a:pt x="442" y="237"/>
                    <a:pt x="442" y="237"/>
                    <a:pt x="442" y="237"/>
                  </a:cubicBezTo>
                  <a:cubicBezTo>
                    <a:pt x="445" y="235"/>
                    <a:pt x="445" y="235"/>
                    <a:pt x="445" y="235"/>
                  </a:cubicBezTo>
                  <a:cubicBezTo>
                    <a:pt x="448" y="233"/>
                    <a:pt x="448" y="233"/>
                    <a:pt x="448" y="233"/>
                  </a:cubicBezTo>
                  <a:cubicBezTo>
                    <a:pt x="449" y="232"/>
                    <a:pt x="449" y="232"/>
                    <a:pt x="449" y="232"/>
                  </a:cubicBezTo>
                  <a:cubicBezTo>
                    <a:pt x="450" y="231"/>
                    <a:pt x="450" y="231"/>
                    <a:pt x="450" y="231"/>
                  </a:cubicBezTo>
                  <a:cubicBezTo>
                    <a:pt x="452" y="229"/>
                    <a:pt x="452" y="229"/>
                    <a:pt x="452" y="229"/>
                  </a:cubicBezTo>
                  <a:cubicBezTo>
                    <a:pt x="504" y="152"/>
                    <a:pt x="452" y="35"/>
                    <a:pt x="437" y="32"/>
                  </a:cubicBezTo>
                  <a:cubicBezTo>
                    <a:pt x="253" y="0"/>
                    <a:pt x="394" y="193"/>
                    <a:pt x="445" y="218"/>
                  </a:cubicBezTo>
                  <a:cubicBezTo>
                    <a:pt x="443" y="219"/>
                    <a:pt x="443" y="219"/>
                    <a:pt x="443" y="219"/>
                  </a:cubicBezTo>
                  <a:cubicBezTo>
                    <a:pt x="440" y="220"/>
                    <a:pt x="440" y="220"/>
                    <a:pt x="440" y="220"/>
                  </a:cubicBezTo>
                  <a:cubicBezTo>
                    <a:pt x="438" y="220"/>
                    <a:pt x="438" y="220"/>
                    <a:pt x="438" y="220"/>
                  </a:cubicBezTo>
                  <a:cubicBezTo>
                    <a:pt x="436" y="221"/>
                    <a:pt x="436" y="221"/>
                    <a:pt x="436" y="221"/>
                  </a:cubicBezTo>
                  <a:cubicBezTo>
                    <a:pt x="433" y="222"/>
                    <a:pt x="433" y="222"/>
                    <a:pt x="433" y="222"/>
                  </a:cubicBezTo>
                  <a:cubicBezTo>
                    <a:pt x="431" y="222"/>
                    <a:pt x="431" y="222"/>
                    <a:pt x="431" y="222"/>
                  </a:cubicBezTo>
                  <a:cubicBezTo>
                    <a:pt x="419" y="224"/>
                    <a:pt x="406" y="223"/>
                    <a:pt x="394" y="224"/>
                  </a:cubicBezTo>
                  <a:cubicBezTo>
                    <a:pt x="390" y="224"/>
                    <a:pt x="390" y="224"/>
                    <a:pt x="390" y="224"/>
                  </a:cubicBezTo>
                  <a:cubicBezTo>
                    <a:pt x="387" y="224"/>
                    <a:pt x="387" y="224"/>
                    <a:pt x="387" y="224"/>
                  </a:cubicBezTo>
                  <a:cubicBezTo>
                    <a:pt x="383" y="224"/>
                    <a:pt x="383" y="224"/>
                    <a:pt x="383" y="224"/>
                  </a:cubicBezTo>
                  <a:cubicBezTo>
                    <a:pt x="379" y="224"/>
                    <a:pt x="379" y="224"/>
                    <a:pt x="379" y="224"/>
                  </a:cubicBezTo>
                  <a:cubicBezTo>
                    <a:pt x="357" y="225"/>
                    <a:pt x="335" y="227"/>
                    <a:pt x="314" y="228"/>
                  </a:cubicBezTo>
                  <a:cubicBezTo>
                    <a:pt x="305" y="228"/>
                    <a:pt x="305" y="228"/>
                    <a:pt x="305" y="228"/>
                  </a:cubicBezTo>
                  <a:cubicBezTo>
                    <a:pt x="296" y="229"/>
                    <a:pt x="296" y="229"/>
                    <a:pt x="296" y="229"/>
                  </a:cubicBezTo>
                  <a:cubicBezTo>
                    <a:pt x="288" y="229"/>
                    <a:pt x="288" y="229"/>
                    <a:pt x="288" y="229"/>
                  </a:cubicBezTo>
                  <a:cubicBezTo>
                    <a:pt x="279" y="230"/>
                    <a:pt x="279" y="230"/>
                    <a:pt x="279" y="230"/>
                  </a:cubicBezTo>
                  <a:cubicBezTo>
                    <a:pt x="271" y="230"/>
                    <a:pt x="271" y="230"/>
                    <a:pt x="271" y="230"/>
                  </a:cubicBezTo>
                  <a:cubicBezTo>
                    <a:pt x="263" y="231"/>
                    <a:pt x="263" y="231"/>
                    <a:pt x="263" y="231"/>
                  </a:cubicBezTo>
                  <a:cubicBezTo>
                    <a:pt x="255" y="231"/>
                    <a:pt x="255" y="231"/>
                    <a:pt x="255" y="231"/>
                  </a:cubicBezTo>
                  <a:cubicBezTo>
                    <a:pt x="246" y="231"/>
                    <a:pt x="246" y="231"/>
                    <a:pt x="246" y="231"/>
                  </a:cubicBezTo>
                  <a:cubicBezTo>
                    <a:pt x="238" y="232"/>
                    <a:pt x="238" y="232"/>
                    <a:pt x="238" y="232"/>
                  </a:cubicBezTo>
                  <a:cubicBezTo>
                    <a:pt x="230" y="232"/>
                    <a:pt x="230" y="232"/>
                    <a:pt x="230" y="232"/>
                  </a:cubicBezTo>
                  <a:cubicBezTo>
                    <a:pt x="222" y="232"/>
                    <a:pt x="222" y="232"/>
                    <a:pt x="222" y="232"/>
                  </a:cubicBezTo>
                  <a:cubicBezTo>
                    <a:pt x="199" y="232"/>
                    <a:pt x="176" y="232"/>
                    <a:pt x="153" y="232"/>
                  </a:cubicBezTo>
                  <a:cubicBezTo>
                    <a:pt x="144" y="232"/>
                    <a:pt x="144" y="232"/>
                    <a:pt x="144" y="232"/>
                  </a:cubicBezTo>
                  <a:cubicBezTo>
                    <a:pt x="134" y="231"/>
                    <a:pt x="134" y="231"/>
                    <a:pt x="134" y="231"/>
                  </a:cubicBezTo>
                  <a:cubicBezTo>
                    <a:pt x="125" y="231"/>
                    <a:pt x="125" y="231"/>
                    <a:pt x="125" y="231"/>
                  </a:cubicBezTo>
                  <a:cubicBezTo>
                    <a:pt x="101" y="229"/>
                    <a:pt x="84" y="228"/>
                    <a:pt x="60" y="230"/>
                  </a:cubicBezTo>
                  <a:cubicBezTo>
                    <a:pt x="57" y="230"/>
                    <a:pt x="57" y="230"/>
                    <a:pt x="57" y="230"/>
                  </a:cubicBezTo>
                  <a:cubicBezTo>
                    <a:pt x="55" y="230"/>
                    <a:pt x="55" y="230"/>
                    <a:pt x="55" y="230"/>
                  </a:cubicBezTo>
                  <a:cubicBezTo>
                    <a:pt x="52" y="230"/>
                    <a:pt x="52" y="230"/>
                    <a:pt x="52" y="230"/>
                  </a:cubicBezTo>
                  <a:cubicBezTo>
                    <a:pt x="49" y="231"/>
                    <a:pt x="49" y="231"/>
                    <a:pt x="49" y="231"/>
                  </a:cubicBezTo>
                  <a:cubicBezTo>
                    <a:pt x="47" y="231"/>
                    <a:pt x="47" y="231"/>
                    <a:pt x="47" y="231"/>
                  </a:cubicBezTo>
                  <a:cubicBezTo>
                    <a:pt x="45" y="231"/>
                    <a:pt x="45" y="231"/>
                    <a:pt x="45" y="231"/>
                  </a:cubicBezTo>
                  <a:cubicBezTo>
                    <a:pt x="42" y="231"/>
                    <a:pt x="42" y="231"/>
                    <a:pt x="42" y="231"/>
                  </a:cubicBezTo>
                  <a:cubicBezTo>
                    <a:pt x="40" y="231"/>
                    <a:pt x="40" y="231"/>
                    <a:pt x="40" y="231"/>
                  </a:cubicBezTo>
                  <a:cubicBezTo>
                    <a:pt x="37" y="231"/>
                    <a:pt x="37" y="231"/>
                    <a:pt x="37" y="231"/>
                  </a:cubicBezTo>
                  <a:cubicBezTo>
                    <a:pt x="35" y="232"/>
                    <a:pt x="35" y="232"/>
                    <a:pt x="35" y="232"/>
                  </a:cubicBezTo>
                  <a:cubicBezTo>
                    <a:pt x="33" y="232"/>
                    <a:pt x="33" y="232"/>
                    <a:pt x="33" y="232"/>
                  </a:cubicBezTo>
                  <a:cubicBezTo>
                    <a:pt x="31" y="232"/>
                    <a:pt x="31" y="232"/>
                    <a:pt x="31" y="232"/>
                  </a:cubicBezTo>
                  <a:cubicBezTo>
                    <a:pt x="29" y="232"/>
                    <a:pt x="29" y="232"/>
                    <a:pt x="29" y="232"/>
                  </a:cubicBezTo>
                  <a:cubicBezTo>
                    <a:pt x="27" y="232"/>
                    <a:pt x="27" y="232"/>
                    <a:pt x="27" y="232"/>
                  </a:cubicBezTo>
                  <a:cubicBezTo>
                    <a:pt x="25" y="231"/>
                    <a:pt x="25" y="231"/>
                    <a:pt x="25" y="231"/>
                  </a:cubicBezTo>
                  <a:cubicBezTo>
                    <a:pt x="23" y="231"/>
                    <a:pt x="23" y="231"/>
                    <a:pt x="23" y="231"/>
                  </a:cubicBezTo>
                  <a:cubicBezTo>
                    <a:pt x="21" y="231"/>
                    <a:pt x="21" y="231"/>
                    <a:pt x="21" y="231"/>
                  </a:cubicBezTo>
                  <a:cubicBezTo>
                    <a:pt x="19" y="231"/>
                    <a:pt x="19" y="231"/>
                    <a:pt x="19" y="231"/>
                  </a:cubicBezTo>
                  <a:lnTo>
                    <a:pt x="17" y="23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8" name="Freeform 3908"/>
            <p:cNvSpPr/>
            <p:nvPr/>
          </p:nvSpPr>
          <p:spPr bwMode="auto">
            <a:xfrm>
              <a:off x="2030413" y="3716337"/>
              <a:ext cx="127000" cy="419100"/>
            </a:xfrm>
            <a:custGeom>
              <a:avLst/>
              <a:gdLst>
                <a:gd name="T0" fmla="*/ 40 w 80"/>
                <a:gd name="T1" fmla="*/ 68 h 264"/>
                <a:gd name="T2" fmla="*/ 35 w 80"/>
                <a:gd name="T3" fmla="*/ 73 h 264"/>
                <a:gd name="T4" fmla="*/ 31 w 80"/>
                <a:gd name="T5" fmla="*/ 80 h 264"/>
                <a:gd name="T6" fmla="*/ 26 w 80"/>
                <a:gd name="T7" fmla="*/ 90 h 264"/>
                <a:gd name="T8" fmla="*/ 21 w 80"/>
                <a:gd name="T9" fmla="*/ 101 h 264"/>
                <a:gd name="T10" fmla="*/ 17 w 80"/>
                <a:gd name="T11" fmla="*/ 116 h 264"/>
                <a:gd name="T12" fmla="*/ 12 w 80"/>
                <a:gd name="T13" fmla="*/ 130 h 264"/>
                <a:gd name="T14" fmla="*/ 7 w 80"/>
                <a:gd name="T15" fmla="*/ 146 h 264"/>
                <a:gd name="T16" fmla="*/ 5 w 80"/>
                <a:gd name="T17" fmla="*/ 160 h 264"/>
                <a:gd name="T18" fmla="*/ 0 w 80"/>
                <a:gd name="T19" fmla="*/ 177 h 264"/>
                <a:gd name="T20" fmla="*/ 0 w 80"/>
                <a:gd name="T21" fmla="*/ 191 h 264"/>
                <a:gd name="T22" fmla="*/ 0 w 80"/>
                <a:gd name="T23" fmla="*/ 208 h 264"/>
                <a:gd name="T24" fmla="*/ 0 w 80"/>
                <a:gd name="T25" fmla="*/ 222 h 264"/>
                <a:gd name="T26" fmla="*/ 5 w 80"/>
                <a:gd name="T27" fmla="*/ 234 h 264"/>
                <a:gd name="T28" fmla="*/ 9 w 80"/>
                <a:gd name="T29" fmla="*/ 243 h 264"/>
                <a:gd name="T30" fmla="*/ 19 w 80"/>
                <a:gd name="T31" fmla="*/ 253 h 264"/>
                <a:gd name="T32" fmla="*/ 28 w 80"/>
                <a:gd name="T33" fmla="*/ 260 h 264"/>
                <a:gd name="T34" fmla="*/ 31 w 80"/>
                <a:gd name="T35" fmla="*/ 260 h 264"/>
                <a:gd name="T36" fmla="*/ 33 w 80"/>
                <a:gd name="T37" fmla="*/ 262 h 264"/>
                <a:gd name="T38" fmla="*/ 33 w 80"/>
                <a:gd name="T39" fmla="*/ 264 h 264"/>
                <a:gd name="T40" fmla="*/ 33 w 80"/>
                <a:gd name="T41" fmla="*/ 264 h 264"/>
                <a:gd name="T42" fmla="*/ 76 w 80"/>
                <a:gd name="T43" fmla="*/ 198 h 264"/>
                <a:gd name="T44" fmla="*/ 76 w 80"/>
                <a:gd name="T45" fmla="*/ 196 h 264"/>
                <a:gd name="T46" fmla="*/ 73 w 80"/>
                <a:gd name="T47" fmla="*/ 194 h 264"/>
                <a:gd name="T48" fmla="*/ 71 w 80"/>
                <a:gd name="T49" fmla="*/ 191 h 264"/>
                <a:gd name="T50" fmla="*/ 64 w 80"/>
                <a:gd name="T51" fmla="*/ 189 h 264"/>
                <a:gd name="T52" fmla="*/ 54 w 80"/>
                <a:gd name="T53" fmla="*/ 182 h 264"/>
                <a:gd name="T54" fmla="*/ 50 w 80"/>
                <a:gd name="T55" fmla="*/ 172 h 264"/>
                <a:gd name="T56" fmla="*/ 45 w 80"/>
                <a:gd name="T57" fmla="*/ 160 h 264"/>
                <a:gd name="T58" fmla="*/ 43 w 80"/>
                <a:gd name="T59" fmla="*/ 146 h 264"/>
                <a:gd name="T60" fmla="*/ 40 w 80"/>
                <a:gd name="T61" fmla="*/ 132 h 264"/>
                <a:gd name="T62" fmla="*/ 43 w 80"/>
                <a:gd name="T63" fmla="*/ 118 h 264"/>
                <a:gd name="T64" fmla="*/ 45 w 80"/>
                <a:gd name="T65" fmla="*/ 101 h 264"/>
                <a:gd name="T66" fmla="*/ 47 w 80"/>
                <a:gd name="T67" fmla="*/ 87 h 264"/>
                <a:gd name="T68" fmla="*/ 52 w 80"/>
                <a:gd name="T69" fmla="*/ 71 h 264"/>
                <a:gd name="T70" fmla="*/ 57 w 80"/>
                <a:gd name="T71" fmla="*/ 57 h 264"/>
                <a:gd name="T72" fmla="*/ 61 w 80"/>
                <a:gd name="T73" fmla="*/ 42 h 264"/>
                <a:gd name="T74" fmla="*/ 66 w 80"/>
                <a:gd name="T75" fmla="*/ 28 h 264"/>
                <a:gd name="T76" fmla="*/ 71 w 80"/>
                <a:gd name="T77" fmla="*/ 19 h 264"/>
                <a:gd name="T78" fmla="*/ 76 w 80"/>
                <a:gd name="T79" fmla="*/ 9 h 264"/>
                <a:gd name="T80" fmla="*/ 78 w 80"/>
                <a:gd name="T8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264">
                  <a:moveTo>
                    <a:pt x="80" y="0"/>
                  </a:moveTo>
                  <a:lnTo>
                    <a:pt x="40" y="68"/>
                  </a:lnTo>
                  <a:lnTo>
                    <a:pt x="38" y="71"/>
                  </a:lnTo>
                  <a:lnTo>
                    <a:pt x="35" y="73"/>
                  </a:lnTo>
                  <a:lnTo>
                    <a:pt x="33" y="78"/>
                  </a:lnTo>
                  <a:lnTo>
                    <a:pt x="31" y="80"/>
                  </a:lnTo>
                  <a:lnTo>
                    <a:pt x="28" y="85"/>
                  </a:lnTo>
                  <a:lnTo>
                    <a:pt x="26" y="90"/>
                  </a:lnTo>
                  <a:lnTo>
                    <a:pt x="24" y="97"/>
                  </a:lnTo>
                  <a:lnTo>
                    <a:pt x="21" y="101"/>
                  </a:lnTo>
                  <a:lnTo>
                    <a:pt x="19" y="108"/>
                  </a:lnTo>
                  <a:lnTo>
                    <a:pt x="17" y="116"/>
                  </a:lnTo>
                  <a:lnTo>
                    <a:pt x="14" y="123"/>
                  </a:lnTo>
                  <a:lnTo>
                    <a:pt x="12" y="130"/>
                  </a:lnTo>
                  <a:lnTo>
                    <a:pt x="9" y="137"/>
                  </a:lnTo>
                  <a:lnTo>
                    <a:pt x="7" y="146"/>
                  </a:lnTo>
                  <a:lnTo>
                    <a:pt x="5" y="153"/>
                  </a:lnTo>
                  <a:lnTo>
                    <a:pt x="5" y="160"/>
                  </a:lnTo>
                  <a:lnTo>
                    <a:pt x="2" y="170"/>
                  </a:lnTo>
                  <a:lnTo>
                    <a:pt x="0" y="177"/>
                  </a:lnTo>
                  <a:lnTo>
                    <a:pt x="0" y="184"/>
                  </a:lnTo>
                  <a:lnTo>
                    <a:pt x="0" y="191"/>
                  </a:lnTo>
                  <a:lnTo>
                    <a:pt x="0" y="201"/>
                  </a:lnTo>
                  <a:lnTo>
                    <a:pt x="0" y="208"/>
                  </a:lnTo>
                  <a:lnTo>
                    <a:pt x="0" y="215"/>
                  </a:lnTo>
                  <a:lnTo>
                    <a:pt x="0" y="222"/>
                  </a:lnTo>
                  <a:lnTo>
                    <a:pt x="2" y="227"/>
                  </a:lnTo>
                  <a:lnTo>
                    <a:pt x="5" y="234"/>
                  </a:lnTo>
                  <a:lnTo>
                    <a:pt x="7" y="238"/>
                  </a:lnTo>
                  <a:lnTo>
                    <a:pt x="9" y="243"/>
                  </a:lnTo>
                  <a:lnTo>
                    <a:pt x="14" y="248"/>
                  </a:lnTo>
                  <a:lnTo>
                    <a:pt x="19" y="253"/>
                  </a:lnTo>
                  <a:lnTo>
                    <a:pt x="24" y="255"/>
                  </a:lnTo>
                  <a:lnTo>
                    <a:pt x="28" y="260"/>
                  </a:lnTo>
                  <a:lnTo>
                    <a:pt x="31" y="260"/>
                  </a:lnTo>
                  <a:lnTo>
                    <a:pt x="31" y="260"/>
                  </a:lnTo>
                  <a:lnTo>
                    <a:pt x="33" y="262"/>
                  </a:lnTo>
                  <a:lnTo>
                    <a:pt x="33" y="262"/>
                  </a:lnTo>
                  <a:lnTo>
                    <a:pt x="33" y="262"/>
                  </a:lnTo>
                  <a:lnTo>
                    <a:pt x="33" y="264"/>
                  </a:lnTo>
                  <a:lnTo>
                    <a:pt x="33" y="264"/>
                  </a:lnTo>
                  <a:lnTo>
                    <a:pt x="33" y="264"/>
                  </a:lnTo>
                  <a:lnTo>
                    <a:pt x="73" y="198"/>
                  </a:lnTo>
                  <a:lnTo>
                    <a:pt x="76" y="198"/>
                  </a:lnTo>
                  <a:lnTo>
                    <a:pt x="76" y="196"/>
                  </a:lnTo>
                  <a:lnTo>
                    <a:pt x="76" y="196"/>
                  </a:lnTo>
                  <a:lnTo>
                    <a:pt x="76" y="194"/>
                  </a:lnTo>
                  <a:lnTo>
                    <a:pt x="73" y="194"/>
                  </a:lnTo>
                  <a:lnTo>
                    <a:pt x="73" y="194"/>
                  </a:lnTo>
                  <a:lnTo>
                    <a:pt x="71" y="191"/>
                  </a:lnTo>
                  <a:lnTo>
                    <a:pt x="71" y="191"/>
                  </a:lnTo>
                  <a:lnTo>
                    <a:pt x="64" y="189"/>
                  </a:lnTo>
                  <a:lnTo>
                    <a:pt x="59" y="186"/>
                  </a:lnTo>
                  <a:lnTo>
                    <a:pt x="54" y="182"/>
                  </a:lnTo>
                  <a:lnTo>
                    <a:pt x="52" y="177"/>
                  </a:lnTo>
                  <a:lnTo>
                    <a:pt x="50" y="172"/>
                  </a:lnTo>
                  <a:lnTo>
                    <a:pt x="47" y="165"/>
                  </a:lnTo>
                  <a:lnTo>
                    <a:pt x="45" y="160"/>
                  </a:lnTo>
                  <a:lnTo>
                    <a:pt x="43" y="153"/>
                  </a:lnTo>
                  <a:lnTo>
                    <a:pt x="43" y="146"/>
                  </a:lnTo>
                  <a:lnTo>
                    <a:pt x="40" y="139"/>
                  </a:lnTo>
                  <a:lnTo>
                    <a:pt x="40" y="132"/>
                  </a:lnTo>
                  <a:lnTo>
                    <a:pt x="40" y="125"/>
                  </a:lnTo>
                  <a:lnTo>
                    <a:pt x="43" y="118"/>
                  </a:lnTo>
                  <a:lnTo>
                    <a:pt x="43" y="111"/>
                  </a:lnTo>
                  <a:lnTo>
                    <a:pt x="45" y="101"/>
                  </a:lnTo>
                  <a:lnTo>
                    <a:pt x="45" y="94"/>
                  </a:lnTo>
                  <a:lnTo>
                    <a:pt x="47" y="87"/>
                  </a:lnTo>
                  <a:lnTo>
                    <a:pt x="50" y="78"/>
                  </a:lnTo>
                  <a:lnTo>
                    <a:pt x="52" y="71"/>
                  </a:lnTo>
                  <a:lnTo>
                    <a:pt x="54" y="64"/>
                  </a:lnTo>
                  <a:lnTo>
                    <a:pt x="57" y="57"/>
                  </a:lnTo>
                  <a:lnTo>
                    <a:pt x="59" y="49"/>
                  </a:lnTo>
                  <a:lnTo>
                    <a:pt x="61" y="42"/>
                  </a:lnTo>
                  <a:lnTo>
                    <a:pt x="64" y="35"/>
                  </a:lnTo>
                  <a:lnTo>
                    <a:pt x="66" y="28"/>
                  </a:lnTo>
                  <a:lnTo>
                    <a:pt x="69" y="23"/>
                  </a:lnTo>
                  <a:lnTo>
                    <a:pt x="71" y="19"/>
                  </a:lnTo>
                  <a:lnTo>
                    <a:pt x="73" y="14"/>
                  </a:lnTo>
                  <a:lnTo>
                    <a:pt x="76" y="9"/>
                  </a:lnTo>
                  <a:lnTo>
                    <a:pt x="78" y="7"/>
                  </a:lnTo>
                  <a:lnTo>
                    <a:pt x="78" y="2"/>
                  </a:lnTo>
                  <a:lnTo>
                    <a:pt x="80"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9" name="Freeform 3909"/>
            <p:cNvSpPr/>
            <p:nvPr/>
          </p:nvSpPr>
          <p:spPr bwMode="auto">
            <a:xfrm>
              <a:off x="2022475" y="3989387"/>
              <a:ext cx="142875" cy="176213"/>
            </a:xfrm>
            <a:custGeom>
              <a:avLst/>
              <a:gdLst>
                <a:gd name="T0" fmla="*/ 38 w 38"/>
                <a:gd name="T1" fmla="*/ 10 h 47"/>
                <a:gd name="T2" fmla="*/ 26 w 38"/>
                <a:gd name="T3" fmla="*/ 0 h 47"/>
                <a:gd name="T4" fmla="*/ 0 w 38"/>
                <a:gd name="T5" fmla="*/ 34 h 47"/>
                <a:gd name="T6" fmla="*/ 14 w 38"/>
                <a:gd name="T7" fmla="*/ 47 h 47"/>
                <a:gd name="T8" fmla="*/ 31 w 38"/>
                <a:gd name="T9" fmla="*/ 21 h 47"/>
                <a:gd name="T10" fmla="*/ 38 w 38"/>
                <a:gd name="T11" fmla="*/ 10 h 47"/>
              </a:gdLst>
              <a:ahLst/>
              <a:cxnLst>
                <a:cxn ang="0">
                  <a:pos x="T0" y="T1"/>
                </a:cxn>
                <a:cxn ang="0">
                  <a:pos x="T2" y="T3"/>
                </a:cxn>
                <a:cxn ang="0">
                  <a:pos x="T4" y="T5"/>
                </a:cxn>
                <a:cxn ang="0">
                  <a:pos x="T6" y="T7"/>
                </a:cxn>
                <a:cxn ang="0">
                  <a:pos x="T8" y="T9"/>
                </a:cxn>
                <a:cxn ang="0">
                  <a:pos x="T10" y="T11"/>
                </a:cxn>
              </a:cxnLst>
              <a:rect l="0" t="0" r="r" b="b"/>
              <a:pathLst>
                <a:path w="38" h="47">
                  <a:moveTo>
                    <a:pt x="38" y="10"/>
                  </a:moveTo>
                  <a:cubicBezTo>
                    <a:pt x="26" y="0"/>
                    <a:pt x="26" y="0"/>
                    <a:pt x="26" y="0"/>
                  </a:cubicBezTo>
                  <a:cubicBezTo>
                    <a:pt x="18" y="6"/>
                    <a:pt x="2" y="24"/>
                    <a:pt x="0" y="34"/>
                  </a:cubicBezTo>
                  <a:cubicBezTo>
                    <a:pt x="14" y="47"/>
                    <a:pt x="14" y="47"/>
                    <a:pt x="14" y="47"/>
                  </a:cubicBezTo>
                  <a:cubicBezTo>
                    <a:pt x="31" y="21"/>
                    <a:pt x="31" y="21"/>
                    <a:pt x="31" y="21"/>
                  </a:cubicBezTo>
                  <a:lnTo>
                    <a:pt x="38" y="1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0" name="Freeform 3910"/>
            <p:cNvSpPr/>
            <p:nvPr/>
          </p:nvSpPr>
          <p:spPr bwMode="auto">
            <a:xfrm>
              <a:off x="2063750" y="4030662"/>
              <a:ext cx="82550" cy="123825"/>
            </a:xfrm>
            <a:custGeom>
              <a:avLst/>
              <a:gdLst>
                <a:gd name="T0" fmla="*/ 52 w 52"/>
                <a:gd name="T1" fmla="*/ 0 h 78"/>
                <a:gd name="T2" fmla="*/ 12 w 52"/>
                <a:gd name="T3" fmla="*/ 66 h 78"/>
                <a:gd name="T4" fmla="*/ 10 w 52"/>
                <a:gd name="T5" fmla="*/ 69 h 78"/>
                <a:gd name="T6" fmla="*/ 10 w 52"/>
                <a:gd name="T7" fmla="*/ 69 h 78"/>
                <a:gd name="T8" fmla="*/ 7 w 52"/>
                <a:gd name="T9" fmla="*/ 71 h 78"/>
                <a:gd name="T10" fmla="*/ 7 w 52"/>
                <a:gd name="T11" fmla="*/ 71 h 78"/>
                <a:gd name="T12" fmla="*/ 5 w 52"/>
                <a:gd name="T13" fmla="*/ 74 h 78"/>
                <a:gd name="T14" fmla="*/ 3 w 52"/>
                <a:gd name="T15" fmla="*/ 76 h 78"/>
                <a:gd name="T16" fmla="*/ 3 w 52"/>
                <a:gd name="T17" fmla="*/ 76 h 78"/>
                <a:gd name="T18" fmla="*/ 0 w 52"/>
                <a:gd name="T19" fmla="*/ 78 h 78"/>
                <a:gd name="T20" fmla="*/ 43 w 52"/>
                <a:gd name="T21" fmla="*/ 12 h 78"/>
                <a:gd name="T22" fmla="*/ 43 w 52"/>
                <a:gd name="T23" fmla="*/ 10 h 78"/>
                <a:gd name="T24" fmla="*/ 45 w 52"/>
                <a:gd name="T25" fmla="*/ 7 h 78"/>
                <a:gd name="T26" fmla="*/ 48 w 52"/>
                <a:gd name="T27" fmla="*/ 7 h 78"/>
                <a:gd name="T28" fmla="*/ 48 w 52"/>
                <a:gd name="T29" fmla="*/ 5 h 78"/>
                <a:gd name="T30" fmla="*/ 50 w 52"/>
                <a:gd name="T31" fmla="*/ 3 h 78"/>
                <a:gd name="T32" fmla="*/ 50 w 52"/>
                <a:gd name="T33" fmla="*/ 3 h 78"/>
                <a:gd name="T34" fmla="*/ 52 w 52"/>
                <a:gd name="T35" fmla="*/ 0 h 78"/>
                <a:gd name="T36" fmla="*/ 52 w 52"/>
                <a:gd name="T3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78">
                  <a:moveTo>
                    <a:pt x="52" y="0"/>
                  </a:moveTo>
                  <a:lnTo>
                    <a:pt x="12" y="66"/>
                  </a:lnTo>
                  <a:lnTo>
                    <a:pt x="10" y="69"/>
                  </a:lnTo>
                  <a:lnTo>
                    <a:pt x="10" y="69"/>
                  </a:lnTo>
                  <a:lnTo>
                    <a:pt x="7" y="71"/>
                  </a:lnTo>
                  <a:lnTo>
                    <a:pt x="7" y="71"/>
                  </a:lnTo>
                  <a:lnTo>
                    <a:pt x="5" y="74"/>
                  </a:lnTo>
                  <a:lnTo>
                    <a:pt x="3" y="76"/>
                  </a:lnTo>
                  <a:lnTo>
                    <a:pt x="3" y="76"/>
                  </a:lnTo>
                  <a:lnTo>
                    <a:pt x="0" y="78"/>
                  </a:lnTo>
                  <a:lnTo>
                    <a:pt x="43" y="12"/>
                  </a:lnTo>
                  <a:lnTo>
                    <a:pt x="43" y="10"/>
                  </a:lnTo>
                  <a:lnTo>
                    <a:pt x="45" y="7"/>
                  </a:lnTo>
                  <a:lnTo>
                    <a:pt x="48" y="7"/>
                  </a:lnTo>
                  <a:lnTo>
                    <a:pt x="48" y="5"/>
                  </a:lnTo>
                  <a:lnTo>
                    <a:pt x="50" y="3"/>
                  </a:lnTo>
                  <a:lnTo>
                    <a:pt x="50" y="3"/>
                  </a:lnTo>
                  <a:lnTo>
                    <a:pt x="52" y="0"/>
                  </a:lnTo>
                  <a:lnTo>
                    <a:pt x="52"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1" name="Freeform 3911"/>
            <p:cNvSpPr/>
            <p:nvPr/>
          </p:nvSpPr>
          <p:spPr bwMode="auto">
            <a:xfrm>
              <a:off x="2044700" y="4049712"/>
              <a:ext cx="90488" cy="266700"/>
            </a:xfrm>
            <a:custGeom>
              <a:avLst/>
              <a:gdLst>
                <a:gd name="T0" fmla="*/ 55 w 57"/>
                <a:gd name="T1" fmla="*/ 0 h 168"/>
                <a:gd name="T2" fmla="*/ 12 w 57"/>
                <a:gd name="T3" fmla="*/ 66 h 168"/>
                <a:gd name="T4" fmla="*/ 10 w 57"/>
                <a:gd name="T5" fmla="*/ 69 h 168"/>
                <a:gd name="T6" fmla="*/ 10 w 57"/>
                <a:gd name="T7" fmla="*/ 71 h 168"/>
                <a:gd name="T8" fmla="*/ 8 w 57"/>
                <a:gd name="T9" fmla="*/ 73 h 168"/>
                <a:gd name="T10" fmla="*/ 5 w 57"/>
                <a:gd name="T11" fmla="*/ 76 h 168"/>
                <a:gd name="T12" fmla="*/ 5 w 57"/>
                <a:gd name="T13" fmla="*/ 78 h 168"/>
                <a:gd name="T14" fmla="*/ 3 w 57"/>
                <a:gd name="T15" fmla="*/ 83 h 168"/>
                <a:gd name="T16" fmla="*/ 3 w 57"/>
                <a:gd name="T17" fmla="*/ 85 h 168"/>
                <a:gd name="T18" fmla="*/ 0 w 57"/>
                <a:gd name="T19" fmla="*/ 88 h 168"/>
                <a:gd name="T20" fmla="*/ 0 w 57"/>
                <a:gd name="T21" fmla="*/ 92 h 168"/>
                <a:gd name="T22" fmla="*/ 0 w 57"/>
                <a:gd name="T23" fmla="*/ 97 h 168"/>
                <a:gd name="T24" fmla="*/ 0 w 57"/>
                <a:gd name="T25" fmla="*/ 99 h 168"/>
                <a:gd name="T26" fmla="*/ 0 w 57"/>
                <a:gd name="T27" fmla="*/ 104 h 168"/>
                <a:gd name="T28" fmla="*/ 3 w 57"/>
                <a:gd name="T29" fmla="*/ 109 h 168"/>
                <a:gd name="T30" fmla="*/ 3 w 57"/>
                <a:gd name="T31" fmla="*/ 116 h 168"/>
                <a:gd name="T32" fmla="*/ 5 w 57"/>
                <a:gd name="T33" fmla="*/ 121 h 168"/>
                <a:gd name="T34" fmla="*/ 8 w 57"/>
                <a:gd name="T35" fmla="*/ 125 h 168"/>
                <a:gd name="T36" fmla="*/ 10 w 57"/>
                <a:gd name="T37" fmla="*/ 132 h 168"/>
                <a:gd name="T38" fmla="*/ 12 w 57"/>
                <a:gd name="T39" fmla="*/ 137 h 168"/>
                <a:gd name="T40" fmla="*/ 12 w 57"/>
                <a:gd name="T41" fmla="*/ 142 h 168"/>
                <a:gd name="T42" fmla="*/ 15 w 57"/>
                <a:gd name="T43" fmla="*/ 147 h 168"/>
                <a:gd name="T44" fmla="*/ 15 w 57"/>
                <a:gd name="T45" fmla="*/ 151 h 168"/>
                <a:gd name="T46" fmla="*/ 15 w 57"/>
                <a:gd name="T47" fmla="*/ 154 h 168"/>
                <a:gd name="T48" fmla="*/ 15 w 57"/>
                <a:gd name="T49" fmla="*/ 156 h 168"/>
                <a:gd name="T50" fmla="*/ 15 w 57"/>
                <a:gd name="T51" fmla="*/ 161 h 168"/>
                <a:gd name="T52" fmla="*/ 15 w 57"/>
                <a:gd name="T53" fmla="*/ 161 h 168"/>
                <a:gd name="T54" fmla="*/ 15 w 57"/>
                <a:gd name="T55" fmla="*/ 163 h 168"/>
                <a:gd name="T56" fmla="*/ 15 w 57"/>
                <a:gd name="T57" fmla="*/ 165 h 168"/>
                <a:gd name="T58" fmla="*/ 15 w 57"/>
                <a:gd name="T59" fmla="*/ 165 h 168"/>
                <a:gd name="T60" fmla="*/ 12 w 57"/>
                <a:gd name="T61" fmla="*/ 168 h 168"/>
                <a:gd name="T62" fmla="*/ 12 w 57"/>
                <a:gd name="T63" fmla="*/ 168 h 168"/>
                <a:gd name="T64" fmla="*/ 55 w 57"/>
                <a:gd name="T65" fmla="*/ 102 h 168"/>
                <a:gd name="T66" fmla="*/ 55 w 57"/>
                <a:gd name="T67" fmla="*/ 102 h 168"/>
                <a:gd name="T68" fmla="*/ 55 w 57"/>
                <a:gd name="T69" fmla="*/ 99 h 168"/>
                <a:gd name="T70" fmla="*/ 55 w 57"/>
                <a:gd name="T71" fmla="*/ 99 h 168"/>
                <a:gd name="T72" fmla="*/ 57 w 57"/>
                <a:gd name="T73" fmla="*/ 97 h 168"/>
                <a:gd name="T74" fmla="*/ 57 w 57"/>
                <a:gd name="T75" fmla="*/ 95 h 168"/>
                <a:gd name="T76" fmla="*/ 57 w 57"/>
                <a:gd name="T77" fmla="*/ 92 h 168"/>
                <a:gd name="T78" fmla="*/ 57 w 57"/>
                <a:gd name="T79" fmla="*/ 90 h 168"/>
                <a:gd name="T80" fmla="*/ 57 w 57"/>
                <a:gd name="T81" fmla="*/ 88 h 168"/>
                <a:gd name="T82" fmla="*/ 57 w 57"/>
                <a:gd name="T83" fmla="*/ 83 h 168"/>
                <a:gd name="T84" fmla="*/ 55 w 57"/>
                <a:gd name="T85" fmla="*/ 80 h 168"/>
                <a:gd name="T86" fmla="*/ 55 w 57"/>
                <a:gd name="T87" fmla="*/ 76 h 168"/>
                <a:gd name="T88" fmla="*/ 52 w 57"/>
                <a:gd name="T89" fmla="*/ 71 h 168"/>
                <a:gd name="T90" fmla="*/ 50 w 57"/>
                <a:gd name="T91" fmla="*/ 66 h 168"/>
                <a:gd name="T92" fmla="*/ 48 w 57"/>
                <a:gd name="T93" fmla="*/ 59 h 168"/>
                <a:gd name="T94" fmla="*/ 48 w 57"/>
                <a:gd name="T95" fmla="*/ 54 h 168"/>
                <a:gd name="T96" fmla="*/ 45 w 57"/>
                <a:gd name="T97" fmla="*/ 47 h 168"/>
                <a:gd name="T98" fmla="*/ 43 w 57"/>
                <a:gd name="T99" fmla="*/ 43 h 168"/>
                <a:gd name="T100" fmla="*/ 43 w 57"/>
                <a:gd name="T101" fmla="*/ 38 h 168"/>
                <a:gd name="T102" fmla="*/ 43 w 57"/>
                <a:gd name="T103" fmla="*/ 33 h 168"/>
                <a:gd name="T104" fmla="*/ 43 w 57"/>
                <a:gd name="T105" fmla="*/ 28 h 168"/>
                <a:gd name="T106" fmla="*/ 43 w 57"/>
                <a:gd name="T107" fmla="*/ 26 h 168"/>
                <a:gd name="T108" fmla="*/ 43 w 57"/>
                <a:gd name="T109" fmla="*/ 21 h 168"/>
                <a:gd name="T110" fmla="*/ 43 w 57"/>
                <a:gd name="T111" fmla="*/ 17 h 168"/>
                <a:gd name="T112" fmla="*/ 45 w 57"/>
                <a:gd name="T113" fmla="*/ 14 h 168"/>
                <a:gd name="T114" fmla="*/ 45 w 57"/>
                <a:gd name="T115" fmla="*/ 12 h 168"/>
                <a:gd name="T116" fmla="*/ 48 w 57"/>
                <a:gd name="T117" fmla="*/ 10 h 168"/>
                <a:gd name="T118" fmla="*/ 48 w 57"/>
                <a:gd name="T119" fmla="*/ 7 h 168"/>
                <a:gd name="T120" fmla="*/ 50 w 57"/>
                <a:gd name="T121" fmla="*/ 5 h 168"/>
                <a:gd name="T122" fmla="*/ 52 w 57"/>
                <a:gd name="T123" fmla="*/ 2 h 168"/>
                <a:gd name="T124" fmla="*/ 55 w 57"/>
                <a:gd name="T12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 h="168">
                  <a:moveTo>
                    <a:pt x="55" y="0"/>
                  </a:moveTo>
                  <a:lnTo>
                    <a:pt x="12" y="66"/>
                  </a:lnTo>
                  <a:lnTo>
                    <a:pt x="10" y="69"/>
                  </a:lnTo>
                  <a:lnTo>
                    <a:pt x="10" y="71"/>
                  </a:lnTo>
                  <a:lnTo>
                    <a:pt x="8" y="73"/>
                  </a:lnTo>
                  <a:lnTo>
                    <a:pt x="5" y="76"/>
                  </a:lnTo>
                  <a:lnTo>
                    <a:pt x="5" y="78"/>
                  </a:lnTo>
                  <a:lnTo>
                    <a:pt x="3" y="83"/>
                  </a:lnTo>
                  <a:lnTo>
                    <a:pt x="3" y="85"/>
                  </a:lnTo>
                  <a:lnTo>
                    <a:pt x="0" y="88"/>
                  </a:lnTo>
                  <a:lnTo>
                    <a:pt x="0" y="92"/>
                  </a:lnTo>
                  <a:lnTo>
                    <a:pt x="0" y="97"/>
                  </a:lnTo>
                  <a:lnTo>
                    <a:pt x="0" y="99"/>
                  </a:lnTo>
                  <a:lnTo>
                    <a:pt x="0" y="104"/>
                  </a:lnTo>
                  <a:lnTo>
                    <a:pt x="3" y="109"/>
                  </a:lnTo>
                  <a:lnTo>
                    <a:pt x="3" y="116"/>
                  </a:lnTo>
                  <a:lnTo>
                    <a:pt x="5" y="121"/>
                  </a:lnTo>
                  <a:lnTo>
                    <a:pt x="8" y="125"/>
                  </a:lnTo>
                  <a:lnTo>
                    <a:pt x="10" y="132"/>
                  </a:lnTo>
                  <a:lnTo>
                    <a:pt x="12" y="137"/>
                  </a:lnTo>
                  <a:lnTo>
                    <a:pt x="12" y="142"/>
                  </a:lnTo>
                  <a:lnTo>
                    <a:pt x="15" y="147"/>
                  </a:lnTo>
                  <a:lnTo>
                    <a:pt x="15" y="151"/>
                  </a:lnTo>
                  <a:lnTo>
                    <a:pt x="15" y="154"/>
                  </a:lnTo>
                  <a:lnTo>
                    <a:pt x="15" y="156"/>
                  </a:lnTo>
                  <a:lnTo>
                    <a:pt x="15" y="161"/>
                  </a:lnTo>
                  <a:lnTo>
                    <a:pt x="15" y="161"/>
                  </a:lnTo>
                  <a:lnTo>
                    <a:pt x="15" y="163"/>
                  </a:lnTo>
                  <a:lnTo>
                    <a:pt x="15" y="165"/>
                  </a:lnTo>
                  <a:lnTo>
                    <a:pt x="15" y="165"/>
                  </a:lnTo>
                  <a:lnTo>
                    <a:pt x="12" y="168"/>
                  </a:lnTo>
                  <a:lnTo>
                    <a:pt x="12" y="168"/>
                  </a:lnTo>
                  <a:lnTo>
                    <a:pt x="55" y="102"/>
                  </a:lnTo>
                  <a:lnTo>
                    <a:pt x="55" y="102"/>
                  </a:lnTo>
                  <a:lnTo>
                    <a:pt x="55" y="99"/>
                  </a:lnTo>
                  <a:lnTo>
                    <a:pt x="55" y="99"/>
                  </a:lnTo>
                  <a:lnTo>
                    <a:pt x="57" y="97"/>
                  </a:lnTo>
                  <a:lnTo>
                    <a:pt x="57" y="95"/>
                  </a:lnTo>
                  <a:lnTo>
                    <a:pt x="57" y="92"/>
                  </a:lnTo>
                  <a:lnTo>
                    <a:pt x="57" y="90"/>
                  </a:lnTo>
                  <a:lnTo>
                    <a:pt x="57" y="88"/>
                  </a:lnTo>
                  <a:lnTo>
                    <a:pt x="57" y="83"/>
                  </a:lnTo>
                  <a:lnTo>
                    <a:pt x="55" y="80"/>
                  </a:lnTo>
                  <a:lnTo>
                    <a:pt x="55" y="76"/>
                  </a:lnTo>
                  <a:lnTo>
                    <a:pt x="52" y="71"/>
                  </a:lnTo>
                  <a:lnTo>
                    <a:pt x="50" y="66"/>
                  </a:lnTo>
                  <a:lnTo>
                    <a:pt x="48" y="59"/>
                  </a:lnTo>
                  <a:lnTo>
                    <a:pt x="48" y="54"/>
                  </a:lnTo>
                  <a:lnTo>
                    <a:pt x="45" y="47"/>
                  </a:lnTo>
                  <a:lnTo>
                    <a:pt x="43" y="43"/>
                  </a:lnTo>
                  <a:lnTo>
                    <a:pt x="43" y="38"/>
                  </a:lnTo>
                  <a:lnTo>
                    <a:pt x="43" y="33"/>
                  </a:lnTo>
                  <a:lnTo>
                    <a:pt x="43" y="28"/>
                  </a:lnTo>
                  <a:lnTo>
                    <a:pt x="43" y="26"/>
                  </a:lnTo>
                  <a:lnTo>
                    <a:pt x="43" y="21"/>
                  </a:lnTo>
                  <a:lnTo>
                    <a:pt x="43" y="17"/>
                  </a:lnTo>
                  <a:lnTo>
                    <a:pt x="45" y="14"/>
                  </a:lnTo>
                  <a:lnTo>
                    <a:pt x="45" y="12"/>
                  </a:lnTo>
                  <a:lnTo>
                    <a:pt x="48" y="10"/>
                  </a:lnTo>
                  <a:lnTo>
                    <a:pt x="48" y="7"/>
                  </a:lnTo>
                  <a:lnTo>
                    <a:pt x="50" y="5"/>
                  </a:lnTo>
                  <a:lnTo>
                    <a:pt x="52" y="2"/>
                  </a:lnTo>
                  <a:lnTo>
                    <a:pt x="5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2" name="Freeform 3912"/>
            <p:cNvSpPr/>
            <p:nvPr/>
          </p:nvSpPr>
          <p:spPr bwMode="auto">
            <a:xfrm>
              <a:off x="2060575" y="4211637"/>
              <a:ext cx="71438" cy="107950"/>
            </a:xfrm>
            <a:custGeom>
              <a:avLst/>
              <a:gdLst>
                <a:gd name="T0" fmla="*/ 45 w 45"/>
                <a:gd name="T1" fmla="*/ 0 h 68"/>
                <a:gd name="T2" fmla="*/ 2 w 45"/>
                <a:gd name="T3" fmla="*/ 66 h 68"/>
                <a:gd name="T4" fmla="*/ 2 w 45"/>
                <a:gd name="T5" fmla="*/ 68 h 68"/>
                <a:gd name="T6" fmla="*/ 0 w 45"/>
                <a:gd name="T7" fmla="*/ 68 h 68"/>
                <a:gd name="T8" fmla="*/ 0 w 45"/>
                <a:gd name="T9" fmla="*/ 68 h 68"/>
                <a:gd name="T10" fmla="*/ 0 w 45"/>
                <a:gd name="T11" fmla="*/ 68 h 68"/>
                <a:gd name="T12" fmla="*/ 42 w 45"/>
                <a:gd name="T13" fmla="*/ 2 h 68"/>
                <a:gd name="T14" fmla="*/ 42 w 45"/>
                <a:gd name="T15" fmla="*/ 2 h 68"/>
                <a:gd name="T16" fmla="*/ 42 w 45"/>
                <a:gd name="T17" fmla="*/ 2 h 68"/>
                <a:gd name="T18" fmla="*/ 42 w 45"/>
                <a:gd name="T19" fmla="*/ 0 h 68"/>
                <a:gd name="T20" fmla="*/ 45 w 45"/>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8">
                  <a:moveTo>
                    <a:pt x="45" y="0"/>
                  </a:moveTo>
                  <a:lnTo>
                    <a:pt x="2" y="66"/>
                  </a:lnTo>
                  <a:lnTo>
                    <a:pt x="2" y="68"/>
                  </a:lnTo>
                  <a:lnTo>
                    <a:pt x="0" y="68"/>
                  </a:lnTo>
                  <a:lnTo>
                    <a:pt x="0" y="68"/>
                  </a:lnTo>
                  <a:lnTo>
                    <a:pt x="0" y="68"/>
                  </a:lnTo>
                  <a:lnTo>
                    <a:pt x="42" y="2"/>
                  </a:lnTo>
                  <a:lnTo>
                    <a:pt x="42" y="2"/>
                  </a:lnTo>
                  <a:lnTo>
                    <a:pt x="42" y="2"/>
                  </a:lnTo>
                  <a:lnTo>
                    <a:pt x="42" y="0"/>
                  </a:lnTo>
                  <a:lnTo>
                    <a:pt x="4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3" name="Freeform 3913"/>
            <p:cNvSpPr/>
            <p:nvPr/>
          </p:nvSpPr>
          <p:spPr bwMode="auto">
            <a:xfrm>
              <a:off x="2060575" y="4214812"/>
              <a:ext cx="104775" cy="134938"/>
            </a:xfrm>
            <a:custGeom>
              <a:avLst/>
              <a:gdLst>
                <a:gd name="T0" fmla="*/ 42 w 66"/>
                <a:gd name="T1" fmla="*/ 0 h 85"/>
                <a:gd name="T2" fmla="*/ 0 w 66"/>
                <a:gd name="T3" fmla="*/ 66 h 85"/>
                <a:gd name="T4" fmla="*/ 0 w 66"/>
                <a:gd name="T5" fmla="*/ 66 h 85"/>
                <a:gd name="T6" fmla="*/ 0 w 66"/>
                <a:gd name="T7" fmla="*/ 69 h 85"/>
                <a:gd name="T8" fmla="*/ 0 w 66"/>
                <a:gd name="T9" fmla="*/ 69 h 85"/>
                <a:gd name="T10" fmla="*/ 0 w 66"/>
                <a:gd name="T11" fmla="*/ 69 h 85"/>
                <a:gd name="T12" fmla="*/ 0 w 66"/>
                <a:gd name="T13" fmla="*/ 69 h 85"/>
                <a:gd name="T14" fmla="*/ 2 w 66"/>
                <a:gd name="T15" fmla="*/ 71 h 85"/>
                <a:gd name="T16" fmla="*/ 2 w 66"/>
                <a:gd name="T17" fmla="*/ 71 h 85"/>
                <a:gd name="T18" fmla="*/ 5 w 66"/>
                <a:gd name="T19" fmla="*/ 73 h 85"/>
                <a:gd name="T20" fmla="*/ 7 w 66"/>
                <a:gd name="T21" fmla="*/ 73 h 85"/>
                <a:gd name="T22" fmla="*/ 9 w 66"/>
                <a:gd name="T23" fmla="*/ 76 h 85"/>
                <a:gd name="T24" fmla="*/ 12 w 66"/>
                <a:gd name="T25" fmla="*/ 78 h 85"/>
                <a:gd name="T26" fmla="*/ 16 w 66"/>
                <a:gd name="T27" fmla="*/ 80 h 85"/>
                <a:gd name="T28" fmla="*/ 21 w 66"/>
                <a:gd name="T29" fmla="*/ 83 h 85"/>
                <a:gd name="T30" fmla="*/ 26 w 66"/>
                <a:gd name="T31" fmla="*/ 85 h 85"/>
                <a:gd name="T32" fmla="*/ 66 w 66"/>
                <a:gd name="T33" fmla="*/ 19 h 85"/>
                <a:gd name="T34" fmla="*/ 61 w 66"/>
                <a:gd name="T35" fmla="*/ 17 h 85"/>
                <a:gd name="T36" fmla="*/ 59 w 66"/>
                <a:gd name="T37" fmla="*/ 12 h 85"/>
                <a:gd name="T38" fmla="*/ 54 w 66"/>
                <a:gd name="T39" fmla="*/ 10 h 85"/>
                <a:gd name="T40" fmla="*/ 52 w 66"/>
                <a:gd name="T41" fmla="*/ 10 h 85"/>
                <a:gd name="T42" fmla="*/ 50 w 66"/>
                <a:gd name="T43" fmla="*/ 7 h 85"/>
                <a:gd name="T44" fmla="*/ 47 w 66"/>
                <a:gd name="T45" fmla="*/ 5 h 85"/>
                <a:gd name="T46" fmla="*/ 45 w 66"/>
                <a:gd name="T47" fmla="*/ 5 h 85"/>
                <a:gd name="T48" fmla="*/ 45 w 66"/>
                <a:gd name="T49" fmla="*/ 2 h 85"/>
                <a:gd name="T50" fmla="*/ 42 w 66"/>
                <a:gd name="T51" fmla="*/ 2 h 85"/>
                <a:gd name="T52" fmla="*/ 42 w 66"/>
                <a:gd name="T53" fmla="*/ 2 h 85"/>
                <a:gd name="T54" fmla="*/ 42 w 66"/>
                <a:gd name="T55" fmla="*/ 0 h 85"/>
                <a:gd name="T56" fmla="*/ 42 w 66"/>
                <a:gd name="T57" fmla="*/ 0 h 85"/>
                <a:gd name="T58" fmla="*/ 42 w 66"/>
                <a:gd name="T59" fmla="*/ 0 h 85"/>
                <a:gd name="T60" fmla="*/ 42 w 66"/>
                <a:gd name="T6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85">
                  <a:moveTo>
                    <a:pt x="42" y="0"/>
                  </a:moveTo>
                  <a:lnTo>
                    <a:pt x="0" y="66"/>
                  </a:lnTo>
                  <a:lnTo>
                    <a:pt x="0" y="66"/>
                  </a:lnTo>
                  <a:lnTo>
                    <a:pt x="0" y="69"/>
                  </a:lnTo>
                  <a:lnTo>
                    <a:pt x="0" y="69"/>
                  </a:lnTo>
                  <a:lnTo>
                    <a:pt x="0" y="69"/>
                  </a:lnTo>
                  <a:lnTo>
                    <a:pt x="0" y="69"/>
                  </a:lnTo>
                  <a:lnTo>
                    <a:pt x="2" y="71"/>
                  </a:lnTo>
                  <a:lnTo>
                    <a:pt x="2" y="71"/>
                  </a:lnTo>
                  <a:lnTo>
                    <a:pt x="5" y="73"/>
                  </a:lnTo>
                  <a:lnTo>
                    <a:pt x="7" y="73"/>
                  </a:lnTo>
                  <a:lnTo>
                    <a:pt x="9" y="76"/>
                  </a:lnTo>
                  <a:lnTo>
                    <a:pt x="12" y="78"/>
                  </a:lnTo>
                  <a:lnTo>
                    <a:pt x="16" y="80"/>
                  </a:lnTo>
                  <a:lnTo>
                    <a:pt x="21" y="83"/>
                  </a:lnTo>
                  <a:lnTo>
                    <a:pt x="26" y="85"/>
                  </a:lnTo>
                  <a:lnTo>
                    <a:pt x="66" y="19"/>
                  </a:lnTo>
                  <a:lnTo>
                    <a:pt x="61" y="17"/>
                  </a:lnTo>
                  <a:lnTo>
                    <a:pt x="59" y="12"/>
                  </a:lnTo>
                  <a:lnTo>
                    <a:pt x="54" y="10"/>
                  </a:lnTo>
                  <a:lnTo>
                    <a:pt x="52" y="10"/>
                  </a:lnTo>
                  <a:lnTo>
                    <a:pt x="50" y="7"/>
                  </a:lnTo>
                  <a:lnTo>
                    <a:pt x="47" y="5"/>
                  </a:lnTo>
                  <a:lnTo>
                    <a:pt x="45" y="5"/>
                  </a:lnTo>
                  <a:lnTo>
                    <a:pt x="45" y="2"/>
                  </a:lnTo>
                  <a:lnTo>
                    <a:pt x="42" y="2"/>
                  </a:lnTo>
                  <a:lnTo>
                    <a:pt x="42" y="2"/>
                  </a:lnTo>
                  <a:lnTo>
                    <a:pt x="42" y="0"/>
                  </a:lnTo>
                  <a:lnTo>
                    <a:pt x="42" y="0"/>
                  </a:lnTo>
                  <a:lnTo>
                    <a:pt x="42" y="0"/>
                  </a:lnTo>
                  <a:lnTo>
                    <a:pt x="42" y="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4" name="Freeform 3914"/>
            <p:cNvSpPr/>
            <p:nvPr/>
          </p:nvSpPr>
          <p:spPr bwMode="auto">
            <a:xfrm>
              <a:off x="2090738" y="4244975"/>
              <a:ext cx="138113" cy="368300"/>
            </a:xfrm>
            <a:custGeom>
              <a:avLst/>
              <a:gdLst>
                <a:gd name="T0" fmla="*/ 7 w 87"/>
                <a:gd name="T1" fmla="*/ 66 h 232"/>
                <a:gd name="T2" fmla="*/ 7 w 87"/>
                <a:gd name="T3" fmla="*/ 73 h 232"/>
                <a:gd name="T4" fmla="*/ 5 w 87"/>
                <a:gd name="T5" fmla="*/ 83 h 232"/>
                <a:gd name="T6" fmla="*/ 5 w 87"/>
                <a:gd name="T7" fmla="*/ 90 h 232"/>
                <a:gd name="T8" fmla="*/ 2 w 87"/>
                <a:gd name="T9" fmla="*/ 99 h 232"/>
                <a:gd name="T10" fmla="*/ 2 w 87"/>
                <a:gd name="T11" fmla="*/ 109 h 232"/>
                <a:gd name="T12" fmla="*/ 0 w 87"/>
                <a:gd name="T13" fmla="*/ 118 h 232"/>
                <a:gd name="T14" fmla="*/ 0 w 87"/>
                <a:gd name="T15" fmla="*/ 128 h 232"/>
                <a:gd name="T16" fmla="*/ 0 w 87"/>
                <a:gd name="T17" fmla="*/ 139 h 232"/>
                <a:gd name="T18" fmla="*/ 0 w 87"/>
                <a:gd name="T19" fmla="*/ 149 h 232"/>
                <a:gd name="T20" fmla="*/ 2 w 87"/>
                <a:gd name="T21" fmla="*/ 161 h 232"/>
                <a:gd name="T22" fmla="*/ 5 w 87"/>
                <a:gd name="T23" fmla="*/ 172 h 232"/>
                <a:gd name="T24" fmla="*/ 9 w 87"/>
                <a:gd name="T25" fmla="*/ 184 h 232"/>
                <a:gd name="T26" fmla="*/ 14 w 87"/>
                <a:gd name="T27" fmla="*/ 196 h 232"/>
                <a:gd name="T28" fmla="*/ 23 w 87"/>
                <a:gd name="T29" fmla="*/ 208 h 232"/>
                <a:gd name="T30" fmla="*/ 33 w 87"/>
                <a:gd name="T31" fmla="*/ 220 h 232"/>
                <a:gd name="T32" fmla="*/ 47 w 87"/>
                <a:gd name="T33" fmla="*/ 232 h 232"/>
                <a:gd name="T34" fmla="*/ 80 w 87"/>
                <a:gd name="T35" fmla="*/ 158 h 232"/>
                <a:gd name="T36" fmla="*/ 71 w 87"/>
                <a:gd name="T37" fmla="*/ 146 h 232"/>
                <a:gd name="T38" fmla="*/ 61 w 87"/>
                <a:gd name="T39" fmla="*/ 135 h 232"/>
                <a:gd name="T40" fmla="*/ 54 w 87"/>
                <a:gd name="T41" fmla="*/ 123 h 232"/>
                <a:gd name="T42" fmla="*/ 47 w 87"/>
                <a:gd name="T43" fmla="*/ 111 h 232"/>
                <a:gd name="T44" fmla="*/ 45 w 87"/>
                <a:gd name="T45" fmla="*/ 99 h 232"/>
                <a:gd name="T46" fmla="*/ 42 w 87"/>
                <a:gd name="T47" fmla="*/ 87 h 232"/>
                <a:gd name="T48" fmla="*/ 42 w 87"/>
                <a:gd name="T49" fmla="*/ 76 h 232"/>
                <a:gd name="T50" fmla="*/ 40 w 87"/>
                <a:gd name="T51" fmla="*/ 66 h 232"/>
                <a:gd name="T52" fmla="*/ 42 w 87"/>
                <a:gd name="T53" fmla="*/ 57 h 232"/>
                <a:gd name="T54" fmla="*/ 42 w 87"/>
                <a:gd name="T55" fmla="*/ 45 h 232"/>
                <a:gd name="T56" fmla="*/ 45 w 87"/>
                <a:gd name="T57" fmla="*/ 35 h 232"/>
                <a:gd name="T58" fmla="*/ 45 w 87"/>
                <a:gd name="T59" fmla="*/ 28 h 232"/>
                <a:gd name="T60" fmla="*/ 47 w 87"/>
                <a:gd name="T61" fmla="*/ 19 h 232"/>
                <a:gd name="T62" fmla="*/ 47 w 87"/>
                <a:gd name="T63" fmla="*/ 12 h 232"/>
                <a:gd name="T64" fmla="*/ 47 w 87"/>
                <a:gd name="T65" fmla="*/ 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232">
                  <a:moveTo>
                    <a:pt x="47" y="0"/>
                  </a:moveTo>
                  <a:lnTo>
                    <a:pt x="7" y="66"/>
                  </a:lnTo>
                  <a:lnTo>
                    <a:pt x="7" y="71"/>
                  </a:lnTo>
                  <a:lnTo>
                    <a:pt x="7" y="73"/>
                  </a:lnTo>
                  <a:lnTo>
                    <a:pt x="7" y="78"/>
                  </a:lnTo>
                  <a:lnTo>
                    <a:pt x="5" y="83"/>
                  </a:lnTo>
                  <a:lnTo>
                    <a:pt x="5" y="85"/>
                  </a:lnTo>
                  <a:lnTo>
                    <a:pt x="5" y="90"/>
                  </a:lnTo>
                  <a:lnTo>
                    <a:pt x="5" y="94"/>
                  </a:lnTo>
                  <a:lnTo>
                    <a:pt x="2" y="99"/>
                  </a:lnTo>
                  <a:lnTo>
                    <a:pt x="2" y="104"/>
                  </a:lnTo>
                  <a:lnTo>
                    <a:pt x="2" y="109"/>
                  </a:lnTo>
                  <a:lnTo>
                    <a:pt x="2" y="113"/>
                  </a:lnTo>
                  <a:lnTo>
                    <a:pt x="0" y="118"/>
                  </a:lnTo>
                  <a:lnTo>
                    <a:pt x="0" y="123"/>
                  </a:lnTo>
                  <a:lnTo>
                    <a:pt x="0" y="128"/>
                  </a:lnTo>
                  <a:lnTo>
                    <a:pt x="0" y="132"/>
                  </a:lnTo>
                  <a:lnTo>
                    <a:pt x="0" y="139"/>
                  </a:lnTo>
                  <a:lnTo>
                    <a:pt x="0" y="144"/>
                  </a:lnTo>
                  <a:lnTo>
                    <a:pt x="0" y="149"/>
                  </a:lnTo>
                  <a:lnTo>
                    <a:pt x="0" y="156"/>
                  </a:lnTo>
                  <a:lnTo>
                    <a:pt x="2" y="161"/>
                  </a:lnTo>
                  <a:lnTo>
                    <a:pt x="2" y="165"/>
                  </a:lnTo>
                  <a:lnTo>
                    <a:pt x="5" y="172"/>
                  </a:lnTo>
                  <a:lnTo>
                    <a:pt x="7" y="177"/>
                  </a:lnTo>
                  <a:lnTo>
                    <a:pt x="9" y="184"/>
                  </a:lnTo>
                  <a:lnTo>
                    <a:pt x="12" y="189"/>
                  </a:lnTo>
                  <a:lnTo>
                    <a:pt x="14" y="196"/>
                  </a:lnTo>
                  <a:lnTo>
                    <a:pt x="19" y="201"/>
                  </a:lnTo>
                  <a:lnTo>
                    <a:pt x="23" y="208"/>
                  </a:lnTo>
                  <a:lnTo>
                    <a:pt x="28" y="213"/>
                  </a:lnTo>
                  <a:lnTo>
                    <a:pt x="33" y="220"/>
                  </a:lnTo>
                  <a:lnTo>
                    <a:pt x="40" y="224"/>
                  </a:lnTo>
                  <a:lnTo>
                    <a:pt x="47" y="232"/>
                  </a:lnTo>
                  <a:lnTo>
                    <a:pt x="87" y="163"/>
                  </a:lnTo>
                  <a:lnTo>
                    <a:pt x="80" y="158"/>
                  </a:lnTo>
                  <a:lnTo>
                    <a:pt x="75" y="151"/>
                  </a:lnTo>
                  <a:lnTo>
                    <a:pt x="71" y="146"/>
                  </a:lnTo>
                  <a:lnTo>
                    <a:pt x="66" y="139"/>
                  </a:lnTo>
                  <a:lnTo>
                    <a:pt x="61" y="135"/>
                  </a:lnTo>
                  <a:lnTo>
                    <a:pt x="57" y="128"/>
                  </a:lnTo>
                  <a:lnTo>
                    <a:pt x="54" y="123"/>
                  </a:lnTo>
                  <a:lnTo>
                    <a:pt x="52" y="116"/>
                  </a:lnTo>
                  <a:lnTo>
                    <a:pt x="47" y="111"/>
                  </a:lnTo>
                  <a:lnTo>
                    <a:pt x="47" y="104"/>
                  </a:lnTo>
                  <a:lnTo>
                    <a:pt x="45" y="99"/>
                  </a:lnTo>
                  <a:lnTo>
                    <a:pt x="42" y="94"/>
                  </a:lnTo>
                  <a:lnTo>
                    <a:pt x="42" y="87"/>
                  </a:lnTo>
                  <a:lnTo>
                    <a:pt x="42" y="83"/>
                  </a:lnTo>
                  <a:lnTo>
                    <a:pt x="42" y="76"/>
                  </a:lnTo>
                  <a:lnTo>
                    <a:pt x="40" y="71"/>
                  </a:lnTo>
                  <a:lnTo>
                    <a:pt x="40" y="66"/>
                  </a:lnTo>
                  <a:lnTo>
                    <a:pt x="42" y="61"/>
                  </a:lnTo>
                  <a:lnTo>
                    <a:pt x="42" y="57"/>
                  </a:lnTo>
                  <a:lnTo>
                    <a:pt x="42" y="50"/>
                  </a:lnTo>
                  <a:lnTo>
                    <a:pt x="42" y="45"/>
                  </a:lnTo>
                  <a:lnTo>
                    <a:pt x="42" y="40"/>
                  </a:lnTo>
                  <a:lnTo>
                    <a:pt x="45" y="35"/>
                  </a:lnTo>
                  <a:lnTo>
                    <a:pt x="45" y="31"/>
                  </a:lnTo>
                  <a:lnTo>
                    <a:pt x="45" y="28"/>
                  </a:lnTo>
                  <a:lnTo>
                    <a:pt x="47" y="24"/>
                  </a:lnTo>
                  <a:lnTo>
                    <a:pt x="47" y="19"/>
                  </a:lnTo>
                  <a:lnTo>
                    <a:pt x="47" y="14"/>
                  </a:lnTo>
                  <a:lnTo>
                    <a:pt x="47" y="12"/>
                  </a:lnTo>
                  <a:lnTo>
                    <a:pt x="47" y="7"/>
                  </a:lnTo>
                  <a:lnTo>
                    <a:pt x="47" y="2"/>
                  </a:lnTo>
                  <a:lnTo>
                    <a:pt x="47"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5" name="Freeform 3915"/>
            <p:cNvSpPr/>
            <p:nvPr/>
          </p:nvSpPr>
          <p:spPr bwMode="auto">
            <a:xfrm>
              <a:off x="2085975" y="3617912"/>
              <a:ext cx="2001838" cy="896938"/>
            </a:xfrm>
            <a:custGeom>
              <a:avLst/>
              <a:gdLst>
                <a:gd name="T0" fmla="*/ 44 w 533"/>
                <a:gd name="T1" fmla="*/ 238 h 239"/>
                <a:gd name="T2" fmla="*/ 55 w 533"/>
                <a:gd name="T3" fmla="*/ 239 h 239"/>
                <a:gd name="T4" fmla="*/ 67 w 533"/>
                <a:gd name="T5" fmla="*/ 238 h 239"/>
                <a:gd name="T6" fmla="*/ 80 w 533"/>
                <a:gd name="T7" fmla="*/ 237 h 239"/>
                <a:gd name="T8" fmla="*/ 94 w 533"/>
                <a:gd name="T9" fmla="*/ 236 h 239"/>
                <a:gd name="T10" fmla="*/ 108 w 533"/>
                <a:gd name="T11" fmla="*/ 236 h 239"/>
                <a:gd name="T12" fmla="*/ 136 w 533"/>
                <a:gd name="T13" fmla="*/ 237 h 239"/>
                <a:gd name="T14" fmla="*/ 184 w 533"/>
                <a:gd name="T15" fmla="*/ 239 h 239"/>
                <a:gd name="T16" fmla="*/ 227 w 533"/>
                <a:gd name="T17" fmla="*/ 239 h 239"/>
                <a:gd name="T18" fmla="*/ 270 w 533"/>
                <a:gd name="T19" fmla="*/ 238 h 239"/>
                <a:gd name="T20" fmla="*/ 312 w 533"/>
                <a:gd name="T21" fmla="*/ 236 h 239"/>
                <a:gd name="T22" fmla="*/ 356 w 533"/>
                <a:gd name="T23" fmla="*/ 234 h 239"/>
                <a:gd name="T24" fmla="*/ 404 w 533"/>
                <a:gd name="T25" fmla="*/ 231 h 239"/>
                <a:gd name="T26" fmla="*/ 444 w 533"/>
                <a:gd name="T27" fmla="*/ 0 h 239"/>
                <a:gd name="T28" fmla="*/ 424 w 533"/>
                <a:gd name="T29" fmla="*/ 3 h 239"/>
                <a:gd name="T30" fmla="*/ 384 w 533"/>
                <a:gd name="T31" fmla="*/ 6 h 239"/>
                <a:gd name="T32" fmla="*/ 331 w 533"/>
                <a:gd name="T33" fmla="*/ 9 h 239"/>
                <a:gd name="T34" fmla="*/ 275 w 533"/>
                <a:gd name="T35" fmla="*/ 11 h 239"/>
                <a:gd name="T36" fmla="*/ 225 w 533"/>
                <a:gd name="T37" fmla="*/ 13 h 239"/>
                <a:gd name="T38" fmla="*/ 191 w 533"/>
                <a:gd name="T39" fmla="*/ 13 h 239"/>
                <a:gd name="T40" fmla="*/ 179 w 533"/>
                <a:gd name="T41" fmla="*/ 12 h 239"/>
                <a:gd name="T42" fmla="*/ 161 w 533"/>
                <a:gd name="T43" fmla="*/ 10 h 239"/>
                <a:gd name="T44" fmla="*/ 132 w 533"/>
                <a:gd name="T45" fmla="*/ 9 h 239"/>
                <a:gd name="T46" fmla="*/ 100 w 533"/>
                <a:gd name="T47" fmla="*/ 8 h 239"/>
                <a:gd name="T48" fmla="*/ 69 w 533"/>
                <a:gd name="T49" fmla="*/ 7 h 239"/>
                <a:gd name="T50" fmla="*/ 46 w 533"/>
                <a:gd name="T51" fmla="*/ 6 h 239"/>
                <a:gd name="T52" fmla="*/ 37 w 533"/>
                <a:gd name="T53" fmla="*/ 6 h 239"/>
                <a:gd name="T54" fmla="*/ 33 w 533"/>
                <a:gd name="T55" fmla="*/ 8 h 239"/>
                <a:gd name="T56" fmla="*/ 29 w 533"/>
                <a:gd name="T57" fmla="*/ 10 h 239"/>
                <a:gd name="T58" fmla="*/ 26 w 533"/>
                <a:gd name="T59" fmla="*/ 12 h 239"/>
                <a:gd name="T60" fmla="*/ 24 w 533"/>
                <a:gd name="T61" fmla="*/ 14 h 239"/>
                <a:gd name="T62" fmla="*/ 21 w 533"/>
                <a:gd name="T63" fmla="*/ 17 h 239"/>
                <a:gd name="T64" fmla="*/ 19 w 533"/>
                <a:gd name="T65" fmla="*/ 22 h 239"/>
                <a:gd name="T66" fmla="*/ 15 w 533"/>
                <a:gd name="T67" fmla="*/ 28 h 239"/>
                <a:gd name="T68" fmla="*/ 10 w 533"/>
                <a:gd name="T69" fmla="*/ 39 h 239"/>
                <a:gd name="T70" fmla="*/ 5 w 533"/>
                <a:gd name="T71" fmla="*/ 54 h 239"/>
                <a:gd name="T72" fmla="*/ 1 w 533"/>
                <a:gd name="T73" fmla="*/ 71 h 239"/>
                <a:gd name="T74" fmla="*/ 1 w 533"/>
                <a:gd name="T75" fmla="*/ 87 h 239"/>
                <a:gd name="T76" fmla="*/ 5 w 533"/>
                <a:gd name="T77" fmla="*/ 100 h 239"/>
                <a:gd name="T78" fmla="*/ 14 w 533"/>
                <a:gd name="T79" fmla="*/ 106 h 239"/>
                <a:gd name="T80" fmla="*/ 15 w 533"/>
                <a:gd name="T81" fmla="*/ 108 h 239"/>
                <a:gd name="T82" fmla="*/ 13 w 533"/>
                <a:gd name="T83" fmla="*/ 110 h 239"/>
                <a:gd name="T84" fmla="*/ 10 w 533"/>
                <a:gd name="T85" fmla="*/ 114 h 239"/>
                <a:gd name="T86" fmla="*/ 6 w 533"/>
                <a:gd name="T87" fmla="*/ 119 h 239"/>
                <a:gd name="T88" fmla="*/ 5 w 533"/>
                <a:gd name="T89" fmla="*/ 127 h 239"/>
                <a:gd name="T90" fmla="*/ 7 w 533"/>
                <a:gd name="T91" fmla="*/ 137 h 239"/>
                <a:gd name="T92" fmla="*/ 10 w 533"/>
                <a:gd name="T93" fmla="*/ 148 h 239"/>
                <a:gd name="T94" fmla="*/ 11 w 533"/>
                <a:gd name="T95" fmla="*/ 155 h 239"/>
                <a:gd name="T96" fmla="*/ 10 w 533"/>
                <a:gd name="T97" fmla="*/ 158 h 239"/>
                <a:gd name="T98" fmla="*/ 9 w 533"/>
                <a:gd name="T99" fmla="*/ 159 h 239"/>
                <a:gd name="T100" fmla="*/ 10 w 533"/>
                <a:gd name="T101" fmla="*/ 160 h 239"/>
                <a:gd name="T102" fmla="*/ 14 w 533"/>
                <a:gd name="T103" fmla="*/ 163 h 239"/>
                <a:gd name="T104" fmla="*/ 20 w 533"/>
                <a:gd name="T105" fmla="*/ 170 h 239"/>
                <a:gd name="T106" fmla="*/ 19 w 533"/>
                <a:gd name="T107" fmla="*/ 179 h 239"/>
                <a:gd name="T108" fmla="*/ 17 w 533"/>
                <a:gd name="T109" fmla="*/ 189 h 239"/>
                <a:gd name="T110" fmla="*/ 17 w 533"/>
                <a:gd name="T111" fmla="*/ 200 h 239"/>
                <a:gd name="T112" fmla="*/ 19 w 533"/>
                <a:gd name="T113" fmla="*/ 212 h 239"/>
                <a:gd name="T114" fmla="*/ 25 w 533"/>
                <a:gd name="T115" fmla="*/ 225 h 239"/>
                <a:gd name="T116" fmla="*/ 37 w 533"/>
                <a:gd name="T11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3" h="239">
                  <a:moveTo>
                    <a:pt x="37" y="237"/>
                  </a:moveTo>
                  <a:cubicBezTo>
                    <a:pt x="39" y="238"/>
                    <a:pt x="39" y="238"/>
                    <a:pt x="39" y="238"/>
                  </a:cubicBezTo>
                  <a:cubicBezTo>
                    <a:pt x="40" y="238"/>
                    <a:pt x="40" y="238"/>
                    <a:pt x="40" y="238"/>
                  </a:cubicBezTo>
                  <a:cubicBezTo>
                    <a:pt x="42" y="238"/>
                    <a:pt x="42" y="238"/>
                    <a:pt x="42" y="238"/>
                  </a:cubicBezTo>
                  <a:cubicBezTo>
                    <a:pt x="44" y="238"/>
                    <a:pt x="44" y="238"/>
                    <a:pt x="44" y="238"/>
                  </a:cubicBezTo>
                  <a:cubicBezTo>
                    <a:pt x="46" y="239"/>
                    <a:pt x="46" y="239"/>
                    <a:pt x="46" y="239"/>
                  </a:cubicBezTo>
                  <a:cubicBezTo>
                    <a:pt x="48" y="239"/>
                    <a:pt x="48" y="239"/>
                    <a:pt x="48" y="239"/>
                  </a:cubicBezTo>
                  <a:cubicBezTo>
                    <a:pt x="51" y="239"/>
                    <a:pt x="51" y="239"/>
                    <a:pt x="51" y="239"/>
                  </a:cubicBezTo>
                  <a:cubicBezTo>
                    <a:pt x="53" y="239"/>
                    <a:pt x="53" y="239"/>
                    <a:pt x="53" y="239"/>
                  </a:cubicBezTo>
                  <a:cubicBezTo>
                    <a:pt x="55" y="239"/>
                    <a:pt x="55" y="239"/>
                    <a:pt x="55" y="239"/>
                  </a:cubicBezTo>
                  <a:cubicBezTo>
                    <a:pt x="57" y="239"/>
                    <a:pt x="57" y="239"/>
                    <a:pt x="57" y="239"/>
                  </a:cubicBezTo>
                  <a:cubicBezTo>
                    <a:pt x="60" y="238"/>
                    <a:pt x="60" y="238"/>
                    <a:pt x="60" y="238"/>
                  </a:cubicBezTo>
                  <a:cubicBezTo>
                    <a:pt x="62" y="238"/>
                    <a:pt x="62" y="238"/>
                    <a:pt x="62" y="238"/>
                  </a:cubicBezTo>
                  <a:cubicBezTo>
                    <a:pt x="65" y="238"/>
                    <a:pt x="65" y="238"/>
                    <a:pt x="65" y="238"/>
                  </a:cubicBezTo>
                  <a:cubicBezTo>
                    <a:pt x="67" y="238"/>
                    <a:pt x="67" y="238"/>
                    <a:pt x="67" y="238"/>
                  </a:cubicBezTo>
                  <a:cubicBezTo>
                    <a:pt x="70" y="238"/>
                    <a:pt x="70" y="238"/>
                    <a:pt x="70" y="238"/>
                  </a:cubicBezTo>
                  <a:cubicBezTo>
                    <a:pt x="72" y="238"/>
                    <a:pt x="72" y="238"/>
                    <a:pt x="72" y="238"/>
                  </a:cubicBezTo>
                  <a:cubicBezTo>
                    <a:pt x="75" y="237"/>
                    <a:pt x="75" y="237"/>
                    <a:pt x="75" y="237"/>
                  </a:cubicBezTo>
                  <a:cubicBezTo>
                    <a:pt x="77" y="237"/>
                    <a:pt x="77" y="237"/>
                    <a:pt x="77" y="237"/>
                  </a:cubicBezTo>
                  <a:cubicBezTo>
                    <a:pt x="80" y="237"/>
                    <a:pt x="80" y="237"/>
                    <a:pt x="80" y="237"/>
                  </a:cubicBezTo>
                  <a:cubicBezTo>
                    <a:pt x="83" y="237"/>
                    <a:pt x="83" y="237"/>
                    <a:pt x="83" y="237"/>
                  </a:cubicBezTo>
                  <a:cubicBezTo>
                    <a:pt x="85" y="236"/>
                    <a:pt x="85" y="236"/>
                    <a:pt x="85" y="236"/>
                  </a:cubicBezTo>
                  <a:cubicBezTo>
                    <a:pt x="88" y="236"/>
                    <a:pt x="88" y="236"/>
                    <a:pt x="88" y="236"/>
                  </a:cubicBezTo>
                  <a:cubicBezTo>
                    <a:pt x="91" y="236"/>
                    <a:pt x="91" y="236"/>
                    <a:pt x="91" y="236"/>
                  </a:cubicBezTo>
                  <a:cubicBezTo>
                    <a:pt x="94" y="236"/>
                    <a:pt x="94" y="236"/>
                    <a:pt x="94" y="236"/>
                  </a:cubicBezTo>
                  <a:cubicBezTo>
                    <a:pt x="96" y="236"/>
                    <a:pt x="96" y="236"/>
                    <a:pt x="96" y="236"/>
                  </a:cubicBezTo>
                  <a:cubicBezTo>
                    <a:pt x="99" y="236"/>
                    <a:pt x="99" y="236"/>
                    <a:pt x="99" y="236"/>
                  </a:cubicBezTo>
                  <a:cubicBezTo>
                    <a:pt x="102" y="236"/>
                    <a:pt x="102" y="236"/>
                    <a:pt x="102" y="236"/>
                  </a:cubicBezTo>
                  <a:cubicBezTo>
                    <a:pt x="105" y="236"/>
                    <a:pt x="105" y="236"/>
                    <a:pt x="105" y="236"/>
                  </a:cubicBezTo>
                  <a:cubicBezTo>
                    <a:pt x="108" y="236"/>
                    <a:pt x="108" y="236"/>
                    <a:pt x="108" y="236"/>
                  </a:cubicBezTo>
                  <a:cubicBezTo>
                    <a:pt x="111" y="236"/>
                    <a:pt x="111" y="236"/>
                    <a:pt x="111" y="236"/>
                  </a:cubicBezTo>
                  <a:cubicBezTo>
                    <a:pt x="113" y="236"/>
                    <a:pt x="113" y="236"/>
                    <a:pt x="113" y="236"/>
                  </a:cubicBezTo>
                  <a:cubicBezTo>
                    <a:pt x="116" y="236"/>
                    <a:pt x="116" y="236"/>
                    <a:pt x="116" y="236"/>
                  </a:cubicBezTo>
                  <a:cubicBezTo>
                    <a:pt x="126" y="237"/>
                    <a:pt x="126" y="237"/>
                    <a:pt x="126" y="237"/>
                  </a:cubicBezTo>
                  <a:cubicBezTo>
                    <a:pt x="136" y="237"/>
                    <a:pt x="136" y="237"/>
                    <a:pt x="136" y="237"/>
                  </a:cubicBezTo>
                  <a:cubicBezTo>
                    <a:pt x="146" y="238"/>
                    <a:pt x="146" y="238"/>
                    <a:pt x="146" y="238"/>
                  </a:cubicBezTo>
                  <a:cubicBezTo>
                    <a:pt x="156" y="238"/>
                    <a:pt x="156" y="238"/>
                    <a:pt x="156" y="238"/>
                  </a:cubicBezTo>
                  <a:cubicBezTo>
                    <a:pt x="165" y="239"/>
                    <a:pt x="165" y="239"/>
                    <a:pt x="165" y="239"/>
                  </a:cubicBezTo>
                  <a:cubicBezTo>
                    <a:pt x="175" y="239"/>
                    <a:pt x="175" y="239"/>
                    <a:pt x="175" y="239"/>
                  </a:cubicBezTo>
                  <a:cubicBezTo>
                    <a:pt x="184" y="239"/>
                    <a:pt x="184" y="239"/>
                    <a:pt x="184" y="239"/>
                  </a:cubicBezTo>
                  <a:cubicBezTo>
                    <a:pt x="193" y="239"/>
                    <a:pt x="193" y="239"/>
                    <a:pt x="193" y="239"/>
                  </a:cubicBezTo>
                  <a:cubicBezTo>
                    <a:pt x="202" y="239"/>
                    <a:pt x="202" y="239"/>
                    <a:pt x="202" y="239"/>
                  </a:cubicBezTo>
                  <a:cubicBezTo>
                    <a:pt x="210" y="239"/>
                    <a:pt x="210" y="239"/>
                    <a:pt x="210" y="239"/>
                  </a:cubicBezTo>
                  <a:cubicBezTo>
                    <a:pt x="219" y="239"/>
                    <a:pt x="219" y="239"/>
                    <a:pt x="219" y="239"/>
                  </a:cubicBezTo>
                  <a:cubicBezTo>
                    <a:pt x="227" y="239"/>
                    <a:pt x="227" y="239"/>
                    <a:pt x="227" y="239"/>
                  </a:cubicBezTo>
                  <a:cubicBezTo>
                    <a:pt x="236" y="239"/>
                    <a:pt x="236" y="239"/>
                    <a:pt x="236" y="239"/>
                  </a:cubicBezTo>
                  <a:cubicBezTo>
                    <a:pt x="244" y="239"/>
                    <a:pt x="244" y="239"/>
                    <a:pt x="244" y="239"/>
                  </a:cubicBezTo>
                  <a:cubicBezTo>
                    <a:pt x="253" y="239"/>
                    <a:pt x="253" y="239"/>
                    <a:pt x="253" y="239"/>
                  </a:cubicBezTo>
                  <a:cubicBezTo>
                    <a:pt x="261" y="239"/>
                    <a:pt x="261" y="239"/>
                    <a:pt x="261" y="239"/>
                  </a:cubicBezTo>
                  <a:cubicBezTo>
                    <a:pt x="270" y="238"/>
                    <a:pt x="270" y="238"/>
                    <a:pt x="270" y="238"/>
                  </a:cubicBezTo>
                  <a:cubicBezTo>
                    <a:pt x="278" y="238"/>
                    <a:pt x="278" y="238"/>
                    <a:pt x="278" y="238"/>
                  </a:cubicBezTo>
                  <a:cubicBezTo>
                    <a:pt x="286" y="238"/>
                    <a:pt x="286" y="238"/>
                    <a:pt x="286" y="238"/>
                  </a:cubicBezTo>
                  <a:cubicBezTo>
                    <a:pt x="295" y="237"/>
                    <a:pt x="295" y="237"/>
                    <a:pt x="295" y="237"/>
                  </a:cubicBezTo>
                  <a:cubicBezTo>
                    <a:pt x="303" y="237"/>
                    <a:pt x="303" y="237"/>
                    <a:pt x="303" y="237"/>
                  </a:cubicBezTo>
                  <a:cubicBezTo>
                    <a:pt x="312" y="236"/>
                    <a:pt x="312" y="236"/>
                    <a:pt x="312" y="236"/>
                  </a:cubicBezTo>
                  <a:cubicBezTo>
                    <a:pt x="320" y="236"/>
                    <a:pt x="320" y="236"/>
                    <a:pt x="320" y="236"/>
                  </a:cubicBezTo>
                  <a:cubicBezTo>
                    <a:pt x="329" y="235"/>
                    <a:pt x="329" y="235"/>
                    <a:pt x="329" y="235"/>
                  </a:cubicBezTo>
                  <a:cubicBezTo>
                    <a:pt x="338" y="235"/>
                    <a:pt x="338" y="235"/>
                    <a:pt x="338" y="235"/>
                  </a:cubicBezTo>
                  <a:cubicBezTo>
                    <a:pt x="347" y="234"/>
                    <a:pt x="347" y="234"/>
                    <a:pt x="347" y="234"/>
                  </a:cubicBezTo>
                  <a:cubicBezTo>
                    <a:pt x="356" y="234"/>
                    <a:pt x="356" y="234"/>
                    <a:pt x="356" y="234"/>
                  </a:cubicBezTo>
                  <a:cubicBezTo>
                    <a:pt x="365" y="233"/>
                    <a:pt x="365" y="233"/>
                    <a:pt x="365" y="233"/>
                  </a:cubicBezTo>
                  <a:cubicBezTo>
                    <a:pt x="375" y="233"/>
                    <a:pt x="375" y="233"/>
                    <a:pt x="375" y="233"/>
                  </a:cubicBezTo>
                  <a:cubicBezTo>
                    <a:pt x="384" y="232"/>
                    <a:pt x="384" y="232"/>
                    <a:pt x="384" y="232"/>
                  </a:cubicBezTo>
                  <a:cubicBezTo>
                    <a:pt x="394" y="232"/>
                    <a:pt x="394" y="232"/>
                    <a:pt x="394" y="232"/>
                  </a:cubicBezTo>
                  <a:cubicBezTo>
                    <a:pt x="404" y="231"/>
                    <a:pt x="404" y="231"/>
                    <a:pt x="404" y="231"/>
                  </a:cubicBezTo>
                  <a:cubicBezTo>
                    <a:pt x="427" y="230"/>
                    <a:pt x="464" y="228"/>
                    <a:pt x="485" y="219"/>
                  </a:cubicBezTo>
                  <a:cubicBezTo>
                    <a:pt x="533" y="178"/>
                    <a:pt x="472" y="66"/>
                    <a:pt x="453" y="2"/>
                  </a:cubicBezTo>
                  <a:cubicBezTo>
                    <a:pt x="449" y="1"/>
                    <a:pt x="449" y="1"/>
                    <a:pt x="449" y="1"/>
                  </a:cubicBezTo>
                  <a:cubicBezTo>
                    <a:pt x="446" y="0"/>
                    <a:pt x="446" y="0"/>
                    <a:pt x="446" y="0"/>
                  </a:cubicBezTo>
                  <a:cubicBezTo>
                    <a:pt x="444" y="0"/>
                    <a:pt x="444" y="0"/>
                    <a:pt x="444" y="0"/>
                  </a:cubicBezTo>
                  <a:cubicBezTo>
                    <a:pt x="441" y="0"/>
                    <a:pt x="441" y="0"/>
                    <a:pt x="441" y="0"/>
                  </a:cubicBezTo>
                  <a:cubicBezTo>
                    <a:pt x="439" y="1"/>
                    <a:pt x="439" y="1"/>
                    <a:pt x="439" y="1"/>
                  </a:cubicBezTo>
                  <a:cubicBezTo>
                    <a:pt x="435" y="1"/>
                    <a:pt x="435" y="1"/>
                    <a:pt x="435" y="1"/>
                  </a:cubicBezTo>
                  <a:cubicBezTo>
                    <a:pt x="430" y="2"/>
                    <a:pt x="430" y="2"/>
                    <a:pt x="430" y="2"/>
                  </a:cubicBezTo>
                  <a:cubicBezTo>
                    <a:pt x="424" y="3"/>
                    <a:pt x="424" y="3"/>
                    <a:pt x="424" y="3"/>
                  </a:cubicBezTo>
                  <a:cubicBezTo>
                    <a:pt x="418" y="3"/>
                    <a:pt x="418" y="3"/>
                    <a:pt x="418" y="3"/>
                  </a:cubicBezTo>
                  <a:cubicBezTo>
                    <a:pt x="410" y="4"/>
                    <a:pt x="410" y="4"/>
                    <a:pt x="410" y="4"/>
                  </a:cubicBezTo>
                  <a:cubicBezTo>
                    <a:pt x="402" y="5"/>
                    <a:pt x="402" y="5"/>
                    <a:pt x="402" y="5"/>
                  </a:cubicBezTo>
                  <a:cubicBezTo>
                    <a:pt x="393" y="5"/>
                    <a:pt x="393" y="5"/>
                    <a:pt x="393" y="5"/>
                  </a:cubicBezTo>
                  <a:cubicBezTo>
                    <a:pt x="384" y="6"/>
                    <a:pt x="384" y="6"/>
                    <a:pt x="384" y="6"/>
                  </a:cubicBezTo>
                  <a:cubicBezTo>
                    <a:pt x="374" y="6"/>
                    <a:pt x="374" y="6"/>
                    <a:pt x="374" y="6"/>
                  </a:cubicBezTo>
                  <a:cubicBezTo>
                    <a:pt x="364" y="7"/>
                    <a:pt x="364" y="7"/>
                    <a:pt x="364" y="7"/>
                  </a:cubicBezTo>
                  <a:cubicBezTo>
                    <a:pt x="353" y="8"/>
                    <a:pt x="353" y="8"/>
                    <a:pt x="353" y="8"/>
                  </a:cubicBezTo>
                  <a:cubicBezTo>
                    <a:pt x="342" y="8"/>
                    <a:pt x="342" y="8"/>
                    <a:pt x="342" y="8"/>
                  </a:cubicBezTo>
                  <a:cubicBezTo>
                    <a:pt x="331" y="9"/>
                    <a:pt x="331" y="9"/>
                    <a:pt x="331" y="9"/>
                  </a:cubicBezTo>
                  <a:cubicBezTo>
                    <a:pt x="320" y="9"/>
                    <a:pt x="320" y="9"/>
                    <a:pt x="320" y="9"/>
                  </a:cubicBezTo>
                  <a:cubicBezTo>
                    <a:pt x="309" y="10"/>
                    <a:pt x="309" y="10"/>
                    <a:pt x="309" y="10"/>
                  </a:cubicBezTo>
                  <a:cubicBezTo>
                    <a:pt x="297" y="10"/>
                    <a:pt x="297" y="10"/>
                    <a:pt x="297" y="10"/>
                  </a:cubicBezTo>
                  <a:cubicBezTo>
                    <a:pt x="286" y="11"/>
                    <a:pt x="286" y="11"/>
                    <a:pt x="286" y="11"/>
                  </a:cubicBezTo>
                  <a:cubicBezTo>
                    <a:pt x="275" y="11"/>
                    <a:pt x="275" y="11"/>
                    <a:pt x="275" y="11"/>
                  </a:cubicBezTo>
                  <a:cubicBezTo>
                    <a:pt x="264" y="12"/>
                    <a:pt x="264" y="12"/>
                    <a:pt x="264" y="12"/>
                  </a:cubicBezTo>
                  <a:cubicBezTo>
                    <a:pt x="254" y="12"/>
                    <a:pt x="254" y="12"/>
                    <a:pt x="254" y="12"/>
                  </a:cubicBezTo>
                  <a:cubicBezTo>
                    <a:pt x="244" y="12"/>
                    <a:pt x="244" y="12"/>
                    <a:pt x="244" y="12"/>
                  </a:cubicBezTo>
                  <a:cubicBezTo>
                    <a:pt x="234" y="13"/>
                    <a:pt x="234" y="13"/>
                    <a:pt x="234" y="13"/>
                  </a:cubicBezTo>
                  <a:cubicBezTo>
                    <a:pt x="225" y="13"/>
                    <a:pt x="225" y="13"/>
                    <a:pt x="225" y="13"/>
                  </a:cubicBezTo>
                  <a:cubicBezTo>
                    <a:pt x="217" y="13"/>
                    <a:pt x="217" y="13"/>
                    <a:pt x="217" y="13"/>
                  </a:cubicBezTo>
                  <a:cubicBezTo>
                    <a:pt x="209" y="13"/>
                    <a:pt x="209" y="13"/>
                    <a:pt x="209" y="13"/>
                  </a:cubicBezTo>
                  <a:cubicBezTo>
                    <a:pt x="202" y="13"/>
                    <a:pt x="202" y="13"/>
                    <a:pt x="202" y="13"/>
                  </a:cubicBezTo>
                  <a:cubicBezTo>
                    <a:pt x="196" y="13"/>
                    <a:pt x="196" y="13"/>
                    <a:pt x="196" y="13"/>
                  </a:cubicBezTo>
                  <a:cubicBezTo>
                    <a:pt x="191" y="13"/>
                    <a:pt x="191" y="13"/>
                    <a:pt x="191" y="13"/>
                  </a:cubicBezTo>
                  <a:cubicBezTo>
                    <a:pt x="187" y="13"/>
                    <a:pt x="187" y="13"/>
                    <a:pt x="187" y="13"/>
                  </a:cubicBezTo>
                  <a:cubicBezTo>
                    <a:pt x="184" y="12"/>
                    <a:pt x="184" y="12"/>
                    <a:pt x="184" y="12"/>
                  </a:cubicBezTo>
                  <a:cubicBezTo>
                    <a:pt x="182" y="12"/>
                    <a:pt x="182" y="12"/>
                    <a:pt x="182" y="12"/>
                  </a:cubicBezTo>
                  <a:cubicBezTo>
                    <a:pt x="181" y="12"/>
                    <a:pt x="181" y="12"/>
                    <a:pt x="181" y="12"/>
                  </a:cubicBezTo>
                  <a:cubicBezTo>
                    <a:pt x="179" y="12"/>
                    <a:pt x="179" y="12"/>
                    <a:pt x="179" y="12"/>
                  </a:cubicBezTo>
                  <a:cubicBezTo>
                    <a:pt x="176" y="11"/>
                    <a:pt x="176" y="11"/>
                    <a:pt x="176" y="11"/>
                  </a:cubicBezTo>
                  <a:cubicBezTo>
                    <a:pt x="173" y="11"/>
                    <a:pt x="173" y="11"/>
                    <a:pt x="173" y="11"/>
                  </a:cubicBezTo>
                  <a:cubicBezTo>
                    <a:pt x="169" y="11"/>
                    <a:pt x="169" y="11"/>
                    <a:pt x="169" y="11"/>
                  </a:cubicBezTo>
                  <a:cubicBezTo>
                    <a:pt x="165" y="11"/>
                    <a:pt x="165" y="11"/>
                    <a:pt x="165" y="11"/>
                  </a:cubicBezTo>
                  <a:cubicBezTo>
                    <a:pt x="161" y="10"/>
                    <a:pt x="161" y="10"/>
                    <a:pt x="161" y="10"/>
                  </a:cubicBezTo>
                  <a:cubicBezTo>
                    <a:pt x="155" y="10"/>
                    <a:pt x="155" y="10"/>
                    <a:pt x="155" y="10"/>
                  </a:cubicBezTo>
                  <a:cubicBezTo>
                    <a:pt x="150" y="10"/>
                    <a:pt x="150" y="10"/>
                    <a:pt x="150" y="10"/>
                  </a:cubicBezTo>
                  <a:cubicBezTo>
                    <a:pt x="144" y="10"/>
                    <a:pt x="144" y="10"/>
                    <a:pt x="144" y="10"/>
                  </a:cubicBezTo>
                  <a:cubicBezTo>
                    <a:pt x="138" y="9"/>
                    <a:pt x="138" y="9"/>
                    <a:pt x="138" y="9"/>
                  </a:cubicBezTo>
                  <a:cubicBezTo>
                    <a:pt x="132" y="9"/>
                    <a:pt x="132" y="9"/>
                    <a:pt x="132" y="9"/>
                  </a:cubicBezTo>
                  <a:cubicBezTo>
                    <a:pt x="126" y="9"/>
                    <a:pt x="126" y="9"/>
                    <a:pt x="126" y="9"/>
                  </a:cubicBezTo>
                  <a:cubicBezTo>
                    <a:pt x="119" y="9"/>
                    <a:pt x="119" y="9"/>
                    <a:pt x="119" y="9"/>
                  </a:cubicBezTo>
                  <a:cubicBezTo>
                    <a:pt x="113" y="8"/>
                    <a:pt x="113" y="8"/>
                    <a:pt x="113" y="8"/>
                  </a:cubicBezTo>
                  <a:cubicBezTo>
                    <a:pt x="106" y="8"/>
                    <a:pt x="106" y="8"/>
                    <a:pt x="106" y="8"/>
                  </a:cubicBezTo>
                  <a:cubicBezTo>
                    <a:pt x="100" y="8"/>
                    <a:pt x="100" y="8"/>
                    <a:pt x="100" y="8"/>
                  </a:cubicBezTo>
                  <a:cubicBezTo>
                    <a:pt x="93" y="8"/>
                    <a:pt x="93" y="8"/>
                    <a:pt x="93" y="8"/>
                  </a:cubicBezTo>
                  <a:cubicBezTo>
                    <a:pt x="87" y="8"/>
                    <a:pt x="87" y="8"/>
                    <a:pt x="87" y="8"/>
                  </a:cubicBezTo>
                  <a:cubicBezTo>
                    <a:pt x="81" y="7"/>
                    <a:pt x="81" y="7"/>
                    <a:pt x="81" y="7"/>
                  </a:cubicBezTo>
                  <a:cubicBezTo>
                    <a:pt x="75" y="7"/>
                    <a:pt x="75" y="7"/>
                    <a:pt x="75" y="7"/>
                  </a:cubicBezTo>
                  <a:cubicBezTo>
                    <a:pt x="69" y="7"/>
                    <a:pt x="69" y="7"/>
                    <a:pt x="69" y="7"/>
                  </a:cubicBezTo>
                  <a:cubicBezTo>
                    <a:pt x="64" y="7"/>
                    <a:pt x="64" y="7"/>
                    <a:pt x="64" y="7"/>
                  </a:cubicBezTo>
                  <a:cubicBezTo>
                    <a:pt x="59" y="7"/>
                    <a:pt x="59" y="7"/>
                    <a:pt x="59" y="7"/>
                  </a:cubicBezTo>
                  <a:cubicBezTo>
                    <a:pt x="54" y="7"/>
                    <a:pt x="54" y="7"/>
                    <a:pt x="54" y="7"/>
                  </a:cubicBezTo>
                  <a:cubicBezTo>
                    <a:pt x="50" y="6"/>
                    <a:pt x="50" y="6"/>
                    <a:pt x="50" y="6"/>
                  </a:cubicBezTo>
                  <a:cubicBezTo>
                    <a:pt x="46" y="6"/>
                    <a:pt x="46" y="6"/>
                    <a:pt x="46" y="6"/>
                  </a:cubicBezTo>
                  <a:cubicBezTo>
                    <a:pt x="43" y="6"/>
                    <a:pt x="43" y="6"/>
                    <a:pt x="43" y="6"/>
                  </a:cubicBezTo>
                  <a:cubicBezTo>
                    <a:pt x="41" y="6"/>
                    <a:pt x="41" y="6"/>
                    <a:pt x="41" y="6"/>
                  </a:cubicBezTo>
                  <a:cubicBezTo>
                    <a:pt x="39" y="6"/>
                    <a:pt x="39" y="6"/>
                    <a:pt x="39" y="6"/>
                  </a:cubicBezTo>
                  <a:cubicBezTo>
                    <a:pt x="38" y="6"/>
                    <a:pt x="38" y="6"/>
                    <a:pt x="38" y="6"/>
                  </a:cubicBezTo>
                  <a:cubicBezTo>
                    <a:pt x="37" y="6"/>
                    <a:pt x="37" y="6"/>
                    <a:pt x="37" y="6"/>
                  </a:cubicBezTo>
                  <a:cubicBezTo>
                    <a:pt x="36" y="7"/>
                    <a:pt x="36" y="7"/>
                    <a:pt x="36" y="7"/>
                  </a:cubicBezTo>
                  <a:cubicBezTo>
                    <a:pt x="35" y="7"/>
                    <a:pt x="35" y="7"/>
                    <a:pt x="35" y="7"/>
                  </a:cubicBezTo>
                  <a:cubicBezTo>
                    <a:pt x="35" y="8"/>
                    <a:pt x="35" y="8"/>
                    <a:pt x="35" y="8"/>
                  </a:cubicBezTo>
                  <a:cubicBezTo>
                    <a:pt x="34" y="8"/>
                    <a:pt x="34" y="8"/>
                    <a:pt x="34" y="8"/>
                  </a:cubicBezTo>
                  <a:cubicBezTo>
                    <a:pt x="33" y="8"/>
                    <a:pt x="33" y="8"/>
                    <a:pt x="33" y="8"/>
                  </a:cubicBezTo>
                  <a:cubicBezTo>
                    <a:pt x="32" y="9"/>
                    <a:pt x="32" y="9"/>
                    <a:pt x="32" y="9"/>
                  </a:cubicBezTo>
                  <a:cubicBezTo>
                    <a:pt x="31" y="9"/>
                    <a:pt x="31" y="9"/>
                    <a:pt x="31" y="9"/>
                  </a:cubicBezTo>
                  <a:cubicBezTo>
                    <a:pt x="31" y="9"/>
                    <a:pt x="31" y="9"/>
                    <a:pt x="31" y="9"/>
                  </a:cubicBezTo>
                  <a:cubicBezTo>
                    <a:pt x="30" y="10"/>
                    <a:pt x="30" y="10"/>
                    <a:pt x="30" y="10"/>
                  </a:cubicBezTo>
                  <a:cubicBezTo>
                    <a:pt x="29" y="10"/>
                    <a:pt x="29" y="10"/>
                    <a:pt x="29" y="10"/>
                  </a:cubicBezTo>
                  <a:cubicBezTo>
                    <a:pt x="29" y="10"/>
                    <a:pt x="29" y="10"/>
                    <a:pt x="29" y="10"/>
                  </a:cubicBezTo>
                  <a:cubicBezTo>
                    <a:pt x="28" y="11"/>
                    <a:pt x="28" y="11"/>
                    <a:pt x="28" y="11"/>
                  </a:cubicBezTo>
                  <a:cubicBezTo>
                    <a:pt x="28" y="11"/>
                    <a:pt x="28" y="11"/>
                    <a:pt x="28" y="11"/>
                  </a:cubicBezTo>
                  <a:cubicBezTo>
                    <a:pt x="27" y="11"/>
                    <a:pt x="27" y="11"/>
                    <a:pt x="27" y="11"/>
                  </a:cubicBezTo>
                  <a:cubicBezTo>
                    <a:pt x="26" y="12"/>
                    <a:pt x="26" y="12"/>
                    <a:pt x="26" y="12"/>
                  </a:cubicBezTo>
                  <a:cubicBezTo>
                    <a:pt x="26" y="12"/>
                    <a:pt x="26" y="12"/>
                    <a:pt x="26" y="12"/>
                  </a:cubicBezTo>
                  <a:cubicBezTo>
                    <a:pt x="25" y="13"/>
                    <a:pt x="25" y="13"/>
                    <a:pt x="25" y="13"/>
                  </a:cubicBezTo>
                  <a:cubicBezTo>
                    <a:pt x="25" y="13"/>
                    <a:pt x="25" y="13"/>
                    <a:pt x="25" y="13"/>
                  </a:cubicBezTo>
                  <a:cubicBezTo>
                    <a:pt x="24" y="14"/>
                    <a:pt x="24" y="14"/>
                    <a:pt x="24" y="14"/>
                  </a:cubicBezTo>
                  <a:cubicBezTo>
                    <a:pt x="24" y="14"/>
                    <a:pt x="24" y="14"/>
                    <a:pt x="24" y="14"/>
                  </a:cubicBezTo>
                  <a:cubicBezTo>
                    <a:pt x="23" y="15"/>
                    <a:pt x="23" y="15"/>
                    <a:pt x="23" y="15"/>
                  </a:cubicBezTo>
                  <a:cubicBezTo>
                    <a:pt x="23" y="15"/>
                    <a:pt x="23" y="15"/>
                    <a:pt x="23" y="15"/>
                  </a:cubicBezTo>
                  <a:cubicBezTo>
                    <a:pt x="22" y="16"/>
                    <a:pt x="22" y="16"/>
                    <a:pt x="22" y="16"/>
                  </a:cubicBezTo>
                  <a:cubicBezTo>
                    <a:pt x="22" y="17"/>
                    <a:pt x="22" y="17"/>
                    <a:pt x="22" y="17"/>
                  </a:cubicBezTo>
                  <a:cubicBezTo>
                    <a:pt x="21" y="17"/>
                    <a:pt x="21" y="17"/>
                    <a:pt x="21" y="17"/>
                  </a:cubicBezTo>
                  <a:cubicBezTo>
                    <a:pt x="21" y="18"/>
                    <a:pt x="21" y="18"/>
                    <a:pt x="21" y="18"/>
                  </a:cubicBezTo>
                  <a:cubicBezTo>
                    <a:pt x="20" y="19"/>
                    <a:pt x="20" y="19"/>
                    <a:pt x="20" y="19"/>
                  </a:cubicBezTo>
                  <a:cubicBezTo>
                    <a:pt x="20" y="20"/>
                    <a:pt x="20" y="20"/>
                    <a:pt x="20" y="20"/>
                  </a:cubicBezTo>
                  <a:cubicBezTo>
                    <a:pt x="19" y="21"/>
                    <a:pt x="19" y="21"/>
                    <a:pt x="19" y="21"/>
                  </a:cubicBezTo>
                  <a:cubicBezTo>
                    <a:pt x="19" y="22"/>
                    <a:pt x="19" y="22"/>
                    <a:pt x="19" y="22"/>
                  </a:cubicBezTo>
                  <a:cubicBezTo>
                    <a:pt x="18" y="23"/>
                    <a:pt x="18" y="23"/>
                    <a:pt x="18" y="23"/>
                  </a:cubicBezTo>
                  <a:cubicBezTo>
                    <a:pt x="17" y="24"/>
                    <a:pt x="17" y="24"/>
                    <a:pt x="17" y="24"/>
                  </a:cubicBezTo>
                  <a:cubicBezTo>
                    <a:pt x="17" y="25"/>
                    <a:pt x="17" y="25"/>
                    <a:pt x="17" y="25"/>
                  </a:cubicBezTo>
                  <a:cubicBezTo>
                    <a:pt x="16" y="26"/>
                    <a:pt x="16" y="26"/>
                    <a:pt x="16" y="26"/>
                  </a:cubicBezTo>
                  <a:cubicBezTo>
                    <a:pt x="15" y="28"/>
                    <a:pt x="15" y="28"/>
                    <a:pt x="15" y="28"/>
                  </a:cubicBezTo>
                  <a:cubicBezTo>
                    <a:pt x="14" y="30"/>
                    <a:pt x="14" y="30"/>
                    <a:pt x="14" y="30"/>
                  </a:cubicBezTo>
                  <a:cubicBezTo>
                    <a:pt x="13" y="32"/>
                    <a:pt x="13" y="32"/>
                    <a:pt x="13" y="32"/>
                  </a:cubicBezTo>
                  <a:cubicBezTo>
                    <a:pt x="12" y="34"/>
                    <a:pt x="12" y="34"/>
                    <a:pt x="12" y="34"/>
                  </a:cubicBezTo>
                  <a:cubicBezTo>
                    <a:pt x="11" y="36"/>
                    <a:pt x="11" y="36"/>
                    <a:pt x="11" y="36"/>
                  </a:cubicBezTo>
                  <a:cubicBezTo>
                    <a:pt x="10" y="39"/>
                    <a:pt x="10" y="39"/>
                    <a:pt x="10" y="39"/>
                  </a:cubicBezTo>
                  <a:cubicBezTo>
                    <a:pt x="9" y="42"/>
                    <a:pt x="9" y="42"/>
                    <a:pt x="9" y="42"/>
                  </a:cubicBezTo>
                  <a:cubicBezTo>
                    <a:pt x="8" y="45"/>
                    <a:pt x="8" y="45"/>
                    <a:pt x="8" y="45"/>
                  </a:cubicBezTo>
                  <a:cubicBezTo>
                    <a:pt x="7" y="48"/>
                    <a:pt x="7" y="48"/>
                    <a:pt x="7" y="48"/>
                  </a:cubicBezTo>
                  <a:cubicBezTo>
                    <a:pt x="6" y="51"/>
                    <a:pt x="6" y="51"/>
                    <a:pt x="6" y="51"/>
                  </a:cubicBezTo>
                  <a:cubicBezTo>
                    <a:pt x="5" y="54"/>
                    <a:pt x="5" y="54"/>
                    <a:pt x="5" y="54"/>
                  </a:cubicBezTo>
                  <a:cubicBezTo>
                    <a:pt x="4" y="57"/>
                    <a:pt x="4" y="57"/>
                    <a:pt x="4" y="57"/>
                  </a:cubicBezTo>
                  <a:cubicBezTo>
                    <a:pt x="3" y="61"/>
                    <a:pt x="3" y="61"/>
                    <a:pt x="3" y="61"/>
                  </a:cubicBezTo>
                  <a:cubicBezTo>
                    <a:pt x="2" y="64"/>
                    <a:pt x="2" y="64"/>
                    <a:pt x="2" y="64"/>
                  </a:cubicBezTo>
                  <a:cubicBezTo>
                    <a:pt x="2" y="68"/>
                    <a:pt x="2" y="68"/>
                    <a:pt x="2" y="68"/>
                  </a:cubicBezTo>
                  <a:cubicBezTo>
                    <a:pt x="1" y="71"/>
                    <a:pt x="1" y="71"/>
                    <a:pt x="1" y="71"/>
                  </a:cubicBezTo>
                  <a:cubicBezTo>
                    <a:pt x="1" y="74"/>
                    <a:pt x="1" y="74"/>
                    <a:pt x="1" y="74"/>
                  </a:cubicBezTo>
                  <a:cubicBezTo>
                    <a:pt x="0" y="78"/>
                    <a:pt x="0" y="78"/>
                    <a:pt x="0" y="78"/>
                  </a:cubicBezTo>
                  <a:cubicBezTo>
                    <a:pt x="0" y="81"/>
                    <a:pt x="0" y="81"/>
                    <a:pt x="0" y="81"/>
                  </a:cubicBezTo>
                  <a:cubicBezTo>
                    <a:pt x="0" y="84"/>
                    <a:pt x="0" y="84"/>
                    <a:pt x="0" y="84"/>
                  </a:cubicBezTo>
                  <a:cubicBezTo>
                    <a:pt x="1" y="87"/>
                    <a:pt x="1" y="87"/>
                    <a:pt x="1" y="87"/>
                  </a:cubicBezTo>
                  <a:cubicBezTo>
                    <a:pt x="1" y="90"/>
                    <a:pt x="1" y="90"/>
                    <a:pt x="1" y="90"/>
                  </a:cubicBezTo>
                  <a:cubicBezTo>
                    <a:pt x="2" y="93"/>
                    <a:pt x="2" y="93"/>
                    <a:pt x="2" y="93"/>
                  </a:cubicBezTo>
                  <a:cubicBezTo>
                    <a:pt x="3" y="95"/>
                    <a:pt x="3" y="95"/>
                    <a:pt x="3" y="95"/>
                  </a:cubicBezTo>
                  <a:cubicBezTo>
                    <a:pt x="4" y="98"/>
                    <a:pt x="4" y="98"/>
                    <a:pt x="4" y="98"/>
                  </a:cubicBezTo>
                  <a:cubicBezTo>
                    <a:pt x="5" y="100"/>
                    <a:pt x="5" y="100"/>
                    <a:pt x="5" y="100"/>
                  </a:cubicBezTo>
                  <a:cubicBezTo>
                    <a:pt x="7" y="102"/>
                    <a:pt x="7" y="102"/>
                    <a:pt x="7" y="102"/>
                  </a:cubicBezTo>
                  <a:cubicBezTo>
                    <a:pt x="8" y="103"/>
                    <a:pt x="8" y="103"/>
                    <a:pt x="8" y="103"/>
                  </a:cubicBezTo>
                  <a:cubicBezTo>
                    <a:pt x="11" y="105"/>
                    <a:pt x="11" y="105"/>
                    <a:pt x="11" y="105"/>
                  </a:cubicBezTo>
                  <a:cubicBezTo>
                    <a:pt x="13" y="106"/>
                    <a:pt x="13" y="106"/>
                    <a:pt x="13" y="106"/>
                  </a:cubicBezTo>
                  <a:cubicBezTo>
                    <a:pt x="14" y="106"/>
                    <a:pt x="14" y="106"/>
                    <a:pt x="14" y="106"/>
                  </a:cubicBezTo>
                  <a:cubicBezTo>
                    <a:pt x="14" y="107"/>
                    <a:pt x="14" y="107"/>
                    <a:pt x="14" y="107"/>
                  </a:cubicBezTo>
                  <a:cubicBezTo>
                    <a:pt x="15" y="107"/>
                    <a:pt x="15" y="107"/>
                    <a:pt x="15" y="107"/>
                  </a:cubicBezTo>
                  <a:cubicBezTo>
                    <a:pt x="15" y="107"/>
                    <a:pt x="15" y="107"/>
                    <a:pt x="15" y="107"/>
                  </a:cubicBezTo>
                  <a:cubicBezTo>
                    <a:pt x="15" y="108"/>
                    <a:pt x="15" y="108"/>
                    <a:pt x="15" y="108"/>
                  </a:cubicBezTo>
                  <a:cubicBezTo>
                    <a:pt x="15" y="108"/>
                    <a:pt x="15" y="108"/>
                    <a:pt x="15" y="108"/>
                  </a:cubicBezTo>
                  <a:cubicBezTo>
                    <a:pt x="15" y="109"/>
                    <a:pt x="15" y="109"/>
                    <a:pt x="15" y="109"/>
                  </a:cubicBezTo>
                  <a:cubicBezTo>
                    <a:pt x="14" y="109"/>
                    <a:pt x="14" y="109"/>
                    <a:pt x="14" y="109"/>
                  </a:cubicBezTo>
                  <a:cubicBezTo>
                    <a:pt x="14" y="109"/>
                    <a:pt x="14" y="109"/>
                    <a:pt x="14" y="109"/>
                  </a:cubicBezTo>
                  <a:cubicBezTo>
                    <a:pt x="14" y="110"/>
                    <a:pt x="14" y="110"/>
                    <a:pt x="14" y="110"/>
                  </a:cubicBezTo>
                  <a:cubicBezTo>
                    <a:pt x="13" y="110"/>
                    <a:pt x="13" y="110"/>
                    <a:pt x="13" y="110"/>
                  </a:cubicBezTo>
                  <a:cubicBezTo>
                    <a:pt x="12" y="111"/>
                    <a:pt x="12" y="111"/>
                    <a:pt x="12" y="111"/>
                  </a:cubicBezTo>
                  <a:cubicBezTo>
                    <a:pt x="12" y="112"/>
                    <a:pt x="12" y="112"/>
                    <a:pt x="12" y="112"/>
                  </a:cubicBezTo>
                  <a:cubicBezTo>
                    <a:pt x="11" y="112"/>
                    <a:pt x="11" y="112"/>
                    <a:pt x="11" y="112"/>
                  </a:cubicBezTo>
                  <a:cubicBezTo>
                    <a:pt x="10" y="113"/>
                    <a:pt x="10" y="113"/>
                    <a:pt x="10" y="113"/>
                  </a:cubicBezTo>
                  <a:cubicBezTo>
                    <a:pt x="10" y="114"/>
                    <a:pt x="10" y="114"/>
                    <a:pt x="10" y="114"/>
                  </a:cubicBezTo>
                  <a:cubicBezTo>
                    <a:pt x="9" y="115"/>
                    <a:pt x="9" y="115"/>
                    <a:pt x="9" y="115"/>
                  </a:cubicBezTo>
                  <a:cubicBezTo>
                    <a:pt x="8" y="116"/>
                    <a:pt x="8" y="116"/>
                    <a:pt x="8" y="116"/>
                  </a:cubicBezTo>
                  <a:cubicBezTo>
                    <a:pt x="8" y="117"/>
                    <a:pt x="8" y="117"/>
                    <a:pt x="8" y="117"/>
                  </a:cubicBezTo>
                  <a:cubicBezTo>
                    <a:pt x="7" y="118"/>
                    <a:pt x="7" y="118"/>
                    <a:pt x="7" y="118"/>
                  </a:cubicBezTo>
                  <a:cubicBezTo>
                    <a:pt x="6" y="119"/>
                    <a:pt x="6" y="119"/>
                    <a:pt x="6" y="119"/>
                  </a:cubicBezTo>
                  <a:cubicBezTo>
                    <a:pt x="6" y="120"/>
                    <a:pt x="6" y="120"/>
                    <a:pt x="6" y="120"/>
                  </a:cubicBezTo>
                  <a:cubicBezTo>
                    <a:pt x="6" y="122"/>
                    <a:pt x="6" y="122"/>
                    <a:pt x="6" y="122"/>
                  </a:cubicBezTo>
                  <a:cubicBezTo>
                    <a:pt x="5" y="123"/>
                    <a:pt x="5" y="123"/>
                    <a:pt x="5" y="123"/>
                  </a:cubicBezTo>
                  <a:cubicBezTo>
                    <a:pt x="5" y="125"/>
                    <a:pt x="5" y="125"/>
                    <a:pt x="5" y="125"/>
                  </a:cubicBezTo>
                  <a:cubicBezTo>
                    <a:pt x="5" y="127"/>
                    <a:pt x="5" y="127"/>
                    <a:pt x="5" y="127"/>
                  </a:cubicBezTo>
                  <a:cubicBezTo>
                    <a:pt x="5" y="128"/>
                    <a:pt x="5" y="128"/>
                    <a:pt x="5" y="128"/>
                  </a:cubicBezTo>
                  <a:cubicBezTo>
                    <a:pt x="5" y="130"/>
                    <a:pt x="5" y="130"/>
                    <a:pt x="5" y="130"/>
                  </a:cubicBezTo>
                  <a:cubicBezTo>
                    <a:pt x="5" y="132"/>
                    <a:pt x="5" y="132"/>
                    <a:pt x="5" y="132"/>
                  </a:cubicBezTo>
                  <a:cubicBezTo>
                    <a:pt x="6" y="135"/>
                    <a:pt x="6" y="135"/>
                    <a:pt x="6" y="135"/>
                  </a:cubicBezTo>
                  <a:cubicBezTo>
                    <a:pt x="7" y="137"/>
                    <a:pt x="7" y="137"/>
                    <a:pt x="7" y="137"/>
                  </a:cubicBezTo>
                  <a:cubicBezTo>
                    <a:pt x="8" y="140"/>
                    <a:pt x="8" y="140"/>
                    <a:pt x="8" y="140"/>
                  </a:cubicBezTo>
                  <a:cubicBezTo>
                    <a:pt x="9" y="142"/>
                    <a:pt x="9" y="142"/>
                    <a:pt x="9" y="142"/>
                  </a:cubicBezTo>
                  <a:cubicBezTo>
                    <a:pt x="9" y="144"/>
                    <a:pt x="9" y="144"/>
                    <a:pt x="9" y="144"/>
                  </a:cubicBezTo>
                  <a:cubicBezTo>
                    <a:pt x="10" y="147"/>
                    <a:pt x="10" y="147"/>
                    <a:pt x="10" y="147"/>
                  </a:cubicBezTo>
                  <a:cubicBezTo>
                    <a:pt x="10" y="148"/>
                    <a:pt x="10" y="148"/>
                    <a:pt x="10" y="148"/>
                  </a:cubicBezTo>
                  <a:cubicBezTo>
                    <a:pt x="11" y="150"/>
                    <a:pt x="11" y="150"/>
                    <a:pt x="11" y="150"/>
                  </a:cubicBezTo>
                  <a:cubicBezTo>
                    <a:pt x="11" y="151"/>
                    <a:pt x="11" y="151"/>
                    <a:pt x="11" y="151"/>
                  </a:cubicBezTo>
                  <a:cubicBezTo>
                    <a:pt x="11" y="153"/>
                    <a:pt x="11" y="153"/>
                    <a:pt x="11" y="153"/>
                  </a:cubicBezTo>
                  <a:cubicBezTo>
                    <a:pt x="11" y="154"/>
                    <a:pt x="11" y="154"/>
                    <a:pt x="11" y="154"/>
                  </a:cubicBezTo>
                  <a:cubicBezTo>
                    <a:pt x="11" y="155"/>
                    <a:pt x="11" y="155"/>
                    <a:pt x="11" y="155"/>
                  </a:cubicBezTo>
                  <a:cubicBezTo>
                    <a:pt x="11" y="156"/>
                    <a:pt x="11" y="156"/>
                    <a:pt x="11" y="156"/>
                  </a:cubicBezTo>
                  <a:cubicBezTo>
                    <a:pt x="11" y="156"/>
                    <a:pt x="11" y="156"/>
                    <a:pt x="11" y="156"/>
                  </a:cubicBezTo>
                  <a:cubicBezTo>
                    <a:pt x="10" y="157"/>
                    <a:pt x="10" y="157"/>
                    <a:pt x="10" y="157"/>
                  </a:cubicBezTo>
                  <a:cubicBezTo>
                    <a:pt x="10" y="157"/>
                    <a:pt x="10" y="157"/>
                    <a:pt x="10" y="157"/>
                  </a:cubicBezTo>
                  <a:cubicBezTo>
                    <a:pt x="10" y="158"/>
                    <a:pt x="10" y="158"/>
                    <a:pt x="10" y="158"/>
                  </a:cubicBezTo>
                  <a:cubicBezTo>
                    <a:pt x="10" y="158"/>
                    <a:pt x="10" y="158"/>
                    <a:pt x="10" y="158"/>
                  </a:cubicBezTo>
                  <a:cubicBezTo>
                    <a:pt x="9" y="158"/>
                    <a:pt x="9" y="158"/>
                    <a:pt x="9" y="158"/>
                  </a:cubicBezTo>
                  <a:cubicBezTo>
                    <a:pt x="9" y="159"/>
                    <a:pt x="9" y="159"/>
                    <a:pt x="9" y="159"/>
                  </a:cubicBezTo>
                  <a:cubicBezTo>
                    <a:pt x="9" y="159"/>
                    <a:pt x="9" y="159"/>
                    <a:pt x="9" y="159"/>
                  </a:cubicBezTo>
                  <a:cubicBezTo>
                    <a:pt x="9" y="159"/>
                    <a:pt x="9" y="159"/>
                    <a:pt x="9" y="159"/>
                  </a:cubicBezTo>
                  <a:cubicBezTo>
                    <a:pt x="9" y="159"/>
                    <a:pt x="9" y="159"/>
                    <a:pt x="9" y="159"/>
                  </a:cubicBezTo>
                  <a:cubicBezTo>
                    <a:pt x="9" y="159"/>
                    <a:pt x="9" y="159"/>
                    <a:pt x="9" y="159"/>
                  </a:cubicBezTo>
                  <a:cubicBezTo>
                    <a:pt x="9" y="160"/>
                    <a:pt x="9" y="160"/>
                    <a:pt x="9" y="160"/>
                  </a:cubicBezTo>
                  <a:cubicBezTo>
                    <a:pt x="9" y="160"/>
                    <a:pt x="9" y="160"/>
                    <a:pt x="9" y="160"/>
                  </a:cubicBezTo>
                  <a:cubicBezTo>
                    <a:pt x="10" y="160"/>
                    <a:pt x="10" y="160"/>
                    <a:pt x="10" y="160"/>
                  </a:cubicBezTo>
                  <a:cubicBezTo>
                    <a:pt x="10" y="161"/>
                    <a:pt x="10" y="161"/>
                    <a:pt x="10" y="161"/>
                  </a:cubicBezTo>
                  <a:cubicBezTo>
                    <a:pt x="11" y="161"/>
                    <a:pt x="11" y="161"/>
                    <a:pt x="11" y="161"/>
                  </a:cubicBezTo>
                  <a:cubicBezTo>
                    <a:pt x="12" y="162"/>
                    <a:pt x="12" y="162"/>
                    <a:pt x="12" y="162"/>
                  </a:cubicBezTo>
                  <a:cubicBezTo>
                    <a:pt x="13" y="162"/>
                    <a:pt x="13" y="162"/>
                    <a:pt x="13" y="162"/>
                  </a:cubicBezTo>
                  <a:cubicBezTo>
                    <a:pt x="14" y="163"/>
                    <a:pt x="14" y="163"/>
                    <a:pt x="14" y="163"/>
                  </a:cubicBezTo>
                  <a:cubicBezTo>
                    <a:pt x="16" y="164"/>
                    <a:pt x="16" y="164"/>
                    <a:pt x="16" y="164"/>
                  </a:cubicBezTo>
                  <a:cubicBezTo>
                    <a:pt x="18" y="165"/>
                    <a:pt x="18" y="165"/>
                    <a:pt x="18" y="165"/>
                  </a:cubicBezTo>
                  <a:cubicBezTo>
                    <a:pt x="20" y="167"/>
                    <a:pt x="20" y="167"/>
                    <a:pt x="20" y="167"/>
                  </a:cubicBezTo>
                  <a:cubicBezTo>
                    <a:pt x="20" y="168"/>
                    <a:pt x="20" y="168"/>
                    <a:pt x="20" y="168"/>
                  </a:cubicBezTo>
                  <a:cubicBezTo>
                    <a:pt x="20" y="170"/>
                    <a:pt x="20" y="170"/>
                    <a:pt x="20" y="170"/>
                  </a:cubicBezTo>
                  <a:cubicBezTo>
                    <a:pt x="20" y="172"/>
                    <a:pt x="20" y="172"/>
                    <a:pt x="20" y="172"/>
                  </a:cubicBezTo>
                  <a:cubicBezTo>
                    <a:pt x="19" y="173"/>
                    <a:pt x="19" y="173"/>
                    <a:pt x="19" y="173"/>
                  </a:cubicBezTo>
                  <a:cubicBezTo>
                    <a:pt x="19" y="175"/>
                    <a:pt x="19" y="175"/>
                    <a:pt x="19" y="175"/>
                  </a:cubicBezTo>
                  <a:cubicBezTo>
                    <a:pt x="19" y="177"/>
                    <a:pt x="19" y="177"/>
                    <a:pt x="19" y="177"/>
                  </a:cubicBezTo>
                  <a:cubicBezTo>
                    <a:pt x="19" y="179"/>
                    <a:pt x="19" y="179"/>
                    <a:pt x="19" y="179"/>
                  </a:cubicBezTo>
                  <a:cubicBezTo>
                    <a:pt x="18" y="181"/>
                    <a:pt x="18" y="181"/>
                    <a:pt x="18" y="181"/>
                  </a:cubicBezTo>
                  <a:cubicBezTo>
                    <a:pt x="18" y="183"/>
                    <a:pt x="18" y="183"/>
                    <a:pt x="18" y="183"/>
                  </a:cubicBezTo>
                  <a:cubicBezTo>
                    <a:pt x="18" y="185"/>
                    <a:pt x="18" y="185"/>
                    <a:pt x="18" y="185"/>
                  </a:cubicBezTo>
                  <a:cubicBezTo>
                    <a:pt x="17" y="187"/>
                    <a:pt x="17" y="187"/>
                    <a:pt x="17" y="187"/>
                  </a:cubicBezTo>
                  <a:cubicBezTo>
                    <a:pt x="17" y="189"/>
                    <a:pt x="17" y="189"/>
                    <a:pt x="17" y="189"/>
                  </a:cubicBezTo>
                  <a:cubicBezTo>
                    <a:pt x="17" y="191"/>
                    <a:pt x="17" y="191"/>
                    <a:pt x="17" y="191"/>
                  </a:cubicBezTo>
                  <a:cubicBezTo>
                    <a:pt x="17" y="193"/>
                    <a:pt x="17" y="193"/>
                    <a:pt x="17" y="193"/>
                  </a:cubicBezTo>
                  <a:cubicBezTo>
                    <a:pt x="17" y="195"/>
                    <a:pt x="17" y="195"/>
                    <a:pt x="17" y="195"/>
                  </a:cubicBezTo>
                  <a:cubicBezTo>
                    <a:pt x="17" y="198"/>
                    <a:pt x="17" y="198"/>
                    <a:pt x="17" y="198"/>
                  </a:cubicBezTo>
                  <a:cubicBezTo>
                    <a:pt x="17" y="200"/>
                    <a:pt x="17" y="200"/>
                    <a:pt x="17" y="200"/>
                  </a:cubicBezTo>
                  <a:cubicBezTo>
                    <a:pt x="17" y="202"/>
                    <a:pt x="17" y="202"/>
                    <a:pt x="17" y="202"/>
                  </a:cubicBezTo>
                  <a:cubicBezTo>
                    <a:pt x="17" y="205"/>
                    <a:pt x="17" y="205"/>
                    <a:pt x="17" y="205"/>
                  </a:cubicBezTo>
                  <a:cubicBezTo>
                    <a:pt x="18" y="207"/>
                    <a:pt x="18" y="207"/>
                    <a:pt x="18" y="207"/>
                  </a:cubicBezTo>
                  <a:cubicBezTo>
                    <a:pt x="18" y="209"/>
                    <a:pt x="18" y="209"/>
                    <a:pt x="18" y="209"/>
                  </a:cubicBezTo>
                  <a:cubicBezTo>
                    <a:pt x="19" y="212"/>
                    <a:pt x="19" y="212"/>
                    <a:pt x="19" y="212"/>
                  </a:cubicBezTo>
                  <a:cubicBezTo>
                    <a:pt x="20" y="214"/>
                    <a:pt x="20" y="214"/>
                    <a:pt x="20" y="214"/>
                  </a:cubicBezTo>
                  <a:cubicBezTo>
                    <a:pt x="21" y="217"/>
                    <a:pt x="21" y="217"/>
                    <a:pt x="21" y="217"/>
                  </a:cubicBezTo>
                  <a:cubicBezTo>
                    <a:pt x="22" y="219"/>
                    <a:pt x="22" y="219"/>
                    <a:pt x="22" y="219"/>
                  </a:cubicBezTo>
                  <a:cubicBezTo>
                    <a:pt x="23" y="222"/>
                    <a:pt x="23" y="222"/>
                    <a:pt x="23" y="222"/>
                  </a:cubicBezTo>
                  <a:cubicBezTo>
                    <a:pt x="25" y="225"/>
                    <a:pt x="25" y="225"/>
                    <a:pt x="25" y="225"/>
                  </a:cubicBezTo>
                  <a:cubicBezTo>
                    <a:pt x="27" y="227"/>
                    <a:pt x="27" y="227"/>
                    <a:pt x="27" y="227"/>
                  </a:cubicBezTo>
                  <a:cubicBezTo>
                    <a:pt x="29" y="230"/>
                    <a:pt x="29" y="230"/>
                    <a:pt x="29" y="230"/>
                  </a:cubicBezTo>
                  <a:cubicBezTo>
                    <a:pt x="31" y="232"/>
                    <a:pt x="31" y="232"/>
                    <a:pt x="31" y="232"/>
                  </a:cubicBezTo>
                  <a:cubicBezTo>
                    <a:pt x="34" y="235"/>
                    <a:pt x="34" y="235"/>
                    <a:pt x="34" y="235"/>
                  </a:cubicBezTo>
                  <a:lnTo>
                    <a:pt x="37" y="237"/>
                  </a:lnTo>
                  <a:close/>
                </a:path>
              </a:pathLst>
            </a:custGeom>
            <a:solidFill>
              <a:srgbClr val="DFB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6" name="Freeform 3916"/>
            <p:cNvSpPr/>
            <p:nvPr/>
          </p:nvSpPr>
          <p:spPr bwMode="auto">
            <a:xfrm>
              <a:off x="2085975" y="3887787"/>
              <a:ext cx="1955800" cy="68263"/>
            </a:xfrm>
            <a:custGeom>
              <a:avLst/>
              <a:gdLst>
                <a:gd name="T0" fmla="*/ 17 w 521"/>
                <a:gd name="T1" fmla="*/ 9 h 18"/>
                <a:gd name="T2" fmla="*/ 68 w 521"/>
                <a:gd name="T3" fmla="*/ 6 h 18"/>
                <a:gd name="T4" fmla="*/ 196 w 521"/>
                <a:gd name="T5" fmla="*/ 3 h 18"/>
                <a:gd name="T6" fmla="*/ 317 w 521"/>
                <a:gd name="T7" fmla="*/ 3 h 18"/>
                <a:gd name="T8" fmla="*/ 453 w 521"/>
                <a:gd name="T9" fmla="*/ 7 h 18"/>
                <a:gd name="T10" fmla="*/ 509 w 521"/>
                <a:gd name="T11" fmla="*/ 15 h 18"/>
                <a:gd name="T12" fmla="*/ 443 w 521"/>
                <a:gd name="T13" fmla="*/ 14 h 18"/>
                <a:gd name="T14" fmla="*/ 340 w 521"/>
                <a:gd name="T15" fmla="*/ 11 h 18"/>
                <a:gd name="T16" fmla="*/ 248 w 521"/>
                <a:gd name="T17" fmla="*/ 10 h 18"/>
                <a:gd name="T18" fmla="*/ 190 w 521"/>
                <a:gd name="T19" fmla="*/ 8 h 18"/>
                <a:gd name="T20" fmla="*/ 133 w 521"/>
                <a:gd name="T21" fmla="*/ 11 h 18"/>
                <a:gd name="T22" fmla="*/ 48 w 521"/>
                <a:gd name="T23" fmla="*/ 13 h 18"/>
                <a:gd name="T24" fmla="*/ 17 w 521"/>
                <a:gd name="T25"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18">
                  <a:moveTo>
                    <a:pt x="17" y="9"/>
                  </a:moveTo>
                  <a:cubicBezTo>
                    <a:pt x="35" y="8"/>
                    <a:pt x="45" y="14"/>
                    <a:pt x="68" y="6"/>
                  </a:cubicBezTo>
                  <a:cubicBezTo>
                    <a:pt x="68" y="6"/>
                    <a:pt x="177" y="5"/>
                    <a:pt x="196" y="3"/>
                  </a:cubicBezTo>
                  <a:cubicBezTo>
                    <a:pt x="225" y="0"/>
                    <a:pt x="287" y="7"/>
                    <a:pt x="317" y="3"/>
                  </a:cubicBezTo>
                  <a:cubicBezTo>
                    <a:pt x="323" y="2"/>
                    <a:pt x="450" y="7"/>
                    <a:pt x="453" y="7"/>
                  </a:cubicBezTo>
                  <a:cubicBezTo>
                    <a:pt x="453" y="8"/>
                    <a:pt x="521" y="9"/>
                    <a:pt x="509" y="15"/>
                  </a:cubicBezTo>
                  <a:cubicBezTo>
                    <a:pt x="507" y="16"/>
                    <a:pt x="456" y="12"/>
                    <a:pt x="443" y="14"/>
                  </a:cubicBezTo>
                  <a:cubicBezTo>
                    <a:pt x="414" y="18"/>
                    <a:pt x="366" y="6"/>
                    <a:pt x="340" y="11"/>
                  </a:cubicBezTo>
                  <a:cubicBezTo>
                    <a:pt x="330" y="12"/>
                    <a:pt x="273" y="5"/>
                    <a:pt x="248" y="10"/>
                  </a:cubicBezTo>
                  <a:cubicBezTo>
                    <a:pt x="242" y="11"/>
                    <a:pt x="211" y="4"/>
                    <a:pt x="190" y="8"/>
                  </a:cubicBezTo>
                  <a:cubicBezTo>
                    <a:pt x="173" y="12"/>
                    <a:pt x="156" y="7"/>
                    <a:pt x="133" y="11"/>
                  </a:cubicBezTo>
                  <a:cubicBezTo>
                    <a:pt x="129" y="12"/>
                    <a:pt x="49" y="14"/>
                    <a:pt x="48" y="13"/>
                  </a:cubicBezTo>
                  <a:cubicBezTo>
                    <a:pt x="41" y="12"/>
                    <a:pt x="0" y="18"/>
                    <a:pt x="17" y="9"/>
                  </a:cubicBezTo>
                  <a:close/>
                </a:path>
              </a:pathLst>
            </a:custGeom>
            <a:solidFill>
              <a:srgbClr val="CAA4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7" name="Freeform 3922"/>
            <p:cNvSpPr/>
            <p:nvPr/>
          </p:nvSpPr>
          <p:spPr bwMode="auto">
            <a:xfrm>
              <a:off x="2016125" y="3524250"/>
              <a:ext cx="949325" cy="481013"/>
            </a:xfrm>
            <a:custGeom>
              <a:avLst/>
              <a:gdLst>
                <a:gd name="T0" fmla="*/ 55 w 253"/>
                <a:gd name="T1" fmla="*/ 21 h 128"/>
                <a:gd name="T2" fmla="*/ 1 w 253"/>
                <a:gd name="T3" fmla="*/ 91 h 128"/>
                <a:gd name="T4" fmla="*/ 39 w 253"/>
                <a:gd name="T5" fmla="*/ 95 h 128"/>
                <a:gd name="T6" fmla="*/ 65 w 253"/>
                <a:gd name="T7" fmla="*/ 60 h 128"/>
                <a:gd name="T8" fmla="*/ 76 w 253"/>
                <a:gd name="T9" fmla="*/ 92 h 128"/>
                <a:gd name="T10" fmla="*/ 105 w 253"/>
                <a:gd name="T11" fmla="*/ 75 h 128"/>
                <a:gd name="T12" fmla="*/ 106 w 253"/>
                <a:gd name="T13" fmla="*/ 56 h 128"/>
                <a:gd name="T14" fmla="*/ 134 w 253"/>
                <a:gd name="T15" fmla="*/ 63 h 128"/>
                <a:gd name="T16" fmla="*/ 151 w 253"/>
                <a:gd name="T17" fmla="*/ 55 h 128"/>
                <a:gd name="T18" fmla="*/ 192 w 253"/>
                <a:gd name="T19" fmla="*/ 45 h 128"/>
                <a:gd name="T20" fmla="*/ 201 w 253"/>
                <a:gd name="T21" fmla="*/ 47 h 128"/>
                <a:gd name="T22" fmla="*/ 157 w 253"/>
                <a:gd name="T23" fmla="*/ 12 h 128"/>
                <a:gd name="T24" fmla="*/ 55 w 253"/>
                <a:gd name="T25" fmla="*/ 18 h 128"/>
                <a:gd name="T26" fmla="*/ 55 w 253"/>
                <a:gd name="T27"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28">
                  <a:moveTo>
                    <a:pt x="55" y="21"/>
                  </a:moveTo>
                  <a:cubicBezTo>
                    <a:pt x="36" y="22"/>
                    <a:pt x="0" y="70"/>
                    <a:pt x="1" y="91"/>
                  </a:cubicBezTo>
                  <a:cubicBezTo>
                    <a:pt x="1" y="116"/>
                    <a:pt x="32" y="128"/>
                    <a:pt x="39" y="95"/>
                  </a:cubicBezTo>
                  <a:cubicBezTo>
                    <a:pt x="44" y="76"/>
                    <a:pt x="74" y="31"/>
                    <a:pt x="65" y="60"/>
                  </a:cubicBezTo>
                  <a:cubicBezTo>
                    <a:pt x="62" y="67"/>
                    <a:pt x="62" y="88"/>
                    <a:pt x="76" y="92"/>
                  </a:cubicBezTo>
                  <a:cubicBezTo>
                    <a:pt x="92" y="96"/>
                    <a:pt x="102" y="97"/>
                    <a:pt x="105" y="75"/>
                  </a:cubicBezTo>
                  <a:cubicBezTo>
                    <a:pt x="106" y="69"/>
                    <a:pt x="84" y="41"/>
                    <a:pt x="106" y="56"/>
                  </a:cubicBezTo>
                  <a:cubicBezTo>
                    <a:pt x="109" y="58"/>
                    <a:pt x="131" y="63"/>
                    <a:pt x="134" y="63"/>
                  </a:cubicBezTo>
                  <a:cubicBezTo>
                    <a:pt x="147" y="38"/>
                    <a:pt x="122" y="46"/>
                    <a:pt x="151" y="55"/>
                  </a:cubicBezTo>
                  <a:cubicBezTo>
                    <a:pt x="161" y="58"/>
                    <a:pt x="197" y="74"/>
                    <a:pt x="192" y="45"/>
                  </a:cubicBezTo>
                  <a:cubicBezTo>
                    <a:pt x="191" y="41"/>
                    <a:pt x="191" y="42"/>
                    <a:pt x="201" y="47"/>
                  </a:cubicBezTo>
                  <a:cubicBezTo>
                    <a:pt x="253" y="69"/>
                    <a:pt x="204" y="2"/>
                    <a:pt x="157" y="12"/>
                  </a:cubicBezTo>
                  <a:cubicBezTo>
                    <a:pt x="123" y="19"/>
                    <a:pt x="71" y="0"/>
                    <a:pt x="55" y="18"/>
                  </a:cubicBezTo>
                  <a:cubicBezTo>
                    <a:pt x="54" y="19"/>
                    <a:pt x="54" y="21"/>
                    <a:pt x="55" y="2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8" name="Freeform 3923"/>
            <p:cNvSpPr/>
            <p:nvPr/>
          </p:nvSpPr>
          <p:spPr bwMode="auto">
            <a:xfrm>
              <a:off x="2971800" y="3509962"/>
              <a:ext cx="984250" cy="484188"/>
            </a:xfrm>
            <a:custGeom>
              <a:avLst/>
              <a:gdLst>
                <a:gd name="T0" fmla="*/ 217 w 262"/>
                <a:gd name="T1" fmla="*/ 11 h 129"/>
                <a:gd name="T2" fmla="*/ 123 w 262"/>
                <a:gd name="T3" fmla="*/ 28 h 129"/>
                <a:gd name="T4" fmla="*/ 92 w 262"/>
                <a:gd name="T5" fmla="*/ 26 h 129"/>
                <a:gd name="T6" fmla="*/ 30 w 262"/>
                <a:gd name="T7" fmla="*/ 29 h 129"/>
                <a:gd name="T8" fmla="*/ 52 w 262"/>
                <a:gd name="T9" fmla="*/ 51 h 129"/>
                <a:gd name="T10" fmla="*/ 61 w 262"/>
                <a:gd name="T11" fmla="*/ 73 h 129"/>
                <a:gd name="T12" fmla="*/ 88 w 262"/>
                <a:gd name="T13" fmla="*/ 53 h 129"/>
                <a:gd name="T14" fmla="*/ 139 w 262"/>
                <a:gd name="T15" fmla="*/ 57 h 129"/>
                <a:gd name="T16" fmla="*/ 149 w 262"/>
                <a:gd name="T17" fmla="*/ 69 h 129"/>
                <a:gd name="T18" fmla="*/ 174 w 262"/>
                <a:gd name="T19" fmla="*/ 75 h 129"/>
                <a:gd name="T20" fmla="*/ 171 w 262"/>
                <a:gd name="T21" fmla="*/ 40 h 129"/>
                <a:gd name="T22" fmla="*/ 213 w 262"/>
                <a:gd name="T23" fmla="*/ 44 h 129"/>
                <a:gd name="T24" fmla="*/ 213 w 262"/>
                <a:gd name="T25" fmla="*/ 54 h 129"/>
                <a:gd name="T26" fmla="*/ 235 w 262"/>
                <a:gd name="T27" fmla="*/ 104 h 129"/>
                <a:gd name="T28" fmla="*/ 234 w 262"/>
                <a:gd name="T29" fmla="*/ 35 h 129"/>
                <a:gd name="T30" fmla="*/ 217 w 262"/>
                <a:gd name="T31" fmla="*/ 1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129">
                  <a:moveTo>
                    <a:pt x="217" y="11"/>
                  </a:moveTo>
                  <a:cubicBezTo>
                    <a:pt x="194" y="9"/>
                    <a:pt x="130" y="0"/>
                    <a:pt x="123" y="28"/>
                  </a:cubicBezTo>
                  <a:cubicBezTo>
                    <a:pt x="121" y="37"/>
                    <a:pt x="102" y="29"/>
                    <a:pt x="92" y="26"/>
                  </a:cubicBezTo>
                  <a:cubicBezTo>
                    <a:pt x="69" y="20"/>
                    <a:pt x="50" y="13"/>
                    <a:pt x="30" y="29"/>
                  </a:cubicBezTo>
                  <a:cubicBezTo>
                    <a:pt x="0" y="51"/>
                    <a:pt x="49" y="66"/>
                    <a:pt x="52" y="51"/>
                  </a:cubicBezTo>
                  <a:cubicBezTo>
                    <a:pt x="54" y="44"/>
                    <a:pt x="50" y="64"/>
                    <a:pt x="61" y="73"/>
                  </a:cubicBezTo>
                  <a:cubicBezTo>
                    <a:pt x="88" y="95"/>
                    <a:pt x="97" y="58"/>
                    <a:pt x="88" y="53"/>
                  </a:cubicBezTo>
                  <a:cubicBezTo>
                    <a:pt x="88" y="51"/>
                    <a:pt x="129" y="94"/>
                    <a:pt x="139" y="57"/>
                  </a:cubicBezTo>
                  <a:cubicBezTo>
                    <a:pt x="142" y="46"/>
                    <a:pt x="130" y="49"/>
                    <a:pt x="149" y="69"/>
                  </a:cubicBezTo>
                  <a:cubicBezTo>
                    <a:pt x="149" y="70"/>
                    <a:pt x="162" y="97"/>
                    <a:pt x="174" y="75"/>
                  </a:cubicBezTo>
                  <a:cubicBezTo>
                    <a:pt x="182" y="59"/>
                    <a:pt x="174" y="51"/>
                    <a:pt x="171" y="40"/>
                  </a:cubicBezTo>
                  <a:cubicBezTo>
                    <a:pt x="175" y="43"/>
                    <a:pt x="204" y="95"/>
                    <a:pt x="213" y="44"/>
                  </a:cubicBezTo>
                  <a:cubicBezTo>
                    <a:pt x="213" y="41"/>
                    <a:pt x="210" y="37"/>
                    <a:pt x="213" y="54"/>
                  </a:cubicBezTo>
                  <a:cubicBezTo>
                    <a:pt x="218" y="87"/>
                    <a:pt x="215" y="92"/>
                    <a:pt x="235" y="104"/>
                  </a:cubicBezTo>
                  <a:cubicBezTo>
                    <a:pt x="235" y="104"/>
                    <a:pt x="262" y="129"/>
                    <a:pt x="234" y="35"/>
                  </a:cubicBezTo>
                  <a:cubicBezTo>
                    <a:pt x="230" y="23"/>
                    <a:pt x="229" y="7"/>
                    <a:pt x="217" y="1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99" name="文本框 1298"/>
          <p:cNvSpPr txBox="1"/>
          <p:nvPr/>
        </p:nvSpPr>
        <p:spPr>
          <a:xfrm>
            <a:off x="4391820" y="3971925"/>
            <a:ext cx="1485899" cy="600164"/>
          </a:xfrm>
          <a:prstGeom prst="rect">
            <a:avLst/>
          </a:prstGeom>
          <a:noFill/>
        </p:spPr>
        <p:txBody>
          <a:bodyPr wrap="square" rtlCol="0">
            <a:spAutoFit/>
          </a:bodyPr>
          <a:lstStyle/>
          <a:p>
            <a:pPr algn="just"/>
            <a:r>
              <a:rPr lang="en-US" altLang="zh-CN" sz="1100" b="1" smtClean="0">
                <a:solidFill>
                  <a:schemeClr val="accent2">
                    <a:lumMod val="50000"/>
                  </a:schemeClr>
                </a:solidFill>
                <a:latin typeface="Dotum" panose="020B0600000101010101" pitchFamily="34" charset="-127"/>
                <a:ea typeface="Dotum" panose="020B0600000101010101" pitchFamily="34" charset="-127"/>
              </a:rPr>
              <a:t>Here you can add some words</a:t>
            </a:r>
            <a:r>
              <a:rPr lang="zh-CN" altLang="en-US" sz="1100" b="1" smtClean="0">
                <a:solidFill>
                  <a:schemeClr val="accent2">
                    <a:lumMod val="50000"/>
                  </a:schemeClr>
                </a:solidFill>
                <a:latin typeface="Dotum" panose="020B0600000101010101" pitchFamily="34" charset="-127"/>
                <a:ea typeface="Dotum" panose="020B0600000101010101" pitchFamily="34" charset="-127"/>
              </a:rPr>
              <a:t>，</a:t>
            </a:r>
            <a:r>
              <a:rPr lang="en-US" altLang="zh-CN" sz="1100" b="1" smtClean="0">
                <a:solidFill>
                  <a:schemeClr val="accent2">
                    <a:lumMod val="50000"/>
                  </a:schemeClr>
                </a:solidFill>
                <a:latin typeface="Dotum" panose="020B0600000101010101" pitchFamily="34" charset="-127"/>
                <a:ea typeface="Dotum" panose="020B0600000101010101" pitchFamily="34" charset="-127"/>
              </a:rPr>
              <a:t>what you want to say</a:t>
            </a:r>
            <a:r>
              <a:rPr lang="en-US" altLang="zh-CN" sz="1100" b="1">
                <a:solidFill>
                  <a:schemeClr val="accent2">
                    <a:lumMod val="50000"/>
                  </a:schemeClr>
                </a:solidFill>
                <a:latin typeface="Dotum" panose="020B0600000101010101" pitchFamily="34" charset="-127"/>
                <a:ea typeface="Dotum" panose="020B0600000101010101" pitchFamily="34" charset="-127"/>
              </a:rPr>
              <a:t>.</a:t>
            </a:r>
            <a:endParaRPr lang="zh-CN" altLang="en-US" sz="1100" b="1">
              <a:solidFill>
                <a:schemeClr val="accent2">
                  <a:lumMod val="50000"/>
                </a:schemeClr>
              </a:solidFill>
              <a:latin typeface="Dotum" panose="020B0600000101010101" pitchFamily="34" charset="-127"/>
              <a:ea typeface="Dotum" panose="020B0600000101010101" pitchFamily="34" charset="-127"/>
            </a:endParaRPr>
          </a:p>
        </p:txBody>
      </p:sp>
      <p:grpSp>
        <p:nvGrpSpPr>
          <p:cNvPr id="1128" name="组合 1127"/>
          <p:cNvGrpSpPr/>
          <p:nvPr/>
        </p:nvGrpSpPr>
        <p:grpSpPr>
          <a:xfrm>
            <a:off x="6425066" y="2458523"/>
            <a:ext cx="986907" cy="850219"/>
            <a:chOff x="1377950" y="-2957513"/>
            <a:chExt cx="3644900" cy="3140075"/>
          </a:xfrm>
          <a:effectLst>
            <a:outerShdw blurRad="50800" dist="38100" algn="l" rotWithShape="0">
              <a:prstClr val="black">
                <a:alpha val="40000"/>
              </a:prstClr>
            </a:outerShdw>
          </a:effectLst>
        </p:grpSpPr>
        <p:sp>
          <p:nvSpPr>
            <p:cNvPr id="1129" name="Freeform 108"/>
            <p:cNvSpPr/>
            <p:nvPr/>
          </p:nvSpPr>
          <p:spPr bwMode="auto">
            <a:xfrm>
              <a:off x="4051300" y="-1831975"/>
              <a:ext cx="971550" cy="828675"/>
            </a:xfrm>
            <a:custGeom>
              <a:avLst/>
              <a:gdLst>
                <a:gd name="T0" fmla="*/ 173 w 259"/>
                <a:gd name="T1" fmla="*/ 0 h 221"/>
                <a:gd name="T2" fmla="*/ 140 w 259"/>
                <a:gd name="T3" fmla="*/ 12 h 221"/>
                <a:gd name="T4" fmla="*/ 182 w 259"/>
                <a:gd name="T5" fmla="*/ 194 h 221"/>
                <a:gd name="T6" fmla="*/ 30 w 259"/>
                <a:gd name="T7" fmla="*/ 178 h 221"/>
                <a:gd name="T8" fmla="*/ 85 w 259"/>
                <a:gd name="T9" fmla="*/ 215 h 221"/>
                <a:gd name="T10" fmla="*/ 204 w 259"/>
                <a:gd name="T11" fmla="*/ 203 h 221"/>
                <a:gd name="T12" fmla="*/ 173 w 259"/>
                <a:gd name="T13" fmla="*/ 42 h 221"/>
                <a:gd name="T14" fmla="*/ 173 w 259"/>
                <a:gd name="T15" fmla="*/ 0 h 2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221">
                  <a:moveTo>
                    <a:pt x="173" y="0"/>
                  </a:moveTo>
                  <a:cubicBezTo>
                    <a:pt x="140" y="12"/>
                    <a:pt x="140" y="12"/>
                    <a:pt x="140" y="12"/>
                  </a:cubicBezTo>
                  <a:cubicBezTo>
                    <a:pt x="140" y="45"/>
                    <a:pt x="189" y="194"/>
                    <a:pt x="182" y="194"/>
                  </a:cubicBezTo>
                  <a:cubicBezTo>
                    <a:pt x="162" y="194"/>
                    <a:pt x="0" y="156"/>
                    <a:pt x="30" y="178"/>
                  </a:cubicBezTo>
                  <a:cubicBezTo>
                    <a:pt x="68" y="206"/>
                    <a:pt x="6" y="219"/>
                    <a:pt x="85" y="215"/>
                  </a:cubicBezTo>
                  <a:cubicBezTo>
                    <a:pt x="87" y="215"/>
                    <a:pt x="259" y="221"/>
                    <a:pt x="204" y="203"/>
                  </a:cubicBezTo>
                  <a:cubicBezTo>
                    <a:pt x="194" y="150"/>
                    <a:pt x="173" y="109"/>
                    <a:pt x="173" y="42"/>
                  </a:cubicBezTo>
                  <a:cubicBezTo>
                    <a:pt x="173" y="28"/>
                    <a:pt x="173" y="14"/>
                    <a:pt x="173" y="0"/>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0" name="Freeform 109"/>
            <p:cNvSpPr/>
            <p:nvPr/>
          </p:nvSpPr>
          <p:spPr bwMode="auto">
            <a:xfrm>
              <a:off x="2227263" y="-2439988"/>
              <a:ext cx="1973263" cy="1606550"/>
            </a:xfrm>
            <a:custGeom>
              <a:avLst/>
              <a:gdLst>
                <a:gd name="T0" fmla="*/ 17 w 526"/>
                <a:gd name="T1" fmla="*/ 67 h 428"/>
                <a:gd name="T2" fmla="*/ 17 w 526"/>
                <a:gd name="T3" fmla="*/ 67 h 428"/>
                <a:gd name="T4" fmla="*/ 17 w 526"/>
                <a:gd name="T5" fmla="*/ 67 h 428"/>
                <a:gd name="T6" fmla="*/ 16 w 526"/>
                <a:gd name="T7" fmla="*/ 67 h 428"/>
                <a:gd name="T8" fmla="*/ 16 w 526"/>
                <a:gd name="T9" fmla="*/ 67 h 428"/>
                <a:gd name="T10" fmla="*/ 0 w 526"/>
                <a:gd name="T11" fmla="*/ 48 h 428"/>
                <a:gd name="T12" fmla="*/ 17 w 526"/>
                <a:gd name="T13" fmla="*/ 63 h 428"/>
                <a:gd name="T14" fmla="*/ 3 w 526"/>
                <a:gd name="T15" fmla="*/ 45 h 428"/>
                <a:gd name="T16" fmla="*/ 11 w 526"/>
                <a:gd name="T17" fmla="*/ 51 h 428"/>
                <a:gd name="T18" fmla="*/ 13 w 526"/>
                <a:gd name="T19" fmla="*/ 50 h 428"/>
                <a:gd name="T20" fmla="*/ 7 w 526"/>
                <a:gd name="T21" fmla="*/ 42 h 428"/>
                <a:gd name="T22" fmla="*/ 21 w 526"/>
                <a:gd name="T23" fmla="*/ 53 h 428"/>
                <a:gd name="T24" fmla="*/ 10 w 526"/>
                <a:gd name="T25" fmla="*/ 38 h 428"/>
                <a:gd name="T26" fmla="*/ 17 w 526"/>
                <a:gd name="T27" fmla="*/ 44 h 428"/>
                <a:gd name="T28" fmla="*/ 14 w 526"/>
                <a:gd name="T29" fmla="*/ 33 h 428"/>
                <a:gd name="T30" fmla="*/ 20 w 526"/>
                <a:gd name="T31" fmla="*/ 41 h 428"/>
                <a:gd name="T32" fmla="*/ 28 w 526"/>
                <a:gd name="T33" fmla="*/ 48 h 428"/>
                <a:gd name="T34" fmla="*/ 15 w 526"/>
                <a:gd name="T35" fmla="*/ 31 h 428"/>
                <a:gd name="T36" fmla="*/ 29 w 526"/>
                <a:gd name="T37" fmla="*/ 39 h 428"/>
                <a:gd name="T38" fmla="*/ 21 w 526"/>
                <a:gd name="T39" fmla="*/ 24 h 428"/>
                <a:gd name="T40" fmla="*/ 33 w 526"/>
                <a:gd name="T41" fmla="*/ 31 h 428"/>
                <a:gd name="T42" fmla="*/ 25 w 526"/>
                <a:gd name="T43" fmla="*/ 19 h 428"/>
                <a:gd name="T44" fmla="*/ 36 w 526"/>
                <a:gd name="T45" fmla="*/ 25 h 428"/>
                <a:gd name="T46" fmla="*/ 29 w 526"/>
                <a:gd name="T47" fmla="*/ 14 h 428"/>
                <a:gd name="T48" fmla="*/ 41 w 526"/>
                <a:gd name="T49" fmla="*/ 22 h 428"/>
                <a:gd name="T50" fmla="*/ 32 w 526"/>
                <a:gd name="T51" fmla="*/ 11 h 428"/>
                <a:gd name="T52" fmla="*/ 44 w 526"/>
                <a:gd name="T53" fmla="*/ 18 h 428"/>
                <a:gd name="T54" fmla="*/ 35 w 526"/>
                <a:gd name="T55" fmla="*/ 7 h 428"/>
                <a:gd name="T56" fmla="*/ 45 w 526"/>
                <a:gd name="T57" fmla="*/ 13 h 428"/>
                <a:gd name="T58" fmla="*/ 53 w 526"/>
                <a:gd name="T59" fmla="*/ 19 h 428"/>
                <a:gd name="T60" fmla="*/ 42 w 526"/>
                <a:gd name="T61" fmla="*/ 0 h 428"/>
                <a:gd name="T62" fmla="*/ 62 w 526"/>
                <a:gd name="T63" fmla="*/ 18 h 428"/>
                <a:gd name="T64" fmla="*/ 91 w 526"/>
                <a:gd name="T65" fmla="*/ 67 h 428"/>
                <a:gd name="T66" fmla="*/ 148 w 526"/>
                <a:gd name="T67" fmla="*/ 72 h 428"/>
                <a:gd name="T68" fmla="*/ 181 w 526"/>
                <a:gd name="T69" fmla="*/ 160 h 428"/>
                <a:gd name="T70" fmla="*/ 393 w 526"/>
                <a:gd name="T71" fmla="*/ 243 h 428"/>
                <a:gd name="T72" fmla="*/ 458 w 526"/>
                <a:gd name="T73" fmla="*/ 406 h 428"/>
                <a:gd name="T74" fmla="*/ 253 w 526"/>
                <a:gd name="T75" fmla="*/ 320 h 428"/>
                <a:gd name="T76" fmla="*/ 129 w 526"/>
                <a:gd name="T77" fmla="*/ 180 h 428"/>
                <a:gd name="T78" fmla="*/ 36 w 526"/>
                <a:gd name="T79" fmla="*/ 118 h 428"/>
                <a:gd name="T80" fmla="*/ 17 w 526"/>
                <a:gd name="T81" fmla="*/ 67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6" h="428">
                  <a:moveTo>
                    <a:pt x="17" y="67"/>
                  </a:moveTo>
                  <a:cubicBezTo>
                    <a:pt x="17" y="67"/>
                    <a:pt x="17" y="67"/>
                    <a:pt x="17" y="67"/>
                  </a:cubicBezTo>
                  <a:cubicBezTo>
                    <a:pt x="17" y="67"/>
                    <a:pt x="17" y="67"/>
                    <a:pt x="17" y="67"/>
                  </a:cubicBezTo>
                  <a:cubicBezTo>
                    <a:pt x="16" y="67"/>
                    <a:pt x="16" y="67"/>
                    <a:pt x="16" y="67"/>
                  </a:cubicBezTo>
                  <a:cubicBezTo>
                    <a:pt x="16" y="67"/>
                    <a:pt x="16" y="67"/>
                    <a:pt x="16" y="67"/>
                  </a:cubicBezTo>
                  <a:cubicBezTo>
                    <a:pt x="12" y="63"/>
                    <a:pt x="0" y="49"/>
                    <a:pt x="0" y="48"/>
                  </a:cubicBezTo>
                  <a:cubicBezTo>
                    <a:pt x="2" y="46"/>
                    <a:pt x="15" y="61"/>
                    <a:pt x="17" y="63"/>
                  </a:cubicBezTo>
                  <a:cubicBezTo>
                    <a:pt x="17" y="63"/>
                    <a:pt x="2" y="45"/>
                    <a:pt x="3" y="45"/>
                  </a:cubicBezTo>
                  <a:cubicBezTo>
                    <a:pt x="4" y="43"/>
                    <a:pt x="9" y="49"/>
                    <a:pt x="11" y="51"/>
                  </a:cubicBezTo>
                  <a:cubicBezTo>
                    <a:pt x="18" y="57"/>
                    <a:pt x="24" y="63"/>
                    <a:pt x="13" y="50"/>
                  </a:cubicBezTo>
                  <a:cubicBezTo>
                    <a:pt x="13" y="50"/>
                    <a:pt x="2" y="40"/>
                    <a:pt x="7" y="42"/>
                  </a:cubicBezTo>
                  <a:cubicBezTo>
                    <a:pt x="7" y="42"/>
                    <a:pt x="27" y="60"/>
                    <a:pt x="21" y="53"/>
                  </a:cubicBezTo>
                  <a:cubicBezTo>
                    <a:pt x="21" y="53"/>
                    <a:pt x="2" y="35"/>
                    <a:pt x="10" y="38"/>
                  </a:cubicBezTo>
                  <a:cubicBezTo>
                    <a:pt x="19" y="41"/>
                    <a:pt x="33" y="63"/>
                    <a:pt x="17" y="44"/>
                  </a:cubicBezTo>
                  <a:cubicBezTo>
                    <a:pt x="15" y="41"/>
                    <a:pt x="7" y="37"/>
                    <a:pt x="14" y="33"/>
                  </a:cubicBezTo>
                  <a:cubicBezTo>
                    <a:pt x="14" y="33"/>
                    <a:pt x="19" y="40"/>
                    <a:pt x="20" y="41"/>
                  </a:cubicBezTo>
                  <a:cubicBezTo>
                    <a:pt x="20" y="41"/>
                    <a:pt x="27" y="49"/>
                    <a:pt x="28" y="48"/>
                  </a:cubicBezTo>
                  <a:cubicBezTo>
                    <a:pt x="28" y="48"/>
                    <a:pt x="15" y="32"/>
                    <a:pt x="15" y="31"/>
                  </a:cubicBezTo>
                  <a:cubicBezTo>
                    <a:pt x="21" y="23"/>
                    <a:pt x="18" y="30"/>
                    <a:pt x="29" y="39"/>
                  </a:cubicBezTo>
                  <a:cubicBezTo>
                    <a:pt x="40" y="49"/>
                    <a:pt x="19" y="27"/>
                    <a:pt x="21" y="24"/>
                  </a:cubicBezTo>
                  <a:cubicBezTo>
                    <a:pt x="26" y="19"/>
                    <a:pt x="23" y="23"/>
                    <a:pt x="33" y="31"/>
                  </a:cubicBezTo>
                  <a:cubicBezTo>
                    <a:pt x="48" y="45"/>
                    <a:pt x="23" y="21"/>
                    <a:pt x="25" y="19"/>
                  </a:cubicBezTo>
                  <a:cubicBezTo>
                    <a:pt x="27" y="17"/>
                    <a:pt x="50" y="43"/>
                    <a:pt x="36" y="25"/>
                  </a:cubicBezTo>
                  <a:cubicBezTo>
                    <a:pt x="33" y="21"/>
                    <a:pt x="24" y="18"/>
                    <a:pt x="29" y="14"/>
                  </a:cubicBezTo>
                  <a:cubicBezTo>
                    <a:pt x="29" y="14"/>
                    <a:pt x="55" y="37"/>
                    <a:pt x="41" y="22"/>
                  </a:cubicBezTo>
                  <a:cubicBezTo>
                    <a:pt x="38" y="19"/>
                    <a:pt x="29" y="14"/>
                    <a:pt x="32" y="11"/>
                  </a:cubicBezTo>
                  <a:cubicBezTo>
                    <a:pt x="34" y="9"/>
                    <a:pt x="58" y="34"/>
                    <a:pt x="44" y="18"/>
                  </a:cubicBezTo>
                  <a:cubicBezTo>
                    <a:pt x="41" y="14"/>
                    <a:pt x="32" y="10"/>
                    <a:pt x="35" y="7"/>
                  </a:cubicBezTo>
                  <a:cubicBezTo>
                    <a:pt x="38" y="3"/>
                    <a:pt x="40" y="8"/>
                    <a:pt x="45" y="13"/>
                  </a:cubicBezTo>
                  <a:cubicBezTo>
                    <a:pt x="46" y="13"/>
                    <a:pt x="52" y="19"/>
                    <a:pt x="53" y="19"/>
                  </a:cubicBezTo>
                  <a:cubicBezTo>
                    <a:pt x="52" y="15"/>
                    <a:pt x="34" y="1"/>
                    <a:pt x="42" y="0"/>
                  </a:cubicBezTo>
                  <a:cubicBezTo>
                    <a:pt x="42" y="0"/>
                    <a:pt x="59" y="15"/>
                    <a:pt x="62" y="18"/>
                  </a:cubicBezTo>
                  <a:cubicBezTo>
                    <a:pt x="72" y="24"/>
                    <a:pt x="97" y="43"/>
                    <a:pt x="91" y="67"/>
                  </a:cubicBezTo>
                  <a:cubicBezTo>
                    <a:pt x="86" y="91"/>
                    <a:pt x="133" y="67"/>
                    <a:pt x="148" y="72"/>
                  </a:cubicBezTo>
                  <a:cubicBezTo>
                    <a:pt x="180" y="71"/>
                    <a:pt x="191" y="107"/>
                    <a:pt x="181" y="160"/>
                  </a:cubicBezTo>
                  <a:cubicBezTo>
                    <a:pt x="164" y="261"/>
                    <a:pt x="276" y="132"/>
                    <a:pt x="393" y="243"/>
                  </a:cubicBezTo>
                  <a:cubicBezTo>
                    <a:pt x="526" y="370"/>
                    <a:pt x="462" y="428"/>
                    <a:pt x="458" y="406"/>
                  </a:cubicBezTo>
                  <a:cubicBezTo>
                    <a:pt x="426" y="309"/>
                    <a:pt x="361" y="260"/>
                    <a:pt x="253" y="320"/>
                  </a:cubicBezTo>
                  <a:cubicBezTo>
                    <a:pt x="204" y="348"/>
                    <a:pt x="92" y="276"/>
                    <a:pt x="129" y="180"/>
                  </a:cubicBezTo>
                  <a:cubicBezTo>
                    <a:pt x="168" y="80"/>
                    <a:pt x="55" y="154"/>
                    <a:pt x="36" y="118"/>
                  </a:cubicBezTo>
                  <a:cubicBezTo>
                    <a:pt x="26" y="100"/>
                    <a:pt x="44" y="76"/>
                    <a:pt x="17" y="67"/>
                  </a:cubicBezTo>
                  <a:close/>
                </a:path>
              </a:pathLst>
            </a:custGeom>
            <a:solidFill>
              <a:srgbClr val="8532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1" name="Freeform 110"/>
            <p:cNvSpPr/>
            <p:nvPr/>
          </p:nvSpPr>
          <p:spPr bwMode="auto">
            <a:xfrm>
              <a:off x="2387600" y="-1862138"/>
              <a:ext cx="2289175" cy="2044700"/>
            </a:xfrm>
            <a:custGeom>
              <a:avLst/>
              <a:gdLst>
                <a:gd name="T0" fmla="*/ 214 w 610"/>
                <a:gd name="T1" fmla="*/ 519 h 545"/>
                <a:gd name="T2" fmla="*/ 71 w 610"/>
                <a:gd name="T3" fmla="*/ 252 h 545"/>
                <a:gd name="T4" fmla="*/ 609 w 610"/>
                <a:gd name="T5" fmla="*/ 370 h 545"/>
                <a:gd name="T6" fmla="*/ 214 w 610"/>
                <a:gd name="T7" fmla="*/ 519 h 545"/>
              </a:gdLst>
              <a:ahLst/>
              <a:cxnLst>
                <a:cxn ang="0">
                  <a:pos x="T0" y="T1"/>
                </a:cxn>
                <a:cxn ang="0">
                  <a:pos x="T2" y="T3"/>
                </a:cxn>
                <a:cxn ang="0">
                  <a:pos x="T4" y="T5"/>
                </a:cxn>
                <a:cxn ang="0">
                  <a:pos x="T6" y="T7"/>
                </a:cxn>
              </a:cxnLst>
              <a:rect l="0" t="0" r="r" b="b"/>
              <a:pathLst>
                <a:path w="610" h="545">
                  <a:moveTo>
                    <a:pt x="214" y="519"/>
                  </a:moveTo>
                  <a:cubicBezTo>
                    <a:pt x="85" y="495"/>
                    <a:pt x="0" y="389"/>
                    <a:pt x="71" y="252"/>
                  </a:cubicBezTo>
                  <a:cubicBezTo>
                    <a:pt x="201" y="0"/>
                    <a:pt x="610" y="30"/>
                    <a:pt x="609" y="370"/>
                  </a:cubicBezTo>
                  <a:cubicBezTo>
                    <a:pt x="608" y="522"/>
                    <a:pt x="322" y="545"/>
                    <a:pt x="214" y="519"/>
                  </a:cubicBezTo>
                  <a:close/>
                </a:path>
              </a:pathLst>
            </a:custGeom>
            <a:solidFill>
              <a:srgbClr val="F8EA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2" name="Freeform 111"/>
            <p:cNvSpPr/>
            <p:nvPr/>
          </p:nvSpPr>
          <p:spPr bwMode="auto">
            <a:xfrm>
              <a:off x="2106613" y="-1074738"/>
              <a:ext cx="847725" cy="461963"/>
            </a:xfrm>
            <a:custGeom>
              <a:avLst/>
              <a:gdLst>
                <a:gd name="T0" fmla="*/ 185 w 226"/>
                <a:gd name="T1" fmla="*/ 3 h 123"/>
                <a:gd name="T2" fmla="*/ 22 w 226"/>
                <a:gd name="T3" fmla="*/ 107 h 123"/>
                <a:gd name="T4" fmla="*/ 185 w 226"/>
                <a:gd name="T5" fmla="*/ 43 h 123"/>
                <a:gd name="T6" fmla="*/ 185 w 226"/>
                <a:gd name="T7" fmla="*/ 3 h 123"/>
              </a:gdLst>
              <a:ahLst/>
              <a:cxnLst>
                <a:cxn ang="0">
                  <a:pos x="T0" y="T1"/>
                </a:cxn>
                <a:cxn ang="0">
                  <a:pos x="T2" y="T3"/>
                </a:cxn>
                <a:cxn ang="0">
                  <a:pos x="T4" y="T5"/>
                </a:cxn>
                <a:cxn ang="0">
                  <a:pos x="T6" y="T7"/>
                </a:cxn>
              </a:cxnLst>
              <a:rect l="0" t="0" r="r" b="b"/>
              <a:pathLst>
                <a:path w="226" h="123">
                  <a:moveTo>
                    <a:pt x="185" y="3"/>
                  </a:moveTo>
                  <a:cubicBezTo>
                    <a:pt x="97" y="80"/>
                    <a:pt x="85" y="64"/>
                    <a:pt x="22" y="107"/>
                  </a:cubicBezTo>
                  <a:cubicBezTo>
                    <a:pt x="0" y="123"/>
                    <a:pt x="139" y="73"/>
                    <a:pt x="185" y="43"/>
                  </a:cubicBezTo>
                  <a:cubicBezTo>
                    <a:pt x="226" y="17"/>
                    <a:pt x="203" y="0"/>
                    <a:pt x="185" y="3"/>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3" name="Freeform 112"/>
            <p:cNvSpPr/>
            <p:nvPr/>
          </p:nvSpPr>
          <p:spPr bwMode="auto">
            <a:xfrm>
              <a:off x="2628900" y="-1662113"/>
              <a:ext cx="1882775" cy="1593850"/>
            </a:xfrm>
            <a:custGeom>
              <a:avLst/>
              <a:gdLst>
                <a:gd name="T0" fmla="*/ 176 w 502"/>
                <a:gd name="T1" fmla="*/ 405 h 425"/>
                <a:gd name="T2" fmla="*/ 59 w 502"/>
                <a:gd name="T3" fmla="*/ 197 h 425"/>
                <a:gd name="T4" fmla="*/ 500 w 502"/>
                <a:gd name="T5" fmla="*/ 289 h 425"/>
                <a:gd name="T6" fmla="*/ 176 w 502"/>
                <a:gd name="T7" fmla="*/ 405 h 425"/>
              </a:gdLst>
              <a:ahLst/>
              <a:cxnLst>
                <a:cxn ang="0">
                  <a:pos x="T0" y="T1"/>
                </a:cxn>
                <a:cxn ang="0">
                  <a:pos x="T2" y="T3"/>
                </a:cxn>
                <a:cxn ang="0">
                  <a:pos x="T4" y="T5"/>
                </a:cxn>
                <a:cxn ang="0">
                  <a:pos x="T6" y="T7"/>
                </a:cxn>
              </a:cxnLst>
              <a:rect l="0" t="0" r="r" b="b"/>
              <a:pathLst>
                <a:path w="502" h="425">
                  <a:moveTo>
                    <a:pt x="176" y="405"/>
                  </a:moveTo>
                  <a:cubicBezTo>
                    <a:pt x="70" y="387"/>
                    <a:pt x="0" y="304"/>
                    <a:pt x="59" y="197"/>
                  </a:cubicBezTo>
                  <a:cubicBezTo>
                    <a:pt x="165" y="0"/>
                    <a:pt x="502" y="23"/>
                    <a:pt x="500" y="289"/>
                  </a:cubicBezTo>
                  <a:cubicBezTo>
                    <a:pt x="500" y="407"/>
                    <a:pt x="265" y="425"/>
                    <a:pt x="176" y="405"/>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4" name="Freeform 113"/>
            <p:cNvSpPr/>
            <p:nvPr/>
          </p:nvSpPr>
          <p:spPr bwMode="auto">
            <a:xfrm>
              <a:off x="2800350" y="-2627313"/>
              <a:ext cx="1474788" cy="1354138"/>
            </a:xfrm>
            <a:custGeom>
              <a:avLst/>
              <a:gdLst>
                <a:gd name="T0" fmla="*/ 145 w 393"/>
                <a:gd name="T1" fmla="*/ 354 h 361"/>
                <a:gd name="T2" fmla="*/ 32 w 393"/>
                <a:gd name="T3" fmla="*/ 195 h 361"/>
                <a:gd name="T4" fmla="*/ 380 w 393"/>
                <a:gd name="T5" fmla="*/ 220 h 361"/>
                <a:gd name="T6" fmla="*/ 145 w 393"/>
                <a:gd name="T7" fmla="*/ 354 h 361"/>
              </a:gdLst>
              <a:ahLst/>
              <a:cxnLst>
                <a:cxn ang="0">
                  <a:pos x="T0" y="T1"/>
                </a:cxn>
                <a:cxn ang="0">
                  <a:pos x="T2" y="T3"/>
                </a:cxn>
                <a:cxn ang="0">
                  <a:pos x="T4" y="T5"/>
                </a:cxn>
                <a:cxn ang="0">
                  <a:pos x="T6" y="T7"/>
                </a:cxn>
              </a:cxnLst>
              <a:rect l="0" t="0" r="r" b="b"/>
              <a:pathLst>
                <a:path w="393" h="361">
                  <a:moveTo>
                    <a:pt x="145" y="354"/>
                  </a:moveTo>
                  <a:cubicBezTo>
                    <a:pt x="63" y="351"/>
                    <a:pt x="0" y="290"/>
                    <a:pt x="32" y="195"/>
                  </a:cubicBezTo>
                  <a:cubicBezTo>
                    <a:pt x="91" y="20"/>
                    <a:pt x="351" y="0"/>
                    <a:pt x="380" y="220"/>
                  </a:cubicBezTo>
                  <a:cubicBezTo>
                    <a:pt x="393" y="319"/>
                    <a:pt x="216" y="361"/>
                    <a:pt x="145" y="354"/>
                  </a:cubicBezTo>
                  <a:close/>
                </a:path>
              </a:pathLst>
            </a:custGeom>
            <a:solidFill>
              <a:srgbClr val="F8EA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5" name="Freeform 114"/>
            <p:cNvSpPr/>
            <p:nvPr/>
          </p:nvSpPr>
          <p:spPr bwMode="auto">
            <a:xfrm>
              <a:off x="2954338" y="-2446338"/>
              <a:ext cx="1220788" cy="1065213"/>
            </a:xfrm>
            <a:custGeom>
              <a:avLst/>
              <a:gdLst>
                <a:gd name="T0" fmla="*/ 121 w 325"/>
                <a:gd name="T1" fmla="*/ 279 h 284"/>
                <a:gd name="T2" fmla="*/ 27 w 325"/>
                <a:gd name="T3" fmla="*/ 153 h 284"/>
                <a:gd name="T4" fmla="*/ 314 w 325"/>
                <a:gd name="T5" fmla="*/ 173 h 284"/>
                <a:gd name="T6" fmla="*/ 121 w 325"/>
                <a:gd name="T7" fmla="*/ 279 h 284"/>
              </a:gdLst>
              <a:ahLst/>
              <a:cxnLst>
                <a:cxn ang="0">
                  <a:pos x="T0" y="T1"/>
                </a:cxn>
                <a:cxn ang="0">
                  <a:pos x="T2" y="T3"/>
                </a:cxn>
                <a:cxn ang="0">
                  <a:pos x="T4" y="T5"/>
                </a:cxn>
                <a:cxn ang="0">
                  <a:pos x="T6" y="T7"/>
                </a:cxn>
              </a:cxnLst>
              <a:rect l="0" t="0" r="r" b="b"/>
              <a:pathLst>
                <a:path w="325" h="284">
                  <a:moveTo>
                    <a:pt x="121" y="279"/>
                  </a:moveTo>
                  <a:cubicBezTo>
                    <a:pt x="52" y="276"/>
                    <a:pt x="0" y="229"/>
                    <a:pt x="27" y="153"/>
                  </a:cubicBezTo>
                  <a:cubicBezTo>
                    <a:pt x="76" y="16"/>
                    <a:pt x="290" y="0"/>
                    <a:pt x="314" y="173"/>
                  </a:cubicBezTo>
                  <a:cubicBezTo>
                    <a:pt x="325" y="251"/>
                    <a:pt x="178" y="284"/>
                    <a:pt x="121" y="279"/>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6" name="Freeform 115"/>
            <p:cNvSpPr/>
            <p:nvPr/>
          </p:nvSpPr>
          <p:spPr bwMode="auto">
            <a:xfrm>
              <a:off x="2808288" y="-2957513"/>
              <a:ext cx="858838" cy="830263"/>
            </a:xfrm>
            <a:custGeom>
              <a:avLst/>
              <a:gdLst>
                <a:gd name="T0" fmla="*/ 77 w 229"/>
                <a:gd name="T1" fmla="*/ 184 h 221"/>
                <a:gd name="T2" fmla="*/ 56 w 229"/>
                <a:gd name="T3" fmla="*/ 214 h 221"/>
                <a:gd name="T4" fmla="*/ 129 w 229"/>
                <a:gd name="T5" fmla="*/ 171 h 221"/>
                <a:gd name="T6" fmla="*/ 229 w 229"/>
                <a:gd name="T7" fmla="*/ 136 h 221"/>
                <a:gd name="T8" fmla="*/ 168 w 229"/>
                <a:gd name="T9" fmla="*/ 135 h 221"/>
                <a:gd name="T10" fmla="*/ 128 w 229"/>
                <a:gd name="T11" fmla="*/ 10 h 221"/>
                <a:gd name="T12" fmla="*/ 3 w 229"/>
                <a:gd name="T13" fmla="*/ 84 h 221"/>
                <a:gd name="T14" fmla="*/ 77 w 229"/>
                <a:gd name="T15" fmla="*/ 184 h 2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221">
                  <a:moveTo>
                    <a:pt x="77" y="184"/>
                  </a:moveTo>
                  <a:cubicBezTo>
                    <a:pt x="76" y="189"/>
                    <a:pt x="59" y="205"/>
                    <a:pt x="56" y="214"/>
                  </a:cubicBezTo>
                  <a:cubicBezTo>
                    <a:pt x="57" y="221"/>
                    <a:pt x="89" y="190"/>
                    <a:pt x="129" y="171"/>
                  </a:cubicBezTo>
                  <a:cubicBezTo>
                    <a:pt x="172" y="152"/>
                    <a:pt x="224" y="145"/>
                    <a:pt x="229" y="136"/>
                  </a:cubicBezTo>
                  <a:cubicBezTo>
                    <a:pt x="223" y="126"/>
                    <a:pt x="171" y="140"/>
                    <a:pt x="168" y="135"/>
                  </a:cubicBezTo>
                  <a:cubicBezTo>
                    <a:pt x="156" y="90"/>
                    <a:pt x="142" y="35"/>
                    <a:pt x="128" y="10"/>
                  </a:cubicBezTo>
                  <a:cubicBezTo>
                    <a:pt x="85" y="0"/>
                    <a:pt x="0" y="48"/>
                    <a:pt x="3" y="84"/>
                  </a:cubicBezTo>
                  <a:cubicBezTo>
                    <a:pt x="25" y="112"/>
                    <a:pt x="52" y="150"/>
                    <a:pt x="77" y="184"/>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7" name="Freeform 116"/>
            <p:cNvSpPr/>
            <p:nvPr/>
          </p:nvSpPr>
          <p:spPr bwMode="auto">
            <a:xfrm>
              <a:off x="2962275" y="-2668588"/>
              <a:ext cx="476250" cy="404813"/>
            </a:xfrm>
            <a:custGeom>
              <a:avLst/>
              <a:gdLst>
                <a:gd name="T0" fmla="*/ 115 w 127"/>
                <a:gd name="T1" fmla="*/ 16 h 108"/>
                <a:gd name="T2" fmla="*/ 10 w 127"/>
                <a:gd name="T3" fmla="*/ 71 h 108"/>
                <a:gd name="T4" fmla="*/ 36 w 127"/>
                <a:gd name="T5" fmla="*/ 107 h 108"/>
                <a:gd name="T6" fmla="*/ 127 w 127"/>
                <a:gd name="T7" fmla="*/ 59 h 108"/>
                <a:gd name="T8" fmla="*/ 115 w 127"/>
                <a:gd name="T9" fmla="*/ 16 h 108"/>
              </a:gdLst>
              <a:ahLst/>
              <a:cxnLst>
                <a:cxn ang="0">
                  <a:pos x="T0" y="T1"/>
                </a:cxn>
                <a:cxn ang="0">
                  <a:pos x="T2" y="T3"/>
                </a:cxn>
                <a:cxn ang="0">
                  <a:pos x="T4" y="T5"/>
                </a:cxn>
                <a:cxn ang="0">
                  <a:pos x="T6" y="T7"/>
                </a:cxn>
                <a:cxn ang="0">
                  <a:pos x="T8" y="T9"/>
                </a:cxn>
              </a:cxnLst>
              <a:rect l="0" t="0" r="r" b="b"/>
              <a:pathLst>
                <a:path w="127" h="108">
                  <a:moveTo>
                    <a:pt x="115" y="16"/>
                  </a:moveTo>
                  <a:cubicBezTo>
                    <a:pt x="96" y="0"/>
                    <a:pt x="0" y="64"/>
                    <a:pt x="10" y="71"/>
                  </a:cubicBezTo>
                  <a:cubicBezTo>
                    <a:pt x="10" y="71"/>
                    <a:pt x="35" y="108"/>
                    <a:pt x="36" y="107"/>
                  </a:cubicBezTo>
                  <a:cubicBezTo>
                    <a:pt x="66" y="74"/>
                    <a:pt x="116" y="58"/>
                    <a:pt x="127" y="59"/>
                  </a:cubicBezTo>
                  <a:lnTo>
                    <a:pt x="115" y="16"/>
                  </a:lnTo>
                  <a:close/>
                </a:path>
              </a:pathLst>
            </a:custGeom>
            <a:solidFill>
              <a:srgbClr val="4B21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8" name="Freeform 117"/>
            <p:cNvSpPr/>
            <p:nvPr/>
          </p:nvSpPr>
          <p:spPr bwMode="auto">
            <a:xfrm>
              <a:off x="2921000" y="-1498600"/>
              <a:ext cx="1306513" cy="500063"/>
            </a:xfrm>
            <a:custGeom>
              <a:avLst/>
              <a:gdLst>
                <a:gd name="T0" fmla="*/ 27 w 348"/>
                <a:gd name="T1" fmla="*/ 24 h 133"/>
                <a:gd name="T2" fmla="*/ 4 w 348"/>
                <a:gd name="T3" fmla="*/ 65 h 133"/>
                <a:gd name="T4" fmla="*/ 104 w 348"/>
                <a:gd name="T5" fmla="*/ 117 h 133"/>
                <a:gd name="T6" fmla="*/ 335 w 348"/>
                <a:gd name="T7" fmla="*/ 24 h 133"/>
                <a:gd name="T8" fmla="*/ 294 w 348"/>
                <a:gd name="T9" fmla="*/ 10 h 133"/>
                <a:gd name="T10" fmla="*/ 113 w 348"/>
                <a:gd name="T11" fmla="*/ 65 h 133"/>
                <a:gd name="T12" fmla="*/ 27 w 348"/>
                <a:gd name="T13" fmla="*/ 24 h 133"/>
              </a:gdLst>
              <a:ahLst/>
              <a:cxnLst>
                <a:cxn ang="0">
                  <a:pos x="T0" y="T1"/>
                </a:cxn>
                <a:cxn ang="0">
                  <a:pos x="T2" y="T3"/>
                </a:cxn>
                <a:cxn ang="0">
                  <a:pos x="T4" y="T5"/>
                </a:cxn>
                <a:cxn ang="0">
                  <a:pos x="T6" y="T7"/>
                </a:cxn>
                <a:cxn ang="0">
                  <a:pos x="T8" y="T9"/>
                </a:cxn>
                <a:cxn ang="0">
                  <a:pos x="T10" y="T11"/>
                </a:cxn>
                <a:cxn ang="0">
                  <a:pos x="T12" y="T13"/>
                </a:cxn>
              </a:cxnLst>
              <a:rect l="0" t="0" r="r" b="b"/>
              <a:pathLst>
                <a:path w="348" h="133">
                  <a:moveTo>
                    <a:pt x="27" y="24"/>
                  </a:moveTo>
                  <a:cubicBezTo>
                    <a:pt x="19" y="34"/>
                    <a:pt x="0" y="46"/>
                    <a:pt x="4" y="65"/>
                  </a:cubicBezTo>
                  <a:cubicBezTo>
                    <a:pt x="10" y="85"/>
                    <a:pt x="44" y="112"/>
                    <a:pt x="104" y="117"/>
                  </a:cubicBezTo>
                  <a:cubicBezTo>
                    <a:pt x="309" y="133"/>
                    <a:pt x="348" y="62"/>
                    <a:pt x="335" y="24"/>
                  </a:cubicBezTo>
                  <a:cubicBezTo>
                    <a:pt x="328" y="4"/>
                    <a:pt x="301" y="0"/>
                    <a:pt x="294" y="10"/>
                  </a:cubicBezTo>
                  <a:cubicBezTo>
                    <a:pt x="264" y="57"/>
                    <a:pt x="193" y="87"/>
                    <a:pt x="113" y="65"/>
                  </a:cubicBezTo>
                  <a:cubicBezTo>
                    <a:pt x="48" y="47"/>
                    <a:pt x="46" y="34"/>
                    <a:pt x="27" y="24"/>
                  </a:cubicBezTo>
                  <a:close/>
                </a:path>
              </a:pathLst>
            </a:custGeom>
            <a:solidFill>
              <a:srgbClr val="8532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9" name="Freeform 118"/>
            <p:cNvSpPr/>
            <p:nvPr/>
          </p:nvSpPr>
          <p:spPr bwMode="auto">
            <a:xfrm>
              <a:off x="1479550" y="-2120900"/>
              <a:ext cx="2740025" cy="1249363"/>
            </a:xfrm>
            <a:custGeom>
              <a:avLst/>
              <a:gdLst>
                <a:gd name="T0" fmla="*/ 693 w 730"/>
                <a:gd name="T1" fmla="*/ 200 h 333"/>
                <a:gd name="T2" fmla="*/ 364 w 730"/>
                <a:gd name="T3" fmla="*/ 129 h 333"/>
                <a:gd name="T4" fmla="*/ 216 w 730"/>
                <a:gd name="T5" fmla="*/ 116 h 333"/>
                <a:gd name="T6" fmla="*/ 80 w 730"/>
                <a:gd name="T7" fmla="*/ 84 h 333"/>
                <a:gd name="T8" fmla="*/ 17 w 730"/>
                <a:gd name="T9" fmla="*/ 110 h 333"/>
                <a:gd name="T10" fmla="*/ 8 w 730"/>
                <a:gd name="T11" fmla="*/ 193 h 333"/>
                <a:gd name="T12" fmla="*/ 81 w 730"/>
                <a:gd name="T13" fmla="*/ 178 h 333"/>
                <a:gd name="T14" fmla="*/ 134 w 730"/>
                <a:gd name="T15" fmla="*/ 225 h 333"/>
                <a:gd name="T16" fmla="*/ 243 w 730"/>
                <a:gd name="T17" fmla="*/ 180 h 333"/>
                <a:gd name="T18" fmla="*/ 501 w 730"/>
                <a:gd name="T19" fmla="*/ 315 h 333"/>
                <a:gd name="T20" fmla="*/ 721 w 730"/>
                <a:gd name="T21" fmla="*/ 233 h 333"/>
                <a:gd name="T22" fmla="*/ 693 w 730"/>
                <a:gd name="T23" fmla="*/ 20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0" h="333">
                  <a:moveTo>
                    <a:pt x="693" y="200"/>
                  </a:moveTo>
                  <a:cubicBezTo>
                    <a:pt x="597" y="290"/>
                    <a:pt x="401" y="275"/>
                    <a:pt x="364" y="129"/>
                  </a:cubicBezTo>
                  <a:cubicBezTo>
                    <a:pt x="347" y="62"/>
                    <a:pt x="271" y="0"/>
                    <a:pt x="216" y="116"/>
                  </a:cubicBezTo>
                  <a:cubicBezTo>
                    <a:pt x="158" y="236"/>
                    <a:pt x="129" y="70"/>
                    <a:pt x="80" y="84"/>
                  </a:cubicBezTo>
                  <a:cubicBezTo>
                    <a:pt x="55" y="91"/>
                    <a:pt x="48" y="128"/>
                    <a:pt x="17" y="110"/>
                  </a:cubicBezTo>
                  <a:cubicBezTo>
                    <a:pt x="19" y="143"/>
                    <a:pt x="0" y="190"/>
                    <a:pt x="8" y="193"/>
                  </a:cubicBezTo>
                  <a:cubicBezTo>
                    <a:pt x="18" y="196"/>
                    <a:pt x="63" y="207"/>
                    <a:pt x="81" y="178"/>
                  </a:cubicBezTo>
                  <a:cubicBezTo>
                    <a:pt x="98" y="153"/>
                    <a:pt x="116" y="216"/>
                    <a:pt x="134" y="225"/>
                  </a:cubicBezTo>
                  <a:cubicBezTo>
                    <a:pt x="161" y="255"/>
                    <a:pt x="203" y="234"/>
                    <a:pt x="243" y="180"/>
                  </a:cubicBezTo>
                  <a:cubicBezTo>
                    <a:pt x="318" y="78"/>
                    <a:pt x="303" y="288"/>
                    <a:pt x="501" y="315"/>
                  </a:cubicBezTo>
                  <a:cubicBezTo>
                    <a:pt x="639" y="333"/>
                    <a:pt x="706" y="264"/>
                    <a:pt x="721" y="233"/>
                  </a:cubicBezTo>
                  <a:cubicBezTo>
                    <a:pt x="730" y="214"/>
                    <a:pt x="695" y="199"/>
                    <a:pt x="693" y="200"/>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0" name="Freeform 119"/>
            <p:cNvSpPr/>
            <p:nvPr/>
          </p:nvSpPr>
          <p:spPr bwMode="auto">
            <a:xfrm>
              <a:off x="1603375" y="-1812925"/>
              <a:ext cx="280988" cy="468313"/>
            </a:xfrm>
            <a:custGeom>
              <a:avLst/>
              <a:gdLst>
                <a:gd name="T0" fmla="*/ 14 w 75"/>
                <a:gd name="T1" fmla="*/ 22 h 125"/>
                <a:gd name="T2" fmla="*/ 12 w 75"/>
                <a:gd name="T3" fmla="*/ 125 h 125"/>
                <a:gd name="T4" fmla="*/ 41 w 75"/>
                <a:gd name="T5" fmla="*/ 52 h 125"/>
                <a:gd name="T6" fmla="*/ 28 w 75"/>
                <a:gd name="T7" fmla="*/ 7 h 125"/>
                <a:gd name="T8" fmla="*/ 14 w 75"/>
                <a:gd name="T9" fmla="*/ 22 h 125"/>
              </a:gdLst>
              <a:ahLst/>
              <a:cxnLst>
                <a:cxn ang="0">
                  <a:pos x="T0" y="T1"/>
                </a:cxn>
                <a:cxn ang="0">
                  <a:pos x="T2" y="T3"/>
                </a:cxn>
                <a:cxn ang="0">
                  <a:pos x="T4" y="T5"/>
                </a:cxn>
                <a:cxn ang="0">
                  <a:pos x="T6" y="T7"/>
                </a:cxn>
                <a:cxn ang="0">
                  <a:pos x="T8" y="T9"/>
                </a:cxn>
              </a:cxnLst>
              <a:rect l="0" t="0" r="r" b="b"/>
              <a:pathLst>
                <a:path w="75" h="125">
                  <a:moveTo>
                    <a:pt x="14" y="22"/>
                  </a:moveTo>
                  <a:cubicBezTo>
                    <a:pt x="11" y="32"/>
                    <a:pt x="0" y="124"/>
                    <a:pt x="12" y="125"/>
                  </a:cubicBezTo>
                  <a:cubicBezTo>
                    <a:pt x="75" y="125"/>
                    <a:pt x="53" y="113"/>
                    <a:pt x="41" y="52"/>
                  </a:cubicBezTo>
                  <a:cubicBezTo>
                    <a:pt x="38" y="38"/>
                    <a:pt x="37" y="0"/>
                    <a:pt x="28" y="7"/>
                  </a:cubicBezTo>
                  <a:cubicBezTo>
                    <a:pt x="12" y="20"/>
                    <a:pt x="14" y="18"/>
                    <a:pt x="14" y="22"/>
                  </a:cubicBez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1" name="Freeform 120"/>
            <p:cNvSpPr/>
            <p:nvPr/>
          </p:nvSpPr>
          <p:spPr bwMode="auto">
            <a:xfrm>
              <a:off x="1746250" y="-1779588"/>
              <a:ext cx="360363" cy="577850"/>
            </a:xfrm>
            <a:custGeom>
              <a:avLst/>
              <a:gdLst>
                <a:gd name="T0" fmla="*/ 96 w 96"/>
                <a:gd name="T1" fmla="*/ 40 h 154"/>
                <a:gd name="T2" fmla="*/ 53 w 96"/>
                <a:gd name="T3" fmla="*/ 0 h 154"/>
                <a:gd name="T4" fmla="*/ 42 w 96"/>
                <a:gd name="T5" fmla="*/ 132 h 154"/>
                <a:gd name="T6" fmla="*/ 55 w 96"/>
                <a:gd name="T7" fmla="*/ 115 h 154"/>
                <a:gd name="T8" fmla="*/ 96 w 96"/>
                <a:gd name="T9" fmla="*/ 40 h 154"/>
              </a:gdLst>
              <a:ahLst/>
              <a:cxnLst>
                <a:cxn ang="0">
                  <a:pos x="T0" y="T1"/>
                </a:cxn>
                <a:cxn ang="0">
                  <a:pos x="T2" y="T3"/>
                </a:cxn>
                <a:cxn ang="0">
                  <a:pos x="T4" y="T5"/>
                </a:cxn>
                <a:cxn ang="0">
                  <a:pos x="T6" y="T7"/>
                </a:cxn>
                <a:cxn ang="0">
                  <a:pos x="T8" y="T9"/>
                </a:cxn>
              </a:cxnLst>
              <a:rect l="0" t="0" r="r" b="b"/>
              <a:pathLst>
                <a:path w="96" h="154">
                  <a:moveTo>
                    <a:pt x="96" y="40"/>
                  </a:moveTo>
                  <a:cubicBezTo>
                    <a:pt x="53" y="0"/>
                    <a:pt x="53" y="0"/>
                    <a:pt x="53" y="0"/>
                  </a:cubicBezTo>
                  <a:cubicBezTo>
                    <a:pt x="48" y="37"/>
                    <a:pt x="0" y="119"/>
                    <a:pt x="42" y="132"/>
                  </a:cubicBezTo>
                  <a:cubicBezTo>
                    <a:pt x="42" y="132"/>
                    <a:pt x="50" y="154"/>
                    <a:pt x="55" y="115"/>
                  </a:cubicBezTo>
                  <a:cubicBezTo>
                    <a:pt x="59" y="86"/>
                    <a:pt x="91" y="53"/>
                    <a:pt x="96" y="40"/>
                  </a:cubicBez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2" name="Freeform 121"/>
            <p:cNvSpPr/>
            <p:nvPr/>
          </p:nvSpPr>
          <p:spPr bwMode="auto">
            <a:xfrm>
              <a:off x="2136775" y="-1670050"/>
              <a:ext cx="322263" cy="498475"/>
            </a:xfrm>
            <a:custGeom>
              <a:avLst/>
              <a:gdLst>
                <a:gd name="T0" fmla="*/ 27 w 86"/>
                <a:gd name="T1" fmla="*/ 0 h 133"/>
                <a:gd name="T2" fmla="*/ 12 w 86"/>
                <a:gd name="T3" fmla="*/ 17 h 133"/>
                <a:gd name="T4" fmla="*/ 48 w 86"/>
                <a:gd name="T5" fmla="*/ 133 h 133"/>
                <a:gd name="T6" fmla="*/ 85 w 86"/>
                <a:gd name="T7" fmla="*/ 101 h 133"/>
                <a:gd name="T8" fmla="*/ 58 w 86"/>
                <a:gd name="T9" fmla="*/ 80 h 133"/>
                <a:gd name="T10" fmla="*/ 27 w 86"/>
                <a:gd name="T11" fmla="*/ 0 h 133"/>
              </a:gdLst>
              <a:ahLst/>
              <a:cxnLst>
                <a:cxn ang="0">
                  <a:pos x="T0" y="T1"/>
                </a:cxn>
                <a:cxn ang="0">
                  <a:pos x="T2" y="T3"/>
                </a:cxn>
                <a:cxn ang="0">
                  <a:pos x="T4" y="T5"/>
                </a:cxn>
                <a:cxn ang="0">
                  <a:pos x="T6" y="T7"/>
                </a:cxn>
                <a:cxn ang="0">
                  <a:pos x="T8" y="T9"/>
                </a:cxn>
                <a:cxn ang="0">
                  <a:pos x="T10" y="T11"/>
                </a:cxn>
              </a:cxnLst>
              <a:rect l="0" t="0" r="r" b="b"/>
              <a:pathLst>
                <a:path w="86" h="133">
                  <a:moveTo>
                    <a:pt x="27" y="0"/>
                  </a:moveTo>
                  <a:cubicBezTo>
                    <a:pt x="12" y="17"/>
                    <a:pt x="12" y="17"/>
                    <a:pt x="12" y="17"/>
                  </a:cubicBezTo>
                  <a:cubicBezTo>
                    <a:pt x="8" y="45"/>
                    <a:pt x="0" y="131"/>
                    <a:pt x="48" y="133"/>
                  </a:cubicBezTo>
                  <a:cubicBezTo>
                    <a:pt x="48" y="133"/>
                    <a:pt x="76" y="104"/>
                    <a:pt x="85" y="101"/>
                  </a:cubicBezTo>
                  <a:cubicBezTo>
                    <a:pt x="86" y="101"/>
                    <a:pt x="65" y="85"/>
                    <a:pt x="58" y="80"/>
                  </a:cubicBezTo>
                  <a:cubicBezTo>
                    <a:pt x="39" y="67"/>
                    <a:pt x="24" y="26"/>
                    <a:pt x="27" y="0"/>
                  </a:cubicBez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3" name="Freeform 122"/>
            <p:cNvSpPr/>
            <p:nvPr/>
          </p:nvSpPr>
          <p:spPr bwMode="auto">
            <a:xfrm>
              <a:off x="2398713" y="-1963738"/>
              <a:ext cx="323850" cy="582613"/>
            </a:xfrm>
            <a:custGeom>
              <a:avLst/>
              <a:gdLst>
                <a:gd name="T0" fmla="*/ 16 w 86"/>
                <a:gd name="T1" fmla="*/ 0 h 155"/>
                <a:gd name="T2" fmla="*/ 16 w 86"/>
                <a:gd name="T3" fmla="*/ 16 h 155"/>
                <a:gd name="T4" fmla="*/ 43 w 86"/>
                <a:gd name="T5" fmla="*/ 132 h 155"/>
                <a:gd name="T6" fmla="*/ 83 w 86"/>
                <a:gd name="T7" fmla="*/ 13 h 155"/>
                <a:gd name="T8" fmla="*/ 60 w 86"/>
                <a:gd name="T9" fmla="*/ 3 h 155"/>
                <a:gd name="T10" fmla="*/ 16 w 86"/>
                <a:gd name="T11" fmla="*/ 0 h 155"/>
              </a:gdLst>
              <a:ahLst/>
              <a:cxnLst>
                <a:cxn ang="0">
                  <a:pos x="T0" y="T1"/>
                </a:cxn>
                <a:cxn ang="0">
                  <a:pos x="T2" y="T3"/>
                </a:cxn>
                <a:cxn ang="0">
                  <a:pos x="T4" y="T5"/>
                </a:cxn>
                <a:cxn ang="0">
                  <a:pos x="T6" y="T7"/>
                </a:cxn>
                <a:cxn ang="0">
                  <a:pos x="T8" y="T9"/>
                </a:cxn>
                <a:cxn ang="0">
                  <a:pos x="T10" y="T11"/>
                </a:cxn>
              </a:cxnLst>
              <a:rect l="0" t="0" r="r" b="b"/>
              <a:pathLst>
                <a:path w="86" h="155">
                  <a:moveTo>
                    <a:pt x="16" y="0"/>
                  </a:moveTo>
                  <a:cubicBezTo>
                    <a:pt x="16" y="16"/>
                    <a:pt x="16" y="16"/>
                    <a:pt x="16" y="16"/>
                  </a:cubicBezTo>
                  <a:cubicBezTo>
                    <a:pt x="0" y="139"/>
                    <a:pt x="53" y="155"/>
                    <a:pt x="43" y="132"/>
                  </a:cubicBezTo>
                  <a:cubicBezTo>
                    <a:pt x="29" y="95"/>
                    <a:pt x="46" y="24"/>
                    <a:pt x="83" y="13"/>
                  </a:cubicBezTo>
                  <a:cubicBezTo>
                    <a:pt x="86" y="12"/>
                    <a:pt x="60" y="4"/>
                    <a:pt x="60" y="3"/>
                  </a:cubicBezTo>
                  <a:lnTo>
                    <a:pt x="16" y="0"/>
                  </a:ln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4" name="Freeform 123"/>
            <p:cNvSpPr/>
            <p:nvPr/>
          </p:nvSpPr>
          <p:spPr bwMode="auto">
            <a:xfrm>
              <a:off x="2670175" y="-1741488"/>
              <a:ext cx="261938" cy="581025"/>
            </a:xfrm>
            <a:custGeom>
              <a:avLst/>
              <a:gdLst>
                <a:gd name="T0" fmla="*/ 0 w 70"/>
                <a:gd name="T1" fmla="*/ 103 h 155"/>
                <a:gd name="T2" fmla="*/ 48 w 70"/>
                <a:gd name="T3" fmla="*/ 0 h 155"/>
                <a:gd name="T4" fmla="*/ 65 w 70"/>
                <a:gd name="T5" fmla="*/ 42 h 155"/>
                <a:gd name="T6" fmla="*/ 23 w 70"/>
                <a:gd name="T7" fmla="*/ 133 h 155"/>
                <a:gd name="T8" fmla="*/ 0 w 70"/>
                <a:gd name="T9" fmla="*/ 104 h 155"/>
                <a:gd name="T10" fmla="*/ 0 w 70"/>
                <a:gd name="T11" fmla="*/ 103 h 155"/>
              </a:gdLst>
              <a:ahLst/>
              <a:cxnLst>
                <a:cxn ang="0">
                  <a:pos x="T0" y="T1"/>
                </a:cxn>
                <a:cxn ang="0">
                  <a:pos x="T2" y="T3"/>
                </a:cxn>
                <a:cxn ang="0">
                  <a:pos x="T4" y="T5"/>
                </a:cxn>
                <a:cxn ang="0">
                  <a:pos x="T6" y="T7"/>
                </a:cxn>
                <a:cxn ang="0">
                  <a:pos x="T8" y="T9"/>
                </a:cxn>
                <a:cxn ang="0">
                  <a:pos x="T10" y="T11"/>
                </a:cxn>
              </a:cxnLst>
              <a:rect l="0" t="0" r="r" b="b"/>
              <a:pathLst>
                <a:path w="70" h="155">
                  <a:moveTo>
                    <a:pt x="0" y="103"/>
                  </a:moveTo>
                  <a:cubicBezTo>
                    <a:pt x="7" y="74"/>
                    <a:pt x="19" y="16"/>
                    <a:pt x="48" y="0"/>
                  </a:cubicBezTo>
                  <a:cubicBezTo>
                    <a:pt x="69" y="34"/>
                    <a:pt x="70" y="31"/>
                    <a:pt x="65" y="42"/>
                  </a:cubicBezTo>
                  <a:cubicBezTo>
                    <a:pt x="58" y="56"/>
                    <a:pt x="38" y="83"/>
                    <a:pt x="23" y="133"/>
                  </a:cubicBezTo>
                  <a:cubicBezTo>
                    <a:pt x="16" y="155"/>
                    <a:pt x="15" y="119"/>
                    <a:pt x="0" y="104"/>
                  </a:cubicBezTo>
                  <a:lnTo>
                    <a:pt x="0" y="103"/>
                  </a:ln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5" name="Freeform 124"/>
            <p:cNvSpPr/>
            <p:nvPr/>
          </p:nvSpPr>
          <p:spPr bwMode="auto">
            <a:xfrm>
              <a:off x="2778125" y="-1408113"/>
              <a:ext cx="379413" cy="374650"/>
            </a:xfrm>
            <a:custGeom>
              <a:avLst/>
              <a:gdLst>
                <a:gd name="T0" fmla="*/ 67 w 101"/>
                <a:gd name="T1" fmla="*/ 0 h 100"/>
                <a:gd name="T2" fmla="*/ 26 w 101"/>
                <a:gd name="T3" fmla="*/ 82 h 100"/>
                <a:gd name="T4" fmla="*/ 78 w 101"/>
                <a:gd name="T5" fmla="*/ 43 h 100"/>
                <a:gd name="T6" fmla="*/ 67 w 101"/>
                <a:gd name="T7" fmla="*/ 1 h 100"/>
                <a:gd name="T8" fmla="*/ 67 w 101"/>
                <a:gd name="T9" fmla="*/ 0 h 100"/>
              </a:gdLst>
              <a:ahLst/>
              <a:cxnLst>
                <a:cxn ang="0">
                  <a:pos x="T0" y="T1"/>
                </a:cxn>
                <a:cxn ang="0">
                  <a:pos x="T2" y="T3"/>
                </a:cxn>
                <a:cxn ang="0">
                  <a:pos x="T4" y="T5"/>
                </a:cxn>
                <a:cxn ang="0">
                  <a:pos x="T6" y="T7"/>
                </a:cxn>
                <a:cxn ang="0">
                  <a:pos x="T8" y="T9"/>
                </a:cxn>
              </a:cxnLst>
              <a:rect l="0" t="0" r="r" b="b"/>
              <a:pathLst>
                <a:path w="101" h="100">
                  <a:moveTo>
                    <a:pt x="67" y="0"/>
                  </a:moveTo>
                  <a:cubicBezTo>
                    <a:pt x="55" y="11"/>
                    <a:pt x="0" y="69"/>
                    <a:pt x="26" y="82"/>
                  </a:cubicBezTo>
                  <a:cubicBezTo>
                    <a:pt x="59" y="99"/>
                    <a:pt x="42" y="100"/>
                    <a:pt x="78" y="43"/>
                  </a:cubicBezTo>
                  <a:cubicBezTo>
                    <a:pt x="101" y="6"/>
                    <a:pt x="101" y="35"/>
                    <a:pt x="67" y="1"/>
                  </a:cubicBezTo>
                  <a:lnTo>
                    <a:pt x="67" y="0"/>
                  </a:ln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6" name="Freeform 125"/>
            <p:cNvSpPr/>
            <p:nvPr/>
          </p:nvSpPr>
          <p:spPr bwMode="auto">
            <a:xfrm>
              <a:off x="3127375" y="-1292225"/>
              <a:ext cx="217488" cy="409575"/>
            </a:xfrm>
            <a:custGeom>
              <a:avLst/>
              <a:gdLst>
                <a:gd name="T0" fmla="*/ 30 w 58"/>
                <a:gd name="T1" fmla="*/ 1 h 109"/>
                <a:gd name="T2" fmla="*/ 3 w 58"/>
                <a:gd name="T3" fmla="*/ 85 h 109"/>
                <a:gd name="T4" fmla="*/ 43 w 58"/>
                <a:gd name="T5" fmla="*/ 108 h 109"/>
                <a:gd name="T6" fmla="*/ 57 w 58"/>
                <a:gd name="T7" fmla="*/ 15 h 109"/>
                <a:gd name="T8" fmla="*/ 30 w 58"/>
                <a:gd name="T9" fmla="*/ 1 h 109"/>
              </a:gdLst>
              <a:ahLst/>
              <a:cxnLst>
                <a:cxn ang="0">
                  <a:pos x="T0" y="T1"/>
                </a:cxn>
                <a:cxn ang="0">
                  <a:pos x="T2" y="T3"/>
                </a:cxn>
                <a:cxn ang="0">
                  <a:pos x="T4" y="T5"/>
                </a:cxn>
                <a:cxn ang="0">
                  <a:pos x="T6" y="T7"/>
                </a:cxn>
                <a:cxn ang="0">
                  <a:pos x="T8" y="T9"/>
                </a:cxn>
              </a:cxnLst>
              <a:rect l="0" t="0" r="r" b="b"/>
              <a:pathLst>
                <a:path w="58" h="109">
                  <a:moveTo>
                    <a:pt x="30" y="1"/>
                  </a:moveTo>
                  <a:cubicBezTo>
                    <a:pt x="12" y="25"/>
                    <a:pt x="7" y="55"/>
                    <a:pt x="3" y="85"/>
                  </a:cubicBezTo>
                  <a:cubicBezTo>
                    <a:pt x="0" y="109"/>
                    <a:pt x="6" y="104"/>
                    <a:pt x="43" y="108"/>
                  </a:cubicBezTo>
                  <a:cubicBezTo>
                    <a:pt x="47" y="72"/>
                    <a:pt x="43" y="50"/>
                    <a:pt x="57" y="15"/>
                  </a:cubicBezTo>
                  <a:cubicBezTo>
                    <a:pt x="58" y="12"/>
                    <a:pt x="31" y="0"/>
                    <a:pt x="30" y="1"/>
                  </a:cubicBez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7" name="Freeform 126"/>
            <p:cNvSpPr/>
            <p:nvPr/>
          </p:nvSpPr>
          <p:spPr bwMode="auto">
            <a:xfrm>
              <a:off x="3402013" y="-1273175"/>
              <a:ext cx="273050" cy="379413"/>
            </a:xfrm>
            <a:custGeom>
              <a:avLst/>
              <a:gdLst>
                <a:gd name="T0" fmla="*/ 15 w 73"/>
                <a:gd name="T1" fmla="*/ 4 h 101"/>
                <a:gd name="T2" fmla="*/ 31 w 73"/>
                <a:gd name="T3" fmla="*/ 99 h 101"/>
                <a:gd name="T4" fmla="*/ 72 w 73"/>
                <a:gd name="T5" fmla="*/ 94 h 101"/>
                <a:gd name="T6" fmla="*/ 54 w 73"/>
                <a:gd name="T7" fmla="*/ 8 h 101"/>
                <a:gd name="T8" fmla="*/ 15 w 73"/>
                <a:gd name="T9" fmla="*/ 4 h 101"/>
              </a:gdLst>
              <a:ahLst/>
              <a:cxnLst>
                <a:cxn ang="0">
                  <a:pos x="T0" y="T1"/>
                </a:cxn>
                <a:cxn ang="0">
                  <a:pos x="T2" y="T3"/>
                </a:cxn>
                <a:cxn ang="0">
                  <a:pos x="T4" y="T5"/>
                </a:cxn>
                <a:cxn ang="0">
                  <a:pos x="T6" y="T7"/>
                </a:cxn>
                <a:cxn ang="0">
                  <a:pos x="T8" y="T9"/>
                </a:cxn>
              </a:cxnLst>
              <a:rect l="0" t="0" r="r" b="b"/>
              <a:pathLst>
                <a:path w="73" h="101">
                  <a:moveTo>
                    <a:pt x="15" y="4"/>
                  </a:moveTo>
                  <a:cubicBezTo>
                    <a:pt x="18" y="24"/>
                    <a:pt x="0" y="98"/>
                    <a:pt x="31" y="99"/>
                  </a:cubicBezTo>
                  <a:cubicBezTo>
                    <a:pt x="56" y="101"/>
                    <a:pt x="73" y="100"/>
                    <a:pt x="72" y="94"/>
                  </a:cubicBezTo>
                  <a:cubicBezTo>
                    <a:pt x="72" y="83"/>
                    <a:pt x="44" y="57"/>
                    <a:pt x="54" y="8"/>
                  </a:cubicBezTo>
                  <a:cubicBezTo>
                    <a:pt x="55" y="4"/>
                    <a:pt x="15" y="0"/>
                    <a:pt x="15" y="4"/>
                  </a:cubicBez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8" name="Freeform 127"/>
            <p:cNvSpPr/>
            <p:nvPr/>
          </p:nvSpPr>
          <p:spPr bwMode="auto">
            <a:xfrm>
              <a:off x="3749675" y="-1309688"/>
              <a:ext cx="384175" cy="366713"/>
            </a:xfrm>
            <a:custGeom>
              <a:avLst/>
              <a:gdLst>
                <a:gd name="T0" fmla="*/ 2 w 102"/>
                <a:gd name="T1" fmla="*/ 7 h 98"/>
                <a:gd name="T2" fmla="*/ 48 w 102"/>
                <a:gd name="T3" fmla="*/ 97 h 98"/>
                <a:gd name="T4" fmla="*/ 102 w 102"/>
                <a:gd name="T5" fmla="*/ 75 h 98"/>
                <a:gd name="T6" fmla="*/ 64 w 102"/>
                <a:gd name="T7" fmla="*/ 37 h 98"/>
                <a:gd name="T8" fmla="*/ 33 w 102"/>
                <a:gd name="T9" fmla="*/ 2 h 98"/>
                <a:gd name="T10" fmla="*/ 2 w 102"/>
                <a:gd name="T11" fmla="*/ 7 h 98"/>
              </a:gdLst>
              <a:ahLst/>
              <a:cxnLst>
                <a:cxn ang="0">
                  <a:pos x="T0" y="T1"/>
                </a:cxn>
                <a:cxn ang="0">
                  <a:pos x="T2" y="T3"/>
                </a:cxn>
                <a:cxn ang="0">
                  <a:pos x="T4" y="T5"/>
                </a:cxn>
                <a:cxn ang="0">
                  <a:pos x="T6" y="T7"/>
                </a:cxn>
                <a:cxn ang="0">
                  <a:pos x="T8" y="T9"/>
                </a:cxn>
                <a:cxn ang="0">
                  <a:pos x="T10" y="T11"/>
                </a:cxn>
              </a:cxnLst>
              <a:rect l="0" t="0" r="r" b="b"/>
              <a:pathLst>
                <a:path w="102" h="98">
                  <a:moveTo>
                    <a:pt x="2" y="7"/>
                  </a:moveTo>
                  <a:cubicBezTo>
                    <a:pt x="0" y="20"/>
                    <a:pt x="20" y="96"/>
                    <a:pt x="48" y="97"/>
                  </a:cubicBezTo>
                  <a:cubicBezTo>
                    <a:pt x="64" y="98"/>
                    <a:pt x="102" y="80"/>
                    <a:pt x="102" y="75"/>
                  </a:cubicBezTo>
                  <a:cubicBezTo>
                    <a:pt x="102" y="75"/>
                    <a:pt x="80" y="57"/>
                    <a:pt x="64" y="37"/>
                  </a:cubicBezTo>
                  <a:cubicBezTo>
                    <a:pt x="49" y="19"/>
                    <a:pt x="40" y="0"/>
                    <a:pt x="33" y="2"/>
                  </a:cubicBezTo>
                  <a:cubicBezTo>
                    <a:pt x="23" y="4"/>
                    <a:pt x="7" y="6"/>
                    <a:pt x="2" y="7"/>
                  </a:cubicBez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9" name="Freeform 128"/>
            <p:cNvSpPr/>
            <p:nvPr/>
          </p:nvSpPr>
          <p:spPr bwMode="auto">
            <a:xfrm>
              <a:off x="1377950" y="-1708150"/>
              <a:ext cx="206375" cy="315913"/>
            </a:xfrm>
            <a:custGeom>
              <a:avLst/>
              <a:gdLst>
                <a:gd name="T0" fmla="*/ 39 w 55"/>
                <a:gd name="T1" fmla="*/ 84 h 84"/>
                <a:gd name="T2" fmla="*/ 45 w 55"/>
                <a:gd name="T3" fmla="*/ 0 h 84"/>
                <a:gd name="T4" fmla="*/ 14 w 55"/>
                <a:gd name="T5" fmla="*/ 2 h 84"/>
                <a:gd name="T6" fmla="*/ 41 w 55"/>
                <a:gd name="T7" fmla="*/ 4 h 84"/>
                <a:gd name="T8" fmla="*/ 13 w 55"/>
                <a:gd name="T9" fmla="*/ 7 h 84"/>
                <a:gd name="T10" fmla="*/ 26 w 55"/>
                <a:gd name="T11" fmla="*/ 9 h 84"/>
                <a:gd name="T12" fmla="*/ 26 w 55"/>
                <a:gd name="T13" fmla="*/ 11 h 84"/>
                <a:gd name="T14" fmla="*/ 13 w 55"/>
                <a:gd name="T15" fmla="*/ 13 h 84"/>
                <a:gd name="T16" fmla="*/ 36 w 55"/>
                <a:gd name="T17" fmla="*/ 17 h 84"/>
                <a:gd name="T18" fmla="*/ 13 w 55"/>
                <a:gd name="T19" fmla="*/ 19 h 84"/>
                <a:gd name="T20" fmla="*/ 23 w 55"/>
                <a:gd name="T21" fmla="*/ 21 h 84"/>
                <a:gd name="T22" fmla="*/ 11 w 55"/>
                <a:gd name="T23" fmla="*/ 27 h 84"/>
                <a:gd name="T24" fmla="*/ 23 w 55"/>
                <a:gd name="T25" fmla="*/ 26 h 84"/>
                <a:gd name="T26" fmla="*/ 37 w 55"/>
                <a:gd name="T27" fmla="*/ 27 h 84"/>
                <a:gd name="T28" fmla="*/ 11 w 55"/>
                <a:gd name="T29" fmla="*/ 30 h 84"/>
                <a:gd name="T30" fmla="*/ 29 w 55"/>
                <a:gd name="T31" fmla="*/ 35 h 84"/>
                <a:gd name="T32" fmla="*/ 9 w 55"/>
                <a:gd name="T33" fmla="*/ 41 h 84"/>
                <a:gd name="T34" fmla="*/ 26 w 55"/>
                <a:gd name="T35" fmla="*/ 45 h 84"/>
                <a:gd name="T36" fmla="*/ 8 w 55"/>
                <a:gd name="T37" fmla="*/ 49 h 84"/>
                <a:gd name="T38" fmla="*/ 23 w 55"/>
                <a:gd name="T39" fmla="*/ 54 h 84"/>
                <a:gd name="T40" fmla="*/ 7 w 55"/>
                <a:gd name="T41" fmla="*/ 57 h 84"/>
                <a:gd name="T42" fmla="*/ 25 w 55"/>
                <a:gd name="T43" fmla="*/ 61 h 84"/>
                <a:gd name="T44" fmla="*/ 6 w 55"/>
                <a:gd name="T45" fmla="*/ 62 h 84"/>
                <a:gd name="T46" fmla="*/ 23 w 55"/>
                <a:gd name="T47" fmla="*/ 67 h 84"/>
                <a:gd name="T48" fmla="*/ 6 w 55"/>
                <a:gd name="T49" fmla="*/ 69 h 84"/>
                <a:gd name="T50" fmla="*/ 19 w 55"/>
                <a:gd name="T51" fmla="*/ 73 h 84"/>
                <a:gd name="T52" fmla="*/ 32 w 55"/>
                <a:gd name="T53" fmla="*/ 74 h 84"/>
                <a:gd name="T54" fmla="*/ 5 w 55"/>
                <a:gd name="T55" fmla="*/ 81 h 84"/>
                <a:gd name="T56" fmla="*/ 39 w 55"/>
                <a:gd name="T5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5" h="84">
                  <a:moveTo>
                    <a:pt x="39" y="84"/>
                  </a:moveTo>
                  <a:cubicBezTo>
                    <a:pt x="45" y="0"/>
                    <a:pt x="45" y="0"/>
                    <a:pt x="45" y="0"/>
                  </a:cubicBezTo>
                  <a:cubicBezTo>
                    <a:pt x="41" y="0"/>
                    <a:pt x="14" y="0"/>
                    <a:pt x="14" y="2"/>
                  </a:cubicBezTo>
                  <a:cubicBezTo>
                    <a:pt x="13" y="5"/>
                    <a:pt x="37" y="4"/>
                    <a:pt x="41" y="4"/>
                  </a:cubicBezTo>
                  <a:cubicBezTo>
                    <a:pt x="41" y="4"/>
                    <a:pt x="13" y="6"/>
                    <a:pt x="13" y="7"/>
                  </a:cubicBezTo>
                  <a:cubicBezTo>
                    <a:pt x="12" y="10"/>
                    <a:pt x="22" y="9"/>
                    <a:pt x="26" y="9"/>
                  </a:cubicBezTo>
                  <a:cubicBezTo>
                    <a:pt x="36" y="10"/>
                    <a:pt x="47" y="11"/>
                    <a:pt x="26" y="11"/>
                  </a:cubicBezTo>
                  <a:cubicBezTo>
                    <a:pt x="26" y="11"/>
                    <a:pt x="7" y="11"/>
                    <a:pt x="13" y="13"/>
                  </a:cubicBezTo>
                  <a:cubicBezTo>
                    <a:pt x="13" y="13"/>
                    <a:pt x="47" y="16"/>
                    <a:pt x="36" y="17"/>
                  </a:cubicBezTo>
                  <a:cubicBezTo>
                    <a:pt x="36" y="17"/>
                    <a:pt x="3" y="14"/>
                    <a:pt x="13" y="19"/>
                  </a:cubicBezTo>
                  <a:cubicBezTo>
                    <a:pt x="23" y="24"/>
                    <a:pt x="55" y="19"/>
                    <a:pt x="23" y="21"/>
                  </a:cubicBezTo>
                  <a:cubicBezTo>
                    <a:pt x="19" y="21"/>
                    <a:pt x="9" y="18"/>
                    <a:pt x="11" y="27"/>
                  </a:cubicBezTo>
                  <a:cubicBezTo>
                    <a:pt x="11" y="27"/>
                    <a:pt x="22" y="26"/>
                    <a:pt x="23" y="26"/>
                  </a:cubicBezTo>
                  <a:cubicBezTo>
                    <a:pt x="24" y="26"/>
                    <a:pt x="37" y="26"/>
                    <a:pt x="37" y="27"/>
                  </a:cubicBezTo>
                  <a:cubicBezTo>
                    <a:pt x="37" y="27"/>
                    <a:pt x="11" y="29"/>
                    <a:pt x="11" y="30"/>
                  </a:cubicBezTo>
                  <a:cubicBezTo>
                    <a:pt x="8" y="41"/>
                    <a:pt x="12" y="34"/>
                    <a:pt x="29" y="35"/>
                  </a:cubicBezTo>
                  <a:cubicBezTo>
                    <a:pt x="48" y="37"/>
                    <a:pt x="10" y="37"/>
                    <a:pt x="9" y="41"/>
                  </a:cubicBezTo>
                  <a:cubicBezTo>
                    <a:pt x="8" y="50"/>
                    <a:pt x="9" y="44"/>
                    <a:pt x="26" y="45"/>
                  </a:cubicBezTo>
                  <a:cubicBezTo>
                    <a:pt x="51" y="48"/>
                    <a:pt x="8" y="46"/>
                    <a:pt x="8" y="49"/>
                  </a:cubicBezTo>
                  <a:cubicBezTo>
                    <a:pt x="8" y="52"/>
                    <a:pt x="51" y="52"/>
                    <a:pt x="23" y="54"/>
                  </a:cubicBezTo>
                  <a:cubicBezTo>
                    <a:pt x="16" y="54"/>
                    <a:pt x="6" y="49"/>
                    <a:pt x="7" y="57"/>
                  </a:cubicBezTo>
                  <a:cubicBezTo>
                    <a:pt x="7" y="58"/>
                    <a:pt x="50" y="61"/>
                    <a:pt x="25" y="61"/>
                  </a:cubicBezTo>
                  <a:cubicBezTo>
                    <a:pt x="19" y="61"/>
                    <a:pt x="7" y="57"/>
                    <a:pt x="6" y="62"/>
                  </a:cubicBezTo>
                  <a:cubicBezTo>
                    <a:pt x="6" y="65"/>
                    <a:pt x="50" y="65"/>
                    <a:pt x="23" y="67"/>
                  </a:cubicBezTo>
                  <a:cubicBezTo>
                    <a:pt x="17" y="68"/>
                    <a:pt x="6" y="64"/>
                    <a:pt x="6" y="69"/>
                  </a:cubicBezTo>
                  <a:cubicBezTo>
                    <a:pt x="5" y="74"/>
                    <a:pt x="11" y="72"/>
                    <a:pt x="19" y="73"/>
                  </a:cubicBezTo>
                  <a:cubicBezTo>
                    <a:pt x="21" y="73"/>
                    <a:pt x="31" y="73"/>
                    <a:pt x="32" y="74"/>
                  </a:cubicBezTo>
                  <a:cubicBezTo>
                    <a:pt x="28" y="76"/>
                    <a:pt x="0" y="73"/>
                    <a:pt x="5" y="81"/>
                  </a:cubicBezTo>
                  <a:cubicBezTo>
                    <a:pt x="5" y="81"/>
                    <a:pt x="36" y="83"/>
                    <a:pt x="39" y="84"/>
                  </a:cubicBez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0" name="Oval 129"/>
            <p:cNvSpPr>
              <a:spLocks noChangeArrowheads="1"/>
            </p:cNvSpPr>
            <p:nvPr/>
          </p:nvSpPr>
          <p:spPr bwMode="auto">
            <a:xfrm>
              <a:off x="2935288" y="-2041525"/>
              <a:ext cx="323850" cy="314325"/>
            </a:xfrm>
            <a:prstGeom prst="ellipse">
              <a:avLst/>
            </a:prstGeom>
            <a:solidFill>
              <a:srgbClr val="F8D5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1" name="Oval 130"/>
            <p:cNvSpPr>
              <a:spLocks noChangeArrowheads="1"/>
            </p:cNvSpPr>
            <p:nvPr/>
          </p:nvSpPr>
          <p:spPr bwMode="auto">
            <a:xfrm>
              <a:off x="3886200" y="-2151063"/>
              <a:ext cx="247650" cy="241300"/>
            </a:xfrm>
            <a:prstGeom prst="ellipse">
              <a:avLst/>
            </a:prstGeom>
            <a:solidFill>
              <a:srgbClr val="F8D5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2" name="Freeform 131"/>
            <p:cNvSpPr>
              <a:spLocks noEditPoints="1"/>
            </p:cNvSpPr>
            <p:nvPr/>
          </p:nvSpPr>
          <p:spPr bwMode="auto">
            <a:xfrm>
              <a:off x="3702050" y="-915988"/>
              <a:ext cx="322263" cy="325438"/>
            </a:xfrm>
            <a:custGeom>
              <a:avLst/>
              <a:gdLst>
                <a:gd name="T0" fmla="*/ 20 w 86"/>
                <a:gd name="T1" fmla="*/ 13 h 87"/>
                <a:gd name="T2" fmla="*/ 74 w 86"/>
                <a:gd name="T3" fmla="*/ 21 h 87"/>
                <a:gd name="T4" fmla="*/ 65 w 86"/>
                <a:gd name="T5" fmla="*/ 74 h 87"/>
                <a:gd name="T6" fmla="*/ 12 w 86"/>
                <a:gd name="T7" fmla="*/ 66 h 87"/>
                <a:gd name="T8" fmla="*/ 20 w 86"/>
                <a:gd name="T9" fmla="*/ 13 h 87"/>
                <a:gd name="T10" fmla="*/ 37 w 86"/>
                <a:gd name="T11" fmla="*/ 58 h 87"/>
                <a:gd name="T12" fmla="*/ 36 w 86"/>
                <a:gd name="T13" fmla="*/ 66 h 87"/>
                <a:gd name="T14" fmla="*/ 44 w 86"/>
                <a:gd name="T15" fmla="*/ 67 h 87"/>
                <a:gd name="T16" fmla="*/ 46 w 86"/>
                <a:gd name="T17" fmla="*/ 59 h 87"/>
                <a:gd name="T18" fmla="*/ 37 w 86"/>
                <a:gd name="T19" fmla="*/ 58 h 87"/>
                <a:gd name="T20" fmla="*/ 60 w 86"/>
                <a:gd name="T21" fmla="*/ 40 h 87"/>
                <a:gd name="T22" fmla="*/ 59 w 86"/>
                <a:gd name="T23" fmla="*/ 49 h 87"/>
                <a:gd name="T24" fmla="*/ 67 w 86"/>
                <a:gd name="T25" fmla="*/ 50 h 87"/>
                <a:gd name="T26" fmla="*/ 68 w 86"/>
                <a:gd name="T27" fmla="*/ 42 h 87"/>
                <a:gd name="T28" fmla="*/ 60 w 86"/>
                <a:gd name="T29" fmla="*/ 40 h 87"/>
                <a:gd name="T30" fmla="*/ 44 w 86"/>
                <a:gd name="T31" fmla="*/ 19 h 87"/>
                <a:gd name="T32" fmla="*/ 43 w 86"/>
                <a:gd name="T33" fmla="*/ 27 h 87"/>
                <a:gd name="T34" fmla="*/ 51 w 86"/>
                <a:gd name="T35" fmla="*/ 28 h 87"/>
                <a:gd name="T36" fmla="*/ 52 w 86"/>
                <a:gd name="T37" fmla="*/ 20 h 87"/>
                <a:gd name="T38" fmla="*/ 44 w 86"/>
                <a:gd name="T39" fmla="*/ 19 h 87"/>
                <a:gd name="T40" fmla="*/ 20 w 86"/>
                <a:gd name="T41" fmla="*/ 37 h 87"/>
                <a:gd name="T42" fmla="*/ 19 w 86"/>
                <a:gd name="T43" fmla="*/ 45 h 87"/>
                <a:gd name="T44" fmla="*/ 27 w 86"/>
                <a:gd name="T45" fmla="*/ 46 h 87"/>
                <a:gd name="T46" fmla="*/ 28 w 86"/>
                <a:gd name="T47" fmla="*/ 38 h 87"/>
                <a:gd name="T48" fmla="*/ 20 w 86"/>
                <a:gd name="T49" fmla="*/ 3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6" h="87">
                  <a:moveTo>
                    <a:pt x="20" y="13"/>
                  </a:moveTo>
                  <a:cubicBezTo>
                    <a:pt x="37" y="0"/>
                    <a:pt x="61" y="4"/>
                    <a:pt x="74" y="21"/>
                  </a:cubicBezTo>
                  <a:cubicBezTo>
                    <a:pt x="86" y="38"/>
                    <a:pt x="82" y="62"/>
                    <a:pt x="65" y="74"/>
                  </a:cubicBezTo>
                  <a:cubicBezTo>
                    <a:pt x="49" y="87"/>
                    <a:pt x="25" y="83"/>
                    <a:pt x="12" y="66"/>
                  </a:cubicBezTo>
                  <a:cubicBezTo>
                    <a:pt x="0" y="49"/>
                    <a:pt x="3" y="25"/>
                    <a:pt x="20" y="13"/>
                  </a:cubicBezTo>
                  <a:close/>
                  <a:moveTo>
                    <a:pt x="37" y="58"/>
                  </a:moveTo>
                  <a:cubicBezTo>
                    <a:pt x="35" y="60"/>
                    <a:pt x="34" y="63"/>
                    <a:pt x="36" y="66"/>
                  </a:cubicBezTo>
                  <a:cubicBezTo>
                    <a:pt x="38" y="69"/>
                    <a:pt x="42" y="69"/>
                    <a:pt x="44" y="67"/>
                  </a:cubicBezTo>
                  <a:cubicBezTo>
                    <a:pt x="47" y="65"/>
                    <a:pt x="48" y="61"/>
                    <a:pt x="46" y="59"/>
                  </a:cubicBezTo>
                  <a:cubicBezTo>
                    <a:pt x="44" y="56"/>
                    <a:pt x="40" y="56"/>
                    <a:pt x="37" y="58"/>
                  </a:cubicBezTo>
                  <a:close/>
                  <a:moveTo>
                    <a:pt x="60" y="40"/>
                  </a:moveTo>
                  <a:cubicBezTo>
                    <a:pt x="57" y="42"/>
                    <a:pt x="57" y="46"/>
                    <a:pt x="59" y="49"/>
                  </a:cubicBezTo>
                  <a:cubicBezTo>
                    <a:pt x="61" y="51"/>
                    <a:pt x="64" y="52"/>
                    <a:pt x="67" y="50"/>
                  </a:cubicBezTo>
                  <a:cubicBezTo>
                    <a:pt x="70" y="48"/>
                    <a:pt x="70" y="44"/>
                    <a:pt x="68" y="42"/>
                  </a:cubicBezTo>
                  <a:cubicBezTo>
                    <a:pt x="66" y="39"/>
                    <a:pt x="62" y="38"/>
                    <a:pt x="60" y="40"/>
                  </a:cubicBezTo>
                  <a:close/>
                  <a:moveTo>
                    <a:pt x="44" y="19"/>
                  </a:moveTo>
                  <a:cubicBezTo>
                    <a:pt x="41" y="21"/>
                    <a:pt x="41" y="24"/>
                    <a:pt x="43" y="27"/>
                  </a:cubicBezTo>
                  <a:cubicBezTo>
                    <a:pt x="45" y="30"/>
                    <a:pt x="48" y="30"/>
                    <a:pt x="51" y="28"/>
                  </a:cubicBezTo>
                  <a:cubicBezTo>
                    <a:pt x="54" y="26"/>
                    <a:pt x="54" y="23"/>
                    <a:pt x="52" y="20"/>
                  </a:cubicBezTo>
                  <a:cubicBezTo>
                    <a:pt x="50" y="17"/>
                    <a:pt x="47" y="17"/>
                    <a:pt x="44" y="19"/>
                  </a:cubicBezTo>
                  <a:close/>
                  <a:moveTo>
                    <a:pt x="20" y="37"/>
                  </a:moveTo>
                  <a:cubicBezTo>
                    <a:pt x="17" y="39"/>
                    <a:pt x="17" y="42"/>
                    <a:pt x="19" y="45"/>
                  </a:cubicBezTo>
                  <a:cubicBezTo>
                    <a:pt x="21" y="48"/>
                    <a:pt x="25" y="48"/>
                    <a:pt x="27" y="46"/>
                  </a:cubicBezTo>
                  <a:cubicBezTo>
                    <a:pt x="30" y="44"/>
                    <a:pt x="30" y="41"/>
                    <a:pt x="28" y="38"/>
                  </a:cubicBezTo>
                  <a:cubicBezTo>
                    <a:pt x="26" y="35"/>
                    <a:pt x="23" y="35"/>
                    <a:pt x="20" y="37"/>
                  </a:cubicBezTo>
                  <a:close/>
                </a:path>
              </a:pathLst>
            </a:custGeom>
            <a:solidFill>
              <a:srgbClr val="84BA9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3" name="Freeform 132"/>
            <p:cNvSpPr>
              <a:spLocks noEditPoints="1"/>
            </p:cNvSpPr>
            <p:nvPr/>
          </p:nvSpPr>
          <p:spPr bwMode="auto">
            <a:xfrm>
              <a:off x="3762375" y="-481013"/>
              <a:ext cx="325438" cy="325438"/>
            </a:xfrm>
            <a:custGeom>
              <a:avLst/>
              <a:gdLst>
                <a:gd name="T0" fmla="*/ 21 w 87"/>
                <a:gd name="T1" fmla="*/ 13 h 87"/>
                <a:gd name="T2" fmla="*/ 74 w 87"/>
                <a:gd name="T3" fmla="*/ 21 h 87"/>
                <a:gd name="T4" fmla="*/ 66 w 87"/>
                <a:gd name="T5" fmla="*/ 74 h 87"/>
                <a:gd name="T6" fmla="*/ 13 w 87"/>
                <a:gd name="T7" fmla="*/ 66 h 87"/>
                <a:gd name="T8" fmla="*/ 21 w 87"/>
                <a:gd name="T9" fmla="*/ 13 h 87"/>
                <a:gd name="T10" fmla="*/ 38 w 87"/>
                <a:gd name="T11" fmla="*/ 58 h 87"/>
                <a:gd name="T12" fmla="*/ 37 w 87"/>
                <a:gd name="T13" fmla="*/ 66 h 87"/>
                <a:gd name="T14" fmla="*/ 45 w 87"/>
                <a:gd name="T15" fmla="*/ 67 h 87"/>
                <a:gd name="T16" fmla="*/ 46 w 87"/>
                <a:gd name="T17" fmla="*/ 59 h 87"/>
                <a:gd name="T18" fmla="*/ 38 w 87"/>
                <a:gd name="T19" fmla="*/ 58 h 87"/>
                <a:gd name="T20" fmla="*/ 61 w 87"/>
                <a:gd name="T21" fmla="*/ 40 h 87"/>
                <a:gd name="T22" fmla="*/ 59 w 87"/>
                <a:gd name="T23" fmla="*/ 49 h 87"/>
                <a:gd name="T24" fmla="*/ 68 w 87"/>
                <a:gd name="T25" fmla="*/ 50 h 87"/>
                <a:gd name="T26" fmla="*/ 69 w 87"/>
                <a:gd name="T27" fmla="*/ 42 h 87"/>
                <a:gd name="T28" fmla="*/ 61 w 87"/>
                <a:gd name="T29" fmla="*/ 40 h 87"/>
                <a:gd name="T30" fmla="*/ 45 w 87"/>
                <a:gd name="T31" fmla="*/ 19 h 87"/>
                <a:gd name="T32" fmla="*/ 44 w 87"/>
                <a:gd name="T33" fmla="*/ 27 h 87"/>
                <a:gd name="T34" fmla="*/ 52 w 87"/>
                <a:gd name="T35" fmla="*/ 28 h 87"/>
                <a:gd name="T36" fmla="*/ 53 w 87"/>
                <a:gd name="T37" fmla="*/ 20 h 87"/>
                <a:gd name="T38" fmla="*/ 45 w 87"/>
                <a:gd name="T39" fmla="*/ 19 h 87"/>
                <a:gd name="T40" fmla="*/ 21 w 87"/>
                <a:gd name="T41" fmla="*/ 37 h 87"/>
                <a:gd name="T42" fmla="*/ 20 w 87"/>
                <a:gd name="T43" fmla="*/ 45 h 87"/>
                <a:gd name="T44" fmla="*/ 28 w 87"/>
                <a:gd name="T45" fmla="*/ 47 h 87"/>
                <a:gd name="T46" fmla="*/ 29 w 87"/>
                <a:gd name="T47" fmla="*/ 38 h 87"/>
                <a:gd name="T48" fmla="*/ 21 w 87"/>
                <a:gd name="T49" fmla="*/ 3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7" h="87">
                  <a:moveTo>
                    <a:pt x="21" y="13"/>
                  </a:moveTo>
                  <a:cubicBezTo>
                    <a:pt x="38" y="0"/>
                    <a:pt x="62" y="4"/>
                    <a:pt x="74" y="21"/>
                  </a:cubicBezTo>
                  <a:cubicBezTo>
                    <a:pt x="87" y="38"/>
                    <a:pt x="83" y="62"/>
                    <a:pt x="66" y="74"/>
                  </a:cubicBezTo>
                  <a:cubicBezTo>
                    <a:pt x="49" y="87"/>
                    <a:pt x="25" y="83"/>
                    <a:pt x="13" y="66"/>
                  </a:cubicBezTo>
                  <a:cubicBezTo>
                    <a:pt x="0" y="49"/>
                    <a:pt x="4" y="25"/>
                    <a:pt x="21" y="13"/>
                  </a:cubicBezTo>
                  <a:close/>
                  <a:moveTo>
                    <a:pt x="38" y="58"/>
                  </a:moveTo>
                  <a:cubicBezTo>
                    <a:pt x="35" y="60"/>
                    <a:pt x="35" y="63"/>
                    <a:pt x="37" y="66"/>
                  </a:cubicBezTo>
                  <a:cubicBezTo>
                    <a:pt x="39" y="69"/>
                    <a:pt x="42" y="69"/>
                    <a:pt x="45" y="67"/>
                  </a:cubicBezTo>
                  <a:cubicBezTo>
                    <a:pt x="48" y="65"/>
                    <a:pt x="48" y="62"/>
                    <a:pt x="46" y="59"/>
                  </a:cubicBezTo>
                  <a:cubicBezTo>
                    <a:pt x="44" y="56"/>
                    <a:pt x="41" y="56"/>
                    <a:pt x="38" y="58"/>
                  </a:cubicBezTo>
                  <a:close/>
                  <a:moveTo>
                    <a:pt x="61" y="40"/>
                  </a:moveTo>
                  <a:cubicBezTo>
                    <a:pt x="58" y="42"/>
                    <a:pt x="57" y="46"/>
                    <a:pt x="59" y="49"/>
                  </a:cubicBezTo>
                  <a:cubicBezTo>
                    <a:pt x="61" y="51"/>
                    <a:pt x="65" y="52"/>
                    <a:pt x="68" y="50"/>
                  </a:cubicBezTo>
                  <a:cubicBezTo>
                    <a:pt x="70" y="48"/>
                    <a:pt x="71" y="44"/>
                    <a:pt x="69" y="42"/>
                  </a:cubicBezTo>
                  <a:cubicBezTo>
                    <a:pt x="67" y="39"/>
                    <a:pt x="63" y="38"/>
                    <a:pt x="61" y="40"/>
                  </a:cubicBezTo>
                  <a:close/>
                  <a:moveTo>
                    <a:pt x="45" y="19"/>
                  </a:moveTo>
                  <a:cubicBezTo>
                    <a:pt x="42" y="21"/>
                    <a:pt x="42" y="25"/>
                    <a:pt x="44" y="27"/>
                  </a:cubicBezTo>
                  <a:cubicBezTo>
                    <a:pt x="46" y="30"/>
                    <a:pt x="49" y="30"/>
                    <a:pt x="52" y="28"/>
                  </a:cubicBezTo>
                  <a:cubicBezTo>
                    <a:pt x="55" y="27"/>
                    <a:pt x="55" y="23"/>
                    <a:pt x="53" y="20"/>
                  </a:cubicBezTo>
                  <a:cubicBezTo>
                    <a:pt x="51" y="17"/>
                    <a:pt x="47" y="17"/>
                    <a:pt x="45" y="19"/>
                  </a:cubicBezTo>
                  <a:close/>
                  <a:moveTo>
                    <a:pt x="21" y="37"/>
                  </a:moveTo>
                  <a:cubicBezTo>
                    <a:pt x="18" y="39"/>
                    <a:pt x="18" y="43"/>
                    <a:pt x="20" y="45"/>
                  </a:cubicBezTo>
                  <a:cubicBezTo>
                    <a:pt x="22" y="48"/>
                    <a:pt x="25" y="49"/>
                    <a:pt x="28" y="47"/>
                  </a:cubicBezTo>
                  <a:cubicBezTo>
                    <a:pt x="31" y="45"/>
                    <a:pt x="31" y="41"/>
                    <a:pt x="29" y="38"/>
                  </a:cubicBezTo>
                  <a:cubicBezTo>
                    <a:pt x="27" y="36"/>
                    <a:pt x="24" y="35"/>
                    <a:pt x="21" y="37"/>
                  </a:cubicBezTo>
                  <a:close/>
                </a:path>
              </a:pathLst>
            </a:custGeom>
            <a:solidFill>
              <a:srgbClr val="84BA9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4" name="Freeform 133"/>
            <p:cNvSpPr/>
            <p:nvPr/>
          </p:nvSpPr>
          <p:spPr bwMode="auto">
            <a:xfrm>
              <a:off x="3625850" y="-2209800"/>
              <a:ext cx="247650" cy="250825"/>
            </a:xfrm>
            <a:custGeom>
              <a:avLst/>
              <a:gdLst>
                <a:gd name="T0" fmla="*/ 16 w 66"/>
                <a:gd name="T1" fmla="*/ 10 h 67"/>
                <a:gd name="T2" fmla="*/ 57 w 66"/>
                <a:gd name="T3" fmla="*/ 16 h 67"/>
                <a:gd name="T4" fmla="*/ 50 w 66"/>
                <a:gd name="T5" fmla="*/ 57 h 67"/>
                <a:gd name="T6" fmla="*/ 9 w 66"/>
                <a:gd name="T7" fmla="*/ 51 h 67"/>
                <a:gd name="T8" fmla="*/ 16 w 66"/>
                <a:gd name="T9" fmla="*/ 10 h 67"/>
              </a:gdLst>
              <a:ahLst/>
              <a:cxnLst>
                <a:cxn ang="0">
                  <a:pos x="T0" y="T1"/>
                </a:cxn>
                <a:cxn ang="0">
                  <a:pos x="T2" y="T3"/>
                </a:cxn>
                <a:cxn ang="0">
                  <a:pos x="T4" y="T5"/>
                </a:cxn>
                <a:cxn ang="0">
                  <a:pos x="T6" y="T7"/>
                </a:cxn>
                <a:cxn ang="0">
                  <a:pos x="T8" y="T9"/>
                </a:cxn>
              </a:cxnLst>
              <a:rect l="0" t="0" r="r" b="b"/>
              <a:pathLst>
                <a:path w="66" h="67">
                  <a:moveTo>
                    <a:pt x="16" y="10"/>
                  </a:moveTo>
                  <a:cubicBezTo>
                    <a:pt x="29" y="0"/>
                    <a:pt x="47" y="3"/>
                    <a:pt x="57" y="16"/>
                  </a:cubicBezTo>
                  <a:cubicBezTo>
                    <a:pt x="66" y="29"/>
                    <a:pt x="63" y="47"/>
                    <a:pt x="50" y="57"/>
                  </a:cubicBezTo>
                  <a:cubicBezTo>
                    <a:pt x="37" y="67"/>
                    <a:pt x="19" y="64"/>
                    <a:pt x="9" y="51"/>
                  </a:cubicBezTo>
                  <a:cubicBezTo>
                    <a:pt x="0" y="38"/>
                    <a:pt x="2" y="19"/>
                    <a:pt x="16" y="10"/>
                  </a:cubicBezTo>
                  <a:close/>
                </a:path>
              </a:pathLst>
            </a:custGeom>
            <a:solidFill>
              <a:srgbClr val="5533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5" name="Freeform 134"/>
            <p:cNvSpPr/>
            <p:nvPr/>
          </p:nvSpPr>
          <p:spPr bwMode="auto">
            <a:xfrm>
              <a:off x="3675063" y="-2109788"/>
              <a:ext cx="38100" cy="38100"/>
            </a:xfrm>
            <a:custGeom>
              <a:avLst/>
              <a:gdLst>
                <a:gd name="T0" fmla="*/ 3 w 10"/>
                <a:gd name="T1" fmla="*/ 1 h 10"/>
                <a:gd name="T2" fmla="*/ 9 w 10"/>
                <a:gd name="T3" fmla="*/ 2 h 10"/>
                <a:gd name="T4" fmla="*/ 8 w 10"/>
                <a:gd name="T5" fmla="*/ 9 h 10"/>
                <a:gd name="T6" fmla="*/ 2 w 10"/>
                <a:gd name="T7" fmla="*/ 8 h 10"/>
                <a:gd name="T8" fmla="*/ 3 w 10"/>
                <a:gd name="T9" fmla="*/ 1 h 10"/>
              </a:gdLst>
              <a:ahLst/>
              <a:cxnLst>
                <a:cxn ang="0">
                  <a:pos x="T0" y="T1"/>
                </a:cxn>
                <a:cxn ang="0">
                  <a:pos x="T2" y="T3"/>
                </a:cxn>
                <a:cxn ang="0">
                  <a:pos x="T4" y="T5"/>
                </a:cxn>
                <a:cxn ang="0">
                  <a:pos x="T6" y="T7"/>
                </a:cxn>
                <a:cxn ang="0">
                  <a:pos x="T8" y="T9"/>
                </a:cxn>
              </a:cxnLst>
              <a:rect l="0" t="0" r="r" b="b"/>
              <a:pathLst>
                <a:path w="10" h="10">
                  <a:moveTo>
                    <a:pt x="3" y="1"/>
                  </a:moveTo>
                  <a:cubicBezTo>
                    <a:pt x="5" y="0"/>
                    <a:pt x="7" y="0"/>
                    <a:pt x="9" y="2"/>
                  </a:cubicBezTo>
                  <a:cubicBezTo>
                    <a:pt x="10" y="4"/>
                    <a:pt x="10" y="7"/>
                    <a:pt x="8" y="9"/>
                  </a:cubicBezTo>
                  <a:cubicBezTo>
                    <a:pt x="6" y="10"/>
                    <a:pt x="3" y="10"/>
                    <a:pt x="2" y="8"/>
                  </a:cubicBezTo>
                  <a:cubicBezTo>
                    <a:pt x="0" y="6"/>
                    <a:pt x="0" y="3"/>
                    <a:pt x="3" y="1"/>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6" name="Freeform 135"/>
            <p:cNvSpPr/>
            <p:nvPr/>
          </p:nvSpPr>
          <p:spPr bwMode="auto">
            <a:xfrm>
              <a:off x="3743325" y="-2162175"/>
              <a:ext cx="41275" cy="38100"/>
            </a:xfrm>
            <a:custGeom>
              <a:avLst/>
              <a:gdLst>
                <a:gd name="T0" fmla="*/ 3 w 11"/>
                <a:gd name="T1" fmla="*/ 1 h 10"/>
                <a:gd name="T2" fmla="*/ 9 w 11"/>
                <a:gd name="T3" fmla="*/ 2 h 10"/>
                <a:gd name="T4" fmla="*/ 8 w 11"/>
                <a:gd name="T5" fmla="*/ 9 h 10"/>
                <a:gd name="T6" fmla="*/ 2 w 11"/>
                <a:gd name="T7" fmla="*/ 8 h 10"/>
                <a:gd name="T8" fmla="*/ 3 w 11"/>
                <a:gd name="T9" fmla="*/ 1 h 10"/>
              </a:gdLst>
              <a:ahLst/>
              <a:cxnLst>
                <a:cxn ang="0">
                  <a:pos x="T0" y="T1"/>
                </a:cxn>
                <a:cxn ang="0">
                  <a:pos x="T2" y="T3"/>
                </a:cxn>
                <a:cxn ang="0">
                  <a:pos x="T4" y="T5"/>
                </a:cxn>
                <a:cxn ang="0">
                  <a:pos x="T6" y="T7"/>
                </a:cxn>
                <a:cxn ang="0">
                  <a:pos x="T8" y="T9"/>
                </a:cxn>
              </a:cxnLst>
              <a:rect l="0" t="0" r="r" b="b"/>
              <a:pathLst>
                <a:path w="11" h="10">
                  <a:moveTo>
                    <a:pt x="3" y="1"/>
                  </a:moveTo>
                  <a:cubicBezTo>
                    <a:pt x="5" y="0"/>
                    <a:pt x="8" y="0"/>
                    <a:pt x="9" y="2"/>
                  </a:cubicBezTo>
                  <a:cubicBezTo>
                    <a:pt x="11" y="4"/>
                    <a:pt x="10" y="7"/>
                    <a:pt x="8" y="9"/>
                  </a:cubicBezTo>
                  <a:cubicBezTo>
                    <a:pt x="6" y="10"/>
                    <a:pt x="3" y="10"/>
                    <a:pt x="2" y="8"/>
                  </a:cubicBezTo>
                  <a:cubicBezTo>
                    <a:pt x="0" y="6"/>
                    <a:pt x="1" y="3"/>
                    <a:pt x="3" y="1"/>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7" name="Freeform 136"/>
            <p:cNvSpPr/>
            <p:nvPr/>
          </p:nvSpPr>
          <p:spPr bwMode="auto">
            <a:xfrm>
              <a:off x="3790950" y="-2101850"/>
              <a:ext cx="38100" cy="41275"/>
            </a:xfrm>
            <a:custGeom>
              <a:avLst/>
              <a:gdLst>
                <a:gd name="T0" fmla="*/ 2 w 10"/>
                <a:gd name="T1" fmla="*/ 2 h 11"/>
                <a:gd name="T2" fmla="*/ 8 w 10"/>
                <a:gd name="T3" fmla="*/ 3 h 11"/>
                <a:gd name="T4" fmla="*/ 8 w 10"/>
                <a:gd name="T5" fmla="*/ 9 h 11"/>
                <a:gd name="T6" fmla="*/ 1 w 10"/>
                <a:gd name="T7" fmla="*/ 8 h 11"/>
                <a:gd name="T8" fmla="*/ 2 w 10"/>
                <a:gd name="T9" fmla="*/ 2 h 11"/>
              </a:gdLst>
              <a:ahLst/>
              <a:cxnLst>
                <a:cxn ang="0">
                  <a:pos x="T0" y="T1"/>
                </a:cxn>
                <a:cxn ang="0">
                  <a:pos x="T2" y="T3"/>
                </a:cxn>
                <a:cxn ang="0">
                  <a:pos x="T4" y="T5"/>
                </a:cxn>
                <a:cxn ang="0">
                  <a:pos x="T6" y="T7"/>
                </a:cxn>
                <a:cxn ang="0">
                  <a:pos x="T8" y="T9"/>
                </a:cxn>
              </a:cxnLst>
              <a:rect l="0" t="0" r="r" b="b"/>
              <a:pathLst>
                <a:path w="10" h="11">
                  <a:moveTo>
                    <a:pt x="2" y="2"/>
                  </a:moveTo>
                  <a:cubicBezTo>
                    <a:pt x="4" y="0"/>
                    <a:pt x="7" y="1"/>
                    <a:pt x="8" y="3"/>
                  </a:cubicBezTo>
                  <a:cubicBezTo>
                    <a:pt x="10" y="5"/>
                    <a:pt x="10" y="8"/>
                    <a:pt x="8" y="9"/>
                  </a:cubicBezTo>
                  <a:cubicBezTo>
                    <a:pt x="5" y="11"/>
                    <a:pt x="3" y="10"/>
                    <a:pt x="1" y="8"/>
                  </a:cubicBezTo>
                  <a:cubicBezTo>
                    <a:pt x="0" y="6"/>
                    <a:pt x="0" y="3"/>
                    <a:pt x="2" y="2"/>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8" name="Freeform 137"/>
            <p:cNvSpPr/>
            <p:nvPr/>
          </p:nvSpPr>
          <p:spPr bwMode="auto">
            <a:xfrm>
              <a:off x="3724275" y="-2049463"/>
              <a:ext cx="41275" cy="38100"/>
            </a:xfrm>
            <a:custGeom>
              <a:avLst/>
              <a:gdLst>
                <a:gd name="T0" fmla="*/ 3 w 11"/>
                <a:gd name="T1" fmla="*/ 1 h 10"/>
                <a:gd name="T2" fmla="*/ 9 w 11"/>
                <a:gd name="T3" fmla="*/ 2 h 10"/>
                <a:gd name="T4" fmla="*/ 8 w 11"/>
                <a:gd name="T5" fmla="*/ 9 h 10"/>
                <a:gd name="T6" fmla="*/ 2 w 11"/>
                <a:gd name="T7" fmla="*/ 8 h 10"/>
                <a:gd name="T8" fmla="*/ 3 w 11"/>
                <a:gd name="T9" fmla="*/ 1 h 10"/>
              </a:gdLst>
              <a:ahLst/>
              <a:cxnLst>
                <a:cxn ang="0">
                  <a:pos x="T0" y="T1"/>
                </a:cxn>
                <a:cxn ang="0">
                  <a:pos x="T2" y="T3"/>
                </a:cxn>
                <a:cxn ang="0">
                  <a:pos x="T4" y="T5"/>
                </a:cxn>
                <a:cxn ang="0">
                  <a:pos x="T6" y="T7"/>
                </a:cxn>
                <a:cxn ang="0">
                  <a:pos x="T8" y="T9"/>
                </a:cxn>
              </a:cxnLst>
              <a:rect l="0" t="0" r="r" b="b"/>
              <a:pathLst>
                <a:path w="11" h="10">
                  <a:moveTo>
                    <a:pt x="3" y="1"/>
                  </a:moveTo>
                  <a:cubicBezTo>
                    <a:pt x="5" y="0"/>
                    <a:pt x="8" y="0"/>
                    <a:pt x="9" y="2"/>
                  </a:cubicBezTo>
                  <a:cubicBezTo>
                    <a:pt x="11" y="4"/>
                    <a:pt x="10" y="7"/>
                    <a:pt x="8" y="9"/>
                  </a:cubicBezTo>
                  <a:cubicBezTo>
                    <a:pt x="6" y="10"/>
                    <a:pt x="3" y="10"/>
                    <a:pt x="2" y="8"/>
                  </a:cubicBezTo>
                  <a:cubicBezTo>
                    <a:pt x="0" y="6"/>
                    <a:pt x="1" y="3"/>
                    <a:pt x="3" y="1"/>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9" name="Freeform 138"/>
            <p:cNvSpPr/>
            <p:nvPr/>
          </p:nvSpPr>
          <p:spPr bwMode="auto">
            <a:xfrm>
              <a:off x="3259138" y="-2154238"/>
              <a:ext cx="247650" cy="247650"/>
            </a:xfrm>
            <a:custGeom>
              <a:avLst/>
              <a:gdLst>
                <a:gd name="T0" fmla="*/ 24 w 66"/>
                <a:gd name="T1" fmla="*/ 5 h 66"/>
                <a:gd name="T2" fmla="*/ 61 w 66"/>
                <a:gd name="T3" fmla="*/ 24 h 66"/>
                <a:gd name="T4" fmla="*/ 42 w 66"/>
                <a:gd name="T5" fmla="*/ 61 h 66"/>
                <a:gd name="T6" fmla="*/ 5 w 66"/>
                <a:gd name="T7" fmla="*/ 42 h 66"/>
                <a:gd name="T8" fmla="*/ 24 w 66"/>
                <a:gd name="T9" fmla="*/ 5 h 66"/>
              </a:gdLst>
              <a:ahLst/>
              <a:cxnLst>
                <a:cxn ang="0">
                  <a:pos x="T0" y="T1"/>
                </a:cxn>
                <a:cxn ang="0">
                  <a:pos x="T2" y="T3"/>
                </a:cxn>
                <a:cxn ang="0">
                  <a:pos x="T4" y="T5"/>
                </a:cxn>
                <a:cxn ang="0">
                  <a:pos x="T6" y="T7"/>
                </a:cxn>
                <a:cxn ang="0">
                  <a:pos x="T8" y="T9"/>
                </a:cxn>
              </a:cxnLst>
              <a:rect l="0" t="0" r="r" b="b"/>
              <a:pathLst>
                <a:path w="66" h="66">
                  <a:moveTo>
                    <a:pt x="24" y="5"/>
                  </a:moveTo>
                  <a:cubicBezTo>
                    <a:pt x="39" y="0"/>
                    <a:pt x="56" y="8"/>
                    <a:pt x="61" y="24"/>
                  </a:cubicBezTo>
                  <a:cubicBezTo>
                    <a:pt x="66" y="39"/>
                    <a:pt x="58" y="56"/>
                    <a:pt x="42" y="61"/>
                  </a:cubicBezTo>
                  <a:cubicBezTo>
                    <a:pt x="27" y="66"/>
                    <a:pt x="10" y="58"/>
                    <a:pt x="5" y="42"/>
                  </a:cubicBezTo>
                  <a:cubicBezTo>
                    <a:pt x="0" y="27"/>
                    <a:pt x="9" y="10"/>
                    <a:pt x="24" y="5"/>
                  </a:cubicBezTo>
                  <a:close/>
                </a:path>
              </a:pathLst>
            </a:custGeom>
            <a:solidFill>
              <a:srgbClr val="5533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0" name="Freeform 139"/>
            <p:cNvSpPr/>
            <p:nvPr/>
          </p:nvSpPr>
          <p:spPr bwMode="auto">
            <a:xfrm>
              <a:off x="3311525" y="-2071688"/>
              <a:ext cx="41275" cy="38100"/>
            </a:xfrm>
            <a:custGeom>
              <a:avLst/>
              <a:gdLst>
                <a:gd name="T0" fmla="*/ 4 w 11"/>
                <a:gd name="T1" fmla="*/ 1 h 10"/>
                <a:gd name="T2" fmla="*/ 10 w 11"/>
                <a:gd name="T3" fmla="*/ 4 h 10"/>
                <a:gd name="T4" fmla="*/ 7 w 11"/>
                <a:gd name="T5" fmla="*/ 9 h 10"/>
                <a:gd name="T6" fmla="*/ 1 w 11"/>
                <a:gd name="T7" fmla="*/ 6 h 10"/>
                <a:gd name="T8" fmla="*/ 4 w 11"/>
                <a:gd name="T9" fmla="*/ 1 h 10"/>
              </a:gdLst>
              <a:ahLst/>
              <a:cxnLst>
                <a:cxn ang="0">
                  <a:pos x="T0" y="T1"/>
                </a:cxn>
                <a:cxn ang="0">
                  <a:pos x="T2" y="T3"/>
                </a:cxn>
                <a:cxn ang="0">
                  <a:pos x="T4" y="T5"/>
                </a:cxn>
                <a:cxn ang="0">
                  <a:pos x="T6" y="T7"/>
                </a:cxn>
                <a:cxn ang="0">
                  <a:pos x="T8" y="T9"/>
                </a:cxn>
              </a:cxnLst>
              <a:rect l="0" t="0" r="r" b="b"/>
              <a:pathLst>
                <a:path w="11" h="10">
                  <a:moveTo>
                    <a:pt x="4" y="1"/>
                  </a:moveTo>
                  <a:cubicBezTo>
                    <a:pt x="7" y="0"/>
                    <a:pt x="9" y="1"/>
                    <a:pt x="10" y="4"/>
                  </a:cubicBezTo>
                  <a:cubicBezTo>
                    <a:pt x="11" y="6"/>
                    <a:pt x="9" y="9"/>
                    <a:pt x="7" y="9"/>
                  </a:cubicBezTo>
                  <a:cubicBezTo>
                    <a:pt x="5" y="10"/>
                    <a:pt x="2" y="9"/>
                    <a:pt x="1" y="6"/>
                  </a:cubicBezTo>
                  <a:cubicBezTo>
                    <a:pt x="0" y="4"/>
                    <a:pt x="2" y="1"/>
                    <a:pt x="4" y="1"/>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1" name="Freeform 140"/>
            <p:cNvSpPr/>
            <p:nvPr/>
          </p:nvSpPr>
          <p:spPr bwMode="auto">
            <a:xfrm>
              <a:off x="3394075" y="-2101850"/>
              <a:ext cx="41275" cy="41275"/>
            </a:xfrm>
            <a:custGeom>
              <a:avLst/>
              <a:gdLst>
                <a:gd name="T0" fmla="*/ 4 w 11"/>
                <a:gd name="T1" fmla="*/ 1 h 11"/>
                <a:gd name="T2" fmla="*/ 10 w 11"/>
                <a:gd name="T3" fmla="*/ 4 h 11"/>
                <a:gd name="T4" fmla="*/ 7 w 11"/>
                <a:gd name="T5" fmla="*/ 10 h 11"/>
                <a:gd name="T6" fmla="*/ 1 w 11"/>
                <a:gd name="T7" fmla="*/ 7 h 11"/>
                <a:gd name="T8" fmla="*/ 4 w 11"/>
                <a:gd name="T9" fmla="*/ 1 h 11"/>
              </a:gdLst>
              <a:ahLst/>
              <a:cxnLst>
                <a:cxn ang="0">
                  <a:pos x="T0" y="T1"/>
                </a:cxn>
                <a:cxn ang="0">
                  <a:pos x="T2" y="T3"/>
                </a:cxn>
                <a:cxn ang="0">
                  <a:pos x="T4" y="T5"/>
                </a:cxn>
                <a:cxn ang="0">
                  <a:pos x="T6" y="T7"/>
                </a:cxn>
                <a:cxn ang="0">
                  <a:pos x="T8" y="T9"/>
                </a:cxn>
              </a:cxnLst>
              <a:rect l="0" t="0" r="r" b="b"/>
              <a:pathLst>
                <a:path w="11" h="11">
                  <a:moveTo>
                    <a:pt x="4" y="1"/>
                  </a:moveTo>
                  <a:cubicBezTo>
                    <a:pt x="6" y="0"/>
                    <a:pt x="9" y="2"/>
                    <a:pt x="10" y="4"/>
                  </a:cubicBezTo>
                  <a:cubicBezTo>
                    <a:pt x="11" y="7"/>
                    <a:pt x="9" y="9"/>
                    <a:pt x="7" y="10"/>
                  </a:cubicBezTo>
                  <a:cubicBezTo>
                    <a:pt x="4" y="11"/>
                    <a:pt x="2" y="9"/>
                    <a:pt x="1" y="7"/>
                  </a:cubicBezTo>
                  <a:cubicBezTo>
                    <a:pt x="0" y="5"/>
                    <a:pt x="2" y="2"/>
                    <a:pt x="4" y="1"/>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2" name="Freeform 141"/>
            <p:cNvSpPr/>
            <p:nvPr/>
          </p:nvSpPr>
          <p:spPr bwMode="auto">
            <a:xfrm>
              <a:off x="3419475" y="-2027238"/>
              <a:ext cx="38100" cy="38100"/>
            </a:xfrm>
            <a:custGeom>
              <a:avLst/>
              <a:gdLst>
                <a:gd name="T0" fmla="*/ 3 w 10"/>
                <a:gd name="T1" fmla="*/ 1 h 10"/>
                <a:gd name="T2" fmla="*/ 9 w 10"/>
                <a:gd name="T3" fmla="*/ 4 h 10"/>
                <a:gd name="T4" fmla="*/ 6 w 10"/>
                <a:gd name="T5" fmla="*/ 10 h 10"/>
                <a:gd name="T6" fmla="*/ 0 w 10"/>
                <a:gd name="T7" fmla="*/ 7 h 10"/>
                <a:gd name="T8" fmla="*/ 3 w 10"/>
                <a:gd name="T9" fmla="*/ 1 h 10"/>
              </a:gdLst>
              <a:ahLst/>
              <a:cxnLst>
                <a:cxn ang="0">
                  <a:pos x="T0" y="T1"/>
                </a:cxn>
                <a:cxn ang="0">
                  <a:pos x="T2" y="T3"/>
                </a:cxn>
                <a:cxn ang="0">
                  <a:pos x="T4" y="T5"/>
                </a:cxn>
                <a:cxn ang="0">
                  <a:pos x="T6" y="T7"/>
                </a:cxn>
                <a:cxn ang="0">
                  <a:pos x="T8" y="T9"/>
                </a:cxn>
              </a:cxnLst>
              <a:rect l="0" t="0" r="r" b="b"/>
              <a:pathLst>
                <a:path w="10" h="10">
                  <a:moveTo>
                    <a:pt x="3" y="1"/>
                  </a:moveTo>
                  <a:cubicBezTo>
                    <a:pt x="6" y="0"/>
                    <a:pt x="8" y="1"/>
                    <a:pt x="9" y="4"/>
                  </a:cubicBezTo>
                  <a:cubicBezTo>
                    <a:pt x="10" y="6"/>
                    <a:pt x="9" y="9"/>
                    <a:pt x="6" y="10"/>
                  </a:cubicBezTo>
                  <a:cubicBezTo>
                    <a:pt x="4" y="10"/>
                    <a:pt x="1" y="9"/>
                    <a:pt x="0" y="7"/>
                  </a:cubicBezTo>
                  <a:cubicBezTo>
                    <a:pt x="0" y="4"/>
                    <a:pt x="1" y="2"/>
                    <a:pt x="3" y="1"/>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3" name="Freeform 142"/>
            <p:cNvSpPr/>
            <p:nvPr/>
          </p:nvSpPr>
          <p:spPr bwMode="auto">
            <a:xfrm>
              <a:off x="3341688" y="-2000250"/>
              <a:ext cx="36513" cy="36513"/>
            </a:xfrm>
            <a:custGeom>
              <a:avLst/>
              <a:gdLst>
                <a:gd name="T0" fmla="*/ 4 w 10"/>
                <a:gd name="T1" fmla="*/ 1 h 10"/>
                <a:gd name="T2" fmla="*/ 9 w 10"/>
                <a:gd name="T3" fmla="*/ 4 h 10"/>
                <a:gd name="T4" fmla="*/ 7 w 10"/>
                <a:gd name="T5" fmla="*/ 10 h 10"/>
                <a:gd name="T6" fmla="*/ 1 w 10"/>
                <a:gd name="T7" fmla="*/ 7 h 10"/>
                <a:gd name="T8" fmla="*/ 4 w 10"/>
                <a:gd name="T9" fmla="*/ 1 h 10"/>
              </a:gdLst>
              <a:ahLst/>
              <a:cxnLst>
                <a:cxn ang="0">
                  <a:pos x="T0" y="T1"/>
                </a:cxn>
                <a:cxn ang="0">
                  <a:pos x="T2" y="T3"/>
                </a:cxn>
                <a:cxn ang="0">
                  <a:pos x="T4" y="T5"/>
                </a:cxn>
                <a:cxn ang="0">
                  <a:pos x="T6" y="T7"/>
                </a:cxn>
                <a:cxn ang="0">
                  <a:pos x="T8" y="T9"/>
                </a:cxn>
              </a:cxnLst>
              <a:rect l="0" t="0" r="r" b="b"/>
              <a:pathLst>
                <a:path w="10" h="10">
                  <a:moveTo>
                    <a:pt x="4" y="1"/>
                  </a:moveTo>
                  <a:cubicBezTo>
                    <a:pt x="6" y="0"/>
                    <a:pt x="9" y="1"/>
                    <a:pt x="9" y="4"/>
                  </a:cubicBezTo>
                  <a:cubicBezTo>
                    <a:pt x="10" y="6"/>
                    <a:pt x="9" y="9"/>
                    <a:pt x="7" y="10"/>
                  </a:cubicBezTo>
                  <a:cubicBezTo>
                    <a:pt x="4" y="10"/>
                    <a:pt x="2" y="9"/>
                    <a:pt x="1" y="7"/>
                  </a:cubicBezTo>
                  <a:cubicBezTo>
                    <a:pt x="0" y="4"/>
                    <a:pt x="1" y="2"/>
                    <a:pt x="4" y="1"/>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4" name="Freeform 143"/>
            <p:cNvSpPr/>
            <p:nvPr/>
          </p:nvSpPr>
          <p:spPr bwMode="auto">
            <a:xfrm>
              <a:off x="3224213" y="-2030413"/>
              <a:ext cx="709613" cy="173038"/>
            </a:xfrm>
            <a:custGeom>
              <a:avLst/>
              <a:gdLst>
                <a:gd name="T0" fmla="*/ 0 w 189"/>
                <a:gd name="T1" fmla="*/ 46 h 46"/>
                <a:gd name="T2" fmla="*/ 86 w 189"/>
                <a:gd name="T3" fmla="*/ 10 h 46"/>
                <a:gd name="T4" fmla="*/ 189 w 189"/>
                <a:gd name="T5" fmla="*/ 15 h 46"/>
                <a:gd name="T6" fmla="*/ 95 w 189"/>
                <a:gd name="T7" fmla="*/ 25 h 46"/>
                <a:gd name="T8" fmla="*/ 0 w 189"/>
                <a:gd name="T9" fmla="*/ 46 h 46"/>
              </a:gdLst>
              <a:ahLst/>
              <a:cxnLst>
                <a:cxn ang="0">
                  <a:pos x="T0" y="T1"/>
                </a:cxn>
                <a:cxn ang="0">
                  <a:pos x="T2" y="T3"/>
                </a:cxn>
                <a:cxn ang="0">
                  <a:pos x="T4" y="T5"/>
                </a:cxn>
                <a:cxn ang="0">
                  <a:pos x="T6" y="T7"/>
                </a:cxn>
                <a:cxn ang="0">
                  <a:pos x="T8" y="T9"/>
                </a:cxn>
              </a:cxnLst>
              <a:rect l="0" t="0" r="r" b="b"/>
              <a:pathLst>
                <a:path w="189" h="46">
                  <a:moveTo>
                    <a:pt x="0" y="46"/>
                  </a:moveTo>
                  <a:cubicBezTo>
                    <a:pt x="20" y="32"/>
                    <a:pt x="52" y="17"/>
                    <a:pt x="86" y="10"/>
                  </a:cubicBezTo>
                  <a:cubicBezTo>
                    <a:pt x="101" y="7"/>
                    <a:pt x="178" y="0"/>
                    <a:pt x="189" y="15"/>
                  </a:cubicBezTo>
                  <a:cubicBezTo>
                    <a:pt x="189" y="15"/>
                    <a:pt x="136" y="18"/>
                    <a:pt x="95" y="25"/>
                  </a:cubicBezTo>
                  <a:cubicBezTo>
                    <a:pt x="65" y="29"/>
                    <a:pt x="31" y="39"/>
                    <a:pt x="0" y="46"/>
                  </a:cubicBezTo>
                  <a:close/>
                </a:path>
              </a:pathLst>
            </a:custGeom>
            <a:solidFill>
              <a:srgbClr val="F8D5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5" name="Freeform 144"/>
            <p:cNvSpPr/>
            <p:nvPr/>
          </p:nvSpPr>
          <p:spPr bwMode="auto">
            <a:xfrm>
              <a:off x="2744788" y="-2401888"/>
              <a:ext cx="296863" cy="192088"/>
            </a:xfrm>
            <a:custGeom>
              <a:avLst/>
              <a:gdLst>
                <a:gd name="T0" fmla="*/ 77 w 79"/>
                <a:gd name="T1" fmla="*/ 7 h 51"/>
                <a:gd name="T2" fmla="*/ 79 w 79"/>
                <a:gd name="T3" fmla="*/ 41 h 51"/>
                <a:gd name="T4" fmla="*/ 47 w 79"/>
                <a:gd name="T5" fmla="*/ 47 h 51"/>
                <a:gd name="T6" fmla="*/ 35 w 79"/>
                <a:gd name="T7" fmla="*/ 40 h 51"/>
                <a:gd name="T8" fmla="*/ 15 w 79"/>
                <a:gd name="T9" fmla="*/ 39 h 51"/>
                <a:gd name="T10" fmla="*/ 1 w 79"/>
                <a:gd name="T11" fmla="*/ 23 h 51"/>
                <a:gd name="T12" fmla="*/ 19 w 79"/>
                <a:gd name="T13" fmla="*/ 5 h 51"/>
                <a:gd name="T14" fmla="*/ 47 w 79"/>
                <a:gd name="T15" fmla="*/ 0 h 51"/>
                <a:gd name="T16" fmla="*/ 62 w 79"/>
                <a:gd name="T17" fmla="*/ 7 h 51"/>
                <a:gd name="T18" fmla="*/ 77 w 79"/>
                <a:gd name="T19"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51">
                  <a:moveTo>
                    <a:pt x="77" y="7"/>
                  </a:moveTo>
                  <a:cubicBezTo>
                    <a:pt x="79" y="41"/>
                    <a:pt x="79" y="41"/>
                    <a:pt x="79" y="41"/>
                  </a:cubicBezTo>
                  <a:cubicBezTo>
                    <a:pt x="68" y="34"/>
                    <a:pt x="55" y="40"/>
                    <a:pt x="47" y="47"/>
                  </a:cubicBezTo>
                  <a:cubicBezTo>
                    <a:pt x="42" y="51"/>
                    <a:pt x="46" y="51"/>
                    <a:pt x="35" y="40"/>
                  </a:cubicBezTo>
                  <a:cubicBezTo>
                    <a:pt x="30" y="34"/>
                    <a:pt x="16" y="35"/>
                    <a:pt x="15" y="39"/>
                  </a:cubicBezTo>
                  <a:cubicBezTo>
                    <a:pt x="15" y="24"/>
                    <a:pt x="0" y="23"/>
                    <a:pt x="1" y="23"/>
                  </a:cubicBezTo>
                  <a:cubicBezTo>
                    <a:pt x="14" y="21"/>
                    <a:pt x="19" y="4"/>
                    <a:pt x="19" y="5"/>
                  </a:cubicBezTo>
                  <a:cubicBezTo>
                    <a:pt x="24" y="19"/>
                    <a:pt x="40" y="8"/>
                    <a:pt x="47" y="0"/>
                  </a:cubicBezTo>
                  <a:cubicBezTo>
                    <a:pt x="47" y="0"/>
                    <a:pt x="60" y="7"/>
                    <a:pt x="62" y="7"/>
                  </a:cubicBezTo>
                  <a:cubicBezTo>
                    <a:pt x="68" y="8"/>
                    <a:pt x="71" y="7"/>
                    <a:pt x="77" y="7"/>
                  </a:cubicBezTo>
                  <a:close/>
                </a:path>
              </a:pathLst>
            </a:custGeom>
            <a:solidFill>
              <a:srgbClr val="92CC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6" name="Freeform 145"/>
            <p:cNvSpPr/>
            <p:nvPr/>
          </p:nvSpPr>
          <p:spPr bwMode="auto">
            <a:xfrm>
              <a:off x="2984500" y="-2289175"/>
              <a:ext cx="123825" cy="231775"/>
            </a:xfrm>
            <a:custGeom>
              <a:avLst/>
              <a:gdLst>
                <a:gd name="T0" fmla="*/ 21 w 33"/>
                <a:gd name="T1" fmla="*/ 0 h 62"/>
                <a:gd name="T2" fmla="*/ 12 w 33"/>
                <a:gd name="T3" fmla="*/ 1 h 62"/>
                <a:gd name="T4" fmla="*/ 7 w 33"/>
                <a:gd name="T5" fmla="*/ 17 h 62"/>
                <a:gd name="T6" fmla="*/ 6 w 33"/>
                <a:gd name="T7" fmla="*/ 31 h 62"/>
                <a:gd name="T8" fmla="*/ 31 w 33"/>
                <a:gd name="T9" fmla="*/ 27 h 62"/>
                <a:gd name="T10" fmla="*/ 32 w 33"/>
                <a:gd name="T11" fmla="*/ 26 h 62"/>
                <a:gd name="T12" fmla="*/ 33 w 33"/>
                <a:gd name="T13" fmla="*/ 8 h 62"/>
                <a:gd name="T14" fmla="*/ 21 w 33"/>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62">
                  <a:moveTo>
                    <a:pt x="21" y="0"/>
                  </a:moveTo>
                  <a:cubicBezTo>
                    <a:pt x="12" y="1"/>
                    <a:pt x="12" y="1"/>
                    <a:pt x="12" y="1"/>
                  </a:cubicBezTo>
                  <a:cubicBezTo>
                    <a:pt x="6" y="16"/>
                    <a:pt x="0" y="3"/>
                    <a:pt x="7" y="17"/>
                  </a:cubicBezTo>
                  <a:cubicBezTo>
                    <a:pt x="10" y="26"/>
                    <a:pt x="1" y="25"/>
                    <a:pt x="6" y="31"/>
                  </a:cubicBezTo>
                  <a:cubicBezTo>
                    <a:pt x="16" y="43"/>
                    <a:pt x="6" y="62"/>
                    <a:pt x="31" y="27"/>
                  </a:cubicBezTo>
                  <a:cubicBezTo>
                    <a:pt x="32" y="27"/>
                    <a:pt x="32" y="27"/>
                    <a:pt x="32" y="26"/>
                  </a:cubicBezTo>
                  <a:cubicBezTo>
                    <a:pt x="33" y="8"/>
                    <a:pt x="33" y="8"/>
                    <a:pt x="33" y="8"/>
                  </a:cubicBezTo>
                  <a:lnTo>
                    <a:pt x="21" y="0"/>
                  </a:lnTo>
                  <a:close/>
                </a:path>
              </a:pathLst>
            </a:custGeom>
            <a:solidFill>
              <a:srgbClr val="68B78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7" name="Freeform 146"/>
            <p:cNvSpPr/>
            <p:nvPr/>
          </p:nvSpPr>
          <p:spPr bwMode="auto">
            <a:xfrm>
              <a:off x="2827338" y="-2509838"/>
              <a:ext cx="220663" cy="160338"/>
            </a:xfrm>
            <a:custGeom>
              <a:avLst/>
              <a:gdLst>
                <a:gd name="T0" fmla="*/ 34 w 59"/>
                <a:gd name="T1" fmla="*/ 43 h 43"/>
                <a:gd name="T2" fmla="*/ 22 w 59"/>
                <a:gd name="T3" fmla="*/ 37 h 43"/>
                <a:gd name="T4" fmla="*/ 10 w 59"/>
                <a:gd name="T5" fmla="*/ 15 h 43"/>
                <a:gd name="T6" fmla="*/ 10 w 59"/>
                <a:gd name="T7" fmla="*/ 3 h 43"/>
                <a:gd name="T8" fmla="*/ 24 w 59"/>
                <a:gd name="T9" fmla="*/ 0 h 43"/>
                <a:gd name="T10" fmla="*/ 42 w 59"/>
                <a:gd name="T11" fmla="*/ 7 h 43"/>
                <a:gd name="T12" fmla="*/ 51 w 59"/>
                <a:gd name="T13" fmla="*/ 17 h 43"/>
                <a:gd name="T14" fmla="*/ 58 w 59"/>
                <a:gd name="T15" fmla="*/ 26 h 43"/>
                <a:gd name="T16" fmla="*/ 58 w 59"/>
                <a:gd name="T17" fmla="*/ 33 h 43"/>
                <a:gd name="T18" fmla="*/ 34 w 59"/>
                <a:gd name="T1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43">
                  <a:moveTo>
                    <a:pt x="34" y="43"/>
                  </a:moveTo>
                  <a:cubicBezTo>
                    <a:pt x="22" y="37"/>
                    <a:pt x="22" y="37"/>
                    <a:pt x="22" y="37"/>
                  </a:cubicBezTo>
                  <a:cubicBezTo>
                    <a:pt x="22" y="7"/>
                    <a:pt x="2" y="26"/>
                    <a:pt x="10" y="15"/>
                  </a:cubicBezTo>
                  <a:cubicBezTo>
                    <a:pt x="15" y="8"/>
                    <a:pt x="0" y="1"/>
                    <a:pt x="10" y="3"/>
                  </a:cubicBezTo>
                  <a:cubicBezTo>
                    <a:pt x="13" y="4"/>
                    <a:pt x="23" y="3"/>
                    <a:pt x="24" y="0"/>
                  </a:cubicBezTo>
                  <a:cubicBezTo>
                    <a:pt x="26" y="2"/>
                    <a:pt x="29" y="10"/>
                    <a:pt x="42" y="7"/>
                  </a:cubicBezTo>
                  <a:cubicBezTo>
                    <a:pt x="48" y="5"/>
                    <a:pt x="41" y="7"/>
                    <a:pt x="51" y="17"/>
                  </a:cubicBezTo>
                  <a:cubicBezTo>
                    <a:pt x="58" y="23"/>
                    <a:pt x="59" y="13"/>
                    <a:pt x="58" y="26"/>
                  </a:cubicBezTo>
                  <a:cubicBezTo>
                    <a:pt x="58" y="28"/>
                    <a:pt x="58" y="33"/>
                    <a:pt x="58" y="33"/>
                  </a:cubicBezTo>
                  <a:lnTo>
                    <a:pt x="34" y="43"/>
                  </a:lnTo>
                  <a:close/>
                </a:path>
              </a:pathLst>
            </a:custGeom>
            <a:solidFill>
              <a:srgbClr val="00848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8" name="Freeform 147"/>
            <p:cNvSpPr/>
            <p:nvPr/>
          </p:nvSpPr>
          <p:spPr bwMode="auto">
            <a:xfrm>
              <a:off x="3017838" y="-2627313"/>
              <a:ext cx="177800" cy="247650"/>
            </a:xfrm>
            <a:custGeom>
              <a:avLst/>
              <a:gdLst>
                <a:gd name="T0" fmla="*/ 1 w 47"/>
                <a:gd name="T1" fmla="*/ 55 h 66"/>
                <a:gd name="T2" fmla="*/ 9 w 47"/>
                <a:gd name="T3" fmla="*/ 54 h 66"/>
                <a:gd name="T4" fmla="*/ 12 w 47"/>
                <a:gd name="T5" fmla="*/ 38 h 66"/>
                <a:gd name="T6" fmla="*/ 8 w 47"/>
                <a:gd name="T7" fmla="*/ 34 h 66"/>
                <a:gd name="T8" fmla="*/ 17 w 47"/>
                <a:gd name="T9" fmla="*/ 13 h 66"/>
                <a:gd name="T10" fmla="*/ 27 w 47"/>
                <a:gd name="T11" fmla="*/ 2 h 66"/>
                <a:gd name="T12" fmla="*/ 32 w 47"/>
                <a:gd name="T13" fmla="*/ 11 h 66"/>
                <a:gd name="T14" fmla="*/ 36 w 47"/>
                <a:gd name="T15" fmla="*/ 24 h 66"/>
                <a:gd name="T16" fmla="*/ 41 w 47"/>
                <a:gd name="T17" fmla="*/ 39 h 66"/>
                <a:gd name="T18" fmla="*/ 38 w 47"/>
                <a:gd name="T19" fmla="*/ 53 h 66"/>
                <a:gd name="T20" fmla="*/ 17 w 47"/>
                <a:gd name="T21" fmla="*/ 66 h 66"/>
                <a:gd name="T22" fmla="*/ 0 w 47"/>
                <a:gd name="T23" fmla="*/ 59 h 66"/>
                <a:gd name="T24" fmla="*/ 1 w 47"/>
                <a:gd name="T25" fmla="*/ 5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66">
                  <a:moveTo>
                    <a:pt x="1" y="55"/>
                  </a:moveTo>
                  <a:cubicBezTo>
                    <a:pt x="9" y="54"/>
                    <a:pt x="9" y="54"/>
                    <a:pt x="9" y="54"/>
                  </a:cubicBezTo>
                  <a:cubicBezTo>
                    <a:pt x="19" y="55"/>
                    <a:pt x="18" y="45"/>
                    <a:pt x="12" y="38"/>
                  </a:cubicBezTo>
                  <a:cubicBezTo>
                    <a:pt x="12" y="38"/>
                    <a:pt x="10" y="34"/>
                    <a:pt x="8" y="34"/>
                  </a:cubicBezTo>
                  <a:cubicBezTo>
                    <a:pt x="8" y="32"/>
                    <a:pt x="21" y="30"/>
                    <a:pt x="17" y="13"/>
                  </a:cubicBezTo>
                  <a:cubicBezTo>
                    <a:pt x="15" y="7"/>
                    <a:pt x="22" y="16"/>
                    <a:pt x="27" y="2"/>
                  </a:cubicBezTo>
                  <a:cubicBezTo>
                    <a:pt x="27" y="0"/>
                    <a:pt x="29" y="8"/>
                    <a:pt x="32" y="11"/>
                  </a:cubicBezTo>
                  <a:cubicBezTo>
                    <a:pt x="42" y="22"/>
                    <a:pt x="38" y="10"/>
                    <a:pt x="36" y="24"/>
                  </a:cubicBezTo>
                  <a:cubicBezTo>
                    <a:pt x="34" y="33"/>
                    <a:pt x="47" y="34"/>
                    <a:pt x="41" y="39"/>
                  </a:cubicBezTo>
                  <a:cubicBezTo>
                    <a:pt x="37" y="43"/>
                    <a:pt x="38" y="48"/>
                    <a:pt x="38" y="53"/>
                  </a:cubicBezTo>
                  <a:cubicBezTo>
                    <a:pt x="17" y="66"/>
                    <a:pt x="17" y="66"/>
                    <a:pt x="17" y="66"/>
                  </a:cubicBezTo>
                  <a:cubicBezTo>
                    <a:pt x="0" y="59"/>
                    <a:pt x="0" y="59"/>
                    <a:pt x="0" y="59"/>
                  </a:cubicBezTo>
                  <a:lnTo>
                    <a:pt x="1" y="55"/>
                  </a:lnTo>
                  <a:close/>
                </a:path>
              </a:pathLst>
            </a:custGeom>
            <a:solidFill>
              <a:srgbClr val="68B78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9" name="Oval 148"/>
            <p:cNvSpPr>
              <a:spLocks noChangeArrowheads="1"/>
            </p:cNvSpPr>
            <p:nvPr/>
          </p:nvSpPr>
          <p:spPr bwMode="auto">
            <a:xfrm>
              <a:off x="2962275" y="-2405063"/>
              <a:ext cx="146050" cy="141288"/>
            </a:xfrm>
            <a:prstGeom prst="ellipse">
              <a:avLst/>
            </a:pr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0" name="Oval 149"/>
            <p:cNvSpPr>
              <a:spLocks noChangeArrowheads="1"/>
            </p:cNvSpPr>
            <p:nvPr/>
          </p:nvSpPr>
          <p:spPr bwMode="auto">
            <a:xfrm>
              <a:off x="3082925" y="-2457450"/>
              <a:ext cx="138113" cy="146050"/>
            </a:xfrm>
            <a:prstGeom prst="ellipse">
              <a:avLst/>
            </a:prstGeom>
            <a:solidFill>
              <a:srgbClr val="CD675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1" name="Oval 150"/>
            <p:cNvSpPr>
              <a:spLocks noChangeArrowheads="1"/>
            </p:cNvSpPr>
            <p:nvPr/>
          </p:nvSpPr>
          <p:spPr bwMode="auto">
            <a:xfrm>
              <a:off x="3071813" y="-2346325"/>
              <a:ext cx="115888" cy="109538"/>
            </a:xfrm>
            <a:prstGeom prst="ellipse">
              <a:avLst/>
            </a:prstGeom>
            <a:solidFill>
              <a:srgbClr val="BA50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2" name="Freeform 151"/>
            <p:cNvSpPr/>
            <p:nvPr/>
          </p:nvSpPr>
          <p:spPr bwMode="auto">
            <a:xfrm>
              <a:off x="3325813" y="-1895475"/>
              <a:ext cx="608013" cy="311150"/>
            </a:xfrm>
            <a:custGeom>
              <a:avLst/>
              <a:gdLst>
                <a:gd name="T0" fmla="*/ 4 w 162"/>
                <a:gd name="T1" fmla="*/ 37 h 83"/>
                <a:gd name="T2" fmla="*/ 3 w 162"/>
                <a:gd name="T3" fmla="*/ 42 h 83"/>
                <a:gd name="T4" fmla="*/ 94 w 162"/>
                <a:gd name="T5" fmla="*/ 77 h 83"/>
                <a:gd name="T6" fmla="*/ 162 w 162"/>
                <a:gd name="T7" fmla="*/ 9 h 83"/>
                <a:gd name="T8" fmla="*/ 157 w 162"/>
                <a:gd name="T9" fmla="*/ 4 h 83"/>
                <a:gd name="T10" fmla="*/ 97 w 162"/>
                <a:gd name="T11" fmla="*/ 65 h 83"/>
                <a:gd name="T12" fmla="*/ 4 w 162"/>
                <a:gd name="T13" fmla="*/ 37 h 83"/>
              </a:gdLst>
              <a:ahLst/>
              <a:cxnLst>
                <a:cxn ang="0">
                  <a:pos x="T0" y="T1"/>
                </a:cxn>
                <a:cxn ang="0">
                  <a:pos x="T2" y="T3"/>
                </a:cxn>
                <a:cxn ang="0">
                  <a:pos x="T4" y="T5"/>
                </a:cxn>
                <a:cxn ang="0">
                  <a:pos x="T6" y="T7"/>
                </a:cxn>
                <a:cxn ang="0">
                  <a:pos x="T8" y="T9"/>
                </a:cxn>
                <a:cxn ang="0">
                  <a:pos x="T10" y="T11"/>
                </a:cxn>
                <a:cxn ang="0">
                  <a:pos x="T12" y="T13"/>
                </a:cxn>
              </a:cxnLst>
              <a:rect l="0" t="0" r="r" b="b"/>
              <a:pathLst>
                <a:path w="162" h="83">
                  <a:moveTo>
                    <a:pt x="4" y="37"/>
                  </a:moveTo>
                  <a:cubicBezTo>
                    <a:pt x="6" y="41"/>
                    <a:pt x="0" y="38"/>
                    <a:pt x="3" y="42"/>
                  </a:cubicBezTo>
                  <a:cubicBezTo>
                    <a:pt x="23" y="64"/>
                    <a:pt x="63" y="83"/>
                    <a:pt x="94" y="77"/>
                  </a:cubicBezTo>
                  <a:cubicBezTo>
                    <a:pt x="126" y="71"/>
                    <a:pt x="161" y="42"/>
                    <a:pt x="162" y="9"/>
                  </a:cubicBezTo>
                  <a:cubicBezTo>
                    <a:pt x="162" y="7"/>
                    <a:pt x="158" y="0"/>
                    <a:pt x="157" y="4"/>
                  </a:cubicBezTo>
                  <a:cubicBezTo>
                    <a:pt x="160" y="32"/>
                    <a:pt x="132" y="58"/>
                    <a:pt x="97" y="65"/>
                  </a:cubicBezTo>
                  <a:cubicBezTo>
                    <a:pt x="66" y="70"/>
                    <a:pt x="29" y="59"/>
                    <a:pt x="4" y="37"/>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3" name="Freeform 152"/>
            <p:cNvSpPr/>
            <p:nvPr/>
          </p:nvSpPr>
          <p:spPr bwMode="auto">
            <a:xfrm>
              <a:off x="3460750" y="-1909763"/>
              <a:ext cx="885825" cy="250825"/>
            </a:xfrm>
            <a:custGeom>
              <a:avLst/>
              <a:gdLst>
                <a:gd name="T0" fmla="*/ 233 w 236"/>
                <a:gd name="T1" fmla="*/ 60 h 67"/>
                <a:gd name="T2" fmla="*/ 113 w 236"/>
                <a:gd name="T3" fmla="*/ 16 h 67"/>
                <a:gd name="T4" fmla="*/ 28 w 236"/>
                <a:gd name="T5" fmla="*/ 1 h 67"/>
                <a:gd name="T6" fmla="*/ 25 w 236"/>
                <a:gd name="T7" fmla="*/ 44 h 67"/>
                <a:gd name="T8" fmla="*/ 101 w 236"/>
                <a:gd name="T9" fmla="*/ 49 h 67"/>
                <a:gd name="T10" fmla="*/ 233 w 236"/>
                <a:gd name="T11" fmla="*/ 60 h 67"/>
              </a:gdLst>
              <a:ahLst/>
              <a:cxnLst>
                <a:cxn ang="0">
                  <a:pos x="T0" y="T1"/>
                </a:cxn>
                <a:cxn ang="0">
                  <a:pos x="T2" y="T3"/>
                </a:cxn>
                <a:cxn ang="0">
                  <a:pos x="T4" y="T5"/>
                </a:cxn>
                <a:cxn ang="0">
                  <a:pos x="T6" y="T7"/>
                </a:cxn>
                <a:cxn ang="0">
                  <a:pos x="T8" y="T9"/>
                </a:cxn>
                <a:cxn ang="0">
                  <a:pos x="T10" y="T11"/>
                </a:cxn>
              </a:cxnLst>
              <a:rect l="0" t="0" r="r" b="b"/>
              <a:pathLst>
                <a:path w="236" h="67">
                  <a:moveTo>
                    <a:pt x="233" y="60"/>
                  </a:moveTo>
                  <a:cubicBezTo>
                    <a:pt x="236" y="52"/>
                    <a:pt x="171" y="30"/>
                    <a:pt x="113" y="16"/>
                  </a:cubicBezTo>
                  <a:cubicBezTo>
                    <a:pt x="71" y="5"/>
                    <a:pt x="33" y="0"/>
                    <a:pt x="28" y="1"/>
                  </a:cubicBezTo>
                  <a:cubicBezTo>
                    <a:pt x="0" y="3"/>
                    <a:pt x="6" y="39"/>
                    <a:pt x="25" y="44"/>
                  </a:cubicBezTo>
                  <a:cubicBezTo>
                    <a:pt x="30" y="47"/>
                    <a:pt x="62" y="43"/>
                    <a:pt x="101" y="49"/>
                  </a:cubicBezTo>
                  <a:cubicBezTo>
                    <a:pt x="161" y="57"/>
                    <a:pt x="232" y="67"/>
                    <a:pt x="233" y="60"/>
                  </a:cubicBezTo>
                  <a:close/>
                </a:path>
              </a:pathLst>
            </a:custGeom>
            <a:solidFill>
              <a:srgbClr val="DE89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4" name="Freeform 153"/>
            <p:cNvSpPr/>
            <p:nvPr/>
          </p:nvSpPr>
          <p:spPr bwMode="auto">
            <a:xfrm>
              <a:off x="3595688" y="-1909763"/>
              <a:ext cx="60325" cy="107950"/>
            </a:xfrm>
            <a:custGeom>
              <a:avLst/>
              <a:gdLst>
                <a:gd name="T0" fmla="*/ 16 w 16"/>
                <a:gd name="T1" fmla="*/ 3 h 29"/>
                <a:gd name="T2" fmla="*/ 9 w 16"/>
                <a:gd name="T3" fmla="*/ 0 h 29"/>
                <a:gd name="T4" fmla="*/ 4 w 16"/>
                <a:gd name="T5" fmla="*/ 9 h 29"/>
                <a:gd name="T6" fmla="*/ 6 w 16"/>
                <a:gd name="T7" fmla="*/ 28 h 29"/>
                <a:gd name="T8" fmla="*/ 10 w 16"/>
                <a:gd name="T9" fmla="*/ 10 h 29"/>
                <a:gd name="T10" fmla="*/ 16 w 16"/>
                <a:gd name="T11" fmla="*/ 3 h 29"/>
              </a:gdLst>
              <a:ahLst/>
              <a:cxnLst>
                <a:cxn ang="0">
                  <a:pos x="T0" y="T1"/>
                </a:cxn>
                <a:cxn ang="0">
                  <a:pos x="T2" y="T3"/>
                </a:cxn>
                <a:cxn ang="0">
                  <a:pos x="T4" y="T5"/>
                </a:cxn>
                <a:cxn ang="0">
                  <a:pos x="T6" y="T7"/>
                </a:cxn>
                <a:cxn ang="0">
                  <a:pos x="T8" y="T9"/>
                </a:cxn>
                <a:cxn ang="0">
                  <a:pos x="T10" y="T11"/>
                </a:cxn>
              </a:cxnLst>
              <a:rect l="0" t="0" r="r" b="b"/>
              <a:pathLst>
                <a:path w="16" h="29">
                  <a:moveTo>
                    <a:pt x="16" y="3"/>
                  </a:moveTo>
                  <a:cubicBezTo>
                    <a:pt x="9" y="0"/>
                    <a:pt x="9" y="0"/>
                    <a:pt x="9" y="0"/>
                  </a:cubicBezTo>
                  <a:cubicBezTo>
                    <a:pt x="9" y="0"/>
                    <a:pt x="6" y="4"/>
                    <a:pt x="4" y="9"/>
                  </a:cubicBezTo>
                  <a:cubicBezTo>
                    <a:pt x="0" y="17"/>
                    <a:pt x="0" y="29"/>
                    <a:pt x="6" y="28"/>
                  </a:cubicBezTo>
                  <a:cubicBezTo>
                    <a:pt x="7" y="28"/>
                    <a:pt x="7" y="17"/>
                    <a:pt x="10" y="10"/>
                  </a:cubicBezTo>
                  <a:cubicBezTo>
                    <a:pt x="12" y="6"/>
                    <a:pt x="14" y="3"/>
                    <a:pt x="16" y="3"/>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5" name="Freeform 154"/>
            <p:cNvSpPr/>
            <p:nvPr/>
          </p:nvSpPr>
          <p:spPr bwMode="auto">
            <a:xfrm>
              <a:off x="3713163" y="-1895475"/>
              <a:ext cx="60325" cy="104775"/>
            </a:xfrm>
            <a:custGeom>
              <a:avLst/>
              <a:gdLst>
                <a:gd name="T0" fmla="*/ 16 w 16"/>
                <a:gd name="T1" fmla="*/ 3 h 28"/>
                <a:gd name="T2" fmla="*/ 9 w 16"/>
                <a:gd name="T3" fmla="*/ 0 h 28"/>
                <a:gd name="T4" fmla="*/ 4 w 16"/>
                <a:gd name="T5" fmla="*/ 8 h 28"/>
                <a:gd name="T6" fmla="*/ 6 w 16"/>
                <a:gd name="T7" fmla="*/ 27 h 28"/>
                <a:gd name="T8" fmla="*/ 10 w 16"/>
                <a:gd name="T9" fmla="*/ 10 h 28"/>
                <a:gd name="T10" fmla="*/ 16 w 16"/>
                <a:gd name="T11" fmla="*/ 3 h 28"/>
              </a:gdLst>
              <a:ahLst/>
              <a:cxnLst>
                <a:cxn ang="0">
                  <a:pos x="T0" y="T1"/>
                </a:cxn>
                <a:cxn ang="0">
                  <a:pos x="T2" y="T3"/>
                </a:cxn>
                <a:cxn ang="0">
                  <a:pos x="T4" y="T5"/>
                </a:cxn>
                <a:cxn ang="0">
                  <a:pos x="T6" y="T7"/>
                </a:cxn>
                <a:cxn ang="0">
                  <a:pos x="T8" y="T9"/>
                </a:cxn>
                <a:cxn ang="0">
                  <a:pos x="T10" y="T11"/>
                </a:cxn>
              </a:cxnLst>
              <a:rect l="0" t="0" r="r" b="b"/>
              <a:pathLst>
                <a:path w="16" h="28">
                  <a:moveTo>
                    <a:pt x="16" y="3"/>
                  </a:moveTo>
                  <a:cubicBezTo>
                    <a:pt x="9" y="0"/>
                    <a:pt x="9" y="0"/>
                    <a:pt x="9" y="0"/>
                  </a:cubicBezTo>
                  <a:cubicBezTo>
                    <a:pt x="9" y="0"/>
                    <a:pt x="6" y="4"/>
                    <a:pt x="4" y="8"/>
                  </a:cubicBezTo>
                  <a:cubicBezTo>
                    <a:pt x="1" y="17"/>
                    <a:pt x="0" y="28"/>
                    <a:pt x="6" y="27"/>
                  </a:cubicBezTo>
                  <a:cubicBezTo>
                    <a:pt x="7" y="26"/>
                    <a:pt x="7" y="17"/>
                    <a:pt x="10" y="10"/>
                  </a:cubicBezTo>
                  <a:cubicBezTo>
                    <a:pt x="11" y="6"/>
                    <a:pt x="14" y="3"/>
                    <a:pt x="16" y="3"/>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6" name="Freeform 155"/>
            <p:cNvSpPr/>
            <p:nvPr/>
          </p:nvSpPr>
          <p:spPr bwMode="auto">
            <a:xfrm>
              <a:off x="3817938" y="-1873250"/>
              <a:ext cx="55563" cy="101600"/>
            </a:xfrm>
            <a:custGeom>
              <a:avLst/>
              <a:gdLst>
                <a:gd name="T0" fmla="*/ 15 w 15"/>
                <a:gd name="T1" fmla="*/ 3 h 27"/>
                <a:gd name="T2" fmla="*/ 8 w 15"/>
                <a:gd name="T3" fmla="*/ 0 h 27"/>
                <a:gd name="T4" fmla="*/ 4 w 15"/>
                <a:gd name="T5" fmla="*/ 8 h 27"/>
                <a:gd name="T6" fmla="*/ 6 w 15"/>
                <a:gd name="T7" fmla="*/ 26 h 27"/>
                <a:gd name="T8" fmla="*/ 9 w 15"/>
                <a:gd name="T9" fmla="*/ 10 h 27"/>
                <a:gd name="T10" fmla="*/ 15 w 15"/>
                <a:gd name="T11" fmla="*/ 3 h 27"/>
              </a:gdLst>
              <a:ahLst/>
              <a:cxnLst>
                <a:cxn ang="0">
                  <a:pos x="T0" y="T1"/>
                </a:cxn>
                <a:cxn ang="0">
                  <a:pos x="T2" y="T3"/>
                </a:cxn>
                <a:cxn ang="0">
                  <a:pos x="T4" y="T5"/>
                </a:cxn>
                <a:cxn ang="0">
                  <a:pos x="T6" y="T7"/>
                </a:cxn>
                <a:cxn ang="0">
                  <a:pos x="T8" y="T9"/>
                </a:cxn>
                <a:cxn ang="0">
                  <a:pos x="T10" y="T11"/>
                </a:cxn>
              </a:cxnLst>
              <a:rect l="0" t="0" r="r" b="b"/>
              <a:pathLst>
                <a:path w="15" h="27">
                  <a:moveTo>
                    <a:pt x="15" y="3"/>
                  </a:moveTo>
                  <a:cubicBezTo>
                    <a:pt x="8" y="0"/>
                    <a:pt x="8" y="0"/>
                    <a:pt x="8" y="0"/>
                  </a:cubicBezTo>
                  <a:cubicBezTo>
                    <a:pt x="8" y="0"/>
                    <a:pt x="6" y="4"/>
                    <a:pt x="4" y="8"/>
                  </a:cubicBezTo>
                  <a:cubicBezTo>
                    <a:pt x="1" y="16"/>
                    <a:pt x="0" y="27"/>
                    <a:pt x="6" y="26"/>
                  </a:cubicBezTo>
                  <a:cubicBezTo>
                    <a:pt x="7" y="25"/>
                    <a:pt x="6" y="16"/>
                    <a:pt x="9" y="10"/>
                  </a:cubicBezTo>
                  <a:cubicBezTo>
                    <a:pt x="11" y="6"/>
                    <a:pt x="13" y="3"/>
                    <a:pt x="15" y="3"/>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7" name="Freeform 156"/>
            <p:cNvSpPr/>
            <p:nvPr/>
          </p:nvSpPr>
          <p:spPr bwMode="auto">
            <a:xfrm>
              <a:off x="3922713" y="-1846263"/>
              <a:ext cx="57150" cy="96838"/>
            </a:xfrm>
            <a:custGeom>
              <a:avLst/>
              <a:gdLst>
                <a:gd name="T0" fmla="*/ 15 w 15"/>
                <a:gd name="T1" fmla="*/ 3 h 26"/>
                <a:gd name="T2" fmla="*/ 8 w 15"/>
                <a:gd name="T3" fmla="*/ 0 h 26"/>
                <a:gd name="T4" fmla="*/ 3 w 15"/>
                <a:gd name="T5" fmla="*/ 8 h 26"/>
                <a:gd name="T6" fmla="*/ 5 w 15"/>
                <a:gd name="T7" fmla="*/ 25 h 26"/>
                <a:gd name="T8" fmla="*/ 9 w 15"/>
                <a:gd name="T9" fmla="*/ 9 h 26"/>
                <a:gd name="T10" fmla="*/ 15 w 15"/>
                <a:gd name="T11" fmla="*/ 3 h 26"/>
              </a:gdLst>
              <a:ahLst/>
              <a:cxnLst>
                <a:cxn ang="0">
                  <a:pos x="T0" y="T1"/>
                </a:cxn>
                <a:cxn ang="0">
                  <a:pos x="T2" y="T3"/>
                </a:cxn>
                <a:cxn ang="0">
                  <a:pos x="T4" y="T5"/>
                </a:cxn>
                <a:cxn ang="0">
                  <a:pos x="T6" y="T7"/>
                </a:cxn>
                <a:cxn ang="0">
                  <a:pos x="T8" y="T9"/>
                </a:cxn>
                <a:cxn ang="0">
                  <a:pos x="T10" y="T11"/>
                </a:cxn>
              </a:cxnLst>
              <a:rect l="0" t="0" r="r" b="b"/>
              <a:pathLst>
                <a:path w="15" h="26">
                  <a:moveTo>
                    <a:pt x="15" y="3"/>
                  </a:moveTo>
                  <a:cubicBezTo>
                    <a:pt x="8" y="0"/>
                    <a:pt x="8" y="0"/>
                    <a:pt x="8" y="0"/>
                  </a:cubicBezTo>
                  <a:cubicBezTo>
                    <a:pt x="8" y="0"/>
                    <a:pt x="5" y="3"/>
                    <a:pt x="3" y="8"/>
                  </a:cubicBezTo>
                  <a:cubicBezTo>
                    <a:pt x="0" y="15"/>
                    <a:pt x="0" y="26"/>
                    <a:pt x="5" y="25"/>
                  </a:cubicBezTo>
                  <a:cubicBezTo>
                    <a:pt x="7" y="24"/>
                    <a:pt x="6" y="15"/>
                    <a:pt x="9" y="9"/>
                  </a:cubicBezTo>
                  <a:cubicBezTo>
                    <a:pt x="10" y="5"/>
                    <a:pt x="13" y="3"/>
                    <a:pt x="15" y="3"/>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8" name="Freeform 157"/>
            <p:cNvSpPr/>
            <p:nvPr/>
          </p:nvSpPr>
          <p:spPr bwMode="auto">
            <a:xfrm>
              <a:off x="4032250" y="-1820863"/>
              <a:ext cx="47625" cy="82550"/>
            </a:xfrm>
            <a:custGeom>
              <a:avLst/>
              <a:gdLst>
                <a:gd name="T0" fmla="*/ 13 w 13"/>
                <a:gd name="T1" fmla="*/ 2 h 22"/>
                <a:gd name="T2" fmla="*/ 7 w 13"/>
                <a:gd name="T3" fmla="*/ 0 h 22"/>
                <a:gd name="T4" fmla="*/ 3 w 13"/>
                <a:gd name="T5" fmla="*/ 7 h 22"/>
                <a:gd name="T6" fmla="*/ 4 w 13"/>
                <a:gd name="T7" fmla="*/ 22 h 22"/>
                <a:gd name="T8" fmla="*/ 7 w 13"/>
                <a:gd name="T9" fmla="*/ 8 h 22"/>
                <a:gd name="T10" fmla="*/ 13 w 13"/>
                <a:gd name="T11" fmla="*/ 2 h 22"/>
              </a:gdLst>
              <a:ahLst/>
              <a:cxnLst>
                <a:cxn ang="0">
                  <a:pos x="T0" y="T1"/>
                </a:cxn>
                <a:cxn ang="0">
                  <a:pos x="T2" y="T3"/>
                </a:cxn>
                <a:cxn ang="0">
                  <a:pos x="T4" y="T5"/>
                </a:cxn>
                <a:cxn ang="0">
                  <a:pos x="T6" y="T7"/>
                </a:cxn>
                <a:cxn ang="0">
                  <a:pos x="T8" y="T9"/>
                </a:cxn>
                <a:cxn ang="0">
                  <a:pos x="T10" y="T11"/>
                </a:cxn>
              </a:cxnLst>
              <a:rect l="0" t="0" r="r" b="b"/>
              <a:pathLst>
                <a:path w="13" h="22">
                  <a:moveTo>
                    <a:pt x="13" y="2"/>
                  </a:moveTo>
                  <a:cubicBezTo>
                    <a:pt x="7" y="0"/>
                    <a:pt x="7" y="0"/>
                    <a:pt x="7" y="0"/>
                  </a:cubicBezTo>
                  <a:cubicBezTo>
                    <a:pt x="7" y="0"/>
                    <a:pt x="4" y="3"/>
                    <a:pt x="3" y="7"/>
                  </a:cubicBezTo>
                  <a:cubicBezTo>
                    <a:pt x="0" y="13"/>
                    <a:pt x="0" y="22"/>
                    <a:pt x="4" y="22"/>
                  </a:cubicBezTo>
                  <a:cubicBezTo>
                    <a:pt x="6" y="21"/>
                    <a:pt x="5" y="13"/>
                    <a:pt x="7" y="8"/>
                  </a:cubicBezTo>
                  <a:cubicBezTo>
                    <a:pt x="9" y="4"/>
                    <a:pt x="11" y="2"/>
                    <a:pt x="13" y="2"/>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9" name="Freeform 158"/>
            <p:cNvSpPr/>
            <p:nvPr/>
          </p:nvSpPr>
          <p:spPr bwMode="auto">
            <a:xfrm>
              <a:off x="4121150" y="-1793875"/>
              <a:ext cx="38100" cy="71438"/>
            </a:xfrm>
            <a:custGeom>
              <a:avLst/>
              <a:gdLst>
                <a:gd name="T0" fmla="*/ 10 w 10"/>
                <a:gd name="T1" fmla="*/ 2 h 19"/>
                <a:gd name="T2" fmla="*/ 6 w 10"/>
                <a:gd name="T3" fmla="*/ 0 h 19"/>
                <a:gd name="T4" fmla="*/ 3 w 10"/>
                <a:gd name="T5" fmla="*/ 6 h 19"/>
                <a:gd name="T6" fmla="*/ 4 w 10"/>
                <a:gd name="T7" fmla="*/ 18 h 19"/>
                <a:gd name="T8" fmla="*/ 6 w 10"/>
                <a:gd name="T9" fmla="*/ 7 h 19"/>
                <a:gd name="T10" fmla="*/ 10 w 10"/>
                <a:gd name="T11" fmla="*/ 2 h 19"/>
              </a:gdLst>
              <a:ahLst/>
              <a:cxnLst>
                <a:cxn ang="0">
                  <a:pos x="T0" y="T1"/>
                </a:cxn>
                <a:cxn ang="0">
                  <a:pos x="T2" y="T3"/>
                </a:cxn>
                <a:cxn ang="0">
                  <a:pos x="T4" y="T5"/>
                </a:cxn>
                <a:cxn ang="0">
                  <a:pos x="T6" y="T7"/>
                </a:cxn>
                <a:cxn ang="0">
                  <a:pos x="T8" y="T9"/>
                </a:cxn>
                <a:cxn ang="0">
                  <a:pos x="T10" y="T11"/>
                </a:cxn>
              </a:cxnLst>
              <a:rect l="0" t="0" r="r" b="b"/>
              <a:pathLst>
                <a:path w="10" h="19">
                  <a:moveTo>
                    <a:pt x="10" y="2"/>
                  </a:moveTo>
                  <a:cubicBezTo>
                    <a:pt x="6" y="0"/>
                    <a:pt x="6" y="0"/>
                    <a:pt x="6" y="0"/>
                  </a:cubicBezTo>
                  <a:cubicBezTo>
                    <a:pt x="6" y="0"/>
                    <a:pt x="4" y="3"/>
                    <a:pt x="3" y="6"/>
                  </a:cubicBezTo>
                  <a:cubicBezTo>
                    <a:pt x="0" y="11"/>
                    <a:pt x="0" y="19"/>
                    <a:pt x="4" y="18"/>
                  </a:cubicBezTo>
                  <a:cubicBezTo>
                    <a:pt x="5" y="18"/>
                    <a:pt x="4" y="11"/>
                    <a:pt x="6" y="7"/>
                  </a:cubicBezTo>
                  <a:cubicBezTo>
                    <a:pt x="7" y="4"/>
                    <a:pt x="9" y="2"/>
                    <a:pt x="10" y="2"/>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0" name="Freeform 159"/>
            <p:cNvSpPr/>
            <p:nvPr/>
          </p:nvSpPr>
          <p:spPr bwMode="auto">
            <a:xfrm>
              <a:off x="4203700" y="-1763713"/>
              <a:ext cx="34925" cy="55563"/>
            </a:xfrm>
            <a:custGeom>
              <a:avLst/>
              <a:gdLst>
                <a:gd name="T0" fmla="*/ 9 w 9"/>
                <a:gd name="T1" fmla="*/ 2 h 15"/>
                <a:gd name="T2" fmla="*/ 5 w 9"/>
                <a:gd name="T3" fmla="*/ 0 h 15"/>
                <a:gd name="T4" fmla="*/ 3 w 9"/>
                <a:gd name="T5" fmla="*/ 5 h 15"/>
                <a:gd name="T6" fmla="*/ 3 w 9"/>
                <a:gd name="T7" fmla="*/ 15 h 15"/>
                <a:gd name="T8" fmla="*/ 6 w 9"/>
                <a:gd name="T9" fmla="*/ 6 h 15"/>
                <a:gd name="T10" fmla="*/ 9 w 9"/>
                <a:gd name="T11" fmla="*/ 2 h 15"/>
              </a:gdLst>
              <a:ahLst/>
              <a:cxnLst>
                <a:cxn ang="0">
                  <a:pos x="T0" y="T1"/>
                </a:cxn>
                <a:cxn ang="0">
                  <a:pos x="T2" y="T3"/>
                </a:cxn>
                <a:cxn ang="0">
                  <a:pos x="T4" y="T5"/>
                </a:cxn>
                <a:cxn ang="0">
                  <a:pos x="T6" y="T7"/>
                </a:cxn>
                <a:cxn ang="0">
                  <a:pos x="T8" y="T9"/>
                </a:cxn>
                <a:cxn ang="0">
                  <a:pos x="T10" y="T11"/>
                </a:cxn>
              </a:cxnLst>
              <a:rect l="0" t="0" r="r" b="b"/>
              <a:pathLst>
                <a:path w="9" h="15">
                  <a:moveTo>
                    <a:pt x="9" y="2"/>
                  </a:moveTo>
                  <a:cubicBezTo>
                    <a:pt x="5" y="0"/>
                    <a:pt x="5" y="0"/>
                    <a:pt x="5" y="0"/>
                  </a:cubicBezTo>
                  <a:cubicBezTo>
                    <a:pt x="5" y="0"/>
                    <a:pt x="4" y="2"/>
                    <a:pt x="3" y="5"/>
                  </a:cubicBezTo>
                  <a:cubicBezTo>
                    <a:pt x="1" y="9"/>
                    <a:pt x="0" y="15"/>
                    <a:pt x="3" y="15"/>
                  </a:cubicBezTo>
                  <a:cubicBezTo>
                    <a:pt x="4" y="15"/>
                    <a:pt x="4" y="9"/>
                    <a:pt x="6" y="6"/>
                  </a:cubicBezTo>
                  <a:cubicBezTo>
                    <a:pt x="7" y="3"/>
                    <a:pt x="8" y="2"/>
                    <a:pt x="9" y="2"/>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1" name="Freeform 160"/>
            <p:cNvSpPr/>
            <p:nvPr/>
          </p:nvSpPr>
          <p:spPr bwMode="auto">
            <a:xfrm>
              <a:off x="3292475" y="-1782763"/>
              <a:ext cx="96838" cy="90488"/>
            </a:xfrm>
            <a:custGeom>
              <a:avLst/>
              <a:gdLst>
                <a:gd name="T0" fmla="*/ 8 w 26"/>
                <a:gd name="T1" fmla="*/ 20 h 24"/>
                <a:gd name="T2" fmla="*/ 9 w 26"/>
                <a:gd name="T3" fmla="*/ 23 h 24"/>
                <a:gd name="T4" fmla="*/ 22 w 26"/>
                <a:gd name="T5" fmla="*/ 3 h 24"/>
                <a:gd name="T6" fmla="*/ 8 w 26"/>
                <a:gd name="T7" fmla="*/ 20 h 24"/>
              </a:gdLst>
              <a:ahLst/>
              <a:cxnLst>
                <a:cxn ang="0">
                  <a:pos x="T0" y="T1"/>
                </a:cxn>
                <a:cxn ang="0">
                  <a:pos x="T2" y="T3"/>
                </a:cxn>
                <a:cxn ang="0">
                  <a:pos x="T4" y="T5"/>
                </a:cxn>
                <a:cxn ang="0">
                  <a:pos x="T6" y="T7"/>
                </a:cxn>
              </a:cxnLst>
              <a:rect l="0" t="0" r="r" b="b"/>
              <a:pathLst>
                <a:path w="26" h="24">
                  <a:moveTo>
                    <a:pt x="8" y="20"/>
                  </a:moveTo>
                  <a:cubicBezTo>
                    <a:pt x="4" y="22"/>
                    <a:pt x="0" y="24"/>
                    <a:pt x="9" y="23"/>
                  </a:cubicBezTo>
                  <a:cubicBezTo>
                    <a:pt x="23" y="22"/>
                    <a:pt x="26" y="0"/>
                    <a:pt x="22" y="3"/>
                  </a:cubicBezTo>
                  <a:cubicBezTo>
                    <a:pt x="19" y="5"/>
                    <a:pt x="18" y="15"/>
                    <a:pt x="8" y="20"/>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2" name="Freeform 161"/>
            <p:cNvSpPr/>
            <p:nvPr/>
          </p:nvSpPr>
          <p:spPr bwMode="auto">
            <a:xfrm>
              <a:off x="3886200" y="-1925638"/>
              <a:ext cx="100013" cy="74613"/>
            </a:xfrm>
            <a:custGeom>
              <a:avLst/>
              <a:gdLst>
                <a:gd name="T0" fmla="*/ 6 w 27"/>
                <a:gd name="T1" fmla="*/ 6 h 20"/>
                <a:gd name="T2" fmla="*/ 3 w 27"/>
                <a:gd name="T3" fmla="*/ 8 h 20"/>
                <a:gd name="T4" fmla="*/ 24 w 27"/>
                <a:gd name="T5" fmla="*/ 15 h 20"/>
                <a:gd name="T6" fmla="*/ 6 w 27"/>
                <a:gd name="T7" fmla="*/ 6 h 20"/>
              </a:gdLst>
              <a:ahLst/>
              <a:cxnLst>
                <a:cxn ang="0">
                  <a:pos x="T0" y="T1"/>
                </a:cxn>
                <a:cxn ang="0">
                  <a:pos x="T2" y="T3"/>
                </a:cxn>
                <a:cxn ang="0">
                  <a:pos x="T4" y="T5"/>
                </a:cxn>
                <a:cxn ang="0">
                  <a:pos x="T6" y="T7"/>
                </a:cxn>
              </a:cxnLst>
              <a:rect l="0" t="0" r="r" b="b"/>
              <a:pathLst>
                <a:path w="27" h="20">
                  <a:moveTo>
                    <a:pt x="6" y="6"/>
                  </a:moveTo>
                  <a:cubicBezTo>
                    <a:pt x="3" y="3"/>
                    <a:pt x="0" y="0"/>
                    <a:pt x="3" y="8"/>
                  </a:cubicBezTo>
                  <a:cubicBezTo>
                    <a:pt x="7" y="20"/>
                    <a:pt x="27" y="18"/>
                    <a:pt x="24" y="15"/>
                  </a:cubicBezTo>
                  <a:cubicBezTo>
                    <a:pt x="21" y="13"/>
                    <a:pt x="12" y="14"/>
                    <a:pt x="6" y="6"/>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3" name="Freeform 162"/>
            <p:cNvSpPr/>
            <p:nvPr/>
          </p:nvSpPr>
          <p:spPr bwMode="auto">
            <a:xfrm>
              <a:off x="3201988" y="-2239963"/>
              <a:ext cx="184150" cy="153988"/>
            </a:xfrm>
            <a:custGeom>
              <a:avLst/>
              <a:gdLst>
                <a:gd name="T0" fmla="*/ 36 w 49"/>
                <a:gd name="T1" fmla="*/ 8 h 41"/>
                <a:gd name="T2" fmla="*/ 36 w 49"/>
                <a:gd name="T3" fmla="*/ 1 h 41"/>
                <a:gd name="T4" fmla="*/ 6 w 49"/>
                <a:gd name="T5" fmla="*/ 38 h 41"/>
                <a:gd name="T6" fmla="*/ 36 w 49"/>
                <a:gd name="T7" fmla="*/ 8 h 41"/>
              </a:gdLst>
              <a:ahLst/>
              <a:cxnLst>
                <a:cxn ang="0">
                  <a:pos x="T0" y="T1"/>
                </a:cxn>
                <a:cxn ang="0">
                  <a:pos x="T2" y="T3"/>
                </a:cxn>
                <a:cxn ang="0">
                  <a:pos x="T4" y="T5"/>
                </a:cxn>
                <a:cxn ang="0">
                  <a:pos x="T6" y="T7"/>
                </a:cxn>
              </a:cxnLst>
              <a:rect l="0" t="0" r="r" b="b"/>
              <a:pathLst>
                <a:path w="49" h="41">
                  <a:moveTo>
                    <a:pt x="36" y="8"/>
                  </a:moveTo>
                  <a:cubicBezTo>
                    <a:pt x="43" y="5"/>
                    <a:pt x="49" y="0"/>
                    <a:pt x="36" y="1"/>
                  </a:cubicBezTo>
                  <a:cubicBezTo>
                    <a:pt x="19" y="3"/>
                    <a:pt x="0" y="41"/>
                    <a:pt x="6" y="38"/>
                  </a:cubicBezTo>
                  <a:cubicBezTo>
                    <a:pt x="11" y="35"/>
                    <a:pt x="22" y="12"/>
                    <a:pt x="36" y="8"/>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4" name="Freeform 163"/>
            <p:cNvSpPr/>
            <p:nvPr/>
          </p:nvSpPr>
          <p:spPr bwMode="auto">
            <a:xfrm>
              <a:off x="3667125" y="-2311400"/>
              <a:ext cx="225425" cy="107950"/>
            </a:xfrm>
            <a:custGeom>
              <a:avLst/>
              <a:gdLst>
                <a:gd name="T0" fmla="*/ 15 w 60"/>
                <a:gd name="T1" fmla="*/ 11 h 29"/>
                <a:gd name="T2" fmla="*/ 13 w 60"/>
                <a:gd name="T3" fmla="*/ 5 h 29"/>
                <a:gd name="T4" fmla="*/ 54 w 60"/>
                <a:gd name="T5" fmla="*/ 28 h 29"/>
                <a:gd name="T6" fmla="*/ 15 w 60"/>
                <a:gd name="T7" fmla="*/ 11 h 29"/>
              </a:gdLst>
              <a:ahLst/>
              <a:cxnLst>
                <a:cxn ang="0">
                  <a:pos x="T0" y="T1"/>
                </a:cxn>
                <a:cxn ang="0">
                  <a:pos x="T2" y="T3"/>
                </a:cxn>
                <a:cxn ang="0">
                  <a:pos x="T4" y="T5"/>
                </a:cxn>
                <a:cxn ang="0">
                  <a:pos x="T6" y="T7"/>
                </a:cxn>
              </a:cxnLst>
              <a:rect l="0" t="0" r="r" b="b"/>
              <a:pathLst>
                <a:path w="60" h="29">
                  <a:moveTo>
                    <a:pt x="15" y="11"/>
                  </a:moveTo>
                  <a:cubicBezTo>
                    <a:pt x="8" y="12"/>
                    <a:pt x="0" y="8"/>
                    <a:pt x="13" y="5"/>
                  </a:cubicBezTo>
                  <a:cubicBezTo>
                    <a:pt x="30" y="0"/>
                    <a:pt x="60" y="29"/>
                    <a:pt x="54" y="28"/>
                  </a:cubicBezTo>
                  <a:cubicBezTo>
                    <a:pt x="49" y="27"/>
                    <a:pt x="30" y="10"/>
                    <a:pt x="15" y="11"/>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5" name="Freeform 164"/>
            <p:cNvSpPr/>
            <p:nvPr/>
          </p:nvSpPr>
          <p:spPr bwMode="auto">
            <a:xfrm>
              <a:off x="4271963" y="-2371725"/>
              <a:ext cx="522288" cy="588963"/>
            </a:xfrm>
            <a:custGeom>
              <a:avLst/>
              <a:gdLst>
                <a:gd name="T0" fmla="*/ 114 w 139"/>
                <a:gd name="T1" fmla="*/ 144 h 157"/>
                <a:gd name="T2" fmla="*/ 82 w 139"/>
                <a:gd name="T3" fmla="*/ 157 h 157"/>
                <a:gd name="T4" fmla="*/ 70 w 139"/>
                <a:gd name="T5" fmla="*/ 134 h 157"/>
                <a:gd name="T6" fmla="*/ 78 w 139"/>
                <a:gd name="T7" fmla="*/ 104 h 157"/>
                <a:gd name="T8" fmla="*/ 85 w 139"/>
                <a:gd name="T9" fmla="*/ 59 h 157"/>
                <a:gd name="T10" fmla="*/ 104 w 139"/>
                <a:gd name="T11" fmla="*/ 96 h 157"/>
                <a:gd name="T12" fmla="*/ 120 w 139"/>
                <a:gd name="T13" fmla="*/ 102 h 157"/>
                <a:gd name="T14" fmla="*/ 114 w 139"/>
                <a:gd name="T15" fmla="*/ 144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 h="157">
                  <a:moveTo>
                    <a:pt x="114" y="144"/>
                  </a:moveTo>
                  <a:cubicBezTo>
                    <a:pt x="82" y="157"/>
                    <a:pt x="82" y="157"/>
                    <a:pt x="82" y="157"/>
                  </a:cubicBezTo>
                  <a:cubicBezTo>
                    <a:pt x="59" y="157"/>
                    <a:pt x="0" y="134"/>
                    <a:pt x="70" y="134"/>
                  </a:cubicBezTo>
                  <a:cubicBezTo>
                    <a:pt x="48" y="111"/>
                    <a:pt x="41" y="0"/>
                    <a:pt x="78" y="104"/>
                  </a:cubicBezTo>
                  <a:cubicBezTo>
                    <a:pt x="89" y="134"/>
                    <a:pt x="81" y="81"/>
                    <a:pt x="85" y="59"/>
                  </a:cubicBezTo>
                  <a:cubicBezTo>
                    <a:pt x="96" y="1"/>
                    <a:pt x="96" y="149"/>
                    <a:pt x="104" y="96"/>
                  </a:cubicBezTo>
                  <a:cubicBezTo>
                    <a:pt x="111" y="51"/>
                    <a:pt x="139" y="22"/>
                    <a:pt x="120" y="102"/>
                  </a:cubicBezTo>
                  <a:cubicBezTo>
                    <a:pt x="118" y="112"/>
                    <a:pt x="114" y="134"/>
                    <a:pt x="114" y="144"/>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6" name="Freeform 165"/>
            <p:cNvSpPr/>
            <p:nvPr/>
          </p:nvSpPr>
          <p:spPr bwMode="auto">
            <a:xfrm>
              <a:off x="2189163" y="-1273175"/>
              <a:ext cx="874713" cy="1301750"/>
            </a:xfrm>
            <a:custGeom>
              <a:avLst/>
              <a:gdLst>
                <a:gd name="T0" fmla="*/ 57 w 233"/>
                <a:gd name="T1" fmla="*/ 99 h 347"/>
                <a:gd name="T2" fmla="*/ 46 w 233"/>
                <a:gd name="T3" fmla="*/ 127 h 347"/>
                <a:gd name="T4" fmla="*/ 18 w 233"/>
                <a:gd name="T5" fmla="*/ 116 h 347"/>
                <a:gd name="T6" fmla="*/ 15 w 233"/>
                <a:gd name="T7" fmla="*/ 108 h 347"/>
                <a:gd name="T8" fmla="*/ 5 w 233"/>
                <a:gd name="T9" fmla="*/ 83 h 347"/>
                <a:gd name="T10" fmla="*/ 5 w 233"/>
                <a:gd name="T11" fmla="*/ 40 h 347"/>
                <a:gd name="T12" fmla="*/ 35 w 233"/>
                <a:gd name="T13" fmla="*/ 9 h 347"/>
                <a:gd name="T14" fmla="*/ 85 w 233"/>
                <a:gd name="T15" fmla="*/ 7 h 347"/>
                <a:gd name="T16" fmla="*/ 130 w 233"/>
                <a:gd name="T17" fmla="*/ 77 h 347"/>
                <a:gd name="T18" fmla="*/ 171 w 233"/>
                <a:gd name="T19" fmla="*/ 175 h 347"/>
                <a:gd name="T20" fmla="*/ 228 w 233"/>
                <a:gd name="T21" fmla="*/ 315 h 347"/>
                <a:gd name="T22" fmla="*/ 217 w 233"/>
                <a:gd name="T23" fmla="*/ 342 h 347"/>
                <a:gd name="T24" fmla="*/ 189 w 233"/>
                <a:gd name="T25" fmla="*/ 331 h 347"/>
                <a:gd name="T26" fmla="*/ 131 w 233"/>
                <a:gd name="T27" fmla="*/ 191 h 347"/>
                <a:gd name="T28" fmla="*/ 74 w 233"/>
                <a:gd name="T29" fmla="*/ 53 h 347"/>
                <a:gd name="T30" fmla="*/ 68 w 233"/>
                <a:gd name="T31" fmla="*/ 46 h 347"/>
                <a:gd name="T32" fmla="*/ 52 w 233"/>
                <a:gd name="T33" fmla="*/ 49 h 347"/>
                <a:gd name="T34" fmla="*/ 45 w 233"/>
                <a:gd name="T35" fmla="*/ 68 h 347"/>
                <a:gd name="T36" fmla="*/ 57 w 233"/>
                <a:gd name="T37" fmla="*/ 99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3" h="347">
                  <a:moveTo>
                    <a:pt x="57" y="99"/>
                  </a:moveTo>
                  <a:cubicBezTo>
                    <a:pt x="62" y="109"/>
                    <a:pt x="57" y="122"/>
                    <a:pt x="46" y="127"/>
                  </a:cubicBezTo>
                  <a:cubicBezTo>
                    <a:pt x="36" y="131"/>
                    <a:pt x="23" y="127"/>
                    <a:pt x="18" y="116"/>
                  </a:cubicBezTo>
                  <a:cubicBezTo>
                    <a:pt x="15" y="108"/>
                    <a:pt x="15" y="108"/>
                    <a:pt x="15" y="108"/>
                  </a:cubicBezTo>
                  <a:cubicBezTo>
                    <a:pt x="11" y="99"/>
                    <a:pt x="8" y="92"/>
                    <a:pt x="5" y="83"/>
                  </a:cubicBezTo>
                  <a:cubicBezTo>
                    <a:pt x="0" y="68"/>
                    <a:pt x="0" y="53"/>
                    <a:pt x="5" y="40"/>
                  </a:cubicBezTo>
                  <a:cubicBezTo>
                    <a:pt x="10" y="27"/>
                    <a:pt x="20" y="16"/>
                    <a:pt x="35" y="9"/>
                  </a:cubicBezTo>
                  <a:cubicBezTo>
                    <a:pt x="56" y="0"/>
                    <a:pt x="72" y="1"/>
                    <a:pt x="85" y="7"/>
                  </a:cubicBezTo>
                  <a:cubicBezTo>
                    <a:pt x="112" y="19"/>
                    <a:pt x="120" y="52"/>
                    <a:pt x="130" y="77"/>
                  </a:cubicBezTo>
                  <a:cubicBezTo>
                    <a:pt x="146" y="116"/>
                    <a:pt x="158" y="145"/>
                    <a:pt x="171" y="175"/>
                  </a:cubicBezTo>
                  <a:cubicBezTo>
                    <a:pt x="193" y="229"/>
                    <a:pt x="215" y="283"/>
                    <a:pt x="228" y="315"/>
                  </a:cubicBezTo>
                  <a:cubicBezTo>
                    <a:pt x="233" y="326"/>
                    <a:pt x="228" y="338"/>
                    <a:pt x="217" y="342"/>
                  </a:cubicBezTo>
                  <a:cubicBezTo>
                    <a:pt x="206" y="347"/>
                    <a:pt x="193" y="342"/>
                    <a:pt x="189" y="331"/>
                  </a:cubicBezTo>
                  <a:cubicBezTo>
                    <a:pt x="164" y="270"/>
                    <a:pt x="148" y="231"/>
                    <a:pt x="131" y="191"/>
                  </a:cubicBezTo>
                  <a:cubicBezTo>
                    <a:pt x="109" y="138"/>
                    <a:pt x="87" y="85"/>
                    <a:pt x="74" y="53"/>
                  </a:cubicBezTo>
                  <a:cubicBezTo>
                    <a:pt x="72" y="50"/>
                    <a:pt x="70" y="47"/>
                    <a:pt x="68" y="46"/>
                  </a:cubicBezTo>
                  <a:cubicBezTo>
                    <a:pt x="65" y="44"/>
                    <a:pt x="60" y="45"/>
                    <a:pt x="52" y="49"/>
                  </a:cubicBezTo>
                  <a:cubicBezTo>
                    <a:pt x="43" y="52"/>
                    <a:pt x="42" y="60"/>
                    <a:pt x="45" y="68"/>
                  </a:cubicBezTo>
                  <a:cubicBezTo>
                    <a:pt x="50" y="80"/>
                    <a:pt x="52" y="86"/>
                    <a:pt x="57" y="99"/>
                  </a:cubicBezTo>
                  <a:close/>
                </a:path>
              </a:pathLst>
            </a:custGeom>
            <a:solidFill>
              <a:srgbClr val="F8EA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7" name="Freeform 166"/>
            <p:cNvSpPr/>
            <p:nvPr/>
          </p:nvSpPr>
          <p:spPr bwMode="auto">
            <a:xfrm>
              <a:off x="2170113" y="-1058863"/>
              <a:ext cx="236538" cy="134938"/>
            </a:xfrm>
            <a:custGeom>
              <a:avLst/>
              <a:gdLst>
                <a:gd name="T0" fmla="*/ 0 w 63"/>
                <a:gd name="T1" fmla="*/ 0 h 36"/>
                <a:gd name="T2" fmla="*/ 7 w 63"/>
                <a:gd name="T3" fmla="*/ 31 h 36"/>
                <a:gd name="T4" fmla="*/ 63 w 63"/>
                <a:gd name="T5" fmla="*/ 29 h 36"/>
                <a:gd name="T6" fmla="*/ 62 w 63"/>
                <a:gd name="T7" fmla="*/ 26 h 36"/>
                <a:gd name="T8" fmla="*/ 55 w 63"/>
                <a:gd name="T9" fmla="*/ 2 h 36"/>
                <a:gd name="T10" fmla="*/ 0 w 63"/>
                <a:gd name="T11" fmla="*/ 0 h 36"/>
              </a:gdLst>
              <a:ahLst/>
              <a:cxnLst>
                <a:cxn ang="0">
                  <a:pos x="T0" y="T1"/>
                </a:cxn>
                <a:cxn ang="0">
                  <a:pos x="T2" y="T3"/>
                </a:cxn>
                <a:cxn ang="0">
                  <a:pos x="T4" y="T5"/>
                </a:cxn>
                <a:cxn ang="0">
                  <a:pos x="T6" y="T7"/>
                </a:cxn>
                <a:cxn ang="0">
                  <a:pos x="T8" y="T9"/>
                </a:cxn>
                <a:cxn ang="0">
                  <a:pos x="T10" y="T11"/>
                </a:cxn>
              </a:cxnLst>
              <a:rect l="0" t="0" r="r" b="b"/>
              <a:pathLst>
                <a:path w="63" h="36">
                  <a:moveTo>
                    <a:pt x="0" y="0"/>
                  </a:moveTo>
                  <a:cubicBezTo>
                    <a:pt x="7" y="31"/>
                    <a:pt x="7" y="31"/>
                    <a:pt x="7" y="31"/>
                  </a:cubicBezTo>
                  <a:cubicBezTo>
                    <a:pt x="17" y="36"/>
                    <a:pt x="55" y="33"/>
                    <a:pt x="63" y="29"/>
                  </a:cubicBezTo>
                  <a:cubicBezTo>
                    <a:pt x="63" y="29"/>
                    <a:pt x="61" y="26"/>
                    <a:pt x="62" y="26"/>
                  </a:cubicBezTo>
                  <a:cubicBezTo>
                    <a:pt x="56" y="17"/>
                    <a:pt x="57" y="8"/>
                    <a:pt x="55" y="2"/>
                  </a:cubicBezTo>
                  <a:cubicBezTo>
                    <a:pt x="44" y="5"/>
                    <a:pt x="17" y="4"/>
                    <a:pt x="0" y="0"/>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8" name="Freeform 167"/>
            <p:cNvSpPr/>
            <p:nvPr/>
          </p:nvSpPr>
          <p:spPr bwMode="auto">
            <a:xfrm>
              <a:off x="2233613" y="-885825"/>
              <a:ext cx="214313" cy="176213"/>
            </a:xfrm>
            <a:custGeom>
              <a:avLst/>
              <a:gdLst>
                <a:gd name="T0" fmla="*/ 0 w 57"/>
                <a:gd name="T1" fmla="*/ 11 h 47"/>
                <a:gd name="T2" fmla="*/ 0 w 57"/>
                <a:gd name="T3" fmla="*/ 39 h 47"/>
                <a:gd name="T4" fmla="*/ 56 w 57"/>
                <a:gd name="T5" fmla="*/ 29 h 47"/>
                <a:gd name="T6" fmla="*/ 57 w 57"/>
                <a:gd name="T7" fmla="*/ 29 h 47"/>
                <a:gd name="T8" fmla="*/ 54 w 57"/>
                <a:gd name="T9" fmla="*/ 0 h 47"/>
                <a:gd name="T10" fmla="*/ 0 w 57"/>
                <a:gd name="T11" fmla="*/ 11 h 47"/>
              </a:gdLst>
              <a:ahLst/>
              <a:cxnLst>
                <a:cxn ang="0">
                  <a:pos x="T0" y="T1"/>
                </a:cxn>
                <a:cxn ang="0">
                  <a:pos x="T2" y="T3"/>
                </a:cxn>
                <a:cxn ang="0">
                  <a:pos x="T4" y="T5"/>
                </a:cxn>
                <a:cxn ang="0">
                  <a:pos x="T6" y="T7"/>
                </a:cxn>
                <a:cxn ang="0">
                  <a:pos x="T8" y="T9"/>
                </a:cxn>
                <a:cxn ang="0">
                  <a:pos x="T10" y="T11"/>
                </a:cxn>
              </a:cxnLst>
              <a:rect l="0" t="0" r="r" b="b"/>
              <a:pathLst>
                <a:path w="57" h="47">
                  <a:moveTo>
                    <a:pt x="0" y="11"/>
                  </a:moveTo>
                  <a:cubicBezTo>
                    <a:pt x="0" y="39"/>
                    <a:pt x="0" y="39"/>
                    <a:pt x="0" y="39"/>
                  </a:cubicBezTo>
                  <a:cubicBezTo>
                    <a:pt x="8" y="47"/>
                    <a:pt x="46" y="35"/>
                    <a:pt x="56" y="29"/>
                  </a:cubicBezTo>
                  <a:cubicBezTo>
                    <a:pt x="57" y="29"/>
                    <a:pt x="57" y="29"/>
                    <a:pt x="57" y="29"/>
                  </a:cubicBezTo>
                  <a:cubicBezTo>
                    <a:pt x="53" y="14"/>
                    <a:pt x="55" y="9"/>
                    <a:pt x="54" y="0"/>
                  </a:cubicBezTo>
                  <a:cubicBezTo>
                    <a:pt x="42" y="5"/>
                    <a:pt x="18" y="12"/>
                    <a:pt x="0" y="11"/>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9" name="Freeform 168"/>
            <p:cNvSpPr/>
            <p:nvPr/>
          </p:nvSpPr>
          <p:spPr bwMode="auto">
            <a:xfrm>
              <a:off x="2274888" y="-1292225"/>
              <a:ext cx="176213" cy="244475"/>
            </a:xfrm>
            <a:custGeom>
              <a:avLst/>
              <a:gdLst>
                <a:gd name="T0" fmla="*/ 47 w 47"/>
                <a:gd name="T1" fmla="*/ 0 h 65"/>
                <a:gd name="T2" fmla="*/ 2 w 47"/>
                <a:gd name="T3" fmla="*/ 14 h 65"/>
                <a:gd name="T4" fmla="*/ 29 w 47"/>
                <a:gd name="T5" fmla="*/ 61 h 65"/>
                <a:gd name="T6" fmla="*/ 28 w 47"/>
                <a:gd name="T7" fmla="*/ 65 h 65"/>
                <a:gd name="T8" fmla="*/ 46 w 47"/>
                <a:gd name="T9" fmla="*/ 55 h 65"/>
                <a:gd name="T10" fmla="*/ 47 w 47"/>
                <a:gd name="T11" fmla="*/ 0 h 65"/>
              </a:gdLst>
              <a:ahLst/>
              <a:cxnLst>
                <a:cxn ang="0">
                  <a:pos x="T0" y="T1"/>
                </a:cxn>
                <a:cxn ang="0">
                  <a:pos x="T2" y="T3"/>
                </a:cxn>
                <a:cxn ang="0">
                  <a:pos x="T4" y="T5"/>
                </a:cxn>
                <a:cxn ang="0">
                  <a:pos x="T6" y="T7"/>
                </a:cxn>
                <a:cxn ang="0">
                  <a:pos x="T8" y="T9"/>
                </a:cxn>
                <a:cxn ang="0">
                  <a:pos x="T10" y="T11"/>
                </a:cxn>
              </a:cxnLst>
              <a:rect l="0" t="0" r="r" b="b"/>
              <a:pathLst>
                <a:path w="47" h="65">
                  <a:moveTo>
                    <a:pt x="47" y="0"/>
                  </a:moveTo>
                  <a:cubicBezTo>
                    <a:pt x="2" y="14"/>
                    <a:pt x="2" y="14"/>
                    <a:pt x="2" y="14"/>
                  </a:cubicBezTo>
                  <a:cubicBezTo>
                    <a:pt x="0" y="23"/>
                    <a:pt x="18" y="54"/>
                    <a:pt x="29" y="61"/>
                  </a:cubicBezTo>
                  <a:cubicBezTo>
                    <a:pt x="30" y="61"/>
                    <a:pt x="28" y="64"/>
                    <a:pt x="28" y="65"/>
                  </a:cubicBezTo>
                  <a:cubicBezTo>
                    <a:pt x="35" y="57"/>
                    <a:pt x="42" y="58"/>
                    <a:pt x="46" y="55"/>
                  </a:cubicBezTo>
                  <a:cubicBezTo>
                    <a:pt x="38" y="45"/>
                    <a:pt x="43" y="17"/>
                    <a:pt x="47" y="0"/>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0" name="Freeform 169"/>
            <p:cNvSpPr/>
            <p:nvPr/>
          </p:nvSpPr>
          <p:spPr bwMode="auto">
            <a:xfrm>
              <a:off x="2522538" y="-968375"/>
              <a:ext cx="236538" cy="182563"/>
            </a:xfrm>
            <a:custGeom>
              <a:avLst/>
              <a:gdLst>
                <a:gd name="T0" fmla="*/ 63 w 63"/>
                <a:gd name="T1" fmla="*/ 30 h 49"/>
                <a:gd name="T2" fmla="*/ 52 w 63"/>
                <a:gd name="T3" fmla="*/ 2 h 49"/>
                <a:gd name="T4" fmla="*/ 1 w 63"/>
                <a:gd name="T5" fmla="*/ 23 h 49"/>
                <a:gd name="T6" fmla="*/ 0 w 63"/>
                <a:gd name="T7" fmla="*/ 26 h 49"/>
                <a:gd name="T8" fmla="*/ 12 w 63"/>
                <a:gd name="T9" fmla="*/ 49 h 49"/>
                <a:gd name="T10" fmla="*/ 63 w 63"/>
                <a:gd name="T11" fmla="*/ 30 h 49"/>
              </a:gdLst>
              <a:ahLst/>
              <a:cxnLst>
                <a:cxn ang="0">
                  <a:pos x="T0" y="T1"/>
                </a:cxn>
                <a:cxn ang="0">
                  <a:pos x="T2" y="T3"/>
                </a:cxn>
                <a:cxn ang="0">
                  <a:pos x="T4" y="T5"/>
                </a:cxn>
                <a:cxn ang="0">
                  <a:pos x="T6" y="T7"/>
                </a:cxn>
                <a:cxn ang="0">
                  <a:pos x="T8" y="T9"/>
                </a:cxn>
                <a:cxn ang="0">
                  <a:pos x="T10" y="T11"/>
                </a:cxn>
              </a:cxnLst>
              <a:rect l="0" t="0" r="r" b="b"/>
              <a:pathLst>
                <a:path w="63" h="49">
                  <a:moveTo>
                    <a:pt x="63" y="30"/>
                  </a:moveTo>
                  <a:cubicBezTo>
                    <a:pt x="52" y="2"/>
                    <a:pt x="52" y="2"/>
                    <a:pt x="52" y="2"/>
                  </a:cubicBezTo>
                  <a:cubicBezTo>
                    <a:pt x="42" y="0"/>
                    <a:pt x="8" y="12"/>
                    <a:pt x="1" y="23"/>
                  </a:cubicBezTo>
                  <a:cubicBezTo>
                    <a:pt x="1" y="24"/>
                    <a:pt x="0" y="26"/>
                    <a:pt x="0" y="26"/>
                  </a:cubicBezTo>
                  <a:cubicBezTo>
                    <a:pt x="7" y="33"/>
                    <a:pt x="9" y="45"/>
                    <a:pt x="12" y="49"/>
                  </a:cubicBezTo>
                  <a:cubicBezTo>
                    <a:pt x="22" y="41"/>
                    <a:pt x="45" y="32"/>
                    <a:pt x="63" y="30"/>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1" name="Freeform 170"/>
            <p:cNvSpPr/>
            <p:nvPr/>
          </p:nvSpPr>
          <p:spPr bwMode="auto">
            <a:xfrm>
              <a:off x="2598738" y="-777875"/>
              <a:ext cx="231775" cy="184150"/>
            </a:xfrm>
            <a:custGeom>
              <a:avLst/>
              <a:gdLst>
                <a:gd name="T0" fmla="*/ 62 w 62"/>
                <a:gd name="T1" fmla="*/ 30 h 49"/>
                <a:gd name="T2" fmla="*/ 51 w 62"/>
                <a:gd name="T3" fmla="*/ 3 h 49"/>
                <a:gd name="T4" fmla="*/ 1 w 62"/>
                <a:gd name="T5" fmla="*/ 23 h 49"/>
                <a:gd name="T6" fmla="*/ 0 w 62"/>
                <a:gd name="T7" fmla="*/ 26 h 49"/>
                <a:gd name="T8" fmla="*/ 12 w 62"/>
                <a:gd name="T9" fmla="*/ 49 h 49"/>
                <a:gd name="T10" fmla="*/ 62 w 62"/>
                <a:gd name="T11" fmla="*/ 30 h 49"/>
              </a:gdLst>
              <a:ahLst/>
              <a:cxnLst>
                <a:cxn ang="0">
                  <a:pos x="T0" y="T1"/>
                </a:cxn>
                <a:cxn ang="0">
                  <a:pos x="T2" y="T3"/>
                </a:cxn>
                <a:cxn ang="0">
                  <a:pos x="T4" y="T5"/>
                </a:cxn>
                <a:cxn ang="0">
                  <a:pos x="T6" y="T7"/>
                </a:cxn>
                <a:cxn ang="0">
                  <a:pos x="T8" y="T9"/>
                </a:cxn>
                <a:cxn ang="0">
                  <a:pos x="T10" y="T11"/>
                </a:cxn>
              </a:cxnLst>
              <a:rect l="0" t="0" r="r" b="b"/>
              <a:pathLst>
                <a:path w="62" h="49">
                  <a:moveTo>
                    <a:pt x="62" y="30"/>
                  </a:moveTo>
                  <a:cubicBezTo>
                    <a:pt x="51" y="3"/>
                    <a:pt x="51" y="3"/>
                    <a:pt x="51" y="3"/>
                  </a:cubicBezTo>
                  <a:cubicBezTo>
                    <a:pt x="42" y="0"/>
                    <a:pt x="8" y="12"/>
                    <a:pt x="1" y="23"/>
                  </a:cubicBezTo>
                  <a:cubicBezTo>
                    <a:pt x="1" y="24"/>
                    <a:pt x="0" y="26"/>
                    <a:pt x="0" y="26"/>
                  </a:cubicBezTo>
                  <a:cubicBezTo>
                    <a:pt x="7" y="33"/>
                    <a:pt x="9" y="45"/>
                    <a:pt x="12" y="49"/>
                  </a:cubicBezTo>
                  <a:cubicBezTo>
                    <a:pt x="21" y="41"/>
                    <a:pt x="45" y="32"/>
                    <a:pt x="62" y="30"/>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2" name="Freeform 171"/>
            <p:cNvSpPr/>
            <p:nvPr/>
          </p:nvSpPr>
          <p:spPr bwMode="auto">
            <a:xfrm>
              <a:off x="2681288" y="-590550"/>
              <a:ext cx="236538" cy="184150"/>
            </a:xfrm>
            <a:custGeom>
              <a:avLst/>
              <a:gdLst>
                <a:gd name="T0" fmla="*/ 63 w 63"/>
                <a:gd name="T1" fmla="*/ 30 h 49"/>
                <a:gd name="T2" fmla="*/ 52 w 63"/>
                <a:gd name="T3" fmla="*/ 2 h 49"/>
                <a:gd name="T4" fmla="*/ 2 w 63"/>
                <a:gd name="T5" fmla="*/ 23 h 49"/>
                <a:gd name="T6" fmla="*/ 0 w 63"/>
                <a:gd name="T7" fmla="*/ 26 h 49"/>
                <a:gd name="T8" fmla="*/ 12 w 63"/>
                <a:gd name="T9" fmla="*/ 49 h 49"/>
                <a:gd name="T10" fmla="*/ 63 w 63"/>
                <a:gd name="T11" fmla="*/ 30 h 49"/>
              </a:gdLst>
              <a:ahLst/>
              <a:cxnLst>
                <a:cxn ang="0">
                  <a:pos x="T0" y="T1"/>
                </a:cxn>
                <a:cxn ang="0">
                  <a:pos x="T2" y="T3"/>
                </a:cxn>
                <a:cxn ang="0">
                  <a:pos x="T4" y="T5"/>
                </a:cxn>
                <a:cxn ang="0">
                  <a:pos x="T6" y="T7"/>
                </a:cxn>
                <a:cxn ang="0">
                  <a:pos x="T8" y="T9"/>
                </a:cxn>
                <a:cxn ang="0">
                  <a:pos x="T10" y="T11"/>
                </a:cxn>
              </a:cxnLst>
              <a:rect l="0" t="0" r="r" b="b"/>
              <a:pathLst>
                <a:path w="63" h="49">
                  <a:moveTo>
                    <a:pt x="63" y="30"/>
                  </a:moveTo>
                  <a:cubicBezTo>
                    <a:pt x="52" y="2"/>
                    <a:pt x="52" y="2"/>
                    <a:pt x="52" y="2"/>
                  </a:cubicBezTo>
                  <a:cubicBezTo>
                    <a:pt x="43" y="0"/>
                    <a:pt x="8" y="11"/>
                    <a:pt x="2" y="23"/>
                  </a:cubicBezTo>
                  <a:cubicBezTo>
                    <a:pt x="1" y="23"/>
                    <a:pt x="1" y="25"/>
                    <a:pt x="0" y="26"/>
                  </a:cubicBezTo>
                  <a:cubicBezTo>
                    <a:pt x="8" y="33"/>
                    <a:pt x="9" y="44"/>
                    <a:pt x="12" y="49"/>
                  </a:cubicBezTo>
                  <a:cubicBezTo>
                    <a:pt x="22" y="40"/>
                    <a:pt x="45" y="32"/>
                    <a:pt x="63" y="30"/>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3" name="Freeform 172"/>
            <p:cNvSpPr/>
            <p:nvPr/>
          </p:nvSpPr>
          <p:spPr bwMode="auto">
            <a:xfrm>
              <a:off x="2752725" y="-392113"/>
              <a:ext cx="234950" cy="188913"/>
            </a:xfrm>
            <a:custGeom>
              <a:avLst/>
              <a:gdLst>
                <a:gd name="T0" fmla="*/ 63 w 63"/>
                <a:gd name="T1" fmla="*/ 30 h 50"/>
                <a:gd name="T2" fmla="*/ 52 w 63"/>
                <a:gd name="T3" fmla="*/ 3 h 50"/>
                <a:gd name="T4" fmla="*/ 2 w 63"/>
                <a:gd name="T5" fmla="*/ 23 h 50"/>
                <a:gd name="T6" fmla="*/ 0 w 63"/>
                <a:gd name="T7" fmla="*/ 26 h 50"/>
                <a:gd name="T8" fmla="*/ 13 w 63"/>
                <a:gd name="T9" fmla="*/ 50 h 50"/>
                <a:gd name="T10" fmla="*/ 63 w 63"/>
                <a:gd name="T11" fmla="*/ 30 h 50"/>
              </a:gdLst>
              <a:ahLst/>
              <a:cxnLst>
                <a:cxn ang="0">
                  <a:pos x="T0" y="T1"/>
                </a:cxn>
                <a:cxn ang="0">
                  <a:pos x="T2" y="T3"/>
                </a:cxn>
                <a:cxn ang="0">
                  <a:pos x="T4" y="T5"/>
                </a:cxn>
                <a:cxn ang="0">
                  <a:pos x="T6" y="T7"/>
                </a:cxn>
                <a:cxn ang="0">
                  <a:pos x="T8" y="T9"/>
                </a:cxn>
                <a:cxn ang="0">
                  <a:pos x="T10" y="T11"/>
                </a:cxn>
              </a:cxnLst>
              <a:rect l="0" t="0" r="r" b="b"/>
              <a:pathLst>
                <a:path w="63" h="50">
                  <a:moveTo>
                    <a:pt x="63" y="30"/>
                  </a:moveTo>
                  <a:cubicBezTo>
                    <a:pt x="52" y="3"/>
                    <a:pt x="52" y="3"/>
                    <a:pt x="52" y="3"/>
                  </a:cubicBezTo>
                  <a:cubicBezTo>
                    <a:pt x="43" y="0"/>
                    <a:pt x="9" y="12"/>
                    <a:pt x="2" y="23"/>
                  </a:cubicBezTo>
                  <a:cubicBezTo>
                    <a:pt x="2" y="24"/>
                    <a:pt x="1" y="26"/>
                    <a:pt x="0" y="26"/>
                  </a:cubicBezTo>
                  <a:cubicBezTo>
                    <a:pt x="8" y="33"/>
                    <a:pt x="9" y="45"/>
                    <a:pt x="13" y="50"/>
                  </a:cubicBezTo>
                  <a:cubicBezTo>
                    <a:pt x="22" y="41"/>
                    <a:pt x="45" y="32"/>
                    <a:pt x="63" y="30"/>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4" name="Freeform 173"/>
            <p:cNvSpPr/>
            <p:nvPr/>
          </p:nvSpPr>
          <p:spPr bwMode="auto">
            <a:xfrm>
              <a:off x="2838450" y="-192088"/>
              <a:ext cx="236538" cy="187325"/>
            </a:xfrm>
            <a:custGeom>
              <a:avLst/>
              <a:gdLst>
                <a:gd name="T0" fmla="*/ 63 w 63"/>
                <a:gd name="T1" fmla="*/ 30 h 50"/>
                <a:gd name="T2" fmla="*/ 52 w 63"/>
                <a:gd name="T3" fmla="*/ 3 h 50"/>
                <a:gd name="T4" fmla="*/ 1 w 63"/>
                <a:gd name="T5" fmla="*/ 23 h 50"/>
                <a:gd name="T6" fmla="*/ 0 w 63"/>
                <a:gd name="T7" fmla="*/ 26 h 50"/>
                <a:gd name="T8" fmla="*/ 12 w 63"/>
                <a:gd name="T9" fmla="*/ 50 h 50"/>
                <a:gd name="T10" fmla="*/ 63 w 63"/>
                <a:gd name="T11" fmla="*/ 30 h 50"/>
              </a:gdLst>
              <a:ahLst/>
              <a:cxnLst>
                <a:cxn ang="0">
                  <a:pos x="T0" y="T1"/>
                </a:cxn>
                <a:cxn ang="0">
                  <a:pos x="T2" y="T3"/>
                </a:cxn>
                <a:cxn ang="0">
                  <a:pos x="T4" y="T5"/>
                </a:cxn>
                <a:cxn ang="0">
                  <a:pos x="T6" y="T7"/>
                </a:cxn>
                <a:cxn ang="0">
                  <a:pos x="T8" y="T9"/>
                </a:cxn>
                <a:cxn ang="0">
                  <a:pos x="T10" y="T11"/>
                </a:cxn>
              </a:cxnLst>
              <a:rect l="0" t="0" r="r" b="b"/>
              <a:pathLst>
                <a:path w="63" h="50">
                  <a:moveTo>
                    <a:pt x="63" y="30"/>
                  </a:moveTo>
                  <a:cubicBezTo>
                    <a:pt x="52" y="3"/>
                    <a:pt x="52" y="3"/>
                    <a:pt x="52" y="3"/>
                  </a:cubicBezTo>
                  <a:cubicBezTo>
                    <a:pt x="42" y="0"/>
                    <a:pt x="8" y="12"/>
                    <a:pt x="1" y="23"/>
                  </a:cubicBezTo>
                  <a:cubicBezTo>
                    <a:pt x="1" y="24"/>
                    <a:pt x="0" y="26"/>
                    <a:pt x="0" y="26"/>
                  </a:cubicBezTo>
                  <a:cubicBezTo>
                    <a:pt x="7" y="33"/>
                    <a:pt x="9" y="45"/>
                    <a:pt x="12" y="50"/>
                  </a:cubicBezTo>
                  <a:cubicBezTo>
                    <a:pt x="22" y="41"/>
                    <a:pt x="45" y="32"/>
                    <a:pt x="63" y="30"/>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5" name="Freeform 174"/>
            <p:cNvSpPr/>
            <p:nvPr/>
          </p:nvSpPr>
          <p:spPr bwMode="auto">
            <a:xfrm>
              <a:off x="2436813" y="-1160463"/>
              <a:ext cx="236538" cy="187325"/>
            </a:xfrm>
            <a:custGeom>
              <a:avLst/>
              <a:gdLst>
                <a:gd name="T0" fmla="*/ 63 w 63"/>
                <a:gd name="T1" fmla="*/ 31 h 50"/>
                <a:gd name="T2" fmla="*/ 52 w 63"/>
                <a:gd name="T3" fmla="*/ 3 h 50"/>
                <a:gd name="T4" fmla="*/ 2 w 63"/>
                <a:gd name="T5" fmla="*/ 23 h 50"/>
                <a:gd name="T6" fmla="*/ 0 w 63"/>
                <a:gd name="T7" fmla="*/ 26 h 50"/>
                <a:gd name="T8" fmla="*/ 12 w 63"/>
                <a:gd name="T9" fmla="*/ 50 h 50"/>
                <a:gd name="T10" fmla="*/ 63 w 63"/>
                <a:gd name="T11" fmla="*/ 31 h 50"/>
              </a:gdLst>
              <a:ahLst/>
              <a:cxnLst>
                <a:cxn ang="0">
                  <a:pos x="T0" y="T1"/>
                </a:cxn>
                <a:cxn ang="0">
                  <a:pos x="T2" y="T3"/>
                </a:cxn>
                <a:cxn ang="0">
                  <a:pos x="T4" y="T5"/>
                </a:cxn>
                <a:cxn ang="0">
                  <a:pos x="T6" y="T7"/>
                </a:cxn>
                <a:cxn ang="0">
                  <a:pos x="T8" y="T9"/>
                </a:cxn>
                <a:cxn ang="0">
                  <a:pos x="T10" y="T11"/>
                </a:cxn>
              </a:cxnLst>
              <a:rect l="0" t="0" r="r" b="b"/>
              <a:pathLst>
                <a:path w="63" h="50">
                  <a:moveTo>
                    <a:pt x="63" y="31"/>
                  </a:moveTo>
                  <a:cubicBezTo>
                    <a:pt x="52" y="3"/>
                    <a:pt x="52" y="3"/>
                    <a:pt x="52" y="3"/>
                  </a:cubicBezTo>
                  <a:cubicBezTo>
                    <a:pt x="43" y="0"/>
                    <a:pt x="8" y="12"/>
                    <a:pt x="2" y="23"/>
                  </a:cubicBezTo>
                  <a:cubicBezTo>
                    <a:pt x="1" y="24"/>
                    <a:pt x="1" y="26"/>
                    <a:pt x="0" y="26"/>
                  </a:cubicBezTo>
                  <a:cubicBezTo>
                    <a:pt x="8" y="33"/>
                    <a:pt x="9" y="45"/>
                    <a:pt x="12" y="50"/>
                  </a:cubicBezTo>
                  <a:cubicBezTo>
                    <a:pt x="22" y="41"/>
                    <a:pt x="45" y="32"/>
                    <a:pt x="63" y="31"/>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6" name="Freeform 175"/>
            <p:cNvSpPr/>
            <p:nvPr/>
          </p:nvSpPr>
          <p:spPr bwMode="auto">
            <a:xfrm>
              <a:off x="2065338" y="-695325"/>
              <a:ext cx="600075" cy="192088"/>
            </a:xfrm>
            <a:custGeom>
              <a:avLst/>
              <a:gdLst>
                <a:gd name="T0" fmla="*/ 50 w 160"/>
                <a:gd name="T1" fmla="*/ 2 h 51"/>
                <a:gd name="T2" fmla="*/ 134 w 160"/>
                <a:gd name="T3" fmla="*/ 22 h 51"/>
                <a:gd name="T4" fmla="*/ 153 w 160"/>
                <a:gd name="T5" fmla="*/ 49 h 51"/>
                <a:gd name="T6" fmla="*/ 40 w 160"/>
                <a:gd name="T7" fmla="*/ 3 h 51"/>
                <a:gd name="T8" fmla="*/ 50 w 160"/>
                <a:gd name="T9" fmla="*/ 2 h 51"/>
              </a:gdLst>
              <a:ahLst/>
              <a:cxnLst>
                <a:cxn ang="0">
                  <a:pos x="T0" y="T1"/>
                </a:cxn>
                <a:cxn ang="0">
                  <a:pos x="T2" y="T3"/>
                </a:cxn>
                <a:cxn ang="0">
                  <a:pos x="T4" y="T5"/>
                </a:cxn>
                <a:cxn ang="0">
                  <a:pos x="T6" y="T7"/>
                </a:cxn>
                <a:cxn ang="0">
                  <a:pos x="T8" y="T9"/>
                </a:cxn>
              </a:cxnLst>
              <a:rect l="0" t="0" r="r" b="b"/>
              <a:pathLst>
                <a:path w="160" h="51">
                  <a:moveTo>
                    <a:pt x="50" y="2"/>
                  </a:moveTo>
                  <a:cubicBezTo>
                    <a:pt x="69" y="28"/>
                    <a:pt x="127" y="24"/>
                    <a:pt x="134" y="22"/>
                  </a:cubicBezTo>
                  <a:cubicBezTo>
                    <a:pt x="151" y="16"/>
                    <a:pt x="160" y="49"/>
                    <a:pt x="153" y="49"/>
                  </a:cubicBezTo>
                  <a:cubicBezTo>
                    <a:pt x="125" y="51"/>
                    <a:pt x="0" y="18"/>
                    <a:pt x="40" y="3"/>
                  </a:cubicBezTo>
                  <a:cubicBezTo>
                    <a:pt x="41" y="2"/>
                    <a:pt x="49" y="0"/>
                    <a:pt x="50" y="2"/>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7" name="Freeform 176"/>
            <p:cNvSpPr/>
            <p:nvPr/>
          </p:nvSpPr>
          <p:spPr bwMode="auto">
            <a:xfrm>
              <a:off x="2381250" y="-885825"/>
              <a:ext cx="738188" cy="468313"/>
            </a:xfrm>
            <a:custGeom>
              <a:avLst/>
              <a:gdLst>
                <a:gd name="T0" fmla="*/ 81 w 197"/>
                <a:gd name="T1" fmla="*/ 125 h 125"/>
                <a:gd name="T2" fmla="*/ 34 w 197"/>
                <a:gd name="T3" fmla="*/ 57 h 125"/>
                <a:gd name="T4" fmla="*/ 36 w 197"/>
                <a:gd name="T5" fmla="*/ 24 h 125"/>
                <a:gd name="T6" fmla="*/ 62 w 197"/>
                <a:gd name="T7" fmla="*/ 38 h 125"/>
                <a:gd name="T8" fmla="*/ 93 w 197"/>
                <a:gd name="T9" fmla="*/ 53 h 125"/>
                <a:gd name="T10" fmla="*/ 102 w 197"/>
                <a:gd name="T11" fmla="*/ 55 h 125"/>
                <a:gd name="T12" fmla="*/ 129 w 197"/>
                <a:gd name="T13" fmla="*/ 52 h 125"/>
                <a:gd name="T14" fmla="*/ 100 w 197"/>
                <a:gd name="T15" fmla="*/ 88 h 125"/>
                <a:gd name="T16" fmla="*/ 110 w 197"/>
                <a:gd name="T17" fmla="*/ 87 h 125"/>
                <a:gd name="T18" fmla="*/ 86 w 197"/>
                <a:gd name="T19" fmla="*/ 123 h 125"/>
                <a:gd name="T20" fmla="*/ 81 w 197"/>
                <a:gd name="T21" fmla="*/ 12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7" h="125">
                  <a:moveTo>
                    <a:pt x="81" y="125"/>
                  </a:moveTo>
                  <a:cubicBezTo>
                    <a:pt x="34" y="57"/>
                    <a:pt x="34" y="57"/>
                    <a:pt x="34" y="57"/>
                  </a:cubicBezTo>
                  <a:cubicBezTo>
                    <a:pt x="34" y="57"/>
                    <a:pt x="0" y="6"/>
                    <a:pt x="36" y="24"/>
                  </a:cubicBezTo>
                  <a:cubicBezTo>
                    <a:pt x="61" y="37"/>
                    <a:pt x="51" y="46"/>
                    <a:pt x="62" y="38"/>
                  </a:cubicBezTo>
                  <a:cubicBezTo>
                    <a:pt x="108" y="0"/>
                    <a:pt x="143" y="27"/>
                    <a:pt x="93" y="53"/>
                  </a:cubicBezTo>
                  <a:cubicBezTo>
                    <a:pt x="51" y="74"/>
                    <a:pt x="96" y="58"/>
                    <a:pt x="102" y="55"/>
                  </a:cubicBezTo>
                  <a:cubicBezTo>
                    <a:pt x="121" y="48"/>
                    <a:pt x="128" y="50"/>
                    <a:pt x="129" y="52"/>
                  </a:cubicBezTo>
                  <a:cubicBezTo>
                    <a:pt x="140" y="67"/>
                    <a:pt x="119" y="82"/>
                    <a:pt x="100" y="88"/>
                  </a:cubicBezTo>
                  <a:cubicBezTo>
                    <a:pt x="93" y="90"/>
                    <a:pt x="93" y="93"/>
                    <a:pt x="110" y="87"/>
                  </a:cubicBezTo>
                  <a:cubicBezTo>
                    <a:pt x="197" y="56"/>
                    <a:pt x="127" y="111"/>
                    <a:pt x="86" y="123"/>
                  </a:cubicBezTo>
                  <a:cubicBezTo>
                    <a:pt x="83" y="124"/>
                    <a:pt x="140" y="107"/>
                    <a:pt x="81" y="125"/>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300" name="组合 1299"/>
          <p:cNvGrpSpPr/>
          <p:nvPr/>
        </p:nvGrpSpPr>
        <p:grpSpPr>
          <a:xfrm>
            <a:off x="6246019" y="3529012"/>
            <a:ext cx="1660525" cy="1233488"/>
            <a:chOff x="2016125" y="3509962"/>
            <a:chExt cx="2071688" cy="1109663"/>
          </a:xfrm>
        </p:grpSpPr>
        <p:sp>
          <p:nvSpPr>
            <p:cNvPr id="1301" name="Freeform 3907"/>
            <p:cNvSpPr/>
            <p:nvPr/>
          </p:nvSpPr>
          <p:spPr bwMode="auto">
            <a:xfrm>
              <a:off x="2165350" y="3641725"/>
              <a:ext cx="1892300" cy="977900"/>
            </a:xfrm>
            <a:custGeom>
              <a:avLst/>
              <a:gdLst>
                <a:gd name="T0" fmla="*/ 0 w 504"/>
                <a:gd name="T1" fmla="*/ 259 h 261"/>
                <a:gd name="T2" fmla="*/ 3 w 504"/>
                <a:gd name="T3" fmla="*/ 259 h 261"/>
                <a:gd name="T4" fmla="*/ 7 w 504"/>
                <a:gd name="T5" fmla="*/ 260 h 261"/>
                <a:gd name="T6" fmla="*/ 11 w 504"/>
                <a:gd name="T7" fmla="*/ 260 h 261"/>
                <a:gd name="T8" fmla="*/ 15 w 504"/>
                <a:gd name="T9" fmla="*/ 260 h 261"/>
                <a:gd name="T10" fmla="*/ 20 w 504"/>
                <a:gd name="T11" fmla="*/ 260 h 261"/>
                <a:gd name="T12" fmla="*/ 24 w 504"/>
                <a:gd name="T13" fmla="*/ 260 h 261"/>
                <a:gd name="T14" fmla="*/ 29 w 504"/>
                <a:gd name="T15" fmla="*/ 259 h 261"/>
                <a:gd name="T16" fmla="*/ 34 w 504"/>
                <a:gd name="T17" fmla="*/ 259 h 261"/>
                <a:gd name="T18" fmla="*/ 40 w 504"/>
                <a:gd name="T19" fmla="*/ 258 h 261"/>
                <a:gd name="T20" fmla="*/ 45 w 504"/>
                <a:gd name="T21" fmla="*/ 258 h 261"/>
                <a:gd name="T22" fmla="*/ 50 w 504"/>
                <a:gd name="T23" fmla="*/ 258 h 261"/>
                <a:gd name="T24" fmla="*/ 117 w 504"/>
                <a:gd name="T25" fmla="*/ 260 h 261"/>
                <a:gd name="T26" fmla="*/ 135 w 504"/>
                <a:gd name="T27" fmla="*/ 260 h 261"/>
                <a:gd name="T28" fmla="*/ 212 w 504"/>
                <a:gd name="T29" fmla="*/ 260 h 261"/>
                <a:gd name="T30" fmla="*/ 229 w 504"/>
                <a:gd name="T31" fmla="*/ 260 h 261"/>
                <a:gd name="T32" fmla="*/ 245 w 504"/>
                <a:gd name="T33" fmla="*/ 259 h 261"/>
                <a:gd name="T34" fmla="*/ 262 w 504"/>
                <a:gd name="T35" fmla="*/ 258 h 261"/>
                <a:gd name="T36" fmla="*/ 279 w 504"/>
                <a:gd name="T37" fmla="*/ 257 h 261"/>
                <a:gd name="T38" fmla="*/ 296 w 504"/>
                <a:gd name="T39" fmla="*/ 256 h 261"/>
                <a:gd name="T40" fmla="*/ 365 w 504"/>
                <a:gd name="T41" fmla="*/ 252 h 261"/>
                <a:gd name="T42" fmla="*/ 372 w 504"/>
                <a:gd name="T43" fmla="*/ 252 h 261"/>
                <a:gd name="T44" fmla="*/ 379 w 504"/>
                <a:gd name="T45" fmla="*/ 252 h 261"/>
                <a:gd name="T46" fmla="*/ 385 w 504"/>
                <a:gd name="T47" fmla="*/ 252 h 261"/>
                <a:gd name="T48" fmla="*/ 427 w 504"/>
                <a:gd name="T49" fmla="*/ 246 h 261"/>
                <a:gd name="T50" fmla="*/ 432 w 504"/>
                <a:gd name="T51" fmla="*/ 244 h 261"/>
                <a:gd name="T52" fmla="*/ 437 w 504"/>
                <a:gd name="T53" fmla="*/ 241 h 261"/>
                <a:gd name="T54" fmla="*/ 442 w 504"/>
                <a:gd name="T55" fmla="*/ 237 h 261"/>
                <a:gd name="T56" fmla="*/ 448 w 504"/>
                <a:gd name="T57" fmla="*/ 233 h 261"/>
                <a:gd name="T58" fmla="*/ 450 w 504"/>
                <a:gd name="T59" fmla="*/ 231 h 261"/>
                <a:gd name="T60" fmla="*/ 437 w 504"/>
                <a:gd name="T61" fmla="*/ 32 h 261"/>
                <a:gd name="T62" fmla="*/ 443 w 504"/>
                <a:gd name="T63" fmla="*/ 219 h 261"/>
                <a:gd name="T64" fmla="*/ 438 w 504"/>
                <a:gd name="T65" fmla="*/ 220 h 261"/>
                <a:gd name="T66" fmla="*/ 433 w 504"/>
                <a:gd name="T67" fmla="*/ 222 h 261"/>
                <a:gd name="T68" fmla="*/ 394 w 504"/>
                <a:gd name="T69" fmla="*/ 224 h 261"/>
                <a:gd name="T70" fmla="*/ 387 w 504"/>
                <a:gd name="T71" fmla="*/ 224 h 261"/>
                <a:gd name="T72" fmla="*/ 379 w 504"/>
                <a:gd name="T73" fmla="*/ 224 h 261"/>
                <a:gd name="T74" fmla="*/ 305 w 504"/>
                <a:gd name="T75" fmla="*/ 228 h 261"/>
                <a:gd name="T76" fmla="*/ 288 w 504"/>
                <a:gd name="T77" fmla="*/ 229 h 261"/>
                <a:gd name="T78" fmla="*/ 271 w 504"/>
                <a:gd name="T79" fmla="*/ 230 h 261"/>
                <a:gd name="T80" fmla="*/ 255 w 504"/>
                <a:gd name="T81" fmla="*/ 231 h 261"/>
                <a:gd name="T82" fmla="*/ 238 w 504"/>
                <a:gd name="T83" fmla="*/ 232 h 261"/>
                <a:gd name="T84" fmla="*/ 222 w 504"/>
                <a:gd name="T85" fmla="*/ 232 h 261"/>
                <a:gd name="T86" fmla="*/ 144 w 504"/>
                <a:gd name="T87" fmla="*/ 232 h 261"/>
                <a:gd name="T88" fmla="*/ 125 w 504"/>
                <a:gd name="T89" fmla="*/ 231 h 261"/>
                <a:gd name="T90" fmla="*/ 57 w 504"/>
                <a:gd name="T91" fmla="*/ 230 h 261"/>
                <a:gd name="T92" fmla="*/ 52 w 504"/>
                <a:gd name="T93" fmla="*/ 230 h 261"/>
                <a:gd name="T94" fmla="*/ 47 w 504"/>
                <a:gd name="T95" fmla="*/ 231 h 261"/>
                <a:gd name="T96" fmla="*/ 42 w 504"/>
                <a:gd name="T97" fmla="*/ 231 h 261"/>
                <a:gd name="T98" fmla="*/ 37 w 504"/>
                <a:gd name="T99" fmla="*/ 231 h 261"/>
                <a:gd name="T100" fmla="*/ 33 w 504"/>
                <a:gd name="T101" fmla="*/ 232 h 261"/>
                <a:gd name="T102" fmla="*/ 29 w 504"/>
                <a:gd name="T103" fmla="*/ 232 h 261"/>
                <a:gd name="T104" fmla="*/ 25 w 504"/>
                <a:gd name="T105" fmla="*/ 231 h 261"/>
                <a:gd name="T106" fmla="*/ 21 w 504"/>
                <a:gd name="T107" fmla="*/ 231 h 261"/>
                <a:gd name="T108" fmla="*/ 17 w 504"/>
                <a:gd name="T109" fmla="*/ 23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4" h="261">
                  <a:moveTo>
                    <a:pt x="17" y="230"/>
                  </a:moveTo>
                  <a:cubicBezTo>
                    <a:pt x="0" y="259"/>
                    <a:pt x="0" y="259"/>
                    <a:pt x="0" y="259"/>
                  </a:cubicBezTo>
                  <a:cubicBezTo>
                    <a:pt x="1" y="259"/>
                    <a:pt x="1" y="259"/>
                    <a:pt x="1" y="259"/>
                  </a:cubicBezTo>
                  <a:cubicBezTo>
                    <a:pt x="3" y="259"/>
                    <a:pt x="3" y="259"/>
                    <a:pt x="3" y="259"/>
                  </a:cubicBezTo>
                  <a:cubicBezTo>
                    <a:pt x="5" y="260"/>
                    <a:pt x="5" y="260"/>
                    <a:pt x="5" y="260"/>
                  </a:cubicBezTo>
                  <a:cubicBezTo>
                    <a:pt x="7" y="260"/>
                    <a:pt x="7" y="260"/>
                    <a:pt x="7" y="260"/>
                  </a:cubicBezTo>
                  <a:cubicBezTo>
                    <a:pt x="9" y="260"/>
                    <a:pt x="9" y="260"/>
                    <a:pt x="9" y="260"/>
                  </a:cubicBezTo>
                  <a:cubicBezTo>
                    <a:pt x="11" y="260"/>
                    <a:pt x="11" y="260"/>
                    <a:pt x="11" y="260"/>
                  </a:cubicBezTo>
                  <a:cubicBezTo>
                    <a:pt x="13" y="260"/>
                    <a:pt x="13" y="260"/>
                    <a:pt x="13" y="260"/>
                  </a:cubicBezTo>
                  <a:cubicBezTo>
                    <a:pt x="15" y="260"/>
                    <a:pt x="15" y="260"/>
                    <a:pt x="15" y="260"/>
                  </a:cubicBezTo>
                  <a:cubicBezTo>
                    <a:pt x="18" y="260"/>
                    <a:pt x="18" y="260"/>
                    <a:pt x="18" y="260"/>
                  </a:cubicBezTo>
                  <a:cubicBezTo>
                    <a:pt x="20" y="260"/>
                    <a:pt x="20" y="260"/>
                    <a:pt x="20" y="260"/>
                  </a:cubicBezTo>
                  <a:cubicBezTo>
                    <a:pt x="22" y="260"/>
                    <a:pt x="22" y="260"/>
                    <a:pt x="22" y="260"/>
                  </a:cubicBezTo>
                  <a:cubicBezTo>
                    <a:pt x="24" y="260"/>
                    <a:pt x="24" y="260"/>
                    <a:pt x="24" y="260"/>
                  </a:cubicBezTo>
                  <a:cubicBezTo>
                    <a:pt x="27" y="259"/>
                    <a:pt x="27" y="259"/>
                    <a:pt x="27" y="259"/>
                  </a:cubicBezTo>
                  <a:cubicBezTo>
                    <a:pt x="29" y="259"/>
                    <a:pt x="29" y="259"/>
                    <a:pt x="29" y="259"/>
                  </a:cubicBezTo>
                  <a:cubicBezTo>
                    <a:pt x="32" y="259"/>
                    <a:pt x="32" y="259"/>
                    <a:pt x="32" y="259"/>
                  </a:cubicBezTo>
                  <a:cubicBezTo>
                    <a:pt x="34" y="259"/>
                    <a:pt x="34" y="259"/>
                    <a:pt x="34" y="259"/>
                  </a:cubicBezTo>
                  <a:cubicBezTo>
                    <a:pt x="37" y="259"/>
                    <a:pt x="37" y="259"/>
                    <a:pt x="37" y="259"/>
                  </a:cubicBezTo>
                  <a:cubicBezTo>
                    <a:pt x="40" y="258"/>
                    <a:pt x="40" y="258"/>
                    <a:pt x="40" y="258"/>
                  </a:cubicBezTo>
                  <a:cubicBezTo>
                    <a:pt x="42" y="258"/>
                    <a:pt x="42" y="258"/>
                    <a:pt x="42" y="258"/>
                  </a:cubicBezTo>
                  <a:cubicBezTo>
                    <a:pt x="45" y="258"/>
                    <a:pt x="45" y="258"/>
                    <a:pt x="45" y="258"/>
                  </a:cubicBezTo>
                  <a:cubicBezTo>
                    <a:pt x="47" y="258"/>
                    <a:pt x="47" y="258"/>
                    <a:pt x="47" y="258"/>
                  </a:cubicBezTo>
                  <a:cubicBezTo>
                    <a:pt x="50" y="258"/>
                    <a:pt x="50" y="258"/>
                    <a:pt x="50" y="258"/>
                  </a:cubicBezTo>
                  <a:cubicBezTo>
                    <a:pt x="53" y="257"/>
                    <a:pt x="53" y="257"/>
                    <a:pt x="53" y="257"/>
                  </a:cubicBezTo>
                  <a:cubicBezTo>
                    <a:pt x="74" y="256"/>
                    <a:pt x="96" y="259"/>
                    <a:pt x="117" y="260"/>
                  </a:cubicBezTo>
                  <a:cubicBezTo>
                    <a:pt x="126" y="260"/>
                    <a:pt x="126" y="260"/>
                    <a:pt x="126" y="260"/>
                  </a:cubicBezTo>
                  <a:cubicBezTo>
                    <a:pt x="135" y="260"/>
                    <a:pt x="135" y="260"/>
                    <a:pt x="135" y="260"/>
                  </a:cubicBezTo>
                  <a:cubicBezTo>
                    <a:pt x="144" y="260"/>
                    <a:pt x="144" y="260"/>
                    <a:pt x="144" y="260"/>
                  </a:cubicBezTo>
                  <a:cubicBezTo>
                    <a:pt x="167" y="261"/>
                    <a:pt x="189" y="261"/>
                    <a:pt x="212" y="260"/>
                  </a:cubicBezTo>
                  <a:cubicBezTo>
                    <a:pt x="220" y="260"/>
                    <a:pt x="220" y="260"/>
                    <a:pt x="220" y="260"/>
                  </a:cubicBezTo>
                  <a:cubicBezTo>
                    <a:pt x="229" y="260"/>
                    <a:pt x="229" y="260"/>
                    <a:pt x="229" y="260"/>
                  </a:cubicBezTo>
                  <a:cubicBezTo>
                    <a:pt x="237" y="259"/>
                    <a:pt x="237" y="259"/>
                    <a:pt x="237" y="259"/>
                  </a:cubicBezTo>
                  <a:cubicBezTo>
                    <a:pt x="245" y="259"/>
                    <a:pt x="245" y="259"/>
                    <a:pt x="245" y="259"/>
                  </a:cubicBezTo>
                  <a:cubicBezTo>
                    <a:pt x="253" y="259"/>
                    <a:pt x="253" y="259"/>
                    <a:pt x="253" y="259"/>
                  </a:cubicBezTo>
                  <a:cubicBezTo>
                    <a:pt x="262" y="258"/>
                    <a:pt x="262" y="258"/>
                    <a:pt x="262" y="258"/>
                  </a:cubicBezTo>
                  <a:cubicBezTo>
                    <a:pt x="270" y="258"/>
                    <a:pt x="270" y="258"/>
                    <a:pt x="270" y="258"/>
                  </a:cubicBezTo>
                  <a:cubicBezTo>
                    <a:pt x="279" y="257"/>
                    <a:pt x="279" y="257"/>
                    <a:pt x="279" y="257"/>
                  </a:cubicBezTo>
                  <a:cubicBezTo>
                    <a:pt x="287" y="257"/>
                    <a:pt x="287" y="257"/>
                    <a:pt x="287" y="257"/>
                  </a:cubicBezTo>
                  <a:cubicBezTo>
                    <a:pt x="296" y="256"/>
                    <a:pt x="296" y="256"/>
                    <a:pt x="296" y="256"/>
                  </a:cubicBezTo>
                  <a:cubicBezTo>
                    <a:pt x="305" y="256"/>
                    <a:pt x="305" y="256"/>
                    <a:pt x="305" y="256"/>
                  </a:cubicBezTo>
                  <a:cubicBezTo>
                    <a:pt x="325" y="255"/>
                    <a:pt x="345" y="253"/>
                    <a:pt x="365" y="252"/>
                  </a:cubicBezTo>
                  <a:cubicBezTo>
                    <a:pt x="369" y="252"/>
                    <a:pt x="369" y="252"/>
                    <a:pt x="369" y="252"/>
                  </a:cubicBezTo>
                  <a:cubicBezTo>
                    <a:pt x="372" y="252"/>
                    <a:pt x="372" y="252"/>
                    <a:pt x="372" y="252"/>
                  </a:cubicBezTo>
                  <a:cubicBezTo>
                    <a:pt x="376" y="252"/>
                    <a:pt x="376" y="252"/>
                    <a:pt x="376" y="252"/>
                  </a:cubicBezTo>
                  <a:cubicBezTo>
                    <a:pt x="379" y="252"/>
                    <a:pt x="379" y="252"/>
                    <a:pt x="379" y="252"/>
                  </a:cubicBezTo>
                  <a:cubicBezTo>
                    <a:pt x="382" y="252"/>
                    <a:pt x="382" y="252"/>
                    <a:pt x="382" y="252"/>
                  </a:cubicBezTo>
                  <a:cubicBezTo>
                    <a:pt x="385" y="252"/>
                    <a:pt x="385" y="252"/>
                    <a:pt x="385" y="252"/>
                  </a:cubicBezTo>
                  <a:cubicBezTo>
                    <a:pt x="399" y="252"/>
                    <a:pt x="411" y="252"/>
                    <a:pt x="425" y="247"/>
                  </a:cubicBezTo>
                  <a:cubicBezTo>
                    <a:pt x="427" y="246"/>
                    <a:pt x="427" y="246"/>
                    <a:pt x="427" y="246"/>
                  </a:cubicBezTo>
                  <a:cubicBezTo>
                    <a:pt x="430" y="245"/>
                    <a:pt x="430" y="245"/>
                    <a:pt x="430" y="245"/>
                  </a:cubicBezTo>
                  <a:cubicBezTo>
                    <a:pt x="432" y="244"/>
                    <a:pt x="432" y="244"/>
                    <a:pt x="432" y="244"/>
                  </a:cubicBezTo>
                  <a:cubicBezTo>
                    <a:pt x="434" y="242"/>
                    <a:pt x="434" y="242"/>
                    <a:pt x="434" y="242"/>
                  </a:cubicBezTo>
                  <a:cubicBezTo>
                    <a:pt x="437" y="241"/>
                    <a:pt x="437" y="241"/>
                    <a:pt x="437" y="241"/>
                  </a:cubicBezTo>
                  <a:cubicBezTo>
                    <a:pt x="440" y="239"/>
                    <a:pt x="440" y="239"/>
                    <a:pt x="440" y="239"/>
                  </a:cubicBezTo>
                  <a:cubicBezTo>
                    <a:pt x="442" y="237"/>
                    <a:pt x="442" y="237"/>
                    <a:pt x="442" y="237"/>
                  </a:cubicBezTo>
                  <a:cubicBezTo>
                    <a:pt x="445" y="235"/>
                    <a:pt x="445" y="235"/>
                    <a:pt x="445" y="235"/>
                  </a:cubicBezTo>
                  <a:cubicBezTo>
                    <a:pt x="448" y="233"/>
                    <a:pt x="448" y="233"/>
                    <a:pt x="448" y="233"/>
                  </a:cubicBezTo>
                  <a:cubicBezTo>
                    <a:pt x="449" y="232"/>
                    <a:pt x="449" y="232"/>
                    <a:pt x="449" y="232"/>
                  </a:cubicBezTo>
                  <a:cubicBezTo>
                    <a:pt x="450" y="231"/>
                    <a:pt x="450" y="231"/>
                    <a:pt x="450" y="231"/>
                  </a:cubicBezTo>
                  <a:cubicBezTo>
                    <a:pt x="452" y="229"/>
                    <a:pt x="452" y="229"/>
                    <a:pt x="452" y="229"/>
                  </a:cubicBezTo>
                  <a:cubicBezTo>
                    <a:pt x="504" y="152"/>
                    <a:pt x="452" y="35"/>
                    <a:pt x="437" y="32"/>
                  </a:cubicBezTo>
                  <a:cubicBezTo>
                    <a:pt x="253" y="0"/>
                    <a:pt x="394" y="193"/>
                    <a:pt x="445" y="218"/>
                  </a:cubicBezTo>
                  <a:cubicBezTo>
                    <a:pt x="443" y="219"/>
                    <a:pt x="443" y="219"/>
                    <a:pt x="443" y="219"/>
                  </a:cubicBezTo>
                  <a:cubicBezTo>
                    <a:pt x="440" y="220"/>
                    <a:pt x="440" y="220"/>
                    <a:pt x="440" y="220"/>
                  </a:cubicBezTo>
                  <a:cubicBezTo>
                    <a:pt x="438" y="220"/>
                    <a:pt x="438" y="220"/>
                    <a:pt x="438" y="220"/>
                  </a:cubicBezTo>
                  <a:cubicBezTo>
                    <a:pt x="436" y="221"/>
                    <a:pt x="436" y="221"/>
                    <a:pt x="436" y="221"/>
                  </a:cubicBezTo>
                  <a:cubicBezTo>
                    <a:pt x="433" y="222"/>
                    <a:pt x="433" y="222"/>
                    <a:pt x="433" y="222"/>
                  </a:cubicBezTo>
                  <a:cubicBezTo>
                    <a:pt x="431" y="222"/>
                    <a:pt x="431" y="222"/>
                    <a:pt x="431" y="222"/>
                  </a:cubicBezTo>
                  <a:cubicBezTo>
                    <a:pt x="419" y="224"/>
                    <a:pt x="406" y="223"/>
                    <a:pt x="394" y="224"/>
                  </a:cubicBezTo>
                  <a:cubicBezTo>
                    <a:pt x="390" y="224"/>
                    <a:pt x="390" y="224"/>
                    <a:pt x="390" y="224"/>
                  </a:cubicBezTo>
                  <a:cubicBezTo>
                    <a:pt x="387" y="224"/>
                    <a:pt x="387" y="224"/>
                    <a:pt x="387" y="224"/>
                  </a:cubicBezTo>
                  <a:cubicBezTo>
                    <a:pt x="383" y="224"/>
                    <a:pt x="383" y="224"/>
                    <a:pt x="383" y="224"/>
                  </a:cubicBezTo>
                  <a:cubicBezTo>
                    <a:pt x="379" y="224"/>
                    <a:pt x="379" y="224"/>
                    <a:pt x="379" y="224"/>
                  </a:cubicBezTo>
                  <a:cubicBezTo>
                    <a:pt x="357" y="225"/>
                    <a:pt x="335" y="227"/>
                    <a:pt x="314" y="228"/>
                  </a:cubicBezTo>
                  <a:cubicBezTo>
                    <a:pt x="305" y="228"/>
                    <a:pt x="305" y="228"/>
                    <a:pt x="305" y="228"/>
                  </a:cubicBezTo>
                  <a:cubicBezTo>
                    <a:pt x="296" y="229"/>
                    <a:pt x="296" y="229"/>
                    <a:pt x="296" y="229"/>
                  </a:cubicBezTo>
                  <a:cubicBezTo>
                    <a:pt x="288" y="229"/>
                    <a:pt x="288" y="229"/>
                    <a:pt x="288" y="229"/>
                  </a:cubicBezTo>
                  <a:cubicBezTo>
                    <a:pt x="279" y="230"/>
                    <a:pt x="279" y="230"/>
                    <a:pt x="279" y="230"/>
                  </a:cubicBezTo>
                  <a:cubicBezTo>
                    <a:pt x="271" y="230"/>
                    <a:pt x="271" y="230"/>
                    <a:pt x="271" y="230"/>
                  </a:cubicBezTo>
                  <a:cubicBezTo>
                    <a:pt x="263" y="231"/>
                    <a:pt x="263" y="231"/>
                    <a:pt x="263" y="231"/>
                  </a:cubicBezTo>
                  <a:cubicBezTo>
                    <a:pt x="255" y="231"/>
                    <a:pt x="255" y="231"/>
                    <a:pt x="255" y="231"/>
                  </a:cubicBezTo>
                  <a:cubicBezTo>
                    <a:pt x="246" y="231"/>
                    <a:pt x="246" y="231"/>
                    <a:pt x="246" y="231"/>
                  </a:cubicBezTo>
                  <a:cubicBezTo>
                    <a:pt x="238" y="232"/>
                    <a:pt x="238" y="232"/>
                    <a:pt x="238" y="232"/>
                  </a:cubicBezTo>
                  <a:cubicBezTo>
                    <a:pt x="230" y="232"/>
                    <a:pt x="230" y="232"/>
                    <a:pt x="230" y="232"/>
                  </a:cubicBezTo>
                  <a:cubicBezTo>
                    <a:pt x="222" y="232"/>
                    <a:pt x="222" y="232"/>
                    <a:pt x="222" y="232"/>
                  </a:cubicBezTo>
                  <a:cubicBezTo>
                    <a:pt x="199" y="232"/>
                    <a:pt x="176" y="232"/>
                    <a:pt x="153" y="232"/>
                  </a:cubicBezTo>
                  <a:cubicBezTo>
                    <a:pt x="144" y="232"/>
                    <a:pt x="144" y="232"/>
                    <a:pt x="144" y="232"/>
                  </a:cubicBezTo>
                  <a:cubicBezTo>
                    <a:pt x="134" y="231"/>
                    <a:pt x="134" y="231"/>
                    <a:pt x="134" y="231"/>
                  </a:cubicBezTo>
                  <a:cubicBezTo>
                    <a:pt x="125" y="231"/>
                    <a:pt x="125" y="231"/>
                    <a:pt x="125" y="231"/>
                  </a:cubicBezTo>
                  <a:cubicBezTo>
                    <a:pt x="101" y="229"/>
                    <a:pt x="84" y="228"/>
                    <a:pt x="60" y="230"/>
                  </a:cubicBezTo>
                  <a:cubicBezTo>
                    <a:pt x="57" y="230"/>
                    <a:pt x="57" y="230"/>
                    <a:pt x="57" y="230"/>
                  </a:cubicBezTo>
                  <a:cubicBezTo>
                    <a:pt x="55" y="230"/>
                    <a:pt x="55" y="230"/>
                    <a:pt x="55" y="230"/>
                  </a:cubicBezTo>
                  <a:cubicBezTo>
                    <a:pt x="52" y="230"/>
                    <a:pt x="52" y="230"/>
                    <a:pt x="52" y="230"/>
                  </a:cubicBezTo>
                  <a:cubicBezTo>
                    <a:pt x="49" y="231"/>
                    <a:pt x="49" y="231"/>
                    <a:pt x="49" y="231"/>
                  </a:cubicBezTo>
                  <a:cubicBezTo>
                    <a:pt x="47" y="231"/>
                    <a:pt x="47" y="231"/>
                    <a:pt x="47" y="231"/>
                  </a:cubicBezTo>
                  <a:cubicBezTo>
                    <a:pt x="45" y="231"/>
                    <a:pt x="45" y="231"/>
                    <a:pt x="45" y="231"/>
                  </a:cubicBezTo>
                  <a:cubicBezTo>
                    <a:pt x="42" y="231"/>
                    <a:pt x="42" y="231"/>
                    <a:pt x="42" y="231"/>
                  </a:cubicBezTo>
                  <a:cubicBezTo>
                    <a:pt x="40" y="231"/>
                    <a:pt x="40" y="231"/>
                    <a:pt x="40" y="231"/>
                  </a:cubicBezTo>
                  <a:cubicBezTo>
                    <a:pt x="37" y="231"/>
                    <a:pt x="37" y="231"/>
                    <a:pt x="37" y="231"/>
                  </a:cubicBezTo>
                  <a:cubicBezTo>
                    <a:pt x="35" y="232"/>
                    <a:pt x="35" y="232"/>
                    <a:pt x="35" y="232"/>
                  </a:cubicBezTo>
                  <a:cubicBezTo>
                    <a:pt x="33" y="232"/>
                    <a:pt x="33" y="232"/>
                    <a:pt x="33" y="232"/>
                  </a:cubicBezTo>
                  <a:cubicBezTo>
                    <a:pt x="31" y="232"/>
                    <a:pt x="31" y="232"/>
                    <a:pt x="31" y="232"/>
                  </a:cubicBezTo>
                  <a:cubicBezTo>
                    <a:pt x="29" y="232"/>
                    <a:pt x="29" y="232"/>
                    <a:pt x="29" y="232"/>
                  </a:cubicBezTo>
                  <a:cubicBezTo>
                    <a:pt x="27" y="232"/>
                    <a:pt x="27" y="232"/>
                    <a:pt x="27" y="232"/>
                  </a:cubicBezTo>
                  <a:cubicBezTo>
                    <a:pt x="25" y="231"/>
                    <a:pt x="25" y="231"/>
                    <a:pt x="25" y="231"/>
                  </a:cubicBezTo>
                  <a:cubicBezTo>
                    <a:pt x="23" y="231"/>
                    <a:pt x="23" y="231"/>
                    <a:pt x="23" y="231"/>
                  </a:cubicBezTo>
                  <a:cubicBezTo>
                    <a:pt x="21" y="231"/>
                    <a:pt x="21" y="231"/>
                    <a:pt x="21" y="231"/>
                  </a:cubicBezTo>
                  <a:cubicBezTo>
                    <a:pt x="19" y="231"/>
                    <a:pt x="19" y="231"/>
                    <a:pt x="19" y="231"/>
                  </a:cubicBezTo>
                  <a:lnTo>
                    <a:pt x="17" y="23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2" name="Freeform 3908"/>
            <p:cNvSpPr/>
            <p:nvPr/>
          </p:nvSpPr>
          <p:spPr bwMode="auto">
            <a:xfrm>
              <a:off x="2030413" y="3716337"/>
              <a:ext cx="127000" cy="419100"/>
            </a:xfrm>
            <a:custGeom>
              <a:avLst/>
              <a:gdLst>
                <a:gd name="T0" fmla="*/ 40 w 80"/>
                <a:gd name="T1" fmla="*/ 68 h 264"/>
                <a:gd name="T2" fmla="*/ 35 w 80"/>
                <a:gd name="T3" fmla="*/ 73 h 264"/>
                <a:gd name="T4" fmla="*/ 31 w 80"/>
                <a:gd name="T5" fmla="*/ 80 h 264"/>
                <a:gd name="T6" fmla="*/ 26 w 80"/>
                <a:gd name="T7" fmla="*/ 90 h 264"/>
                <a:gd name="T8" fmla="*/ 21 w 80"/>
                <a:gd name="T9" fmla="*/ 101 h 264"/>
                <a:gd name="T10" fmla="*/ 17 w 80"/>
                <a:gd name="T11" fmla="*/ 116 h 264"/>
                <a:gd name="T12" fmla="*/ 12 w 80"/>
                <a:gd name="T13" fmla="*/ 130 h 264"/>
                <a:gd name="T14" fmla="*/ 7 w 80"/>
                <a:gd name="T15" fmla="*/ 146 h 264"/>
                <a:gd name="T16" fmla="*/ 5 w 80"/>
                <a:gd name="T17" fmla="*/ 160 h 264"/>
                <a:gd name="T18" fmla="*/ 0 w 80"/>
                <a:gd name="T19" fmla="*/ 177 h 264"/>
                <a:gd name="T20" fmla="*/ 0 w 80"/>
                <a:gd name="T21" fmla="*/ 191 h 264"/>
                <a:gd name="T22" fmla="*/ 0 w 80"/>
                <a:gd name="T23" fmla="*/ 208 h 264"/>
                <a:gd name="T24" fmla="*/ 0 w 80"/>
                <a:gd name="T25" fmla="*/ 222 h 264"/>
                <a:gd name="T26" fmla="*/ 5 w 80"/>
                <a:gd name="T27" fmla="*/ 234 h 264"/>
                <a:gd name="T28" fmla="*/ 9 w 80"/>
                <a:gd name="T29" fmla="*/ 243 h 264"/>
                <a:gd name="T30" fmla="*/ 19 w 80"/>
                <a:gd name="T31" fmla="*/ 253 h 264"/>
                <a:gd name="T32" fmla="*/ 28 w 80"/>
                <a:gd name="T33" fmla="*/ 260 h 264"/>
                <a:gd name="T34" fmla="*/ 31 w 80"/>
                <a:gd name="T35" fmla="*/ 260 h 264"/>
                <a:gd name="T36" fmla="*/ 33 w 80"/>
                <a:gd name="T37" fmla="*/ 262 h 264"/>
                <a:gd name="T38" fmla="*/ 33 w 80"/>
                <a:gd name="T39" fmla="*/ 264 h 264"/>
                <a:gd name="T40" fmla="*/ 33 w 80"/>
                <a:gd name="T41" fmla="*/ 264 h 264"/>
                <a:gd name="T42" fmla="*/ 76 w 80"/>
                <a:gd name="T43" fmla="*/ 198 h 264"/>
                <a:gd name="T44" fmla="*/ 76 w 80"/>
                <a:gd name="T45" fmla="*/ 196 h 264"/>
                <a:gd name="T46" fmla="*/ 73 w 80"/>
                <a:gd name="T47" fmla="*/ 194 h 264"/>
                <a:gd name="T48" fmla="*/ 71 w 80"/>
                <a:gd name="T49" fmla="*/ 191 h 264"/>
                <a:gd name="T50" fmla="*/ 64 w 80"/>
                <a:gd name="T51" fmla="*/ 189 h 264"/>
                <a:gd name="T52" fmla="*/ 54 w 80"/>
                <a:gd name="T53" fmla="*/ 182 h 264"/>
                <a:gd name="T54" fmla="*/ 50 w 80"/>
                <a:gd name="T55" fmla="*/ 172 h 264"/>
                <a:gd name="T56" fmla="*/ 45 w 80"/>
                <a:gd name="T57" fmla="*/ 160 h 264"/>
                <a:gd name="T58" fmla="*/ 43 w 80"/>
                <a:gd name="T59" fmla="*/ 146 h 264"/>
                <a:gd name="T60" fmla="*/ 40 w 80"/>
                <a:gd name="T61" fmla="*/ 132 h 264"/>
                <a:gd name="T62" fmla="*/ 43 w 80"/>
                <a:gd name="T63" fmla="*/ 118 h 264"/>
                <a:gd name="T64" fmla="*/ 45 w 80"/>
                <a:gd name="T65" fmla="*/ 101 h 264"/>
                <a:gd name="T66" fmla="*/ 47 w 80"/>
                <a:gd name="T67" fmla="*/ 87 h 264"/>
                <a:gd name="T68" fmla="*/ 52 w 80"/>
                <a:gd name="T69" fmla="*/ 71 h 264"/>
                <a:gd name="T70" fmla="*/ 57 w 80"/>
                <a:gd name="T71" fmla="*/ 57 h 264"/>
                <a:gd name="T72" fmla="*/ 61 w 80"/>
                <a:gd name="T73" fmla="*/ 42 h 264"/>
                <a:gd name="T74" fmla="*/ 66 w 80"/>
                <a:gd name="T75" fmla="*/ 28 h 264"/>
                <a:gd name="T76" fmla="*/ 71 w 80"/>
                <a:gd name="T77" fmla="*/ 19 h 264"/>
                <a:gd name="T78" fmla="*/ 76 w 80"/>
                <a:gd name="T79" fmla="*/ 9 h 264"/>
                <a:gd name="T80" fmla="*/ 78 w 80"/>
                <a:gd name="T8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264">
                  <a:moveTo>
                    <a:pt x="80" y="0"/>
                  </a:moveTo>
                  <a:lnTo>
                    <a:pt x="40" y="68"/>
                  </a:lnTo>
                  <a:lnTo>
                    <a:pt x="38" y="71"/>
                  </a:lnTo>
                  <a:lnTo>
                    <a:pt x="35" y="73"/>
                  </a:lnTo>
                  <a:lnTo>
                    <a:pt x="33" y="78"/>
                  </a:lnTo>
                  <a:lnTo>
                    <a:pt x="31" y="80"/>
                  </a:lnTo>
                  <a:lnTo>
                    <a:pt x="28" y="85"/>
                  </a:lnTo>
                  <a:lnTo>
                    <a:pt x="26" y="90"/>
                  </a:lnTo>
                  <a:lnTo>
                    <a:pt x="24" y="97"/>
                  </a:lnTo>
                  <a:lnTo>
                    <a:pt x="21" y="101"/>
                  </a:lnTo>
                  <a:lnTo>
                    <a:pt x="19" y="108"/>
                  </a:lnTo>
                  <a:lnTo>
                    <a:pt x="17" y="116"/>
                  </a:lnTo>
                  <a:lnTo>
                    <a:pt x="14" y="123"/>
                  </a:lnTo>
                  <a:lnTo>
                    <a:pt x="12" y="130"/>
                  </a:lnTo>
                  <a:lnTo>
                    <a:pt x="9" y="137"/>
                  </a:lnTo>
                  <a:lnTo>
                    <a:pt x="7" y="146"/>
                  </a:lnTo>
                  <a:lnTo>
                    <a:pt x="5" y="153"/>
                  </a:lnTo>
                  <a:lnTo>
                    <a:pt x="5" y="160"/>
                  </a:lnTo>
                  <a:lnTo>
                    <a:pt x="2" y="170"/>
                  </a:lnTo>
                  <a:lnTo>
                    <a:pt x="0" y="177"/>
                  </a:lnTo>
                  <a:lnTo>
                    <a:pt x="0" y="184"/>
                  </a:lnTo>
                  <a:lnTo>
                    <a:pt x="0" y="191"/>
                  </a:lnTo>
                  <a:lnTo>
                    <a:pt x="0" y="201"/>
                  </a:lnTo>
                  <a:lnTo>
                    <a:pt x="0" y="208"/>
                  </a:lnTo>
                  <a:lnTo>
                    <a:pt x="0" y="215"/>
                  </a:lnTo>
                  <a:lnTo>
                    <a:pt x="0" y="222"/>
                  </a:lnTo>
                  <a:lnTo>
                    <a:pt x="2" y="227"/>
                  </a:lnTo>
                  <a:lnTo>
                    <a:pt x="5" y="234"/>
                  </a:lnTo>
                  <a:lnTo>
                    <a:pt x="7" y="238"/>
                  </a:lnTo>
                  <a:lnTo>
                    <a:pt x="9" y="243"/>
                  </a:lnTo>
                  <a:lnTo>
                    <a:pt x="14" y="248"/>
                  </a:lnTo>
                  <a:lnTo>
                    <a:pt x="19" y="253"/>
                  </a:lnTo>
                  <a:lnTo>
                    <a:pt x="24" y="255"/>
                  </a:lnTo>
                  <a:lnTo>
                    <a:pt x="28" y="260"/>
                  </a:lnTo>
                  <a:lnTo>
                    <a:pt x="31" y="260"/>
                  </a:lnTo>
                  <a:lnTo>
                    <a:pt x="31" y="260"/>
                  </a:lnTo>
                  <a:lnTo>
                    <a:pt x="33" y="262"/>
                  </a:lnTo>
                  <a:lnTo>
                    <a:pt x="33" y="262"/>
                  </a:lnTo>
                  <a:lnTo>
                    <a:pt x="33" y="262"/>
                  </a:lnTo>
                  <a:lnTo>
                    <a:pt x="33" y="264"/>
                  </a:lnTo>
                  <a:lnTo>
                    <a:pt x="33" y="264"/>
                  </a:lnTo>
                  <a:lnTo>
                    <a:pt x="33" y="264"/>
                  </a:lnTo>
                  <a:lnTo>
                    <a:pt x="73" y="198"/>
                  </a:lnTo>
                  <a:lnTo>
                    <a:pt x="76" y="198"/>
                  </a:lnTo>
                  <a:lnTo>
                    <a:pt x="76" y="196"/>
                  </a:lnTo>
                  <a:lnTo>
                    <a:pt x="76" y="196"/>
                  </a:lnTo>
                  <a:lnTo>
                    <a:pt x="76" y="194"/>
                  </a:lnTo>
                  <a:lnTo>
                    <a:pt x="73" y="194"/>
                  </a:lnTo>
                  <a:lnTo>
                    <a:pt x="73" y="194"/>
                  </a:lnTo>
                  <a:lnTo>
                    <a:pt x="71" y="191"/>
                  </a:lnTo>
                  <a:lnTo>
                    <a:pt x="71" y="191"/>
                  </a:lnTo>
                  <a:lnTo>
                    <a:pt x="64" y="189"/>
                  </a:lnTo>
                  <a:lnTo>
                    <a:pt x="59" y="186"/>
                  </a:lnTo>
                  <a:lnTo>
                    <a:pt x="54" y="182"/>
                  </a:lnTo>
                  <a:lnTo>
                    <a:pt x="52" y="177"/>
                  </a:lnTo>
                  <a:lnTo>
                    <a:pt x="50" y="172"/>
                  </a:lnTo>
                  <a:lnTo>
                    <a:pt x="47" y="165"/>
                  </a:lnTo>
                  <a:lnTo>
                    <a:pt x="45" y="160"/>
                  </a:lnTo>
                  <a:lnTo>
                    <a:pt x="43" y="153"/>
                  </a:lnTo>
                  <a:lnTo>
                    <a:pt x="43" y="146"/>
                  </a:lnTo>
                  <a:lnTo>
                    <a:pt x="40" y="139"/>
                  </a:lnTo>
                  <a:lnTo>
                    <a:pt x="40" y="132"/>
                  </a:lnTo>
                  <a:lnTo>
                    <a:pt x="40" y="125"/>
                  </a:lnTo>
                  <a:lnTo>
                    <a:pt x="43" y="118"/>
                  </a:lnTo>
                  <a:lnTo>
                    <a:pt x="43" y="111"/>
                  </a:lnTo>
                  <a:lnTo>
                    <a:pt x="45" y="101"/>
                  </a:lnTo>
                  <a:lnTo>
                    <a:pt x="45" y="94"/>
                  </a:lnTo>
                  <a:lnTo>
                    <a:pt x="47" y="87"/>
                  </a:lnTo>
                  <a:lnTo>
                    <a:pt x="50" y="78"/>
                  </a:lnTo>
                  <a:lnTo>
                    <a:pt x="52" y="71"/>
                  </a:lnTo>
                  <a:lnTo>
                    <a:pt x="54" y="64"/>
                  </a:lnTo>
                  <a:lnTo>
                    <a:pt x="57" y="57"/>
                  </a:lnTo>
                  <a:lnTo>
                    <a:pt x="59" y="49"/>
                  </a:lnTo>
                  <a:lnTo>
                    <a:pt x="61" y="42"/>
                  </a:lnTo>
                  <a:lnTo>
                    <a:pt x="64" y="35"/>
                  </a:lnTo>
                  <a:lnTo>
                    <a:pt x="66" y="28"/>
                  </a:lnTo>
                  <a:lnTo>
                    <a:pt x="69" y="23"/>
                  </a:lnTo>
                  <a:lnTo>
                    <a:pt x="71" y="19"/>
                  </a:lnTo>
                  <a:lnTo>
                    <a:pt x="73" y="14"/>
                  </a:lnTo>
                  <a:lnTo>
                    <a:pt x="76" y="9"/>
                  </a:lnTo>
                  <a:lnTo>
                    <a:pt x="78" y="7"/>
                  </a:lnTo>
                  <a:lnTo>
                    <a:pt x="78" y="2"/>
                  </a:lnTo>
                  <a:lnTo>
                    <a:pt x="80"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3" name="Freeform 3909"/>
            <p:cNvSpPr/>
            <p:nvPr/>
          </p:nvSpPr>
          <p:spPr bwMode="auto">
            <a:xfrm>
              <a:off x="2022475" y="3989387"/>
              <a:ext cx="142875" cy="176213"/>
            </a:xfrm>
            <a:custGeom>
              <a:avLst/>
              <a:gdLst>
                <a:gd name="T0" fmla="*/ 38 w 38"/>
                <a:gd name="T1" fmla="*/ 10 h 47"/>
                <a:gd name="T2" fmla="*/ 26 w 38"/>
                <a:gd name="T3" fmla="*/ 0 h 47"/>
                <a:gd name="T4" fmla="*/ 0 w 38"/>
                <a:gd name="T5" fmla="*/ 34 h 47"/>
                <a:gd name="T6" fmla="*/ 14 w 38"/>
                <a:gd name="T7" fmla="*/ 47 h 47"/>
                <a:gd name="T8" fmla="*/ 31 w 38"/>
                <a:gd name="T9" fmla="*/ 21 h 47"/>
                <a:gd name="T10" fmla="*/ 38 w 38"/>
                <a:gd name="T11" fmla="*/ 10 h 47"/>
              </a:gdLst>
              <a:ahLst/>
              <a:cxnLst>
                <a:cxn ang="0">
                  <a:pos x="T0" y="T1"/>
                </a:cxn>
                <a:cxn ang="0">
                  <a:pos x="T2" y="T3"/>
                </a:cxn>
                <a:cxn ang="0">
                  <a:pos x="T4" y="T5"/>
                </a:cxn>
                <a:cxn ang="0">
                  <a:pos x="T6" y="T7"/>
                </a:cxn>
                <a:cxn ang="0">
                  <a:pos x="T8" y="T9"/>
                </a:cxn>
                <a:cxn ang="0">
                  <a:pos x="T10" y="T11"/>
                </a:cxn>
              </a:cxnLst>
              <a:rect l="0" t="0" r="r" b="b"/>
              <a:pathLst>
                <a:path w="38" h="47">
                  <a:moveTo>
                    <a:pt x="38" y="10"/>
                  </a:moveTo>
                  <a:cubicBezTo>
                    <a:pt x="26" y="0"/>
                    <a:pt x="26" y="0"/>
                    <a:pt x="26" y="0"/>
                  </a:cubicBezTo>
                  <a:cubicBezTo>
                    <a:pt x="18" y="6"/>
                    <a:pt x="2" y="24"/>
                    <a:pt x="0" y="34"/>
                  </a:cubicBezTo>
                  <a:cubicBezTo>
                    <a:pt x="14" y="47"/>
                    <a:pt x="14" y="47"/>
                    <a:pt x="14" y="47"/>
                  </a:cubicBezTo>
                  <a:cubicBezTo>
                    <a:pt x="31" y="21"/>
                    <a:pt x="31" y="21"/>
                    <a:pt x="31" y="21"/>
                  </a:cubicBezTo>
                  <a:lnTo>
                    <a:pt x="38" y="1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4" name="Freeform 3910"/>
            <p:cNvSpPr/>
            <p:nvPr/>
          </p:nvSpPr>
          <p:spPr bwMode="auto">
            <a:xfrm>
              <a:off x="2063750" y="4030662"/>
              <a:ext cx="82550" cy="123825"/>
            </a:xfrm>
            <a:custGeom>
              <a:avLst/>
              <a:gdLst>
                <a:gd name="T0" fmla="*/ 52 w 52"/>
                <a:gd name="T1" fmla="*/ 0 h 78"/>
                <a:gd name="T2" fmla="*/ 12 w 52"/>
                <a:gd name="T3" fmla="*/ 66 h 78"/>
                <a:gd name="T4" fmla="*/ 10 w 52"/>
                <a:gd name="T5" fmla="*/ 69 h 78"/>
                <a:gd name="T6" fmla="*/ 10 w 52"/>
                <a:gd name="T7" fmla="*/ 69 h 78"/>
                <a:gd name="T8" fmla="*/ 7 w 52"/>
                <a:gd name="T9" fmla="*/ 71 h 78"/>
                <a:gd name="T10" fmla="*/ 7 w 52"/>
                <a:gd name="T11" fmla="*/ 71 h 78"/>
                <a:gd name="T12" fmla="*/ 5 w 52"/>
                <a:gd name="T13" fmla="*/ 74 h 78"/>
                <a:gd name="T14" fmla="*/ 3 w 52"/>
                <a:gd name="T15" fmla="*/ 76 h 78"/>
                <a:gd name="T16" fmla="*/ 3 w 52"/>
                <a:gd name="T17" fmla="*/ 76 h 78"/>
                <a:gd name="T18" fmla="*/ 0 w 52"/>
                <a:gd name="T19" fmla="*/ 78 h 78"/>
                <a:gd name="T20" fmla="*/ 43 w 52"/>
                <a:gd name="T21" fmla="*/ 12 h 78"/>
                <a:gd name="T22" fmla="*/ 43 w 52"/>
                <a:gd name="T23" fmla="*/ 10 h 78"/>
                <a:gd name="T24" fmla="*/ 45 w 52"/>
                <a:gd name="T25" fmla="*/ 7 h 78"/>
                <a:gd name="T26" fmla="*/ 48 w 52"/>
                <a:gd name="T27" fmla="*/ 7 h 78"/>
                <a:gd name="T28" fmla="*/ 48 w 52"/>
                <a:gd name="T29" fmla="*/ 5 h 78"/>
                <a:gd name="T30" fmla="*/ 50 w 52"/>
                <a:gd name="T31" fmla="*/ 3 h 78"/>
                <a:gd name="T32" fmla="*/ 50 w 52"/>
                <a:gd name="T33" fmla="*/ 3 h 78"/>
                <a:gd name="T34" fmla="*/ 52 w 52"/>
                <a:gd name="T35" fmla="*/ 0 h 78"/>
                <a:gd name="T36" fmla="*/ 52 w 52"/>
                <a:gd name="T3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78">
                  <a:moveTo>
                    <a:pt x="52" y="0"/>
                  </a:moveTo>
                  <a:lnTo>
                    <a:pt x="12" y="66"/>
                  </a:lnTo>
                  <a:lnTo>
                    <a:pt x="10" y="69"/>
                  </a:lnTo>
                  <a:lnTo>
                    <a:pt x="10" y="69"/>
                  </a:lnTo>
                  <a:lnTo>
                    <a:pt x="7" y="71"/>
                  </a:lnTo>
                  <a:lnTo>
                    <a:pt x="7" y="71"/>
                  </a:lnTo>
                  <a:lnTo>
                    <a:pt x="5" y="74"/>
                  </a:lnTo>
                  <a:lnTo>
                    <a:pt x="3" y="76"/>
                  </a:lnTo>
                  <a:lnTo>
                    <a:pt x="3" y="76"/>
                  </a:lnTo>
                  <a:lnTo>
                    <a:pt x="0" y="78"/>
                  </a:lnTo>
                  <a:lnTo>
                    <a:pt x="43" y="12"/>
                  </a:lnTo>
                  <a:lnTo>
                    <a:pt x="43" y="10"/>
                  </a:lnTo>
                  <a:lnTo>
                    <a:pt x="45" y="7"/>
                  </a:lnTo>
                  <a:lnTo>
                    <a:pt x="48" y="7"/>
                  </a:lnTo>
                  <a:lnTo>
                    <a:pt x="48" y="5"/>
                  </a:lnTo>
                  <a:lnTo>
                    <a:pt x="50" y="3"/>
                  </a:lnTo>
                  <a:lnTo>
                    <a:pt x="50" y="3"/>
                  </a:lnTo>
                  <a:lnTo>
                    <a:pt x="52" y="0"/>
                  </a:lnTo>
                  <a:lnTo>
                    <a:pt x="52"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5" name="Freeform 3911"/>
            <p:cNvSpPr/>
            <p:nvPr/>
          </p:nvSpPr>
          <p:spPr bwMode="auto">
            <a:xfrm>
              <a:off x="2044700" y="4049712"/>
              <a:ext cx="90488" cy="266700"/>
            </a:xfrm>
            <a:custGeom>
              <a:avLst/>
              <a:gdLst>
                <a:gd name="T0" fmla="*/ 55 w 57"/>
                <a:gd name="T1" fmla="*/ 0 h 168"/>
                <a:gd name="T2" fmla="*/ 12 w 57"/>
                <a:gd name="T3" fmla="*/ 66 h 168"/>
                <a:gd name="T4" fmla="*/ 10 w 57"/>
                <a:gd name="T5" fmla="*/ 69 h 168"/>
                <a:gd name="T6" fmla="*/ 10 w 57"/>
                <a:gd name="T7" fmla="*/ 71 h 168"/>
                <a:gd name="T8" fmla="*/ 8 w 57"/>
                <a:gd name="T9" fmla="*/ 73 h 168"/>
                <a:gd name="T10" fmla="*/ 5 w 57"/>
                <a:gd name="T11" fmla="*/ 76 h 168"/>
                <a:gd name="T12" fmla="*/ 5 w 57"/>
                <a:gd name="T13" fmla="*/ 78 h 168"/>
                <a:gd name="T14" fmla="*/ 3 w 57"/>
                <a:gd name="T15" fmla="*/ 83 h 168"/>
                <a:gd name="T16" fmla="*/ 3 w 57"/>
                <a:gd name="T17" fmla="*/ 85 h 168"/>
                <a:gd name="T18" fmla="*/ 0 w 57"/>
                <a:gd name="T19" fmla="*/ 88 h 168"/>
                <a:gd name="T20" fmla="*/ 0 w 57"/>
                <a:gd name="T21" fmla="*/ 92 h 168"/>
                <a:gd name="T22" fmla="*/ 0 w 57"/>
                <a:gd name="T23" fmla="*/ 97 h 168"/>
                <a:gd name="T24" fmla="*/ 0 w 57"/>
                <a:gd name="T25" fmla="*/ 99 h 168"/>
                <a:gd name="T26" fmla="*/ 0 w 57"/>
                <a:gd name="T27" fmla="*/ 104 h 168"/>
                <a:gd name="T28" fmla="*/ 3 w 57"/>
                <a:gd name="T29" fmla="*/ 109 h 168"/>
                <a:gd name="T30" fmla="*/ 3 w 57"/>
                <a:gd name="T31" fmla="*/ 116 h 168"/>
                <a:gd name="T32" fmla="*/ 5 w 57"/>
                <a:gd name="T33" fmla="*/ 121 h 168"/>
                <a:gd name="T34" fmla="*/ 8 w 57"/>
                <a:gd name="T35" fmla="*/ 125 h 168"/>
                <a:gd name="T36" fmla="*/ 10 w 57"/>
                <a:gd name="T37" fmla="*/ 132 h 168"/>
                <a:gd name="T38" fmla="*/ 12 w 57"/>
                <a:gd name="T39" fmla="*/ 137 h 168"/>
                <a:gd name="T40" fmla="*/ 12 w 57"/>
                <a:gd name="T41" fmla="*/ 142 h 168"/>
                <a:gd name="T42" fmla="*/ 15 w 57"/>
                <a:gd name="T43" fmla="*/ 147 h 168"/>
                <a:gd name="T44" fmla="*/ 15 w 57"/>
                <a:gd name="T45" fmla="*/ 151 h 168"/>
                <a:gd name="T46" fmla="*/ 15 w 57"/>
                <a:gd name="T47" fmla="*/ 154 h 168"/>
                <a:gd name="T48" fmla="*/ 15 w 57"/>
                <a:gd name="T49" fmla="*/ 156 h 168"/>
                <a:gd name="T50" fmla="*/ 15 w 57"/>
                <a:gd name="T51" fmla="*/ 161 h 168"/>
                <a:gd name="T52" fmla="*/ 15 w 57"/>
                <a:gd name="T53" fmla="*/ 161 h 168"/>
                <a:gd name="T54" fmla="*/ 15 w 57"/>
                <a:gd name="T55" fmla="*/ 163 h 168"/>
                <a:gd name="T56" fmla="*/ 15 w 57"/>
                <a:gd name="T57" fmla="*/ 165 h 168"/>
                <a:gd name="T58" fmla="*/ 15 w 57"/>
                <a:gd name="T59" fmla="*/ 165 h 168"/>
                <a:gd name="T60" fmla="*/ 12 w 57"/>
                <a:gd name="T61" fmla="*/ 168 h 168"/>
                <a:gd name="T62" fmla="*/ 12 w 57"/>
                <a:gd name="T63" fmla="*/ 168 h 168"/>
                <a:gd name="T64" fmla="*/ 55 w 57"/>
                <a:gd name="T65" fmla="*/ 102 h 168"/>
                <a:gd name="T66" fmla="*/ 55 w 57"/>
                <a:gd name="T67" fmla="*/ 102 h 168"/>
                <a:gd name="T68" fmla="*/ 55 w 57"/>
                <a:gd name="T69" fmla="*/ 99 h 168"/>
                <a:gd name="T70" fmla="*/ 55 w 57"/>
                <a:gd name="T71" fmla="*/ 99 h 168"/>
                <a:gd name="T72" fmla="*/ 57 w 57"/>
                <a:gd name="T73" fmla="*/ 97 h 168"/>
                <a:gd name="T74" fmla="*/ 57 w 57"/>
                <a:gd name="T75" fmla="*/ 95 h 168"/>
                <a:gd name="T76" fmla="*/ 57 w 57"/>
                <a:gd name="T77" fmla="*/ 92 h 168"/>
                <a:gd name="T78" fmla="*/ 57 w 57"/>
                <a:gd name="T79" fmla="*/ 90 h 168"/>
                <a:gd name="T80" fmla="*/ 57 w 57"/>
                <a:gd name="T81" fmla="*/ 88 h 168"/>
                <a:gd name="T82" fmla="*/ 57 w 57"/>
                <a:gd name="T83" fmla="*/ 83 h 168"/>
                <a:gd name="T84" fmla="*/ 55 w 57"/>
                <a:gd name="T85" fmla="*/ 80 h 168"/>
                <a:gd name="T86" fmla="*/ 55 w 57"/>
                <a:gd name="T87" fmla="*/ 76 h 168"/>
                <a:gd name="T88" fmla="*/ 52 w 57"/>
                <a:gd name="T89" fmla="*/ 71 h 168"/>
                <a:gd name="T90" fmla="*/ 50 w 57"/>
                <a:gd name="T91" fmla="*/ 66 h 168"/>
                <a:gd name="T92" fmla="*/ 48 w 57"/>
                <a:gd name="T93" fmla="*/ 59 h 168"/>
                <a:gd name="T94" fmla="*/ 48 w 57"/>
                <a:gd name="T95" fmla="*/ 54 h 168"/>
                <a:gd name="T96" fmla="*/ 45 w 57"/>
                <a:gd name="T97" fmla="*/ 47 h 168"/>
                <a:gd name="T98" fmla="*/ 43 w 57"/>
                <a:gd name="T99" fmla="*/ 43 h 168"/>
                <a:gd name="T100" fmla="*/ 43 w 57"/>
                <a:gd name="T101" fmla="*/ 38 h 168"/>
                <a:gd name="T102" fmla="*/ 43 w 57"/>
                <a:gd name="T103" fmla="*/ 33 h 168"/>
                <a:gd name="T104" fmla="*/ 43 w 57"/>
                <a:gd name="T105" fmla="*/ 28 h 168"/>
                <a:gd name="T106" fmla="*/ 43 w 57"/>
                <a:gd name="T107" fmla="*/ 26 h 168"/>
                <a:gd name="T108" fmla="*/ 43 w 57"/>
                <a:gd name="T109" fmla="*/ 21 h 168"/>
                <a:gd name="T110" fmla="*/ 43 w 57"/>
                <a:gd name="T111" fmla="*/ 17 h 168"/>
                <a:gd name="T112" fmla="*/ 45 w 57"/>
                <a:gd name="T113" fmla="*/ 14 h 168"/>
                <a:gd name="T114" fmla="*/ 45 w 57"/>
                <a:gd name="T115" fmla="*/ 12 h 168"/>
                <a:gd name="T116" fmla="*/ 48 w 57"/>
                <a:gd name="T117" fmla="*/ 10 h 168"/>
                <a:gd name="T118" fmla="*/ 48 w 57"/>
                <a:gd name="T119" fmla="*/ 7 h 168"/>
                <a:gd name="T120" fmla="*/ 50 w 57"/>
                <a:gd name="T121" fmla="*/ 5 h 168"/>
                <a:gd name="T122" fmla="*/ 52 w 57"/>
                <a:gd name="T123" fmla="*/ 2 h 168"/>
                <a:gd name="T124" fmla="*/ 55 w 57"/>
                <a:gd name="T12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 h="168">
                  <a:moveTo>
                    <a:pt x="55" y="0"/>
                  </a:moveTo>
                  <a:lnTo>
                    <a:pt x="12" y="66"/>
                  </a:lnTo>
                  <a:lnTo>
                    <a:pt x="10" y="69"/>
                  </a:lnTo>
                  <a:lnTo>
                    <a:pt x="10" y="71"/>
                  </a:lnTo>
                  <a:lnTo>
                    <a:pt x="8" y="73"/>
                  </a:lnTo>
                  <a:lnTo>
                    <a:pt x="5" y="76"/>
                  </a:lnTo>
                  <a:lnTo>
                    <a:pt x="5" y="78"/>
                  </a:lnTo>
                  <a:lnTo>
                    <a:pt x="3" y="83"/>
                  </a:lnTo>
                  <a:lnTo>
                    <a:pt x="3" y="85"/>
                  </a:lnTo>
                  <a:lnTo>
                    <a:pt x="0" y="88"/>
                  </a:lnTo>
                  <a:lnTo>
                    <a:pt x="0" y="92"/>
                  </a:lnTo>
                  <a:lnTo>
                    <a:pt x="0" y="97"/>
                  </a:lnTo>
                  <a:lnTo>
                    <a:pt x="0" y="99"/>
                  </a:lnTo>
                  <a:lnTo>
                    <a:pt x="0" y="104"/>
                  </a:lnTo>
                  <a:lnTo>
                    <a:pt x="3" y="109"/>
                  </a:lnTo>
                  <a:lnTo>
                    <a:pt x="3" y="116"/>
                  </a:lnTo>
                  <a:lnTo>
                    <a:pt x="5" y="121"/>
                  </a:lnTo>
                  <a:lnTo>
                    <a:pt x="8" y="125"/>
                  </a:lnTo>
                  <a:lnTo>
                    <a:pt x="10" y="132"/>
                  </a:lnTo>
                  <a:lnTo>
                    <a:pt x="12" y="137"/>
                  </a:lnTo>
                  <a:lnTo>
                    <a:pt x="12" y="142"/>
                  </a:lnTo>
                  <a:lnTo>
                    <a:pt x="15" y="147"/>
                  </a:lnTo>
                  <a:lnTo>
                    <a:pt x="15" y="151"/>
                  </a:lnTo>
                  <a:lnTo>
                    <a:pt x="15" y="154"/>
                  </a:lnTo>
                  <a:lnTo>
                    <a:pt x="15" y="156"/>
                  </a:lnTo>
                  <a:lnTo>
                    <a:pt x="15" y="161"/>
                  </a:lnTo>
                  <a:lnTo>
                    <a:pt x="15" y="161"/>
                  </a:lnTo>
                  <a:lnTo>
                    <a:pt x="15" y="163"/>
                  </a:lnTo>
                  <a:lnTo>
                    <a:pt x="15" y="165"/>
                  </a:lnTo>
                  <a:lnTo>
                    <a:pt x="15" y="165"/>
                  </a:lnTo>
                  <a:lnTo>
                    <a:pt x="12" y="168"/>
                  </a:lnTo>
                  <a:lnTo>
                    <a:pt x="12" y="168"/>
                  </a:lnTo>
                  <a:lnTo>
                    <a:pt x="55" y="102"/>
                  </a:lnTo>
                  <a:lnTo>
                    <a:pt x="55" y="102"/>
                  </a:lnTo>
                  <a:lnTo>
                    <a:pt x="55" y="99"/>
                  </a:lnTo>
                  <a:lnTo>
                    <a:pt x="55" y="99"/>
                  </a:lnTo>
                  <a:lnTo>
                    <a:pt x="57" y="97"/>
                  </a:lnTo>
                  <a:lnTo>
                    <a:pt x="57" y="95"/>
                  </a:lnTo>
                  <a:lnTo>
                    <a:pt x="57" y="92"/>
                  </a:lnTo>
                  <a:lnTo>
                    <a:pt x="57" y="90"/>
                  </a:lnTo>
                  <a:lnTo>
                    <a:pt x="57" y="88"/>
                  </a:lnTo>
                  <a:lnTo>
                    <a:pt x="57" y="83"/>
                  </a:lnTo>
                  <a:lnTo>
                    <a:pt x="55" y="80"/>
                  </a:lnTo>
                  <a:lnTo>
                    <a:pt x="55" y="76"/>
                  </a:lnTo>
                  <a:lnTo>
                    <a:pt x="52" y="71"/>
                  </a:lnTo>
                  <a:lnTo>
                    <a:pt x="50" y="66"/>
                  </a:lnTo>
                  <a:lnTo>
                    <a:pt x="48" y="59"/>
                  </a:lnTo>
                  <a:lnTo>
                    <a:pt x="48" y="54"/>
                  </a:lnTo>
                  <a:lnTo>
                    <a:pt x="45" y="47"/>
                  </a:lnTo>
                  <a:lnTo>
                    <a:pt x="43" y="43"/>
                  </a:lnTo>
                  <a:lnTo>
                    <a:pt x="43" y="38"/>
                  </a:lnTo>
                  <a:lnTo>
                    <a:pt x="43" y="33"/>
                  </a:lnTo>
                  <a:lnTo>
                    <a:pt x="43" y="28"/>
                  </a:lnTo>
                  <a:lnTo>
                    <a:pt x="43" y="26"/>
                  </a:lnTo>
                  <a:lnTo>
                    <a:pt x="43" y="21"/>
                  </a:lnTo>
                  <a:lnTo>
                    <a:pt x="43" y="17"/>
                  </a:lnTo>
                  <a:lnTo>
                    <a:pt x="45" y="14"/>
                  </a:lnTo>
                  <a:lnTo>
                    <a:pt x="45" y="12"/>
                  </a:lnTo>
                  <a:lnTo>
                    <a:pt x="48" y="10"/>
                  </a:lnTo>
                  <a:lnTo>
                    <a:pt x="48" y="7"/>
                  </a:lnTo>
                  <a:lnTo>
                    <a:pt x="50" y="5"/>
                  </a:lnTo>
                  <a:lnTo>
                    <a:pt x="52" y="2"/>
                  </a:lnTo>
                  <a:lnTo>
                    <a:pt x="5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6" name="Freeform 3912"/>
            <p:cNvSpPr/>
            <p:nvPr/>
          </p:nvSpPr>
          <p:spPr bwMode="auto">
            <a:xfrm>
              <a:off x="2060575" y="4211637"/>
              <a:ext cx="71438" cy="107950"/>
            </a:xfrm>
            <a:custGeom>
              <a:avLst/>
              <a:gdLst>
                <a:gd name="T0" fmla="*/ 45 w 45"/>
                <a:gd name="T1" fmla="*/ 0 h 68"/>
                <a:gd name="T2" fmla="*/ 2 w 45"/>
                <a:gd name="T3" fmla="*/ 66 h 68"/>
                <a:gd name="T4" fmla="*/ 2 w 45"/>
                <a:gd name="T5" fmla="*/ 68 h 68"/>
                <a:gd name="T6" fmla="*/ 0 w 45"/>
                <a:gd name="T7" fmla="*/ 68 h 68"/>
                <a:gd name="T8" fmla="*/ 0 w 45"/>
                <a:gd name="T9" fmla="*/ 68 h 68"/>
                <a:gd name="T10" fmla="*/ 0 w 45"/>
                <a:gd name="T11" fmla="*/ 68 h 68"/>
                <a:gd name="T12" fmla="*/ 42 w 45"/>
                <a:gd name="T13" fmla="*/ 2 h 68"/>
                <a:gd name="T14" fmla="*/ 42 w 45"/>
                <a:gd name="T15" fmla="*/ 2 h 68"/>
                <a:gd name="T16" fmla="*/ 42 w 45"/>
                <a:gd name="T17" fmla="*/ 2 h 68"/>
                <a:gd name="T18" fmla="*/ 42 w 45"/>
                <a:gd name="T19" fmla="*/ 0 h 68"/>
                <a:gd name="T20" fmla="*/ 45 w 45"/>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8">
                  <a:moveTo>
                    <a:pt x="45" y="0"/>
                  </a:moveTo>
                  <a:lnTo>
                    <a:pt x="2" y="66"/>
                  </a:lnTo>
                  <a:lnTo>
                    <a:pt x="2" y="68"/>
                  </a:lnTo>
                  <a:lnTo>
                    <a:pt x="0" y="68"/>
                  </a:lnTo>
                  <a:lnTo>
                    <a:pt x="0" y="68"/>
                  </a:lnTo>
                  <a:lnTo>
                    <a:pt x="0" y="68"/>
                  </a:lnTo>
                  <a:lnTo>
                    <a:pt x="42" y="2"/>
                  </a:lnTo>
                  <a:lnTo>
                    <a:pt x="42" y="2"/>
                  </a:lnTo>
                  <a:lnTo>
                    <a:pt x="42" y="2"/>
                  </a:lnTo>
                  <a:lnTo>
                    <a:pt x="42" y="0"/>
                  </a:lnTo>
                  <a:lnTo>
                    <a:pt x="4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7" name="Freeform 3913"/>
            <p:cNvSpPr/>
            <p:nvPr/>
          </p:nvSpPr>
          <p:spPr bwMode="auto">
            <a:xfrm>
              <a:off x="2060575" y="4214812"/>
              <a:ext cx="104775" cy="134938"/>
            </a:xfrm>
            <a:custGeom>
              <a:avLst/>
              <a:gdLst>
                <a:gd name="T0" fmla="*/ 42 w 66"/>
                <a:gd name="T1" fmla="*/ 0 h 85"/>
                <a:gd name="T2" fmla="*/ 0 w 66"/>
                <a:gd name="T3" fmla="*/ 66 h 85"/>
                <a:gd name="T4" fmla="*/ 0 w 66"/>
                <a:gd name="T5" fmla="*/ 66 h 85"/>
                <a:gd name="T6" fmla="*/ 0 w 66"/>
                <a:gd name="T7" fmla="*/ 69 h 85"/>
                <a:gd name="T8" fmla="*/ 0 w 66"/>
                <a:gd name="T9" fmla="*/ 69 h 85"/>
                <a:gd name="T10" fmla="*/ 0 w 66"/>
                <a:gd name="T11" fmla="*/ 69 h 85"/>
                <a:gd name="T12" fmla="*/ 0 w 66"/>
                <a:gd name="T13" fmla="*/ 69 h 85"/>
                <a:gd name="T14" fmla="*/ 2 w 66"/>
                <a:gd name="T15" fmla="*/ 71 h 85"/>
                <a:gd name="T16" fmla="*/ 2 w 66"/>
                <a:gd name="T17" fmla="*/ 71 h 85"/>
                <a:gd name="T18" fmla="*/ 5 w 66"/>
                <a:gd name="T19" fmla="*/ 73 h 85"/>
                <a:gd name="T20" fmla="*/ 7 w 66"/>
                <a:gd name="T21" fmla="*/ 73 h 85"/>
                <a:gd name="T22" fmla="*/ 9 w 66"/>
                <a:gd name="T23" fmla="*/ 76 h 85"/>
                <a:gd name="T24" fmla="*/ 12 w 66"/>
                <a:gd name="T25" fmla="*/ 78 h 85"/>
                <a:gd name="T26" fmla="*/ 16 w 66"/>
                <a:gd name="T27" fmla="*/ 80 h 85"/>
                <a:gd name="T28" fmla="*/ 21 w 66"/>
                <a:gd name="T29" fmla="*/ 83 h 85"/>
                <a:gd name="T30" fmla="*/ 26 w 66"/>
                <a:gd name="T31" fmla="*/ 85 h 85"/>
                <a:gd name="T32" fmla="*/ 66 w 66"/>
                <a:gd name="T33" fmla="*/ 19 h 85"/>
                <a:gd name="T34" fmla="*/ 61 w 66"/>
                <a:gd name="T35" fmla="*/ 17 h 85"/>
                <a:gd name="T36" fmla="*/ 59 w 66"/>
                <a:gd name="T37" fmla="*/ 12 h 85"/>
                <a:gd name="T38" fmla="*/ 54 w 66"/>
                <a:gd name="T39" fmla="*/ 10 h 85"/>
                <a:gd name="T40" fmla="*/ 52 w 66"/>
                <a:gd name="T41" fmla="*/ 10 h 85"/>
                <a:gd name="T42" fmla="*/ 50 w 66"/>
                <a:gd name="T43" fmla="*/ 7 h 85"/>
                <a:gd name="T44" fmla="*/ 47 w 66"/>
                <a:gd name="T45" fmla="*/ 5 h 85"/>
                <a:gd name="T46" fmla="*/ 45 w 66"/>
                <a:gd name="T47" fmla="*/ 5 h 85"/>
                <a:gd name="T48" fmla="*/ 45 w 66"/>
                <a:gd name="T49" fmla="*/ 2 h 85"/>
                <a:gd name="T50" fmla="*/ 42 w 66"/>
                <a:gd name="T51" fmla="*/ 2 h 85"/>
                <a:gd name="T52" fmla="*/ 42 w 66"/>
                <a:gd name="T53" fmla="*/ 2 h 85"/>
                <a:gd name="T54" fmla="*/ 42 w 66"/>
                <a:gd name="T55" fmla="*/ 0 h 85"/>
                <a:gd name="T56" fmla="*/ 42 w 66"/>
                <a:gd name="T57" fmla="*/ 0 h 85"/>
                <a:gd name="T58" fmla="*/ 42 w 66"/>
                <a:gd name="T59" fmla="*/ 0 h 85"/>
                <a:gd name="T60" fmla="*/ 42 w 66"/>
                <a:gd name="T6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85">
                  <a:moveTo>
                    <a:pt x="42" y="0"/>
                  </a:moveTo>
                  <a:lnTo>
                    <a:pt x="0" y="66"/>
                  </a:lnTo>
                  <a:lnTo>
                    <a:pt x="0" y="66"/>
                  </a:lnTo>
                  <a:lnTo>
                    <a:pt x="0" y="69"/>
                  </a:lnTo>
                  <a:lnTo>
                    <a:pt x="0" y="69"/>
                  </a:lnTo>
                  <a:lnTo>
                    <a:pt x="0" y="69"/>
                  </a:lnTo>
                  <a:lnTo>
                    <a:pt x="0" y="69"/>
                  </a:lnTo>
                  <a:lnTo>
                    <a:pt x="2" y="71"/>
                  </a:lnTo>
                  <a:lnTo>
                    <a:pt x="2" y="71"/>
                  </a:lnTo>
                  <a:lnTo>
                    <a:pt x="5" y="73"/>
                  </a:lnTo>
                  <a:lnTo>
                    <a:pt x="7" y="73"/>
                  </a:lnTo>
                  <a:lnTo>
                    <a:pt x="9" y="76"/>
                  </a:lnTo>
                  <a:lnTo>
                    <a:pt x="12" y="78"/>
                  </a:lnTo>
                  <a:lnTo>
                    <a:pt x="16" y="80"/>
                  </a:lnTo>
                  <a:lnTo>
                    <a:pt x="21" y="83"/>
                  </a:lnTo>
                  <a:lnTo>
                    <a:pt x="26" y="85"/>
                  </a:lnTo>
                  <a:lnTo>
                    <a:pt x="66" y="19"/>
                  </a:lnTo>
                  <a:lnTo>
                    <a:pt x="61" y="17"/>
                  </a:lnTo>
                  <a:lnTo>
                    <a:pt x="59" y="12"/>
                  </a:lnTo>
                  <a:lnTo>
                    <a:pt x="54" y="10"/>
                  </a:lnTo>
                  <a:lnTo>
                    <a:pt x="52" y="10"/>
                  </a:lnTo>
                  <a:lnTo>
                    <a:pt x="50" y="7"/>
                  </a:lnTo>
                  <a:lnTo>
                    <a:pt x="47" y="5"/>
                  </a:lnTo>
                  <a:lnTo>
                    <a:pt x="45" y="5"/>
                  </a:lnTo>
                  <a:lnTo>
                    <a:pt x="45" y="2"/>
                  </a:lnTo>
                  <a:lnTo>
                    <a:pt x="42" y="2"/>
                  </a:lnTo>
                  <a:lnTo>
                    <a:pt x="42" y="2"/>
                  </a:lnTo>
                  <a:lnTo>
                    <a:pt x="42" y="0"/>
                  </a:lnTo>
                  <a:lnTo>
                    <a:pt x="42" y="0"/>
                  </a:lnTo>
                  <a:lnTo>
                    <a:pt x="42" y="0"/>
                  </a:lnTo>
                  <a:lnTo>
                    <a:pt x="42" y="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8" name="Freeform 3914"/>
            <p:cNvSpPr/>
            <p:nvPr/>
          </p:nvSpPr>
          <p:spPr bwMode="auto">
            <a:xfrm>
              <a:off x="2090738" y="4244975"/>
              <a:ext cx="138113" cy="368300"/>
            </a:xfrm>
            <a:custGeom>
              <a:avLst/>
              <a:gdLst>
                <a:gd name="T0" fmla="*/ 7 w 87"/>
                <a:gd name="T1" fmla="*/ 66 h 232"/>
                <a:gd name="T2" fmla="*/ 7 w 87"/>
                <a:gd name="T3" fmla="*/ 73 h 232"/>
                <a:gd name="T4" fmla="*/ 5 w 87"/>
                <a:gd name="T5" fmla="*/ 83 h 232"/>
                <a:gd name="T6" fmla="*/ 5 w 87"/>
                <a:gd name="T7" fmla="*/ 90 h 232"/>
                <a:gd name="T8" fmla="*/ 2 w 87"/>
                <a:gd name="T9" fmla="*/ 99 h 232"/>
                <a:gd name="T10" fmla="*/ 2 w 87"/>
                <a:gd name="T11" fmla="*/ 109 h 232"/>
                <a:gd name="T12" fmla="*/ 0 w 87"/>
                <a:gd name="T13" fmla="*/ 118 h 232"/>
                <a:gd name="T14" fmla="*/ 0 w 87"/>
                <a:gd name="T15" fmla="*/ 128 h 232"/>
                <a:gd name="T16" fmla="*/ 0 w 87"/>
                <a:gd name="T17" fmla="*/ 139 h 232"/>
                <a:gd name="T18" fmla="*/ 0 w 87"/>
                <a:gd name="T19" fmla="*/ 149 h 232"/>
                <a:gd name="T20" fmla="*/ 2 w 87"/>
                <a:gd name="T21" fmla="*/ 161 h 232"/>
                <a:gd name="T22" fmla="*/ 5 w 87"/>
                <a:gd name="T23" fmla="*/ 172 h 232"/>
                <a:gd name="T24" fmla="*/ 9 w 87"/>
                <a:gd name="T25" fmla="*/ 184 h 232"/>
                <a:gd name="T26" fmla="*/ 14 w 87"/>
                <a:gd name="T27" fmla="*/ 196 h 232"/>
                <a:gd name="T28" fmla="*/ 23 w 87"/>
                <a:gd name="T29" fmla="*/ 208 h 232"/>
                <a:gd name="T30" fmla="*/ 33 w 87"/>
                <a:gd name="T31" fmla="*/ 220 h 232"/>
                <a:gd name="T32" fmla="*/ 47 w 87"/>
                <a:gd name="T33" fmla="*/ 232 h 232"/>
                <a:gd name="T34" fmla="*/ 80 w 87"/>
                <a:gd name="T35" fmla="*/ 158 h 232"/>
                <a:gd name="T36" fmla="*/ 71 w 87"/>
                <a:gd name="T37" fmla="*/ 146 h 232"/>
                <a:gd name="T38" fmla="*/ 61 w 87"/>
                <a:gd name="T39" fmla="*/ 135 h 232"/>
                <a:gd name="T40" fmla="*/ 54 w 87"/>
                <a:gd name="T41" fmla="*/ 123 h 232"/>
                <a:gd name="T42" fmla="*/ 47 w 87"/>
                <a:gd name="T43" fmla="*/ 111 h 232"/>
                <a:gd name="T44" fmla="*/ 45 w 87"/>
                <a:gd name="T45" fmla="*/ 99 h 232"/>
                <a:gd name="T46" fmla="*/ 42 w 87"/>
                <a:gd name="T47" fmla="*/ 87 h 232"/>
                <a:gd name="T48" fmla="*/ 42 w 87"/>
                <a:gd name="T49" fmla="*/ 76 h 232"/>
                <a:gd name="T50" fmla="*/ 40 w 87"/>
                <a:gd name="T51" fmla="*/ 66 h 232"/>
                <a:gd name="T52" fmla="*/ 42 w 87"/>
                <a:gd name="T53" fmla="*/ 57 h 232"/>
                <a:gd name="T54" fmla="*/ 42 w 87"/>
                <a:gd name="T55" fmla="*/ 45 h 232"/>
                <a:gd name="T56" fmla="*/ 45 w 87"/>
                <a:gd name="T57" fmla="*/ 35 h 232"/>
                <a:gd name="T58" fmla="*/ 45 w 87"/>
                <a:gd name="T59" fmla="*/ 28 h 232"/>
                <a:gd name="T60" fmla="*/ 47 w 87"/>
                <a:gd name="T61" fmla="*/ 19 h 232"/>
                <a:gd name="T62" fmla="*/ 47 w 87"/>
                <a:gd name="T63" fmla="*/ 12 h 232"/>
                <a:gd name="T64" fmla="*/ 47 w 87"/>
                <a:gd name="T65" fmla="*/ 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232">
                  <a:moveTo>
                    <a:pt x="47" y="0"/>
                  </a:moveTo>
                  <a:lnTo>
                    <a:pt x="7" y="66"/>
                  </a:lnTo>
                  <a:lnTo>
                    <a:pt x="7" y="71"/>
                  </a:lnTo>
                  <a:lnTo>
                    <a:pt x="7" y="73"/>
                  </a:lnTo>
                  <a:lnTo>
                    <a:pt x="7" y="78"/>
                  </a:lnTo>
                  <a:lnTo>
                    <a:pt x="5" y="83"/>
                  </a:lnTo>
                  <a:lnTo>
                    <a:pt x="5" y="85"/>
                  </a:lnTo>
                  <a:lnTo>
                    <a:pt x="5" y="90"/>
                  </a:lnTo>
                  <a:lnTo>
                    <a:pt x="5" y="94"/>
                  </a:lnTo>
                  <a:lnTo>
                    <a:pt x="2" y="99"/>
                  </a:lnTo>
                  <a:lnTo>
                    <a:pt x="2" y="104"/>
                  </a:lnTo>
                  <a:lnTo>
                    <a:pt x="2" y="109"/>
                  </a:lnTo>
                  <a:lnTo>
                    <a:pt x="2" y="113"/>
                  </a:lnTo>
                  <a:lnTo>
                    <a:pt x="0" y="118"/>
                  </a:lnTo>
                  <a:lnTo>
                    <a:pt x="0" y="123"/>
                  </a:lnTo>
                  <a:lnTo>
                    <a:pt x="0" y="128"/>
                  </a:lnTo>
                  <a:lnTo>
                    <a:pt x="0" y="132"/>
                  </a:lnTo>
                  <a:lnTo>
                    <a:pt x="0" y="139"/>
                  </a:lnTo>
                  <a:lnTo>
                    <a:pt x="0" y="144"/>
                  </a:lnTo>
                  <a:lnTo>
                    <a:pt x="0" y="149"/>
                  </a:lnTo>
                  <a:lnTo>
                    <a:pt x="0" y="156"/>
                  </a:lnTo>
                  <a:lnTo>
                    <a:pt x="2" y="161"/>
                  </a:lnTo>
                  <a:lnTo>
                    <a:pt x="2" y="165"/>
                  </a:lnTo>
                  <a:lnTo>
                    <a:pt x="5" y="172"/>
                  </a:lnTo>
                  <a:lnTo>
                    <a:pt x="7" y="177"/>
                  </a:lnTo>
                  <a:lnTo>
                    <a:pt x="9" y="184"/>
                  </a:lnTo>
                  <a:lnTo>
                    <a:pt x="12" y="189"/>
                  </a:lnTo>
                  <a:lnTo>
                    <a:pt x="14" y="196"/>
                  </a:lnTo>
                  <a:lnTo>
                    <a:pt x="19" y="201"/>
                  </a:lnTo>
                  <a:lnTo>
                    <a:pt x="23" y="208"/>
                  </a:lnTo>
                  <a:lnTo>
                    <a:pt x="28" y="213"/>
                  </a:lnTo>
                  <a:lnTo>
                    <a:pt x="33" y="220"/>
                  </a:lnTo>
                  <a:lnTo>
                    <a:pt x="40" y="224"/>
                  </a:lnTo>
                  <a:lnTo>
                    <a:pt x="47" y="232"/>
                  </a:lnTo>
                  <a:lnTo>
                    <a:pt x="87" y="163"/>
                  </a:lnTo>
                  <a:lnTo>
                    <a:pt x="80" y="158"/>
                  </a:lnTo>
                  <a:lnTo>
                    <a:pt x="75" y="151"/>
                  </a:lnTo>
                  <a:lnTo>
                    <a:pt x="71" y="146"/>
                  </a:lnTo>
                  <a:lnTo>
                    <a:pt x="66" y="139"/>
                  </a:lnTo>
                  <a:lnTo>
                    <a:pt x="61" y="135"/>
                  </a:lnTo>
                  <a:lnTo>
                    <a:pt x="57" y="128"/>
                  </a:lnTo>
                  <a:lnTo>
                    <a:pt x="54" y="123"/>
                  </a:lnTo>
                  <a:lnTo>
                    <a:pt x="52" y="116"/>
                  </a:lnTo>
                  <a:lnTo>
                    <a:pt x="47" y="111"/>
                  </a:lnTo>
                  <a:lnTo>
                    <a:pt x="47" y="104"/>
                  </a:lnTo>
                  <a:lnTo>
                    <a:pt x="45" y="99"/>
                  </a:lnTo>
                  <a:lnTo>
                    <a:pt x="42" y="94"/>
                  </a:lnTo>
                  <a:lnTo>
                    <a:pt x="42" y="87"/>
                  </a:lnTo>
                  <a:lnTo>
                    <a:pt x="42" y="83"/>
                  </a:lnTo>
                  <a:lnTo>
                    <a:pt x="42" y="76"/>
                  </a:lnTo>
                  <a:lnTo>
                    <a:pt x="40" y="71"/>
                  </a:lnTo>
                  <a:lnTo>
                    <a:pt x="40" y="66"/>
                  </a:lnTo>
                  <a:lnTo>
                    <a:pt x="42" y="61"/>
                  </a:lnTo>
                  <a:lnTo>
                    <a:pt x="42" y="57"/>
                  </a:lnTo>
                  <a:lnTo>
                    <a:pt x="42" y="50"/>
                  </a:lnTo>
                  <a:lnTo>
                    <a:pt x="42" y="45"/>
                  </a:lnTo>
                  <a:lnTo>
                    <a:pt x="42" y="40"/>
                  </a:lnTo>
                  <a:lnTo>
                    <a:pt x="45" y="35"/>
                  </a:lnTo>
                  <a:lnTo>
                    <a:pt x="45" y="31"/>
                  </a:lnTo>
                  <a:lnTo>
                    <a:pt x="45" y="28"/>
                  </a:lnTo>
                  <a:lnTo>
                    <a:pt x="47" y="24"/>
                  </a:lnTo>
                  <a:lnTo>
                    <a:pt x="47" y="19"/>
                  </a:lnTo>
                  <a:lnTo>
                    <a:pt x="47" y="14"/>
                  </a:lnTo>
                  <a:lnTo>
                    <a:pt x="47" y="12"/>
                  </a:lnTo>
                  <a:lnTo>
                    <a:pt x="47" y="7"/>
                  </a:lnTo>
                  <a:lnTo>
                    <a:pt x="47" y="2"/>
                  </a:lnTo>
                  <a:lnTo>
                    <a:pt x="47"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9" name="Freeform 3915"/>
            <p:cNvSpPr/>
            <p:nvPr/>
          </p:nvSpPr>
          <p:spPr bwMode="auto">
            <a:xfrm>
              <a:off x="2085975" y="3617912"/>
              <a:ext cx="2001838" cy="896938"/>
            </a:xfrm>
            <a:custGeom>
              <a:avLst/>
              <a:gdLst>
                <a:gd name="T0" fmla="*/ 44 w 533"/>
                <a:gd name="T1" fmla="*/ 238 h 239"/>
                <a:gd name="T2" fmla="*/ 55 w 533"/>
                <a:gd name="T3" fmla="*/ 239 h 239"/>
                <a:gd name="T4" fmla="*/ 67 w 533"/>
                <a:gd name="T5" fmla="*/ 238 h 239"/>
                <a:gd name="T6" fmla="*/ 80 w 533"/>
                <a:gd name="T7" fmla="*/ 237 h 239"/>
                <a:gd name="T8" fmla="*/ 94 w 533"/>
                <a:gd name="T9" fmla="*/ 236 h 239"/>
                <a:gd name="T10" fmla="*/ 108 w 533"/>
                <a:gd name="T11" fmla="*/ 236 h 239"/>
                <a:gd name="T12" fmla="*/ 136 w 533"/>
                <a:gd name="T13" fmla="*/ 237 h 239"/>
                <a:gd name="T14" fmla="*/ 184 w 533"/>
                <a:gd name="T15" fmla="*/ 239 h 239"/>
                <a:gd name="T16" fmla="*/ 227 w 533"/>
                <a:gd name="T17" fmla="*/ 239 h 239"/>
                <a:gd name="T18" fmla="*/ 270 w 533"/>
                <a:gd name="T19" fmla="*/ 238 h 239"/>
                <a:gd name="T20" fmla="*/ 312 w 533"/>
                <a:gd name="T21" fmla="*/ 236 h 239"/>
                <a:gd name="T22" fmla="*/ 356 w 533"/>
                <a:gd name="T23" fmla="*/ 234 h 239"/>
                <a:gd name="T24" fmla="*/ 404 w 533"/>
                <a:gd name="T25" fmla="*/ 231 h 239"/>
                <a:gd name="T26" fmla="*/ 444 w 533"/>
                <a:gd name="T27" fmla="*/ 0 h 239"/>
                <a:gd name="T28" fmla="*/ 424 w 533"/>
                <a:gd name="T29" fmla="*/ 3 h 239"/>
                <a:gd name="T30" fmla="*/ 384 w 533"/>
                <a:gd name="T31" fmla="*/ 6 h 239"/>
                <a:gd name="T32" fmla="*/ 331 w 533"/>
                <a:gd name="T33" fmla="*/ 9 h 239"/>
                <a:gd name="T34" fmla="*/ 275 w 533"/>
                <a:gd name="T35" fmla="*/ 11 h 239"/>
                <a:gd name="T36" fmla="*/ 225 w 533"/>
                <a:gd name="T37" fmla="*/ 13 h 239"/>
                <a:gd name="T38" fmla="*/ 191 w 533"/>
                <a:gd name="T39" fmla="*/ 13 h 239"/>
                <a:gd name="T40" fmla="*/ 179 w 533"/>
                <a:gd name="T41" fmla="*/ 12 h 239"/>
                <a:gd name="T42" fmla="*/ 161 w 533"/>
                <a:gd name="T43" fmla="*/ 10 h 239"/>
                <a:gd name="T44" fmla="*/ 132 w 533"/>
                <a:gd name="T45" fmla="*/ 9 h 239"/>
                <a:gd name="T46" fmla="*/ 100 w 533"/>
                <a:gd name="T47" fmla="*/ 8 h 239"/>
                <a:gd name="T48" fmla="*/ 69 w 533"/>
                <a:gd name="T49" fmla="*/ 7 h 239"/>
                <a:gd name="T50" fmla="*/ 46 w 533"/>
                <a:gd name="T51" fmla="*/ 6 h 239"/>
                <a:gd name="T52" fmla="*/ 37 w 533"/>
                <a:gd name="T53" fmla="*/ 6 h 239"/>
                <a:gd name="T54" fmla="*/ 33 w 533"/>
                <a:gd name="T55" fmla="*/ 8 h 239"/>
                <a:gd name="T56" fmla="*/ 29 w 533"/>
                <a:gd name="T57" fmla="*/ 10 h 239"/>
                <a:gd name="T58" fmla="*/ 26 w 533"/>
                <a:gd name="T59" fmla="*/ 12 h 239"/>
                <a:gd name="T60" fmla="*/ 24 w 533"/>
                <a:gd name="T61" fmla="*/ 14 h 239"/>
                <a:gd name="T62" fmla="*/ 21 w 533"/>
                <a:gd name="T63" fmla="*/ 17 h 239"/>
                <a:gd name="T64" fmla="*/ 19 w 533"/>
                <a:gd name="T65" fmla="*/ 22 h 239"/>
                <a:gd name="T66" fmla="*/ 15 w 533"/>
                <a:gd name="T67" fmla="*/ 28 h 239"/>
                <a:gd name="T68" fmla="*/ 10 w 533"/>
                <a:gd name="T69" fmla="*/ 39 h 239"/>
                <a:gd name="T70" fmla="*/ 5 w 533"/>
                <a:gd name="T71" fmla="*/ 54 h 239"/>
                <a:gd name="T72" fmla="*/ 1 w 533"/>
                <a:gd name="T73" fmla="*/ 71 h 239"/>
                <a:gd name="T74" fmla="*/ 1 w 533"/>
                <a:gd name="T75" fmla="*/ 87 h 239"/>
                <a:gd name="T76" fmla="*/ 5 w 533"/>
                <a:gd name="T77" fmla="*/ 100 h 239"/>
                <a:gd name="T78" fmla="*/ 14 w 533"/>
                <a:gd name="T79" fmla="*/ 106 h 239"/>
                <a:gd name="T80" fmla="*/ 15 w 533"/>
                <a:gd name="T81" fmla="*/ 108 h 239"/>
                <a:gd name="T82" fmla="*/ 13 w 533"/>
                <a:gd name="T83" fmla="*/ 110 h 239"/>
                <a:gd name="T84" fmla="*/ 10 w 533"/>
                <a:gd name="T85" fmla="*/ 114 h 239"/>
                <a:gd name="T86" fmla="*/ 6 w 533"/>
                <a:gd name="T87" fmla="*/ 119 h 239"/>
                <a:gd name="T88" fmla="*/ 5 w 533"/>
                <a:gd name="T89" fmla="*/ 127 h 239"/>
                <a:gd name="T90" fmla="*/ 7 w 533"/>
                <a:gd name="T91" fmla="*/ 137 h 239"/>
                <a:gd name="T92" fmla="*/ 10 w 533"/>
                <a:gd name="T93" fmla="*/ 148 h 239"/>
                <a:gd name="T94" fmla="*/ 11 w 533"/>
                <a:gd name="T95" fmla="*/ 155 h 239"/>
                <a:gd name="T96" fmla="*/ 10 w 533"/>
                <a:gd name="T97" fmla="*/ 158 h 239"/>
                <a:gd name="T98" fmla="*/ 9 w 533"/>
                <a:gd name="T99" fmla="*/ 159 h 239"/>
                <a:gd name="T100" fmla="*/ 10 w 533"/>
                <a:gd name="T101" fmla="*/ 160 h 239"/>
                <a:gd name="T102" fmla="*/ 14 w 533"/>
                <a:gd name="T103" fmla="*/ 163 h 239"/>
                <a:gd name="T104" fmla="*/ 20 w 533"/>
                <a:gd name="T105" fmla="*/ 170 h 239"/>
                <a:gd name="T106" fmla="*/ 19 w 533"/>
                <a:gd name="T107" fmla="*/ 179 h 239"/>
                <a:gd name="T108" fmla="*/ 17 w 533"/>
                <a:gd name="T109" fmla="*/ 189 h 239"/>
                <a:gd name="T110" fmla="*/ 17 w 533"/>
                <a:gd name="T111" fmla="*/ 200 h 239"/>
                <a:gd name="T112" fmla="*/ 19 w 533"/>
                <a:gd name="T113" fmla="*/ 212 h 239"/>
                <a:gd name="T114" fmla="*/ 25 w 533"/>
                <a:gd name="T115" fmla="*/ 225 h 239"/>
                <a:gd name="T116" fmla="*/ 37 w 533"/>
                <a:gd name="T11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3" h="239">
                  <a:moveTo>
                    <a:pt x="37" y="237"/>
                  </a:moveTo>
                  <a:cubicBezTo>
                    <a:pt x="39" y="238"/>
                    <a:pt x="39" y="238"/>
                    <a:pt x="39" y="238"/>
                  </a:cubicBezTo>
                  <a:cubicBezTo>
                    <a:pt x="40" y="238"/>
                    <a:pt x="40" y="238"/>
                    <a:pt x="40" y="238"/>
                  </a:cubicBezTo>
                  <a:cubicBezTo>
                    <a:pt x="42" y="238"/>
                    <a:pt x="42" y="238"/>
                    <a:pt x="42" y="238"/>
                  </a:cubicBezTo>
                  <a:cubicBezTo>
                    <a:pt x="44" y="238"/>
                    <a:pt x="44" y="238"/>
                    <a:pt x="44" y="238"/>
                  </a:cubicBezTo>
                  <a:cubicBezTo>
                    <a:pt x="46" y="239"/>
                    <a:pt x="46" y="239"/>
                    <a:pt x="46" y="239"/>
                  </a:cubicBezTo>
                  <a:cubicBezTo>
                    <a:pt x="48" y="239"/>
                    <a:pt x="48" y="239"/>
                    <a:pt x="48" y="239"/>
                  </a:cubicBezTo>
                  <a:cubicBezTo>
                    <a:pt x="51" y="239"/>
                    <a:pt x="51" y="239"/>
                    <a:pt x="51" y="239"/>
                  </a:cubicBezTo>
                  <a:cubicBezTo>
                    <a:pt x="53" y="239"/>
                    <a:pt x="53" y="239"/>
                    <a:pt x="53" y="239"/>
                  </a:cubicBezTo>
                  <a:cubicBezTo>
                    <a:pt x="55" y="239"/>
                    <a:pt x="55" y="239"/>
                    <a:pt x="55" y="239"/>
                  </a:cubicBezTo>
                  <a:cubicBezTo>
                    <a:pt x="57" y="239"/>
                    <a:pt x="57" y="239"/>
                    <a:pt x="57" y="239"/>
                  </a:cubicBezTo>
                  <a:cubicBezTo>
                    <a:pt x="60" y="238"/>
                    <a:pt x="60" y="238"/>
                    <a:pt x="60" y="238"/>
                  </a:cubicBezTo>
                  <a:cubicBezTo>
                    <a:pt x="62" y="238"/>
                    <a:pt x="62" y="238"/>
                    <a:pt x="62" y="238"/>
                  </a:cubicBezTo>
                  <a:cubicBezTo>
                    <a:pt x="65" y="238"/>
                    <a:pt x="65" y="238"/>
                    <a:pt x="65" y="238"/>
                  </a:cubicBezTo>
                  <a:cubicBezTo>
                    <a:pt x="67" y="238"/>
                    <a:pt x="67" y="238"/>
                    <a:pt x="67" y="238"/>
                  </a:cubicBezTo>
                  <a:cubicBezTo>
                    <a:pt x="70" y="238"/>
                    <a:pt x="70" y="238"/>
                    <a:pt x="70" y="238"/>
                  </a:cubicBezTo>
                  <a:cubicBezTo>
                    <a:pt x="72" y="238"/>
                    <a:pt x="72" y="238"/>
                    <a:pt x="72" y="238"/>
                  </a:cubicBezTo>
                  <a:cubicBezTo>
                    <a:pt x="75" y="237"/>
                    <a:pt x="75" y="237"/>
                    <a:pt x="75" y="237"/>
                  </a:cubicBezTo>
                  <a:cubicBezTo>
                    <a:pt x="77" y="237"/>
                    <a:pt x="77" y="237"/>
                    <a:pt x="77" y="237"/>
                  </a:cubicBezTo>
                  <a:cubicBezTo>
                    <a:pt x="80" y="237"/>
                    <a:pt x="80" y="237"/>
                    <a:pt x="80" y="237"/>
                  </a:cubicBezTo>
                  <a:cubicBezTo>
                    <a:pt x="83" y="237"/>
                    <a:pt x="83" y="237"/>
                    <a:pt x="83" y="237"/>
                  </a:cubicBezTo>
                  <a:cubicBezTo>
                    <a:pt x="85" y="236"/>
                    <a:pt x="85" y="236"/>
                    <a:pt x="85" y="236"/>
                  </a:cubicBezTo>
                  <a:cubicBezTo>
                    <a:pt x="88" y="236"/>
                    <a:pt x="88" y="236"/>
                    <a:pt x="88" y="236"/>
                  </a:cubicBezTo>
                  <a:cubicBezTo>
                    <a:pt x="91" y="236"/>
                    <a:pt x="91" y="236"/>
                    <a:pt x="91" y="236"/>
                  </a:cubicBezTo>
                  <a:cubicBezTo>
                    <a:pt x="94" y="236"/>
                    <a:pt x="94" y="236"/>
                    <a:pt x="94" y="236"/>
                  </a:cubicBezTo>
                  <a:cubicBezTo>
                    <a:pt x="96" y="236"/>
                    <a:pt x="96" y="236"/>
                    <a:pt x="96" y="236"/>
                  </a:cubicBezTo>
                  <a:cubicBezTo>
                    <a:pt x="99" y="236"/>
                    <a:pt x="99" y="236"/>
                    <a:pt x="99" y="236"/>
                  </a:cubicBezTo>
                  <a:cubicBezTo>
                    <a:pt x="102" y="236"/>
                    <a:pt x="102" y="236"/>
                    <a:pt x="102" y="236"/>
                  </a:cubicBezTo>
                  <a:cubicBezTo>
                    <a:pt x="105" y="236"/>
                    <a:pt x="105" y="236"/>
                    <a:pt x="105" y="236"/>
                  </a:cubicBezTo>
                  <a:cubicBezTo>
                    <a:pt x="108" y="236"/>
                    <a:pt x="108" y="236"/>
                    <a:pt x="108" y="236"/>
                  </a:cubicBezTo>
                  <a:cubicBezTo>
                    <a:pt x="111" y="236"/>
                    <a:pt x="111" y="236"/>
                    <a:pt x="111" y="236"/>
                  </a:cubicBezTo>
                  <a:cubicBezTo>
                    <a:pt x="113" y="236"/>
                    <a:pt x="113" y="236"/>
                    <a:pt x="113" y="236"/>
                  </a:cubicBezTo>
                  <a:cubicBezTo>
                    <a:pt x="116" y="236"/>
                    <a:pt x="116" y="236"/>
                    <a:pt x="116" y="236"/>
                  </a:cubicBezTo>
                  <a:cubicBezTo>
                    <a:pt x="126" y="237"/>
                    <a:pt x="126" y="237"/>
                    <a:pt x="126" y="237"/>
                  </a:cubicBezTo>
                  <a:cubicBezTo>
                    <a:pt x="136" y="237"/>
                    <a:pt x="136" y="237"/>
                    <a:pt x="136" y="237"/>
                  </a:cubicBezTo>
                  <a:cubicBezTo>
                    <a:pt x="146" y="238"/>
                    <a:pt x="146" y="238"/>
                    <a:pt x="146" y="238"/>
                  </a:cubicBezTo>
                  <a:cubicBezTo>
                    <a:pt x="156" y="238"/>
                    <a:pt x="156" y="238"/>
                    <a:pt x="156" y="238"/>
                  </a:cubicBezTo>
                  <a:cubicBezTo>
                    <a:pt x="165" y="239"/>
                    <a:pt x="165" y="239"/>
                    <a:pt x="165" y="239"/>
                  </a:cubicBezTo>
                  <a:cubicBezTo>
                    <a:pt x="175" y="239"/>
                    <a:pt x="175" y="239"/>
                    <a:pt x="175" y="239"/>
                  </a:cubicBezTo>
                  <a:cubicBezTo>
                    <a:pt x="184" y="239"/>
                    <a:pt x="184" y="239"/>
                    <a:pt x="184" y="239"/>
                  </a:cubicBezTo>
                  <a:cubicBezTo>
                    <a:pt x="193" y="239"/>
                    <a:pt x="193" y="239"/>
                    <a:pt x="193" y="239"/>
                  </a:cubicBezTo>
                  <a:cubicBezTo>
                    <a:pt x="202" y="239"/>
                    <a:pt x="202" y="239"/>
                    <a:pt x="202" y="239"/>
                  </a:cubicBezTo>
                  <a:cubicBezTo>
                    <a:pt x="210" y="239"/>
                    <a:pt x="210" y="239"/>
                    <a:pt x="210" y="239"/>
                  </a:cubicBezTo>
                  <a:cubicBezTo>
                    <a:pt x="219" y="239"/>
                    <a:pt x="219" y="239"/>
                    <a:pt x="219" y="239"/>
                  </a:cubicBezTo>
                  <a:cubicBezTo>
                    <a:pt x="227" y="239"/>
                    <a:pt x="227" y="239"/>
                    <a:pt x="227" y="239"/>
                  </a:cubicBezTo>
                  <a:cubicBezTo>
                    <a:pt x="236" y="239"/>
                    <a:pt x="236" y="239"/>
                    <a:pt x="236" y="239"/>
                  </a:cubicBezTo>
                  <a:cubicBezTo>
                    <a:pt x="244" y="239"/>
                    <a:pt x="244" y="239"/>
                    <a:pt x="244" y="239"/>
                  </a:cubicBezTo>
                  <a:cubicBezTo>
                    <a:pt x="253" y="239"/>
                    <a:pt x="253" y="239"/>
                    <a:pt x="253" y="239"/>
                  </a:cubicBezTo>
                  <a:cubicBezTo>
                    <a:pt x="261" y="239"/>
                    <a:pt x="261" y="239"/>
                    <a:pt x="261" y="239"/>
                  </a:cubicBezTo>
                  <a:cubicBezTo>
                    <a:pt x="270" y="238"/>
                    <a:pt x="270" y="238"/>
                    <a:pt x="270" y="238"/>
                  </a:cubicBezTo>
                  <a:cubicBezTo>
                    <a:pt x="278" y="238"/>
                    <a:pt x="278" y="238"/>
                    <a:pt x="278" y="238"/>
                  </a:cubicBezTo>
                  <a:cubicBezTo>
                    <a:pt x="286" y="238"/>
                    <a:pt x="286" y="238"/>
                    <a:pt x="286" y="238"/>
                  </a:cubicBezTo>
                  <a:cubicBezTo>
                    <a:pt x="295" y="237"/>
                    <a:pt x="295" y="237"/>
                    <a:pt x="295" y="237"/>
                  </a:cubicBezTo>
                  <a:cubicBezTo>
                    <a:pt x="303" y="237"/>
                    <a:pt x="303" y="237"/>
                    <a:pt x="303" y="237"/>
                  </a:cubicBezTo>
                  <a:cubicBezTo>
                    <a:pt x="312" y="236"/>
                    <a:pt x="312" y="236"/>
                    <a:pt x="312" y="236"/>
                  </a:cubicBezTo>
                  <a:cubicBezTo>
                    <a:pt x="320" y="236"/>
                    <a:pt x="320" y="236"/>
                    <a:pt x="320" y="236"/>
                  </a:cubicBezTo>
                  <a:cubicBezTo>
                    <a:pt x="329" y="235"/>
                    <a:pt x="329" y="235"/>
                    <a:pt x="329" y="235"/>
                  </a:cubicBezTo>
                  <a:cubicBezTo>
                    <a:pt x="338" y="235"/>
                    <a:pt x="338" y="235"/>
                    <a:pt x="338" y="235"/>
                  </a:cubicBezTo>
                  <a:cubicBezTo>
                    <a:pt x="347" y="234"/>
                    <a:pt x="347" y="234"/>
                    <a:pt x="347" y="234"/>
                  </a:cubicBezTo>
                  <a:cubicBezTo>
                    <a:pt x="356" y="234"/>
                    <a:pt x="356" y="234"/>
                    <a:pt x="356" y="234"/>
                  </a:cubicBezTo>
                  <a:cubicBezTo>
                    <a:pt x="365" y="233"/>
                    <a:pt x="365" y="233"/>
                    <a:pt x="365" y="233"/>
                  </a:cubicBezTo>
                  <a:cubicBezTo>
                    <a:pt x="375" y="233"/>
                    <a:pt x="375" y="233"/>
                    <a:pt x="375" y="233"/>
                  </a:cubicBezTo>
                  <a:cubicBezTo>
                    <a:pt x="384" y="232"/>
                    <a:pt x="384" y="232"/>
                    <a:pt x="384" y="232"/>
                  </a:cubicBezTo>
                  <a:cubicBezTo>
                    <a:pt x="394" y="232"/>
                    <a:pt x="394" y="232"/>
                    <a:pt x="394" y="232"/>
                  </a:cubicBezTo>
                  <a:cubicBezTo>
                    <a:pt x="404" y="231"/>
                    <a:pt x="404" y="231"/>
                    <a:pt x="404" y="231"/>
                  </a:cubicBezTo>
                  <a:cubicBezTo>
                    <a:pt x="427" y="230"/>
                    <a:pt x="464" y="228"/>
                    <a:pt x="485" y="219"/>
                  </a:cubicBezTo>
                  <a:cubicBezTo>
                    <a:pt x="533" y="178"/>
                    <a:pt x="472" y="66"/>
                    <a:pt x="453" y="2"/>
                  </a:cubicBezTo>
                  <a:cubicBezTo>
                    <a:pt x="449" y="1"/>
                    <a:pt x="449" y="1"/>
                    <a:pt x="449" y="1"/>
                  </a:cubicBezTo>
                  <a:cubicBezTo>
                    <a:pt x="446" y="0"/>
                    <a:pt x="446" y="0"/>
                    <a:pt x="446" y="0"/>
                  </a:cubicBezTo>
                  <a:cubicBezTo>
                    <a:pt x="444" y="0"/>
                    <a:pt x="444" y="0"/>
                    <a:pt x="444" y="0"/>
                  </a:cubicBezTo>
                  <a:cubicBezTo>
                    <a:pt x="441" y="0"/>
                    <a:pt x="441" y="0"/>
                    <a:pt x="441" y="0"/>
                  </a:cubicBezTo>
                  <a:cubicBezTo>
                    <a:pt x="439" y="1"/>
                    <a:pt x="439" y="1"/>
                    <a:pt x="439" y="1"/>
                  </a:cubicBezTo>
                  <a:cubicBezTo>
                    <a:pt x="435" y="1"/>
                    <a:pt x="435" y="1"/>
                    <a:pt x="435" y="1"/>
                  </a:cubicBezTo>
                  <a:cubicBezTo>
                    <a:pt x="430" y="2"/>
                    <a:pt x="430" y="2"/>
                    <a:pt x="430" y="2"/>
                  </a:cubicBezTo>
                  <a:cubicBezTo>
                    <a:pt x="424" y="3"/>
                    <a:pt x="424" y="3"/>
                    <a:pt x="424" y="3"/>
                  </a:cubicBezTo>
                  <a:cubicBezTo>
                    <a:pt x="418" y="3"/>
                    <a:pt x="418" y="3"/>
                    <a:pt x="418" y="3"/>
                  </a:cubicBezTo>
                  <a:cubicBezTo>
                    <a:pt x="410" y="4"/>
                    <a:pt x="410" y="4"/>
                    <a:pt x="410" y="4"/>
                  </a:cubicBezTo>
                  <a:cubicBezTo>
                    <a:pt x="402" y="5"/>
                    <a:pt x="402" y="5"/>
                    <a:pt x="402" y="5"/>
                  </a:cubicBezTo>
                  <a:cubicBezTo>
                    <a:pt x="393" y="5"/>
                    <a:pt x="393" y="5"/>
                    <a:pt x="393" y="5"/>
                  </a:cubicBezTo>
                  <a:cubicBezTo>
                    <a:pt x="384" y="6"/>
                    <a:pt x="384" y="6"/>
                    <a:pt x="384" y="6"/>
                  </a:cubicBezTo>
                  <a:cubicBezTo>
                    <a:pt x="374" y="6"/>
                    <a:pt x="374" y="6"/>
                    <a:pt x="374" y="6"/>
                  </a:cubicBezTo>
                  <a:cubicBezTo>
                    <a:pt x="364" y="7"/>
                    <a:pt x="364" y="7"/>
                    <a:pt x="364" y="7"/>
                  </a:cubicBezTo>
                  <a:cubicBezTo>
                    <a:pt x="353" y="8"/>
                    <a:pt x="353" y="8"/>
                    <a:pt x="353" y="8"/>
                  </a:cubicBezTo>
                  <a:cubicBezTo>
                    <a:pt x="342" y="8"/>
                    <a:pt x="342" y="8"/>
                    <a:pt x="342" y="8"/>
                  </a:cubicBezTo>
                  <a:cubicBezTo>
                    <a:pt x="331" y="9"/>
                    <a:pt x="331" y="9"/>
                    <a:pt x="331" y="9"/>
                  </a:cubicBezTo>
                  <a:cubicBezTo>
                    <a:pt x="320" y="9"/>
                    <a:pt x="320" y="9"/>
                    <a:pt x="320" y="9"/>
                  </a:cubicBezTo>
                  <a:cubicBezTo>
                    <a:pt x="309" y="10"/>
                    <a:pt x="309" y="10"/>
                    <a:pt x="309" y="10"/>
                  </a:cubicBezTo>
                  <a:cubicBezTo>
                    <a:pt x="297" y="10"/>
                    <a:pt x="297" y="10"/>
                    <a:pt x="297" y="10"/>
                  </a:cubicBezTo>
                  <a:cubicBezTo>
                    <a:pt x="286" y="11"/>
                    <a:pt x="286" y="11"/>
                    <a:pt x="286" y="11"/>
                  </a:cubicBezTo>
                  <a:cubicBezTo>
                    <a:pt x="275" y="11"/>
                    <a:pt x="275" y="11"/>
                    <a:pt x="275" y="11"/>
                  </a:cubicBezTo>
                  <a:cubicBezTo>
                    <a:pt x="264" y="12"/>
                    <a:pt x="264" y="12"/>
                    <a:pt x="264" y="12"/>
                  </a:cubicBezTo>
                  <a:cubicBezTo>
                    <a:pt x="254" y="12"/>
                    <a:pt x="254" y="12"/>
                    <a:pt x="254" y="12"/>
                  </a:cubicBezTo>
                  <a:cubicBezTo>
                    <a:pt x="244" y="12"/>
                    <a:pt x="244" y="12"/>
                    <a:pt x="244" y="12"/>
                  </a:cubicBezTo>
                  <a:cubicBezTo>
                    <a:pt x="234" y="13"/>
                    <a:pt x="234" y="13"/>
                    <a:pt x="234" y="13"/>
                  </a:cubicBezTo>
                  <a:cubicBezTo>
                    <a:pt x="225" y="13"/>
                    <a:pt x="225" y="13"/>
                    <a:pt x="225" y="13"/>
                  </a:cubicBezTo>
                  <a:cubicBezTo>
                    <a:pt x="217" y="13"/>
                    <a:pt x="217" y="13"/>
                    <a:pt x="217" y="13"/>
                  </a:cubicBezTo>
                  <a:cubicBezTo>
                    <a:pt x="209" y="13"/>
                    <a:pt x="209" y="13"/>
                    <a:pt x="209" y="13"/>
                  </a:cubicBezTo>
                  <a:cubicBezTo>
                    <a:pt x="202" y="13"/>
                    <a:pt x="202" y="13"/>
                    <a:pt x="202" y="13"/>
                  </a:cubicBezTo>
                  <a:cubicBezTo>
                    <a:pt x="196" y="13"/>
                    <a:pt x="196" y="13"/>
                    <a:pt x="196" y="13"/>
                  </a:cubicBezTo>
                  <a:cubicBezTo>
                    <a:pt x="191" y="13"/>
                    <a:pt x="191" y="13"/>
                    <a:pt x="191" y="13"/>
                  </a:cubicBezTo>
                  <a:cubicBezTo>
                    <a:pt x="187" y="13"/>
                    <a:pt x="187" y="13"/>
                    <a:pt x="187" y="13"/>
                  </a:cubicBezTo>
                  <a:cubicBezTo>
                    <a:pt x="184" y="12"/>
                    <a:pt x="184" y="12"/>
                    <a:pt x="184" y="12"/>
                  </a:cubicBezTo>
                  <a:cubicBezTo>
                    <a:pt x="182" y="12"/>
                    <a:pt x="182" y="12"/>
                    <a:pt x="182" y="12"/>
                  </a:cubicBezTo>
                  <a:cubicBezTo>
                    <a:pt x="181" y="12"/>
                    <a:pt x="181" y="12"/>
                    <a:pt x="181" y="12"/>
                  </a:cubicBezTo>
                  <a:cubicBezTo>
                    <a:pt x="179" y="12"/>
                    <a:pt x="179" y="12"/>
                    <a:pt x="179" y="12"/>
                  </a:cubicBezTo>
                  <a:cubicBezTo>
                    <a:pt x="176" y="11"/>
                    <a:pt x="176" y="11"/>
                    <a:pt x="176" y="11"/>
                  </a:cubicBezTo>
                  <a:cubicBezTo>
                    <a:pt x="173" y="11"/>
                    <a:pt x="173" y="11"/>
                    <a:pt x="173" y="11"/>
                  </a:cubicBezTo>
                  <a:cubicBezTo>
                    <a:pt x="169" y="11"/>
                    <a:pt x="169" y="11"/>
                    <a:pt x="169" y="11"/>
                  </a:cubicBezTo>
                  <a:cubicBezTo>
                    <a:pt x="165" y="11"/>
                    <a:pt x="165" y="11"/>
                    <a:pt x="165" y="11"/>
                  </a:cubicBezTo>
                  <a:cubicBezTo>
                    <a:pt x="161" y="10"/>
                    <a:pt x="161" y="10"/>
                    <a:pt x="161" y="10"/>
                  </a:cubicBezTo>
                  <a:cubicBezTo>
                    <a:pt x="155" y="10"/>
                    <a:pt x="155" y="10"/>
                    <a:pt x="155" y="10"/>
                  </a:cubicBezTo>
                  <a:cubicBezTo>
                    <a:pt x="150" y="10"/>
                    <a:pt x="150" y="10"/>
                    <a:pt x="150" y="10"/>
                  </a:cubicBezTo>
                  <a:cubicBezTo>
                    <a:pt x="144" y="10"/>
                    <a:pt x="144" y="10"/>
                    <a:pt x="144" y="10"/>
                  </a:cubicBezTo>
                  <a:cubicBezTo>
                    <a:pt x="138" y="9"/>
                    <a:pt x="138" y="9"/>
                    <a:pt x="138" y="9"/>
                  </a:cubicBezTo>
                  <a:cubicBezTo>
                    <a:pt x="132" y="9"/>
                    <a:pt x="132" y="9"/>
                    <a:pt x="132" y="9"/>
                  </a:cubicBezTo>
                  <a:cubicBezTo>
                    <a:pt x="126" y="9"/>
                    <a:pt x="126" y="9"/>
                    <a:pt x="126" y="9"/>
                  </a:cubicBezTo>
                  <a:cubicBezTo>
                    <a:pt x="119" y="9"/>
                    <a:pt x="119" y="9"/>
                    <a:pt x="119" y="9"/>
                  </a:cubicBezTo>
                  <a:cubicBezTo>
                    <a:pt x="113" y="8"/>
                    <a:pt x="113" y="8"/>
                    <a:pt x="113" y="8"/>
                  </a:cubicBezTo>
                  <a:cubicBezTo>
                    <a:pt x="106" y="8"/>
                    <a:pt x="106" y="8"/>
                    <a:pt x="106" y="8"/>
                  </a:cubicBezTo>
                  <a:cubicBezTo>
                    <a:pt x="100" y="8"/>
                    <a:pt x="100" y="8"/>
                    <a:pt x="100" y="8"/>
                  </a:cubicBezTo>
                  <a:cubicBezTo>
                    <a:pt x="93" y="8"/>
                    <a:pt x="93" y="8"/>
                    <a:pt x="93" y="8"/>
                  </a:cubicBezTo>
                  <a:cubicBezTo>
                    <a:pt x="87" y="8"/>
                    <a:pt x="87" y="8"/>
                    <a:pt x="87" y="8"/>
                  </a:cubicBezTo>
                  <a:cubicBezTo>
                    <a:pt x="81" y="7"/>
                    <a:pt x="81" y="7"/>
                    <a:pt x="81" y="7"/>
                  </a:cubicBezTo>
                  <a:cubicBezTo>
                    <a:pt x="75" y="7"/>
                    <a:pt x="75" y="7"/>
                    <a:pt x="75" y="7"/>
                  </a:cubicBezTo>
                  <a:cubicBezTo>
                    <a:pt x="69" y="7"/>
                    <a:pt x="69" y="7"/>
                    <a:pt x="69" y="7"/>
                  </a:cubicBezTo>
                  <a:cubicBezTo>
                    <a:pt x="64" y="7"/>
                    <a:pt x="64" y="7"/>
                    <a:pt x="64" y="7"/>
                  </a:cubicBezTo>
                  <a:cubicBezTo>
                    <a:pt x="59" y="7"/>
                    <a:pt x="59" y="7"/>
                    <a:pt x="59" y="7"/>
                  </a:cubicBezTo>
                  <a:cubicBezTo>
                    <a:pt x="54" y="7"/>
                    <a:pt x="54" y="7"/>
                    <a:pt x="54" y="7"/>
                  </a:cubicBezTo>
                  <a:cubicBezTo>
                    <a:pt x="50" y="6"/>
                    <a:pt x="50" y="6"/>
                    <a:pt x="50" y="6"/>
                  </a:cubicBezTo>
                  <a:cubicBezTo>
                    <a:pt x="46" y="6"/>
                    <a:pt x="46" y="6"/>
                    <a:pt x="46" y="6"/>
                  </a:cubicBezTo>
                  <a:cubicBezTo>
                    <a:pt x="43" y="6"/>
                    <a:pt x="43" y="6"/>
                    <a:pt x="43" y="6"/>
                  </a:cubicBezTo>
                  <a:cubicBezTo>
                    <a:pt x="41" y="6"/>
                    <a:pt x="41" y="6"/>
                    <a:pt x="41" y="6"/>
                  </a:cubicBezTo>
                  <a:cubicBezTo>
                    <a:pt x="39" y="6"/>
                    <a:pt x="39" y="6"/>
                    <a:pt x="39" y="6"/>
                  </a:cubicBezTo>
                  <a:cubicBezTo>
                    <a:pt x="38" y="6"/>
                    <a:pt x="38" y="6"/>
                    <a:pt x="38" y="6"/>
                  </a:cubicBezTo>
                  <a:cubicBezTo>
                    <a:pt x="37" y="6"/>
                    <a:pt x="37" y="6"/>
                    <a:pt x="37" y="6"/>
                  </a:cubicBezTo>
                  <a:cubicBezTo>
                    <a:pt x="36" y="7"/>
                    <a:pt x="36" y="7"/>
                    <a:pt x="36" y="7"/>
                  </a:cubicBezTo>
                  <a:cubicBezTo>
                    <a:pt x="35" y="7"/>
                    <a:pt x="35" y="7"/>
                    <a:pt x="35" y="7"/>
                  </a:cubicBezTo>
                  <a:cubicBezTo>
                    <a:pt x="35" y="8"/>
                    <a:pt x="35" y="8"/>
                    <a:pt x="35" y="8"/>
                  </a:cubicBezTo>
                  <a:cubicBezTo>
                    <a:pt x="34" y="8"/>
                    <a:pt x="34" y="8"/>
                    <a:pt x="34" y="8"/>
                  </a:cubicBezTo>
                  <a:cubicBezTo>
                    <a:pt x="33" y="8"/>
                    <a:pt x="33" y="8"/>
                    <a:pt x="33" y="8"/>
                  </a:cubicBezTo>
                  <a:cubicBezTo>
                    <a:pt x="32" y="9"/>
                    <a:pt x="32" y="9"/>
                    <a:pt x="32" y="9"/>
                  </a:cubicBezTo>
                  <a:cubicBezTo>
                    <a:pt x="31" y="9"/>
                    <a:pt x="31" y="9"/>
                    <a:pt x="31" y="9"/>
                  </a:cubicBezTo>
                  <a:cubicBezTo>
                    <a:pt x="31" y="9"/>
                    <a:pt x="31" y="9"/>
                    <a:pt x="31" y="9"/>
                  </a:cubicBezTo>
                  <a:cubicBezTo>
                    <a:pt x="30" y="10"/>
                    <a:pt x="30" y="10"/>
                    <a:pt x="30" y="10"/>
                  </a:cubicBezTo>
                  <a:cubicBezTo>
                    <a:pt x="29" y="10"/>
                    <a:pt x="29" y="10"/>
                    <a:pt x="29" y="10"/>
                  </a:cubicBezTo>
                  <a:cubicBezTo>
                    <a:pt x="29" y="10"/>
                    <a:pt x="29" y="10"/>
                    <a:pt x="29" y="10"/>
                  </a:cubicBezTo>
                  <a:cubicBezTo>
                    <a:pt x="28" y="11"/>
                    <a:pt x="28" y="11"/>
                    <a:pt x="28" y="11"/>
                  </a:cubicBezTo>
                  <a:cubicBezTo>
                    <a:pt x="28" y="11"/>
                    <a:pt x="28" y="11"/>
                    <a:pt x="28" y="11"/>
                  </a:cubicBezTo>
                  <a:cubicBezTo>
                    <a:pt x="27" y="11"/>
                    <a:pt x="27" y="11"/>
                    <a:pt x="27" y="11"/>
                  </a:cubicBezTo>
                  <a:cubicBezTo>
                    <a:pt x="26" y="12"/>
                    <a:pt x="26" y="12"/>
                    <a:pt x="26" y="12"/>
                  </a:cubicBezTo>
                  <a:cubicBezTo>
                    <a:pt x="26" y="12"/>
                    <a:pt x="26" y="12"/>
                    <a:pt x="26" y="12"/>
                  </a:cubicBezTo>
                  <a:cubicBezTo>
                    <a:pt x="25" y="13"/>
                    <a:pt x="25" y="13"/>
                    <a:pt x="25" y="13"/>
                  </a:cubicBezTo>
                  <a:cubicBezTo>
                    <a:pt x="25" y="13"/>
                    <a:pt x="25" y="13"/>
                    <a:pt x="25" y="13"/>
                  </a:cubicBezTo>
                  <a:cubicBezTo>
                    <a:pt x="24" y="14"/>
                    <a:pt x="24" y="14"/>
                    <a:pt x="24" y="14"/>
                  </a:cubicBezTo>
                  <a:cubicBezTo>
                    <a:pt x="24" y="14"/>
                    <a:pt x="24" y="14"/>
                    <a:pt x="24" y="14"/>
                  </a:cubicBezTo>
                  <a:cubicBezTo>
                    <a:pt x="23" y="15"/>
                    <a:pt x="23" y="15"/>
                    <a:pt x="23" y="15"/>
                  </a:cubicBezTo>
                  <a:cubicBezTo>
                    <a:pt x="23" y="15"/>
                    <a:pt x="23" y="15"/>
                    <a:pt x="23" y="15"/>
                  </a:cubicBezTo>
                  <a:cubicBezTo>
                    <a:pt x="22" y="16"/>
                    <a:pt x="22" y="16"/>
                    <a:pt x="22" y="16"/>
                  </a:cubicBezTo>
                  <a:cubicBezTo>
                    <a:pt x="22" y="17"/>
                    <a:pt x="22" y="17"/>
                    <a:pt x="22" y="17"/>
                  </a:cubicBezTo>
                  <a:cubicBezTo>
                    <a:pt x="21" y="17"/>
                    <a:pt x="21" y="17"/>
                    <a:pt x="21" y="17"/>
                  </a:cubicBezTo>
                  <a:cubicBezTo>
                    <a:pt x="21" y="18"/>
                    <a:pt x="21" y="18"/>
                    <a:pt x="21" y="18"/>
                  </a:cubicBezTo>
                  <a:cubicBezTo>
                    <a:pt x="20" y="19"/>
                    <a:pt x="20" y="19"/>
                    <a:pt x="20" y="19"/>
                  </a:cubicBezTo>
                  <a:cubicBezTo>
                    <a:pt x="20" y="20"/>
                    <a:pt x="20" y="20"/>
                    <a:pt x="20" y="20"/>
                  </a:cubicBezTo>
                  <a:cubicBezTo>
                    <a:pt x="19" y="21"/>
                    <a:pt x="19" y="21"/>
                    <a:pt x="19" y="21"/>
                  </a:cubicBezTo>
                  <a:cubicBezTo>
                    <a:pt x="19" y="22"/>
                    <a:pt x="19" y="22"/>
                    <a:pt x="19" y="22"/>
                  </a:cubicBezTo>
                  <a:cubicBezTo>
                    <a:pt x="18" y="23"/>
                    <a:pt x="18" y="23"/>
                    <a:pt x="18" y="23"/>
                  </a:cubicBezTo>
                  <a:cubicBezTo>
                    <a:pt x="17" y="24"/>
                    <a:pt x="17" y="24"/>
                    <a:pt x="17" y="24"/>
                  </a:cubicBezTo>
                  <a:cubicBezTo>
                    <a:pt x="17" y="25"/>
                    <a:pt x="17" y="25"/>
                    <a:pt x="17" y="25"/>
                  </a:cubicBezTo>
                  <a:cubicBezTo>
                    <a:pt x="16" y="26"/>
                    <a:pt x="16" y="26"/>
                    <a:pt x="16" y="26"/>
                  </a:cubicBezTo>
                  <a:cubicBezTo>
                    <a:pt x="15" y="28"/>
                    <a:pt x="15" y="28"/>
                    <a:pt x="15" y="28"/>
                  </a:cubicBezTo>
                  <a:cubicBezTo>
                    <a:pt x="14" y="30"/>
                    <a:pt x="14" y="30"/>
                    <a:pt x="14" y="30"/>
                  </a:cubicBezTo>
                  <a:cubicBezTo>
                    <a:pt x="13" y="32"/>
                    <a:pt x="13" y="32"/>
                    <a:pt x="13" y="32"/>
                  </a:cubicBezTo>
                  <a:cubicBezTo>
                    <a:pt x="12" y="34"/>
                    <a:pt x="12" y="34"/>
                    <a:pt x="12" y="34"/>
                  </a:cubicBezTo>
                  <a:cubicBezTo>
                    <a:pt x="11" y="36"/>
                    <a:pt x="11" y="36"/>
                    <a:pt x="11" y="36"/>
                  </a:cubicBezTo>
                  <a:cubicBezTo>
                    <a:pt x="10" y="39"/>
                    <a:pt x="10" y="39"/>
                    <a:pt x="10" y="39"/>
                  </a:cubicBezTo>
                  <a:cubicBezTo>
                    <a:pt x="9" y="42"/>
                    <a:pt x="9" y="42"/>
                    <a:pt x="9" y="42"/>
                  </a:cubicBezTo>
                  <a:cubicBezTo>
                    <a:pt x="8" y="45"/>
                    <a:pt x="8" y="45"/>
                    <a:pt x="8" y="45"/>
                  </a:cubicBezTo>
                  <a:cubicBezTo>
                    <a:pt x="7" y="48"/>
                    <a:pt x="7" y="48"/>
                    <a:pt x="7" y="48"/>
                  </a:cubicBezTo>
                  <a:cubicBezTo>
                    <a:pt x="6" y="51"/>
                    <a:pt x="6" y="51"/>
                    <a:pt x="6" y="51"/>
                  </a:cubicBezTo>
                  <a:cubicBezTo>
                    <a:pt x="5" y="54"/>
                    <a:pt x="5" y="54"/>
                    <a:pt x="5" y="54"/>
                  </a:cubicBezTo>
                  <a:cubicBezTo>
                    <a:pt x="4" y="57"/>
                    <a:pt x="4" y="57"/>
                    <a:pt x="4" y="57"/>
                  </a:cubicBezTo>
                  <a:cubicBezTo>
                    <a:pt x="3" y="61"/>
                    <a:pt x="3" y="61"/>
                    <a:pt x="3" y="61"/>
                  </a:cubicBezTo>
                  <a:cubicBezTo>
                    <a:pt x="2" y="64"/>
                    <a:pt x="2" y="64"/>
                    <a:pt x="2" y="64"/>
                  </a:cubicBezTo>
                  <a:cubicBezTo>
                    <a:pt x="2" y="68"/>
                    <a:pt x="2" y="68"/>
                    <a:pt x="2" y="68"/>
                  </a:cubicBezTo>
                  <a:cubicBezTo>
                    <a:pt x="1" y="71"/>
                    <a:pt x="1" y="71"/>
                    <a:pt x="1" y="71"/>
                  </a:cubicBezTo>
                  <a:cubicBezTo>
                    <a:pt x="1" y="74"/>
                    <a:pt x="1" y="74"/>
                    <a:pt x="1" y="74"/>
                  </a:cubicBezTo>
                  <a:cubicBezTo>
                    <a:pt x="0" y="78"/>
                    <a:pt x="0" y="78"/>
                    <a:pt x="0" y="78"/>
                  </a:cubicBezTo>
                  <a:cubicBezTo>
                    <a:pt x="0" y="81"/>
                    <a:pt x="0" y="81"/>
                    <a:pt x="0" y="81"/>
                  </a:cubicBezTo>
                  <a:cubicBezTo>
                    <a:pt x="0" y="84"/>
                    <a:pt x="0" y="84"/>
                    <a:pt x="0" y="84"/>
                  </a:cubicBezTo>
                  <a:cubicBezTo>
                    <a:pt x="1" y="87"/>
                    <a:pt x="1" y="87"/>
                    <a:pt x="1" y="87"/>
                  </a:cubicBezTo>
                  <a:cubicBezTo>
                    <a:pt x="1" y="90"/>
                    <a:pt x="1" y="90"/>
                    <a:pt x="1" y="90"/>
                  </a:cubicBezTo>
                  <a:cubicBezTo>
                    <a:pt x="2" y="93"/>
                    <a:pt x="2" y="93"/>
                    <a:pt x="2" y="93"/>
                  </a:cubicBezTo>
                  <a:cubicBezTo>
                    <a:pt x="3" y="95"/>
                    <a:pt x="3" y="95"/>
                    <a:pt x="3" y="95"/>
                  </a:cubicBezTo>
                  <a:cubicBezTo>
                    <a:pt x="4" y="98"/>
                    <a:pt x="4" y="98"/>
                    <a:pt x="4" y="98"/>
                  </a:cubicBezTo>
                  <a:cubicBezTo>
                    <a:pt x="5" y="100"/>
                    <a:pt x="5" y="100"/>
                    <a:pt x="5" y="100"/>
                  </a:cubicBezTo>
                  <a:cubicBezTo>
                    <a:pt x="7" y="102"/>
                    <a:pt x="7" y="102"/>
                    <a:pt x="7" y="102"/>
                  </a:cubicBezTo>
                  <a:cubicBezTo>
                    <a:pt x="8" y="103"/>
                    <a:pt x="8" y="103"/>
                    <a:pt x="8" y="103"/>
                  </a:cubicBezTo>
                  <a:cubicBezTo>
                    <a:pt x="11" y="105"/>
                    <a:pt x="11" y="105"/>
                    <a:pt x="11" y="105"/>
                  </a:cubicBezTo>
                  <a:cubicBezTo>
                    <a:pt x="13" y="106"/>
                    <a:pt x="13" y="106"/>
                    <a:pt x="13" y="106"/>
                  </a:cubicBezTo>
                  <a:cubicBezTo>
                    <a:pt x="14" y="106"/>
                    <a:pt x="14" y="106"/>
                    <a:pt x="14" y="106"/>
                  </a:cubicBezTo>
                  <a:cubicBezTo>
                    <a:pt x="14" y="107"/>
                    <a:pt x="14" y="107"/>
                    <a:pt x="14" y="107"/>
                  </a:cubicBezTo>
                  <a:cubicBezTo>
                    <a:pt x="15" y="107"/>
                    <a:pt x="15" y="107"/>
                    <a:pt x="15" y="107"/>
                  </a:cubicBezTo>
                  <a:cubicBezTo>
                    <a:pt x="15" y="107"/>
                    <a:pt x="15" y="107"/>
                    <a:pt x="15" y="107"/>
                  </a:cubicBezTo>
                  <a:cubicBezTo>
                    <a:pt x="15" y="108"/>
                    <a:pt x="15" y="108"/>
                    <a:pt x="15" y="108"/>
                  </a:cubicBezTo>
                  <a:cubicBezTo>
                    <a:pt x="15" y="108"/>
                    <a:pt x="15" y="108"/>
                    <a:pt x="15" y="108"/>
                  </a:cubicBezTo>
                  <a:cubicBezTo>
                    <a:pt x="15" y="109"/>
                    <a:pt x="15" y="109"/>
                    <a:pt x="15" y="109"/>
                  </a:cubicBezTo>
                  <a:cubicBezTo>
                    <a:pt x="14" y="109"/>
                    <a:pt x="14" y="109"/>
                    <a:pt x="14" y="109"/>
                  </a:cubicBezTo>
                  <a:cubicBezTo>
                    <a:pt x="14" y="109"/>
                    <a:pt x="14" y="109"/>
                    <a:pt x="14" y="109"/>
                  </a:cubicBezTo>
                  <a:cubicBezTo>
                    <a:pt x="14" y="110"/>
                    <a:pt x="14" y="110"/>
                    <a:pt x="14" y="110"/>
                  </a:cubicBezTo>
                  <a:cubicBezTo>
                    <a:pt x="13" y="110"/>
                    <a:pt x="13" y="110"/>
                    <a:pt x="13" y="110"/>
                  </a:cubicBezTo>
                  <a:cubicBezTo>
                    <a:pt x="12" y="111"/>
                    <a:pt x="12" y="111"/>
                    <a:pt x="12" y="111"/>
                  </a:cubicBezTo>
                  <a:cubicBezTo>
                    <a:pt x="12" y="112"/>
                    <a:pt x="12" y="112"/>
                    <a:pt x="12" y="112"/>
                  </a:cubicBezTo>
                  <a:cubicBezTo>
                    <a:pt x="11" y="112"/>
                    <a:pt x="11" y="112"/>
                    <a:pt x="11" y="112"/>
                  </a:cubicBezTo>
                  <a:cubicBezTo>
                    <a:pt x="10" y="113"/>
                    <a:pt x="10" y="113"/>
                    <a:pt x="10" y="113"/>
                  </a:cubicBezTo>
                  <a:cubicBezTo>
                    <a:pt x="10" y="114"/>
                    <a:pt x="10" y="114"/>
                    <a:pt x="10" y="114"/>
                  </a:cubicBezTo>
                  <a:cubicBezTo>
                    <a:pt x="9" y="115"/>
                    <a:pt x="9" y="115"/>
                    <a:pt x="9" y="115"/>
                  </a:cubicBezTo>
                  <a:cubicBezTo>
                    <a:pt x="8" y="116"/>
                    <a:pt x="8" y="116"/>
                    <a:pt x="8" y="116"/>
                  </a:cubicBezTo>
                  <a:cubicBezTo>
                    <a:pt x="8" y="117"/>
                    <a:pt x="8" y="117"/>
                    <a:pt x="8" y="117"/>
                  </a:cubicBezTo>
                  <a:cubicBezTo>
                    <a:pt x="7" y="118"/>
                    <a:pt x="7" y="118"/>
                    <a:pt x="7" y="118"/>
                  </a:cubicBezTo>
                  <a:cubicBezTo>
                    <a:pt x="6" y="119"/>
                    <a:pt x="6" y="119"/>
                    <a:pt x="6" y="119"/>
                  </a:cubicBezTo>
                  <a:cubicBezTo>
                    <a:pt x="6" y="120"/>
                    <a:pt x="6" y="120"/>
                    <a:pt x="6" y="120"/>
                  </a:cubicBezTo>
                  <a:cubicBezTo>
                    <a:pt x="6" y="122"/>
                    <a:pt x="6" y="122"/>
                    <a:pt x="6" y="122"/>
                  </a:cubicBezTo>
                  <a:cubicBezTo>
                    <a:pt x="5" y="123"/>
                    <a:pt x="5" y="123"/>
                    <a:pt x="5" y="123"/>
                  </a:cubicBezTo>
                  <a:cubicBezTo>
                    <a:pt x="5" y="125"/>
                    <a:pt x="5" y="125"/>
                    <a:pt x="5" y="125"/>
                  </a:cubicBezTo>
                  <a:cubicBezTo>
                    <a:pt x="5" y="127"/>
                    <a:pt x="5" y="127"/>
                    <a:pt x="5" y="127"/>
                  </a:cubicBezTo>
                  <a:cubicBezTo>
                    <a:pt x="5" y="128"/>
                    <a:pt x="5" y="128"/>
                    <a:pt x="5" y="128"/>
                  </a:cubicBezTo>
                  <a:cubicBezTo>
                    <a:pt x="5" y="130"/>
                    <a:pt x="5" y="130"/>
                    <a:pt x="5" y="130"/>
                  </a:cubicBezTo>
                  <a:cubicBezTo>
                    <a:pt x="5" y="132"/>
                    <a:pt x="5" y="132"/>
                    <a:pt x="5" y="132"/>
                  </a:cubicBezTo>
                  <a:cubicBezTo>
                    <a:pt x="6" y="135"/>
                    <a:pt x="6" y="135"/>
                    <a:pt x="6" y="135"/>
                  </a:cubicBezTo>
                  <a:cubicBezTo>
                    <a:pt x="7" y="137"/>
                    <a:pt x="7" y="137"/>
                    <a:pt x="7" y="137"/>
                  </a:cubicBezTo>
                  <a:cubicBezTo>
                    <a:pt x="8" y="140"/>
                    <a:pt x="8" y="140"/>
                    <a:pt x="8" y="140"/>
                  </a:cubicBezTo>
                  <a:cubicBezTo>
                    <a:pt x="9" y="142"/>
                    <a:pt x="9" y="142"/>
                    <a:pt x="9" y="142"/>
                  </a:cubicBezTo>
                  <a:cubicBezTo>
                    <a:pt x="9" y="144"/>
                    <a:pt x="9" y="144"/>
                    <a:pt x="9" y="144"/>
                  </a:cubicBezTo>
                  <a:cubicBezTo>
                    <a:pt x="10" y="147"/>
                    <a:pt x="10" y="147"/>
                    <a:pt x="10" y="147"/>
                  </a:cubicBezTo>
                  <a:cubicBezTo>
                    <a:pt x="10" y="148"/>
                    <a:pt x="10" y="148"/>
                    <a:pt x="10" y="148"/>
                  </a:cubicBezTo>
                  <a:cubicBezTo>
                    <a:pt x="11" y="150"/>
                    <a:pt x="11" y="150"/>
                    <a:pt x="11" y="150"/>
                  </a:cubicBezTo>
                  <a:cubicBezTo>
                    <a:pt x="11" y="151"/>
                    <a:pt x="11" y="151"/>
                    <a:pt x="11" y="151"/>
                  </a:cubicBezTo>
                  <a:cubicBezTo>
                    <a:pt x="11" y="153"/>
                    <a:pt x="11" y="153"/>
                    <a:pt x="11" y="153"/>
                  </a:cubicBezTo>
                  <a:cubicBezTo>
                    <a:pt x="11" y="154"/>
                    <a:pt x="11" y="154"/>
                    <a:pt x="11" y="154"/>
                  </a:cubicBezTo>
                  <a:cubicBezTo>
                    <a:pt x="11" y="155"/>
                    <a:pt x="11" y="155"/>
                    <a:pt x="11" y="155"/>
                  </a:cubicBezTo>
                  <a:cubicBezTo>
                    <a:pt x="11" y="156"/>
                    <a:pt x="11" y="156"/>
                    <a:pt x="11" y="156"/>
                  </a:cubicBezTo>
                  <a:cubicBezTo>
                    <a:pt x="11" y="156"/>
                    <a:pt x="11" y="156"/>
                    <a:pt x="11" y="156"/>
                  </a:cubicBezTo>
                  <a:cubicBezTo>
                    <a:pt x="10" y="157"/>
                    <a:pt x="10" y="157"/>
                    <a:pt x="10" y="157"/>
                  </a:cubicBezTo>
                  <a:cubicBezTo>
                    <a:pt x="10" y="157"/>
                    <a:pt x="10" y="157"/>
                    <a:pt x="10" y="157"/>
                  </a:cubicBezTo>
                  <a:cubicBezTo>
                    <a:pt x="10" y="158"/>
                    <a:pt x="10" y="158"/>
                    <a:pt x="10" y="158"/>
                  </a:cubicBezTo>
                  <a:cubicBezTo>
                    <a:pt x="10" y="158"/>
                    <a:pt x="10" y="158"/>
                    <a:pt x="10" y="158"/>
                  </a:cubicBezTo>
                  <a:cubicBezTo>
                    <a:pt x="9" y="158"/>
                    <a:pt x="9" y="158"/>
                    <a:pt x="9" y="158"/>
                  </a:cubicBezTo>
                  <a:cubicBezTo>
                    <a:pt x="9" y="159"/>
                    <a:pt x="9" y="159"/>
                    <a:pt x="9" y="159"/>
                  </a:cubicBezTo>
                  <a:cubicBezTo>
                    <a:pt x="9" y="159"/>
                    <a:pt x="9" y="159"/>
                    <a:pt x="9" y="159"/>
                  </a:cubicBezTo>
                  <a:cubicBezTo>
                    <a:pt x="9" y="159"/>
                    <a:pt x="9" y="159"/>
                    <a:pt x="9" y="159"/>
                  </a:cubicBezTo>
                  <a:cubicBezTo>
                    <a:pt x="9" y="159"/>
                    <a:pt x="9" y="159"/>
                    <a:pt x="9" y="159"/>
                  </a:cubicBezTo>
                  <a:cubicBezTo>
                    <a:pt x="9" y="159"/>
                    <a:pt x="9" y="159"/>
                    <a:pt x="9" y="159"/>
                  </a:cubicBezTo>
                  <a:cubicBezTo>
                    <a:pt x="9" y="160"/>
                    <a:pt x="9" y="160"/>
                    <a:pt x="9" y="160"/>
                  </a:cubicBezTo>
                  <a:cubicBezTo>
                    <a:pt x="9" y="160"/>
                    <a:pt x="9" y="160"/>
                    <a:pt x="9" y="160"/>
                  </a:cubicBezTo>
                  <a:cubicBezTo>
                    <a:pt x="10" y="160"/>
                    <a:pt x="10" y="160"/>
                    <a:pt x="10" y="160"/>
                  </a:cubicBezTo>
                  <a:cubicBezTo>
                    <a:pt x="10" y="161"/>
                    <a:pt x="10" y="161"/>
                    <a:pt x="10" y="161"/>
                  </a:cubicBezTo>
                  <a:cubicBezTo>
                    <a:pt x="11" y="161"/>
                    <a:pt x="11" y="161"/>
                    <a:pt x="11" y="161"/>
                  </a:cubicBezTo>
                  <a:cubicBezTo>
                    <a:pt x="12" y="162"/>
                    <a:pt x="12" y="162"/>
                    <a:pt x="12" y="162"/>
                  </a:cubicBezTo>
                  <a:cubicBezTo>
                    <a:pt x="13" y="162"/>
                    <a:pt x="13" y="162"/>
                    <a:pt x="13" y="162"/>
                  </a:cubicBezTo>
                  <a:cubicBezTo>
                    <a:pt x="14" y="163"/>
                    <a:pt x="14" y="163"/>
                    <a:pt x="14" y="163"/>
                  </a:cubicBezTo>
                  <a:cubicBezTo>
                    <a:pt x="16" y="164"/>
                    <a:pt x="16" y="164"/>
                    <a:pt x="16" y="164"/>
                  </a:cubicBezTo>
                  <a:cubicBezTo>
                    <a:pt x="18" y="165"/>
                    <a:pt x="18" y="165"/>
                    <a:pt x="18" y="165"/>
                  </a:cubicBezTo>
                  <a:cubicBezTo>
                    <a:pt x="20" y="167"/>
                    <a:pt x="20" y="167"/>
                    <a:pt x="20" y="167"/>
                  </a:cubicBezTo>
                  <a:cubicBezTo>
                    <a:pt x="20" y="168"/>
                    <a:pt x="20" y="168"/>
                    <a:pt x="20" y="168"/>
                  </a:cubicBezTo>
                  <a:cubicBezTo>
                    <a:pt x="20" y="170"/>
                    <a:pt x="20" y="170"/>
                    <a:pt x="20" y="170"/>
                  </a:cubicBezTo>
                  <a:cubicBezTo>
                    <a:pt x="20" y="172"/>
                    <a:pt x="20" y="172"/>
                    <a:pt x="20" y="172"/>
                  </a:cubicBezTo>
                  <a:cubicBezTo>
                    <a:pt x="19" y="173"/>
                    <a:pt x="19" y="173"/>
                    <a:pt x="19" y="173"/>
                  </a:cubicBezTo>
                  <a:cubicBezTo>
                    <a:pt x="19" y="175"/>
                    <a:pt x="19" y="175"/>
                    <a:pt x="19" y="175"/>
                  </a:cubicBezTo>
                  <a:cubicBezTo>
                    <a:pt x="19" y="177"/>
                    <a:pt x="19" y="177"/>
                    <a:pt x="19" y="177"/>
                  </a:cubicBezTo>
                  <a:cubicBezTo>
                    <a:pt x="19" y="179"/>
                    <a:pt x="19" y="179"/>
                    <a:pt x="19" y="179"/>
                  </a:cubicBezTo>
                  <a:cubicBezTo>
                    <a:pt x="18" y="181"/>
                    <a:pt x="18" y="181"/>
                    <a:pt x="18" y="181"/>
                  </a:cubicBezTo>
                  <a:cubicBezTo>
                    <a:pt x="18" y="183"/>
                    <a:pt x="18" y="183"/>
                    <a:pt x="18" y="183"/>
                  </a:cubicBezTo>
                  <a:cubicBezTo>
                    <a:pt x="18" y="185"/>
                    <a:pt x="18" y="185"/>
                    <a:pt x="18" y="185"/>
                  </a:cubicBezTo>
                  <a:cubicBezTo>
                    <a:pt x="17" y="187"/>
                    <a:pt x="17" y="187"/>
                    <a:pt x="17" y="187"/>
                  </a:cubicBezTo>
                  <a:cubicBezTo>
                    <a:pt x="17" y="189"/>
                    <a:pt x="17" y="189"/>
                    <a:pt x="17" y="189"/>
                  </a:cubicBezTo>
                  <a:cubicBezTo>
                    <a:pt x="17" y="191"/>
                    <a:pt x="17" y="191"/>
                    <a:pt x="17" y="191"/>
                  </a:cubicBezTo>
                  <a:cubicBezTo>
                    <a:pt x="17" y="193"/>
                    <a:pt x="17" y="193"/>
                    <a:pt x="17" y="193"/>
                  </a:cubicBezTo>
                  <a:cubicBezTo>
                    <a:pt x="17" y="195"/>
                    <a:pt x="17" y="195"/>
                    <a:pt x="17" y="195"/>
                  </a:cubicBezTo>
                  <a:cubicBezTo>
                    <a:pt x="17" y="198"/>
                    <a:pt x="17" y="198"/>
                    <a:pt x="17" y="198"/>
                  </a:cubicBezTo>
                  <a:cubicBezTo>
                    <a:pt x="17" y="200"/>
                    <a:pt x="17" y="200"/>
                    <a:pt x="17" y="200"/>
                  </a:cubicBezTo>
                  <a:cubicBezTo>
                    <a:pt x="17" y="202"/>
                    <a:pt x="17" y="202"/>
                    <a:pt x="17" y="202"/>
                  </a:cubicBezTo>
                  <a:cubicBezTo>
                    <a:pt x="17" y="205"/>
                    <a:pt x="17" y="205"/>
                    <a:pt x="17" y="205"/>
                  </a:cubicBezTo>
                  <a:cubicBezTo>
                    <a:pt x="18" y="207"/>
                    <a:pt x="18" y="207"/>
                    <a:pt x="18" y="207"/>
                  </a:cubicBezTo>
                  <a:cubicBezTo>
                    <a:pt x="18" y="209"/>
                    <a:pt x="18" y="209"/>
                    <a:pt x="18" y="209"/>
                  </a:cubicBezTo>
                  <a:cubicBezTo>
                    <a:pt x="19" y="212"/>
                    <a:pt x="19" y="212"/>
                    <a:pt x="19" y="212"/>
                  </a:cubicBezTo>
                  <a:cubicBezTo>
                    <a:pt x="20" y="214"/>
                    <a:pt x="20" y="214"/>
                    <a:pt x="20" y="214"/>
                  </a:cubicBezTo>
                  <a:cubicBezTo>
                    <a:pt x="21" y="217"/>
                    <a:pt x="21" y="217"/>
                    <a:pt x="21" y="217"/>
                  </a:cubicBezTo>
                  <a:cubicBezTo>
                    <a:pt x="22" y="219"/>
                    <a:pt x="22" y="219"/>
                    <a:pt x="22" y="219"/>
                  </a:cubicBezTo>
                  <a:cubicBezTo>
                    <a:pt x="23" y="222"/>
                    <a:pt x="23" y="222"/>
                    <a:pt x="23" y="222"/>
                  </a:cubicBezTo>
                  <a:cubicBezTo>
                    <a:pt x="25" y="225"/>
                    <a:pt x="25" y="225"/>
                    <a:pt x="25" y="225"/>
                  </a:cubicBezTo>
                  <a:cubicBezTo>
                    <a:pt x="27" y="227"/>
                    <a:pt x="27" y="227"/>
                    <a:pt x="27" y="227"/>
                  </a:cubicBezTo>
                  <a:cubicBezTo>
                    <a:pt x="29" y="230"/>
                    <a:pt x="29" y="230"/>
                    <a:pt x="29" y="230"/>
                  </a:cubicBezTo>
                  <a:cubicBezTo>
                    <a:pt x="31" y="232"/>
                    <a:pt x="31" y="232"/>
                    <a:pt x="31" y="232"/>
                  </a:cubicBezTo>
                  <a:cubicBezTo>
                    <a:pt x="34" y="235"/>
                    <a:pt x="34" y="235"/>
                    <a:pt x="34" y="235"/>
                  </a:cubicBezTo>
                  <a:lnTo>
                    <a:pt x="37" y="237"/>
                  </a:lnTo>
                  <a:close/>
                </a:path>
              </a:pathLst>
            </a:custGeom>
            <a:solidFill>
              <a:srgbClr val="DFB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0" name="Freeform 3916"/>
            <p:cNvSpPr/>
            <p:nvPr/>
          </p:nvSpPr>
          <p:spPr bwMode="auto">
            <a:xfrm>
              <a:off x="2085975" y="3887787"/>
              <a:ext cx="1955800" cy="68263"/>
            </a:xfrm>
            <a:custGeom>
              <a:avLst/>
              <a:gdLst>
                <a:gd name="T0" fmla="*/ 17 w 521"/>
                <a:gd name="T1" fmla="*/ 9 h 18"/>
                <a:gd name="T2" fmla="*/ 68 w 521"/>
                <a:gd name="T3" fmla="*/ 6 h 18"/>
                <a:gd name="T4" fmla="*/ 196 w 521"/>
                <a:gd name="T5" fmla="*/ 3 h 18"/>
                <a:gd name="T6" fmla="*/ 317 w 521"/>
                <a:gd name="T7" fmla="*/ 3 h 18"/>
                <a:gd name="T8" fmla="*/ 453 w 521"/>
                <a:gd name="T9" fmla="*/ 7 h 18"/>
                <a:gd name="T10" fmla="*/ 509 w 521"/>
                <a:gd name="T11" fmla="*/ 15 h 18"/>
                <a:gd name="T12" fmla="*/ 443 w 521"/>
                <a:gd name="T13" fmla="*/ 14 h 18"/>
                <a:gd name="T14" fmla="*/ 340 w 521"/>
                <a:gd name="T15" fmla="*/ 11 h 18"/>
                <a:gd name="T16" fmla="*/ 248 w 521"/>
                <a:gd name="T17" fmla="*/ 10 h 18"/>
                <a:gd name="T18" fmla="*/ 190 w 521"/>
                <a:gd name="T19" fmla="*/ 8 h 18"/>
                <a:gd name="T20" fmla="*/ 133 w 521"/>
                <a:gd name="T21" fmla="*/ 11 h 18"/>
                <a:gd name="T22" fmla="*/ 48 w 521"/>
                <a:gd name="T23" fmla="*/ 13 h 18"/>
                <a:gd name="T24" fmla="*/ 17 w 521"/>
                <a:gd name="T25"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18">
                  <a:moveTo>
                    <a:pt x="17" y="9"/>
                  </a:moveTo>
                  <a:cubicBezTo>
                    <a:pt x="35" y="8"/>
                    <a:pt x="45" y="14"/>
                    <a:pt x="68" y="6"/>
                  </a:cubicBezTo>
                  <a:cubicBezTo>
                    <a:pt x="68" y="6"/>
                    <a:pt x="177" y="5"/>
                    <a:pt x="196" y="3"/>
                  </a:cubicBezTo>
                  <a:cubicBezTo>
                    <a:pt x="225" y="0"/>
                    <a:pt x="287" y="7"/>
                    <a:pt x="317" y="3"/>
                  </a:cubicBezTo>
                  <a:cubicBezTo>
                    <a:pt x="323" y="2"/>
                    <a:pt x="450" y="7"/>
                    <a:pt x="453" y="7"/>
                  </a:cubicBezTo>
                  <a:cubicBezTo>
                    <a:pt x="453" y="8"/>
                    <a:pt x="521" y="9"/>
                    <a:pt x="509" y="15"/>
                  </a:cubicBezTo>
                  <a:cubicBezTo>
                    <a:pt x="507" y="16"/>
                    <a:pt x="456" y="12"/>
                    <a:pt x="443" y="14"/>
                  </a:cubicBezTo>
                  <a:cubicBezTo>
                    <a:pt x="414" y="18"/>
                    <a:pt x="366" y="6"/>
                    <a:pt x="340" y="11"/>
                  </a:cubicBezTo>
                  <a:cubicBezTo>
                    <a:pt x="330" y="12"/>
                    <a:pt x="273" y="5"/>
                    <a:pt x="248" y="10"/>
                  </a:cubicBezTo>
                  <a:cubicBezTo>
                    <a:pt x="242" y="11"/>
                    <a:pt x="211" y="4"/>
                    <a:pt x="190" y="8"/>
                  </a:cubicBezTo>
                  <a:cubicBezTo>
                    <a:pt x="173" y="12"/>
                    <a:pt x="156" y="7"/>
                    <a:pt x="133" y="11"/>
                  </a:cubicBezTo>
                  <a:cubicBezTo>
                    <a:pt x="129" y="12"/>
                    <a:pt x="49" y="14"/>
                    <a:pt x="48" y="13"/>
                  </a:cubicBezTo>
                  <a:cubicBezTo>
                    <a:pt x="41" y="12"/>
                    <a:pt x="0" y="18"/>
                    <a:pt x="17" y="9"/>
                  </a:cubicBezTo>
                  <a:close/>
                </a:path>
              </a:pathLst>
            </a:custGeom>
            <a:solidFill>
              <a:srgbClr val="CAA4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1" name="Freeform 3922"/>
            <p:cNvSpPr/>
            <p:nvPr/>
          </p:nvSpPr>
          <p:spPr bwMode="auto">
            <a:xfrm>
              <a:off x="2016125" y="3524250"/>
              <a:ext cx="949325" cy="481013"/>
            </a:xfrm>
            <a:custGeom>
              <a:avLst/>
              <a:gdLst>
                <a:gd name="T0" fmla="*/ 55 w 253"/>
                <a:gd name="T1" fmla="*/ 21 h 128"/>
                <a:gd name="T2" fmla="*/ 1 w 253"/>
                <a:gd name="T3" fmla="*/ 91 h 128"/>
                <a:gd name="T4" fmla="*/ 39 w 253"/>
                <a:gd name="T5" fmla="*/ 95 h 128"/>
                <a:gd name="T6" fmla="*/ 65 w 253"/>
                <a:gd name="T7" fmla="*/ 60 h 128"/>
                <a:gd name="T8" fmla="*/ 76 w 253"/>
                <a:gd name="T9" fmla="*/ 92 h 128"/>
                <a:gd name="T10" fmla="*/ 105 w 253"/>
                <a:gd name="T11" fmla="*/ 75 h 128"/>
                <a:gd name="T12" fmla="*/ 106 w 253"/>
                <a:gd name="T13" fmla="*/ 56 h 128"/>
                <a:gd name="T14" fmla="*/ 134 w 253"/>
                <a:gd name="T15" fmla="*/ 63 h 128"/>
                <a:gd name="T16" fmla="*/ 151 w 253"/>
                <a:gd name="T17" fmla="*/ 55 h 128"/>
                <a:gd name="T18" fmla="*/ 192 w 253"/>
                <a:gd name="T19" fmla="*/ 45 h 128"/>
                <a:gd name="T20" fmla="*/ 201 w 253"/>
                <a:gd name="T21" fmla="*/ 47 h 128"/>
                <a:gd name="T22" fmla="*/ 157 w 253"/>
                <a:gd name="T23" fmla="*/ 12 h 128"/>
                <a:gd name="T24" fmla="*/ 55 w 253"/>
                <a:gd name="T25" fmla="*/ 18 h 128"/>
                <a:gd name="T26" fmla="*/ 55 w 253"/>
                <a:gd name="T27"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28">
                  <a:moveTo>
                    <a:pt x="55" y="21"/>
                  </a:moveTo>
                  <a:cubicBezTo>
                    <a:pt x="36" y="22"/>
                    <a:pt x="0" y="70"/>
                    <a:pt x="1" y="91"/>
                  </a:cubicBezTo>
                  <a:cubicBezTo>
                    <a:pt x="1" y="116"/>
                    <a:pt x="32" y="128"/>
                    <a:pt x="39" y="95"/>
                  </a:cubicBezTo>
                  <a:cubicBezTo>
                    <a:pt x="44" y="76"/>
                    <a:pt x="74" y="31"/>
                    <a:pt x="65" y="60"/>
                  </a:cubicBezTo>
                  <a:cubicBezTo>
                    <a:pt x="62" y="67"/>
                    <a:pt x="62" y="88"/>
                    <a:pt x="76" y="92"/>
                  </a:cubicBezTo>
                  <a:cubicBezTo>
                    <a:pt x="92" y="96"/>
                    <a:pt x="102" y="97"/>
                    <a:pt x="105" y="75"/>
                  </a:cubicBezTo>
                  <a:cubicBezTo>
                    <a:pt x="106" y="69"/>
                    <a:pt x="84" y="41"/>
                    <a:pt x="106" y="56"/>
                  </a:cubicBezTo>
                  <a:cubicBezTo>
                    <a:pt x="109" y="58"/>
                    <a:pt x="131" y="63"/>
                    <a:pt x="134" y="63"/>
                  </a:cubicBezTo>
                  <a:cubicBezTo>
                    <a:pt x="147" y="38"/>
                    <a:pt x="122" y="46"/>
                    <a:pt x="151" y="55"/>
                  </a:cubicBezTo>
                  <a:cubicBezTo>
                    <a:pt x="161" y="58"/>
                    <a:pt x="197" y="74"/>
                    <a:pt x="192" y="45"/>
                  </a:cubicBezTo>
                  <a:cubicBezTo>
                    <a:pt x="191" y="41"/>
                    <a:pt x="191" y="42"/>
                    <a:pt x="201" y="47"/>
                  </a:cubicBezTo>
                  <a:cubicBezTo>
                    <a:pt x="253" y="69"/>
                    <a:pt x="204" y="2"/>
                    <a:pt x="157" y="12"/>
                  </a:cubicBezTo>
                  <a:cubicBezTo>
                    <a:pt x="123" y="19"/>
                    <a:pt x="71" y="0"/>
                    <a:pt x="55" y="18"/>
                  </a:cubicBezTo>
                  <a:cubicBezTo>
                    <a:pt x="54" y="19"/>
                    <a:pt x="54" y="21"/>
                    <a:pt x="55" y="2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2" name="Freeform 3923"/>
            <p:cNvSpPr/>
            <p:nvPr/>
          </p:nvSpPr>
          <p:spPr bwMode="auto">
            <a:xfrm>
              <a:off x="2971800" y="3509962"/>
              <a:ext cx="984250" cy="484188"/>
            </a:xfrm>
            <a:custGeom>
              <a:avLst/>
              <a:gdLst>
                <a:gd name="T0" fmla="*/ 217 w 262"/>
                <a:gd name="T1" fmla="*/ 11 h 129"/>
                <a:gd name="T2" fmla="*/ 123 w 262"/>
                <a:gd name="T3" fmla="*/ 28 h 129"/>
                <a:gd name="T4" fmla="*/ 92 w 262"/>
                <a:gd name="T5" fmla="*/ 26 h 129"/>
                <a:gd name="T6" fmla="*/ 30 w 262"/>
                <a:gd name="T7" fmla="*/ 29 h 129"/>
                <a:gd name="T8" fmla="*/ 52 w 262"/>
                <a:gd name="T9" fmla="*/ 51 h 129"/>
                <a:gd name="T10" fmla="*/ 61 w 262"/>
                <a:gd name="T11" fmla="*/ 73 h 129"/>
                <a:gd name="T12" fmla="*/ 88 w 262"/>
                <a:gd name="T13" fmla="*/ 53 h 129"/>
                <a:gd name="T14" fmla="*/ 139 w 262"/>
                <a:gd name="T15" fmla="*/ 57 h 129"/>
                <a:gd name="T16" fmla="*/ 149 w 262"/>
                <a:gd name="T17" fmla="*/ 69 h 129"/>
                <a:gd name="T18" fmla="*/ 174 w 262"/>
                <a:gd name="T19" fmla="*/ 75 h 129"/>
                <a:gd name="T20" fmla="*/ 171 w 262"/>
                <a:gd name="T21" fmla="*/ 40 h 129"/>
                <a:gd name="T22" fmla="*/ 213 w 262"/>
                <a:gd name="T23" fmla="*/ 44 h 129"/>
                <a:gd name="T24" fmla="*/ 213 w 262"/>
                <a:gd name="T25" fmla="*/ 54 h 129"/>
                <a:gd name="T26" fmla="*/ 235 w 262"/>
                <a:gd name="T27" fmla="*/ 104 h 129"/>
                <a:gd name="T28" fmla="*/ 234 w 262"/>
                <a:gd name="T29" fmla="*/ 35 h 129"/>
                <a:gd name="T30" fmla="*/ 217 w 262"/>
                <a:gd name="T31" fmla="*/ 1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129">
                  <a:moveTo>
                    <a:pt x="217" y="11"/>
                  </a:moveTo>
                  <a:cubicBezTo>
                    <a:pt x="194" y="9"/>
                    <a:pt x="130" y="0"/>
                    <a:pt x="123" y="28"/>
                  </a:cubicBezTo>
                  <a:cubicBezTo>
                    <a:pt x="121" y="37"/>
                    <a:pt x="102" y="29"/>
                    <a:pt x="92" y="26"/>
                  </a:cubicBezTo>
                  <a:cubicBezTo>
                    <a:pt x="69" y="20"/>
                    <a:pt x="50" y="13"/>
                    <a:pt x="30" y="29"/>
                  </a:cubicBezTo>
                  <a:cubicBezTo>
                    <a:pt x="0" y="51"/>
                    <a:pt x="49" y="66"/>
                    <a:pt x="52" y="51"/>
                  </a:cubicBezTo>
                  <a:cubicBezTo>
                    <a:pt x="54" y="44"/>
                    <a:pt x="50" y="64"/>
                    <a:pt x="61" y="73"/>
                  </a:cubicBezTo>
                  <a:cubicBezTo>
                    <a:pt x="88" y="95"/>
                    <a:pt x="97" y="58"/>
                    <a:pt x="88" y="53"/>
                  </a:cubicBezTo>
                  <a:cubicBezTo>
                    <a:pt x="88" y="51"/>
                    <a:pt x="129" y="94"/>
                    <a:pt x="139" y="57"/>
                  </a:cubicBezTo>
                  <a:cubicBezTo>
                    <a:pt x="142" y="46"/>
                    <a:pt x="130" y="49"/>
                    <a:pt x="149" y="69"/>
                  </a:cubicBezTo>
                  <a:cubicBezTo>
                    <a:pt x="149" y="70"/>
                    <a:pt x="162" y="97"/>
                    <a:pt x="174" y="75"/>
                  </a:cubicBezTo>
                  <a:cubicBezTo>
                    <a:pt x="182" y="59"/>
                    <a:pt x="174" y="51"/>
                    <a:pt x="171" y="40"/>
                  </a:cubicBezTo>
                  <a:cubicBezTo>
                    <a:pt x="175" y="43"/>
                    <a:pt x="204" y="95"/>
                    <a:pt x="213" y="44"/>
                  </a:cubicBezTo>
                  <a:cubicBezTo>
                    <a:pt x="213" y="41"/>
                    <a:pt x="210" y="37"/>
                    <a:pt x="213" y="54"/>
                  </a:cubicBezTo>
                  <a:cubicBezTo>
                    <a:pt x="218" y="87"/>
                    <a:pt x="215" y="92"/>
                    <a:pt x="235" y="104"/>
                  </a:cubicBezTo>
                  <a:cubicBezTo>
                    <a:pt x="235" y="104"/>
                    <a:pt x="262" y="129"/>
                    <a:pt x="234" y="35"/>
                  </a:cubicBezTo>
                  <a:cubicBezTo>
                    <a:pt x="230" y="23"/>
                    <a:pt x="229" y="7"/>
                    <a:pt x="217" y="1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13" name="文本框 1312"/>
          <p:cNvSpPr txBox="1"/>
          <p:nvPr/>
        </p:nvSpPr>
        <p:spPr>
          <a:xfrm>
            <a:off x="6325395" y="3971925"/>
            <a:ext cx="1485899" cy="600164"/>
          </a:xfrm>
          <a:prstGeom prst="rect">
            <a:avLst/>
          </a:prstGeom>
          <a:noFill/>
        </p:spPr>
        <p:txBody>
          <a:bodyPr wrap="square" rtlCol="0">
            <a:spAutoFit/>
          </a:bodyPr>
          <a:lstStyle/>
          <a:p>
            <a:pPr algn="just"/>
            <a:r>
              <a:rPr lang="en-US" altLang="zh-CN" sz="1100" b="1" smtClean="0">
                <a:solidFill>
                  <a:schemeClr val="accent2">
                    <a:lumMod val="50000"/>
                  </a:schemeClr>
                </a:solidFill>
                <a:latin typeface="Dotum" panose="020B0600000101010101" pitchFamily="34" charset="-127"/>
                <a:ea typeface="Dotum" panose="020B0600000101010101" pitchFamily="34" charset="-127"/>
              </a:rPr>
              <a:t>Here you can add some words</a:t>
            </a:r>
            <a:r>
              <a:rPr lang="zh-CN" altLang="en-US" sz="1100" b="1" smtClean="0">
                <a:solidFill>
                  <a:schemeClr val="accent2">
                    <a:lumMod val="50000"/>
                  </a:schemeClr>
                </a:solidFill>
                <a:latin typeface="Dotum" panose="020B0600000101010101" pitchFamily="34" charset="-127"/>
                <a:ea typeface="Dotum" panose="020B0600000101010101" pitchFamily="34" charset="-127"/>
              </a:rPr>
              <a:t>，</a:t>
            </a:r>
            <a:r>
              <a:rPr lang="en-US" altLang="zh-CN" sz="1100" b="1" smtClean="0">
                <a:solidFill>
                  <a:schemeClr val="accent2">
                    <a:lumMod val="50000"/>
                  </a:schemeClr>
                </a:solidFill>
                <a:latin typeface="Dotum" panose="020B0600000101010101" pitchFamily="34" charset="-127"/>
                <a:ea typeface="Dotum" panose="020B0600000101010101" pitchFamily="34" charset="-127"/>
              </a:rPr>
              <a:t>what you want to say</a:t>
            </a:r>
            <a:r>
              <a:rPr lang="en-US" altLang="zh-CN" sz="1100" b="1">
                <a:solidFill>
                  <a:schemeClr val="accent2">
                    <a:lumMod val="50000"/>
                  </a:schemeClr>
                </a:solidFill>
                <a:latin typeface="Dotum" panose="020B0600000101010101" pitchFamily="34" charset="-127"/>
                <a:ea typeface="Dotum" panose="020B0600000101010101" pitchFamily="34" charset="-127"/>
              </a:rPr>
              <a:t>.</a:t>
            </a:r>
            <a:endParaRPr lang="zh-CN" altLang="en-US" sz="1100" b="1">
              <a:solidFill>
                <a:schemeClr val="accent2">
                  <a:lumMod val="50000"/>
                </a:schemeClr>
              </a:solidFill>
              <a:latin typeface="Dotum" panose="020B0600000101010101" pitchFamily="34" charset="-127"/>
              <a:ea typeface="Dotum" panose="020B0600000101010101" pitchFamily="34" charset="-127"/>
            </a:endParaRPr>
          </a:p>
        </p:txBody>
      </p:sp>
      <p:grpSp>
        <p:nvGrpSpPr>
          <p:cNvPr id="1199" name="组合 1198"/>
          <p:cNvGrpSpPr/>
          <p:nvPr/>
        </p:nvGrpSpPr>
        <p:grpSpPr>
          <a:xfrm>
            <a:off x="8443787" y="2443101"/>
            <a:ext cx="779714" cy="881063"/>
            <a:chOff x="11890375" y="9282112"/>
            <a:chExt cx="1831976" cy="2070101"/>
          </a:xfrm>
          <a:effectLst>
            <a:outerShdw blurRad="50800" dist="38100" algn="l" rotWithShape="0">
              <a:prstClr val="black">
                <a:alpha val="40000"/>
              </a:prstClr>
            </a:outerShdw>
          </a:effectLst>
        </p:grpSpPr>
        <p:sp>
          <p:nvSpPr>
            <p:cNvPr id="1200" name="Freeform 4104"/>
            <p:cNvSpPr/>
            <p:nvPr/>
          </p:nvSpPr>
          <p:spPr bwMode="auto">
            <a:xfrm>
              <a:off x="11895138" y="9312275"/>
              <a:ext cx="1827213" cy="2039938"/>
            </a:xfrm>
            <a:custGeom>
              <a:avLst/>
              <a:gdLst>
                <a:gd name="T0" fmla="*/ 332 w 487"/>
                <a:gd name="T1" fmla="*/ 8 h 544"/>
                <a:gd name="T2" fmla="*/ 327 w 487"/>
                <a:gd name="T3" fmla="*/ 7 h 544"/>
                <a:gd name="T4" fmla="*/ 311 w 487"/>
                <a:gd name="T5" fmla="*/ 7 h 544"/>
                <a:gd name="T6" fmla="*/ 298 w 487"/>
                <a:gd name="T7" fmla="*/ 8 h 544"/>
                <a:gd name="T8" fmla="*/ 295 w 487"/>
                <a:gd name="T9" fmla="*/ 9 h 544"/>
                <a:gd name="T10" fmla="*/ 275 w 487"/>
                <a:gd name="T11" fmla="*/ 15 h 544"/>
                <a:gd name="T12" fmla="*/ 264 w 487"/>
                <a:gd name="T13" fmla="*/ 22 h 544"/>
                <a:gd name="T14" fmla="*/ 250 w 487"/>
                <a:gd name="T15" fmla="*/ 33 h 544"/>
                <a:gd name="T16" fmla="*/ 231 w 487"/>
                <a:gd name="T17" fmla="*/ 58 h 544"/>
                <a:gd name="T18" fmla="*/ 230 w 487"/>
                <a:gd name="T19" fmla="*/ 60 h 544"/>
                <a:gd name="T20" fmla="*/ 228 w 487"/>
                <a:gd name="T21" fmla="*/ 65 h 544"/>
                <a:gd name="T22" fmla="*/ 222 w 487"/>
                <a:gd name="T23" fmla="*/ 87 h 544"/>
                <a:gd name="T24" fmla="*/ 222 w 487"/>
                <a:gd name="T25" fmla="*/ 93 h 544"/>
                <a:gd name="T26" fmla="*/ 222 w 487"/>
                <a:gd name="T27" fmla="*/ 102 h 544"/>
                <a:gd name="T28" fmla="*/ 208 w 487"/>
                <a:gd name="T29" fmla="*/ 128 h 544"/>
                <a:gd name="T30" fmla="*/ 177 w 487"/>
                <a:gd name="T31" fmla="*/ 105 h 544"/>
                <a:gd name="T32" fmla="*/ 105 w 487"/>
                <a:gd name="T33" fmla="*/ 105 h 544"/>
                <a:gd name="T34" fmla="*/ 103 w 487"/>
                <a:gd name="T35" fmla="*/ 106 h 544"/>
                <a:gd name="T36" fmla="*/ 99 w 487"/>
                <a:gd name="T37" fmla="*/ 110 h 544"/>
                <a:gd name="T38" fmla="*/ 81 w 487"/>
                <a:gd name="T39" fmla="*/ 137 h 544"/>
                <a:gd name="T40" fmla="*/ 111 w 487"/>
                <a:gd name="T41" fmla="*/ 187 h 544"/>
                <a:gd name="T42" fmla="*/ 165 w 487"/>
                <a:gd name="T43" fmla="*/ 261 h 544"/>
                <a:gd name="T44" fmla="*/ 145 w 487"/>
                <a:gd name="T45" fmla="*/ 296 h 544"/>
                <a:gd name="T46" fmla="*/ 125 w 487"/>
                <a:gd name="T47" fmla="*/ 318 h 544"/>
                <a:gd name="T48" fmla="*/ 107 w 487"/>
                <a:gd name="T49" fmla="*/ 336 h 544"/>
                <a:gd name="T50" fmla="*/ 46 w 487"/>
                <a:gd name="T51" fmla="*/ 341 h 544"/>
                <a:gd name="T52" fmla="*/ 30 w 487"/>
                <a:gd name="T53" fmla="*/ 346 h 544"/>
                <a:gd name="T54" fmla="*/ 13 w 487"/>
                <a:gd name="T55" fmla="*/ 360 h 544"/>
                <a:gd name="T56" fmla="*/ 3 w 487"/>
                <a:gd name="T57" fmla="*/ 395 h 544"/>
                <a:gd name="T58" fmla="*/ 123 w 487"/>
                <a:gd name="T59" fmla="*/ 449 h 544"/>
                <a:gd name="T60" fmla="*/ 182 w 487"/>
                <a:gd name="T61" fmla="*/ 433 h 544"/>
                <a:gd name="T62" fmla="*/ 223 w 487"/>
                <a:gd name="T63" fmla="*/ 453 h 544"/>
                <a:gd name="T64" fmla="*/ 225 w 487"/>
                <a:gd name="T65" fmla="*/ 454 h 544"/>
                <a:gd name="T66" fmla="*/ 268 w 487"/>
                <a:gd name="T67" fmla="*/ 512 h 544"/>
                <a:gd name="T68" fmla="*/ 277 w 487"/>
                <a:gd name="T69" fmla="*/ 522 h 544"/>
                <a:gd name="T70" fmla="*/ 293 w 487"/>
                <a:gd name="T71" fmla="*/ 534 h 544"/>
                <a:gd name="T72" fmla="*/ 318 w 487"/>
                <a:gd name="T73" fmla="*/ 543 h 544"/>
                <a:gd name="T74" fmla="*/ 392 w 487"/>
                <a:gd name="T75" fmla="*/ 505 h 544"/>
                <a:gd name="T76" fmla="*/ 364 w 487"/>
                <a:gd name="T77" fmla="*/ 446 h 544"/>
                <a:gd name="T78" fmla="*/ 354 w 487"/>
                <a:gd name="T79" fmla="*/ 439 h 544"/>
                <a:gd name="T80" fmla="*/ 349 w 487"/>
                <a:gd name="T81" fmla="*/ 435 h 544"/>
                <a:gd name="T82" fmla="*/ 335 w 487"/>
                <a:gd name="T83" fmla="*/ 405 h 544"/>
                <a:gd name="T84" fmla="*/ 333 w 487"/>
                <a:gd name="T85" fmla="*/ 391 h 544"/>
                <a:gd name="T86" fmla="*/ 331 w 487"/>
                <a:gd name="T87" fmla="*/ 368 h 544"/>
                <a:gd name="T88" fmla="*/ 331 w 487"/>
                <a:gd name="T89" fmla="*/ 360 h 544"/>
                <a:gd name="T90" fmla="*/ 334 w 487"/>
                <a:gd name="T91" fmla="*/ 334 h 544"/>
                <a:gd name="T92" fmla="*/ 344 w 487"/>
                <a:gd name="T93" fmla="*/ 308 h 544"/>
                <a:gd name="T94" fmla="*/ 412 w 487"/>
                <a:gd name="T95" fmla="*/ 296 h 544"/>
                <a:gd name="T96" fmla="*/ 430 w 487"/>
                <a:gd name="T97" fmla="*/ 295 h 544"/>
                <a:gd name="T98" fmla="*/ 450 w 487"/>
                <a:gd name="T99" fmla="*/ 291 h 544"/>
                <a:gd name="T100" fmla="*/ 466 w 487"/>
                <a:gd name="T101" fmla="*/ 281 h 544"/>
                <a:gd name="T102" fmla="*/ 460 w 487"/>
                <a:gd name="T103" fmla="*/ 201 h 544"/>
                <a:gd name="T104" fmla="*/ 416 w 487"/>
                <a:gd name="T105" fmla="*/ 190 h 544"/>
                <a:gd name="T106" fmla="*/ 370 w 487"/>
                <a:gd name="T107" fmla="*/ 181 h 544"/>
                <a:gd name="T108" fmla="*/ 385 w 487"/>
                <a:gd name="T109" fmla="*/ 166 h 544"/>
                <a:gd name="T110" fmla="*/ 400 w 487"/>
                <a:gd name="T111" fmla="*/ 147 h 544"/>
                <a:gd name="T112" fmla="*/ 374 w 487"/>
                <a:gd name="T113" fmla="*/ 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87" h="544">
                  <a:moveTo>
                    <a:pt x="374" y="16"/>
                  </a:moveTo>
                  <a:cubicBezTo>
                    <a:pt x="349" y="0"/>
                    <a:pt x="339" y="11"/>
                    <a:pt x="333" y="7"/>
                  </a:cubicBezTo>
                  <a:cubicBezTo>
                    <a:pt x="333" y="8"/>
                    <a:pt x="333" y="8"/>
                    <a:pt x="332" y="8"/>
                  </a:cubicBezTo>
                  <a:cubicBezTo>
                    <a:pt x="331" y="8"/>
                    <a:pt x="331" y="8"/>
                    <a:pt x="331" y="8"/>
                  </a:cubicBezTo>
                  <a:cubicBezTo>
                    <a:pt x="330" y="8"/>
                    <a:pt x="330" y="7"/>
                    <a:pt x="329" y="7"/>
                  </a:cubicBezTo>
                  <a:cubicBezTo>
                    <a:pt x="327" y="7"/>
                    <a:pt x="327" y="7"/>
                    <a:pt x="327" y="7"/>
                  </a:cubicBezTo>
                  <a:cubicBezTo>
                    <a:pt x="321" y="7"/>
                    <a:pt x="321" y="7"/>
                    <a:pt x="321" y="7"/>
                  </a:cubicBezTo>
                  <a:cubicBezTo>
                    <a:pt x="320" y="7"/>
                    <a:pt x="318" y="7"/>
                    <a:pt x="316" y="7"/>
                  </a:cubicBezTo>
                  <a:cubicBezTo>
                    <a:pt x="315" y="7"/>
                    <a:pt x="312" y="7"/>
                    <a:pt x="311" y="7"/>
                  </a:cubicBezTo>
                  <a:cubicBezTo>
                    <a:pt x="309" y="7"/>
                    <a:pt x="307" y="7"/>
                    <a:pt x="306" y="7"/>
                  </a:cubicBezTo>
                  <a:cubicBezTo>
                    <a:pt x="305" y="8"/>
                    <a:pt x="301" y="8"/>
                    <a:pt x="300" y="7"/>
                  </a:cubicBezTo>
                  <a:cubicBezTo>
                    <a:pt x="299" y="8"/>
                    <a:pt x="300" y="8"/>
                    <a:pt x="298" y="8"/>
                  </a:cubicBezTo>
                  <a:cubicBezTo>
                    <a:pt x="298" y="8"/>
                    <a:pt x="298" y="8"/>
                    <a:pt x="297" y="8"/>
                  </a:cubicBezTo>
                  <a:cubicBezTo>
                    <a:pt x="297" y="9"/>
                    <a:pt x="297" y="9"/>
                    <a:pt x="296" y="9"/>
                  </a:cubicBezTo>
                  <a:cubicBezTo>
                    <a:pt x="296" y="9"/>
                    <a:pt x="295" y="9"/>
                    <a:pt x="295" y="9"/>
                  </a:cubicBezTo>
                  <a:cubicBezTo>
                    <a:pt x="277" y="15"/>
                    <a:pt x="277" y="15"/>
                    <a:pt x="277" y="15"/>
                  </a:cubicBezTo>
                  <a:cubicBezTo>
                    <a:pt x="276" y="15"/>
                    <a:pt x="276" y="15"/>
                    <a:pt x="276" y="15"/>
                  </a:cubicBezTo>
                  <a:cubicBezTo>
                    <a:pt x="275" y="15"/>
                    <a:pt x="275" y="15"/>
                    <a:pt x="275" y="15"/>
                  </a:cubicBezTo>
                  <a:cubicBezTo>
                    <a:pt x="274" y="16"/>
                    <a:pt x="274" y="16"/>
                    <a:pt x="272" y="17"/>
                  </a:cubicBezTo>
                  <a:cubicBezTo>
                    <a:pt x="269" y="19"/>
                    <a:pt x="269" y="19"/>
                    <a:pt x="265" y="21"/>
                  </a:cubicBezTo>
                  <a:cubicBezTo>
                    <a:pt x="264" y="22"/>
                    <a:pt x="264" y="22"/>
                    <a:pt x="264" y="22"/>
                  </a:cubicBezTo>
                  <a:cubicBezTo>
                    <a:pt x="263" y="22"/>
                    <a:pt x="263" y="22"/>
                    <a:pt x="263" y="22"/>
                  </a:cubicBezTo>
                  <a:cubicBezTo>
                    <a:pt x="251" y="33"/>
                    <a:pt x="251" y="33"/>
                    <a:pt x="251" y="33"/>
                  </a:cubicBezTo>
                  <a:cubicBezTo>
                    <a:pt x="250" y="33"/>
                    <a:pt x="250" y="33"/>
                    <a:pt x="250" y="33"/>
                  </a:cubicBezTo>
                  <a:cubicBezTo>
                    <a:pt x="249" y="35"/>
                    <a:pt x="249" y="35"/>
                    <a:pt x="247" y="36"/>
                  </a:cubicBezTo>
                  <a:cubicBezTo>
                    <a:pt x="240" y="43"/>
                    <a:pt x="237" y="49"/>
                    <a:pt x="233" y="56"/>
                  </a:cubicBezTo>
                  <a:cubicBezTo>
                    <a:pt x="232" y="57"/>
                    <a:pt x="232" y="58"/>
                    <a:pt x="231" y="58"/>
                  </a:cubicBezTo>
                  <a:cubicBezTo>
                    <a:pt x="231" y="59"/>
                    <a:pt x="231" y="59"/>
                    <a:pt x="231" y="59"/>
                  </a:cubicBezTo>
                  <a:cubicBezTo>
                    <a:pt x="231" y="60"/>
                    <a:pt x="231" y="60"/>
                    <a:pt x="231" y="60"/>
                  </a:cubicBezTo>
                  <a:cubicBezTo>
                    <a:pt x="230" y="60"/>
                    <a:pt x="230" y="60"/>
                    <a:pt x="230" y="60"/>
                  </a:cubicBezTo>
                  <a:cubicBezTo>
                    <a:pt x="230" y="61"/>
                    <a:pt x="230" y="62"/>
                    <a:pt x="230" y="63"/>
                  </a:cubicBezTo>
                  <a:cubicBezTo>
                    <a:pt x="229" y="64"/>
                    <a:pt x="229" y="64"/>
                    <a:pt x="229" y="64"/>
                  </a:cubicBezTo>
                  <a:cubicBezTo>
                    <a:pt x="229" y="65"/>
                    <a:pt x="228" y="65"/>
                    <a:pt x="228" y="65"/>
                  </a:cubicBezTo>
                  <a:cubicBezTo>
                    <a:pt x="228" y="67"/>
                    <a:pt x="226" y="73"/>
                    <a:pt x="225" y="74"/>
                  </a:cubicBezTo>
                  <a:cubicBezTo>
                    <a:pt x="224" y="81"/>
                    <a:pt x="224" y="81"/>
                    <a:pt x="224" y="81"/>
                  </a:cubicBezTo>
                  <a:cubicBezTo>
                    <a:pt x="223" y="83"/>
                    <a:pt x="223" y="85"/>
                    <a:pt x="222" y="87"/>
                  </a:cubicBezTo>
                  <a:cubicBezTo>
                    <a:pt x="223" y="87"/>
                    <a:pt x="223" y="87"/>
                    <a:pt x="223" y="87"/>
                  </a:cubicBezTo>
                  <a:cubicBezTo>
                    <a:pt x="222" y="90"/>
                    <a:pt x="222" y="90"/>
                    <a:pt x="222" y="90"/>
                  </a:cubicBezTo>
                  <a:cubicBezTo>
                    <a:pt x="222" y="91"/>
                    <a:pt x="222" y="92"/>
                    <a:pt x="222" y="93"/>
                  </a:cubicBezTo>
                  <a:cubicBezTo>
                    <a:pt x="222" y="96"/>
                    <a:pt x="222" y="98"/>
                    <a:pt x="221" y="100"/>
                  </a:cubicBezTo>
                  <a:cubicBezTo>
                    <a:pt x="222" y="100"/>
                    <a:pt x="222" y="99"/>
                    <a:pt x="222" y="101"/>
                  </a:cubicBezTo>
                  <a:cubicBezTo>
                    <a:pt x="222" y="102"/>
                    <a:pt x="222" y="100"/>
                    <a:pt x="222" y="102"/>
                  </a:cubicBezTo>
                  <a:cubicBezTo>
                    <a:pt x="225" y="127"/>
                    <a:pt x="225" y="127"/>
                    <a:pt x="225" y="127"/>
                  </a:cubicBezTo>
                  <a:cubicBezTo>
                    <a:pt x="226" y="135"/>
                    <a:pt x="225" y="138"/>
                    <a:pt x="215" y="133"/>
                  </a:cubicBezTo>
                  <a:cubicBezTo>
                    <a:pt x="213" y="131"/>
                    <a:pt x="210" y="130"/>
                    <a:pt x="208" y="128"/>
                  </a:cubicBezTo>
                  <a:cubicBezTo>
                    <a:pt x="177" y="106"/>
                    <a:pt x="177" y="106"/>
                    <a:pt x="177" y="106"/>
                  </a:cubicBezTo>
                  <a:cubicBezTo>
                    <a:pt x="177" y="105"/>
                    <a:pt x="177" y="105"/>
                    <a:pt x="177" y="105"/>
                  </a:cubicBezTo>
                  <a:cubicBezTo>
                    <a:pt x="177" y="105"/>
                    <a:pt x="177" y="105"/>
                    <a:pt x="177" y="105"/>
                  </a:cubicBezTo>
                  <a:cubicBezTo>
                    <a:pt x="165" y="98"/>
                    <a:pt x="165" y="98"/>
                    <a:pt x="165" y="98"/>
                  </a:cubicBezTo>
                  <a:cubicBezTo>
                    <a:pt x="148" y="88"/>
                    <a:pt x="130" y="89"/>
                    <a:pt x="115" y="97"/>
                  </a:cubicBezTo>
                  <a:cubicBezTo>
                    <a:pt x="105" y="105"/>
                    <a:pt x="105" y="105"/>
                    <a:pt x="105" y="105"/>
                  </a:cubicBezTo>
                  <a:cubicBezTo>
                    <a:pt x="104" y="105"/>
                    <a:pt x="104" y="105"/>
                    <a:pt x="104" y="105"/>
                  </a:cubicBezTo>
                  <a:cubicBezTo>
                    <a:pt x="103" y="106"/>
                    <a:pt x="103" y="106"/>
                    <a:pt x="103" y="106"/>
                  </a:cubicBezTo>
                  <a:cubicBezTo>
                    <a:pt x="103" y="106"/>
                    <a:pt x="103" y="106"/>
                    <a:pt x="103" y="106"/>
                  </a:cubicBezTo>
                  <a:cubicBezTo>
                    <a:pt x="103" y="106"/>
                    <a:pt x="103" y="106"/>
                    <a:pt x="103" y="106"/>
                  </a:cubicBezTo>
                  <a:cubicBezTo>
                    <a:pt x="102" y="106"/>
                    <a:pt x="102" y="106"/>
                    <a:pt x="102" y="106"/>
                  </a:cubicBezTo>
                  <a:cubicBezTo>
                    <a:pt x="102" y="108"/>
                    <a:pt x="100" y="109"/>
                    <a:pt x="99" y="110"/>
                  </a:cubicBezTo>
                  <a:cubicBezTo>
                    <a:pt x="98" y="111"/>
                    <a:pt x="96" y="115"/>
                    <a:pt x="96" y="115"/>
                  </a:cubicBezTo>
                  <a:cubicBezTo>
                    <a:pt x="95" y="117"/>
                    <a:pt x="94" y="118"/>
                    <a:pt x="93" y="120"/>
                  </a:cubicBezTo>
                  <a:cubicBezTo>
                    <a:pt x="87" y="129"/>
                    <a:pt x="80" y="127"/>
                    <a:pt x="81" y="137"/>
                  </a:cubicBezTo>
                  <a:cubicBezTo>
                    <a:pt x="83" y="152"/>
                    <a:pt x="96" y="173"/>
                    <a:pt x="105" y="182"/>
                  </a:cubicBezTo>
                  <a:cubicBezTo>
                    <a:pt x="108" y="184"/>
                    <a:pt x="108" y="184"/>
                    <a:pt x="108" y="184"/>
                  </a:cubicBezTo>
                  <a:cubicBezTo>
                    <a:pt x="109" y="185"/>
                    <a:pt x="110" y="186"/>
                    <a:pt x="111" y="187"/>
                  </a:cubicBezTo>
                  <a:cubicBezTo>
                    <a:pt x="136" y="208"/>
                    <a:pt x="136" y="208"/>
                    <a:pt x="136" y="208"/>
                  </a:cubicBezTo>
                  <a:cubicBezTo>
                    <a:pt x="147" y="218"/>
                    <a:pt x="163" y="229"/>
                    <a:pt x="167" y="243"/>
                  </a:cubicBezTo>
                  <a:cubicBezTo>
                    <a:pt x="168" y="248"/>
                    <a:pt x="167" y="255"/>
                    <a:pt x="165" y="261"/>
                  </a:cubicBezTo>
                  <a:cubicBezTo>
                    <a:pt x="163" y="267"/>
                    <a:pt x="160" y="272"/>
                    <a:pt x="157" y="278"/>
                  </a:cubicBezTo>
                  <a:cubicBezTo>
                    <a:pt x="154" y="284"/>
                    <a:pt x="151" y="287"/>
                    <a:pt x="147" y="292"/>
                  </a:cubicBezTo>
                  <a:cubicBezTo>
                    <a:pt x="146" y="294"/>
                    <a:pt x="146" y="294"/>
                    <a:pt x="145" y="296"/>
                  </a:cubicBezTo>
                  <a:cubicBezTo>
                    <a:pt x="142" y="299"/>
                    <a:pt x="143" y="298"/>
                    <a:pt x="141" y="301"/>
                  </a:cubicBezTo>
                  <a:cubicBezTo>
                    <a:pt x="139" y="302"/>
                    <a:pt x="139" y="302"/>
                    <a:pt x="139" y="302"/>
                  </a:cubicBezTo>
                  <a:cubicBezTo>
                    <a:pt x="137" y="307"/>
                    <a:pt x="128" y="315"/>
                    <a:pt x="125" y="318"/>
                  </a:cubicBezTo>
                  <a:cubicBezTo>
                    <a:pt x="122" y="321"/>
                    <a:pt x="122" y="321"/>
                    <a:pt x="122" y="321"/>
                  </a:cubicBezTo>
                  <a:cubicBezTo>
                    <a:pt x="120" y="323"/>
                    <a:pt x="116" y="327"/>
                    <a:pt x="115" y="328"/>
                  </a:cubicBezTo>
                  <a:cubicBezTo>
                    <a:pt x="107" y="336"/>
                    <a:pt x="107" y="336"/>
                    <a:pt x="107" y="336"/>
                  </a:cubicBezTo>
                  <a:cubicBezTo>
                    <a:pt x="101" y="340"/>
                    <a:pt x="95" y="344"/>
                    <a:pt x="85" y="345"/>
                  </a:cubicBezTo>
                  <a:cubicBezTo>
                    <a:pt x="75" y="345"/>
                    <a:pt x="62" y="343"/>
                    <a:pt x="51" y="341"/>
                  </a:cubicBezTo>
                  <a:cubicBezTo>
                    <a:pt x="49" y="341"/>
                    <a:pt x="48" y="341"/>
                    <a:pt x="46" y="341"/>
                  </a:cubicBezTo>
                  <a:cubicBezTo>
                    <a:pt x="42" y="341"/>
                    <a:pt x="37" y="342"/>
                    <a:pt x="33" y="344"/>
                  </a:cubicBezTo>
                  <a:cubicBezTo>
                    <a:pt x="33" y="344"/>
                    <a:pt x="33" y="344"/>
                    <a:pt x="33" y="344"/>
                  </a:cubicBezTo>
                  <a:cubicBezTo>
                    <a:pt x="30" y="346"/>
                    <a:pt x="30" y="346"/>
                    <a:pt x="30" y="346"/>
                  </a:cubicBezTo>
                  <a:cubicBezTo>
                    <a:pt x="29" y="346"/>
                    <a:pt x="29" y="346"/>
                    <a:pt x="28" y="346"/>
                  </a:cubicBezTo>
                  <a:cubicBezTo>
                    <a:pt x="23" y="350"/>
                    <a:pt x="23" y="350"/>
                    <a:pt x="23" y="350"/>
                  </a:cubicBezTo>
                  <a:cubicBezTo>
                    <a:pt x="19" y="353"/>
                    <a:pt x="15" y="357"/>
                    <a:pt x="13" y="360"/>
                  </a:cubicBezTo>
                  <a:cubicBezTo>
                    <a:pt x="12" y="362"/>
                    <a:pt x="12" y="363"/>
                    <a:pt x="11" y="364"/>
                  </a:cubicBezTo>
                  <a:cubicBezTo>
                    <a:pt x="8" y="370"/>
                    <a:pt x="5" y="379"/>
                    <a:pt x="5" y="385"/>
                  </a:cubicBezTo>
                  <a:cubicBezTo>
                    <a:pt x="5" y="394"/>
                    <a:pt x="0" y="386"/>
                    <a:pt x="3" y="395"/>
                  </a:cubicBezTo>
                  <a:cubicBezTo>
                    <a:pt x="6" y="402"/>
                    <a:pt x="15" y="423"/>
                    <a:pt x="20" y="429"/>
                  </a:cubicBezTo>
                  <a:cubicBezTo>
                    <a:pt x="34" y="446"/>
                    <a:pt x="52" y="455"/>
                    <a:pt x="73" y="457"/>
                  </a:cubicBezTo>
                  <a:cubicBezTo>
                    <a:pt x="91" y="459"/>
                    <a:pt x="107" y="453"/>
                    <a:pt x="123" y="449"/>
                  </a:cubicBezTo>
                  <a:cubicBezTo>
                    <a:pt x="125" y="448"/>
                    <a:pt x="125" y="448"/>
                    <a:pt x="127" y="448"/>
                  </a:cubicBezTo>
                  <a:cubicBezTo>
                    <a:pt x="130" y="447"/>
                    <a:pt x="132" y="446"/>
                    <a:pt x="134" y="445"/>
                  </a:cubicBezTo>
                  <a:cubicBezTo>
                    <a:pt x="146" y="442"/>
                    <a:pt x="170" y="434"/>
                    <a:pt x="182" y="433"/>
                  </a:cubicBezTo>
                  <a:cubicBezTo>
                    <a:pt x="184" y="433"/>
                    <a:pt x="185" y="433"/>
                    <a:pt x="187" y="433"/>
                  </a:cubicBezTo>
                  <a:cubicBezTo>
                    <a:pt x="200" y="433"/>
                    <a:pt x="209" y="438"/>
                    <a:pt x="218" y="446"/>
                  </a:cubicBezTo>
                  <a:cubicBezTo>
                    <a:pt x="220" y="448"/>
                    <a:pt x="223" y="450"/>
                    <a:pt x="223" y="453"/>
                  </a:cubicBezTo>
                  <a:cubicBezTo>
                    <a:pt x="223" y="452"/>
                    <a:pt x="223" y="452"/>
                    <a:pt x="223" y="452"/>
                  </a:cubicBezTo>
                  <a:cubicBezTo>
                    <a:pt x="223" y="453"/>
                    <a:pt x="223" y="453"/>
                    <a:pt x="223" y="453"/>
                  </a:cubicBezTo>
                  <a:cubicBezTo>
                    <a:pt x="225" y="454"/>
                    <a:pt x="225" y="454"/>
                    <a:pt x="225" y="454"/>
                  </a:cubicBezTo>
                  <a:cubicBezTo>
                    <a:pt x="227" y="456"/>
                    <a:pt x="229" y="459"/>
                    <a:pt x="231" y="461"/>
                  </a:cubicBezTo>
                  <a:cubicBezTo>
                    <a:pt x="233" y="464"/>
                    <a:pt x="235" y="467"/>
                    <a:pt x="237" y="470"/>
                  </a:cubicBezTo>
                  <a:cubicBezTo>
                    <a:pt x="246" y="482"/>
                    <a:pt x="259" y="503"/>
                    <a:pt x="268" y="512"/>
                  </a:cubicBezTo>
                  <a:cubicBezTo>
                    <a:pt x="275" y="521"/>
                    <a:pt x="275" y="521"/>
                    <a:pt x="275" y="521"/>
                  </a:cubicBezTo>
                  <a:cubicBezTo>
                    <a:pt x="276" y="522"/>
                    <a:pt x="276" y="522"/>
                    <a:pt x="276" y="522"/>
                  </a:cubicBezTo>
                  <a:cubicBezTo>
                    <a:pt x="277" y="522"/>
                    <a:pt x="277" y="522"/>
                    <a:pt x="277" y="522"/>
                  </a:cubicBezTo>
                  <a:cubicBezTo>
                    <a:pt x="277" y="522"/>
                    <a:pt x="277" y="522"/>
                    <a:pt x="277" y="522"/>
                  </a:cubicBezTo>
                  <a:cubicBezTo>
                    <a:pt x="278" y="523"/>
                    <a:pt x="278" y="523"/>
                    <a:pt x="278" y="523"/>
                  </a:cubicBezTo>
                  <a:cubicBezTo>
                    <a:pt x="283" y="527"/>
                    <a:pt x="288" y="531"/>
                    <a:pt x="293" y="534"/>
                  </a:cubicBezTo>
                  <a:cubicBezTo>
                    <a:pt x="296" y="536"/>
                    <a:pt x="296" y="536"/>
                    <a:pt x="296" y="536"/>
                  </a:cubicBezTo>
                  <a:cubicBezTo>
                    <a:pt x="298" y="537"/>
                    <a:pt x="300" y="538"/>
                    <a:pt x="302" y="539"/>
                  </a:cubicBezTo>
                  <a:cubicBezTo>
                    <a:pt x="308" y="541"/>
                    <a:pt x="313" y="542"/>
                    <a:pt x="318" y="543"/>
                  </a:cubicBezTo>
                  <a:cubicBezTo>
                    <a:pt x="322" y="544"/>
                    <a:pt x="326" y="544"/>
                    <a:pt x="330" y="544"/>
                  </a:cubicBezTo>
                  <a:cubicBezTo>
                    <a:pt x="354" y="543"/>
                    <a:pt x="379" y="531"/>
                    <a:pt x="391" y="509"/>
                  </a:cubicBezTo>
                  <a:cubicBezTo>
                    <a:pt x="392" y="505"/>
                    <a:pt x="392" y="505"/>
                    <a:pt x="392" y="505"/>
                  </a:cubicBezTo>
                  <a:cubicBezTo>
                    <a:pt x="397" y="491"/>
                    <a:pt x="392" y="465"/>
                    <a:pt x="384" y="453"/>
                  </a:cubicBezTo>
                  <a:cubicBezTo>
                    <a:pt x="382" y="450"/>
                    <a:pt x="385" y="459"/>
                    <a:pt x="382" y="457"/>
                  </a:cubicBezTo>
                  <a:cubicBezTo>
                    <a:pt x="364" y="446"/>
                    <a:pt x="364" y="446"/>
                    <a:pt x="364" y="446"/>
                  </a:cubicBezTo>
                  <a:cubicBezTo>
                    <a:pt x="364" y="445"/>
                    <a:pt x="364" y="445"/>
                    <a:pt x="364" y="445"/>
                  </a:cubicBezTo>
                  <a:cubicBezTo>
                    <a:pt x="363" y="445"/>
                    <a:pt x="363" y="445"/>
                    <a:pt x="363" y="445"/>
                  </a:cubicBezTo>
                  <a:cubicBezTo>
                    <a:pt x="360" y="443"/>
                    <a:pt x="357" y="442"/>
                    <a:pt x="354" y="439"/>
                  </a:cubicBezTo>
                  <a:cubicBezTo>
                    <a:pt x="353" y="439"/>
                    <a:pt x="353" y="438"/>
                    <a:pt x="352" y="438"/>
                  </a:cubicBezTo>
                  <a:cubicBezTo>
                    <a:pt x="349" y="435"/>
                    <a:pt x="349" y="435"/>
                    <a:pt x="349" y="435"/>
                  </a:cubicBezTo>
                  <a:cubicBezTo>
                    <a:pt x="349" y="435"/>
                    <a:pt x="349" y="435"/>
                    <a:pt x="349" y="435"/>
                  </a:cubicBezTo>
                  <a:cubicBezTo>
                    <a:pt x="343" y="430"/>
                    <a:pt x="340" y="424"/>
                    <a:pt x="338" y="416"/>
                  </a:cubicBezTo>
                  <a:cubicBezTo>
                    <a:pt x="336" y="411"/>
                    <a:pt x="336" y="409"/>
                    <a:pt x="336" y="405"/>
                  </a:cubicBezTo>
                  <a:cubicBezTo>
                    <a:pt x="335" y="405"/>
                    <a:pt x="335" y="405"/>
                    <a:pt x="335" y="405"/>
                  </a:cubicBezTo>
                  <a:cubicBezTo>
                    <a:pt x="335" y="403"/>
                    <a:pt x="335" y="403"/>
                    <a:pt x="335" y="403"/>
                  </a:cubicBezTo>
                  <a:cubicBezTo>
                    <a:pt x="335" y="402"/>
                    <a:pt x="335" y="403"/>
                    <a:pt x="335" y="402"/>
                  </a:cubicBezTo>
                  <a:cubicBezTo>
                    <a:pt x="334" y="398"/>
                    <a:pt x="334" y="395"/>
                    <a:pt x="333" y="391"/>
                  </a:cubicBezTo>
                  <a:cubicBezTo>
                    <a:pt x="332" y="382"/>
                    <a:pt x="332" y="382"/>
                    <a:pt x="332" y="382"/>
                  </a:cubicBezTo>
                  <a:cubicBezTo>
                    <a:pt x="332" y="382"/>
                    <a:pt x="332" y="382"/>
                    <a:pt x="332" y="382"/>
                  </a:cubicBezTo>
                  <a:cubicBezTo>
                    <a:pt x="331" y="368"/>
                    <a:pt x="331" y="368"/>
                    <a:pt x="331" y="368"/>
                  </a:cubicBezTo>
                  <a:cubicBezTo>
                    <a:pt x="331" y="367"/>
                    <a:pt x="331" y="367"/>
                    <a:pt x="332" y="366"/>
                  </a:cubicBezTo>
                  <a:cubicBezTo>
                    <a:pt x="332" y="366"/>
                    <a:pt x="332" y="366"/>
                    <a:pt x="332" y="366"/>
                  </a:cubicBezTo>
                  <a:cubicBezTo>
                    <a:pt x="331" y="364"/>
                    <a:pt x="331" y="362"/>
                    <a:pt x="331" y="360"/>
                  </a:cubicBezTo>
                  <a:cubicBezTo>
                    <a:pt x="332" y="352"/>
                    <a:pt x="332" y="352"/>
                    <a:pt x="332" y="352"/>
                  </a:cubicBezTo>
                  <a:cubicBezTo>
                    <a:pt x="332" y="348"/>
                    <a:pt x="332" y="340"/>
                    <a:pt x="333" y="336"/>
                  </a:cubicBezTo>
                  <a:cubicBezTo>
                    <a:pt x="334" y="334"/>
                    <a:pt x="334" y="334"/>
                    <a:pt x="334" y="334"/>
                  </a:cubicBezTo>
                  <a:cubicBezTo>
                    <a:pt x="334" y="334"/>
                    <a:pt x="334" y="334"/>
                    <a:pt x="334" y="333"/>
                  </a:cubicBezTo>
                  <a:cubicBezTo>
                    <a:pt x="334" y="332"/>
                    <a:pt x="334" y="333"/>
                    <a:pt x="334" y="332"/>
                  </a:cubicBezTo>
                  <a:cubicBezTo>
                    <a:pt x="335" y="324"/>
                    <a:pt x="338" y="314"/>
                    <a:pt x="344" y="308"/>
                  </a:cubicBezTo>
                  <a:cubicBezTo>
                    <a:pt x="348" y="303"/>
                    <a:pt x="352" y="301"/>
                    <a:pt x="358" y="300"/>
                  </a:cubicBezTo>
                  <a:cubicBezTo>
                    <a:pt x="368" y="297"/>
                    <a:pt x="379" y="297"/>
                    <a:pt x="389" y="297"/>
                  </a:cubicBezTo>
                  <a:cubicBezTo>
                    <a:pt x="412" y="296"/>
                    <a:pt x="412" y="296"/>
                    <a:pt x="412" y="296"/>
                  </a:cubicBezTo>
                  <a:cubicBezTo>
                    <a:pt x="414" y="296"/>
                    <a:pt x="415" y="296"/>
                    <a:pt x="417" y="296"/>
                  </a:cubicBezTo>
                  <a:cubicBezTo>
                    <a:pt x="420" y="296"/>
                    <a:pt x="427" y="294"/>
                    <a:pt x="430" y="295"/>
                  </a:cubicBezTo>
                  <a:cubicBezTo>
                    <a:pt x="430" y="295"/>
                    <a:pt x="430" y="295"/>
                    <a:pt x="430" y="295"/>
                  </a:cubicBezTo>
                  <a:cubicBezTo>
                    <a:pt x="432" y="294"/>
                    <a:pt x="435" y="294"/>
                    <a:pt x="439" y="294"/>
                  </a:cubicBezTo>
                  <a:cubicBezTo>
                    <a:pt x="443" y="292"/>
                    <a:pt x="443" y="292"/>
                    <a:pt x="443" y="292"/>
                  </a:cubicBezTo>
                  <a:cubicBezTo>
                    <a:pt x="447" y="291"/>
                    <a:pt x="446" y="292"/>
                    <a:pt x="450" y="291"/>
                  </a:cubicBezTo>
                  <a:cubicBezTo>
                    <a:pt x="456" y="288"/>
                    <a:pt x="454" y="290"/>
                    <a:pt x="461" y="285"/>
                  </a:cubicBezTo>
                  <a:cubicBezTo>
                    <a:pt x="465" y="282"/>
                    <a:pt x="465" y="282"/>
                    <a:pt x="465" y="282"/>
                  </a:cubicBezTo>
                  <a:cubicBezTo>
                    <a:pt x="466" y="281"/>
                    <a:pt x="466" y="281"/>
                    <a:pt x="466" y="281"/>
                  </a:cubicBezTo>
                  <a:cubicBezTo>
                    <a:pt x="487" y="262"/>
                    <a:pt x="483" y="224"/>
                    <a:pt x="469" y="201"/>
                  </a:cubicBezTo>
                  <a:cubicBezTo>
                    <a:pt x="467" y="196"/>
                    <a:pt x="460" y="216"/>
                    <a:pt x="456" y="211"/>
                  </a:cubicBezTo>
                  <a:cubicBezTo>
                    <a:pt x="454" y="209"/>
                    <a:pt x="462" y="202"/>
                    <a:pt x="460" y="201"/>
                  </a:cubicBezTo>
                  <a:cubicBezTo>
                    <a:pt x="449" y="194"/>
                    <a:pt x="439" y="192"/>
                    <a:pt x="427" y="191"/>
                  </a:cubicBezTo>
                  <a:cubicBezTo>
                    <a:pt x="425" y="191"/>
                    <a:pt x="424" y="191"/>
                    <a:pt x="423" y="191"/>
                  </a:cubicBezTo>
                  <a:cubicBezTo>
                    <a:pt x="420" y="191"/>
                    <a:pt x="418" y="190"/>
                    <a:pt x="416" y="190"/>
                  </a:cubicBezTo>
                  <a:cubicBezTo>
                    <a:pt x="414" y="190"/>
                    <a:pt x="414" y="190"/>
                    <a:pt x="414" y="190"/>
                  </a:cubicBezTo>
                  <a:cubicBezTo>
                    <a:pt x="408" y="190"/>
                    <a:pt x="378" y="190"/>
                    <a:pt x="372" y="188"/>
                  </a:cubicBezTo>
                  <a:cubicBezTo>
                    <a:pt x="366" y="186"/>
                    <a:pt x="366" y="181"/>
                    <a:pt x="370" y="181"/>
                  </a:cubicBezTo>
                  <a:cubicBezTo>
                    <a:pt x="371" y="179"/>
                    <a:pt x="375" y="176"/>
                    <a:pt x="377" y="174"/>
                  </a:cubicBezTo>
                  <a:cubicBezTo>
                    <a:pt x="378" y="173"/>
                    <a:pt x="383" y="169"/>
                    <a:pt x="384" y="168"/>
                  </a:cubicBezTo>
                  <a:cubicBezTo>
                    <a:pt x="384" y="167"/>
                    <a:pt x="385" y="167"/>
                    <a:pt x="385" y="166"/>
                  </a:cubicBezTo>
                  <a:cubicBezTo>
                    <a:pt x="387" y="165"/>
                    <a:pt x="387" y="165"/>
                    <a:pt x="387" y="165"/>
                  </a:cubicBezTo>
                  <a:cubicBezTo>
                    <a:pt x="387" y="164"/>
                    <a:pt x="390" y="161"/>
                    <a:pt x="391" y="159"/>
                  </a:cubicBezTo>
                  <a:cubicBezTo>
                    <a:pt x="395" y="154"/>
                    <a:pt x="396" y="153"/>
                    <a:pt x="400" y="147"/>
                  </a:cubicBezTo>
                  <a:cubicBezTo>
                    <a:pt x="402" y="143"/>
                    <a:pt x="400" y="147"/>
                    <a:pt x="403" y="140"/>
                  </a:cubicBezTo>
                  <a:cubicBezTo>
                    <a:pt x="406" y="135"/>
                    <a:pt x="408" y="129"/>
                    <a:pt x="409" y="123"/>
                  </a:cubicBezTo>
                  <a:cubicBezTo>
                    <a:pt x="418" y="89"/>
                    <a:pt x="404" y="37"/>
                    <a:pt x="374" y="16"/>
                  </a:cubicBezTo>
                  <a:close/>
                </a:path>
              </a:pathLst>
            </a:custGeom>
            <a:solidFill>
              <a:srgbClr val="9052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1" name="Freeform 4105"/>
            <p:cNvSpPr/>
            <p:nvPr/>
          </p:nvSpPr>
          <p:spPr bwMode="auto">
            <a:xfrm>
              <a:off x="11890375" y="9282112"/>
              <a:ext cx="1790700" cy="2014538"/>
            </a:xfrm>
            <a:custGeom>
              <a:avLst/>
              <a:gdLst>
                <a:gd name="T0" fmla="*/ 379 w 477"/>
                <a:gd name="T1" fmla="*/ 27 h 537"/>
                <a:gd name="T2" fmla="*/ 369 w 477"/>
                <a:gd name="T3" fmla="*/ 19 h 537"/>
                <a:gd name="T4" fmla="*/ 326 w 477"/>
                <a:gd name="T5" fmla="*/ 1 h 537"/>
                <a:gd name="T6" fmla="*/ 316 w 477"/>
                <a:gd name="T7" fmla="*/ 0 h 537"/>
                <a:gd name="T8" fmla="*/ 301 w 477"/>
                <a:gd name="T9" fmla="*/ 0 h 537"/>
                <a:gd name="T10" fmla="*/ 292 w 477"/>
                <a:gd name="T11" fmla="*/ 1 h 537"/>
                <a:gd name="T12" fmla="*/ 272 w 477"/>
                <a:gd name="T13" fmla="*/ 8 h 537"/>
                <a:gd name="T14" fmla="*/ 267 w 477"/>
                <a:gd name="T15" fmla="*/ 10 h 537"/>
                <a:gd name="T16" fmla="*/ 258 w 477"/>
                <a:gd name="T17" fmla="*/ 15 h 537"/>
                <a:gd name="T18" fmla="*/ 242 w 477"/>
                <a:gd name="T19" fmla="*/ 29 h 537"/>
                <a:gd name="T20" fmla="*/ 226 w 477"/>
                <a:gd name="T21" fmla="*/ 52 h 537"/>
                <a:gd name="T22" fmla="*/ 225 w 477"/>
                <a:gd name="T23" fmla="*/ 56 h 537"/>
                <a:gd name="T24" fmla="*/ 220 w 477"/>
                <a:gd name="T25" fmla="*/ 67 h 537"/>
                <a:gd name="T26" fmla="*/ 217 w 477"/>
                <a:gd name="T27" fmla="*/ 80 h 537"/>
                <a:gd name="T28" fmla="*/ 216 w 477"/>
                <a:gd name="T29" fmla="*/ 93 h 537"/>
                <a:gd name="T30" fmla="*/ 220 w 477"/>
                <a:gd name="T31" fmla="*/ 120 h 537"/>
                <a:gd name="T32" fmla="*/ 172 w 477"/>
                <a:gd name="T33" fmla="*/ 99 h 537"/>
                <a:gd name="T34" fmla="*/ 160 w 477"/>
                <a:gd name="T35" fmla="*/ 91 h 537"/>
                <a:gd name="T36" fmla="*/ 99 w 477"/>
                <a:gd name="T37" fmla="*/ 98 h 537"/>
                <a:gd name="T38" fmla="*/ 97 w 477"/>
                <a:gd name="T39" fmla="*/ 99 h 537"/>
                <a:gd name="T40" fmla="*/ 90 w 477"/>
                <a:gd name="T41" fmla="*/ 108 h 537"/>
                <a:gd name="T42" fmla="*/ 82 w 477"/>
                <a:gd name="T43" fmla="*/ 143 h 537"/>
                <a:gd name="T44" fmla="*/ 106 w 477"/>
                <a:gd name="T45" fmla="*/ 180 h 537"/>
                <a:gd name="T46" fmla="*/ 160 w 477"/>
                <a:gd name="T47" fmla="*/ 254 h 537"/>
                <a:gd name="T48" fmla="*/ 140 w 477"/>
                <a:gd name="T49" fmla="*/ 289 h 537"/>
                <a:gd name="T50" fmla="*/ 120 w 477"/>
                <a:gd name="T51" fmla="*/ 311 h 537"/>
                <a:gd name="T52" fmla="*/ 102 w 477"/>
                <a:gd name="T53" fmla="*/ 329 h 537"/>
                <a:gd name="T54" fmla="*/ 41 w 477"/>
                <a:gd name="T55" fmla="*/ 334 h 537"/>
                <a:gd name="T56" fmla="*/ 24 w 477"/>
                <a:gd name="T57" fmla="*/ 339 h 537"/>
                <a:gd name="T58" fmla="*/ 8 w 477"/>
                <a:gd name="T59" fmla="*/ 353 h 537"/>
                <a:gd name="T60" fmla="*/ 0 w 477"/>
                <a:gd name="T61" fmla="*/ 388 h 537"/>
                <a:gd name="T62" fmla="*/ 68 w 477"/>
                <a:gd name="T63" fmla="*/ 450 h 537"/>
                <a:gd name="T64" fmla="*/ 129 w 477"/>
                <a:gd name="T65" fmla="*/ 439 h 537"/>
                <a:gd name="T66" fmla="*/ 213 w 477"/>
                <a:gd name="T67" fmla="*/ 439 h 537"/>
                <a:gd name="T68" fmla="*/ 218 w 477"/>
                <a:gd name="T69" fmla="*/ 446 h 537"/>
                <a:gd name="T70" fmla="*/ 232 w 477"/>
                <a:gd name="T71" fmla="*/ 463 h 537"/>
                <a:gd name="T72" fmla="*/ 271 w 477"/>
                <a:gd name="T73" fmla="*/ 515 h 537"/>
                <a:gd name="T74" fmla="*/ 273 w 477"/>
                <a:gd name="T75" fmla="*/ 517 h 537"/>
                <a:gd name="T76" fmla="*/ 297 w 477"/>
                <a:gd name="T77" fmla="*/ 532 h 537"/>
                <a:gd name="T78" fmla="*/ 386 w 477"/>
                <a:gd name="T79" fmla="*/ 502 h 537"/>
                <a:gd name="T80" fmla="*/ 377 w 477"/>
                <a:gd name="T81" fmla="*/ 450 h 537"/>
                <a:gd name="T82" fmla="*/ 358 w 477"/>
                <a:gd name="T83" fmla="*/ 438 h 537"/>
                <a:gd name="T84" fmla="*/ 344 w 477"/>
                <a:gd name="T85" fmla="*/ 428 h 537"/>
                <a:gd name="T86" fmla="*/ 330 w 477"/>
                <a:gd name="T87" fmla="*/ 398 h 537"/>
                <a:gd name="T88" fmla="*/ 330 w 477"/>
                <a:gd name="T89" fmla="*/ 395 h 537"/>
                <a:gd name="T90" fmla="*/ 327 w 477"/>
                <a:gd name="T91" fmla="*/ 375 h 537"/>
                <a:gd name="T92" fmla="*/ 327 w 477"/>
                <a:gd name="T93" fmla="*/ 359 h 537"/>
                <a:gd name="T94" fmla="*/ 328 w 477"/>
                <a:gd name="T95" fmla="*/ 329 h 537"/>
                <a:gd name="T96" fmla="*/ 329 w 477"/>
                <a:gd name="T97" fmla="*/ 325 h 537"/>
                <a:gd name="T98" fmla="*/ 384 w 477"/>
                <a:gd name="T99" fmla="*/ 290 h 537"/>
                <a:gd name="T100" fmla="*/ 425 w 477"/>
                <a:gd name="T101" fmla="*/ 288 h 537"/>
                <a:gd name="T102" fmla="*/ 438 w 477"/>
                <a:gd name="T103" fmla="*/ 286 h 537"/>
                <a:gd name="T104" fmla="*/ 459 w 477"/>
                <a:gd name="T105" fmla="*/ 275 h 537"/>
                <a:gd name="T106" fmla="*/ 474 w 477"/>
                <a:gd name="T107" fmla="*/ 220 h 537"/>
                <a:gd name="T108" fmla="*/ 421 w 477"/>
                <a:gd name="T109" fmla="*/ 184 h 537"/>
                <a:gd name="T110" fmla="*/ 409 w 477"/>
                <a:gd name="T111" fmla="*/ 183 h 537"/>
                <a:gd name="T112" fmla="*/ 372 w 477"/>
                <a:gd name="T113" fmla="*/ 167 h 537"/>
                <a:gd name="T114" fmla="*/ 382 w 477"/>
                <a:gd name="T115" fmla="*/ 158 h 537"/>
                <a:gd name="T116" fmla="*/ 398 w 477"/>
                <a:gd name="T117" fmla="*/ 133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77" h="537">
                  <a:moveTo>
                    <a:pt x="394" y="47"/>
                  </a:moveTo>
                  <a:cubicBezTo>
                    <a:pt x="390" y="41"/>
                    <a:pt x="387" y="35"/>
                    <a:pt x="382" y="30"/>
                  </a:cubicBezTo>
                  <a:cubicBezTo>
                    <a:pt x="379" y="27"/>
                    <a:pt x="379" y="27"/>
                    <a:pt x="379" y="27"/>
                  </a:cubicBezTo>
                  <a:cubicBezTo>
                    <a:pt x="379" y="27"/>
                    <a:pt x="379" y="27"/>
                    <a:pt x="379" y="27"/>
                  </a:cubicBezTo>
                  <a:cubicBezTo>
                    <a:pt x="379" y="26"/>
                    <a:pt x="379" y="26"/>
                    <a:pt x="379" y="26"/>
                  </a:cubicBezTo>
                  <a:cubicBezTo>
                    <a:pt x="377" y="26"/>
                    <a:pt x="371" y="20"/>
                    <a:pt x="369" y="19"/>
                  </a:cubicBezTo>
                  <a:cubicBezTo>
                    <a:pt x="344" y="2"/>
                    <a:pt x="334" y="4"/>
                    <a:pt x="328" y="0"/>
                  </a:cubicBezTo>
                  <a:cubicBezTo>
                    <a:pt x="327" y="1"/>
                    <a:pt x="328" y="1"/>
                    <a:pt x="327" y="1"/>
                  </a:cubicBezTo>
                  <a:cubicBezTo>
                    <a:pt x="326" y="1"/>
                    <a:pt x="326" y="1"/>
                    <a:pt x="326" y="1"/>
                  </a:cubicBezTo>
                  <a:cubicBezTo>
                    <a:pt x="325" y="1"/>
                    <a:pt x="325" y="1"/>
                    <a:pt x="324" y="0"/>
                  </a:cubicBezTo>
                  <a:cubicBezTo>
                    <a:pt x="322" y="0"/>
                    <a:pt x="322" y="0"/>
                    <a:pt x="322" y="0"/>
                  </a:cubicBezTo>
                  <a:cubicBezTo>
                    <a:pt x="316" y="0"/>
                    <a:pt x="316" y="0"/>
                    <a:pt x="316" y="0"/>
                  </a:cubicBezTo>
                  <a:cubicBezTo>
                    <a:pt x="315" y="0"/>
                    <a:pt x="312" y="0"/>
                    <a:pt x="311" y="0"/>
                  </a:cubicBezTo>
                  <a:cubicBezTo>
                    <a:pt x="309" y="0"/>
                    <a:pt x="307" y="0"/>
                    <a:pt x="306" y="0"/>
                  </a:cubicBezTo>
                  <a:cubicBezTo>
                    <a:pt x="304" y="0"/>
                    <a:pt x="302" y="0"/>
                    <a:pt x="301" y="0"/>
                  </a:cubicBezTo>
                  <a:cubicBezTo>
                    <a:pt x="300" y="1"/>
                    <a:pt x="296" y="1"/>
                    <a:pt x="295" y="0"/>
                  </a:cubicBezTo>
                  <a:cubicBezTo>
                    <a:pt x="294" y="1"/>
                    <a:pt x="294" y="1"/>
                    <a:pt x="293" y="1"/>
                  </a:cubicBezTo>
                  <a:cubicBezTo>
                    <a:pt x="293" y="1"/>
                    <a:pt x="293" y="1"/>
                    <a:pt x="292" y="1"/>
                  </a:cubicBezTo>
                  <a:cubicBezTo>
                    <a:pt x="291" y="2"/>
                    <a:pt x="292" y="2"/>
                    <a:pt x="291" y="2"/>
                  </a:cubicBezTo>
                  <a:cubicBezTo>
                    <a:pt x="291" y="2"/>
                    <a:pt x="290" y="2"/>
                    <a:pt x="289" y="2"/>
                  </a:cubicBezTo>
                  <a:cubicBezTo>
                    <a:pt x="272" y="8"/>
                    <a:pt x="272" y="8"/>
                    <a:pt x="272" y="8"/>
                  </a:cubicBezTo>
                  <a:cubicBezTo>
                    <a:pt x="271" y="8"/>
                    <a:pt x="271" y="8"/>
                    <a:pt x="271" y="8"/>
                  </a:cubicBezTo>
                  <a:cubicBezTo>
                    <a:pt x="270" y="9"/>
                    <a:pt x="270" y="9"/>
                    <a:pt x="270" y="9"/>
                  </a:cubicBezTo>
                  <a:cubicBezTo>
                    <a:pt x="269" y="9"/>
                    <a:pt x="268" y="9"/>
                    <a:pt x="267" y="10"/>
                  </a:cubicBezTo>
                  <a:cubicBezTo>
                    <a:pt x="264" y="12"/>
                    <a:pt x="263" y="12"/>
                    <a:pt x="260" y="14"/>
                  </a:cubicBezTo>
                  <a:cubicBezTo>
                    <a:pt x="258" y="15"/>
                    <a:pt x="258" y="15"/>
                    <a:pt x="258" y="15"/>
                  </a:cubicBezTo>
                  <a:cubicBezTo>
                    <a:pt x="258" y="15"/>
                    <a:pt x="258" y="15"/>
                    <a:pt x="258" y="15"/>
                  </a:cubicBezTo>
                  <a:cubicBezTo>
                    <a:pt x="245" y="26"/>
                    <a:pt x="245" y="26"/>
                    <a:pt x="245" y="26"/>
                  </a:cubicBezTo>
                  <a:cubicBezTo>
                    <a:pt x="244" y="26"/>
                    <a:pt x="245" y="26"/>
                    <a:pt x="245" y="26"/>
                  </a:cubicBezTo>
                  <a:cubicBezTo>
                    <a:pt x="244" y="28"/>
                    <a:pt x="243" y="28"/>
                    <a:pt x="242" y="29"/>
                  </a:cubicBezTo>
                  <a:cubicBezTo>
                    <a:pt x="235" y="36"/>
                    <a:pt x="232" y="42"/>
                    <a:pt x="227" y="49"/>
                  </a:cubicBezTo>
                  <a:cubicBezTo>
                    <a:pt x="227" y="50"/>
                    <a:pt x="227" y="51"/>
                    <a:pt x="226" y="52"/>
                  </a:cubicBezTo>
                  <a:cubicBezTo>
                    <a:pt x="226" y="52"/>
                    <a:pt x="226" y="52"/>
                    <a:pt x="226" y="52"/>
                  </a:cubicBezTo>
                  <a:cubicBezTo>
                    <a:pt x="226" y="53"/>
                    <a:pt x="226" y="53"/>
                    <a:pt x="226" y="53"/>
                  </a:cubicBezTo>
                  <a:cubicBezTo>
                    <a:pt x="225" y="53"/>
                    <a:pt x="225" y="53"/>
                    <a:pt x="225" y="53"/>
                  </a:cubicBezTo>
                  <a:cubicBezTo>
                    <a:pt x="225" y="54"/>
                    <a:pt x="225" y="55"/>
                    <a:pt x="225" y="56"/>
                  </a:cubicBezTo>
                  <a:cubicBezTo>
                    <a:pt x="224" y="57"/>
                    <a:pt x="224" y="57"/>
                    <a:pt x="224" y="57"/>
                  </a:cubicBezTo>
                  <a:cubicBezTo>
                    <a:pt x="223" y="58"/>
                    <a:pt x="223" y="58"/>
                    <a:pt x="223" y="58"/>
                  </a:cubicBezTo>
                  <a:cubicBezTo>
                    <a:pt x="223" y="60"/>
                    <a:pt x="221" y="66"/>
                    <a:pt x="220" y="67"/>
                  </a:cubicBezTo>
                  <a:cubicBezTo>
                    <a:pt x="219" y="74"/>
                    <a:pt x="219" y="74"/>
                    <a:pt x="219" y="74"/>
                  </a:cubicBezTo>
                  <a:cubicBezTo>
                    <a:pt x="218" y="76"/>
                    <a:pt x="218" y="78"/>
                    <a:pt x="217" y="80"/>
                  </a:cubicBezTo>
                  <a:cubicBezTo>
                    <a:pt x="217" y="80"/>
                    <a:pt x="217" y="80"/>
                    <a:pt x="217" y="80"/>
                  </a:cubicBezTo>
                  <a:cubicBezTo>
                    <a:pt x="217" y="83"/>
                    <a:pt x="217" y="83"/>
                    <a:pt x="217" y="83"/>
                  </a:cubicBezTo>
                  <a:cubicBezTo>
                    <a:pt x="217" y="84"/>
                    <a:pt x="217" y="85"/>
                    <a:pt x="217" y="86"/>
                  </a:cubicBezTo>
                  <a:cubicBezTo>
                    <a:pt x="216" y="89"/>
                    <a:pt x="217" y="91"/>
                    <a:pt x="216" y="93"/>
                  </a:cubicBezTo>
                  <a:cubicBezTo>
                    <a:pt x="217" y="93"/>
                    <a:pt x="217" y="92"/>
                    <a:pt x="216" y="94"/>
                  </a:cubicBezTo>
                  <a:cubicBezTo>
                    <a:pt x="217" y="95"/>
                    <a:pt x="217" y="93"/>
                    <a:pt x="216" y="95"/>
                  </a:cubicBezTo>
                  <a:cubicBezTo>
                    <a:pt x="220" y="120"/>
                    <a:pt x="220" y="120"/>
                    <a:pt x="220" y="120"/>
                  </a:cubicBezTo>
                  <a:cubicBezTo>
                    <a:pt x="221" y="129"/>
                    <a:pt x="220" y="131"/>
                    <a:pt x="210" y="126"/>
                  </a:cubicBezTo>
                  <a:cubicBezTo>
                    <a:pt x="208" y="124"/>
                    <a:pt x="205" y="123"/>
                    <a:pt x="203" y="121"/>
                  </a:cubicBezTo>
                  <a:cubicBezTo>
                    <a:pt x="172" y="99"/>
                    <a:pt x="172" y="99"/>
                    <a:pt x="172" y="99"/>
                  </a:cubicBezTo>
                  <a:cubicBezTo>
                    <a:pt x="172" y="98"/>
                    <a:pt x="172" y="98"/>
                    <a:pt x="172" y="98"/>
                  </a:cubicBezTo>
                  <a:cubicBezTo>
                    <a:pt x="171" y="98"/>
                    <a:pt x="171" y="98"/>
                    <a:pt x="171" y="98"/>
                  </a:cubicBezTo>
                  <a:cubicBezTo>
                    <a:pt x="160" y="91"/>
                    <a:pt x="160" y="91"/>
                    <a:pt x="160" y="91"/>
                  </a:cubicBezTo>
                  <a:cubicBezTo>
                    <a:pt x="143" y="82"/>
                    <a:pt x="125" y="83"/>
                    <a:pt x="110" y="90"/>
                  </a:cubicBezTo>
                  <a:cubicBezTo>
                    <a:pt x="99" y="98"/>
                    <a:pt x="99" y="98"/>
                    <a:pt x="99" y="98"/>
                  </a:cubicBezTo>
                  <a:cubicBezTo>
                    <a:pt x="99" y="98"/>
                    <a:pt x="99" y="98"/>
                    <a:pt x="99" y="98"/>
                  </a:cubicBezTo>
                  <a:cubicBezTo>
                    <a:pt x="98" y="99"/>
                    <a:pt x="98" y="99"/>
                    <a:pt x="98" y="99"/>
                  </a:cubicBezTo>
                  <a:cubicBezTo>
                    <a:pt x="98" y="99"/>
                    <a:pt x="98" y="99"/>
                    <a:pt x="98" y="99"/>
                  </a:cubicBezTo>
                  <a:cubicBezTo>
                    <a:pt x="97" y="99"/>
                    <a:pt x="97" y="99"/>
                    <a:pt x="97" y="99"/>
                  </a:cubicBezTo>
                  <a:cubicBezTo>
                    <a:pt x="97" y="99"/>
                    <a:pt x="97" y="99"/>
                    <a:pt x="97" y="99"/>
                  </a:cubicBezTo>
                  <a:cubicBezTo>
                    <a:pt x="97" y="101"/>
                    <a:pt x="95" y="102"/>
                    <a:pt x="94" y="103"/>
                  </a:cubicBezTo>
                  <a:cubicBezTo>
                    <a:pt x="93" y="104"/>
                    <a:pt x="90" y="108"/>
                    <a:pt x="90" y="108"/>
                  </a:cubicBezTo>
                  <a:cubicBezTo>
                    <a:pt x="89" y="110"/>
                    <a:pt x="88" y="111"/>
                    <a:pt x="88" y="113"/>
                  </a:cubicBezTo>
                  <a:cubicBezTo>
                    <a:pt x="83" y="120"/>
                    <a:pt x="82" y="129"/>
                    <a:pt x="81" y="136"/>
                  </a:cubicBezTo>
                  <a:cubicBezTo>
                    <a:pt x="82" y="143"/>
                    <a:pt x="82" y="143"/>
                    <a:pt x="82" y="143"/>
                  </a:cubicBezTo>
                  <a:cubicBezTo>
                    <a:pt x="84" y="157"/>
                    <a:pt x="91" y="166"/>
                    <a:pt x="100" y="175"/>
                  </a:cubicBezTo>
                  <a:cubicBezTo>
                    <a:pt x="103" y="177"/>
                    <a:pt x="103" y="177"/>
                    <a:pt x="103" y="177"/>
                  </a:cubicBezTo>
                  <a:cubicBezTo>
                    <a:pt x="104" y="178"/>
                    <a:pt x="105" y="179"/>
                    <a:pt x="106" y="180"/>
                  </a:cubicBezTo>
                  <a:cubicBezTo>
                    <a:pt x="130" y="201"/>
                    <a:pt x="130" y="201"/>
                    <a:pt x="130" y="201"/>
                  </a:cubicBezTo>
                  <a:cubicBezTo>
                    <a:pt x="142" y="211"/>
                    <a:pt x="158" y="222"/>
                    <a:pt x="162" y="236"/>
                  </a:cubicBezTo>
                  <a:cubicBezTo>
                    <a:pt x="163" y="241"/>
                    <a:pt x="162" y="248"/>
                    <a:pt x="160" y="254"/>
                  </a:cubicBezTo>
                  <a:cubicBezTo>
                    <a:pt x="158" y="260"/>
                    <a:pt x="154" y="265"/>
                    <a:pt x="152" y="271"/>
                  </a:cubicBezTo>
                  <a:cubicBezTo>
                    <a:pt x="149" y="277"/>
                    <a:pt x="145" y="281"/>
                    <a:pt x="142" y="285"/>
                  </a:cubicBezTo>
                  <a:cubicBezTo>
                    <a:pt x="141" y="287"/>
                    <a:pt x="141" y="287"/>
                    <a:pt x="140" y="289"/>
                  </a:cubicBezTo>
                  <a:cubicBezTo>
                    <a:pt x="137" y="292"/>
                    <a:pt x="138" y="291"/>
                    <a:pt x="135" y="294"/>
                  </a:cubicBezTo>
                  <a:cubicBezTo>
                    <a:pt x="134" y="295"/>
                    <a:pt x="134" y="295"/>
                    <a:pt x="134" y="295"/>
                  </a:cubicBezTo>
                  <a:cubicBezTo>
                    <a:pt x="131" y="300"/>
                    <a:pt x="123" y="308"/>
                    <a:pt x="120" y="311"/>
                  </a:cubicBezTo>
                  <a:cubicBezTo>
                    <a:pt x="117" y="314"/>
                    <a:pt x="117" y="314"/>
                    <a:pt x="117" y="314"/>
                  </a:cubicBezTo>
                  <a:cubicBezTo>
                    <a:pt x="115" y="316"/>
                    <a:pt x="110" y="320"/>
                    <a:pt x="110" y="321"/>
                  </a:cubicBezTo>
                  <a:cubicBezTo>
                    <a:pt x="102" y="329"/>
                    <a:pt x="102" y="329"/>
                    <a:pt x="102" y="329"/>
                  </a:cubicBezTo>
                  <a:cubicBezTo>
                    <a:pt x="96" y="333"/>
                    <a:pt x="89" y="337"/>
                    <a:pt x="80" y="338"/>
                  </a:cubicBezTo>
                  <a:cubicBezTo>
                    <a:pt x="70" y="338"/>
                    <a:pt x="57" y="336"/>
                    <a:pt x="46" y="334"/>
                  </a:cubicBezTo>
                  <a:cubicBezTo>
                    <a:pt x="44" y="334"/>
                    <a:pt x="43" y="334"/>
                    <a:pt x="41" y="334"/>
                  </a:cubicBezTo>
                  <a:cubicBezTo>
                    <a:pt x="37" y="334"/>
                    <a:pt x="32" y="335"/>
                    <a:pt x="28" y="337"/>
                  </a:cubicBezTo>
                  <a:cubicBezTo>
                    <a:pt x="28" y="337"/>
                    <a:pt x="28" y="337"/>
                    <a:pt x="27" y="337"/>
                  </a:cubicBezTo>
                  <a:cubicBezTo>
                    <a:pt x="24" y="339"/>
                    <a:pt x="24" y="339"/>
                    <a:pt x="24" y="339"/>
                  </a:cubicBezTo>
                  <a:cubicBezTo>
                    <a:pt x="24" y="339"/>
                    <a:pt x="23" y="339"/>
                    <a:pt x="23" y="340"/>
                  </a:cubicBezTo>
                  <a:cubicBezTo>
                    <a:pt x="17" y="343"/>
                    <a:pt x="17" y="343"/>
                    <a:pt x="17" y="343"/>
                  </a:cubicBezTo>
                  <a:cubicBezTo>
                    <a:pt x="14" y="346"/>
                    <a:pt x="10" y="350"/>
                    <a:pt x="8" y="353"/>
                  </a:cubicBezTo>
                  <a:cubicBezTo>
                    <a:pt x="7" y="355"/>
                    <a:pt x="6" y="356"/>
                    <a:pt x="6" y="358"/>
                  </a:cubicBezTo>
                  <a:cubicBezTo>
                    <a:pt x="3" y="364"/>
                    <a:pt x="0" y="372"/>
                    <a:pt x="0" y="379"/>
                  </a:cubicBezTo>
                  <a:cubicBezTo>
                    <a:pt x="0" y="381"/>
                    <a:pt x="1" y="386"/>
                    <a:pt x="0" y="388"/>
                  </a:cubicBezTo>
                  <a:cubicBezTo>
                    <a:pt x="0" y="390"/>
                    <a:pt x="3" y="400"/>
                    <a:pt x="4" y="402"/>
                  </a:cubicBezTo>
                  <a:cubicBezTo>
                    <a:pt x="7" y="410"/>
                    <a:pt x="10" y="416"/>
                    <a:pt x="15" y="422"/>
                  </a:cubicBezTo>
                  <a:cubicBezTo>
                    <a:pt x="28" y="439"/>
                    <a:pt x="46" y="448"/>
                    <a:pt x="68" y="450"/>
                  </a:cubicBezTo>
                  <a:cubicBezTo>
                    <a:pt x="86" y="452"/>
                    <a:pt x="102" y="446"/>
                    <a:pt x="118" y="442"/>
                  </a:cubicBezTo>
                  <a:cubicBezTo>
                    <a:pt x="119" y="441"/>
                    <a:pt x="120" y="441"/>
                    <a:pt x="122" y="441"/>
                  </a:cubicBezTo>
                  <a:cubicBezTo>
                    <a:pt x="125" y="440"/>
                    <a:pt x="127" y="439"/>
                    <a:pt x="129" y="439"/>
                  </a:cubicBezTo>
                  <a:cubicBezTo>
                    <a:pt x="140" y="435"/>
                    <a:pt x="165" y="428"/>
                    <a:pt x="177" y="426"/>
                  </a:cubicBezTo>
                  <a:cubicBezTo>
                    <a:pt x="178" y="426"/>
                    <a:pt x="180" y="426"/>
                    <a:pt x="181" y="426"/>
                  </a:cubicBezTo>
                  <a:cubicBezTo>
                    <a:pt x="195" y="426"/>
                    <a:pt x="204" y="431"/>
                    <a:pt x="213" y="439"/>
                  </a:cubicBezTo>
                  <a:cubicBezTo>
                    <a:pt x="215" y="441"/>
                    <a:pt x="218" y="443"/>
                    <a:pt x="218" y="446"/>
                  </a:cubicBezTo>
                  <a:cubicBezTo>
                    <a:pt x="218" y="445"/>
                    <a:pt x="218" y="445"/>
                    <a:pt x="218" y="445"/>
                  </a:cubicBezTo>
                  <a:cubicBezTo>
                    <a:pt x="218" y="446"/>
                    <a:pt x="218" y="446"/>
                    <a:pt x="218" y="446"/>
                  </a:cubicBezTo>
                  <a:cubicBezTo>
                    <a:pt x="219" y="447"/>
                    <a:pt x="219" y="447"/>
                    <a:pt x="219" y="447"/>
                  </a:cubicBezTo>
                  <a:cubicBezTo>
                    <a:pt x="222" y="449"/>
                    <a:pt x="224" y="452"/>
                    <a:pt x="226" y="454"/>
                  </a:cubicBezTo>
                  <a:cubicBezTo>
                    <a:pt x="228" y="457"/>
                    <a:pt x="230" y="460"/>
                    <a:pt x="232" y="463"/>
                  </a:cubicBezTo>
                  <a:cubicBezTo>
                    <a:pt x="241" y="475"/>
                    <a:pt x="254" y="496"/>
                    <a:pt x="262" y="505"/>
                  </a:cubicBezTo>
                  <a:cubicBezTo>
                    <a:pt x="270" y="514"/>
                    <a:pt x="270" y="514"/>
                    <a:pt x="270" y="514"/>
                  </a:cubicBezTo>
                  <a:cubicBezTo>
                    <a:pt x="271" y="515"/>
                    <a:pt x="271" y="515"/>
                    <a:pt x="271" y="515"/>
                  </a:cubicBezTo>
                  <a:cubicBezTo>
                    <a:pt x="271" y="515"/>
                    <a:pt x="271" y="515"/>
                    <a:pt x="271" y="515"/>
                  </a:cubicBezTo>
                  <a:cubicBezTo>
                    <a:pt x="272" y="515"/>
                    <a:pt x="272" y="515"/>
                    <a:pt x="272" y="515"/>
                  </a:cubicBezTo>
                  <a:cubicBezTo>
                    <a:pt x="273" y="517"/>
                    <a:pt x="273" y="517"/>
                    <a:pt x="273" y="517"/>
                  </a:cubicBezTo>
                  <a:cubicBezTo>
                    <a:pt x="278" y="520"/>
                    <a:pt x="283" y="524"/>
                    <a:pt x="288" y="527"/>
                  </a:cubicBezTo>
                  <a:cubicBezTo>
                    <a:pt x="291" y="529"/>
                    <a:pt x="291" y="529"/>
                    <a:pt x="291" y="529"/>
                  </a:cubicBezTo>
                  <a:cubicBezTo>
                    <a:pt x="293" y="530"/>
                    <a:pt x="295" y="531"/>
                    <a:pt x="297" y="532"/>
                  </a:cubicBezTo>
                  <a:cubicBezTo>
                    <a:pt x="303" y="534"/>
                    <a:pt x="307" y="535"/>
                    <a:pt x="313" y="536"/>
                  </a:cubicBezTo>
                  <a:cubicBezTo>
                    <a:pt x="317" y="537"/>
                    <a:pt x="321" y="537"/>
                    <a:pt x="325" y="537"/>
                  </a:cubicBezTo>
                  <a:cubicBezTo>
                    <a:pt x="349" y="536"/>
                    <a:pt x="374" y="524"/>
                    <a:pt x="386" y="502"/>
                  </a:cubicBezTo>
                  <a:cubicBezTo>
                    <a:pt x="387" y="498"/>
                    <a:pt x="387" y="498"/>
                    <a:pt x="387" y="498"/>
                  </a:cubicBezTo>
                  <a:cubicBezTo>
                    <a:pt x="392" y="484"/>
                    <a:pt x="391" y="470"/>
                    <a:pt x="384" y="458"/>
                  </a:cubicBezTo>
                  <a:cubicBezTo>
                    <a:pt x="382" y="455"/>
                    <a:pt x="379" y="452"/>
                    <a:pt x="377" y="450"/>
                  </a:cubicBezTo>
                  <a:cubicBezTo>
                    <a:pt x="359" y="439"/>
                    <a:pt x="359" y="439"/>
                    <a:pt x="359" y="439"/>
                  </a:cubicBezTo>
                  <a:cubicBezTo>
                    <a:pt x="359" y="438"/>
                    <a:pt x="359" y="438"/>
                    <a:pt x="359" y="438"/>
                  </a:cubicBezTo>
                  <a:cubicBezTo>
                    <a:pt x="358" y="438"/>
                    <a:pt x="358" y="438"/>
                    <a:pt x="358" y="438"/>
                  </a:cubicBezTo>
                  <a:cubicBezTo>
                    <a:pt x="355" y="436"/>
                    <a:pt x="352" y="435"/>
                    <a:pt x="349" y="432"/>
                  </a:cubicBezTo>
                  <a:cubicBezTo>
                    <a:pt x="348" y="432"/>
                    <a:pt x="348" y="431"/>
                    <a:pt x="347" y="431"/>
                  </a:cubicBezTo>
                  <a:cubicBezTo>
                    <a:pt x="344" y="428"/>
                    <a:pt x="344" y="428"/>
                    <a:pt x="344" y="428"/>
                  </a:cubicBezTo>
                  <a:cubicBezTo>
                    <a:pt x="344" y="428"/>
                    <a:pt x="344" y="428"/>
                    <a:pt x="344" y="428"/>
                  </a:cubicBezTo>
                  <a:cubicBezTo>
                    <a:pt x="338" y="423"/>
                    <a:pt x="335" y="417"/>
                    <a:pt x="333" y="409"/>
                  </a:cubicBezTo>
                  <a:cubicBezTo>
                    <a:pt x="331" y="404"/>
                    <a:pt x="331" y="402"/>
                    <a:pt x="330" y="398"/>
                  </a:cubicBezTo>
                  <a:cubicBezTo>
                    <a:pt x="330" y="398"/>
                    <a:pt x="330" y="398"/>
                    <a:pt x="330" y="398"/>
                  </a:cubicBezTo>
                  <a:cubicBezTo>
                    <a:pt x="330" y="396"/>
                    <a:pt x="330" y="396"/>
                    <a:pt x="330" y="396"/>
                  </a:cubicBezTo>
                  <a:cubicBezTo>
                    <a:pt x="330" y="395"/>
                    <a:pt x="330" y="396"/>
                    <a:pt x="330" y="395"/>
                  </a:cubicBezTo>
                  <a:cubicBezTo>
                    <a:pt x="329" y="391"/>
                    <a:pt x="329" y="388"/>
                    <a:pt x="328" y="384"/>
                  </a:cubicBezTo>
                  <a:cubicBezTo>
                    <a:pt x="327" y="375"/>
                    <a:pt x="327" y="375"/>
                    <a:pt x="327" y="375"/>
                  </a:cubicBezTo>
                  <a:cubicBezTo>
                    <a:pt x="327" y="375"/>
                    <a:pt x="327" y="375"/>
                    <a:pt x="327" y="375"/>
                  </a:cubicBezTo>
                  <a:cubicBezTo>
                    <a:pt x="326" y="361"/>
                    <a:pt x="326" y="361"/>
                    <a:pt x="326" y="361"/>
                  </a:cubicBezTo>
                  <a:cubicBezTo>
                    <a:pt x="326" y="360"/>
                    <a:pt x="326" y="360"/>
                    <a:pt x="327" y="359"/>
                  </a:cubicBezTo>
                  <a:cubicBezTo>
                    <a:pt x="327" y="359"/>
                    <a:pt x="327" y="359"/>
                    <a:pt x="327" y="359"/>
                  </a:cubicBezTo>
                  <a:cubicBezTo>
                    <a:pt x="326" y="357"/>
                    <a:pt x="326" y="355"/>
                    <a:pt x="326" y="353"/>
                  </a:cubicBezTo>
                  <a:cubicBezTo>
                    <a:pt x="327" y="345"/>
                    <a:pt x="327" y="345"/>
                    <a:pt x="327" y="345"/>
                  </a:cubicBezTo>
                  <a:cubicBezTo>
                    <a:pt x="327" y="341"/>
                    <a:pt x="327" y="333"/>
                    <a:pt x="328" y="329"/>
                  </a:cubicBezTo>
                  <a:cubicBezTo>
                    <a:pt x="328" y="328"/>
                    <a:pt x="328" y="328"/>
                    <a:pt x="328" y="328"/>
                  </a:cubicBezTo>
                  <a:cubicBezTo>
                    <a:pt x="328" y="327"/>
                    <a:pt x="329" y="327"/>
                    <a:pt x="329" y="326"/>
                  </a:cubicBezTo>
                  <a:cubicBezTo>
                    <a:pt x="329" y="325"/>
                    <a:pt x="329" y="326"/>
                    <a:pt x="329" y="325"/>
                  </a:cubicBezTo>
                  <a:cubicBezTo>
                    <a:pt x="330" y="317"/>
                    <a:pt x="333" y="307"/>
                    <a:pt x="339" y="301"/>
                  </a:cubicBezTo>
                  <a:cubicBezTo>
                    <a:pt x="343" y="296"/>
                    <a:pt x="347" y="294"/>
                    <a:pt x="353" y="293"/>
                  </a:cubicBezTo>
                  <a:cubicBezTo>
                    <a:pt x="363" y="290"/>
                    <a:pt x="374" y="290"/>
                    <a:pt x="384" y="290"/>
                  </a:cubicBezTo>
                  <a:cubicBezTo>
                    <a:pt x="407" y="289"/>
                    <a:pt x="407" y="289"/>
                    <a:pt x="407" y="289"/>
                  </a:cubicBezTo>
                  <a:cubicBezTo>
                    <a:pt x="409" y="289"/>
                    <a:pt x="409" y="289"/>
                    <a:pt x="412" y="289"/>
                  </a:cubicBezTo>
                  <a:cubicBezTo>
                    <a:pt x="415" y="289"/>
                    <a:pt x="422" y="287"/>
                    <a:pt x="425" y="288"/>
                  </a:cubicBezTo>
                  <a:cubicBezTo>
                    <a:pt x="425" y="288"/>
                    <a:pt x="425" y="288"/>
                    <a:pt x="425" y="288"/>
                  </a:cubicBezTo>
                  <a:cubicBezTo>
                    <a:pt x="427" y="287"/>
                    <a:pt x="430" y="287"/>
                    <a:pt x="433" y="287"/>
                  </a:cubicBezTo>
                  <a:cubicBezTo>
                    <a:pt x="438" y="286"/>
                    <a:pt x="438" y="286"/>
                    <a:pt x="438" y="286"/>
                  </a:cubicBezTo>
                  <a:cubicBezTo>
                    <a:pt x="442" y="284"/>
                    <a:pt x="441" y="285"/>
                    <a:pt x="444" y="284"/>
                  </a:cubicBezTo>
                  <a:cubicBezTo>
                    <a:pt x="451" y="281"/>
                    <a:pt x="449" y="283"/>
                    <a:pt x="456" y="278"/>
                  </a:cubicBezTo>
                  <a:cubicBezTo>
                    <a:pt x="459" y="275"/>
                    <a:pt x="459" y="275"/>
                    <a:pt x="459" y="275"/>
                  </a:cubicBezTo>
                  <a:cubicBezTo>
                    <a:pt x="460" y="274"/>
                    <a:pt x="460" y="274"/>
                    <a:pt x="460" y="274"/>
                  </a:cubicBezTo>
                  <a:cubicBezTo>
                    <a:pt x="469" y="267"/>
                    <a:pt x="472" y="258"/>
                    <a:pt x="475" y="247"/>
                  </a:cubicBezTo>
                  <a:cubicBezTo>
                    <a:pt x="477" y="241"/>
                    <a:pt x="476" y="227"/>
                    <a:pt x="474" y="220"/>
                  </a:cubicBezTo>
                  <a:cubicBezTo>
                    <a:pt x="471" y="214"/>
                    <a:pt x="469" y="208"/>
                    <a:pt x="465" y="203"/>
                  </a:cubicBezTo>
                  <a:cubicBezTo>
                    <a:pt x="463" y="201"/>
                    <a:pt x="457" y="195"/>
                    <a:pt x="455" y="194"/>
                  </a:cubicBezTo>
                  <a:cubicBezTo>
                    <a:pt x="444" y="187"/>
                    <a:pt x="434" y="185"/>
                    <a:pt x="421" y="184"/>
                  </a:cubicBezTo>
                  <a:cubicBezTo>
                    <a:pt x="420" y="184"/>
                    <a:pt x="419" y="184"/>
                    <a:pt x="418" y="184"/>
                  </a:cubicBezTo>
                  <a:cubicBezTo>
                    <a:pt x="415" y="184"/>
                    <a:pt x="413" y="183"/>
                    <a:pt x="410" y="183"/>
                  </a:cubicBezTo>
                  <a:cubicBezTo>
                    <a:pt x="409" y="183"/>
                    <a:pt x="409" y="183"/>
                    <a:pt x="409" y="183"/>
                  </a:cubicBezTo>
                  <a:cubicBezTo>
                    <a:pt x="403" y="183"/>
                    <a:pt x="373" y="183"/>
                    <a:pt x="367" y="181"/>
                  </a:cubicBezTo>
                  <a:cubicBezTo>
                    <a:pt x="361" y="179"/>
                    <a:pt x="361" y="174"/>
                    <a:pt x="365" y="174"/>
                  </a:cubicBezTo>
                  <a:cubicBezTo>
                    <a:pt x="366" y="172"/>
                    <a:pt x="370" y="169"/>
                    <a:pt x="372" y="167"/>
                  </a:cubicBezTo>
                  <a:cubicBezTo>
                    <a:pt x="373" y="166"/>
                    <a:pt x="378" y="162"/>
                    <a:pt x="379" y="161"/>
                  </a:cubicBezTo>
                  <a:cubicBezTo>
                    <a:pt x="379" y="160"/>
                    <a:pt x="379" y="160"/>
                    <a:pt x="380" y="159"/>
                  </a:cubicBezTo>
                  <a:cubicBezTo>
                    <a:pt x="382" y="158"/>
                    <a:pt x="382" y="158"/>
                    <a:pt x="382" y="158"/>
                  </a:cubicBezTo>
                  <a:cubicBezTo>
                    <a:pt x="382" y="157"/>
                    <a:pt x="385" y="154"/>
                    <a:pt x="386" y="152"/>
                  </a:cubicBezTo>
                  <a:cubicBezTo>
                    <a:pt x="390" y="147"/>
                    <a:pt x="391" y="146"/>
                    <a:pt x="394" y="140"/>
                  </a:cubicBezTo>
                  <a:cubicBezTo>
                    <a:pt x="397" y="136"/>
                    <a:pt x="395" y="140"/>
                    <a:pt x="398" y="133"/>
                  </a:cubicBezTo>
                  <a:cubicBezTo>
                    <a:pt x="400" y="128"/>
                    <a:pt x="403" y="122"/>
                    <a:pt x="404" y="116"/>
                  </a:cubicBezTo>
                  <a:cubicBezTo>
                    <a:pt x="409" y="95"/>
                    <a:pt x="406" y="66"/>
                    <a:pt x="394" y="47"/>
                  </a:cubicBezTo>
                  <a:close/>
                </a:path>
              </a:pathLst>
            </a:custGeom>
            <a:solidFill>
              <a:srgbClr val="CFA5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2" name="Freeform 4106"/>
            <p:cNvSpPr/>
            <p:nvPr/>
          </p:nvSpPr>
          <p:spPr bwMode="auto">
            <a:xfrm>
              <a:off x="11953875" y="9353550"/>
              <a:ext cx="1663700" cy="1868488"/>
            </a:xfrm>
            <a:custGeom>
              <a:avLst/>
              <a:gdLst>
                <a:gd name="T0" fmla="*/ 352 w 443"/>
                <a:gd name="T1" fmla="*/ 26 h 498"/>
                <a:gd name="T2" fmla="*/ 342 w 443"/>
                <a:gd name="T3" fmla="*/ 18 h 498"/>
                <a:gd name="T4" fmla="*/ 303 w 443"/>
                <a:gd name="T5" fmla="*/ 1 h 498"/>
                <a:gd name="T6" fmla="*/ 294 w 443"/>
                <a:gd name="T7" fmla="*/ 0 h 498"/>
                <a:gd name="T8" fmla="*/ 279 w 443"/>
                <a:gd name="T9" fmla="*/ 0 h 498"/>
                <a:gd name="T10" fmla="*/ 271 w 443"/>
                <a:gd name="T11" fmla="*/ 2 h 498"/>
                <a:gd name="T12" fmla="*/ 252 w 443"/>
                <a:gd name="T13" fmla="*/ 8 h 498"/>
                <a:gd name="T14" fmla="*/ 248 w 443"/>
                <a:gd name="T15" fmla="*/ 10 h 498"/>
                <a:gd name="T16" fmla="*/ 240 w 443"/>
                <a:gd name="T17" fmla="*/ 15 h 498"/>
                <a:gd name="T18" fmla="*/ 225 w 443"/>
                <a:gd name="T19" fmla="*/ 28 h 498"/>
                <a:gd name="T20" fmla="*/ 210 w 443"/>
                <a:gd name="T21" fmla="*/ 49 h 498"/>
                <a:gd name="T22" fmla="*/ 209 w 443"/>
                <a:gd name="T23" fmla="*/ 52 h 498"/>
                <a:gd name="T24" fmla="*/ 204 w 443"/>
                <a:gd name="T25" fmla="*/ 63 h 498"/>
                <a:gd name="T26" fmla="*/ 202 w 443"/>
                <a:gd name="T27" fmla="*/ 75 h 498"/>
                <a:gd name="T28" fmla="*/ 201 w 443"/>
                <a:gd name="T29" fmla="*/ 87 h 498"/>
                <a:gd name="T30" fmla="*/ 204 w 443"/>
                <a:gd name="T31" fmla="*/ 111 h 498"/>
                <a:gd name="T32" fmla="*/ 160 w 443"/>
                <a:gd name="T33" fmla="*/ 92 h 498"/>
                <a:gd name="T34" fmla="*/ 149 w 443"/>
                <a:gd name="T35" fmla="*/ 85 h 498"/>
                <a:gd name="T36" fmla="*/ 92 w 443"/>
                <a:gd name="T37" fmla="*/ 91 h 498"/>
                <a:gd name="T38" fmla="*/ 91 w 443"/>
                <a:gd name="T39" fmla="*/ 92 h 498"/>
                <a:gd name="T40" fmla="*/ 84 w 443"/>
                <a:gd name="T41" fmla="*/ 101 h 498"/>
                <a:gd name="T42" fmla="*/ 76 w 443"/>
                <a:gd name="T43" fmla="*/ 133 h 498"/>
                <a:gd name="T44" fmla="*/ 99 w 443"/>
                <a:gd name="T45" fmla="*/ 168 h 498"/>
                <a:gd name="T46" fmla="*/ 148 w 443"/>
                <a:gd name="T47" fmla="*/ 236 h 498"/>
                <a:gd name="T48" fmla="*/ 130 w 443"/>
                <a:gd name="T49" fmla="*/ 268 h 498"/>
                <a:gd name="T50" fmla="*/ 111 w 443"/>
                <a:gd name="T51" fmla="*/ 289 h 498"/>
                <a:gd name="T52" fmla="*/ 95 w 443"/>
                <a:gd name="T53" fmla="*/ 305 h 498"/>
                <a:gd name="T54" fmla="*/ 38 w 443"/>
                <a:gd name="T55" fmla="*/ 311 h 498"/>
                <a:gd name="T56" fmla="*/ 23 w 443"/>
                <a:gd name="T57" fmla="*/ 314 h 498"/>
                <a:gd name="T58" fmla="*/ 8 w 443"/>
                <a:gd name="T59" fmla="*/ 328 h 498"/>
                <a:gd name="T60" fmla="*/ 1 w 443"/>
                <a:gd name="T61" fmla="*/ 360 h 498"/>
                <a:gd name="T62" fmla="*/ 64 w 443"/>
                <a:gd name="T63" fmla="*/ 418 h 498"/>
                <a:gd name="T64" fmla="*/ 120 w 443"/>
                <a:gd name="T65" fmla="*/ 407 h 498"/>
                <a:gd name="T66" fmla="*/ 198 w 443"/>
                <a:gd name="T67" fmla="*/ 408 h 498"/>
                <a:gd name="T68" fmla="*/ 203 w 443"/>
                <a:gd name="T69" fmla="*/ 414 h 498"/>
                <a:gd name="T70" fmla="*/ 216 w 443"/>
                <a:gd name="T71" fmla="*/ 430 h 498"/>
                <a:gd name="T72" fmla="*/ 252 w 443"/>
                <a:gd name="T73" fmla="*/ 478 h 498"/>
                <a:gd name="T74" fmla="*/ 254 w 443"/>
                <a:gd name="T75" fmla="*/ 480 h 498"/>
                <a:gd name="T76" fmla="*/ 276 w 443"/>
                <a:gd name="T77" fmla="*/ 494 h 498"/>
                <a:gd name="T78" fmla="*/ 358 w 443"/>
                <a:gd name="T79" fmla="*/ 466 h 498"/>
                <a:gd name="T80" fmla="*/ 350 w 443"/>
                <a:gd name="T81" fmla="*/ 418 h 498"/>
                <a:gd name="T82" fmla="*/ 332 w 443"/>
                <a:gd name="T83" fmla="*/ 406 h 498"/>
                <a:gd name="T84" fmla="*/ 319 w 443"/>
                <a:gd name="T85" fmla="*/ 398 h 498"/>
                <a:gd name="T86" fmla="*/ 307 w 443"/>
                <a:gd name="T87" fmla="*/ 370 h 498"/>
                <a:gd name="T88" fmla="*/ 306 w 443"/>
                <a:gd name="T89" fmla="*/ 367 h 498"/>
                <a:gd name="T90" fmla="*/ 304 w 443"/>
                <a:gd name="T91" fmla="*/ 348 h 498"/>
                <a:gd name="T92" fmla="*/ 303 w 443"/>
                <a:gd name="T93" fmla="*/ 333 h 498"/>
                <a:gd name="T94" fmla="*/ 305 w 443"/>
                <a:gd name="T95" fmla="*/ 305 h 498"/>
                <a:gd name="T96" fmla="*/ 305 w 443"/>
                <a:gd name="T97" fmla="*/ 302 h 498"/>
                <a:gd name="T98" fmla="*/ 356 w 443"/>
                <a:gd name="T99" fmla="*/ 269 h 498"/>
                <a:gd name="T100" fmla="*/ 394 w 443"/>
                <a:gd name="T101" fmla="*/ 267 h 498"/>
                <a:gd name="T102" fmla="*/ 407 w 443"/>
                <a:gd name="T103" fmla="*/ 265 h 498"/>
                <a:gd name="T104" fmla="*/ 426 w 443"/>
                <a:gd name="T105" fmla="*/ 256 h 498"/>
                <a:gd name="T106" fmla="*/ 439 w 443"/>
                <a:gd name="T107" fmla="*/ 204 h 498"/>
                <a:gd name="T108" fmla="*/ 391 w 443"/>
                <a:gd name="T109" fmla="*/ 171 h 498"/>
                <a:gd name="T110" fmla="*/ 379 w 443"/>
                <a:gd name="T111" fmla="*/ 170 h 498"/>
                <a:gd name="T112" fmla="*/ 345 w 443"/>
                <a:gd name="T113" fmla="*/ 155 h 498"/>
                <a:gd name="T114" fmla="*/ 354 w 443"/>
                <a:gd name="T115" fmla="*/ 147 h 498"/>
                <a:gd name="T116" fmla="*/ 370 w 443"/>
                <a:gd name="T117" fmla="*/ 124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3" h="498">
                  <a:moveTo>
                    <a:pt x="366" y="44"/>
                  </a:moveTo>
                  <a:cubicBezTo>
                    <a:pt x="362" y="38"/>
                    <a:pt x="359" y="33"/>
                    <a:pt x="354" y="28"/>
                  </a:cubicBezTo>
                  <a:cubicBezTo>
                    <a:pt x="352" y="26"/>
                    <a:pt x="352" y="26"/>
                    <a:pt x="352" y="26"/>
                  </a:cubicBezTo>
                  <a:cubicBezTo>
                    <a:pt x="352" y="25"/>
                    <a:pt x="352" y="25"/>
                    <a:pt x="352" y="25"/>
                  </a:cubicBezTo>
                  <a:cubicBezTo>
                    <a:pt x="352" y="25"/>
                    <a:pt x="352" y="25"/>
                    <a:pt x="352" y="25"/>
                  </a:cubicBezTo>
                  <a:cubicBezTo>
                    <a:pt x="350" y="25"/>
                    <a:pt x="344" y="19"/>
                    <a:pt x="342" y="18"/>
                  </a:cubicBezTo>
                  <a:cubicBezTo>
                    <a:pt x="319" y="2"/>
                    <a:pt x="310" y="4"/>
                    <a:pt x="304" y="1"/>
                  </a:cubicBezTo>
                  <a:cubicBezTo>
                    <a:pt x="304" y="1"/>
                    <a:pt x="304" y="1"/>
                    <a:pt x="304" y="1"/>
                  </a:cubicBezTo>
                  <a:cubicBezTo>
                    <a:pt x="303" y="1"/>
                    <a:pt x="303" y="1"/>
                    <a:pt x="303" y="1"/>
                  </a:cubicBezTo>
                  <a:cubicBezTo>
                    <a:pt x="302" y="1"/>
                    <a:pt x="302" y="1"/>
                    <a:pt x="301" y="1"/>
                  </a:cubicBezTo>
                  <a:cubicBezTo>
                    <a:pt x="299" y="0"/>
                    <a:pt x="299" y="0"/>
                    <a:pt x="299" y="0"/>
                  </a:cubicBezTo>
                  <a:cubicBezTo>
                    <a:pt x="294" y="0"/>
                    <a:pt x="294" y="0"/>
                    <a:pt x="294" y="0"/>
                  </a:cubicBezTo>
                  <a:cubicBezTo>
                    <a:pt x="292" y="0"/>
                    <a:pt x="290" y="0"/>
                    <a:pt x="289" y="0"/>
                  </a:cubicBezTo>
                  <a:cubicBezTo>
                    <a:pt x="287" y="0"/>
                    <a:pt x="285" y="0"/>
                    <a:pt x="284" y="0"/>
                  </a:cubicBezTo>
                  <a:cubicBezTo>
                    <a:pt x="282" y="0"/>
                    <a:pt x="281" y="1"/>
                    <a:pt x="279" y="0"/>
                  </a:cubicBezTo>
                  <a:cubicBezTo>
                    <a:pt x="278" y="1"/>
                    <a:pt x="275" y="1"/>
                    <a:pt x="274" y="1"/>
                  </a:cubicBezTo>
                  <a:cubicBezTo>
                    <a:pt x="273" y="2"/>
                    <a:pt x="273" y="2"/>
                    <a:pt x="272" y="1"/>
                  </a:cubicBezTo>
                  <a:cubicBezTo>
                    <a:pt x="272" y="2"/>
                    <a:pt x="272" y="1"/>
                    <a:pt x="271" y="2"/>
                  </a:cubicBezTo>
                  <a:cubicBezTo>
                    <a:pt x="271" y="2"/>
                    <a:pt x="271" y="2"/>
                    <a:pt x="270" y="2"/>
                  </a:cubicBezTo>
                  <a:cubicBezTo>
                    <a:pt x="270" y="2"/>
                    <a:pt x="269" y="2"/>
                    <a:pt x="269" y="2"/>
                  </a:cubicBezTo>
                  <a:cubicBezTo>
                    <a:pt x="252" y="8"/>
                    <a:pt x="252" y="8"/>
                    <a:pt x="252" y="8"/>
                  </a:cubicBezTo>
                  <a:cubicBezTo>
                    <a:pt x="252" y="8"/>
                    <a:pt x="252" y="8"/>
                    <a:pt x="252" y="8"/>
                  </a:cubicBezTo>
                  <a:cubicBezTo>
                    <a:pt x="251" y="8"/>
                    <a:pt x="251" y="8"/>
                    <a:pt x="251" y="8"/>
                  </a:cubicBezTo>
                  <a:cubicBezTo>
                    <a:pt x="250" y="9"/>
                    <a:pt x="249" y="9"/>
                    <a:pt x="248" y="10"/>
                  </a:cubicBezTo>
                  <a:cubicBezTo>
                    <a:pt x="245" y="11"/>
                    <a:pt x="245" y="11"/>
                    <a:pt x="241" y="14"/>
                  </a:cubicBezTo>
                  <a:cubicBezTo>
                    <a:pt x="240" y="14"/>
                    <a:pt x="240" y="14"/>
                    <a:pt x="240" y="14"/>
                  </a:cubicBezTo>
                  <a:cubicBezTo>
                    <a:pt x="240" y="15"/>
                    <a:pt x="240" y="15"/>
                    <a:pt x="240" y="15"/>
                  </a:cubicBezTo>
                  <a:cubicBezTo>
                    <a:pt x="228" y="24"/>
                    <a:pt x="228" y="24"/>
                    <a:pt x="228" y="24"/>
                  </a:cubicBezTo>
                  <a:cubicBezTo>
                    <a:pt x="227" y="25"/>
                    <a:pt x="228" y="24"/>
                    <a:pt x="227" y="25"/>
                  </a:cubicBezTo>
                  <a:cubicBezTo>
                    <a:pt x="227" y="26"/>
                    <a:pt x="226" y="26"/>
                    <a:pt x="225" y="28"/>
                  </a:cubicBezTo>
                  <a:cubicBezTo>
                    <a:pt x="218" y="34"/>
                    <a:pt x="215" y="40"/>
                    <a:pt x="211" y="46"/>
                  </a:cubicBezTo>
                  <a:cubicBezTo>
                    <a:pt x="211" y="47"/>
                    <a:pt x="211" y="47"/>
                    <a:pt x="210" y="48"/>
                  </a:cubicBezTo>
                  <a:cubicBezTo>
                    <a:pt x="210" y="49"/>
                    <a:pt x="210" y="49"/>
                    <a:pt x="210" y="49"/>
                  </a:cubicBezTo>
                  <a:cubicBezTo>
                    <a:pt x="210" y="49"/>
                    <a:pt x="210" y="49"/>
                    <a:pt x="210" y="49"/>
                  </a:cubicBezTo>
                  <a:cubicBezTo>
                    <a:pt x="209" y="50"/>
                    <a:pt x="209" y="50"/>
                    <a:pt x="209" y="50"/>
                  </a:cubicBezTo>
                  <a:cubicBezTo>
                    <a:pt x="209" y="51"/>
                    <a:pt x="209" y="51"/>
                    <a:pt x="209" y="52"/>
                  </a:cubicBezTo>
                  <a:cubicBezTo>
                    <a:pt x="208" y="53"/>
                    <a:pt x="208" y="53"/>
                    <a:pt x="208" y="53"/>
                  </a:cubicBezTo>
                  <a:cubicBezTo>
                    <a:pt x="208" y="54"/>
                    <a:pt x="207" y="54"/>
                    <a:pt x="207" y="54"/>
                  </a:cubicBezTo>
                  <a:cubicBezTo>
                    <a:pt x="207" y="56"/>
                    <a:pt x="205" y="62"/>
                    <a:pt x="204" y="63"/>
                  </a:cubicBezTo>
                  <a:cubicBezTo>
                    <a:pt x="203" y="69"/>
                    <a:pt x="203" y="69"/>
                    <a:pt x="203" y="69"/>
                  </a:cubicBezTo>
                  <a:cubicBezTo>
                    <a:pt x="203" y="71"/>
                    <a:pt x="203" y="73"/>
                    <a:pt x="202" y="74"/>
                  </a:cubicBezTo>
                  <a:cubicBezTo>
                    <a:pt x="202" y="75"/>
                    <a:pt x="202" y="75"/>
                    <a:pt x="202" y="75"/>
                  </a:cubicBezTo>
                  <a:cubicBezTo>
                    <a:pt x="202" y="77"/>
                    <a:pt x="202" y="77"/>
                    <a:pt x="202" y="77"/>
                  </a:cubicBezTo>
                  <a:cubicBezTo>
                    <a:pt x="202" y="78"/>
                    <a:pt x="202" y="79"/>
                    <a:pt x="201" y="81"/>
                  </a:cubicBezTo>
                  <a:cubicBezTo>
                    <a:pt x="201" y="83"/>
                    <a:pt x="202" y="85"/>
                    <a:pt x="201" y="87"/>
                  </a:cubicBezTo>
                  <a:cubicBezTo>
                    <a:pt x="201" y="87"/>
                    <a:pt x="202" y="86"/>
                    <a:pt x="201" y="88"/>
                  </a:cubicBezTo>
                  <a:cubicBezTo>
                    <a:pt x="201" y="88"/>
                    <a:pt x="202" y="87"/>
                    <a:pt x="201" y="89"/>
                  </a:cubicBezTo>
                  <a:cubicBezTo>
                    <a:pt x="204" y="111"/>
                    <a:pt x="204" y="111"/>
                    <a:pt x="204" y="111"/>
                  </a:cubicBezTo>
                  <a:cubicBezTo>
                    <a:pt x="205" y="120"/>
                    <a:pt x="204" y="122"/>
                    <a:pt x="195" y="117"/>
                  </a:cubicBezTo>
                  <a:cubicBezTo>
                    <a:pt x="193" y="116"/>
                    <a:pt x="191" y="114"/>
                    <a:pt x="188" y="113"/>
                  </a:cubicBezTo>
                  <a:cubicBezTo>
                    <a:pt x="160" y="92"/>
                    <a:pt x="160" y="92"/>
                    <a:pt x="160" y="92"/>
                  </a:cubicBezTo>
                  <a:cubicBezTo>
                    <a:pt x="160" y="92"/>
                    <a:pt x="160" y="92"/>
                    <a:pt x="160" y="92"/>
                  </a:cubicBezTo>
                  <a:cubicBezTo>
                    <a:pt x="159" y="92"/>
                    <a:pt x="159" y="92"/>
                    <a:pt x="159" y="92"/>
                  </a:cubicBezTo>
                  <a:cubicBezTo>
                    <a:pt x="149" y="85"/>
                    <a:pt x="149" y="85"/>
                    <a:pt x="149" y="85"/>
                  </a:cubicBezTo>
                  <a:cubicBezTo>
                    <a:pt x="133" y="76"/>
                    <a:pt x="116" y="77"/>
                    <a:pt x="102" y="84"/>
                  </a:cubicBezTo>
                  <a:cubicBezTo>
                    <a:pt x="92" y="91"/>
                    <a:pt x="92" y="91"/>
                    <a:pt x="92" y="91"/>
                  </a:cubicBezTo>
                  <a:cubicBezTo>
                    <a:pt x="92" y="91"/>
                    <a:pt x="92" y="91"/>
                    <a:pt x="92" y="91"/>
                  </a:cubicBezTo>
                  <a:cubicBezTo>
                    <a:pt x="91" y="92"/>
                    <a:pt x="91" y="92"/>
                    <a:pt x="91" y="92"/>
                  </a:cubicBezTo>
                  <a:cubicBezTo>
                    <a:pt x="91" y="92"/>
                    <a:pt x="91" y="92"/>
                    <a:pt x="91" y="92"/>
                  </a:cubicBezTo>
                  <a:cubicBezTo>
                    <a:pt x="91" y="92"/>
                    <a:pt x="91" y="92"/>
                    <a:pt x="91" y="92"/>
                  </a:cubicBezTo>
                  <a:cubicBezTo>
                    <a:pt x="90" y="92"/>
                    <a:pt x="90" y="92"/>
                    <a:pt x="90" y="92"/>
                  </a:cubicBezTo>
                  <a:cubicBezTo>
                    <a:pt x="90" y="94"/>
                    <a:pt x="88" y="95"/>
                    <a:pt x="87" y="96"/>
                  </a:cubicBezTo>
                  <a:cubicBezTo>
                    <a:pt x="87" y="97"/>
                    <a:pt x="84" y="100"/>
                    <a:pt x="84" y="101"/>
                  </a:cubicBezTo>
                  <a:cubicBezTo>
                    <a:pt x="83" y="103"/>
                    <a:pt x="82" y="104"/>
                    <a:pt x="81" y="105"/>
                  </a:cubicBezTo>
                  <a:cubicBezTo>
                    <a:pt x="78" y="112"/>
                    <a:pt x="76" y="120"/>
                    <a:pt x="76" y="127"/>
                  </a:cubicBezTo>
                  <a:cubicBezTo>
                    <a:pt x="76" y="133"/>
                    <a:pt x="76" y="133"/>
                    <a:pt x="76" y="133"/>
                  </a:cubicBezTo>
                  <a:cubicBezTo>
                    <a:pt x="78" y="146"/>
                    <a:pt x="84" y="154"/>
                    <a:pt x="93" y="163"/>
                  </a:cubicBezTo>
                  <a:cubicBezTo>
                    <a:pt x="96" y="165"/>
                    <a:pt x="96" y="165"/>
                    <a:pt x="96" y="165"/>
                  </a:cubicBezTo>
                  <a:cubicBezTo>
                    <a:pt x="97" y="166"/>
                    <a:pt x="98" y="167"/>
                    <a:pt x="99" y="168"/>
                  </a:cubicBezTo>
                  <a:cubicBezTo>
                    <a:pt x="121" y="187"/>
                    <a:pt x="121" y="187"/>
                    <a:pt x="121" y="187"/>
                  </a:cubicBezTo>
                  <a:cubicBezTo>
                    <a:pt x="132" y="196"/>
                    <a:pt x="147" y="207"/>
                    <a:pt x="150" y="219"/>
                  </a:cubicBezTo>
                  <a:cubicBezTo>
                    <a:pt x="151" y="224"/>
                    <a:pt x="150" y="230"/>
                    <a:pt x="148" y="236"/>
                  </a:cubicBezTo>
                  <a:cubicBezTo>
                    <a:pt x="146" y="242"/>
                    <a:pt x="144" y="247"/>
                    <a:pt x="141" y="252"/>
                  </a:cubicBezTo>
                  <a:cubicBezTo>
                    <a:pt x="138" y="257"/>
                    <a:pt x="135" y="261"/>
                    <a:pt x="132" y="265"/>
                  </a:cubicBezTo>
                  <a:cubicBezTo>
                    <a:pt x="131" y="267"/>
                    <a:pt x="131" y="267"/>
                    <a:pt x="130" y="268"/>
                  </a:cubicBezTo>
                  <a:cubicBezTo>
                    <a:pt x="128" y="271"/>
                    <a:pt x="129" y="270"/>
                    <a:pt x="126" y="273"/>
                  </a:cubicBezTo>
                  <a:cubicBezTo>
                    <a:pt x="125" y="274"/>
                    <a:pt x="125" y="274"/>
                    <a:pt x="125" y="274"/>
                  </a:cubicBezTo>
                  <a:cubicBezTo>
                    <a:pt x="122" y="278"/>
                    <a:pt x="114" y="286"/>
                    <a:pt x="111" y="289"/>
                  </a:cubicBezTo>
                  <a:cubicBezTo>
                    <a:pt x="109" y="292"/>
                    <a:pt x="109" y="292"/>
                    <a:pt x="109" y="292"/>
                  </a:cubicBezTo>
                  <a:cubicBezTo>
                    <a:pt x="107" y="293"/>
                    <a:pt x="103" y="297"/>
                    <a:pt x="102" y="298"/>
                  </a:cubicBezTo>
                  <a:cubicBezTo>
                    <a:pt x="95" y="305"/>
                    <a:pt x="95" y="305"/>
                    <a:pt x="95" y="305"/>
                  </a:cubicBezTo>
                  <a:cubicBezTo>
                    <a:pt x="89" y="309"/>
                    <a:pt x="83" y="313"/>
                    <a:pt x="75" y="314"/>
                  </a:cubicBezTo>
                  <a:cubicBezTo>
                    <a:pt x="65" y="314"/>
                    <a:pt x="53" y="312"/>
                    <a:pt x="43" y="311"/>
                  </a:cubicBezTo>
                  <a:cubicBezTo>
                    <a:pt x="41" y="310"/>
                    <a:pt x="40" y="311"/>
                    <a:pt x="38" y="311"/>
                  </a:cubicBezTo>
                  <a:cubicBezTo>
                    <a:pt x="34" y="311"/>
                    <a:pt x="30" y="311"/>
                    <a:pt x="26" y="313"/>
                  </a:cubicBezTo>
                  <a:cubicBezTo>
                    <a:pt x="26" y="313"/>
                    <a:pt x="26" y="313"/>
                    <a:pt x="26" y="313"/>
                  </a:cubicBezTo>
                  <a:cubicBezTo>
                    <a:pt x="23" y="314"/>
                    <a:pt x="23" y="314"/>
                    <a:pt x="23" y="314"/>
                  </a:cubicBezTo>
                  <a:cubicBezTo>
                    <a:pt x="22" y="315"/>
                    <a:pt x="22" y="315"/>
                    <a:pt x="21" y="315"/>
                  </a:cubicBezTo>
                  <a:cubicBezTo>
                    <a:pt x="16" y="319"/>
                    <a:pt x="16" y="319"/>
                    <a:pt x="16" y="319"/>
                  </a:cubicBezTo>
                  <a:cubicBezTo>
                    <a:pt x="13" y="321"/>
                    <a:pt x="10" y="325"/>
                    <a:pt x="8" y="328"/>
                  </a:cubicBezTo>
                  <a:cubicBezTo>
                    <a:pt x="7" y="330"/>
                    <a:pt x="6" y="330"/>
                    <a:pt x="5" y="332"/>
                  </a:cubicBezTo>
                  <a:cubicBezTo>
                    <a:pt x="3" y="338"/>
                    <a:pt x="0" y="345"/>
                    <a:pt x="0" y="352"/>
                  </a:cubicBezTo>
                  <a:cubicBezTo>
                    <a:pt x="0" y="354"/>
                    <a:pt x="1" y="359"/>
                    <a:pt x="1" y="360"/>
                  </a:cubicBezTo>
                  <a:cubicBezTo>
                    <a:pt x="0" y="362"/>
                    <a:pt x="3" y="372"/>
                    <a:pt x="4" y="374"/>
                  </a:cubicBezTo>
                  <a:cubicBezTo>
                    <a:pt x="7" y="381"/>
                    <a:pt x="10" y="386"/>
                    <a:pt x="14" y="392"/>
                  </a:cubicBezTo>
                  <a:cubicBezTo>
                    <a:pt x="27" y="408"/>
                    <a:pt x="43" y="416"/>
                    <a:pt x="64" y="418"/>
                  </a:cubicBezTo>
                  <a:cubicBezTo>
                    <a:pt x="80" y="419"/>
                    <a:pt x="95" y="414"/>
                    <a:pt x="110" y="410"/>
                  </a:cubicBezTo>
                  <a:cubicBezTo>
                    <a:pt x="111" y="410"/>
                    <a:pt x="112" y="410"/>
                    <a:pt x="113" y="409"/>
                  </a:cubicBezTo>
                  <a:cubicBezTo>
                    <a:pt x="116" y="409"/>
                    <a:pt x="118" y="408"/>
                    <a:pt x="120" y="407"/>
                  </a:cubicBezTo>
                  <a:cubicBezTo>
                    <a:pt x="130" y="404"/>
                    <a:pt x="153" y="397"/>
                    <a:pt x="165" y="396"/>
                  </a:cubicBezTo>
                  <a:cubicBezTo>
                    <a:pt x="166" y="396"/>
                    <a:pt x="167" y="396"/>
                    <a:pt x="169" y="396"/>
                  </a:cubicBezTo>
                  <a:cubicBezTo>
                    <a:pt x="181" y="395"/>
                    <a:pt x="189" y="400"/>
                    <a:pt x="198" y="408"/>
                  </a:cubicBezTo>
                  <a:cubicBezTo>
                    <a:pt x="199" y="409"/>
                    <a:pt x="202" y="412"/>
                    <a:pt x="202" y="414"/>
                  </a:cubicBezTo>
                  <a:cubicBezTo>
                    <a:pt x="202" y="414"/>
                    <a:pt x="202" y="414"/>
                    <a:pt x="202" y="414"/>
                  </a:cubicBezTo>
                  <a:cubicBezTo>
                    <a:pt x="203" y="414"/>
                    <a:pt x="203" y="414"/>
                    <a:pt x="203" y="414"/>
                  </a:cubicBezTo>
                  <a:cubicBezTo>
                    <a:pt x="204" y="415"/>
                    <a:pt x="204" y="415"/>
                    <a:pt x="204" y="415"/>
                  </a:cubicBezTo>
                  <a:cubicBezTo>
                    <a:pt x="206" y="417"/>
                    <a:pt x="208" y="419"/>
                    <a:pt x="210" y="422"/>
                  </a:cubicBezTo>
                  <a:cubicBezTo>
                    <a:pt x="212" y="425"/>
                    <a:pt x="214" y="427"/>
                    <a:pt x="216" y="430"/>
                  </a:cubicBezTo>
                  <a:cubicBezTo>
                    <a:pt x="224" y="441"/>
                    <a:pt x="236" y="460"/>
                    <a:pt x="244" y="469"/>
                  </a:cubicBezTo>
                  <a:cubicBezTo>
                    <a:pt x="251" y="477"/>
                    <a:pt x="251" y="477"/>
                    <a:pt x="251" y="477"/>
                  </a:cubicBezTo>
                  <a:cubicBezTo>
                    <a:pt x="252" y="478"/>
                    <a:pt x="252" y="478"/>
                    <a:pt x="252" y="478"/>
                  </a:cubicBezTo>
                  <a:cubicBezTo>
                    <a:pt x="252" y="478"/>
                    <a:pt x="252" y="478"/>
                    <a:pt x="252" y="478"/>
                  </a:cubicBezTo>
                  <a:cubicBezTo>
                    <a:pt x="252" y="478"/>
                    <a:pt x="252" y="478"/>
                    <a:pt x="252" y="478"/>
                  </a:cubicBezTo>
                  <a:cubicBezTo>
                    <a:pt x="254" y="480"/>
                    <a:pt x="254" y="480"/>
                    <a:pt x="254" y="480"/>
                  </a:cubicBezTo>
                  <a:cubicBezTo>
                    <a:pt x="258" y="483"/>
                    <a:pt x="263" y="487"/>
                    <a:pt x="268" y="490"/>
                  </a:cubicBezTo>
                  <a:cubicBezTo>
                    <a:pt x="270" y="491"/>
                    <a:pt x="270" y="491"/>
                    <a:pt x="270" y="491"/>
                  </a:cubicBezTo>
                  <a:cubicBezTo>
                    <a:pt x="272" y="492"/>
                    <a:pt x="274" y="493"/>
                    <a:pt x="276" y="494"/>
                  </a:cubicBezTo>
                  <a:cubicBezTo>
                    <a:pt x="281" y="496"/>
                    <a:pt x="285" y="497"/>
                    <a:pt x="291" y="498"/>
                  </a:cubicBezTo>
                  <a:cubicBezTo>
                    <a:pt x="294" y="498"/>
                    <a:pt x="298" y="498"/>
                    <a:pt x="301" y="498"/>
                  </a:cubicBezTo>
                  <a:cubicBezTo>
                    <a:pt x="324" y="497"/>
                    <a:pt x="347" y="487"/>
                    <a:pt x="358" y="466"/>
                  </a:cubicBezTo>
                  <a:cubicBezTo>
                    <a:pt x="359" y="462"/>
                    <a:pt x="359" y="462"/>
                    <a:pt x="359" y="462"/>
                  </a:cubicBezTo>
                  <a:cubicBezTo>
                    <a:pt x="364" y="450"/>
                    <a:pt x="363" y="437"/>
                    <a:pt x="356" y="425"/>
                  </a:cubicBezTo>
                  <a:cubicBezTo>
                    <a:pt x="355" y="423"/>
                    <a:pt x="352" y="420"/>
                    <a:pt x="350" y="418"/>
                  </a:cubicBezTo>
                  <a:cubicBezTo>
                    <a:pt x="333" y="407"/>
                    <a:pt x="333" y="407"/>
                    <a:pt x="333" y="407"/>
                  </a:cubicBezTo>
                  <a:cubicBezTo>
                    <a:pt x="333" y="407"/>
                    <a:pt x="333" y="407"/>
                    <a:pt x="333" y="407"/>
                  </a:cubicBezTo>
                  <a:cubicBezTo>
                    <a:pt x="332" y="406"/>
                    <a:pt x="332" y="406"/>
                    <a:pt x="332" y="406"/>
                  </a:cubicBezTo>
                  <a:cubicBezTo>
                    <a:pt x="329" y="405"/>
                    <a:pt x="327" y="404"/>
                    <a:pt x="324" y="402"/>
                  </a:cubicBezTo>
                  <a:cubicBezTo>
                    <a:pt x="323" y="401"/>
                    <a:pt x="323" y="400"/>
                    <a:pt x="322" y="400"/>
                  </a:cubicBezTo>
                  <a:cubicBezTo>
                    <a:pt x="319" y="398"/>
                    <a:pt x="319" y="398"/>
                    <a:pt x="319" y="398"/>
                  </a:cubicBezTo>
                  <a:cubicBezTo>
                    <a:pt x="319" y="397"/>
                    <a:pt x="319" y="397"/>
                    <a:pt x="319" y="397"/>
                  </a:cubicBezTo>
                  <a:cubicBezTo>
                    <a:pt x="314" y="392"/>
                    <a:pt x="311" y="387"/>
                    <a:pt x="309" y="380"/>
                  </a:cubicBezTo>
                  <a:cubicBezTo>
                    <a:pt x="307" y="375"/>
                    <a:pt x="307" y="373"/>
                    <a:pt x="307" y="370"/>
                  </a:cubicBezTo>
                  <a:cubicBezTo>
                    <a:pt x="307" y="370"/>
                    <a:pt x="307" y="370"/>
                    <a:pt x="307" y="370"/>
                  </a:cubicBezTo>
                  <a:cubicBezTo>
                    <a:pt x="306" y="368"/>
                    <a:pt x="306" y="368"/>
                    <a:pt x="306" y="368"/>
                  </a:cubicBezTo>
                  <a:cubicBezTo>
                    <a:pt x="306" y="367"/>
                    <a:pt x="306" y="367"/>
                    <a:pt x="306" y="367"/>
                  </a:cubicBezTo>
                  <a:cubicBezTo>
                    <a:pt x="305" y="364"/>
                    <a:pt x="305" y="360"/>
                    <a:pt x="305" y="356"/>
                  </a:cubicBezTo>
                  <a:cubicBezTo>
                    <a:pt x="304" y="349"/>
                    <a:pt x="304" y="349"/>
                    <a:pt x="304" y="349"/>
                  </a:cubicBezTo>
                  <a:cubicBezTo>
                    <a:pt x="304" y="348"/>
                    <a:pt x="304" y="348"/>
                    <a:pt x="304" y="348"/>
                  </a:cubicBezTo>
                  <a:cubicBezTo>
                    <a:pt x="303" y="335"/>
                    <a:pt x="303" y="335"/>
                    <a:pt x="303" y="335"/>
                  </a:cubicBezTo>
                  <a:cubicBezTo>
                    <a:pt x="303" y="334"/>
                    <a:pt x="303" y="335"/>
                    <a:pt x="303" y="333"/>
                  </a:cubicBezTo>
                  <a:cubicBezTo>
                    <a:pt x="303" y="333"/>
                    <a:pt x="303" y="333"/>
                    <a:pt x="303" y="333"/>
                  </a:cubicBezTo>
                  <a:cubicBezTo>
                    <a:pt x="302" y="332"/>
                    <a:pt x="303" y="330"/>
                    <a:pt x="303" y="328"/>
                  </a:cubicBezTo>
                  <a:cubicBezTo>
                    <a:pt x="303" y="321"/>
                    <a:pt x="303" y="321"/>
                    <a:pt x="303" y="321"/>
                  </a:cubicBezTo>
                  <a:cubicBezTo>
                    <a:pt x="303" y="317"/>
                    <a:pt x="304" y="309"/>
                    <a:pt x="305" y="305"/>
                  </a:cubicBezTo>
                  <a:cubicBezTo>
                    <a:pt x="305" y="304"/>
                    <a:pt x="305" y="304"/>
                    <a:pt x="305" y="304"/>
                  </a:cubicBezTo>
                  <a:cubicBezTo>
                    <a:pt x="305" y="304"/>
                    <a:pt x="305" y="303"/>
                    <a:pt x="305" y="303"/>
                  </a:cubicBezTo>
                  <a:cubicBezTo>
                    <a:pt x="305" y="302"/>
                    <a:pt x="305" y="303"/>
                    <a:pt x="305" y="302"/>
                  </a:cubicBezTo>
                  <a:cubicBezTo>
                    <a:pt x="307" y="295"/>
                    <a:pt x="309" y="285"/>
                    <a:pt x="314" y="279"/>
                  </a:cubicBezTo>
                  <a:cubicBezTo>
                    <a:pt x="319" y="275"/>
                    <a:pt x="322" y="273"/>
                    <a:pt x="328" y="272"/>
                  </a:cubicBezTo>
                  <a:cubicBezTo>
                    <a:pt x="337" y="270"/>
                    <a:pt x="347" y="270"/>
                    <a:pt x="356" y="269"/>
                  </a:cubicBezTo>
                  <a:cubicBezTo>
                    <a:pt x="378" y="268"/>
                    <a:pt x="378" y="268"/>
                    <a:pt x="378" y="268"/>
                  </a:cubicBezTo>
                  <a:cubicBezTo>
                    <a:pt x="379" y="268"/>
                    <a:pt x="380" y="268"/>
                    <a:pt x="382" y="268"/>
                  </a:cubicBezTo>
                  <a:cubicBezTo>
                    <a:pt x="385" y="268"/>
                    <a:pt x="392" y="267"/>
                    <a:pt x="394" y="267"/>
                  </a:cubicBezTo>
                  <a:cubicBezTo>
                    <a:pt x="394" y="267"/>
                    <a:pt x="394" y="267"/>
                    <a:pt x="394" y="267"/>
                  </a:cubicBezTo>
                  <a:cubicBezTo>
                    <a:pt x="396" y="266"/>
                    <a:pt x="399" y="267"/>
                    <a:pt x="402" y="266"/>
                  </a:cubicBezTo>
                  <a:cubicBezTo>
                    <a:pt x="407" y="265"/>
                    <a:pt x="407" y="265"/>
                    <a:pt x="407" y="265"/>
                  </a:cubicBezTo>
                  <a:cubicBezTo>
                    <a:pt x="410" y="264"/>
                    <a:pt x="409" y="265"/>
                    <a:pt x="412" y="264"/>
                  </a:cubicBezTo>
                  <a:cubicBezTo>
                    <a:pt x="418" y="261"/>
                    <a:pt x="416" y="263"/>
                    <a:pt x="423" y="258"/>
                  </a:cubicBezTo>
                  <a:cubicBezTo>
                    <a:pt x="426" y="256"/>
                    <a:pt x="426" y="256"/>
                    <a:pt x="426" y="256"/>
                  </a:cubicBezTo>
                  <a:cubicBezTo>
                    <a:pt x="427" y="255"/>
                    <a:pt x="427" y="255"/>
                    <a:pt x="427" y="255"/>
                  </a:cubicBezTo>
                  <a:cubicBezTo>
                    <a:pt x="435" y="248"/>
                    <a:pt x="438" y="240"/>
                    <a:pt x="441" y="230"/>
                  </a:cubicBezTo>
                  <a:cubicBezTo>
                    <a:pt x="443" y="224"/>
                    <a:pt x="442" y="211"/>
                    <a:pt x="439" y="204"/>
                  </a:cubicBezTo>
                  <a:cubicBezTo>
                    <a:pt x="438" y="199"/>
                    <a:pt x="435" y="193"/>
                    <a:pt x="431" y="189"/>
                  </a:cubicBezTo>
                  <a:cubicBezTo>
                    <a:pt x="429" y="186"/>
                    <a:pt x="424" y="182"/>
                    <a:pt x="422" y="180"/>
                  </a:cubicBezTo>
                  <a:cubicBezTo>
                    <a:pt x="412" y="174"/>
                    <a:pt x="403" y="172"/>
                    <a:pt x="391" y="171"/>
                  </a:cubicBezTo>
                  <a:cubicBezTo>
                    <a:pt x="390" y="171"/>
                    <a:pt x="389" y="171"/>
                    <a:pt x="388" y="171"/>
                  </a:cubicBezTo>
                  <a:cubicBezTo>
                    <a:pt x="385" y="171"/>
                    <a:pt x="383" y="171"/>
                    <a:pt x="381" y="170"/>
                  </a:cubicBezTo>
                  <a:cubicBezTo>
                    <a:pt x="379" y="170"/>
                    <a:pt x="379" y="170"/>
                    <a:pt x="379" y="170"/>
                  </a:cubicBezTo>
                  <a:cubicBezTo>
                    <a:pt x="374" y="171"/>
                    <a:pt x="346" y="170"/>
                    <a:pt x="341" y="168"/>
                  </a:cubicBezTo>
                  <a:cubicBezTo>
                    <a:pt x="335" y="167"/>
                    <a:pt x="335" y="162"/>
                    <a:pt x="338" y="161"/>
                  </a:cubicBezTo>
                  <a:cubicBezTo>
                    <a:pt x="340" y="160"/>
                    <a:pt x="343" y="157"/>
                    <a:pt x="345" y="155"/>
                  </a:cubicBezTo>
                  <a:cubicBezTo>
                    <a:pt x="346" y="154"/>
                    <a:pt x="351" y="150"/>
                    <a:pt x="352" y="150"/>
                  </a:cubicBezTo>
                  <a:cubicBezTo>
                    <a:pt x="352" y="149"/>
                    <a:pt x="352" y="149"/>
                    <a:pt x="353" y="148"/>
                  </a:cubicBezTo>
                  <a:cubicBezTo>
                    <a:pt x="354" y="147"/>
                    <a:pt x="354" y="147"/>
                    <a:pt x="354" y="147"/>
                  </a:cubicBezTo>
                  <a:cubicBezTo>
                    <a:pt x="354" y="146"/>
                    <a:pt x="357" y="143"/>
                    <a:pt x="358" y="142"/>
                  </a:cubicBezTo>
                  <a:cubicBezTo>
                    <a:pt x="362" y="137"/>
                    <a:pt x="363" y="136"/>
                    <a:pt x="366" y="130"/>
                  </a:cubicBezTo>
                  <a:cubicBezTo>
                    <a:pt x="368" y="126"/>
                    <a:pt x="367" y="131"/>
                    <a:pt x="370" y="124"/>
                  </a:cubicBezTo>
                  <a:cubicBezTo>
                    <a:pt x="372" y="119"/>
                    <a:pt x="374" y="114"/>
                    <a:pt x="375" y="108"/>
                  </a:cubicBezTo>
                  <a:cubicBezTo>
                    <a:pt x="380" y="88"/>
                    <a:pt x="377" y="62"/>
                    <a:pt x="366" y="44"/>
                  </a:cubicBezTo>
                  <a:close/>
                </a:path>
              </a:pathLst>
            </a:custGeom>
            <a:solidFill>
              <a:srgbClr val="EFC2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3" name="Freeform 4107"/>
            <p:cNvSpPr/>
            <p:nvPr/>
          </p:nvSpPr>
          <p:spPr bwMode="auto">
            <a:xfrm>
              <a:off x="13342938" y="9986962"/>
              <a:ext cx="120650" cy="368300"/>
            </a:xfrm>
            <a:custGeom>
              <a:avLst/>
              <a:gdLst>
                <a:gd name="T0" fmla="*/ 19 w 32"/>
                <a:gd name="T1" fmla="*/ 35 h 98"/>
                <a:gd name="T2" fmla="*/ 18 w 32"/>
                <a:gd name="T3" fmla="*/ 36 h 98"/>
                <a:gd name="T4" fmla="*/ 20 w 32"/>
                <a:gd name="T5" fmla="*/ 44 h 98"/>
                <a:gd name="T6" fmla="*/ 28 w 32"/>
                <a:gd name="T7" fmla="*/ 54 h 98"/>
                <a:gd name="T8" fmla="*/ 29 w 32"/>
                <a:gd name="T9" fmla="*/ 60 h 98"/>
                <a:gd name="T10" fmla="*/ 26 w 32"/>
                <a:gd name="T11" fmla="*/ 68 h 98"/>
                <a:gd name="T12" fmla="*/ 27 w 32"/>
                <a:gd name="T13" fmla="*/ 67 h 98"/>
                <a:gd name="T14" fmla="*/ 28 w 32"/>
                <a:gd name="T15" fmla="*/ 66 h 98"/>
                <a:gd name="T16" fmla="*/ 30 w 32"/>
                <a:gd name="T17" fmla="*/ 54 h 98"/>
                <a:gd name="T18" fmla="*/ 28 w 32"/>
                <a:gd name="T19" fmla="*/ 51 h 98"/>
                <a:gd name="T20" fmla="*/ 30 w 32"/>
                <a:gd name="T21" fmla="*/ 52 h 98"/>
                <a:gd name="T22" fmla="*/ 30 w 32"/>
                <a:gd name="T23" fmla="*/ 52 h 98"/>
                <a:gd name="T24" fmla="*/ 31 w 32"/>
                <a:gd name="T25" fmla="*/ 54 h 98"/>
                <a:gd name="T26" fmla="*/ 32 w 32"/>
                <a:gd name="T27" fmla="*/ 57 h 98"/>
                <a:gd name="T28" fmla="*/ 30 w 32"/>
                <a:gd name="T29" fmla="*/ 66 h 98"/>
                <a:gd name="T30" fmla="*/ 27 w 32"/>
                <a:gd name="T31" fmla="*/ 70 h 98"/>
                <a:gd name="T32" fmla="*/ 22 w 32"/>
                <a:gd name="T33" fmla="*/ 76 h 98"/>
                <a:gd name="T34" fmla="*/ 22 w 32"/>
                <a:gd name="T35" fmla="*/ 78 h 98"/>
                <a:gd name="T36" fmla="*/ 22 w 32"/>
                <a:gd name="T37" fmla="*/ 80 h 98"/>
                <a:gd name="T38" fmla="*/ 20 w 32"/>
                <a:gd name="T39" fmla="*/ 77 h 98"/>
                <a:gd name="T40" fmla="*/ 21 w 32"/>
                <a:gd name="T41" fmla="*/ 73 h 98"/>
                <a:gd name="T42" fmla="*/ 20 w 32"/>
                <a:gd name="T43" fmla="*/ 73 h 98"/>
                <a:gd name="T44" fmla="*/ 20 w 32"/>
                <a:gd name="T45" fmla="*/ 73 h 98"/>
                <a:gd name="T46" fmla="*/ 19 w 32"/>
                <a:gd name="T47" fmla="*/ 77 h 98"/>
                <a:gd name="T48" fmla="*/ 19 w 32"/>
                <a:gd name="T49" fmla="*/ 77 h 98"/>
                <a:gd name="T50" fmla="*/ 28 w 32"/>
                <a:gd name="T51" fmla="*/ 84 h 98"/>
                <a:gd name="T52" fmla="*/ 30 w 32"/>
                <a:gd name="T53" fmla="*/ 93 h 98"/>
                <a:gd name="T54" fmla="*/ 28 w 32"/>
                <a:gd name="T55" fmla="*/ 95 h 98"/>
                <a:gd name="T56" fmla="*/ 23 w 32"/>
                <a:gd name="T57" fmla="*/ 97 h 98"/>
                <a:gd name="T58" fmla="*/ 23 w 32"/>
                <a:gd name="T59" fmla="*/ 97 h 98"/>
                <a:gd name="T60" fmla="*/ 15 w 32"/>
                <a:gd name="T61" fmla="*/ 95 h 98"/>
                <a:gd name="T62" fmla="*/ 6 w 32"/>
                <a:gd name="T63" fmla="*/ 84 h 98"/>
                <a:gd name="T64" fmla="*/ 5 w 32"/>
                <a:gd name="T65" fmla="*/ 80 h 98"/>
                <a:gd name="T66" fmla="*/ 5 w 32"/>
                <a:gd name="T67" fmla="*/ 77 h 98"/>
                <a:gd name="T68" fmla="*/ 14 w 32"/>
                <a:gd name="T69" fmla="*/ 63 h 98"/>
                <a:gd name="T70" fmla="*/ 12 w 32"/>
                <a:gd name="T71" fmla="*/ 53 h 98"/>
                <a:gd name="T72" fmla="*/ 10 w 32"/>
                <a:gd name="T73" fmla="*/ 50 h 98"/>
                <a:gd name="T74" fmla="*/ 6 w 32"/>
                <a:gd name="T75" fmla="*/ 31 h 98"/>
                <a:gd name="T76" fmla="*/ 8 w 32"/>
                <a:gd name="T77" fmla="*/ 16 h 98"/>
                <a:gd name="T78" fmla="*/ 6 w 32"/>
                <a:gd name="T79" fmla="*/ 15 h 98"/>
                <a:gd name="T80" fmla="*/ 6 w 32"/>
                <a:gd name="T81" fmla="*/ 14 h 98"/>
                <a:gd name="T82" fmla="*/ 5 w 32"/>
                <a:gd name="T83" fmla="*/ 14 h 98"/>
                <a:gd name="T84" fmla="*/ 4 w 32"/>
                <a:gd name="T85" fmla="*/ 13 h 98"/>
                <a:gd name="T86" fmla="*/ 4 w 32"/>
                <a:gd name="T87" fmla="*/ 13 h 98"/>
                <a:gd name="T88" fmla="*/ 3 w 32"/>
                <a:gd name="T89" fmla="*/ 9 h 98"/>
                <a:gd name="T90" fmla="*/ 3 w 32"/>
                <a:gd name="T91" fmla="*/ 7 h 98"/>
                <a:gd name="T92" fmla="*/ 4 w 32"/>
                <a:gd name="T93" fmla="*/ 5 h 98"/>
                <a:gd name="T94" fmla="*/ 23 w 32"/>
                <a:gd name="T95" fmla="*/ 10 h 98"/>
                <a:gd name="T96" fmla="*/ 19 w 32"/>
                <a:gd name="T97" fmla="*/ 34 h 98"/>
                <a:gd name="T98" fmla="*/ 20 w 32"/>
                <a:gd name="T99" fmla="*/ 34 h 98"/>
                <a:gd name="T100" fmla="*/ 23 w 32"/>
                <a:gd name="T101" fmla="*/ 30 h 98"/>
                <a:gd name="T102" fmla="*/ 27 w 32"/>
                <a:gd name="T103" fmla="*/ 19 h 98"/>
                <a:gd name="T104" fmla="*/ 26 w 32"/>
                <a:gd name="T105" fmla="*/ 13 h 98"/>
                <a:gd name="T106" fmla="*/ 28 w 32"/>
                <a:gd name="T107" fmla="*/ 15 h 98"/>
                <a:gd name="T108" fmla="*/ 28 w 32"/>
                <a:gd name="T109" fmla="*/ 20 h 98"/>
                <a:gd name="T110" fmla="*/ 23 w 32"/>
                <a:gd name="T111" fmla="*/ 32 h 98"/>
                <a:gd name="T112" fmla="*/ 19 w 32"/>
                <a:gd name="T113" fmla="*/ 39 h 98"/>
                <a:gd name="T114" fmla="*/ 20 w 32"/>
                <a:gd name="T115" fmla="*/ 42 h 98"/>
                <a:gd name="T116" fmla="*/ 17 w 32"/>
                <a:gd name="T117" fmla="*/ 39 h 98"/>
                <a:gd name="T118" fmla="*/ 19 w 32"/>
                <a:gd name="T119" fmla="*/ 3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 h="98">
                  <a:moveTo>
                    <a:pt x="19" y="35"/>
                  </a:moveTo>
                  <a:cubicBezTo>
                    <a:pt x="18" y="35"/>
                    <a:pt x="19" y="35"/>
                    <a:pt x="18" y="36"/>
                  </a:cubicBezTo>
                  <a:cubicBezTo>
                    <a:pt x="15" y="40"/>
                    <a:pt x="19" y="41"/>
                    <a:pt x="20" y="44"/>
                  </a:cubicBezTo>
                  <a:cubicBezTo>
                    <a:pt x="22" y="44"/>
                    <a:pt x="27" y="51"/>
                    <a:pt x="28" y="54"/>
                  </a:cubicBezTo>
                  <a:cubicBezTo>
                    <a:pt x="29" y="55"/>
                    <a:pt x="30" y="58"/>
                    <a:pt x="29" y="60"/>
                  </a:cubicBezTo>
                  <a:cubicBezTo>
                    <a:pt x="29" y="63"/>
                    <a:pt x="27" y="65"/>
                    <a:pt x="26" y="68"/>
                  </a:cubicBezTo>
                  <a:cubicBezTo>
                    <a:pt x="26" y="67"/>
                    <a:pt x="26" y="68"/>
                    <a:pt x="27" y="67"/>
                  </a:cubicBezTo>
                  <a:cubicBezTo>
                    <a:pt x="28" y="66"/>
                    <a:pt x="28" y="66"/>
                    <a:pt x="28" y="66"/>
                  </a:cubicBezTo>
                  <a:cubicBezTo>
                    <a:pt x="30" y="63"/>
                    <a:pt x="31" y="59"/>
                    <a:pt x="30" y="54"/>
                  </a:cubicBezTo>
                  <a:cubicBezTo>
                    <a:pt x="29" y="53"/>
                    <a:pt x="28" y="52"/>
                    <a:pt x="28" y="51"/>
                  </a:cubicBezTo>
                  <a:cubicBezTo>
                    <a:pt x="30" y="51"/>
                    <a:pt x="29" y="51"/>
                    <a:pt x="30" y="52"/>
                  </a:cubicBezTo>
                  <a:cubicBezTo>
                    <a:pt x="30" y="52"/>
                    <a:pt x="30" y="52"/>
                    <a:pt x="30" y="52"/>
                  </a:cubicBezTo>
                  <a:cubicBezTo>
                    <a:pt x="31" y="54"/>
                    <a:pt x="31" y="54"/>
                    <a:pt x="31" y="54"/>
                  </a:cubicBezTo>
                  <a:cubicBezTo>
                    <a:pt x="31" y="55"/>
                    <a:pt x="32" y="56"/>
                    <a:pt x="32" y="57"/>
                  </a:cubicBezTo>
                  <a:cubicBezTo>
                    <a:pt x="32" y="60"/>
                    <a:pt x="31" y="64"/>
                    <a:pt x="30" y="66"/>
                  </a:cubicBezTo>
                  <a:cubicBezTo>
                    <a:pt x="28" y="69"/>
                    <a:pt x="28" y="68"/>
                    <a:pt x="27" y="70"/>
                  </a:cubicBezTo>
                  <a:cubicBezTo>
                    <a:pt x="22" y="76"/>
                    <a:pt x="22" y="76"/>
                    <a:pt x="22" y="76"/>
                  </a:cubicBezTo>
                  <a:cubicBezTo>
                    <a:pt x="21" y="78"/>
                    <a:pt x="22" y="77"/>
                    <a:pt x="22" y="78"/>
                  </a:cubicBezTo>
                  <a:cubicBezTo>
                    <a:pt x="22" y="79"/>
                    <a:pt x="22" y="79"/>
                    <a:pt x="22" y="80"/>
                  </a:cubicBezTo>
                  <a:cubicBezTo>
                    <a:pt x="21" y="80"/>
                    <a:pt x="20" y="79"/>
                    <a:pt x="20" y="77"/>
                  </a:cubicBezTo>
                  <a:cubicBezTo>
                    <a:pt x="20" y="76"/>
                    <a:pt x="21" y="75"/>
                    <a:pt x="21" y="73"/>
                  </a:cubicBezTo>
                  <a:cubicBezTo>
                    <a:pt x="20" y="73"/>
                    <a:pt x="20" y="73"/>
                    <a:pt x="20" y="73"/>
                  </a:cubicBezTo>
                  <a:cubicBezTo>
                    <a:pt x="20" y="73"/>
                    <a:pt x="20" y="73"/>
                    <a:pt x="20" y="73"/>
                  </a:cubicBezTo>
                  <a:cubicBezTo>
                    <a:pt x="19" y="77"/>
                    <a:pt x="19" y="77"/>
                    <a:pt x="19" y="77"/>
                  </a:cubicBezTo>
                  <a:cubicBezTo>
                    <a:pt x="19" y="77"/>
                    <a:pt x="19" y="77"/>
                    <a:pt x="19" y="77"/>
                  </a:cubicBezTo>
                  <a:cubicBezTo>
                    <a:pt x="22" y="84"/>
                    <a:pt x="25" y="81"/>
                    <a:pt x="28" y="84"/>
                  </a:cubicBezTo>
                  <a:cubicBezTo>
                    <a:pt x="31" y="87"/>
                    <a:pt x="31" y="90"/>
                    <a:pt x="30" y="93"/>
                  </a:cubicBezTo>
                  <a:cubicBezTo>
                    <a:pt x="29" y="95"/>
                    <a:pt x="29" y="95"/>
                    <a:pt x="28" y="95"/>
                  </a:cubicBezTo>
                  <a:cubicBezTo>
                    <a:pt x="27" y="96"/>
                    <a:pt x="25" y="97"/>
                    <a:pt x="23" y="97"/>
                  </a:cubicBezTo>
                  <a:cubicBezTo>
                    <a:pt x="23" y="97"/>
                    <a:pt x="23" y="97"/>
                    <a:pt x="23" y="97"/>
                  </a:cubicBezTo>
                  <a:cubicBezTo>
                    <a:pt x="21" y="98"/>
                    <a:pt x="17" y="96"/>
                    <a:pt x="15" y="95"/>
                  </a:cubicBezTo>
                  <a:cubicBezTo>
                    <a:pt x="10" y="91"/>
                    <a:pt x="8" y="89"/>
                    <a:pt x="6" y="84"/>
                  </a:cubicBezTo>
                  <a:cubicBezTo>
                    <a:pt x="5" y="80"/>
                    <a:pt x="5" y="80"/>
                    <a:pt x="5" y="80"/>
                  </a:cubicBezTo>
                  <a:cubicBezTo>
                    <a:pt x="5" y="79"/>
                    <a:pt x="5" y="78"/>
                    <a:pt x="5" y="77"/>
                  </a:cubicBezTo>
                  <a:cubicBezTo>
                    <a:pt x="6" y="71"/>
                    <a:pt x="11" y="67"/>
                    <a:pt x="14" y="63"/>
                  </a:cubicBezTo>
                  <a:cubicBezTo>
                    <a:pt x="17" y="57"/>
                    <a:pt x="15" y="56"/>
                    <a:pt x="12" y="53"/>
                  </a:cubicBezTo>
                  <a:cubicBezTo>
                    <a:pt x="8" y="49"/>
                    <a:pt x="10" y="51"/>
                    <a:pt x="10" y="50"/>
                  </a:cubicBezTo>
                  <a:cubicBezTo>
                    <a:pt x="5" y="49"/>
                    <a:pt x="0" y="40"/>
                    <a:pt x="6" y="31"/>
                  </a:cubicBezTo>
                  <a:cubicBezTo>
                    <a:pt x="9" y="26"/>
                    <a:pt x="17" y="19"/>
                    <a:pt x="8" y="16"/>
                  </a:cubicBezTo>
                  <a:cubicBezTo>
                    <a:pt x="6" y="15"/>
                    <a:pt x="6" y="15"/>
                    <a:pt x="6" y="15"/>
                  </a:cubicBezTo>
                  <a:cubicBezTo>
                    <a:pt x="6" y="14"/>
                    <a:pt x="6" y="14"/>
                    <a:pt x="6" y="14"/>
                  </a:cubicBezTo>
                  <a:cubicBezTo>
                    <a:pt x="3" y="14"/>
                    <a:pt x="5" y="14"/>
                    <a:pt x="5" y="14"/>
                  </a:cubicBezTo>
                  <a:cubicBezTo>
                    <a:pt x="4" y="14"/>
                    <a:pt x="4" y="14"/>
                    <a:pt x="4" y="13"/>
                  </a:cubicBezTo>
                  <a:cubicBezTo>
                    <a:pt x="3" y="13"/>
                    <a:pt x="4" y="13"/>
                    <a:pt x="4" y="13"/>
                  </a:cubicBezTo>
                  <a:cubicBezTo>
                    <a:pt x="3" y="12"/>
                    <a:pt x="2" y="10"/>
                    <a:pt x="3" y="9"/>
                  </a:cubicBezTo>
                  <a:cubicBezTo>
                    <a:pt x="3" y="7"/>
                    <a:pt x="3" y="7"/>
                    <a:pt x="3" y="7"/>
                  </a:cubicBezTo>
                  <a:cubicBezTo>
                    <a:pt x="4" y="5"/>
                    <a:pt x="4" y="5"/>
                    <a:pt x="4" y="5"/>
                  </a:cubicBezTo>
                  <a:cubicBezTo>
                    <a:pt x="7" y="0"/>
                    <a:pt x="17" y="2"/>
                    <a:pt x="23" y="10"/>
                  </a:cubicBezTo>
                  <a:cubicBezTo>
                    <a:pt x="30" y="21"/>
                    <a:pt x="22" y="29"/>
                    <a:pt x="19" y="34"/>
                  </a:cubicBezTo>
                  <a:cubicBezTo>
                    <a:pt x="20" y="34"/>
                    <a:pt x="20" y="34"/>
                    <a:pt x="20" y="34"/>
                  </a:cubicBezTo>
                  <a:cubicBezTo>
                    <a:pt x="21" y="33"/>
                    <a:pt x="22" y="31"/>
                    <a:pt x="23" y="30"/>
                  </a:cubicBezTo>
                  <a:cubicBezTo>
                    <a:pt x="24" y="27"/>
                    <a:pt x="27" y="22"/>
                    <a:pt x="27" y="19"/>
                  </a:cubicBezTo>
                  <a:cubicBezTo>
                    <a:pt x="26" y="16"/>
                    <a:pt x="26" y="15"/>
                    <a:pt x="26" y="13"/>
                  </a:cubicBezTo>
                  <a:cubicBezTo>
                    <a:pt x="28" y="14"/>
                    <a:pt x="27" y="13"/>
                    <a:pt x="28" y="15"/>
                  </a:cubicBezTo>
                  <a:cubicBezTo>
                    <a:pt x="28" y="20"/>
                    <a:pt x="28" y="20"/>
                    <a:pt x="28" y="20"/>
                  </a:cubicBezTo>
                  <a:cubicBezTo>
                    <a:pt x="28" y="22"/>
                    <a:pt x="25" y="30"/>
                    <a:pt x="23" y="32"/>
                  </a:cubicBezTo>
                  <a:cubicBezTo>
                    <a:pt x="19" y="39"/>
                    <a:pt x="19" y="39"/>
                    <a:pt x="19" y="39"/>
                  </a:cubicBezTo>
                  <a:cubicBezTo>
                    <a:pt x="19" y="39"/>
                    <a:pt x="20" y="40"/>
                    <a:pt x="20" y="42"/>
                  </a:cubicBezTo>
                  <a:cubicBezTo>
                    <a:pt x="18" y="41"/>
                    <a:pt x="18" y="40"/>
                    <a:pt x="17" y="39"/>
                  </a:cubicBezTo>
                  <a:lnTo>
                    <a:pt x="19" y="35"/>
                  </a:lnTo>
                  <a:close/>
                </a:path>
              </a:pathLst>
            </a:custGeom>
            <a:solidFill>
              <a:srgbClr val="C7A8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4" name="Freeform 4108"/>
            <p:cNvSpPr/>
            <p:nvPr/>
          </p:nvSpPr>
          <p:spPr bwMode="auto">
            <a:xfrm>
              <a:off x="12325350" y="9721850"/>
              <a:ext cx="296863" cy="276225"/>
            </a:xfrm>
            <a:custGeom>
              <a:avLst/>
              <a:gdLst>
                <a:gd name="T0" fmla="*/ 59 w 79"/>
                <a:gd name="T1" fmla="*/ 21 h 74"/>
                <a:gd name="T2" fmla="*/ 59 w 79"/>
                <a:gd name="T3" fmla="*/ 22 h 74"/>
                <a:gd name="T4" fmla="*/ 59 w 79"/>
                <a:gd name="T5" fmla="*/ 25 h 74"/>
                <a:gd name="T6" fmla="*/ 59 w 79"/>
                <a:gd name="T7" fmla="*/ 29 h 74"/>
                <a:gd name="T8" fmla="*/ 56 w 79"/>
                <a:gd name="T9" fmla="*/ 36 h 74"/>
                <a:gd name="T10" fmla="*/ 57 w 79"/>
                <a:gd name="T11" fmla="*/ 35 h 74"/>
                <a:gd name="T12" fmla="*/ 58 w 79"/>
                <a:gd name="T13" fmla="*/ 35 h 74"/>
                <a:gd name="T14" fmla="*/ 59 w 79"/>
                <a:gd name="T15" fmla="*/ 31 h 74"/>
                <a:gd name="T16" fmla="*/ 59 w 79"/>
                <a:gd name="T17" fmla="*/ 30 h 74"/>
                <a:gd name="T18" fmla="*/ 59 w 79"/>
                <a:gd name="T19" fmla="*/ 29 h 74"/>
                <a:gd name="T20" fmla="*/ 65 w 79"/>
                <a:gd name="T21" fmla="*/ 16 h 74"/>
                <a:gd name="T22" fmla="*/ 62 w 79"/>
                <a:gd name="T23" fmla="*/ 20 h 74"/>
                <a:gd name="T24" fmla="*/ 62 w 79"/>
                <a:gd name="T25" fmla="*/ 24 h 74"/>
                <a:gd name="T26" fmla="*/ 48 w 79"/>
                <a:gd name="T27" fmla="*/ 43 h 74"/>
                <a:gd name="T28" fmla="*/ 46 w 79"/>
                <a:gd name="T29" fmla="*/ 43 h 74"/>
                <a:gd name="T30" fmla="*/ 46 w 79"/>
                <a:gd name="T31" fmla="*/ 42 h 74"/>
                <a:gd name="T32" fmla="*/ 42 w 79"/>
                <a:gd name="T33" fmla="*/ 42 h 74"/>
                <a:gd name="T34" fmla="*/ 40 w 79"/>
                <a:gd name="T35" fmla="*/ 42 h 74"/>
                <a:gd name="T36" fmla="*/ 39 w 79"/>
                <a:gd name="T37" fmla="*/ 43 h 74"/>
                <a:gd name="T38" fmla="*/ 39 w 79"/>
                <a:gd name="T39" fmla="*/ 43 h 74"/>
                <a:gd name="T40" fmla="*/ 38 w 79"/>
                <a:gd name="T41" fmla="*/ 43 h 74"/>
                <a:gd name="T42" fmla="*/ 37 w 79"/>
                <a:gd name="T43" fmla="*/ 43 h 74"/>
                <a:gd name="T44" fmla="*/ 38 w 79"/>
                <a:gd name="T45" fmla="*/ 43 h 74"/>
                <a:gd name="T46" fmla="*/ 39 w 79"/>
                <a:gd name="T47" fmla="*/ 43 h 74"/>
                <a:gd name="T48" fmla="*/ 41 w 79"/>
                <a:gd name="T49" fmla="*/ 43 h 74"/>
                <a:gd name="T50" fmla="*/ 37 w 79"/>
                <a:gd name="T51" fmla="*/ 46 h 74"/>
                <a:gd name="T52" fmla="*/ 35 w 79"/>
                <a:gd name="T53" fmla="*/ 57 h 74"/>
                <a:gd name="T54" fmla="*/ 32 w 79"/>
                <a:gd name="T55" fmla="*/ 68 h 74"/>
                <a:gd name="T56" fmla="*/ 24 w 79"/>
                <a:gd name="T57" fmla="*/ 73 h 74"/>
                <a:gd name="T58" fmla="*/ 20 w 79"/>
                <a:gd name="T59" fmla="*/ 73 h 74"/>
                <a:gd name="T60" fmla="*/ 21 w 79"/>
                <a:gd name="T61" fmla="*/ 73 h 74"/>
                <a:gd name="T62" fmla="*/ 26 w 79"/>
                <a:gd name="T63" fmla="*/ 71 h 74"/>
                <a:gd name="T64" fmla="*/ 29 w 79"/>
                <a:gd name="T65" fmla="*/ 68 h 74"/>
                <a:gd name="T66" fmla="*/ 32 w 79"/>
                <a:gd name="T67" fmla="*/ 62 h 74"/>
                <a:gd name="T68" fmla="*/ 33 w 79"/>
                <a:gd name="T69" fmla="*/ 59 h 74"/>
                <a:gd name="T70" fmla="*/ 33 w 79"/>
                <a:gd name="T71" fmla="*/ 57 h 74"/>
                <a:gd name="T72" fmla="*/ 33 w 79"/>
                <a:gd name="T73" fmla="*/ 56 h 74"/>
                <a:gd name="T74" fmla="*/ 24 w 79"/>
                <a:gd name="T75" fmla="*/ 71 h 74"/>
                <a:gd name="T76" fmla="*/ 21 w 79"/>
                <a:gd name="T77" fmla="*/ 72 h 74"/>
                <a:gd name="T78" fmla="*/ 20 w 79"/>
                <a:gd name="T79" fmla="*/ 73 h 74"/>
                <a:gd name="T80" fmla="*/ 15 w 79"/>
                <a:gd name="T81" fmla="*/ 73 h 74"/>
                <a:gd name="T82" fmla="*/ 6 w 79"/>
                <a:gd name="T83" fmla="*/ 72 h 74"/>
                <a:gd name="T84" fmla="*/ 1 w 79"/>
                <a:gd name="T85" fmla="*/ 62 h 74"/>
                <a:gd name="T86" fmla="*/ 7 w 79"/>
                <a:gd name="T87" fmla="*/ 56 h 74"/>
                <a:gd name="T88" fmla="*/ 18 w 79"/>
                <a:gd name="T89" fmla="*/ 58 h 74"/>
                <a:gd name="T90" fmla="*/ 21 w 79"/>
                <a:gd name="T91" fmla="*/ 52 h 74"/>
                <a:gd name="T92" fmla="*/ 21 w 79"/>
                <a:gd name="T93" fmla="*/ 39 h 74"/>
                <a:gd name="T94" fmla="*/ 30 w 79"/>
                <a:gd name="T95" fmla="*/ 31 h 74"/>
                <a:gd name="T96" fmla="*/ 31 w 79"/>
                <a:gd name="T97" fmla="*/ 31 h 74"/>
                <a:gd name="T98" fmla="*/ 32 w 79"/>
                <a:gd name="T99" fmla="*/ 30 h 74"/>
                <a:gd name="T100" fmla="*/ 38 w 79"/>
                <a:gd name="T101" fmla="*/ 30 h 74"/>
                <a:gd name="T102" fmla="*/ 39 w 79"/>
                <a:gd name="T103" fmla="*/ 29 h 74"/>
                <a:gd name="T104" fmla="*/ 40 w 79"/>
                <a:gd name="T105" fmla="*/ 29 h 74"/>
                <a:gd name="T106" fmla="*/ 43 w 79"/>
                <a:gd name="T107" fmla="*/ 29 h 74"/>
                <a:gd name="T108" fmla="*/ 46 w 79"/>
                <a:gd name="T109" fmla="*/ 25 h 74"/>
                <a:gd name="T110" fmla="*/ 54 w 79"/>
                <a:gd name="T111" fmla="*/ 4 h 74"/>
                <a:gd name="T112" fmla="*/ 63 w 79"/>
                <a:gd name="T113" fmla="*/ 0 h 74"/>
                <a:gd name="T114" fmla="*/ 76 w 79"/>
                <a:gd name="T115" fmla="*/ 14 h 74"/>
                <a:gd name="T116" fmla="*/ 67 w 79"/>
                <a:gd name="T117" fmla="*/ 17 h 74"/>
                <a:gd name="T118" fmla="*/ 59 w 79"/>
                <a:gd name="T119" fmla="*/ 2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 h="74">
                  <a:moveTo>
                    <a:pt x="59" y="21"/>
                  </a:moveTo>
                  <a:cubicBezTo>
                    <a:pt x="59" y="21"/>
                    <a:pt x="60" y="20"/>
                    <a:pt x="59" y="22"/>
                  </a:cubicBezTo>
                  <a:cubicBezTo>
                    <a:pt x="59" y="25"/>
                    <a:pt x="59" y="25"/>
                    <a:pt x="59" y="25"/>
                  </a:cubicBezTo>
                  <a:cubicBezTo>
                    <a:pt x="59" y="27"/>
                    <a:pt x="58" y="28"/>
                    <a:pt x="59" y="29"/>
                  </a:cubicBezTo>
                  <a:cubicBezTo>
                    <a:pt x="58" y="31"/>
                    <a:pt x="57" y="34"/>
                    <a:pt x="56" y="36"/>
                  </a:cubicBezTo>
                  <a:cubicBezTo>
                    <a:pt x="57" y="36"/>
                    <a:pt x="57" y="36"/>
                    <a:pt x="57" y="35"/>
                  </a:cubicBezTo>
                  <a:cubicBezTo>
                    <a:pt x="58" y="35"/>
                    <a:pt x="57" y="35"/>
                    <a:pt x="58" y="35"/>
                  </a:cubicBezTo>
                  <a:cubicBezTo>
                    <a:pt x="59" y="31"/>
                    <a:pt x="59" y="31"/>
                    <a:pt x="59" y="31"/>
                  </a:cubicBezTo>
                  <a:cubicBezTo>
                    <a:pt x="59" y="30"/>
                    <a:pt x="59" y="30"/>
                    <a:pt x="59" y="30"/>
                  </a:cubicBezTo>
                  <a:cubicBezTo>
                    <a:pt x="59" y="29"/>
                    <a:pt x="59" y="29"/>
                    <a:pt x="59" y="29"/>
                  </a:cubicBezTo>
                  <a:cubicBezTo>
                    <a:pt x="61" y="25"/>
                    <a:pt x="58" y="14"/>
                    <a:pt x="65" y="16"/>
                  </a:cubicBezTo>
                  <a:cubicBezTo>
                    <a:pt x="63" y="18"/>
                    <a:pt x="62" y="18"/>
                    <a:pt x="62" y="20"/>
                  </a:cubicBezTo>
                  <a:cubicBezTo>
                    <a:pt x="62" y="21"/>
                    <a:pt x="62" y="23"/>
                    <a:pt x="62" y="24"/>
                  </a:cubicBezTo>
                  <a:cubicBezTo>
                    <a:pt x="61" y="35"/>
                    <a:pt x="59" y="41"/>
                    <a:pt x="48" y="43"/>
                  </a:cubicBezTo>
                  <a:cubicBezTo>
                    <a:pt x="47" y="43"/>
                    <a:pt x="48" y="43"/>
                    <a:pt x="46" y="43"/>
                  </a:cubicBezTo>
                  <a:cubicBezTo>
                    <a:pt x="46" y="42"/>
                    <a:pt x="46" y="42"/>
                    <a:pt x="46" y="42"/>
                  </a:cubicBezTo>
                  <a:cubicBezTo>
                    <a:pt x="44" y="42"/>
                    <a:pt x="44" y="42"/>
                    <a:pt x="42" y="42"/>
                  </a:cubicBezTo>
                  <a:cubicBezTo>
                    <a:pt x="41" y="42"/>
                    <a:pt x="40" y="42"/>
                    <a:pt x="40" y="42"/>
                  </a:cubicBezTo>
                  <a:cubicBezTo>
                    <a:pt x="39" y="43"/>
                    <a:pt x="39" y="43"/>
                    <a:pt x="39" y="43"/>
                  </a:cubicBezTo>
                  <a:cubicBezTo>
                    <a:pt x="39" y="43"/>
                    <a:pt x="39" y="43"/>
                    <a:pt x="39" y="43"/>
                  </a:cubicBezTo>
                  <a:cubicBezTo>
                    <a:pt x="38" y="42"/>
                    <a:pt x="38" y="42"/>
                    <a:pt x="38" y="43"/>
                  </a:cubicBezTo>
                  <a:cubicBezTo>
                    <a:pt x="37" y="42"/>
                    <a:pt x="38" y="42"/>
                    <a:pt x="37" y="43"/>
                  </a:cubicBezTo>
                  <a:cubicBezTo>
                    <a:pt x="38" y="44"/>
                    <a:pt x="38" y="44"/>
                    <a:pt x="38" y="43"/>
                  </a:cubicBezTo>
                  <a:cubicBezTo>
                    <a:pt x="39" y="43"/>
                    <a:pt x="39" y="44"/>
                    <a:pt x="39" y="43"/>
                  </a:cubicBezTo>
                  <a:cubicBezTo>
                    <a:pt x="40" y="43"/>
                    <a:pt x="40" y="43"/>
                    <a:pt x="41" y="43"/>
                  </a:cubicBezTo>
                  <a:cubicBezTo>
                    <a:pt x="40" y="44"/>
                    <a:pt x="38" y="44"/>
                    <a:pt x="37" y="46"/>
                  </a:cubicBezTo>
                  <a:cubicBezTo>
                    <a:pt x="35" y="48"/>
                    <a:pt x="36" y="54"/>
                    <a:pt x="35" y="57"/>
                  </a:cubicBezTo>
                  <a:cubicBezTo>
                    <a:pt x="35" y="61"/>
                    <a:pt x="35" y="64"/>
                    <a:pt x="32" y="68"/>
                  </a:cubicBezTo>
                  <a:cubicBezTo>
                    <a:pt x="29" y="70"/>
                    <a:pt x="28" y="71"/>
                    <a:pt x="24" y="73"/>
                  </a:cubicBezTo>
                  <a:cubicBezTo>
                    <a:pt x="20" y="74"/>
                    <a:pt x="20" y="74"/>
                    <a:pt x="20" y="73"/>
                  </a:cubicBezTo>
                  <a:cubicBezTo>
                    <a:pt x="21" y="73"/>
                    <a:pt x="21" y="73"/>
                    <a:pt x="21" y="73"/>
                  </a:cubicBezTo>
                  <a:cubicBezTo>
                    <a:pt x="22" y="72"/>
                    <a:pt x="24" y="72"/>
                    <a:pt x="26" y="71"/>
                  </a:cubicBezTo>
                  <a:cubicBezTo>
                    <a:pt x="27" y="70"/>
                    <a:pt x="28" y="69"/>
                    <a:pt x="29" y="68"/>
                  </a:cubicBezTo>
                  <a:cubicBezTo>
                    <a:pt x="31" y="67"/>
                    <a:pt x="32" y="64"/>
                    <a:pt x="32" y="62"/>
                  </a:cubicBezTo>
                  <a:cubicBezTo>
                    <a:pt x="33" y="61"/>
                    <a:pt x="33" y="60"/>
                    <a:pt x="33" y="59"/>
                  </a:cubicBezTo>
                  <a:cubicBezTo>
                    <a:pt x="33" y="57"/>
                    <a:pt x="33" y="57"/>
                    <a:pt x="33" y="57"/>
                  </a:cubicBezTo>
                  <a:cubicBezTo>
                    <a:pt x="33" y="56"/>
                    <a:pt x="33" y="57"/>
                    <a:pt x="33" y="56"/>
                  </a:cubicBezTo>
                  <a:cubicBezTo>
                    <a:pt x="31" y="62"/>
                    <a:pt x="32" y="66"/>
                    <a:pt x="24" y="71"/>
                  </a:cubicBezTo>
                  <a:cubicBezTo>
                    <a:pt x="22" y="72"/>
                    <a:pt x="22" y="71"/>
                    <a:pt x="21" y="72"/>
                  </a:cubicBezTo>
                  <a:cubicBezTo>
                    <a:pt x="20" y="72"/>
                    <a:pt x="20" y="72"/>
                    <a:pt x="20" y="73"/>
                  </a:cubicBezTo>
                  <a:cubicBezTo>
                    <a:pt x="15" y="73"/>
                    <a:pt x="15" y="73"/>
                    <a:pt x="15" y="73"/>
                  </a:cubicBezTo>
                  <a:cubicBezTo>
                    <a:pt x="13" y="74"/>
                    <a:pt x="10" y="73"/>
                    <a:pt x="6" y="72"/>
                  </a:cubicBezTo>
                  <a:cubicBezTo>
                    <a:pt x="2" y="70"/>
                    <a:pt x="0" y="66"/>
                    <a:pt x="1" y="62"/>
                  </a:cubicBezTo>
                  <a:cubicBezTo>
                    <a:pt x="1" y="59"/>
                    <a:pt x="4" y="57"/>
                    <a:pt x="7" y="56"/>
                  </a:cubicBezTo>
                  <a:cubicBezTo>
                    <a:pt x="12" y="55"/>
                    <a:pt x="14" y="59"/>
                    <a:pt x="18" y="58"/>
                  </a:cubicBezTo>
                  <a:cubicBezTo>
                    <a:pt x="20" y="57"/>
                    <a:pt x="20" y="55"/>
                    <a:pt x="21" y="52"/>
                  </a:cubicBezTo>
                  <a:cubicBezTo>
                    <a:pt x="21" y="47"/>
                    <a:pt x="20" y="44"/>
                    <a:pt x="21" y="39"/>
                  </a:cubicBezTo>
                  <a:cubicBezTo>
                    <a:pt x="23" y="34"/>
                    <a:pt x="27" y="32"/>
                    <a:pt x="30" y="31"/>
                  </a:cubicBezTo>
                  <a:cubicBezTo>
                    <a:pt x="31" y="30"/>
                    <a:pt x="30" y="30"/>
                    <a:pt x="31" y="31"/>
                  </a:cubicBezTo>
                  <a:cubicBezTo>
                    <a:pt x="31" y="31"/>
                    <a:pt x="31" y="31"/>
                    <a:pt x="32" y="30"/>
                  </a:cubicBezTo>
                  <a:cubicBezTo>
                    <a:pt x="33" y="30"/>
                    <a:pt x="36" y="29"/>
                    <a:pt x="38" y="30"/>
                  </a:cubicBezTo>
                  <a:cubicBezTo>
                    <a:pt x="39" y="29"/>
                    <a:pt x="39" y="29"/>
                    <a:pt x="39" y="29"/>
                  </a:cubicBezTo>
                  <a:cubicBezTo>
                    <a:pt x="40" y="29"/>
                    <a:pt x="40" y="29"/>
                    <a:pt x="40" y="29"/>
                  </a:cubicBezTo>
                  <a:cubicBezTo>
                    <a:pt x="41" y="29"/>
                    <a:pt x="42" y="29"/>
                    <a:pt x="43" y="29"/>
                  </a:cubicBezTo>
                  <a:cubicBezTo>
                    <a:pt x="45" y="28"/>
                    <a:pt x="46" y="28"/>
                    <a:pt x="46" y="25"/>
                  </a:cubicBezTo>
                  <a:cubicBezTo>
                    <a:pt x="47" y="19"/>
                    <a:pt x="46" y="8"/>
                    <a:pt x="54" y="4"/>
                  </a:cubicBezTo>
                  <a:cubicBezTo>
                    <a:pt x="57" y="2"/>
                    <a:pt x="59" y="0"/>
                    <a:pt x="63" y="0"/>
                  </a:cubicBezTo>
                  <a:cubicBezTo>
                    <a:pt x="74" y="1"/>
                    <a:pt x="79" y="8"/>
                    <a:pt x="76" y="14"/>
                  </a:cubicBezTo>
                  <a:cubicBezTo>
                    <a:pt x="75" y="16"/>
                    <a:pt x="70" y="18"/>
                    <a:pt x="67" y="17"/>
                  </a:cubicBezTo>
                  <a:cubicBezTo>
                    <a:pt x="60" y="14"/>
                    <a:pt x="61" y="16"/>
                    <a:pt x="59" y="21"/>
                  </a:cubicBezTo>
                  <a:close/>
                </a:path>
              </a:pathLst>
            </a:custGeom>
            <a:solidFill>
              <a:srgbClr val="C7A8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5" name="Freeform 4109"/>
            <p:cNvSpPr/>
            <p:nvPr/>
          </p:nvSpPr>
          <p:spPr bwMode="auto">
            <a:xfrm>
              <a:off x="12839700" y="9623425"/>
              <a:ext cx="354013" cy="247650"/>
            </a:xfrm>
            <a:custGeom>
              <a:avLst/>
              <a:gdLst>
                <a:gd name="T0" fmla="*/ 7 w 94"/>
                <a:gd name="T1" fmla="*/ 21 h 66"/>
                <a:gd name="T2" fmla="*/ 19 w 94"/>
                <a:gd name="T3" fmla="*/ 6 h 66"/>
                <a:gd name="T4" fmla="*/ 21 w 94"/>
                <a:gd name="T5" fmla="*/ 14 h 66"/>
                <a:gd name="T6" fmla="*/ 22 w 94"/>
                <a:gd name="T7" fmla="*/ 19 h 66"/>
                <a:gd name="T8" fmla="*/ 36 w 94"/>
                <a:gd name="T9" fmla="*/ 40 h 66"/>
                <a:gd name="T10" fmla="*/ 56 w 94"/>
                <a:gd name="T11" fmla="*/ 43 h 66"/>
                <a:gd name="T12" fmla="*/ 80 w 94"/>
                <a:gd name="T13" fmla="*/ 28 h 66"/>
                <a:gd name="T14" fmla="*/ 90 w 94"/>
                <a:gd name="T15" fmla="*/ 30 h 66"/>
                <a:gd name="T16" fmla="*/ 90 w 94"/>
                <a:gd name="T17" fmla="*/ 30 h 66"/>
                <a:gd name="T18" fmla="*/ 93 w 94"/>
                <a:gd name="T19" fmla="*/ 35 h 66"/>
                <a:gd name="T20" fmla="*/ 79 w 94"/>
                <a:gd name="T21" fmla="*/ 51 h 66"/>
                <a:gd name="T22" fmla="*/ 74 w 94"/>
                <a:gd name="T23" fmla="*/ 55 h 66"/>
                <a:gd name="T24" fmla="*/ 71 w 94"/>
                <a:gd name="T25" fmla="*/ 56 h 66"/>
                <a:gd name="T26" fmla="*/ 61 w 94"/>
                <a:gd name="T27" fmla="*/ 59 h 66"/>
                <a:gd name="T28" fmla="*/ 7 w 94"/>
                <a:gd name="T29" fmla="*/ 2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66">
                  <a:moveTo>
                    <a:pt x="7" y="21"/>
                  </a:moveTo>
                  <a:cubicBezTo>
                    <a:pt x="0" y="2"/>
                    <a:pt x="14" y="0"/>
                    <a:pt x="19" y="6"/>
                  </a:cubicBezTo>
                  <a:cubicBezTo>
                    <a:pt x="21" y="14"/>
                    <a:pt x="21" y="14"/>
                    <a:pt x="21" y="14"/>
                  </a:cubicBezTo>
                  <a:cubicBezTo>
                    <a:pt x="21" y="16"/>
                    <a:pt x="22" y="17"/>
                    <a:pt x="22" y="19"/>
                  </a:cubicBezTo>
                  <a:cubicBezTo>
                    <a:pt x="25" y="27"/>
                    <a:pt x="28" y="35"/>
                    <a:pt x="36" y="40"/>
                  </a:cubicBezTo>
                  <a:cubicBezTo>
                    <a:pt x="43" y="45"/>
                    <a:pt x="51" y="45"/>
                    <a:pt x="56" y="43"/>
                  </a:cubicBezTo>
                  <a:cubicBezTo>
                    <a:pt x="70" y="39"/>
                    <a:pt x="75" y="31"/>
                    <a:pt x="80" y="28"/>
                  </a:cubicBezTo>
                  <a:cubicBezTo>
                    <a:pt x="84" y="26"/>
                    <a:pt x="86" y="28"/>
                    <a:pt x="90" y="30"/>
                  </a:cubicBezTo>
                  <a:cubicBezTo>
                    <a:pt x="90" y="30"/>
                    <a:pt x="90" y="30"/>
                    <a:pt x="90" y="30"/>
                  </a:cubicBezTo>
                  <a:cubicBezTo>
                    <a:pt x="92" y="31"/>
                    <a:pt x="94" y="34"/>
                    <a:pt x="93" y="35"/>
                  </a:cubicBezTo>
                  <a:cubicBezTo>
                    <a:pt x="90" y="45"/>
                    <a:pt x="87" y="46"/>
                    <a:pt x="79" y="51"/>
                  </a:cubicBezTo>
                  <a:cubicBezTo>
                    <a:pt x="74" y="55"/>
                    <a:pt x="74" y="55"/>
                    <a:pt x="74" y="55"/>
                  </a:cubicBezTo>
                  <a:cubicBezTo>
                    <a:pt x="72" y="55"/>
                    <a:pt x="72" y="55"/>
                    <a:pt x="71" y="56"/>
                  </a:cubicBezTo>
                  <a:cubicBezTo>
                    <a:pt x="68" y="57"/>
                    <a:pt x="64" y="58"/>
                    <a:pt x="61" y="59"/>
                  </a:cubicBezTo>
                  <a:cubicBezTo>
                    <a:pt x="29" y="66"/>
                    <a:pt x="16" y="45"/>
                    <a:pt x="7" y="21"/>
                  </a:cubicBezTo>
                  <a:close/>
                </a:path>
              </a:pathLst>
            </a:custGeom>
            <a:solidFill>
              <a:srgbClr val="9052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6" name="Freeform 4110"/>
            <p:cNvSpPr/>
            <p:nvPr/>
          </p:nvSpPr>
          <p:spPr bwMode="auto">
            <a:xfrm>
              <a:off x="13335000" y="9980612"/>
              <a:ext cx="123825" cy="363538"/>
            </a:xfrm>
            <a:custGeom>
              <a:avLst/>
              <a:gdLst>
                <a:gd name="T0" fmla="*/ 19 w 33"/>
                <a:gd name="T1" fmla="*/ 34 h 97"/>
                <a:gd name="T2" fmla="*/ 18 w 33"/>
                <a:gd name="T3" fmla="*/ 35 h 97"/>
                <a:gd name="T4" fmla="*/ 20 w 33"/>
                <a:gd name="T5" fmla="*/ 43 h 97"/>
                <a:gd name="T6" fmla="*/ 29 w 33"/>
                <a:gd name="T7" fmla="*/ 53 h 97"/>
                <a:gd name="T8" fmla="*/ 30 w 33"/>
                <a:gd name="T9" fmla="*/ 60 h 97"/>
                <a:gd name="T10" fmla="*/ 26 w 33"/>
                <a:gd name="T11" fmla="*/ 67 h 97"/>
                <a:gd name="T12" fmla="*/ 27 w 33"/>
                <a:gd name="T13" fmla="*/ 66 h 97"/>
                <a:gd name="T14" fmla="*/ 28 w 33"/>
                <a:gd name="T15" fmla="*/ 65 h 97"/>
                <a:gd name="T16" fmla="*/ 30 w 33"/>
                <a:gd name="T17" fmla="*/ 54 h 97"/>
                <a:gd name="T18" fmla="*/ 28 w 33"/>
                <a:gd name="T19" fmla="*/ 50 h 97"/>
                <a:gd name="T20" fmla="*/ 30 w 33"/>
                <a:gd name="T21" fmla="*/ 51 h 97"/>
                <a:gd name="T22" fmla="*/ 30 w 33"/>
                <a:gd name="T23" fmla="*/ 51 h 97"/>
                <a:gd name="T24" fmla="*/ 31 w 33"/>
                <a:gd name="T25" fmla="*/ 53 h 97"/>
                <a:gd name="T26" fmla="*/ 32 w 33"/>
                <a:gd name="T27" fmla="*/ 56 h 97"/>
                <a:gd name="T28" fmla="*/ 30 w 33"/>
                <a:gd name="T29" fmla="*/ 65 h 97"/>
                <a:gd name="T30" fmla="*/ 27 w 33"/>
                <a:gd name="T31" fmla="*/ 69 h 97"/>
                <a:gd name="T32" fmla="*/ 22 w 33"/>
                <a:gd name="T33" fmla="*/ 76 h 97"/>
                <a:gd name="T34" fmla="*/ 22 w 33"/>
                <a:gd name="T35" fmla="*/ 78 h 97"/>
                <a:gd name="T36" fmla="*/ 22 w 33"/>
                <a:gd name="T37" fmla="*/ 80 h 97"/>
                <a:gd name="T38" fmla="*/ 20 w 33"/>
                <a:gd name="T39" fmla="*/ 77 h 97"/>
                <a:gd name="T40" fmla="*/ 21 w 33"/>
                <a:gd name="T41" fmla="*/ 73 h 97"/>
                <a:gd name="T42" fmla="*/ 21 w 33"/>
                <a:gd name="T43" fmla="*/ 73 h 97"/>
                <a:gd name="T44" fmla="*/ 20 w 33"/>
                <a:gd name="T45" fmla="*/ 73 h 97"/>
                <a:gd name="T46" fmla="*/ 19 w 33"/>
                <a:gd name="T47" fmla="*/ 76 h 97"/>
                <a:gd name="T48" fmla="*/ 19 w 33"/>
                <a:gd name="T49" fmla="*/ 77 h 97"/>
                <a:gd name="T50" fmla="*/ 29 w 33"/>
                <a:gd name="T51" fmla="*/ 84 h 97"/>
                <a:gd name="T52" fmla="*/ 30 w 33"/>
                <a:gd name="T53" fmla="*/ 92 h 97"/>
                <a:gd name="T54" fmla="*/ 28 w 33"/>
                <a:gd name="T55" fmla="*/ 94 h 97"/>
                <a:gd name="T56" fmla="*/ 23 w 33"/>
                <a:gd name="T57" fmla="*/ 96 h 97"/>
                <a:gd name="T58" fmla="*/ 23 w 33"/>
                <a:gd name="T59" fmla="*/ 96 h 97"/>
                <a:gd name="T60" fmla="*/ 15 w 33"/>
                <a:gd name="T61" fmla="*/ 94 h 97"/>
                <a:gd name="T62" fmla="*/ 6 w 33"/>
                <a:gd name="T63" fmla="*/ 83 h 97"/>
                <a:gd name="T64" fmla="*/ 5 w 33"/>
                <a:gd name="T65" fmla="*/ 80 h 97"/>
                <a:gd name="T66" fmla="*/ 5 w 33"/>
                <a:gd name="T67" fmla="*/ 76 h 97"/>
                <a:gd name="T68" fmla="*/ 14 w 33"/>
                <a:gd name="T69" fmla="*/ 62 h 97"/>
                <a:gd name="T70" fmla="*/ 12 w 33"/>
                <a:gd name="T71" fmla="*/ 52 h 97"/>
                <a:gd name="T72" fmla="*/ 10 w 33"/>
                <a:gd name="T73" fmla="*/ 49 h 97"/>
                <a:gd name="T74" fmla="*/ 6 w 33"/>
                <a:gd name="T75" fmla="*/ 30 h 97"/>
                <a:gd name="T76" fmla="*/ 9 w 33"/>
                <a:gd name="T77" fmla="*/ 15 h 97"/>
                <a:gd name="T78" fmla="*/ 6 w 33"/>
                <a:gd name="T79" fmla="*/ 14 h 97"/>
                <a:gd name="T80" fmla="*/ 6 w 33"/>
                <a:gd name="T81" fmla="*/ 14 h 97"/>
                <a:gd name="T82" fmla="*/ 5 w 33"/>
                <a:gd name="T83" fmla="*/ 13 h 97"/>
                <a:gd name="T84" fmla="*/ 5 w 33"/>
                <a:gd name="T85" fmla="*/ 13 h 97"/>
                <a:gd name="T86" fmla="*/ 4 w 33"/>
                <a:gd name="T87" fmla="*/ 12 h 97"/>
                <a:gd name="T88" fmla="*/ 3 w 33"/>
                <a:gd name="T89" fmla="*/ 8 h 97"/>
                <a:gd name="T90" fmla="*/ 3 w 33"/>
                <a:gd name="T91" fmla="*/ 6 h 97"/>
                <a:gd name="T92" fmla="*/ 4 w 33"/>
                <a:gd name="T93" fmla="*/ 4 h 97"/>
                <a:gd name="T94" fmla="*/ 23 w 33"/>
                <a:gd name="T95" fmla="*/ 10 h 97"/>
                <a:gd name="T96" fmla="*/ 19 w 33"/>
                <a:gd name="T97" fmla="*/ 34 h 97"/>
                <a:gd name="T98" fmla="*/ 20 w 33"/>
                <a:gd name="T99" fmla="*/ 33 h 97"/>
                <a:gd name="T100" fmla="*/ 23 w 33"/>
                <a:gd name="T101" fmla="*/ 29 h 97"/>
                <a:gd name="T102" fmla="*/ 27 w 33"/>
                <a:gd name="T103" fmla="*/ 18 h 97"/>
                <a:gd name="T104" fmla="*/ 26 w 33"/>
                <a:gd name="T105" fmla="*/ 12 h 97"/>
                <a:gd name="T106" fmla="*/ 28 w 33"/>
                <a:gd name="T107" fmla="*/ 14 h 97"/>
                <a:gd name="T108" fmla="*/ 29 w 33"/>
                <a:gd name="T109" fmla="*/ 19 h 97"/>
                <a:gd name="T110" fmla="*/ 23 w 33"/>
                <a:gd name="T111" fmla="*/ 32 h 97"/>
                <a:gd name="T112" fmla="*/ 20 w 33"/>
                <a:gd name="T113" fmla="*/ 38 h 97"/>
                <a:gd name="T114" fmla="*/ 20 w 33"/>
                <a:gd name="T115" fmla="*/ 41 h 97"/>
                <a:gd name="T116" fmla="*/ 18 w 33"/>
                <a:gd name="T117" fmla="*/ 38 h 97"/>
                <a:gd name="T118" fmla="*/ 19 w 33"/>
                <a:gd name="T119" fmla="*/ 3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 h="97">
                  <a:moveTo>
                    <a:pt x="19" y="34"/>
                  </a:moveTo>
                  <a:cubicBezTo>
                    <a:pt x="18" y="35"/>
                    <a:pt x="19" y="34"/>
                    <a:pt x="18" y="35"/>
                  </a:cubicBezTo>
                  <a:cubicBezTo>
                    <a:pt x="15" y="39"/>
                    <a:pt x="19" y="41"/>
                    <a:pt x="20" y="43"/>
                  </a:cubicBezTo>
                  <a:cubicBezTo>
                    <a:pt x="23" y="44"/>
                    <a:pt x="28" y="51"/>
                    <a:pt x="29" y="53"/>
                  </a:cubicBezTo>
                  <a:cubicBezTo>
                    <a:pt x="30" y="55"/>
                    <a:pt x="30" y="57"/>
                    <a:pt x="30" y="60"/>
                  </a:cubicBezTo>
                  <a:cubicBezTo>
                    <a:pt x="29" y="63"/>
                    <a:pt x="27" y="64"/>
                    <a:pt x="26" y="67"/>
                  </a:cubicBezTo>
                  <a:cubicBezTo>
                    <a:pt x="27" y="67"/>
                    <a:pt x="26" y="67"/>
                    <a:pt x="27" y="66"/>
                  </a:cubicBezTo>
                  <a:cubicBezTo>
                    <a:pt x="28" y="65"/>
                    <a:pt x="28" y="65"/>
                    <a:pt x="28" y="65"/>
                  </a:cubicBezTo>
                  <a:cubicBezTo>
                    <a:pt x="30" y="62"/>
                    <a:pt x="31" y="58"/>
                    <a:pt x="30" y="54"/>
                  </a:cubicBezTo>
                  <a:cubicBezTo>
                    <a:pt x="29" y="52"/>
                    <a:pt x="28" y="51"/>
                    <a:pt x="28" y="50"/>
                  </a:cubicBezTo>
                  <a:cubicBezTo>
                    <a:pt x="30" y="51"/>
                    <a:pt x="29" y="50"/>
                    <a:pt x="30" y="51"/>
                  </a:cubicBezTo>
                  <a:cubicBezTo>
                    <a:pt x="30" y="51"/>
                    <a:pt x="30" y="51"/>
                    <a:pt x="30" y="51"/>
                  </a:cubicBezTo>
                  <a:cubicBezTo>
                    <a:pt x="31" y="53"/>
                    <a:pt x="31" y="53"/>
                    <a:pt x="31" y="53"/>
                  </a:cubicBezTo>
                  <a:cubicBezTo>
                    <a:pt x="31" y="54"/>
                    <a:pt x="32" y="55"/>
                    <a:pt x="32" y="56"/>
                  </a:cubicBezTo>
                  <a:cubicBezTo>
                    <a:pt x="33" y="59"/>
                    <a:pt x="31" y="63"/>
                    <a:pt x="30" y="65"/>
                  </a:cubicBezTo>
                  <a:cubicBezTo>
                    <a:pt x="28" y="68"/>
                    <a:pt x="28" y="67"/>
                    <a:pt x="27" y="69"/>
                  </a:cubicBezTo>
                  <a:cubicBezTo>
                    <a:pt x="22" y="76"/>
                    <a:pt x="22" y="76"/>
                    <a:pt x="22" y="76"/>
                  </a:cubicBezTo>
                  <a:cubicBezTo>
                    <a:pt x="21" y="77"/>
                    <a:pt x="22" y="76"/>
                    <a:pt x="22" y="78"/>
                  </a:cubicBezTo>
                  <a:cubicBezTo>
                    <a:pt x="22" y="79"/>
                    <a:pt x="22" y="79"/>
                    <a:pt x="22" y="80"/>
                  </a:cubicBezTo>
                  <a:cubicBezTo>
                    <a:pt x="21" y="79"/>
                    <a:pt x="20" y="78"/>
                    <a:pt x="20" y="77"/>
                  </a:cubicBezTo>
                  <a:cubicBezTo>
                    <a:pt x="20" y="75"/>
                    <a:pt x="21" y="74"/>
                    <a:pt x="21" y="73"/>
                  </a:cubicBezTo>
                  <a:cubicBezTo>
                    <a:pt x="21" y="73"/>
                    <a:pt x="21" y="73"/>
                    <a:pt x="21" y="73"/>
                  </a:cubicBezTo>
                  <a:cubicBezTo>
                    <a:pt x="20" y="73"/>
                    <a:pt x="20" y="73"/>
                    <a:pt x="20" y="73"/>
                  </a:cubicBezTo>
                  <a:cubicBezTo>
                    <a:pt x="19" y="76"/>
                    <a:pt x="19" y="76"/>
                    <a:pt x="19" y="76"/>
                  </a:cubicBezTo>
                  <a:cubicBezTo>
                    <a:pt x="20" y="77"/>
                    <a:pt x="19" y="76"/>
                    <a:pt x="19" y="77"/>
                  </a:cubicBezTo>
                  <a:cubicBezTo>
                    <a:pt x="22" y="83"/>
                    <a:pt x="25" y="80"/>
                    <a:pt x="29" y="84"/>
                  </a:cubicBezTo>
                  <a:cubicBezTo>
                    <a:pt x="31" y="86"/>
                    <a:pt x="31" y="89"/>
                    <a:pt x="30" y="92"/>
                  </a:cubicBezTo>
                  <a:cubicBezTo>
                    <a:pt x="29" y="94"/>
                    <a:pt x="29" y="94"/>
                    <a:pt x="28" y="94"/>
                  </a:cubicBezTo>
                  <a:cubicBezTo>
                    <a:pt x="27" y="96"/>
                    <a:pt x="25" y="96"/>
                    <a:pt x="23" y="96"/>
                  </a:cubicBezTo>
                  <a:cubicBezTo>
                    <a:pt x="23" y="96"/>
                    <a:pt x="23" y="96"/>
                    <a:pt x="23" y="96"/>
                  </a:cubicBezTo>
                  <a:cubicBezTo>
                    <a:pt x="21" y="97"/>
                    <a:pt x="17" y="96"/>
                    <a:pt x="15" y="94"/>
                  </a:cubicBezTo>
                  <a:cubicBezTo>
                    <a:pt x="10" y="91"/>
                    <a:pt x="8" y="88"/>
                    <a:pt x="6" y="83"/>
                  </a:cubicBezTo>
                  <a:cubicBezTo>
                    <a:pt x="5" y="80"/>
                    <a:pt x="5" y="80"/>
                    <a:pt x="5" y="80"/>
                  </a:cubicBezTo>
                  <a:cubicBezTo>
                    <a:pt x="5" y="79"/>
                    <a:pt x="5" y="77"/>
                    <a:pt x="5" y="76"/>
                  </a:cubicBezTo>
                  <a:cubicBezTo>
                    <a:pt x="7" y="70"/>
                    <a:pt x="11" y="67"/>
                    <a:pt x="14" y="62"/>
                  </a:cubicBezTo>
                  <a:cubicBezTo>
                    <a:pt x="17" y="57"/>
                    <a:pt x="15" y="55"/>
                    <a:pt x="12" y="52"/>
                  </a:cubicBezTo>
                  <a:cubicBezTo>
                    <a:pt x="9" y="49"/>
                    <a:pt x="10" y="50"/>
                    <a:pt x="10" y="49"/>
                  </a:cubicBezTo>
                  <a:cubicBezTo>
                    <a:pt x="6" y="48"/>
                    <a:pt x="0" y="39"/>
                    <a:pt x="6" y="30"/>
                  </a:cubicBezTo>
                  <a:cubicBezTo>
                    <a:pt x="10" y="26"/>
                    <a:pt x="17" y="19"/>
                    <a:pt x="9" y="15"/>
                  </a:cubicBezTo>
                  <a:cubicBezTo>
                    <a:pt x="6" y="14"/>
                    <a:pt x="6" y="14"/>
                    <a:pt x="6" y="14"/>
                  </a:cubicBezTo>
                  <a:cubicBezTo>
                    <a:pt x="6" y="14"/>
                    <a:pt x="6" y="14"/>
                    <a:pt x="6" y="14"/>
                  </a:cubicBezTo>
                  <a:cubicBezTo>
                    <a:pt x="4" y="14"/>
                    <a:pt x="5" y="13"/>
                    <a:pt x="5" y="13"/>
                  </a:cubicBezTo>
                  <a:cubicBezTo>
                    <a:pt x="4" y="13"/>
                    <a:pt x="4" y="13"/>
                    <a:pt x="5" y="13"/>
                  </a:cubicBezTo>
                  <a:cubicBezTo>
                    <a:pt x="3" y="12"/>
                    <a:pt x="4" y="12"/>
                    <a:pt x="4" y="12"/>
                  </a:cubicBezTo>
                  <a:cubicBezTo>
                    <a:pt x="3" y="11"/>
                    <a:pt x="2" y="10"/>
                    <a:pt x="3" y="8"/>
                  </a:cubicBezTo>
                  <a:cubicBezTo>
                    <a:pt x="3" y="6"/>
                    <a:pt x="3" y="6"/>
                    <a:pt x="3" y="6"/>
                  </a:cubicBezTo>
                  <a:cubicBezTo>
                    <a:pt x="4" y="4"/>
                    <a:pt x="4" y="4"/>
                    <a:pt x="4" y="4"/>
                  </a:cubicBezTo>
                  <a:cubicBezTo>
                    <a:pt x="7" y="0"/>
                    <a:pt x="17" y="1"/>
                    <a:pt x="23" y="10"/>
                  </a:cubicBezTo>
                  <a:cubicBezTo>
                    <a:pt x="30" y="20"/>
                    <a:pt x="22" y="28"/>
                    <a:pt x="19" y="34"/>
                  </a:cubicBezTo>
                  <a:cubicBezTo>
                    <a:pt x="20" y="33"/>
                    <a:pt x="20" y="33"/>
                    <a:pt x="20" y="33"/>
                  </a:cubicBezTo>
                  <a:cubicBezTo>
                    <a:pt x="21" y="32"/>
                    <a:pt x="22" y="31"/>
                    <a:pt x="23" y="29"/>
                  </a:cubicBezTo>
                  <a:cubicBezTo>
                    <a:pt x="25" y="26"/>
                    <a:pt x="27" y="21"/>
                    <a:pt x="27" y="18"/>
                  </a:cubicBezTo>
                  <a:cubicBezTo>
                    <a:pt x="26" y="16"/>
                    <a:pt x="26" y="14"/>
                    <a:pt x="26" y="12"/>
                  </a:cubicBezTo>
                  <a:cubicBezTo>
                    <a:pt x="28" y="14"/>
                    <a:pt x="27" y="12"/>
                    <a:pt x="28" y="14"/>
                  </a:cubicBezTo>
                  <a:cubicBezTo>
                    <a:pt x="29" y="19"/>
                    <a:pt x="29" y="19"/>
                    <a:pt x="29" y="19"/>
                  </a:cubicBezTo>
                  <a:cubicBezTo>
                    <a:pt x="28" y="21"/>
                    <a:pt x="25" y="29"/>
                    <a:pt x="23" y="32"/>
                  </a:cubicBezTo>
                  <a:cubicBezTo>
                    <a:pt x="20" y="38"/>
                    <a:pt x="20" y="38"/>
                    <a:pt x="20" y="38"/>
                  </a:cubicBezTo>
                  <a:cubicBezTo>
                    <a:pt x="20" y="39"/>
                    <a:pt x="20" y="39"/>
                    <a:pt x="20" y="41"/>
                  </a:cubicBezTo>
                  <a:cubicBezTo>
                    <a:pt x="18" y="40"/>
                    <a:pt x="19" y="39"/>
                    <a:pt x="18" y="38"/>
                  </a:cubicBezTo>
                  <a:lnTo>
                    <a:pt x="19" y="34"/>
                  </a:ln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7" name="Freeform 4111"/>
            <p:cNvSpPr/>
            <p:nvPr/>
          </p:nvSpPr>
          <p:spPr bwMode="auto">
            <a:xfrm>
              <a:off x="12319000" y="9713912"/>
              <a:ext cx="300038" cy="277813"/>
            </a:xfrm>
            <a:custGeom>
              <a:avLst/>
              <a:gdLst>
                <a:gd name="T0" fmla="*/ 59 w 80"/>
                <a:gd name="T1" fmla="*/ 20 h 74"/>
                <a:gd name="T2" fmla="*/ 59 w 80"/>
                <a:gd name="T3" fmla="*/ 21 h 74"/>
                <a:gd name="T4" fmla="*/ 59 w 80"/>
                <a:gd name="T5" fmla="*/ 24 h 74"/>
                <a:gd name="T6" fmla="*/ 59 w 80"/>
                <a:gd name="T7" fmla="*/ 29 h 74"/>
                <a:gd name="T8" fmla="*/ 57 w 80"/>
                <a:gd name="T9" fmla="*/ 35 h 74"/>
                <a:gd name="T10" fmla="*/ 57 w 80"/>
                <a:gd name="T11" fmla="*/ 35 h 74"/>
                <a:gd name="T12" fmla="*/ 58 w 80"/>
                <a:gd name="T13" fmla="*/ 34 h 74"/>
                <a:gd name="T14" fmla="*/ 59 w 80"/>
                <a:gd name="T15" fmla="*/ 30 h 74"/>
                <a:gd name="T16" fmla="*/ 59 w 80"/>
                <a:gd name="T17" fmla="*/ 29 h 74"/>
                <a:gd name="T18" fmla="*/ 59 w 80"/>
                <a:gd name="T19" fmla="*/ 29 h 74"/>
                <a:gd name="T20" fmla="*/ 65 w 80"/>
                <a:gd name="T21" fmla="*/ 16 h 74"/>
                <a:gd name="T22" fmla="*/ 62 w 80"/>
                <a:gd name="T23" fmla="*/ 19 h 74"/>
                <a:gd name="T24" fmla="*/ 62 w 80"/>
                <a:gd name="T25" fmla="*/ 24 h 74"/>
                <a:gd name="T26" fmla="*/ 48 w 80"/>
                <a:gd name="T27" fmla="*/ 42 h 74"/>
                <a:gd name="T28" fmla="*/ 46 w 80"/>
                <a:gd name="T29" fmla="*/ 42 h 74"/>
                <a:gd name="T30" fmla="*/ 46 w 80"/>
                <a:gd name="T31" fmla="*/ 41 h 74"/>
                <a:gd name="T32" fmla="*/ 42 w 80"/>
                <a:gd name="T33" fmla="*/ 41 h 74"/>
                <a:gd name="T34" fmla="*/ 40 w 80"/>
                <a:gd name="T35" fmla="*/ 41 h 74"/>
                <a:gd name="T36" fmla="*/ 39 w 80"/>
                <a:gd name="T37" fmla="*/ 42 h 74"/>
                <a:gd name="T38" fmla="*/ 39 w 80"/>
                <a:gd name="T39" fmla="*/ 42 h 74"/>
                <a:gd name="T40" fmla="*/ 38 w 80"/>
                <a:gd name="T41" fmla="*/ 42 h 74"/>
                <a:gd name="T42" fmla="*/ 38 w 80"/>
                <a:gd name="T43" fmla="*/ 42 h 74"/>
                <a:gd name="T44" fmla="*/ 38 w 80"/>
                <a:gd name="T45" fmla="*/ 42 h 74"/>
                <a:gd name="T46" fmla="*/ 39 w 80"/>
                <a:gd name="T47" fmla="*/ 42 h 74"/>
                <a:gd name="T48" fmla="*/ 41 w 80"/>
                <a:gd name="T49" fmla="*/ 43 h 74"/>
                <a:gd name="T50" fmla="*/ 37 w 80"/>
                <a:gd name="T51" fmla="*/ 45 h 74"/>
                <a:gd name="T52" fmla="*/ 35 w 80"/>
                <a:gd name="T53" fmla="*/ 56 h 74"/>
                <a:gd name="T54" fmla="*/ 32 w 80"/>
                <a:gd name="T55" fmla="*/ 67 h 74"/>
                <a:gd name="T56" fmla="*/ 24 w 80"/>
                <a:gd name="T57" fmla="*/ 72 h 74"/>
                <a:gd name="T58" fmla="*/ 20 w 80"/>
                <a:gd name="T59" fmla="*/ 72 h 74"/>
                <a:gd name="T60" fmla="*/ 21 w 80"/>
                <a:gd name="T61" fmla="*/ 72 h 74"/>
                <a:gd name="T62" fmla="*/ 26 w 80"/>
                <a:gd name="T63" fmla="*/ 70 h 74"/>
                <a:gd name="T64" fmla="*/ 30 w 80"/>
                <a:gd name="T65" fmla="*/ 67 h 74"/>
                <a:gd name="T66" fmla="*/ 32 w 80"/>
                <a:gd name="T67" fmla="*/ 61 h 74"/>
                <a:gd name="T68" fmla="*/ 33 w 80"/>
                <a:gd name="T69" fmla="*/ 58 h 74"/>
                <a:gd name="T70" fmla="*/ 33 w 80"/>
                <a:gd name="T71" fmla="*/ 57 h 74"/>
                <a:gd name="T72" fmla="*/ 33 w 80"/>
                <a:gd name="T73" fmla="*/ 55 h 74"/>
                <a:gd name="T74" fmla="*/ 24 w 80"/>
                <a:gd name="T75" fmla="*/ 70 h 74"/>
                <a:gd name="T76" fmla="*/ 21 w 80"/>
                <a:gd name="T77" fmla="*/ 71 h 74"/>
                <a:gd name="T78" fmla="*/ 20 w 80"/>
                <a:gd name="T79" fmla="*/ 72 h 74"/>
                <a:gd name="T80" fmla="*/ 16 w 80"/>
                <a:gd name="T81" fmla="*/ 73 h 74"/>
                <a:gd name="T82" fmla="*/ 7 w 80"/>
                <a:gd name="T83" fmla="*/ 71 h 74"/>
                <a:gd name="T84" fmla="*/ 1 w 80"/>
                <a:gd name="T85" fmla="*/ 61 h 74"/>
                <a:gd name="T86" fmla="*/ 7 w 80"/>
                <a:gd name="T87" fmla="*/ 56 h 74"/>
                <a:gd name="T88" fmla="*/ 18 w 80"/>
                <a:gd name="T89" fmla="*/ 57 h 74"/>
                <a:gd name="T90" fmla="*/ 21 w 80"/>
                <a:gd name="T91" fmla="*/ 51 h 74"/>
                <a:gd name="T92" fmla="*/ 21 w 80"/>
                <a:gd name="T93" fmla="*/ 38 h 74"/>
                <a:gd name="T94" fmla="*/ 30 w 80"/>
                <a:gd name="T95" fmla="*/ 30 h 74"/>
                <a:gd name="T96" fmla="*/ 31 w 80"/>
                <a:gd name="T97" fmla="*/ 30 h 74"/>
                <a:gd name="T98" fmla="*/ 32 w 80"/>
                <a:gd name="T99" fmla="*/ 30 h 74"/>
                <a:gd name="T100" fmla="*/ 38 w 80"/>
                <a:gd name="T101" fmla="*/ 29 h 74"/>
                <a:gd name="T102" fmla="*/ 39 w 80"/>
                <a:gd name="T103" fmla="*/ 29 h 74"/>
                <a:gd name="T104" fmla="*/ 41 w 80"/>
                <a:gd name="T105" fmla="*/ 29 h 74"/>
                <a:gd name="T106" fmla="*/ 43 w 80"/>
                <a:gd name="T107" fmla="*/ 28 h 74"/>
                <a:gd name="T108" fmla="*/ 46 w 80"/>
                <a:gd name="T109" fmla="*/ 25 h 74"/>
                <a:gd name="T110" fmla="*/ 54 w 80"/>
                <a:gd name="T111" fmla="*/ 3 h 74"/>
                <a:gd name="T112" fmla="*/ 63 w 80"/>
                <a:gd name="T113" fmla="*/ 0 h 74"/>
                <a:gd name="T114" fmla="*/ 77 w 80"/>
                <a:gd name="T115" fmla="*/ 13 h 74"/>
                <a:gd name="T116" fmla="*/ 68 w 80"/>
                <a:gd name="T117" fmla="*/ 16 h 74"/>
                <a:gd name="T118" fmla="*/ 59 w 80"/>
                <a:gd name="T119" fmla="*/ 2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 h="74">
                  <a:moveTo>
                    <a:pt x="59" y="20"/>
                  </a:moveTo>
                  <a:cubicBezTo>
                    <a:pt x="59" y="21"/>
                    <a:pt x="60" y="19"/>
                    <a:pt x="59" y="21"/>
                  </a:cubicBezTo>
                  <a:cubicBezTo>
                    <a:pt x="59" y="24"/>
                    <a:pt x="59" y="24"/>
                    <a:pt x="59" y="24"/>
                  </a:cubicBezTo>
                  <a:cubicBezTo>
                    <a:pt x="60" y="26"/>
                    <a:pt x="59" y="27"/>
                    <a:pt x="59" y="29"/>
                  </a:cubicBezTo>
                  <a:cubicBezTo>
                    <a:pt x="58" y="30"/>
                    <a:pt x="57" y="33"/>
                    <a:pt x="57" y="35"/>
                  </a:cubicBezTo>
                  <a:cubicBezTo>
                    <a:pt x="57" y="35"/>
                    <a:pt x="57" y="35"/>
                    <a:pt x="57" y="35"/>
                  </a:cubicBezTo>
                  <a:cubicBezTo>
                    <a:pt x="58" y="34"/>
                    <a:pt x="58" y="34"/>
                    <a:pt x="58" y="34"/>
                  </a:cubicBezTo>
                  <a:cubicBezTo>
                    <a:pt x="59" y="30"/>
                    <a:pt x="59" y="30"/>
                    <a:pt x="59" y="30"/>
                  </a:cubicBezTo>
                  <a:cubicBezTo>
                    <a:pt x="59" y="29"/>
                    <a:pt x="59" y="29"/>
                    <a:pt x="59" y="29"/>
                  </a:cubicBezTo>
                  <a:cubicBezTo>
                    <a:pt x="59" y="29"/>
                    <a:pt x="59" y="29"/>
                    <a:pt x="59" y="29"/>
                  </a:cubicBezTo>
                  <a:cubicBezTo>
                    <a:pt x="61" y="25"/>
                    <a:pt x="58" y="13"/>
                    <a:pt x="65" y="16"/>
                  </a:cubicBezTo>
                  <a:cubicBezTo>
                    <a:pt x="64" y="17"/>
                    <a:pt x="62" y="17"/>
                    <a:pt x="62" y="19"/>
                  </a:cubicBezTo>
                  <a:cubicBezTo>
                    <a:pt x="62" y="20"/>
                    <a:pt x="62" y="22"/>
                    <a:pt x="62" y="24"/>
                  </a:cubicBezTo>
                  <a:cubicBezTo>
                    <a:pt x="61" y="35"/>
                    <a:pt x="59" y="40"/>
                    <a:pt x="48" y="42"/>
                  </a:cubicBezTo>
                  <a:cubicBezTo>
                    <a:pt x="47" y="42"/>
                    <a:pt x="48" y="43"/>
                    <a:pt x="46" y="42"/>
                  </a:cubicBezTo>
                  <a:cubicBezTo>
                    <a:pt x="46" y="41"/>
                    <a:pt x="46" y="41"/>
                    <a:pt x="46" y="41"/>
                  </a:cubicBezTo>
                  <a:cubicBezTo>
                    <a:pt x="45" y="41"/>
                    <a:pt x="44" y="41"/>
                    <a:pt x="42" y="41"/>
                  </a:cubicBezTo>
                  <a:cubicBezTo>
                    <a:pt x="42" y="41"/>
                    <a:pt x="41" y="41"/>
                    <a:pt x="40" y="41"/>
                  </a:cubicBezTo>
                  <a:cubicBezTo>
                    <a:pt x="39" y="42"/>
                    <a:pt x="39" y="42"/>
                    <a:pt x="39" y="42"/>
                  </a:cubicBezTo>
                  <a:cubicBezTo>
                    <a:pt x="39" y="42"/>
                    <a:pt x="39" y="42"/>
                    <a:pt x="39" y="42"/>
                  </a:cubicBezTo>
                  <a:cubicBezTo>
                    <a:pt x="38" y="41"/>
                    <a:pt x="38" y="41"/>
                    <a:pt x="38" y="42"/>
                  </a:cubicBezTo>
                  <a:cubicBezTo>
                    <a:pt x="38" y="42"/>
                    <a:pt x="38" y="41"/>
                    <a:pt x="38" y="42"/>
                  </a:cubicBezTo>
                  <a:cubicBezTo>
                    <a:pt x="39" y="43"/>
                    <a:pt x="38" y="43"/>
                    <a:pt x="38" y="42"/>
                  </a:cubicBezTo>
                  <a:cubicBezTo>
                    <a:pt x="39" y="43"/>
                    <a:pt x="39" y="43"/>
                    <a:pt x="39" y="42"/>
                  </a:cubicBezTo>
                  <a:cubicBezTo>
                    <a:pt x="40" y="42"/>
                    <a:pt x="40" y="42"/>
                    <a:pt x="41" y="43"/>
                  </a:cubicBezTo>
                  <a:cubicBezTo>
                    <a:pt x="40" y="44"/>
                    <a:pt x="38" y="43"/>
                    <a:pt x="37" y="45"/>
                  </a:cubicBezTo>
                  <a:cubicBezTo>
                    <a:pt x="36" y="48"/>
                    <a:pt x="36" y="54"/>
                    <a:pt x="35" y="56"/>
                  </a:cubicBezTo>
                  <a:cubicBezTo>
                    <a:pt x="35" y="60"/>
                    <a:pt x="35" y="64"/>
                    <a:pt x="32" y="67"/>
                  </a:cubicBezTo>
                  <a:cubicBezTo>
                    <a:pt x="30" y="69"/>
                    <a:pt x="28" y="71"/>
                    <a:pt x="24" y="72"/>
                  </a:cubicBezTo>
                  <a:cubicBezTo>
                    <a:pt x="20" y="74"/>
                    <a:pt x="20" y="73"/>
                    <a:pt x="20" y="72"/>
                  </a:cubicBezTo>
                  <a:cubicBezTo>
                    <a:pt x="21" y="72"/>
                    <a:pt x="21" y="72"/>
                    <a:pt x="21" y="72"/>
                  </a:cubicBezTo>
                  <a:cubicBezTo>
                    <a:pt x="23" y="71"/>
                    <a:pt x="24" y="71"/>
                    <a:pt x="26" y="70"/>
                  </a:cubicBezTo>
                  <a:cubicBezTo>
                    <a:pt x="27" y="69"/>
                    <a:pt x="28" y="69"/>
                    <a:pt x="30" y="67"/>
                  </a:cubicBezTo>
                  <a:cubicBezTo>
                    <a:pt x="31" y="66"/>
                    <a:pt x="32" y="63"/>
                    <a:pt x="32" y="61"/>
                  </a:cubicBezTo>
                  <a:cubicBezTo>
                    <a:pt x="33" y="60"/>
                    <a:pt x="33" y="59"/>
                    <a:pt x="33" y="58"/>
                  </a:cubicBezTo>
                  <a:cubicBezTo>
                    <a:pt x="33" y="57"/>
                    <a:pt x="33" y="57"/>
                    <a:pt x="33" y="57"/>
                  </a:cubicBezTo>
                  <a:cubicBezTo>
                    <a:pt x="33" y="56"/>
                    <a:pt x="33" y="56"/>
                    <a:pt x="33" y="55"/>
                  </a:cubicBezTo>
                  <a:cubicBezTo>
                    <a:pt x="31" y="62"/>
                    <a:pt x="32" y="65"/>
                    <a:pt x="24" y="70"/>
                  </a:cubicBezTo>
                  <a:cubicBezTo>
                    <a:pt x="22" y="71"/>
                    <a:pt x="22" y="71"/>
                    <a:pt x="21" y="71"/>
                  </a:cubicBezTo>
                  <a:cubicBezTo>
                    <a:pt x="20" y="72"/>
                    <a:pt x="21" y="71"/>
                    <a:pt x="20" y="72"/>
                  </a:cubicBezTo>
                  <a:cubicBezTo>
                    <a:pt x="16" y="73"/>
                    <a:pt x="16" y="73"/>
                    <a:pt x="16" y="73"/>
                  </a:cubicBezTo>
                  <a:cubicBezTo>
                    <a:pt x="13" y="73"/>
                    <a:pt x="10" y="72"/>
                    <a:pt x="7" y="71"/>
                  </a:cubicBezTo>
                  <a:cubicBezTo>
                    <a:pt x="2" y="69"/>
                    <a:pt x="0" y="65"/>
                    <a:pt x="1" y="61"/>
                  </a:cubicBezTo>
                  <a:cubicBezTo>
                    <a:pt x="1" y="58"/>
                    <a:pt x="4" y="56"/>
                    <a:pt x="7" y="56"/>
                  </a:cubicBezTo>
                  <a:cubicBezTo>
                    <a:pt x="12" y="54"/>
                    <a:pt x="14" y="58"/>
                    <a:pt x="18" y="57"/>
                  </a:cubicBezTo>
                  <a:cubicBezTo>
                    <a:pt x="20" y="56"/>
                    <a:pt x="20" y="54"/>
                    <a:pt x="21" y="51"/>
                  </a:cubicBezTo>
                  <a:cubicBezTo>
                    <a:pt x="21" y="47"/>
                    <a:pt x="20" y="43"/>
                    <a:pt x="21" y="38"/>
                  </a:cubicBezTo>
                  <a:cubicBezTo>
                    <a:pt x="23" y="33"/>
                    <a:pt x="27" y="32"/>
                    <a:pt x="30" y="30"/>
                  </a:cubicBezTo>
                  <a:cubicBezTo>
                    <a:pt x="31" y="29"/>
                    <a:pt x="31" y="30"/>
                    <a:pt x="31" y="30"/>
                  </a:cubicBezTo>
                  <a:cubicBezTo>
                    <a:pt x="32" y="30"/>
                    <a:pt x="31" y="30"/>
                    <a:pt x="32" y="30"/>
                  </a:cubicBezTo>
                  <a:cubicBezTo>
                    <a:pt x="33" y="29"/>
                    <a:pt x="37" y="29"/>
                    <a:pt x="38" y="29"/>
                  </a:cubicBezTo>
                  <a:cubicBezTo>
                    <a:pt x="39" y="29"/>
                    <a:pt x="39" y="29"/>
                    <a:pt x="39" y="29"/>
                  </a:cubicBezTo>
                  <a:cubicBezTo>
                    <a:pt x="40" y="29"/>
                    <a:pt x="40" y="29"/>
                    <a:pt x="41" y="29"/>
                  </a:cubicBezTo>
                  <a:cubicBezTo>
                    <a:pt x="42" y="29"/>
                    <a:pt x="42" y="28"/>
                    <a:pt x="43" y="28"/>
                  </a:cubicBezTo>
                  <a:cubicBezTo>
                    <a:pt x="45" y="28"/>
                    <a:pt x="46" y="27"/>
                    <a:pt x="46" y="25"/>
                  </a:cubicBezTo>
                  <a:cubicBezTo>
                    <a:pt x="47" y="18"/>
                    <a:pt x="46" y="8"/>
                    <a:pt x="54" y="3"/>
                  </a:cubicBezTo>
                  <a:cubicBezTo>
                    <a:pt x="58" y="1"/>
                    <a:pt x="59" y="0"/>
                    <a:pt x="63" y="0"/>
                  </a:cubicBezTo>
                  <a:cubicBezTo>
                    <a:pt x="75" y="0"/>
                    <a:pt x="80" y="7"/>
                    <a:pt x="77" y="13"/>
                  </a:cubicBezTo>
                  <a:cubicBezTo>
                    <a:pt x="75" y="15"/>
                    <a:pt x="71" y="17"/>
                    <a:pt x="68" y="16"/>
                  </a:cubicBezTo>
                  <a:cubicBezTo>
                    <a:pt x="60" y="13"/>
                    <a:pt x="61" y="15"/>
                    <a:pt x="59" y="20"/>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8" name="Freeform 4112"/>
            <p:cNvSpPr/>
            <p:nvPr/>
          </p:nvSpPr>
          <p:spPr bwMode="auto">
            <a:xfrm>
              <a:off x="12734925" y="9904412"/>
              <a:ext cx="346075" cy="252413"/>
            </a:xfrm>
            <a:custGeom>
              <a:avLst/>
              <a:gdLst>
                <a:gd name="T0" fmla="*/ 84 w 92"/>
                <a:gd name="T1" fmla="*/ 23 h 67"/>
                <a:gd name="T2" fmla="*/ 91 w 92"/>
                <a:gd name="T3" fmla="*/ 32 h 67"/>
                <a:gd name="T4" fmla="*/ 92 w 92"/>
                <a:gd name="T5" fmla="*/ 35 h 67"/>
                <a:gd name="T6" fmla="*/ 87 w 92"/>
                <a:gd name="T7" fmla="*/ 54 h 67"/>
                <a:gd name="T8" fmla="*/ 77 w 92"/>
                <a:gd name="T9" fmla="*/ 66 h 67"/>
                <a:gd name="T10" fmla="*/ 53 w 92"/>
                <a:gd name="T11" fmla="*/ 49 h 67"/>
                <a:gd name="T12" fmla="*/ 49 w 92"/>
                <a:gd name="T13" fmla="*/ 45 h 67"/>
                <a:gd name="T14" fmla="*/ 44 w 92"/>
                <a:gd name="T15" fmla="*/ 47 h 67"/>
                <a:gd name="T16" fmla="*/ 38 w 92"/>
                <a:gd name="T17" fmla="*/ 41 h 67"/>
                <a:gd name="T18" fmla="*/ 36 w 92"/>
                <a:gd name="T19" fmla="*/ 43 h 67"/>
                <a:gd name="T20" fmla="*/ 11 w 92"/>
                <a:gd name="T21" fmla="*/ 43 h 67"/>
                <a:gd name="T22" fmla="*/ 4 w 92"/>
                <a:gd name="T23" fmla="*/ 37 h 67"/>
                <a:gd name="T24" fmla="*/ 4 w 92"/>
                <a:gd name="T25" fmla="*/ 37 h 67"/>
                <a:gd name="T26" fmla="*/ 15 w 92"/>
                <a:gd name="T27" fmla="*/ 1 h 67"/>
                <a:gd name="T28" fmla="*/ 22 w 92"/>
                <a:gd name="T29" fmla="*/ 1 h 67"/>
                <a:gd name="T30" fmla="*/ 42 w 92"/>
                <a:gd name="T31" fmla="*/ 17 h 67"/>
                <a:gd name="T32" fmla="*/ 44 w 92"/>
                <a:gd name="T33" fmla="*/ 20 h 67"/>
                <a:gd name="T34" fmla="*/ 50 w 92"/>
                <a:gd name="T35" fmla="*/ 19 h 67"/>
                <a:gd name="T36" fmla="*/ 56 w 92"/>
                <a:gd name="T37" fmla="*/ 24 h 67"/>
                <a:gd name="T38" fmla="*/ 63 w 92"/>
                <a:gd name="T39" fmla="*/ 23 h 67"/>
                <a:gd name="T40" fmla="*/ 84 w 92"/>
                <a:gd name="T41" fmla="*/ 2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2" h="67">
                  <a:moveTo>
                    <a:pt x="84" y="23"/>
                  </a:moveTo>
                  <a:cubicBezTo>
                    <a:pt x="89" y="25"/>
                    <a:pt x="92" y="27"/>
                    <a:pt x="91" y="32"/>
                  </a:cubicBezTo>
                  <a:cubicBezTo>
                    <a:pt x="91" y="33"/>
                    <a:pt x="92" y="34"/>
                    <a:pt x="92" y="35"/>
                  </a:cubicBezTo>
                  <a:cubicBezTo>
                    <a:pt x="92" y="39"/>
                    <a:pt x="89" y="50"/>
                    <a:pt x="87" y="54"/>
                  </a:cubicBezTo>
                  <a:cubicBezTo>
                    <a:pt x="83" y="64"/>
                    <a:pt x="81" y="67"/>
                    <a:pt x="77" y="66"/>
                  </a:cubicBezTo>
                  <a:cubicBezTo>
                    <a:pt x="68" y="64"/>
                    <a:pt x="59" y="56"/>
                    <a:pt x="53" y="49"/>
                  </a:cubicBezTo>
                  <a:cubicBezTo>
                    <a:pt x="52" y="48"/>
                    <a:pt x="51" y="46"/>
                    <a:pt x="49" y="45"/>
                  </a:cubicBezTo>
                  <a:cubicBezTo>
                    <a:pt x="46" y="43"/>
                    <a:pt x="49" y="47"/>
                    <a:pt x="44" y="47"/>
                  </a:cubicBezTo>
                  <a:cubicBezTo>
                    <a:pt x="38" y="45"/>
                    <a:pt x="39" y="44"/>
                    <a:pt x="38" y="41"/>
                  </a:cubicBezTo>
                  <a:cubicBezTo>
                    <a:pt x="37" y="43"/>
                    <a:pt x="38" y="42"/>
                    <a:pt x="36" y="43"/>
                  </a:cubicBezTo>
                  <a:cubicBezTo>
                    <a:pt x="29" y="44"/>
                    <a:pt x="19" y="45"/>
                    <a:pt x="11" y="43"/>
                  </a:cubicBezTo>
                  <a:cubicBezTo>
                    <a:pt x="6" y="42"/>
                    <a:pt x="5" y="40"/>
                    <a:pt x="4" y="37"/>
                  </a:cubicBezTo>
                  <a:cubicBezTo>
                    <a:pt x="4" y="37"/>
                    <a:pt x="4" y="37"/>
                    <a:pt x="4" y="37"/>
                  </a:cubicBezTo>
                  <a:cubicBezTo>
                    <a:pt x="0" y="27"/>
                    <a:pt x="8" y="6"/>
                    <a:pt x="15" y="1"/>
                  </a:cubicBezTo>
                  <a:cubicBezTo>
                    <a:pt x="17" y="0"/>
                    <a:pt x="19" y="0"/>
                    <a:pt x="22" y="1"/>
                  </a:cubicBezTo>
                  <a:cubicBezTo>
                    <a:pt x="29" y="3"/>
                    <a:pt x="38" y="12"/>
                    <a:pt x="42" y="17"/>
                  </a:cubicBezTo>
                  <a:cubicBezTo>
                    <a:pt x="43" y="18"/>
                    <a:pt x="43" y="19"/>
                    <a:pt x="44" y="20"/>
                  </a:cubicBezTo>
                  <a:cubicBezTo>
                    <a:pt x="45" y="20"/>
                    <a:pt x="46" y="18"/>
                    <a:pt x="50" y="19"/>
                  </a:cubicBezTo>
                  <a:cubicBezTo>
                    <a:pt x="56" y="21"/>
                    <a:pt x="55" y="24"/>
                    <a:pt x="56" y="24"/>
                  </a:cubicBezTo>
                  <a:cubicBezTo>
                    <a:pt x="58" y="25"/>
                    <a:pt x="59" y="24"/>
                    <a:pt x="63" y="23"/>
                  </a:cubicBezTo>
                  <a:cubicBezTo>
                    <a:pt x="68" y="22"/>
                    <a:pt x="79" y="22"/>
                    <a:pt x="84" y="23"/>
                  </a:cubicBezTo>
                  <a:close/>
                </a:path>
              </a:pathLst>
            </a:custGeom>
            <a:solidFill>
              <a:srgbClr val="009B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9" name="Freeform 4113"/>
            <p:cNvSpPr/>
            <p:nvPr/>
          </p:nvSpPr>
          <p:spPr bwMode="auto">
            <a:xfrm>
              <a:off x="12765088" y="9915525"/>
              <a:ext cx="288925" cy="206375"/>
            </a:xfrm>
            <a:custGeom>
              <a:avLst/>
              <a:gdLst>
                <a:gd name="T0" fmla="*/ 70 w 77"/>
                <a:gd name="T1" fmla="*/ 19 h 55"/>
                <a:gd name="T2" fmla="*/ 77 w 77"/>
                <a:gd name="T3" fmla="*/ 26 h 55"/>
                <a:gd name="T4" fmla="*/ 77 w 77"/>
                <a:gd name="T5" fmla="*/ 29 h 55"/>
                <a:gd name="T6" fmla="*/ 73 w 77"/>
                <a:gd name="T7" fmla="*/ 45 h 55"/>
                <a:gd name="T8" fmla="*/ 64 w 77"/>
                <a:gd name="T9" fmla="*/ 55 h 55"/>
                <a:gd name="T10" fmla="*/ 44 w 77"/>
                <a:gd name="T11" fmla="*/ 41 h 55"/>
                <a:gd name="T12" fmla="*/ 41 w 77"/>
                <a:gd name="T13" fmla="*/ 37 h 55"/>
                <a:gd name="T14" fmla="*/ 37 w 77"/>
                <a:gd name="T15" fmla="*/ 39 h 55"/>
                <a:gd name="T16" fmla="*/ 32 w 77"/>
                <a:gd name="T17" fmla="*/ 34 h 55"/>
                <a:gd name="T18" fmla="*/ 30 w 77"/>
                <a:gd name="T19" fmla="*/ 35 h 55"/>
                <a:gd name="T20" fmla="*/ 8 w 77"/>
                <a:gd name="T21" fmla="*/ 36 h 55"/>
                <a:gd name="T22" fmla="*/ 2 w 77"/>
                <a:gd name="T23" fmla="*/ 31 h 55"/>
                <a:gd name="T24" fmla="*/ 2 w 77"/>
                <a:gd name="T25" fmla="*/ 30 h 55"/>
                <a:gd name="T26" fmla="*/ 12 w 77"/>
                <a:gd name="T27" fmla="*/ 1 h 55"/>
                <a:gd name="T28" fmla="*/ 18 w 77"/>
                <a:gd name="T29" fmla="*/ 1 h 55"/>
                <a:gd name="T30" fmla="*/ 35 w 77"/>
                <a:gd name="T31" fmla="*/ 14 h 55"/>
                <a:gd name="T32" fmla="*/ 36 w 77"/>
                <a:gd name="T33" fmla="*/ 17 h 55"/>
                <a:gd name="T34" fmla="*/ 42 w 77"/>
                <a:gd name="T35" fmla="*/ 16 h 55"/>
                <a:gd name="T36" fmla="*/ 47 w 77"/>
                <a:gd name="T37" fmla="*/ 20 h 55"/>
                <a:gd name="T38" fmla="*/ 52 w 77"/>
                <a:gd name="T39" fmla="*/ 19 h 55"/>
                <a:gd name="T40" fmla="*/ 70 w 77"/>
                <a:gd name="T41" fmla="*/ 1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7" h="55">
                  <a:moveTo>
                    <a:pt x="70" y="19"/>
                  </a:moveTo>
                  <a:cubicBezTo>
                    <a:pt x="75" y="21"/>
                    <a:pt x="77" y="22"/>
                    <a:pt x="77" y="26"/>
                  </a:cubicBezTo>
                  <a:cubicBezTo>
                    <a:pt x="77" y="28"/>
                    <a:pt x="77" y="28"/>
                    <a:pt x="77" y="29"/>
                  </a:cubicBezTo>
                  <a:cubicBezTo>
                    <a:pt x="77" y="32"/>
                    <a:pt x="74" y="41"/>
                    <a:pt x="73" y="45"/>
                  </a:cubicBezTo>
                  <a:cubicBezTo>
                    <a:pt x="69" y="53"/>
                    <a:pt x="68" y="55"/>
                    <a:pt x="64" y="55"/>
                  </a:cubicBezTo>
                  <a:cubicBezTo>
                    <a:pt x="57" y="52"/>
                    <a:pt x="49" y="46"/>
                    <a:pt x="44" y="41"/>
                  </a:cubicBezTo>
                  <a:cubicBezTo>
                    <a:pt x="43" y="40"/>
                    <a:pt x="42" y="38"/>
                    <a:pt x="41" y="37"/>
                  </a:cubicBezTo>
                  <a:cubicBezTo>
                    <a:pt x="38" y="36"/>
                    <a:pt x="41" y="39"/>
                    <a:pt x="37" y="39"/>
                  </a:cubicBezTo>
                  <a:cubicBezTo>
                    <a:pt x="31" y="37"/>
                    <a:pt x="32" y="36"/>
                    <a:pt x="32" y="34"/>
                  </a:cubicBezTo>
                  <a:cubicBezTo>
                    <a:pt x="31" y="35"/>
                    <a:pt x="31" y="35"/>
                    <a:pt x="30" y="35"/>
                  </a:cubicBezTo>
                  <a:cubicBezTo>
                    <a:pt x="23" y="36"/>
                    <a:pt x="15" y="37"/>
                    <a:pt x="8" y="36"/>
                  </a:cubicBezTo>
                  <a:cubicBezTo>
                    <a:pt x="4" y="35"/>
                    <a:pt x="4" y="33"/>
                    <a:pt x="2" y="31"/>
                  </a:cubicBezTo>
                  <a:cubicBezTo>
                    <a:pt x="2" y="30"/>
                    <a:pt x="2" y="30"/>
                    <a:pt x="2" y="30"/>
                  </a:cubicBezTo>
                  <a:cubicBezTo>
                    <a:pt x="0" y="22"/>
                    <a:pt x="6" y="5"/>
                    <a:pt x="12" y="1"/>
                  </a:cubicBezTo>
                  <a:cubicBezTo>
                    <a:pt x="14" y="0"/>
                    <a:pt x="15" y="0"/>
                    <a:pt x="18" y="1"/>
                  </a:cubicBezTo>
                  <a:cubicBezTo>
                    <a:pt x="23" y="2"/>
                    <a:pt x="31" y="10"/>
                    <a:pt x="35" y="14"/>
                  </a:cubicBezTo>
                  <a:cubicBezTo>
                    <a:pt x="36" y="15"/>
                    <a:pt x="36" y="16"/>
                    <a:pt x="36" y="17"/>
                  </a:cubicBezTo>
                  <a:cubicBezTo>
                    <a:pt x="37" y="17"/>
                    <a:pt x="38" y="15"/>
                    <a:pt x="42" y="16"/>
                  </a:cubicBezTo>
                  <a:cubicBezTo>
                    <a:pt x="47" y="18"/>
                    <a:pt x="46" y="20"/>
                    <a:pt x="47" y="20"/>
                  </a:cubicBezTo>
                  <a:cubicBezTo>
                    <a:pt x="48" y="21"/>
                    <a:pt x="49" y="20"/>
                    <a:pt x="52" y="19"/>
                  </a:cubicBezTo>
                  <a:cubicBezTo>
                    <a:pt x="57" y="18"/>
                    <a:pt x="66" y="18"/>
                    <a:pt x="70" y="19"/>
                  </a:cubicBezTo>
                  <a:close/>
                </a:path>
              </a:pathLst>
            </a:custGeom>
            <a:solidFill>
              <a:srgbClr val="00AD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0" name="Freeform 4114"/>
            <p:cNvSpPr/>
            <p:nvPr/>
          </p:nvSpPr>
          <p:spPr bwMode="auto">
            <a:xfrm>
              <a:off x="13422313" y="10298112"/>
              <a:ext cx="41275" cy="53975"/>
            </a:xfrm>
            <a:custGeom>
              <a:avLst/>
              <a:gdLst>
                <a:gd name="T0" fmla="*/ 0 w 11"/>
                <a:gd name="T1" fmla="*/ 12 h 14"/>
                <a:gd name="T2" fmla="*/ 1 w 11"/>
                <a:gd name="T3" fmla="*/ 12 h 14"/>
                <a:gd name="T4" fmla="*/ 1 w 11"/>
                <a:gd name="T5" fmla="*/ 12 h 14"/>
                <a:gd name="T6" fmla="*/ 1 w 11"/>
                <a:gd name="T7" fmla="*/ 12 h 14"/>
                <a:gd name="T8" fmla="*/ 7 w 11"/>
                <a:gd name="T9" fmla="*/ 8 h 14"/>
                <a:gd name="T10" fmla="*/ 8 w 11"/>
                <a:gd name="T11" fmla="*/ 0 h 14"/>
                <a:gd name="T12" fmla="*/ 11 w 11"/>
                <a:gd name="T13" fmla="*/ 4 h 14"/>
                <a:gd name="T14" fmla="*/ 9 w 11"/>
                <a:gd name="T15" fmla="*/ 10 h 14"/>
                <a:gd name="T16" fmla="*/ 3 w 11"/>
                <a:gd name="T17" fmla="*/ 13 h 14"/>
                <a:gd name="T18" fmla="*/ 0 w 11"/>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4">
                  <a:moveTo>
                    <a:pt x="0" y="12"/>
                  </a:moveTo>
                  <a:cubicBezTo>
                    <a:pt x="1" y="12"/>
                    <a:pt x="1" y="12"/>
                    <a:pt x="1" y="12"/>
                  </a:cubicBezTo>
                  <a:cubicBezTo>
                    <a:pt x="1" y="12"/>
                    <a:pt x="1" y="12"/>
                    <a:pt x="1" y="12"/>
                  </a:cubicBezTo>
                  <a:cubicBezTo>
                    <a:pt x="1" y="12"/>
                    <a:pt x="1" y="12"/>
                    <a:pt x="1" y="12"/>
                  </a:cubicBezTo>
                  <a:cubicBezTo>
                    <a:pt x="4" y="11"/>
                    <a:pt x="5" y="11"/>
                    <a:pt x="7" y="8"/>
                  </a:cubicBezTo>
                  <a:cubicBezTo>
                    <a:pt x="10" y="4"/>
                    <a:pt x="8" y="3"/>
                    <a:pt x="8" y="0"/>
                  </a:cubicBezTo>
                  <a:cubicBezTo>
                    <a:pt x="10" y="1"/>
                    <a:pt x="11" y="2"/>
                    <a:pt x="11" y="4"/>
                  </a:cubicBezTo>
                  <a:cubicBezTo>
                    <a:pt x="11" y="6"/>
                    <a:pt x="10" y="8"/>
                    <a:pt x="9" y="10"/>
                  </a:cubicBezTo>
                  <a:cubicBezTo>
                    <a:pt x="8" y="12"/>
                    <a:pt x="5" y="13"/>
                    <a:pt x="3" y="13"/>
                  </a:cubicBezTo>
                  <a:cubicBezTo>
                    <a:pt x="0" y="14"/>
                    <a:pt x="0" y="12"/>
                    <a:pt x="0" y="12"/>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1" name="Freeform 4115"/>
            <p:cNvSpPr/>
            <p:nvPr/>
          </p:nvSpPr>
          <p:spPr bwMode="auto">
            <a:xfrm>
              <a:off x="12231688" y="10545762"/>
              <a:ext cx="180975" cy="352425"/>
            </a:xfrm>
            <a:custGeom>
              <a:avLst/>
              <a:gdLst>
                <a:gd name="T0" fmla="*/ 28 w 48"/>
                <a:gd name="T1" fmla="*/ 70 h 94"/>
                <a:gd name="T2" fmla="*/ 20 w 48"/>
                <a:gd name="T3" fmla="*/ 64 h 94"/>
                <a:gd name="T4" fmla="*/ 19 w 48"/>
                <a:gd name="T5" fmla="*/ 63 h 94"/>
                <a:gd name="T6" fmla="*/ 18 w 48"/>
                <a:gd name="T7" fmla="*/ 62 h 94"/>
                <a:gd name="T8" fmla="*/ 17 w 48"/>
                <a:gd name="T9" fmla="*/ 61 h 94"/>
                <a:gd name="T10" fmla="*/ 17 w 48"/>
                <a:gd name="T11" fmla="*/ 60 h 94"/>
                <a:gd name="T12" fmla="*/ 17 w 48"/>
                <a:gd name="T13" fmla="*/ 58 h 94"/>
                <a:gd name="T14" fmla="*/ 18 w 48"/>
                <a:gd name="T15" fmla="*/ 50 h 94"/>
                <a:gd name="T16" fmla="*/ 21 w 48"/>
                <a:gd name="T17" fmla="*/ 40 h 94"/>
                <a:gd name="T18" fmla="*/ 20 w 48"/>
                <a:gd name="T19" fmla="*/ 39 h 94"/>
                <a:gd name="T20" fmla="*/ 19 w 48"/>
                <a:gd name="T21" fmla="*/ 37 h 94"/>
                <a:gd name="T22" fmla="*/ 16 w 48"/>
                <a:gd name="T23" fmla="*/ 35 h 94"/>
                <a:gd name="T24" fmla="*/ 7 w 48"/>
                <a:gd name="T25" fmla="*/ 30 h 94"/>
                <a:gd name="T26" fmla="*/ 5 w 48"/>
                <a:gd name="T27" fmla="*/ 28 h 94"/>
                <a:gd name="T28" fmla="*/ 4 w 48"/>
                <a:gd name="T29" fmla="*/ 26 h 94"/>
                <a:gd name="T30" fmla="*/ 1 w 48"/>
                <a:gd name="T31" fmla="*/ 21 h 94"/>
                <a:gd name="T32" fmla="*/ 2 w 48"/>
                <a:gd name="T33" fmla="*/ 13 h 94"/>
                <a:gd name="T34" fmla="*/ 13 w 48"/>
                <a:gd name="T35" fmla="*/ 0 h 94"/>
                <a:gd name="T36" fmla="*/ 19 w 48"/>
                <a:gd name="T37" fmla="*/ 2 h 94"/>
                <a:gd name="T38" fmla="*/ 21 w 48"/>
                <a:gd name="T39" fmla="*/ 6 h 94"/>
                <a:gd name="T40" fmla="*/ 19 w 48"/>
                <a:gd name="T41" fmla="*/ 12 h 94"/>
                <a:gd name="T42" fmla="*/ 18 w 48"/>
                <a:gd name="T43" fmla="*/ 13 h 94"/>
                <a:gd name="T44" fmla="*/ 15 w 48"/>
                <a:gd name="T45" fmla="*/ 16 h 94"/>
                <a:gd name="T46" fmla="*/ 16 w 48"/>
                <a:gd name="T47" fmla="*/ 22 h 94"/>
                <a:gd name="T48" fmla="*/ 18 w 48"/>
                <a:gd name="T49" fmla="*/ 23 h 94"/>
                <a:gd name="T50" fmla="*/ 30 w 48"/>
                <a:gd name="T51" fmla="*/ 29 h 94"/>
                <a:gd name="T52" fmla="*/ 30 w 48"/>
                <a:gd name="T53" fmla="*/ 56 h 94"/>
                <a:gd name="T54" fmla="*/ 47 w 48"/>
                <a:gd name="T55" fmla="*/ 72 h 94"/>
                <a:gd name="T56" fmla="*/ 47 w 48"/>
                <a:gd name="T57" fmla="*/ 73 h 94"/>
                <a:gd name="T58" fmla="*/ 47 w 48"/>
                <a:gd name="T59" fmla="*/ 75 h 94"/>
                <a:gd name="T60" fmla="*/ 48 w 48"/>
                <a:gd name="T61" fmla="*/ 78 h 94"/>
                <a:gd name="T62" fmla="*/ 41 w 48"/>
                <a:gd name="T63" fmla="*/ 90 h 94"/>
                <a:gd name="T64" fmla="*/ 33 w 48"/>
                <a:gd name="T65" fmla="*/ 7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 h="94">
                  <a:moveTo>
                    <a:pt x="31" y="72"/>
                  </a:moveTo>
                  <a:cubicBezTo>
                    <a:pt x="31" y="71"/>
                    <a:pt x="30" y="71"/>
                    <a:pt x="28" y="70"/>
                  </a:cubicBezTo>
                  <a:cubicBezTo>
                    <a:pt x="27" y="69"/>
                    <a:pt x="26" y="69"/>
                    <a:pt x="25" y="68"/>
                  </a:cubicBezTo>
                  <a:cubicBezTo>
                    <a:pt x="24" y="67"/>
                    <a:pt x="21" y="66"/>
                    <a:pt x="20" y="64"/>
                  </a:cubicBezTo>
                  <a:cubicBezTo>
                    <a:pt x="19" y="64"/>
                    <a:pt x="19" y="64"/>
                    <a:pt x="19" y="64"/>
                  </a:cubicBezTo>
                  <a:cubicBezTo>
                    <a:pt x="19" y="64"/>
                    <a:pt x="20" y="64"/>
                    <a:pt x="19" y="63"/>
                  </a:cubicBezTo>
                  <a:cubicBezTo>
                    <a:pt x="19" y="63"/>
                    <a:pt x="19" y="63"/>
                    <a:pt x="18" y="63"/>
                  </a:cubicBezTo>
                  <a:cubicBezTo>
                    <a:pt x="19" y="62"/>
                    <a:pt x="19" y="62"/>
                    <a:pt x="18" y="62"/>
                  </a:cubicBezTo>
                  <a:cubicBezTo>
                    <a:pt x="18" y="61"/>
                    <a:pt x="18" y="62"/>
                    <a:pt x="18" y="62"/>
                  </a:cubicBezTo>
                  <a:cubicBezTo>
                    <a:pt x="18" y="61"/>
                    <a:pt x="18" y="61"/>
                    <a:pt x="17" y="61"/>
                  </a:cubicBezTo>
                  <a:cubicBezTo>
                    <a:pt x="18" y="60"/>
                    <a:pt x="18" y="61"/>
                    <a:pt x="17" y="61"/>
                  </a:cubicBezTo>
                  <a:cubicBezTo>
                    <a:pt x="18" y="60"/>
                    <a:pt x="18" y="60"/>
                    <a:pt x="17" y="60"/>
                  </a:cubicBezTo>
                  <a:cubicBezTo>
                    <a:pt x="17" y="59"/>
                    <a:pt x="17" y="60"/>
                    <a:pt x="17" y="59"/>
                  </a:cubicBezTo>
                  <a:cubicBezTo>
                    <a:pt x="17" y="58"/>
                    <a:pt x="17" y="58"/>
                    <a:pt x="17" y="58"/>
                  </a:cubicBezTo>
                  <a:cubicBezTo>
                    <a:pt x="16" y="57"/>
                    <a:pt x="16" y="57"/>
                    <a:pt x="16" y="57"/>
                  </a:cubicBezTo>
                  <a:cubicBezTo>
                    <a:pt x="17" y="55"/>
                    <a:pt x="17" y="52"/>
                    <a:pt x="18" y="50"/>
                  </a:cubicBezTo>
                  <a:cubicBezTo>
                    <a:pt x="19" y="48"/>
                    <a:pt x="20" y="45"/>
                    <a:pt x="21" y="42"/>
                  </a:cubicBezTo>
                  <a:cubicBezTo>
                    <a:pt x="21" y="40"/>
                    <a:pt x="21" y="40"/>
                    <a:pt x="21" y="40"/>
                  </a:cubicBezTo>
                  <a:cubicBezTo>
                    <a:pt x="20" y="40"/>
                    <a:pt x="20" y="40"/>
                    <a:pt x="20" y="39"/>
                  </a:cubicBezTo>
                  <a:cubicBezTo>
                    <a:pt x="20" y="39"/>
                    <a:pt x="20" y="39"/>
                    <a:pt x="20" y="39"/>
                  </a:cubicBezTo>
                  <a:cubicBezTo>
                    <a:pt x="19" y="38"/>
                    <a:pt x="20" y="39"/>
                    <a:pt x="20" y="38"/>
                  </a:cubicBezTo>
                  <a:cubicBezTo>
                    <a:pt x="19" y="38"/>
                    <a:pt x="19" y="38"/>
                    <a:pt x="19" y="37"/>
                  </a:cubicBezTo>
                  <a:cubicBezTo>
                    <a:pt x="18" y="36"/>
                    <a:pt x="18" y="35"/>
                    <a:pt x="16" y="35"/>
                  </a:cubicBezTo>
                  <a:cubicBezTo>
                    <a:pt x="16" y="35"/>
                    <a:pt x="16" y="35"/>
                    <a:pt x="16" y="35"/>
                  </a:cubicBezTo>
                  <a:cubicBezTo>
                    <a:pt x="11" y="32"/>
                    <a:pt x="11" y="32"/>
                    <a:pt x="11" y="32"/>
                  </a:cubicBezTo>
                  <a:cubicBezTo>
                    <a:pt x="10" y="31"/>
                    <a:pt x="8" y="30"/>
                    <a:pt x="7" y="30"/>
                  </a:cubicBezTo>
                  <a:cubicBezTo>
                    <a:pt x="7" y="29"/>
                    <a:pt x="8" y="29"/>
                    <a:pt x="6" y="29"/>
                  </a:cubicBezTo>
                  <a:cubicBezTo>
                    <a:pt x="6" y="29"/>
                    <a:pt x="8" y="28"/>
                    <a:pt x="5" y="28"/>
                  </a:cubicBezTo>
                  <a:cubicBezTo>
                    <a:pt x="5" y="28"/>
                    <a:pt x="6" y="28"/>
                    <a:pt x="4" y="28"/>
                  </a:cubicBezTo>
                  <a:cubicBezTo>
                    <a:pt x="4" y="27"/>
                    <a:pt x="4" y="27"/>
                    <a:pt x="4" y="26"/>
                  </a:cubicBezTo>
                  <a:cubicBezTo>
                    <a:pt x="4" y="26"/>
                    <a:pt x="3" y="25"/>
                    <a:pt x="2" y="22"/>
                  </a:cubicBezTo>
                  <a:cubicBezTo>
                    <a:pt x="2" y="22"/>
                    <a:pt x="2" y="22"/>
                    <a:pt x="1" y="21"/>
                  </a:cubicBezTo>
                  <a:cubicBezTo>
                    <a:pt x="1" y="20"/>
                    <a:pt x="2" y="21"/>
                    <a:pt x="1" y="21"/>
                  </a:cubicBezTo>
                  <a:cubicBezTo>
                    <a:pt x="2" y="18"/>
                    <a:pt x="0" y="19"/>
                    <a:pt x="2" y="13"/>
                  </a:cubicBezTo>
                  <a:cubicBezTo>
                    <a:pt x="4" y="6"/>
                    <a:pt x="5" y="3"/>
                    <a:pt x="11" y="0"/>
                  </a:cubicBezTo>
                  <a:cubicBezTo>
                    <a:pt x="12" y="0"/>
                    <a:pt x="12" y="0"/>
                    <a:pt x="13" y="0"/>
                  </a:cubicBezTo>
                  <a:cubicBezTo>
                    <a:pt x="15" y="0"/>
                    <a:pt x="17" y="0"/>
                    <a:pt x="18" y="2"/>
                  </a:cubicBezTo>
                  <a:cubicBezTo>
                    <a:pt x="19" y="2"/>
                    <a:pt x="19" y="2"/>
                    <a:pt x="19" y="2"/>
                  </a:cubicBezTo>
                  <a:cubicBezTo>
                    <a:pt x="20" y="4"/>
                    <a:pt x="21" y="3"/>
                    <a:pt x="20" y="6"/>
                  </a:cubicBezTo>
                  <a:cubicBezTo>
                    <a:pt x="21" y="6"/>
                    <a:pt x="21" y="6"/>
                    <a:pt x="21" y="6"/>
                  </a:cubicBezTo>
                  <a:cubicBezTo>
                    <a:pt x="20" y="8"/>
                    <a:pt x="20" y="8"/>
                    <a:pt x="20" y="8"/>
                  </a:cubicBezTo>
                  <a:cubicBezTo>
                    <a:pt x="21" y="9"/>
                    <a:pt x="19" y="11"/>
                    <a:pt x="19" y="12"/>
                  </a:cubicBezTo>
                  <a:cubicBezTo>
                    <a:pt x="18" y="12"/>
                    <a:pt x="19" y="11"/>
                    <a:pt x="18" y="13"/>
                  </a:cubicBezTo>
                  <a:cubicBezTo>
                    <a:pt x="18" y="13"/>
                    <a:pt x="18" y="12"/>
                    <a:pt x="18" y="13"/>
                  </a:cubicBezTo>
                  <a:cubicBezTo>
                    <a:pt x="17" y="13"/>
                    <a:pt x="17" y="13"/>
                    <a:pt x="17" y="14"/>
                  </a:cubicBezTo>
                  <a:cubicBezTo>
                    <a:pt x="17" y="15"/>
                    <a:pt x="16" y="15"/>
                    <a:pt x="15" y="16"/>
                  </a:cubicBezTo>
                  <a:cubicBezTo>
                    <a:pt x="14" y="19"/>
                    <a:pt x="15" y="18"/>
                    <a:pt x="15" y="20"/>
                  </a:cubicBezTo>
                  <a:cubicBezTo>
                    <a:pt x="16" y="22"/>
                    <a:pt x="16" y="22"/>
                    <a:pt x="16" y="22"/>
                  </a:cubicBezTo>
                  <a:cubicBezTo>
                    <a:pt x="17" y="22"/>
                    <a:pt x="17" y="22"/>
                    <a:pt x="17" y="22"/>
                  </a:cubicBezTo>
                  <a:cubicBezTo>
                    <a:pt x="18" y="23"/>
                    <a:pt x="18" y="23"/>
                    <a:pt x="18" y="23"/>
                  </a:cubicBezTo>
                  <a:cubicBezTo>
                    <a:pt x="22" y="24"/>
                    <a:pt x="26" y="27"/>
                    <a:pt x="29" y="28"/>
                  </a:cubicBezTo>
                  <a:cubicBezTo>
                    <a:pt x="30" y="29"/>
                    <a:pt x="29" y="28"/>
                    <a:pt x="30" y="29"/>
                  </a:cubicBezTo>
                  <a:cubicBezTo>
                    <a:pt x="30" y="29"/>
                    <a:pt x="30" y="29"/>
                    <a:pt x="30" y="29"/>
                  </a:cubicBezTo>
                  <a:cubicBezTo>
                    <a:pt x="40" y="37"/>
                    <a:pt x="28" y="51"/>
                    <a:pt x="30" y="56"/>
                  </a:cubicBezTo>
                  <a:cubicBezTo>
                    <a:pt x="31" y="59"/>
                    <a:pt x="41" y="63"/>
                    <a:pt x="44" y="67"/>
                  </a:cubicBezTo>
                  <a:cubicBezTo>
                    <a:pt x="45" y="69"/>
                    <a:pt x="46" y="70"/>
                    <a:pt x="47" y="72"/>
                  </a:cubicBezTo>
                  <a:cubicBezTo>
                    <a:pt x="47" y="73"/>
                    <a:pt x="47" y="73"/>
                    <a:pt x="47" y="73"/>
                  </a:cubicBezTo>
                  <a:cubicBezTo>
                    <a:pt x="47" y="73"/>
                    <a:pt x="47" y="73"/>
                    <a:pt x="47" y="73"/>
                  </a:cubicBezTo>
                  <a:cubicBezTo>
                    <a:pt x="47" y="73"/>
                    <a:pt x="47" y="73"/>
                    <a:pt x="47" y="73"/>
                  </a:cubicBezTo>
                  <a:cubicBezTo>
                    <a:pt x="48" y="74"/>
                    <a:pt x="48" y="74"/>
                    <a:pt x="47" y="75"/>
                  </a:cubicBezTo>
                  <a:cubicBezTo>
                    <a:pt x="47" y="75"/>
                    <a:pt x="47" y="75"/>
                    <a:pt x="47" y="75"/>
                  </a:cubicBezTo>
                  <a:cubicBezTo>
                    <a:pt x="48" y="76"/>
                    <a:pt x="48" y="76"/>
                    <a:pt x="48" y="78"/>
                  </a:cubicBezTo>
                  <a:cubicBezTo>
                    <a:pt x="47" y="81"/>
                    <a:pt x="46" y="84"/>
                    <a:pt x="44" y="87"/>
                  </a:cubicBezTo>
                  <a:cubicBezTo>
                    <a:pt x="41" y="90"/>
                    <a:pt x="41" y="90"/>
                    <a:pt x="41" y="90"/>
                  </a:cubicBezTo>
                  <a:cubicBezTo>
                    <a:pt x="39" y="92"/>
                    <a:pt x="34" y="94"/>
                    <a:pt x="31" y="92"/>
                  </a:cubicBezTo>
                  <a:cubicBezTo>
                    <a:pt x="26" y="89"/>
                    <a:pt x="29" y="80"/>
                    <a:pt x="33" y="79"/>
                  </a:cubicBezTo>
                  <a:cubicBezTo>
                    <a:pt x="34" y="76"/>
                    <a:pt x="34" y="74"/>
                    <a:pt x="31" y="72"/>
                  </a:cubicBezTo>
                  <a:close/>
                </a:path>
              </a:pathLst>
            </a:custGeom>
            <a:solidFill>
              <a:srgbClr val="C7A8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2" name="Freeform 4116"/>
            <p:cNvSpPr/>
            <p:nvPr/>
          </p:nvSpPr>
          <p:spPr bwMode="auto">
            <a:xfrm>
              <a:off x="12641263" y="10421937"/>
              <a:ext cx="209550" cy="200025"/>
            </a:xfrm>
            <a:custGeom>
              <a:avLst/>
              <a:gdLst>
                <a:gd name="T0" fmla="*/ 45 w 56"/>
                <a:gd name="T1" fmla="*/ 46 h 53"/>
                <a:gd name="T2" fmla="*/ 38 w 56"/>
                <a:gd name="T3" fmla="*/ 50 h 53"/>
                <a:gd name="T4" fmla="*/ 20 w 56"/>
                <a:gd name="T5" fmla="*/ 51 h 53"/>
                <a:gd name="T6" fmla="*/ 5 w 56"/>
                <a:gd name="T7" fmla="*/ 20 h 53"/>
                <a:gd name="T8" fmla="*/ 36 w 56"/>
                <a:gd name="T9" fmla="*/ 5 h 53"/>
                <a:gd name="T10" fmla="*/ 52 w 56"/>
                <a:gd name="T11" fmla="*/ 36 h 53"/>
                <a:gd name="T12" fmla="*/ 45 w 56"/>
                <a:gd name="T13" fmla="*/ 46 h 53"/>
              </a:gdLst>
              <a:ahLst/>
              <a:cxnLst>
                <a:cxn ang="0">
                  <a:pos x="T0" y="T1"/>
                </a:cxn>
                <a:cxn ang="0">
                  <a:pos x="T2" y="T3"/>
                </a:cxn>
                <a:cxn ang="0">
                  <a:pos x="T4" y="T5"/>
                </a:cxn>
                <a:cxn ang="0">
                  <a:pos x="T6" y="T7"/>
                </a:cxn>
                <a:cxn ang="0">
                  <a:pos x="T8" y="T9"/>
                </a:cxn>
                <a:cxn ang="0">
                  <a:pos x="T10" y="T11"/>
                </a:cxn>
                <a:cxn ang="0">
                  <a:pos x="T12" y="T13"/>
                </a:cxn>
              </a:cxnLst>
              <a:rect l="0" t="0" r="r" b="b"/>
              <a:pathLst>
                <a:path w="56" h="53">
                  <a:moveTo>
                    <a:pt x="45" y="46"/>
                  </a:moveTo>
                  <a:cubicBezTo>
                    <a:pt x="43" y="48"/>
                    <a:pt x="40" y="50"/>
                    <a:pt x="38" y="50"/>
                  </a:cubicBezTo>
                  <a:cubicBezTo>
                    <a:pt x="33" y="53"/>
                    <a:pt x="26" y="53"/>
                    <a:pt x="20" y="51"/>
                  </a:cubicBezTo>
                  <a:cubicBezTo>
                    <a:pt x="7" y="46"/>
                    <a:pt x="0" y="33"/>
                    <a:pt x="5" y="20"/>
                  </a:cubicBezTo>
                  <a:cubicBezTo>
                    <a:pt x="9" y="7"/>
                    <a:pt x="23" y="0"/>
                    <a:pt x="36" y="5"/>
                  </a:cubicBezTo>
                  <a:cubicBezTo>
                    <a:pt x="49" y="9"/>
                    <a:pt x="56" y="23"/>
                    <a:pt x="52" y="36"/>
                  </a:cubicBezTo>
                  <a:cubicBezTo>
                    <a:pt x="50" y="40"/>
                    <a:pt x="48" y="44"/>
                    <a:pt x="45" y="46"/>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3" name="Freeform 4117"/>
            <p:cNvSpPr/>
            <p:nvPr/>
          </p:nvSpPr>
          <p:spPr bwMode="auto">
            <a:xfrm>
              <a:off x="12668250" y="10440987"/>
              <a:ext cx="157163" cy="150813"/>
            </a:xfrm>
            <a:custGeom>
              <a:avLst/>
              <a:gdLst>
                <a:gd name="T0" fmla="*/ 34 w 42"/>
                <a:gd name="T1" fmla="*/ 35 h 40"/>
                <a:gd name="T2" fmla="*/ 29 w 42"/>
                <a:gd name="T3" fmla="*/ 38 h 40"/>
                <a:gd name="T4" fmla="*/ 15 w 42"/>
                <a:gd name="T5" fmla="*/ 38 h 40"/>
                <a:gd name="T6" fmla="*/ 4 w 42"/>
                <a:gd name="T7" fmla="*/ 15 h 40"/>
                <a:gd name="T8" fmla="*/ 27 w 42"/>
                <a:gd name="T9" fmla="*/ 3 h 40"/>
                <a:gd name="T10" fmla="*/ 39 w 42"/>
                <a:gd name="T11" fmla="*/ 27 h 40"/>
                <a:gd name="T12" fmla="*/ 34 w 42"/>
                <a:gd name="T13" fmla="*/ 35 h 40"/>
              </a:gdLst>
              <a:ahLst/>
              <a:cxnLst>
                <a:cxn ang="0">
                  <a:pos x="T0" y="T1"/>
                </a:cxn>
                <a:cxn ang="0">
                  <a:pos x="T2" y="T3"/>
                </a:cxn>
                <a:cxn ang="0">
                  <a:pos x="T4" y="T5"/>
                </a:cxn>
                <a:cxn ang="0">
                  <a:pos x="T6" y="T7"/>
                </a:cxn>
                <a:cxn ang="0">
                  <a:pos x="T8" y="T9"/>
                </a:cxn>
                <a:cxn ang="0">
                  <a:pos x="T10" y="T11"/>
                </a:cxn>
                <a:cxn ang="0">
                  <a:pos x="T12" y="T13"/>
                </a:cxn>
              </a:cxnLst>
              <a:rect l="0" t="0" r="r" b="b"/>
              <a:pathLst>
                <a:path w="42" h="40">
                  <a:moveTo>
                    <a:pt x="34" y="35"/>
                  </a:moveTo>
                  <a:cubicBezTo>
                    <a:pt x="32" y="36"/>
                    <a:pt x="30" y="37"/>
                    <a:pt x="29" y="38"/>
                  </a:cubicBezTo>
                  <a:cubicBezTo>
                    <a:pt x="24" y="39"/>
                    <a:pt x="20" y="40"/>
                    <a:pt x="15" y="38"/>
                  </a:cubicBezTo>
                  <a:cubicBezTo>
                    <a:pt x="5" y="35"/>
                    <a:pt x="0" y="24"/>
                    <a:pt x="4" y="15"/>
                  </a:cubicBezTo>
                  <a:cubicBezTo>
                    <a:pt x="7" y="5"/>
                    <a:pt x="17" y="0"/>
                    <a:pt x="27" y="3"/>
                  </a:cubicBezTo>
                  <a:cubicBezTo>
                    <a:pt x="37" y="7"/>
                    <a:pt x="42" y="17"/>
                    <a:pt x="39" y="27"/>
                  </a:cubicBezTo>
                  <a:cubicBezTo>
                    <a:pt x="38" y="30"/>
                    <a:pt x="36" y="33"/>
                    <a:pt x="34" y="35"/>
                  </a:cubicBezTo>
                  <a:close/>
                </a:path>
              </a:pathLst>
            </a:custGeom>
            <a:solidFill>
              <a:srgbClr val="D52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4" name="Freeform 4118"/>
            <p:cNvSpPr/>
            <p:nvPr/>
          </p:nvSpPr>
          <p:spPr bwMode="auto">
            <a:xfrm>
              <a:off x="12266613" y="10763250"/>
              <a:ext cx="82550" cy="76200"/>
            </a:xfrm>
            <a:custGeom>
              <a:avLst/>
              <a:gdLst>
                <a:gd name="T0" fmla="*/ 3 w 22"/>
                <a:gd name="T1" fmla="*/ 0 h 20"/>
                <a:gd name="T2" fmla="*/ 4 w 22"/>
                <a:gd name="T3" fmla="*/ 1 h 20"/>
                <a:gd name="T4" fmla="*/ 15 w 22"/>
                <a:gd name="T5" fmla="*/ 13 h 20"/>
                <a:gd name="T6" fmla="*/ 20 w 22"/>
                <a:gd name="T7" fmla="*/ 20 h 20"/>
                <a:gd name="T8" fmla="*/ 19 w 22"/>
                <a:gd name="T9" fmla="*/ 19 h 20"/>
                <a:gd name="T10" fmla="*/ 18 w 22"/>
                <a:gd name="T11" fmla="*/ 17 h 20"/>
                <a:gd name="T12" fmla="*/ 15 w 22"/>
                <a:gd name="T13" fmla="*/ 15 h 20"/>
                <a:gd name="T14" fmla="*/ 3 w 22"/>
                <a:gd name="T15" fmla="*/ 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0">
                  <a:moveTo>
                    <a:pt x="3" y="0"/>
                  </a:moveTo>
                  <a:cubicBezTo>
                    <a:pt x="4" y="1"/>
                    <a:pt x="3" y="0"/>
                    <a:pt x="4" y="1"/>
                  </a:cubicBezTo>
                  <a:cubicBezTo>
                    <a:pt x="7" y="10"/>
                    <a:pt x="9" y="9"/>
                    <a:pt x="15" y="13"/>
                  </a:cubicBezTo>
                  <a:cubicBezTo>
                    <a:pt x="20" y="16"/>
                    <a:pt x="22" y="16"/>
                    <a:pt x="20" y="20"/>
                  </a:cubicBezTo>
                  <a:cubicBezTo>
                    <a:pt x="19" y="19"/>
                    <a:pt x="19" y="19"/>
                    <a:pt x="19" y="19"/>
                  </a:cubicBezTo>
                  <a:cubicBezTo>
                    <a:pt x="18" y="18"/>
                    <a:pt x="18" y="18"/>
                    <a:pt x="18" y="17"/>
                  </a:cubicBezTo>
                  <a:cubicBezTo>
                    <a:pt x="17" y="16"/>
                    <a:pt x="16" y="16"/>
                    <a:pt x="15" y="15"/>
                  </a:cubicBezTo>
                  <a:cubicBezTo>
                    <a:pt x="10" y="13"/>
                    <a:pt x="0" y="7"/>
                    <a:pt x="3" y="0"/>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5" name="Freeform 4119"/>
            <p:cNvSpPr/>
            <p:nvPr/>
          </p:nvSpPr>
          <p:spPr bwMode="auto">
            <a:xfrm>
              <a:off x="12220575" y="10545762"/>
              <a:ext cx="180975" cy="352425"/>
            </a:xfrm>
            <a:custGeom>
              <a:avLst/>
              <a:gdLst>
                <a:gd name="T0" fmla="*/ 28 w 48"/>
                <a:gd name="T1" fmla="*/ 70 h 94"/>
                <a:gd name="T2" fmla="*/ 20 w 48"/>
                <a:gd name="T3" fmla="*/ 65 h 94"/>
                <a:gd name="T4" fmla="*/ 19 w 48"/>
                <a:gd name="T5" fmla="*/ 64 h 94"/>
                <a:gd name="T6" fmla="*/ 18 w 48"/>
                <a:gd name="T7" fmla="*/ 63 h 94"/>
                <a:gd name="T8" fmla="*/ 17 w 48"/>
                <a:gd name="T9" fmla="*/ 62 h 94"/>
                <a:gd name="T10" fmla="*/ 17 w 48"/>
                <a:gd name="T11" fmla="*/ 61 h 94"/>
                <a:gd name="T12" fmla="*/ 16 w 48"/>
                <a:gd name="T13" fmla="*/ 58 h 94"/>
                <a:gd name="T14" fmla="*/ 18 w 48"/>
                <a:gd name="T15" fmla="*/ 50 h 94"/>
                <a:gd name="T16" fmla="*/ 21 w 48"/>
                <a:gd name="T17" fmla="*/ 41 h 94"/>
                <a:gd name="T18" fmla="*/ 20 w 48"/>
                <a:gd name="T19" fmla="*/ 39 h 94"/>
                <a:gd name="T20" fmla="*/ 19 w 48"/>
                <a:gd name="T21" fmla="*/ 38 h 94"/>
                <a:gd name="T22" fmla="*/ 15 w 48"/>
                <a:gd name="T23" fmla="*/ 35 h 94"/>
                <a:gd name="T24" fmla="*/ 7 w 48"/>
                <a:gd name="T25" fmla="*/ 30 h 94"/>
                <a:gd name="T26" fmla="*/ 5 w 48"/>
                <a:gd name="T27" fmla="*/ 29 h 94"/>
                <a:gd name="T28" fmla="*/ 4 w 48"/>
                <a:gd name="T29" fmla="*/ 27 h 94"/>
                <a:gd name="T30" fmla="*/ 1 w 48"/>
                <a:gd name="T31" fmla="*/ 22 h 94"/>
                <a:gd name="T32" fmla="*/ 2 w 48"/>
                <a:gd name="T33" fmla="*/ 13 h 94"/>
                <a:gd name="T34" fmla="*/ 13 w 48"/>
                <a:gd name="T35" fmla="*/ 0 h 94"/>
                <a:gd name="T36" fmla="*/ 19 w 48"/>
                <a:gd name="T37" fmla="*/ 3 h 94"/>
                <a:gd name="T38" fmla="*/ 21 w 48"/>
                <a:gd name="T39" fmla="*/ 7 h 94"/>
                <a:gd name="T40" fmla="*/ 19 w 48"/>
                <a:gd name="T41" fmla="*/ 13 h 94"/>
                <a:gd name="T42" fmla="*/ 18 w 48"/>
                <a:gd name="T43" fmla="*/ 14 h 94"/>
                <a:gd name="T44" fmla="*/ 15 w 48"/>
                <a:gd name="T45" fmla="*/ 17 h 94"/>
                <a:gd name="T46" fmla="*/ 16 w 48"/>
                <a:gd name="T47" fmla="*/ 22 h 94"/>
                <a:gd name="T48" fmla="*/ 17 w 48"/>
                <a:gd name="T49" fmla="*/ 24 h 94"/>
                <a:gd name="T50" fmla="*/ 30 w 48"/>
                <a:gd name="T51" fmla="*/ 30 h 94"/>
                <a:gd name="T52" fmla="*/ 29 w 48"/>
                <a:gd name="T53" fmla="*/ 56 h 94"/>
                <a:gd name="T54" fmla="*/ 47 w 48"/>
                <a:gd name="T55" fmla="*/ 73 h 94"/>
                <a:gd name="T56" fmla="*/ 47 w 48"/>
                <a:gd name="T57" fmla="*/ 73 h 94"/>
                <a:gd name="T58" fmla="*/ 47 w 48"/>
                <a:gd name="T59" fmla="*/ 76 h 94"/>
                <a:gd name="T60" fmla="*/ 48 w 48"/>
                <a:gd name="T61" fmla="*/ 78 h 94"/>
                <a:gd name="T62" fmla="*/ 41 w 48"/>
                <a:gd name="T63" fmla="*/ 91 h 94"/>
                <a:gd name="T64" fmla="*/ 33 w 48"/>
                <a:gd name="T65" fmla="*/ 7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 h="94">
                  <a:moveTo>
                    <a:pt x="31" y="73"/>
                  </a:moveTo>
                  <a:cubicBezTo>
                    <a:pt x="31" y="72"/>
                    <a:pt x="30" y="71"/>
                    <a:pt x="28" y="70"/>
                  </a:cubicBezTo>
                  <a:cubicBezTo>
                    <a:pt x="27" y="70"/>
                    <a:pt x="26" y="70"/>
                    <a:pt x="25" y="69"/>
                  </a:cubicBezTo>
                  <a:cubicBezTo>
                    <a:pt x="24" y="68"/>
                    <a:pt x="21" y="66"/>
                    <a:pt x="20" y="65"/>
                  </a:cubicBezTo>
                  <a:cubicBezTo>
                    <a:pt x="19" y="65"/>
                    <a:pt x="19" y="65"/>
                    <a:pt x="19" y="65"/>
                  </a:cubicBezTo>
                  <a:cubicBezTo>
                    <a:pt x="19" y="64"/>
                    <a:pt x="19" y="64"/>
                    <a:pt x="19" y="64"/>
                  </a:cubicBezTo>
                  <a:cubicBezTo>
                    <a:pt x="19" y="63"/>
                    <a:pt x="18" y="63"/>
                    <a:pt x="18" y="63"/>
                  </a:cubicBezTo>
                  <a:cubicBezTo>
                    <a:pt x="19" y="62"/>
                    <a:pt x="18" y="63"/>
                    <a:pt x="18" y="63"/>
                  </a:cubicBezTo>
                  <a:cubicBezTo>
                    <a:pt x="18" y="62"/>
                    <a:pt x="18" y="62"/>
                    <a:pt x="18" y="62"/>
                  </a:cubicBezTo>
                  <a:cubicBezTo>
                    <a:pt x="18" y="61"/>
                    <a:pt x="18" y="61"/>
                    <a:pt x="17" y="62"/>
                  </a:cubicBezTo>
                  <a:cubicBezTo>
                    <a:pt x="18" y="61"/>
                    <a:pt x="18" y="61"/>
                    <a:pt x="17" y="61"/>
                  </a:cubicBezTo>
                  <a:cubicBezTo>
                    <a:pt x="17" y="60"/>
                    <a:pt x="18" y="61"/>
                    <a:pt x="17" y="61"/>
                  </a:cubicBezTo>
                  <a:cubicBezTo>
                    <a:pt x="17" y="59"/>
                    <a:pt x="17" y="60"/>
                    <a:pt x="17" y="59"/>
                  </a:cubicBezTo>
                  <a:cubicBezTo>
                    <a:pt x="16" y="58"/>
                    <a:pt x="16" y="58"/>
                    <a:pt x="16" y="58"/>
                  </a:cubicBezTo>
                  <a:cubicBezTo>
                    <a:pt x="16" y="58"/>
                    <a:pt x="16" y="58"/>
                    <a:pt x="16" y="58"/>
                  </a:cubicBezTo>
                  <a:cubicBezTo>
                    <a:pt x="17" y="56"/>
                    <a:pt x="17" y="53"/>
                    <a:pt x="18" y="50"/>
                  </a:cubicBezTo>
                  <a:cubicBezTo>
                    <a:pt x="19" y="48"/>
                    <a:pt x="20" y="45"/>
                    <a:pt x="21" y="43"/>
                  </a:cubicBezTo>
                  <a:cubicBezTo>
                    <a:pt x="21" y="41"/>
                    <a:pt x="21" y="41"/>
                    <a:pt x="21" y="41"/>
                  </a:cubicBezTo>
                  <a:cubicBezTo>
                    <a:pt x="20" y="40"/>
                    <a:pt x="20" y="41"/>
                    <a:pt x="20" y="40"/>
                  </a:cubicBezTo>
                  <a:cubicBezTo>
                    <a:pt x="20" y="40"/>
                    <a:pt x="20" y="40"/>
                    <a:pt x="20" y="39"/>
                  </a:cubicBezTo>
                  <a:cubicBezTo>
                    <a:pt x="19" y="39"/>
                    <a:pt x="20" y="39"/>
                    <a:pt x="19" y="39"/>
                  </a:cubicBezTo>
                  <a:cubicBezTo>
                    <a:pt x="19" y="38"/>
                    <a:pt x="19" y="38"/>
                    <a:pt x="19" y="38"/>
                  </a:cubicBezTo>
                  <a:cubicBezTo>
                    <a:pt x="18" y="37"/>
                    <a:pt x="17" y="36"/>
                    <a:pt x="16" y="35"/>
                  </a:cubicBezTo>
                  <a:cubicBezTo>
                    <a:pt x="15" y="35"/>
                    <a:pt x="15" y="35"/>
                    <a:pt x="15" y="35"/>
                  </a:cubicBezTo>
                  <a:cubicBezTo>
                    <a:pt x="11" y="32"/>
                    <a:pt x="11" y="32"/>
                    <a:pt x="11" y="32"/>
                  </a:cubicBezTo>
                  <a:cubicBezTo>
                    <a:pt x="10" y="32"/>
                    <a:pt x="8" y="30"/>
                    <a:pt x="7" y="30"/>
                  </a:cubicBezTo>
                  <a:cubicBezTo>
                    <a:pt x="7" y="30"/>
                    <a:pt x="8" y="30"/>
                    <a:pt x="6" y="30"/>
                  </a:cubicBezTo>
                  <a:cubicBezTo>
                    <a:pt x="6" y="29"/>
                    <a:pt x="8" y="29"/>
                    <a:pt x="5" y="29"/>
                  </a:cubicBezTo>
                  <a:cubicBezTo>
                    <a:pt x="5" y="28"/>
                    <a:pt x="6" y="28"/>
                    <a:pt x="4" y="28"/>
                  </a:cubicBezTo>
                  <a:cubicBezTo>
                    <a:pt x="4" y="27"/>
                    <a:pt x="4" y="28"/>
                    <a:pt x="4" y="27"/>
                  </a:cubicBezTo>
                  <a:cubicBezTo>
                    <a:pt x="4" y="27"/>
                    <a:pt x="2" y="25"/>
                    <a:pt x="2" y="23"/>
                  </a:cubicBezTo>
                  <a:cubicBezTo>
                    <a:pt x="2" y="23"/>
                    <a:pt x="1" y="22"/>
                    <a:pt x="1" y="22"/>
                  </a:cubicBezTo>
                  <a:cubicBezTo>
                    <a:pt x="1" y="21"/>
                    <a:pt x="1" y="22"/>
                    <a:pt x="1" y="21"/>
                  </a:cubicBezTo>
                  <a:cubicBezTo>
                    <a:pt x="2" y="18"/>
                    <a:pt x="0" y="19"/>
                    <a:pt x="2" y="13"/>
                  </a:cubicBezTo>
                  <a:cubicBezTo>
                    <a:pt x="4" y="6"/>
                    <a:pt x="5" y="3"/>
                    <a:pt x="11" y="1"/>
                  </a:cubicBezTo>
                  <a:cubicBezTo>
                    <a:pt x="12" y="1"/>
                    <a:pt x="12" y="1"/>
                    <a:pt x="13" y="0"/>
                  </a:cubicBezTo>
                  <a:cubicBezTo>
                    <a:pt x="15" y="0"/>
                    <a:pt x="17" y="1"/>
                    <a:pt x="18" y="2"/>
                  </a:cubicBezTo>
                  <a:cubicBezTo>
                    <a:pt x="19" y="3"/>
                    <a:pt x="19" y="3"/>
                    <a:pt x="19" y="3"/>
                  </a:cubicBezTo>
                  <a:cubicBezTo>
                    <a:pt x="20" y="4"/>
                    <a:pt x="20" y="4"/>
                    <a:pt x="20" y="6"/>
                  </a:cubicBezTo>
                  <a:cubicBezTo>
                    <a:pt x="21" y="7"/>
                    <a:pt x="21" y="7"/>
                    <a:pt x="21" y="7"/>
                  </a:cubicBezTo>
                  <a:cubicBezTo>
                    <a:pt x="20" y="8"/>
                    <a:pt x="20" y="8"/>
                    <a:pt x="20" y="8"/>
                  </a:cubicBezTo>
                  <a:cubicBezTo>
                    <a:pt x="21" y="9"/>
                    <a:pt x="19" y="12"/>
                    <a:pt x="19" y="13"/>
                  </a:cubicBezTo>
                  <a:cubicBezTo>
                    <a:pt x="18" y="13"/>
                    <a:pt x="18" y="12"/>
                    <a:pt x="18" y="13"/>
                  </a:cubicBezTo>
                  <a:cubicBezTo>
                    <a:pt x="18" y="13"/>
                    <a:pt x="18" y="13"/>
                    <a:pt x="18" y="14"/>
                  </a:cubicBezTo>
                  <a:cubicBezTo>
                    <a:pt x="17" y="13"/>
                    <a:pt x="17" y="13"/>
                    <a:pt x="17" y="14"/>
                  </a:cubicBezTo>
                  <a:cubicBezTo>
                    <a:pt x="17" y="15"/>
                    <a:pt x="16" y="15"/>
                    <a:pt x="15" y="17"/>
                  </a:cubicBezTo>
                  <a:cubicBezTo>
                    <a:pt x="14" y="19"/>
                    <a:pt x="15" y="19"/>
                    <a:pt x="15" y="21"/>
                  </a:cubicBezTo>
                  <a:cubicBezTo>
                    <a:pt x="16" y="22"/>
                    <a:pt x="16" y="22"/>
                    <a:pt x="16" y="22"/>
                  </a:cubicBezTo>
                  <a:cubicBezTo>
                    <a:pt x="17" y="23"/>
                    <a:pt x="17" y="23"/>
                    <a:pt x="17" y="23"/>
                  </a:cubicBezTo>
                  <a:cubicBezTo>
                    <a:pt x="17" y="24"/>
                    <a:pt x="17" y="24"/>
                    <a:pt x="17" y="24"/>
                  </a:cubicBezTo>
                  <a:cubicBezTo>
                    <a:pt x="22" y="25"/>
                    <a:pt x="26" y="28"/>
                    <a:pt x="28" y="29"/>
                  </a:cubicBezTo>
                  <a:cubicBezTo>
                    <a:pt x="30" y="29"/>
                    <a:pt x="29" y="29"/>
                    <a:pt x="30" y="30"/>
                  </a:cubicBezTo>
                  <a:cubicBezTo>
                    <a:pt x="30" y="30"/>
                    <a:pt x="30" y="30"/>
                    <a:pt x="30" y="30"/>
                  </a:cubicBezTo>
                  <a:cubicBezTo>
                    <a:pt x="39" y="38"/>
                    <a:pt x="28" y="52"/>
                    <a:pt x="29" y="56"/>
                  </a:cubicBezTo>
                  <a:cubicBezTo>
                    <a:pt x="30" y="59"/>
                    <a:pt x="41" y="63"/>
                    <a:pt x="44" y="67"/>
                  </a:cubicBezTo>
                  <a:cubicBezTo>
                    <a:pt x="45" y="69"/>
                    <a:pt x="46" y="71"/>
                    <a:pt x="47" y="73"/>
                  </a:cubicBezTo>
                  <a:cubicBezTo>
                    <a:pt x="47" y="73"/>
                    <a:pt x="47" y="73"/>
                    <a:pt x="47" y="73"/>
                  </a:cubicBezTo>
                  <a:cubicBezTo>
                    <a:pt x="47" y="73"/>
                    <a:pt x="47" y="73"/>
                    <a:pt x="47" y="73"/>
                  </a:cubicBezTo>
                  <a:cubicBezTo>
                    <a:pt x="47" y="74"/>
                    <a:pt x="47" y="74"/>
                    <a:pt x="47" y="74"/>
                  </a:cubicBezTo>
                  <a:cubicBezTo>
                    <a:pt x="47" y="74"/>
                    <a:pt x="47" y="74"/>
                    <a:pt x="47" y="76"/>
                  </a:cubicBezTo>
                  <a:cubicBezTo>
                    <a:pt x="47" y="75"/>
                    <a:pt x="47" y="75"/>
                    <a:pt x="47" y="75"/>
                  </a:cubicBezTo>
                  <a:cubicBezTo>
                    <a:pt x="48" y="76"/>
                    <a:pt x="48" y="76"/>
                    <a:pt x="48" y="78"/>
                  </a:cubicBezTo>
                  <a:cubicBezTo>
                    <a:pt x="47" y="81"/>
                    <a:pt x="46" y="85"/>
                    <a:pt x="44" y="87"/>
                  </a:cubicBezTo>
                  <a:cubicBezTo>
                    <a:pt x="41" y="91"/>
                    <a:pt x="41" y="91"/>
                    <a:pt x="41" y="91"/>
                  </a:cubicBezTo>
                  <a:cubicBezTo>
                    <a:pt x="38" y="93"/>
                    <a:pt x="34" y="94"/>
                    <a:pt x="31" y="93"/>
                  </a:cubicBezTo>
                  <a:cubicBezTo>
                    <a:pt x="25" y="90"/>
                    <a:pt x="29" y="80"/>
                    <a:pt x="33" y="79"/>
                  </a:cubicBezTo>
                  <a:cubicBezTo>
                    <a:pt x="34" y="77"/>
                    <a:pt x="34" y="75"/>
                    <a:pt x="31" y="73"/>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6" name="Freeform 4120"/>
            <p:cNvSpPr/>
            <p:nvPr/>
          </p:nvSpPr>
          <p:spPr bwMode="auto">
            <a:xfrm>
              <a:off x="12209463" y="10614025"/>
              <a:ext cx="90488" cy="112713"/>
            </a:xfrm>
            <a:custGeom>
              <a:avLst/>
              <a:gdLst>
                <a:gd name="T0" fmla="*/ 3 w 24"/>
                <a:gd name="T1" fmla="*/ 0 h 30"/>
                <a:gd name="T2" fmla="*/ 3 w 24"/>
                <a:gd name="T3" fmla="*/ 2 h 30"/>
                <a:gd name="T4" fmla="*/ 3 w 24"/>
                <a:gd name="T5" fmla="*/ 3 h 30"/>
                <a:gd name="T6" fmla="*/ 4 w 24"/>
                <a:gd name="T7" fmla="*/ 3 h 30"/>
                <a:gd name="T8" fmla="*/ 4 w 24"/>
                <a:gd name="T9" fmla="*/ 7 h 30"/>
                <a:gd name="T10" fmla="*/ 7 w 24"/>
                <a:gd name="T11" fmla="*/ 10 h 30"/>
                <a:gd name="T12" fmla="*/ 8 w 24"/>
                <a:gd name="T13" fmla="*/ 11 h 30"/>
                <a:gd name="T14" fmla="*/ 9 w 24"/>
                <a:gd name="T15" fmla="*/ 12 h 30"/>
                <a:gd name="T16" fmla="*/ 10 w 24"/>
                <a:gd name="T17" fmla="*/ 12 h 30"/>
                <a:gd name="T18" fmla="*/ 13 w 24"/>
                <a:gd name="T19" fmla="*/ 15 h 30"/>
                <a:gd name="T20" fmla="*/ 19 w 24"/>
                <a:gd name="T21" fmla="*/ 17 h 30"/>
                <a:gd name="T22" fmla="*/ 19 w 24"/>
                <a:gd name="T23" fmla="*/ 18 h 30"/>
                <a:gd name="T24" fmla="*/ 20 w 24"/>
                <a:gd name="T25" fmla="*/ 19 h 30"/>
                <a:gd name="T26" fmla="*/ 21 w 24"/>
                <a:gd name="T27" fmla="*/ 29 h 30"/>
                <a:gd name="T28" fmla="*/ 20 w 24"/>
                <a:gd name="T29" fmla="*/ 30 h 30"/>
                <a:gd name="T30" fmla="*/ 21 w 24"/>
                <a:gd name="T31" fmla="*/ 25 h 30"/>
                <a:gd name="T32" fmla="*/ 3 w 24"/>
                <a:gd name="T33" fmla="*/ 9 h 30"/>
                <a:gd name="T34" fmla="*/ 3 w 24"/>
                <a:gd name="T35"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 h="30">
                  <a:moveTo>
                    <a:pt x="3" y="0"/>
                  </a:moveTo>
                  <a:cubicBezTo>
                    <a:pt x="3" y="1"/>
                    <a:pt x="3" y="1"/>
                    <a:pt x="3" y="2"/>
                  </a:cubicBezTo>
                  <a:cubicBezTo>
                    <a:pt x="3" y="3"/>
                    <a:pt x="3" y="3"/>
                    <a:pt x="3" y="3"/>
                  </a:cubicBezTo>
                  <a:cubicBezTo>
                    <a:pt x="4" y="3"/>
                    <a:pt x="4" y="3"/>
                    <a:pt x="4" y="3"/>
                  </a:cubicBezTo>
                  <a:cubicBezTo>
                    <a:pt x="3" y="5"/>
                    <a:pt x="4" y="6"/>
                    <a:pt x="4" y="7"/>
                  </a:cubicBezTo>
                  <a:cubicBezTo>
                    <a:pt x="5" y="8"/>
                    <a:pt x="5" y="9"/>
                    <a:pt x="7" y="10"/>
                  </a:cubicBezTo>
                  <a:cubicBezTo>
                    <a:pt x="7" y="11"/>
                    <a:pt x="6" y="11"/>
                    <a:pt x="8" y="11"/>
                  </a:cubicBezTo>
                  <a:cubicBezTo>
                    <a:pt x="8" y="11"/>
                    <a:pt x="6" y="11"/>
                    <a:pt x="9" y="12"/>
                  </a:cubicBezTo>
                  <a:cubicBezTo>
                    <a:pt x="9" y="12"/>
                    <a:pt x="8" y="12"/>
                    <a:pt x="10" y="12"/>
                  </a:cubicBezTo>
                  <a:cubicBezTo>
                    <a:pt x="10" y="14"/>
                    <a:pt x="12" y="15"/>
                    <a:pt x="13" y="15"/>
                  </a:cubicBezTo>
                  <a:cubicBezTo>
                    <a:pt x="15" y="16"/>
                    <a:pt x="17" y="17"/>
                    <a:pt x="19" y="17"/>
                  </a:cubicBezTo>
                  <a:cubicBezTo>
                    <a:pt x="19" y="18"/>
                    <a:pt x="18" y="17"/>
                    <a:pt x="19" y="18"/>
                  </a:cubicBezTo>
                  <a:cubicBezTo>
                    <a:pt x="19" y="19"/>
                    <a:pt x="19" y="18"/>
                    <a:pt x="20" y="19"/>
                  </a:cubicBezTo>
                  <a:cubicBezTo>
                    <a:pt x="24" y="23"/>
                    <a:pt x="23" y="23"/>
                    <a:pt x="21" y="29"/>
                  </a:cubicBezTo>
                  <a:cubicBezTo>
                    <a:pt x="20" y="29"/>
                    <a:pt x="21" y="28"/>
                    <a:pt x="20" y="30"/>
                  </a:cubicBezTo>
                  <a:cubicBezTo>
                    <a:pt x="21" y="27"/>
                    <a:pt x="21" y="27"/>
                    <a:pt x="21" y="25"/>
                  </a:cubicBezTo>
                  <a:cubicBezTo>
                    <a:pt x="19" y="18"/>
                    <a:pt x="7" y="18"/>
                    <a:pt x="3" y="9"/>
                  </a:cubicBezTo>
                  <a:cubicBezTo>
                    <a:pt x="2" y="7"/>
                    <a:pt x="0" y="1"/>
                    <a:pt x="3" y="0"/>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7" name="Freeform 4121"/>
            <p:cNvSpPr/>
            <p:nvPr/>
          </p:nvSpPr>
          <p:spPr bwMode="auto">
            <a:xfrm>
              <a:off x="12855575" y="10872787"/>
              <a:ext cx="314325" cy="250825"/>
            </a:xfrm>
            <a:custGeom>
              <a:avLst/>
              <a:gdLst>
                <a:gd name="T0" fmla="*/ 80 w 84"/>
                <a:gd name="T1" fmla="*/ 3 h 67"/>
                <a:gd name="T2" fmla="*/ 82 w 84"/>
                <a:gd name="T3" fmla="*/ 20 h 67"/>
                <a:gd name="T4" fmla="*/ 76 w 84"/>
                <a:gd name="T5" fmla="*/ 26 h 67"/>
                <a:gd name="T6" fmla="*/ 76 w 84"/>
                <a:gd name="T7" fmla="*/ 27 h 67"/>
                <a:gd name="T8" fmla="*/ 75 w 84"/>
                <a:gd name="T9" fmla="*/ 27 h 67"/>
                <a:gd name="T10" fmla="*/ 75 w 84"/>
                <a:gd name="T11" fmla="*/ 27 h 67"/>
                <a:gd name="T12" fmla="*/ 74 w 84"/>
                <a:gd name="T13" fmla="*/ 28 h 67"/>
                <a:gd name="T14" fmla="*/ 74 w 84"/>
                <a:gd name="T15" fmla="*/ 28 h 67"/>
                <a:gd name="T16" fmla="*/ 73 w 84"/>
                <a:gd name="T17" fmla="*/ 28 h 67"/>
                <a:gd name="T18" fmla="*/ 72 w 84"/>
                <a:gd name="T19" fmla="*/ 28 h 67"/>
                <a:gd name="T20" fmla="*/ 73 w 84"/>
                <a:gd name="T21" fmla="*/ 28 h 67"/>
                <a:gd name="T22" fmla="*/ 74 w 84"/>
                <a:gd name="T23" fmla="*/ 28 h 67"/>
                <a:gd name="T24" fmla="*/ 75 w 84"/>
                <a:gd name="T25" fmla="*/ 27 h 67"/>
                <a:gd name="T26" fmla="*/ 77 w 84"/>
                <a:gd name="T27" fmla="*/ 27 h 67"/>
                <a:gd name="T28" fmla="*/ 79 w 84"/>
                <a:gd name="T29" fmla="*/ 25 h 67"/>
                <a:gd name="T30" fmla="*/ 79 w 84"/>
                <a:gd name="T31" fmla="*/ 25 h 67"/>
                <a:gd name="T32" fmla="*/ 75 w 84"/>
                <a:gd name="T33" fmla="*/ 29 h 67"/>
                <a:gd name="T34" fmla="*/ 54 w 84"/>
                <a:gd name="T35" fmla="*/ 30 h 67"/>
                <a:gd name="T36" fmla="*/ 53 w 84"/>
                <a:gd name="T37" fmla="*/ 28 h 67"/>
                <a:gd name="T38" fmla="*/ 55 w 84"/>
                <a:gd name="T39" fmla="*/ 28 h 67"/>
                <a:gd name="T40" fmla="*/ 56 w 84"/>
                <a:gd name="T41" fmla="*/ 28 h 67"/>
                <a:gd name="T42" fmla="*/ 59 w 84"/>
                <a:gd name="T43" fmla="*/ 29 h 67"/>
                <a:gd name="T44" fmla="*/ 61 w 84"/>
                <a:gd name="T45" fmla="*/ 28 h 67"/>
                <a:gd name="T46" fmla="*/ 64 w 84"/>
                <a:gd name="T47" fmla="*/ 29 h 67"/>
                <a:gd name="T48" fmla="*/ 61 w 84"/>
                <a:gd name="T49" fmla="*/ 28 h 67"/>
                <a:gd name="T50" fmla="*/ 60 w 84"/>
                <a:gd name="T51" fmla="*/ 28 h 67"/>
                <a:gd name="T52" fmla="*/ 60 w 84"/>
                <a:gd name="T53" fmla="*/ 28 h 67"/>
                <a:gd name="T54" fmla="*/ 58 w 84"/>
                <a:gd name="T55" fmla="*/ 28 h 67"/>
                <a:gd name="T56" fmla="*/ 55 w 84"/>
                <a:gd name="T57" fmla="*/ 28 h 67"/>
                <a:gd name="T58" fmla="*/ 53 w 84"/>
                <a:gd name="T59" fmla="*/ 28 h 67"/>
                <a:gd name="T60" fmla="*/ 52 w 84"/>
                <a:gd name="T61" fmla="*/ 29 h 67"/>
                <a:gd name="T62" fmla="*/ 46 w 84"/>
                <a:gd name="T63" fmla="*/ 42 h 67"/>
                <a:gd name="T64" fmla="*/ 43 w 84"/>
                <a:gd name="T65" fmla="*/ 47 h 67"/>
                <a:gd name="T66" fmla="*/ 41 w 84"/>
                <a:gd name="T67" fmla="*/ 48 h 67"/>
                <a:gd name="T68" fmla="*/ 40 w 84"/>
                <a:gd name="T69" fmla="*/ 49 h 67"/>
                <a:gd name="T70" fmla="*/ 40 w 84"/>
                <a:gd name="T71" fmla="*/ 49 h 67"/>
                <a:gd name="T72" fmla="*/ 41 w 84"/>
                <a:gd name="T73" fmla="*/ 48 h 67"/>
                <a:gd name="T74" fmla="*/ 43 w 84"/>
                <a:gd name="T75" fmla="*/ 47 h 67"/>
                <a:gd name="T76" fmla="*/ 45 w 84"/>
                <a:gd name="T77" fmla="*/ 47 h 67"/>
                <a:gd name="T78" fmla="*/ 27 w 84"/>
                <a:gd name="T79" fmla="*/ 50 h 67"/>
                <a:gd name="T80" fmla="*/ 18 w 84"/>
                <a:gd name="T81" fmla="*/ 54 h 67"/>
                <a:gd name="T82" fmla="*/ 19 w 84"/>
                <a:gd name="T83" fmla="*/ 48 h 67"/>
                <a:gd name="T84" fmla="*/ 20 w 84"/>
                <a:gd name="T85" fmla="*/ 47 h 67"/>
                <a:gd name="T86" fmla="*/ 20 w 84"/>
                <a:gd name="T87" fmla="*/ 47 h 67"/>
                <a:gd name="T88" fmla="*/ 19 w 84"/>
                <a:gd name="T89" fmla="*/ 48 h 67"/>
                <a:gd name="T90" fmla="*/ 17 w 84"/>
                <a:gd name="T91" fmla="*/ 58 h 67"/>
                <a:gd name="T92" fmla="*/ 13 w 84"/>
                <a:gd name="T93" fmla="*/ 63 h 67"/>
                <a:gd name="T94" fmla="*/ 12 w 84"/>
                <a:gd name="T95" fmla="*/ 64 h 67"/>
                <a:gd name="T96" fmla="*/ 15 w 84"/>
                <a:gd name="T97" fmla="*/ 63 h 67"/>
                <a:gd name="T98" fmla="*/ 12 w 84"/>
                <a:gd name="T99" fmla="*/ 66 h 67"/>
                <a:gd name="T100" fmla="*/ 2 w 84"/>
                <a:gd name="T101" fmla="*/ 62 h 67"/>
                <a:gd name="T102" fmla="*/ 1 w 84"/>
                <a:gd name="T103" fmla="*/ 58 h 67"/>
                <a:gd name="T104" fmla="*/ 5 w 84"/>
                <a:gd name="T105" fmla="*/ 62 h 67"/>
                <a:gd name="T106" fmla="*/ 4 w 84"/>
                <a:gd name="T107" fmla="*/ 60 h 67"/>
                <a:gd name="T108" fmla="*/ 3 w 84"/>
                <a:gd name="T109" fmla="*/ 58 h 67"/>
                <a:gd name="T110" fmla="*/ 1 w 84"/>
                <a:gd name="T111" fmla="*/ 55 h 67"/>
                <a:gd name="T112" fmla="*/ 10 w 84"/>
                <a:gd name="T113" fmla="*/ 35 h 67"/>
                <a:gd name="T114" fmla="*/ 43 w 84"/>
                <a:gd name="T115" fmla="*/ 18 h 67"/>
                <a:gd name="T116" fmla="*/ 45 w 84"/>
                <a:gd name="T117" fmla="*/ 17 h 67"/>
                <a:gd name="T118" fmla="*/ 65 w 84"/>
                <a:gd name="T119" fmla="*/ 16 h 67"/>
                <a:gd name="T120" fmla="*/ 67 w 84"/>
                <a:gd name="T121" fmla="*/ 16 h 67"/>
                <a:gd name="T122" fmla="*/ 69 w 84"/>
                <a:gd name="T123" fmla="*/ 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4" h="67">
                  <a:moveTo>
                    <a:pt x="75" y="1"/>
                  </a:moveTo>
                  <a:cubicBezTo>
                    <a:pt x="76" y="0"/>
                    <a:pt x="80" y="1"/>
                    <a:pt x="80" y="3"/>
                  </a:cubicBezTo>
                  <a:cubicBezTo>
                    <a:pt x="83" y="4"/>
                    <a:pt x="84" y="9"/>
                    <a:pt x="84" y="13"/>
                  </a:cubicBezTo>
                  <a:cubicBezTo>
                    <a:pt x="84" y="15"/>
                    <a:pt x="83" y="17"/>
                    <a:pt x="82" y="20"/>
                  </a:cubicBezTo>
                  <a:cubicBezTo>
                    <a:pt x="81" y="22"/>
                    <a:pt x="79" y="24"/>
                    <a:pt x="78" y="25"/>
                  </a:cubicBezTo>
                  <a:cubicBezTo>
                    <a:pt x="76" y="26"/>
                    <a:pt x="76" y="26"/>
                    <a:pt x="76" y="26"/>
                  </a:cubicBezTo>
                  <a:cubicBezTo>
                    <a:pt x="76" y="26"/>
                    <a:pt x="76" y="26"/>
                    <a:pt x="76" y="26"/>
                  </a:cubicBezTo>
                  <a:cubicBezTo>
                    <a:pt x="76" y="27"/>
                    <a:pt x="76" y="27"/>
                    <a:pt x="76" y="27"/>
                  </a:cubicBezTo>
                  <a:cubicBezTo>
                    <a:pt x="75" y="27"/>
                    <a:pt x="75" y="27"/>
                    <a:pt x="75" y="27"/>
                  </a:cubicBezTo>
                  <a:cubicBezTo>
                    <a:pt x="75" y="27"/>
                    <a:pt x="75" y="27"/>
                    <a:pt x="75" y="27"/>
                  </a:cubicBezTo>
                  <a:cubicBezTo>
                    <a:pt x="75" y="27"/>
                    <a:pt x="75" y="27"/>
                    <a:pt x="75" y="27"/>
                  </a:cubicBezTo>
                  <a:cubicBezTo>
                    <a:pt x="75" y="27"/>
                    <a:pt x="75" y="27"/>
                    <a:pt x="75" y="27"/>
                  </a:cubicBezTo>
                  <a:cubicBezTo>
                    <a:pt x="74" y="27"/>
                    <a:pt x="74" y="27"/>
                    <a:pt x="74" y="27"/>
                  </a:cubicBezTo>
                  <a:cubicBezTo>
                    <a:pt x="74" y="28"/>
                    <a:pt x="74" y="28"/>
                    <a:pt x="74" y="28"/>
                  </a:cubicBezTo>
                  <a:cubicBezTo>
                    <a:pt x="74" y="27"/>
                    <a:pt x="74" y="27"/>
                    <a:pt x="74" y="27"/>
                  </a:cubicBezTo>
                  <a:cubicBezTo>
                    <a:pt x="74" y="28"/>
                    <a:pt x="74" y="28"/>
                    <a:pt x="74" y="28"/>
                  </a:cubicBezTo>
                  <a:cubicBezTo>
                    <a:pt x="73" y="27"/>
                    <a:pt x="73" y="27"/>
                    <a:pt x="73" y="27"/>
                  </a:cubicBezTo>
                  <a:cubicBezTo>
                    <a:pt x="73" y="28"/>
                    <a:pt x="73" y="28"/>
                    <a:pt x="73" y="28"/>
                  </a:cubicBezTo>
                  <a:cubicBezTo>
                    <a:pt x="73" y="28"/>
                    <a:pt x="73" y="27"/>
                    <a:pt x="73" y="28"/>
                  </a:cubicBezTo>
                  <a:cubicBezTo>
                    <a:pt x="72" y="28"/>
                    <a:pt x="72" y="28"/>
                    <a:pt x="72" y="28"/>
                  </a:cubicBezTo>
                  <a:cubicBezTo>
                    <a:pt x="73" y="29"/>
                    <a:pt x="73" y="29"/>
                    <a:pt x="73" y="28"/>
                  </a:cubicBezTo>
                  <a:cubicBezTo>
                    <a:pt x="73" y="29"/>
                    <a:pt x="73" y="29"/>
                    <a:pt x="73" y="28"/>
                  </a:cubicBezTo>
                  <a:cubicBezTo>
                    <a:pt x="74" y="29"/>
                    <a:pt x="74" y="29"/>
                    <a:pt x="74" y="28"/>
                  </a:cubicBezTo>
                  <a:cubicBezTo>
                    <a:pt x="74" y="29"/>
                    <a:pt x="74" y="29"/>
                    <a:pt x="74" y="28"/>
                  </a:cubicBezTo>
                  <a:cubicBezTo>
                    <a:pt x="75" y="28"/>
                    <a:pt x="75" y="28"/>
                    <a:pt x="75" y="27"/>
                  </a:cubicBezTo>
                  <a:cubicBezTo>
                    <a:pt x="75" y="28"/>
                    <a:pt x="75" y="28"/>
                    <a:pt x="75" y="27"/>
                  </a:cubicBezTo>
                  <a:cubicBezTo>
                    <a:pt x="76" y="28"/>
                    <a:pt x="76" y="28"/>
                    <a:pt x="76" y="27"/>
                  </a:cubicBezTo>
                  <a:cubicBezTo>
                    <a:pt x="77" y="27"/>
                    <a:pt x="77" y="27"/>
                    <a:pt x="77" y="27"/>
                  </a:cubicBezTo>
                  <a:cubicBezTo>
                    <a:pt x="78" y="26"/>
                    <a:pt x="78" y="26"/>
                    <a:pt x="78" y="25"/>
                  </a:cubicBezTo>
                  <a:cubicBezTo>
                    <a:pt x="79" y="25"/>
                    <a:pt x="79" y="25"/>
                    <a:pt x="79" y="25"/>
                  </a:cubicBezTo>
                  <a:cubicBezTo>
                    <a:pt x="79" y="25"/>
                    <a:pt x="79" y="25"/>
                    <a:pt x="79" y="25"/>
                  </a:cubicBezTo>
                  <a:cubicBezTo>
                    <a:pt x="79" y="25"/>
                    <a:pt x="79" y="25"/>
                    <a:pt x="79" y="25"/>
                  </a:cubicBezTo>
                  <a:cubicBezTo>
                    <a:pt x="81" y="24"/>
                    <a:pt x="81" y="24"/>
                    <a:pt x="81" y="24"/>
                  </a:cubicBezTo>
                  <a:cubicBezTo>
                    <a:pt x="80" y="27"/>
                    <a:pt x="77" y="28"/>
                    <a:pt x="75" y="29"/>
                  </a:cubicBezTo>
                  <a:cubicBezTo>
                    <a:pt x="70" y="33"/>
                    <a:pt x="62" y="30"/>
                    <a:pt x="58" y="30"/>
                  </a:cubicBezTo>
                  <a:cubicBezTo>
                    <a:pt x="56" y="30"/>
                    <a:pt x="56" y="30"/>
                    <a:pt x="54" y="30"/>
                  </a:cubicBezTo>
                  <a:cubicBezTo>
                    <a:pt x="52" y="31"/>
                    <a:pt x="54" y="31"/>
                    <a:pt x="52" y="31"/>
                  </a:cubicBezTo>
                  <a:cubicBezTo>
                    <a:pt x="53" y="28"/>
                    <a:pt x="53" y="28"/>
                    <a:pt x="53" y="28"/>
                  </a:cubicBezTo>
                  <a:cubicBezTo>
                    <a:pt x="53" y="29"/>
                    <a:pt x="53" y="29"/>
                    <a:pt x="53" y="28"/>
                  </a:cubicBezTo>
                  <a:cubicBezTo>
                    <a:pt x="55" y="28"/>
                    <a:pt x="55" y="28"/>
                    <a:pt x="55" y="28"/>
                  </a:cubicBezTo>
                  <a:cubicBezTo>
                    <a:pt x="56" y="29"/>
                    <a:pt x="55" y="28"/>
                    <a:pt x="55" y="28"/>
                  </a:cubicBezTo>
                  <a:cubicBezTo>
                    <a:pt x="56" y="28"/>
                    <a:pt x="56" y="29"/>
                    <a:pt x="56" y="28"/>
                  </a:cubicBezTo>
                  <a:cubicBezTo>
                    <a:pt x="58" y="28"/>
                    <a:pt x="58" y="28"/>
                    <a:pt x="58" y="28"/>
                  </a:cubicBezTo>
                  <a:cubicBezTo>
                    <a:pt x="60" y="29"/>
                    <a:pt x="57" y="28"/>
                    <a:pt x="59" y="29"/>
                  </a:cubicBezTo>
                  <a:cubicBezTo>
                    <a:pt x="60" y="29"/>
                    <a:pt x="60" y="28"/>
                    <a:pt x="60" y="28"/>
                  </a:cubicBezTo>
                  <a:cubicBezTo>
                    <a:pt x="62" y="30"/>
                    <a:pt x="61" y="29"/>
                    <a:pt x="61" y="28"/>
                  </a:cubicBezTo>
                  <a:cubicBezTo>
                    <a:pt x="62" y="29"/>
                    <a:pt x="61" y="29"/>
                    <a:pt x="63" y="29"/>
                  </a:cubicBezTo>
                  <a:cubicBezTo>
                    <a:pt x="64" y="29"/>
                    <a:pt x="64" y="29"/>
                    <a:pt x="64" y="29"/>
                  </a:cubicBezTo>
                  <a:cubicBezTo>
                    <a:pt x="64" y="29"/>
                    <a:pt x="64" y="29"/>
                    <a:pt x="64" y="29"/>
                  </a:cubicBezTo>
                  <a:cubicBezTo>
                    <a:pt x="61" y="28"/>
                    <a:pt x="61" y="28"/>
                    <a:pt x="61" y="28"/>
                  </a:cubicBezTo>
                  <a:cubicBezTo>
                    <a:pt x="61" y="28"/>
                    <a:pt x="61" y="28"/>
                    <a:pt x="61" y="28"/>
                  </a:cubicBezTo>
                  <a:cubicBezTo>
                    <a:pt x="60" y="28"/>
                    <a:pt x="61" y="28"/>
                    <a:pt x="60" y="28"/>
                  </a:cubicBezTo>
                  <a:cubicBezTo>
                    <a:pt x="60" y="28"/>
                    <a:pt x="60" y="28"/>
                    <a:pt x="60" y="28"/>
                  </a:cubicBezTo>
                  <a:cubicBezTo>
                    <a:pt x="60" y="28"/>
                    <a:pt x="60" y="28"/>
                    <a:pt x="60" y="28"/>
                  </a:cubicBezTo>
                  <a:cubicBezTo>
                    <a:pt x="58" y="28"/>
                    <a:pt x="58" y="28"/>
                    <a:pt x="58" y="28"/>
                  </a:cubicBezTo>
                  <a:cubicBezTo>
                    <a:pt x="58" y="28"/>
                    <a:pt x="58" y="28"/>
                    <a:pt x="58" y="28"/>
                  </a:cubicBezTo>
                  <a:cubicBezTo>
                    <a:pt x="57" y="28"/>
                    <a:pt x="57" y="27"/>
                    <a:pt x="56" y="28"/>
                  </a:cubicBezTo>
                  <a:cubicBezTo>
                    <a:pt x="55" y="27"/>
                    <a:pt x="55" y="27"/>
                    <a:pt x="55" y="28"/>
                  </a:cubicBezTo>
                  <a:cubicBezTo>
                    <a:pt x="54" y="27"/>
                    <a:pt x="55" y="28"/>
                    <a:pt x="55" y="28"/>
                  </a:cubicBezTo>
                  <a:cubicBezTo>
                    <a:pt x="53" y="28"/>
                    <a:pt x="54" y="28"/>
                    <a:pt x="53" y="28"/>
                  </a:cubicBezTo>
                  <a:cubicBezTo>
                    <a:pt x="53" y="28"/>
                    <a:pt x="53" y="28"/>
                    <a:pt x="53" y="28"/>
                  </a:cubicBezTo>
                  <a:cubicBezTo>
                    <a:pt x="52" y="29"/>
                    <a:pt x="53" y="28"/>
                    <a:pt x="52" y="29"/>
                  </a:cubicBezTo>
                  <a:cubicBezTo>
                    <a:pt x="51" y="29"/>
                    <a:pt x="51" y="31"/>
                    <a:pt x="50" y="32"/>
                  </a:cubicBezTo>
                  <a:cubicBezTo>
                    <a:pt x="49" y="36"/>
                    <a:pt x="49" y="37"/>
                    <a:pt x="46" y="42"/>
                  </a:cubicBezTo>
                  <a:cubicBezTo>
                    <a:pt x="46" y="44"/>
                    <a:pt x="44" y="45"/>
                    <a:pt x="44" y="46"/>
                  </a:cubicBezTo>
                  <a:cubicBezTo>
                    <a:pt x="43" y="46"/>
                    <a:pt x="44" y="46"/>
                    <a:pt x="43" y="47"/>
                  </a:cubicBezTo>
                  <a:cubicBezTo>
                    <a:pt x="42" y="47"/>
                    <a:pt x="43" y="47"/>
                    <a:pt x="42" y="48"/>
                  </a:cubicBezTo>
                  <a:cubicBezTo>
                    <a:pt x="41" y="47"/>
                    <a:pt x="41" y="47"/>
                    <a:pt x="41" y="48"/>
                  </a:cubicBezTo>
                  <a:cubicBezTo>
                    <a:pt x="41" y="48"/>
                    <a:pt x="41" y="48"/>
                    <a:pt x="41" y="48"/>
                  </a:cubicBezTo>
                  <a:cubicBezTo>
                    <a:pt x="40" y="48"/>
                    <a:pt x="40" y="48"/>
                    <a:pt x="40" y="49"/>
                  </a:cubicBezTo>
                  <a:cubicBezTo>
                    <a:pt x="40" y="48"/>
                    <a:pt x="40" y="48"/>
                    <a:pt x="40" y="49"/>
                  </a:cubicBezTo>
                  <a:cubicBezTo>
                    <a:pt x="41" y="49"/>
                    <a:pt x="40" y="49"/>
                    <a:pt x="40" y="49"/>
                  </a:cubicBezTo>
                  <a:cubicBezTo>
                    <a:pt x="41" y="49"/>
                    <a:pt x="41" y="49"/>
                    <a:pt x="41" y="48"/>
                  </a:cubicBezTo>
                  <a:cubicBezTo>
                    <a:pt x="42" y="49"/>
                    <a:pt x="41" y="49"/>
                    <a:pt x="41" y="48"/>
                  </a:cubicBezTo>
                  <a:cubicBezTo>
                    <a:pt x="42" y="49"/>
                    <a:pt x="42" y="48"/>
                    <a:pt x="42" y="48"/>
                  </a:cubicBezTo>
                  <a:cubicBezTo>
                    <a:pt x="42" y="48"/>
                    <a:pt x="42" y="48"/>
                    <a:pt x="43" y="47"/>
                  </a:cubicBezTo>
                  <a:cubicBezTo>
                    <a:pt x="44" y="47"/>
                    <a:pt x="43" y="47"/>
                    <a:pt x="44" y="46"/>
                  </a:cubicBezTo>
                  <a:cubicBezTo>
                    <a:pt x="46" y="46"/>
                    <a:pt x="45" y="46"/>
                    <a:pt x="45" y="47"/>
                  </a:cubicBezTo>
                  <a:cubicBezTo>
                    <a:pt x="43" y="51"/>
                    <a:pt x="36" y="53"/>
                    <a:pt x="31" y="51"/>
                  </a:cubicBezTo>
                  <a:cubicBezTo>
                    <a:pt x="30" y="51"/>
                    <a:pt x="29" y="51"/>
                    <a:pt x="27" y="50"/>
                  </a:cubicBezTo>
                  <a:cubicBezTo>
                    <a:pt x="24" y="50"/>
                    <a:pt x="22" y="48"/>
                    <a:pt x="19" y="50"/>
                  </a:cubicBezTo>
                  <a:cubicBezTo>
                    <a:pt x="17" y="52"/>
                    <a:pt x="19" y="52"/>
                    <a:pt x="18" y="54"/>
                  </a:cubicBezTo>
                  <a:cubicBezTo>
                    <a:pt x="18" y="51"/>
                    <a:pt x="18" y="51"/>
                    <a:pt x="18" y="51"/>
                  </a:cubicBezTo>
                  <a:cubicBezTo>
                    <a:pt x="17" y="49"/>
                    <a:pt x="18" y="49"/>
                    <a:pt x="19" y="48"/>
                  </a:cubicBezTo>
                  <a:cubicBezTo>
                    <a:pt x="20" y="48"/>
                    <a:pt x="20" y="48"/>
                    <a:pt x="20" y="47"/>
                  </a:cubicBezTo>
                  <a:cubicBezTo>
                    <a:pt x="20" y="48"/>
                    <a:pt x="20" y="48"/>
                    <a:pt x="20" y="47"/>
                  </a:cubicBezTo>
                  <a:cubicBezTo>
                    <a:pt x="21" y="48"/>
                    <a:pt x="21" y="48"/>
                    <a:pt x="21" y="47"/>
                  </a:cubicBezTo>
                  <a:cubicBezTo>
                    <a:pt x="20" y="46"/>
                    <a:pt x="20" y="46"/>
                    <a:pt x="20" y="47"/>
                  </a:cubicBezTo>
                  <a:cubicBezTo>
                    <a:pt x="20" y="47"/>
                    <a:pt x="20" y="46"/>
                    <a:pt x="20" y="47"/>
                  </a:cubicBezTo>
                  <a:cubicBezTo>
                    <a:pt x="19" y="47"/>
                    <a:pt x="19" y="47"/>
                    <a:pt x="19" y="48"/>
                  </a:cubicBezTo>
                  <a:cubicBezTo>
                    <a:pt x="18" y="48"/>
                    <a:pt x="18" y="48"/>
                    <a:pt x="18" y="48"/>
                  </a:cubicBezTo>
                  <a:cubicBezTo>
                    <a:pt x="16" y="55"/>
                    <a:pt x="18" y="55"/>
                    <a:pt x="17" y="58"/>
                  </a:cubicBezTo>
                  <a:cubicBezTo>
                    <a:pt x="17" y="60"/>
                    <a:pt x="16" y="61"/>
                    <a:pt x="14" y="62"/>
                  </a:cubicBezTo>
                  <a:cubicBezTo>
                    <a:pt x="14" y="63"/>
                    <a:pt x="13" y="63"/>
                    <a:pt x="13" y="63"/>
                  </a:cubicBezTo>
                  <a:cubicBezTo>
                    <a:pt x="10" y="64"/>
                    <a:pt x="10" y="64"/>
                    <a:pt x="10" y="64"/>
                  </a:cubicBezTo>
                  <a:cubicBezTo>
                    <a:pt x="12" y="64"/>
                    <a:pt x="11" y="64"/>
                    <a:pt x="12" y="64"/>
                  </a:cubicBezTo>
                  <a:cubicBezTo>
                    <a:pt x="14" y="63"/>
                    <a:pt x="14" y="63"/>
                    <a:pt x="14" y="63"/>
                  </a:cubicBezTo>
                  <a:cubicBezTo>
                    <a:pt x="15" y="63"/>
                    <a:pt x="14" y="63"/>
                    <a:pt x="15" y="63"/>
                  </a:cubicBezTo>
                  <a:cubicBezTo>
                    <a:pt x="15" y="64"/>
                    <a:pt x="15" y="64"/>
                    <a:pt x="13" y="65"/>
                  </a:cubicBezTo>
                  <a:cubicBezTo>
                    <a:pt x="13" y="65"/>
                    <a:pt x="12" y="66"/>
                    <a:pt x="12" y="66"/>
                  </a:cubicBezTo>
                  <a:cubicBezTo>
                    <a:pt x="10" y="67"/>
                    <a:pt x="8" y="67"/>
                    <a:pt x="6" y="66"/>
                  </a:cubicBezTo>
                  <a:cubicBezTo>
                    <a:pt x="3" y="65"/>
                    <a:pt x="3" y="64"/>
                    <a:pt x="2" y="62"/>
                  </a:cubicBezTo>
                  <a:cubicBezTo>
                    <a:pt x="2" y="61"/>
                    <a:pt x="0" y="60"/>
                    <a:pt x="1" y="59"/>
                  </a:cubicBezTo>
                  <a:cubicBezTo>
                    <a:pt x="1" y="57"/>
                    <a:pt x="1" y="59"/>
                    <a:pt x="1" y="58"/>
                  </a:cubicBezTo>
                  <a:cubicBezTo>
                    <a:pt x="3" y="59"/>
                    <a:pt x="4" y="65"/>
                    <a:pt x="10" y="64"/>
                  </a:cubicBezTo>
                  <a:cubicBezTo>
                    <a:pt x="9" y="64"/>
                    <a:pt x="6" y="63"/>
                    <a:pt x="5" y="62"/>
                  </a:cubicBezTo>
                  <a:cubicBezTo>
                    <a:pt x="4" y="61"/>
                    <a:pt x="4" y="61"/>
                    <a:pt x="4" y="61"/>
                  </a:cubicBezTo>
                  <a:cubicBezTo>
                    <a:pt x="4" y="60"/>
                    <a:pt x="4" y="60"/>
                    <a:pt x="4" y="60"/>
                  </a:cubicBezTo>
                  <a:cubicBezTo>
                    <a:pt x="3" y="60"/>
                    <a:pt x="3" y="60"/>
                    <a:pt x="3" y="59"/>
                  </a:cubicBezTo>
                  <a:cubicBezTo>
                    <a:pt x="2" y="59"/>
                    <a:pt x="2" y="59"/>
                    <a:pt x="3" y="58"/>
                  </a:cubicBezTo>
                  <a:cubicBezTo>
                    <a:pt x="2" y="58"/>
                    <a:pt x="2" y="58"/>
                    <a:pt x="2" y="57"/>
                  </a:cubicBezTo>
                  <a:cubicBezTo>
                    <a:pt x="1" y="56"/>
                    <a:pt x="1" y="56"/>
                    <a:pt x="1" y="55"/>
                  </a:cubicBezTo>
                  <a:cubicBezTo>
                    <a:pt x="1" y="51"/>
                    <a:pt x="2" y="45"/>
                    <a:pt x="4" y="41"/>
                  </a:cubicBezTo>
                  <a:cubicBezTo>
                    <a:pt x="6" y="39"/>
                    <a:pt x="9" y="36"/>
                    <a:pt x="10" y="35"/>
                  </a:cubicBezTo>
                  <a:cubicBezTo>
                    <a:pt x="18" y="30"/>
                    <a:pt x="30" y="38"/>
                    <a:pt x="35" y="34"/>
                  </a:cubicBezTo>
                  <a:cubicBezTo>
                    <a:pt x="39" y="31"/>
                    <a:pt x="39" y="20"/>
                    <a:pt x="43" y="18"/>
                  </a:cubicBezTo>
                  <a:cubicBezTo>
                    <a:pt x="44" y="17"/>
                    <a:pt x="43" y="17"/>
                    <a:pt x="44" y="18"/>
                  </a:cubicBezTo>
                  <a:cubicBezTo>
                    <a:pt x="44" y="17"/>
                    <a:pt x="44" y="17"/>
                    <a:pt x="45" y="17"/>
                  </a:cubicBezTo>
                  <a:cubicBezTo>
                    <a:pt x="45" y="16"/>
                    <a:pt x="46" y="16"/>
                    <a:pt x="48" y="16"/>
                  </a:cubicBezTo>
                  <a:cubicBezTo>
                    <a:pt x="50" y="13"/>
                    <a:pt x="63" y="16"/>
                    <a:pt x="65" y="16"/>
                  </a:cubicBezTo>
                  <a:cubicBezTo>
                    <a:pt x="65" y="16"/>
                    <a:pt x="65" y="16"/>
                    <a:pt x="66" y="16"/>
                  </a:cubicBezTo>
                  <a:cubicBezTo>
                    <a:pt x="67" y="16"/>
                    <a:pt x="66" y="16"/>
                    <a:pt x="67" y="16"/>
                  </a:cubicBezTo>
                  <a:cubicBezTo>
                    <a:pt x="68" y="15"/>
                    <a:pt x="68" y="15"/>
                    <a:pt x="69" y="15"/>
                  </a:cubicBezTo>
                  <a:cubicBezTo>
                    <a:pt x="70" y="11"/>
                    <a:pt x="69" y="10"/>
                    <a:pt x="69" y="6"/>
                  </a:cubicBezTo>
                  <a:cubicBezTo>
                    <a:pt x="69" y="4"/>
                    <a:pt x="73" y="1"/>
                    <a:pt x="75" y="1"/>
                  </a:cubicBezTo>
                  <a:close/>
                </a:path>
              </a:pathLst>
            </a:custGeom>
            <a:solidFill>
              <a:srgbClr val="C7A8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8" name="Freeform 4122"/>
            <p:cNvSpPr/>
            <p:nvPr/>
          </p:nvSpPr>
          <p:spPr bwMode="auto">
            <a:xfrm>
              <a:off x="12750800" y="10145712"/>
              <a:ext cx="209550" cy="206375"/>
            </a:xfrm>
            <a:custGeom>
              <a:avLst/>
              <a:gdLst>
                <a:gd name="T0" fmla="*/ 36 w 56"/>
                <a:gd name="T1" fmla="*/ 5 h 55"/>
                <a:gd name="T2" fmla="*/ 51 w 56"/>
                <a:gd name="T3" fmla="*/ 36 h 55"/>
                <a:gd name="T4" fmla="*/ 20 w 56"/>
                <a:gd name="T5" fmla="*/ 51 h 55"/>
                <a:gd name="T6" fmla="*/ 4 w 56"/>
                <a:gd name="T7" fmla="*/ 20 h 55"/>
                <a:gd name="T8" fmla="*/ 36 w 56"/>
                <a:gd name="T9" fmla="*/ 5 h 55"/>
              </a:gdLst>
              <a:ahLst/>
              <a:cxnLst>
                <a:cxn ang="0">
                  <a:pos x="T0" y="T1"/>
                </a:cxn>
                <a:cxn ang="0">
                  <a:pos x="T2" y="T3"/>
                </a:cxn>
                <a:cxn ang="0">
                  <a:pos x="T4" y="T5"/>
                </a:cxn>
                <a:cxn ang="0">
                  <a:pos x="T6" y="T7"/>
                </a:cxn>
                <a:cxn ang="0">
                  <a:pos x="T8" y="T9"/>
                </a:cxn>
              </a:cxnLst>
              <a:rect l="0" t="0" r="r" b="b"/>
              <a:pathLst>
                <a:path w="56" h="55">
                  <a:moveTo>
                    <a:pt x="36" y="5"/>
                  </a:moveTo>
                  <a:cubicBezTo>
                    <a:pt x="49" y="9"/>
                    <a:pt x="56" y="23"/>
                    <a:pt x="51" y="36"/>
                  </a:cubicBezTo>
                  <a:cubicBezTo>
                    <a:pt x="47" y="49"/>
                    <a:pt x="33" y="55"/>
                    <a:pt x="20" y="51"/>
                  </a:cubicBezTo>
                  <a:cubicBezTo>
                    <a:pt x="7" y="46"/>
                    <a:pt x="0" y="33"/>
                    <a:pt x="4" y="20"/>
                  </a:cubicBezTo>
                  <a:cubicBezTo>
                    <a:pt x="9" y="7"/>
                    <a:pt x="23" y="0"/>
                    <a:pt x="36" y="5"/>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9" name="Freeform 4123"/>
            <p:cNvSpPr/>
            <p:nvPr/>
          </p:nvSpPr>
          <p:spPr bwMode="auto">
            <a:xfrm>
              <a:off x="12765088" y="10156825"/>
              <a:ext cx="168275" cy="165100"/>
            </a:xfrm>
            <a:custGeom>
              <a:avLst/>
              <a:gdLst>
                <a:gd name="T0" fmla="*/ 29 w 45"/>
                <a:gd name="T1" fmla="*/ 4 h 44"/>
                <a:gd name="T2" fmla="*/ 41 w 45"/>
                <a:gd name="T3" fmla="*/ 29 h 44"/>
                <a:gd name="T4" fmla="*/ 16 w 45"/>
                <a:gd name="T5" fmla="*/ 40 h 44"/>
                <a:gd name="T6" fmla="*/ 4 w 45"/>
                <a:gd name="T7" fmla="*/ 16 h 44"/>
                <a:gd name="T8" fmla="*/ 29 w 45"/>
                <a:gd name="T9" fmla="*/ 4 h 44"/>
              </a:gdLst>
              <a:ahLst/>
              <a:cxnLst>
                <a:cxn ang="0">
                  <a:pos x="T0" y="T1"/>
                </a:cxn>
                <a:cxn ang="0">
                  <a:pos x="T2" y="T3"/>
                </a:cxn>
                <a:cxn ang="0">
                  <a:pos x="T4" y="T5"/>
                </a:cxn>
                <a:cxn ang="0">
                  <a:pos x="T6" y="T7"/>
                </a:cxn>
                <a:cxn ang="0">
                  <a:pos x="T8" y="T9"/>
                </a:cxn>
              </a:cxnLst>
              <a:rect l="0" t="0" r="r" b="b"/>
              <a:pathLst>
                <a:path w="45" h="44">
                  <a:moveTo>
                    <a:pt x="29" y="4"/>
                  </a:moveTo>
                  <a:cubicBezTo>
                    <a:pt x="39" y="7"/>
                    <a:pt x="45" y="18"/>
                    <a:pt x="41" y="29"/>
                  </a:cubicBezTo>
                  <a:cubicBezTo>
                    <a:pt x="38" y="39"/>
                    <a:pt x="26" y="44"/>
                    <a:pt x="16" y="40"/>
                  </a:cubicBezTo>
                  <a:cubicBezTo>
                    <a:pt x="6" y="37"/>
                    <a:pt x="0" y="26"/>
                    <a:pt x="4" y="16"/>
                  </a:cubicBezTo>
                  <a:cubicBezTo>
                    <a:pt x="7" y="6"/>
                    <a:pt x="18" y="0"/>
                    <a:pt x="29" y="4"/>
                  </a:cubicBezTo>
                  <a:close/>
                </a:path>
              </a:pathLst>
            </a:custGeom>
            <a:solidFill>
              <a:srgbClr val="D52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0" name="Freeform 4124"/>
            <p:cNvSpPr/>
            <p:nvPr/>
          </p:nvSpPr>
          <p:spPr bwMode="auto">
            <a:xfrm>
              <a:off x="12314238" y="10875962"/>
              <a:ext cx="49213" cy="30163"/>
            </a:xfrm>
            <a:custGeom>
              <a:avLst/>
              <a:gdLst>
                <a:gd name="T0" fmla="*/ 2 w 13"/>
                <a:gd name="T1" fmla="*/ 0 h 8"/>
                <a:gd name="T2" fmla="*/ 4 w 13"/>
                <a:gd name="T3" fmla="*/ 3 h 8"/>
                <a:gd name="T4" fmla="*/ 13 w 13"/>
                <a:gd name="T5" fmla="*/ 6 h 8"/>
                <a:gd name="T6" fmla="*/ 9 w 13"/>
                <a:gd name="T7" fmla="*/ 7 h 8"/>
                <a:gd name="T8" fmla="*/ 2 w 13"/>
                <a:gd name="T9" fmla="*/ 4 h 8"/>
                <a:gd name="T10" fmla="*/ 2 w 13"/>
                <a:gd name="T11" fmla="*/ 0 h 8"/>
              </a:gdLst>
              <a:ahLst/>
              <a:cxnLst>
                <a:cxn ang="0">
                  <a:pos x="T0" y="T1"/>
                </a:cxn>
                <a:cxn ang="0">
                  <a:pos x="T2" y="T3"/>
                </a:cxn>
                <a:cxn ang="0">
                  <a:pos x="T4" y="T5"/>
                </a:cxn>
                <a:cxn ang="0">
                  <a:pos x="T6" y="T7"/>
                </a:cxn>
                <a:cxn ang="0">
                  <a:pos x="T8" y="T9"/>
                </a:cxn>
                <a:cxn ang="0">
                  <a:pos x="T10" y="T11"/>
                </a:cxn>
              </a:cxnLst>
              <a:rect l="0" t="0" r="r" b="b"/>
              <a:pathLst>
                <a:path w="13" h="8">
                  <a:moveTo>
                    <a:pt x="2" y="0"/>
                  </a:moveTo>
                  <a:cubicBezTo>
                    <a:pt x="4" y="3"/>
                    <a:pt x="4" y="3"/>
                    <a:pt x="4" y="3"/>
                  </a:cubicBezTo>
                  <a:cubicBezTo>
                    <a:pt x="7" y="8"/>
                    <a:pt x="10" y="6"/>
                    <a:pt x="13" y="6"/>
                  </a:cubicBezTo>
                  <a:cubicBezTo>
                    <a:pt x="12" y="7"/>
                    <a:pt x="13" y="7"/>
                    <a:pt x="9" y="7"/>
                  </a:cubicBezTo>
                  <a:cubicBezTo>
                    <a:pt x="5" y="8"/>
                    <a:pt x="3" y="6"/>
                    <a:pt x="2" y="4"/>
                  </a:cubicBezTo>
                  <a:cubicBezTo>
                    <a:pt x="1" y="3"/>
                    <a:pt x="0" y="2"/>
                    <a:pt x="2" y="0"/>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1" name="Freeform 4125"/>
            <p:cNvSpPr/>
            <p:nvPr/>
          </p:nvSpPr>
          <p:spPr bwMode="auto">
            <a:xfrm>
              <a:off x="12844463" y="10872787"/>
              <a:ext cx="314325" cy="255588"/>
            </a:xfrm>
            <a:custGeom>
              <a:avLst/>
              <a:gdLst>
                <a:gd name="T0" fmla="*/ 80 w 84"/>
                <a:gd name="T1" fmla="*/ 3 h 68"/>
                <a:gd name="T2" fmla="*/ 82 w 84"/>
                <a:gd name="T3" fmla="*/ 20 h 68"/>
                <a:gd name="T4" fmla="*/ 76 w 84"/>
                <a:gd name="T5" fmla="*/ 27 h 68"/>
                <a:gd name="T6" fmla="*/ 76 w 84"/>
                <a:gd name="T7" fmla="*/ 27 h 68"/>
                <a:gd name="T8" fmla="*/ 75 w 84"/>
                <a:gd name="T9" fmla="*/ 28 h 68"/>
                <a:gd name="T10" fmla="*/ 75 w 84"/>
                <a:gd name="T11" fmla="*/ 28 h 68"/>
                <a:gd name="T12" fmla="*/ 74 w 84"/>
                <a:gd name="T13" fmla="*/ 28 h 68"/>
                <a:gd name="T14" fmla="*/ 74 w 84"/>
                <a:gd name="T15" fmla="*/ 28 h 68"/>
                <a:gd name="T16" fmla="*/ 73 w 84"/>
                <a:gd name="T17" fmla="*/ 29 h 68"/>
                <a:gd name="T18" fmla="*/ 72 w 84"/>
                <a:gd name="T19" fmla="*/ 29 h 68"/>
                <a:gd name="T20" fmla="*/ 73 w 84"/>
                <a:gd name="T21" fmla="*/ 29 h 68"/>
                <a:gd name="T22" fmla="*/ 74 w 84"/>
                <a:gd name="T23" fmla="*/ 28 h 68"/>
                <a:gd name="T24" fmla="*/ 75 w 84"/>
                <a:gd name="T25" fmla="*/ 28 h 68"/>
                <a:gd name="T26" fmla="*/ 76 w 84"/>
                <a:gd name="T27" fmla="*/ 27 h 68"/>
                <a:gd name="T28" fmla="*/ 79 w 84"/>
                <a:gd name="T29" fmla="*/ 25 h 68"/>
                <a:gd name="T30" fmla="*/ 79 w 84"/>
                <a:gd name="T31" fmla="*/ 25 h 68"/>
                <a:gd name="T32" fmla="*/ 75 w 84"/>
                <a:gd name="T33" fmla="*/ 30 h 68"/>
                <a:gd name="T34" fmla="*/ 54 w 84"/>
                <a:gd name="T35" fmla="*/ 31 h 68"/>
                <a:gd name="T36" fmla="*/ 53 w 84"/>
                <a:gd name="T37" fmla="*/ 29 h 68"/>
                <a:gd name="T38" fmla="*/ 54 w 84"/>
                <a:gd name="T39" fmla="*/ 28 h 68"/>
                <a:gd name="T40" fmla="*/ 56 w 84"/>
                <a:gd name="T41" fmla="*/ 28 h 68"/>
                <a:gd name="T42" fmla="*/ 59 w 84"/>
                <a:gd name="T43" fmla="*/ 29 h 68"/>
                <a:gd name="T44" fmla="*/ 61 w 84"/>
                <a:gd name="T45" fmla="*/ 29 h 68"/>
                <a:gd name="T46" fmla="*/ 64 w 84"/>
                <a:gd name="T47" fmla="*/ 29 h 68"/>
                <a:gd name="T48" fmla="*/ 61 w 84"/>
                <a:gd name="T49" fmla="*/ 28 h 68"/>
                <a:gd name="T50" fmla="*/ 60 w 84"/>
                <a:gd name="T51" fmla="*/ 29 h 68"/>
                <a:gd name="T52" fmla="*/ 60 w 84"/>
                <a:gd name="T53" fmla="*/ 29 h 68"/>
                <a:gd name="T54" fmla="*/ 58 w 84"/>
                <a:gd name="T55" fmla="*/ 29 h 68"/>
                <a:gd name="T56" fmla="*/ 55 w 84"/>
                <a:gd name="T57" fmla="*/ 28 h 68"/>
                <a:gd name="T58" fmla="*/ 53 w 84"/>
                <a:gd name="T59" fmla="*/ 29 h 68"/>
                <a:gd name="T60" fmla="*/ 52 w 84"/>
                <a:gd name="T61" fmla="*/ 29 h 68"/>
                <a:gd name="T62" fmla="*/ 46 w 84"/>
                <a:gd name="T63" fmla="*/ 43 h 68"/>
                <a:gd name="T64" fmla="*/ 43 w 84"/>
                <a:gd name="T65" fmla="*/ 47 h 68"/>
                <a:gd name="T66" fmla="*/ 41 w 84"/>
                <a:gd name="T67" fmla="*/ 48 h 68"/>
                <a:gd name="T68" fmla="*/ 40 w 84"/>
                <a:gd name="T69" fmla="*/ 49 h 68"/>
                <a:gd name="T70" fmla="*/ 40 w 84"/>
                <a:gd name="T71" fmla="*/ 49 h 68"/>
                <a:gd name="T72" fmla="*/ 41 w 84"/>
                <a:gd name="T73" fmla="*/ 48 h 68"/>
                <a:gd name="T74" fmla="*/ 43 w 84"/>
                <a:gd name="T75" fmla="*/ 48 h 68"/>
                <a:gd name="T76" fmla="*/ 45 w 84"/>
                <a:gd name="T77" fmla="*/ 47 h 68"/>
                <a:gd name="T78" fmla="*/ 27 w 84"/>
                <a:gd name="T79" fmla="*/ 51 h 68"/>
                <a:gd name="T80" fmla="*/ 18 w 84"/>
                <a:gd name="T81" fmla="*/ 54 h 68"/>
                <a:gd name="T82" fmla="*/ 19 w 84"/>
                <a:gd name="T83" fmla="*/ 48 h 68"/>
                <a:gd name="T84" fmla="*/ 20 w 84"/>
                <a:gd name="T85" fmla="*/ 47 h 68"/>
                <a:gd name="T86" fmla="*/ 20 w 84"/>
                <a:gd name="T87" fmla="*/ 47 h 68"/>
                <a:gd name="T88" fmla="*/ 19 w 84"/>
                <a:gd name="T89" fmla="*/ 48 h 68"/>
                <a:gd name="T90" fmla="*/ 17 w 84"/>
                <a:gd name="T91" fmla="*/ 58 h 68"/>
                <a:gd name="T92" fmla="*/ 12 w 84"/>
                <a:gd name="T93" fmla="*/ 64 h 68"/>
                <a:gd name="T94" fmla="*/ 11 w 84"/>
                <a:gd name="T95" fmla="*/ 64 h 68"/>
                <a:gd name="T96" fmla="*/ 15 w 84"/>
                <a:gd name="T97" fmla="*/ 63 h 68"/>
                <a:gd name="T98" fmla="*/ 11 w 84"/>
                <a:gd name="T99" fmla="*/ 67 h 68"/>
                <a:gd name="T100" fmla="*/ 2 w 84"/>
                <a:gd name="T101" fmla="*/ 63 h 68"/>
                <a:gd name="T102" fmla="*/ 1 w 84"/>
                <a:gd name="T103" fmla="*/ 58 h 68"/>
                <a:gd name="T104" fmla="*/ 5 w 84"/>
                <a:gd name="T105" fmla="*/ 62 h 68"/>
                <a:gd name="T106" fmla="*/ 4 w 84"/>
                <a:gd name="T107" fmla="*/ 61 h 68"/>
                <a:gd name="T108" fmla="*/ 2 w 84"/>
                <a:gd name="T109" fmla="*/ 59 h 68"/>
                <a:gd name="T110" fmla="*/ 1 w 84"/>
                <a:gd name="T111" fmla="*/ 55 h 68"/>
                <a:gd name="T112" fmla="*/ 10 w 84"/>
                <a:gd name="T113" fmla="*/ 36 h 68"/>
                <a:gd name="T114" fmla="*/ 43 w 84"/>
                <a:gd name="T115" fmla="*/ 19 h 68"/>
                <a:gd name="T116" fmla="*/ 44 w 84"/>
                <a:gd name="T117" fmla="*/ 18 h 68"/>
                <a:gd name="T118" fmla="*/ 65 w 84"/>
                <a:gd name="T119" fmla="*/ 17 h 68"/>
                <a:gd name="T120" fmla="*/ 67 w 84"/>
                <a:gd name="T121" fmla="*/ 16 h 68"/>
                <a:gd name="T122" fmla="*/ 69 w 84"/>
                <a:gd name="T123" fmla="*/ 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4" h="68">
                  <a:moveTo>
                    <a:pt x="74" y="2"/>
                  </a:moveTo>
                  <a:cubicBezTo>
                    <a:pt x="76" y="0"/>
                    <a:pt x="80" y="1"/>
                    <a:pt x="80" y="3"/>
                  </a:cubicBezTo>
                  <a:cubicBezTo>
                    <a:pt x="83" y="4"/>
                    <a:pt x="84" y="10"/>
                    <a:pt x="84" y="13"/>
                  </a:cubicBezTo>
                  <a:cubicBezTo>
                    <a:pt x="84" y="15"/>
                    <a:pt x="83" y="18"/>
                    <a:pt x="82" y="20"/>
                  </a:cubicBezTo>
                  <a:cubicBezTo>
                    <a:pt x="81" y="22"/>
                    <a:pt x="79" y="24"/>
                    <a:pt x="78" y="25"/>
                  </a:cubicBezTo>
                  <a:cubicBezTo>
                    <a:pt x="76" y="27"/>
                    <a:pt x="76" y="27"/>
                    <a:pt x="76" y="27"/>
                  </a:cubicBezTo>
                  <a:cubicBezTo>
                    <a:pt x="76" y="27"/>
                    <a:pt x="76" y="27"/>
                    <a:pt x="76" y="27"/>
                  </a:cubicBezTo>
                  <a:cubicBezTo>
                    <a:pt x="76" y="27"/>
                    <a:pt x="76" y="27"/>
                    <a:pt x="76" y="27"/>
                  </a:cubicBezTo>
                  <a:cubicBezTo>
                    <a:pt x="75" y="27"/>
                    <a:pt x="75" y="27"/>
                    <a:pt x="75" y="27"/>
                  </a:cubicBezTo>
                  <a:cubicBezTo>
                    <a:pt x="75" y="28"/>
                    <a:pt x="75" y="28"/>
                    <a:pt x="75" y="28"/>
                  </a:cubicBezTo>
                  <a:cubicBezTo>
                    <a:pt x="75" y="27"/>
                    <a:pt x="75" y="27"/>
                    <a:pt x="75" y="27"/>
                  </a:cubicBezTo>
                  <a:cubicBezTo>
                    <a:pt x="75" y="28"/>
                    <a:pt x="75" y="28"/>
                    <a:pt x="75" y="28"/>
                  </a:cubicBezTo>
                  <a:cubicBezTo>
                    <a:pt x="74" y="27"/>
                    <a:pt x="74" y="27"/>
                    <a:pt x="74" y="27"/>
                  </a:cubicBezTo>
                  <a:cubicBezTo>
                    <a:pt x="74" y="28"/>
                    <a:pt x="74" y="28"/>
                    <a:pt x="74" y="28"/>
                  </a:cubicBezTo>
                  <a:cubicBezTo>
                    <a:pt x="74" y="28"/>
                    <a:pt x="74" y="28"/>
                    <a:pt x="74" y="28"/>
                  </a:cubicBezTo>
                  <a:cubicBezTo>
                    <a:pt x="74" y="28"/>
                    <a:pt x="74" y="28"/>
                    <a:pt x="74" y="28"/>
                  </a:cubicBezTo>
                  <a:cubicBezTo>
                    <a:pt x="73" y="28"/>
                    <a:pt x="73" y="28"/>
                    <a:pt x="73" y="28"/>
                  </a:cubicBezTo>
                  <a:cubicBezTo>
                    <a:pt x="73" y="29"/>
                    <a:pt x="73" y="29"/>
                    <a:pt x="73" y="29"/>
                  </a:cubicBezTo>
                  <a:cubicBezTo>
                    <a:pt x="72" y="28"/>
                    <a:pt x="73" y="28"/>
                    <a:pt x="72" y="29"/>
                  </a:cubicBezTo>
                  <a:cubicBezTo>
                    <a:pt x="72" y="28"/>
                    <a:pt x="72" y="28"/>
                    <a:pt x="72" y="29"/>
                  </a:cubicBezTo>
                  <a:cubicBezTo>
                    <a:pt x="73" y="29"/>
                    <a:pt x="72" y="30"/>
                    <a:pt x="72" y="29"/>
                  </a:cubicBezTo>
                  <a:cubicBezTo>
                    <a:pt x="73" y="29"/>
                    <a:pt x="73" y="29"/>
                    <a:pt x="73" y="29"/>
                  </a:cubicBezTo>
                  <a:cubicBezTo>
                    <a:pt x="74" y="29"/>
                    <a:pt x="74" y="29"/>
                    <a:pt x="74" y="28"/>
                  </a:cubicBezTo>
                  <a:cubicBezTo>
                    <a:pt x="74" y="29"/>
                    <a:pt x="74" y="29"/>
                    <a:pt x="74" y="28"/>
                  </a:cubicBezTo>
                  <a:cubicBezTo>
                    <a:pt x="75" y="29"/>
                    <a:pt x="75" y="29"/>
                    <a:pt x="75" y="28"/>
                  </a:cubicBezTo>
                  <a:cubicBezTo>
                    <a:pt x="75" y="28"/>
                    <a:pt x="75" y="28"/>
                    <a:pt x="75" y="28"/>
                  </a:cubicBezTo>
                  <a:cubicBezTo>
                    <a:pt x="76" y="28"/>
                    <a:pt x="76" y="28"/>
                    <a:pt x="76" y="27"/>
                  </a:cubicBezTo>
                  <a:cubicBezTo>
                    <a:pt x="76" y="27"/>
                    <a:pt x="76" y="27"/>
                    <a:pt x="76" y="27"/>
                  </a:cubicBezTo>
                  <a:cubicBezTo>
                    <a:pt x="78" y="26"/>
                    <a:pt x="78" y="26"/>
                    <a:pt x="78" y="25"/>
                  </a:cubicBezTo>
                  <a:cubicBezTo>
                    <a:pt x="79" y="25"/>
                    <a:pt x="79" y="25"/>
                    <a:pt x="79" y="25"/>
                  </a:cubicBezTo>
                  <a:cubicBezTo>
                    <a:pt x="79" y="25"/>
                    <a:pt x="79" y="25"/>
                    <a:pt x="79" y="25"/>
                  </a:cubicBezTo>
                  <a:cubicBezTo>
                    <a:pt x="79" y="25"/>
                    <a:pt x="79" y="25"/>
                    <a:pt x="79" y="25"/>
                  </a:cubicBezTo>
                  <a:cubicBezTo>
                    <a:pt x="80" y="24"/>
                    <a:pt x="80" y="24"/>
                    <a:pt x="80" y="24"/>
                  </a:cubicBezTo>
                  <a:cubicBezTo>
                    <a:pt x="80" y="27"/>
                    <a:pt x="77" y="29"/>
                    <a:pt x="75" y="30"/>
                  </a:cubicBezTo>
                  <a:cubicBezTo>
                    <a:pt x="70" y="33"/>
                    <a:pt x="62" y="31"/>
                    <a:pt x="58" y="31"/>
                  </a:cubicBezTo>
                  <a:cubicBezTo>
                    <a:pt x="55" y="31"/>
                    <a:pt x="55" y="30"/>
                    <a:pt x="54" y="31"/>
                  </a:cubicBezTo>
                  <a:cubicBezTo>
                    <a:pt x="52" y="31"/>
                    <a:pt x="54" y="31"/>
                    <a:pt x="52" y="31"/>
                  </a:cubicBezTo>
                  <a:cubicBezTo>
                    <a:pt x="53" y="29"/>
                    <a:pt x="53" y="29"/>
                    <a:pt x="53" y="29"/>
                  </a:cubicBezTo>
                  <a:cubicBezTo>
                    <a:pt x="53" y="29"/>
                    <a:pt x="53" y="29"/>
                    <a:pt x="53" y="29"/>
                  </a:cubicBezTo>
                  <a:cubicBezTo>
                    <a:pt x="54" y="28"/>
                    <a:pt x="54" y="28"/>
                    <a:pt x="54" y="28"/>
                  </a:cubicBezTo>
                  <a:cubicBezTo>
                    <a:pt x="56" y="29"/>
                    <a:pt x="55" y="29"/>
                    <a:pt x="55" y="28"/>
                  </a:cubicBezTo>
                  <a:cubicBezTo>
                    <a:pt x="56" y="29"/>
                    <a:pt x="56" y="29"/>
                    <a:pt x="56" y="28"/>
                  </a:cubicBezTo>
                  <a:cubicBezTo>
                    <a:pt x="58" y="29"/>
                    <a:pt x="58" y="29"/>
                    <a:pt x="58" y="29"/>
                  </a:cubicBezTo>
                  <a:cubicBezTo>
                    <a:pt x="59" y="29"/>
                    <a:pt x="57" y="29"/>
                    <a:pt x="59" y="29"/>
                  </a:cubicBezTo>
                  <a:cubicBezTo>
                    <a:pt x="60" y="29"/>
                    <a:pt x="60" y="29"/>
                    <a:pt x="60" y="29"/>
                  </a:cubicBezTo>
                  <a:cubicBezTo>
                    <a:pt x="62" y="30"/>
                    <a:pt x="61" y="29"/>
                    <a:pt x="61" y="29"/>
                  </a:cubicBezTo>
                  <a:cubicBezTo>
                    <a:pt x="62" y="29"/>
                    <a:pt x="61" y="29"/>
                    <a:pt x="62" y="29"/>
                  </a:cubicBezTo>
                  <a:cubicBezTo>
                    <a:pt x="64" y="29"/>
                    <a:pt x="64" y="29"/>
                    <a:pt x="64" y="29"/>
                  </a:cubicBezTo>
                  <a:cubicBezTo>
                    <a:pt x="64" y="29"/>
                    <a:pt x="64" y="29"/>
                    <a:pt x="64" y="29"/>
                  </a:cubicBezTo>
                  <a:cubicBezTo>
                    <a:pt x="61" y="28"/>
                    <a:pt x="61" y="28"/>
                    <a:pt x="61" y="28"/>
                  </a:cubicBezTo>
                  <a:cubicBezTo>
                    <a:pt x="61" y="29"/>
                    <a:pt x="61" y="29"/>
                    <a:pt x="61" y="29"/>
                  </a:cubicBezTo>
                  <a:cubicBezTo>
                    <a:pt x="60" y="28"/>
                    <a:pt x="61" y="29"/>
                    <a:pt x="60" y="29"/>
                  </a:cubicBezTo>
                  <a:cubicBezTo>
                    <a:pt x="60" y="29"/>
                    <a:pt x="60" y="29"/>
                    <a:pt x="60" y="29"/>
                  </a:cubicBezTo>
                  <a:cubicBezTo>
                    <a:pt x="60" y="29"/>
                    <a:pt x="60" y="29"/>
                    <a:pt x="60" y="29"/>
                  </a:cubicBezTo>
                  <a:cubicBezTo>
                    <a:pt x="58" y="28"/>
                    <a:pt x="58" y="28"/>
                    <a:pt x="58" y="28"/>
                  </a:cubicBezTo>
                  <a:cubicBezTo>
                    <a:pt x="58" y="29"/>
                    <a:pt x="58" y="29"/>
                    <a:pt x="58" y="29"/>
                  </a:cubicBezTo>
                  <a:cubicBezTo>
                    <a:pt x="57" y="28"/>
                    <a:pt x="57" y="28"/>
                    <a:pt x="56" y="28"/>
                  </a:cubicBezTo>
                  <a:cubicBezTo>
                    <a:pt x="55" y="28"/>
                    <a:pt x="55" y="28"/>
                    <a:pt x="55" y="28"/>
                  </a:cubicBezTo>
                  <a:cubicBezTo>
                    <a:pt x="54" y="28"/>
                    <a:pt x="55" y="28"/>
                    <a:pt x="54" y="28"/>
                  </a:cubicBezTo>
                  <a:cubicBezTo>
                    <a:pt x="53" y="28"/>
                    <a:pt x="54" y="28"/>
                    <a:pt x="53" y="29"/>
                  </a:cubicBezTo>
                  <a:cubicBezTo>
                    <a:pt x="53" y="28"/>
                    <a:pt x="53" y="28"/>
                    <a:pt x="53" y="29"/>
                  </a:cubicBezTo>
                  <a:cubicBezTo>
                    <a:pt x="52" y="29"/>
                    <a:pt x="53" y="29"/>
                    <a:pt x="52" y="29"/>
                  </a:cubicBezTo>
                  <a:cubicBezTo>
                    <a:pt x="51" y="30"/>
                    <a:pt x="51" y="31"/>
                    <a:pt x="50" y="32"/>
                  </a:cubicBezTo>
                  <a:cubicBezTo>
                    <a:pt x="49" y="37"/>
                    <a:pt x="49" y="38"/>
                    <a:pt x="46" y="43"/>
                  </a:cubicBezTo>
                  <a:cubicBezTo>
                    <a:pt x="45" y="45"/>
                    <a:pt x="44" y="45"/>
                    <a:pt x="44" y="47"/>
                  </a:cubicBezTo>
                  <a:cubicBezTo>
                    <a:pt x="43" y="47"/>
                    <a:pt x="44" y="46"/>
                    <a:pt x="43" y="47"/>
                  </a:cubicBezTo>
                  <a:cubicBezTo>
                    <a:pt x="42" y="48"/>
                    <a:pt x="42" y="47"/>
                    <a:pt x="42" y="48"/>
                  </a:cubicBezTo>
                  <a:cubicBezTo>
                    <a:pt x="41" y="48"/>
                    <a:pt x="41" y="48"/>
                    <a:pt x="41" y="48"/>
                  </a:cubicBezTo>
                  <a:cubicBezTo>
                    <a:pt x="41" y="48"/>
                    <a:pt x="41" y="48"/>
                    <a:pt x="41" y="49"/>
                  </a:cubicBezTo>
                  <a:cubicBezTo>
                    <a:pt x="40" y="48"/>
                    <a:pt x="40" y="48"/>
                    <a:pt x="40" y="49"/>
                  </a:cubicBezTo>
                  <a:cubicBezTo>
                    <a:pt x="40" y="49"/>
                    <a:pt x="40" y="48"/>
                    <a:pt x="40" y="49"/>
                  </a:cubicBezTo>
                  <a:cubicBezTo>
                    <a:pt x="40" y="50"/>
                    <a:pt x="40" y="50"/>
                    <a:pt x="40" y="49"/>
                  </a:cubicBezTo>
                  <a:cubicBezTo>
                    <a:pt x="41" y="49"/>
                    <a:pt x="41" y="50"/>
                    <a:pt x="41" y="49"/>
                  </a:cubicBezTo>
                  <a:cubicBezTo>
                    <a:pt x="41" y="49"/>
                    <a:pt x="41" y="49"/>
                    <a:pt x="41" y="48"/>
                  </a:cubicBezTo>
                  <a:cubicBezTo>
                    <a:pt x="42" y="49"/>
                    <a:pt x="42" y="49"/>
                    <a:pt x="42" y="48"/>
                  </a:cubicBezTo>
                  <a:cubicBezTo>
                    <a:pt x="42" y="48"/>
                    <a:pt x="42" y="48"/>
                    <a:pt x="43" y="48"/>
                  </a:cubicBezTo>
                  <a:cubicBezTo>
                    <a:pt x="44" y="47"/>
                    <a:pt x="43" y="48"/>
                    <a:pt x="44" y="47"/>
                  </a:cubicBezTo>
                  <a:cubicBezTo>
                    <a:pt x="46" y="47"/>
                    <a:pt x="44" y="47"/>
                    <a:pt x="45" y="47"/>
                  </a:cubicBezTo>
                  <a:cubicBezTo>
                    <a:pt x="43" y="51"/>
                    <a:pt x="36" y="53"/>
                    <a:pt x="31" y="52"/>
                  </a:cubicBezTo>
                  <a:cubicBezTo>
                    <a:pt x="29" y="51"/>
                    <a:pt x="29" y="51"/>
                    <a:pt x="27" y="51"/>
                  </a:cubicBezTo>
                  <a:cubicBezTo>
                    <a:pt x="24" y="50"/>
                    <a:pt x="22" y="48"/>
                    <a:pt x="19" y="50"/>
                  </a:cubicBezTo>
                  <a:cubicBezTo>
                    <a:pt x="17" y="52"/>
                    <a:pt x="19" y="53"/>
                    <a:pt x="18" y="54"/>
                  </a:cubicBezTo>
                  <a:cubicBezTo>
                    <a:pt x="17" y="52"/>
                    <a:pt x="17" y="52"/>
                    <a:pt x="17" y="52"/>
                  </a:cubicBezTo>
                  <a:cubicBezTo>
                    <a:pt x="17" y="49"/>
                    <a:pt x="18" y="50"/>
                    <a:pt x="19" y="48"/>
                  </a:cubicBezTo>
                  <a:cubicBezTo>
                    <a:pt x="20" y="48"/>
                    <a:pt x="19" y="48"/>
                    <a:pt x="19" y="48"/>
                  </a:cubicBezTo>
                  <a:cubicBezTo>
                    <a:pt x="20" y="48"/>
                    <a:pt x="20" y="48"/>
                    <a:pt x="20" y="47"/>
                  </a:cubicBezTo>
                  <a:cubicBezTo>
                    <a:pt x="21" y="48"/>
                    <a:pt x="20" y="48"/>
                    <a:pt x="21" y="47"/>
                  </a:cubicBezTo>
                  <a:cubicBezTo>
                    <a:pt x="20" y="47"/>
                    <a:pt x="20" y="47"/>
                    <a:pt x="20" y="47"/>
                  </a:cubicBezTo>
                  <a:cubicBezTo>
                    <a:pt x="19" y="47"/>
                    <a:pt x="20" y="47"/>
                    <a:pt x="19" y="48"/>
                  </a:cubicBezTo>
                  <a:cubicBezTo>
                    <a:pt x="19" y="47"/>
                    <a:pt x="19" y="47"/>
                    <a:pt x="19" y="48"/>
                  </a:cubicBezTo>
                  <a:cubicBezTo>
                    <a:pt x="17" y="48"/>
                    <a:pt x="17" y="48"/>
                    <a:pt x="17" y="48"/>
                  </a:cubicBezTo>
                  <a:cubicBezTo>
                    <a:pt x="16" y="55"/>
                    <a:pt x="18" y="55"/>
                    <a:pt x="17" y="58"/>
                  </a:cubicBezTo>
                  <a:cubicBezTo>
                    <a:pt x="16" y="61"/>
                    <a:pt x="16" y="61"/>
                    <a:pt x="14" y="62"/>
                  </a:cubicBezTo>
                  <a:cubicBezTo>
                    <a:pt x="13" y="63"/>
                    <a:pt x="13" y="63"/>
                    <a:pt x="12" y="64"/>
                  </a:cubicBezTo>
                  <a:cubicBezTo>
                    <a:pt x="10" y="64"/>
                    <a:pt x="10" y="64"/>
                    <a:pt x="10" y="64"/>
                  </a:cubicBezTo>
                  <a:cubicBezTo>
                    <a:pt x="12" y="64"/>
                    <a:pt x="11" y="64"/>
                    <a:pt x="11" y="64"/>
                  </a:cubicBezTo>
                  <a:cubicBezTo>
                    <a:pt x="14" y="64"/>
                    <a:pt x="14" y="64"/>
                    <a:pt x="14" y="64"/>
                  </a:cubicBezTo>
                  <a:cubicBezTo>
                    <a:pt x="15" y="63"/>
                    <a:pt x="14" y="63"/>
                    <a:pt x="15" y="63"/>
                  </a:cubicBezTo>
                  <a:cubicBezTo>
                    <a:pt x="14" y="65"/>
                    <a:pt x="15" y="65"/>
                    <a:pt x="13" y="66"/>
                  </a:cubicBezTo>
                  <a:cubicBezTo>
                    <a:pt x="13" y="66"/>
                    <a:pt x="12" y="67"/>
                    <a:pt x="11" y="67"/>
                  </a:cubicBezTo>
                  <a:cubicBezTo>
                    <a:pt x="10" y="68"/>
                    <a:pt x="8" y="67"/>
                    <a:pt x="6" y="66"/>
                  </a:cubicBezTo>
                  <a:cubicBezTo>
                    <a:pt x="3" y="65"/>
                    <a:pt x="3" y="65"/>
                    <a:pt x="2" y="63"/>
                  </a:cubicBezTo>
                  <a:cubicBezTo>
                    <a:pt x="1" y="62"/>
                    <a:pt x="0" y="60"/>
                    <a:pt x="0" y="59"/>
                  </a:cubicBezTo>
                  <a:cubicBezTo>
                    <a:pt x="1" y="57"/>
                    <a:pt x="0" y="59"/>
                    <a:pt x="1" y="58"/>
                  </a:cubicBezTo>
                  <a:cubicBezTo>
                    <a:pt x="3" y="59"/>
                    <a:pt x="4" y="66"/>
                    <a:pt x="10" y="64"/>
                  </a:cubicBezTo>
                  <a:cubicBezTo>
                    <a:pt x="8" y="64"/>
                    <a:pt x="6" y="64"/>
                    <a:pt x="5" y="62"/>
                  </a:cubicBezTo>
                  <a:cubicBezTo>
                    <a:pt x="4" y="62"/>
                    <a:pt x="4" y="62"/>
                    <a:pt x="4" y="62"/>
                  </a:cubicBezTo>
                  <a:cubicBezTo>
                    <a:pt x="4" y="61"/>
                    <a:pt x="4" y="61"/>
                    <a:pt x="4" y="61"/>
                  </a:cubicBezTo>
                  <a:cubicBezTo>
                    <a:pt x="2" y="60"/>
                    <a:pt x="3" y="60"/>
                    <a:pt x="3" y="59"/>
                  </a:cubicBezTo>
                  <a:cubicBezTo>
                    <a:pt x="2" y="59"/>
                    <a:pt x="2" y="59"/>
                    <a:pt x="2" y="59"/>
                  </a:cubicBezTo>
                  <a:cubicBezTo>
                    <a:pt x="2" y="58"/>
                    <a:pt x="2" y="59"/>
                    <a:pt x="1" y="57"/>
                  </a:cubicBezTo>
                  <a:cubicBezTo>
                    <a:pt x="1" y="57"/>
                    <a:pt x="1" y="56"/>
                    <a:pt x="1" y="55"/>
                  </a:cubicBezTo>
                  <a:cubicBezTo>
                    <a:pt x="1" y="51"/>
                    <a:pt x="2" y="45"/>
                    <a:pt x="4" y="41"/>
                  </a:cubicBezTo>
                  <a:cubicBezTo>
                    <a:pt x="6" y="39"/>
                    <a:pt x="9" y="37"/>
                    <a:pt x="10" y="36"/>
                  </a:cubicBezTo>
                  <a:cubicBezTo>
                    <a:pt x="18" y="31"/>
                    <a:pt x="30" y="39"/>
                    <a:pt x="35" y="35"/>
                  </a:cubicBezTo>
                  <a:cubicBezTo>
                    <a:pt x="39" y="32"/>
                    <a:pt x="39" y="20"/>
                    <a:pt x="43" y="19"/>
                  </a:cubicBezTo>
                  <a:cubicBezTo>
                    <a:pt x="44" y="17"/>
                    <a:pt x="43" y="18"/>
                    <a:pt x="44" y="18"/>
                  </a:cubicBezTo>
                  <a:cubicBezTo>
                    <a:pt x="44" y="17"/>
                    <a:pt x="44" y="17"/>
                    <a:pt x="44" y="18"/>
                  </a:cubicBezTo>
                  <a:cubicBezTo>
                    <a:pt x="45" y="16"/>
                    <a:pt x="46" y="16"/>
                    <a:pt x="47" y="16"/>
                  </a:cubicBezTo>
                  <a:cubicBezTo>
                    <a:pt x="50" y="13"/>
                    <a:pt x="63" y="16"/>
                    <a:pt x="65" y="17"/>
                  </a:cubicBezTo>
                  <a:cubicBezTo>
                    <a:pt x="65" y="17"/>
                    <a:pt x="65" y="17"/>
                    <a:pt x="66" y="17"/>
                  </a:cubicBezTo>
                  <a:cubicBezTo>
                    <a:pt x="66" y="16"/>
                    <a:pt x="66" y="17"/>
                    <a:pt x="67" y="16"/>
                  </a:cubicBezTo>
                  <a:cubicBezTo>
                    <a:pt x="67" y="16"/>
                    <a:pt x="68" y="16"/>
                    <a:pt x="68" y="15"/>
                  </a:cubicBezTo>
                  <a:cubicBezTo>
                    <a:pt x="69" y="11"/>
                    <a:pt x="68" y="10"/>
                    <a:pt x="69" y="7"/>
                  </a:cubicBezTo>
                  <a:cubicBezTo>
                    <a:pt x="69" y="4"/>
                    <a:pt x="72" y="1"/>
                    <a:pt x="74" y="2"/>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2" name="Oval 4126"/>
            <p:cNvSpPr>
              <a:spLocks noChangeArrowheads="1"/>
            </p:cNvSpPr>
            <p:nvPr/>
          </p:nvSpPr>
          <p:spPr bwMode="auto">
            <a:xfrm>
              <a:off x="13136563" y="9532937"/>
              <a:ext cx="104775" cy="101600"/>
            </a:xfrm>
            <a:prstGeom prst="ellipse">
              <a:avLst/>
            </a:prstGeom>
            <a:solidFill>
              <a:srgbClr val="9052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3" name="Oval 4127"/>
            <p:cNvSpPr>
              <a:spLocks noChangeArrowheads="1"/>
            </p:cNvSpPr>
            <p:nvPr/>
          </p:nvSpPr>
          <p:spPr bwMode="auto">
            <a:xfrm>
              <a:off x="12927013" y="9458325"/>
              <a:ext cx="104775" cy="101600"/>
            </a:xfrm>
            <a:prstGeom prst="ellipse">
              <a:avLst/>
            </a:prstGeom>
            <a:solidFill>
              <a:srgbClr val="9052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314" name="组合 1313"/>
          <p:cNvGrpSpPr/>
          <p:nvPr/>
        </p:nvGrpSpPr>
        <p:grpSpPr>
          <a:xfrm>
            <a:off x="8179594" y="3529012"/>
            <a:ext cx="1660525" cy="1233488"/>
            <a:chOff x="2016125" y="3509962"/>
            <a:chExt cx="2071688" cy="1109663"/>
          </a:xfrm>
        </p:grpSpPr>
        <p:sp>
          <p:nvSpPr>
            <p:cNvPr id="1315" name="Freeform 3907"/>
            <p:cNvSpPr/>
            <p:nvPr/>
          </p:nvSpPr>
          <p:spPr bwMode="auto">
            <a:xfrm>
              <a:off x="2165350" y="3641725"/>
              <a:ext cx="1892300" cy="977900"/>
            </a:xfrm>
            <a:custGeom>
              <a:avLst/>
              <a:gdLst>
                <a:gd name="T0" fmla="*/ 0 w 504"/>
                <a:gd name="T1" fmla="*/ 259 h 261"/>
                <a:gd name="T2" fmla="*/ 3 w 504"/>
                <a:gd name="T3" fmla="*/ 259 h 261"/>
                <a:gd name="T4" fmla="*/ 7 w 504"/>
                <a:gd name="T5" fmla="*/ 260 h 261"/>
                <a:gd name="T6" fmla="*/ 11 w 504"/>
                <a:gd name="T7" fmla="*/ 260 h 261"/>
                <a:gd name="T8" fmla="*/ 15 w 504"/>
                <a:gd name="T9" fmla="*/ 260 h 261"/>
                <a:gd name="T10" fmla="*/ 20 w 504"/>
                <a:gd name="T11" fmla="*/ 260 h 261"/>
                <a:gd name="T12" fmla="*/ 24 w 504"/>
                <a:gd name="T13" fmla="*/ 260 h 261"/>
                <a:gd name="T14" fmla="*/ 29 w 504"/>
                <a:gd name="T15" fmla="*/ 259 h 261"/>
                <a:gd name="T16" fmla="*/ 34 w 504"/>
                <a:gd name="T17" fmla="*/ 259 h 261"/>
                <a:gd name="T18" fmla="*/ 40 w 504"/>
                <a:gd name="T19" fmla="*/ 258 h 261"/>
                <a:gd name="T20" fmla="*/ 45 w 504"/>
                <a:gd name="T21" fmla="*/ 258 h 261"/>
                <a:gd name="T22" fmla="*/ 50 w 504"/>
                <a:gd name="T23" fmla="*/ 258 h 261"/>
                <a:gd name="T24" fmla="*/ 117 w 504"/>
                <a:gd name="T25" fmla="*/ 260 h 261"/>
                <a:gd name="T26" fmla="*/ 135 w 504"/>
                <a:gd name="T27" fmla="*/ 260 h 261"/>
                <a:gd name="T28" fmla="*/ 212 w 504"/>
                <a:gd name="T29" fmla="*/ 260 h 261"/>
                <a:gd name="T30" fmla="*/ 229 w 504"/>
                <a:gd name="T31" fmla="*/ 260 h 261"/>
                <a:gd name="T32" fmla="*/ 245 w 504"/>
                <a:gd name="T33" fmla="*/ 259 h 261"/>
                <a:gd name="T34" fmla="*/ 262 w 504"/>
                <a:gd name="T35" fmla="*/ 258 h 261"/>
                <a:gd name="T36" fmla="*/ 279 w 504"/>
                <a:gd name="T37" fmla="*/ 257 h 261"/>
                <a:gd name="T38" fmla="*/ 296 w 504"/>
                <a:gd name="T39" fmla="*/ 256 h 261"/>
                <a:gd name="T40" fmla="*/ 365 w 504"/>
                <a:gd name="T41" fmla="*/ 252 h 261"/>
                <a:gd name="T42" fmla="*/ 372 w 504"/>
                <a:gd name="T43" fmla="*/ 252 h 261"/>
                <a:gd name="T44" fmla="*/ 379 w 504"/>
                <a:gd name="T45" fmla="*/ 252 h 261"/>
                <a:gd name="T46" fmla="*/ 385 w 504"/>
                <a:gd name="T47" fmla="*/ 252 h 261"/>
                <a:gd name="T48" fmla="*/ 427 w 504"/>
                <a:gd name="T49" fmla="*/ 246 h 261"/>
                <a:gd name="T50" fmla="*/ 432 w 504"/>
                <a:gd name="T51" fmla="*/ 244 h 261"/>
                <a:gd name="T52" fmla="*/ 437 w 504"/>
                <a:gd name="T53" fmla="*/ 241 h 261"/>
                <a:gd name="T54" fmla="*/ 442 w 504"/>
                <a:gd name="T55" fmla="*/ 237 h 261"/>
                <a:gd name="T56" fmla="*/ 448 w 504"/>
                <a:gd name="T57" fmla="*/ 233 h 261"/>
                <a:gd name="T58" fmla="*/ 450 w 504"/>
                <a:gd name="T59" fmla="*/ 231 h 261"/>
                <a:gd name="T60" fmla="*/ 437 w 504"/>
                <a:gd name="T61" fmla="*/ 32 h 261"/>
                <a:gd name="T62" fmla="*/ 443 w 504"/>
                <a:gd name="T63" fmla="*/ 219 h 261"/>
                <a:gd name="T64" fmla="*/ 438 w 504"/>
                <a:gd name="T65" fmla="*/ 220 h 261"/>
                <a:gd name="T66" fmla="*/ 433 w 504"/>
                <a:gd name="T67" fmla="*/ 222 h 261"/>
                <a:gd name="T68" fmla="*/ 394 w 504"/>
                <a:gd name="T69" fmla="*/ 224 h 261"/>
                <a:gd name="T70" fmla="*/ 387 w 504"/>
                <a:gd name="T71" fmla="*/ 224 h 261"/>
                <a:gd name="T72" fmla="*/ 379 w 504"/>
                <a:gd name="T73" fmla="*/ 224 h 261"/>
                <a:gd name="T74" fmla="*/ 305 w 504"/>
                <a:gd name="T75" fmla="*/ 228 h 261"/>
                <a:gd name="T76" fmla="*/ 288 w 504"/>
                <a:gd name="T77" fmla="*/ 229 h 261"/>
                <a:gd name="T78" fmla="*/ 271 w 504"/>
                <a:gd name="T79" fmla="*/ 230 h 261"/>
                <a:gd name="T80" fmla="*/ 255 w 504"/>
                <a:gd name="T81" fmla="*/ 231 h 261"/>
                <a:gd name="T82" fmla="*/ 238 w 504"/>
                <a:gd name="T83" fmla="*/ 232 h 261"/>
                <a:gd name="T84" fmla="*/ 222 w 504"/>
                <a:gd name="T85" fmla="*/ 232 h 261"/>
                <a:gd name="T86" fmla="*/ 144 w 504"/>
                <a:gd name="T87" fmla="*/ 232 h 261"/>
                <a:gd name="T88" fmla="*/ 125 w 504"/>
                <a:gd name="T89" fmla="*/ 231 h 261"/>
                <a:gd name="T90" fmla="*/ 57 w 504"/>
                <a:gd name="T91" fmla="*/ 230 h 261"/>
                <a:gd name="T92" fmla="*/ 52 w 504"/>
                <a:gd name="T93" fmla="*/ 230 h 261"/>
                <a:gd name="T94" fmla="*/ 47 w 504"/>
                <a:gd name="T95" fmla="*/ 231 h 261"/>
                <a:gd name="T96" fmla="*/ 42 w 504"/>
                <a:gd name="T97" fmla="*/ 231 h 261"/>
                <a:gd name="T98" fmla="*/ 37 w 504"/>
                <a:gd name="T99" fmla="*/ 231 h 261"/>
                <a:gd name="T100" fmla="*/ 33 w 504"/>
                <a:gd name="T101" fmla="*/ 232 h 261"/>
                <a:gd name="T102" fmla="*/ 29 w 504"/>
                <a:gd name="T103" fmla="*/ 232 h 261"/>
                <a:gd name="T104" fmla="*/ 25 w 504"/>
                <a:gd name="T105" fmla="*/ 231 h 261"/>
                <a:gd name="T106" fmla="*/ 21 w 504"/>
                <a:gd name="T107" fmla="*/ 231 h 261"/>
                <a:gd name="T108" fmla="*/ 17 w 504"/>
                <a:gd name="T109" fmla="*/ 23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4" h="261">
                  <a:moveTo>
                    <a:pt x="17" y="230"/>
                  </a:moveTo>
                  <a:cubicBezTo>
                    <a:pt x="0" y="259"/>
                    <a:pt x="0" y="259"/>
                    <a:pt x="0" y="259"/>
                  </a:cubicBezTo>
                  <a:cubicBezTo>
                    <a:pt x="1" y="259"/>
                    <a:pt x="1" y="259"/>
                    <a:pt x="1" y="259"/>
                  </a:cubicBezTo>
                  <a:cubicBezTo>
                    <a:pt x="3" y="259"/>
                    <a:pt x="3" y="259"/>
                    <a:pt x="3" y="259"/>
                  </a:cubicBezTo>
                  <a:cubicBezTo>
                    <a:pt x="5" y="260"/>
                    <a:pt x="5" y="260"/>
                    <a:pt x="5" y="260"/>
                  </a:cubicBezTo>
                  <a:cubicBezTo>
                    <a:pt x="7" y="260"/>
                    <a:pt x="7" y="260"/>
                    <a:pt x="7" y="260"/>
                  </a:cubicBezTo>
                  <a:cubicBezTo>
                    <a:pt x="9" y="260"/>
                    <a:pt x="9" y="260"/>
                    <a:pt x="9" y="260"/>
                  </a:cubicBezTo>
                  <a:cubicBezTo>
                    <a:pt x="11" y="260"/>
                    <a:pt x="11" y="260"/>
                    <a:pt x="11" y="260"/>
                  </a:cubicBezTo>
                  <a:cubicBezTo>
                    <a:pt x="13" y="260"/>
                    <a:pt x="13" y="260"/>
                    <a:pt x="13" y="260"/>
                  </a:cubicBezTo>
                  <a:cubicBezTo>
                    <a:pt x="15" y="260"/>
                    <a:pt x="15" y="260"/>
                    <a:pt x="15" y="260"/>
                  </a:cubicBezTo>
                  <a:cubicBezTo>
                    <a:pt x="18" y="260"/>
                    <a:pt x="18" y="260"/>
                    <a:pt x="18" y="260"/>
                  </a:cubicBezTo>
                  <a:cubicBezTo>
                    <a:pt x="20" y="260"/>
                    <a:pt x="20" y="260"/>
                    <a:pt x="20" y="260"/>
                  </a:cubicBezTo>
                  <a:cubicBezTo>
                    <a:pt x="22" y="260"/>
                    <a:pt x="22" y="260"/>
                    <a:pt x="22" y="260"/>
                  </a:cubicBezTo>
                  <a:cubicBezTo>
                    <a:pt x="24" y="260"/>
                    <a:pt x="24" y="260"/>
                    <a:pt x="24" y="260"/>
                  </a:cubicBezTo>
                  <a:cubicBezTo>
                    <a:pt x="27" y="259"/>
                    <a:pt x="27" y="259"/>
                    <a:pt x="27" y="259"/>
                  </a:cubicBezTo>
                  <a:cubicBezTo>
                    <a:pt x="29" y="259"/>
                    <a:pt x="29" y="259"/>
                    <a:pt x="29" y="259"/>
                  </a:cubicBezTo>
                  <a:cubicBezTo>
                    <a:pt x="32" y="259"/>
                    <a:pt x="32" y="259"/>
                    <a:pt x="32" y="259"/>
                  </a:cubicBezTo>
                  <a:cubicBezTo>
                    <a:pt x="34" y="259"/>
                    <a:pt x="34" y="259"/>
                    <a:pt x="34" y="259"/>
                  </a:cubicBezTo>
                  <a:cubicBezTo>
                    <a:pt x="37" y="259"/>
                    <a:pt x="37" y="259"/>
                    <a:pt x="37" y="259"/>
                  </a:cubicBezTo>
                  <a:cubicBezTo>
                    <a:pt x="40" y="258"/>
                    <a:pt x="40" y="258"/>
                    <a:pt x="40" y="258"/>
                  </a:cubicBezTo>
                  <a:cubicBezTo>
                    <a:pt x="42" y="258"/>
                    <a:pt x="42" y="258"/>
                    <a:pt x="42" y="258"/>
                  </a:cubicBezTo>
                  <a:cubicBezTo>
                    <a:pt x="45" y="258"/>
                    <a:pt x="45" y="258"/>
                    <a:pt x="45" y="258"/>
                  </a:cubicBezTo>
                  <a:cubicBezTo>
                    <a:pt x="47" y="258"/>
                    <a:pt x="47" y="258"/>
                    <a:pt x="47" y="258"/>
                  </a:cubicBezTo>
                  <a:cubicBezTo>
                    <a:pt x="50" y="258"/>
                    <a:pt x="50" y="258"/>
                    <a:pt x="50" y="258"/>
                  </a:cubicBezTo>
                  <a:cubicBezTo>
                    <a:pt x="53" y="257"/>
                    <a:pt x="53" y="257"/>
                    <a:pt x="53" y="257"/>
                  </a:cubicBezTo>
                  <a:cubicBezTo>
                    <a:pt x="74" y="256"/>
                    <a:pt x="96" y="259"/>
                    <a:pt x="117" y="260"/>
                  </a:cubicBezTo>
                  <a:cubicBezTo>
                    <a:pt x="126" y="260"/>
                    <a:pt x="126" y="260"/>
                    <a:pt x="126" y="260"/>
                  </a:cubicBezTo>
                  <a:cubicBezTo>
                    <a:pt x="135" y="260"/>
                    <a:pt x="135" y="260"/>
                    <a:pt x="135" y="260"/>
                  </a:cubicBezTo>
                  <a:cubicBezTo>
                    <a:pt x="144" y="260"/>
                    <a:pt x="144" y="260"/>
                    <a:pt x="144" y="260"/>
                  </a:cubicBezTo>
                  <a:cubicBezTo>
                    <a:pt x="167" y="261"/>
                    <a:pt x="189" y="261"/>
                    <a:pt x="212" y="260"/>
                  </a:cubicBezTo>
                  <a:cubicBezTo>
                    <a:pt x="220" y="260"/>
                    <a:pt x="220" y="260"/>
                    <a:pt x="220" y="260"/>
                  </a:cubicBezTo>
                  <a:cubicBezTo>
                    <a:pt x="229" y="260"/>
                    <a:pt x="229" y="260"/>
                    <a:pt x="229" y="260"/>
                  </a:cubicBezTo>
                  <a:cubicBezTo>
                    <a:pt x="237" y="259"/>
                    <a:pt x="237" y="259"/>
                    <a:pt x="237" y="259"/>
                  </a:cubicBezTo>
                  <a:cubicBezTo>
                    <a:pt x="245" y="259"/>
                    <a:pt x="245" y="259"/>
                    <a:pt x="245" y="259"/>
                  </a:cubicBezTo>
                  <a:cubicBezTo>
                    <a:pt x="253" y="259"/>
                    <a:pt x="253" y="259"/>
                    <a:pt x="253" y="259"/>
                  </a:cubicBezTo>
                  <a:cubicBezTo>
                    <a:pt x="262" y="258"/>
                    <a:pt x="262" y="258"/>
                    <a:pt x="262" y="258"/>
                  </a:cubicBezTo>
                  <a:cubicBezTo>
                    <a:pt x="270" y="258"/>
                    <a:pt x="270" y="258"/>
                    <a:pt x="270" y="258"/>
                  </a:cubicBezTo>
                  <a:cubicBezTo>
                    <a:pt x="279" y="257"/>
                    <a:pt x="279" y="257"/>
                    <a:pt x="279" y="257"/>
                  </a:cubicBezTo>
                  <a:cubicBezTo>
                    <a:pt x="287" y="257"/>
                    <a:pt x="287" y="257"/>
                    <a:pt x="287" y="257"/>
                  </a:cubicBezTo>
                  <a:cubicBezTo>
                    <a:pt x="296" y="256"/>
                    <a:pt x="296" y="256"/>
                    <a:pt x="296" y="256"/>
                  </a:cubicBezTo>
                  <a:cubicBezTo>
                    <a:pt x="305" y="256"/>
                    <a:pt x="305" y="256"/>
                    <a:pt x="305" y="256"/>
                  </a:cubicBezTo>
                  <a:cubicBezTo>
                    <a:pt x="325" y="255"/>
                    <a:pt x="345" y="253"/>
                    <a:pt x="365" y="252"/>
                  </a:cubicBezTo>
                  <a:cubicBezTo>
                    <a:pt x="369" y="252"/>
                    <a:pt x="369" y="252"/>
                    <a:pt x="369" y="252"/>
                  </a:cubicBezTo>
                  <a:cubicBezTo>
                    <a:pt x="372" y="252"/>
                    <a:pt x="372" y="252"/>
                    <a:pt x="372" y="252"/>
                  </a:cubicBezTo>
                  <a:cubicBezTo>
                    <a:pt x="376" y="252"/>
                    <a:pt x="376" y="252"/>
                    <a:pt x="376" y="252"/>
                  </a:cubicBezTo>
                  <a:cubicBezTo>
                    <a:pt x="379" y="252"/>
                    <a:pt x="379" y="252"/>
                    <a:pt x="379" y="252"/>
                  </a:cubicBezTo>
                  <a:cubicBezTo>
                    <a:pt x="382" y="252"/>
                    <a:pt x="382" y="252"/>
                    <a:pt x="382" y="252"/>
                  </a:cubicBezTo>
                  <a:cubicBezTo>
                    <a:pt x="385" y="252"/>
                    <a:pt x="385" y="252"/>
                    <a:pt x="385" y="252"/>
                  </a:cubicBezTo>
                  <a:cubicBezTo>
                    <a:pt x="399" y="252"/>
                    <a:pt x="411" y="252"/>
                    <a:pt x="425" y="247"/>
                  </a:cubicBezTo>
                  <a:cubicBezTo>
                    <a:pt x="427" y="246"/>
                    <a:pt x="427" y="246"/>
                    <a:pt x="427" y="246"/>
                  </a:cubicBezTo>
                  <a:cubicBezTo>
                    <a:pt x="430" y="245"/>
                    <a:pt x="430" y="245"/>
                    <a:pt x="430" y="245"/>
                  </a:cubicBezTo>
                  <a:cubicBezTo>
                    <a:pt x="432" y="244"/>
                    <a:pt x="432" y="244"/>
                    <a:pt x="432" y="244"/>
                  </a:cubicBezTo>
                  <a:cubicBezTo>
                    <a:pt x="434" y="242"/>
                    <a:pt x="434" y="242"/>
                    <a:pt x="434" y="242"/>
                  </a:cubicBezTo>
                  <a:cubicBezTo>
                    <a:pt x="437" y="241"/>
                    <a:pt x="437" y="241"/>
                    <a:pt x="437" y="241"/>
                  </a:cubicBezTo>
                  <a:cubicBezTo>
                    <a:pt x="440" y="239"/>
                    <a:pt x="440" y="239"/>
                    <a:pt x="440" y="239"/>
                  </a:cubicBezTo>
                  <a:cubicBezTo>
                    <a:pt x="442" y="237"/>
                    <a:pt x="442" y="237"/>
                    <a:pt x="442" y="237"/>
                  </a:cubicBezTo>
                  <a:cubicBezTo>
                    <a:pt x="445" y="235"/>
                    <a:pt x="445" y="235"/>
                    <a:pt x="445" y="235"/>
                  </a:cubicBezTo>
                  <a:cubicBezTo>
                    <a:pt x="448" y="233"/>
                    <a:pt x="448" y="233"/>
                    <a:pt x="448" y="233"/>
                  </a:cubicBezTo>
                  <a:cubicBezTo>
                    <a:pt x="449" y="232"/>
                    <a:pt x="449" y="232"/>
                    <a:pt x="449" y="232"/>
                  </a:cubicBezTo>
                  <a:cubicBezTo>
                    <a:pt x="450" y="231"/>
                    <a:pt x="450" y="231"/>
                    <a:pt x="450" y="231"/>
                  </a:cubicBezTo>
                  <a:cubicBezTo>
                    <a:pt x="452" y="229"/>
                    <a:pt x="452" y="229"/>
                    <a:pt x="452" y="229"/>
                  </a:cubicBezTo>
                  <a:cubicBezTo>
                    <a:pt x="504" y="152"/>
                    <a:pt x="452" y="35"/>
                    <a:pt x="437" y="32"/>
                  </a:cubicBezTo>
                  <a:cubicBezTo>
                    <a:pt x="253" y="0"/>
                    <a:pt x="394" y="193"/>
                    <a:pt x="445" y="218"/>
                  </a:cubicBezTo>
                  <a:cubicBezTo>
                    <a:pt x="443" y="219"/>
                    <a:pt x="443" y="219"/>
                    <a:pt x="443" y="219"/>
                  </a:cubicBezTo>
                  <a:cubicBezTo>
                    <a:pt x="440" y="220"/>
                    <a:pt x="440" y="220"/>
                    <a:pt x="440" y="220"/>
                  </a:cubicBezTo>
                  <a:cubicBezTo>
                    <a:pt x="438" y="220"/>
                    <a:pt x="438" y="220"/>
                    <a:pt x="438" y="220"/>
                  </a:cubicBezTo>
                  <a:cubicBezTo>
                    <a:pt x="436" y="221"/>
                    <a:pt x="436" y="221"/>
                    <a:pt x="436" y="221"/>
                  </a:cubicBezTo>
                  <a:cubicBezTo>
                    <a:pt x="433" y="222"/>
                    <a:pt x="433" y="222"/>
                    <a:pt x="433" y="222"/>
                  </a:cubicBezTo>
                  <a:cubicBezTo>
                    <a:pt x="431" y="222"/>
                    <a:pt x="431" y="222"/>
                    <a:pt x="431" y="222"/>
                  </a:cubicBezTo>
                  <a:cubicBezTo>
                    <a:pt x="419" y="224"/>
                    <a:pt x="406" y="223"/>
                    <a:pt x="394" y="224"/>
                  </a:cubicBezTo>
                  <a:cubicBezTo>
                    <a:pt x="390" y="224"/>
                    <a:pt x="390" y="224"/>
                    <a:pt x="390" y="224"/>
                  </a:cubicBezTo>
                  <a:cubicBezTo>
                    <a:pt x="387" y="224"/>
                    <a:pt x="387" y="224"/>
                    <a:pt x="387" y="224"/>
                  </a:cubicBezTo>
                  <a:cubicBezTo>
                    <a:pt x="383" y="224"/>
                    <a:pt x="383" y="224"/>
                    <a:pt x="383" y="224"/>
                  </a:cubicBezTo>
                  <a:cubicBezTo>
                    <a:pt x="379" y="224"/>
                    <a:pt x="379" y="224"/>
                    <a:pt x="379" y="224"/>
                  </a:cubicBezTo>
                  <a:cubicBezTo>
                    <a:pt x="357" y="225"/>
                    <a:pt x="335" y="227"/>
                    <a:pt x="314" y="228"/>
                  </a:cubicBezTo>
                  <a:cubicBezTo>
                    <a:pt x="305" y="228"/>
                    <a:pt x="305" y="228"/>
                    <a:pt x="305" y="228"/>
                  </a:cubicBezTo>
                  <a:cubicBezTo>
                    <a:pt x="296" y="229"/>
                    <a:pt x="296" y="229"/>
                    <a:pt x="296" y="229"/>
                  </a:cubicBezTo>
                  <a:cubicBezTo>
                    <a:pt x="288" y="229"/>
                    <a:pt x="288" y="229"/>
                    <a:pt x="288" y="229"/>
                  </a:cubicBezTo>
                  <a:cubicBezTo>
                    <a:pt x="279" y="230"/>
                    <a:pt x="279" y="230"/>
                    <a:pt x="279" y="230"/>
                  </a:cubicBezTo>
                  <a:cubicBezTo>
                    <a:pt x="271" y="230"/>
                    <a:pt x="271" y="230"/>
                    <a:pt x="271" y="230"/>
                  </a:cubicBezTo>
                  <a:cubicBezTo>
                    <a:pt x="263" y="231"/>
                    <a:pt x="263" y="231"/>
                    <a:pt x="263" y="231"/>
                  </a:cubicBezTo>
                  <a:cubicBezTo>
                    <a:pt x="255" y="231"/>
                    <a:pt x="255" y="231"/>
                    <a:pt x="255" y="231"/>
                  </a:cubicBezTo>
                  <a:cubicBezTo>
                    <a:pt x="246" y="231"/>
                    <a:pt x="246" y="231"/>
                    <a:pt x="246" y="231"/>
                  </a:cubicBezTo>
                  <a:cubicBezTo>
                    <a:pt x="238" y="232"/>
                    <a:pt x="238" y="232"/>
                    <a:pt x="238" y="232"/>
                  </a:cubicBezTo>
                  <a:cubicBezTo>
                    <a:pt x="230" y="232"/>
                    <a:pt x="230" y="232"/>
                    <a:pt x="230" y="232"/>
                  </a:cubicBezTo>
                  <a:cubicBezTo>
                    <a:pt x="222" y="232"/>
                    <a:pt x="222" y="232"/>
                    <a:pt x="222" y="232"/>
                  </a:cubicBezTo>
                  <a:cubicBezTo>
                    <a:pt x="199" y="232"/>
                    <a:pt x="176" y="232"/>
                    <a:pt x="153" y="232"/>
                  </a:cubicBezTo>
                  <a:cubicBezTo>
                    <a:pt x="144" y="232"/>
                    <a:pt x="144" y="232"/>
                    <a:pt x="144" y="232"/>
                  </a:cubicBezTo>
                  <a:cubicBezTo>
                    <a:pt x="134" y="231"/>
                    <a:pt x="134" y="231"/>
                    <a:pt x="134" y="231"/>
                  </a:cubicBezTo>
                  <a:cubicBezTo>
                    <a:pt x="125" y="231"/>
                    <a:pt x="125" y="231"/>
                    <a:pt x="125" y="231"/>
                  </a:cubicBezTo>
                  <a:cubicBezTo>
                    <a:pt x="101" y="229"/>
                    <a:pt x="84" y="228"/>
                    <a:pt x="60" y="230"/>
                  </a:cubicBezTo>
                  <a:cubicBezTo>
                    <a:pt x="57" y="230"/>
                    <a:pt x="57" y="230"/>
                    <a:pt x="57" y="230"/>
                  </a:cubicBezTo>
                  <a:cubicBezTo>
                    <a:pt x="55" y="230"/>
                    <a:pt x="55" y="230"/>
                    <a:pt x="55" y="230"/>
                  </a:cubicBezTo>
                  <a:cubicBezTo>
                    <a:pt x="52" y="230"/>
                    <a:pt x="52" y="230"/>
                    <a:pt x="52" y="230"/>
                  </a:cubicBezTo>
                  <a:cubicBezTo>
                    <a:pt x="49" y="231"/>
                    <a:pt x="49" y="231"/>
                    <a:pt x="49" y="231"/>
                  </a:cubicBezTo>
                  <a:cubicBezTo>
                    <a:pt x="47" y="231"/>
                    <a:pt x="47" y="231"/>
                    <a:pt x="47" y="231"/>
                  </a:cubicBezTo>
                  <a:cubicBezTo>
                    <a:pt x="45" y="231"/>
                    <a:pt x="45" y="231"/>
                    <a:pt x="45" y="231"/>
                  </a:cubicBezTo>
                  <a:cubicBezTo>
                    <a:pt x="42" y="231"/>
                    <a:pt x="42" y="231"/>
                    <a:pt x="42" y="231"/>
                  </a:cubicBezTo>
                  <a:cubicBezTo>
                    <a:pt x="40" y="231"/>
                    <a:pt x="40" y="231"/>
                    <a:pt x="40" y="231"/>
                  </a:cubicBezTo>
                  <a:cubicBezTo>
                    <a:pt x="37" y="231"/>
                    <a:pt x="37" y="231"/>
                    <a:pt x="37" y="231"/>
                  </a:cubicBezTo>
                  <a:cubicBezTo>
                    <a:pt x="35" y="232"/>
                    <a:pt x="35" y="232"/>
                    <a:pt x="35" y="232"/>
                  </a:cubicBezTo>
                  <a:cubicBezTo>
                    <a:pt x="33" y="232"/>
                    <a:pt x="33" y="232"/>
                    <a:pt x="33" y="232"/>
                  </a:cubicBezTo>
                  <a:cubicBezTo>
                    <a:pt x="31" y="232"/>
                    <a:pt x="31" y="232"/>
                    <a:pt x="31" y="232"/>
                  </a:cubicBezTo>
                  <a:cubicBezTo>
                    <a:pt x="29" y="232"/>
                    <a:pt x="29" y="232"/>
                    <a:pt x="29" y="232"/>
                  </a:cubicBezTo>
                  <a:cubicBezTo>
                    <a:pt x="27" y="232"/>
                    <a:pt x="27" y="232"/>
                    <a:pt x="27" y="232"/>
                  </a:cubicBezTo>
                  <a:cubicBezTo>
                    <a:pt x="25" y="231"/>
                    <a:pt x="25" y="231"/>
                    <a:pt x="25" y="231"/>
                  </a:cubicBezTo>
                  <a:cubicBezTo>
                    <a:pt x="23" y="231"/>
                    <a:pt x="23" y="231"/>
                    <a:pt x="23" y="231"/>
                  </a:cubicBezTo>
                  <a:cubicBezTo>
                    <a:pt x="21" y="231"/>
                    <a:pt x="21" y="231"/>
                    <a:pt x="21" y="231"/>
                  </a:cubicBezTo>
                  <a:cubicBezTo>
                    <a:pt x="19" y="231"/>
                    <a:pt x="19" y="231"/>
                    <a:pt x="19" y="231"/>
                  </a:cubicBezTo>
                  <a:lnTo>
                    <a:pt x="17" y="23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6" name="Freeform 3908"/>
            <p:cNvSpPr/>
            <p:nvPr/>
          </p:nvSpPr>
          <p:spPr bwMode="auto">
            <a:xfrm>
              <a:off x="2030413" y="3716337"/>
              <a:ext cx="127000" cy="419100"/>
            </a:xfrm>
            <a:custGeom>
              <a:avLst/>
              <a:gdLst>
                <a:gd name="T0" fmla="*/ 40 w 80"/>
                <a:gd name="T1" fmla="*/ 68 h 264"/>
                <a:gd name="T2" fmla="*/ 35 w 80"/>
                <a:gd name="T3" fmla="*/ 73 h 264"/>
                <a:gd name="T4" fmla="*/ 31 w 80"/>
                <a:gd name="T5" fmla="*/ 80 h 264"/>
                <a:gd name="T6" fmla="*/ 26 w 80"/>
                <a:gd name="T7" fmla="*/ 90 h 264"/>
                <a:gd name="T8" fmla="*/ 21 w 80"/>
                <a:gd name="T9" fmla="*/ 101 h 264"/>
                <a:gd name="T10" fmla="*/ 17 w 80"/>
                <a:gd name="T11" fmla="*/ 116 h 264"/>
                <a:gd name="T12" fmla="*/ 12 w 80"/>
                <a:gd name="T13" fmla="*/ 130 h 264"/>
                <a:gd name="T14" fmla="*/ 7 w 80"/>
                <a:gd name="T15" fmla="*/ 146 h 264"/>
                <a:gd name="T16" fmla="*/ 5 w 80"/>
                <a:gd name="T17" fmla="*/ 160 h 264"/>
                <a:gd name="T18" fmla="*/ 0 w 80"/>
                <a:gd name="T19" fmla="*/ 177 h 264"/>
                <a:gd name="T20" fmla="*/ 0 w 80"/>
                <a:gd name="T21" fmla="*/ 191 h 264"/>
                <a:gd name="T22" fmla="*/ 0 w 80"/>
                <a:gd name="T23" fmla="*/ 208 h 264"/>
                <a:gd name="T24" fmla="*/ 0 w 80"/>
                <a:gd name="T25" fmla="*/ 222 h 264"/>
                <a:gd name="T26" fmla="*/ 5 w 80"/>
                <a:gd name="T27" fmla="*/ 234 h 264"/>
                <a:gd name="T28" fmla="*/ 9 w 80"/>
                <a:gd name="T29" fmla="*/ 243 h 264"/>
                <a:gd name="T30" fmla="*/ 19 w 80"/>
                <a:gd name="T31" fmla="*/ 253 h 264"/>
                <a:gd name="T32" fmla="*/ 28 w 80"/>
                <a:gd name="T33" fmla="*/ 260 h 264"/>
                <a:gd name="T34" fmla="*/ 31 w 80"/>
                <a:gd name="T35" fmla="*/ 260 h 264"/>
                <a:gd name="T36" fmla="*/ 33 w 80"/>
                <a:gd name="T37" fmla="*/ 262 h 264"/>
                <a:gd name="T38" fmla="*/ 33 w 80"/>
                <a:gd name="T39" fmla="*/ 264 h 264"/>
                <a:gd name="T40" fmla="*/ 33 w 80"/>
                <a:gd name="T41" fmla="*/ 264 h 264"/>
                <a:gd name="T42" fmla="*/ 76 w 80"/>
                <a:gd name="T43" fmla="*/ 198 h 264"/>
                <a:gd name="T44" fmla="*/ 76 w 80"/>
                <a:gd name="T45" fmla="*/ 196 h 264"/>
                <a:gd name="T46" fmla="*/ 73 w 80"/>
                <a:gd name="T47" fmla="*/ 194 h 264"/>
                <a:gd name="T48" fmla="*/ 71 w 80"/>
                <a:gd name="T49" fmla="*/ 191 h 264"/>
                <a:gd name="T50" fmla="*/ 64 w 80"/>
                <a:gd name="T51" fmla="*/ 189 h 264"/>
                <a:gd name="T52" fmla="*/ 54 w 80"/>
                <a:gd name="T53" fmla="*/ 182 h 264"/>
                <a:gd name="T54" fmla="*/ 50 w 80"/>
                <a:gd name="T55" fmla="*/ 172 h 264"/>
                <a:gd name="T56" fmla="*/ 45 w 80"/>
                <a:gd name="T57" fmla="*/ 160 h 264"/>
                <a:gd name="T58" fmla="*/ 43 w 80"/>
                <a:gd name="T59" fmla="*/ 146 h 264"/>
                <a:gd name="T60" fmla="*/ 40 w 80"/>
                <a:gd name="T61" fmla="*/ 132 h 264"/>
                <a:gd name="T62" fmla="*/ 43 w 80"/>
                <a:gd name="T63" fmla="*/ 118 h 264"/>
                <a:gd name="T64" fmla="*/ 45 w 80"/>
                <a:gd name="T65" fmla="*/ 101 h 264"/>
                <a:gd name="T66" fmla="*/ 47 w 80"/>
                <a:gd name="T67" fmla="*/ 87 h 264"/>
                <a:gd name="T68" fmla="*/ 52 w 80"/>
                <a:gd name="T69" fmla="*/ 71 h 264"/>
                <a:gd name="T70" fmla="*/ 57 w 80"/>
                <a:gd name="T71" fmla="*/ 57 h 264"/>
                <a:gd name="T72" fmla="*/ 61 w 80"/>
                <a:gd name="T73" fmla="*/ 42 h 264"/>
                <a:gd name="T74" fmla="*/ 66 w 80"/>
                <a:gd name="T75" fmla="*/ 28 h 264"/>
                <a:gd name="T76" fmla="*/ 71 w 80"/>
                <a:gd name="T77" fmla="*/ 19 h 264"/>
                <a:gd name="T78" fmla="*/ 76 w 80"/>
                <a:gd name="T79" fmla="*/ 9 h 264"/>
                <a:gd name="T80" fmla="*/ 78 w 80"/>
                <a:gd name="T8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264">
                  <a:moveTo>
                    <a:pt x="80" y="0"/>
                  </a:moveTo>
                  <a:lnTo>
                    <a:pt x="40" y="68"/>
                  </a:lnTo>
                  <a:lnTo>
                    <a:pt x="38" y="71"/>
                  </a:lnTo>
                  <a:lnTo>
                    <a:pt x="35" y="73"/>
                  </a:lnTo>
                  <a:lnTo>
                    <a:pt x="33" y="78"/>
                  </a:lnTo>
                  <a:lnTo>
                    <a:pt x="31" y="80"/>
                  </a:lnTo>
                  <a:lnTo>
                    <a:pt x="28" y="85"/>
                  </a:lnTo>
                  <a:lnTo>
                    <a:pt x="26" y="90"/>
                  </a:lnTo>
                  <a:lnTo>
                    <a:pt x="24" y="97"/>
                  </a:lnTo>
                  <a:lnTo>
                    <a:pt x="21" y="101"/>
                  </a:lnTo>
                  <a:lnTo>
                    <a:pt x="19" y="108"/>
                  </a:lnTo>
                  <a:lnTo>
                    <a:pt x="17" y="116"/>
                  </a:lnTo>
                  <a:lnTo>
                    <a:pt x="14" y="123"/>
                  </a:lnTo>
                  <a:lnTo>
                    <a:pt x="12" y="130"/>
                  </a:lnTo>
                  <a:lnTo>
                    <a:pt x="9" y="137"/>
                  </a:lnTo>
                  <a:lnTo>
                    <a:pt x="7" y="146"/>
                  </a:lnTo>
                  <a:lnTo>
                    <a:pt x="5" y="153"/>
                  </a:lnTo>
                  <a:lnTo>
                    <a:pt x="5" y="160"/>
                  </a:lnTo>
                  <a:lnTo>
                    <a:pt x="2" y="170"/>
                  </a:lnTo>
                  <a:lnTo>
                    <a:pt x="0" y="177"/>
                  </a:lnTo>
                  <a:lnTo>
                    <a:pt x="0" y="184"/>
                  </a:lnTo>
                  <a:lnTo>
                    <a:pt x="0" y="191"/>
                  </a:lnTo>
                  <a:lnTo>
                    <a:pt x="0" y="201"/>
                  </a:lnTo>
                  <a:lnTo>
                    <a:pt x="0" y="208"/>
                  </a:lnTo>
                  <a:lnTo>
                    <a:pt x="0" y="215"/>
                  </a:lnTo>
                  <a:lnTo>
                    <a:pt x="0" y="222"/>
                  </a:lnTo>
                  <a:lnTo>
                    <a:pt x="2" y="227"/>
                  </a:lnTo>
                  <a:lnTo>
                    <a:pt x="5" y="234"/>
                  </a:lnTo>
                  <a:lnTo>
                    <a:pt x="7" y="238"/>
                  </a:lnTo>
                  <a:lnTo>
                    <a:pt x="9" y="243"/>
                  </a:lnTo>
                  <a:lnTo>
                    <a:pt x="14" y="248"/>
                  </a:lnTo>
                  <a:lnTo>
                    <a:pt x="19" y="253"/>
                  </a:lnTo>
                  <a:lnTo>
                    <a:pt x="24" y="255"/>
                  </a:lnTo>
                  <a:lnTo>
                    <a:pt x="28" y="260"/>
                  </a:lnTo>
                  <a:lnTo>
                    <a:pt x="31" y="260"/>
                  </a:lnTo>
                  <a:lnTo>
                    <a:pt x="31" y="260"/>
                  </a:lnTo>
                  <a:lnTo>
                    <a:pt x="33" y="262"/>
                  </a:lnTo>
                  <a:lnTo>
                    <a:pt x="33" y="262"/>
                  </a:lnTo>
                  <a:lnTo>
                    <a:pt x="33" y="262"/>
                  </a:lnTo>
                  <a:lnTo>
                    <a:pt x="33" y="264"/>
                  </a:lnTo>
                  <a:lnTo>
                    <a:pt x="33" y="264"/>
                  </a:lnTo>
                  <a:lnTo>
                    <a:pt x="33" y="264"/>
                  </a:lnTo>
                  <a:lnTo>
                    <a:pt x="73" y="198"/>
                  </a:lnTo>
                  <a:lnTo>
                    <a:pt x="76" y="198"/>
                  </a:lnTo>
                  <a:lnTo>
                    <a:pt x="76" y="196"/>
                  </a:lnTo>
                  <a:lnTo>
                    <a:pt x="76" y="196"/>
                  </a:lnTo>
                  <a:lnTo>
                    <a:pt x="76" y="194"/>
                  </a:lnTo>
                  <a:lnTo>
                    <a:pt x="73" y="194"/>
                  </a:lnTo>
                  <a:lnTo>
                    <a:pt x="73" y="194"/>
                  </a:lnTo>
                  <a:lnTo>
                    <a:pt x="71" y="191"/>
                  </a:lnTo>
                  <a:lnTo>
                    <a:pt x="71" y="191"/>
                  </a:lnTo>
                  <a:lnTo>
                    <a:pt x="64" y="189"/>
                  </a:lnTo>
                  <a:lnTo>
                    <a:pt x="59" y="186"/>
                  </a:lnTo>
                  <a:lnTo>
                    <a:pt x="54" y="182"/>
                  </a:lnTo>
                  <a:lnTo>
                    <a:pt x="52" y="177"/>
                  </a:lnTo>
                  <a:lnTo>
                    <a:pt x="50" y="172"/>
                  </a:lnTo>
                  <a:lnTo>
                    <a:pt x="47" y="165"/>
                  </a:lnTo>
                  <a:lnTo>
                    <a:pt x="45" y="160"/>
                  </a:lnTo>
                  <a:lnTo>
                    <a:pt x="43" y="153"/>
                  </a:lnTo>
                  <a:lnTo>
                    <a:pt x="43" y="146"/>
                  </a:lnTo>
                  <a:lnTo>
                    <a:pt x="40" y="139"/>
                  </a:lnTo>
                  <a:lnTo>
                    <a:pt x="40" y="132"/>
                  </a:lnTo>
                  <a:lnTo>
                    <a:pt x="40" y="125"/>
                  </a:lnTo>
                  <a:lnTo>
                    <a:pt x="43" y="118"/>
                  </a:lnTo>
                  <a:lnTo>
                    <a:pt x="43" y="111"/>
                  </a:lnTo>
                  <a:lnTo>
                    <a:pt x="45" y="101"/>
                  </a:lnTo>
                  <a:lnTo>
                    <a:pt x="45" y="94"/>
                  </a:lnTo>
                  <a:lnTo>
                    <a:pt x="47" y="87"/>
                  </a:lnTo>
                  <a:lnTo>
                    <a:pt x="50" y="78"/>
                  </a:lnTo>
                  <a:lnTo>
                    <a:pt x="52" y="71"/>
                  </a:lnTo>
                  <a:lnTo>
                    <a:pt x="54" y="64"/>
                  </a:lnTo>
                  <a:lnTo>
                    <a:pt x="57" y="57"/>
                  </a:lnTo>
                  <a:lnTo>
                    <a:pt x="59" y="49"/>
                  </a:lnTo>
                  <a:lnTo>
                    <a:pt x="61" y="42"/>
                  </a:lnTo>
                  <a:lnTo>
                    <a:pt x="64" y="35"/>
                  </a:lnTo>
                  <a:lnTo>
                    <a:pt x="66" y="28"/>
                  </a:lnTo>
                  <a:lnTo>
                    <a:pt x="69" y="23"/>
                  </a:lnTo>
                  <a:lnTo>
                    <a:pt x="71" y="19"/>
                  </a:lnTo>
                  <a:lnTo>
                    <a:pt x="73" y="14"/>
                  </a:lnTo>
                  <a:lnTo>
                    <a:pt x="76" y="9"/>
                  </a:lnTo>
                  <a:lnTo>
                    <a:pt x="78" y="7"/>
                  </a:lnTo>
                  <a:lnTo>
                    <a:pt x="78" y="2"/>
                  </a:lnTo>
                  <a:lnTo>
                    <a:pt x="80"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7" name="Freeform 3909"/>
            <p:cNvSpPr/>
            <p:nvPr/>
          </p:nvSpPr>
          <p:spPr bwMode="auto">
            <a:xfrm>
              <a:off x="2022475" y="3989387"/>
              <a:ext cx="142875" cy="176213"/>
            </a:xfrm>
            <a:custGeom>
              <a:avLst/>
              <a:gdLst>
                <a:gd name="T0" fmla="*/ 38 w 38"/>
                <a:gd name="T1" fmla="*/ 10 h 47"/>
                <a:gd name="T2" fmla="*/ 26 w 38"/>
                <a:gd name="T3" fmla="*/ 0 h 47"/>
                <a:gd name="T4" fmla="*/ 0 w 38"/>
                <a:gd name="T5" fmla="*/ 34 h 47"/>
                <a:gd name="T6" fmla="*/ 14 w 38"/>
                <a:gd name="T7" fmla="*/ 47 h 47"/>
                <a:gd name="T8" fmla="*/ 31 w 38"/>
                <a:gd name="T9" fmla="*/ 21 h 47"/>
                <a:gd name="T10" fmla="*/ 38 w 38"/>
                <a:gd name="T11" fmla="*/ 10 h 47"/>
              </a:gdLst>
              <a:ahLst/>
              <a:cxnLst>
                <a:cxn ang="0">
                  <a:pos x="T0" y="T1"/>
                </a:cxn>
                <a:cxn ang="0">
                  <a:pos x="T2" y="T3"/>
                </a:cxn>
                <a:cxn ang="0">
                  <a:pos x="T4" y="T5"/>
                </a:cxn>
                <a:cxn ang="0">
                  <a:pos x="T6" y="T7"/>
                </a:cxn>
                <a:cxn ang="0">
                  <a:pos x="T8" y="T9"/>
                </a:cxn>
                <a:cxn ang="0">
                  <a:pos x="T10" y="T11"/>
                </a:cxn>
              </a:cxnLst>
              <a:rect l="0" t="0" r="r" b="b"/>
              <a:pathLst>
                <a:path w="38" h="47">
                  <a:moveTo>
                    <a:pt x="38" y="10"/>
                  </a:moveTo>
                  <a:cubicBezTo>
                    <a:pt x="26" y="0"/>
                    <a:pt x="26" y="0"/>
                    <a:pt x="26" y="0"/>
                  </a:cubicBezTo>
                  <a:cubicBezTo>
                    <a:pt x="18" y="6"/>
                    <a:pt x="2" y="24"/>
                    <a:pt x="0" y="34"/>
                  </a:cubicBezTo>
                  <a:cubicBezTo>
                    <a:pt x="14" y="47"/>
                    <a:pt x="14" y="47"/>
                    <a:pt x="14" y="47"/>
                  </a:cubicBezTo>
                  <a:cubicBezTo>
                    <a:pt x="31" y="21"/>
                    <a:pt x="31" y="21"/>
                    <a:pt x="31" y="21"/>
                  </a:cubicBezTo>
                  <a:lnTo>
                    <a:pt x="38" y="1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8" name="Freeform 3910"/>
            <p:cNvSpPr/>
            <p:nvPr/>
          </p:nvSpPr>
          <p:spPr bwMode="auto">
            <a:xfrm>
              <a:off x="2063750" y="4030662"/>
              <a:ext cx="82550" cy="123825"/>
            </a:xfrm>
            <a:custGeom>
              <a:avLst/>
              <a:gdLst>
                <a:gd name="T0" fmla="*/ 52 w 52"/>
                <a:gd name="T1" fmla="*/ 0 h 78"/>
                <a:gd name="T2" fmla="*/ 12 w 52"/>
                <a:gd name="T3" fmla="*/ 66 h 78"/>
                <a:gd name="T4" fmla="*/ 10 w 52"/>
                <a:gd name="T5" fmla="*/ 69 h 78"/>
                <a:gd name="T6" fmla="*/ 10 w 52"/>
                <a:gd name="T7" fmla="*/ 69 h 78"/>
                <a:gd name="T8" fmla="*/ 7 w 52"/>
                <a:gd name="T9" fmla="*/ 71 h 78"/>
                <a:gd name="T10" fmla="*/ 7 w 52"/>
                <a:gd name="T11" fmla="*/ 71 h 78"/>
                <a:gd name="T12" fmla="*/ 5 w 52"/>
                <a:gd name="T13" fmla="*/ 74 h 78"/>
                <a:gd name="T14" fmla="*/ 3 w 52"/>
                <a:gd name="T15" fmla="*/ 76 h 78"/>
                <a:gd name="T16" fmla="*/ 3 w 52"/>
                <a:gd name="T17" fmla="*/ 76 h 78"/>
                <a:gd name="T18" fmla="*/ 0 w 52"/>
                <a:gd name="T19" fmla="*/ 78 h 78"/>
                <a:gd name="T20" fmla="*/ 43 w 52"/>
                <a:gd name="T21" fmla="*/ 12 h 78"/>
                <a:gd name="T22" fmla="*/ 43 w 52"/>
                <a:gd name="T23" fmla="*/ 10 h 78"/>
                <a:gd name="T24" fmla="*/ 45 w 52"/>
                <a:gd name="T25" fmla="*/ 7 h 78"/>
                <a:gd name="T26" fmla="*/ 48 w 52"/>
                <a:gd name="T27" fmla="*/ 7 h 78"/>
                <a:gd name="T28" fmla="*/ 48 w 52"/>
                <a:gd name="T29" fmla="*/ 5 h 78"/>
                <a:gd name="T30" fmla="*/ 50 w 52"/>
                <a:gd name="T31" fmla="*/ 3 h 78"/>
                <a:gd name="T32" fmla="*/ 50 w 52"/>
                <a:gd name="T33" fmla="*/ 3 h 78"/>
                <a:gd name="T34" fmla="*/ 52 w 52"/>
                <a:gd name="T35" fmla="*/ 0 h 78"/>
                <a:gd name="T36" fmla="*/ 52 w 52"/>
                <a:gd name="T3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78">
                  <a:moveTo>
                    <a:pt x="52" y="0"/>
                  </a:moveTo>
                  <a:lnTo>
                    <a:pt x="12" y="66"/>
                  </a:lnTo>
                  <a:lnTo>
                    <a:pt x="10" y="69"/>
                  </a:lnTo>
                  <a:lnTo>
                    <a:pt x="10" y="69"/>
                  </a:lnTo>
                  <a:lnTo>
                    <a:pt x="7" y="71"/>
                  </a:lnTo>
                  <a:lnTo>
                    <a:pt x="7" y="71"/>
                  </a:lnTo>
                  <a:lnTo>
                    <a:pt x="5" y="74"/>
                  </a:lnTo>
                  <a:lnTo>
                    <a:pt x="3" y="76"/>
                  </a:lnTo>
                  <a:lnTo>
                    <a:pt x="3" y="76"/>
                  </a:lnTo>
                  <a:lnTo>
                    <a:pt x="0" y="78"/>
                  </a:lnTo>
                  <a:lnTo>
                    <a:pt x="43" y="12"/>
                  </a:lnTo>
                  <a:lnTo>
                    <a:pt x="43" y="10"/>
                  </a:lnTo>
                  <a:lnTo>
                    <a:pt x="45" y="7"/>
                  </a:lnTo>
                  <a:lnTo>
                    <a:pt x="48" y="7"/>
                  </a:lnTo>
                  <a:lnTo>
                    <a:pt x="48" y="5"/>
                  </a:lnTo>
                  <a:lnTo>
                    <a:pt x="50" y="3"/>
                  </a:lnTo>
                  <a:lnTo>
                    <a:pt x="50" y="3"/>
                  </a:lnTo>
                  <a:lnTo>
                    <a:pt x="52" y="0"/>
                  </a:lnTo>
                  <a:lnTo>
                    <a:pt x="52"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9" name="Freeform 3911"/>
            <p:cNvSpPr/>
            <p:nvPr/>
          </p:nvSpPr>
          <p:spPr bwMode="auto">
            <a:xfrm>
              <a:off x="2044700" y="4049712"/>
              <a:ext cx="90488" cy="266700"/>
            </a:xfrm>
            <a:custGeom>
              <a:avLst/>
              <a:gdLst>
                <a:gd name="T0" fmla="*/ 55 w 57"/>
                <a:gd name="T1" fmla="*/ 0 h 168"/>
                <a:gd name="T2" fmla="*/ 12 w 57"/>
                <a:gd name="T3" fmla="*/ 66 h 168"/>
                <a:gd name="T4" fmla="*/ 10 w 57"/>
                <a:gd name="T5" fmla="*/ 69 h 168"/>
                <a:gd name="T6" fmla="*/ 10 w 57"/>
                <a:gd name="T7" fmla="*/ 71 h 168"/>
                <a:gd name="T8" fmla="*/ 8 w 57"/>
                <a:gd name="T9" fmla="*/ 73 h 168"/>
                <a:gd name="T10" fmla="*/ 5 w 57"/>
                <a:gd name="T11" fmla="*/ 76 h 168"/>
                <a:gd name="T12" fmla="*/ 5 w 57"/>
                <a:gd name="T13" fmla="*/ 78 h 168"/>
                <a:gd name="T14" fmla="*/ 3 w 57"/>
                <a:gd name="T15" fmla="*/ 83 h 168"/>
                <a:gd name="T16" fmla="*/ 3 w 57"/>
                <a:gd name="T17" fmla="*/ 85 h 168"/>
                <a:gd name="T18" fmla="*/ 0 w 57"/>
                <a:gd name="T19" fmla="*/ 88 h 168"/>
                <a:gd name="T20" fmla="*/ 0 w 57"/>
                <a:gd name="T21" fmla="*/ 92 h 168"/>
                <a:gd name="T22" fmla="*/ 0 w 57"/>
                <a:gd name="T23" fmla="*/ 97 h 168"/>
                <a:gd name="T24" fmla="*/ 0 w 57"/>
                <a:gd name="T25" fmla="*/ 99 h 168"/>
                <a:gd name="T26" fmla="*/ 0 w 57"/>
                <a:gd name="T27" fmla="*/ 104 h 168"/>
                <a:gd name="T28" fmla="*/ 3 w 57"/>
                <a:gd name="T29" fmla="*/ 109 h 168"/>
                <a:gd name="T30" fmla="*/ 3 w 57"/>
                <a:gd name="T31" fmla="*/ 116 h 168"/>
                <a:gd name="T32" fmla="*/ 5 w 57"/>
                <a:gd name="T33" fmla="*/ 121 h 168"/>
                <a:gd name="T34" fmla="*/ 8 w 57"/>
                <a:gd name="T35" fmla="*/ 125 h 168"/>
                <a:gd name="T36" fmla="*/ 10 w 57"/>
                <a:gd name="T37" fmla="*/ 132 h 168"/>
                <a:gd name="T38" fmla="*/ 12 w 57"/>
                <a:gd name="T39" fmla="*/ 137 h 168"/>
                <a:gd name="T40" fmla="*/ 12 w 57"/>
                <a:gd name="T41" fmla="*/ 142 h 168"/>
                <a:gd name="T42" fmla="*/ 15 w 57"/>
                <a:gd name="T43" fmla="*/ 147 h 168"/>
                <a:gd name="T44" fmla="*/ 15 w 57"/>
                <a:gd name="T45" fmla="*/ 151 h 168"/>
                <a:gd name="T46" fmla="*/ 15 w 57"/>
                <a:gd name="T47" fmla="*/ 154 h 168"/>
                <a:gd name="T48" fmla="*/ 15 w 57"/>
                <a:gd name="T49" fmla="*/ 156 h 168"/>
                <a:gd name="T50" fmla="*/ 15 w 57"/>
                <a:gd name="T51" fmla="*/ 161 h 168"/>
                <a:gd name="T52" fmla="*/ 15 w 57"/>
                <a:gd name="T53" fmla="*/ 161 h 168"/>
                <a:gd name="T54" fmla="*/ 15 w 57"/>
                <a:gd name="T55" fmla="*/ 163 h 168"/>
                <a:gd name="T56" fmla="*/ 15 w 57"/>
                <a:gd name="T57" fmla="*/ 165 h 168"/>
                <a:gd name="T58" fmla="*/ 15 w 57"/>
                <a:gd name="T59" fmla="*/ 165 h 168"/>
                <a:gd name="T60" fmla="*/ 12 w 57"/>
                <a:gd name="T61" fmla="*/ 168 h 168"/>
                <a:gd name="T62" fmla="*/ 12 w 57"/>
                <a:gd name="T63" fmla="*/ 168 h 168"/>
                <a:gd name="T64" fmla="*/ 55 w 57"/>
                <a:gd name="T65" fmla="*/ 102 h 168"/>
                <a:gd name="T66" fmla="*/ 55 w 57"/>
                <a:gd name="T67" fmla="*/ 102 h 168"/>
                <a:gd name="T68" fmla="*/ 55 w 57"/>
                <a:gd name="T69" fmla="*/ 99 h 168"/>
                <a:gd name="T70" fmla="*/ 55 w 57"/>
                <a:gd name="T71" fmla="*/ 99 h 168"/>
                <a:gd name="T72" fmla="*/ 57 w 57"/>
                <a:gd name="T73" fmla="*/ 97 h 168"/>
                <a:gd name="T74" fmla="*/ 57 w 57"/>
                <a:gd name="T75" fmla="*/ 95 h 168"/>
                <a:gd name="T76" fmla="*/ 57 w 57"/>
                <a:gd name="T77" fmla="*/ 92 h 168"/>
                <a:gd name="T78" fmla="*/ 57 w 57"/>
                <a:gd name="T79" fmla="*/ 90 h 168"/>
                <a:gd name="T80" fmla="*/ 57 w 57"/>
                <a:gd name="T81" fmla="*/ 88 h 168"/>
                <a:gd name="T82" fmla="*/ 57 w 57"/>
                <a:gd name="T83" fmla="*/ 83 h 168"/>
                <a:gd name="T84" fmla="*/ 55 w 57"/>
                <a:gd name="T85" fmla="*/ 80 h 168"/>
                <a:gd name="T86" fmla="*/ 55 w 57"/>
                <a:gd name="T87" fmla="*/ 76 h 168"/>
                <a:gd name="T88" fmla="*/ 52 w 57"/>
                <a:gd name="T89" fmla="*/ 71 h 168"/>
                <a:gd name="T90" fmla="*/ 50 w 57"/>
                <a:gd name="T91" fmla="*/ 66 h 168"/>
                <a:gd name="T92" fmla="*/ 48 w 57"/>
                <a:gd name="T93" fmla="*/ 59 h 168"/>
                <a:gd name="T94" fmla="*/ 48 w 57"/>
                <a:gd name="T95" fmla="*/ 54 h 168"/>
                <a:gd name="T96" fmla="*/ 45 w 57"/>
                <a:gd name="T97" fmla="*/ 47 h 168"/>
                <a:gd name="T98" fmla="*/ 43 w 57"/>
                <a:gd name="T99" fmla="*/ 43 h 168"/>
                <a:gd name="T100" fmla="*/ 43 w 57"/>
                <a:gd name="T101" fmla="*/ 38 h 168"/>
                <a:gd name="T102" fmla="*/ 43 w 57"/>
                <a:gd name="T103" fmla="*/ 33 h 168"/>
                <a:gd name="T104" fmla="*/ 43 w 57"/>
                <a:gd name="T105" fmla="*/ 28 h 168"/>
                <a:gd name="T106" fmla="*/ 43 w 57"/>
                <a:gd name="T107" fmla="*/ 26 h 168"/>
                <a:gd name="T108" fmla="*/ 43 w 57"/>
                <a:gd name="T109" fmla="*/ 21 h 168"/>
                <a:gd name="T110" fmla="*/ 43 w 57"/>
                <a:gd name="T111" fmla="*/ 17 h 168"/>
                <a:gd name="T112" fmla="*/ 45 w 57"/>
                <a:gd name="T113" fmla="*/ 14 h 168"/>
                <a:gd name="T114" fmla="*/ 45 w 57"/>
                <a:gd name="T115" fmla="*/ 12 h 168"/>
                <a:gd name="T116" fmla="*/ 48 w 57"/>
                <a:gd name="T117" fmla="*/ 10 h 168"/>
                <a:gd name="T118" fmla="*/ 48 w 57"/>
                <a:gd name="T119" fmla="*/ 7 h 168"/>
                <a:gd name="T120" fmla="*/ 50 w 57"/>
                <a:gd name="T121" fmla="*/ 5 h 168"/>
                <a:gd name="T122" fmla="*/ 52 w 57"/>
                <a:gd name="T123" fmla="*/ 2 h 168"/>
                <a:gd name="T124" fmla="*/ 55 w 57"/>
                <a:gd name="T12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 h="168">
                  <a:moveTo>
                    <a:pt x="55" y="0"/>
                  </a:moveTo>
                  <a:lnTo>
                    <a:pt x="12" y="66"/>
                  </a:lnTo>
                  <a:lnTo>
                    <a:pt x="10" y="69"/>
                  </a:lnTo>
                  <a:lnTo>
                    <a:pt x="10" y="71"/>
                  </a:lnTo>
                  <a:lnTo>
                    <a:pt x="8" y="73"/>
                  </a:lnTo>
                  <a:lnTo>
                    <a:pt x="5" y="76"/>
                  </a:lnTo>
                  <a:lnTo>
                    <a:pt x="5" y="78"/>
                  </a:lnTo>
                  <a:lnTo>
                    <a:pt x="3" y="83"/>
                  </a:lnTo>
                  <a:lnTo>
                    <a:pt x="3" y="85"/>
                  </a:lnTo>
                  <a:lnTo>
                    <a:pt x="0" y="88"/>
                  </a:lnTo>
                  <a:lnTo>
                    <a:pt x="0" y="92"/>
                  </a:lnTo>
                  <a:lnTo>
                    <a:pt x="0" y="97"/>
                  </a:lnTo>
                  <a:lnTo>
                    <a:pt x="0" y="99"/>
                  </a:lnTo>
                  <a:lnTo>
                    <a:pt x="0" y="104"/>
                  </a:lnTo>
                  <a:lnTo>
                    <a:pt x="3" y="109"/>
                  </a:lnTo>
                  <a:lnTo>
                    <a:pt x="3" y="116"/>
                  </a:lnTo>
                  <a:lnTo>
                    <a:pt x="5" y="121"/>
                  </a:lnTo>
                  <a:lnTo>
                    <a:pt x="8" y="125"/>
                  </a:lnTo>
                  <a:lnTo>
                    <a:pt x="10" y="132"/>
                  </a:lnTo>
                  <a:lnTo>
                    <a:pt x="12" y="137"/>
                  </a:lnTo>
                  <a:lnTo>
                    <a:pt x="12" y="142"/>
                  </a:lnTo>
                  <a:lnTo>
                    <a:pt x="15" y="147"/>
                  </a:lnTo>
                  <a:lnTo>
                    <a:pt x="15" y="151"/>
                  </a:lnTo>
                  <a:lnTo>
                    <a:pt x="15" y="154"/>
                  </a:lnTo>
                  <a:lnTo>
                    <a:pt x="15" y="156"/>
                  </a:lnTo>
                  <a:lnTo>
                    <a:pt x="15" y="161"/>
                  </a:lnTo>
                  <a:lnTo>
                    <a:pt x="15" y="161"/>
                  </a:lnTo>
                  <a:lnTo>
                    <a:pt x="15" y="163"/>
                  </a:lnTo>
                  <a:lnTo>
                    <a:pt x="15" y="165"/>
                  </a:lnTo>
                  <a:lnTo>
                    <a:pt x="15" y="165"/>
                  </a:lnTo>
                  <a:lnTo>
                    <a:pt x="12" y="168"/>
                  </a:lnTo>
                  <a:lnTo>
                    <a:pt x="12" y="168"/>
                  </a:lnTo>
                  <a:lnTo>
                    <a:pt x="55" y="102"/>
                  </a:lnTo>
                  <a:lnTo>
                    <a:pt x="55" y="102"/>
                  </a:lnTo>
                  <a:lnTo>
                    <a:pt x="55" y="99"/>
                  </a:lnTo>
                  <a:lnTo>
                    <a:pt x="55" y="99"/>
                  </a:lnTo>
                  <a:lnTo>
                    <a:pt x="57" y="97"/>
                  </a:lnTo>
                  <a:lnTo>
                    <a:pt x="57" y="95"/>
                  </a:lnTo>
                  <a:lnTo>
                    <a:pt x="57" y="92"/>
                  </a:lnTo>
                  <a:lnTo>
                    <a:pt x="57" y="90"/>
                  </a:lnTo>
                  <a:lnTo>
                    <a:pt x="57" y="88"/>
                  </a:lnTo>
                  <a:lnTo>
                    <a:pt x="57" y="83"/>
                  </a:lnTo>
                  <a:lnTo>
                    <a:pt x="55" y="80"/>
                  </a:lnTo>
                  <a:lnTo>
                    <a:pt x="55" y="76"/>
                  </a:lnTo>
                  <a:lnTo>
                    <a:pt x="52" y="71"/>
                  </a:lnTo>
                  <a:lnTo>
                    <a:pt x="50" y="66"/>
                  </a:lnTo>
                  <a:lnTo>
                    <a:pt x="48" y="59"/>
                  </a:lnTo>
                  <a:lnTo>
                    <a:pt x="48" y="54"/>
                  </a:lnTo>
                  <a:lnTo>
                    <a:pt x="45" y="47"/>
                  </a:lnTo>
                  <a:lnTo>
                    <a:pt x="43" y="43"/>
                  </a:lnTo>
                  <a:lnTo>
                    <a:pt x="43" y="38"/>
                  </a:lnTo>
                  <a:lnTo>
                    <a:pt x="43" y="33"/>
                  </a:lnTo>
                  <a:lnTo>
                    <a:pt x="43" y="28"/>
                  </a:lnTo>
                  <a:lnTo>
                    <a:pt x="43" y="26"/>
                  </a:lnTo>
                  <a:lnTo>
                    <a:pt x="43" y="21"/>
                  </a:lnTo>
                  <a:lnTo>
                    <a:pt x="43" y="17"/>
                  </a:lnTo>
                  <a:lnTo>
                    <a:pt x="45" y="14"/>
                  </a:lnTo>
                  <a:lnTo>
                    <a:pt x="45" y="12"/>
                  </a:lnTo>
                  <a:lnTo>
                    <a:pt x="48" y="10"/>
                  </a:lnTo>
                  <a:lnTo>
                    <a:pt x="48" y="7"/>
                  </a:lnTo>
                  <a:lnTo>
                    <a:pt x="50" y="5"/>
                  </a:lnTo>
                  <a:lnTo>
                    <a:pt x="52" y="2"/>
                  </a:lnTo>
                  <a:lnTo>
                    <a:pt x="5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0" name="Freeform 3912"/>
            <p:cNvSpPr/>
            <p:nvPr/>
          </p:nvSpPr>
          <p:spPr bwMode="auto">
            <a:xfrm>
              <a:off x="2060575" y="4211637"/>
              <a:ext cx="71438" cy="107950"/>
            </a:xfrm>
            <a:custGeom>
              <a:avLst/>
              <a:gdLst>
                <a:gd name="T0" fmla="*/ 45 w 45"/>
                <a:gd name="T1" fmla="*/ 0 h 68"/>
                <a:gd name="T2" fmla="*/ 2 w 45"/>
                <a:gd name="T3" fmla="*/ 66 h 68"/>
                <a:gd name="T4" fmla="*/ 2 w 45"/>
                <a:gd name="T5" fmla="*/ 68 h 68"/>
                <a:gd name="T6" fmla="*/ 0 w 45"/>
                <a:gd name="T7" fmla="*/ 68 h 68"/>
                <a:gd name="T8" fmla="*/ 0 w 45"/>
                <a:gd name="T9" fmla="*/ 68 h 68"/>
                <a:gd name="T10" fmla="*/ 0 w 45"/>
                <a:gd name="T11" fmla="*/ 68 h 68"/>
                <a:gd name="T12" fmla="*/ 42 w 45"/>
                <a:gd name="T13" fmla="*/ 2 h 68"/>
                <a:gd name="T14" fmla="*/ 42 w 45"/>
                <a:gd name="T15" fmla="*/ 2 h 68"/>
                <a:gd name="T16" fmla="*/ 42 w 45"/>
                <a:gd name="T17" fmla="*/ 2 h 68"/>
                <a:gd name="T18" fmla="*/ 42 w 45"/>
                <a:gd name="T19" fmla="*/ 0 h 68"/>
                <a:gd name="T20" fmla="*/ 45 w 45"/>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8">
                  <a:moveTo>
                    <a:pt x="45" y="0"/>
                  </a:moveTo>
                  <a:lnTo>
                    <a:pt x="2" y="66"/>
                  </a:lnTo>
                  <a:lnTo>
                    <a:pt x="2" y="68"/>
                  </a:lnTo>
                  <a:lnTo>
                    <a:pt x="0" y="68"/>
                  </a:lnTo>
                  <a:lnTo>
                    <a:pt x="0" y="68"/>
                  </a:lnTo>
                  <a:lnTo>
                    <a:pt x="0" y="68"/>
                  </a:lnTo>
                  <a:lnTo>
                    <a:pt x="42" y="2"/>
                  </a:lnTo>
                  <a:lnTo>
                    <a:pt x="42" y="2"/>
                  </a:lnTo>
                  <a:lnTo>
                    <a:pt x="42" y="2"/>
                  </a:lnTo>
                  <a:lnTo>
                    <a:pt x="42" y="0"/>
                  </a:lnTo>
                  <a:lnTo>
                    <a:pt x="4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1" name="Freeform 3913"/>
            <p:cNvSpPr/>
            <p:nvPr/>
          </p:nvSpPr>
          <p:spPr bwMode="auto">
            <a:xfrm>
              <a:off x="2060575" y="4214812"/>
              <a:ext cx="104775" cy="134938"/>
            </a:xfrm>
            <a:custGeom>
              <a:avLst/>
              <a:gdLst>
                <a:gd name="T0" fmla="*/ 42 w 66"/>
                <a:gd name="T1" fmla="*/ 0 h 85"/>
                <a:gd name="T2" fmla="*/ 0 w 66"/>
                <a:gd name="T3" fmla="*/ 66 h 85"/>
                <a:gd name="T4" fmla="*/ 0 w 66"/>
                <a:gd name="T5" fmla="*/ 66 h 85"/>
                <a:gd name="T6" fmla="*/ 0 w 66"/>
                <a:gd name="T7" fmla="*/ 69 h 85"/>
                <a:gd name="T8" fmla="*/ 0 w 66"/>
                <a:gd name="T9" fmla="*/ 69 h 85"/>
                <a:gd name="T10" fmla="*/ 0 w 66"/>
                <a:gd name="T11" fmla="*/ 69 h 85"/>
                <a:gd name="T12" fmla="*/ 0 w 66"/>
                <a:gd name="T13" fmla="*/ 69 h 85"/>
                <a:gd name="T14" fmla="*/ 2 w 66"/>
                <a:gd name="T15" fmla="*/ 71 h 85"/>
                <a:gd name="T16" fmla="*/ 2 w 66"/>
                <a:gd name="T17" fmla="*/ 71 h 85"/>
                <a:gd name="T18" fmla="*/ 5 w 66"/>
                <a:gd name="T19" fmla="*/ 73 h 85"/>
                <a:gd name="T20" fmla="*/ 7 w 66"/>
                <a:gd name="T21" fmla="*/ 73 h 85"/>
                <a:gd name="T22" fmla="*/ 9 w 66"/>
                <a:gd name="T23" fmla="*/ 76 h 85"/>
                <a:gd name="T24" fmla="*/ 12 w 66"/>
                <a:gd name="T25" fmla="*/ 78 h 85"/>
                <a:gd name="T26" fmla="*/ 16 w 66"/>
                <a:gd name="T27" fmla="*/ 80 h 85"/>
                <a:gd name="T28" fmla="*/ 21 w 66"/>
                <a:gd name="T29" fmla="*/ 83 h 85"/>
                <a:gd name="T30" fmla="*/ 26 w 66"/>
                <a:gd name="T31" fmla="*/ 85 h 85"/>
                <a:gd name="T32" fmla="*/ 66 w 66"/>
                <a:gd name="T33" fmla="*/ 19 h 85"/>
                <a:gd name="T34" fmla="*/ 61 w 66"/>
                <a:gd name="T35" fmla="*/ 17 h 85"/>
                <a:gd name="T36" fmla="*/ 59 w 66"/>
                <a:gd name="T37" fmla="*/ 12 h 85"/>
                <a:gd name="T38" fmla="*/ 54 w 66"/>
                <a:gd name="T39" fmla="*/ 10 h 85"/>
                <a:gd name="T40" fmla="*/ 52 w 66"/>
                <a:gd name="T41" fmla="*/ 10 h 85"/>
                <a:gd name="T42" fmla="*/ 50 w 66"/>
                <a:gd name="T43" fmla="*/ 7 h 85"/>
                <a:gd name="T44" fmla="*/ 47 w 66"/>
                <a:gd name="T45" fmla="*/ 5 h 85"/>
                <a:gd name="T46" fmla="*/ 45 w 66"/>
                <a:gd name="T47" fmla="*/ 5 h 85"/>
                <a:gd name="T48" fmla="*/ 45 w 66"/>
                <a:gd name="T49" fmla="*/ 2 h 85"/>
                <a:gd name="T50" fmla="*/ 42 w 66"/>
                <a:gd name="T51" fmla="*/ 2 h 85"/>
                <a:gd name="T52" fmla="*/ 42 w 66"/>
                <a:gd name="T53" fmla="*/ 2 h 85"/>
                <a:gd name="T54" fmla="*/ 42 w 66"/>
                <a:gd name="T55" fmla="*/ 0 h 85"/>
                <a:gd name="T56" fmla="*/ 42 w 66"/>
                <a:gd name="T57" fmla="*/ 0 h 85"/>
                <a:gd name="T58" fmla="*/ 42 w 66"/>
                <a:gd name="T59" fmla="*/ 0 h 85"/>
                <a:gd name="T60" fmla="*/ 42 w 66"/>
                <a:gd name="T6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85">
                  <a:moveTo>
                    <a:pt x="42" y="0"/>
                  </a:moveTo>
                  <a:lnTo>
                    <a:pt x="0" y="66"/>
                  </a:lnTo>
                  <a:lnTo>
                    <a:pt x="0" y="66"/>
                  </a:lnTo>
                  <a:lnTo>
                    <a:pt x="0" y="69"/>
                  </a:lnTo>
                  <a:lnTo>
                    <a:pt x="0" y="69"/>
                  </a:lnTo>
                  <a:lnTo>
                    <a:pt x="0" y="69"/>
                  </a:lnTo>
                  <a:lnTo>
                    <a:pt x="0" y="69"/>
                  </a:lnTo>
                  <a:lnTo>
                    <a:pt x="2" y="71"/>
                  </a:lnTo>
                  <a:lnTo>
                    <a:pt x="2" y="71"/>
                  </a:lnTo>
                  <a:lnTo>
                    <a:pt x="5" y="73"/>
                  </a:lnTo>
                  <a:lnTo>
                    <a:pt x="7" y="73"/>
                  </a:lnTo>
                  <a:lnTo>
                    <a:pt x="9" y="76"/>
                  </a:lnTo>
                  <a:lnTo>
                    <a:pt x="12" y="78"/>
                  </a:lnTo>
                  <a:lnTo>
                    <a:pt x="16" y="80"/>
                  </a:lnTo>
                  <a:lnTo>
                    <a:pt x="21" y="83"/>
                  </a:lnTo>
                  <a:lnTo>
                    <a:pt x="26" y="85"/>
                  </a:lnTo>
                  <a:lnTo>
                    <a:pt x="66" y="19"/>
                  </a:lnTo>
                  <a:lnTo>
                    <a:pt x="61" y="17"/>
                  </a:lnTo>
                  <a:lnTo>
                    <a:pt x="59" y="12"/>
                  </a:lnTo>
                  <a:lnTo>
                    <a:pt x="54" y="10"/>
                  </a:lnTo>
                  <a:lnTo>
                    <a:pt x="52" y="10"/>
                  </a:lnTo>
                  <a:lnTo>
                    <a:pt x="50" y="7"/>
                  </a:lnTo>
                  <a:lnTo>
                    <a:pt x="47" y="5"/>
                  </a:lnTo>
                  <a:lnTo>
                    <a:pt x="45" y="5"/>
                  </a:lnTo>
                  <a:lnTo>
                    <a:pt x="45" y="2"/>
                  </a:lnTo>
                  <a:lnTo>
                    <a:pt x="42" y="2"/>
                  </a:lnTo>
                  <a:lnTo>
                    <a:pt x="42" y="2"/>
                  </a:lnTo>
                  <a:lnTo>
                    <a:pt x="42" y="0"/>
                  </a:lnTo>
                  <a:lnTo>
                    <a:pt x="42" y="0"/>
                  </a:lnTo>
                  <a:lnTo>
                    <a:pt x="42" y="0"/>
                  </a:lnTo>
                  <a:lnTo>
                    <a:pt x="42" y="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2" name="Freeform 3914"/>
            <p:cNvSpPr/>
            <p:nvPr/>
          </p:nvSpPr>
          <p:spPr bwMode="auto">
            <a:xfrm>
              <a:off x="2090738" y="4244975"/>
              <a:ext cx="138113" cy="368300"/>
            </a:xfrm>
            <a:custGeom>
              <a:avLst/>
              <a:gdLst>
                <a:gd name="T0" fmla="*/ 7 w 87"/>
                <a:gd name="T1" fmla="*/ 66 h 232"/>
                <a:gd name="T2" fmla="*/ 7 w 87"/>
                <a:gd name="T3" fmla="*/ 73 h 232"/>
                <a:gd name="T4" fmla="*/ 5 w 87"/>
                <a:gd name="T5" fmla="*/ 83 h 232"/>
                <a:gd name="T6" fmla="*/ 5 w 87"/>
                <a:gd name="T7" fmla="*/ 90 h 232"/>
                <a:gd name="T8" fmla="*/ 2 w 87"/>
                <a:gd name="T9" fmla="*/ 99 h 232"/>
                <a:gd name="T10" fmla="*/ 2 w 87"/>
                <a:gd name="T11" fmla="*/ 109 h 232"/>
                <a:gd name="T12" fmla="*/ 0 w 87"/>
                <a:gd name="T13" fmla="*/ 118 h 232"/>
                <a:gd name="T14" fmla="*/ 0 w 87"/>
                <a:gd name="T15" fmla="*/ 128 h 232"/>
                <a:gd name="T16" fmla="*/ 0 w 87"/>
                <a:gd name="T17" fmla="*/ 139 h 232"/>
                <a:gd name="T18" fmla="*/ 0 w 87"/>
                <a:gd name="T19" fmla="*/ 149 h 232"/>
                <a:gd name="T20" fmla="*/ 2 w 87"/>
                <a:gd name="T21" fmla="*/ 161 h 232"/>
                <a:gd name="T22" fmla="*/ 5 w 87"/>
                <a:gd name="T23" fmla="*/ 172 h 232"/>
                <a:gd name="T24" fmla="*/ 9 w 87"/>
                <a:gd name="T25" fmla="*/ 184 h 232"/>
                <a:gd name="T26" fmla="*/ 14 w 87"/>
                <a:gd name="T27" fmla="*/ 196 h 232"/>
                <a:gd name="T28" fmla="*/ 23 w 87"/>
                <a:gd name="T29" fmla="*/ 208 h 232"/>
                <a:gd name="T30" fmla="*/ 33 w 87"/>
                <a:gd name="T31" fmla="*/ 220 h 232"/>
                <a:gd name="T32" fmla="*/ 47 w 87"/>
                <a:gd name="T33" fmla="*/ 232 h 232"/>
                <a:gd name="T34" fmla="*/ 80 w 87"/>
                <a:gd name="T35" fmla="*/ 158 h 232"/>
                <a:gd name="T36" fmla="*/ 71 w 87"/>
                <a:gd name="T37" fmla="*/ 146 h 232"/>
                <a:gd name="T38" fmla="*/ 61 w 87"/>
                <a:gd name="T39" fmla="*/ 135 h 232"/>
                <a:gd name="T40" fmla="*/ 54 w 87"/>
                <a:gd name="T41" fmla="*/ 123 h 232"/>
                <a:gd name="T42" fmla="*/ 47 w 87"/>
                <a:gd name="T43" fmla="*/ 111 h 232"/>
                <a:gd name="T44" fmla="*/ 45 w 87"/>
                <a:gd name="T45" fmla="*/ 99 h 232"/>
                <a:gd name="T46" fmla="*/ 42 w 87"/>
                <a:gd name="T47" fmla="*/ 87 h 232"/>
                <a:gd name="T48" fmla="*/ 42 w 87"/>
                <a:gd name="T49" fmla="*/ 76 h 232"/>
                <a:gd name="T50" fmla="*/ 40 w 87"/>
                <a:gd name="T51" fmla="*/ 66 h 232"/>
                <a:gd name="T52" fmla="*/ 42 w 87"/>
                <a:gd name="T53" fmla="*/ 57 h 232"/>
                <a:gd name="T54" fmla="*/ 42 w 87"/>
                <a:gd name="T55" fmla="*/ 45 h 232"/>
                <a:gd name="T56" fmla="*/ 45 w 87"/>
                <a:gd name="T57" fmla="*/ 35 h 232"/>
                <a:gd name="T58" fmla="*/ 45 w 87"/>
                <a:gd name="T59" fmla="*/ 28 h 232"/>
                <a:gd name="T60" fmla="*/ 47 w 87"/>
                <a:gd name="T61" fmla="*/ 19 h 232"/>
                <a:gd name="T62" fmla="*/ 47 w 87"/>
                <a:gd name="T63" fmla="*/ 12 h 232"/>
                <a:gd name="T64" fmla="*/ 47 w 87"/>
                <a:gd name="T65" fmla="*/ 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232">
                  <a:moveTo>
                    <a:pt x="47" y="0"/>
                  </a:moveTo>
                  <a:lnTo>
                    <a:pt x="7" y="66"/>
                  </a:lnTo>
                  <a:lnTo>
                    <a:pt x="7" y="71"/>
                  </a:lnTo>
                  <a:lnTo>
                    <a:pt x="7" y="73"/>
                  </a:lnTo>
                  <a:lnTo>
                    <a:pt x="7" y="78"/>
                  </a:lnTo>
                  <a:lnTo>
                    <a:pt x="5" y="83"/>
                  </a:lnTo>
                  <a:lnTo>
                    <a:pt x="5" y="85"/>
                  </a:lnTo>
                  <a:lnTo>
                    <a:pt x="5" y="90"/>
                  </a:lnTo>
                  <a:lnTo>
                    <a:pt x="5" y="94"/>
                  </a:lnTo>
                  <a:lnTo>
                    <a:pt x="2" y="99"/>
                  </a:lnTo>
                  <a:lnTo>
                    <a:pt x="2" y="104"/>
                  </a:lnTo>
                  <a:lnTo>
                    <a:pt x="2" y="109"/>
                  </a:lnTo>
                  <a:lnTo>
                    <a:pt x="2" y="113"/>
                  </a:lnTo>
                  <a:lnTo>
                    <a:pt x="0" y="118"/>
                  </a:lnTo>
                  <a:lnTo>
                    <a:pt x="0" y="123"/>
                  </a:lnTo>
                  <a:lnTo>
                    <a:pt x="0" y="128"/>
                  </a:lnTo>
                  <a:lnTo>
                    <a:pt x="0" y="132"/>
                  </a:lnTo>
                  <a:lnTo>
                    <a:pt x="0" y="139"/>
                  </a:lnTo>
                  <a:lnTo>
                    <a:pt x="0" y="144"/>
                  </a:lnTo>
                  <a:lnTo>
                    <a:pt x="0" y="149"/>
                  </a:lnTo>
                  <a:lnTo>
                    <a:pt x="0" y="156"/>
                  </a:lnTo>
                  <a:lnTo>
                    <a:pt x="2" y="161"/>
                  </a:lnTo>
                  <a:lnTo>
                    <a:pt x="2" y="165"/>
                  </a:lnTo>
                  <a:lnTo>
                    <a:pt x="5" y="172"/>
                  </a:lnTo>
                  <a:lnTo>
                    <a:pt x="7" y="177"/>
                  </a:lnTo>
                  <a:lnTo>
                    <a:pt x="9" y="184"/>
                  </a:lnTo>
                  <a:lnTo>
                    <a:pt x="12" y="189"/>
                  </a:lnTo>
                  <a:lnTo>
                    <a:pt x="14" y="196"/>
                  </a:lnTo>
                  <a:lnTo>
                    <a:pt x="19" y="201"/>
                  </a:lnTo>
                  <a:lnTo>
                    <a:pt x="23" y="208"/>
                  </a:lnTo>
                  <a:lnTo>
                    <a:pt x="28" y="213"/>
                  </a:lnTo>
                  <a:lnTo>
                    <a:pt x="33" y="220"/>
                  </a:lnTo>
                  <a:lnTo>
                    <a:pt x="40" y="224"/>
                  </a:lnTo>
                  <a:lnTo>
                    <a:pt x="47" y="232"/>
                  </a:lnTo>
                  <a:lnTo>
                    <a:pt x="87" y="163"/>
                  </a:lnTo>
                  <a:lnTo>
                    <a:pt x="80" y="158"/>
                  </a:lnTo>
                  <a:lnTo>
                    <a:pt x="75" y="151"/>
                  </a:lnTo>
                  <a:lnTo>
                    <a:pt x="71" y="146"/>
                  </a:lnTo>
                  <a:lnTo>
                    <a:pt x="66" y="139"/>
                  </a:lnTo>
                  <a:lnTo>
                    <a:pt x="61" y="135"/>
                  </a:lnTo>
                  <a:lnTo>
                    <a:pt x="57" y="128"/>
                  </a:lnTo>
                  <a:lnTo>
                    <a:pt x="54" y="123"/>
                  </a:lnTo>
                  <a:lnTo>
                    <a:pt x="52" y="116"/>
                  </a:lnTo>
                  <a:lnTo>
                    <a:pt x="47" y="111"/>
                  </a:lnTo>
                  <a:lnTo>
                    <a:pt x="47" y="104"/>
                  </a:lnTo>
                  <a:lnTo>
                    <a:pt x="45" y="99"/>
                  </a:lnTo>
                  <a:lnTo>
                    <a:pt x="42" y="94"/>
                  </a:lnTo>
                  <a:lnTo>
                    <a:pt x="42" y="87"/>
                  </a:lnTo>
                  <a:lnTo>
                    <a:pt x="42" y="83"/>
                  </a:lnTo>
                  <a:lnTo>
                    <a:pt x="42" y="76"/>
                  </a:lnTo>
                  <a:lnTo>
                    <a:pt x="40" y="71"/>
                  </a:lnTo>
                  <a:lnTo>
                    <a:pt x="40" y="66"/>
                  </a:lnTo>
                  <a:lnTo>
                    <a:pt x="42" y="61"/>
                  </a:lnTo>
                  <a:lnTo>
                    <a:pt x="42" y="57"/>
                  </a:lnTo>
                  <a:lnTo>
                    <a:pt x="42" y="50"/>
                  </a:lnTo>
                  <a:lnTo>
                    <a:pt x="42" y="45"/>
                  </a:lnTo>
                  <a:lnTo>
                    <a:pt x="42" y="40"/>
                  </a:lnTo>
                  <a:lnTo>
                    <a:pt x="45" y="35"/>
                  </a:lnTo>
                  <a:lnTo>
                    <a:pt x="45" y="31"/>
                  </a:lnTo>
                  <a:lnTo>
                    <a:pt x="45" y="28"/>
                  </a:lnTo>
                  <a:lnTo>
                    <a:pt x="47" y="24"/>
                  </a:lnTo>
                  <a:lnTo>
                    <a:pt x="47" y="19"/>
                  </a:lnTo>
                  <a:lnTo>
                    <a:pt x="47" y="14"/>
                  </a:lnTo>
                  <a:lnTo>
                    <a:pt x="47" y="12"/>
                  </a:lnTo>
                  <a:lnTo>
                    <a:pt x="47" y="7"/>
                  </a:lnTo>
                  <a:lnTo>
                    <a:pt x="47" y="2"/>
                  </a:lnTo>
                  <a:lnTo>
                    <a:pt x="47"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3" name="Freeform 3915"/>
            <p:cNvSpPr/>
            <p:nvPr/>
          </p:nvSpPr>
          <p:spPr bwMode="auto">
            <a:xfrm>
              <a:off x="2085975" y="3617912"/>
              <a:ext cx="2001838" cy="896938"/>
            </a:xfrm>
            <a:custGeom>
              <a:avLst/>
              <a:gdLst>
                <a:gd name="T0" fmla="*/ 44 w 533"/>
                <a:gd name="T1" fmla="*/ 238 h 239"/>
                <a:gd name="T2" fmla="*/ 55 w 533"/>
                <a:gd name="T3" fmla="*/ 239 h 239"/>
                <a:gd name="T4" fmla="*/ 67 w 533"/>
                <a:gd name="T5" fmla="*/ 238 h 239"/>
                <a:gd name="T6" fmla="*/ 80 w 533"/>
                <a:gd name="T7" fmla="*/ 237 h 239"/>
                <a:gd name="T8" fmla="*/ 94 w 533"/>
                <a:gd name="T9" fmla="*/ 236 h 239"/>
                <a:gd name="T10" fmla="*/ 108 w 533"/>
                <a:gd name="T11" fmla="*/ 236 h 239"/>
                <a:gd name="T12" fmla="*/ 136 w 533"/>
                <a:gd name="T13" fmla="*/ 237 h 239"/>
                <a:gd name="T14" fmla="*/ 184 w 533"/>
                <a:gd name="T15" fmla="*/ 239 h 239"/>
                <a:gd name="T16" fmla="*/ 227 w 533"/>
                <a:gd name="T17" fmla="*/ 239 h 239"/>
                <a:gd name="T18" fmla="*/ 270 w 533"/>
                <a:gd name="T19" fmla="*/ 238 h 239"/>
                <a:gd name="T20" fmla="*/ 312 w 533"/>
                <a:gd name="T21" fmla="*/ 236 h 239"/>
                <a:gd name="T22" fmla="*/ 356 w 533"/>
                <a:gd name="T23" fmla="*/ 234 h 239"/>
                <a:gd name="T24" fmla="*/ 404 w 533"/>
                <a:gd name="T25" fmla="*/ 231 h 239"/>
                <a:gd name="T26" fmla="*/ 444 w 533"/>
                <a:gd name="T27" fmla="*/ 0 h 239"/>
                <a:gd name="T28" fmla="*/ 424 w 533"/>
                <a:gd name="T29" fmla="*/ 3 h 239"/>
                <a:gd name="T30" fmla="*/ 384 w 533"/>
                <a:gd name="T31" fmla="*/ 6 h 239"/>
                <a:gd name="T32" fmla="*/ 331 w 533"/>
                <a:gd name="T33" fmla="*/ 9 h 239"/>
                <a:gd name="T34" fmla="*/ 275 w 533"/>
                <a:gd name="T35" fmla="*/ 11 h 239"/>
                <a:gd name="T36" fmla="*/ 225 w 533"/>
                <a:gd name="T37" fmla="*/ 13 h 239"/>
                <a:gd name="T38" fmla="*/ 191 w 533"/>
                <a:gd name="T39" fmla="*/ 13 h 239"/>
                <a:gd name="T40" fmla="*/ 179 w 533"/>
                <a:gd name="T41" fmla="*/ 12 h 239"/>
                <a:gd name="T42" fmla="*/ 161 w 533"/>
                <a:gd name="T43" fmla="*/ 10 h 239"/>
                <a:gd name="T44" fmla="*/ 132 w 533"/>
                <a:gd name="T45" fmla="*/ 9 h 239"/>
                <a:gd name="T46" fmla="*/ 100 w 533"/>
                <a:gd name="T47" fmla="*/ 8 h 239"/>
                <a:gd name="T48" fmla="*/ 69 w 533"/>
                <a:gd name="T49" fmla="*/ 7 h 239"/>
                <a:gd name="T50" fmla="*/ 46 w 533"/>
                <a:gd name="T51" fmla="*/ 6 h 239"/>
                <a:gd name="T52" fmla="*/ 37 w 533"/>
                <a:gd name="T53" fmla="*/ 6 h 239"/>
                <a:gd name="T54" fmla="*/ 33 w 533"/>
                <a:gd name="T55" fmla="*/ 8 h 239"/>
                <a:gd name="T56" fmla="*/ 29 w 533"/>
                <a:gd name="T57" fmla="*/ 10 h 239"/>
                <a:gd name="T58" fmla="*/ 26 w 533"/>
                <a:gd name="T59" fmla="*/ 12 h 239"/>
                <a:gd name="T60" fmla="*/ 24 w 533"/>
                <a:gd name="T61" fmla="*/ 14 h 239"/>
                <a:gd name="T62" fmla="*/ 21 w 533"/>
                <a:gd name="T63" fmla="*/ 17 h 239"/>
                <a:gd name="T64" fmla="*/ 19 w 533"/>
                <a:gd name="T65" fmla="*/ 22 h 239"/>
                <a:gd name="T66" fmla="*/ 15 w 533"/>
                <a:gd name="T67" fmla="*/ 28 h 239"/>
                <a:gd name="T68" fmla="*/ 10 w 533"/>
                <a:gd name="T69" fmla="*/ 39 h 239"/>
                <a:gd name="T70" fmla="*/ 5 w 533"/>
                <a:gd name="T71" fmla="*/ 54 h 239"/>
                <a:gd name="T72" fmla="*/ 1 w 533"/>
                <a:gd name="T73" fmla="*/ 71 h 239"/>
                <a:gd name="T74" fmla="*/ 1 w 533"/>
                <a:gd name="T75" fmla="*/ 87 h 239"/>
                <a:gd name="T76" fmla="*/ 5 w 533"/>
                <a:gd name="T77" fmla="*/ 100 h 239"/>
                <a:gd name="T78" fmla="*/ 14 w 533"/>
                <a:gd name="T79" fmla="*/ 106 h 239"/>
                <a:gd name="T80" fmla="*/ 15 w 533"/>
                <a:gd name="T81" fmla="*/ 108 h 239"/>
                <a:gd name="T82" fmla="*/ 13 w 533"/>
                <a:gd name="T83" fmla="*/ 110 h 239"/>
                <a:gd name="T84" fmla="*/ 10 w 533"/>
                <a:gd name="T85" fmla="*/ 114 h 239"/>
                <a:gd name="T86" fmla="*/ 6 w 533"/>
                <a:gd name="T87" fmla="*/ 119 h 239"/>
                <a:gd name="T88" fmla="*/ 5 w 533"/>
                <a:gd name="T89" fmla="*/ 127 h 239"/>
                <a:gd name="T90" fmla="*/ 7 w 533"/>
                <a:gd name="T91" fmla="*/ 137 h 239"/>
                <a:gd name="T92" fmla="*/ 10 w 533"/>
                <a:gd name="T93" fmla="*/ 148 h 239"/>
                <a:gd name="T94" fmla="*/ 11 w 533"/>
                <a:gd name="T95" fmla="*/ 155 h 239"/>
                <a:gd name="T96" fmla="*/ 10 w 533"/>
                <a:gd name="T97" fmla="*/ 158 h 239"/>
                <a:gd name="T98" fmla="*/ 9 w 533"/>
                <a:gd name="T99" fmla="*/ 159 h 239"/>
                <a:gd name="T100" fmla="*/ 10 w 533"/>
                <a:gd name="T101" fmla="*/ 160 h 239"/>
                <a:gd name="T102" fmla="*/ 14 w 533"/>
                <a:gd name="T103" fmla="*/ 163 h 239"/>
                <a:gd name="T104" fmla="*/ 20 w 533"/>
                <a:gd name="T105" fmla="*/ 170 h 239"/>
                <a:gd name="T106" fmla="*/ 19 w 533"/>
                <a:gd name="T107" fmla="*/ 179 h 239"/>
                <a:gd name="T108" fmla="*/ 17 w 533"/>
                <a:gd name="T109" fmla="*/ 189 h 239"/>
                <a:gd name="T110" fmla="*/ 17 w 533"/>
                <a:gd name="T111" fmla="*/ 200 h 239"/>
                <a:gd name="T112" fmla="*/ 19 w 533"/>
                <a:gd name="T113" fmla="*/ 212 h 239"/>
                <a:gd name="T114" fmla="*/ 25 w 533"/>
                <a:gd name="T115" fmla="*/ 225 h 239"/>
                <a:gd name="T116" fmla="*/ 37 w 533"/>
                <a:gd name="T11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3" h="239">
                  <a:moveTo>
                    <a:pt x="37" y="237"/>
                  </a:moveTo>
                  <a:cubicBezTo>
                    <a:pt x="39" y="238"/>
                    <a:pt x="39" y="238"/>
                    <a:pt x="39" y="238"/>
                  </a:cubicBezTo>
                  <a:cubicBezTo>
                    <a:pt x="40" y="238"/>
                    <a:pt x="40" y="238"/>
                    <a:pt x="40" y="238"/>
                  </a:cubicBezTo>
                  <a:cubicBezTo>
                    <a:pt x="42" y="238"/>
                    <a:pt x="42" y="238"/>
                    <a:pt x="42" y="238"/>
                  </a:cubicBezTo>
                  <a:cubicBezTo>
                    <a:pt x="44" y="238"/>
                    <a:pt x="44" y="238"/>
                    <a:pt x="44" y="238"/>
                  </a:cubicBezTo>
                  <a:cubicBezTo>
                    <a:pt x="46" y="239"/>
                    <a:pt x="46" y="239"/>
                    <a:pt x="46" y="239"/>
                  </a:cubicBezTo>
                  <a:cubicBezTo>
                    <a:pt x="48" y="239"/>
                    <a:pt x="48" y="239"/>
                    <a:pt x="48" y="239"/>
                  </a:cubicBezTo>
                  <a:cubicBezTo>
                    <a:pt x="51" y="239"/>
                    <a:pt x="51" y="239"/>
                    <a:pt x="51" y="239"/>
                  </a:cubicBezTo>
                  <a:cubicBezTo>
                    <a:pt x="53" y="239"/>
                    <a:pt x="53" y="239"/>
                    <a:pt x="53" y="239"/>
                  </a:cubicBezTo>
                  <a:cubicBezTo>
                    <a:pt x="55" y="239"/>
                    <a:pt x="55" y="239"/>
                    <a:pt x="55" y="239"/>
                  </a:cubicBezTo>
                  <a:cubicBezTo>
                    <a:pt x="57" y="239"/>
                    <a:pt x="57" y="239"/>
                    <a:pt x="57" y="239"/>
                  </a:cubicBezTo>
                  <a:cubicBezTo>
                    <a:pt x="60" y="238"/>
                    <a:pt x="60" y="238"/>
                    <a:pt x="60" y="238"/>
                  </a:cubicBezTo>
                  <a:cubicBezTo>
                    <a:pt x="62" y="238"/>
                    <a:pt x="62" y="238"/>
                    <a:pt x="62" y="238"/>
                  </a:cubicBezTo>
                  <a:cubicBezTo>
                    <a:pt x="65" y="238"/>
                    <a:pt x="65" y="238"/>
                    <a:pt x="65" y="238"/>
                  </a:cubicBezTo>
                  <a:cubicBezTo>
                    <a:pt x="67" y="238"/>
                    <a:pt x="67" y="238"/>
                    <a:pt x="67" y="238"/>
                  </a:cubicBezTo>
                  <a:cubicBezTo>
                    <a:pt x="70" y="238"/>
                    <a:pt x="70" y="238"/>
                    <a:pt x="70" y="238"/>
                  </a:cubicBezTo>
                  <a:cubicBezTo>
                    <a:pt x="72" y="238"/>
                    <a:pt x="72" y="238"/>
                    <a:pt x="72" y="238"/>
                  </a:cubicBezTo>
                  <a:cubicBezTo>
                    <a:pt x="75" y="237"/>
                    <a:pt x="75" y="237"/>
                    <a:pt x="75" y="237"/>
                  </a:cubicBezTo>
                  <a:cubicBezTo>
                    <a:pt x="77" y="237"/>
                    <a:pt x="77" y="237"/>
                    <a:pt x="77" y="237"/>
                  </a:cubicBezTo>
                  <a:cubicBezTo>
                    <a:pt x="80" y="237"/>
                    <a:pt x="80" y="237"/>
                    <a:pt x="80" y="237"/>
                  </a:cubicBezTo>
                  <a:cubicBezTo>
                    <a:pt x="83" y="237"/>
                    <a:pt x="83" y="237"/>
                    <a:pt x="83" y="237"/>
                  </a:cubicBezTo>
                  <a:cubicBezTo>
                    <a:pt x="85" y="236"/>
                    <a:pt x="85" y="236"/>
                    <a:pt x="85" y="236"/>
                  </a:cubicBezTo>
                  <a:cubicBezTo>
                    <a:pt x="88" y="236"/>
                    <a:pt x="88" y="236"/>
                    <a:pt x="88" y="236"/>
                  </a:cubicBezTo>
                  <a:cubicBezTo>
                    <a:pt x="91" y="236"/>
                    <a:pt x="91" y="236"/>
                    <a:pt x="91" y="236"/>
                  </a:cubicBezTo>
                  <a:cubicBezTo>
                    <a:pt x="94" y="236"/>
                    <a:pt x="94" y="236"/>
                    <a:pt x="94" y="236"/>
                  </a:cubicBezTo>
                  <a:cubicBezTo>
                    <a:pt x="96" y="236"/>
                    <a:pt x="96" y="236"/>
                    <a:pt x="96" y="236"/>
                  </a:cubicBezTo>
                  <a:cubicBezTo>
                    <a:pt x="99" y="236"/>
                    <a:pt x="99" y="236"/>
                    <a:pt x="99" y="236"/>
                  </a:cubicBezTo>
                  <a:cubicBezTo>
                    <a:pt x="102" y="236"/>
                    <a:pt x="102" y="236"/>
                    <a:pt x="102" y="236"/>
                  </a:cubicBezTo>
                  <a:cubicBezTo>
                    <a:pt x="105" y="236"/>
                    <a:pt x="105" y="236"/>
                    <a:pt x="105" y="236"/>
                  </a:cubicBezTo>
                  <a:cubicBezTo>
                    <a:pt x="108" y="236"/>
                    <a:pt x="108" y="236"/>
                    <a:pt x="108" y="236"/>
                  </a:cubicBezTo>
                  <a:cubicBezTo>
                    <a:pt x="111" y="236"/>
                    <a:pt x="111" y="236"/>
                    <a:pt x="111" y="236"/>
                  </a:cubicBezTo>
                  <a:cubicBezTo>
                    <a:pt x="113" y="236"/>
                    <a:pt x="113" y="236"/>
                    <a:pt x="113" y="236"/>
                  </a:cubicBezTo>
                  <a:cubicBezTo>
                    <a:pt x="116" y="236"/>
                    <a:pt x="116" y="236"/>
                    <a:pt x="116" y="236"/>
                  </a:cubicBezTo>
                  <a:cubicBezTo>
                    <a:pt x="126" y="237"/>
                    <a:pt x="126" y="237"/>
                    <a:pt x="126" y="237"/>
                  </a:cubicBezTo>
                  <a:cubicBezTo>
                    <a:pt x="136" y="237"/>
                    <a:pt x="136" y="237"/>
                    <a:pt x="136" y="237"/>
                  </a:cubicBezTo>
                  <a:cubicBezTo>
                    <a:pt x="146" y="238"/>
                    <a:pt x="146" y="238"/>
                    <a:pt x="146" y="238"/>
                  </a:cubicBezTo>
                  <a:cubicBezTo>
                    <a:pt x="156" y="238"/>
                    <a:pt x="156" y="238"/>
                    <a:pt x="156" y="238"/>
                  </a:cubicBezTo>
                  <a:cubicBezTo>
                    <a:pt x="165" y="239"/>
                    <a:pt x="165" y="239"/>
                    <a:pt x="165" y="239"/>
                  </a:cubicBezTo>
                  <a:cubicBezTo>
                    <a:pt x="175" y="239"/>
                    <a:pt x="175" y="239"/>
                    <a:pt x="175" y="239"/>
                  </a:cubicBezTo>
                  <a:cubicBezTo>
                    <a:pt x="184" y="239"/>
                    <a:pt x="184" y="239"/>
                    <a:pt x="184" y="239"/>
                  </a:cubicBezTo>
                  <a:cubicBezTo>
                    <a:pt x="193" y="239"/>
                    <a:pt x="193" y="239"/>
                    <a:pt x="193" y="239"/>
                  </a:cubicBezTo>
                  <a:cubicBezTo>
                    <a:pt x="202" y="239"/>
                    <a:pt x="202" y="239"/>
                    <a:pt x="202" y="239"/>
                  </a:cubicBezTo>
                  <a:cubicBezTo>
                    <a:pt x="210" y="239"/>
                    <a:pt x="210" y="239"/>
                    <a:pt x="210" y="239"/>
                  </a:cubicBezTo>
                  <a:cubicBezTo>
                    <a:pt x="219" y="239"/>
                    <a:pt x="219" y="239"/>
                    <a:pt x="219" y="239"/>
                  </a:cubicBezTo>
                  <a:cubicBezTo>
                    <a:pt x="227" y="239"/>
                    <a:pt x="227" y="239"/>
                    <a:pt x="227" y="239"/>
                  </a:cubicBezTo>
                  <a:cubicBezTo>
                    <a:pt x="236" y="239"/>
                    <a:pt x="236" y="239"/>
                    <a:pt x="236" y="239"/>
                  </a:cubicBezTo>
                  <a:cubicBezTo>
                    <a:pt x="244" y="239"/>
                    <a:pt x="244" y="239"/>
                    <a:pt x="244" y="239"/>
                  </a:cubicBezTo>
                  <a:cubicBezTo>
                    <a:pt x="253" y="239"/>
                    <a:pt x="253" y="239"/>
                    <a:pt x="253" y="239"/>
                  </a:cubicBezTo>
                  <a:cubicBezTo>
                    <a:pt x="261" y="239"/>
                    <a:pt x="261" y="239"/>
                    <a:pt x="261" y="239"/>
                  </a:cubicBezTo>
                  <a:cubicBezTo>
                    <a:pt x="270" y="238"/>
                    <a:pt x="270" y="238"/>
                    <a:pt x="270" y="238"/>
                  </a:cubicBezTo>
                  <a:cubicBezTo>
                    <a:pt x="278" y="238"/>
                    <a:pt x="278" y="238"/>
                    <a:pt x="278" y="238"/>
                  </a:cubicBezTo>
                  <a:cubicBezTo>
                    <a:pt x="286" y="238"/>
                    <a:pt x="286" y="238"/>
                    <a:pt x="286" y="238"/>
                  </a:cubicBezTo>
                  <a:cubicBezTo>
                    <a:pt x="295" y="237"/>
                    <a:pt x="295" y="237"/>
                    <a:pt x="295" y="237"/>
                  </a:cubicBezTo>
                  <a:cubicBezTo>
                    <a:pt x="303" y="237"/>
                    <a:pt x="303" y="237"/>
                    <a:pt x="303" y="237"/>
                  </a:cubicBezTo>
                  <a:cubicBezTo>
                    <a:pt x="312" y="236"/>
                    <a:pt x="312" y="236"/>
                    <a:pt x="312" y="236"/>
                  </a:cubicBezTo>
                  <a:cubicBezTo>
                    <a:pt x="320" y="236"/>
                    <a:pt x="320" y="236"/>
                    <a:pt x="320" y="236"/>
                  </a:cubicBezTo>
                  <a:cubicBezTo>
                    <a:pt x="329" y="235"/>
                    <a:pt x="329" y="235"/>
                    <a:pt x="329" y="235"/>
                  </a:cubicBezTo>
                  <a:cubicBezTo>
                    <a:pt x="338" y="235"/>
                    <a:pt x="338" y="235"/>
                    <a:pt x="338" y="235"/>
                  </a:cubicBezTo>
                  <a:cubicBezTo>
                    <a:pt x="347" y="234"/>
                    <a:pt x="347" y="234"/>
                    <a:pt x="347" y="234"/>
                  </a:cubicBezTo>
                  <a:cubicBezTo>
                    <a:pt x="356" y="234"/>
                    <a:pt x="356" y="234"/>
                    <a:pt x="356" y="234"/>
                  </a:cubicBezTo>
                  <a:cubicBezTo>
                    <a:pt x="365" y="233"/>
                    <a:pt x="365" y="233"/>
                    <a:pt x="365" y="233"/>
                  </a:cubicBezTo>
                  <a:cubicBezTo>
                    <a:pt x="375" y="233"/>
                    <a:pt x="375" y="233"/>
                    <a:pt x="375" y="233"/>
                  </a:cubicBezTo>
                  <a:cubicBezTo>
                    <a:pt x="384" y="232"/>
                    <a:pt x="384" y="232"/>
                    <a:pt x="384" y="232"/>
                  </a:cubicBezTo>
                  <a:cubicBezTo>
                    <a:pt x="394" y="232"/>
                    <a:pt x="394" y="232"/>
                    <a:pt x="394" y="232"/>
                  </a:cubicBezTo>
                  <a:cubicBezTo>
                    <a:pt x="404" y="231"/>
                    <a:pt x="404" y="231"/>
                    <a:pt x="404" y="231"/>
                  </a:cubicBezTo>
                  <a:cubicBezTo>
                    <a:pt x="427" y="230"/>
                    <a:pt x="464" y="228"/>
                    <a:pt x="485" y="219"/>
                  </a:cubicBezTo>
                  <a:cubicBezTo>
                    <a:pt x="533" y="178"/>
                    <a:pt x="472" y="66"/>
                    <a:pt x="453" y="2"/>
                  </a:cubicBezTo>
                  <a:cubicBezTo>
                    <a:pt x="449" y="1"/>
                    <a:pt x="449" y="1"/>
                    <a:pt x="449" y="1"/>
                  </a:cubicBezTo>
                  <a:cubicBezTo>
                    <a:pt x="446" y="0"/>
                    <a:pt x="446" y="0"/>
                    <a:pt x="446" y="0"/>
                  </a:cubicBezTo>
                  <a:cubicBezTo>
                    <a:pt x="444" y="0"/>
                    <a:pt x="444" y="0"/>
                    <a:pt x="444" y="0"/>
                  </a:cubicBezTo>
                  <a:cubicBezTo>
                    <a:pt x="441" y="0"/>
                    <a:pt x="441" y="0"/>
                    <a:pt x="441" y="0"/>
                  </a:cubicBezTo>
                  <a:cubicBezTo>
                    <a:pt x="439" y="1"/>
                    <a:pt x="439" y="1"/>
                    <a:pt x="439" y="1"/>
                  </a:cubicBezTo>
                  <a:cubicBezTo>
                    <a:pt x="435" y="1"/>
                    <a:pt x="435" y="1"/>
                    <a:pt x="435" y="1"/>
                  </a:cubicBezTo>
                  <a:cubicBezTo>
                    <a:pt x="430" y="2"/>
                    <a:pt x="430" y="2"/>
                    <a:pt x="430" y="2"/>
                  </a:cubicBezTo>
                  <a:cubicBezTo>
                    <a:pt x="424" y="3"/>
                    <a:pt x="424" y="3"/>
                    <a:pt x="424" y="3"/>
                  </a:cubicBezTo>
                  <a:cubicBezTo>
                    <a:pt x="418" y="3"/>
                    <a:pt x="418" y="3"/>
                    <a:pt x="418" y="3"/>
                  </a:cubicBezTo>
                  <a:cubicBezTo>
                    <a:pt x="410" y="4"/>
                    <a:pt x="410" y="4"/>
                    <a:pt x="410" y="4"/>
                  </a:cubicBezTo>
                  <a:cubicBezTo>
                    <a:pt x="402" y="5"/>
                    <a:pt x="402" y="5"/>
                    <a:pt x="402" y="5"/>
                  </a:cubicBezTo>
                  <a:cubicBezTo>
                    <a:pt x="393" y="5"/>
                    <a:pt x="393" y="5"/>
                    <a:pt x="393" y="5"/>
                  </a:cubicBezTo>
                  <a:cubicBezTo>
                    <a:pt x="384" y="6"/>
                    <a:pt x="384" y="6"/>
                    <a:pt x="384" y="6"/>
                  </a:cubicBezTo>
                  <a:cubicBezTo>
                    <a:pt x="374" y="6"/>
                    <a:pt x="374" y="6"/>
                    <a:pt x="374" y="6"/>
                  </a:cubicBezTo>
                  <a:cubicBezTo>
                    <a:pt x="364" y="7"/>
                    <a:pt x="364" y="7"/>
                    <a:pt x="364" y="7"/>
                  </a:cubicBezTo>
                  <a:cubicBezTo>
                    <a:pt x="353" y="8"/>
                    <a:pt x="353" y="8"/>
                    <a:pt x="353" y="8"/>
                  </a:cubicBezTo>
                  <a:cubicBezTo>
                    <a:pt x="342" y="8"/>
                    <a:pt x="342" y="8"/>
                    <a:pt x="342" y="8"/>
                  </a:cubicBezTo>
                  <a:cubicBezTo>
                    <a:pt x="331" y="9"/>
                    <a:pt x="331" y="9"/>
                    <a:pt x="331" y="9"/>
                  </a:cubicBezTo>
                  <a:cubicBezTo>
                    <a:pt x="320" y="9"/>
                    <a:pt x="320" y="9"/>
                    <a:pt x="320" y="9"/>
                  </a:cubicBezTo>
                  <a:cubicBezTo>
                    <a:pt x="309" y="10"/>
                    <a:pt x="309" y="10"/>
                    <a:pt x="309" y="10"/>
                  </a:cubicBezTo>
                  <a:cubicBezTo>
                    <a:pt x="297" y="10"/>
                    <a:pt x="297" y="10"/>
                    <a:pt x="297" y="10"/>
                  </a:cubicBezTo>
                  <a:cubicBezTo>
                    <a:pt x="286" y="11"/>
                    <a:pt x="286" y="11"/>
                    <a:pt x="286" y="11"/>
                  </a:cubicBezTo>
                  <a:cubicBezTo>
                    <a:pt x="275" y="11"/>
                    <a:pt x="275" y="11"/>
                    <a:pt x="275" y="11"/>
                  </a:cubicBezTo>
                  <a:cubicBezTo>
                    <a:pt x="264" y="12"/>
                    <a:pt x="264" y="12"/>
                    <a:pt x="264" y="12"/>
                  </a:cubicBezTo>
                  <a:cubicBezTo>
                    <a:pt x="254" y="12"/>
                    <a:pt x="254" y="12"/>
                    <a:pt x="254" y="12"/>
                  </a:cubicBezTo>
                  <a:cubicBezTo>
                    <a:pt x="244" y="12"/>
                    <a:pt x="244" y="12"/>
                    <a:pt x="244" y="12"/>
                  </a:cubicBezTo>
                  <a:cubicBezTo>
                    <a:pt x="234" y="13"/>
                    <a:pt x="234" y="13"/>
                    <a:pt x="234" y="13"/>
                  </a:cubicBezTo>
                  <a:cubicBezTo>
                    <a:pt x="225" y="13"/>
                    <a:pt x="225" y="13"/>
                    <a:pt x="225" y="13"/>
                  </a:cubicBezTo>
                  <a:cubicBezTo>
                    <a:pt x="217" y="13"/>
                    <a:pt x="217" y="13"/>
                    <a:pt x="217" y="13"/>
                  </a:cubicBezTo>
                  <a:cubicBezTo>
                    <a:pt x="209" y="13"/>
                    <a:pt x="209" y="13"/>
                    <a:pt x="209" y="13"/>
                  </a:cubicBezTo>
                  <a:cubicBezTo>
                    <a:pt x="202" y="13"/>
                    <a:pt x="202" y="13"/>
                    <a:pt x="202" y="13"/>
                  </a:cubicBezTo>
                  <a:cubicBezTo>
                    <a:pt x="196" y="13"/>
                    <a:pt x="196" y="13"/>
                    <a:pt x="196" y="13"/>
                  </a:cubicBezTo>
                  <a:cubicBezTo>
                    <a:pt x="191" y="13"/>
                    <a:pt x="191" y="13"/>
                    <a:pt x="191" y="13"/>
                  </a:cubicBezTo>
                  <a:cubicBezTo>
                    <a:pt x="187" y="13"/>
                    <a:pt x="187" y="13"/>
                    <a:pt x="187" y="13"/>
                  </a:cubicBezTo>
                  <a:cubicBezTo>
                    <a:pt x="184" y="12"/>
                    <a:pt x="184" y="12"/>
                    <a:pt x="184" y="12"/>
                  </a:cubicBezTo>
                  <a:cubicBezTo>
                    <a:pt x="182" y="12"/>
                    <a:pt x="182" y="12"/>
                    <a:pt x="182" y="12"/>
                  </a:cubicBezTo>
                  <a:cubicBezTo>
                    <a:pt x="181" y="12"/>
                    <a:pt x="181" y="12"/>
                    <a:pt x="181" y="12"/>
                  </a:cubicBezTo>
                  <a:cubicBezTo>
                    <a:pt x="179" y="12"/>
                    <a:pt x="179" y="12"/>
                    <a:pt x="179" y="12"/>
                  </a:cubicBezTo>
                  <a:cubicBezTo>
                    <a:pt x="176" y="11"/>
                    <a:pt x="176" y="11"/>
                    <a:pt x="176" y="11"/>
                  </a:cubicBezTo>
                  <a:cubicBezTo>
                    <a:pt x="173" y="11"/>
                    <a:pt x="173" y="11"/>
                    <a:pt x="173" y="11"/>
                  </a:cubicBezTo>
                  <a:cubicBezTo>
                    <a:pt x="169" y="11"/>
                    <a:pt x="169" y="11"/>
                    <a:pt x="169" y="11"/>
                  </a:cubicBezTo>
                  <a:cubicBezTo>
                    <a:pt x="165" y="11"/>
                    <a:pt x="165" y="11"/>
                    <a:pt x="165" y="11"/>
                  </a:cubicBezTo>
                  <a:cubicBezTo>
                    <a:pt x="161" y="10"/>
                    <a:pt x="161" y="10"/>
                    <a:pt x="161" y="10"/>
                  </a:cubicBezTo>
                  <a:cubicBezTo>
                    <a:pt x="155" y="10"/>
                    <a:pt x="155" y="10"/>
                    <a:pt x="155" y="10"/>
                  </a:cubicBezTo>
                  <a:cubicBezTo>
                    <a:pt x="150" y="10"/>
                    <a:pt x="150" y="10"/>
                    <a:pt x="150" y="10"/>
                  </a:cubicBezTo>
                  <a:cubicBezTo>
                    <a:pt x="144" y="10"/>
                    <a:pt x="144" y="10"/>
                    <a:pt x="144" y="10"/>
                  </a:cubicBezTo>
                  <a:cubicBezTo>
                    <a:pt x="138" y="9"/>
                    <a:pt x="138" y="9"/>
                    <a:pt x="138" y="9"/>
                  </a:cubicBezTo>
                  <a:cubicBezTo>
                    <a:pt x="132" y="9"/>
                    <a:pt x="132" y="9"/>
                    <a:pt x="132" y="9"/>
                  </a:cubicBezTo>
                  <a:cubicBezTo>
                    <a:pt x="126" y="9"/>
                    <a:pt x="126" y="9"/>
                    <a:pt x="126" y="9"/>
                  </a:cubicBezTo>
                  <a:cubicBezTo>
                    <a:pt x="119" y="9"/>
                    <a:pt x="119" y="9"/>
                    <a:pt x="119" y="9"/>
                  </a:cubicBezTo>
                  <a:cubicBezTo>
                    <a:pt x="113" y="8"/>
                    <a:pt x="113" y="8"/>
                    <a:pt x="113" y="8"/>
                  </a:cubicBezTo>
                  <a:cubicBezTo>
                    <a:pt x="106" y="8"/>
                    <a:pt x="106" y="8"/>
                    <a:pt x="106" y="8"/>
                  </a:cubicBezTo>
                  <a:cubicBezTo>
                    <a:pt x="100" y="8"/>
                    <a:pt x="100" y="8"/>
                    <a:pt x="100" y="8"/>
                  </a:cubicBezTo>
                  <a:cubicBezTo>
                    <a:pt x="93" y="8"/>
                    <a:pt x="93" y="8"/>
                    <a:pt x="93" y="8"/>
                  </a:cubicBezTo>
                  <a:cubicBezTo>
                    <a:pt x="87" y="8"/>
                    <a:pt x="87" y="8"/>
                    <a:pt x="87" y="8"/>
                  </a:cubicBezTo>
                  <a:cubicBezTo>
                    <a:pt x="81" y="7"/>
                    <a:pt x="81" y="7"/>
                    <a:pt x="81" y="7"/>
                  </a:cubicBezTo>
                  <a:cubicBezTo>
                    <a:pt x="75" y="7"/>
                    <a:pt x="75" y="7"/>
                    <a:pt x="75" y="7"/>
                  </a:cubicBezTo>
                  <a:cubicBezTo>
                    <a:pt x="69" y="7"/>
                    <a:pt x="69" y="7"/>
                    <a:pt x="69" y="7"/>
                  </a:cubicBezTo>
                  <a:cubicBezTo>
                    <a:pt x="64" y="7"/>
                    <a:pt x="64" y="7"/>
                    <a:pt x="64" y="7"/>
                  </a:cubicBezTo>
                  <a:cubicBezTo>
                    <a:pt x="59" y="7"/>
                    <a:pt x="59" y="7"/>
                    <a:pt x="59" y="7"/>
                  </a:cubicBezTo>
                  <a:cubicBezTo>
                    <a:pt x="54" y="7"/>
                    <a:pt x="54" y="7"/>
                    <a:pt x="54" y="7"/>
                  </a:cubicBezTo>
                  <a:cubicBezTo>
                    <a:pt x="50" y="6"/>
                    <a:pt x="50" y="6"/>
                    <a:pt x="50" y="6"/>
                  </a:cubicBezTo>
                  <a:cubicBezTo>
                    <a:pt x="46" y="6"/>
                    <a:pt x="46" y="6"/>
                    <a:pt x="46" y="6"/>
                  </a:cubicBezTo>
                  <a:cubicBezTo>
                    <a:pt x="43" y="6"/>
                    <a:pt x="43" y="6"/>
                    <a:pt x="43" y="6"/>
                  </a:cubicBezTo>
                  <a:cubicBezTo>
                    <a:pt x="41" y="6"/>
                    <a:pt x="41" y="6"/>
                    <a:pt x="41" y="6"/>
                  </a:cubicBezTo>
                  <a:cubicBezTo>
                    <a:pt x="39" y="6"/>
                    <a:pt x="39" y="6"/>
                    <a:pt x="39" y="6"/>
                  </a:cubicBezTo>
                  <a:cubicBezTo>
                    <a:pt x="38" y="6"/>
                    <a:pt x="38" y="6"/>
                    <a:pt x="38" y="6"/>
                  </a:cubicBezTo>
                  <a:cubicBezTo>
                    <a:pt x="37" y="6"/>
                    <a:pt x="37" y="6"/>
                    <a:pt x="37" y="6"/>
                  </a:cubicBezTo>
                  <a:cubicBezTo>
                    <a:pt x="36" y="7"/>
                    <a:pt x="36" y="7"/>
                    <a:pt x="36" y="7"/>
                  </a:cubicBezTo>
                  <a:cubicBezTo>
                    <a:pt x="35" y="7"/>
                    <a:pt x="35" y="7"/>
                    <a:pt x="35" y="7"/>
                  </a:cubicBezTo>
                  <a:cubicBezTo>
                    <a:pt x="35" y="8"/>
                    <a:pt x="35" y="8"/>
                    <a:pt x="35" y="8"/>
                  </a:cubicBezTo>
                  <a:cubicBezTo>
                    <a:pt x="34" y="8"/>
                    <a:pt x="34" y="8"/>
                    <a:pt x="34" y="8"/>
                  </a:cubicBezTo>
                  <a:cubicBezTo>
                    <a:pt x="33" y="8"/>
                    <a:pt x="33" y="8"/>
                    <a:pt x="33" y="8"/>
                  </a:cubicBezTo>
                  <a:cubicBezTo>
                    <a:pt x="32" y="9"/>
                    <a:pt x="32" y="9"/>
                    <a:pt x="32" y="9"/>
                  </a:cubicBezTo>
                  <a:cubicBezTo>
                    <a:pt x="31" y="9"/>
                    <a:pt x="31" y="9"/>
                    <a:pt x="31" y="9"/>
                  </a:cubicBezTo>
                  <a:cubicBezTo>
                    <a:pt x="31" y="9"/>
                    <a:pt x="31" y="9"/>
                    <a:pt x="31" y="9"/>
                  </a:cubicBezTo>
                  <a:cubicBezTo>
                    <a:pt x="30" y="10"/>
                    <a:pt x="30" y="10"/>
                    <a:pt x="30" y="10"/>
                  </a:cubicBezTo>
                  <a:cubicBezTo>
                    <a:pt x="29" y="10"/>
                    <a:pt x="29" y="10"/>
                    <a:pt x="29" y="10"/>
                  </a:cubicBezTo>
                  <a:cubicBezTo>
                    <a:pt x="29" y="10"/>
                    <a:pt x="29" y="10"/>
                    <a:pt x="29" y="10"/>
                  </a:cubicBezTo>
                  <a:cubicBezTo>
                    <a:pt x="28" y="11"/>
                    <a:pt x="28" y="11"/>
                    <a:pt x="28" y="11"/>
                  </a:cubicBezTo>
                  <a:cubicBezTo>
                    <a:pt x="28" y="11"/>
                    <a:pt x="28" y="11"/>
                    <a:pt x="28" y="11"/>
                  </a:cubicBezTo>
                  <a:cubicBezTo>
                    <a:pt x="27" y="11"/>
                    <a:pt x="27" y="11"/>
                    <a:pt x="27" y="11"/>
                  </a:cubicBezTo>
                  <a:cubicBezTo>
                    <a:pt x="26" y="12"/>
                    <a:pt x="26" y="12"/>
                    <a:pt x="26" y="12"/>
                  </a:cubicBezTo>
                  <a:cubicBezTo>
                    <a:pt x="26" y="12"/>
                    <a:pt x="26" y="12"/>
                    <a:pt x="26" y="12"/>
                  </a:cubicBezTo>
                  <a:cubicBezTo>
                    <a:pt x="25" y="13"/>
                    <a:pt x="25" y="13"/>
                    <a:pt x="25" y="13"/>
                  </a:cubicBezTo>
                  <a:cubicBezTo>
                    <a:pt x="25" y="13"/>
                    <a:pt x="25" y="13"/>
                    <a:pt x="25" y="13"/>
                  </a:cubicBezTo>
                  <a:cubicBezTo>
                    <a:pt x="24" y="14"/>
                    <a:pt x="24" y="14"/>
                    <a:pt x="24" y="14"/>
                  </a:cubicBezTo>
                  <a:cubicBezTo>
                    <a:pt x="24" y="14"/>
                    <a:pt x="24" y="14"/>
                    <a:pt x="24" y="14"/>
                  </a:cubicBezTo>
                  <a:cubicBezTo>
                    <a:pt x="23" y="15"/>
                    <a:pt x="23" y="15"/>
                    <a:pt x="23" y="15"/>
                  </a:cubicBezTo>
                  <a:cubicBezTo>
                    <a:pt x="23" y="15"/>
                    <a:pt x="23" y="15"/>
                    <a:pt x="23" y="15"/>
                  </a:cubicBezTo>
                  <a:cubicBezTo>
                    <a:pt x="22" y="16"/>
                    <a:pt x="22" y="16"/>
                    <a:pt x="22" y="16"/>
                  </a:cubicBezTo>
                  <a:cubicBezTo>
                    <a:pt x="22" y="17"/>
                    <a:pt x="22" y="17"/>
                    <a:pt x="22" y="17"/>
                  </a:cubicBezTo>
                  <a:cubicBezTo>
                    <a:pt x="21" y="17"/>
                    <a:pt x="21" y="17"/>
                    <a:pt x="21" y="17"/>
                  </a:cubicBezTo>
                  <a:cubicBezTo>
                    <a:pt x="21" y="18"/>
                    <a:pt x="21" y="18"/>
                    <a:pt x="21" y="18"/>
                  </a:cubicBezTo>
                  <a:cubicBezTo>
                    <a:pt x="20" y="19"/>
                    <a:pt x="20" y="19"/>
                    <a:pt x="20" y="19"/>
                  </a:cubicBezTo>
                  <a:cubicBezTo>
                    <a:pt x="20" y="20"/>
                    <a:pt x="20" y="20"/>
                    <a:pt x="20" y="20"/>
                  </a:cubicBezTo>
                  <a:cubicBezTo>
                    <a:pt x="19" y="21"/>
                    <a:pt x="19" y="21"/>
                    <a:pt x="19" y="21"/>
                  </a:cubicBezTo>
                  <a:cubicBezTo>
                    <a:pt x="19" y="22"/>
                    <a:pt x="19" y="22"/>
                    <a:pt x="19" y="22"/>
                  </a:cubicBezTo>
                  <a:cubicBezTo>
                    <a:pt x="18" y="23"/>
                    <a:pt x="18" y="23"/>
                    <a:pt x="18" y="23"/>
                  </a:cubicBezTo>
                  <a:cubicBezTo>
                    <a:pt x="17" y="24"/>
                    <a:pt x="17" y="24"/>
                    <a:pt x="17" y="24"/>
                  </a:cubicBezTo>
                  <a:cubicBezTo>
                    <a:pt x="17" y="25"/>
                    <a:pt x="17" y="25"/>
                    <a:pt x="17" y="25"/>
                  </a:cubicBezTo>
                  <a:cubicBezTo>
                    <a:pt x="16" y="26"/>
                    <a:pt x="16" y="26"/>
                    <a:pt x="16" y="26"/>
                  </a:cubicBezTo>
                  <a:cubicBezTo>
                    <a:pt x="15" y="28"/>
                    <a:pt x="15" y="28"/>
                    <a:pt x="15" y="28"/>
                  </a:cubicBezTo>
                  <a:cubicBezTo>
                    <a:pt x="14" y="30"/>
                    <a:pt x="14" y="30"/>
                    <a:pt x="14" y="30"/>
                  </a:cubicBezTo>
                  <a:cubicBezTo>
                    <a:pt x="13" y="32"/>
                    <a:pt x="13" y="32"/>
                    <a:pt x="13" y="32"/>
                  </a:cubicBezTo>
                  <a:cubicBezTo>
                    <a:pt x="12" y="34"/>
                    <a:pt x="12" y="34"/>
                    <a:pt x="12" y="34"/>
                  </a:cubicBezTo>
                  <a:cubicBezTo>
                    <a:pt x="11" y="36"/>
                    <a:pt x="11" y="36"/>
                    <a:pt x="11" y="36"/>
                  </a:cubicBezTo>
                  <a:cubicBezTo>
                    <a:pt x="10" y="39"/>
                    <a:pt x="10" y="39"/>
                    <a:pt x="10" y="39"/>
                  </a:cubicBezTo>
                  <a:cubicBezTo>
                    <a:pt x="9" y="42"/>
                    <a:pt x="9" y="42"/>
                    <a:pt x="9" y="42"/>
                  </a:cubicBezTo>
                  <a:cubicBezTo>
                    <a:pt x="8" y="45"/>
                    <a:pt x="8" y="45"/>
                    <a:pt x="8" y="45"/>
                  </a:cubicBezTo>
                  <a:cubicBezTo>
                    <a:pt x="7" y="48"/>
                    <a:pt x="7" y="48"/>
                    <a:pt x="7" y="48"/>
                  </a:cubicBezTo>
                  <a:cubicBezTo>
                    <a:pt x="6" y="51"/>
                    <a:pt x="6" y="51"/>
                    <a:pt x="6" y="51"/>
                  </a:cubicBezTo>
                  <a:cubicBezTo>
                    <a:pt x="5" y="54"/>
                    <a:pt x="5" y="54"/>
                    <a:pt x="5" y="54"/>
                  </a:cubicBezTo>
                  <a:cubicBezTo>
                    <a:pt x="4" y="57"/>
                    <a:pt x="4" y="57"/>
                    <a:pt x="4" y="57"/>
                  </a:cubicBezTo>
                  <a:cubicBezTo>
                    <a:pt x="3" y="61"/>
                    <a:pt x="3" y="61"/>
                    <a:pt x="3" y="61"/>
                  </a:cubicBezTo>
                  <a:cubicBezTo>
                    <a:pt x="2" y="64"/>
                    <a:pt x="2" y="64"/>
                    <a:pt x="2" y="64"/>
                  </a:cubicBezTo>
                  <a:cubicBezTo>
                    <a:pt x="2" y="68"/>
                    <a:pt x="2" y="68"/>
                    <a:pt x="2" y="68"/>
                  </a:cubicBezTo>
                  <a:cubicBezTo>
                    <a:pt x="1" y="71"/>
                    <a:pt x="1" y="71"/>
                    <a:pt x="1" y="71"/>
                  </a:cubicBezTo>
                  <a:cubicBezTo>
                    <a:pt x="1" y="74"/>
                    <a:pt x="1" y="74"/>
                    <a:pt x="1" y="74"/>
                  </a:cubicBezTo>
                  <a:cubicBezTo>
                    <a:pt x="0" y="78"/>
                    <a:pt x="0" y="78"/>
                    <a:pt x="0" y="78"/>
                  </a:cubicBezTo>
                  <a:cubicBezTo>
                    <a:pt x="0" y="81"/>
                    <a:pt x="0" y="81"/>
                    <a:pt x="0" y="81"/>
                  </a:cubicBezTo>
                  <a:cubicBezTo>
                    <a:pt x="0" y="84"/>
                    <a:pt x="0" y="84"/>
                    <a:pt x="0" y="84"/>
                  </a:cubicBezTo>
                  <a:cubicBezTo>
                    <a:pt x="1" y="87"/>
                    <a:pt x="1" y="87"/>
                    <a:pt x="1" y="87"/>
                  </a:cubicBezTo>
                  <a:cubicBezTo>
                    <a:pt x="1" y="90"/>
                    <a:pt x="1" y="90"/>
                    <a:pt x="1" y="90"/>
                  </a:cubicBezTo>
                  <a:cubicBezTo>
                    <a:pt x="2" y="93"/>
                    <a:pt x="2" y="93"/>
                    <a:pt x="2" y="93"/>
                  </a:cubicBezTo>
                  <a:cubicBezTo>
                    <a:pt x="3" y="95"/>
                    <a:pt x="3" y="95"/>
                    <a:pt x="3" y="95"/>
                  </a:cubicBezTo>
                  <a:cubicBezTo>
                    <a:pt x="4" y="98"/>
                    <a:pt x="4" y="98"/>
                    <a:pt x="4" y="98"/>
                  </a:cubicBezTo>
                  <a:cubicBezTo>
                    <a:pt x="5" y="100"/>
                    <a:pt x="5" y="100"/>
                    <a:pt x="5" y="100"/>
                  </a:cubicBezTo>
                  <a:cubicBezTo>
                    <a:pt x="7" y="102"/>
                    <a:pt x="7" y="102"/>
                    <a:pt x="7" y="102"/>
                  </a:cubicBezTo>
                  <a:cubicBezTo>
                    <a:pt x="8" y="103"/>
                    <a:pt x="8" y="103"/>
                    <a:pt x="8" y="103"/>
                  </a:cubicBezTo>
                  <a:cubicBezTo>
                    <a:pt x="11" y="105"/>
                    <a:pt x="11" y="105"/>
                    <a:pt x="11" y="105"/>
                  </a:cubicBezTo>
                  <a:cubicBezTo>
                    <a:pt x="13" y="106"/>
                    <a:pt x="13" y="106"/>
                    <a:pt x="13" y="106"/>
                  </a:cubicBezTo>
                  <a:cubicBezTo>
                    <a:pt x="14" y="106"/>
                    <a:pt x="14" y="106"/>
                    <a:pt x="14" y="106"/>
                  </a:cubicBezTo>
                  <a:cubicBezTo>
                    <a:pt x="14" y="107"/>
                    <a:pt x="14" y="107"/>
                    <a:pt x="14" y="107"/>
                  </a:cubicBezTo>
                  <a:cubicBezTo>
                    <a:pt x="15" y="107"/>
                    <a:pt x="15" y="107"/>
                    <a:pt x="15" y="107"/>
                  </a:cubicBezTo>
                  <a:cubicBezTo>
                    <a:pt x="15" y="107"/>
                    <a:pt x="15" y="107"/>
                    <a:pt x="15" y="107"/>
                  </a:cubicBezTo>
                  <a:cubicBezTo>
                    <a:pt x="15" y="108"/>
                    <a:pt x="15" y="108"/>
                    <a:pt x="15" y="108"/>
                  </a:cubicBezTo>
                  <a:cubicBezTo>
                    <a:pt x="15" y="108"/>
                    <a:pt x="15" y="108"/>
                    <a:pt x="15" y="108"/>
                  </a:cubicBezTo>
                  <a:cubicBezTo>
                    <a:pt x="15" y="109"/>
                    <a:pt x="15" y="109"/>
                    <a:pt x="15" y="109"/>
                  </a:cubicBezTo>
                  <a:cubicBezTo>
                    <a:pt x="14" y="109"/>
                    <a:pt x="14" y="109"/>
                    <a:pt x="14" y="109"/>
                  </a:cubicBezTo>
                  <a:cubicBezTo>
                    <a:pt x="14" y="109"/>
                    <a:pt x="14" y="109"/>
                    <a:pt x="14" y="109"/>
                  </a:cubicBezTo>
                  <a:cubicBezTo>
                    <a:pt x="14" y="110"/>
                    <a:pt x="14" y="110"/>
                    <a:pt x="14" y="110"/>
                  </a:cubicBezTo>
                  <a:cubicBezTo>
                    <a:pt x="13" y="110"/>
                    <a:pt x="13" y="110"/>
                    <a:pt x="13" y="110"/>
                  </a:cubicBezTo>
                  <a:cubicBezTo>
                    <a:pt x="12" y="111"/>
                    <a:pt x="12" y="111"/>
                    <a:pt x="12" y="111"/>
                  </a:cubicBezTo>
                  <a:cubicBezTo>
                    <a:pt x="12" y="112"/>
                    <a:pt x="12" y="112"/>
                    <a:pt x="12" y="112"/>
                  </a:cubicBezTo>
                  <a:cubicBezTo>
                    <a:pt x="11" y="112"/>
                    <a:pt x="11" y="112"/>
                    <a:pt x="11" y="112"/>
                  </a:cubicBezTo>
                  <a:cubicBezTo>
                    <a:pt x="10" y="113"/>
                    <a:pt x="10" y="113"/>
                    <a:pt x="10" y="113"/>
                  </a:cubicBezTo>
                  <a:cubicBezTo>
                    <a:pt x="10" y="114"/>
                    <a:pt x="10" y="114"/>
                    <a:pt x="10" y="114"/>
                  </a:cubicBezTo>
                  <a:cubicBezTo>
                    <a:pt x="9" y="115"/>
                    <a:pt x="9" y="115"/>
                    <a:pt x="9" y="115"/>
                  </a:cubicBezTo>
                  <a:cubicBezTo>
                    <a:pt x="8" y="116"/>
                    <a:pt x="8" y="116"/>
                    <a:pt x="8" y="116"/>
                  </a:cubicBezTo>
                  <a:cubicBezTo>
                    <a:pt x="8" y="117"/>
                    <a:pt x="8" y="117"/>
                    <a:pt x="8" y="117"/>
                  </a:cubicBezTo>
                  <a:cubicBezTo>
                    <a:pt x="7" y="118"/>
                    <a:pt x="7" y="118"/>
                    <a:pt x="7" y="118"/>
                  </a:cubicBezTo>
                  <a:cubicBezTo>
                    <a:pt x="6" y="119"/>
                    <a:pt x="6" y="119"/>
                    <a:pt x="6" y="119"/>
                  </a:cubicBezTo>
                  <a:cubicBezTo>
                    <a:pt x="6" y="120"/>
                    <a:pt x="6" y="120"/>
                    <a:pt x="6" y="120"/>
                  </a:cubicBezTo>
                  <a:cubicBezTo>
                    <a:pt x="6" y="122"/>
                    <a:pt x="6" y="122"/>
                    <a:pt x="6" y="122"/>
                  </a:cubicBezTo>
                  <a:cubicBezTo>
                    <a:pt x="5" y="123"/>
                    <a:pt x="5" y="123"/>
                    <a:pt x="5" y="123"/>
                  </a:cubicBezTo>
                  <a:cubicBezTo>
                    <a:pt x="5" y="125"/>
                    <a:pt x="5" y="125"/>
                    <a:pt x="5" y="125"/>
                  </a:cubicBezTo>
                  <a:cubicBezTo>
                    <a:pt x="5" y="127"/>
                    <a:pt x="5" y="127"/>
                    <a:pt x="5" y="127"/>
                  </a:cubicBezTo>
                  <a:cubicBezTo>
                    <a:pt x="5" y="128"/>
                    <a:pt x="5" y="128"/>
                    <a:pt x="5" y="128"/>
                  </a:cubicBezTo>
                  <a:cubicBezTo>
                    <a:pt x="5" y="130"/>
                    <a:pt x="5" y="130"/>
                    <a:pt x="5" y="130"/>
                  </a:cubicBezTo>
                  <a:cubicBezTo>
                    <a:pt x="5" y="132"/>
                    <a:pt x="5" y="132"/>
                    <a:pt x="5" y="132"/>
                  </a:cubicBezTo>
                  <a:cubicBezTo>
                    <a:pt x="6" y="135"/>
                    <a:pt x="6" y="135"/>
                    <a:pt x="6" y="135"/>
                  </a:cubicBezTo>
                  <a:cubicBezTo>
                    <a:pt x="7" y="137"/>
                    <a:pt x="7" y="137"/>
                    <a:pt x="7" y="137"/>
                  </a:cubicBezTo>
                  <a:cubicBezTo>
                    <a:pt x="8" y="140"/>
                    <a:pt x="8" y="140"/>
                    <a:pt x="8" y="140"/>
                  </a:cubicBezTo>
                  <a:cubicBezTo>
                    <a:pt x="9" y="142"/>
                    <a:pt x="9" y="142"/>
                    <a:pt x="9" y="142"/>
                  </a:cubicBezTo>
                  <a:cubicBezTo>
                    <a:pt x="9" y="144"/>
                    <a:pt x="9" y="144"/>
                    <a:pt x="9" y="144"/>
                  </a:cubicBezTo>
                  <a:cubicBezTo>
                    <a:pt x="10" y="147"/>
                    <a:pt x="10" y="147"/>
                    <a:pt x="10" y="147"/>
                  </a:cubicBezTo>
                  <a:cubicBezTo>
                    <a:pt x="10" y="148"/>
                    <a:pt x="10" y="148"/>
                    <a:pt x="10" y="148"/>
                  </a:cubicBezTo>
                  <a:cubicBezTo>
                    <a:pt x="11" y="150"/>
                    <a:pt x="11" y="150"/>
                    <a:pt x="11" y="150"/>
                  </a:cubicBezTo>
                  <a:cubicBezTo>
                    <a:pt x="11" y="151"/>
                    <a:pt x="11" y="151"/>
                    <a:pt x="11" y="151"/>
                  </a:cubicBezTo>
                  <a:cubicBezTo>
                    <a:pt x="11" y="153"/>
                    <a:pt x="11" y="153"/>
                    <a:pt x="11" y="153"/>
                  </a:cubicBezTo>
                  <a:cubicBezTo>
                    <a:pt x="11" y="154"/>
                    <a:pt x="11" y="154"/>
                    <a:pt x="11" y="154"/>
                  </a:cubicBezTo>
                  <a:cubicBezTo>
                    <a:pt x="11" y="155"/>
                    <a:pt x="11" y="155"/>
                    <a:pt x="11" y="155"/>
                  </a:cubicBezTo>
                  <a:cubicBezTo>
                    <a:pt x="11" y="156"/>
                    <a:pt x="11" y="156"/>
                    <a:pt x="11" y="156"/>
                  </a:cubicBezTo>
                  <a:cubicBezTo>
                    <a:pt x="11" y="156"/>
                    <a:pt x="11" y="156"/>
                    <a:pt x="11" y="156"/>
                  </a:cubicBezTo>
                  <a:cubicBezTo>
                    <a:pt x="10" y="157"/>
                    <a:pt x="10" y="157"/>
                    <a:pt x="10" y="157"/>
                  </a:cubicBezTo>
                  <a:cubicBezTo>
                    <a:pt x="10" y="157"/>
                    <a:pt x="10" y="157"/>
                    <a:pt x="10" y="157"/>
                  </a:cubicBezTo>
                  <a:cubicBezTo>
                    <a:pt x="10" y="158"/>
                    <a:pt x="10" y="158"/>
                    <a:pt x="10" y="158"/>
                  </a:cubicBezTo>
                  <a:cubicBezTo>
                    <a:pt x="10" y="158"/>
                    <a:pt x="10" y="158"/>
                    <a:pt x="10" y="158"/>
                  </a:cubicBezTo>
                  <a:cubicBezTo>
                    <a:pt x="9" y="158"/>
                    <a:pt x="9" y="158"/>
                    <a:pt x="9" y="158"/>
                  </a:cubicBezTo>
                  <a:cubicBezTo>
                    <a:pt x="9" y="159"/>
                    <a:pt x="9" y="159"/>
                    <a:pt x="9" y="159"/>
                  </a:cubicBezTo>
                  <a:cubicBezTo>
                    <a:pt x="9" y="159"/>
                    <a:pt x="9" y="159"/>
                    <a:pt x="9" y="159"/>
                  </a:cubicBezTo>
                  <a:cubicBezTo>
                    <a:pt x="9" y="159"/>
                    <a:pt x="9" y="159"/>
                    <a:pt x="9" y="159"/>
                  </a:cubicBezTo>
                  <a:cubicBezTo>
                    <a:pt x="9" y="159"/>
                    <a:pt x="9" y="159"/>
                    <a:pt x="9" y="159"/>
                  </a:cubicBezTo>
                  <a:cubicBezTo>
                    <a:pt x="9" y="159"/>
                    <a:pt x="9" y="159"/>
                    <a:pt x="9" y="159"/>
                  </a:cubicBezTo>
                  <a:cubicBezTo>
                    <a:pt x="9" y="160"/>
                    <a:pt x="9" y="160"/>
                    <a:pt x="9" y="160"/>
                  </a:cubicBezTo>
                  <a:cubicBezTo>
                    <a:pt x="9" y="160"/>
                    <a:pt x="9" y="160"/>
                    <a:pt x="9" y="160"/>
                  </a:cubicBezTo>
                  <a:cubicBezTo>
                    <a:pt x="10" y="160"/>
                    <a:pt x="10" y="160"/>
                    <a:pt x="10" y="160"/>
                  </a:cubicBezTo>
                  <a:cubicBezTo>
                    <a:pt x="10" y="161"/>
                    <a:pt x="10" y="161"/>
                    <a:pt x="10" y="161"/>
                  </a:cubicBezTo>
                  <a:cubicBezTo>
                    <a:pt x="11" y="161"/>
                    <a:pt x="11" y="161"/>
                    <a:pt x="11" y="161"/>
                  </a:cubicBezTo>
                  <a:cubicBezTo>
                    <a:pt x="12" y="162"/>
                    <a:pt x="12" y="162"/>
                    <a:pt x="12" y="162"/>
                  </a:cubicBezTo>
                  <a:cubicBezTo>
                    <a:pt x="13" y="162"/>
                    <a:pt x="13" y="162"/>
                    <a:pt x="13" y="162"/>
                  </a:cubicBezTo>
                  <a:cubicBezTo>
                    <a:pt x="14" y="163"/>
                    <a:pt x="14" y="163"/>
                    <a:pt x="14" y="163"/>
                  </a:cubicBezTo>
                  <a:cubicBezTo>
                    <a:pt x="16" y="164"/>
                    <a:pt x="16" y="164"/>
                    <a:pt x="16" y="164"/>
                  </a:cubicBezTo>
                  <a:cubicBezTo>
                    <a:pt x="18" y="165"/>
                    <a:pt x="18" y="165"/>
                    <a:pt x="18" y="165"/>
                  </a:cubicBezTo>
                  <a:cubicBezTo>
                    <a:pt x="20" y="167"/>
                    <a:pt x="20" y="167"/>
                    <a:pt x="20" y="167"/>
                  </a:cubicBezTo>
                  <a:cubicBezTo>
                    <a:pt x="20" y="168"/>
                    <a:pt x="20" y="168"/>
                    <a:pt x="20" y="168"/>
                  </a:cubicBezTo>
                  <a:cubicBezTo>
                    <a:pt x="20" y="170"/>
                    <a:pt x="20" y="170"/>
                    <a:pt x="20" y="170"/>
                  </a:cubicBezTo>
                  <a:cubicBezTo>
                    <a:pt x="20" y="172"/>
                    <a:pt x="20" y="172"/>
                    <a:pt x="20" y="172"/>
                  </a:cubicBezTo>
                  <a:cubicBezTo>
                    <a:pt x="19" y="173"/>
                    <a:pt x="19" y="173"/>
                    <a:pt x="19" y="173"/>
                  </a:cubicBezTo>
                  <a:cubicBezTo>
                    <a:pt x="19" y="175"/>
                    <a:pt x="19" y="175"/>
                    <a:pt x="19" y="175"/>
                  </a:cubicBezTo>
                  <a:cubicBezTo>
                    <a:pt x="19" y="177"/>
                    <a:pt x="19" y="177"/>
                    <a:pt x="19" y="177"/>
                  </a:cubicBezTo>
                  <a:cubicBezTo>
                    <a:pt x="19" y="179"/>
                    <a:pt x="19" y="179"/>
                    <a:pt x="19" y="179"/>
                  </a:cubicBezTo>
                  <a:cubicBezTo>
                    <a:pt x="18" y="181"/>
                    <a:pt x="18" y="181"/>
                    <a:pt x="18" y="181"/>
                  </a:cubicBezTo>
                  <a:cubicBezTo>
                    <a:pt x="18" y="183"/>
                    <a:pt x="18" y="183"/>
                    <a:pt x="18" y="183"/>
                  </a:cubicBezTo>
                  <a:cubicBezTo>
                    <a:pt x="18" y="185"/>
                    <a:pt x="18" y="185"/>
                    <a:pt x="18" y="185"/>
                  </a:cubicBezTo>
                  <a:cubicBezTo>
                    <a:pt x="17" y="187"/>
                    <a:pt x="17" y="187"/>
                    <a:pt x="17" y="187"/>
                  </a:cubicBezTo>
                  <a:cubicBezTo>
                    <a:pt x="17" y="189"/>
                    <a:pt x="17" y="189"/>
                    <a:pt x="17" y="189"/>
                  </a:cubicBezTo>
                  <a:cubicBezTo>
                    <a:pt x="17" y="191"/>
                    <a:pt x="17" y="191"/>
                    <a:pt x="17" y="191"/>
                  </a:cubicBezTo>
                  <a:cubicBezTo>
                    <a:pt x="17" y="193"/>
                    <a:pt x="17" y="193"/>
                    <a:pt x="17" y="193"/>
                  </a:cubicBezTo>
                  <a:cubicBezTo>
                    <a:pt x="17" y="195"/>
                    <a:pt x="17" y="195"/>
                    <a:pt x="17" y="195"/>
                  </a:cubicBezTo>
                  <a:cubicBezTo>
                    <a:pt x="17" y="198"/>
                    <a:pt x="17" y="198"/>
                    <a:pt x="17" y="198"/>
                  </a:cubicBezTo>
                  <a:cubicBezTo>
                    <a:pt x="17" y="200"/>
                    <a:pt x="17" y="200"/>
                    <a:pt x="17" y="200"/>
                  </a:cubicBezTo>
                  <a:cubicBezTo>
                    <a:pt x="17" y="202"/>
                    <a:pt x="17" y="202"/>
                    <a:pt x="17" y="202"/>
                  </a:cubicBezTo>
                  <a:cubicBezTo>
                    <a:pt x="17" y="205"/>
                    <a:pt x="17" y="205"/>
                    <a:pt x="17" y="205"/>
                  </a:cubicBezTo>
                  <a:cubicBezTo>
                    <a:pt x="18" y="207"/>
                    <a:pt x="18" y="207"/>
                    <a:pt x="18" y="207"/>
                  </a:cubicBezTo>
                  <a:cubicBezTo>
                    <a:pt x="18" y="209"/>
                    <a:pt x="18" y="209"/>
                    <a:pt x="18" y="209"/>
                  </a:cubicBezTo>
                  <a:cubicBezTo>
                    <a:pt x="19" y="212"/>
                    <a:pt x="19" y="212"/>
                    <a:pt x="19" y="212"/>
                  </a:cubicBezTo>
                  <a:cubicBezTo>
                    <a:pt x="20" y="214"/>
                    <a:pt x="20" y="214"/>
                    <a:pt x="20" y="214"/>
                  </a:cubicBezTo>
                  <a:cubicBezTo>
                    <a:pt x="21" y="217"/>
                    <a:pt x="21" y="217"/>
                    <a:pt x="21" y="217"/>
                  </a:cubicBezTo>
                  <a:cubicBezTo>
                    <a:pt x="22" y="219"/>
                    <a:pt x="22" y="219"/>
                    <a:pt x="22" y="219"/>
                  </a:cubicBezTo>
                  <a:cubicBezTo>
                    <a:pt x="23" y="222"/>
                    <a:pt x="23" y="222"/>
                    <a:pt x="23" y="222"/>
                  </a:cubicBezTo>
                  <a:cubicBezTo>
                    <a:pt x="25" y="225"/>
                    <a:pt x="25" y="225"/>
                    <a:pt x="25" y="225"/>
                  </a:cubicBezTo>
                  <a:cubicBezTo>
                    <a:pt x="27" y="227"/>
                    <a:pt x="27" y="227"/>
                    <a:pt x="27" y="227"/>
                  </a:cubicBezTo>
                  <a:cubicBezTo>
                    <a:pt x="29" y="230"/>
                    <a:pt x="29" y="230"/>
                    <a:pt x="29" y="230"/>
                  </a:cubicBezTo>
                  <a:cubicBezTo>
                    <a:pt x="31" y="232"/>
                    <a:pt x="31" y="232"/>
                    <a:pt x="31" y="232"/>
                  </a:cubicBezTo>
                  <a:cubicBezTo>
                    <a:pt x="34" y="235"/>
                    <a:pt x="34" y="235"/>
                    <a:pt x="34" y="235"/>
                  </a:cubicBezTo>
                  <a:lnTo>
                    <a:pt x="37" y="237"/>
                  </a:lnTo>
                  <a:close/>
                </a:path>
              </a:pathLst>
            </a:custGeom>
            <a:solidFill>
              <a:srgbClr val="DFB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4" name="Freeform 3916"/>
            <p:cNvSpPr/>
            <p:nvPr/>
          </p:nvSpPr>
          <p:spPr bwMode="auto">
            <a:xfrm>
              <a:off x="2085975" y="3887787"/>
              <a:ext cx="1955800" cy="68263"/>
            </a:xfrm>
            <a:custGeom>
              <a:avLst/>
              <a:gdLst>
                <a:gd name="T0" fmla="*/ 17 w 521"/>
                <a:gd name="T1" fmla="*/ 9 h 18"/>
                <a:gd name="T2" fmla="*/ 68 w 521"/>
                <a:gd name="T3" fmla="*/ 6 h 18"/>
                <a:gd name="T4" fmla="*/ 196 w 521"/>
                <a:gd name="T5" fmla="*/ 3 h 18"/>
                <a:gd name="T6" fmla="*/ 317 w 521"/>
                <a:gd name="T7" fmla="*/ 3 h 18"/>
                <a:gd name="T8" fmla="*/ 453 w 521"/>
                <a:gd name="T9" fmla="*/ 7 h 18"/>
                <a:gd name="T10" fmla="*/ 509 w 521"/>
                <a:gd name="T11" fmla="*/ 15 h 18"/>
                <a:gd name="T12" fmla="*/ 443 w 521"/>
                <a:gd name="T13" fmla="*/ 14 h 18"/>
                <a:gd name="T14" fmla="*/ 340 w 521"/>
                <a:gd name="T15" fmla="*/ 11 h 18"/>
                <a:gd name="T16" fmla="*/ 248 w 521"/>
                <a:gd name="T17" fmla="*/ 10 h 18"/>
                <a:gd name="T18" fmla="*/ 190 w 521"/>
                <a:gd name="T19" fmla="*/ 8 h 18"/>
                <a:gd name="T20" fmla="*/ 133 w 521"/>
                <a:gd name="T21" fmla="*/ 11 h 18"/>
                <a:gd name="T22" fmla="*/ 48 w 521"/>
                <a:gd name="T23" fmla="*/ 13 h 18"/>
                <a:gd name="T24" fmla="*/ 17 w 521"/>
                <a:gd name="T25"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18">
                  <a:moveTo>
                    <a:pt x="17" y="9"/>
                  </a:moveTo>
                  <a:cubicBezTo>
                    <a:pt x="35" y="8"/>
                    <a:pt x="45" y="14"/>
                    <a:pt x="68" y="6"/>
                  </a:cubicBezTo>
                  <a:cubicBezTo>
                    <a:pt x="68" y="6"/>
                    <a:pt x="177" y="5"/>
                    <a:pt x="196" y="3"/>
                  </a:cubicBezTo>
                  <a:cubicBezTo>
                    <a:pt x="225" y="0"/>
                    <a:pt x="287" y="7"/>
                    <a:pt x="317" y="3"/>
                  </a:cubicBezTo>
                  <a:cubicBezTo>
                    <a:pt x="323" y="2"/>
                    <a:pt x="450" y="7"/>
                    <a:pt x="453" y="7"/>
                  </a:cubicBezTo>
                  <a:cubicBezTo>
                    <a:pt x="453" y="8"/>
                    <a:pt x="521" y="9"/>
                    <a:pt x="509" y="15"/>
                  </a:cubicBezTo>
                  <a:cubicBezTo>
                    <a:pt x="507" y="16"/>
                    <a:pt x="456" y="12"/>
                    <a:pt x="443" y="14"/>
                  </a:cubicBezTo>
                  <a:cubicBezTo>
                    <a:pt x="414" y="18"/>
                    <a:pt x="366" y="6"/>
                    <a:pt x="340" y="11"/>
                  </a:cubicBezTo>
                  <a:cubicBezTo>
                    <a:pt x="330" y="12"/>
                    <a:pt x="273" y="5"/>
                    <a:pt x="248" y="10"/>
                  </a:cubicBezTo>
                  <a:cubicBezTo>
                    <a:pt x="242" y="11"/>
                    <a:pt x="211" y="4"/>
                    <a:pt x="190" y="8"/>
                  </a:cubicBezTo>
                  <a:cubicBezTo>
                    <a:pt x="173" y="12"/>
                    <a:pt x="156" y="7"/>
                    <a:pt x="133" y="11"/>
                  </a:cubicBezTo>
                  <a:cubicBezTo>
                    <a:pt x="129" y="12"/>
                    <a:pt x="49" y="14"/>
                    <a:pt x="48" y="13"/>
                  </a:cubicBezTo>
                  <a:cubicBezTo>
                    <a:pt x="41" y="12"/>
                    <a:pt x="0" y="18"/>
                    <a:pt x="17" y="9"/>
                  </a:cubicBezTo>
                  <a:close/>
                </a:path>
              </a:pathLst>
            </a:custGeom>
            <a:solidFill>
              <a:srgbClr val="CAA4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5" name="Freeform 3922"/>
            <p:cNvSpPr/>
            <p:nvPr/>
          </p:nvSpPr>
          <p:spPr bwMode="auto">
            <a:xfrm>
              <a:off x="2016125" y="3524250"/>
              <a:ext cx="949325" cy="481013"/>
            </a:xfrm>
            <a:custGeom>
              <a:avLst/>
              <a:gdLst>
                <a:gd name="T0" fmla="*/ 55 w 253"/>
                <a:gd name="T1" fmla="*/ 21 h 128"/>
                <a:gd name="T2" fmla="*/ 1 w 253"/>
                <a:gd name="T3" fmla="*/ 91 h 128"/>
                <a:gd name="T4" fmla="*/ 39 w 253"/>
                <a:gd name="T5" fmla="*/ 95 h 128"/>
                <a:gd name="T6" fmla="*/ 65 w 253"/>
                <a:gd name="T7" fmla="*/ 60 h 128"/>
                <a:gd name="T8" fmla="*/ 76 w 253"/>
                <a:gd name="T9" fmla="*/ 92 h 128"/>
                <a:gd name="T10" fmla="*/ 105 w 253"/>
                <a:gd name="T11" fmla="*/ 75 h 128"/>
                <a:gd name="T12" fmla="*/ 106 w 253"/>
                <a:gd name="T13" fmla="*/ 56 h 128"/>
                <a:gd name="T14" fmla="*/ 134 w 253"/>
                <a:gd name="T15" fmla="*/ 63 h 128"/>
                <a:gd name="T16" fmla="*/ 151 w 253"/>
                <a:gd name="T17" fmla="*/ 55 h 128"/>
                <a:gd name="T18" fmla="*/ 192 w 253"/>
                <a:gd name="T19" fmla="*/ 45 h 128"/>
                <a:gd name="T20" fmla="*/ 201 w 253"/>
                <a:gd name="T21" fmla="*/ 47 h 128"/>
                <a:gd name="T22" fmla="*/ 157 w 253"/>
                <a:gd name="T23" fmla="*/ 12 h 128"/>
                <a:gd name="T24" fmla="*/ 55 w 253"/>
                <a:gd name="T25" fmla="*/ 18 h 128"/>
                <a:gd name="T26" fmla="*/ 55 w 253"/>
                <a:gd name="T27"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28">
                  <a:moveTo>
                    <a:pt x="55" y="21"/>
                  </a:moveTo>
                  <a:cubicBezTo>
                    <a:pt x="36" y="22"/>
                    <a:pt x="0" y="70"/>
                    <a:pt x="1" y="91"/>
                  </a:cubicBezTo>
                  <a:cubicBezTo>
                    <a:pt x="1" y="116"/>
                    <a:pt x="32" y="128"/>
                    <a:pt x="39" y="95"/>
                  </a:cubicBezTo>
                  <a:cubicBezTo>
                    <a:pt x="44" y="76"/>
                    <a:pt x="74" y="31"/>
                    <a:pt x="65" y="60"/>
                  </a:cubicBezTo>
                  <a:cubicBezTo>
                    <a:pt x="62" y="67"/>
                    <a:pt x="62" y="88"/>
                    <a:pt x="76" y="92"/>
                  </a:cubicBezTo>
                  <a:cubicBezTo>
                    <a:pt x="92" y="96"/>
                    <a:pt x="102" y="97"/>
                    <a:pt x="105" y="75"/>
                  </a:cubicBezTo>
                  <a:cubicBezTo>
                    <a:pt x="106" y="69"/>
                    <a:pt x="84" y="41"/>
                    <a:pt x="106" y="56"/>
                  </a:cubicBezTo>
                  <a:cubicBezTo>
                    <a:pt x="109" y="58"/>
                    <a:pt x="131" y="63"/>
                    <a:pt x="134" y="63"/>
                  </a:cubicBezTo>
                  <a:cubicBezTo>
                    <a:pt x="147" y="38"/>
                    <a:pt x="122" y="46"/>
                    <a:pt x="151" y="55"/>
                  </a:cubicBezTo>
                  <a:cubicBezTo>
                    <a:pt x="161" y="58"/>
                    <a:pt x="197" y="74"/>
                    <a:pt x="192" y="45"/>
                  </a:cubicBezTo>
                  <a:cubicBezTo>
                    <a:pt x="191" y="41"/>
                    <a:pt x="191" y="42"/>
                    <a:pt x="201" y="47"/>
                  </a:cubicBezTo>
                  <a:cubicBezTo>
                    <a:pt x="253" y="69"/>
                    <a:pt x="204" y="2"/>
                    <a:pt x="157" y="12"/>
                  </a:cubicBezTo>
                  <a:cubicBezTo>
                    <a:pt x="123" y="19"/>
                    <a:pt x="71" y="0"/>
                    <a:pt x="55" y="18"/>
                  </a:cubicBezTo>
                  <a:cubicBezTo>
                    <a:pt x="54" y="19"/>
                    <a:pt x="54" y="21"/>
                    <a:pt x="55" y="2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6" name="Freeform 3923"/>
            <p:cNvSpPr/>
            <p:nvPr/>
          </p:nvSpPr>
          <p:spPr bwMode="auto">
            <a:xfrm>
              <a:off x="2971800" y="3509962"/>
              <a:ext cx="984250" cy="484188"/>
            </a:xfrm>
            <a:custGeom>
              <a:avLst/>
              <a:gdLst>
                <a:gd name="T0" fmla="*/ 217 w 262"/>
                <a:gd name="T1" fmla="*/ 11 h 129"/>
                <a:gd name="T2" fmla="*/ 123 w 262"/>
                <a:gd name="T3" fmla="*/ 28 h 129"/>
                <a:gd name="T4" fmla="*/ 92 w 262"/>
                <a:gd name="T5" fmla="*/ 26 h 129"/>
                <a:gd name="T6" fmla="*/ 30 w 262"/>
                <a:gd name="T7" fmla="*/ 29 h 129"/>
                <a:gd name="T8" fmla="*/ 52 w 262"/>
                <a:gd name="T9" fmla="*/ 51 h 129"/>
                <a:gd name="T10" fmla="*/ 61 w 262"/>
                <a:gd name="T11" fmla="*/ 73 h 129"/>
                <a:gd name="T12" fmla="*/ 88 w 262"/>
                <a:gd name="T13" fmla="*/ 53 h 129"/>
                <a:gd name="T14" fmla="*/ 139 w 262"/>
                <a:gd name="T15" fmla="*/ 57 h 129"/>
                <a:gd name="T16" fmla="*/ 149 w 262"/>
                <a:gd name="T17" fmla="*/ 69 h 129"/>
                <a:gd name="T18" fmla="*/ 174 w 262"/>
                <a:gd name="T19" fmla="*/ 75 h 129"/>
                <a:gd name="T20" fmla="*/ 171 w 262"/>
                <a:gd name="T21" fmla="*/ 40 h 129"/>
                <a:gd name="T22" fmla="*/ 213 w 262"/>
                <a:gd name="T23" fmla="*/ 44 h 129"/>
                <a:gd name="T24" fmla="*/ 213 w 262"/>
                <a:gd name="T25" fmla="*/ 54 h 129"/>
                <a:gd name="T26" fmla="*/ 235 w 262"/>
                <a:gd name="T27" fmla="*/ 104 h 129"/>
                <a:gd name="T28" fmla="*/ 234 w 262"/>
                <a:gd name="T29" fmla="*/ 35 h 129"/>
                <a:gd name="T30" fmla="*/ 217 w 262"/>
                <a:gd name="T31" fmla="*/ 1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129">
                  <a:moveTo>
                    <a:pt x="217" y="11"/>
                  </a:moveTo>
                  <a:cubicBezTo>
                    <a:pt x="194" y="9"/>
                    <a:pt x="130" y="0"/>
                    <a:pt x="123" y="28"/>
                  </a:cubicBezTo>
                  <a:cubicBezTo>
                    <a:pt x="121" y="37"/>
                    <a:pt x="102" y="29"/>
                    <a:pt x="92" y="26"/>
                  </a:cubicBezTo>
                  <a:cubicBezTo>
                    <a:pt x="69" y="20"/>
                    <a:pt x="50" y="13"/>
                    <a:pt x="30" y="29"/>
                  </a:cubicBezTo>
                  <a:cubicBezTo>
                    <a:pt x="0" y="51"/>
                    <a:pt x="49" y="66"/>
                    <a:pt x="52" y="51"/>
                  </a:cubicBezTo>
                  <a:cubicBezTo>
                    <a:pt x="54" y="44"/>
                    <a:pt x="50" y="64"/>
                    <a:pt x="61" y="73"/>
                  </a:cubicBezTo>
                  <a:cubicBezTo>
                    <a:pt x="88" y="95"/>
                    <a:pt x="97" y="58"/>
                    <a:pt x="88" y="53"/>
                  </a:cubicBezTo>
                  <a:cubicBezTo>
                    <a:pt x="88" y="51"/>
                    <a:pt x="129" y="94"/>
                    <a:pt x="139" y="57"/>
                  </a:cubicBezTo>
                  <a:cubicBezTo>
                    <a:pt x="142" y="46"/>
                    <a:pt x="130" y="49"/>
                    <a:pt x="149" y="69"/>
                  </a:cubicBezTo>
                  <a:cubicBezTo>
                    <a:pt x="149" y="70"/>
                    <a:pt x="162" y="97"/>
                    <a:pt x="174" y="75"/>
                  </a:cubicBezTo>
                  <a:cubicBezTo>
                    <a:pt x="182" y="59"/>
                    <a:pt x="174" y="51"/>
                    <a:pt x="171" y="40"/>
                  </a:cubicBezTo>
                  <a:cubicBezTo>
                    <a:pt x="175" y="43"/>
                    <a:pt x="204" y="95"/>
                    <a:pt x="213" y="44"/>
                  </a:cubicBezTo>
                  <a:cubicBezTo>
                    <a:pt x="213" y="41"/>
                    <a:pt x="210" y="37"/>
                    <a:pt x="213" y="54"/>
                  </a:cubicBezTo>
                  <a:cubicBezTo>
                    <a:pt x="218" y="87"/>
                    <a:pt x="215" y="92"/>
                    <a:pt x="235" y="104"/>
                  </a:cubicBezTo>
                  <a:cubicBezTo>
                    <a:pt x="235" y="104"/>
                    <a:pt x="262" y="129"/>
                    <a:pt x="234" y="35"/>
                  </a:cubicBezTo>
                  <a:cubicBezTo>
                    <a:pt x="230" y="23"/>
                    <a:pt x="229" y="7"/>
                    <a:pt x="217" y="1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27" name="文本框 1326"/>
          <p:cNvSpPr txBox="1"/>
          <p:nvPr/>
        </p:nvSpPr>
        <p:spPr>
          <a:xfrm>
            <a:off x="8258970" y="3971925"/>
            <a:ext cx="1485899" cy="600164"/>
          </a:xfrm>
          <a:prstGeom prst="rect">
            <a:avLst/>
          </a:prstGeom>
          <a:noFill/>
        </p:spPr>
        <p:txBody>
          <a:bodyPr wrap="square" rtlCol="0">
            <a:spAutoFit/>
          </a:bodyPr>
          <a:lstStyle/>
          <a:p>
            <a:pPr algn="just"/>
            <a:r>
              <a:rPr lang="en-US" altLang="zh-CN" sz="1100" b="1" smtClean="0">
                <a:solidFill>
                  <a:schemeClr val="accent2">
                    <a:lumMod val="50000"/>
                  </a:schemeClr>
                </a:solidFill>
                <a:latin typeface="Dotum" panose="020B0600000101010101" pitchFamily="34" charset="-127"/>
                <a:ea typeface="Dotum" panose="020B0600000101010101" pitchFamily="34" charset="-127"/>
              </a:rPr>
              <a:t>Here you can add some words</a:t>
            </a:r>
            <a:r>
              <a:rPr lang="zh-CN" altLang="en-US" sz="1100" b="1" smtClean="0">
                <a:solidFill>
                  <a:schemeClr val="accent2">
                    <a:lumMod val="50000"/>
                  </a:schemeClr>
                </a:solidFill>
                <a:latin typeface="Dotum" panose="020B0600000101010101" pitchFamily="34" charset="-127"/>
                <a:ea typeface="Dotum" panose="020B0600000101010101" pitchFamily="34" charset="-127"/>
              </a:rPr>
              <a:t>，</a:t>
            </a:r>
            <a:r>
              <a:rPr lang="en-US" altLang="zh-CN" sz="1100" b="1" smtClean="0">
                <a:solidFill>
                  <a:schemeClr val="accent2">
                    <a:lumMod val="50000"/>
                  </a:schemeClr>
                </a:solidFill>
                <a:latin typeface="Dotum" panose="020B0600000101010101" pitchFamily="34" charset="-127"/>
                <a:ea typeface="Dotum" panose="020B0600000101010101" pitchFamily="34" charset="-127"/>
              </a:rPr>
              <a:t>what you want to say</a:t>
            </a:r>
            <a:r>
              <a:rPr lang="en-US" altLang="zh-CN" sz="1100" b="1">
                <a:solidFill>
                  <a:schemeClr val="accent2">
                    <a:lumMod val="50000"/>
                  </a:schemeClr>
                </a:solidFill>
                <a:latin typeface="Dotum" panose="020B0600000101010101" pitchFamily="34" charset="-127"/>
                <a:ea typeface="Dotum" panose="020B0600000101010101" pitchFamily="34" charset="-127"/>
              </a:rPr>
              <a:t>.</a:t>
            </a:r>
            <a:endParaRPr lang="zh-CN" altLang="en-US" sz="1100" b="1">
              <a:solidFill>
                <a:schemeClr val="accent2">
                  <a:lumMod val="50000"/>
                </a:schemeClr>
              </a:solidFill>
              <a:latin typeface="Dotum" panose="020B0600000101010101" pitchFamily="34" charset="-127"/>
              <a:ea typeface="Dotum" panose="020B0600000101010101" pitchFamily="34" charset="-127"/>
            </a:endParaRPr>
          </a:p>
        </p:txBody>
      </p:sp>
      <p:grpSp>
        <p:nvGrpSpPr>
          <p:cNvPr id="1328" name="组合 1327"/>
          <p:cNvGrpSpPr/>
          <p:nvPr/>
        </p:nvGrpSpPr>
        <p:grpSpPr>
          <a:xfrm>
            <a:off x="3356343" y="352052"/>
            <a:ext cx="5524501" cy="1026804"/>
            <a:chOff x="3132137" y="4110037"/>
            <a:chExt cx="5524501" cy="1535114"/>
          </a:xfrm>
        </p:grpSpPr>
        <p:sp>
          <p:nvSpPr>
            <p:cNvPr id="1329" name="Freeform 1041"/>
            <p:cNvSpPr/>
            <p:nvPr/>
          </p:nvSpPr>
          <p:spPr bwMode="auto">
            <a:xfrm>
              <a:off x="3132137" y="4773613"/>
              <a:ext cx="1222375" cy="871538"/>
            </a:xfrm>
            <a:custGeom>
              <a:avLst/>
              <a:gdLst>
                <a:gd name="T0" fmla="*/ 205 w 326"/>
                <a:gd name="T1" fmla="*/ 0 h 232"/>
                <a:gd name="T2" fmla="*/ 0 w 326"/>
                <a:gd name="T3" fmla="*/ 47 h 232"/>
                <a:gd name="T4" fmla="*/ 104 w 326"/>
                <a:gd name="T5" fmla="*/ 119 h 232"/>
                <a:gd name="T6" fmla="*/ 57 w 326"/>
                <a:gd name="T7" fmla="*/ 232 h 232"/>
                <a:gd name="T8" fmla="*/ 326 w 326"/>
                <a:gd name="T9" fmla="*/ 177 h 232"/>
                <a:gd name="T10" fmla="*/ 205 w 326"/>
                <a:gd name="T11" fmla="*/ 0 h 232"/>
              </a:gdLst>
              <a:ahLst/>
              <a:cxnLst>
                <a:cxn ang="0">
                  <a:pos x="T0" y="T1"/>
                </a:cxn>
                <a:cxn ang="0">
                  <a:pos x="T2" y="T3"/>
                </a:cxn>
                <a:cxn ang="0">
                  <a:pos x="T4" y="T5"/>
                </a:cxn>
                <a:cxn ang="0">
                  <a:pos x="T6" y="T7"/>
                </a:cxn>
                <a:cxn ang="0">
                  <a:pos x="T8" y="T9"/>
                </a:cxn>
                <a:cxn ang="0">
                  <a:pos x="T10" y="T11"/>
                </a:cxn>
              </a:cxnLst>
              <a:rect l="0" t="0" r="r" b="b"/>
              <a:pathLst>
                <a:path w="326" h="232">
                  <a:moveTo>
                    <a:pt x="205" y="0"/>
                  </a:moveTo>
                  <a:cubicBezTo>
                    <a:pt x="205" y="0"/>
                    <a:pt x="89" y="15"/>
                    <a:pt x="0" y="47"/>
                  </a:cubicBezTo>
                  <a:cubicBezTo>
                    <a:pt x="83" y="86"/>
                    <a:pt x="104" y="119"/>
                    <a:pt x="104" y="119"/>
                  </a:cubicBezTo>
                  <a:cubicBezTo>
                    <a:pt x="57" y="232"/>
                    <a:pt x="57" y="232"/>
                    <a:pt x="57" y="232"/>
                  </a:cubicBezTo>
                  <a:cubicBezTo>
                    <a:pt x="57" y="232"/>
                    <a:pt x="202" y="185"/>
                    <a:pt x="326" y="177"/>
                  </a:cubicBezTo>
                  <a:cubicBezTo>
                    <a:pt x="277" y="66"/>
                    <a:pt x="205" y="0"/>
                    <a:pt x="205"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0" name="Freeform 1043"/>
            <p:cNvSpPr/>
            <p:nvPr/>
          </p:nvSpPr>
          <p:spPr bwMode="auto">
            <a:xfrm>
              <a:off x="7437438" y="4773613"/>
              <a:ext cx="1219200" cy="871538"/>
            </a:xfrm>
            <a:custGeom>
              <a:avLst/>
              <a:gdLst>
                <a:gd name="T0" fmla="*/ 120 w 325"/>
                <a:gd name="T1" fmla="*/ 0 h 232"/>
                <a:gd name="T2" fmla="*/ 325 w 325"/>
                <a:gd name="T3" fmla="*/ 47 h 232"/>
                <a:gd name="T4" fmla="*/ 222 w 325"/>
                <a:gd name="T5" fmla="*/ 119 h 232"/>
                <a:gd name="T6" fmla="*/ 269 w 325"/>
                <a:gd name="T7" fmla="*/ 232 h 232"/>
                <a:gd name="T8" fmla="*/ 0 w 325"/>
                <a:gd name="T9" fmla="*/ 177 h 232"/>
                <a:gd name="T10" fmla="*/ 120 w 325"/>
                <a:gd name="T11" fmla="*/ 0 h 232"/>
              </a:gdLst>
              <a:ahLst/>
              <a:cxnLst>
                <a:cxn ang="0">
                  <a:pos x="T0" y="T1"/>
                </a:cxn>
                <a:cxn ang="0">
                  <a:pos x="T2" y="T3"/>
                </a:cxn>
                <a:cxn ang="0">
                  <a:pos x="T4" y="T5"/>
                </a:cxn>
                <a:cxn ang="0">
                  <a:pos x="T6" y="T7"/>
                </a:cxn>
                <a:cxn ang="0">
                  <a:pos x="T8" y="T9"/>
                </a:cxn>
                <a:cxn ang="0">
                  <a:pos x="T10" y="T11"/>
                </a:cxn>
              </a:cxnLst>
              <a:rect l="0" t="0" r="r" b="b"/>
              <a:pathLst>
                <a:path w="325" h="232">
                  <a:moveTo>
                    <a:pt x="120" y="0"/>
                  </a:moveTo>
                  <a:cubicBezTo>
                    <a:pt x="120" y="0"/>
                    <a:pt x="237" y="15"/>
                    <a:pt x="325" y="47"/>
                  </a:cubicBezTo>
                  <a:cubicBezTo>
                    <a:pt x="243" y="86"/>
                    <a:pt x="222" y="119"/>
                    <a:pt x="222" y="119"/>
                  </a:cubicBezTo>
                  <a:cubicBezTo>
                    <a:pt x="269" y="232"/>
                    <a:pt x="269" y="232"/>
                    <a:pt x="269" y="232"/>
                  </a:cubicBezTo>
                  <a:cubicBezTo>
                    <a:pt x="269" y="232"/>
                    <a:pt x="124" y="185"/>
                    <a:pt x="0" y="177"/>
                  </a:cubicBezTo>
                  <a:cubicBezTo>
                    <a:pt x="49" y="66"/>
                    <a:pt x="120" y="0"/>
                    <a:pt x="120"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1" name="Freeform 1045"/>
            <p:cNvSpPr/>
            <p:nvPr/>
          </p:nvSpPr>
          <p:spPr bwMode="auto">
            <a:xfrm>
              <a:off x="3727450" y="4110037"/>
              <a:ext cx="4400550" cy="1276350"/>
            </a:xfrm>
            <a:custGeom>
              <a:avLst/>
              <a:gdLst>
                <a:gd name="T0" fmla="*/ 1145 w 1172"/>
                <a:gd name="T1" fmla="*/ 87 h 340"/>
                <a:gd name="T2" fmla="*/ 582 w 1172"/>
                <a:gd name="T3" fmla="*/ 5 h 340"/>
                <a:gd name="T4" fmla="*/ 11 w 1172"/>
                <a:gd name="T5" fmla="*/ 87 h 340"/>
                <a:gd name="T6" fmla="*/ 38 w 1172"/>
                <a:gd name="T7" fmla="*/ 336 h 340"/>
                <a:gd name="T8" fmla="*/ 1118 w 1172"/>
                <a:gd name="T9" fmla="*/ 340 h 340"/>
                <a:gd name="T10" fmla="*/ 1145 w 1172"/>
                <a:gd name="T11" fmla="*/ 87 h 340"/>
              </a:gdLst>
              <a:ahLst/>
              <a:cxnLst>
                <a:cxn ang="0">
                  <a:pos x="T0" y="T1"/>
                </a:cxn>
                <a:cxn ang="0">
                  <a:pos x="T2" y="T3"/>
                </a:cxn>
                <a:cxn ang="0">
                  <a:pos x="T4" y="T5"/>
                </a:cxn>
                <a:cxn ang="0">
                  <a:pos x="T6" y="T7"/>
                </a:cxn>
                <a:cxn ang="0">
                  <a:pos x="T8" y="T9"/>
                </a:cxn>
                <a:cxn ang="0">
                  <a:pos x="T10" y="T11"/>
                </a:cxn>
              </a:cxnLst>
              <a:rect l="0" t="0" r="r" b="b"/>
              <a:pathLst>
                <a:path w="1172" h="340">
                  <a:moveTo>
                    <a:pt x="1145" y="87"/>
                  </a:moveTo>
                  <a:cubicBezTo>
                    <a:pt x="1145" y="87"/>
                    <a:pt x="968" y="0"/>
                    <a:pt x="582" y="5"/>
                  </a:cubicBezTo>
                  <a:cubicBezTo>
                    <a:pt x="217" y="9"/>
                    <a:pt x="11" y="87"/>
                    <a:pt x="11" y="87"/>
                  </a:cubicBezTo>
                  <a:cubicBezTo>
                    <a:pt x="0" y="169"/>
                    <a:pt x="15" y="275"/>
                    <a:pt x="38" y="336"/>
                  </a:cubicBezTo>
                  <a:cubicBezTo>
                    <a:pt x="644" y="196"/>
                    <a:pt x="1050" y="322"/>
                    <a:pt x="1118" y="340"/>
                  </a:cubicBezTo>
                  <a:cubicBezTo>
                    <a:pt x="1172" y="237"/>
                    <a:pt x="1145" y="87"/>
                    <a:pt x="1145" y="87"/>
                  </a:cubicBezTo>
                  <a:close/>
                </a:path>
              </a:pathLst>
            </a:custGeom>
            <a:solidFill>
              <a:srgbClr val="E836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33" name="文本框 1332"/>
          <p:cNvSpPr txBox="1"/>
          <p:nvPr/>
        </p:nvSpPr>
        <p:spPr>
          <a:xfrm>
            <a:off x="4107657" y="740924"/>
            <a:ext cx="4071937" cy="577856"/>
          </a:xfrm>
          <a:prstGeom prst="rect">
            <a:avLst/>
          </a:prstGeom>
          <a:noFill/>
        </p:spPr>
        <p:txBody>
          <a:bodyPr wrap="none" rtlCol="0">
            <a:prstTxWarp prst="textArchUp">
              <a:avLst>
                <a:gd name="adj" fmla="val 10695509"/>
              </a:avLst>
            </a:prstTxWarp>
            <a:spAutoFit/>
          </a:bodyPr>
          <a:lstStyle/>
          <a:p>
            <a:pPr algn="ctr"/>
            <a:r>
              <a:rPr lang="zh-CN" altLang="en-US" sz="2400" b="1" spc="600" smtClean="0">
                <a:solidFill>
                  <a:schemeClr val="bg1"/>
                </a:solidFill>
                <a:latin typeface="华文细黑" panose="02010600040101010101" pitchFamily="2" charset="-122"/>
                <a:ea typeface="华文细黑" panose="02010600040101010101" pitchFamily="2" charset="-122"/>
              </a:rPr>
              <a:t>圣 诞 节 通 用 模 板</a:t>
            </a:r>
            <a:endParaRPr lang="zh-CN" altLang="en-US" sz="2400" b="1" spc="600">
              <a:solidFill>
                <a:schemeClr val="bg1"/>
              </a:solidFill>
              <a:latin typeface="华文细黑" panose="02010600040101010101" pitchFamily="2" charset="-122"/>
              <a:ea typeface="华文细黑" panose="02010600040101010101"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3"/>
          <p:cNvSpPr/>
          <p:nvPr/>
        </p:nvSpPr>
        <p:spPr>
          <a:xfrm>
            <a:off x="0" y="6123294"/>
            <a:ext cx="12192000" cy="752099"/>
          </a:xfrm>
          <a:custGeom>
            <a:avLst/>
            <a:gdLst>
              <a:gd name="connsiteX0" fmla="*/ 0 w 12192000"/>
              <a:gd name="connsiteY0" fmla="*/ 0 h 1298480"/>
              <a:gd name="connsiteX1" fmla="*/ 12192000 w 12192000"/>
              <a:gd name="connsiteY1" fmla="*/ 0 h 1298480"/>
              <a:gd name="connsiteX2" fmla="*/ 12192000 w 12192000"/>
              <a:gd name="connsiteY2" fmla="*/ 1298480 h 1298480"/>
              <a:gd name="connsiteX3" fmla="*/ 0 w 12192000"/>
              <a:gd name="connsiteY3" fmla="*/ 1298480 h 1298480"/>
              <a:gd name="connsiteX4" fmla="*/ 0 w 12192000"/>
              <a:gd name="connsiteY4" fmla="*/ 0 h 1298480"/>
              <a:gd name="connsiteX0-1" fmla="*/ 0 w 12192000"/>
              <a:gd name="connsiteY0-2" fmla="*/ 244573 h 1543053"/>
              <a:gd name="connsiteX1-3" fmla="*/ 1428750 w 12192000"/>
              <a:gd name="connsiteY1-4" fmla="*/ 3 h 1543053"/>
              <a:gd name="connsiteX2-5" fmla="*/ 12192000 w 12192000"/>
              <a:gd name="connsiteY2-6" fmla="*/ 244573 h 1543053"/>
              <a:gd name="connsiteX3-7" fmla="*/ 12192000 w 12192000"/>
              <a:gd name="connsiteY3-8" fmla="*/ 1543053 h 1543053"/>
              <a:gd name="connsiteX4-9" fmla="*/ 0 w 12192000"/>
              <a:gd name="connsiteY4-10" fmla="*/ 1543053 h 1543053"/>
              <a:gd name="connsiteX5" fmla="*/ 0 w 12192000"/>
              <a:gd name="connsiteY5" fmla="*/ 244573 h 1543053"/>
              <a:gd name="connsiteX0-11" fmla="*/ 0 w 12192000"/>
              <a:gd name="connsiteY0-12" fmla="*/ 244573 h 1543053"/>
              <a:gd name="connsiteX1-13" fmla="*/ 1428750 w 12192000"/>
              <a:gd name="connsiteY1-14" fmla="*/ 3 h 1543053"/>
              <a:gd name="connsiteX2-15" fmla="*/ 8058150 w 12192000"/>
              <a:gd name="connsiteY2-16" fmla="*/ 495304 h 1543053"/>
              <a:gd name="connsiteX3-17" fmla="*/ 12192000 w 12192000"/>
              <a:gd name="connsiteY3-18" fmla="*/ 244573 h 1543053"/>
              <a:gd name="connsiteX4-19" fmla="*/ 12192000 w 12192000"/>
              <a:gd name="connsiteY4-20" fmla="*/ 1543053 h 1543053"/>
              <a:gd name="connsiteX5-21" fmla="*/ 0 w 12192000"/>
              <a:gd name="connsiteY5-22" fmla="*/ 1543053 h 1543053"/>
              <a:gd name="connsiteX6" fmla="*/ 0 w 12192000"/>
              <a:gd name="connsiteY6" fmla="*/ 244573 h 1543053"/>
              <a:gd name="connsiteX0-23" fmla="*/ 0 w 12192000"/>
              <a:gd name="connsiteY0-24" fmla="*/ 244573 h 1543053"/>
              <a:gd name="connsiteX1-25" fmla="*/ 1428750 w 12192000"/>
              <a:gd name="connsiteY1-26" fmla="*/ 3 h 1543053"/>
              <a:gd name="connsiteX2-27" fmla="*/ 8058150 w 12192000"/>
              <a:gd name="connsiteY2-28" fmla="*/ 495304 h 1543053"/>
              <a:gd name="connsiteX3-29" fmla="*/ 11391900 w 12192000"/>
              <a:gd name="connsiteY3-30" fmla="*/ 95254 h 1543053"/>
              <a:gd name="connsiteX4-31" fmla="*/ 12192000 w 12192000"/>
              <a:gd name="connsiteY4-32" fmla="*/ 244573 h 1543053"/>
              <a:gd name="connsiteX5-33" fmla="*/ 12192000 w 12192000"/>
              <a:gd name="connsiteY5-34" fmla="*/ 1543053 h 1543053"/>
              <a:gd name="connsiteX6-35" fmla="*/ 0 w 12192000"/>
              <a:gd name="connsiteY6-36" fmla="*/ 1543053 h 1543053"/>
              <a:gd name="connsiteX7" fmla="*/ 0 w 12192000"/>
              <a:gd name="connsiteY7" fmla="*/ 244573 h 1543053"/>
              <a:gd name="connsiteX0-37" fmla="*/ 0 w 12192000"/>
              <a:gd name="connsiteY0-38" fmla="*/ 244573 h 1543053"/>
              <a:gd name="connsiteX1-39" fmla="*/ 1428750 w 12192000"/>
              <a:gd name="connsiteY1-40" fmla="*/ 3 h 1543053"/>
              <a:gd name="connsiteX2-41" fmla="*/ 8058150 w 12192000"/>
              <a:gd name="connsiteY2-42" fmla="*/ 495304 h 1543053"/>
              <a:gd name="connsiteX3-43" fmla="*/ 11391900 w 12192000"/>
              <a:gd name="connsiteY3-44" fmla="*/ 95254 h 1543053"/>
              <a:gd name="connsiteX4-45" fmla="*/ 12192000 w 12192000"/>
              <a:gd name="connsiteY4-46" fmla="*/ 244573 h 1543053"/>
              <a:gd name="connsiteX5-47" fmla="*/ 12192000 w 12192000"/>
              <a:gd name="connsiteY5-48" fmla="*/ 1543053 h 1543053"/>
              <a:gd name="connsiteX6-49" fmla="*/ 0 w 12192000"/>
              <a:gd name="connsiteY6-50" fmla="*/ 1543053 h 1543053"/>
              <a:gd name="connsiteX7-51" fmla="*/ 0 w 12192000"/>
              <a:gd name="connsiteY7-52" fmla="*/ 244573 h 15430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192000" h="1543053">
                <a:moveTo>
                  <a:pt x="0" y="244573"/>
                </a:moveTo>
                <a:cubicBezTo>
                  <a:pt x="400050" y="245600"/>
                  <a:pt x="1028700" y="-1024"/>
                  <a:pt x="1428750" y="3"/>
                </a:cubicBezTo>
                <a:cubicBezTo>
                  <a:pt x="3581400" y="50803"/>
                  <a:pt x="5905500" y="444504"/>
                  <a:pt x="8058150" y="495304"/>
                </a:cubicBezTo>
                <a:cubicBezTo>
                  <a:pt x="9036050" y="431804"/>
                  <a:pt x="10414000" y="158754"/>
                  <a:pt x="11391900" y="95254"/>
                </a:cubicBezTo>
                <a:cubicBezTo>
                  <a:pt x="11791950" y="87877"/>
                  <a:pt x="11925300" y="194800"/>
                  <a:pt x="12192000" y="244573"/>
                </a:cubicBezTo>
                <a:lnTo>
                  <a:pt x="12192000" y="1543053"/>
                </a:lnTo>
                <a:lnTo>
                  <a:pt x="0" y="1543053"/>
                </a:lnTo>
                <a:lnTo>
                  <a:pt x="0" y="244573"/>
                </a:ln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14"/>
          <p:cNvSpPr/>
          <p:nvPr/>
        </p:nvSpPr>
        <p:spPr>
          <a:xfrm>
            <a:off x="0" y="6502589"/>
            <a:ext cx="3829050" cy="355410"/>
          </a:xfrm>
          <a:custGeom>
            <a:avLst/>
            <a:gdLst>
              <a:gd name="connsiteX0" fmla="*/ 0 w 1866900"/>
              <a:gd name="connsiteY0" fmla="*/ 0 h 590549"/>
              <a:gd name="connsiteX1" fmla="*/ 1866900 w 1866900"/>
              <a:gd name="connsiteY1" fmla="*/ 0 h 590549"/>
              <a:gd name="connsiteX2" fmla="*/ 1866900 w 1866900"/>
              <a:gd name="connsiteY2" fmla="*/ 590549 h 590549"/>
              <a:gd name="connsiteX3" fmla="*/ 0 w 1866900"/>
              <a:gd name="connsiteY3" fmla="*/ 590549 h 590549"/>
              <a:gd name="connsiteX4" fmla="*/ 0 w 1866900"/>
              <a:gd name="connsiteY4" fmla="*/ 0 h 590549"/>
              <a:gd name="connsiteX0-1" fmla="*/ 0 w 1866900"/>
              <a:gd name="connsiteY0-2" fmla="*/ 0 h 590549"/>
              <a:gd name="connsiteX1-3" fmla="*/ 1866900 w 1866900"/>
              <a:gd name="connsiteY1-4" fmla="*/ 590549 h 590549"/>
              <a:gd name="connsiteX2-5" fmla="*/ 0 w 1866900"/>
              <a:gd name="connsiteY2-6" fmla="*/ 590549 h 590549"/>
              <a:gd name="connsiteX3-7" fmla="*/ 0 w 1866900"/>
              <a:gd name="connsiteY3-8" fmla="*/ 0 h 590549"/>
              <a:gd name="connsiteX0-9" fmla="*/ 0 w 1866900"/>
              <a:gd name="connsiteY0-10" fmla="*/ 0 h 590549"/>
              <a:gd name="connsiteX1-11" fmla="*/ 1657350 w 1866900"/>
              <a:gd name="connsiteY1-12" fmla="*/ 304800 h 590549"/>
              <a:gd name="connsiteX2-13" fmla="*/ 1866900 w 1866900"/>
              <a:gd name="connsiteY2-14" fmla="*/ 590549 h 590549"/>
              <a:gd name="connsiteX3-15" fmla="*/ 0 w 1866900"/>
              <a:gd name="connsiteY3-16" fmla="*/ 590549 h 590549"/>
              <a:gd name="connsiteX4-17" fmla="*/ 0 w 1866900"/>
              <a:gd name="connsiteY4-18" fmla="*/ 0 h 590549"/>
              <a:gd name="connsiteX0-19" fmla="*/ 0 w 1866900"/>
              <a:gd name="connsiteY0-20" fmla="*/ 12450 h 602999"/>
              <a:gd name="connsiteX1-21" fmla="*/ 476250 w 1866900"/>
              <a:gd name="connsiteY1-22" fmla="*/ 260100 h 602999"/>
              <a:gd name="connsiteX2-23" fmla="*/ 1657350 w 1866900"/>
              <a:gd name="connsiteY2-24" fmla="*/ 317250 h 602999"/>
              <a:gd name="connsiteX3-25" fmla="*/ 1866900 w 1866900"/>
              <a:gd name="connsiteY3-26" fmla="*/ 602999 h 602999"/>
              <a:gd name="connsiteX4-27" fmla="*/ 0 w 1866900"/>
              <a:gd name="connsiteY4-28" fmla="*/ 602999 h 602999"/>
              <a:gd name="connsiteX5" fmla="*/ 0 w 1866900"/>
              <a:gd name="connsiteY5" fmla="*/ 12450 h 602999"/>
              <a:gd name="connsiteX0-29" fmla="*/ 0 w 1866900"/>
              <a:gd name="connsiteY0-30" fmla="*/ 14105 h 604654"/>
              <a:gd name="connsiteX1-31" fmla="*/ 742950 w 1866900"/>
              <a:gd name="connsiteY1-32" fmla="*/ 223655 h 604654"/>
              <a:gd name="connsiteX2-33" fmla="*/ 1657350 w 1866900"/>
              <a:gd name="connsiteY2-34" fmla="*/ 318905 h 604654"/>
              <a:gd name="connsiteX3-35" fmla="*/ 1866900 w 1866900"/>
              <a:gd name="connsiteY3-36" fmla="*/ 604654 h 604654"/>
              <a:gd name="connsiteX4-37" fmla="*/ 0 w 1866900"/>
              <a:gd name="connsiteY4-38" fmla="*/ 604654 h 604654"/>
              <a:gd name="connsiteX5-39" fmla="*/ 0 w 1866900"/>
              <a:gd name="connsiteY5-40" fmla="*/ 14105 h 604654"/>
              <a:gd name="connsiteX0-41" fmla="*/ 0 w 1866900"/>
              <a:gd name="connsiteY0-42" fmla="*/ 14105 h 604654"/>
              <a:gd name="connsiteX1-43" fmla="*/ 742950 w 1866900"/>
              <a:gd name="connsiteY1-44" fmla="*/ 223655 h 604654"/>
              <a:gd name="connsiteX2-45" fmla="*/ 1752600 w 1866900"/>
              <a:gd name="connsiteY2-46" fmla="*/ 280805 h 604654"/>
              <a:gd name="connsiteX3-47" fmla="*/ 1866900 w 1866900"/>
              <a:gd name="connsiteY3-48" fmla="*/ 604654 h 604654"/>
              <a:gd name="connsiteX4-49" fmla="*/ 0 w 1866900"/>
              <a:gd name="connsiteY4-50" fmla="*/ 604654 h 604654"/>
              <a:gd name="connsiteX5-51" fmla="*/ 0 w 1866900"/>
              <a:gd name="connsiteY5-52" fmla="*/ 14105 h 604654"/>
              <a:gd name="connsiteX0-53" fmla="*/ 0 w 3829050"/>
              <a:gd name="connsiteY0-54" fmla="*/ 14105 h 604654"/>
              <a:gd name="connsiteX1-55" fmla="*/ 742950 w 3829050"/>
              <a:gd name="connsiteY1-56" fmla="*/ 223655 h 604654"/>
              <a:gd name="connsiteX2-57" fmla="*/ 1752600 w 3829050"/>
              <a:gd name="connsiteY2-58" fmla="*/ 280805 h 604654"/>
              <a:gd name="connsiteX3-59" fmla="*/ 3829050 w 3829050"/>
              <a:gd name="connsiteY3-60" fmla="*/ 604654 h 604654"/>
              <a:gd name="connsiteX4-61" fmla="*/ 0 w 3829050"/>
              <a:gd name="connsiteY4-62" fmla="*/ 604654 h 604654"/>
              <a:gd name="connsiteX5-63" fmla="*/ 0 w 3829050"/>
              <a:gd name="connsiteY5-64" fmla="*/ 14105 h 604654"/>
            </a:gdLst>
            <a:ahLst/>
            <a:cxnLst>
              <a:cxn ang="0">
                <a:pos x="connsiteX0-1" y="connsiteY0-2"/>
              </a:cxn>
              <a:cxn ang="0">
                <a:pos x="connsiteX1-3" y="connsiteY1-4"/>
              </a:cxn>
              <a:cxn ang="0">
                <a:pos x="connsiteX2-5" y="connsiteY2-6"/>
              </a:cxn>
              <a:cxn ang="0">
                <a:pos x="connsiteX3-7" y="connsiteY3-8"/>
              </a:cxn>
              <a:cxn ang="0">
                <a:pos x="connsiteX4-17" y="connsiteY4-18"/>
              </a:cxn>
              <a:cxn ang="0">
                <a:pos x="connsiteX5-39" y="connsiteY5-40"/>
              </a:cxn>
            </a:cxnLst>
            <a:rect l="l" t="t" r="r" b="b"/>
            <a:pathLst>
              <a:path w="3829050" h="604654">
                <a:moveTo>
                  <a:pt x="0" y="14105"/>
                </a:moveTo>
                <a:cubicBezTo>
                  <a:pt x="123825" y="-58920"/>
                  <a:pt x="466725" y="172855"/>
                  <a:pt x="742950" y="223655"/>
                </a:cubicBezTo>
                <a:cubicBezTo>
                  <a:pt x="1019175" y="274455"/>
                  <a:pt x="1565275" y="207780"/>
                  <a:pt x="1752600" y="280805"/>
                </a:cubicBezTo>
                <a:lnTo>
                  <a:pt x="3829050" y="604654"/>
                </a:lnTo>
                <a:lnTo>
                  <a:pt x="0" y="604654"/>
                </a:lnTo>
                <a:lnTo>
                  <a:pt x="0" y="14105"/>
                </a:ln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5407288" y="6563496"/>
            <a:ext cx="5346174" cy="318663"/>
          </a:xfrm>
          <a:custGeom>
            <a:avLst/>
            <a:gdLst>
              <a:gd name="connsiteX0" fmla="*/ 2673087 w 5346174"/>
              <a:gd name="connsiteY0" fmla="*/ 0 h 920484"/>
              <a:gd name="connsiteX1" fmla="*/ 5340160 w 5346174"/>
              <a:gd name="connsiteY1" fmla="*/ 877079 h 920484"/>
              <a:gd name="connsiteX2" fmla="*/ 5346174 w 5346174"/>
              <a:gd name="connsiteY2" fmla="*/ 920484 h 920484"/>
              <a:gd name="connsiteX3" fmla="*/ 0 w 5346174"/>
              <a:gd name="connsiteY3" fmla="*/ 920484 h 920484"/>
              <a:gd name="connsiteX4" fmla="*/ 6015 w 5346174"/>
              <a:gd name="connsiteY4" fmla="*/ 877079 h 920484"/>
              <a:gd name="connsiteX5" fmla="*/ 2673087 w 5346174"/>
              <a:gd name="connsiteY5" fmla="*/ 0 h 920484"/>
              <a:gd name="connsiteX0-1" fmla="*/ 2673087 w 5346174"/>
              <a:gd name="connsiteY0-2" fmla="*/ 45391 h 965875"/>
              <a:gd name="connsiteX1-3" fmla="*/ 4758688 w 5346174"/>
              <a:gd name="connsiteY1-4" fmla="*/ 208750 h 965875"/>
              <a:gd name="connsiteX2-5" fmla="*/ 5340160 w 5346174"/>
              <a:gd name="connsiteY2-6" fmla="*/ 922470 h 965875"/>
              <a:gd name="connsiteX3-7" fmla="*/ 5346174 w 5346174"/>
              <a:gd name="connsiteY3-8" fmla="*/ 965875 h 965875"/>
              <a:gd name="connsiteX4-9" fmla="*/ 0 w 5346174"/>
              <a:gd name="connsiteY4-10" fmla="*/ 965875 h 965875"/>
              <a:gd name="connsiteX5-11" fmla="*/ 6015 w 5346174"/>
              <a:gd name="connsiteY5-12" fmla="*/ 922470 h 965875"/>
              <a:gd name="connsiteX6" fmla="*/ 2673087 w 5346174"/>
              <a:gd name="connsiteY6" fmla="*/ 45391 h 965875"/>
              <a:gd name="connsiteX0-13" fmla="*/ 2673087 w 5346174"/>
              <a:gd name="connsiteY0-14" fmla="*/ 12491 h 932975"/>
              <a:gd name="connsiteX1-15" fmla="*/ 3055394 w 5346174"/>
              <a:gd name="connsiteY1-16" fmla="*/ 359571 h 932975"/>
              <a:gd name="connsiteX2-17" fmla="*/ 4758688 w 5346174"/>
              <a:gd name="connsiteY2-18" fmla="*/ 175850 h 932975"/>
              <a:gd name="connsiteX3-19" fmla="*/ 5340160 w 5346174"/>
              <a:gd name="connsiteY3-20" fmla="*/ 889570 h 932975"/>
              <a:gd name="connsiteX4-21" fmla="*/ 5346174 w 5346174"/>
              <a:gd name="connsiteY4-22" fmla="*/ 932975 h 932975"/>
              <a:gd name="connsiteX5-23" fmla="*/ 0 w 5346174"/>
              <a:gd name="connsiteY5-24" fmla="*/ 932975 h 932975"/>
              <a:gd name="connsiteX6-25" fmla="*/ 6015 w 5346174"/>
              <a:gd name="connsiteY6-26" fmla="*/ 889570 h 932975"/>
              <a:gd name="connsiteX7" fmla="*/ 2673087 w 5346174"/>
              <a:gd name="connsiteY7" fmla="*/ 12491 h 932975"/>
              <a:gd name="connsiteX0-27" fmla="*/ 2206923 w 5346174"/>
              <a:gd name="connsiteY0-28" fmla="*/ 30593 h 793603"/>
              <a:gd name="connsiteX1-29" fmla="*/ 3055394 w 5346174"/>
              <a:gd name="connsiteY1-30" fmla="*/ 220199 h 793603"/>
              <a:gd name="connsiteX2-31" fmla="*/ 4758688 w 5346174"/>
              <a:gd name="connsiteY2-32" fmla="*/ 36478 h 793603"/>
              <a:gd name="connsiteX3-33" fmla="*/ 5340160 w 5346174"/>
              <a:gd name="connsiteY3-34" fmla="*/ 750198 h 793603"/>
              <a:gd name="connsiteX4-35" fmla="*/ 5346174 w 5346174"/>
              <a:gd name="connsiteY4-36" fmla="*/ 793603 h 793603"/>
              <a:gd name="connsiteX5-37" fmla="*/ 0 w 5346174"/>
              <a:gd name="connsiteY5-38" fmla="*/ 793603 h 793603"/>
              <a:gd name="connsiteX6-39" fmla="*/ 6015 w 5346174"/>
              <a:gd name="connsiteY6-40" fmla="*/ 750198 h 793603"/>
              <a:gd name="connsiteX7-41" fmla="*/ 2206923 w 5346174"/>
              <a:gd name="connsiteY7-42" fmla="*/ 30593 h 79360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41" y="connsiteY7-42"/>
              </a:cxn>
            </a:cxnLst>
            <a:rect l="l" t="t" r="r" b="b"/>
            <a:pathLst>
              <a:path w="5346174" h="793603">
                <a:moveTo>
                  <a:pt x="2206923" y="30593"/>
                </a:moveTo>
                <a:cubicBezTo>
                  <a:pt x="2715153" y="-57740"/>
                  <a:pt x="2707794" y="192973"/>
                  <a:pt x="3055394" y="220199"/>
                </a:cubicBezTo>
                <a:cubicBezTo>
                  <a:pt x="3402994" y="247425"/>
                  <a:pt x="4374906" y="-113095"/>
                  <a:pt x="4758688" y="36478"/>
                </a:cubicBezTo>
                <a:cubicBezTo>
                  <a:pt x="5142471" y="186052"/>
                  <a:pt x="5212363" y="645882"/>
                  <a:pt x="5340160" y="750198"/>
                </a:cubicBezTo>
                <a:lnTo>
                  <a:pt x="5346174" y="793603"/>
                </a:lnTo>
                <a:lnTo>
                  <a:pt x="0" y="793603"/>
                </a:lnTo>
                <a:lnTo>
                  <a:pt x="6015" y="750198"/>
                </a:lnTo>
                <a:cubicBezTo>
                  <a:pt x="143304" y="257555"/>
                  <a:pt x="1698693" y="118926"/>
                  <a:pt x="2206923" y="3059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45447" y="5365097"/>
            <a:ext cx="1066722" cy="1253377"/>
            <a:chOff x="398463" y="5010964"/>
            <a:chExt cx="1066722" cy="1253377"/>
          </a:xfrm>
          <a:effectLst>
            <a:outerShdw blurRad="76200" dir="18900000" sy="23000" kx="-1200000" algn="bl" rotWithShape="0">
              <a:prstClr val="black">
                <a:alpha val="20000"/>
              </a:prstClr>
            </a:outerShdw>
          </a:effectLst>
        </p:grpSpPr>
        <p:sp>
          <p:nvSpPr>
            <p:cNvPr id="6" name="Freeform 542"/>
            <p:cNvSpPr/>
            <p:nvPr/>
          </p:nvSpPr>
          <p:spPr bwMode="auto">
            <a:xfrm>
              <a:off x="398463" y="5010964"/>
              <a:ext cx="798095" cy="1253377"/>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542"/>
            <p:cNvSpPr/>
            <p:nvPr/>
          </p:nvSpPr>
          <p:spPr bwMode="auto">
            <a:xfrm>
              <a:off x="1057277" y="5623738"/>
              <a:ext cx="407908" cy="640603"/>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任意多边形 7"/>
            <p:cNvSpPr/>
            <p:nvPr/>
          </p:nvSpPr>
          <p:spPr>
            <a:xfrm rot="19750895">
              <a:off x="431564" y="581736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19750895">
              <a:off x="491582" y="552389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593634">
              <a:off x="623156" y="587559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593634">
              <a:off x="790411" y="5778860"/>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593634">
              <a:off x="743518" y="5543333"/>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rot="593634">
              <a:off x="656746" y="531461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18532124">
              <a:off x="547207" y="517411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20988464">
              <a:off x="1100088" y="605452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18532124">
              <a:off x="1087546" y="5884213"/>
              <a:ext cx="156358" cy="51002"/>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20988464">
              <a:off x="1283064" y="605452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1602689">
              <a:off x="1252693" y="5899443"/>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rot="1602689">
              <a:off x="1181544" y="5766534"/>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1602689">
              <a:off x="1190612" y="5669682"/>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838030">
            <a:off x="9854550" y="5400270"/>
            <a:ext cx="1927213" cy="1277483"/>
            <a:chOff x="-12764294" y="-9883775"/>
            <a:chExt cx="7378700" cy="4891087"/>
          </a:xfrm>
          <a:effectLst>
            <a:outerShdw blurRad="76200" dir="18900000" sy="23000" kx="-1200000" algn="bl" rotWithShape="0">
              <a:prstClr val="black">
                <a:alpha val="20000"/>
              </a:prstClr>
            </a:outerShdw>
          </a:effectLst>
        </p:grpSpPr>
        <p:sp>
          <p:nvSpPr>
            <p:cNvPr id="22" name="Freeform 3542"/>
            <p:cNvSpPr/>
            <p:nvPr/>
          </p:nvSpPr>
          <p:spPr bwMode="auto">
            <a:xfrm>
              <a:off x="-8370094" y="-6991350"/>
              <a:ext cx="1166813" cy="495300"/>
            </a:xfrm>
            <a:custGeom>
              <a:avLst/>
              <a:gdLst>
                <a:gd name="T0" fmla="*/ 311 w 311"/>
                <a:gd name="T1" fmla="*/ 6 h 132"/>
                <a:gd name="T2" fmla="*/ 223 w 311"/>
                <a:gd name="T3" fmla="*/ 0 h 132"/>
                <a:gd name="T4" fmla="*/ 112 w 311"/>
                <a:gd name="T5" fmla="*/ 78 h 132"/>
                <a:gd name="T6" fmla="*/ 22 w 311"/>
                <a:gd name="T7" fmla="*/ 89 h 132"/>
                <a:gd name="T8" fmla="*/ 121 w 311"/>
                <a:gd name="T9" fmla="*/ 124 h 132"/>
                <a:gd name="T10" fmla="*/ 311 w 311"/>
                <a:gd name="T11" fmla="*/ 6 h 132"/>
              </a:gdLst>
              <a:ah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2"/>
                    <a:pt x="66" y="100"/>
                    <a:pt x="22" y="89"/>
                  </a:cubicBezTo>
                  <a:cubicBezTo>
                    <a:pt x="0" y="85"/>
                    <a:pt x="87" y="132"/>
                    <a:pt x="121" y="124"/>
                  </a:cubicBezTo>
                  <a:cubicBezTo>
                    <a:pt x="138" y="120"/>
                    <a:pt x="262" y="42"/>
                    <a:pt x="311"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543"/>
            <p:cNvSpPr/>
            <p:nvPr/>
          </p:nvSpPr>
          <p:spPr bwMode="auto">
            <a:xfrm>
              <a:off x="-8381207" y="-7010400"/>
              <a:ext cx="1166813" cy="495300"/>
            </a:xfrm>
            <a:custGeom>
              <a:avLst/>
              <a:gdLst>
                <a:gd name="T0" fmla="*/ 311 w 311"/>
                <a:gd name="T1" fmla="*/ 6 h 132"/>
                <a:gd name="T2" fmla="*/ 223 w 311"/>
                <a:gd name="T3" fmla="*/ 0 h 132"/>
                <a:gd name="T4" fmla="*/ 112 w 311"/>
                <a:gd name="T5" fmla="*/ 78 h 132"/>
                <a:gd name="T6" fmla="*/ 22 w 311"/>
                <a:gd name="T7" fmla="*/ 90 h 132"/>
                <a:gd name="T8" fmla="*/ 121 w 311"/>
                <a:gd name="T9" fmla="*/ 124 h 132"/>
                <a:gd name="T10" fmla="*/ 311 w 311"/>
                <a:gd name="T11" fmla="*/ 6 h 132"/>
              </a:gdLst>
              <a:ah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3"/>
                    <a:pt x="66" y="100"/>
                    <a:pt x="22" y="90"/>
                  </a:cubicBezTo>
                  <a:cubicBezTo>
                    <a:pt x="0" y="85"/>
                    <a:pt x="87" y="132"/>
                    <a:pt x="121" y="124"/>
                  </a:cubicBezTo>
                  <a:cubicBezTo>
                    <a:pt x="139" y="121"/>
                    <a:pt x="262" y="43"/>
                    <a:pt x="311"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544"/>
            <p:cNvSpPr>
              <a:spLocks noEditPoints="1"/>
            </p:cNvSpPr>
            <p:nvPr/>
          </p:nvSpPr>
          <p:spPr bwMode="auto">
            <a:xfrm>
              <a:off x="-7314407" y="-9020175"/>
              <a:ext cx="242888" cy="303213"/>
            </a:xfrm>
            <a:custGeom>
              <a:avLst/>
              <a:gdLst>
                <a:gd name="T0" fmla="*/ 65 w 65"/>
                <a:gd name="T1" fmla="*/ 63 h 81"/>
                <a:gd name="T2" fmla="*/ 8 w 65"/>
                <a:gd name="T3" fmla="*/ 30 h 81"/>
                <a:gd name="T4" fmla="*/ 33 w 65"/>
                <a:gd name="T5" fmla="*/ 72 h 81"/>
                <a:gd name="T6" fmla="*/ 65 w 65"/>
                <a:gd name="T7" fmla="*/ 63 h 81"/>
                <a:gd name="T8" fmla="*/ 60 w 65"/>
                <a:gd name="T9" fmla="*/ 63 h 81"/>
                <a:gd name="T10" fmla="*/ 38 w 65"/>
                <a:gd name="T11" fmla="*/ 69 h 81"/>
                <a:gd name="T12" fmla="*/ 22 w 65"/>
                <a:gd name="T13" fmla="*/ 41 h 81"/>
                <a:gd name="T14" fmla="*/ 60 w 65"/>
                <a:gd name="T15" fmla="*/ 63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81">
                  <a:moveTo>
                    <a:pt x="65" y="63"/>
                  </a:moveTo>
                  <a:cubicBezTo>
                    <a:pt x="61" y="40"/>
                    <a:pt x="24" y="0"/>
                    <a:pt x="8" y="30"/>
                  </a:cubicBezTo>
                  <a:cubicBezTo>
                    <a:pt x="0" y="46"/>
                    <a:pt x="15" y="67"/>
                    <a:pt x="33" y="72"/>
                  </a:cubicBezTo>
                  <a:cubicBezTo>
                    <a:pt x="47" y="76"/>
                    <a:pt x="64" y="81"/>
                    <a:pt x="65" y="63"/>
                  </a:cubicBezTo>
                  <a:close/>
                  <a:moveTo>
                    <a:pt x="60" y="63"/>
                  </a:moveTo>
                  <a:cubicBezTo>
                    <a:pt x="59" y="74"/>
                    <a:pt x="47" y="71"/>
                    <a:pt x="38" y="69"/>
                  </a:cubicBezTo>
                  <a:cubicBezTo>
                    <a:pt x="26" y="65"/>
                    <a:pt x="16" y="51"/>
                    <a:pt x="22" y="41"/>
                  </a:cubicBezTo>
                  <a:cubicBezTo>
                    <a:pt x="32" y="20"/>
                    <a:pt x="57" y="47"/>
                    <a:pt x="60" y="63"/>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545"/>
            <p:cNvSpPr>
              <a:spLocks noEditPoints="1"/>
            </p:cNvSpPr>
            <p:nvPr/>
          </p:nvSpPr>
          <p:spPr bwMode="auto">
            <a:xfrm>
              <a:off x="-7131844" y="-8956675"/>
              <a:ext cx="417513" cy="266700"/>
            </a:xfrm>
            <a:custGeom>
              <a:avLst/>
              <a:gdLst>
                <a:gd name="T0" fmla="*/ 19 w 111"/>
                <a:gd name="T1" fmla="*/ 64 h 71"/>
                <a:gd name="T2" fmla="*/ 86 w 111"/>
                <a:gd name="T3" fmla="*/ 18 h 71"/>
                <a:gd name="T4" fmla="*/ 26 w 111"/>
                <a:gd name="T5" fmla="*/ 24 h 71"/>
                <a:gd name="T6" fmla="*/ 19 w 111"/>
                <a:gd name="T7" fmla="*/ 64 h 71"/>
                <a:gd name="T8" fmla="*/ 23 w 111"/>
                <a:gd name="T9" fmla="*/ 58 h 71"/>
                <a:gd name="T10" fmla="*/ 27 w 111"/>
                <a:gd name="T11" fmla="*/ 31 h 71"/>
                <a:gd name="T12" fmla="*/ 67 w 111"/>
                <a:gd name="T13" fmla="*/ 28 h 71"/>
                <a:gd name="T14" fmla="*/ 23 w 111"/>
                <a:gd name="T15" fmla="*/ 5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71">
                  <a:moveTo>
                    <a:pt x="19" y="64"/>
                  </a:moveTo>
                  <a:cubicBezTo>
                    <a:pt x="47" y="71"/>
                    <a:pt x="111" y="52"/>
                    <a:pt x="86" y="18"/>
                  </a:cubicBezTo>
                  <a:cubicBezTo>
                    <a:pt x="72" y="0"/>
                    <a:pt x="42" y="6"/>
                    <a:pt x="26" y="24"/>
                  </a:cubicBezTo>
                  <a:cubicBezTo>
                    <a:pt x="14" y="37"/>
                    <a:pt x="0" y="53"/>
                    <a:pt x="19" y="64"/>
                  </a:cubicBezTo>
                  <a:close/>
                  <a:moveTo>
                    <a:pt x="23" y="58"/>
                  </a:moveTo>
                  <a:cubicBezTo>
                    <a:pt x="10" y="51"/>
                    <a:pt x="19" y="40"/>
                    <a:pt x="27" y="31"/>
                  </a:cubicBezTo>
                  <a:cubicBezTo>
                    <a:pt x="38" y="19"/>
                    <a:pt x="58" y="16"/>
                    <a:pt x="67" y="28"/>
                  </a:cubicBezTo>
                  <a:cubicBezTo>
                    <a:pt x="83" y="50"/>
                    <a:pt x="41" y="63"/>
                    <a:pt x="23" y="58"/>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546"/>
            <p:cNvSpPr/>
            <p:nvPr/>
          </p:nvSpPr>
          <p:spPr bwMode="auto">
            <a:xfrm>
              <a:off x="-7176294" y="-8890000"/>
              <a:ext cx="269875" cy="176213"/>
            </a:xfrm>
            <a:custGeom>
              <a:avLst/>
              <a:gdLst>
                <a:gd name="T0" fmla="*/ 31 w 72"/>
                <a:gd name="T1" fmla="*/ 47 h 47"/>
                <a:gd name="T2" fmla="*/ 19 w 72"/>
                <a:gd name="T3" fmla="*/ 24 h 47"/>
                <a:gd name="T4" fmla="*/ 12 w 72"/>
                <a:gd name="T5" fmla="*/ 26 h 47"/>
                <a:gd name="T6" fmla="*/ 3 w 72"/>
                <a:gd name="T7" fmla="*/ 37 h 47"/>
                <a:gd name="T8" fmla="*/ 31 w 72"/>
                <a:gd name="T9" fmla="*/ 47 h 47"/>
              </a:gdLst>
              <a:ahLst/>
              <a:cxnLst>
                <a:cxn ang="0">
                  <a:pos x="T0" y="T1"/>
                </a:cxn>
                <a:cxn ang="0">
                  <a:pos x="T2" y="T3"/>
                </a:cxn>
                <a:cxn ang="0">
                  <a:pos x="T4" y="T5"/>
                </a:cxn>
                <a:cxn ang="0">
                  <a:pos x="T6" y="T7"/>
                </a:cxn>
                <a:cxn ang="0">
                  <a:pos x="T8" y="T9"/>
                </a:cxn>
              </a:cxnLst>
              <a:rect l="0" t="0" r="r" b="b"/>
              <a:pathLst>
                <a:path w="72" h="47">
                  <a:moveTo>
                    <a:pt x="31" y="47"/>
                  </a:moveTo>
                  <a:cubicBezTo>
                    <a:pt x="72" y="46"/>
                    <a:pt x="22" y="0"/>
                    <a:pt x="19" y="24"/>
                  </a:cubicBezTo>
                  <a:cubicBezTo>
                    <a:pt x="19" y="24"/>
                    <a:pt x="8" y="19"/>
                    <a:pt x="12" y="26"/>
                  </a:cubicBezTo>
                  <a:cubicBezTo>
                    <a:pt x="12" y="26"/>
                    <a:pt x="0" y="27"/>
                    <a:pt x="3" y="37"/>
                  </a:cubicBezTo>
                  <a:cubicBezTo>
                    <a:pt x="5" y="42"/>
                    <a:pt x="28" y="47"/>
                    <a:pt x="31" y="47"/>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547"/>
            <p:cNvSpPr/>
            <p:nvPr/>
          </p:nvSpPr>
          <p:spPr bwMode="auto">
            <a:xfrm>
              <a:off x="-7363619" y="-8761413"/>
              <a:ext cx="520700" cy="412750"/>
            </a:xfrm>
            <a:custGeom>
              <a:avLst/>
              <a:gdLst>
                <a:gd name="T0" fmla="*/ 14 w 328"/>
                <a:gd name="T1" fmla="*/ 0 h 260"/>
                <a:gd name="T2" fmla="*/ 328 w 328"/>
                <a:gd name="T3" fmla="*/ 47 h 260"/>
                <a:gd name="T4" fmla="*/ 291 w 328"/>
                <a:gd name="T5" fmla="*/ 260 h 260"/>
                <a:gd name="T6" fmla="*/ 0 w 328"/>
                <a:gd name="T7" fmla="*/ 219 h 260"/>
                <a:gd name="T8" fmla="*/ 14 w 328"/>
                <a:gd name="T9" fmla="*/ 0 h 260"/>
              </a:gdLst>
              <a:ahLst/>
              <a:cxnLst>
                <a:cxn ang="0">
                  <a:pos x="T0" y="T1"/>
                </a:cxn>
                <a:cxn ang="0">
                  <a:pos x="T2" y="T3"/>
                </a:cxn>
                <a:cxn ang="0">
                  <a:pos x="T4" y="T5"/>
                </a:cxn>
                <a:cxn ang="0">
                  <a:pos x="T6" y="T7"/>
                </a:cxn>
                <a:cxn ang="0">
                  <a:pos x="T8" y="T9"/>
                </a:cxn>
              </a:cxnLst>
              <a:rect l="0" t="0" r="r" b="b"/>
              <a:pathLst>
                <a:path w="328" h="260">
                  <a:moveTo>
                    <a:pt x="14" y="0"/>
                  </a:moveTo>
                  <a:lnTo>
                    <a:pt x="328" y="47"/>
                  </a:lnTo>
                  <a:lnTo>
                    <a:pt x="291" y="260"/>
                  </a:lnTo>
                  <a:lnTo>
                    <a:pt x="0" y="219"/>
                  </a:lnTo>
                  <a:lnTo>
                    <a:pt x="14" y="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548"/>
            <p:cNvSpPr/>
            <p:nvPr/>
          </p:nvSpPr>
          <p:spPr bwMode="auto">
            <a:xfrm>
              <a:off x="-7368382" y="-8796338"/>
              <a:ext cx="571500" cy="161925"/>
            </a:xfrm>
            <a:custGeom>
              <a:avLst/>
              <a:gdLst>
                <a:gd name="T0" fmla="*/ 0 w 360"/>
                <a:gd name="T1" fmla="*/ 0 h 102"/>
                <a:gd name="T2" fmla="*/ 360 w 360"/>
                <a:gd name="T3" fmla="*/ 64 h 102"/>
                <a:gd name="T4" fmla="*/ 346 w 360"/>
                <a:gd name="T5" fmla="*/ 102 h 102"/>
                <a:gd name="T6" fmla="*/ 3 w 360"/>
                <a:gd name="T7" fmla="*/ 50 h 102"/>
                <a:gd name="T8" fmla="*/ 0 w 360"/>
                <a:gd name="T9" fmla="*/ 0 h 102"/>
              </a:gdLst>
              <a:ahLst/>
              <a:cxnLst>
                <a:cxn ang="0">
                  <a:pos x="T0" y="T1"/>
                </a:cxn>
                <a:cxn ang="0">
                  <a:pos x="T2" y="T3"/>
                </a:cxn>
                <a:cxn ang="0">
                  <a:pos x="T4" y="T5"/>
                </a:cxn>
                <a:cxn ang="0">
                  <a:pos x="T6" y="T7"/>
                </a:cxn>
                <a:cxn ang="0">
                  <a:pos x="T8" y="T9"/>
                </a:cxn>
              </a:cxnLst>
              <a:rect l="0" t="0" r="r" b="b"/>
              <a:pathLst>
                <a:path w="360" h="102">
                  <a:moveTo>
                    <a:pt x="0" y="0"/>
                  </a:moveTo>
                  <a:lnTo>
                    <a:pt x="360" y="64"/>
                  </a:lnTo>
                  <a:lnTo>
                    <a:pt x="346" y="102"/>
                  </a:lnTo>
                  <a:lnTo>
                    <a:pt x="3" y="50"/>
                  </a:lnTo>
                  <a:lnTo>
                    <a:pt x="0" y="0"/>
                  </a:lnTo>
                  <a:close/>
                </a:path>
              </a:pathLst>
            </a:custGeom>
            <a:solidFill>
              <a:srgbClr val="CA2F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549"/>
            <p:cNvSpPr/>
            <p:nvPr/>
          </p:nvSpPr>
          <p:spPr bwMode="auto">
            <a:xfrm>
              <a:off x="-7190582" y="-8761413"/>
              <a:ext cx="187325" cy="393700"/>
            </a:xfrm>
            <a:custGeom>
              <a:avLst/>
              <a:gdLst>
                <a:gd name="T0" fmla="*/ 26 w 118"/>
                <a:gd name="T1" fmla="*/ 0 h 248"/>
                <a:gd name="T2" fmla="*/ 118 w 118"/>
                <a:gd name="T3" fmla="*/ 16 h 248"/>
                <a:gd name="T4" fmla="*/ 80 w 118"/>
                <a:gd name="T5" fmla="*/ 248 h 248"/>
                <a:gd name="T6" fmla="*/ 0 w 118"/>
                <a:gd name="T7" fmla="*/ 236 h 248"/>
                <a:gd name="T8" fmla="*/ 26 w 118"/>
                <a:gd name="T9" fmla="*/ 0 h 248"/>
              </a:gdLst>
              <a:ahLst/>
              <a:cxnLst>
                <a:cxn ang="0">
                  <a:pos x="T0" y="T1"/>
                </a:cxn>
                <a:cxn ang="0">
                  <a:pos x="T2" y="T3"/>
                </a:cxn>
                <a:cxn ang="0">
                  <a:pos x="T4" y="T5"/>
                </a:cxn>
                <a:cxn ang="0">
                  <a:pos x="T6" y="T7"/>
                </a:cxn>
                <a:cxn ang="0">
                  <a:pos x="T8" y="T9"/>
                </a:cxn>
              </a:cxnLst>
              <a:rect l="0" t="0" r="r" b="b"/>
              <a:pathLst>
                <a:path w="118" h="248">
                  <a:moveTo>
                    <a:pt x="26" y="0"/>
                  </a:moveTo>
                  <a:lnTo>
                    <a:pt x="118" y="16"/>
                  </a:lnTo>
                  <a:lnTo>
                    <a:pt x="80" y="248"/>
                  </a:lnTo>
                  <a:lnTo>
                    <a:pt x="0" y="236"/>
                  </a:lnTo>
                  <a:lnTo>
                    <a:pt x="26"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550"/>
            <p:cNvSpPr/>
            <p:nvPr/>
          </p:nvSpPr>
          <p:spPr bwMode="auto">
            <a:xfrm>
              <a:off x="-7173119" y="-8758238"/>
              <a:ext cx="147638" cy="385763"/>
            </a:xfrm>
            <a:custGeom>
              <a:avLst/>
              <a:gdLst>
                <a:gd name="T0" fmla="*/ 26 w 93"/>
                <a:gd name="T1" fmla="*/ 0 h 243"/>
                <a:gd name="T2" fmla="*/ 93 w 93"/>
                <a:gd name="T3" fmla="*/ 12 h 243"/>
                <a:gd name="T4" fmla="*/ 57 w 93"/>
                <a:gd name="T5" fmla="*/ 243 h 243"/>
                <a:gd name="T6" fmla="*/ 0 w 93"/>
                <a:gd name="T7" fmla="*/ 236 h 243"/>
                <a:gd name="T8" fmla="*/ 26 w 93"/>
                <a:gd name="T9" fmla="*/ 0 h 243"/>
              </a:gdLst>
              <a:ahLst/>
              <a:cxnLst>
                <a:cxn ang="0">
                  <a:pos x="T0" y="T1"/>
                </a:cxn>
                <a:cxn ang="0">
                  <a:pos x="T2" y="T3"/>
                </a:cxn>
                <a:cxn ang="0">
                  <a:pos x="T4" y="T5"/>
                </a:cxn>
                <a:cxn ang="0">
                  <a:pos x="T6" y="T7"/>
                </a:cxn>
                <a:cxn ang="0">
                  <a:pos x="T8" y="T9"/>
                </a:cxn>
              </a:cxnLst>
              <a:rect l="0" t="0" r="r" b="b"/>
              <a:pathLst>
                <a:path w="93" h="243">
                  <a:moveTo>
                    <a:pt x="26" y="0"/>
                  </a:moveTo>
                  <a:lnTo>
                    <a:pt x="93" y="12"/>
                  </a:lnTo>
                  <a:lnTo>
                    <a:pt x="57" y="243"/>
                  </a:lnTo>
                  <a:lnTo>
                    <a:pt x="0" y="236"/>
                  </a:lnTo>
                  <a:lnTo>
                    <a:pt x="26" y="0"/>
                  </a:ln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551"/>
            <p:cNvSpPr/>
            <p:nvPr/>
          </p:nvSpPr>
          <p:spPr bwMode="auto">
            <a:xfrm>
              <a:off x="-7187407" y="-8769350"/>
              <a:ext cx="203200" cy="107950"/>
            </a:xfrm>
            <a:custGeom>
              <a:avLst/>
              <a:gdLst>
                <a:gd name="T0" fmla="*/ 5 w 128"/>
                <a:gd name="T1" fmla="*/ 0 h 68"/>
                <a:gd name="T2" fmla="*/ 128 w 128"/>
                <a:gd name="T3" fmla="*/ 21 h 68"/>
                <a:gd name="T4" fmla="*/ 118 w 128"/>
                <a:gd name="T5" fmla="*/ 68 h 68"/>
                <a:gd name="T6" fmla="*/ 0 w 128"/>
                <a:gd name="T7" fmla="*/ 50 h 68"/>
                <a:gd name="T8" fmla="*/ 5 w 128"/>
                <a:gd name="T9" fmla="*/ 0 h 68"/>
              </a:gdLst>
              <a:ahLst/>
              <a:cxnLst>
                <a:cxn ang="0">
                  <a:pos x="T0" y="T1"/>
                </a:cxn>
                <a:cxn ang="0">
                  <a:pos x="T2" y="T3"/>
                </a:cxn>
                <a:cxn ang="0">
                  <a:pos x="T4" y="T5"/>
                </a:cxn>
                <a:cxn ang="0">
                  <a:pos x="T6" y="T7"/>
                </a:cxn>
                <a:cxn ang="0">
                  <a:pos x="T8" y="T9"/>
                </a:cxn>
              </a:cxnLst>
              <a:rect l="0" t="0" r="r" b="b"/>
              <a:pathLst>
                <a:path w="128" h="68">
                  <a:moveTo>
                    <a:pt x="5" y="0"/>
                  </a:moveTo>
                  <a:lnTo>
                    <a:pt x="128" y="21"/>
                  </a:lnTo>
                  <a:lnTo>
                    <a:pt x="118" y="68"/>
                  </a:lnTo>
                  <a:lnTo>
                    <a:pt x="0" y="50"/>
                  </a:lnTo>
                  <a:lnTo>
                    <a:pt x="5"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552"/>
            <p:cNvSpPr/>
            <p:nvPr/>
          </p:nvSpPr>
          <p:spPr bwMode="auto">
            <a:xfrm>
              <a:off x="-7162007" y="-8761413"/>
              <a:ext cx="150813" cy="96838"/>
            </a:xfrm>
            <a:custGeom>
              <a:avLst/>
              <a:gdLst>
                <a:gd name="T0" fmla="*/ 8 w 95"/>
                <a:gd name="T1" fmla="*/ 0 h 61"/>
                <a:gd name="T2" fmla="*/ 95 w 95"/>
                <a:gd name="T3" fmla="*/ 14 h 61"/>
                <a:gd name="T4" fmla="*/ 86 w 95"/>
                <a:gd name="T5" fmla="*/ 61 h 61"/>
                <a:gd name="T6" fmla="*/ 0 w 95"/>
                <a:gd name="T7" fmla="*/ 49 h 61"/>
                <a:gd name="T8" fmla="*/ 8 w 95"/>
                <a:gd name="T9" fmla="*/ 0 h 61"/>
              </a:gdLst>
              <a:ahLst/>
              <a:cxnLst>
                <a:cxn ang="0">
                  <a:pos x="T0" y="T1"/>
                </a:cxn>
                <a:cxn ang="0">
                  <a:pos x="T2" y="T3"/>
                </a:cxn>
                <a:cxn ang="0">
                  <a:pos x="T4" y="T5"/>
                </a:cxn>
                <a:cxn ang="0">
                  <a:pos x="T6" y="T7"/>
                </a:cxn>
                <a:cxn ang="0">
                  <a:pos x="T8" y="T9"/>
                </a:cxn>
              </a:cxnLst>
              <a:rect l="0" t="0" r="r" b="b"/>
              <a:pathLst>
                <a:path w="95" h="61">
                  <a:moveTo>
                    <a:pt x="8" y="0"/>
                  </a:moveTo>
                  <a:lnTo>
                    <a:pt x="95" y="14"/>
                  </a:lnTo>
                  <a:lnTo>
                    <a:pt x="86" y="61"/>
                  </a:lnTo>
                  <a:lnTo>
                    <a:pt x="0" y="49"/>
                  </a:lnTo>
                  <a:lnTo>
                    <a:pt x="8"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553"/>
            <p:cNvSpPr>
              <a:spLocks noEditPoints="1"/>
            </p:cNvSpPr>
            <p:nvPr/>
          </p:nvSpPr>
          <p:spPr bwMode="auto">
            <a:xfrm>
              <a:off x="-6719094" y="-8507413"/>
              <a:ext cx="200025" cy="192088"/>
            </a:xfrm>
            <a:custGeom>
              <a:avLst/>
              <a:gdLst>
                <a:gd name="T0" fmla="*/ 13 w 53"/>
                <a:gd name="T1" fmla="*/ 50 h 51"/>
                <a:gd name="T2" fmla="*/ 29 w 53"/>
                <a:gd name="T3" fmla="*/ 4 h 51"/>
                <a:gd name="T4" fmla="*/ 1 w 53"/>
                <a:gd name="T5" fmla="*/ 28 h 51"/>
                <a:gd name="T6" fmla="*/ 13 w 53"/>
                <a:gd name="T7" fmla="*/ 50 h 51"/>
                <a:gd name="T8" fmla="*/ 12 w 53"/>
                <a:gd name="T9" fmla="*/ 45 h 51"/>
                <a:gd name="T10" fmla="*/ 5 w 53"/>
                <a:gd name="T11" fmla="*/ 31 h 51"/>
                <a:gd name="T12" fmla="*/ 23 w 53"/>
                <a:gd name="T13" fmla="*/ 15 h 51"/>
                <a:gd name="T14" fmla="*/ 12 w 53"/>
                <a:gd name="T15" fmla="*/ 4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51">
                  <a:moveTo>
                    <a:pt x="13" y="50"/>
                  </a:moveTo>
                  <a:cubicBezTo>
                    <a:pt x="29" y="43"/>
                    <a:pt x="53" y="11"/>
                    <a:pt x="29" y="4"/>
                  </a:cubicBezTo>
                  <a:cubicBezTo>
                    <a:pt x="16" y="0"/>
                    <a:pt x="3" y="13"/>
                    <a:pt x="1" y="28"/>
                  </a:cubicBezTo>
                  <a:cubicBezTo>
                    <a:pt x="0" y="38"/>
                    <a:pt x="0" y="51"/>
                    <a:pt x="13" y="50"/>
                  </a:cubicBezTo>
                  <a:close/>
                  <a:moveTo>
                    <a:pt x="12" y="45"/>
                  </a:moveTo>
                  <a:cubicBezTo>
                    <a:pt x="4" y="47"/>
                    <a:pt x="4" y="38"/>
                    <a:pt x="5" y="31"/>
                  </a:cubicBezTo>
                  <a:cubicBezTo>
                    <a:pt x="6" y="21"/>
                    <a:pt x="14" y="12"/>
                    <a:pt x="23" y="15"/>
                  </a:cubicBezTo>
                  <a:cubicBezTo>
                    <a:pt x="39" y="20"/>
                    <a:pt x="23" y="41"/>
                    <a:pt x="12" y="4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554"/>
            <p:cNvSpPr>
              <a:spLocks noEditPoints="1"/>
            </p:cNvSpPr>
            <p:nvPr/>
          </p:nvSpPr>
          <p:spPr bwMode="auto">
            <a:xfrm>
              <a:off x="-6722269" y="-8361363"/>
              <a:ext cx="206375" cy="300038"/>
            </a:xfrm>
            <a:custGeom>
              <a:avLst/>
              <a:gdLst>
                <a:gd name="T0" fmla="*/ 1 w 55"/>
                <a:gd name="T1" fmla="*/ 15 h 80"/>
                <a:gd name="T2" fmla="*/ 43 w 55"/>
                <a:gd name="T3" fmla="*/ 57 h 80"/>
                <a:gd name="T4" fmla="*/ 31 w 55"/>
                <a:gd name="T5" fmla="*/ 14 h 80"/>
                <a:gd name="T6" fmla="*/ 1 w 55"/>
                <a:gd name="T7" fmla="*/ 15 h 80"/>
                <a:gd name="T8" fmla="*/ 6 w 55"/>
                <a:gd name="T9" fmla="*/ 17 h 80"/>
                <a:gd name="T10" fmla="*/ 26 w 55"/>
                <a:gd name="T11" fmla="*/ 17 h 80"/>
                <a:gd name="T12" fmla="*/ 34 w 55"/>
                <a:gd name="T13" fmla="*/ 45 h 80"/>
                <a:gd name="T14" fmla="*/ 6 w 55"/>
                <a:gd name="T15" fmla="*/ 17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80">
                  <a:moveTo>
                    <a:pt x="1" y="15"/>
                  </a:moveTo>
                  <a:cubicBezTo>
                    <a:pt x="0" y="37"/>
                    <a:pt x="23" y="80"/>
                    <a:pt x="43" y="57"/>
                  </a:cubicBezTo>
                  <a:cubicBezTo>
                    <a:pt x="55" y="45"/>
                    <a:pt x="46" y="24"/>
                    <a:pt x="31" y="14"/>
                  </a:cubicBezTo>
                  <a:cubicBezTo>
                    <a:pt x="20" y="8"/>
                    <a:pt x="6" y="0"/>
                    <a:pt x="1" y="15"/>
                  </a:cubicBezTo>
                  <a:close/>
                  <a:moveTo>
                    <a:pt x="6" y="17"/>
                  </a:moveTo>
                  <a:cubicBezTo>
                    <a:pt x="9" y="7"/>
                    <a:pt x="19" y="12"/>
                    <a:pt x="26" y="17"/>
                  </a:cubicBezTo>
                  <a:cubicBezTo>
                    <a:pt x="36" y="23"/>
                    <a:pt x="41" y="37"/>
                    <a:pt x="34" y="45"/>
                  </a:cubicBezTo>
                  <a:cubicBezTo>
                    <a:pt x="20" y="60"/>
                    <a:pt x="5" y="31"/>
                    <a:pt x="6" y="17"/>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55"/>
            <p:cNvSpPr/>
            <p:nvPr/>
          </p:nvSpPr>
          <p:spPr bwMode="auto">
            <a:xfrm>
              <a:off x="-6722269" y="-8397875"/>
              <a:ext cx="127000" cy="206375"/>
            </a:xfrm>
            <a:custGeom>
              <a:avLst/>
              <a:gdLst>
                <a:gd name="T0" fmla="*/ 1 w 34"/>
                <a:gd name="T1" fmla="*/ 25 h 55"/>
                <a:gd name="T2" fmla="*/ 15 w 34"/>
                <a:gd name="T3" fmla="*/ 13 h 55"/>
                <a:gd name="T4" fmla="*/ 13 w 34"/>
                <a:gd name="T5" fmla="*/ 9 h 55"/>
                <a:gd name="T6" fmla="*/ 4 w 34"/>
                <a:gd name="T7" fmla="*/ 4 h 55"/>
                <a:gd name="T8" fmla="*/ 1 w 34"/>
                <a:gd name="T9" fmla="*/ 25 h 55"/>
              </a:gdLst>
              <a:ahLst/>
              <a:cxnLst>
                <a:cxn ang="0">
                  <a:pos x="T0" y="T1"/>
                </a:cxn>
                <a:cxn ang="0">
                  <a:pos x="T2" y="T3"/>
                </a:cxn>
                <a:cxn ang="0">
                  <a:pos x="T4" y="T5"/>
                </a:cxn>
                <a:cxn ang="0">
                  <a:pos x="T6" y="T7"/>
                </a:cxn>
                <a:cxn ang="0">
                  <a:pos x="T8" y="T9"/>
                </a:cxn>
              </a:cxnLst>
              <a:rect l="0" t="0" r="r" b="b"/>
              <a:pathLst>
                <a:path w="34" h="55">
                  <a:moveTo>
                    <a:pt x="1" y="25"/>
                  </a:moveTo>
                  <a:cubicBezTo>
                    <a:pt x="7" y="55"/>
                    <a:pt x="34" y="12"/>
                    <a:pt x="15" y="13"/>
                  </a:cubicBezTo>
                  <a:cubicBezTo>
                    <a:pt x="15" y="13"/>
                    <a:pt x="17" y="4"/>
                    <a:pt x="13" y="9"/>
                  </a:cubicBezTo>
                  <a:cubicBezTo>
                    <a:pt x="13" y="8"/>
                    <a:pt x="10" y="0"/>
                    <a:pt x="4" y="4"/>
                  </a:cubicBezTo>
                  <a:cubicBezTo>
                    <a:pt x="0" y="6"/>
                    <a:pt x="0" y="23"/>
                    <a:pt x="1" y="2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56"/>
            <p:cNvSpPr/>
            <p:nvPr/>
          </p:nvSpPr>
          <p:spPr bwMode="auto">
            <a:xfrm>
              <a:off x="-7096919" y="-8513763"/>
              <a:ext cx="374650" cy="371475"/>
            </a:xfrm>
            <a:custGeom>
              <a:avLst/>
              <a:gdLst>
                <a:gd name="T0" fmla="*/ 229 w 236"/>
                <a:gd name="T1" fmla="*/ 0 h 234"/>
                <a:gd name="T2" fmla="*/ 236 w 236"/>
                <a:gd name="T3" fmla="*/ 234 h 234"/>
                <a:gd name="T4" fmla="*/ 7 w 236"/>
                <a:gd name="T5" fmla="*/ 224 h 234"/>
                <a:gd name="T6" fmla="*/ 0 w 236"/>
                <a:gd name="T7" fmla="*/ 44 h 234"/>
                <a:gd name="T8" fmla="*/ 229 w 236"/>
                <a:gd name="T9" fmla="*/ 0 h 234"/>
              </a:gdLst>
              <a:ahLst/>
              <a:cxnLst>
                <a:cxn ang="0">
                  <a:pos x="T0" y="T1"/>
                </a:cxn>
                <a:cxn ang="0">
                  <a:pos x="T2" y="T3"/>
                </a:cxn>
                <a:cxn ang="0">
                  <a:pos x="T4" y="T5"/>
                </a:cxn>
                <a:cxn ang="0">
                  <a:pos x="T6" y="T7"/>
                </a:cxn>
                <a:cxn ang="0">
                  <a:pos x="T8" y="T9"/>
                </a:cxn>
              </a:cxnLst>
              <a:rect l="0" t="0" r="r" b="b"/>
              <a:pathLst>
                <a:path w="236" h="234">
                  <a:moveTo>
                    <a:pt x="229" y="0"/>
                  </a:moveTo>
                  <a:lnTo>
                    <a:pt x="236" y="234"/>
                  </a:lnTo>
                  <a:lnTo>
                    <a:pt x="7" y="224"/>
                  </a:lnTo>
                  <a:lnTo>
                    <a:pt x="0" y="44"/>
                  </a:lnTo>
                  <a:lnTo>
                    <a:pt x="229" y="0"/>
                  </a:lnTo>
                  <a:close/>
                </a:path>
              </a:pathLst>
            </a:custGeom>
            <a:solidFill>
              <a:srgbClr val="0078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557"/>
            <p:cNvSpPr/>
            <p:nvPr/>
          </p:nvSpPr>
          <p:spPr bwMode="auto">
            <a:xfrm>
              <a:off x="-6763544" y="-8537575"/>
              <a:ext cx="63500" cy="428625"/>
            </a:xfrm>
            <a:custGeom>
              <a:avLst/>
              <a:gdLst>
                <a:gd name="T0" fmla="*/ 38 w 40"/>
                <a:gd name="T1" fmla="*/ 0 h 270"/>
                <a:gd name="T2" fmla="*/ 40 w 40"/>
                <a:gd name="T3" fmla="*/ 270 h 270"/>
                <a:gd name="T4" fmla="*/ 12 w 40"/>
                <a:gd name="T5" fmla="*/ 265 h 270"/>
                <a:gd name="T6" fmla="*/ 0 w 40"/>
                <a:gd name="T7" fmla="*/ 7 h 270"/>
                <a:gd name="T8" fmla="*/ 38 w 40"/>
                <a:gd name="T9" fmla="*/ 0 h 270"/>
              </a:gdLst>
              <a:ahLst/>
              <a:cxnLst>
                <a:cxn ang="0">
                  <a:pos x="T0" y="T1"/>
                </a:cxn>
                <a:cxn ang="0">
                  <a:pos x="T2" y="T3"/>
                </a:cxn>
                <a:cxn ang="0">
                  <a:pos x="T4" y="T5"/>
                </a:cxn>
                <a:cxn ang="0">
                  <a:pos x="T6" y="T7"/>
                </a:cxn>
                <a:cxn ang="0">
                  <a:pos x="T8" y="T9"/>
                </a:cxn>
              </a:cxnLst>
              <a:rect l="0" t="0" r="r" b="b"/>
              <a:pathLst>
                <a:path w="40" h="270">
                  <a:moveTo>
                    <a:pt x="38" y="0"/>
                  </a:moveTo>
                  <a:lnTo>
                    <a:pt x="40" y="270"/>
                  </a:lnTo>
                  <a:lnTo>
                    <a:pt x="12" y="265"/>
                  </a:lnTo>
                  <a:lnTo>
                    <a:pt x="0" y="7"/>
                  </a:lnTo>
                  <a:lnTo>
                    <a:pt x="38" y="0"/>
                  </a:lnTo>
                  <a:close/>
                </a:path>
              </a:pathLst>
            </a:custGeom>
            <a:solidFill>
              <a:srgbClr val="00A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558"/>
            <p:cNvSpPr/>
            <p:nvPr/>
          </p:nvSpPr>
          <p:spPr bwMode="auto">
            <a:xfrm>
              <a:off x="-7096919" y="-8375650"/>
              <a:ext cx="396875" cy="112713"/>
            </a:xfrm>
            <a:custGeom>
              <a:avLst/>
              <a:gdLst>
                <a:gd name="T0" fmla="*/ 250 w 250"/>
                <a:gd name="T1" fmla="*/ 0 h 71"/>
                <a:gd name="T2" fmla="*/ 250 w 250"/>
                <a:gd name="T3" fmla="*/ 69 h 71"/>
                <a:gd name="T4" fmla="*/ 2 w 250"/>
                <a:gd name="T5" fmla="*/ 71 h 71"/>
                <a:gd name="T6" fmla="*/ 0 w 250"/>
                <a:gd name="T7" fmla="*/ 19 h 71"/>
                <a:gd name="T8" fmla="*/ 250 w 250"/>
                <a:gd name="T9" fmla="*/ 0 h 71"/>
              </a:gdLst>
              <a:ahLst/>
              <a:cxnLst>
                <a:cxn ang="0">
                  <a:pos x="T0" y="T1"/>
                </a:cxn>
                <a:cxn ang="0">
                  <a:pos x="T2" y="T3"/>
                </a:cxn>
                <a:cxn ang="0">
                  <a:pos x="T4" y="T5"/>
                </a:cxn>
                <a:cxn ang="0">
                  <a:pos x="T6" y="T7"/>
                </a:cxn>
                <a:cxn ang="0">
                  <a:pos x="T8" y="T9"/>
                </a:cxn>
              </a:cxnLst>
              <a:rect l="0" t="0" r="r" b="b"/>
              <a:pathLst>
                <a:path w="250" h="71">
                  <a:moveTo>
                    <a:pt x="250" y="0"/>
                  </a:moveTo>
                  <a:lnTo>
                    <a:pt x="250" y="69"/>
                  </a:lnTo>
                  <a:lnTo>
                    <a:pt x="2" y="71"/>
                  </a:lnTo>
                  <a:lnTo>
                    <a:pt x="0" y="19"/>
                  </a:lnTo>
                  <a:lnTo>
                    <a:pt x="250"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559"/>
            <p:cNvSpPr/>
            <p:nvPr/>
          </p:nvSpPr>
          <p:spPr bwMode="auto">
            <a:xfrm>
              <a:off x="-7096919" y="-8361363"/>
              <a:ext cx="401638" cy="87313"/>
            </a:xfrm>
            <a:custGeom>
              <a:avLst/>
              <a:gdLst>
                <a:gd name="T0" fmla="*/ 250 w 253"/>
                <a:gd name="T1" fmla="*/ 0 h 55"/>
                <a:gd name="T2" fmla="*/ 253 w 253"/>
                <a:gd name="T3" fmla="*/ 50 h 55"/>
                <a:gd name="T4" fmla="*/ 2 w 253"/>
                <a:gd name="T5" fmla="*/ 55 h 55"/>
                <a:gd name="T6" fmla="*/ 0 w 253"/>
                <a:gd name="T7" fmla="*/ 19 h 55"/>
                <a:gd name="T8" fmla="*/ 250 w 253"/>
                <a:gd name="T9" fmla="*/ 0 h 55"/>
              </a:gdLst>
              <a:ahLst/>
              <a:cxnLst>
                <a:cxn ang="0">
                  <a:pos x="T0" y="T1"/>
                </a:cxn>
                <a:cxn ang="0">
                  <a:pos x="T2" y="T3"/>
                </a:cxn>
                <a:cxn ang="0">
                  <a:pos x="T4" y="T5"/>
                </a:cxn>
                <a:cxn ang="0">
                  <a:pos x="T6" y="T7"/>
                </a:cxn>
                <a:cxn ang="0">
                  <a:pos x="T8" y="T9"/>
                </a:cxn>
              </a:cxnLst>
              <a:rect l="0" t="0" r="r" b="b"/>
              <a:pathLst>
                <a:path w="253" h="55">
                  <a:moveTo>
                    <a:pt x="250" y="0"/>
                  </a:moveTo>
                  <a:lnTo>
                    <a:pt x="253" y="50"/>
                  </a:lnTo>
                  <a:lnTo>
                    <a:pt x="2" y="55"/>
                  </a:lnTo>
                  <a:lnTo>
                    <a:pt x="0" y="19"/>
                  </a:lnTo>
                  <a:lnTo>
                    <a:pt x="250" y="0"/>
                  </a:ln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560"/>
            <p:cNvSpPr/>
            <p:nvPr/>
          </p:nvSpPr>
          <p:spPr bwMode="auto">
            <a:xfrm>
              <a:off x="-6755607" y="-8397875"/>
              <a:ext cx="60325" cy="146050"/>
            </a:xfrm>
            <a:custGeom>
              <a:avLst/>
              <a:gdLst>
                <a:gd name="T0" fmla="*/ 35 w 38"/>
                <a:gd name="T1" fmla="*/ 0 h 92"/>
                <a:gd name="T2" fmla="*/ 38 w 38"/>
                <a:gd name="T3" fmla="*/ 92 h 92"/>
                <a:gd name="T4" fmla="*/ 2 w 38"/>
                <a:gd name="T5" fmla="*/ 92 h 92"/>
                <a:gd name="T6" fmla="*/ 0 w 38"/>
                <a:gd name="T7" fmla="*/ 5 h 92"/>
                <a:gd name="T8" fmla="*/ 35 w 38"/>
                <a:gd name="T9" fmla="*/ 0 h 92"/>
              </a:gdLst>
              <a:ahLst/>
              <a:cxnLst>
                <a:cxn ang="0">
                  <a:pos x="T0" y="T1"/>
                </a:cxn>
                <a:cxn ang="0">
                  <a:pos x="T2" y="T3"/>
                </a:cxn>
                <a:cxn ang="0">
                  <a:pos x="T4" y="T5"/>
                </a:cxn>
                <a:cxn ang="0">
                  <a:pos x="T6" y="T7"/>
                </a:cxn>
                <a:cxn ang="0">
                  <a:pos x="T8" y="T9"/>
                </a:cxn>
              </a:cxnLst>
              <a:rect l="0" t="0" r="r" b="b"/>
              <a:pathLst>
                <a:path w="38" h="92">
                  <a:moveTo>
                    <a:pt x="35" y="0"/>
                  </a:moveTo>
                  <a:lnTo>
                    <a:pt x="38" y="92"/>
                  </a:lnTo>
                  <a:lnTo>
                    <a:pt x="2" y="92"/>
                  </a:lnTo>
                  <a:lnTo>
                    <a:pt x="0" y="5"/>
                  </a:lnTo>
                  <a:lnTo>
                    <a:pt x="35"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561"/>
            <p:cNvSpPr/>
            <p:nvPr/>
          </p:nvSpPr>
          <p:spPr bwMode="auto">
            <a:xfrm>
              <a:off x="-6755607" y="-8375650"/>
              <a:ext cx="60325" cy="104775"/>
            </a:xfrm>
            <a:custGeom>
              <a:avLst/>
              <a:gdLst>
                <a:gd name="T0" fmla="*/ 35 w 38"/>
                <a:gd name="T1" fmla="*/ 0 h 66"/>
                <a:gd name="T2" fmla="*/ 38 w 38"/>
                <a:gd name="T3" fmla="*/ 66 h 66"/>
                <a:gd name="T4" fmla="*/ 2 w 38"/>
                <a:gd name="T5" fmla="*/ 66 h 66"/>
                <a:gd name="T6" fmla="*/ 0 w 38"/>
                <a:gd name="T7" fmla="*/ 2 h 66"/>
                <a:gd name="T8" fmla="*/ 35 w 38"/>
                <a:gd name="T9" fmla="*/ 0 h 66"/>
              </a:gdLst>
              <a:ahLst/>
              <a:cxnLst>
                <a:cxn ang="0">
                  <a:pos x="T0" y="T1"/>
                </a:cxn>
                <a:cxn ang="0">
                  <a:pos x="T2" y="T3"/>
                </a:cxn>
                <a:cxn ang="0">
                  <a:pos x="T4" y="T5"/>
                </a:cxn>
                <a:cxn ang="0">
                  <a:pos x="T6" y="T7"/>
                </a:cxn>
                <a:cxn ang="0">
                  <a:pos x="T8" y="T9"/>
                </a:cxn>
              </a:cxnLst>
              <a:rect l="0" t="0" r="r" b="b"/>
              <a:pathLst>
                <a:path w="38" h="66">
                  <a:moveTo>
                    <a:pt x="35" y="0"/>
                  </a:moveTo>
                  <a:lnTo>
                    <a:pt x="38" y="66"/>
                  </a:lnTo>
                  <a:lnTo>
                    <a:pt x="2" y="66"/>
                  </a:lnTo>
                  <a:lnTo>
                    <a:pt x="0" y="2"/>
                  </a:lnTo>
                  <a:lnTo>
                    <a:pt x="35" y="0"/>
                  </a:lnTo>
                  <a:close/>
                </a:path>
              </a:pathLst>
            </a:custGeom>
            <a:solidFill>
              <a:srgbClr val="7E81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562"/>
            <p:cNvSpPr/>
            <p:nvPr/>
          </p:nvSpPr>
          <p:spPr bwMode="auto">
            <a:xfrm>
              <a:off x="-8797132" y="-9883775"/>
              <a:ext cx="3411538" cy="3151188"/>
            </a:xfrm>
            <a:custGeom>
              <a:avLst/>
              <a:gdLst>
                <a:gd name="T0" fmla="*/ 116 w 909"/>
                <a:gd name="T1" fmla="*/ 752 h 840"/>
                <a:gd name="T2" fmla="*/ 0 w 909"/>
                <a:gd name="T3" fmla="*/ 506 h 840"/>
                <a:gd name="T4" fmla="*/ 110 w 909"/>
                <a:gd name="T5" fmla="*/ 448 h 840"/>
                <a:gd name="T6" fmla="*/ 342 w 909"/>
                <a:gd name="T7" fmla="*/ 823 h 840"/>
                <a:gd name="T8" fmla="*/ 116 w 909"/>
                <a:gd name="T9" fmla="*/ 752 h 840"/>
              </a:gdLst>
              <a:ahLst/>
              <a:cxnLst>
                <a:cxn ang="0">
                  <a:pos x="T0" y="T1"/>
                </a:cxn>
                <a:cxn ang="0">
                  <a:pos x="T2" y="T3"/>
                </a:cxn>
                <a:cxn ang="0">
                  <a:pos x="T4" y="T5"/>
                </a:cxn>
                <a:cxn ang="0">
                  <a:pos x="T6" y="T7"/>
                </a:cxn>
                <a:cxn ang="0">
                  <a:pos x="T8" y="T9"/>
                </a:cxn>
              </a:cxnLst>
              <a:rect l="0" t="0" r="r" b="b"/>
              <a:pathLst>
                <a:path w="909" h="840">
                  <a:moveTo>
                    <a:pt x="116" y="752"/>
                  </a:moveTo>
                  <a:cubicBezTo>
                    <a:pt x="0" y="506"/>
                    <a:pt x="0" y="506"/>
                    <a:pt x="0" y="506"/>
                  </a:cubicBezTo>
                  <a:cubicBezTo>
                    <a:pt x="70" y="483"/>
                    <a:pt x="76" y="523"/>
                    <a:pt x="110" y="448"/>
                  </a:cubicBezTo>
                  <a:cubicBezTo>
                    <a:pt x="311" y="0"/>
                    <a:pt x="909" y="709"/>
                    <a:pt x="342" y="823"/>
                  </a:cubicBezTo>
                  <a:cubicBezTo>
                    <a:pt x="260" y="840"/>
                    <a:pt x="146" y="781"/>
                    <a:pt x="116" y="752"/>
                  </a:cubicBezTo>
                  <a:close/>
                </a:path>
              </a:pathLst>
            </a:custGeom>
            <a:solidFill>
              <a:srgbClr val="1DB5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563"/>
            <p:cNvSpPr>
              <a:spLocks noEditPoints="1"/>
            </p:cNvSpPr>
            <p:nvPr/>
          </p:nvSpPr>
          <p:spPr bwMode="auto">
            <a:xfrm>
              <a:off x="-9605169" y="-8791575"/>
              <a:ext cx="2278063" cy="1897063"/>
            </a:xfrm>
            <a:custGeom>
              <a:avLst/>
              <a:gdLst>
                <a:gd name="T0" fmla="*/ 471 w 607"/>
                <a:gd name="T1" fmla="*/ 30 h 506"/>
                <a:gd name="T2" fmla="*/ 527 w 607"/>
                <a:gd name="T3" fmla="*/ 80 h 506"/>
                <a:gd name="T4" fmla="*/ 509 w 607"/>
                <a:gd name="T5" fmla="*/ 80 h 506"/>
                <a:gd name="T6" fmla="*/ 576 w 607"/>
                <a:gd name="T7" fmla="*/ 32 h 506"/>
                <a:gd name="T8" fmla="*/ 593 w 607"/>
                <a:gd name="T9" fmla="*/ 4 h 506"/>
                <a:gd name="T10" fmla="*/ 584 w 607"/>
                <a:gd name="T11" fmla="*/ 35 h 506"/>
                <a:gd name="T12" fmla="*/ 517 w 607"/>
                <a:gd name="T13" fmla="*/ 67 h 506"/>
                <a:gd name="T14" fmla="*/ 591 w 607"/>
                <a:gd name="T15" fmla="*/ 109 h 506"/>
                <a:gd name="T16" fmla="*/ 436 w 607"/>
                <a:gd name="T17" fmla="*/ 93 h 506"/>
                <a:gd name="T18" fmla="*/ 440 w 607"/>
                <a:gd name="T19" fmla="*/ 145 h 506"/>
                <a:gd name="T20" fmla="*/ 453 w 607"/>
                <a:gd name="T21" fmla="*/ 167 h 506"/>
                <a:gd name="T22" fmla="*/ 462 w 607"/>
                <a:gd name="T23" fmla="*/ 230 h 506"/>
                <a:gd name="T24" fmla="*/ 406 w 607"/>
                <a:gd name="T25" fmla="*/ 250 h 506"/>
                <a:gd name="T26" fmla="*/ 377 w 607"/>
                <a:gd name="T27" fmla="*/ 426 h 506"/>
                <a:gd name="T28" fmla="*/ 358 w 607"/>
                <a:gd name="T29" fmla="*/ 466 h 506"/>
                <a:gd name="T30" fmla="*/ 150 w 607"/>
                <a:gd name="T31" fmla="*/ 435 h 506"/>
                <a:gd name="T32" fmla="*/ 143 w 607"/>
                <a:gd name="T33" fmla="*/ 422 h 506"/>
                <a:gd name="T34" fmla="*/ 8 w 607"/>
                <a:gd name="T35" fmla="*/ 335 h 506"/>
                <a:gd name="T36" fmla="*/ 29 w 607"/>
                <a:gd name="T37" fmla="*/ 332 h 506"/>
                <a:gd name="T38" fmla="*/ 49 w 607"/>
                <a:gd name="T39" fmla="*/ 266 h 506"/>
                <a:gd name="T40" fmla="*/ 61 w 607"/>
                <a:gd name="T41" fmla="*/ 243 h 506"/>
                <a:gd name="T42" fmla="*/ 66 w 607"/>
                <a:gd name="T43" fmla="*/ 244 h 506"/>
                <a:gd name="T44" fmla="*/ 115 w 607"/>
                <a:gd name="T45" fmla="*/ 230 h 506"/>
                <a:gd name="T46" fmla="*/ 136 w 607"/>
                <a:gd name="T47" fmla="*/ 218 h 506"/>
                <a:gd name="T48" fmla="*/ 226 w 607"/>
                <a:gd name="T49" fmla="*/ 160 h 506"/>
                <a:gd name="T50" fmla="*/ 209 w 607"/>
                <a:gd name="T51" fmla="*/ 105 h 506"/>
                <a:gd name="T52" fmla="*/ 241 w 607"/>
                <a:gd name="T53" fmla="*/ 102 h 506"/>
                <a:gd name="T54" fmla="*/ 262 w 607"/>
                <a:gd name="T55" fmla="*/ 91 h 506"/>
                <a:gd name="T56" fmla="*/ 303 w 607"/>
                <a:gd name="T57" fmla="*/ 77 h 506"/>
                <a:gd name="T58" fmla="*/ 359 w 607"/>
                <a:gd name="T59" fmla="*/ 58 h 506"/>
                <a:gd name="T60" fmla="*/ 514 w 607"/>
                <a:gd name="T61" fmla="*/ 88 h 506"/>
                <a:gd name="T62" fmla="*/ 521 w 607"/>
                <a:gd name="T63" fmla="*/ 87 h 506"/>
                <a:gd name="T64" fmla="*/ 441 w 607"/>
                <a:gd name="T65" fmla="*/ 218 h 506"/>
                <a:gd name="T66" fmla="*/ 438 w 607"/>
                <a:gd name="T67" fmla="*/ 220 h 506"/>
                <a:gd name="T68" fmla="*/ 423 w 607"/>
                <a:gd name="T69" fmla="*/ 228 h 506"/>
                <a:gd name="T70" fmla="*/ 447 w 607"/>
                <a:gd name="T71" fmla="*/ 212 h 506"/>
                <a:gd name="T72" fmla="*/ 242 w 607"/>
                <a:gd name="T73" fmla="*/ 128 h 506"/>
                <a:gd name="T74" fmla="*/ 226 w 607"/>
                <a:gd name="T75" fmla="*/ 111 h 506"/>
                <a:gd name="T76" fmla="*/ 223 w 607"/>
                <a:gd name="T77" fmla="*/ 12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7" h="506">
                  <a:moveTo>
                    <a:pt x="359" y="58"/>
                  </a:moveTo>
                  <a:cubicBezTo>
                    <a:pt x="379" y="17"/>
                    <a:pt x="428" y="5"/>
                    <a:pt x="471" y="30"/>
                  </a:cubicBezTo>
                  <a:cubicBezTo>
                    <a:pt x="517" y="57"/>
                    <a:pt x="469" y="172"/>
                    <a:pt x="529" y="152"/>
                  </a:cubicBezTo>
                  <a:cubicBezTo>
                    <a:pt x="592" y="132"/>
                    <a:pt x="552" y="61"/>
                    <a:pt x="527" y="80"/>
                  </a:cubicBezTo>
                  <a:cubicBezTo>
                    <a:pt x="560" y="102"/>
                    <a:pt x="539" y="117"/>
                    <a:pt x="520" y="114"/>
                  </a:cubicBezTo>
                  <a:cubicBezTo>
                    <a:pt x="500" y="112"/>
                    <a:pt x="495" y="94"/>
                    <a:pt x="509" y="80"/>
                  </a:cubicBezTo>
                  <a:cubicBezTo>
                    <a:pt x="504" y="76"/>
                    <a:pt x="499" y="72"/>
                    <a:pt x="499" y="68"/>
                  </a:cubicBezTo>
                  <a:cubicBezTo>
                    <a:pt x="491" y="28"/>
                    <a:pt x="567" y="51"/>
                    <a:pt x="576" y="32"/>
                  </a:cubicBezTo>
                  <a:cubicBezTo>
                    <a:pt x="570" y="28"/>
                    <a:pt x="568" y="20"/>
                    <a:pt x="570" y="13"/>
                  </a:cubicBezTo>
                  <a:cubicBezTo>
                    <a:pt x="574" y="5"/>
                    <a:pt x="584" y="0"/>
                    <a:pt x="593" y="4"/>
                  </a:cubicBezTo>
                  <a:cubicBezTo>
                    <a:pt x="602" y="7"/>
                    <a:pt x="607" y="16"/>
                    <a:pt x="604" y="25"/>
                  </a:cubicBezTo>
                  <a:cubicBezTo>
                    <a:pt x="601" y="33"/>
                    <a:pt x="592" y="37"/>
                    <a:pt x="584" y="35"/>
                  </a:cubicBezTo>
                  <a:cubicBezTo>
                    <a:pt x="580" y="44"/>
                    <a:pt x="571" y="48"/>
                    <a:pt x="562" y="49"/>
                  </a:cubicBezTo>
                  <a:cubicBezTo>
                    <a:pt x="544" y="50"/>
                    <a:pt x="509" y="49"/>
                    <a:pt x="517" y="67"/>
                  </a:cubicBezTo>
                  <a:cubicBezTo>
                    <a:pt x="519" y="73"/>
                    <a:pt x="519" y="72"/>
                    <a:pt x="522" y="70"/>
                  </a:cubicBezTo>
                  <a:cubicBezTo>
                    <a:pt x="545" y="58"/>
                    <a:pt x="582" y="59"/>
                    <a:pt x="591" y="109"/>
                  </a:cubicBezTo>
                  <a:cubicBezTo>
                    <a:pt x="603" y="169"/>
                    <a:pt x="509" y="239"/>
                    <a:pt x="462" y="156"/>
                  </a:cubicBezTo>
                  <a:cubicBezTo>
                    <a:pt x="449" y="133"/>
                    <a:pt x="471" y="61"/>
                    <a:pt x="436" y="93"/>
                  </a:cubicBezTo>
                  <a:cubicBezTo>
                    <a:pt x="449" y="106"/>
                    <a:pt x="455" y="120"/>
                    <a:pt x="445" y="134"/>
                  </a:cubicBezTo>
                  <a:cubicBezTo>
                    <a:pt x="443" y="140"/>
                    <a:pt x="439" y="144"/>
                    <a:pt x="440" y="145"/>
                  </a:cubicBezTo>
                  <a:cubicBezTo>
                    <a:pt x="453" y="149"/>
                    <a:pt x="451" y="153"/>
                    <a:pt x="448" y="157"/>
                  </a:cubicBezTo>
                  <a:cubicBezTo>
                    <a:pt x="451" y="160"/>
                    <a:pt x="453" y="163"/>
                    <a:pt x="453" y="167"/>
                  </a:cubicBezTo>
                  <a:cubicBezTo>
                    <a:pt x="461" y="175"/>
                    <a:pt x="459" y="190"/>
                    <a:pt x="453" y="203"/>
                  </a:cubicBezTo>
                  <a:cubicBezTo>
                    <a:pt x="461" y="207"/>
                    <a:pt x="466" y="219"/>
                    <a:pt x="462" y="230"/>
                  </a:cubicBezTo>
                  <a:cubicBezTo>
                    <a:pt x="458" y="245"/>
                    <a:pt x="439" y="260"/>
                    <a:pt x="415" y="254"/>
                  </a:cubicBezTo>
                  <a:cubicBezTo>
                    <a:pt x="413" y="253"/>
                    <a:pt x="409" y="252"/>
                    <a:pt x="406" y="250"/>
                  </a:cubicBezTo>
                  <a:cubicBezTo>
                    <a:pt x="412" y="271"/>
                    <a:pt x="409" y="303"/>
                    <a:pt x="399" y="319"/>
                  </a:cubicBezTo>
                  <a:cubicBezTo>
                    <a:pt x="396" y="362"/>
                    <a:pt x="389" y="404"/>
                    <a:pt x="377" y="426"/>
                  </a:cubicBezTo>
                  <a:cubicBezTo>
                    <a:pt x="375" y="430"/>
                    <a:pt x="371" y="432"/>
                    <a:pt x="365" y="434"/>
                  </a:cubicBezTo>
                  <a:cubicBezTo>
                    <a:pt x="368" y="447"/>
                    <a:pt x="364" y="461"/>
                    <a:pt x="358" y="466"/>
                  </a:cubicBezTo>
                  <a:cubicBezTo>
                    <a:pt x="363" y="484"/>
                    <a:pt x="366" y="487"/>
                    <a:pt x="376" y="495"/>
                  </a:cubicBezTo>
                  <a:cubicBezTo>
                    <a:pt x="367" y="506"/>
                    <a:pt x="147" y="449"/>
                    <a:pt x="150" y="435"/>
                  </a:cubicBezTo>
                  <a:cubicBezTo>
                    <a:pt x="151" y="431"/>
                    <a:pt x="152" y="428"/>
                    <a:pt x="153" y="425"/>
                  </a:cubicBezTo>
                  <a:cubicBezTo>
                    <a:pt x="150" y="424"/>
                    <a:pt x="147" y="423"/>
                    <a:pt x="143" y="422"/>
                  </a:cubicBezTo>
                  <a:cubicBezTo>
                    <a:pt x="140" y="424"/>
                    <a:pt x="136" y="428"/>
                    <a:pt x="125" y="424"/>
                  </a:cubicBezTo>
                  <a:cubicBezTo>
                    <a:pt x="78" y="410"/>
                    <a:pt x="0" y="332"/>
                    <a:pt x="8" y="335"/>
                  </a:cubicBezTo>
                  <a:cubicBezTo>
                    <a:pt x="17" y="339"/>
                    <a:pt x="24" y="338"/>
                    <a:pt x="30" y="335"/>
                  </a:cubicBezTo>
                  <a:cubicBezTo>
                    <a:pt x="29" y="334"/>
                    <a:pt x="29" y="333"/>
                    <a:pt x="29" y="332"/>
                  </a:cubicBezTo>
                  <a:cubicBezTo>
                    <a:pt x="31" y="324"/>
                    <a:pt x="39" y="314"/>
                    <a:pt x="45" y="308"/>
                  </a:cubicBezTo>
                  <a:cubicBezTo>
                    <a:pt x="37" y="293"/>
                    <a:pt x="40" y="274"/>
                    <a:pt x="49" y="266"/>
                  </a:cubicBezTo>
                  <a:cubicBezTo>
                    <a:pt x="47" y="261"/>
                    <a:pt x="48" y="258"/>
                    <a:pt x="54" y="259"/>
                  </a:cubicBezTo>
                  <a:cubicBezTo>
                    <a:pt x="60" y="260"/>
                    <a:pt x="49" y="243"/>
                    <a:pt x="61" y="243"/>
                  </a:cubicBezTo>
                  <a:cubicBezTo>
                    <a:pt x="62" y="243"/>
                    <a:pt x="63" y="243"/>
                    <a:pt x="63" y="244"/>
                  </a:cubicBezTo>
                  <a:cubicBezTo>
                    <a:pt x="64" y="244"/>
                    <a:pt x="65" y="244"/>
                    <a:pt x="66" y="244"/>
                  </a:cubicBezTo>
                  <a:cubicBezTo>
                    <a:pt x="69" y="243"/>
                    <a:pt x="83" y="248"/>
                    <a:pt x="89" y="250"/>
                  </a:cubicBezTo>
                  <a:cubicBezTo>
                    <a:pt x="97" y="243"/>
                    <a:pt x="106" y="236"/>
                    <a:pt x="115" y="230"/>
                  </a:cubicBezTo>
                  <a:cubicBezTo>
                    <a:pt x="121" y="226"/>
                    <a:pt x="128" y="222"/>
                    <a:pt x="136" y="218"/>
                  </a:cubicBezTo>
                  <a:cubicBezTo>
                    <a:pt x="136" y="218"/>
                    <a:pt x="136" y="218"/>
                    <a:pt x="136" y="218"/>
                  </a:cubicBezTo>
                  <a:cubicBezTo>
                    <a:pt x="135" y="201"/>
                    <a:pt x="180" y="185"/>
                    <a:pt x="219" y="177"/>
                  </a:cubicBezTo>
                  <a:cubicBezTo>
                    <a:pt x="221" y="171"/>
                    <a:pt x="224" y="165"/>
                    <a:pt x="226" y="160"/>
                  </a:cubicBezTo>
                  <a:cubicBezTo>
                    <a:pt x="222" y="157"/>
                    <a:pt x="218" y="155"/>
                    <a:pt x="215" y="153"/>
                  </a:cubicBezTo>
                  <a:cubicBezTo>
                    <a:pt x="197" y="138"/>
                    <a:pt x="198" y="117"/>
                    <a:pt x="209" y="105"/>
                  </a:cubicBezTo>
                  <a:cubicBezTo>
                    <a:pt x="218" y="94"/>
                    <a:pt x="235" y="92"/>
                    <a:pt x="240" y="101"/>
                  </a:cubicBezTo>
                  <a:cubicBezTo>
                    <a:pt x="240" y="101"/>
                    <a:pt x="241" y="102"/>
                    <a:pt x="241" y="102"/>
                  </a:cubicBezTo>
                  <a:cubicBezTo>
                    <a:pt x="244" y="98"/>
                    <a:pt x="249" y="94"/>
                    <a:pt x="259" y="92"/>
                  </a:cubicBezTo>
                  <a:cubicBezTo>
                    <a:pt x="260" y="92"/>
                    <a:pt x="261" y="92"/>
                    <a:pt x="262" y="91"/>
                  </a:cubicBezTo>
                  <a:cubicBezTo>
                    <a:pt x="266" y="86"/>
                    <a:pt x="273" y="83"/>
                    <a:pt x="279" y="85"/>
                  </a:cubicBezTo>
                  <a:cubicBezTo>
                    <a:pt x="286" y="75"/>
                    <a:pt x="296" y="78"/>
                    <a:pt x="303" y="77"/>
                  </a:cubicBezTo>
                  <a:cubicBezTo>
                    <a:pt x="312" y="66"/>
                    <a:pt x="325" y="56"/>
                    <a:pt x="338" y="56"/>
                  </a:cubicBezTo>
                  <a:cubicBezTo>
                    <a:pt x="343" y="56"/>
                    <a:pt x="350" y="57"/>
                    <a:pt x="359" y="58"/>
                  </a:cubicBezTo>
                  <a:close/>
                  <a:moveTo>
                    <a:pt x="521" y="87"/>
                  </a:moveTo>
                  <a:cubicBezTo>
                    <a:pt x="519" y="87"/>
                    <a:pt x="517" y="86"/>
                    <a:pt x="514" y="88"/>
                  </a:cubicBezTo>
                  <a:cubicBezTo>
                    <a:pt x="511" y="91"/>
                    <a:pt x="509" y="97"/>
                    <a:pt x="519" y="100"/>
                  </a:cubicBezTo>
                  <a:cubicBezTo>
                    <a:pt x="534" y="105"/>
                    <a:pt x="532" y="91"/>
                    <a:pt x="521" y="87"/>
                  </a:cubicBezTo>
                  <a:close/>
                  <a:moveTo>
                    <a:pt x="447" y="212"/>
                  </a:moveTo>
                  <a:cubicBezTo>
                    <a:pt x="445" y="214"/>
                    <a:pt x="443" y="216"/>
                    <a:pt x="441" y="218"/>
                  </a:cubicBezTo>
                  <a:cubicBezTo>
                    <a:pt x="443" y="221"/>
                    <a:pt x="448" y="209"/>
                    <a:pt x="446" y="220"/>
                  </a:cubicBezTo>
                  <a:cubicBezTo>
                    <a:pt x="445" y="225"/>
                    <a:pt x="441" y="223"/>
                    <a:pt x="438" y="220"/>
                  </a:cubicBezTo>
                  <a:cubicBezTo>
                    <a:pt x="435" y="222"/>
                    <a:pt x="431" y="223"/>
                    <a:pt x="427" y="222"/>
                  </a:cubicBezTo>
                  <a:cubicBezTo>
                    <a:pt x="425" y="224"/>
                    <a:pt x="424" y="226"/>
                    <a:pt x="423" y="228"/>
                  </a:cubicBezTo>
                  <a:cubicBezTo>
                    <a:pt x="427" y="230"/>
                    <a:pt x="432" y="230"/>
                    <a:pt x="438" y="229"/>
                  </a:cubicBezTo>
                  <a:cubicBezTo>
                    <a:pt x="457" y="226"/>
                    <a:pt x="453" y="216"/>
                    <a:pt x="447" y="212"/>
                  </a:cubicBezTo>
                  <a:close/>
                  <a:moveTo>
                    <a:pt x="229" y="131"/>
                  </a:moveTo>
                  <a:cubicBezTo>
                    <a:pt x="233" y="128"/>
                    <a:pt x="237" y="126"/>
                    <a:pt x="242" y="128"/>
                  </a:cubicBezTo>
                  <a:cubicBezTo>
                    <a:pt x="242" y="127"/>
                    <a:pt x="239" y="122"/>
                    <a:pt x="238" y="115"/>
                  </a:cubicBezTo>
                  <a:cubicBezTo>
                    <a:pt x="231" y="119"/>
                    <a:pt x="220" y="116"/>
                    <a:pt x="226" y="111"/>
                  </a:cubicBezTo>
                  <a:cubicBezTo>
                    <a:pt x="234" y="104"/>
                    <a:pt x="226" y="115"/>
                    <a:pt x="231" y="114"/>
                  </a:cubicBezTo>
                  <a:cubicBezTo>
                    <a:pt x="250" y="108"/>
                    <a:pt x="209" y="95"/>
                    <a:pt x="223" y="123"/>
                  </a:cubicBezTo>
                  <a:cubicBezTo>
                    <a:pt x="224" y="126"/>
                    <a:pt x="227" y="129"/>
                    <a:pt x="229" y="131"/>
                  </a:cubicBezTo>
                  <a:close/>
                </a:path>
              </a:pathLst>
            </a:custGeom>
            <a:solidFill>
              <a:srgbClr val="0094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564"/>
            <p:cNvSpPr/>
            <p:nvPr/>
          </p:nvSpPr>
          <p:spPr bwMode="auto">
            <a:xfrm>
              <a:off x="-7327107" y="-7794625"/>
              <a:ext cx="796925" cy="987425"/>
            </a:xfrm>
            <a:custGeom>
              <a:avLst/>
              <a:gdLst>
                <a:gd name="T0" fmla="*/ 2 w 212"/>
                <a:gd name="T1" fmla="*/ 219 h 263"/>
                <a:gd name="T2" fmla="*/ 148 w 212"/>
                <a:gd name="T3" fmla="*/ 41 h 263"/>
                <a:gd name="T4" fmla="*/ 174 w 212"/>
                <a:gd name="T5" fmla="*/ 21 h 263"/>
                <a:gd name="T6" fmla="*/ 2 w 212"/>
                <a:gd name="T7" fmla="*/ 219 h 263"/>
              </a:gdLst>
              <a:ahLst/>
              <a:cxnLst>
                <a:cxn ang="0">
                  <a:pos x="T0" y="T1"/>
                </a:cxn>
                <a:cxn ang="0">
                  <a:pos x="T2" y="T3"/>
                </a:cxn>
                <a:cxn ang="0">
                  <a:pos x="T4" y="T5"/>
                </a:cxn>
                <a:cxn ang="0">
                  <a:pos x="T6" y="T7"/>
                </a:cxn>
              </a:cxnLst>
              <a:rect l="0" t="0" r="r" b="b"/>
              <a:pathLst>
                <a:path w="212" h="263">
                  <a:moveTo>
                    <a:pt x="2" y="219"/>
                  </a:moveTo>
                  <a:cubicBezTo>
                    <a:pt x="70" y="204"/>
                    <a:pt x="131" y="104"/>
                    <a:pt x="148" y="41"/>
                  </a:cubicBezTo>
                  <a:cubicBezTo>
                    <a:pt x="154" y="19"/>
                    <a:pt x="163" y="0"/>
                    <a:pt x="174" y="21"/>
                  </a:cubicBezTo>
                  <a:cubicBezTo>
                    <a:pt x="212" y="91"/>
                    <a:pt x="0" y="263"/>
                    <a:pt x="2" y="21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565"/>
            <p:cNvSpPr/>
            <p:nvPr/>
          </p:nvSpPr>
          <p:spPr bwMode="auto">
            <a:xfrm>
              <a:off x="-7355682" y="-7756525"/>
              <a:ext cx="476250" cy="798513"/>
            </a:xfrm>
            <a:custGeom>
              <a:avLst/>
              <a:gdLst>
                <a:gd name="T0" fmla="*/ 0 w 127"/>
                <a:gd name="T1" fmla="*/ 181 h 213"/>
                <a:gd name="T2" fmla="*/ 73 w 127"/>
                <a:gd name="T3" fmla="*/ 32 h 213"/>
                <a:gd name="T4" fmla="*/ 88 w 127"/>
                <a:gd name="T5" fmla="*/ 13 h 213"/>
                <a:gd name="T6" fmla="*/ 0 w 127"/>
                <a:gd name="T7" fmla="*/ 181 h 213"/>
              </a:gdLst>
              <a:ahLst/>
              <a:cxnLst>
                <a:cxn ang="0">
                  <a:pos x="T0" y="T1"/>
                </a:cxn>
                <a:cxn ang="0">
                  <a:pos x="T2" y="T3"/>
                </a:cxn>
                <a:cxn ang="0">
                  <a:pos x="T4" y="T5"/>
                </a:cxn>
                <a:cxn ang="0">
                  <a:pos x="T6" y="T7"/>
                </a:cxn>
              </a:cxnLst>
              <a:rect l="0" t="0" r="r" b="b"/>
              <a:pathLst>
                <a:path w="127" h="213">
                  <a:moveTo>
                    <a:pt x="0" y="181"/>
                  </a:moveTo>
                  <a:cubicBezTo>
                    <a:pt x="46" y="160"/>
                    <a:pt x="72" y="79"/>
                    <a:pt x="73" y="32"/>
                  </a:cubicBezTo>
                  <a:cubicBezTo>
                    <a:pt x="74" y="15"/>
                    <a:pt x="76" y="0"/>
                    <a:pt x="88" y="13"/>
                  </a:cubicBezTo>
                  <a:cubicBezTo>
                    <a:pt x="127" y="57"/>
                    <a:pt x="7" y="213"/>
                    <a:pt x="0" y="181"/>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66"/>
            <p:cNvSpPr/>
            <p:nvPr/>
          </p:nvSpPr>
          <p:spPr bwMode="auto">
            <a:xfrm>
              <a:off x="-7525544" y="-8653463"/>
              <a:ext cx="923925" cy="866775"/>
            </a:xfrm>
            <a:custGeom>
              <a:avLst/>
              <a:gdLst>
                <a:gd name="T0" fmla="*/ 200 w 246"/>
                <a:gd name="T1" fmla="*/ 220 h 231"/>
                <a:gd name="T2" fmla="*/ 41 w 246"/>
                <a:gd name="T3" fmla="*/ 50 h 231"/>
                <a:gd name="T4" fmla="*/ 24 w 246"/>
                <a:gd name="T5" fmla="*/ 22 h 231"/>
                <a:gd name="T6" fmla="*/ 200 w 246"/>
                <a:gd name="T7" fmla="*/ 220 h 231"/>
              </a:gdLst>
              <a:ahLst/>
              <a:cxnLst>
                <a:cxn ang="0">
                  <a:pos x="T0" y="T1"/>
                </a:cxn>
                <a:cxn ang="0">
                  <a:pos x="T2" y="T3"/>
                </a:cxn>
                <a:cxn ang="0">
                  <a:pos x="T4" y="T5"/>
                </a:cxn>
                <a:cxn ang="0">
                  <a:pos x="T6" y="T7"/>
                </a:cxn>
              </a:cxnLst>
              <a:rect l="0" t="0" r="r" b="b"/>
              <a:pathLst>
                <a:path w="246" h="231">
                  <a:moveTo>
                    <a:pt x="200" y="220"/>
                  </a:moveTo>
                  <a:cubicBezTo>
                    <a:pt x="197" y="154"/>
                    <a:pt x="103" y="77"/>
                    <a:pt x="41" y="50"/>
                  </a:cubicBezTo>
                  <a:cubicBezTo>
                    <a:pt x="18" y="40"/>
                    <a:pt x="0" y="28"/>
                    <a:pt x="24" y="22"/>
                  </a:cubicBezTo>
                  <a:cubicBezTo>
                    <a:pt x="103" y="0"/>
                    <a:pt x="246" y="231"/>
                    <a:pt x="200" y="220"/>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567"/>
            <p:cNvSpPr/>
            <p:nvPr/>
          </p:nvSpPr>
          <p:spPr bwMode="auto">
            <a:xfrm>
              <a:off x="-7108032" y="-7861300"/>
              <a:ext cx="377825" cy="738188"/>
            </a:xfrm>
            <a:custGeom>
              <a:avLst/>
              <a:gdLst>
                <a:gd name="T0" fmla="*/ 0 w 101"/>
                <a:gd name="T1" fmla="*/ 169 h 197"/>
                <a:gd name="T2" fmla="*/ 50 w 101"/>
                <a:gd name="T3" fmla="*/ 29 h 197"/>
                <a:gd name="T4" fmla="*/ 61 w 101"/>
                <a:gd name="T5" fmla="*/ 11 h 197"/>
                <a:gd name="T6" fmla="*/ 0 w 101"/>
                <a:gd name="T7" fmla="*/ 169 h 197"/>
              </a:gdLst>
              <a:ahLst/>
              <a:cxnLst>
                <a:cxn ang="0">
                  <a:pos x="T0" y="T1"/>
                </a:cxn>
                <a:cxn ang="0">
                  <a:pos x="T2" y="T3"/>
                </a:cxn>
                <a:cxn ang="0">
                  <a:pos x="T4" y="T5"/>
                </a:cxn>
                <a:cxn ang="0">
                  <a:pos x="T6" y="T7"/>
                </a:cxn>
              </a:cxnLst>
              <a:rect l="0" t="0" r="r" b="b"/>
              <a:pathLst>
                <a:path w="101" h="197">
                  <a:moveTo>
                    <a:pt x="0" y="169"/>
                  </a:moveTo>
                  <a:cubicBezTo>
                    <a:pt x="39" y="146"/>
                    <a:pt x="54" y="71"/>
                    <a:pt x="50" y="29"/>
                  </a:cubicBezTo>
                  <a:cubicBezTo>
                    <a:pt x="49" y="13"/>
                    <a:pt x="49" y="0"/>
                    <a:pt x="61" y="11"/>
                  </a:cubicBezTo>
                  <a:cubicBezTo>
                    <a:pt x="101" y="47"/>
                    <a:pt x="9" y="197"/>
                    <a:pt x="0" y="16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568"/>
            <p:cNvSpPr/>
            <p:nvPr/>
          </p:nvSpPr>
          <p:spPr bwMode="auto">
            <a:xfrm>
              <a:off x="-7404894" y="-8320088"/>
              <a:ext cx="727075" cy="461963"/>
            </a:xfrm>
            <a:custGeom>
              <a:avLst/>
              <a:gdLst>
                <a:gd name="T0" fmla="*/ 163 w 194"/>
                <a:gd name="T1" fmla="*/ 123 h 123"/>
                <a:gd name="T2" fmla="*/ 30 w 194"/>
                <a:gd name="T3" fmla="*/ 42 h 123"/>
                <a:gd name="T4" fmla="*/ 14 w 194"/>
                <a:gd name="T5" fmla="*/ 27 h 123"/>
                <a:gd name="T6" fmla="*/ 163 w 194"/>
                <a:gd name="T7" fmla="*/ 123 h 123"/>
              </a:gdLst>
              <a:ahLst/>
              <a:cxnLst>
                <a:cxn ang="0">
                  <a:pos x="T0" y="T1"/>
                </a:cxn>
                <a:cxn ang="0">
                  <a:pos x="T2" y="T3"/>
                </a:cxn>
                <a:cxn ang="0">
                  <a:pos x="T4" y="T5"/>
                </a:cxn>
                <a:cxn ang="0">
                  <a:pos x="T6" y="T7"/>
                </a:cxn>
              </a:cxnLst>
              <a:rect l="0" t="0" r="r" b="b"/>
              <a:pathLst>
                <a:path w="194" h="123">
                  <a:moveTo>
                    <a:pt x="163" y="123"/>
                  </a:moveTo>
                  <a:cubicBezTo>
                    <a:pt x="148" y="81"/>
                    <a:pt x="74" y="49"/>
                    <a:pt x="30" y="42"/>
                  </a:cubicBezTo>
                  <a:cubicBezTo>
                    <a:pt x="14" y="39"/>
                    <a:pt x="0" y="35"/>
                    <a:pt x="14" y="27"/>
                  </a:cubicBezTo>
                  <a:cubicBezTo>
                    <a:pt x="60" y="0"/>
                    <a:pt x="194" y="121"/>
                    <a:pt x="163" y="123"/>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569"/>
            <p:cNvSpPr/>
            <p:nvPr/>
          </p:nvSpPr>
          <p:spPr bwMode="auto">
            <a:xfrm>
              <a:off x="-12081669" y="-6030913"/>
              <a:ext cx="971550" cy="828675"/>
            </a:xfrm>
            <a:custGeom>
              <a:avLst/>
              <a:gdLst>
                <a:gd name="T0" fmla="*/ 259 w 259"/>
                <a:gd name="T1" fmla="*/ 40 h 221"/>
                <a:gd name="T2" fmla="*/ 214 w 259"/>
                <a:gd name="T3" fmla="*/ 0 h 221"/>
                <a:gd name="T4" fmla="*/ 144 w 259"/>
                <a:gd name="T5" fmla="*/ 69 h 221"/>
                <a:gd name="T6" fmla="*/ 8 w 259"/>
                <a:gd name="T7" fmla="*/ 201 h 221"/>
                <a:gd name="T8" fmla="*/ 40 w 259"/>
                <a:gd name="T9" fmla="*/ 209 h 221"/>
                <a:gd name="T10" fmla="*/ 210 w 259"/>
                <a:gd name="T11" fmla="*/ 82 h 221"/>
                <a:gd name="T12" fmla="*/ 259 w 259"/>
                <a:gd name="T13" fmla="*/ 40 h 221"/>
              </a:gdLst>
              <a:ahLst/>
              <a:cxnLst>
                <a:cxn ang="0">
                  <a:pos x="T0" y="T1"/>
                </a:cxn>
                <a:cxn ang="0">
                  <a:pos x="T2" y="T3"/>
                </a:cxn>
                <a:cxn ang="0">
                  <a:pos x="T4" y="T5"/>
                </a:cxn>
                <a:cxn ang="0">
                  <a:pos x="T6" y="T7"/>
                </a:cxn>
                <a:cxn ang="0">
                  <a:pos x="T8" y="T9"/>
                </a:cxn>
                <a:cxn ang="0">
                  <a:pos x="T10" y="T11"/>
                </a:cxn>
                <a:cxn ang="0">
                  <a:pos x="T12" y="T13"/>
                </a:cxn>
              </a:cxnLst>
              <a:rect l="0" t="0" r="r" b="b"/>
              <a:pathLst>
                <a:path w="259" h="221">
                  <a:moveTo>
                    <a:pt x="259" y="40"/>
                  </a:moveTo>
                  <a:cubicBezTo>
                    <a:pt x="214" y="0"/>
                    <a:pt x="214" y="0"/>
                    <a:pt x="214" y="0"/>
                  </a:cubicBezTo>
                  <a:cubicBezTo>
                    <a:pt x="195" y="28"/>
                    <a:pt x="172" y="49"/>
                    <a:pt x="144" y="69"/>
                  </a:cubicBezTo>
                  <a:cubicBezTo>
                    <a:pt x="117" y="90"/>
                    <a:pt x="35" y="168"/>
                    <a:pt x="8" y="201"/>
                  </a:cubicBezTo>
                  <a:cubicBezTo>
                    <a:pt x="0" y="209"/>
                    <a:pt x="28" y="221"/>
                    <a:pt x="40" y="209"/>
                  </a:cubicBezTo>
                  <a:cubicBezTo>
                    <a:pt x="100" y="146"/>
                    <a:pt x="146" y="118"/>
                    <a:pt x="210" y="82"/>
                  </a:cubicBezTo>
                  <a:cubicBezTo>
                    <a:pt x="245" y="62"/>
                    <a:pt x="243" y="59"/>
                    <a:pt x="259" y="40"/>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570"/>
            <p:cNvSpPr/>
            <p:nvPr/>
          </p:nvSpPr>
          <p:spPr bwMode="auto">
            <a:xfrm>
              <a:off x="-10298907" y="-5846763"/>
              <a:ext cx="404813" cy="749300"/>
            </a:xfrm>
            <a:custGeom>
              <a:avLst/>
              <a:gdLst>
                <a:gd name="T0" fmla="*/ 75 w 108"/>
                <a:gd name="T1" fmla="*/ 8 h 200"/>
                <a:gd name="T2" fmla="*/ 0 w 108"/>
                <a:gd name="T3" fmla="*/ 0 h 200"/>
                <a:gd name="T4" fmla="*/ 59 w 108"/>
                <a:gd name="T5" fmla="*/ 61 h 200"/>
                <a:gd name="T6" fmla="*/ 62 w 108"/>
                <a:gd name="T7" fmla="*/ 158 h 200"/>
                <a:gd name="T8" fmla="*/ 88 w 108"/>
                <a:gd name="T9" fmla="*/ 196 h 200"/>
                <a:gd name="T10" fmla="*/ 87 w 108"/>
                <a:gd name="T11" fmla="*/ 161 h 200"/>
                <a:gd name="T12" fmla="*/ 82 w 108"/>
                <a:gd name="T13" fmla="*/ 56 h 200"/>
                <a:gd name="T14" fmla="*/ 75 w 108"/>
                <a:gd name="T15" fmla="*/ 8 h 2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200">
                  <a:moveTo>
                    <a:pt x="75" y="8"/>
                  </a:moveTo>
                  <a:cubicBezTo>
                    <a:pt x="0" y="0"/>
                    <a:pt x="0" y="0"/>
                    <a:pt x="0" y="0"/>
                  </a:cubicBezTo>
                  <a:cubicBezTo>
                    <a:pt x="16" y="2"/>
                    <a:pt x="58" y="43"/>
                    <a:pt x="59" y="61"/>
                  </a:cubicBezTo>
                  <a:cubicBezTo>
                    <a:pt x="63" y="101"/>
                    <a:pt x="60" y="121"/>
                    <a:pt x="62" y="158"/>
                  </a:cubicBezTo>
                  <a:cubicBezTo>
                    <a:pt x="63" y="172"/>
                    <a:pt x="65" y="200"/>
                    <a:pt x="88" y="196"/>
                  </a:cubicBezTo>
                  <a:cubicBezTo>
                    <a:pt x="93" y="195"/>
                    <a:pt x="108" y="173"/>
                    <a:pt x="87" y="161"/>
                  </a:cubicBezTo>
                  <a:cubicBezTo>
                    <a:pt x="85" y="159"/>
                    <a:pt x="87" y="65"/>
                    <a:pt x="82" y="56"/>
                  </a:cubicBezTo>
                  <a:cubicBezTo>
                    <a:pt x="81" y="54"/>
                    <a:pt x="76" y="14"/>
                    <a:pt x="75" y="8"/>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571"/>
            <p:cNvSpPr/>
            <p:nvPr/>
          </p:nvSpPr>
          <p:spPr bwMode="auto">
            <a:xfrm>
              <a:off x="-10230644" y="-8128000"/>
              <a:ext cx="1485900" cy="1609725"/>
            </a:xfrm>
            <a:custGeom>
              <a:avLst/>
              <a:gdLst>
                <a:gd name="T0" fmla="*/ 65 w 396"/>
                <a:gd name="T1" fmla="*/ 198 h 429"/>
                <a:gd name="T2" fmla="*/ 59 w 396"/>
                <a:gd name="T3" fmla="*/ 213 h 429"/>
                <a:gd name="T4" fmla="*/ 55 w 396"/>
                <a:gd name="T5" fmla="*/ 225 h 429"/>
                <a:gd name="T6" fmla="*/ 54 w 396"/>
                <a:gd name="T7" fmla="*/ 235 h 429"/>
                <a:gd name="T8" fmla="*/ 56 w 396"/>
                <a:gd name="T9" fmla="*/ 244 h 429"/>
                <a:gd name="T10" fmla="*/ 61 w 396"/>
                <a:gd name="T11" fmla="*/ 252 h 429"/>
                <a:gd name="T12" fmla="*/ 70 w 396"/>
                <a:gd name="T13" fmla="*/ 259 h 429"/>
                <a:gd name="T14" fmla="*/ 82 w 396"/>
                <a:gd name="T15" fmla="*/ 265 h 429"/>
                <a:gd name="T16" fmla="*/ 97 w 396"/>
                <a:gd name="T17" fmla="*/ 271 h 429"/>
                <a:gd name="T18" fmla="*/ 115 w 396"/>
                <a:gd name="T19" fmla="*/ 270 h 429"/>
                <a:gd name="T20" fmla="*/ 135 w 396"/>
                <a:gd name="T21" fmla="*/ 265 h 429"/>
                <a:gd name="T22" fmla="*/ 157 w 396"/>
                <a:gd name="T23" fmla="*/ 255 h 429"/>
                <a:gd name="T24" fmla="*/ 180 w 396"/>
                <a:gd name="T25" fmla="*/ 242 h 429"/>
                <a:gd name="T26" fmla="*/ 201 w 396"/>
                <a:gd name="T27" fmla="*/ 229 h 429"/>
                <a:gd name="T28" fmla="*/ 220 w 396"/>
                <a:gd name="T29" fmla="*/ 215 h 429"/>
                <a:gd name="T30" fmla="*/ 236 w 396"/>
                <a:gd name="T31" fmla="*/ 202 h 429"/>
                <a:gd name="T32" fmla="*/ 256 w 396"/>
                <a:gd name="T33" fmla="*/ 183 h 429"/>
                <a:gd name="T34" fmla="*/ 275 w 396"/>
                <a:gd name="T35" fmla="*/ 160 h 429"/>
                <a:gd name="T36" fmla="*/ 285 w 396"/>
                <a:gd name="T37" fmla="*/ 140 h 429"/>
                <a:gd name="T38" fmla="*/ 288 w 396"/>
                <a:gd name="T39" fmla="*/ 123 h 429"/>
                <a:gd name="T40" fmla="*/ 287 w 396"/>
                <a:gd name="T41" fmla="*/ 108 h 429"/>
                <a:gd name="T42" fmla="*/ 284 w 396"/>
                <a:gd name="T43" fmla="*/ 95 h 429"/>
                <a:gd name="T44" fmla="*/ 280 w 396"/>
                <a:gd name="T45" fmla="*/ 83 h 429"/>
                <a:gd name="T46" fmla="*/ 277 w 396"/>
                <a:gd name="T47" fmla="*/ 72 h 429"/>
                <a:gd name="T48" fmla="*/ 278 w 396"/>
                <a:gd name="T49" fmla="*/ 64 h 429"/>
                <a:gd name="T50" fmla="*/ 279 w 396"/>
                <a:gd name="T51" fmla="*/ 60 h 429"/>
                <a:gd name="T52" fmla="*/ 281 w 396"/>
                <a:gd name="T53" fmla="*/ 57 h 429"/>
                <a:gd name="T54" fmla="*/ 284 w 396"/>
                <a:gd name="T55" fmla="*/ 54 h 429"/>
                <a:gd name="T56" fmla="*/ 289 w 396"/>
                <a:gd name="T57" fmla="*/ 50 h 429"/>
                <a:gd name="T58" fmla="*/ 295 w 396"/>
                <a:gd name="T59" fmla="*/ 47 h 429"/>
                <a:gd name="T60" fmla="*/ 304 w 396"/>
                <a:gd name="T61" fmla="*/ 42 h 429"/>
                <a:gd name="T62" fmla="*/ 315 w 396"/>
                <a:gd name="T63" fmla="*/ 36 h 429"/>
                <a:gd name="T64" fmla="*/ 330 w 396"/>
                <a:gd name="T65" fmla="*/ 27 h 429"/>
                <a:gd name="T66" fmla="*/ 345 w 396"/>
                <a:gd name="T67" fmla="*/ 18 h 429"/>
                <a:gd name="T68" fmla="*/ 358 w 396"/>
                <a:gd name="T69" fmla="*/ 11 h 429"/>
                <a:gd name="T70" fmla="*/ 369 w 396"/>
                <a:gd name="T71" fmla="*/ 5 h 429"/>
                <a:gd name="T72" fmla="*/ 378 w 396"/>
                <a:gd name="T73" fmla="*/ 1 h 429"/>
                <a:gd name="T74" fmla="*/ 386 w 396"/>
                <a:gd name="T75" fmla="*/ 0 h 429"/>
                <a:gd name="T76" fmla="*/ 391 w 396"/>
                <a:gd name="T77" fmla="*/ 2 h 429"/>
                <a:gd name="T78" fmla="*/ 394 w 396"/>
                <a:gd name="T79" fmla="*/ 8 h 429"/>
                <a:gd name="T80" fmla="*/ 396 w 396"/>
                <a:gd name="T81" fmla="*/ 18 h 429"/>
                <a:gd name="T82" fmla="*/ 396 w 396"/>
                <a:gd name="T83" fmla="*/ 29 h 429"/>
                <a:gd name="T84" fmla="*/ 394 w 396"/>
                <a:gd name="T85" fmla="*/ 40 h 429"/>
                <a:gd name="T86" fmla="*/ 391 w 396"/>
                <a:gd name="T87" fmla="*/ 52 h 429"/>
                <a:gd name="T88" fmla="*/ 386 w 396"/>
                <a:gd name="T89" fmla="*/ 64 h 429"/>
                <a:gd name="T90" fmla="*/ 380 w 396"/>
                <a:gd name="T91" fmla="*/ 77 h 429"/>
                <a:gd name="T92" fmla="*/ 372 w 396"/>
                <a:gd name="T93" fmla="*/ 91 h 429"/>
                <a:gd name="T94" fmla="*/ 363 w 396"/>
                <a:gd name="T95" fmla="*/ 106 h 429"/>
                <a:gd name="T96" fmla="*/ 324 w 396"/>
                <a:gd name="T97" fmla="*/ 236 h 429"/>
                <a:gd name="T98" fmla="*/ 311 w 396"/>
                <a:gd name="T99" fmla="*/ 276 h 429"/>
                <a:gd name="T100" fmla="*/ 61 w 396"/>
                <a:gd name="T101" fmla="*/ 420 h 429"/>
                <a:gd name="T102" fmla="*/ 49 w 396"/>
                <a:gd name="T103" fmla="*/ 419 h 429"/>
                <a:gd name="T104" fmla="*/ 39 w 396"/>
                <a:gd name="T105" fmla="*/ 417 h 429"/>
                <a:gd name="T106" fmla="*/ 30 w 396"/>
                <a:gd name="T107" fmla="*/ 41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29">
                  <a:moveTo>
                    <a:pt x="0" y="357"/>
                  </a:moveTo>
                  <a:cubicBezTo>
                    <a:pt x="69" y="190"/>
                    <a:pt x="69" y="190"/>
                    <a:pt x="69" y="190"/>
                  </a:cubicBezTo>
                  <a:cubicBezTo>
                    <a:pt x="67" y="194"/>
                    <a:pt x="67" y="194"/>
                    <a:pt x="67" y="194"/>
                  </a:cubicBezTo>
                  <a:cubicBezTo>
                    <a:pt x="65" y="198"/>
                    <a:pt x="65" y="198"/>
                    <a:pt x="65" y="198"/>
                  </a:cubicBezTo>
                  <a:cubicBezTo>
                    <a:pt x="63" y="202"/>
                    <a:pt x="63" y="202"/>
                    <a:pt x="63" y="202"/>
                  </a:cubicBezTo>
                  <a:cubicBezTo>
                    <a:pt x="62" y="206"/>
                    <a:pt x="62" y="206"/>
                    <a:pt x="62" y="206"/>
                  </a:cubicBezTo>
                  <a:cubicBezTo>
                    <a:pt x="60" y="209"/>
                    <a:pt x="60" y="209"/>
                    <a:pt x="60" y="209"/>
                  </a:cubicBezTo>
                  <a:cubicBezTo>
                    <a:pt x="59" y="213"/>
                    <a:pt x="59" y="213"/>
                    <a:pt x="59" y="213"/>
                  </a:cubicBezTo>
                  <a:cubicBezTo>
                    <a:pt x="58" y="216"/>
                    <a:pt x="58" y="216"/>
                    <a:pt x="58" y="216"/>
                  </a:cubicBezTo>
                  <a:cubicBezTo>
                    <a:pt x="57" y="219"/>
                    <a:pt x="57" y="219"/>
                    <a:pt x="57" y="219"/>
                  </a:cubicBezTo>
                  <a:cubicBezTo>
                    <a:pt x="56" y="222"/>
                    <a:pt x="56" y="222"/>
                    <a:pt x="56" y="222"/>
                  </a:cubicBezTo>
                  <a:cubicBezTo>
                    <a:pt x="55" y="225"/>
                    <a:pt x="55" y="225"/>
                    <a:pt x="55" y="225"/>
                  </a:cubicBezTo>
                  <a:cubicBezTo>
                    <a:pt x="55" y="228"/>
                    <a:pt x="55" y="228"/>
                    <a:pt x="55" y="228"/>
                  </a:cubicBezTo>
                  <a:cubicBezTo>
                    <a:pt x="54" y="230"/>
                    <a:pt x="54" y="230"/>
                    <a:pt x="54" y="230"/>
                  </a:cubicBezTo>
                  <a:cubicBezTo>
                    <a:pt x="54" y="233"/>
                    <a:pt x="54" y="233"/>
                    <a:pt x="54" y="233"/>
                  </a:cubicBezTo>
                  <a:cubicBezTo>
                    <a:pt x="54" y="235"/>
                    <a:pt x="54" y="235"/>
                    <a:pt x="54" y="235"/>
                  </a:cubicBezTo>
                  <a:cubicBezTo>
                    <a:pt x="54" y="238"/>
                    <a:pt x="54" y="238"/>
                    <a:pt x="54" y="238"/>
                  </a:cubicBezTo>
                  <a:cubicBezTo>
                    <a:pt x="55" y="240"/>
                    <a:pt x="55" y="240"/>
                    <a:pt x="55" y="240"/>
                  </a:cubicBezTo>
                  <a:cubicBezTo>
                    <a:pt x="55" y="242"/>
                    <a:pt x="55" y="242"/>
                    <a:pt x="55" y="242"/>
                  </a:cubicBezTo>
                  <a:cubicBezTo>
                    <a:pt x="56" y="244"/>
                    <a:pt x="56" y="244"/>
                    <a:pt x="56" y="244"/>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3"/>
                    <a:pt x="63" y="253"/>
                    <a:pt x="63" y="253"/>
                  </a:cubicBezTo>
                  <a:cubicBezTo>
                    <a:pt x="65" y="255"/>
                    <a:pt x="65" y="255"/>
                    <a:pt x="65" y="255"/>
                  </a:cubicBezTo>
                  <a:cubicBezTo>
                    <a:pt x="67" y="257"/>
                    <a:pt x="67" y="257"/>
                    <a:pt x="67" y="257"/>
                  </a:cubicBezTo>
                  <a:cubicBezTo>
                    <a:pt x="70" y="259"/>
                    <a:pt x="70" y="259"/>
                    <a:pt x="70" y="259"/>
                  </a:cubicBezTo>
                  <a:cubicBezTo>
                    <a:pt x="72" y="260"/>
                    <a:pt x="72" y="260"/>
                    <a:pt x="72" y="260"/>
                  </a:cubicBezTo>
                  <a:cubicBezTo>
                    <a:pt x="75" y="262"/>
                    <a:pt x="75" y="262"/>
                    <a:pt x="75" y="262"/>
                  </a:cubicBezTo>
                  <a:cubicBezTo>
                    <a:pt x="79" y="264"/>
                    <a:pt x="79" y="264"/>
                    <a:pt x="79" y="264"/>
                  </a:cubicBezTo>
                  <a:cubicBezTo>
                    <a:pt x="82" y="265"/>
                    <a:pt x="82" y="265"/>
                    <a:pt x="82" y="265"/>
                  </a:cubicBezTo>
                  <a:cubicBezTo>
                    <a:pt x="86" y="267"/>
                    <a:pt x="86" y="267"/>
                    <a:pt x="86" y="267"/>
                  </a:cubicBezTo>
                  <a:cubicBezTo>
                    <a:pt x="90" y="269"/>
                    <a:pt x="90" y="269"/>
                    <a:pt x="90" y="269"/>
                  </a:cubicBezTo>
                  <a:cubicBezTo>
                    <a:pt x="93" y="270"/>
                    <a:pt x="93" y="270"/>
                    <a:pt x="93" y="270"/>
                  </a:cubicBezTo>
                  <a:cubicBezTo>
                    <a:pt x="97" y="271"/>
                    <a:pt x="97" y="271"/>
                    <a:pt x="97" y="271"/>
                  </a:cubicBezTo>
                  <a:cubicBezTo>
                    <a:pt x="101" y="271"/>
                    <a:pt x="101" y="271"/>
                    <a:pt x="101" y="271"/>
                  </a:cubicBezTo>
                  <a:cubicBezTo>
                    <a:pt x="106" y="271"/>
                    <a:pt x="106" y="271"/>
                    <a:pt x="106" y="271"/>
                  </a:cubicBezTo>
                  <a:cubicBezTo>
                    <a:pt x="110" y="271"/>
                    <a:pt x="110" y="271"/>
                    <a:pt x="110" y="271"/>
                  </a:cubicBezTo>
                  <a:cubicBezTo>
                    <a:pt x="115" y="270"/>
                    <a:pt x="115" y="270"/>
                    <a:pt x="115" y="270"/>
                  </a:cubicBezTo>
                  <a:cubicBezTo>
                    <a:pt x="120" y="269"/>
                    <a:pt x="120" y="269"/>
                    <a:pt x="120" y="269"/>
                  </a:cubicBezTo>
                  <a:cubicBezTo>
                    <a:pt x="125" y="268"/>
                    <a:pt x="125" y="268"/>
                    <a:pt x="125" y="268"/>
                  </a:cubicBezTo>
                  <a:cubicBezTo>
                    <a:pt x="130" y="267"/>
                    <a:pt x="130" y="267"/>
                    <a:pt x="130" y="267"/>
                  </a:cubicBezTo>
                  <a:cubicBezTo>
                    <a:pt x="135" y="265"/>
                    <a:pt x="135" y="265"/>
                    <a:pt x="135" y="265"/>
                  </a:cubicBezTo>
                  <a:cubicBezTo>
                    <a:pt x="141" y="263"/>
                    <a:pt x="141" y="263"/>
                    <a:pt x="141" y="263"/>
                  </a:cubicBezTo>
                  <a:cubicBezTo>
                    <a:pt x="146" y="260"/>
                    <a:pt x="146" y="260"/>
                    <a:pt x="146" y="260"/>
                  </a:cubicBezTo>
                  <a:cubicBezTo>
                    <a:pt x="152" y="258"/>
                    <a:pt x="152" y="258"/>
                    <a:pt x="152" y="258"/>
                  </a:cubicBezTo>
                  <a:cubicBezTo>
                    <a:pt x="157" y="255"/>
                    <a:pt x="157" y="255"/>
                    <a:pt x="157" y="255"/>
                  </a:cubicBezTo>
                  <a:cubicBezTo>
                    <a:pt x="163" y="252"/>
                    <a:pt x="163" y="252"/>
                    <a:pt x="163" y="252"/>
                  </a:cubicBezTo>
                  <a:cubicBezTo>
                    <a:pt x="169" y="249"/>
                    <a:pt x="169" y="249"/>
                    <a:pt x="169" y="249"/>
                  </a:cubicBezTo>
                  <a:cubicBezTo>
                    <a:pt x="174" y="246"/>
                    <a:pt x="174" y="246"/>
                    <a:pt x="174" y="246"/>
                  </a:cubicBezTo>
                  <a:cubicBezTo>
                    <a:pt x="180" y="242"/>
                    <a:pt x="180" y="242"/>
                    <a:pt x="180" y="242"/>
                  </a:cubicBezTo>
                  <a:cubicBezTo>
                    <a:pt x="185" y="239"/>
                    <a:pt x="185" y="239"/>
                    <a:pt x="185" y="239"/>
                  </a:cubicBezTo>
                  <a:cubicBezTo>
                    <a:pt x="191" y="236"/>
                    <a:pt x="191" y="236"/>
                    <a:pt x="191" y="236"/>
                  </a:cubicBezTo>
                  <a:cubicBezTo>
                    <a:pt x="196" y="232"/>
                    <a:pt x="196" y="232"/>
                    <a:pt x="196" y="232"/>
                  </a:cubicBezTo>
                  <a:cubicBezTo>
                    <a:pt x="201" y="229"/>
                    <a:pt x="201" y="229"/>
                    <a:pt x="201" y="229"/>
                  </a:cubicBezTo>
                  <a:cubicBezTo>
                    <a:pt x="206" y="225"/>
                    <a:pt x="206" y="225"/>
                    <a:pt x="206" y="225"/>
                  </a:cubicBezTo>
                  <a:cubicBezTo>
                    <a:pt x="211" y="221"/>
                    <a:pt x="211" y="221"/>
                    <a:pt x="211" y="221"/>
                  </a:cubicBezTo>
                  <a:cubicBezTo>
                    <a:pt x="216" y="218"/>
                    <a:pt x="216" y="218"/>
                    <a:pt x="216" y="218"/>
                  </a:cubicBezTo>
                  <a:cubicBezTo>
                    <a:pt x="220" y="215"/>
                    <a:pt x="220" y="215"/>
                    <a:pt x="220" y="215"/>
                  </a:cubicBezTo>
                  <a:cubicBezTo>
                    <a:pt x="225" y="211"/>
                    <a:pt x="225" y="211"/>
                    <a:pt x="225" y="211"/>
                  </a:cubicBezTo>
                  <a:cubicBezTo>
                    <a:pt x="229" y="208"/>
                    <a:pt x="229" y="208"/>
                    <a:pt x="229" y="208"/>
                  </a:cubicBezTo>
                  <a:cubicBezTo>
                    <a:pt x="233" y="205"/>
                    <a:pt x="233" y="205"/>
                    <a:pt x="233" y="205"/>
                  </a:cubicBezTo>
                  <a:cubicBezTo>
                    <a:pt x="236" y="202"/>
                    <a:pt x="236" y="202"/>
                    <a:pt x="236" y="202"/>
                  </a:cubicBezTo>
                  <a:cubicBezTo>
                    <a:pt x="239" y="199"/>
                    <a:pt x="239" y="199"/>
                    <a:pt x="239" y="199"/>
                  </a:cubicBezTo>
                  <a:cubicBezTo>
                    <a:pt x="242" y="196"/>
                    <a:pt x="242" y="196"/>
                    <a:pt x="242" y="196"/>
                  </a:cubicBezTo>
                  <a:cubicBezTo>
                    <a:pt x="250" y="190"/>
                    <a:pt x="250" y="190"/>
                    <a:pt x="250" y="190"/>
                  </a:cubicBezTo>
                  <a:cubicBezTo>
                    <a:pt x="256" y="183"/>
                    <a:pt x="256" y="183"/>
                    <a:pt x="256" y="183"/>
                  </a:cubicBezTo>
                  <a:cubicBezTo>
                    <a:pt x="262" y="177"/>
                    <a:pt x="262" y="177"/>
                    <a:pt x="262" y="177"/>
                  </a:cubicBezTo>
                  <a:cubicBezTo>
                    <a:pt x="267" y="171"/>
                    <a:pt x="267" y="171"/>
                    <a:pt x="267" y="171"/>
                  </a:cubicBezTo>
                  <a:cubicBezTo>
                    <a:pt x="271" y="165"/>
                    <a:pt x="271" y="165"/>
                    <a:pt x="271" y="165"/>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0"/>
                    <a:pt x="285" y="140"/>
                    <a:pt x="285" y="140"/>
                  </a:cubicBezTo>
                  <a:cubicBezTo>
                    <a:pt x="286" y="136"/>
                    <a:pt x="286" y="136"/>
                    <a:pt x="286" y="136"/>
                  </a:cubicBezTo>
                  <a:cubicBezTo>
                    <a:pt x="287" y="131"/>
                    <a:pt x="287" y="131"/>
                    <a:pt x="287" y="131"/>
                  </a:cubicBezTo>
                  <a:cubicBezTo>
                    <a:pt x="288" y="127"/>
                    <a:pt x="288" y="127"/>
                    <a:pt x="288" y="127"/>
                  </a:cubicBezTo>
                  <a:cubicBezTo>
                    <a:pt x="288" y="123"/>
                    <a:pt x="288" y="123"/>
                    <a:pt x="288" y="123"/>
                  </a:cubicBezTo>
                  <a:cubicBezTo>
                    <a:pt x="288" y="119"/>
                    <a:pt x="288" y="119"/>
                    <a:pt x="288" y="119"/>
                  </a:cubicBezTo>
                  <a:cubicBezTo>
                    <a:pt x="288" y="116"/>
                    <a:pt x="288" y="116"/>
                    <a:pt x="288" y="116"/>
                  </a:cubicBezTo>
                  <a:cubicBezTo>
                    <a:pt x="288" y="112"/>
                    <a:pt x="288" y="112"/>
                    <a:pt x="288" y="112"/>
                  </a:cubicBezTo>
                  <a:cubicBezTo>
                    <a:pt x="287" y="108"/>
                    <a:pt x="287" y="108"/>
                    <a:pt x="287" y="108"/>
                  </a:cubicBezTo>
                  <a:cubicBezTo>
                    <a:pt x="286" y="105"/>
                    <a:pt x="286" y="105"/>
                    <a:pt x="286" y="105"/>
                  </a:cubicBezTo>
                  <a:cubicBezTo>
                    <a:pt x="286" y="102"/>
                    <a:pt x="286" y="102"/>
                    <a:pt x="286" y="102"/>
                  </a:cubicBezTo>
                  <a:cubicBezTo>
                    <a:pt x="285" y="98"/>
                    <a:pt x="285" y="98"/>
                    <a:pt x="285" y="98"/>
                  </a:cubicBezTo>
                  <a:cubicBezTo>
                    <a:pt x="284" y="95"/>
                    <a:pt x="284" y="95"/>
                    <a:pt x="284" y="95"/>
                  </a:cubicBezTo>
                  <a:cubicBezTo>
                    <a:pt x="283" y="92"/>
                    <a:pt x="283" y="92"/>
                    <a:pt x="283" y="92"/>
                  </a:cubicBezTo>
                  <a:cubicBezTo>
                    <a:pt x="281" y="89"/>
                    <a:pt x="281" y="89"/>
                    <a:pt x="281" y="89"/>
                  </a:cubicBezTo>
                  <a:cubicBezTo>
                    <a:pt x="280" y="86"/>
                    <a:pt x="280" y="86"/>
                    <a:pt x="280" y="86"/>
                  </a:cubicBezTo>
                  <a:cubicBezTo>
                    <a:pt x="280" y="83"/>
                    <a:pt x="280" y="83"/>
                    <a:pt x="280" y="83"/>
                  </a:cubicBezTo>
                  <a:cubicBezTo>
                    <a:pt x="279" y="80"/>
                    <a:pt x="279" y="80"/>
                    <a:pt x="279" y="80"/>
                  </a:cubicBezTo>
                  <a:cubicBezTo>
                    <a:pt x="278" y="77"/>
                    <a:pt x="278" y="77"/>
                    <a:pt x="278" y="77"/>
                  </a:cubicBezTo>
                  <a:cubicBezTo>
                    <a:pt x="278" y="74"/>
                    <a:pt x="278" y="74"/>
                    <a:pt x="278" y="74"/>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59"/>
                    <a:pt x="279" y="59"/>
                    <a:pt x="279" y="59"/>
                  </a:cubicBezTo>
                  <a:cubicBezTo>
                    <a:pt x="280" y="58"/>
                    <a:pt x="280" y="58"/>
                    <a:pt x="280" y="58"/>
                  </a:cubicBezTo>
                  <a:cubicBezTo>
                    <a:pt x="280" y="58"/>
                    <a:pt x="280" y="58"/>
                    <a:pt x="280" y="58"/>
                  </a:cubicBezTo>
                  <a:cubicBezTo>
                    <a:pt x="281" y="57"/>
                    <a:pt x="281" y="57"/>
                    <a:pt x="281" y="57"/>
                  </a:cubicBezTo>
                  <a:cubicBezTo>
                    <a:pt x="282" y="56"/>
                    <a:pt x="282" y="56"/>
                    <a:pt x="282" y="56"/>
                  </a:cubicBezTo>
                  <a:cubicBezTo>
                    <a:pt x="282" y="55"/>
                    <a:pt x="282" y="55"/>
                    <a:pt x="282" y="55"/>
                  </a:cubicBezTo>
                  <a:cubicBezTo>
                    <a:pt x="283" y="55"/>
                    <a:pt x="283" y="55"/>
                    <a:pt x="283" y="55"/>
                  </a:cubicBezTo>
                  <a:cubicBezTo>
                    <a:pt x="284" y="54"/>
                    <a:pt x="284" y="54"/>
                    <a:pt x="284" y="54"/>
                  </a:cubicBezTo>
                  <a:cubicBezTo>
                    <a:pt x="285" y="53"/>
                    <a:pt x="285" y="53"/>
                    <a:pt x="285" y="53"/>
                  </a:cubicBezTo>
                  <a:cubicBezTo>
                    <a:pt x="286" y="52"/>
                    <a:pt x="286" y="52"/>
                    <a:pt x="286" y="52"/>
                  </a:cubicBezTo>
                  <a:cubicBezTo>
                    <a:pt x="287" y="51"/>
                    <a:pt x="287" y="51"/>
                    <a:pt x="287" y="51"/>
                  </a:cubicBezTo>
                  <a:cubicBezTo>
                    <a:pt x="289" y="50"/>
                    <a:pt x="289" y="50"/>
                    <a:pt x="289" y="50"/>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4"/>
                    <a:pt x="299" y="44"/>
                    <a:pt x="299" y="44"/>
                  </a:cubicBezTo>
                  <a:cubicBezTo>
                    <a:pt x="302" y="43"/>
                    <a:pt x="302" y="43"/>
                    <a:pt x="302" y="43"/>
                  </a:cubicBezTo>
                  <a:cubicBezTo>
                    <a:pt x="304" y="42"/>
                    <a:pt x="304" y="42"/>
                    <a:pt x="304" y="42"/>
                  </a:cubicBezTo>
                  <a:cubicBezTo>
                    <a:pt x="307" y="40"/>
                    <a:pt x="307" y="40"/>
                    <a:pt x="307" y="40"/>
                  </a:cubicBezTo>
                  <a:cubicBezTo>
                    <a:pt x="309" y="39"/>
                    <a:pt x="309" y="39"/>
                    <a:pt x="309" y="39"/>
                  </a:cubicBezTo>
                  <a:cubicBezTo>
                    <a:pt x="312" y="37"/>
                    <a:pt x="312" y="37"/>
                    <a:pt x="312" y="37"/>
                  </a:cubicBezTo>
                  <a:cubicBezTo>
                    <a:pt x="315" y="36"/>
                    <a:pt x="315" y="36"/>
                    <a:pt x="315" y="36"/>
                  </a:cubicBezTo>
                  <a:cubicBezTo>
                    <a:pt x="318" y="34"/>
                    <a:pt x="318" y="34"/>
                    <a:pt x="318" y="34"/>
                  </a:cubicBezTo>
                  <a:cubicBezTo>
                    <a:pt x="322" y="32"/>
                    <a:pt x="322" y="32"/>
                    <a:pt x="322" y="32"/>
                  </a:cubicBezTo>
                  <a:cubicBezTo>
                    <a:pt x="326" y="29"/>
                    <a:pt x="326" y="29"/>
                    <a:pt x="326" y="29"/>
                  </a:cubicBezTo>
                  <a:cubicBezTo>
                    <a:pt x="330" y="27"/>
                    <a:pt x="330" y="27"/>
                    <a:pt x="330" y="27"/>
                  </a:cubicBezTo>
                  <a:cubicBezTo>
                    <a:pt x="334" y="25"/>
                    <a:pt x="334" y="25"/>
                    <a:pt x="334" y="25"/>
                  </a:cubicBezTo>
                  <a:cubicBezTo>
                    <a:pt x="338" y="23"/>
                    <a:pt x="338" y="23"/>
                    <a:pt x="338" y="23"/>
                  </a:cubicBezTo>
                  <a:cubicBezTo>
                    <a:pt x="341" y="20"/>
                    <a:pt x="341" y="20"/>
                    <a:pt x="341" y="20"/>
                  </a:cubicBezTo>
                  <a:cubicBezTo>
                    <a:pt x="345" y="18"/>
                    <a:pt x="345" y="18"/>
                    <a:pt x="345" y="18"/>
                  </a:cubicBezTo>
                  <a:cubicBezTo>
                    <a:pt x="348" y="16"/>
                    <a:pt x="348" y="16"/>
                    <a:pt x="348" y="16"/>
                  </a:cubicBezTo>
                  <a:cubicBezTo>
                    <a:pt x="352" y="14"/>
                    <a:pt x="352" y="14"/>
                    <a:pt x="352" y="14"/>
                  </a:cubicBezTo>
                  <a:cubicBezTo>
                    <a:pt x="355" y="13"/>
                    <a:pt x="355" y="13"/>
                    <a:pt x="355" y="13"/>
                  </a:cubicBezTo>
                  <a:cubicBezTo>
                    <a:pt x="358" y="11"/>
                    <a:pt x="358" y="11"/>
                    <a:pt x="358" y="11"/>
                  </a:cubicBezTo>
                  <a:cubicBezTo>
                    <a:pt x="361" y="9"/>
                    <a:pt x="361" y="9"/>
                    <a:pt x="361" y="9"/>
                  </a:cubicBezTo>
                  <a:cubicBezTo>
                    <a:pt x="364" y="8"/>
                    <a:pt x="364" y="8"/>
                    <a:pt x="364" y="8"/>
                  </a:cubicBezTo>
                  <a:cubicBezTo>
                    <a:pt x="366" y="6"/>
                    <a:pt x="366" y="6"/>
                    <a:pt x="366" y="6"/>
                  </a:cubicBezTo>
                  <a:cubicBezTo>
                    <a:pt x="369" y="5"/>
                    <a:pt x="369" y="5"/>
                    <a:pt x="369" y="5"/>
                  </a:cubicBezTo>
                  <a:cubicBezTo>
                    <a:pt x="372" y="4"/>
                    <a:pt x="372" y="4"/>
                    <a:pt x="372" y="4"/>
                  </a:cubicBezTo>
                  <a:cubicBezTo>
                    <a:pt x="374" y="3"/>
                    <a:pt x="374" y="3"/>
                    <a:pt x="374" y="3"/>
                  </a:cubicBezTo>
                  <a:cubicBezTo>
                    <a:pt x="376" y="2"/>
                    <a:pt x="376" y="2"/>
                    <a:pt x="376" y="2"/>
                  </a:cubicBezTo>
                  <a:cubicBezTo>
                    <a:pt x="378" y="1"/>
                    <a:pt x="378" y="1"/>
                    <a:pt x="378" y="1"/>
                  </a:cubicBezTo>
                  <a:cubicBezTo>
                    <a:pt x="380" y="0"/>
                    <a:pt x="380" y="0"/>
                    <a:pt x="380" y="0"/>
                  </a:cubicBezTo>
                  <a:cubicBezTo>
                    <a:pt x="382" y="0"/>
                    <a:pt x="382" y="0"/>
                    <a:pt x="382" y="0"/>
                  </a:cubicBezTo>
                  <a:cubicBezTo>
                    <a:pt x="384" y="0"/>
                    <a:pt x="384" y="0"/>
                    <a:pt x="384" y="0"/>
                  </a:cubicBezTo>
                  <a:cubicBezTo>
                    <a:pt x="386" y="0"/>
                    <a:pt x="386" y="0"/>
                    <a:pt x="386" y="0"/>
                  </a:cubicBezTo>
                  <a:cubicBezTo>
                    <a:pt x="387" y="0"/>
                    <a:pt x="387" y="0"/>
                    <a:pt x="387" y="0"/>
                  </a:cubicBezTo>
                  <a:cubicBezTo>
                    <a:pt x="389" y="1"/>
                    <a:pt x="389" y="1"/>
                    <a:pt x="389" y="1"/>
                  </a:cubicBezTo>
                  <a:cubicBezTo>
                    <a:pt x="390" y="1"/>
                    <a:pt x="390" y="1"/>
                    <a:pt x="390" y="1"/>
                  </a:cubicBezTo>
                  <a:cubicBezTo>
                    <a:pt x="391" y="2"/>
                    <a:pt x="391" y="2"/>
                    <a:pt x="391" y="2"/>
                  </a:cubicBezTo>
                  <a:cubicBezTo>
                    <a:pt x="392" y="3"/>
                    <a:pt x="392" y="3"/>
                    <a:pt x="392" y="3"/>
                  </a:cubicBezTo>
                  <a:cubicBezTo>
                    <a:pt x="393" y="5"/>
                    <a:pt x="393" y="5"/>
                    <a:pt x="393" y="5"/>
                  </a:cubicBezTo>
                  <a:cubicBezTo>
                    <a:pt x="394" y="6"/>
                    <a:pt x="394" y="6"/>
                    <a:pt x="394" y="6"/>
                  </a:cubicBezTo>
                  <a:cubicBezTo>
                    <a:pt x="394" y="8"/>
                    <a:pt x="394" y="8"/>
                    <a:pt x="394" y="8"/>
                  </a:cubicBezTo>
                  <a:cubicBezTo>
                    <a:pt x="395" y="10"/>
                    <a:pt x="395" y="10"/>
                    <a:pt x="395" y="10"/>
                  </a:cubicBezTo>
                  <a:cubicBezTo>
                    <a:pt x="395" y="12"/>
                    <a:pt x="395" y="12"/>
                    <a:pt x="395" y="12"/>
                  </a:cubicBezTo>
                  <a:cubicBezTo>
                    <a:pt x="396" y="15"/>
                    <a:pt x="396" y="15"/>
                    <a:pt x="396" y="15"/>
                  </a:cubicBezTo>
                  <a:cubicBezTo>
                    <a:pt x="396" y="18"/>
                    <a:pt x="396" y="18"/>
                    <a:pt x="396" y="18"/>
                  </a:cubicBezTo>
                  <a:cubicBezTo>
                    <a:pt x="396" y="21"/>
                    <a:pt x="396" y="21"/>
                    <a:pt x="396" y="21"/>
                  </a:cubicBezTo>
                  <a:cubicBezTo>
                    <a:pt x="396" y="23"/>
                    <a:pt x="396" y="23"/>
                    <a:pt x="396" y="23"/>
                  </a:cubicBezTo>
                  <a:cubicBezTo>
                    <a:pt x="396" y="26"/>
                    <a:pt x="396" y="26"/>
                    <a:pt x="396" y="26"/>
                  </a:cubicBezTo>
                  <a:cubicBezTo>
                    <a:pt x="396" y="29"/>
                    <a:pt x="396" y="29"/>
                    <a:pt x="396" y="29"/>
                  </a:cubicBezTo>
                  <a:cubicBezTo>
                    <a:pt x="395" y="32"/>
                    <a:pt x="395" y="32"/>
                    <a:pt x="395" y="32"/>
                  </a:cubicBezTo>
                  <a:cubicBezTo>
                    <a:pt x="395" y="35"/>
                    <a:pt x="395" y="35"/>
                    <a:pt x="395" y="35"/>
                  </a:cubicBezTo>
                  <a:cubicBezTo>
                    <a:pt x="394" y="37"/>
                    <a:pt x="394" y="37"/>
                    <a:pt x="394" y="37"/>
                  </a:cubicBezTo>
                  <a:cubicBezTo>
                    <a:pt x="394" y="40"/>
                    <a:pt x="394" y="40"/>
                    <a:pt x="394" y="40"/>
                  </a:cubicBezTo>
                  <a:cubicBezTo>
                    <a:pt x="393" y="43"/>
                    <a:pt x="393" y="43"/>
                    <a:pt x="393" y="43"/>
                  </a:cubicBezTo>
                  <a:cubicBezTo>
                    <a:pt x="392" y="46"/>
                    <a:pt x="392" y="46"/>
                    <a:pt x="392" y="46"/>
                  </a:cubicBezTo>
                  <a:cubicBezTo>
                    <a:pt x="392" y="49"/>
                    <a:pt x="392" y="49"/>
                    <a:pt x="392" y="49"/>
                  </a:cubicBezTo>
                  <a:cubicBezTo>
                    <a:pt x="391" y="52"/>
                    <a:pt x="391" y="52"/>
                    <a:pt x="391" y="52"/>
                  </a:cubicBezTo>
                  <a:cubicBezTo>
                    <a:pt x="389" y="55"/>
                    <a:pt x="389" y="55"/>
                    <a:pt x="389" y="55"/>
                  </a:cubicBezTo>
                  <a:cubicBezTo>
                    <a:pt x="388" y="58"/>
                    <a:pt x="388" y="58"/>
                    <a:pt x="388" y="58"/>
                  </a:cubicBezTo>
                  <a:cubicBezTo>
                    <a:pt x="387" y="61"/>
                    <a:pt x="387" y="61"/>
                    <a:pt x="387" y="61"/>
                  </a:cubicBezTo>
                  <a:cubicBezTo>
                    <a:pt x="386" y="64"/>
                    <a:pt x="386" y="64"/>
                    <a:pt x="386" y="64"/>
                  </a:cubicBezTo>
                  <a:cubicBezTo>
                    <a:pt x="384" y="67"/>
                    <a:pt x="384" y="67"/>
                    <a:pt x="384" y="67"/>
                  </a:cubicBezTo>
                  <a:cubicBezTo>
                    <a:pt x="383" y="71"/>
                    <a:pt x="383" y="71"/>
                    <a:pt x="383" y="71"/>
                  </a:cubicBezTo>
                  <a:cubicBezTo>
                    <a:pt x="381" y="74"/>
                    <a:pt x="381" y="74"/>
                    <a:pt x="381" y="74"/>
                  </a:cubicBezTo>
                  <a:cubicBezTo>
                    <a:pt x="380" y="77"/>
                    <a:pt x="380" y="77"/>
                    <a:pt x="380" y="77"/>
                  </a:cubicBezTo>
                  <a:cubicBezTo>
                    <a:pt x="378" y="81"/>
                    <a:pt x="378" y="81"/>
                    <a:pt x="378" y="81"/>
                  </a:cubicBezTo>
                  <a:cubicBezTo>
                    <a:pt x="376" y="84"/>
                    <a:pt x="376" y="84"/>
                    <a:pt x="376" y="84"/>
                  </a:cubicBezTo>
                  <a:cubicBezTo>
                    <a:pt x="374" y="87"/>
                    <a:pt x="374" y="87"/>
                    <a:pt x="374" y="87"/>
                  </a:cubicBezTo>
                  <a:cubicBezTo>
                    <a:pt x="372" y="91"/>
                    <a:pt x="372" y="91"/>
                    <a:pt x="372" y="91"/>
                  </a:cubicBezTo>
                  <a:cubicBezTo>
                    <a:pt x="370" y="95"/>
                    <a:pt x="370" y="95"/>
                    <a:pt x="370" y="95"/>
                  </a:cubicBezTo>
                  <a:cubicBezTo>
                    <a:pt x="368" y="98"/>
                    <a:pt x="368" y="98"/>
                    <a:pt x="368" y="98"/>
                  </a:cubicBezTo>
                  <a:cubicBezTo>
                    <a:pt x="366" y="102"/>
                    <a:pt x="366" y="102"/>
                    <a:pt x="366" y="102"/>
                  </a:cubicBezTo>
                  <a:cubicBezTo>
                    <a:pt x="363" y="106"/>
                    <a:pt x="363" y="106"/>
                    <a:pt x="363" y="106"/>
                  </a:cubicBezTo>
                  <a:cubicBezTo>
                    <a:pt x="361" y="110"/>
                    <a:pt x="361" y="110"/>
                    <a:pt x="361" y="110"/>
                  </a:cubicBezTo>
                  <a:cubicBezTo>
                    <a:pt x="358" y="114"/>
                    <a:pt x="358" y="114"/>
                    <a:pt x="358" y="114"/>
                  </a:cubicBezTo>
                  <a:cubicBezTo>
                    <a:pt x="358" y="115"/>
                    <a:pt x="358" y="115"/>
                    <a:pt x="358" y="115"/>
                  </a:cubicBezTo>
                  <a:cubicBezTo>
                    <a:pt x="330" y="158"/>
                    <a:pt x="334" y="175"/>
                    <a:pt x="324" y="236"/>
                  </a:cubicBezTo>
                  <a:cubicBezTo>
                    <a:pt x="321" y="246"/>
                    <a:pt x="321" y="246"/>
                    <a:pt x="321" y="246"/>
                  </a:cubicBezTo>
                  <a:cubicBezTo>
                    <a:pt x="318" y="257"/>
                    <a:pt x="318" y="257"/>
                    <a:pt x="318" y="257"/>
                  </a:cubicBezTo>
                  <a:cubicBezTo>
                    <a:pt x="315" y="267"/>
                    <a:pt x="315" y="267"/>
                    <a:pt x="315" y="267"/>
                  </a:cubicBezTo>
                  <a:cubicBezTo>
                    <a:pt x="311" y="276"/>
                    <a:pt x="311" y="276"/>
                    <a:pt x="311" y="276"/>
                  </a:cubicBezTo>
                  <a:cubicBezTo>
                    <a:pt x="307" y="286"/>
                    <a:pt x="307" y="286"/>
                    <a:pt x="307" y="286"/>
                  </a:cubicBezTo>
                  <a:cubicBezTo>
                    <a:pt x="302" y="295"/>
                    <a:pt x="302" y="295"/>
                    <a:pt x="302" y="295"/>
                  </a:cubicBezTo>
                  <a:cubicBezTo>
                    <a:pt x="297" y="304"/>
                    <a:pt x="297" y="304"/>
                    <a:pt x="297" y="304"/>
                  </a:cubicBezTo>
                  <a:cubicBezTo>
                    <a:pt x="245" y="388"/>
                    <a:pt x="152" y="429"/>
                    <a:pt x="61" y="420"/>
                  </a:cubicBezTo>
                  <a:cubicBezTo>
                    <a:pt x="58" y="420"/>
                    <a:pt x="58" y="420"/>
                    <a:pt x="58" y="420"/>
                  </a:cubicBezTo>
                  <a:cubicBezTo>
                    <a:pt x="55" y="419"/>
                    <a:pt x="55" y="419"/>
                    <a:pt x="55" y="419"/>
                  </a:cubicBezTo>
                  <a:cubicBezTo>
                    <a:pt x="52" y="419"/>
                    <a:pt x="52" y="419"/>
                    <a:pt x="52" y="419"/>
                  </a:cubicBezTo>
                  <a:cubicBezTo>
                    <a:pt x="49" y="419"/>
                    <a:pt x="49" y="419"/>
                    <a:pt x="49" y="419"/>
                  </a:cubicBezTo>
                  <a:cubicBezTo>
                    <a:pt x="47" y="418"/>
                    <a:pt x="47" y="418"/>
                    <a:pt x="47" y="418"/>
                  </a:cubicBezTo>
                  <a:cubicBezTo>
                    <a:pt x="44" y="418"/>
                    <a:pt x="44" y="418"/>
                    <a:pt x="44" y="418"/>
                  </a:cubicBezTo>
                  <a:cubicBezTo>
                    <a:pt x="42" y="417"/>
                    <a:pt x="42" y="417"/>
                    <a:pt x="42" y="417"/>
                  </a:cubicBezTo>
                  <a:cubicBezTo>
                    <a:pt x="39" y="417"/>
                    <a:pt x="39" y="417"/>
                    <a:pt x="39" y="417"/>
                  </a:cubicBezTo>
                  <a:cubicBezTo>
                    <a:pt x="37" y="417"/>
                    <a:pt x="37" y="417"/>
                    <a:pt x="37" y="417"/>
                  </a:cubicBezTo>
                  <a:cubicBezTo>
                    <a:pt x="35" y="416"/>
                    <a:pt x="35" y="416"/>
                    <a:pt x="35" y="416"/>
                  </a:cubicBezTo>
                  <a:cubicBezTo>
                    <a:pt x="32" y="416"/>
                    <a:pt x="32" y="416"/>
                    <a:pt x="32" y="416"/>
                  </a:cubicBezTo>
                  <a:cubicBezTo>
                    <a:pt x="30" y="416"/>
                    <a:pt x="30" y="416"/>
                    <a:pt x="30" y="416"/>
                  </a:cubicBezTo>
                  <a:cubicBezTo>
                    <a:pt x="28" y="415"/>
                    <a:pt x="28" y="415"/>
                    <a:pt x="28" y="415"/>
                  </a:cubicBezTo>
                  <a:lnTo>
                    <a:pt x="0" y="357"/>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3572"/>
            <p:cNvSpPr/>
            <p:nvPr/>
          </p:nvSpPr>
          <p:spPr bwMode="auto">
            <a:xfrm>
              <a:off x="-9822657" y="-8078788"/>
              <a:ext cx="2417763" cy="1379538"/>
            </a:xfrm>
            <a:custGeom>
              <a:avLst/>
              <a:gdLst>
                <a:gd name="T0" fmla="*/ 799 w 1523"/>
                <a:gd name="T1" fmla="*/ 867 h 869"/>
                <a:gd name="T2" fmla="*/ 847 w 1523"/>
                <a:gd name="T3" fmla="*/ 864 h 869"/>
                <a:gd name="T4" fmla="*/ 901 w 1523"/>
                <a:gd name="T5" fmla="*/ 848 h 869"/>
                <a:gd name="T6" fmla="*/ 958 w 1523"/>
                <a:gd name="T7" fmla="*/ 822 h 869"/>
                <a:gd name="T8" fmla="*/ 1015 w 1523"/>
                <a:gd name="T9" fmla="*/ 791 h 869"/>
                <a:gd name="T10" fmla="*/ 1067 w 1523"/>
                <a:gd name="T11" fmla="*/ 758 h 869"/>
                <a:gd name="T12" fmla="*/ 1114 w 1523"/>
                <a:gd name="T13" fmla="*/ 725 h 869"/>
                <a:gd name="T14" fmla="*/ 1152 w 1523"/>
                <a:gd name="T15" fmla="*/ 694 h 869"/>
                <a:gd name="T16" fmla="*/ 1208 w 1523"/>
                <a:gd name="T17" fmla="*/ 642 h 869"/>
                <a:gd name="T18" fmla="*/ 1249 w 1523"/>
                <a:gd name="T19" fmla="*/ 590 h 869"/>
                <a:gd name="T20" fmla="*/ 1270 w 1523"/>
                <a:gd name="T21" fmla="*/ 543 h 869"/>
                <a:gd name="T22" fmla="*/ 1275 w 1523"/>
                <a:gd name="T23" fmla="*/ 505 h 869"/>
                <a:gd name="T24" fmla="*/ 1270 w 1523"/>
                <a:gd name="T25" fmla="*/ 470 h 869"/>
                <a:gd name="T26" fmla="*/ 1260 w 1523"/>
                <a:gd name="T27" fmla="*/ 439 h 869"/>
                <a:gd name="T28" fmla="*/ 1251 w 1523"/>
                <a:gd name="T29" fmla="*/ 411 h 869"/>
                <a:gd name="T30" fmla="*/ 1246 w 1523"/>
                <a:gd name="T31" fmla="*/ 382 h 869"/>
                <a:gd name="T32" fmla="*/ 1249 w 1523"/>
                <a:gd name="T33" fmla="*/ 368 h 869"/>
                <a:gd name="T34" fmla="*/ 1251 w 1523"/>
                <a:gd name="T35" fmla="*/ 359 h 869"/>
                <a:gd name="T36" fmla="*/ 1258 w 1523"/>
                <a:gd name="T37" fmla="*/ 352 h 869"/>
                <a:gd name="T38" fmla="*/ 1265 w 1523"/>
                <a:gd name="T39" fmla="*/ 345 h 869"/>
                <a:gd name="T40" fmla="*/ 1279 w 1523"/>
                <a:gd name="T41" fmla="*/ 338 h 869"/>
                <a:gd name="T42" fmla="*/ 1296 w 1523"/>
                <a:gd name="T43" fmla="*/ 326 h 869"/>
                <a:gd name="T44" fmla="*/ 1319 w 1523"/>
                <a:gd name="T45" fmla="*/ 314 h 869"/>
                <a:gd name="T46" fmla="*/ 1350 w 1523"/>
                <a:gd name="T47" fmla="*/ 300 h 869"/>
                <a:gd name="T48" fmla="*/ 1390 w 1523"/>
                <a:gd name="T49" fmla="*/ 278 h 869"/>
                <a:gd name="T50" fmla="*/ 1426 w 1523"/>
                <a:gd name="T51" fmla="*/ 257 h 869"/>
                <a:gd name="T52" fmla="*/ 1459 w 1523"/>
                <a:gd name="T53" fmla="*/ 241 h 869"/>
                <a:gd name="T54" fmla="*/ 1485 w 1523"/>
                <a:gd name="T55" fmla="*/ 226 h 869"/>
                <a:gd name="T56" fmla="*/ 1509 w 1523"/>
                <a:gd name="T57" fmla="*/ 219 h 869"/>
                <a:gd name="T58" fmla="*/ 743 w 1523"/>
                <a:gd name="T59" fmla="*/ 0 h 869"/>
                <a:gd name="T60" fmla="*/ 724 w 1523"/>
                <a:gd name="T61" fmla="*/ 2 h 869"/>
                <a:gd name="T62" fmla="*/ 700 w 1523"/>
                <a:gd name="T63" fmla="*/ 11 h 869"/>
                <a:gd name="T64" fmla="*/ 672 w 1523"/>
                <a:gd name="T65" fmla="*/ 26 h 869"/>
                <a:gd name="T66" fmla="*/ 639 w 1523"/>
                <a:gd name="T67" fmla="*/ 42 h 869"/>
                <a:gd name="T68" fmla="*/ 601 w 1523"/>
                <a:gd name="T69" fmla="*/ 63 h 869"/>
                <a:gd name="T70" fmla="*/ 563 w 1523"/>
                <a:gd name="T71" fmla="*/ 85 h 869"/>
                <a:gd name="T72" fmla="*/ 535 w 1523"/>
                <a:gd name="T73" fmla="*/ 99 h 869"/>
                <a:gd name="T74" fmla="*/ 513 w 1523"/>
                <a:gd name="T75" fmla="*/ 111 h 869"/>
                <a:gd name="T76" fmla="*/ 497 w 1523"/>
                <a:gd name="T77" fmla="*/ 120 h 869"/>
                <a:gd name="T78" fmla="*/ 485 w 1523"/>
                <a:gd name="T79" fmla="*/ 127 h 869"/>
                <a:gd name="T80" fmla="*/ 478 w 1523"/>
                <a:gd name="T81" fmla="*/ 134 h 869"/>
                <a:gd name="T82" fmla="*/ 471 w 1523"/>
                <a:gd name="T83" fmla="*/ 141 h 869"/>
                <a:gd name="T84" fmla="*/ 468 w 1523"/>
                <a:gd name="T85" fmla="*/ 151 h 869"/>
                <a:gd name="T86" fmla="*/ 468 w 1523"/>
                <a:gd name="T87" fmla="*/ 170 h 869"/>
                <a:gd name="T88" fmla="*/ 473 w 1523"/>
                <a:gd name="T89" fmla="*/ 198 h 869"/>
                <a:gd name="T90" fmla="*/ 485 w 1523"/>
                <a:gd name="T91" fmla="*/ 226 h 869"/>
                <a:gd name="T92" fmla="*/ 494 w 1523"/>
                <a:gd name="T93" fmla="*/ 260 h 869"/>
                <a:gd name="T94" fmla="*/ 497 w 1523"/>
                <a:gd name="T95" fmla="*/ 295 h 869"/>
                <a:gd name="T96" fmla="*/ 487 w 1523"/>
                <a:gd name="T97" fmla="*/ 335 h 869"/>
                <a:gd name="T98" fmla="*/ 464 w 1523"/>
                <a:gd name="T99" fmla="*/ 382 h 869"/>
                <a:gd name="T100" fmla="*/ 414 w 1523"/>
                <a:gd name="T101" fmla="*/ 439 h 869"/>
                <a:gd name="T102" fmla="*/ 364 w 1523"/>
                <a:gd name="T103" fmla="*/ 484 h 869"/>
                <a:gd name="T104" fmla="*/ 324 w 1523"/>
                <a:gd name="T105" fmla="*/ 512 h 869"/>
                <a:gd name="T106" fmla="*/ 275 w 1523"/>
                <a:gd name="T107" fmla="*/ 548 h 869"/>
                <a:gd name="T108" fmla="*/ 220 w 1523"/>
                <a:gd name="T109" fmla="*/ 581 h 869"/>
                <a:gd name="T110" fmla="*/ 163 w 1523"/>
                <a:gd name="T111" fmla="*/ 609 h 869"/>
                <a:gd name="T112" fmla="*/ 109 w 1523"/>
                <a:gd name="T113" fmla="*/ 633 h 869"/>
                <a:gd name="T114" fmla="*/ 55 w 1523"/>
                <a:gd name="T115" fmla="*/ 647 h 869"/>
                <a:gd name="T116" fmla="*/ 10 w 1523"/>
                <a:gd name="T117" fmla="*/ 647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3" h="869">
                  <a:moveTo>
                    <a:pt x="0" y="645"/>
                  </a:moveTo>
                  <a:lnTo>
                    <a:pt x="778" y="864"/>
                  </a:lnTo>
                  <a:lnTo>
                    <a:pt x="788" y="867"/>
                  </a:lnTo>
                  <a:lnTo>
                    <a:pt x="799" y="867"/>
                  </a:lnTo>
                  <a:lnTo>
                    <a:pt x="811" y="869"/>
                  </a:lnTo>
                  <a:lnTo>
                    <a:pt x="823" y="867"/>
                  </a:lnTo>
                  <a:lnTo>
                    <a:pt x="835" y="867"/>
                  </a:lnTo>
                  <a:lnTo>
                    <a:pt x="847" y="864"/>
                  </a:lnTo>
                  <a:lnTo>
                    <a:pt x="858" y="860"/>
                  </a:lnTo>
                  <a:lnTo>
                    <a:pt x="873" y="857"/>
                  </a:lnTo>
                  <a:lnTo>
                    <a:pt x="887" y="853"/>
                  </a:lnTo>
                  <a:lnTo>
                    <a:pt x="901" y="848"/>
                  </a:lnTo>
                  <a:lnTo>
                    <a:pt x="915" y="841"/>
                  </a:lnTo>
                  <a:lnTo>
                    <a:pt x="929" y="836"/>
                  </a:lnTo>
                  <a:lnTo>
                    <a:pt x="944" y="829"/>
                  </a:lnTo>
                  <a:lnTo>
                    <a:pt x="958" y="822"/>
                  </a:lnTo>
                  <a:lnTo>
                    <a:pt x="972" y="815"/>
                  </a:lnTo>
                  <a:lnTo>
                    <a:pt x="986" y="808"/>
                  </a:lnTo>
                  <a:lnTo>
                    <a:pt x="1000" y="798"/>
                  </a:lnTo>
                  <a:lnTo>
                    <a:pt x="1015" y="791"/>
                  </a:lnTo>
                  <a:lnTo>
                    <a:pt x="1026" y="782"/>
                  </a:lnTo>
                  <a:lnTo>
                    <a:pt x="1041" y="775"/>
                  </a:lnTo>
                  <a:lnTo>
                    <a:pt x="1055" y="765"/>
                  </a:lnTo>
                  <a:lnTo>
                    <a:pt x="1067" y="758"/>
                  </a:lnTo>
                  <a:lnTo>
                    <a:pt x="1078" y="749"/>
                  </a:lnTo>
                  <a:lnTo>
                    <a:pt x="1093" y="742"/>
                  </a:lnTo>
                  <a:lnTo>
                    <a:pt x="1102" y="732"/>
                  </a:lnTo>
                  <a:lnTo>
                    <a:pt x="1114" y="725"/>
                  </a:lnTo>
                  <a:lnTo>
                    <a:pt x="1123" y="718"/>
                  </a:lnTo>
                  <a:lnTo>
                    <a:pt x="1135" y="709"/>
                  </a:lnTo>
                  <a:lnTo>
                    <a:pt x="1142" y="701"/>
                  </a:lnTo>
                  <a:lnTo>
                    <a:pt x="1152" y="694"/>
                  </a:lnTo>
                  <a:lnTo>
                    <a:pt x="1159" y="690"/>
                  </a:lnTo>
                  <a:lnTo>
                    <a:pt x="1178" y="673"/>
                  </a:lnTo>
                  <a:lnTo>
                    <a:pt x="1194" y="657"/>
                  </a:lnTo>
                  <a:lnTo>
                    <a:pt x="1208" y="642"/>
                  </a:lnTo>
                  <a:lnTo>
                    <a:pt x="1220" y="628"/>
                  </a:lnTo>
                  <a:lnTo>
                    <a:pt x="1232" y="614"/>
                  </a:lnTo>
                  <a:lnTo>
                    <a:pt x="1241" y="602"/>
                  </a:lnTo>
                  <a:lnTo>
                    <a:pt x="1249" y="590"/>
                  </a:lnTo>
                  <a:lnTo>
                    <a:pt x="1256" y="576"/>
                  </a:lnTo>
                  <a:lnTo>
                    <a:pt x="1263" y="564"/>
                  </a:lnTo>
                  <a:lnTo>
                    <a:pt x="1267" y="555"/>
                  </a:lnTo>
                  <a:lnTo>
                    <a:pt x="1270" y="543"/>
                  </a:lnTo>
                  <a:lnTo>
                    <a:pt x="1272" y="534"/>
                  </a:lnTo>
                  <a:lnTo>
                    <a:pt x="1275" y="524"/>
                  </a:lnTo>
                  <a:lnTo>
                    <a:pt x="1275" y="512"/>
                  </a:lnTo>
                  <a:lnTo>
                    <a:pt x="1275" y="505"/>
                  </a:lnTo>
                  <a:lnTo>
                    <a:pt x="1275" y="496"/>
                  </a:lnTo>
                  <a:lnTo>
                    <a:pt x="1275" y="486"/>
                  </a:lnTo>
                  <a:lnTo>
                    <a:pt x="1272" y="479"/>
                  </a:lnTo>
                  <a:lnTo>
                    <a:pt x="1270" y="470"/>
                  </a:lnTo>
                  <a:lnTo>
                    <a:pt x="1267" y="463"/>
                  </a:lnTo>
                  <a:lnTo>
                    <a:pt x="1265" y="453"/>
                  </a:lnTo>
                  <a:lnTo>
                    <a:pt x="1263" y="446"/>
                  </a:lnTo>
                  <a:lnTo>
                    <a:pt x="1260" y="439"/>
                  </a:lnTo>
                  <a:lnTo>
                    <a:pt x="1258" y="432"/>
                  </a:lnTo>
                  <a:lnTo>
                    <a:pt x="1256" y="425"/>
                  </a:lnTo>
                  <a:lnTo>
                    <a:pt x="1253" y="418"/>
                  </a:lnTo>
                  <a:lnTo>
                    <a:pt x="1251" y="411"/>
                  </a:lnTo>
                  <a:lnTo>
                    <a:pt x="1249" y="404"/>
                  </a:lnTo>
                  <a:lnTo>
                    <a:pt x="1246" y="397"/>
                  </a:lnTo>
                  <a:lnTo>
                    <a:pt x="1246" y="390"/>
                  </a:lnTo>
                  <a:lnTo>
                    <a:pt x="1246" y="382"/>
                  </a:lnTo>
                  <a:lnTo>
                    <a:pt x="1246" y="375"/>
                  </a:lnTo>
                  <a:lnTo>
                    <a:pt x="1246" y="373"/>
                  </a:lnTo>
                  <a:lnTo>
                    <a:pt x="1249" y="371"/>
                  </a:lnTo>
                  <a:lnTo>
                    <a:pt x="1249" y="368"/>
                  </a:lnTo>
                  <a:lnTo>
                    <a:pt x="1249" y="366"/>
                  </a:lnTo>
                  <a:lnTo>
                    <a:pt x="1249" y="364"/>
                  </a:lnTo>
                  <a:lnTo>
                    <a:pt x="1251" y="361"/>
                  </a:lnTo>
                  <a:lnTo>
                    <a:pt x="1251" y="359"/>
                  </a:lnTo>
                  <a:lnTo>
                    <a:pt x="1253" y="356"/>
                  </a:lnTo>
                  <a:lnTo>
                    <a:pt x="1253" y="356"/>
                  </a:lnTo>
                  <a:lnTo>
                    <a:pt x="1256" y="354"/>
                  </a:lnTo>
                  <a:lnTo>
                    <a:pt x="1258" y="352"/>
                  </a:lnTo>
                  <a:lnTo>
                    <a:pt x="1258" y="349"/>
                  </a:lnTo>
                  <a:lnTo>
                    <a:pt x="1260" y="349"/>
                  </a:lnTo>
                  <a:lnTo>
                    <a:pt x="1263" y="347"/>
                  </a:lnTo>
                  <a:lnTo>
                    <a:pt x="1265" y="345"/>
                  </a:lnTo>
                  <a:lnTo>
                    <a:pt x="1267" y="342"/>
                  </a:lnTo>
                  <a:lnTo>
                    <a:pt x="1272" y="340"/>
                  </a:lnTo>
                  <a:lnTo>
                    <a:pt x="1275" y="340"/>
                  </a:lnTo>
                  <a:lnTo>
                    <a:pt x="1279" y="338"/>
                  </a:lnTo>
                  <a:lnTo>
                    <a:pt x="1282" y="335"/>
                  </a:lnTo>
                  <a:lnTo>
                    <a:pt x="1286" y="333"/>
                  </a:lnTo>
                  <a:lnTo>
                    <a:pt x="1291" y="330"/>
                  </a:lnTo>
                  <a:lnTo>
                    <a:pt x="1296" y="326"/>
                  </a:lnTo>
                  <a:lnTo>
                    <a:pt x="1303" y="323"/>
                  </a:lnTo>
                  <a:lnTo>
                    <a:pt x="1308" y="321"/>
                  </a:lnTo>
                  <a:lnTo>
                    <a:pt x="1315" y="319"/>
                  </a:lnTo>
                  <a:lnTo>
                    <a:pt x="1319" y="314"/>
                  </a:lnTo>
                  <a:lnTo>
                    <a:pt x="1327" y="312"/>
                  </a:lnTo>
                  <a:lnTo>
                    <a:pt x="1334" y="307"/>
                  </a:lnTo>
                  <a:lnTo>
                    <a:pt x="1343" y="302"/>
                  </a:lnTo>
                  <a:lnTo>
                    <a:pt x="1350" y="300"/>
                  </a:lnTo>
                  <a:lnTo>
                    <a:pt x="1360" y="295"/>
                  </a:lnTo>
                  <a:lnTo>
                    <a:pt x="1369" y="288"/>
                  </a:lnTo>
                  <a:lnTo>
                    <a:pt x="1381" y="283"/>
                  </a:lnTo>
                  <a:lnTo>
                    <a:pt x="1390" y="278"/>
                  </a:lnTo>
                  <a:lnTo>
                    <a:pt x="1400" y="271"/>
                  </a:lnTo>
                  <a:lnTo>
                    <a:pt x="1409" y="267"/>
                  </a:lnTo>
                  <a:lnTo>
                    <a:pt x="1419" y="262"/>
                  </a:lnTo>
                  <a:lnTo>
                    <a:pt x="1426" y="257"/>
                  </a:lnTo>
                  <a:lnTo>
                    <a:pt x="1435" y="252"/>
                  </a:lnTo>
                  <a:lnTo>
                    <a:pt x="1442" y="248"/>
                  </a:lnTo>
                  <a:lnTo>
                    <a:pt x="1452" y="243"/>
                  </a:lnTo>
                  <a:lnTo>
                    <a:pt x="1459" y="241"/>
                  </a:lnTo>
                  <a:lnTo>
                    <a:pt x="1466" y="236"/>
                  </a:lnTo>
                  <a:lnTo>
                    <a:pt x="1473" y="234"/>
                  </a:lnTo>
                  <a:lnTo>
                    <a:pt x="1480" y="229"/>
                  </a:lnTo>
                  <a:lnTo>
                    <a:pt x="1485" y="226"/>
                  </a:lnTo>
                  <a:lnTo>
                    <a:pt x="1492" y="224"/>
                  </a:lnTo>
                  <a:lnTo>
                    <a:pt x="1497" y="222"/>
                  </a:lnTo>
                  <a:lnTo>
                    <a:pt x="1504" y="222"/>
                  </a:lnTo>
                  <a:lnTo>
                    <a:pt x="1509" y="219"/>
                  </a:lnTo>
                  <a:lnTo>
                    <a:pt x="1513" y="219"/>
                  </a:lnTo>
                  <a:lnTo>
                    <a:pt x="1518" y="219"/>
                  </a:lnTo>
                  <a:lnTo>
                    <a:pt x="1523" y="219"/>
                  </a:lnTo>
                  <a:lnTo>
                    <a:pt x="743" y="0"/>
                  </a:lnTo>
                  <a:lnTo>
                    <a:pt x="740" y="0"/>
                  </a:lnTo>
                  <a:lnTo>
                    <a:pt x="736" y="0"/>
                  </a:lnTo>
                  <a:lnTo>
                    <a:pt x="731" y="0"/>
                  </a:lnTo>
                  <a:lnTo>
                    <a:pt x="724" y="2"/>
                  </a:lnTo>
                  <a:lnTo>
                    <a:pt x="719" y="4"/>
                  </a:lnTo>
                  <a:lnTo>
                    <a:pt x="714" y="4"/>
                  </a:lnTo>
                  <a:lnTo>
                    <a:pt x="707" y="9"/>
                  </a:lnTo>
                  <a:lnTo>
                    <a:pt x="700" y="11"/>
                  </a:lnTo>
                  <a:lnTo>
                    <a:pt x="695" y="14"/>
                  </a:lnTo>
                  <a:lnTo>
                    <a:pt x="688" y="16"/>
                  </a:lnTo>
                  <a:lnTo>
                    <a:pt x="681" y="21"/>
                  </a:lnTo>
                  <a:lnTo>
                    <a:pt x="672" y="26"/>
                  </a:lnTo>
                  <a:lnTo>
                    <a:pt x="665" y="28"/>
                  </a:lnTo>
                  <a:lnTo>
                    <a:pt x="658" y="33"/>
                  </a:lnTo>
                  <a:lnTo>
                    <a:pt x="648" y="37"/>
                  </a:lnTo>
                  <a:lnTo>
                    <a:pt x="639" y="42"/>
                  </a:lnTo>
                  <a:lnTo>
                    <a:pt x="632" y="49"/>
                  </a:lnTo>
                  <a:lnTo>
                    <a:pt x="622" y="54"/>
                  </a:lnTo>
                  <a:lnTo>
                    <a:pt x="613" y="59"/>
                  </a:lnTo>
                  <a:lnTo>
                    <a:pt x="601" y="63"/>
                  </a:lnTo>
                  <a:lnTo>
                    <a:pt x="591" y="71"/>
                  </a:lnTo>
                  <a:lnTo>
                    <a:pt x="582" y="75"/>
                  </a:lnTo>
                  <a:lnTo>
                    <a:pt x="572" y="80"/>
                  </a:lnTo>
                  <a:lnTo>
                    <a:pt x="563" y="85"/>
                  </a:lnTo>
                  <a:lnTo>
                    <a:pt x="556" y="87"/>
                  </a:lnTo>
                  <a:lnTo>
                    <a:pt x="549" y="92"/>
                  </a:lnTo>
                  <a:lnTo>
                    <a:pt x="542" y="97"/>
                  </a:lnTo>
                  <a:lnTo>
                    <a:pt x="535" y="99"/>
                  </a:lnTo>
                  <a:lnTo>
                    <a:pt x="530" y="101"/>
                  </a:lnTo>
                  <a:lnTo>
                    <a:pt x="523" y="106"/>
                  </a:lnTo>
                  <a:lnTo>
                    <a:pt x="518" y="108"/>
                  </a:lnTo>
                  <a:lnTo>
                    <a:pt x="513" y="111"/>
                  </a:lnTo>
                  <a:lnTo>
                    <a:pt x="509" y="113"/>
                  </a:lnTo>
                  <a:lnTo>
                    <a:pt x="504" y="115"/>
                  </a:lnTo>
                  <a:lnTo>
                    <a:pt x="501" y="118"/>
                  </a:lnTo>
                  <a:lnTo>
                    <a:pt x="497" y="120"/>
                  </a:lnTo>
                  <a:lnTo>
                    <a:pt x="494" y="123"/>
                  </a:lnTo>
                  <a:lnTo>
                    <a:pt x="490" y="123"/>
                  </a:lnTo>
                  <a:lnTo>
                    <a:pt x="487" y="125"/>
                  </a:lnTo>
                  <a:lnTo>
                    <a:pt x="485" y="127"/>
                  </a:lnTo>
                  <a:lnTo>
                    <a:pt x="483" y="130"/>
                  </a:lnTo>
                  <a:lnTo>
                    <a:pt x="480" y="132"/>
                  </a:lnTo>
                  <a:lnTo>
                    <a:pt x="478" y="132"/>
                  </a:lnTo>
                  <a:lnTo>
                    <a:pt x="478" y="134"/>
                  </a:lnTo>
                  <a:lnTo>
                    <a:pt x="475" y="137"/>
                  </a:lnTo>
                  <a:lnTo>
                    <a:pt x="473" y="139"/>
                  </a:lnTo>
                  <a:lnTo>
                    <a:pt x="473" y="139"/>
                  </a:lnTo>
                  <a:lnTo>
                    <a:pt x="471" y="141"/>
                  </a:lnTo>
                  <a:lnTo>
                    <a:pt x="471" y="144"/>
                  </a:lnTo>
                  <a:lnTo>
                    <a:pt x="471" y="146"/>
                  </a:lnTo>
                  <a:lnTo>
                    <a:pt x="468" y="149"/>
                  </a:lnTo>
                  <a:lnTo>
                    <a:pt x="468" y="151"/>
                  </a:lnTo>
                  <a:lnTo>
                    <a:pt x="468" y="153"/>
                  </a:lnTo>
                  <a:lnTo>
                    <a:pt x="468" y="156"/>
                  </a:lnTo>
                  <a:lnTo>
                    <a:pt x="468" y="163"/>
                  </a:lnTo>
                  <a:lnTo>
                    <a:pt x="468" y="170"/>
                  </a:lnTo>
                  <a:lnTo>
                    <a:pt x="468" y="177"/>
                  </a:lnTo>
                  <a:lnTo>
                    <a:pt x="471" y="184"/>
                  </a:lnTo>
                  <a:lnTo>
                    <a:pt x="471" y="191"/>
                  </a:lnTo>
                  <a:lnTo>
                    <a:pt x="473" y="198"/>
                  </a:lnTo>
                  <a:lnTo>
                    <a:pt x="475" y="205"/>
                  </a:lnTo>
                  <a:lnTo>
                    <a:pt x="478" y="212"/>
                  </a:lnTo>
                  <a:lnTo>
                    <a:pt x="483" y="219"/>
                  </a:lnTo>
                  <a:lnTo>
                    <a:pt x="485" y="226"/>
                  </a:lnTo>
                  <a:lnTo>
                    <a:pt x="487" y="236"/>
                  </a:lnTo>
                  <a:lnTo>
                    <a:pt x="490" y="243"/>
                  </a:lnTo>
                  <a:lnTo>
                    <a:pt x="492" y="250"/>
                  </a:lnTo>
                  <a:lnTo>
                    <a:pt x="494" y="260"/>
                  </a:lnTo>
                  <a:lnTo>
                    <a:pt x="494" y="267"/>
                  </a:lnTo>
                  <a:lnTo>
                    <a:pt x="497" y="276"/>
                  </a:lnTo>
                  <a:lnTo>
                    <a:pt x="497" y="286"/>
                  </a:lnTo>
                  <a:lnTo>
                    <a:pt x="497" y="295"/>
                  </a:lnTo>
                  <a:lnTo>
                    <a:pt x="497" y="304"/>
                  </a:lnTo>
                  <a:lnTo>
                    <a:pt x="494" y="314"/>
                  </a:lnTo>
                  <a:lnTo>
                    <a:pt x="492" y="323"/>
                  </a:lnTo>
                  <a:lnTo>
                    <a:pt x="487" y="335"/>
                  </a:lnTo>
                  <a:lnTo>
                    <a:pt x="483" y="347"/>
                  </a:lnTo>
                  <a:lnTo>
                    <a:pt x="478" y="359"/>
                  </a:lnTo>
                  <a:lnTo>
                    <a:pt x="471" y="371"/>
                  </a:lnTo>
                  <a:lnTo>
                    <a:pt x="464" y="382"/>
                  </a:lnTo>
                  <a:lnTo>
                    <a:pt x="454" y="397"/>
                  </a:lnTo>
                  <a:lnTo>
                    <a:pt x="442" y="408"/>
                  </a:lnTo>
                  <a:lnTo>
                    <a:pt x="428" y="423"/>
                  </a:lnTo>
                  <a:lnTo>
                    <a:pt x="414" y="439"/>
                  </a:lnTo>
                  <a:lnTo>
                    <a:pt x="397" y="453"/>
                  </a:lnTo>
                  <a:lnTo>
                    <a:pt x="381" y="470"/>
                  </a:lnTo>
                  <a:lnTo>
                    <a:pt x="374" y="477"/>
                  </a:lnTo>
                  <a:lnTo>
                    <a:pt x="364" y="484"/>
                  </a:lnTo>
                  <a:lnTo>
                    <a:pt x="355" y="491"/>
                  </a:lnTo>
                  <a:lnTo>
                    <a:pt x="345" y="498"/>
                  </a:lnTo>
                  <a:lnTo>
                    <a:pt x="336" y="505"/>
                  </a:lnTo>
                  <a:lnTo>
                    <a:pt x="324" y="512"/>
                  </a:lnTo>
                  <a:lnTo>
                    <a:pt x="312" y="522"/>
                  </a:lnTo>
                  <a:lnTo>
                    <a:pt x="301" y="529"/>
                  </a:lnTo>
                  <a:lnTo>
                    <a:pt x="289" y="538"/>
                  </a:lnTo>
                  <a:lnTo>
                    <a:pt x="275" y="548"/>
                  </a:lnTo>
                  <a:lnTo>
                    <a:pt x="263" y="555"/>
                  </a:lnTo>
                  <a:lnTo>
                    <a:pt x="249" y="564"/>
                  </a:lnTo>
                  <a:lnTo>
                    <a:pt x="234" y="571"/>
                  </a:lnTo>
                  <a:lnTo>
                    <a:pt x="220" y="581"/>
                  </a:lnTo>
                  <a:lnTo>
                    <a:pt x="206" y="588"/>
                  </a:lnTo>
                  <a:lnTo>
                    <a:pt x="192" y="595"/>
                  </a:lnTo>
                  <a:lnTo>
                    <a:pt x="178" y="602"/>
                  </a:lnTo>
                  <a:lnTo>
                    <a:pt x="163" y="609"/>
                  </a:lnTo>
                  <a:lnTo>
                    <a:pt x="149" y="616"/>
                  </a:lnTo>
                  <a:lnTo>
                    <a:pt x="135" y="623"/>
                  </a:lnTo>
                  <a:lnTo>
                    <a:pt x="121" y="628"/>
                  </a:lnTo>
                  <a:lnTo>
                    <a:pt x="109" y="633"/>
                  </a:lnTo>
                  <a:lnTo>
                    <a:pt x="95" y="638"/>
                  </a:lnTo>
                  <a:lnTo>
                    <a:pt x="81" y="642"/>
                  </a:lnTo>
                  <a:lnTo>
                    <a:pt x="69" y="645"/>
                  </a:lnTo>
                  <a:lnTo>
                    <a:pt x="55" y="647"/>
                  </a:lnTo>
                  <a:lnTo>
                    <a:pt x="43" y="647"/>
                  </a:lnTo>
                  <a:lnTo>
                    <a:pt x="31" y="649"/>
                  </a:lnTo>
                  <a:lnTo>
                    <a:pt x="22" y="649"/>
                  </a:lnTo>
                  <a:lnTo>
                    <a:pt x="10" y="647"/>
                  </a:lnTo>
                  <a:lnTo>
                    <a:pt x="0" y="645"/>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3573"/>
            <p:cNvSpPr/>
            <p:nvPr/>
          </p:nvSpPr>
          <p:spPr bwMode="auto">
            <a:xfrm>
              <a:off x="-10197307" y="-8120063"/>
              <a:ext cx="1485900" cy="1612900"/>
            </a:xfrm>
            <a:custGeom>
              <a:avLst/>
              <a:gdLst>
                <a:gd name="T0" fmla="*/ 65 w 396"/>
                <a:gd name="T1" fmla="*/ 199 h 430"/>
                <a:gd name="T2" fmla="*/ 59 w 396"/>
                <a:gd name="T3" fmla="*/ 213 h 430"/>
                <a:gd name="T4" fmla="*/ 55 w 396"/>
                <a:gd name="T5" fmla="*/ 226 h 430"/>
                <a:gd name="T6" fmla="*/ 54 w 396"/>
                <a:gd name="T7" fmla="*/ 236 h 430"/>
                <a:gd name="T8" fmla="*/ 56 w 396"/>
                <a:gd name="T9" fmla="*/ 245 h 430"/>
                <a:gd name="T10" fmla="*/ 61 w 396"/>
                <a:gd name="T11" fmla="*/ 252 h 430"/>
                <a:gd name="T12" fmla="*/ 70 w 396"/>
                <a:gd name="T13" fmla="*/ 259 h 430"/>
                <a:gd name="T14" fmla="*/ 82 w 396"/>
                <a:gd name="T15" fmla="*/ 266 h 430"/>
                <a:gd name="T16" fmla="*/ 97 w 396"/>
                <a:gd name="T17" fmla="*/ 272 h 430"/>
                <a:gd name="T18" fmla="*/ 115 w 396"/>
                <a:gd name="T19" fmla="*/ 271 h 430"/>
                <a:gd name="T20" fmla="*/ 135 w 396"/>
                <a:gd name="T21" fmla="*/ 265 h 430"/>
                <a:gd name="T22" fmla="*/ 157 w 396"/>
                <a:gd name="T23" fmla="*/ 255 h 430"/>
                <a:gd name="T24" fmla="*/ 180 w 396"/>
                <a:gd name="T25" fmla="*/ 243 h 430"/>
                <a:gd name="T26" fmla="*/ 201 w 396"/>
                <a:gd name="T27" fmla="*/ 229 h 430"/>
                <a:gd name="T28" fmla="*/ 220 w 396"/>
                <a:gd name="T29" fmla="*/ 215 h 430"/>
                <a:gd name="T30" fmla="*/ 236 w 396"/>
                <a:gd name="T31" fmla="*/ 202 h 430"/>
                <a:gd name="T32" fmla="*/ 256 w 396"/>
                <a:gd name="T33" fmla="*/ 184 h 430"/>
                <a:gd name="T34" fmla="*/ 275 w 396"/>
                <a:gd name="T35" fmla="*/ 160 h 430"/>
                <a:gd name="T36" fmla="*/ 285 w 396"/>
                <a:gd name="T37" fmla="*/ 141 h 430"/>
                <a:gd name="T38" fmla="*/ 288 w 396"/>
                <a:gd name="T39" fmla="*/ 124 h 430"/>
                <a:gd name="T40" fmla="*/ 287 w 396"/>
                <a:gd name="T41" fmla="*/ 109 h 430"/>
                <a:gd name="T42" fmla="*/ 284 w 396"/>
                <a:gd name="T43" fmla="*/ 96 h 430"/>
                <a:gd name="T44" fmla="*/ 280 w 396"/>
                <a:gd name="T45" fmla="*/ 84 h 430"/>
                <a:gd name="T46" fmla="*/ 277 w 396"/>
                <a:gd name="T47" fmla="*/ 72 h 430"/>
                <a:gd name="T48" fmla="*/ 278 w 396"/>
                <a:gd name="T49" fmla="*/ 64 h 430"/>
                <a:gd name="T50" fmla="*/ 279 w 396"/>
                <a:gd name="T51" fmla="*/ 60 h 430"/>
                <a:gd name="T52" fmla="*/ 281 w 396"/>
                <a:gd name="T53" fmla="*/ 57 h 430"/>
                <a:gd name="T54" fmla="*/ 284 w 396"/>
                <a:gd name="T55" fmla="*/ 54 h 430"/>
                <a:gd name="T56" fmla="*/ 289 w 396"/>
                <a:gd name="T57" fmla="*/ 51 h 430"/>
                <a:gd name="T58" fmla="*/ 295 w 396"/>
                <a:gd name="T59" fmla="*/ 47 h 430"/>
                <a:gd name="T60" fmla="*/ 304 w 396"/>
                <a:gd name="T61" fmla="*/ 42 h 430"/>
                <a:gd name="T62" fmla="*/ 315 w 396"/>
                <a:gd name="T63" fmla="*/ 36 h 430"/>
                <a:gd name="T64" fmla="*/ 330 w 396"/>
                <a:gd name="T65" fmla="*/ 28 h 430"/>
                <a:gd name="T66" fmla="*/ 345 w 396"/>
                <a:gd name="T67" fmla="*/ 19 h 430"/>
                <a:gd name="T68" fmla="*/ 358 w 396"/>
                <a:gd name="T69" fmla="*/ 11 h 430"/>
                <a:gd name="T70" fmla="*/ 369 w 396"/>
                <a:gd name="T71" fmla="*/ 5 h 430"/>
                <a:gd name="T72" fmla="*/ 378 w 396"/>
                <a:gd name="T73" fmla="*/ 2 h 430"/>
                <a:gd name="T74" fmla="*/ 386 w 396"/>
                <a:gd name="T75" fmla="*/ 1 h 430"/>
                <a:gd name="T76" fmla="*/ 391 w 396"/>
                <a:gd name="T77" fmla="*/ 3 h 430"/>
                <a:gd name="T78" fmla="*/ 394 w 396"/>
                <a:gd name="T79" fmla="*/ 9 h 430"/>
                <a:gd name="T80" fmla="*/ 396 w 396"/>
                <a:gd name="T81" fmla="*/ 18 h 430"/>
                <a:gd name="T82" fmla="*/ 396 w 396"/>
                <a:gd name="T83" fmla="*/ 29 h 430"/>
                <a:gd name="T84" fmla="*/ 394 w 396"/>
                <a:gd name="T85" fmla="*/ 41 h 430"/>
                <a:gd name="T86" fmla="*/ 391 w 396"/>
                <a:gd name="T87" fmla="*/ 52 h 430"/>
                <a:gd name="T88" fmla="*/ 386 w 396"/>
                <a:gd name="T89" fmla="*/ 65 h 430"/>
                <a:gd name="T90" fmla="*/ 380 w 396"/>
                <a:gd name="T91" fmla="*/ 78 h 430"/>
                <a:gd name="T92" fmla="*/ 372 w 396"/>
                <a:gd name="T93" fmla="*/ 92 h 430"/>
                <a:gd name="T94" fmla="*/ 363 w 396"/>
                <a:gd name="T95" fmla="*/ 106 h 430"/>
                <a:gd name="T96" fmla="*/ 324 w 396"/>
                <a:gd name="T97" fmla="*/ 236 h 430"/>
                <a:gd name="T98" fmla="*/ 311 w 396"/>
                <a:gd name="T99" fmla="*/ 277 h 430"/>
                <a:gd name="T100" fmla="*/ 61 w 396"/>
                <a:gd name="T101" fmla="*/ 421 h 430"/>
                <a:gd name="T102" fmla="*/ 49 w 396"/>
                <a:gd name="T103" fmla="*/ 419 h 430"/>
                <a:gd name="T104" fmla="*/ 39 w 396"/>
                <a:gd name="T105" fmla="*/ 418 h 430"/>
                <a:gd name="T106" fmla="*/ 30 w 396"/>
                <a:gd name="T107" fmla="*/ 416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30">
                  <a:moveTo>
                    <a:pt x="0" y="357"/>
                  </a:moveTo>
                  <a:cubicBezTo>
                    <a:pt x="69" y="190"/>
                    <a:pt x="69" y="190"/>
                    <a:pt x="69" y="190"/>
                  </a:cubicBezTo>
                  <a:cubicBezTo>
                    <a:pt x="67" y="195"/>
                    <a:pt x="67" y="195"/>
                    <a:pt x="67" y="195"/>
                  </a:cubicBezTo>
                  <a:cubicBezTo>
                    <a:pt x="65" y="199"/>
                    <a:pt x="65" y="199"/>
                    <a:pt x="65" y="199"/>
                  </a:cubicBezTo>
                  <a:cubicBezTo>
                    <a:pt x="63" y="203"/>
                    <a:pt x="63" y="203"/>
                    <a:pt x="63" y="203"/>
                  </a:cubicBezTo>
                  <a:cubicBezTo>
                    <a:pt x="62" y="206"/>
                    <a:pt x="62" y="206"/>
                    <a:pt x="62" y="206"/>
                  </a:cubicBezTo>
                  <a:cubicBezTo>
                    <a:pt x="60" y="210"/>
                    <a:pt x="60" y="210"/>
                    <a:pt x="60" y="210"/>
                  </a:cubicBezTo>
                  <a:cubicBezTo>
                    <a:pt x="59" y="213"/>
                    <a:pt x="59" y="213"/>
                    <a:pt x="59" y="213"/>
                  </a:cubicBezTo>
                  <a:cubicBezTo>
                    <a:pt x="58" y="217"/>
                    <a:pt x="58" y="217"/>
                    <a:pt x="58" y="217"/>
                  </a:cubicBezTo>
                  <a:cubicBezTo>
                    <a:pt x="57" y="220"/>
                    <a:pt x="57" y="220"/>
                    <a:pt x="57" y="220"/>
                  </a:cubicBezTo>
                  <a:cubicBezTo>
                    <a:pt x="56" y="223"/>
                    <a:pt x="56" y="223"/>
                    <a:pt x="56" y="223"/>
                  </a:cubicBezTo>
                  <a:cubicBezTo>
                    <a:pt x="55" y="226"/>
                    <a:pt x="55" y="226"/>
                    <a:pt x="55" y="226"/>
                  </a:cubicBezTo>
                  <a:cubicBezTo>
                    <a:pt x="55" y="228"/>
                    <a:pt x="55" y="228"/>
                    <a:pt x="55" y="228"/>
                  </a:cubicBezTo>
                  <a:cubicBezTo>
                    <a:pt x="54" y="231"/>
                    <a:pt x="54" y="231"/>
                    <a:pt x="54" y="231"/>
                  </a:cubicBezTo>
                  <a:cubicBezTo>
                    <a:pt x="54" y="233"/>
                    <a:pt x="54" y="233"/>
                    <a:pt x="54" y="233"/>
                  </a:cubicBezTo>
                  <a:cubicBezTo>
                    <a:pt x="54" y="236"/>
                    <a:pt x="54" y="236"/>
                    <a:pt x="54" y="236"/>
                  </a:cubicBezTo>
                  <a:cubicBezTo>
                    <a:pt x="54" y="238"/>
                    <a:pt x="54" y="238"/>
                    <a:pt x="54" y="238"/>
                  </a:cubicBezTo>
                  <a:cubicBezTo>
                    <a:pt x="55" y="240"/>
                    <a:pt x="55" y="240"/>
                    <a:pt x="55" y="240"/>
                  </a:cubicBezTo>
                  <a:cubicBezTo>
                    <a:pt x="55" y="242"/>
                    <a:pt x="55" y="242"/>
                    <a:pt x="55" y="242"/>
                  </a:cubicBezTo>
                  <a:cubicBezTo>
                    <a:pt x="56" y="245"/>
                    <a:pt x="56" y="245"/>
                    <a:pt x="56" y="245"/>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4"/>
                    <a:pt x="63" y="254"/>
                    <a:pt x="63" y="254"/>
                  </a:cubicBezTo>
                  <a:cubicBezTo>
                    <a:pt x="65" y="256"/>
                    <a:pt x="65" y="256"/>
                    <a:pt x="65" y="256"/>
                  </a:cubicBezTo>
                  <a:cubicBezTo>
                    <a:pt x="67" y="257"/>
                    <a:pt x="67" y="257"/>
                    <a:pt x="67" y="257"/>
                  </a:cubicBezTo>
                  <a:cubicBezTo>
                    <a:pt x="70" y="259"/>
                    <a:pt x="70" y="259"/>
                    <a:pt x="70" y="259"/>
                  </a:cubicBezTo>
                  <a:cubicBezTo>
                    <a:pt x="72" y="261"/>
                    <a:pt x="72" y="261"/>
                    <a:pt x="72" y="261"/>
                  </a:cubicBezTo>
                  <a:cubicBezTo>
                    <a:pt x="75" y="263"/>
                    <a:pt x="75" y="263"/>
                    <a:pt x="75" y="263"/>
                  </a:cubicBezTo>
                  <a:cubicBezTo>
                    <a:pt x="79" y="264"/>
                    <a:pt x="79" y="264"/>
                    <a:pt x="79" y="264"/>
                  </a:cubicBezTo>
                  <a:cubicBezTo>
                    <a:pt x="82" y="266"/>
                    <a:pt x="82" y="266"/>
                    <a:pt x="82" y="266"/>
                  </a:cubicBezTo>
                  <a:cubicBezTo>
                    <a:pt x="86" y="268"/>
                    <a:pt x="86" y="268"/>
                    <a:pt x="86" y="268"/>
                  </a:cubicBezTo>
                  <a:cubicBezTo>
                    <a:pt x="90" y="269"/>
                    <a:pt x="90" y="269"/>
                    <a:pt x="90" y="269"/>
                  </a:cubicBezTo>
                  <a:cubicBezTo>
                    <a:pt x="93" y="271"/>
                    <a:pt x="93" y="271"/>
                    <a:pt x="93" y="271"/>
                  </a:cubicBezTo>
                  <a:cubicBezTo>
                    <a:pt x="97" y="272"/>
                    <a:pt x="97" y="272"/>
                    <a:pt x="97" y="272"/>
                  </a:cubicBezTo>
                  <a:cubicBezTo>
                    <a:pt x="101" y="272"/>
                    <a:pt x="101" y="272"/>
                    <a:pt x="101" y="272"/>
                  </a:cubicBezTo>
                  <a:cubicBezTo>
                    <a:pt x="106" y="272"/>
                    <a:pt x="106" y="272"/>
                    <a:pt x="106" y="272"/>
                  </a:cubicBezTo>
                  <a:cubicBezTo>
                    <a:pt x="110" y="272"/>
                    <a:pt x="110" y="272"/>
                    <a:pt x="110" y="272"/>
                  </a:cubicBezTo>
                  <a:cubicBezTo>
                    <a:pt x="115" y="271"/>
                    <a:pt x="115" y="271"/>
                    <a:pt x="115" y="271"/>
                  </a:cubicBezTo>
                  <a:cubicBezTo>
                    <a:pt x="120" y="270"/>
                    <a:pt x="120" y="270"/>
                    <a:pt x="120" y="270"/>
                  </a:cubicBezTo>
                  <a:cubicBezTo>
                    <a:pt x="125" y="269"/>
                    <a:pt x="125" y="269"/>
                    <a:pt x="125" y="269"/>
                  </a:cubicBezTo>
                  <a:cubicBezTo>
                    <a:pt x="130" y="267"/>
                    <a:pt x="130" y="267"/>
                    <a:pt x="130" y="267"/>
                  </a:cubicBezTo>
                  <a:cubicBezTo>
                    <a:pt x="135" y="265"/>
                    <a:pt x="135" y="265"/>
                    <a:pt x="135" y="265"/>
                  </a:cubicBezTo>
                  <a:cubicBezTo>
                    <a:pt x="141" y="263"/>
                    <a:pt x="141" y="263"/>
                    <a:pt x="141" y="263"/>
                  </a:cubicBezTo>
                  <a:cubicBezTo>
                    <a:pt x="146" y="261"/>
                    <a:pt x="146" y="261"/>
                    <a:pt x="146" y="261"/>
                  </a:cubicBezTo>
                  <a:cubicBezTo>
                    <a:pt x="152" y="258"/>
                    <a:pt x="152" y="258"/>
                    <a:pt x="152" y="258"/>
                  </a:cubicBezTo>
                  <a:cubicBezTo>
                    <a:pt x="157" y="255"/>
                    <a:pt x="157" y="255"/>
                    <a:pt x="157" y="255"/>
                  </a:cubicBezTo>
                  <a:cubicBezTo>
                    <a:pt x="163" y="253"/>
                    <a:pt x="163" y="253"/>
                    <a:pt x="163" y="253"/>
                  </a:cubicBezTo>
                  <a:cubicBezTo>
                    <a:pt x="169" y="249"/>
                    <a:pt x="169" y="249"/>
                    <a:pt x="169" y="249"/>
                  </a:cubicBezTo>
                  <a:cubicBezTo>
                    <a:pt x="174" y="246"/>
                    <a:pt x="174" y="246"/>
                    <a:pt x="174" y="246"/>
                  </a:cubicBezTo>
                  <a:cubicBezTo>
                    <a:pt x="180" y="243"/>
                    <a:pt x="180" y="243"/>
                    <a:pt x="180" y="243"/>
                  </a:cubicBezTo>
                  <a:cubicBezTo>
                    <a:pt x="185" y="240"/>
                    <a:pt x="185" y="240"/>
                    <a:pt x="185" y="240"/>
                  </a:cubicBezTo>
                  <a:cubicBezTo>
                    <a:pt x="191" y="236"/>
                    <a:pt x="191" y="236"/>
                    <a:pt x="191" y="236"/>
                  </a:cubicBezTo>
                  <a:cubicBezTo>
                    <a:pt x="196" y="233"/>
                    <a:pt x="196" y="233"/>
                    <a:pt x="196" y="233"/>
                  </a:cubicBezTo>
                  <a:cubicBezTo>
                    <a:pt x="201" y="229"/>
                    <a:pt x="201" y="229"/>
                    <a:pt x="201" y="229"/>
                  </a:cubicBezTo>
                  <a:cubicBezTo>
                    <a:pt x="206" y="226"/>
                    <a:pt x="206" y="226"/>
                    <a:pt x="206" y="226"/>
                  </a:cubicBezTo>
                  <a:cubicBezTo>
                    <a:pt x="211" y="222"/>
                    <a:pt x="211" y="222"/>
                    <a:pt x="211" y="222"/>
                  </a:cubicBezTo>
                  <a:cubicBezTo>
                    <a:pt x="216" y="219"/>
                    <a:pt x="216" y="219"/>
                    <a:pt x="216" y="219"/>
                  </a:cubicBezTo>
                  <a:cubicBezTo>
                    <a:pt x="220" y="215"/>
                    <a:pt x="220" y="215"/>
                    <a:pt x="220" y="215"/>
                  </a:cubicBezTo>
                  <a:cubicBezTo>
                    <a:pt x="225" y="212"/>
                    <a:pt x="225" y="212"/>
                    <a:pt x="225" y="212"/>
                  </a:cubicBezTo>
                  <a:cubicBezTo>
                    <a:pt x="229" y="209"/>
                    <a:pt x="229" y="209"/>
                    <a:pt x="229" y="209"/>
                  </a:cubicBezTo>
                  <a:cubicBezTo>
                    <a:pt x="233" y="205"/>
                    <a:pt x="233" y="205"/>
                    <a:pt x="233" y="205"/>
                  </a:cubicBezTo>
                  <a:cubicBezTo>
                    <a:pt x="236" y="202"/>
                    <a:pt x="236" y="202"/>
                    <a:pt x="236" y="202"/>
                  </a:cubicBezTo>
                  <a:cubicBezTo>
                    <a:pt x="239" y="200"/>
                    <a:pt x="239" y="200"/>
                    <a:pt x="239" y="200"/>
                  </a:cubicBezTo>
                  <a:cubicBezTo>
                    <a:pt x="242" y="197"/>
                    <a:pt x="242" y="197"/>
                    <a:pt x="242" y="197"/>
                  </a:cubicBezTo>
                  <a:cubicBezTo>
                    <a:pt x="249" y="190"/>
                    <a:pt x="249" y="190"/>
                    <a:pt x="249" y="190"/>
                  </a:cubicBezTo>
                  <a:cubicBezTo>
                    <a:pt x="256" y="184"/>
                    <a:pt x="256" y="184"/>
                    <a:pt x="256" y="184"/>
                  </a:cubicBezTo>
                  <a:cubicBezTo>
                    <a:pt x="262" y="178"/>
                    <a:pt x="262" y="178"/>
                    <a:pt x="262" y="178"/>
                  </a:cubicBezTo>
                  <a:cubicBezTo>
                    <a:pt x="267" y="172"/>
                    <a:pt x="267" y="172"/>
                    <a:pt x="267" y="172"/>
                  </a:cubicBezTo>
                  <a:cubicBezTo>
                    <a:pt x="271" y="166"/>
                    <a:pt x="271" y="166"/>
                    <a:pt x="271" y="166"/>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1"/>
                    <a:pt x="285" y="141"/>
                    <a:pt x="285" y="141"/>
                  </a:cubicBezTo>
                  <a:cubicBezTo>
                    <a:pt x="286" y="136"/>
                    <a:pt x="286" y="136"/>
                    <a:pt x="286" y="136"/>
                  </a:cubicBezTo>
                  <a:cubicBezTo>
                    <a:pt x="287" y="132"/>
                    <a:pt x="287" y="132"/>
                    <a:pt x="287" y="132"/>
                  </a:cubicBezTo>
                  <a:cubicBezTo>
                    <a:pt x="288" y="128"/>
                    <a:pt x="288" y="128"/>
                    <a:pt x="288" y="128"/>
                  </a:cubicBezTo>
                  <a:cubicBezTo>
                    <a:pt x="288" y="124"/>
                    <a:pt x="288" y="124"/>
                    <a:pt x="288" y="124"/>
                  </a:cubicBezTo>
                  <a:cubicBezTo>
                    <a:pt x="288" y="120"/>
                    <a:pt x="288" y="120"/>
                    <a:pt x="288" y="120"/>
                  </a:cubicBezTo>
                  <a:cubicBezTo>
                    <a:pt x="288" y="116"/>
                    <a:pt x="288" y="116"/>
                    <a:pt x="288" y="116"/>
                  </a:cubicBezTo>
                  <a:cubicBezTo>
                    <a:pt x="288" y="112"/>
                    <a:pt x="288" y="112"/>
                    <a:pt x="288" y="112"/>
                  </a:cubicBezTo>
                  <a:cubicBezTo>
                    <a:pt x="287" y="109"/>
                    <a:pt x="287" y="109"/>
                    <a:pt x="287" y="109"/>
                  </a:cubicBezTo>
                  <a:cubicBezTo>
                    <a:pt x="286" y="106"/>
                    <a:pt x="286" y="106"/>
                    <a:pt x="286" y="106"/>
                  </a:cubicBezTo>
                  <a:cubicBezTo>
                    <a:pt x="286" y="102"/>
                    <a:pt x="286" y="102"/>
                    <a:pt x="286" y="102"/>
                  </a:cubicBezTo>
                  <a:cubicBezTo>
                    <a:pt x="285" y="99"/>
                    <a:pt x="285" y="99"/>
                    <a:pt x="285" y="99"/>
                  </a:cubicBezTo>
                  <a:cubicBezTo>
                    <a:pt x="284" y="96"/>
                    <a:pt x="284" y="96"/>
                    <a:pt x="284" y="96"/>
                  </a:cubicBezTo>
                  <a:cubicBezTo>
                    <a:pt x="283" y="93"/>
                    <a:pt x="283" y="93"/>
                    <a:pt x="283" y="93"/>
                  </a:cubicBezTo>
                  <a:cubicBezTo>
                    <a:pt x="281" y="90"/>
                    <a:pt x="281" y="90"/>
                    <a:pt x="281" y="90"/>
                  </a:cubicBezTo>
                  <a:cubicBezTo>
                    <a:pt x="280" y="87"/>
                    <a:pt x="280" y="87"/>
                    <a:pt x="280" y="87"/>
                  </a:cubicBezTo>
                  <a:cubicBezTo>
                    <a:pt x="280" y="84"/>
                    <a:pt x="280" y="84"/>
                    <a:pt x="280" y="84"/>
                  </a:cubicBezTo>
                  <a:cubicBezTo>
                    <a:pt x="279" y="81"/>
                    <a:pt x="279" y="81"/>
                    <a:pt x="279" y="81"/>
                  </a:cubicBezTo>
                  <a:cubicBezTo>
                    <a:pt x="278" y="78"/>
                    <a:pt x="278" y="78"/>
                    <a:pt x="278" y="78"/>
                  </a:cubicBezTo>
                  <a:cubicBezTo>
                    <a:pt x="278" y="75"/>
                    <a:pt x="278" y="75"/>
                    <a:pt x="278" y="75"/>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60"/>
                    <a:pt x="279" y="60"/>
                    <a:pt x="279" y="60"/>
                  </a:cubicBezTo>
                  <a:cubicBezTo>
                    <a:pt x="280" y="59"/>
                    <a:pt x="280" y="59"/>
                    <a:pt x="280" y="59"/>
                  </a:cubicBezTo>
                  <a:cubicBezTo>
                    <a:pt x="280" y="58"/>
                    <a:pt x="280" y="58"/>
                    <a:pt x="280" y="58"/>
                  </a:cubicBezTo>
                  <a:cubicBezTo>
                    <a:pt x="281" y="57"/>
                    <a:pt x="281" y="57"/>
                    <a:pt x="281" y="57"/>
                  </a:cubicBezTo>
                  <a:cubicBezTo>
                    <a:pt x="282" y="57"/>
                    <a:pt x="282" y="57"/>
                    <a:pt x="282" y="57"/>
                  </a:cubicBezTo>
                  <a:cubicBezTo>
                    <a:pt x="282" y="56"/>
                    <a:pt x="282" y="56"/>
                    <a:pt x="282" y="56"/>
                  </a:cubicBezTo>
                  <a:cubicBezTo>
                    <a:pt x="283" y="55"/>
                    <a:pt x="283" y="55"/>
                    <a:pt x="283" y="55"/>
                  </a:cubicBezTo>
                  <a:cubicBezTo>
                    <a:pt x="284" y="54"/>
                    <a:pt x="284" y="54"/>
                    <a:pt x="284" y="54"/>
                  </a:cubicBezTo>
                  <a:cubicBezTo>
                    <a:pt x="285" y="54"/>
                    <a:pt x="285" y="54"/>
                    <a:pt x="285" y="54"/>
                  </a:cubicBezTo>
                  <a:cubicBezTo>
                    <a:pt x="286" y="53"/>
                    <a:pt x="286" y="53"/>
                    <a:pt x="286" y="53"/>
                  </a:cubicBezTo>
                  <a:cubicBezTo>
                    <a:pt x="287" y="52"/>
                    <a:pt x="287" y="52"/>
                    <a:pt x="287" y="52"/>
                  </a:cubicBezTo>
                  <a:cubicBezTo>
                    <a:pt x="289" y="51"/>
                    <a:pt x="289" y="51"/>
                    <a:pt x="289" y="51"/>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5"/>
                    <a:pt x="299" y="45"/>
                    <a:pt x="299" y="45"/>
                  </a:cubicBezTo>
                  <a:cubicBezTo>
                    <a:pt x="302" y="44"/>
                    <a:pt x="302" y="44"/>
                    <a:pt x="302" y="44"/>
                  </a:cubicBezTo>
                  <a:cubicBezTo>
                    <a:pt x="304" y="42"/>
                    <a:pt x="304" y="42"/>
                    <a:pt x="304" y="42"/>
                  </a:cubicBezTo>
                  <a:cubicBezTo>
                    <a:pt x="307" y="41"/>
                    <a:pt x="307" y="41"/>
                    <a:pt x="307" y="41"/>
                  </a:cubicBezTo>
                  <a:cubicBezTo>
                    <a:pt x="309" y="39"/>
                    <a:pt x="309" y="39"/>
                    <a:pt x="309" y="39"/>
                  </a:cubicBezTo>
                  <a:cubicBezTo>
                    <a:pt x="312" y="38"/>
                    <a:pt x="312" y="38"/>
                    <a:pt x="312" y="38"/>
                  </a:cubicBezTo>
                  <a:cubicBezTo>
                    <a:pt x="315" y="36"/>
                    <a:pt x="315" y="36"/>
                    <a:pt x="315" y="36"/>
                  </a:cubicBezTo>
                  <a:cubicBezTo>
                    <a:pt x="318" y="34"/>
                    <a:pt x="318" y="34"/>
                    <a:pt x="318" y="34"/>
                  </a:cubicBezTo>
                  <a:cubicBezTo>
                    <a:pt x="322" y="32"/>
                    <a:pt x="322" y="32"/>
                    <a:pt x="322" y="32"/>
                  </a:cubicBezTo>
                  <a:cubicBezTo>
                    <a:pt x="326" y="30"/>
                    <a:pt x="326" y="30"/>
                    <a:pt x="326" y="30"/>
                  </a:cubicBezTo>
                  <a:cubicBezTo>
                    <a:pt x="330" y="28"/>
                    <a:pt x="330" y="28"/>
                    <a:pt x="330" y="28"/>
                  </a:cubicBezTo>
                  <a:cubicBezTo>
                    <a:pt x="334" y="25"/>
                    <a:pt x="334" y="25"/>
                    <a:pt x="334" y="25"/>
                  </a:cubicBezTo>
                  <a:cubicBezTo>
                    <a:pt x="338" y="23"/>
                    <a:pt x="338" y="23"/>
                    <a:pt x="338" y="23"/>
                  </a:cubicBezTo>
                  <a:cubicBezTo>
                    <a:pt x="341" y="21"/>
                    <a:pt x="341" y="21"/>
                    <a:pt x="341" y="21"/>
                  </a:cubicBezTo>
                  <a:cubicBezTo>
                    <a:pt x="345" y="19"/>
                    <a:pt x="345" y="19"/>
                    <a:pt x="345" y="19"/>
                  </a:cubicBezTo>
                  <a:cubicBezTo>
                    <a:pt x="348" y="17"/>
                    <a:pt x="348" y="17"/>
                    <a:pt x="348" y="17"/>
                  </a:cubicBezTo>
                  <a:cubicBezTo>
                    <a:pt x="352" y="15"/>
                    <a:pt x="352" y="15"/>
                    <a:pt x="352" y="15"/>
                  </a:cubicBezTo>
                  <a:cubicBezTo>
                    <a:pt x="355" y="13"/>
                    <a:pt x="355" y="13"/>
                    <a:pt x="355" y="13"/>
                  </a:cubicBezTo>
                  <a:cubicBezTo>
                    <a:pt x="358" y="11"/>
                    <a:pt x="358" y="11"/>
                    <a:pt x="358" y="11"/>
                  </a:cubicBezTo>
                  <a:cubicBezTo>
                    <a:pt x="361" y="10"/>
                    <a:pt x="361" y="10"/>
                    <a:pt x="361" y="10"/>
                  </a:cubicBezTo>
                  <a:cubicBezTo>
                    <a:pt x="364" y="8"/>
                    <a:pt x="364" y="8"/>
                    <a:pt x="364" y="8"/>
                  </a:cubicBezTo>
                  <a:cubicBezTo>
                    <a:pt x="366" y="7"/>
                    <a:pt x="366" y="7"/>
                    <a:pt x="366" y="7"/>
                  </a:cubicBezTo>
                  <a:cubicBezTo>
                    <a:pt x="369" y="5"/>
                    <a:pt x="369" y="5"/>
                    <a:pt x="369" y="5"/>
                  </a:cubicBezTo>
                  <a:cubicBezTo>
                    <a:pt x="372" y="4"/>
                    <a:pt x="372" y="4"/>
                    <a:pt x="372" y="4"/>
                  </a:cubicBezTo>
                  <a:cubicBezTo>
                    <a:pt x="374" y="3"/>
                    <a:pt x="374" y="3"/>
                    <a:pt x="374" y="3"/>
                  </a:cubicBezTo>
                  <a:cubicBezTo>
                    <a:pt x="376" y="2"/>
                    <a:pt x="376" y="2"/>
                    <a:pt x="376" y="2"/>
                  </a:cubicBezTo>
                  <a:cubicBezTo>
                    <a:pt x="378" y="2"/>
                    <a:pt x="378" y="2"/>
                    <a:pt x="378" y="2"/>
                  </a:cubicBezTo>
                  <a:cubicBezTo>
                    <a:pt x="380" y="1"/>
                    <a:pt x="380" y="1"/>
                    <a:pt x="380" y="1"/>
                  </a:cubicBezTo>
                  <a:cubicBezTo>
                    <a:pt x="382" y="1"/>
                    <a:pt x="382" y="1"/>
                    <a:pt x="382" y="1"/>
                  </a:cubicBezTo>
                  <a:cubicBezTo>
                    <a:pt x="384" y="0"/>
                    <a:pt x="384" y="0"/>
                    <a:pt x="384" y="0"/>
                  </a:cubicBezTo>
                  <a:cubicBezTo>
                    <a:pt x="386" y="1"/>
                    <a:pt x="386" y="1"/>
                    <a:pt x="386" y="1"/>
                  </a:cubicBezTo>
                  <a:cubicBezTo>
                    <a:pt x="387" y="1"/>
                    <a:pt x="387" y="1"/>
                    <a:pt x="387" y="1"/>
                  </a:cubicBezTo>
                  <a:cubicBezTo>
                    <a:pt x="389" y="1"/>
                    <a:pt x="389" y="1"/>
                    <a:pt x="389" y="1"/>
                  </a:cubicBezTo>
                  <a:cubicBezTo>
                    <a:pt x="390" y="2"/>
                    <a:pt x="390" y="2"/>
                    <a:pt x="390" y="2"/>
                  </a:cubicBezTo>
                  <a:cubicBezTo>
                    <a:pt x="391" y="3"/>
                    <a:pt x="391" y="3"/>
                    <a:pt x="391" y="3"/>
                  </a:cubicBezTo>
                  <a:cubicBezTo>
                    <a:pt x="392" y="4"/>
                    <a:pt x="392" y="4"/>
                    <a:pt x="392" y="4"/>
                  </a:cubicBezTo>
                  <a:cubicBezTo>
                    <a:pt x="393" y="5"/>
                    <a:pt x="393" y="5"/>
                    <a:pt x="393" y="5"/>
                  </a:cubicBezTo>
                  <a:cubicBezTo>
                    <a:pt x="394" y="7"/>
                    <a:pt x="394" y="7"/>
                    <a:pt x="394" y="7"/>
                  </a:cubicBezTo>
                  <a:cubicBezTo>
                    <a:pt x="394" y="9"/>
                    <a:pt x="394" y="9"/>
                    <a:pt x="394" y="9"/>
                  </a:cubicBezTo>
                  <a:cubicBezTo>
                    <a:pt x="395" y="11"/>
                    <a:pt x="395" y="11"/>
                    <a:pt x="395" y="11"/>
                  </a:cubicBezTo>
                  <a:cubicBezTo>
                    <a:pt x="395" y="13"/>
                    <a:pt x="395" y="13"/>
                    <a:pt x="395" y="13"/>
                  </a:cubicBezTo>
                  <a:cubicBezTo>
                    <a:pt x="396" y="16"/>
                    <a:pt x="396" y="16"/>
                    <a:pt x="396" y="16"/>
                  </a:cubicBezTo>
                  <a:cubicBezTo>
                    <a:pt x="396" y="18"/>
                    <a:pt x="396" y="18"/>
                    <a:pt x="396" y="18"/>
                  </a:cubicBezTo>
                  <a:cubicBezTo>
                    <a:pt x="396" y="21"/>
                    <a:pt x="396" y="21"/>
                    <a:pt x="396" y="21"/>
                  </a:cubicBezTo>
                  <a:cubicBezTo>
                    <a:pt x="396" y="24"/>
                    <a:pt x="396" y="24"/>
                    <a:pt x="396" y="24"/>
                  </a:cubicBezTo>
                  <a:cubicBezTo>
                    <a:pt x="396" y="27"/>
                    <a:pt x="396" y="27"/>
                    <a:pt x="396" y="27"/>
                  </a:cubicBezTo>
                  <a:cubicBezTo>
                    <a:pt x="396" y="29"/>
                    <a:pt x="396" y="29"/>
                    <a:pt x="396" y="29"/>
                  </a:cubicBezTo>
                  <a:cubicBezTo>
                    <a:pt x="395" y="32"/>
                    <a:pt x="395" y="32"/>
                    <a:pt x="395" y="32"/>
                  </a:cubicBezTo>
                  <a:cubicBezTo>
                    <a:pt x="395" y="35"/>
                    <a:pt x="395" y="35"/>
                    <a:pt x="395" y="35"/>
                  </a:cubicBezTo>
                  <a:cubicBezTo>
                    <a:pt x="394" y="38"/>
                    <a:pt x="394" y="38"/>
                    <a:pt x="394" y="38"/>
                  </a:cubicBezTo>
                  <a:cubicBezTo>
                    <a:pt x="394" y="41"/>
                    <a:pt x="394" y="41"/>
                    <a:pt x="394" y="41"/>
                  </a:cubicBezTo>
                  <a:cubicBezTo>
                    <a:pt x="393" y="44"/>
                    <a:pt x="393" y="44"/>
                    <a:pt x="393" y="44"/>
                  </a:cubicBezTo>
                  <a:cubicBezTo>
                    <a:pt x="392" y="47"/>
                    <a:pt x="392" y="47"/>
                    <a:pt x="392" y="47"/>
                  </a:cubicBezTo>
                  <a:cubicBezTo>
                    <a:pt x="391" y="50"/>
                    <a:pt x="391" y="50"/>
                    <a:pt x="391" y="50"/>
                  </a:cubicBezTo>
                  <a:cubicBezTo>
                    <a:pt x="391" y="52"/>
                    <a:pt x="391" y="52"/>
                    <a:pt x="391" y="52"/>
                  </a:cubicBezTo>
                  <a:cubicBezTo>
                    <a:pt x="389" y="55"/>
                    <a:pt x="389" y="55"/>
                    <a:pt x="389" y="55"/>
                  </a:cubicBezTo>
                  <a:cubicBezTo>
                    <a:pt x="388" y="59"/>
                    <a:pt x="388" y="59"/>
                    <a:pt x="388" y="59"/>
                  </a:cubicBezTo>
                  <a:cubicBezTo>
                    <a:pt x="387" y="62"/>
                    <a:pt x="387" y="62"/>
                    <a:pt x="387" y="62"/>
                  </a:cubicBezTo>
                  <a:cubicBezTo>
                    <a:pt x="386" y="65"/>
                    <a:pt x="386" y="65"/>
                    <a:pt x="386" y="65"/>
                  </a:cubicBezTo>
                  <a:cubicBezTo>
                    <a:pt x="384" y="68"/>
                    <a:pt x="384" y="68"/>
                    <a:pt x="384" y="68"/>
                  </a:cubicBezTo>
                  <a:cubicBezTo>
                    <a:pt x="383" y="71"/>
                    <a:pt x="383" y="71"/>
                    <a:pt x="383" y="71"/>
                  </a:cubicBezTo>
                  <a:cubicBezTo>
                    <a:pt x="381" y="74"/>
                    <a:pt x="381" y="74"/>
                    <a:pt x="381" y="74"/>
                  </a:cubicBezTo>
                  <a:cubicBezTo>
                    <a:pt x="380" y="78"/>
                    <a:pt x="380" y="78"/>
                    <a:pt x="380" y="78"/>
                  </a:cubicBezTo>
                  <a:cubicBezTo>
                    <a:pt x="378" y="81"/>
                    <a:pt x="378" y="81"/>
                    <a:pt x="378" y="81"/>
                  </a:cubicBezTo>
                  <a:cubicBezTo>
                    <a:pt x="376" y="85"/>
                    <a:pt x="376" y="85"/>
                    <a:pt x="376" y="85"/>
                  </a:cubicBezTo>
                  <a:cubicBezTo>
                    <a:pt x="374" y="88"/>
                    <a:pt x="374" y="88"/>
                    <a:pt x="374" y="88"/>
                  </a:cubicBezTo>
                  <a:cubicBezTo>
                    <a:pt x="372" y="92"/>
                    <a:pt x="372" y="92"/>
                    <a:pt x="372" y="92"/>
                  </a:cubicBezTo>
                  <a:cubicBezTo>
                    <a:pt x="370" y="95"/>
                    <a:pt x="370" y="95"/>
                    <a:pt x="370" y="95"/>
                  </a:cubicBezTo>
                  <a:cubicBezTo>
                    <a:pt x="368" y="99"/>
                    <a:pt x="368" y="99"/>
                    <a:pt x="368" y="99"/>
                  </a:cubicBezTo>
                  <a:cubicBezTo>
                    <a:pt x="366" y="103"/>
                    <a:pt x="366" y="103"/>
                    <a:pt x="366" y="103"/>
                  </a:cubicBezTo>
                  <a:cubicBezTo>
                    <a:pt x="363" y="106"/>
                    <a:pt x="363" y="106"/>
                    <a:pt x="363" y="106"/>
                  </a:cubicBezTo>
                  <a:cubicBezTo>
                    <a:pt x="361" y="110"/>
                    <a:pt x="361" y="110"/>
                    <a:pt x="361" y="110"/>
                  </a:cubicBezTo>
                  <a:cubicBezTo>
                    <a:pt x="358" y="114"/>
                    <a:pt x="358" y="114"/>
                    <a:pt x="358" y="114"/>
                  </a:cubicBezTo>
                  <a:cubicBezTo>
                    <a:pt x="357" y="116"/>
                    <a:pt x="357" y="116"/>
                    <a:pt x="357" y="116"/>
                  </a:cubicBezTo>
                  <a:cubicBezTo>
                    <a:pt x="330" y="159"/>
                    <a:pt x="334" y="175"/>
                    <a:pt x="324" y="236"/>
                  </a:cubicBezTo>
                  <a:cubicBezTo>
                    <a:pt x="321" y="247"/>
                    <a:pt x="321" y="247"/>
                    <a:pt x="321" y="247"/>
                  </a:cubicBezTo>
                  <a:cubicBezTo>
                    <a:pt x="318" y="257"/>
                    <a:pt x="318" y="257"/>
                    <a:pt x="318" y="257"/>
                  </a:cubicBezTo>
                  <a:cubicBezTo>
                    <a:pt x="315" y="267"/>
                    <a:pt x="315" y="267"/>
                    <a:pt x="315" y="267"/>
                  </a:cubicBezTo>
                  <a:cubicBezTo>
                    <a:pt x="311" y="277"/>
                    <a:pt x="311" y="277"/>
                    <a:pt x="311" y="277"/>
                  </a:cubicBezTo>
                  <a:cubicBezTo>
                    <a:pt x="307" y="287"/>
                    <a:pt x="307" y="287"/>
                    <a:pt x="307" y="287"/>
                  </a:cubicBezTo>
                  <a:cubicBezTo>
                    <a:pt x="302" y="296"/>
                    <a:pt x="302" y="296"/>
                    <a:pt x="302" y="296"/>
                  </a:cubicBezTo>
                  <a:cubicBezTo>
                    <a:pt x="297" y="305"/>
                    <a:pt x="297" y="305"/>
                    <a:pt x="297" y="305"/>
                  </a:cubicBezTo>
                  <a:cubicBezTo>
                    <a:pt x="245" y="389"/>
                    <a:pt x="152" y="430"/>
                    <a:pt x="61" y="421"/>
                  </a:cubicBezTo>
                  <a:cubicBezTo>
                    <a:pt x="58" y="420"/>
                    <a:pt x="58" y="420"/>
                    <a:pt x="58" y="420"/>
                  </a:cubicBezTo>
                  <a:cubicBezTo>
                    <a:pt x="55" y="420"/>
                    <a:pt x="55" y="420"/>
                    <a:pt x="55" y="420"/>
                  </a:cubicBezTo>
                  <a:cubicBezTo>
                    <a:pt x="52" y="420"/>
                    <a:pt x="52" y="420"/>
                    <a:pt x="52" y="420"/>
                  </a:cubicBezTo>
                  <a:cubicBezTo>
                    <a:pt x="49" y="419"/>
                    <a:pt x="49" y="419"/>
                    <a:pt x="49" y="419"/>
                  </a:cubicBezTo>
                  <a:cubicBezTo>
                    <a:pt x="47" y="419"/>
                    <a:pt x="47" y="419"/>
                    <a:pt x="47" y="419"/>
                  </a:cubicBezTo>
                  <a:cubicBezTo>
                    <a:pt x="44" y="418"/>
                    <a:pt x="44" y="418"/>
                    <a:pt x="44" y="418"/>
                  </a:cubicBezTo>
                  <a:cubicBezTo>
                    <a:pt x="42" y="418"/>
                    <a:pt x="42" y="418"/>
                    <a:pt x="42" y="418"/>
                  </a:cubicBezTo>
                  <a:cubicBezTo>
                    <a:pt x="39" y="418"/>
                    <a:pt x="39" y="418"/>
                    <a:pt x="39" y="418"/>
                  </a:cubicBezTo>
                  <a:cubicBezTo>
                    <a:pt x="37" y="417"/>
                    <a:pt x="37" y="417"/>
                    <a:pt x="37" y="417"/>
                  </a:cubicBezTo>
                  <a:cubicBezTo>
                    <a:pt x="35" y="417"/>
                    <a:pt x="35" y="417"/>
                    <a:pt x="35" y="417"/>
                  </a:cubicBezTo>
                  <a:cubicBezTo>
                    <a:pt x="32" y="417"/>
                    <a:pt x="32" y="417"/>
                    <a:pt x="32" y="417"/>
                  </a:cubicBezTo>
                  <a:cubicBezTo>
                    <a:pt x="30" y="416"/>
                    <a:pt x="30" y="416"/>
                    <a:pt x="30" y="416"/>
                  </a:cubicBezTo>
                  <a:cubicBezTo>
                    <a:pt x="28" y="416"/>
                    <a:pt x="28" y="416"/>
                    <a:pt x="28" y="416"/>
                  </a:cubicBezTo>
                  <a:lnTo>
                    <a:pt x="0" y="357"/>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574"/>
            <p:cNvSpPr/>
            <p:nvPr/>
          </p:nvSpPr>
          <p:spPr bwMode="auto">
            <a:xfrm>
              <a:off x="-9019382" y="-7137400"/>
              <a:ext cx="973138" cy="306388"/>
            </a:xfrm>
            <a:custGeom>
              <a:avLst/>
              <a:gdLst>
                <a:gd name="T0" fmla="*/ 161 w 613"/>
                <a:gd name="T1" fmla="*/ 120 h 193"/>
                <a:gd name="T2" fmla="*/ 0 w 613"/>
                <a:gd name="T3" fmla="*/ 33 h 193"/>
                <a:gd name="T4" fmla="*/ 149 w 613"/>
                <a:gd name="T5" fmla="*/ 0 h 193"/>
                <a:gd name="T6" fmla="*/ 613 w 613"/>
                <a:gd name="T7" fmla="*/ 120 h 193"/>
                <a:gd name="T8" fmla="*/ 466 w 613"/>
                <a:gd name="T9" fmla="*/ 193 h 193"/>
                <a:gd name="T10" fmla="*/ 161 w 613"/>
                <a:gd name="T11" fmla="*/ 120 h 193"/>
              </a:gdLst>
              <a:ahLst/>
              <a:cxnLst>
                <a:cxn ang="0">
                  <a:pos x="T0" y="T1"/>
                </a:cxn>
                <a:cxn ang="0">
                  <a:pos x="T2" y="T3"/>
                </a:cxn>
                <a:cxn ang="0">
                  <a:pos x="T4" y="T5"/>
                </a:cxn>
                <a:cxn ang="0">
                  <a:pos x="T6" y="T7"/>
                </a:cxn>
                <a:cxn ang="0">
                  <a:pos x="T8" y="T9"/>
                </a:cxn>
                <a:cxn ang="0">
                  <a:pos x="T10" y="T11"/>
                </a:cxn>
              </a:cxnLst>
              <a:rect l="0" t="0" r="r" b="b"/>
              <a:pathLst>
                <a:path w="613" h="193">
                  <a:moveTo>
                    <a:pt x="161" y="120"/>
                  </a:moveTo>
                  <a:lnTo>
                    <a:pt x="0" y="33"/>
                  </a:lnTo>
                  <a:lnTo>
                    <a:pt x="149" y="0"/>
                  </a:lnTo>
                  <a:lnTo>
                    <a:pt x="613" y="120"/>
                  </a:lnTo>
                  <a:lnTo>
                    <a:pt x="466" y="193"/>
                  </a:lnTo>
                  <a:lnTo>
                    <a:pt x="161" y="120"/>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575"/>
            <p:cNvSpPr/>
            <p:nvPr/>
          </p:nvSpPr>
          <p:spPr bwMode="auto">
            <a:xfrm>
              <a:off x="-8838407" y="-7494588"/>
              <a:ext cx="460375" cy="622300"/>
            </a:xfrm>
            <a:custGeom>
              <a:avLst/>
              <a:gdLst>
                <a:gd name="T0" fmla="*/ 123 w 123"/>
                <a:gd name="T1" fmla="*/ 47 h 166"/>
                <a:gd name="T2" fmla="*/ 57 w 123"/>
                <a:gd name="T3" fmla="*/ 166 h 166"/>
                <a:gd name="T4" fmla="*/ 32 w 123"/>
                <a:gd name="T5" fmla="*/ 57 h 166"/>
                <a:gd name="T6" fmla="*/ 114 w 123"/>
                <a:gd name="T7" fmla="*/ 42 h 166"/>
                <a:gd name="T8" fmla="*/ 123 w 123"/>
                <a:gd name="T9" fmla="*/ 47 h 166"/>
              </a:gdLst>
              <a:ahLst/>
              <a:cxnLst>
                <a:cxn ang="0">
                  <a:pos x="T0" y="T1"/>
                </a:cxn>
                <a:cxn ang="0">
                  <a:pos x="T2" y="T3"/>
                </a:cxn>
                <a:cxn ang="0">
                  <a:pos x="T4" y="T5"/>
                </a:cxn>
                <a:cxn ang="0">
                  <a:pos x="T6" y="T7"/>
                </a:cxn>
                <a:cxn ang="0">
                  <a:pos x="T8" y="T9"/>
                </a:cxn>
              </a:cxnLst>
              <a:rect l="0" t="0" r="r" b="b"/>
              <a:pathLst>
                <a:path w="123" h="166">
                  <a:moveTo>
                    <a:pt x="123" y="47"/>
                  </a:moveTo>
                  <a:cubicBezTo>
                    <a:pt x="115" y="61"/>
                    <a:pt x="68" y="166"/>
                    <a:pt x="57" y="166"/>
                  </a:cubicBezTo>
                  <a:cubicBezTo>
                    <a:pt x="0" y="162"/>
                    <a:pt x="27" y="106"/>
                    <a:pt x="32" y="57"/>
                  </a:cubicBezTo>
                  <a:cubicBezTo>
                    <a:pt x="37" y="0"/>
                    <a:pt x="60" y="27"/>
                    <a:pt x="114" y="42"/>
                  </a:cubicBezTo>
                  <a:cubicBezTo>
                    <a:pt x="115" y="43"/>
                    <a:pt x="121" y="46"/>
                    <a:pt x="123" y="4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576"/>
            <p:cNvSpPr/>
            <p:nvPr/>
          </p:nvSpPr>
          <p:spPr bwMode="auto">
            <a:xfrm>
              <a:off x="-9109869" y="-6950075"/>
              <a:ext cx="484188" cy="465138"/>
            </a:xfrm>
            <a:custGeom>
              <a:avLst/>
              <a:gdLst>
                <a:gd name="T0" fmla="*/ 99 w 129"/>
                <a:gd name="T1" fmla="*/ 0 h 124"/>
                <a:gd name="T2" fmla="*/ 129 w 129"/>
                <a:gd name="T3" fmla="*/ 12 h 124"/>
                <a:gd name="T4" fmla="*/ 91 w 129"/>
                <a:gd name="T5" fmla="*/ 123 h 124"/>
                <a:gd name="T6" fmla="*/ 83 w 129"/>
                <a:gd name="T7" fmla="*/ 121 h 124"/>
                <a:gd name="T8" fmla="*/ 81 w 129"/>
                <a:gd name="T9" fmla="*/ 115 h 124"/>
                <a:gd name="T10" fmla="*/ 77 w 129"/>
                <a:gd name="T11" fmla="*/ 113 h 124"/>
                <a:gd name="T12" fmla="*/ 52 w 129"/>
                <a:gd name="T13" fmla="*/ 115 h 124"/>
                <a:gd name="T14" fmla="*/ 15 w 129"/>
                <a:gd name="T15" fmla="*/ 97 h 124"/>
                <a:gd name="T16" fmla="*/ 63 w 129"/>
                <a:gd name="T17" fmla="*/ 91 h 124"/>
                <a:gd name="T18" fmla="*/ 99 w 129"/>
                <a:gd name="T1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4">
                  <a:moveTo>
                    <a:pt x="99" y="0"/>
                  </a:moveTo>
                  <a:cubicBezTo>
                    <a:pt x="129" y="12"/>
                    <a:pt x="129" y="12"/>
                    <a:pt x="129" y="12"/>
                  </a:cubicBezTo>
                  <a:cubicBezTo>
                    <a:pt x="127" y="18"/>
                    <a:pt x="98" y="107"/>
                    <a:pt x="91" y="123"/>
                  </a:cubicBezTo>
                  <a:cubicBezTo>
                    <a:pt x="91" y="124"/>
                    <a:pt x="83" y="122"/>
                    <a:pt x="83" y="121"/>
                  </a:cubicBezTo>
                  <a:cubicBezTo>
                    <a:pt x="83" y="120"/>
                    <a:pt x="82" y="118"/>
                    <a:pt x="81" y="115"/>
                  </a:cubicBezTo>
                  <a:cubicBezTo>
                    <a:pt x="81" y="115"/>
                    <a:pt x="81" y="112"/>
                    <a:pt x="77" y="113"/>
                  </a:cubicBezTo>
                  <a:cubicBezTo>
                    <a:pt x="72" y="114"/>
                    <a:pt x="63" y="118"/>
                    <a:pt x="52" y="115"/>
                  </a:cubicBezTo>
                  <a:cubicBezTo>
                    <a:pt x="20" y="104"/>
                    <a:pt x="0" y="95"/>
                    <a:pt x="15" y="97"/>
                  </a:cubicBezTo>
                  <a:cubicBezTo>
                    <a:pt x="25" y="98"/>
                    <a:pt x="58" y="103"/>
                    <a:pt x="63" y="91"/>
                  </a:cubicBezTo>
                  <a:cubicBezTo>
                    <a:pt x="68" y="79"/>
                    <a:pt x="95" y="13"/>
                    <a:pt x="99"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577"/>
            <p:cNvSpPr/>
            <p:nvPr/>
          </p:nvSpPr>
          <p:spPr bwMode="auto">
            <a:xfrm>
              <a:off x="-8835232" y="-7070725"/>
              <a:ext cx="368300" cy="252413"/>
            </a:xfrm>
            <a:custGeom>
              <a:avLst/>
              <a:gdLst>
                <a:gd name="T0" fmla="*/ 78 w 98"/>
                <a:gd name="T1" fmla="*/ 40 h 67"/>
                <a:gd name="T2" fmla="*/ 53 w 98"/>
                <a:gd name="T3" fmla="*/ 54 h 67"/>
                <a:gd name="T4" fmla="*/ 1 w 98"/>
                <a:gd name="T5" fmla="*/ 26 h 67"/>
                <a:gd name="T6" fmla="*/ 9 w 98"/>
                <a:gd name="T7" fmla="*/ 14 h 67"/>
                <a:gd name="T8" fmla="*/ 12 w 98"/>
                <a:gd name="T9" fmla="*/ 2 h 67"/>
                <a:gd name="T10" fmla="*/ 76 w 98"/>
                <a:gd name="T11" fmla="*/ 19 h 67"/>
                <a:gd name="T12" fmla="*/ 78 w 98"/>
                <a:gd name="T13" fmla="*/ 40 h 67"/>
              </a:gdLst>
              <a:ahLst/>
              <a:cxnLst>
                <a:cxn ang="0">
                  <a:pos x="T0" y="T1"/>
                </a:cxn>
                <a:cxn ang="0">
                  <a:pos x="T2" y="T3"/>
                </a:cxn>
                <a:cxn ang="0">
                  <a:pos x="T4" y="T5"/>
                </a:cxn>
                <a:cxn ang="0">
                  <a:pos x="T6" y="T7"/>
                </a:cxn>
                <a:cxn ang="0">
                  <a:pos x="T8" y="T9"/>
                </a:cxn>
                <a:cxn ang="0">
                  <a:pos x="T10" y="T11"/>
                </a:cxn>
                <a:cxn ang="0">
                  <a:pos x="T12" y="T13"/>
                </a:cxn>
              </a:cxnLst>
              <a:rect l="0" t="0" r="r" b="b"/>
              <a:pathLst>
                <a:path w="98" h="67">
                  <a:moveTo>
                    <a:pt x="78" y="40"/>
                  </a:moveTo>
                  <a:cubicBezTo>
                    <a:pt x="78" y="44"/>
                    <a:pt x="95" y="67"/>
                    <a:pt x="53" y="54"/>
                  </a:cubicBezTo>
                  <a:cubicBezTo>
                    <a:pt x="11" y="40"/>
                    <a:pt x="0" y="32"/>
                    <a:pt x="1" y="26"/>
                  </a:cubicBezTo>
                  <a:cubicBezTo>
                    <a:pt x="1" y="21"/>
                    <a:pt x="11" y="19"/>
                    <a:pt x="9" y="14"/>
                  </a:cubicBezTo>
                  <a:cubicBezTo>
                    <a:pt x="7" y="8"/>
                    <a:pt x="8" y="4"/>
                    <a:pt x="12" y="2"/>
                  </a:cubicBezTo>
                  <a:cubicBezTo>
                    <a:pt x="17" y="0"/>
                    <a:pt x="71" y="17"/>
                    <a:pt x="76" y="19"/>
                  </a:cubicBezTo>
                  <a:cubicBezTo>
                    <a:pt x="91" y="28"/>
                    <a:pt x="98" y="43"/>
                    <a:pt x="78" y="40"/>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578"/>
            <p:cNvSpPr/>
            <p:nvPr/>
          </p:nvSpPr>
          <p:spPr bwMode="auto">
            <a:xfrm>
              <a:off x="-9127332" y="-8089900"/>
              <a:ext cx="1695450" cy="884238"/>
            </a:xfrm>
            <a:custGeom>
              <a:avLst/>
              <a:gdLst>
                <a:gd name="T0" fmla="*/ 452 w 452"/>
                <a:gd name="T1" fmla="*/ 92 h 236"/>
                <a:gd name="T2" fmla="*/ 126 w 452"/>
                <a:gd name="T3" fmla="*/ 1 h 236"/>
                <a:gd name="T4" fmla="*/ 8 w 452"/>
                <a:gd name="T5" fmla="*/ 66 h 236"/>
                <a:gd name="T6" fmla="*/ 19 w 452"/>
                <a:gd name="T7" fmla="*/ 111 h 236"/>
                <a:gd name="T8" fmla="*/ 34 w 452"/>
                <a:gd name="T9" fmla="*/ 139 h 236"/>
                <a:gd name="T10" fmla="*/ 355 w 452"/>
                <a:gd name="T11" fmla="*/ 221 h 236"/>
                <a:gd name="T12" fmla="*/ 359 w 452"/>
                <a:gd name="T13" fmla="*/ 166 h 236"/>
                <a:gd name="T14" fmla="*/ 452 w 452"/>
                <a:gd name="T15" fmla="*/ 92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236">
                  <a:moveTo>
                    <a:pt x="452" y="92"/>
                  </a:moveTo>
                  <a:cubicBezTo>
                    <a:pt x="405" y="70"/>
                    <a:pt x="224" y="26"/>
                    <a:pt x="126" y="1"/>
                  </a:cubicBezTo>
                  <a:cubicBezTo>
                    <a:pt x="119" y="0"/>
                    <a:pt x="35" y="29"/>
                    <a:pt x="8" y="66"/>
                  </a:cubicBezTo>
                  <a:cubicBezTo>
                    <a:pt x="0" y="76"/>
                    <a:pt x="19" y="85"/>
                    <a:pt x="19" y="111"/>
                  </a:cubicBezTo>
                  <a:cubicBezTo>
                    <a:pt x="18" y="136"/>
                    <a:pt x="9" y="128"/>
                    <a:pt x="34" y="139"/>
                  </a:cubicBezTo>
                  <a:cubicBezTo>
                    <a:pt x="57" y="148"/>
                    <a:pt x="311" y="211"/>
                    <a:pt x="355" y="221"/>
                  </a:cubicBezTo>
                  <a:cubicBezTo>
                    <a:pt x="417" y="236"/>
                    <a:pt x="368" y="213"/>
                    <a:pt x="359" y="166"/>
                  </a:cubicBezTo>
                  <a:cubicBezTo>
                    <a:pt x="349" y="113"/>
                    <a:pt x="446" y="122"/>
                    <a:pt x="452" y="92"/>
                  </a:cubicBez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579"/>
            <p:cNvSpPr/>
            <p:nvPr/>
          </p:nvSpPr>
          <p:spPr bwMode="auto">
            <a:xfrm>
              <a:off x="-9192419" y="-8154988"/>
              <a:ext cx="1812925" cy="671513"/>
            </a:xfrm>
            <a:custGeom>
              <a:avLst/>
              <a:gdLst>
                <a:gd name="T0" fmla="*/ 51 w 483"/>
                <a:gd name="T1" fmla="*/ 26 h 179"/>
                <a:gd name="T2" fmla="*/ 0 w 483"/>
                <a:gd name="T3" fmla="*/ 77 h 179"/>
                <a:gd name="T4" fmla="*/ 177 w 483"/>
                <a:gd name="T5" fmla="*/ 122 h 179"/>
                <a:gd name="T6" fmla="*/ 320 w 483"/>
                <a:gd name="T7" fmla="*/ 160 h 179"/>
                <a:gd name="T8" fmla="*/ 379 w 483"/>
                <a:gd name="T9" fmla="*/ 179 h 179"/>
                <a:gd name="T10" fmla="*/ 483 w 483"/>
                <a:gd name="T11" fmla="*/ 117 h 179"/>
                <a:gd name="T12" fmla="*/ 479 w 483"/>
                <a:gd name="T13" fmla="*/ 88 h 179"/>
                <a:gd name="T14" fmla="*/ 105 w 483"/>
                <a:gd name="T15" fmla="*/ 0 h 179"/>
                <a:gd name="T16" fmla="*/ 51 w 483"/>
                <a:gd name="T17" fmla="*/ 2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3" h="179">
                  <a:moveTo>
                    <a:pt x="51" y="26"/>
                  </a:moveTo>
                  <a:cubicBezTo>
                    <a:pt x="0" y="77"/>
                    <a:pt x="0" y="77"/>
                    <a:pt x="0" y="77"/>
                  </a:cubicBezTo>
                  <a:cubicBezTo>
                    <a:pt x="60" y="83"/>
                    <a:pt x="118" y="108"/>
                    <a:pt x="177" y="122"/>
                  </a:cubicBezTo>
                  <a:cubicBezTo>
                    <a:pt x="226" y="135"/>
                    <a:pt x="273" y="147"/>
                    <a:pt x="320" y="160"/>
                  </a:cubicBezTo>
                  <a:cubicBezTo>
                    <a:pt x="330" y="162"/>
                    <a:pt x="378" y="179"/>
                    <a:pt x="379" y="179"/>
                  </a:cubicBezTo>
                  <a:cubicBezTo>
                    <a:pt x="483" y="117"/>
                    <a:pt x="483" y="117"/>
                    <a:pt x="483" y="117"/>
                  </a:cubicBezTo>
                  <a:cubicBezTo>
                    <a:pt x="479" y="88"/>
                    <a:pt x="479" y="88"/>
                    <a:pt x="479" y="88"/>
                  </a:cubicBezTo>
                  <a:cubicBezTo>
                    <a:pt x="105" y="0"/>
                    <a:pt x="105" y="0"/>
                    <a:pt x="105" y="0"/>
                  </a:cubicBezTo>
                  <a:lnTo>
                    <a:pt x="51" y="26"/>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580"/>
            <p:cNvSpPr/>
            <p:nvPr/>
          </p:nvSpPr>
          <p:spPr bwMode="auto">
            <a:xfrm>
              <a:off x="-8598694" y="-7332663"/>
              <a:ext cx="555625" cy="633413"/>
            </a:xfrm>
            <a:custGeom>
              <a:avLst/>
              <a:gdLst>
                <a:gd name="T0" fmla="*/ 148 w 148"/>
                <a:gd name="T1" fmla="*/ 69 h 169"/>
                <a:gd name="T2" fmla="*/ 54 w 148"/>
                <a:gd name="T3" fmla="*/ 166 h 169"/>
                <a:gd name="T4" fmla="*/ 57 w 148"/>
                <a:gd name="T5" fmla="*/ 54 h 169"/>
                <a:gd name="T6" fmla="*/ 140 w 148"/>
                <a:gd name="T7" fmla="*/ 61 h 169"/>
                <a:gd name="T8" fmla="*/ 148 w 148"/>
                <a:gd name="T9" fmla="*/ 69 h 169"/>
              </a:gdLst>
              <a:ahLst/>
              <a:cxnLst>
                <a:cxn ang="0">
                  <a:pos x="T0" y="T1"/>
                </a:cxn>
                <a:cxn ang="0">
                  <a:pos x="T2" y="T3"/>
                </a:cxn>
                <a:cxn ang="0">
                  <a:pos x="T4" y="T5"/>
                </a:cxn>
                <a:cxn ang="0">
                  <a:pos x="T6" y="T7"/>
                </a:cxn>
                <a:cxn ang="0">
                  <a:pos x="T8" y="T9"/>
                </a:cxn>
              </a:cxnLst>
              <a:rect l="0" t="0" r="r" b="b"/>
              <a:pathLst>
                <a:path w="148" h="169">
                  <a:moveTo>
                    <a:pt x="148" y="69"/>
                  </a:moveTo>
                  <a:cubicBezTo>
                    <a:pt x="137" y="79"/>
                    <a:pt x="64" y="169"/>
                    <a:pt x="54" y="166"/>
                  </a:cubicBezTo>
                  <a:cubicBezTo>
                    <a:pt x="0" y="148"/>
                    <a:pt x="40" y="101"/>
                    <a:pt x="57" y="54"/>
                  </a:cubicBezTo>
                  <a:cubicBezTo>
                    <a:pt x="77" y="0"/>
                    <a:pt x="92" y="33"/>
                    <a:pt x="140" y="61"/>
                  </a:cubicBezTo>
                  <a:cubicBezTo>
                    <a:pt x="142" y="62"/>
                    <a:pt x="146" y="67"/>
                    <a:pt x="148" y="6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581"/>
            <p:cNvSpPr/>
            <p:nvPr/>
          </p:nvSpPr>
          <p:spPr bwMode="auto">
            <a:xfrm>
              <a:off x="-8936832" y="-6815138"/>
              <a:ext cx="547688" cy="442913"/>
            </a:xfrm>
            <a:custGeom>
              <a:avLst/>
              <a:gdLst>
                <a:gd name="T0" fmla="*/ 120 w 146"/>
                <a:gd name="T1" fmla="*/ 0 h 118"/>
                <a:gd name="T2" fmla="*/ 146 w 146"/>
                <a:gd name="T3" fmla="*/ 19 h 118"/>
                <a:gd name="T4" fmla="*/ 81 w 146"/>
                <a:gd name="T5" fmla="*/ 118 h 118"/>
                <a:gd name="T6" fmla="*/ 74 w 146"/>
                <a:gd name="T7" fmla="*/ 113 h 118"/>
                <a:gd name="T8" fmla="*/ 73 w 146"/>
                <a:gd name="T9" fmla="*/ 107 h 118"/>
                <a:gd name="T10" fmla="*/ 70 w 146"/>
                <a:gd name="T11" fmla="*/ 104 h 118"/>
                <a:gd name="T12" fmla="*/ 46 w 146"/>
                <a:gd name="T13" fmla="*/ 99 h 118"/>
                <a:gd name="T14" fmla="*/ 14 w 146"/>
                <a:gd name="T15" fmla="*/ 72 h 118"/>
                <a:gd name="T16" fmla="*/ 62 w 146"/>
                <a:gd name="T17" fmla="*/ 79 h 118"/>
                <a:gd name="T18" fmla="*/ 120 w 146"/>
                <a:gd name="T19"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8">
                  <a:moveTo>
                    <a:pt x="120" y="0"/>
                  </a:moveTo>
                  <a:cubicBezTo>
                    <a:pt x="146" y="19"/>
                    <a:pt x="146" y="19"/>
                    <a:pt x="146" y="19"/>
                  </a:cubicBezTo>
                  <a:cubicBezTo>
                    <a:pt x="143" y="25"/>
                    <a:pt x="92" y="104"/>
                    <a:pt x="81" y="118"/>
                  </a:cubicBezTo>
                  <a:cubicBezTo>
                    <a:pt x="80" y="118"/>
                    <a:pt x="74" y="114"/>
                    <a:pt x="74" y="113"/>
                  </a:cubicBezTo>
                  <a:cubicBezTo>
                    <a:pt x="74" y="112"/>
                    <a:pt x="73" y="110"/>
                    <a:pt x="73" y="107"/>
                  </a:cubicBezTo>
                  <a:cubicBezTo>
                    <a:pt x="73" y="107"/>
                    <a:pt x="74" y="104"/>
                    <a:pt x="70" y="104"/>
                  </a:cubicBezTo>
                  <a:cubicBezTo>
                    <a:pt x="65" y="104"/>
                    <a:pt x="55" y="105"/>
                    <a:pt x="46" y="99"/>
                  </a:cubicBezTo>
                  <a:cubicBezTo>
                    <a:pt x="17" y="81"/>
                    <a:pt x="0" y="67"/>
                    <a:pt x="14" y="72"/>
                  </a:cubicBezTo>
                  <a:cubicBezTo>
                    <a:pt x="24" y="76"/>
                    <a:pt x="55" y="89"/>
                    <a:pt x="62" y="79"/>
                  </a:cubicBezTo>
                  <a:cubicBezTo>
                    <a:pt x="70" y="69"/>
                    <a:pt x="113" y="11"/>
                    <a:pt x="120"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582"/>
            <p:cNvSpPr/>
            <p:nvPr/>
          </p:nvSpPr>
          <p:spPr bwMode="auto">
            <a:xfrm>
              <a:off x="-8579644" y="-6938963"/>
              <a:ext cx="344488" cy="319088"/>
            </a:xfrm>
            <a:custGeom>
              <a:avLst/>
              <a:gdLst>
                <a:gd name="T0" fmla="*/ 73 w 92"/>
                <a:gd name="T1" fmla="*/ 55 h 85"/>
                <a:gd name="T2" fmla="*/ 46 w 92"/>
                <a:gd name="T3" fmla="*/ 61 h 85"/>
                <a:gd name="T4" fmla="*/ 2 w 92"/>
                <a:gd name="T5" fmla="*/ 21 h 85"/>
                <a:gd name="T6" fmla="*/ 13 w 92"/>
                <a:gd name="T7" fmla="*/ 11 h 85"/>
                <a:gd name="T8" fmla="*/ 19 w 92"/>
                <a:gd name="T9" fmla="*/ 1 h 85"/>
                <a:gd name="T10" fmla="*/ 76 w 92"/>
                <a:gd name="T11" fmla="*/ 33 h 85"/>
                <a:gd name="T12" fmla="*/ 73 w 92"/>
                <a:gd name="T13" fmla="*/ 55 h 85"/>
              </a:gdLst>
              <a:ahLst/>
              <a:cxnLst>
                <a:cxn ang="0">
                  <a:pos x="T0" y="T1"/>
                </a:cxn>
                <a:cxn ang="0">
                  <a:pos x="T2" y="T3"/>
                </a:cxn>
                <a:cxn ang="0">
                  <a:pos x="T4" y="T5"/>
                </a:cxn>
                <a:cxn ang="0">
                  <a:pos x="T6" y="T7"/>
                </a:cxn>
                <a:cxn ang="0">
                  <a:pos x="T8" y="T9"/>
                </a:cxn>
                <a:cxn ang="0">
                  <a:pos x="T10" y="T11"/>
                </a:cxn>
                <a:cxn ang="0">
                  <a:pos x="T12" y="T13"/>
                </a:cxn>
              </a:cxnLst>
              <a:rect l="0" t="0" r="r" b="b"/>
              <a:pathLst>
                <a:path w="92" h="85">
                  <a:moveTo>
                    <a:pt x="73" y="55"/>
                  </a:moveTo>
                  <a:cubicBezTo>
                    <a:pt x="73" y="58"/>
                    <a:pt x="83" y="85"/>
                    <a:pt x="46" y="61"/>
                  </a:cubicBezTo>
                  <a:cubicBezTo>
                    <a:pt x="8" y="37"/>
                    <a:pt x="0" y="26"/>
                    <a:pt x="2" y="21"/>
                  </a:cubicBezTo>
                  <a:cubicBezTo>
                    <a:pt x="4" y="17"/>
                    <a:pt x="14" y="17"/>
                    <a:pt x="13" y="11"/>
                  </a:cubicBezTo>
                  <a:cubicBezTo>
                    <a:pt x="13" y="5"/>
                    <a:pt x="15" y="1"/>
                    <a:pt x="19" y="1"/>
                  </a:cubicBezTo>
                  <a:cubicBezTo>
                    <a:pt x="25" y="0"/>
                    <a:pt x="73" y="30"/>
                    <a:pt x="76" y="33"/>
                  </a:cubicBezTo>
                  <a:cubicBezTo>
                    <a:pt x="89" y="46"/>
                    <a:pt x="92" y="63"/>
                    <a:pt x="73" y="55"/>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583"/>
            <p:cNvSpPr/>
            <p:nvPr/>
          </p:nvSpPr>
          <p:spPr bwMode="auto">
            <a:xfrm>
              <a:off x="-9982994" y="-7381875"/>
              <a:ext cx="1398588" cy="657225"/>
            </a:xfrm>
            <a:custGeom>
              <a:avLst/>
              <a:gdLst>
                <a:gd name="T0" fmla="*/ 811 w 881"/>
                <a:gd name="T1" fmla="*/ 229 h 414"/>
                <a:gd name="T2" fmla="*/ 801 w 881"/>
                <a:gd name="T3" fmla="*/ 248 h 414"/>
                <a:gd name="T4" fmla="*/ 794 w 881"/>
                <a:gd name="T5" fmla="*/ 265 h 414"/>
                <a:gd name="T6" fmla="*/ 787 w 881"/>
                <a:gd name="T7" fmla="*/ 281 h 414"/>
                <a:gd name="T8" fmla="*/ 782 w 881"/>
                <a:gd name="T9" fmla="*/ 295 h 414"/>
                <a:gd name="T10" fmla="*/ 780 w 881"/>
                <a:gd name="T11" fmla="*/ 310 h 414"/>
                <a:gd name="T12" fmla="*/ 777 w 881"/>
                <a:gd name="T13" fmla="*/ 321 h 414"/>
                <a:gd name="T14" fmla="*/ 780 w 881"/>
                <a:gd name="T15" fmla="*/ 333 h 414"/>
                <a:gd name="T16" fmla="*/ 782 w 881"/>
                <a:gd name="T17" fmla="*/ 343 h 414"/>
                <a:gd name="T18" fmla="*/ 787 w 881"/>
                <a:gd name="T19" fmla="*/ 355 h 414"/>
                <a:gd name="T20" fmla="*/ 794 w 881"/>
                <a:gd name="T21" fmla="*/ 364 h 414"/>
                <a:gd name="T22" fmla="*/ 801 w 881"/>
                <a:gd name="T23" fmla="*/ 371 h 414"/>
                <a:gd name="T24" fmla="*/ 813 w 881"/>
                <a:gd name="T25" fmla="*/ 381 h 414"/>
                <a:gd name="T26" fmla="*/ 827 w 881"/>
                <a:gd name="T27" fmla="*/ 390 h 414"/>
                <a:gd name="T28" fmla="*/ 844 w 881"/>
                <a:gd name="T29" fmla="*/ 397 h 414"/>
                <a:gd name="T30" fmla="*/ 860 w 881"/>
                <a:gd name="T31" fmla="*/ 407 h 414"/>
                <a:gd name="T32" fmla="*/ 881 w 881"/>
                <a:gd name="T33" fmla="*/ 414 h 414"/>
                <a:gd name="T34" fmla="*/ 94 w 881"/>
                <a:gd name="T35" fmla="*/ 189 h 414"/>
                <a:gd name="T36" fmla="*/ 75 w 881"/>
                <a:gd name="T37" fmla="*/ 180 h 414"/>
                <a:gd name="T38" fmla="*/ 45 w 881"/>
                <a:gd name="T39" fmla="*/ 163 h 414"/>
                <a:gd name="T40" fmla="*/ 23 w 881"/>
                <a:gd name="T41" fmla="*/ 147 h 414"/>
                <a:gd name="T42" fmla="*/ 9 w 881"/>
                <a:gd name="T43" fmla="*/ 130 h 414"/>
                <a:gd name="T44" fmla="*/ 4 w 881"/>
                <a:gd name="T45" fmla="*/ 111 h 414"/>
                <a:gd name="T46" fmla="*/ 7 w 881"/>
                <a:gd name="T47" fmla="*/ 88 h 414"/>
                <a:gd name="T48" fmla="*/ 16 w 881"/>
                <a:gd name="T49" fmla="*/ 59 h 414"/>
                <a:gd name="T50" fmla="*/ 26 w 881"/>
                <a:gd name="T51" fmla="*/ 33 h 414"/>
                <a:gd name="T52" fmla="*/ 37 w 881"/>
                <a:gd name="T53" fmla="*/ 14 h 414"/>
                <a:gd name="T54" fmla="*/ 40 w 881"/>
                <a:gd name="T55" fmla="*/ 3 h 414"/>
                <a:gd name="T56" fmla="*/ 28 w 881"/>
                <a:gd name="T57" fmla="*/ 21 h 414"/>
                <a:gd name="T58" fmla="*/ 19 w 881"/>
                <a:gd name="T59" fmla="*/ 40 h 414"/>
                <a:gd name="T60" fmla="*/ 11 w 881"/>
                <a:gd name="T61" fmla="*/ 57 h 414"/>
                <a:gd name="T62" fmla="*/ 7 w 881"/>
                <a:gd name="T63" fmla="*/ 71 h 414"/>
                <a:gd name="T64" fmla="*/ 2 w 881"/>
                <a:gd name="T65" fmla="*/ 85 h 414"/>
                <a:gd name="T66" fmla="*/ 0 w 881"/>
                <a:gd name="T67" fmla="*/ 99 h 414"/>
                <a:gd name="T68" fmla="*/ 0 w 881"/>
                <a:gd name="T69" fmla="*/ 111 h 414"/>
                <a:gd name="T70" fmla="*/ 2 w 881"/>
                <a:gd name="T71" fmla="*/ 121 h 414"/>
                <a:gd name="T72" fmla="*/ 4 w 881"/>
                <a:gd name="T73" fmla="*/ 132 h 414"/>
                <a:gd name="T74" fmla="*/ 11 w 881"/>
                <a:gd name="T75" fmla="*/ 142 h 414"/>
                <a:gd name="T76" fmla="*/ 19 w 881"/>
                <a:gd name="T77" fmla="*/ 151 h 414"/>
                <a:gd name="T78" fmla="*/ 28 w 881"/>
                <a:gd name="T79" fmla="*/ 161 h 414"/>
                <a:gd name="T80" fmla="*/ 42 w 881"/>
                <a:gd name="T81" fmla="*/ 168 h 414"/>
                <a:gd name="T82" fmla="*/ 56 w 881"/>
                <a:gd name="T83" fmla="*/ 177 h 414"/>
                <a:gd name="T84" fmla="*/ 73 w 881"/>
                <a:gd name="T85" fmla="*/ 184 h 414"/>
                <a:gd name="T86" fmla="*/ 92 w 881"/>
                <a:gd name="T87" fmla="*/ 194 h 414"/>
                <a:gd name="T88" fmla="*/ 881 w 881"/>
                <a:gd name="T89" fmla="*/ 414 h 414"/>
                <a:gd name="T90" fmla="*/ 853 w 881"/>
                <a:gd name="T91" fmla="*/ 397 h 414"/>
                <a:gd name="T92" fmla="*/ 822 w 881"/>
                <a:gd name="T93" fmla="*/ 381 h 414"/>
                <a:gd name="T94" fmla="*/ 801 w 881"/>
                <a:gd name="T95" fmla="*/ 364 h 414"/>
                <a:gd name="T96" fmla="*/ 789 w 881"/>
                <a:gd name="T97" fmla="*/ 347 h 414"/>
                <a:gd name="T98" fmla="*/ 785 w 881"/>
                <a:gd name="T99" fmla="*/ 326 h 414"/>
                <a:gd name="T100" fmla="*/ 787 w 881"/>
                <a:gd name="T101" fmla="*/ 303 h 414"/>
                <a:gd name="T102" fmla="*/ 796 w 881"/>
                <a:gd name="T103" fmla="*/ 274 h 414"/>
                <a:gd name="T104" fmla="*/ 796 w 881"/>
                <a:gd name="T105" fmla="*/ 267 h 414"/>
                <a:gd name="T106" fmla="*/ 803 w 881"/>
                <a:gd name="T107" fmla="*/ 248 h 414"/>
                <a:gd name="T108" fmla="*/ 811 w 881"/>
                <a:gd name="T109" fmla="*/ 241 h 414"/>
                <a:gd name="T110" fmla="*/ 820 w 881"/>
                <a:gd name="T111" fmla="*/ 21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1" h="414">
                  <a:moveTo>
                    <a:pt x="40" y="3"/>
                  </a:moveTo>
                  <a:lnTo>
                    <a:pt x="40" y="5"/>
                  </a:lnTo>
                  <a:lnTo>
                    <a:pt x="815" y="222"/>
                  </a:lnTo>
                  <a:lnTo>
                    <a:pt x="811" y="229"/>
                  </a:lnTo>
                  <a:lnTo>
                    <a:pt x="811" y="229"/>
                  </a:lnTo>
                  <a:lnTo>
                    <a:pt x="806" y="239"/>
                  </a:lnTo>
                  <a:lnTo>
                    <a:pt x="806" y="239"/>
                  </a:lnTo>
                  <a:lnTo>
                    <a:pt x="801" y="248"/>
                  </a:lnTo>
                  <a:lnTo>
                    <a:pt x="801" y="248"/>
                  </a:lnTo>
                  <a:lnTo>
                    <a:pt x="796" y="258"/>
                  </a:lnTo>
                  <a:lnTo>
                    <a:pt x="796" y="258"/>
                  </a:lnTo>
                  <a:lnTo>
                    <a:pt x="794" y="265"/>
                  </a:lnTo>
                  <a:lnTo>
                    <a:pt x="794" y="265"/>
                  </a:lnTo>
                  <a:lnTo>
                    <a:pt x="789" y="274"/>
                  </a:lnTo>
                  <a:lnTo>
                    <a:pt x="789" y="274"/>
                  </a:lnTo>
                  <a:lnTo>
                    <a:pt x="787" y="281"/>
                  </a:lnTo>
                  <a:lnTo>
                    <a:pt x="787" y="281"/>
                  </a:lnTo>
                  <a:lnTo>
                    <a:pt x="785" y="288"/>
                  </a:lnTo>
                  <a:lnTo>
                    <a:pt x="785" y="288"/>
                  </a:lnTo>
                  <a:lnTo>
                    <a:pt x="782" y="295"/>
                  </a:lnTo>
                  <a:lnTo>
                    <a:pt x="782" y="295"/>
                  </a:lnTo>
                  <a:lnTo>
                    <a:pt x="780" y="303"/>
                  </a:lnTo>
                  <a:lnTo>
                    <a:pt x="780" y="303"/>
                  </a:lnTo>
                  <a:lnTo>
                    <a:pt x="780" y="310"/>
                  </a:lnTo>
                  <a:lnTo>
                    <a:pt x="780" y="310"/>
                  </a:lnTo>
                  <a:lnTo>
                    <a:pt x="777" y="314"/>
                  </a:lnTo>
                  <a:lnTo>
                    <a:pt x="777" y="314"/>
                  </a:lnTo>
                  <a:lnTo>
                    <a:pt x="777" y="321"/>
                  </a:lnTo>
                  <a:lnTo>
                    <a:pt x="777" y="321"/>
                  </a:lnTo>
                  <a:lnTo>
                    <a:pt x="777" y="326"/>
                  </a:lnTo>
                  <a:lnTo>
                    <a:pt x="777" y="329"/>
                  </a:lnTo>
                  <a:lnTo>
                    <a:pt x="780" y="333"/>
                  </a:lnTo>
                  <a:lnTo>
                    <a:pt x="780" y="333"/>
                  </a:lnTo>
                  <a:lnTo>
                    <a:pt x="780" y="338"/>
                  </a:lnTo>
                  <a:lnTo>
                    <a:pt x="780" y="338"/>
                  </a:lnTo>
                  <a:lnTo>
                    <a:pt x="782" y="343"/>
                  </a:lnTo>
                  <a:lnTo>
                    <a:pt x="782" y="343"/>
                  </a:lnTo>
                  <a:lnTo>
                    <a:pt x="785" y="350"/>
                  </a:lnTo>
                  <a:lnTo>
                    <a:pt x="785" y="350"/>
                  </a:lnTo>
                  <a:lnTo>
                    <a:pt x="787" y="355"/>
                  </a:lnTo>
                  <a:lnTo>
                    <a:pt x="787" y="355"/>
                  </a:lnTo>
                  <a:lnTo>
                    <a:pt x="789" y="359"/>
                  </a:lnTo>
                  <a:lnTo>
                    <a:pt x="789" y="359"/>
                  </a:lnTo>
                  <a:lnTo>
                    <a:pt x="794" y="364"/>
                  </a:lnTo>
                  <a:lnTo>
                    <a:pt x="794" y="364"/>
                  </a:lnTo>
                  <a:lnTo>
                    <a:pt x="796" y="369"/>
                  </a:lnTo>
                  <a:lnTo>
                    <a:pt x="796" y="369"/>
                  </a:lnTo>
                  <a:lnTo>
                    <a:pt x="801" y="371"/>
                  </a:lnTo>
                  <a:lnTo>
                    <a:pt x="801" y="371"/>
                  </a:lnTo>
                  <a:lnTo>
                    <a:pt x="808" y="376"/>
                  </a:lnTo>
                  <a:lnTo>
                    <a:pt x="808" y="376"/>
                  </a:lnTo>
                  <a:lnTo>
                    <a:pt x="813" y="381"/>
                  </a:lnTo>
                  <a:lnTo>
                    <a:pt x="813" y="381"/>
                  </a:lnTo>
                  <a:lnTo>
                    <a:pt x="820" y="385"/>
                  </a:lnTo>
                  <a:lnTo>
                    <a:pt x="820" y="385"/>
                  </a:lnTo>
                  <a:lnTo>
                    <a:pt x="827" y="390"/>
                  </a:lnTo>
                  <a:lnTo>
                    <a:pt x="827" y="390"/>
                  </a:lnTo>
                  <a:lnTo>
                    <a:pt x="834" y="392"/>
                  </a:lnTo>
                  <a:lnTo>
                    <a:pt x="834" y="392"/>
                  </a:lnTo>
                  <a:lnTo>
                    <a:pt x="844" y="397"/>
                  </a:lnTo>
                  <a:lnTo>
                    <a:pt x="844" y="397"/>
                  </a:lnTo>
                  <a:lnTo>
                    <a:pt x="851" y="402"/>
                  </a:lnTo>
                  <a:lnTo>
                    <a:pt x="851" y="402"/>
                  </a:lnTo>
                  <a:lnTo>
                    <a:pt x="860" y="407"/>
                  </a:lnTo>
                  <a:lnTo>
                    <a:pt x="860" y="407"/>
                  </a:lnTo>
                  <a:lnTo>
                    <a:pt x="872" y="409"/>
                  </a:lnTo>
                  <a:lnTo>
                    <a:pt x="872" y="409"/>
                  </a:lnTo>
                  <a:lnTo>
                    <a:pt x="881" y="414"/>
                  </a:lnTo>
                  <a:lnTo>
                    <a:pt x="881" y="411"/>
                  </a:lnTo>
                  <a:lnTo>
                    <a:pt x="881" y="409"/>
                  </a:lnTo>
                  <a:lnTo>
                    <a:pt x="104" y="192"/>
                  </a:lnTo>
                  <a:lnTo>
                    <a:pt x="94" y="189"/>
                  </a:lnTo>
                  <a:lnTo>
                    <a:pt x="85" y="184"/>
                  </a:lnTo>
                  <a:lnTo>
                    <a:pt x="82" y="187"/>
                  </a:lnTo>
                  <a:lnTo>
                    <a:pt x="85" y="184"/>
                  </a:lnTo>
                  <a:lnTo>
                    <a:pt x="75" y="180"/>
                  </a:lnTo>
                  <a:lnTo>
                    <a:pt x="66" y="175"/>
                  </a:lnTo>
                  <a:lnTo>
                    <a:pt x="59" y="173"/>
                  </a:lnTo>
                  <a:lnTo>
                    <a:pt x="52" y="168"/>
                  </a:lnTo>
                  <a:lnTo>
                    <a:pt x="45" y="163"/>
                  </a:lnTo>
                  <a:lnTo>
                    <a:pt x="37" y="158"/>
                  </a:lnTo>
                  <a:lnTo>
                    <a:pt x="33" y="156"/>
                  </a:lnTo>
                  <a:lnTo>
                    <a:pt x="28" y="151"/>
                  </a:lnTo>
                  <a:lnTo>
                    <a:pt x="23" y="147"/>
                  </a:lnTo>
                  <a:lnTo>
                    <a:pt x="19" y="142"/>
                  </a:lnTo>
                  <a:lnTo>
                    <a:pt x="14" y="140"/>
                  </a:lnTo>
                  <a:lnTo>
                    <a:pt x="11" y="135"/>
                  </a:lnTo>
                  <a:lnTo>
                    <a:pt x="9" y="130"/>
                  </a:lnTo>
                  <a:lnTo>
                    <a:pt x="7" y="125"/>
                  </a:lnTo>
                  <a:lnTo>
                    <a:pt x="7" y="121"/>
                  </a:lnTo>
                  <a:lnTo>
                    <a:pt x="4" y="116"/>
                  </a:lnTo>
                  <a:lnTo>
                    <a:pt x="4" y="111"/>
                  </a:lnTo>
                  <a:lnTo>
                    <a:pt x="4" y="104"/>
                  </a:lnTo>
                  <a:lnTo>
                    <a:pt x="4" y="99"/>
                  </a:lnTo>
                  <a:lnTo>
                    <a:pt x="7" y="92"/>
                  </a:lnTo>
                  <a:lnTo>
                    <a:pt x="7" y="88"/>
                  </a:lnTo>
                  <a:lnTo>
                    <a:pt x="9" y="80"/>
                  </a:lnTo>
                  <a:lnTo>
                    <a:pt x="11" y="73"/>
                  </a:lnTo>
                  <a:lnTo>
                    <a:pt x="14" y="66"/>
                  </a:lnTo>
                  <a:lnTo>
                    <a:pt x="16" y="59"/>
                  </a:lnTo>
                  <a:lnTo>
                    <a:pt x="21" y="50"/>
                  </a:lnTo>
                  <a:lnTo>
                    <a:pt x="23" y="43"/>
                  </a:lnTo>
                  <a:lnTo>
                    <a:pt x="28" y="33"/>
                  </a:lnTo>
                  <a:lnTo>
                    <a:pt x="26" y="33"/>
                  </a:lnTo>
                  <a:lnTo>
                    <a:pt x="28" y="33"/>
                  </a:lnTo>
                  <a:lnTo>
                    <a:pt x="33" y="24"/>
                  </a:lnTo>
                  <a:lnTo>
                    <a:pt x="37" y="14"/>
                  </a:lnTo>
                  <a:lnTo>
                    <a:pt x="37" y="14"/>
                  </a:lnTo>
                  <a:lnTo>
                    <a:pt x="42" y="5"/>
                  </a:lnTo>
                  <a:lnTo>
                    <a:pt x="40" y="3"/>
                  </a:lnTo>
                  <a:lnTo>
                    <a:pt x="40" y="5"/>
                  </a:lnTo>
                  <a:lnTo>
                    <a:pt x="40" y="3"/>
                  </a:lnTo>
                  <a:lnTo>
                    <a:pt x="37" y="3"/>
                  </a:lnTo>
                  <a:lnTo>
                    <a:pt x="33" y="12"/>
                  </a:lnTo>
                  <a:lnTo>
                    <a:pt x="33" y="12"/>
                  </a:lnTo>
                  <a:lnTo>
                    <a:pt x="28" y="21"/>
                  </a:lnTo>
                  <a:lnTo>
                    <a:pt x="28" y="21"/>
                  </a:lnTo>
                  <a:lnTo>
                    <a:pt x="23" y="31"/>
                  </a:lnTo>
                  <a:lnTo>
                    <a:pt x="23" y="31"/>
                  </a:lnTo>
                  <a:lnTo>
                    <a:pt x="19" y="40"/>
                  </a:lnTo>
                  <a:lnTo>
                    <a:pt x="19" y="40"/>
                  </a:lnTo>
                  <a:lnTo>
                    <a:pt x="14" y="47"/>
                  </a:lnTo>
                  <a:lnTo>
                    <a:pt x="14" y="47"/>
                  </a:lnTo>
                  <a:lnTo>
                    <a:pt x="11" y="57"/>
                  </a:lnTo>
                  <a:lnTo>
                    <a:pt x="11" y="57"/>
                  </a:lnTo>
                  <a:lnTo>
                    <a:pt x="9" y="64"/>
                  </a:lnTo>
                  <a:lnTo>
                    <a:pt x="9" y="64"/>
                  </a:lnTo>
                  <a:lnTo>
                    <a:pt x="7" y="71"/>
                  </a:lnTo>
                  <a:lnTo>
                    <a:pt x="7" y="71"/>
                  </a:lnTo>
                  <a:lnTo>
                    <a:pt x="4" y="78"/>
                  </a:lnTo>
                  <a:lnTo>
                    <a:pt x="4" y="78"/>
                  </a:lnTo>
                  <a:lnTo>
                    <a:pt x="2" y="85"/>
                  </a:lnTo>
                  <a:lnTo>
                    <a:pt x="2" y="85"/>
                  </a:lnTo>
                  <a:lnTo>
                    <a:pt x="0" y="92"/>
                  </a:lnTo>
                  <a:lnTo>
                    <a:pt x="0" y="92"/>
                  </a:lnTo>
                  <a:lnTo>
                    <a:pt x="0" y="99"/>
                  </a:lnTo>
                  <a:lnTo>
                    <a:pt x="0" y="99"/>
                  </a:lnTo>
                  <a:lnTo>
                    <a:pt x="0" y="104"/>
                  </a:lnTo>
                  <a:lnTo>
                    <a:pt x="0" y="104"/>
                  </a:lnTo>
                  <a:lnTo>
                    <a:pt x="0" y="111"/>
                  </a:lnTo>
                  <a:lnTo>
                    <a:pt x="0" y="111"/>
                  </a:lnTo>
                  <a:lnTo>
                    <a:pt x="0" y="116"/>
                  </a:lnTo>
                  <a:lnTo>
                    <a:pt x="0" y="116"/>
                  </a:lnTo>
                  <a:lnTo>
                    <a:pt x="2" y="121"/>
                  </a:lnTo>
                  <a:lnTo>
                    <a:pt x="2" y="123"/>
                  </a:lnTo>
                  <a:lnTo>
                    <a:pt x="2" y="128"/>
                  </a:lnTo>
                  <a:lnTo>
                    <a:pt x="2" y="128"/>
                  </a:lnTo>
                  <a:lnTo>
                    <a:pt x="4" y="132"/>
                  </a:lnTo>
                  <a:lnTo>
                    <a:pt x="4" y="132"/>
                  </a:lnTo>
                  <a:lnTo>
                    <a:pt x="7" y="137"/>
                  </a:lnTo>
                  <a:lnTo>
                    <a:pt x="7" y="137"/>
                  </a:lnTo>
                  <a:lnTo>
                    <a:pt x="11" y="142"/>
                  </a:lnTo>
                  <a:lnTo>
                    <a:pt x="11" y="142"/>
                  </a:lnTo>
                  <a:lnTo>
                    <a:pt x="14" y="147"/>
                  </a:lnTo>
                  <a:lnTo>
                    <a:pt x="14" y="147"/>
                  </a:lnTo>
                  <a:lnTo>
                    <a:pt x="19" y="151"/>
                  </a:lnTo>
                  <a:lnTo>
                    <a:pt x="19" y="151"/>
                  </a:lnTo>
                  <a:lnTo>
                    <a:pt x="23" y="156"/>
                  </a:lnTo>
                  <a:lnTo>
                    <a:pt x="23" y="156"/>
                  </a:lnTo>
                  <a:lnTo>
                    <a:pt x="28" y="161"/>
                  </a:lnTo>
                  <a:lnTo>
                    <a:pt x="28" y="161"/>
                  </a:lnTo>
                  <a:lnTo>
                    <a:pt x="35" y="163"/>
                  </a:lnTo>
                  <a:lnTo>
                    <a:pt x="35" y="163"/>
                  </a:lnTo>
                  <a:lnTo>
                    <a:pt x="42" y="168"/>
                  </a:lnTo>
                  <a:lnTo>
                    <a:pt x="42" y="168"/>
                  </a:lnTo>
                  <a:lnTo>
                    <a:pt x="47" y="173"/>
                  </a:lnTo>
                  <a:lnTo>
                    <a:pt x="49" y="173"/>
                  </a:lnTo>
                  <a:lnTo>
                    <a:pt x="56" y="177"/>
                  </a:lnTo>
                  <a:lnTo>
                    <a:pt x="56" y="177"/>
                  </a:lnTo>
                  <a:lnTo>
                    <a:pt x="63" y="180"/>
                  </a:lnTo>
                  <a:lnTo>
                    <a:pt x="63" y="180"/>
                  </a:lnTo>
                  <a:lnTo>
                    <a:pt x="73" y="184"/>
                  </a:lnTo>
                  <a:lnTo>
                    <a:pt x="73" y="184"/>
                  </a:lnTo>
                  <a:lnTo>
                    <a:pt x="82" y="189"/>
                  </a:lnTo>
                  <a:lnTo>
                    <a:pt x="82" y="189"/>
                  </a:lnTo>
                  <a:lnTo>
                    <a:pt x="92" y="194"/>
                  </a:lnTo>
                  <a:lnTo>
                    <a:pt x="92" y="194"/>
                  </a:lnTo>
                  <a:lnTo>
                    <a:pt x="101" y="196"/>
                  </a:lnTo>
                  <a:lnTo>
                    <a:pt x="101" y="196"/>
                  </a:lnTo>
                  <a:lnTo>
                    <a:pt x="881" y="414"/>
                  </a:lnTo>
                  <a:lnTo>
                    <a:pt x="881" y="409"/>
                  </a:lnTo>
                  <a:lnTo>
                    <a:pt x="872" y="404"/>
                  </a:lnTo>
                  <a:lnTo>
                    <a:pt x="863" y="399"/>
                  </a:lnTo>
                  <a:lnTo>
                    <a:pt x="853" y="397"/>
                  </a:lnTo>
                  <a:lnTo>
                    <a:pt x="846" y="392"/>
                  </a:lnTo>
                  <a:lnTo>
                    <a:pt x="837" y="388"/>
                  </a:lnTo>
                  <a:lnTo>
                    <a:pt x="829" y="385"/>
                  </a:lnTo>
                  <a:lnTo>
                    <a:pt x="822" y="381"/>
                  </a:lnTo>
                  <a:lnTo>
                    <a:pt x="815" y="376"/>
                  </a:lnTo>
                  <a:lnTo>
                    <a:pt x="811" y="371"/>
                  </a:lnTo>
                  <a:lnTo>
                    <a:pt x="806" y="369"/>
                  </a:lnTo>
                  <a:lnTo>
                    <a:pt x="801" y="364"/>
                  </a:lnTo>
                  <a:lnTo>
                    <a:pt x="796" y="359"/>
                  </a:lnTo>
                  <a:lnTo>
                    <a:pt x="794" y="355"/>
                  </a:lnTo>
                  <a:lnTo>
                    <a:pt x="792" y="352"/>
                  </a:lnTo>
                  <a:lnTo>
                    <a:pt x="789" y="347"/>
                  </a:lnTo>
                  <a:lnTo>
                    <a:pt x="787" y="343"/>
                  </a:lnTo>
                  <a:lnTo>
                    <a:pt x="785" y="338"/>
                  </a:lnTo>
                  <a:lnTo>
                    <a:pt x="785" y="333"/>
                  </a:lnTo>
                  <a:lnTo>
                    <a:pt x="785" y="326"/>
                  </a:lnTo>
                  <a:lnTo>
                    <a:pt x="785" y="321"/>
                  </a:lnTo>
                  <a:lnTo>
                    <a:pt x="785" y="317"/>
                  </a:lnTo>
                  <a:lnTo>
                    <a:pt x="785" y="310"/>
                  </a:lnTo>
                  <a:lnTo>
                    <a:pt x="787" y="303"/>
                  </a:lnTo>
                  <a:lnTo>
                    <a:pt x="787" y="298"/>
                  </a:lnTo>
                  <a:lnTo>
                    <a:pt x="789" y="291"/>
                  </a:lnTo>
                  <a:lnTo>
                    <a:pt x="792" y="284"/>
                  </a:lnTo>
                  <a:lnTo>
                    <a:pt x="796" y="274"/>
                  </a:lnTo>
                  <a:lnTo>
                    <a:pt x="792" y="274"/>
                  </a:lnTo>
                  <a:lnTo>
                    <a:pt x="796" y="274"/>
                  </a:lnTo>
                  <a:lnTo>
                    <a:pt x="799" y="267"/>
                  </a:lnTo>
                  <a:lnTo>
                    <a:pt x="796" y="267"/>
                  </a:lnTo>
                  <a:lnTo>
                    <a:pt x="799" y="267"/>
                  </a:lnTo>
                  <a:lnTo>
                    <a:pt x="803" y="260"/>
                  </a:lnTo>
                  <a:lnTo>
                    <a:pt x="806" y="251"/>
                  </a:lnTo>
                  <a:lnTo>
                    <a:pt x="803" y="248"/>
                  </a:lnTo>
                  <a:lnTo>
                    <a:pt x="806" y="251"/>
                  </a:lnTo>
                  <a:lnTo>
                    <a:pt x="811" y="241"/>
                  </a:lnTo>
                  <a:lnTo>
                    <a:pt x="808" y="239"/>
                  </a:lnTo>
                  <a:lnTo>
                    <a:pt x="811" y="241"/>
                  </a:lnTo>
                  <a:lnTo>
                    <a:pt x="815" y="232"/>
                  </a:lnTo>
                  <a:lnTo>
                    <a:pt x="815" y="232"/>
                  </a:lnTo>
                  <a:lnTo>
                    <a:pt x="820" y="222"/>
                  </a:lnTo>
                  <a:lnTo>
                    <a:pt x="820" y="218"/>
                  </a:lnTo>
                  <a:lnTo>
                    <a:pt x="40" y="0"/>
                  </a:lnTo>
                  <a:lnTo>
                    <a:pt x="37" y="3"/>
                  </a:lnTo>
                  <a:lnTo>
                    <a:pt x="40" y="3"/>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3584"/>
            <p:cNvSpPr/>
            <p:nvPr/>
          </p:nvSpPr>
          <p:spPr bwMode="auto">
            <a:xfrm>
              <a:off x="-9071769" y="-8307388"/>
              <a:ext cx="401638" cy="490538"/>
            </a:xfrm>
            <a:custGeom>
              <a:avLst/>
              <a:gdLst>
                <a:gd name="T0" fmla="*/ 73 w 107"/>
                <a:gd name="T1" fmla="*/ 131 h 131"/>
                <a:gd name="T2" fmla="*/ 107 w 107"/>
                <a:gd name="T3" fmla="*/ 90 h 131"/>
                <a:gd name="T4" fmla="*/ 41 w 107"/>
                <a:gd name="T5" fmla="*/ 71 h 131"/>
                <a:gd name="T6" fmla="*/ 51 w 107"/>
                <a:gd name="T7" fmla="*/ 16 h 131"/>
                <a:gd name="T8" fmla="*/ 24 w 107"/>
                <a:gd name="T9" fmla="*/ 20 h 131"/>
                <a:gd name="T10" fmla="*/ 7 w 107"/>
                <a:gd name="T11" fmla="*/ 88 h 131"/>
                <a:gd name="T12" fmla="*/ 67 w 107"/>
                <a:gd name="T13" fmla="*/ 125 h 131"/>
                <a:gd name="T14" fmla="*/ 73 w 107"/>
                <a:gd name="T15" fmla="*/ 131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31">
                  <a:moveTo>
                    <a:pt x="73" y="131"/>
                  </a:moveTo>
                  <a:cubicBezTo>
                    <a:pt x="107" y="90"/>
                    <a:pt x="107" y="90"/>
                    <a:pt x="107" y="90"/>
                  </a:cubicBezTo>
                  <a:cubicBezTo>
                    <a:pt x="96" y="89"/>
                    <a:pt x="39" y="81"/>
                    <a:pt x="41" y="71"/>
                  </a:cubicBezTo>
                  <a:cubicBezTo>
                    <a:pt x="46" y="46"/>
                    <a:pt x="54" y="24"/>
                    <a:pt x="51" y="16"/>
                  </a:cubicBezTo>
                  <a:cubicBezTo>
                    <a:pt x="45" y="0"/>
                    <a:pt x="26" y="11"/>
                    <a:pt x="24" y="20"/>
                  </a:cubicBezTo>
                  <a:cubicBezTo>
                    <a:pt x="16" y="57"/>
                    <a:pt x="0" y="81"/>
                    <a:pt x="7" y="88"/>
                  </a:cubicBezTo>
                  <a:cubicBezTo>
                    <a:pt x="13" y="93"/>
                    <a:pt x="22" y="99"/>
                    <a:pt x="67" y="125"/>
                  </a:cubicBezTo>
                  <a:cubicBezTo>
                    <a:pt x="68" y="125"/>
                    <a:pt x="72" y="129"/>
                    <a:pt x="73" y="131"/>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3585"/>
            <p:cNvSpPr/>
            <p:nvPr/>
          </p:nvSpPr>
          <p:spPr bwMode="auto">
            <a:xfrm>
              <a:off x="-8632032" y="-8604250"/>
              <a:ext cx="963613" cy="495300"/>
            </a:xfrm>
            <a:custGeom>
              <a:avLst/>
              <a:gdLst>
                <a:gd name="T0" fmla="*/ 96 w 257"/>
                <a:gd name="T1" fmla="*/ 4 h 132"/>
                <a:gd name="T2" fmla="*/ 193 w 257"/>
                <a:gd name="T3" fmla="*/ 18 h 132"/>
                <a:gd name="T4" fmla="*/ 219 w 257"/>
                <a:gd name="T5" fmla="*/ 46 h 132"/>
                <a:gd name="T6" fmla="*/ 231 w 257"/>
                <a:gd name="T7" fmla="*/ 64 h 132"/>
                <a:gd name="T8" fmla="*/ 220 w 257"/>
                <a:gd name="T9" fmla="*/ 129 h 132"/>
                <a:gd name="T10" fmla="*/ 177 w 257"/>
                <a:gd name="T11" fmla="*/ 115 h 132"/>
                <a:gd name="T12" fmla="*/ 72 w 257"/>
                <a:gd name="T13" fmla="*/ 109 h 132"/>
                <a:gd name="T14" fmla="*/ 17 w 257"/>
                <a:gd name="T15" fmla="*/ 108 h 132"/>
                <a:gd name="T16" fmla="*/ 23 w 257"/>
                <a:gd name="T17" fmla="*/ 80 h 132"/>
                <a:gd name="T18" fmla="*/ 30 w 257"/>
                <a:gd name="T19" fmla="*/ 39 h 132"/>
                <a:gd name="T20" fmla="*/ 46 w 257"/>
                <a:gd name="T21" fmla="*/ 33 h 132"/>
                <a:gd name="T22" fmla="*/ 73 w 257"/>
                <a:gd name="T23" fmla="*/ 8 h 132"/>
                <a:gd name="T24" fmla="*/ 96 w 257"/>
                <a:gd name="T25" fmla="*/ 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32">
                  <a:moveTo>
                    <a:pt x="96" y="4"/>
                  </a:moveTo>
                  <a:cubicBezTo>
                    <a:pt x="193" y="18"/>
                    <a:pt x="193" y="18"/>
                    <a:pt x="193" y="18"/>
                  </a:cubicBezTo>
                  <a:cubicBezTo>
                    <a:pt x="235" y="18"/>
                    <a:pt x="215" y="46"/>
                    <a:pt x="219" y="46"/>
                  </a:cubicBezTo>
                  <a:cubicBezTo>
                    <a:pt x="243" y="48"/>
                    <a:pt x="221" y="63"/>
                    <a:pt x="231" y="64"/>
                  </a:cubicBezTo>
                  <a:cubicBezTo>
                    <a:pt x="257" y="66"/>
                    <a:pt x="251" y="132"/>
                    <a:pt x="220" y="129"/>
                  </a:cubicBezTo>
                  <a:cubicBezTo>
                    <a:pt x="196" y="127"/>
                    <a:pt x="204" y="118"/>
                    <a:pt x="177" y="115"/>
                  </a:cubicBezTo>
                  <a:cubicBezTo>
                    <a:pt x="139" y="111"/>
                    <a:pt x="109" y="106"/>
                    <a:pt x="72" y="109"/>
                  </a:cubicBezTo>
                  <a:cubicBezTo>
                    <a:pt x="65" y="110"/>
                    <a:pt x="22" y="110"/>
                    <a:pt x="17" y="108"/>
                  </a:cubicBezTo>
                  <a:cubicBezTo>
                    <a:pt x="3" y="102"/>
                    <a:pt x="10" y="79"/>
                    <a:pt x="23" y="80"/>
                  </a:cubicBezTo>
                  <a:cubicBezTo>
                    <a:pt x="22" y="79"/>
                    <a:pt x="0" y="55"/>
                    <a:pt x="30" y="39"/>
                  </a:cubicBezTo>
                  <a:cubicBezTo>
                    <a:pt x="47" y="30"/>
                    <a:pt x="44" y="53"/>
                    <a:pt x="46" y="33"/>
                  </a:cubicBezTo>
                  <a:cubicBezTo>
                    <a:pt x="49" y="10"/>
                    <a:pt x="67" y="18"/>
                    <a:pt x="73" y="8"/>
                  </a:cubicBezTo>
                  <a:cubicBezTo>
                    <a:pt x="78" y="0"/>
                    <a:pt x="88" y="2"/>
                    <a:pt x="96"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586"/>
            <p:cNvSpPr/>
            <p:nvPr/>
          </p:nvSpPr>
          <p:spPr bwMode="auto">
            <a:xfrm>
              <a:off x="-9220994" y="-7340600"/>
              <a:ext cx="1522413" cy="368300"/>
            </a:xfrm>
            <a:custGeom>
              <a:avLst/>
              <a:gdLst>
                <a:gd name="T0" fmla="*/ 36 w 406"/>
                <a:gd name="T1" fmla="*/ 0 h 98"/>
                <a:gd name="T2" fmla="*/ 373 w 406"/>
                <a:gd name="T3" fmla="*/ 44 h 98"/>
                <a:gd name="T4" fmla="*/ 406 w 406"/>
                <a:gd name="T5" fmla="*/ 84 h 98"/>
                <a:gd name="T6" fmla="*/ 172 w 406"/>
                <a:gd name="T7" fmla="*/ 81 h 98"/>
                <a:gd name="T8" fmla="*/ 167 w 406"/>
                <a:gd name="T9" fmla="*/ 66 h 98"/>
                <a:gd name="T10" fmla="*/ 144 w 406"/>
                <a:gd name="T11" fmla="*/ 77 h 98"/>
                <a:gd name="T12" fmla="*/ 8 w 406"/>
                <a:gd name="T13" fmla="*/ 16 h 98"/>
                <a:gd name="T14" fmla="*/ 36 w 406"/>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98">
                  <a:moveTo>
                    <a:pt x="36" y="0"/>
                  </a:moveTo>
                  <a:cubicBezTo>
                    <a:pt x="373" y="44"/>
                    <a:pt x="373" y="44"/>
                    <a:pt x="373" y="44"/>
                  </a:cubicBezTo>
                  <a:cubicBezTo>
                    <a:pt x="389" y="75"/>
                    <a:pt x="392" y="77"/>
                    <a:pt x="406" y="84"/>
                  </a:cubicBezTo>
                  <a:cubicBezTo>
                    <a:pt x="401" y="98"/>
                    <a:pt x="172" y="96"/>
                    <a:pt x="172" y="81"/>
                  </a:cubicBezTo>
                  <a:cubicBezTo>
                    <a:pt x="171" y="73"/>
                    <a:pt x="175" y="66"/>
                    <a:pt x="167" y="66"/>
                  </a:cubicBezTo>
                  <a:cubicBezTo>
                    <a:pt x="160" y="65"/>
                    <a:pt x="164" y="78"/>
                    <a:pt x="144" y="77"/>
                  </a:cubicBezTo>
                  <a:cubicBezTo>
                    <a:pt x="96" y="74"/>
                    <a:pt x="0" y="15"/>
                    <a:pt x="8" y="16"/>
                  </a:cubicBezTo>
                  <a:cubicBezTo>
                    <a:pt x="28" y="19"/>
                    <a:pt x="34" y="5"/>
                    <a:pt x="36"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587"/>
            <p:cNvSpPr/>
            <p:nvPr/>
          </p:nvSpPr>
          <p:spPr bwMode="auto">
            <a:xfrm>
              <a:off x="-9116219" y="-7442200"/>
              <a:ext cx="1343025" cy="360363"/>
            </a:xfrm>
            <a:custGeom>
              <a:avLst/>
              <a:gdLst>
                <a:gd name="T0" fmla="*/ 11 w 358"/>
                <a:gd name="T1" fmla="*/ 0 h 96"/>
                <a:gd name="T2" fmla="*/ 351 w 358"/>
                <a:gd name="T3" fmla="*/ 51 h 96"/>
                <a:gd name="T4" fmla="*/ 352 w 358"/>
                <a:gd name="T5" fmla="*/ 86 h 96"/>
                <a:gd name="T6" fmla="*/ 263 w 358"/>
                <a:gd name="T7" fmla="*/ 95 h 96"/>
                <a:gd name="T8" fmla="*/ 131 w 358"/>
                <a:gd name="T9" fmla="*/ 81 h 96"/>
                <a:gd name="T10" fmla="*/ 0 w 358"/>
                <a:gd name="T11" fmla="*/ 35 h 96"/>
                <a:gd name="T12" fmla="*/ 11 w 358"/>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358" h="96">
                  <a:moveTo>
                    <a:pt x="11" y="0"/>
                  </a:moveTo>
                  <a:cubicBezTo>
                    <a:pt x="351" y="51"/>
                    <a:pt x="351" y="51"/>
                    <a:pt x="351" y="51"/>
                  </a:cubicBezTo>
                  <a:cubicBezTo>
                    <a:pt x="358" y="65"/>
                    <a:pt x="358" y="81"/>
                    <a:pt x="352" y="86"/>
                  </a:cubicBezTo>
                  <a:cubicBezTo>
                    <a:pt x="346" y="92"/>
                    <a:pt x="325" y="96"/>
                    <a:pt x="263" y="95"/>
                  </a:cubicBezTo>
                  <a:cubicBezTo>
                    <a:pt x="244" y="95"/>
                    <a:pt x="187" y="91"/>
                    <a:pt x="131" y="81"/>
                  </a:cubicBezTo>
                  <a:cubicBezTo>
                    <a:pt x="65" y="70"/>
                    <a:pt x="1" y="51"/>
                    <a:pt x="0" y="35"/>
                  </a:cubicBezTo>
                  <a:cubicBezTo>
                    <a:pt x="0" y="22"/>
                    <a:pt x="11" y="1"/>
                    <a:pt x="11"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588"/>
            <p:cNvSpPr/>
            <p:nvPr/>
          </p:nvSpPr>
          <p:spPr bwMode="auto">
            <a:xfrm>
              <a:off x="-9097169" y="-8108950"/>
              <a:ext cx="1368425" cy="908050"/>
            </a:xfrm>
            <a:custGeom>
              <a:avLst/>
              <a:gdLst>
                <a:gd name="T0" fmla="*/ 158 w 365"/>
                <a:gd name="T1" fmla="*/ 0 h 242"/>
                <a:gd name="T2" fmla="*/ 328 w 365"/>
                <a:gd name="T3" fmla="*/ 21 h 242"/>
                <a:gd name="T4" fmla="*/ 356 w 365"/>
                <a:gd name="T5" fmla="*/ 218 h 242"/>
                <a:gd name="T6" fmla="*/ 282 w 365"/>
                <a:gd name="T7" fmla="*/ 241 h 242"/>
                <a:gd name="T8" fmla="*/ 5 w 365"/>
                <a:gd name="T9" fmla="*/ 173 h 242"/>
                <a:gd name="T10" fmla="*/ 51 w 365"/>
                <a:gd name="T11" fmla="*/ 86 h 242"/>
                <a:gd name="T12" fmla="*/ 158 w 365"/>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365" h="242">
                  <a:moveTo>
                    <a:pt x="158" y="0"/>
                  </a:moveTo>
                  <a:cubicBezTo>
                    <a:pt x="328" y="21"/>
                    <a:pt x="328" y="21"/>
                    <a:pt x="328" y="21"/>
                  </a:cubicBezTo>
                  <a:cubicBezTo>
                    <a:pt x="347" y="78"/>
                    <a:pt x="365" y="176"/>
                    <a:pt x="356" y="218"/>
                  </a:cubicBezTo>
                  <a:cubicBezTo>
                    <a:pt x="353" y="232"/>
                    <a:pt x="327" y="242"/>
                    <a:pt x="282" y="241"/>
                  </a:cubicBezTo>
                  <a:cubicBezTo>
                    <a:pt x="243" y="240"/>
                    <a:pt x="0" y="222"/>
                    <a:pt x="5" y="173"/>
                  </a:cubicBezTo>
                  <a:cubicBezTo>
                    <a:pt x="8" y="141"/>
                    <a:pt x="30" y="112"/>
                    <a:pt x="51" y="86"/>
                  </a:cubicBezTo>
                  <a:cubicBezTo>
                    <a:pt x="81" y="49"/>
                    <a:pt x="151" y="0"/>
                    <a:pt x="158"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589"/>
            <p:cNvSpPr>
              <a:spLocks noEditPoints="1"/>
            </p:cNvSpPr>
            <p:nvPr/>
          </p:nvSpPr>
          <p:spPr bwMode="auto">
            <a:xfrm>
              <a:off x="-8670132" y="-7569200"/>
              <a:ext cx="198438" cy="198438"/>
            </a:xfrm>
            <a:custGeom>
              <a:avLst/>
              <a:gdLst>
                <a:gd name="T0" fmla="*/ 42 w 53"/>
                <a:gd name="T1" fmla="*/ 9 h 53"/>
                <a:gd name="T2" fmla="*/ 9 w 53"/>
                <a:gd name="T3" fmla="*/ 10 h 53"/>
                <a:gd name="T4" fmla="*/ 11 w 53"/>
                <a:gd name="T5" fmla="*/ 44 h 53"/>
                <a:gd name="T6" fmla="*/ 44 w 53"/>
                <a:gd name="T7" fmla="*/ 42 h 53"/>
                <a:gd name="T8" fmla="*/ 42 w 53"/>
                <a:gd name="T9" fmla="*/ 9 h 53"/>
                <a:gd name="T10" fmla="*/ 29 w 53"/>
                <a:gd name="T11" fmla="*/ 35 h 53"/>
                <a:gd name="T12" fmla="*/ 29 w 53"/>
                <a:gd name="T13" fmla="*/ 41 h 53"/>
                <a:gd name="T14" fmla="*/ 24 w 53"/>
                <a:gd name="T15" fmla="*/ 41 h 53"/>
                <a:gd name="T16" fmla="*/ 24 w 53"/>
                <a:gd name="T17" fmla="*/ 36 h 53"/>
                <a:gd name="T18" fmla="*/ 29 w 53"/>
                <a:gd name="T19" fmla="*/ 35 h 53"/>
                <a:gd name="T20" fmla="*/ 16 w 53"/>
                <a:gd name="T21" fmla="*/ 23 h 53"/>
                <a:gd name="T22" fmla="*/ 16 w 53"/>
                <a:gd name="T23" fmla="*/ 29 h 53"/>
                <a:gd name="T24" fmla="*/ 11 w 53"/>
                <a:gd name="T25" fmla="*/ 29 h 53"/>
                <a:gd name="T26" fmla="*/ 11 w 53"/>
                <a:gd name="T27" fmla="*/ 24 h 53"/>
                <a:gd name="T28" fmla="*/ 16 w 53"/>
                <a:gd name="T29" fmla="*/ 23 h 53"/>
                <a:gd name="T30" fmla="*/ 27 w 53"/>
                <a:gd name="T31" fmla="*/ 11 h 53"/>
                <a:gd name="T32" fmla="*/ 28 w 53"/>
                <a:gd name="T33" fmla="*/ 16 h 53"/>
                <a:gd name="T34" fmla="*/ 22 w 53"/>
                <a:gd name="T35" fmla="*/ 16 h 53"/>
                <a:gd name="T36" fmla="*/ 22 w 53"/>
                <a:gd name="T37" fmla="*/ 11 h 53"/>
                <a:gd name="T38" fmla="*/ 27 w 53"/>
                <a:gd name="T39" fmla="*/ 11 h 53"/>
                <a:gd name="T40" fmla="*/ 41 w 53"/>
                <a:gd name="T41" fmla="*/ 24 h 53"/>
                <a:gd name="T42" fmla="*/ 41 w 53"/>
                <a:gd name="T43" fmla="*/ 29 h 53"/>
                <a:gd name="T44" fmla="*/ 36 w 53"/>
                <a:gd name="T45" fmla="*/ 29 h 53"/>
                <a:gd name="T46" fmla="*/ 36 w 53"/>
                <a:gd name="T47" fmla="*/ 24 h 53"/>
                <a:gd name="T48" fmla="*/ 41 w 53"/>
                <a:gd name="T49" fmla="*/ 2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53">
                  <a:moveTo>
                    <a:pt x="42" y="9"/>
                  </a:moveTo>
                  <a:cubicBezTo>
                    <a:pt x="33" y="0"/>
                    <a:pt x="18" y="1"/>
                    <a:pt x="9" y="10"/>
                  </a:cubicBezTo>
                  <a:cubicBezTo>
                    <a:pt x="0" y="20"/>
                    <a:pt x="1" y="35"/>
                    <a:pt x="11" y="44"/>
                  </a:cubicBezTo>
                  <a:cubicBezTo>
                    <a:pt x="20" y="53"/>
                    <a:pt x="35" y="52"/>
                    <a:pt x="44" y="42"/>
                  </a:cubicBezTo>
                  <a:cubicBezTo>
                    <a:pt x="53" y="32"/>
                    <a:pt x="52" y="17"/>
                    <a:pt x="42" y="9"/>
                  </a:cubicBezTo>
                  <a:close/>
                  <a:moveTo>
                    <a:pt x="29" y="35"/>
                  </a:moveTo>
                  <a:cubicBezTo>
                    <a:pt x="31" y="37"/>
                    <a:pt x="31" y="39"/>
                    <a:pt x="29" y="41"/>
                  </a:cubicBezTo>
                  <a:cubicBezTo>
                    <a:pt x="28" y="42"/>
                    <a:pt x="26" y="42"/>
                    <a:pt x="24" y="41"/>
                  </a:cubicBezTo>
                  <a:cubicBezTo>
                    <a:pt x="23" y="40"/>
                    <a:pt x="23" y="37"/>
                    <a:pt x="24" y="36"/>
                  </a:cubicBezTo>
                  <a:cubicBezTo>
                    <a:pt x="25" y="34"/>
                    <a:pt x="28" y="34"/>
                    <a:pt x="29" y="35"/>
                  </a:cubicBezTo>
                  <a:close/>
                  <a:moveTo>
                    <a:pt x="16" y="23"/>
                  </a:moveTo>
                  <a:cubicBezTo>
                    <a:pt x="18" y="25"/>
                    <a:pt x="18" y="27"/>
                    <a:pt x="16" y="29"/>
                  </a:cubicBezTo>
                  <a:cubicBezTo>
                    <a:pt x="15" y="30"/>
                    <a:pt x="13" y="30"/>
                    <a:pt x="11" y="29"/>
                  </a:cubicBezTo>
                  <a:cubicBezTo>
                    <a:pt x="10" y="27"/>
                    <a:pt x="10" y="25"/>
                    <a:pt x="11" y="24"/>
                  </a:cubicBezTo>
                  <a:cubicBezTo>
                    <a:pt x="12" y="22"/>
                    <a:pt x="15" y="22"/>
                    <a:pt x="16" y="23"/>
                  </a:cubicBezTo>
                  <a:close/>
                  <a:moveTo>
                    <a:pt x="27" y="11"/>
                  </a:moveTo>
                  <a:cubicBezTo>
                    <a:pt x="29" y="12"/>
                    <a:pt x="29" y="15"/>
                    <a:pt x="28" y="16"/>
                  </a:cubicBezTo>
                  <a:cubicBezTo>
                    <a:pt x="26" y="18"/>
                    <a:pt x="24" y="18"/>
                    <a:pt x="22" y="16"/>
                  </a:cubicBezTo>
                  <a:cubicBezTo>
                    <a:pt x="21" y="15"/>
                    <a:pt x="21" y="13"/>
                    <a:pt x="22" y="11"/>
                  </a:cubicBezTo>
                  <a:cubicBezTo>
                    <a:pt x="23" y="10"/>
                    <a:pt x="26" y="10"/>
                    <a:pt x="27" y="11"/>
                  </a:cubicBezTo>
                  <a:close/>
                  <a:moveTo>
                    <a:pt x="41" y="24"/>
                  </a:moveTo>
                  <a:cubicBezTo>
                    <a:pt x="43" y="25"/>
                    <a:pt x="43" y="27"/>
                    <a:pt x="41" y="29"/>
                  </a:cubicBezTo>
                  <a:cubicBezTo>
                    <a:pt x="40" y="30"/>
                    <a:pt x="38" y="30"/>
                    <a:pt x="36" y="29"/>
                  </a:cubicBezTo>
                  <a:cubicBezTo>
                    <a:pt x="34" y="28"/>
                    <a:pt x="34" y="25"/>
                    <a:pt x="36" y="24"/>
                  </a:cubicBezTo>
                  <a:cubicBezTo>
                    <a:pt x="37" y="22"/>
                    <a:pt x="39" y="22"/>
                    <a:pt x="41" y="24"/>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590"/>
            <p:cNvSpPr>
              <a:spLocks noEditPoints="1"/>
            </p:cNvSpPr>
            <p:nvPr/>
          </p:nvSpPr>
          <p:spPr bwMode="auto">
            <a:xfrm>
              <a:off x="-8628857" y="-7794625"/>
              <a:ext cx="184150" cy="180975"/>
            </a:xfrm>
            <a:custGeom>
              <a:avLst/>
              <a:gdLst>
                <a:gd name="T0" fmla="*/ 39 w 49"/>
                <a:gd name="T1" fmla="*/ 8 h 48"/>
                <a:gd name="T2" fmla="*/ 8 w 49"/>
                <a:gd name="T3" fmla="*/ 10 h 48"/>
                <a:gd name="T4" fmla="*/ 10 w 49"/>
                <a:gd name="T5" fmla="*/ 40 h 48"/>
                <a:gd name="T6" fmla="*/ 41 w 49"/>
                <a:gd name="T7" fmla="*/ 39 h 48"/>
                <a:gd name="T8" fmla="*/ 39 w 49"/>
                <a:gd name="T9" fmla="*/ 8 h 48"/>
                <a:gd name="T10" fmla="*/ 27 w 49"/>
                <a:gd name="T11" fmla="*/ 32 h 48"/>
                <a:gd name="T12" fmla="*/ 27 w 49"/>
                <a:gd name="T13" fmla="*/ 37 h 48"/>
                <a:gd name="T14" fmla="*/ 22 w 49"/>
                <a:gd name="T15" fmla="*/ 38 h 48"/>
                <a:gd name="T16" fmla="*/ 22 w 49"/>
                <a:gd name="T17" fmla="*/ 33 h 48"/>
                <a:gd name="T18" fmla="*/ 27 w 49"/>
                <a:gd name="T19" fmla="*/ 32 h 48"/>
                <a:gd name="T20" fmla="*/ 15 w 49"/>
                <a:gd name="T21" fmla="*/ 21 h 48"/>
                <a:gd name="T22" fmla="*/ 15 w 49"/>
                <a:gd name="T23" fmla="*/ 26 h 48"/>
                <a:gd name="T24" fmla="*/ 10 w 49"/>
                <a:gd name="T25" fmla="*/ 26 h 48"/>
                <a:gd name="T26" fmla="*/ 10 w 49"/>
                <a:gd name="T27" fmla="*/ 22 h 48"/>
                <a:gd name="T28" fmla="*/ 15 w 49"/>
                <a:gd name="T29" fmla="*/ 21 h 48"/>
                <a:gd name="T30" fmla="*/ 25 w 49"/>
                <a:gd name="T31" fmla="*/ 10 h 48"/>
                <a:gd name="T32" fmla="*/ 25 w 49"/>
                <a:gd name="T33" fmla="*/ 15 h 48"/>
                <a:gd name="T34" fmla="*/ 21 w 49"/>
                <a:gd name="T35" fmla="*/ 15 h 48"/>
                <a:gd name="T36" fmla="*/ 20 w 49"/>
                <a:gd name="T37" fmla="*/ 10 h 48"/>
                <a:gd name="T38" fmla="*/ 25 w 49"/>
                <a:gd name="T39" fmla="*/ 10 h 48"/>
                <a:gd name="T40" fmla="*/ 38 w 49"/>
                <a:gd name="T41" fmla="*/ 22 h 48"/>
                <a:gd name="T42" fmla="*/ 38 w 49"/>
                <a:gd name="T43" fmla="*/ 26 h 48"/>
                <a:gd name="T44" fmla="*/ 33 w 49"/>
                <a:gd name="T45" fmla="*/ 27 h 48"/>
                <a:gd name="T46" fmla="*/ 33 w 49"/>
                <a:gd name="T47" fmla="*/ 22 h 48"/>
                <a:gd name="T48" fmla="*/ 38 w 49"/>
                <a:gd name="T49" fmla="*/ 2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8">
                  <a:moveTo>
                    <a:pt x="39" y="8"/>
                  </a:moveTo>
                  <a:cubicBezTo>
                    <a:pt x="30" y="0"/>
                    <a:pt x="16" y="1"/>
                    <a:pt x="8" y="10"/>
                  </a:cubicBezTo>
                  <a:cubicBezTo>
                    <a:pt x="0" y="19"/>
                    <a:pt x="1" y="32"/>
                    <a:pt x="10" y="40"/>
                  </a:cubicBezTo>
                  <a:cubicBezTo>
                    <a:pt x="19" y="48"/>
                    <a:pt x="32" y="48"/>
                    <a:pt x="41" y="39"/>
                  </a:cubicBezTo>
                  <a:cubicBezTo>
                    <a:pt x="49" y="30"/>
                    <a:pt x="48" y="16"/>
                    <a:pt x="39" y="8"/>
                  </a:cubicBezTo>
                  <a:close/>
                  <a:moveTo>
                    <a:pt x="27" y="32"/>
                  </a:moveTo>
                  <a:cubicBezTo>
                    <a:pt x="28" y="34"/>
                    <a:pt x="28" y="36"/>
                    <a:pt x="27" y="37"/>
                  </a:cubicBezTo>
                  <a:cubicBezTo>
                    <a:pt x="26" y="39"/>
                    <a:pt x="24" y="39"/>
                    <a:pt x="22" y="38"/>
                  </a:cubicBezTo>
                  <a:cubicBezTo>
                    <a:pt x="21" y="36"/>
                    <a:pt x="21" y="34"/>
                    <a:pt x="22" y="33"/>
                  </a:cubicBezTo>
                  <a:cubicBezTo>
                    <a:pt x="23" y="31"/>
                    <a:pt x="25" y="31"/>
                    <a:pt x="27" y="32"/>
                  </a:cubicBezTo>
                  <a:close/>
                  <a:moveTo>
                    <a:pt x="15" y="21"/>
                  </a:moveTo>
                  <a:cubicBezTo>
                    <a:pt x="16" y="23"/>
                    <a:pt x="16" y="25"/>
                    <a:pt x="15" y="26"/>
                  </a:cubicBezTo>
                  <a:cubicBezTo>
                    <a:pt x="14" y="28"/>
                    <a:pt x="12" y="28"/>
                    <a:pt x="10" y="26"/>
                  </a:cubicBezTo>
                  <a:cubicBezTo>
                    <a:pt x="9" y="25"/>
                    <a:pt x="9" y="23"/>
                    <a:pt x="10" y="22"/>
                  </a:cubicBezTo>
                  <a:cubicBezTo>
                    <a:pt x="11" y="20"/>
                    <a:pt x="14" y="20"/>
                    <a:pt x="15" y="21"/>
                  </a:cubicBezTo>
                  <a:close/>
                  <a:moveTo>
                    <a:pt x="25" y="10"/>
                  </a:moveTo>
                  <a:cubicBezTo>
                    <a:pt x="27" y="11"/>
                    <a:pt x="27" y="14"/>
                    <a:pt x="25" y="15"/>
                  </a:cubicBezTo>
                  <a:cubicBezTo>
                    <a:pt x="24" y="16"/>
                    <a:pt x="22" y="16"/>
                    <a:pt x="21" y="15"/>
                  </a:cubicBezTo>
                  <a:cubicBezTo>
                    <a:pt x="19" y="14"/>
                    <a:pt x="19" y="12"/>
                    <a:pt x="20" y="10"/>
                  </a:cubicBezTo>
                  <a:cubicBezTo>
                    <a:pt x="22" y="9"/>
                    <a:pt x="24" y="9"/>
                    <a:pt x="25" y="10"/>
                  </a:cubicBezTo>
                  <a:close/>
                  <a:moveTo>
                    <a:pt x="38" y="22"/>
                  </a:moveTo>
                  <a:cubicBezTo>
                    <a:pt x="39" y="23"/>
                    <a:pt x="39" y="25"/>
                    <a:pt x="38" y="26"/>
                  </a:cubicBezTo>
                  <a:cubicBezTo>
                    <a:pt x="37" y="28"/>
                    <a:pt x="34" y="28"/>
                    <a:pt x="33" y="27"/>
                  </a:cubicBezTo>
                  <a:cubicBezTo>
                    <a:pt x="32" y="25"/>
                    <a:pt x="32" y="23"/>
                    <a:pt x="33" y="22"/>
                  </a:cubicBezTo>
                  <a:cubicBezTo>
                    <a:pt x="34" y="21"/>
                    <a:pt x="36" y="20"/>
                    <a:pt x="38" y="22"/>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591"/>
            <p:cNvSpPr/>
            <p:nvPr/>
          </p:nvSpPr>
          <p:spPr bwMode="auto">
            <a:xfrm>
              <a:off x="-8095457" y="-7389813"/>
              <a:ext cx="300038" cy="203200"/>
            </a:xfrm>
            <a:custGeom>
              <a:avLst/>
              <a:gdLst>
                <a:gd name="T0" fmla="*/ 7 w 80"/>
                <a:gd name="T1" fmla="*/ 9 h 54"/>
                <a:gd name="T2" fmla="*/ 72 w 80"/>
                <a:gd name="T3" fmla="*/ 0 h 54"/>
                <a:gd name="T4" fmla="*/ 31 w 80"/>
                <a:gd name="T5" fmla="*/ 48 h 54"/>
                <a:gd name="T6" fmla="*/ 7 w 80"/>
                <a:gd name="T7" fmla="*/ 9 h 54"/>
              </a:gdLst>
              <a:ahLst/>
              <a:cxnLst>
                <a:cxn ang="0">
                  <a:pos x="T0" y="T1"/>
                </a:cxn>
                <a:cxn ang="0">
                  <a:pos x="T2" y="T3"/>
                </a:cxn>
                <a:cxn ang="0">
                  <a:pos x="T4" y="T5"/>
                </a:cxn>
                <a:cxn ang="0">
                  <a:pos x="T6" y="T7"/>
                </a:cxn>
              </a:cxnLst>
              <a:rect l="0" t="0" r="r" b="b"/>
              <a:pathLst>
                <a:path w="80" h="54">
                  <a:moveTo>
                    <a:pt x="7" y="9"/>
                  </a:moveTo>
                  <a:cubicBezTo>
                    <a:pt x="72" y="0"/>
                    <a:pt x="72" y="0"/>
                    <a:pt x="72" y="0"/>
                  </a:cubicBezTo>
                  <a:cubicBezTo>
                    <a:pt x="80" y="17"/>
                    <a:pt x="59" y="54"/>
                    <a:pt x="31" y="48"/>
                  </a:cubicBezTo>
                  <a:cubicBezTo>
                    <a:pt x="31" y="49"/>
                    <a:pt x="0" y="47"/>
                    <a:pt x="7" y="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592"/>
            <p:cNvSpPr/>
            <p:nvPr/>
          </p:nvSpPr>
          <p:spPr bwMode="auto">
            <a:xfrm>
              <a:off x="-8103394" y="-7513638"/>
              <a:ext cx="288925" cy="117475"/>
            </a:xfrm>
            <a:custGeom>
              <a:avLst/>
              <a:gdLst>
                <a:gd name="T0" fmla="*/ 52 w 77"/>
                <a:gd name="T1" fmla="*/ 12 h 31"/>
                <a:gd name="T2" fmla="*/ 48 w 77"/>
                <a:gd name="T3" fmla="*/ 0 h 31"/>
                <a:gd name="T4" fmla="*/ 72 w 77"/>
                <a:gd name="T5" fmla="*/ 7 h 31"/>
                <a:gd name="T6" fmla="*/ 66 w 77"/>
                <a:gd name="T7" fmla="*/ 13 h 31"/>
                <a:gd name="T8" fmla="*/ 32 w 77"/>
                <a:gd name="T9" fmla="*/ 23 h 31"/>
                <a:gd name="T10" fmla="*/ 5 w 77"/>
                <a:gd name="T11" fmla="*/ 22 h 31"/>
                <a:gd name="T12" fmla="*/ 52 w 77"/>
                <a:gd name="T13" fmla="*/ 12 h 31"/>
              </a:gdLst>
              <a:ahLst/>
              <a:cxnLst>
                <a:cxn ang="0">
                  <a:pos x="T0" y="T1"/>
                </a:cxn>
                <a:cxn ang="0">
                  <a:pos x="T2" y="T3"/>
                </a:cxn>
                <a:cxn ang="0">
                  <a:pos x="T4" y="T5"/>
                </a:cxn>
                <a:cxn ang="0">
                  <a:pos x="T6" y="T7"/>
                </a:cxn>
                <a:cxn ang="0">
                  <a:pos x="T8" y="T9"/>
                </a:cxn>
                <a:cxn ang="0">
                  <a:pos x="T10" y="T11"/>
                </a:cxn>
                <a:cxn ang="0">
                  <a:pos x="T12" y="T13"/>
                </a:cxn>
              </a:cxnLst>
              <a:rect l="0" t="0" r="r" b="b"/>
              <a:pathLst>
                <a:path w="77" h="31">
                  <a:moveTo>
                    <a:pt x="52" y="12"/>
                  </a:moveTo>
                  <a:cubicBezTo>
                    <a:pt x="52" y="10"/>
                    <a:pt x="50" y="2"/>
                    <a:pt x="48" y="0"/>
                  </a:cubicBezTo>
                  <a:cubicBezTo>
                    <a:pt x="51" y="1"/>
                    <a:pt x="70" y="4"/>
                    <a:pt x="72" y="7"/>
                  </a:cubicBezTo>
                  <a:cubicBezTo>
                    <a:pt x="76" y="10"/>
                    <a:pt x="77" y="8"/>
                    <a:pt x="66" y="13"/>
                  </a:cubicBezTo>
                  <a:cubicBezTo>
                    <a:pt x="61" y="16"/>
                    <a:pt x="38" y="22"/>
                    <a:pt x="32" y="23"/>
                  </a:cubicBezTo>
                  <a:cubicBezTo>
                    <a:pt x="30" y="23"/>
                    <a:pt x="0" y="31"/>
                    <a:pt x="5" y="22"/>
                  </a:cubicBezTo>
                  <a:cubicBezTo>
                    <a:pt x="6" y="20"/>
                    <a:pt x="47" y="14"/>
                    <a:pt x="52"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593"/>
            <p:cNvSpPr/>
            <p:nvPr/>
          </p:nvSpPr>
          <p:spPr bwMode="auto">
            <a:xfrm>
              <a:off x="-8128794" y="-7489825"/>
              <a:ext cx="388938" cy="217488"/>
            </a:xfrm>
            <a:custGeom>
              <a:avLst/>
              <a:gdLst>
                <a:gd name="T0" fmla="*/ 27 w 104"/>
                <a:gd name="T1" fmla="*/ 15 h 58"/>
                <a:gd name="T2" fmla="*/ 83 w 104"/>
                <a:gd name="T3" fmla="*/ 2 h 58"/>
                <a:gd name="T4" fmla="*/ 81 w 104"/>
                <a:gd name="T5" fmla="*/ 21 h 58"/>
                <a:gd name="T6" fmla="*/ 15 w 104"/>
                <a:gd name="T7" fmla="*/ 36 h 58"/>
                <a:gd name="T8" fmla="*/ 10 w 104"/>
                <a:gd name="T9" fmla="*/ 28 h 58"/>
                <a:gd name="T10" fmla="*/ 27 w 104"/>
                <a:gd name="T11" fmla="*/ 15 h 58"/>
              </a:gdLst>
              <a:ahLst/>
              <a:cxnLst>
                <a:cxn ang="0">
                  <a:pos x="T0" y="T1"/>
                </a:cxn>
                <a:cxn ang="0">
                  <a:pos x="T2" y="T3"/>
                </a:cxn>
                <a:cxn ang="0">
                  <a:pos x="T4" y="T5"/>
                </a:cxn>
                <a:cxn ang="0">
                  <a:pos x="T6" y="T7"/>
                </a:cxn>
                <a:cxn ang="0">
                  <a:pos x="T8" y="T9"/>
                </a:cxn>
                <a:cxn ang="0">
                  <a:pos x="T10" y="T11"/>
                </a:cxn>
              </a:cxnLst>
              <a:rect l="0" t="0" r="r" b="b"/>
              <a:pathLst>
                <a:path w="104" h="58">
                  <a:moveTo>
                    <a:pt x="27" y="15"/>
                  </a:moveTo>
                  <a:cubicBezTo>
                    <a:pt x="45" y="14"/>
                    <a:pt x="79" y="0"/>
                    <a:pt x="83" y="2"/>
                  </a:cubicBezTo>
                  <a:cubicBezTo>
                    <a:pt x="94" y="9"/>
                    <a:pt x="75" y="19"/>
                    <a:pt x="81" y="21"/>
                  </a:cubicBezTo>
                  <a:cubicBezTo>
                    <a:pt x="104" y="28"/>
                    <a:pt x="33" y="58"/>
                    <a:pt x="15" y="36"/>
                  </a:cubicBezTo>
                  <a:cubicBezTo>
                    <a:pt x="14" y="36"/>
                    <a:pt x="16" y="35"/>
                    <a:pt x="10" y="28"/>
                  </a:cubicBezTo>
                  <a:cubicBezTo>
                    <a:pt x="0" y="15"/>
                    <a:pt x="26" y="15"/>
                    <a:pt x="27" y="15"/>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594"/>
            <p:cNvSpPr/>
            <p:nvPr/>
          </p:nvSpPr>
          <p:spPr bwMode="auto">
            <a:xfrm>
              <a:off x="-8865394" y="-8124825"/>
              <a:ext cx="420688" cy="323850"/>
            </a:xfrm>
            <a:custGeom>
              <a:avLst/>
              <a:gdLst>
                <a:gd name="T0" fmla="*/ 112 w 112"/>
                <a:gd name="T1" fmla="*/ 52 h 86"/>
                <a:gd name="T2" fmla="*/ 94 w 112"/>
                <a:gd name="T3" fmla="*/ 0 h 86"/>
                <a:gd name="T4" fmla="*/ 6 w 112"/>
                <a:gd name="T5" fmla="*/ 72 h 86"/>
                <a:gd name="T6" fmla="*/ 76 w 112"/>
                <a:gd name="T7" fmla="*/ 66 h 86"/>
                <a:gd name="T8" fmla="*/ 112 w 112"/>
                <a:gd name="T9" fmla="*/ 52 h 86"/>
              </a:gdLst>
              <a:ahLst/>
              <a:cxnLst>
                <a:cxn ang="0">
                  <a:pos x="T0" y="T1"/>
                </a:cxn>
                <a:cxn ang="0">
                  <a:pos x="T2" y="T3"/>
                </a:cxn>
                <a:cxn ang="0">
                  <a:pos x="T4" y="T5"/>
                </a:cxn>
                <a:cxn ang="0">
                  <a:pos x="T6" y="T7"/>
                </a:cxn>
                <a:cxn ang="0">
                  <a:pos x="T8" y="T9"/>
                </a:cxn>
              </a:cxnLst>
              <a:rect l="0" t="0" r="r" b="b"/>
              <a:pathLst>
                <a:path w="112" h="86">
                  <a:moveTo>
                    <a:pt x="112" y="52"/>
                  </a:moveTo>
                  <a:cubicBezTo>
                    <a:pt x="94" y="0"/>
                    <a:pt x="94" y="0"/>
                    <a:pt x="94" y="0"/>
                  </a:cubicBezTo>
                  <a:cubicBezTo>
                    <a:pt x="57" y="15"/>
                    <a:pt x="0" y="52"/>
                    <a:pt x="6" y="72"/>
                  </a:cubicBezTo>
                  <a:cubicBezTo>
                    <a:pt x="9" y="82"/>
                    <a:pt x="24" y="86"/>
                    <a:pt x="76" y="66"/>
                  </a:cubicBezTo>
                  <a:cubicBezTo>
                    <a:pt x="81" y="64"/>
                    <a:pt x="107" y="53"/>
                    <a:pt x="112" y="52"/>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595"/>
            <p:cNvSpPr/>
            <p:nvPr/>
          </p:nvSpPr>
          <p:spPr bwMode="auto">
            <a:xfrm>
              <a:off x="-8873332" y="-8672513"/>
              <a:ext cx="1157288" cy="830263"/>
            </a:xfrm>
            <a:custGeom>
              <a:avLst/>
              <a:gdLst>
                <a:gd name="T0" fmla="*/ 226 w 308"/>
                <a:gd name="T1" fmla="*/ 19 h 221"/>
                <a:gd name="T2" fmla="*/ 257 w 308"/>
                <a:gd name="T3" fmla="*/ 167 h 221"/>
                <a:gd name="T4" fmla="*/ 120 w 308"/>
                <a:gd name="T5" fmla="*/ 61 h 221"/>
                <a:gd name="T6" fmla="*/ 226 w 308"/>
                <a:gd name="T7" fmla="*/ 19 h 221"/>
              </a:gdLst>
              <a:ahLst/>
              <a:cxnLst>
                <a:cxn ang="0">
                  <a:pos x="T0" y="T1"/>
                </a:cxn>
                <a:cxn ang="0">
                  <a:pos x="T2" y="T3"/>
                </a:cxn>
                <a:cxn ang="0">
                  <a:pos x="T4" y="T5"/>
                </a:cxn>
                <a:cxn ang="0">
                  <a:pos x="T6" y="T7"/>
                </a:cxn>
              </a:cxnLst>
              <a:rect l="0" t="0" r="r" b="b"/>
              <a:pathLst>
                <a:path w="308" h="221">
                  <a:moveTo>
                    <a:pt x="226" y="19"/>
                  </a:moveTo>
                  <a:cubicBezTo>
                    <a:pt x="267" y="57"/>
                    <a:pt x="308" y="112"/>
                    <a:pt x="257" y="167"/>
                  </a:cubicBezTo>
                  <a:cubicBezTo>
                    <a:pt x="206" y="221"/>
                    <a:pt x="0" y="181"/>
                    <a:pt x="120" y="61"/>
                  </a:cubicBezTo>
                  <a:cubicBezTo>
                    <a:pt x="138" y="43"/>
                    <a:pt x="207" y="0"/>
                    <a:pt x="226" y="19"/>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596"/>
            <p:cNvSpPr/>
            <p:nvPr/>
          </p:nvSpPr>
          <p:spPr bwMode="auto">
            <a:xfrm>
              <a:off x="-8114507" y="-8042275"/>
              <a:ext cx="393700" cy="473075"/>
            </a:xfrm>
            <a:custGeom>
              <a:avLst/>
              <a:gdLst>
                <a:gd name="T0" fmla="*/ 62 w 105"/>
                <a:gd name="T1" fmla="*/ 0 h 126"/>
                <a:gd name="T2" fmla="*/ 0 w 105"/>
                <a:gd name="T3" fmla="*/ 43 h 126"/>
                <a:gd name="T4" fmla="*/ 58 w 105"/>
                <a:gd name="T5" fmla="*/ 94 h 126"/>
                <a:gd name="T6" fmla="*/ 62 w 105"/>
                <a:gd name="T7" fmla="*/ 0 h 126"/>
              </a:gdLst>
              <a:ahLst/>
              <a:cxnLst>
                <a:cxn ang="0">
                  <a:pos x="T0" y="T1"/>
                </a:cxn>
                <a:cxn ang="0">
                  <a:pos x="T2" y="T3"/>
                </a:cxn>
                <a:cxn ang="0">
                  <a:pos x="T4" y="T5"/>
                </a:cxn>
                <a:cxn ang="0">
                  <a:pos x="T6" y="T7"/>
                </a:cxn>
              </a:cxnLst>
              <a:rect l="0" t="0" r="r" b="b"/>
              <a:pathLst>
                <a:path w="105" h="126">
                  <a:moveTo>
                    <a:pt x="62" y="0"/>
                  </a:moveTo>
                  <a:cubicBezTo>
                    <a:pt x="0" y="43"/>
                    <a:pt x="0" y="43"/>
                    <a:pt x="0" y="43"/>
                  </a:cubicBezTo>
                  <a:cubicBezTo>
                    <a:pt x="0" y="44"/>
                    <a:pt x="35" y="79"/>
                    <a:pt x="58" y="94"/>
                  </a:cubicBezTo>
                  <a:cubicBezTo>
                    <a:pt x="105" y="126"/>
                    <a:pt x="92" y="11"/>
                    <a:pt x="62" y="0"/>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597"/>
            <p:cNvSpPr/>
            <p:nvPr/>
          </p:nvSpPr>
          <p:spPr bwMode="auto">
            <a:xfrm>
              <a:off x="-8722519" y="-8593138"/>
              <a:ext cx="915988" cy="671513"/>
            </a:xfrm>
            <a:custGeom>
              <a:avLst/>
              <a:gdLst>
                <a:gd name="T0" fmla="*/ 179 w 244"/>
                <a:gd name="T1" fmla="*/ 15 h 179"/>
                <a:gd name="T2" fmla="*/ 203 w 244"/>
                <a:gd name="T3" fmla="*/ 135 h 179"/>
                <a:gd name="T4" fmla="*/ 95 w 244"/>
                <a:gd name="T5" fmla="*/ 50 h 179"/>
                <a:gd name="T6" fmla="*/ 179 w 244"/>
                <a:gd name="T7" fmla="*/ 15 h 179"/>
              </a:gdLst>
              <a:ahLst/>
              <a:cxnLst>
                <a:cxn ang="0">
                  <a:pos x="T0" y="T1"/>
                </a:cxn>
                <a:cxn ang="0">
                  <a:pos x="T2" y="T3"/>
                </a:cxn>
                <a:cxn ang="0">
                  <a:pos x="T4" y="T5"/>
                </a:cxn>
                <a:cxn ang="0">
                  <a:pos x="T6" y="T7"/>
                </a:cxn>
              </a:cxnLst>
              <a:rect l="0" t="0" r="r" b="b"/>
              <a:pathLst>
                <a:path w="244" h="179">
                  <a:moveTo>
                    <a:pt x="179" y="15"/>
                  </a:moveTo>
                  <a:cubicBezTo>
                    <a:pt x="212" y="46"/>
                    <a:pt x="244" y="91"/>
                    <a:pt x="203" y="135"/>
                  </a:cubicBezTo>
                  <a:cubicBezTo>
                    <a:pt x="163" y="179"/>
                    <a:pt x="0" y="147"/>
                    <a:pt x="95" y="50"/>
                  </a:cubicBezTo>
                  <a:cubicBezTo>
                    <a:pt x="110" y="35"/>
                    <a:pt x="164" y="0"/>
                    <a:pt x="179" y="15"/>
                  </a:cubicBezTo>
                  <a:close/>
                </a:path>
              </a:pathLst>
            </a:custGeom>
            <a:solidFill>
              <a:srgbClr val="FAD4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598"/>
            <p:cNvSpPr/>
            <p:nvPr/>
          </p:nvSpPr>
          <p:spPr bwMode="auto">
            <a:xfrm>
              <a:off x="-8673307" y="-8405813"/>
              <a:ext cx="1185863" cy="1304925"/>
            </a:xfrm>
            <a:custGeom>
              <a:avLst/>
              <a:gdLst>
                <a:gd name="T0" fmla="*/ 52 w 316"/>
                <a:gd name="T1" fmla="*/ 6 h 348"/>
                <a:gd name="T2" fmla="*/ 202 w 316"/>
                <a:gd name="T3" fmla="*/ 84 h 348"/>
                <a:gd name="T4" fmla="*/ 215 w 316"/>
                <a:gd name="T5" fmla="*/ 0 h 348"/>
                <a:gd name="T6" fmla="*/ 111 w 316"/>
                <a:gd name="T7" fmla="*/ 255 h 348"/>
                <a:gd name="T8" fmla="*/ 166 w 316"/>
                <a:gd name="T9" fmla="*/ 254 h 348"/>
                <a:gd name="T10" fmla="*/ 159 w 316"/>
                <a:gd name="T11" fmla="*/ 265 h 348"/>
                <a:gd name="T12" fmla="*/ 159 w 316"/>
                <a:gd name="T13" fmla="*/ 265 h 348"/>
                <a:gd name="T14" fmla="*/ 168 w 316"/>
                <a:gd name="T15" fmla="*/ 244 h 348"/>
                <a:gd name="T16" fmla="*/ 51 w 316"/>
                <a:gd name="T17" fmla="*/ 260 h 348"/>
                <a:gd name="T18" fmla="*/ 52 w 316"/>
                <a:gd name="T19" fmla="*/ 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48">
                  <a:moveTo>
                    <a:pt x="52" y="6"/>
                  </a:moveTo>
                  <a:cubicBezTo>
                    <a:pt x="0" y="99"/>
                    <a:pt x="144" y="142"/>
                    <a:pt x="202" y="84"/>
                  </a:cubicBezTo>
                  <a:cubicBezTo>
                    <a:pt x="224" y="63"/>
                    <a:pt x="227" y="38"/>
                    <a:pt x="215" y="0"/>
                  </a:cubicBezTo>
                  <a:cubicBezTo>
                    <a:pt x="316" y="118"/>
                    <a:pt x="78" y="169"/>
                    <a:pt x="111" y="255"/>
                  </a:cubicBezTo>
                  <a:cubicBezTo>
                    <a:pt x="122" y="284"/>
                    <a:pt x="179" y="280"/>
                    <a:pt x="166" y="254"/>
                  </a:cubicBezTo>
                  <a:cubicBezTo>
                    <a:pt x="160" y="240"/>
                    <a:pt x="134" y="271"/>
                    <a:pt x="159" y="265"/>
                  </a:cubicBezTo>
                  <a:cubicBezTo>
                    <a:pt x="159" y="264"/>
                    <a:pt x="160" y="253"/>
                    <a:pt x="159" y="265"/>
                  </a:cubicBezTo>
                  <a:cubicBezTo>
                    <a:pt x="157" y="290"/>
                    <a:pt x="118" y="235"/>
                    <a:pt x="168" y="244"/>
                  </a:cubicBezTo>
                  <a:cubicBezTo>
                    <a:pt x="205" y="251"/>
                    <a:pt x="143" y="348"/>
                    <a:pt x="51" y="260"/>
                  </a:cubicBezTo>
                  <a:cubicBezTo>
                    <a:pt x="2" y="214"/>
                    <a:pt x="19" y="21"/>
                    <a:pt x="52" y="6"/>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599"/>
            <p:cNvSpPr/>
            <p:nvPr/>
          </p:nvSpPr>
          <p:spPr bwMode="auto">
            <a:xfrm>
              <a:off x="-8452644" y="-8424863"/>
              <a:ext cx="200025" cy="200025"/>
            </a:xfrm>
            <a:custGeom>
              <a:avLst/>
              <a:gdLst>
                <a:gd name="T0" fmla="*/ 29 w 53"/>
                <a:gd name="T1" fmla="*/ 2 h 53"/>
                <a:gd name="T2" fmla="*/ 1 w 53"/>
                <a:gd name="T3" fmla="*/ 23 h 53"/>
                <a:gd name="T4" fmla="*/ 23 w 53"/>
                <a:gd name="T5" fmla="*/ 51 h 53"/>
                <a:gd name="T6" fmla="*/ 51 w 53"/>
                <a:gd name="T7" fmla="*/ 30 h 53"/>
                <a:gd name="T8" fmla="*/ 29 w 53"/>
                <a:gd name="T9" fmla="*/ 2 h 53"/>
              </a:gdLst>
              <a:ahLst/>
              <a:cxnLst>
                <a:cxn ang="0">
                  <a:pos x="T0" y="T1"/>
                </a:cxn>
                <a:cxn ang="0">
                  <a:pos x="T2" y="T3"/>
                </a:cxn>
                <a:cxn ang="0">
                  <a:pos x="T4" y="T5"/>
                </a:cxn>
                <a:cxn ang="0">
                  <a:pos x="T6" y="T7"/>
                </a:cxn>
                <a:cxn ang="0">
                  <a:pos x="T8" y="T9"/>
                </a:cxn>
              </a:cxnLst>
              <a:rect l="0" t="0" r="r" b="b"/>
              <a:pathLst>
                <a:path w="53" h="53">
                  <a:moveTo>
                    <a:pt x="29" y="2"/>
                  </a:moveTo>
                  <a:cubicBezTo>
                    <a:pt x="16" y="0"/>
                    <a:pt x="3" y="10"/>
                    <a:pt x="1" y="23"/>
                  </a:cubicBezTo>
                  <a:cubicBezTo>
                    <a:pt x="0" y="37"/>
                    <a:pt x="9" y="49"/>
                    <a:pt x="23" y="51"/>
                  </a:cubicBezTo>
                  <a:cubicBezTo>
                    <a:pt x="37" y="53"/>
                    <a:pt x="49" y="43"/>
                    <a:pt x="51" y="30"/>
                  </a:cubicBezTo>
                  <a:cubicBezTo>
                    <a:pt x="53" y="16"/>
                    <a:pt x="43" y="4"/>
                    <a:pt x="29"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600"/>
            <p:cNvSpPr/>
            <p:nvPr/>
          </p:nvSpPr>
          <p:spPr bwMode="auto">
            <a:xfrm>
              <a:off x="-8073232" y="-8345488"/>
              <a:ext cx="203200" cy="198438"/>
            </a:xfrm>
            <a:custGeom>
              <a:avLst/>
              <a:gdLst>
                <a:gd name="T0" fmla="*/ 30 w 54"/>
                <a:gd name="T1" fmla="*/ 2 h 53"/>
                <a:gd name="T2" fmla="*/ 2 w 54"/>
                <a:gd name="T3" fmla="*/ 24 h 53"/>
                <a:gd name="T4" fmla="*/ 24 w 54"/>
                <a:gd name="T5" fmla="*/ 52 h 53"/>
                <a:gd name="T6" fmla="*/ 52 w 54"/>
                <a:gd name="T7" fmla="*/ 30 h 53"/>
                <a:gd name="T8" fmla="*/ 30 w 54"/>
                <a:gd name="T9" fmla="*/ 2 h 53"/>
              </a:gdLst>
              <a:ahLst/>
              <a:cxnLst>
                <a:cxn ang="0">
                  <a:pos x="T0" y="T1"/>
                </a:cxn>
                <a:cxn ang="0">
                  <a:pos x="T2" y="T3"/>
                </a:cxn>
                <a:cxn ang="0">
                  <a:pos x="T4" y="T5"/>
                </a:cxn>
                <a:cxn ang="0">
                  <a:pos x="T6" y="T7"/>
                </a:cxn>
                <a:cxn ang="0">
                  <a:pos x="T8" y="T9"/>
                </a:cxn>
              </a:cxnLst>
              <a:rect l="0" t="0" r="r" b="b"/>
              <a:pathLst>
                <a:path w="54" h="53">
                  <a:moveTo>
                    <a:pt x="30" y="2"/>
                  </a:moveTo>
                  <a:cubicBezTo>
                    <a:pt x="16" y="0"/>
                    <a:pt x="4" y="10"/>
                    <a:pt x="2" y="24"/>
                  </a:cubicBezTo>
                  <a:cubicBezTo>
                    <a:pt x="0" y="37"/>
                    <a:pt x="10" y="50"/>
                    <a:pt x="24" y="52"/>
                  </a:cubicBezTo>
                  <a:cubicBezTo>
                    <a:pt x="37" y="53"/>
                    <a:pt x="50" y="44"/>
                    <a:pt x="52" y="30"/>
                  </a:cubicBezTo>
                  <a:cubicBezTo>
                    <a:pt x="54" y="16"/>
                    <a:pt x="44" y="4"/>
                    <a:pt x="30"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601"/>
            <p:cNvSpPr/>
            <p:nvPr/>
          </p:nvSpPr>
          <p:spPr bwMode="auto">
            <a:xfrm>
              <a:off x="-8227219" y="-8510588"/>
              <a:ext cx="82550" cy="44450"/>
            </a:xfrm>
            <a:custGeom>
              <a:avLst/>
              <a:gdLst>
                <a:gd name="T0" fmla="*/ 22 w 22"/>
                <a:gd name="T1" fmla="*/ 8 h 12"/>
                <a:gd name="T2" fmla="*/ 10 w 22"/>
                <a:gd name="T3" fmla="*/ 0 h 12"/>
                <a:gd name="T4" fmla="*/ 2 w 22"/>
                <a:gd name="T5" fmla="*/ 11 h 12"/>
                <a:gd name="T6" fmla="*/ 13 w 22"/>
                <a:gd name="T7" fmla="*/ 5 h 12"/>
                <a:gd name="T8" fmla="*/ 22 w 22"/>
                <a:gd name="T9" fmla="*/ 8 h 12"/>
              </a:gdLst>
              <a:ahLst/>
              <a:cxnLst>
                <a:cxn ang="0">
                  <a:pos x="T0" y="T1"/>
                </a:cxn>
                <a:cxn ang="0">
                  <a:pos x="T2" y="T3"/>
                </a:cxn>
                <a:cxn ang="0">
                  <a:pos x="T4" y="T5"/>
                </a:cxn>
                <a:cxn ang="0">
                  <a:pos x="T6" y="T7"/>
                </a:cxn>
                <a:cxn ang="0">
                  <a:pos x="T8" y="T9"/>
                </a:cxn>
              </a:cxnLst>
              <a:rect l="0" t="0" r="r" b="b"/>
              <a:pathLst>
                <a:path w="22" h="12">
                  <a:moveTo>
                    <a:pt x="22" y="8"/>
                  </a:moveTo>
                  <a:cubicBezTo>
                    <a:pt x="21" y="2"/>
                    <a:pt x="15" y="0"/>
                    <a:pt x="10" y="0"/>
                  </a:cubicBezTo>
                  <a:cubicBezTo>
                    <a:pt x="5" y="1"/>
                    <a:pt x="0" y="7"/>
                    <a:pt x="2" y="11"/>
                  </a:cubicBezTo>
                  <a:cubicBezTo>
                    <a:pt x="2" y="12"/>
                    <a:pt x="4" y="5"/>
                    <a:pt x="13" y="5"/>
                  </a:cubicBezTo>
                  <a:cubicBezTo>
                    <a:pt x="18" y="5"/>
                    <a:pt x="22" y="11"/>
                    <a:pt x="22" y="8"/>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602"/>
            <p:cNvSpPr/>
            <p:nvPr/>
          </p:nvSpPr>
          <p:spPr bwMode="auto">
            <a:xfrm>
              <a:off x="-8081169" y="-8480425"/>
              <a:ext cx="76200" cy="71438"/>
            </a:xfrm>
            <a:custGeom>
              <a:avLst/>
              <a:gdLst>
                <a:gd name="T0" fmla="*/ 18 w 20"/>
                <a:gd name="T1" fmla="*/ 16 h 19"/>
                <a:gd name="T2" fmla="*/ 13 w 20"/>
                <a:gd name="T3" fmla="*/ 3 h 19"/>
                <a:gd name="T4" fmla="*/ 0 w 20"/>
                <a:gd name="T5" fmla="*/ 6 h 19"/>
                <a:gd name="T6" fmla="*/ 13 w 20"/>
                <a:gd name="T7" fmla="*/ 8 h 19"/>
                <a:gd name="T8" fmla="*/ 18 w 20"/>
                <a:gd name="T9" fmla="*/ 16 h 19"/>
              </a:gdLst>
              <a:ahLst/>
              <a:cxnLst>
                <a:cxn ang="0">
                  <a:pos x="T0" y="T1"/>
                </a:cxn>
                <a:cxn ang="0">
                  <a:pos x="T2" y="T3"/>
                </a:cxn>
                <a:cxn ang="0">
                  <a:pos x="T4" y="T5"/>
                </a:cxn>
                <a:cxn ang="0">
                  <a:pos x="T6" y="T7"/>
                </a:cxn>
                <a:cxn ang="0">
                  <a:pos x="T8" y="T9"/>
                </a:cxn>
              </a:cxnLst>
              <a:rect l="0" t="0" r="r" b="b"/>
              <a:pathLst>
                <a:path w="20" h="19">
                  <a:moveTo>
                    <a:pt x="18" y="16"/>
                  </a:moveTo>
                  <a:cubicBezTo>
                    <a:pt x="20" y="11"/>
                    <a:pt x="17" y="5"/>
                    <a:pt x="13" y="3"/>
                  </a:cubicBezTo>
                  <a:cubicBezTo>
                    <a:pt x="9" y="0"/>
                    <a:pt x="0" y="2"/>
                    <a:pt x="0" y="6"/>
                  </a:cubicBezTo>
                  <a:cubicBezTo>
                    <a:pt x="0" y="7"/>
                    <a:pt x="6" y="3"/>
                    <a:pt x="13" y="8"/>
                  </a:cubicBezTo>
                  <a:cubicBezTo>
                    <a:pt x="16" y="11"/>
                    <a:pt x="16" y="19"/>
                    <a:pt x="18" y="16"/>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603"/>
            <p:cNvSpPr/>
            <p:nvPr/>
          </p:nvSpPr>
          <p:spPr bwMode="auto">
            <a:xfrm>
              <a:off x="-8714582" y="-8435975"/>
              <a:ext cx="596900" cy="330200"/>
            </a:xfrm>
            <a:custGeom>
              <a:avLst/>
              <a:gdLst>
                <a:gd name="T0" fmla="*/ 132 w 159"/>
                <a:gd name="T1" fmla="*/ 70 h 88"/>
                <a:gd name="T2" fmla="*/ 102 w 159"/>
                <a:gd name="T3" fmla="*/ 28 h 88"/>
                <a:gd name="T4" fmla="*/ 25 w 159"/>
                <a:gd name="T5" fmla="*/ 35 h 88"/>
                <a:gd name="T6" fmla="*/ 30 w 159"/>
                <a:gd name="T7" fmla="*/ 24 h 88"/>
                <a:gd name="T8" fmla="*/ 25 w 159"/>
                <a:gd name="T9" fmla="*/ 22 h 88"/>
                <a:gd name="T10" fmla="*/ 36 w 159"/>
                <a:gd name="T11" fmla="*/ 8 h 88"/>
                <a:gd name="T12" fmla="*/ 6 w 159"/>
                <a:gd name="T13" fmla="*/ 20 h 88"/>
                <a:gd name="T14" fmla="*/ 25 w 159"/>
                <a:gd name="T15" fmla="*/ 68 h 88"/>
                <a:gd name="T16" fmla="*/ 132 w 159"/>
                <a:gd name="T1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88">
                  <a:moveTo>
                    <a:pt x="132" y="70"/>
                  </a:moveTo>
                  <a:cubicBezTo>
                    <a:pt x="159" y="51"/>
                    <a:pt x="134" y="15"/>
                    <a:pt x="102" y="28"/>
                  </a:cubicBezTo>
                  <a:cubicBezTo>
                    <a:pt x="82" y="35"/>
                    <a:pt x="43" y="58"/>
                    <a:pt x="25" y="35"/>
                  </a:cubicBezTo>
                  <a:cubicBezTo>
                    <a:pt x="4" y="10"/>
                    <a:pt x="47" y="13"/>
                    <a:pt x="30" y="24"/>
                  </a:cubicBezTo>
                  <a:cubicBezTo>
                    <a:pt x="26" y="26"/>
                    <a:pt x="31" y="13"/>
                    <a:pt x="25" y="22"/>
                  </a:cubicBezTo>
                  <a:cubicBezTo>
                    <a:pt x="18" y="33"/>
                    <a:pt x="53" y="26"/>
                    <a:pt x="36" y="8"/>
                  </a:cubicBezTo>
                  <a:cubicBezTo>
                    <a:pt x="28" y="0"/>
                    <a:pt x="12" y="7"/>
                    <a:pt x="6" y="20"/>
                  </a:cubicBezTo>
                  <a:cubicBezTo>
                    <a:pt x="0" y="35"/>
                    <a:pt x="4" y="58"/>
                    <a:pt x="25" y="68"/>
                  </a:cubicBezTo>
                  <a:cubicBezTo>
                    <a:pt x="46" y="77"/>
                    <a:pt x="113" y="88"/>
                    <a:pt x="132" y="70"/>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604"/>
            <p:cNvSpPr/>
            <p:nvPr/>
          </p:nvSpPr>
          <p:spPr bwMode="auto">
            <a:xfrm>
              <a:off x="-8241507" y="-8356600"/>
              <a:ext cx="619125" cy="366713"/>
            </a:xfrm>
            <a:custGeom>
              <a:avLst/>
              <a:gdLst>
                <a:gd name="T0" fmla="*/ 17 w 165"/>
                <a:gd name="T1" fmla="*/ 53 h 98"/>
                <a:gd name="T2" fmla="*/ 65 w 165"/>
                <a:gd name="T3" fmla="*/ 26 h 98"/>
                <a:gd name="T4" fmla="*/ 135 w 165"/>
                <a:gd name="T5" fmla="*/ 67 h 98"/>
                <a:gd name="T6" fmla="*/ 134 w 165"/>
                <a:gd name="T7" fmla="*/ 54 h 98"/>
                <a:gd name="T8" fmla="*/ 140 w 165"/>
                <a:gd name="T9" fmla="*/ 55 h 98"/>
                <a:gd name="T10" fmla="*/ 136 w 165"/>
                <a:gd name="T11" fmla="*/ 37 h 98"/>
                <a:gd name="T12" fmla="*/ 159 w 165"/>
                <a:gd name="T13" fmla="*/ 61 h 98"/>
                <a:gd name="T14" fmla="*/ 119 w 165"/>
                <a:gd name="T15" fmla="*/ 98 h 98"/>
                <a:gd name="T16" fmla="*/ 17 w 165"/>
                <a:gd name="T17" fmla="*/ 5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98">
                  <a:moveTo>
                    <a:pt x="17" y="53"/>
                  </a:moveTo>
                  <a:cubicBezTo>
                    <a:pt x="0" y="22"/>
                    <a:pt x="40" y="0"/>
                    <a:pt x="65" y="26"/>
                  </a:cubicBezTo>
                  <a:cubicBezTo>
                    <a:pt x="80" y="42"/>
                    <a:pt x="107" y="80"/>
                    <a:pt x="135" y="67"/>
                  </a:cubicBezTo>
                  <a:cubicBezTo>
                    <a:pt x="165" y="53"/>
                    <a:pt x="123" y="37"/>
                    <a:pt x="134" y="54"/>
                  </a:cubicBezTo>
                  <a:cubicBezTo>
                    <a:pt x="137" y="59"/>
                    <a:pt x="139" y="44"/>
                    <a:pt x="140" y="55"/>
                  </a:cubicBezTo>
                  <a:cubicBezTo>
                    <a:pt x="142" y="68"/>
                    <a:pt x="112" y="46"/>
                    <a:pt x="136" y="37"/>
                  </a:cubicBezTo>
                  <a:cubicBezTo>
                    <a:pt x="147" y="33"/>
                    <a:pt x="159" y="46"/>
                    <a:pt x="159" y="61"/>
                  </a:cubicBezTo>
                  <a:cubicBezTo>
                    <a:pt x="158" y="78"/>
                    <a:pt x="144" y="98"/>
                    <a:pt x="119" y="98"/>
                  </a:cubicBezTo>
                  <a:cubicBezTo>
                    <a:pt x="96" y="97"/>
                    <a:pt x="27" y="78"/>
                    <a:pt x="17" y="53"/>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605"/>
            <p:cNvSpPr/>
            <p:nvPr/>
          </p:nvSpPr>
          <p:spPr bwMode="auto">
            <a:xfrm>
              <a:off x="-8241507" y="-8166100"/>
              <a:ext cx="77788" cy="112713"/>
            </a:xfrm>
            <a:custGeom>
              <a:avLst/>
              <a:gdLst>
                <a:gd name="T0" fmla="*/ 11 w 21"/>
                <a:gd name="T1" fmla="*/ 0 h 30"/>
                <a:gd name="T2" fmla="*/ 0 w 21"/>
                <a:gd name="T3" fmla="*/ 14 h 30"/>
                <a:gd name="T4" fmla="*/ 9 w 21"/>
                <a:gd name="T5" fmla="*/ 29 h 30"/>
                <a:gd name="T6" fmla="*/ 20 w 21"/>
                <a:gd name="T7" fmla="*/ 15 h 30"/>
                <a:gd name="T8" fmla="*/ 11 w 21"/>
                <a:gd name="T9" fmla="*/ 0 h 30"/>
              </a:gdLst>
              <a:ahLst/>
              <a:cxnLst>
                <a:cxn ang="0">
                  <a:pos x="T0" y="T1"/>
                </a:cxn>
                <a:cxn ang="0">
                  <a:pos x="T2" y="T3"/>
                </a:cxn>
                <a:cxn ang="0">
                  <a:pos x="T4" y="T5"/>
                </a:cxn>
                <a:cxn ang="0">
                  <a:pos x="T6" y="T7"/>
                </a:cxn>
                <a:cxn ang="0">
                  <a:pos x="T8" y="T9"/>
                </a:cxn>
              </a:cxnLst>
              <a:rect l="0" t="0" r="r" b="b"/>
              <a:pathLst>
                <a:path w="21" h="30">
                  <a:moveTo>
                    <a:pt x="11" y="0"/>
                  </a:moveTo>
                  <a:cubicBezTo>
                    <a:pt x="6" y="0"/>
                    <a:pt x="1" y="6"/>
                    <a:pt x="0" y="14"/>
                  </a:cubicBezTo>
                  <a:cubicBezTo>
                    <a:pt x="0" y="22"/>
                    <a:pt x="4" y="29"/>
                    <a:pt x="9" y="29"/>
                  </a:cubicBezTo>
                  <a:cubicBezTo>
                    <a:pt x="15" y="30"/>
                    <a:pt x="20" y="23"/>
                    <a:pt x="20" y="15"/>
                  </a:cubicBezTo>
                  <a:cubicBezTo>
                    <a:pt x="21" y="7"/>
                    <a:pt x="17" y="1"/>
                    <a:pt x="11" y="0"/>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3606"/>
            <p:cNvSpPr/>
            <p:nvPr/>
          </p:nvSpPr>
          <p:spPr bwMode="auto">
            <a:xfrm>
              <a:off x="-8246269" y="-8169275"/>
              <a:ext cx="82550" cy="115888"/>
            </a:xfrm>
            <a:custGeom>
              <a:avLst/>
              <a:gdLst>
                <a:gd name="T0" fmla="*/ 12 w 22"/>
                <a:gd name="T1" fmla="*/ 1 h 31"/>
                <a:gd name="T2" fmla="*/ 12 w 22"/>
                <a:gd name="T3" fmla="*/ 0 h 31"/>
                <a:gd name="T4" fmla="*/ 12 w 22"/>
                <a:gd name="T5" fmla="*/ 0 h 31"/>
                <a:gd name="T6" fmla="*/ 4 w 22"/>
                <a:gd name="T7" fmla="*/ 4 h 31"/>
                <a:gd name="T8" fmla="*/ 0 w 22"/>
                <a:gd name="T9" fmla="*/ 15 h 31"/>
                <a:gd name="T10" fmla="*/ 0 w 22"/>
                <a:gd name="T11" fmla="*/ 16 h 31"/>
                <a:gd name="T12" fmla="*/ 3 w 22"/>
                <a:gd name="T13" fmla="*/ 27 h 31"/>
                <a:gd name="T14" fmla="*/ 10 w 22"/>
                <a:gd name="T15" fmla="*/ 31 h 31"/>
                <a:gd name="T16" fmla="*/ 11 w 22"/>
                <a:gd name="T17" fmla="*/ 31 h 31"/>
                <a:gd name="T18" fmla="*/ 19 w 22"/>
                <a:gd name="T19" fmla="*/ 27 h 31"/>
                <a:gd name="T20" fmla="*/ 22 w 22"/>
                <a:gd name="T21" fmla="*/ 16 h 31"/>
                <a:gd name="T22" fmla="*/ 22 w 22"/>
                <a:gd name="T23" fmla="*/ 15 h 31"/>
                <a:gd name="T24" fmla="*/ 20 w 22"/>
                <a:gd name="T25" fmla="*/ 5 h 31"/>
                <a:gd name="T26" fmla="*/ 12 w 22"/>
                <a:gd name="T27" fmla="*/ 0 h 31"/>
                <a:gd name="T28" fmla="*/ 12 w 22"/>
                <a:gd name="T29" fmla="*/ 1 h 31"/>
                <a:gd name="T30" fmla="*/ 12 w 22"/>
                <a:gd name="T31" fmla="*/ 2 h 31"/>
                <a:gd name="T32" fmla="*/ 18 w 22"/>
                <a:gd name="T33" fmla="*/ 6 h 31"/>
                <a:gd name="T34" fmla="*/ 20 w 22"/>
                <a:gd name="T35" fmla="*/ 15 h 31"/>
                <a:gd name="T36" fmla="*/ 20 w 22"/>
                <a:gd name="T37" fmla="*/ 16 h 31"/>
                <a:gd name="T38" fmla="*/ 17 w 22"/>
                <a:gd name="T39" fmla="*/ 26 h 31"/>
                <a:gd name="T40" fmla="*/ 11 w 22"/>
                <a:gd name="T41" fmla="*/ 29 h 31"/>
                <a:gd name="T42" fmla="*/ 10 w 22"/>
                <a:gd name="T43" fmla="*/ 29 h 31"/>
                <a:gd name="T44" fmla="*/ 5 w 22"/>
                <a:gd name="T45" fmla="*/ 25 h 31"/>
                <a:gd name="T46" fmla="*/ 2 w 22"/>
                <a:gd name="T47" fmla="*/ 16 h 31"/>
                <a:gd name="T48" fmla="*/ 2 w 22"/>
                <a:gd name="T49" fmla="*/ 15 h 31"/>
                <a:gd name="T50" fmla="*/ 5 w 22"/>
                <a:gd name="T51" fmla="*/ 6 h 31"/>
                <a:gd name="T52" fmla="*/ 12 w 22"/>
                <a:gd name="T53" fmla="*/ 2 h 31"/>
                <a:gd name="T54" fmla="*/ 12 w 22"/>
                <a:gd name="T55" fmla="*/ 2 h 31"/>
                <a:gd name="T56" fmla="*/ 12 w 22"/>
                <a:gd name="T57"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12" y="1"/>
                  </a:moveTo>
                  <a:cubicBezTo>
                    <a:pt x="12" y="0"/>
                    <a:pt x="12" y="0"/>
                    <a:pt x="12" y="0"/>
                  </a:cubicBezTo>
                  <a:cubicBezTo>
                    <a:pt x="12" y="0"/>
                    <a:pt x="12" y="0"/>
                    <a:pt x="12" y="0"/>
                  </a:cubicBezTo>
                  <a:cubicBezTo>
                    <a:pt x="9" y="0"/>
                    <a:pt x="6" y="2"/>
                    <a:pt x="4" y="4"/>
                  </a:cubicBezTo>
                  <a:cubicBezTo>
                    <a:pt x="2" y="7"/>
                    <a:pt x="0" y="11"/>
                    <a:pt x="0" y="15"/>
                  </a:cubicBezTo>
                  <a:cubicBezTo>
                    <a:pt x="0" y="16"/>
                    <a:pt x="0" y="16"/>
                    <a:pt x="0" y="16"/>
                  </a:cubicBezTo>
                  <a:cubicBezTo>
                    <a:pt x="0" y="20"/>
                    <a:pt x="1" y="24"/>
                    <a:pt x="3" y="27"/>
                  </a:cubicBezTo>
                  <a:cubicBezTo>
                    <a:pt x="5" y="29"/>
                    <a:pt x="7" y="31"/>
                    <a:pt x="10" y="31"/>
                  </a:cubicBezTo>
                  <a:cubicBezTo>
                    <a:pt x="11" y="31"/>
                    <a:pt x="11" y="31"/>
                    <a:pt x="11" y="31"/>
                  </a:cubicBezTo>
                  <a:cubicBezTo>
                    <a:pt x="14" y="31"/>
                    <a:pt x="17" y="30"/>
                    <a:pt x="19" y="27"/>
                  </a:cubicBezTo>
                  <a:cubicBezTo>
                    <a:pt x="21" y="24"/>
                    <a:pt x="22" y="21"/>
                    <a:pt x="22" y="16"/>
                  </a:cubicBezTo>
                  <a:cubicBezTo>
                    <a:pt x="22" y="16"/>
                    <a:pt x="22" y="16"/>
                    <a:pt x="22" y="15"/>
                  </a:cubicBezTo>
                  <a:cubicBezTo>
                    <a:pt x="22" y="11"/>
                    <a:pt x="21" y="8"/>
                    <a:pt x="20" y="5"/>
                  </a:cubicBezTo>
                  <a:cubicBezTo>
                    <a:pt x="18" y="2"/>
                    <a:pt x="15" y="0"/>
                    <a:pt x="12" y="0"/>
                  </a:cubicBezTo>
                  <a:cubicBezTo>
                    <a:pt x="12" y="1"/>
                    <a:pt x="12" y="1"/>
                    <a:pt x="12" y="1"/>
                  </a:cubicBezTo>
                  <a:cubicBezTo>
                    <a:pt x="12" y="2"/>
                    <a:pt x="12" y="2"/>
                    <a:pt x="12" y="2"/>
                  </a:cubicBezTo>
                  <a:cubicBezTo>
                    <a:pt x="14" y="2"/>
                    <a:pt x="16" y="4"/>
                    <a:pt x="18" y="6"/>
                  </a:cubicBezTo>
                  <a:cubicBezTo>
                    <a:pt x="19" y="8"/>
                    <a:pt x="20" y="12"/>
                    <a:pt x="20" y="15"/>
                  </a:cubicBezTo>
                  <a:cubicBezTo>
                    <a:pt x="20" y="15"/>
                    <a:pt x="20" y="16"/>
                    <a:pt x="20" y="16"/>
                  </a:cubicBezTo>
                  <a:cubicBezTo>
                    <a:pt x="20" y="20"/>
                    <a:pt x="19" y="23"/>
                    <a:pt x="17" y="26"/>
                  </a:cubicBezTo>
                  <a:cubicBezTo>
                    <a:pt x="15" y="28"/>
                    <a:pt x="13" y="29"/>
                    <a:pt x="11" y="29"/>
                  </a:cubicBezTo>
                  <a:cubicBezTo>
                    <a:pt x="10" y="29"/>
                    <a:pt x="10" y="29"/>
                    <a:pt x="10" y="29"/>
                  </a:cubicBezTo>
                  <a:cubicBezTo>
                    <a:pt x="8" y="29"/>
                    <a:pt x="6" y="28"/>
                    <a:pt x="5" y="25"/>
                  </a:cubicBezTo>
                  <a:cubicBezTo>
                    <a:pt x="3" y="23"/>
                    <a:pt x="2" y="20"/>
                    <a:pt x="2" y="16"/>
                  </a:cubicBezTo>
                  <a:cubicBezTo>
                    <a:pt x="2" y="16"/>
                    <a:pt x="2" y="16"/>
                    <a:pt x="2" y="15"/>
                  </a:cubicBezTo>
                  <a:cubicBezTo>
                    <a:pt x="3" y="11"/>
                    <a:pt x="4" y="8"/>
                    <a:pt x="5" y="6"/>
                  </a:cubicBezTo>
                  <a:cubicBezTo>
                    <a:pt x="7" y="4"/>
                    <a:pt x="9" y="2"/>
                    <a:pt x="12" y="2"/>
                  </a:cubicBezTo>
                  <a:cubicBezTo>
                    <a:pt x="12" y="2"/>
                    <a:pt x="12" y="2"/>
                    <a:pt x="12" y="2"/>
                  </a:cubicBezTo>
                  <a:lnTo>
                    <a:pt x="12" y="1"/>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607"/>
            <p:cNvSpPr/>
            <p:nvPr/>
          </p:nvSpPr>
          <p:spPr bwMode="auto">
            <a:xfrm>
              <a:off x="-8516144" y="-8507413"/>
              <a:ext cx="120650" cy="120650"/>
            </a:xfrm>
            <a:custGeom>
              <a:avLst/>
              <a:gdLst>
                <a:gd name="T0" fmla="*/ 18 w 32"/>
                <a:gd name="T1" fmla="*/ 1 h 32"/>
                <a:gd name="T2" fmla="*/ 2 w 32"/>
                <a:gd name="T3" fmla="*/ 14 h 32"/>
                <a:gd name="T4" fmla="*/ 15 w 32"/>
                <a:gd name="T5" fmla="*/ 31 h 32"/>
                <a:gd name="T6" fmla="*/ 31 w 32"/>
                <a:gd name="T7" fmla="*/ 18 h 32"/>
                <a:gd name="T8" fmla="*/ 18 w 32"/>
                <a:gd name="T9" fmla="*/ 1 h 32"/>
              </a:gdLst>
              <a:ahLst/>
              <a:cxnLst>
                <a:cxn ang="0">
                  <a:pos x="T0" y="T1"/>
                </a:cxn>
                <a:cxn ang="0">
                  <a:pos x="T2" y="T3"/>
                </a:cxn>
                <a:cxn ang="0">
                  <a:pos x="T4" y="T5"/>
                </a:cxn>
                <a:cxn ang="0">
                  <a:pos x="T6" y="T7"/>
                </a:cxn>
                <a:cxn ang="0">
                  <a:pos x="T8" y="T9"/>
                </a:cxn>
              </a:cxnLst>
              <a:rect l="0" t="0" r="r" b="b"/>
              <a:pathLst>
                <a:path w="32" h="32">
                  <a:moveTo>
                    <a:pt x="18" y="1"/>
                  </a:moveTo>
                  <a:cubicBezTo>
                    <a:pt x="10" y="0"/>
                    <a:pt x="3" y="6"/>
                    <a:pt x="2" y="14"/>
                  </a:cubicBezTo>
                  <a:cubicBezTo>
                    <a:pt x="0" y="22"/>
                    <a:pt x="6" y="30"/>
                    <a:pt x="15" y="31"/>
                  </a:cubicBezTo>
                  <a:cubicBezTo>
                    <a:pt x="23" y="32"/>
                    <a:pt x="30" y="26"/>
                    <a:pt x="31" y="18"/>
                  </a:cubicBezTo>
                  <a:cubicBezTo>
                    <a:pt x="32" y="10"/>
                    <a:pt x="27" y="2"/>
                    <a:pt x="18"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608"/>
            <p:cNvSpPr/>
            <p:nvPr/>
          </p:nvSpPr>
          <p:spPr bwMode="auto">
            <a:xfrm>
              <a:off x="-8279607" y="-8078788"/>
              <a:ext cx="123825" cy="93663"/>
            </a:xfrm>
            <a:custGeom>
              <a:avLst/>
              <a:gdLst>
                <a:gd name="T0" fmla="*/ 33 w 33"/>
                <a:gd name="T1" fmla="*/ 6 h 25"/>
                <a:gd name="T2" fmla="*/ 4 w 33"/>
                <a:gd name="T3" fmla="*/ 0 h 25"/>
                <a:gd name="T4" fmla="*/ 17 w 33"/>
                <a:gd name="T5" fmla="*/ 10 h 25"/>
                <a:gd name="T6" fmla="*/ 33 w 33"/>
                <a:gd name="T7" fmla="*/ 6 h 25"/>
              </a:gdLst>
              <a:ahLst/>
              <a:cxnLst>
                <a:cxn ang="0">
                  <a:pos x="T0" y="T1"/>
                </a:cxn>
                <a:cxn ang="0">
                  <a:pos x="T2" y="T3"/>
                </a:cxn>
                <a:cxn ang="0">
                  <a:pos x="T4" y="T5"/>
                </a:cxn>
                <a:cxn ang="0">
                  <a:pos x="T6" y="T7"/>
                </a:cxn>
              </a:cxnLst>
              <a:rect l="0" t="0" r="r" b="b"/>
              <a:pathLst>
                <a:path w="33" h="25">
                  <a:moveTo>
                    <a:pt x="33" y="6"/>
                  </a:moveTo>
                  <a:cubicBezTo>
                    <a:pt x="30" y="22"/>
                    <a:pt x="0" y="25"/>
                    <a:pt x="4" y="0"/>
                  </a:cubicBezTo>
                  <a:cubicBezTo>
                    <a:pt x="4" y="0"/>
                    <a:pt x="9" y="8"/>
                    <a:pt x="17" y="10"/>
                  </a:cubicBezTo>
                  <a:cubicBezTo>
                    <a:pt x="23" y="12"/>
                    <a:pt x="30" y="8"/>
                    <a:pt x="33" y="6"/>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609"/>
            <p:cNvSpPr/>
            <p:nvPr/>
          </p:nvSpPr>
          <p:spPr bwMode="auto">
            <a:xfrm>
              <a:off x="-8257382" y="-8147050"/>
              <a:ext cx="120650" cy="63500"/>
            </a:xfrm>
            <a:custGeom>
              <a:avLst/>
              <a:gdLst>
                <a:gd name="T0" fmla="*/ 8 w 32"/>
                <a:gd name="T1" fmla="*/ 6 h 17"/>
                <a:gd name="T2" fmla="*/ 23 w 32"/>
                <a:gd name="T3" fmla="*/ 4 h 17"/>
                <a:gd name="T4" fmla="*/ 27 w 32"/>
                <a:gd name="T5" fmla="*/ 9 h 17"/>
                <a:gd name="T6" fmla="*/ 29 w 32"/>
                <a:gd name="T7" fmla="*/ 11 h 17"/>
                <a:gd name="T8" fmla="*/ 25 w 32"/>
                <a:gd name="T9" fmla="*/ 14 h 17"/>
                <a:gd name="T10" fmla="*/ 2 w 32"/>
                <a:gd name="T11" fmla="*/ 1 h 17"/>
                <a:gd name="T12" fmla="*/ 8 w 32"/>
                <a:gd name="T13" fmla="*/ 6 h 17"/>
              </a:gdLst>
              <a:ahLst/>
              <a:cxnLst>
                <a:cxn ang="0">
                  <a:pos x="T0" y="T1"/>
                </a:cxn>
                <a:cxn ang="0">
                  <a:pos x="T2" y="T3"/>
                </a:cxn>
                <a:cxn ang="0">
                  <a:pos x="T4" y="T5"/>
                </a:cxn>
                <a:cxn ang="0">
                  <a:pos x="T6" y="T7"/>
                </a:cxn>
                <a:cxn ang="0">
                  <a:pos x="T8" y="T9"/>
                </a:cxn>
                <a:cxn ang="0">
                  <a:pos x="T10" y="T11"/>
                </a:cxn>
                <a:cxn ang="0">
                  <a:pos x="T12" y="T13"/>
                </a:cxn>
              </a:cxnLst>
              <a:rect l="0" t="0" r="r" b="b"/>
              <a:pathLst>
                <a:path w="32" h="17">
                  <a:moveTo>
                    <a:pt x="8" y="6"/>
                  </a:moveTo>
                  <a:cubicBezTo>
                    <a:pt x="23" y="4"/>
                    <a:pt x="23" y="4"/>
                    <a:pt x="23" y="4"/>
                  </a:cubicBezTo>
                  <a:cubicBezTo>
                    <a:pt x="24" y="6"/>
                    <a:pt x="25" y="9"/>
                    <a:pt x="27" y="9"/>
                  </a:cubicBezTo>
                  <a:cubicBezTo>
                    <a:pt x="28" y="9"/>
                    <a:pt x="32" y="6"/>
                    <a:pt x="29" y="11"/>
                  </a:cubicBezTo>
                  <a:cubicBezTo>
                    <a:pt x="28" y="12"/>
                    <a:pt x="27" y="13"/>
                    <a:pt x="25" y="14"/>
                  </a:cubicBezTo>
                  <a:cubicBezTo>
                    <a:pt x="21" y="17"/>
                    <a:pt x="0" y="14"/>
                    <a:pt x="2" y="1"/>
                  </a:cubicBezTo>
                  <a:cubicBezTo>
                    <a:pt x="2" y="0"/>
                    <a:pt x="4" y="5"/>
                    <a:pt x="8" y="6"/>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3610"/>
            <p:cNvSpPr/>
            <p:nvPr/>
          </p:nvSpPr>
          <p:spPr bwMode="auto">
            <a:xfrm>
              <a:off x="-8158957" y="-8128000"/>
              <a:ext cx="33338" cy="30163"/>
            </a:xfrm>
            <a:custGeom>
              <a:avLst/>
              <a:gdLst>
                <a:gd name="T0" fmla="*/ 0 w 9"/>
                <a:gd name="T1" fmla="*/ 2 h 8"/>
                <a:gd name="T2" fmla="*/ 4 w 9"/>
                <a:gd name="T3" fmla="*/ 8 h 8"/>
                <a:gd name="T4" fmla="*/ 4 w 9"/>
                <a:gd name="T5" fmla="*/ 4 h 8"/>
                <a:gd name="T6" fmla="*/ 0 w 9"/>
                <a:gd name="T7" fmla="*/ 2 h 8"/>
              </a:gdLst>
              <a:ahLst/>
              <a:cxnLst>
                <a:cxn ang="0">
                  <a:pos x="T0" y="T1"/>
                </a:cxn>
                <a:cxn ang="0">
                  <a:pos x="T2" y="T3"/>
                </a:cxn>
                <a:cxn ang="0">
                  <a:pos x="T4" y="T5"/>
                </a:cxn>
                <a:cxn ang="0">
                  <a:pos x="T6" y="T7"/>
                </a:cxn>
              </a:cxnLst>
              <a:rect l="0" t="0" r="r" b="b"/>
              <a:pathLst>
                <a:path w="9" h="8">
                  <a:moveTo>
                    <a:pt x="0" y="2"/>
                  </a:moveTo>
                  <a:cubicBezTo>
                    <a:pt x="3" y="0"/>
                    <a:pt x="9" y="4"/>
                    <a:pt x="4" y="8"/>
                  </a:cubicBezTo>
                  <a:cubicBezTo>
                    <a:pt x="4" y="8"/>
                    <a:pt x="5" y="6"/>
                    <a:pt x="4" y="4"/>
                  </a:cubicBezTo>
                  <a:cubicBezTo>
                    <a:pt x="3" y="3"/>
                    <a:pt x="1" y="2"/>
                    <a:pt x="0"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611"/>
            <p:cNvSpPr/>
            <p:nvPr/>
          </p:nvSpPr>
          <p:spPr bwMode="auto">
            <a:xfrm>
              <a:off x="-8265319" y="-8158163"/>
              <a:ext cx="30163" cy="30163"/>
            </a:xfrm>
            <a:custGeom>
              <a:avLst/>
              <a:gdLst>
                <a:gd name="T0" fmla="*/ 3 w 8"/>
                <a:gd name="T1" fmla="*/ 8 h 8"/>
                <a:gd name="T2" fmla="*/ 8 w 8"/>
                <a:gd name="T3" fmla="*/ 4 h 8"/>
                <a:gd name="T4" fmla="*/ 4 w 8"/>
                <a:gd name="T5" fmla="*/ 5 h 8"/>
                <a:gd name="T6" fmla="*/ 3 w 8"/>
                <a:gd name="T7" fmla="*/ 8 h 8"/>
              </a:gdLst>
              <a:ahLst/>
              <a:cxnLst>
                <a:cxn ang="0">
                  <a:pos x="T0" y="T1"/>
                </a:cxn>
                <a:cxn ang="0">
                  <a:pos x="T2" y="T3"/>
                </a:cxn>
                <a:cxn ang="0">
                  <a:pos x="T4" y="T5"/>
                </a:cxn>
                <a:cxn ang="0">
                  <a:pos x="T6" y="T7"/>
                </a:cxn>
              </a:cxnLst>
              <a:rect l="0" t="0" r="r" b="b"/>
              <a:pathLst>
                <a:path w="8" h="8">
                  <a:moveTo>
                    <a:pt x="3" y="8"/>
                  </a:moveTo>
                  <a:cubicBezTo>
                    <a:pt x="0" y="6"/>
                    <a:pt x="4" y="0"/>
                    <a:pt x="8" y="4"/>
                  </a:cubicBezTo>
                  <a:cubicBezTo>
                    <a:pt x="8" y="4"/>
                    <a:pt x="6" y="4"/>
                    <a:pt x="4" y="5"/>
                  </a:cubicBezTo>
                  <a:cubicBezTo>
                    <a:pt x="3" y="6"/>
                    <a:pt x="3" y="7"/>
                    <a:pt x="3" y="8"/>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612"/>
            <p:cNvSpPr>
              <a:spLocks noEditPoints="1"/>
            </p:cNvSpPr>
            <p:nvPr/>
          </p:nvSpPr>
          <p:spPr bwMode="auto">
            <a:xfrm>
              <a:off x="-8197057" y="-9088438"/>
              <a:ext cx="1001713" cy="952500"/>
            </a:xfrm>
            <a:custGeom>
              <a:avLst/>
              <a:gdLst>
                <a:gd name="T0" fmla="*/ 78 w 267"/>
                <a:gd name="T1" fmla="*/ 138 h 254"/>
                <a:gd name="T2" fmla="*/ 0 w 267"/>
                <a:gd name="T3" fmla="*/ 116 h 254"/>
                <a:gd name="T4" fmla="*/ 102 w 267"/>
                <a:gd name="T5" fmla="*/ 50 h 254"/>
                <a:gd name="T6" fmla="*/ 190 w 267"/>
                <a:gd name="T7" fmla="*/ 160 h 254"/>
                <a:gd name="T8" fmla="*/ 169 w 267"/>
                <a:gd name="T9" fmla="*/ 87 h 254"/>
                <a:gd name="T10" fmla="*/ 172 w 267"/>
                <a:gd name="T11" fmla="*/ 123 h 254"/>
                <a:gd name="T12" fmla="*/ 152 w 267"/>
                <a:gd name="T13" fmla="*/ 91 h 254"/>
                <a:gd name="T14" fmla="*/ 139 w 267"/>
                <a:gd name="T15" fmla="*/ 82 h 254"/>
                <a:gd name="T16" fmla="*/ 205 w 267"/>
                <a:gd name="T17" fmla="*/ 22 h 254"/>
                <a:gd name="T18" fmla="*/ 213 w 267"/>
                <a:gd name="T19" fmla="*/ 25 h 254"/>
                <a:gd name="T20" fmla="*/ 195 w 267"/>
                <a:gd name="T21" fmla="*/ 45 h 254"/>
                <a:gd name="T22" fmla="*/ 157 w 267"/>
                <a:gd name="T23" fmla="*/ 76 h 254"/>
                <a:gd name="T24" fmla="*/ 162 w 267"/>
                <a:gd name="T25" fmla="*/ 77 h 254"/>
                <a:gd name="T26" fmla="*/ 239 w 267"/>
                <a:gd name="T27" fmla="*/ 99 h 254"/>
                <a:gd name="T28" fmla="*/ 127 w 267"/>
                <a:gd name="T29" fmla="*/ 181 h 254"/>
                <a:gd name="T30" fmla="*/ 80 w 267"/>
                <a:gd name="T31" fmla="*/ 133 h 254"/>
                <a:gd name="T32" fmla="*/ 78 w 267"/>
                <a:gd name="T33" fmla="*/ 138 h 254"/>
                <a:gd name="T34" fmla="*/ 166 w 267"/>
                <a:gd name="T35" fmla="*/ 95 h 254"/>
                <a:gd name="T36" fmla="*/ 159 w 267"/>
                <a:gd name="T37" fmla="*/ 98 h 254"/>
                <a:gd name="T38" fmla="*/ 167 w 267"/>
                <a:gd name="T39" fmla="*/ 109 h 254"/>
                <a:gd name="T40" fmla="*/ 166 w 267"/>
                <a:gd name="T41" fmla="*/ 9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54">
                  <a:moveTo>
                    <a:pt x="78" y="138"/>
                  </a:moveTo>
                  <a:cubicBezTo>
                    <a:pt x="0" y="116"/>
                    <a:pt x="0" y="116"/>
                    <a:pt x="0" y="116"/>
                  </a:cubicBezTo>
                  <a:cubicBezTo>
                    <a:pt x="5" y="63"/>
                    <a:pt x="51" y="34"/>
                    <a:pt x="102" y="50"/>
                  </a:cubicBezTo>
                  <a:cubicBezTo>
                    <a:pt x="154" y="65"/>
                    <a:pt x="138" y="195"/>
                    <a:pt x="190" y="160"/>
                  </a:cubicBezTo>
                  <a:cubicBezTo>
                    <a:pt x="246" y="122"/>
                    <a:pt x="189" y="60"/>
                    <a:pt x="169" y="87"/>
                  </a:cubicBezTo>
                  <a:cubicBezTo>
                    <a:pt x="207" y="100"/>
                    <a:pt x="191" y="120"/>
                    <a:pt x="172" y="123"/>
                  </a:cubicBezTo>
                  <a:cubicBezTo>
                    <a:pt x="152" y="126"/>
                    <a:pt x="142" y="109"/>
                    <a:pt x="152" y="91"/>
                  </a:cubicBezTo>
                  <a:cubicBezTo>
                    <a:pt x="146" y="88"/>
                    <a:pt x="141" y="85"/>
                    <a:pt x="139" y="82"/>
                  </a:cubicBezTo>
                  <a:cubicBezTo>
                    <a:pt x="120" y="41"/>
                    <a:pt x="205" y="47"/>
                    <a:pt x="205" y="22"/>
                  </a:cubicBezTo>
                  <a:cubicBezTo>
                    <a:pt x="204" y="0"/>
                    <a:pt x="215" y="9"/>
                    <a:pt x="213" y="25"/>
                  </a:cubicBezTo>
                  <a:cubicBezTo>
                    <a:pt x="212" y="35"/>
                    <a:pt x="204" y="42"/>
                    <a:pt x="195" y="45"/>
                  </a:cubicBezTo>
                  <a:cubicBezTo>
                    <a:pt x="178" y="52"/>
                    <a:pt x="145" y="59"/>
                    <a:pt x="157" y="76"/>
                  </a:cubicBezTo>
                  <a:cubicBezTo>
                    <a:pt x="160" y="81"/>
                    <a:pt x="160" y="80"/>
                    <a:pt x="162" y="77"/>
                  </a:cubicBezTo>
                  <a:cubicBezTo>
                    <a:pt x="181" y="59"/>
                    <a:pt x="217" y="51"/>
                    <a:pt x="239" y="99"/>
                  </a:cubicBezTo>
                  <a:cubicBezTo>
                    <a:pt x="267" y="157"/>
                    <a:pt x="194" y="254"/>
                    <a:pt x="127" y="181"/>
                  </a:cubicBezTo>
                  <a:cubicBezTo>
                    <a:pt x="107" y="159"/>
                    <a:pt x="111" y="71"/>
                    <a:pt x="80" y="133"/>
                  </a:cubicBezTo>
                  <a:cubicBezTo>
                    <a:pt x="79" y="134"/>
                    <a:pt x="78" y="135"/>
                    <a:pt x="78" y="138"/>
                  </a:cubicBezTo>
                  <a:close/>
                  <a:moveTo>
                    <a:pt x="166" y="95"/>
                  </a:moveTo>
                  <a:cubicBezTo>
                    <a:pt x="164" y="95"/>
                    <a:pt x="161" y="95"/>
                    <a:pt x="159" y="98"/>
                  </a:cubicBezTo>
                  <a:cubicBezTo>
                    <a:pt x="157" y="101"/>
                    <a:pt x="157" y="109"/>
                    <a:pt x="167" y="109"/>
                  </a:cubicBezTo>
                  <a:cubicBezTo>
                    <a:pt x="183" y="110"/>
                    <a:pt x="177" y="97"/>
                    <a:pt x="166" y="95"/>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613"/>
            <p:cNvSpPr/>
            <p:nvPr/>
          </p:nvSpPr>
          <p:spPr bwMode="auto">
            <a:xfrm>
              <a:off x="-8411369" y="-8713788"/>
              <a:ext cx="747713" cy="311150"/>
            </a:xfrm>
            <a:custGeom>
              <a:avLst/>
              <a:gdLst>
                <a:gd name="T0" fmla="*/ 146 w 199"/>
                <a:gd name="T1" fmla="*/ 83 h 83"/>
                <a:gd name="T2" fmla="*/ 29 w 199"/>
                <a:gd name="T3" fmla="*/ 51 h 83"/>
                <a:gd name="T4" fmla="*/ 5 w 199"/>
                <a:gd name="T5" fmla="*/ 57 h 83"/>
                <a:gd name="T6" fmla="*/ 37 w 199"/>
                <a:gd name="T7" fmla="*/ 11 h 83"/>
                <a:gd name="T8" fmla="*/ 153 w 199"/>
                <a:gd name="T9" fmla="*/ 79 h 83"/>
                <a:gd name="T10" fmla="*/ 146 w 199"/>
                <a:gd name="T11" fmla="*/ 83 h 83"/>
              </a:gdLst>
              <a:ahLst/>
              <a:cxnLst>
                <a:cxn ang="0">
                  <a:pos x="T0" y="T1"/>
                </a:cxn>
                <a:cxn ang="0">
                  <a:pos x="T2" y="T3"/>
                </a:cxn>
                <a:cxn ang="0">
                  <a:pos x="T4" y="T5"/>
                </a:cxn>
                <a:cxn ang="0">
                  <a:pos x="T6" y="T7"/>
                </a:cxn>
                <a:cxn ang="0">
                  <a:pos x="T8" y="T9"/>
                </a:cxn>
                <a:cxn ang="0">
                  <a:pos x="T10" y="T11"/>
                </a:cxn>
              </a:cxnLst>
              <a:rect l="0" t="0" r="r" b="b"/>
              <a:pathLst>
                <a:path w="199" h="83">
                  <a:moveTo>
                    <a:pt x="146" y="83"/>
                  </a:moveTo>
                  <a:cubicBezTo>
                    <a:pt x="127" y="44"/>
                    <a:pt x="65" y="34"/>
                    <a:pt x="29" y="51"/>
                  </a:cubicBezTo>
                  <a:cubicBezTo>
                    <a:pt x="0" y="65"/>
                    <a:pt x="4" y="70"/>
                    <a:pt x="5" y="57"/>
                  </a:cubicBezTo>
                  <a:cubicBezTo>
                    <a:pt x="6" y="44"/>
                    <a:pt x="20" y="16"/>
                    <a:pt x="37" y="11"/>
                  </a:cubicBezTo>
                  <a:cubicBezTo>
                    <a:pt x="73" y="0"/>
                    <a:pt x="199" y="14"/>
                    <a:pt x="153" y="79"/>
                  </a:cubicBezTo>
                  <a:cubicBezTo>
                    <a:pt x="153" y="80"/>
                    <a:pt x="147" y="82"/>
                    <a:pt x="146" y="8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614"/>
            <p:cNvSpPr>
              <a:spLocks noEditPoints="1"/>
            </p:cNvSpPr>
            <p:nvPr/>
          </p:nvSpPr>
          <p:spPr bwMode="auto">
            <a:xfrm>
              <a:off x="-9090819" y="-7302500"/>
              <a:ext cx="1276350" cy="201613"/>
            </a:xfrm>
            <a:custGeom>
              <a:avLst/>
              <a:gdLst>
                <a:gd name="T0" fmla="*/ 802 w 804"/>
                <a:gd name="T1" fmla="*/ 108 h 127"/>
                <a:gd name="T2" fmla="*/ 799 w 804"/>
                <a:gd name="T3" fmla="*/ 116 h 127"/>
                <a:gd name="T4" fmla="*/ 5 w 804"/>
                <a:gd name="T5" fmla="*/ 0 h 127"/>
                <a:gd name="T6" fmla="*/ 5 w 804"/>
                <a:gd name="T7" fmla="*/ 7 h 127"/>
                <a:gd name="T8" fmla="*/ 26 w 804"/>
                <a:gd name="T9" fmla="*/ 12 h 127"/>
                <a:gd name="T10" fmla="*/ 26 w 804"/>
                <a:gd name="T11" fmla="*/ 21 h 127"/>
                <a:gd name="T12" fmla="*/ 50 w 804"/>
                <a:gd name="T13" fmla="*/ 26 h 127"/>
                <a:gd name="T14" fmla="*/ 48 w 804"/>
                <a:gd name="T15" fmla="*/ 30 h 127"/>
                <a:gd name="T16" fmla="*/ 76 w 804"/>
                <a:gd name="T17" fmla="*/ 35 h 127"/>
                <a:gd name="T18" fmla="*/ 69 w 804"/>
                <a:gd name="T19" fmla="*/ 40 h 127"/>
                <a:gd name="T20" fmla="*/ 102 w 804"/>
                <a:gd name="T21" fmla="*/ 45 h 127"/>
                <a:gd name="T22" fmla="*/ 95 w 804"/>
                <a:gd name="T23" fmla="*/ 42 h 127"/>
                <a:gd name="T24" fmla="*/ 123 w 804"/>
                <a:gd name="T25" fmla="*/ 59 h 127"/>
                <a:gd name="T26" fmla="*/ 145 w 804"/>
                <a:gd name="T27" fmla="*/ 56 h 127"/>
                <a:gd name="T28" fmla="*/ 147 w 804"/>
                <a:gd name="T29" fmla="*/ 64 h 127"/>
                <a:gd name="T30" fmla="*/ 171 w 804"/>
                <a:gd name="T31" fmla="*/ 64 h 127"/>
                <a:gd name="T32" fmla="*/ 168 w 804"/>
                <a:gd name="T33" fmla="*/ 71 h 127"/>
                <a:gd name="T34" fmla="*/ 197 w 804"/>
                <a:gd name="T35" fmla="*/ 71 h 127"/>
                <a:gd name="T36" fmla="*/ 192 w 804"/>
                <a:gd name="T37" fmla="*/ 75 h 127"/>
                <a:gd name="T38" fmla="*/ 223 w 804"/>
                <a:gd name="T39" fmla="*/ 75 h 127"/>
                <a:gd name="T40" fmla="*/ 218 w 804"/>
                <a:gd name="T41" fmla="*/ 75 h 127"/>
                <a:gd name="T42" fmla="*/ 244 w 804"/>
                <a:gd name="T43" fmla="*/ 87 h 127"/>
                <a:gd name="T44" fmla="*/ 272 w 804"/>
                <a:gd name="T45" fmla="*/ 85 h 127"/>
                <a:gd name="T46" fmla="*/ 265 w 804"/>
                <a:gd name="T47" fmla="*/ 92 h 127"/>
                <a:gd name="T48" fmla="*/ 298 w 804"/>
                <a:gd name="T49" fmla="*/ 97 h 127"/>
                <a:gd name="T50" fmla="*/ 319 w 804"/>
                <a:gd name="T51" fmla="*/ 92 h 127"/>
                <a:gd name="T52" fmla="*/ 317 w 804"/>
                <a:gd name="T53" fmla="*/ 99 h 127"/>
                <a:gd name="T54" fmla="*/ 345 w 804"/>
                <a:gd name="T55" fmla="*/ 97 h 127"/>
                <a:gd name="T56" fmla="*/ 341 w 804"/>
                <a:gd name="T57" fmla="*/ 104 h 127"/>
                <a:gd name="T58" fmla="*/ 374 w 804"/>
                <a:gd name="T59" fmla="*/ 106 h 127"/>
                <a:gd name="T60" fmla="*/ 395 w 804"/>
                <a:gd name="T61" fmla="*/ 104 h 127"/>
                <a:gd name="T62" fmla="*/ 393 w 804"/>
                <a:gd name="T63" fmla="*/ 111 h 127"/>
                <a:gd name="T64" fmla="*/ 421 w 804"/>
                <a:gd name="T65" fmla="*/ 106 h 127"/>
                <a:gd name="T66" fmla="*/ 416 w 804"/>
                <a:gd name="T67" fmla="*/ 113 h 127"/>
                <a:gd name="T68" fmla="*/ 449 w 804"/>
                <a:gd name="T69" fmla="*/ 116 h 127"/>
                <a:gd name="T70" fmla="*/ 471 w 804"/>
                <a:gd name="T71" fmla="*/ 111 h 127"/>
                <a:gd name="T72" fmla="*/ 468 w 804"/>
                <a:gd name="T73" fmla="*/ 118 h 127"/>
                <a:gd name="T74" fmla="*/ 499 w 804"/>
                <a:gd name="T75" fmla="*/ 113 h 127"/>
                <a:gd name="T76" fmla="*/ 518 w 804"/>
                <a:gd name="T77" fmla="*/ 116 h 127"/>
                <a:gd name="T78" fmla="*/ 525 w 804"/>
                <a:gd name="T79" fmla="*/ 123 h 127"/>
                <a:gd name="T80" fmla="*/ 546 w 804"/>
                <a:gd name="T81" fmla="*/ 118 h 127"/>
                <a:gd name="T82" fmla="*/ 544 w 804"/>
                <a:gd name="T83" fmla="*/ 118 h 127"/>
                <a:gd name="T84" fmla="*/ 575 w 804"/>
                <a:gd name="T85" fmla="*/ 125 h 127"/>
                <a:gd name="T86" fmla="*/ 596 w 804"/>
                <a:gd name="T87" fmla="*/ 120 h 127"/>
                <a:gd name="T88" fmla="*/ 598 w 804"/>
                <a:gd name="T89" fmla="*/ 125 h 127"/>
                <a:gd name="T90" fmla="*/ 624 w 804"/>
                <a:gd name="T91" fmla="*/ 120 h 127"/>
                <a:gd name="T92" fmla="*/ 620 w 804"/>
                <a:gd name="T93" fmla="*/ 120 h 127"/>
                <a:gd name="T94" fmla="*/ 653 w 804"/>
                <a:gd name="T95" fmla="*/ 127 h 127"/>
                <a:gd name="T96" fmla="*/ 672 w 804"/>
                <a:gd name="T97" fmla="*/ 120 h 127"/>
                <a:gd name="T98" fmla="*/ 676 w 804"/>
                <a:gd name="T99" fmla="*/ 127 h 127"/>
                <a:gd name="T100" fmla="*/ 698 w 804"/>
                <a:gd name="T101" fmla="*/ 120 h 127"/>
                <a:gd name="T102" fmla="*/ 698 w 804"/>
                <a:gd name="T103" fmla="*/ 127 h 127"/>
                <a:gd name="T104" fmla="*/ 726 w 804"/>
                <a:gd name="T105" fmla="*/ 120 h 127"/>
                <a:gd name="T106" fmla="*/ 721 w 804"/>
                <a:gd name="T107" fmla="*/ 125 h 127"/>
                <a:gd name="T108" fmla="*/ 754 w 804"/>
                <a:gd name="T109" fmla="*/ 118 h 127"/>
                <a:gd name="T110" fmla="*/ 747 w 804"/>
                <a:gd name="T111" fmla="*/ 118 h 127"/>
                <a:gd name="T112" fmla="*/ 778 w 804"/>
                <a:gd name="T113" fmla="*/ 113 h 127"/>
                <a:gd name="T114" fmla="*/ 773 w 804"/>
                <a:gd name="T115" fmla="*/ 12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4" h="127">
                  <a:moveTo>
                    <a:pt x="797" y="111"/>
                  </a:moveTo>
                  <a:lnTo>
                    <a:pt x="797" y="111"/>
                  </a:lnTo>
                  <a:lnTo>
                    <a:pt x="799" y="111"/>
                  </a:lnTo>
                  <a:lnTo>
                    <a:pt x="799" y="111"/>
                  </a:lnTo>
                  <a:lnTo>
                    <a:pt x="802" y="108"/>
                  </a:lnTo>
                  <a:lnTo>
                    <a:pt x="802" y="108"/>
                  </a:lnTo>
                  <a:lnTo>
                    <a:pt x="804" y="116"/>
                  </a:lnTo>
                  <a:lnTo>
                    <a:pt x="804" y="116"/>
                  </a:lnTo>
                  <a:lnTo>
                    <a:pt x="802" y="116"/>
                  </a:lnTo>
                  <a:lnTo>
                    <a:pt x="799" y="116"/>
                  </a:lnTo>
                  <a:lnTo>
                    <a:pt x="799" y="116"/>
                  </a:lnTo>
                  <a:lnTo>
                    <a:pt x="799" y="118"/>
                  </a:lnTo>
                  <a:lnTo>
                    <a:pt x="797" y="111"/>
                  </a:lnTo>
                  <a:close/>
                  <a:moveTo>
                    <a:pt x="5" y="0"/>
                  </a:moveTo>
                  <a:lnTo>
                    <a:pt x="5" y="0"/>
                  </a:lnTo>
                  <a:lnTo>
                    <a:pt x="7" y="0"/>
                  </a:lnTo>
                  <a:lnTo>
                    <a:pt x="7" y="2"/>
                  </a:lnTo>
                  <a:lnTo>
                    <a:pt x="10" y="2"/>
                  </a:lnTo>
                  <a:lnTo>
                    <a:pt x="5" y="7"/>
                  </a:lnTo>
                  <a:lnTo>
                    <a:pt x="5" y="7"/>
                  </a:lnTo>
                  <a:lnTo>
                    <a:pt x="3" y="7"/>
                  </a:lnTo>
                  <a:lnTo>
                    <a:pt x="0" y="4"/>
                  </a:lnTo>
                  <a:lnTo>
                    <a:pt x="0" y="4"/>
                  </a:lnTo>
                  <a:lnTo>
                    <a:pt x="5" y="0"/>
                  </a:lnTo>
                  <a:close/>
                  <a:moveTo>
                    <a:pt x="26" y="12"/>
                  </a:moveTo>
                  <a:lnTo>
                    <a:pt x="29" y="14"/>
                  </a:lnTo>
                  <a:lnTo>
                    <a:pt x="29" y="14"/>
                  </a:lnTo>
                  <a:lnTo>
                    <a:pt x="31" y="16"/>
                  </a:lnTo>
                  <a:lnTo>
                    <a:pt x="29" y="21"/>
                  </a:lnTo>
                  <a:lnTo>
                    <a:pt x="26" y="21"/>
                  </a:lnTo>
                  <a:lnTo>
                    <a:pt x="24" y="19"/>
                  </a:lnTo>
                  <a:lnTo>
                    <a:pt x="22" y="19"/>
                  </a:lnTo>
                  <a:lnTo>
                    <a:pt x="26" y="12"/>
                  </a:lnTo>
                  <a:close/>
                  <a:moveTo>
                    <a:pt x="48" y="23"/>
                  </a:moveTo>
                  <a:lnTo>
                    <a:pt x="50" y="26"/>
                  </a:lnTo>
                  <a:lnTo>
                    <a:pt x="52" y="26"/>
                  </a:lnTo>
                  <a:lnTo>
                    <a:pt x="55" y="26"/>
                  </a:lnTo>
                  <a:lnTo>
                    <a:pt x="52" y="33"/>
                  </a:lnTo>
                  <a:lnTo>
                    <a:pt x="50" y="30"/>
                  </a:lnTo>
                  <a:lnTo>
                    <a:pt x="48" y="30"/>
                  </a:lnTo>
                  <a:lnTo>
                    <a:pt x="45" y="30"/>
                  </a:lnTo>
                  <a:lnTo>
                    <a:pt x="48" y="23"/>
                  </a:lnTo>
                  <a:close/>
                  <a:moveTo>
                    <a:pt x="71" y="33"/>
                  </a:moveTo>
                  <a:lnTo>
                    <a:pt x="74" y="35"/>
                  </a:lnTo>
                  <a:lnTo>
                    <a:pt x="76" y="35"/>
                  </a:lnTo>
                  <a:lnTo>
                    <a:pt x="78" y="35"/>
                  </a:lnTo>
                  <a:lnTo>
                    <a:pt x="76" y="42"/>
                  </a:lnTo>
                  <a:lnTo>
                    <a:pt x="74" y="42"/>
                  </a:lnTo>
                  <a:lnTo>
                    <a:pt x="71" y="40"/>
                  </a:lnTo>
                  <a:lnTo>
                    <a:pt x="69" y="40"/>
                  </a:lnTo>
                  <a:lnTo>
                    <a:pt x="71" y="33"/>
                  </a:lnTo>
                  <a:close/>
                  <a:moveTo>
                    <a:pt x="95" y="42"/>
                  </a:moveTo>
                  <a:lnTo>
                    <a:pt x="95" y="42"/>
                  </a:lnTo>
                  <a:lnTo>
                    <a:pt x="100" y="42"/>
                  </a:lnTo>
                  <a:lnTo>
                    <a:pt x="102" y="45"/>
                  </a:lnTo>
                  <a:lnTo>
                    <a:pt x="100" y="49"/>
                  </a:lnTo>
                  <a:lnTo>
                    <a:pt x="97" y="49"/>
                  </a:lnTo>
                  <a:lnTo>
                    <a:pt x="95" y="49"/>
                  </a:lnTo>
                  <a:lnTo>
                    <a:pt x="93" y="47"/>
                  </a:lnTo>
                  <a:lnTo>
                    <a:pt x="95" y="42"/>
                  </a:lnTo>
                  <a:close/>
                  <a:moveTo>
                    <a:pt x="119" y="49"/>
                  </a:moveTo>
                  <a:lnTo>
                    <a:pt x="121" y="49"/>
                  </a:lnTo>
                  <a:lnTo>
                    <a:pt x="123" y="52"/>
                  </a:lnTo>
                  <a:lnTo>
                    <a:pt x="126" y="52"/>
                  </a:lnTo>
                  <a:lnTo>
                    <a:pt x="123" y="59"/>
                  </a:lnTo>
                  <a:lnTo>
                    <a:pt x="121" y="56"/>
                  </a:lnTo>
                  <a:lnTo>
                    <a:pt x="119" y="56"/>
                  </a:lnTo>
                  <a:lnTo>
                    <a:pt x="119" y="56"/>
                  </a:lnTo>
                  <a:lnTo>
                    <a:pt x="119" y="49"/>
                  </a:lnTo>
                  <a:close/>
                  <a:moveTo>
                    <a:pt x="145" y="56"/>
                  </a:moveTo>
                  <a:lnTo>
                    <a:pt x="147" y="56"/>
                  </a:lnTo>
                  <a:lnTo>
                    <a:pt x="149" y="59"/>
                  </a:lnTo>
                  <a:lnTo>
                    <a:pt x="149" y="59"/>
                  </a:lnTo>
                  <a:lnTo>
                    <a:pt x="149" y="66"/>
                  </a:lnTo>
                  <a:lnTo>
                    <a:pt x="147" y="64"/>
                  </a:lnTo>
                  <a:lnTo>
                    <a:pt x="145" y="64"/>
                  </a:lnTo>
                  <a:lnTo>
                    <a:pt x="142" y="64"/>
                  </a:lnTo>
                  <a:lnTo>
                    <a:pt x="145" y="56"/>
                  </a:lnTo>
                  <a:close/>
                  <a:moveTo>
                    <a:pt x="168" y="64"/>
                  </a:moveTo>
                  <a:lnTo>
                    <a:pt x="171" y="64"/>
                  </a:lnTo>
                  <a:lnTo>
                    <a:pt x="173" y="64"/>
                  </a:lnTo>
                  <a:lnTo>
                    <a:pt x="175" y="66"/>
                  </a:lnTo>
                  <a:lnTo>
                    <a:pt x="173" y="71"/>
                  </a:lnTo>
                  <a:lnTo>
                    <a:pt x="171" y="71"/>
                  </a:lnTo>
                  <a:lnTo>
                    <a:pt x="168" y="71"/>
                  </a:lnTo>
                  <a:lnTo>
                    <a:pt x="166" y="71"/>
                  </a:lnTo>
                  <a:lnTo>
                    <a:pt x="168" y="64"/>
                  </a:lnTo>
                  <a:close/>
                  <a:moveTo>
                    <a:pt x="192" y="68"/>
                  </a:moveTo>
                  <a:lnTo>
                    <a:pt x="194" y="71"/>
                  </a:lnTo>
                  <a:lnTo>
                    <a:pt x="197" y="71"/>
                  </a:lnTo>
                  <a:lnTo>
                    <a:pt x="199" y="71"/>
                  </a:lnTo>
                  <a:lnTo>
                    <a:pt x="197" y="78"/>
                  </a:lnTo>
                  <a:lnTo>
                    <a:pt x="197" y="78"/>
                  </a:lnTo>
                  <a:lnTo>
                    <a:pt x="192" y="75"/>
                  </a:lnTo>
                  <a:lnTo>
                    <a:pt x="192" y="75"/>
                  </a:lnTo>
                  <a:lnTo>
                    <a:pt x="192" y="68"/>
                  </a:lnTo>
                  <a:close/>
                  <a:moveTo>
                    <a:pt x="218" y="75"/>
                  </a:moveTo>
                  <a:lnTo>
                    <a:pt x="220" y="75"/>
                  </a:lnTo>
                  <a:lnTo>
                    <a:pt x="223" y="75"/>
                  </a:lnTo>
                  <a:lnTo>
                    <a:pt x="223" y="75"/>
                  </a:lnTo>
                  <a:lnTo>
                    <a:pt x="223" y="82"/>
                  </a:lnTo>
                  <a:lnTo>
                    <a:pt x="223" y="82"/>
                  </a:lnTo>
                  <a:lnTo>
                    <a:pt x="218" y="82"/>
                  </a:lnTo>
                  <a:lnTo>
                    <a:pt x="215" y="80"/>
                  </a:lnTo>
                  <a:lnTo>
                    <a:pt x="218" y="75"/>
                  </a:lnTo>
                  <a:close/>
                  <a:moveTo>
                    <a:pt x="241" y="80"/>
                  </a:moveTo>
                  <a:lnTo>
                    <a:pt x="246" y="80"/>
                  </a:lnTo>
                  <a:lnTo>
                    <a:pt x="249" y="80"/>
                  </a:lnTo>
                  <a:lnTo>
                    <a:pt x="249" y="87"/>
                  </a:lnTo>
                  <a:lnTo>
                    <a:pt x="244" y="87"/>
                  </a:lnTo>
                  <a:lnTo>
                    <a:pt x="241" y="87"/>
                  </a:lnTo>
                  <a:lnTo>
                    <a:pt x="241" y="80"/>
                  </a:lnTo>
                  <a:close/>
                  <a:moveTo>
                    <a:pt x="267" y="85"/>
                  </a:moveTo>
                  <a:lnTo>
                    <a:pt x="267" y="85"/>
                  </a:lnTo>
                  <a:lnTo>
                    <a:pt x="272" y="85"/>
                  </a:lnTo>
                  <a:lnTo>
                    <a:pt x="275" y="85"/>
                  </a:lnTo>
                  <a:lnTo>
                    <a:pt x="272" y="92"/>
                  </a:lnTo>
                  <a:lnTo>
                    <a:pt x="270" y="92"/>
                  </a:lnTo>
                  <a:lnTo>
                    <a:pt x="267" y="92"/>
                  </a:lnTo>
                  <a:lnTo>
                    <a:pt x="265" y="92"/>
                  </a:lnTo>
                  <a:lnTo>
                    <a:pt x="267" y="85"/>
                  </a:lnTo>
                  <a:close/>
                  <a:moveTo>
                    <a:pt x="291" y="90"/>
                  </a:moveTo>
                  <a:lnTo>
                    <a:pt x="296" y="90"/>
                  </a:lnTo>
                  <a:lnTo>
                    <a:pt x="298" y="90"/>
                  </a:lnTo>
                  <a:lnTo>
                    <a:pt x="298" y="97"/>
                  </a:lnTo>
                  <a:lnTo>
                    <a:pt x="293" y="97"/>
                  </a:lnTo>
                  <a:lnTo>
                    <a:pt x="291" y="94"/>
                  </a:lnTo>
                  <a:lnTo>
                    <a:pt x="291" y="90"/>
                  </a:lnTo>
                  <a:close/>
                  <a:moveTo>
                    <a:pt x="317" y="92"/>
                  </a:moveTo>
                  <a:lnTo>
                    <a:pt x="319" y="92"/>
                  </a:lnTo>
                  <a:lnTo>
                    <a:pt x="322" y="94"/>
                  </a:lnTo>
                  <a:lnTo>
                    <a:pt x="324" y="94"/>
                  </a:lnTo>
                  <a:lnTo>
                    <a:pt x="322" y="99"/>
                  </a:lnTo>
                  <a:lnTo>
                    <a:pt x="322" y="99"/>
                  </a:lnTo>
                  <a:lnTo>
                    <a:pt x="317" y="99"/>
                  </a:lnTo>
                  <a:lnTo>
                    <a:pt x="317" y="99"/>
                  </a:lnTo>
                  <a:lnTo>
                    <a:pt x="317" y="92"/>
                  </a:lnTo>
                  <a:close/>
                  <a:moveTo>
                    <a:pt x="343" y="97"/>
                  </a:moveTo>
                  <a:lnTo>
                    <a:pt x="343" y="97"/>
                  </a:lnTo>
                  <a:lnTo>
                    <a:pt x="345" y="97"/>
                  </a:lnTo>
                  <a:lnTo>
                    <a:pt x="348" y="97"/>
                  </a:lnTo>
                  <a:lnTo>
                    <a:pt x="348" y="104"/>
                  </a:lnTo>
                  <a:lnTo>
                    <a:pt x="345" y="104"/>
                  </a:lnTo>
                  <a:lnTo>
                    <a:pt x="341" y="104"/>
                  </a:lnTo>
                  <a:lnTo>
                    <a:pt x="341" y="104"/>
                  </a:lnTo>
                  <a:lnTo>
                    <a:pt x="343" y="97"/>
                  </a:lnTo>
                  <a:close/>
                  <a:moveTo>
                    <a:pt x="367" y="99"/>
                  </a:moveTo>
                  <a:lnTo>
                    <a:pt x="371" y="101"/>
                  </a:lnTo>
                  <a:lnTo>
                    <a:pt x="374" y="101"/>
                  </a:lnTo>
                  <a:lnTo>
                    <a:pt x="374" y="106"/>
                  </a:lnTo>
                  <a:lnTo>
                    <a:pt x="369" y="106"/>
                  </a:lnTo>
                  <a:lnTo>
                    <a:pt x="367" y="106"/>
                  </a:lnTo>
                  <a:lnTo>
                    <a:pt x="367" y="99"/>
                  </a:lnTo>
                  <a:close/>
                  <a:moveTo>
                    <a:pt x="393" y="104"/>
                  </a:moveTo>
                  <a:lnTo>
                    <a:pt x="395" y="104"/>
                  </a:lnTo>
                  <a:lnTo>
                    <a:pt x="397" y="104"/>
                  </a:lnTo>
                  <a:lnTo>
                    <a:pt x="400" y="104"/>
                  </a:lnTo>
                  <a:lnTo>
                    <a:pt x="397" y="111"/>
                  </a:lnTo>
                  <a:lnTo>
                    <a:pt x="397" y="111"/>
                  </a:lnTo>
                  <a:lnTo>
                    <a:pt x="393" y="111"/>
                  </a:lnTo>
                  <a:lnTo>
                    <a:pt x="393" y="108"/>
                  </a:lnTo>
                  <a:lnTo>
                    <a:pt x="393" y="104"/>
                  </a:lnTo>
                  <a:close/>
                  <a:moveTo>
                    <a:pt x="419" y="106"/>
                  </a:moveTo>
                  <a:lnTo>
                    <a:pt x="419" y="106"/>
                  </a:lnTo>
                  <a:lnTo>
                    <a:pt x="421" y="106"/>
                  </a:lnTo>
                  <a:lnTo>
                    <a:pt x="423" y="106"/>
                  </a:lnTo>
                  <a:lnTo>
                    <a:pt x="423" y="113"/>
                  </a:lnTo>
                  <a:lnTo>
                    <a:pt x="421" y="113"/>
                  </a:lnTo>
                  <a:lnTo>
                    <a:pt x="419" y="113"/>
                  </a:lnTo>
                  <a:lnTo>
                    <a:pt x="416" y="113"/>
                  </a:lnTo>
                  <a:lnTo>
                    <a:pt x="419" y="106"/>
                  </a:lnTo>
                  <a:close/>
                  <a:moveTo>
                    <a:pt x="442" y="108"/>
                  </a:moveTo>
                  <a:lnTo>
                    <a:pt x="447" y="108"/>
                  </a:lnTo>
                  <a:lnTo>
                    <a:pt x="449" y="108"/>
                  </a:lnTo>
                  <a:lnTo>
                    <a:pt x="449" y="116"/>
                  </a:lnTo>
                  <a:lnTo>
                    <a:pt x="445" y="116"/>
                  </a:lnTo>
                  <a:lnTo>
                    <a:pt x="442" y="116"/>
                  </a:lnTo>
                  <a:lnTo>
                    <a:pt x="442" y="108"/>
                  </a:lnTo>
                  <a:close/>
                  <a:moveTo>
                    <a:pt x="468" y="111"/>
                  </a:moveTo>
                  <a:lnTo>
                    <a:pt x="471" y="111"/>
                  </a:lnTo>
                  <a:lnTo>
                    <a:pt x="473" y="111"/>
                  </a:lnTo>
                  <a:lnTo>
                    <a:pt x="476" y="111"/>
                  </a:lnTo>
                  <a:lnTo>
                    <a:pt x="473" y="118"/>
                  </a:lnTo>
                  <a:lnTo>
                    <a:pt x="473" y="118"/>
                  </a:lnTo>
                  <a:lnTo>
                    <a:pt x="468" y="118"/>
                  </a:lnTo>
                  <a:lnTo>
                    <a:pt x="468" y="118"/>
                  </a:lnTo>
                  <a:lnTo>
                    <a:pt x="468" y="111"/>
                  </a:lnTo>
                  <a:close/>
                  <a:moveTo>
                    <a:pt x="494" y="113"/>
                  </a:moveTo>
                  <a:lnTo>
                    <a:pt x="497" y="113"/>
                  </a:lnTo>
                  <a:lnTo>
                    <a:pt x="499" y="113"/>
                  </a:lnTo>
                  <a:lnTo>
                    <a:pt x="499" y="120"/>
                  </a:lnTo>
                  <a:lnTo>
                    <a:pt x="497" y="120"/>
                  </a:lnTo>
                  <a:lnTo>
                    <a:pt x="492" y="120"/>
                  </a:lnTo>
                  <a:lnTo>
                    <a:pt x="494" y="113"/>
                  </a:lnTo>
                  <a:close/>
                  <a:moveTo>
                    <a:pt x="518" y="116"/>
                  </a:moveTo>
                  <a:lnTo>
                    <a:pt x="520" y="116"/>
                  </a:lnTo>
                  <a:lnTo>
                    <a:pt x="525" y="116"/>
                  </a:lnTo>
                  <a:lnTo>
                    <a:pt x="525" y="116"/>
                  </a:lnTo>
                  <a:lnTo>
                    <a:pt x="525" y="123"/>
                  </a:lnTo>
                  <a:lnTo>
                    <a:pt x="525" y="123"/>
                  </a:lnTo>
                  <a:lnTo>
                    <a:pt x="520" y="123"/>
                  </a:lnTo>
                  <a:lnTo>
                    <a:pt x="518" y="123"/>
                  </a:lnTo>
                  <a:lnTo>
                    <a:pt x="518" y="116"/>
                  </a:lnTo>
                  <a:close/>
                  <a:moveTo>
                    <a:pt x="544" y="118"/>
                  </a:moveTo>
                  <a:lnTo>
                    <a:pt x="546" y="118"/>
                  </a:lnTo>
                  <a:lnTo>
                    <a:pt x="551" y="118"/>
                  </a:lnTo>
                  <a:lnTo>
                    <a:pt x="551" y="123"/>
                  </a:lnTo>
                  <a:lnTo>
                    <a:pt x="546" y="123"/>
                  </a:lnTo>
                  <a:lnTo>
                    <a:pt x="544" y="123"/>
                  </a:lnTo>
                  <a:lnTo>
                    <a:pt x="544" y="118"/>
                  </a:lnTo>
                  <a:close/>
                  <a:moveTo>
                    <a:pt x="570" y="118"/>
                  </a:moveTo>
                  <a:lnTo>
                    <a:pt x="570" y="118"/>
                  </a:lnTo>
                  <a:lnTo>
                    <a:pt x="572" y="118"/>
                  </a:lnTo>
                  <a:lnTo>
                    <a:pt x="577" y="118"/>
                  </a:lnTo>
                  <a:lnTo>
                    <a:pt x="575" y="125"/>
                  </a:lnTo>
                  <a:lnTo>
                    <a:pt x="572" y="125"/>
                  </a:lnTo>
                  <a:lnTo>
                    <a:pt x="570" y="125"/>
                  </a:lnTo>
                  <a:lnTo>
                    <a:pt x="570" y="125"/>
                  </a:lnTo>
                  <a:lnTo>
                    <a:pt x="570" y="118"/>
                  </a:lnTo>
                  <a:close/>
                  <a:moveTo>
                    <a:pt x="596" y="120"/>
                  </a:moveTo>
                  <a:lnTo>
                    <a:pt x="596" y="120"/>
                  </a:lnTo>
                  <a:lnTo>
                    <a:pt x="598" y="120"/>
                  </a:lnTo>
                  <a:lnTo>
                    <a:pt x="601" y="120"/>
                  </a:lnTo>
                  <a:lnTo>
                    <a:pt x="601" y="125"/>
                  </a:lnTo>
                  <a:lnTo>
                    <a:pt x="598" y="125"/>
                  </a:lnTo>
                  <a:lnTo>
                    <a:pt x="596" y="125"/>
                  </a:lnTo>
                  <a:lnTo>
                    <a:pt x="594" y="125"/>
                  </a:lnTo>
                  <a:lnTo>
                    <a:pt x="596" y="120"/>
                  </a:lnTo>
                  <a:close/>
                  <a:moveTo>
                    <a:pt x="620" y="120"/>
                  </a:moveTo>
                  <a:lnTo>
                    <a:pt x="624" y="120"/>
                  </a:lnTo>
                  <a:lnTo>
                    <a:pt x="627" y="120"/>
                  </a:lnTo>
                  <a:lnTo>
                    <a:pt x="627" y="127"/>
                  </a:lnTo>
                  <a:lnTo>
                    <a:pt x="624" y="127"/>
                  </a:lnTo>
                  <a:lnTo>
                    <a:pt x="620" y="127"/>
                  </a:lnTo>
                  <a:lnTo>
                    <a:pt x="620" y="120"/>
                  </a:lnTo>
                  <a:close/>
                  <a:moveTo>
                    <a:pt x="646" y="120"/>
                  </a:moveTo>
                  <a:lnTo>
                    <a:pt x="648" y="120"/>
                  </a:lnTo>
                  <a:lnTo>
                    <a:pt x="650" y="120"/>
                  </a:lnTo>
                  <a:lnTo>
                    <a:pt x="653" y="120"/>
                  </a:lnTo>
                  <a:lnTo>
                    <a:pt x="653" y="127"/>
                  </a:lnTo>
                  <a:lnTo>
                    <a:pt x="650" y="127"/>
                  </a:lnTo>
                  <a:lnTo>
                    <a:pt x="648" y="127"/>
                  </a:lnTo>
                  <a:lnTo>
                    <a:pt x="646" y="127"/>
                  </a:lnTo>
                  <a:lnTo>
                    <a:pt x="646" y="120"/>
                  </a:lnTo>
                  <a:close/>
                  <a:moveTo>
                    <a:pt x="672" y="120"/>
                  </a:moveTo>
                  <a:lnTo>
                    <a:pt x="674" y="120"/>
                  </a:lnTo>
                  <a:lnTo>
                    <a:pt x="676" y="120"/>
                  </a:lnTo>
                  <a:lnTo>
                    <a:pt x="676" y="120"/>
                  </a:lnTo>
                  <a:lnTo>
                    <a:pt x="676" y="127"/>
                  </a:lnTo>
                  <a:lnTo>
                    <a:pt x="676" y="127"/>
                  </a:lnTo>
                  <a:lnTo>
                    <a:pt x="674" y="127"/>
                  </a:lnTo>
                  <a:lnTo>
                    <a:pt x="672" y="127"/>
                  </a:lnTo>
                  <a:lnTo>
                    <a:pt x="672" y="120"/>
                  </a:lnTo>
                  <a:close/>
                  <a:moveTo>
                    <a:pt x="695" y="120"/>
                  </a:moveTo>
                  <a:lnTo>
                    <a:pt x="698" y="120"/>
                  </a:lnTo>
                  <a:lnTo>
                    <a:pt x="700" y="120"/>
                  </a:lnTo>
                  <a:lnTo>
                    <a:pt x="702" y="120"/>
                  </a:lnTo>
                  <a:lnTo>
                    <a:pt x="702" y="127"/>
                  </a:lnTo>
                  <a:lnTo>
                    <a:pt x="700" y="127"/>
                  </a:lnTo>
                  <a:lnTo>
                    <a:pt x="698" y="127"/>
                  </a:lnTo>
                  <a:lnTo>
                    <a:pt x="698" y="127"/>
                  </a:lnTo>
                  <a:lnTo>
                    <a:pt x="695" y="120"/>
                  </a:lnTo>
                  <a:close/>
                  <a:moveTo>
                    <a:pt x="721" y="120"/>
                  </a:moveTo>
                  <a:lnTo>
                    <a:pt x="724" y="120"/>
                  </a:lnTo>
                  <a:lnTo>
                    <a:pt x="726" y="120"/>
                  </a:lnTo>
                  <a:lnTo>
                    <a:pt x="728" y="120"/>
                  </a:lnTo>
                  <a:lnTo>
                    <a:pt x="728" y="125"/>
                  </a:lnTo>
                  <a:lnTo>
                    <a:pt x="726" y="125"/>
                  </a:lnTo>
                  <a:lnTo>
                    <a:pt x="724" y="125"/>
                  </a:lnTo>
                  <a:lnTo>
                    <a:pt x="721" y="125"/>
                  </a:lnTo>
                  <a:lnTo>
                    <a:pt x="721" y="120"/>
                  </a:lnTo>
                  <a:close/>
                  <a:moveTo>
                    <a:pt x="747" y="118"/>
                  </a:moveTo>
                  <a:lnTo>
                    <a:pt x="750" y="118"/>
                  </a:lnTo>
                  <a:lnTo>
                    <a:pt x="752" y="118"/>
                  </a:lnTo>
                  <a:lnTo>
                    <a:pt x="754" y="118"/>
                  </a:lnTo>
                  <a:lnTo>
                    <a:pt x="754" y="123"/>
                  </a:lnTo>
                  <a:lnTo>
                    <a:pt x="752" y="123"/>
                  </a:lnTo>
                  <a:lnTo>
                    <a:pt x="750" y="125"/>
                  </a:lnTo>
                  <a:lnTo>
                    <a:pt x="747" y="125"/>
                  </a:lnTo>
                  <a:lnTo>
                    <a:pt x="747" y="118"/>
                  </a:lnTo>
                  <a:close/>
                  <a:moveTo>
                    <a:pt x="771" y="116"/>
                  </a:moveTo>
                  <a:lnTo>
                    <a:pt x="773" y="116"/>
                  </a:lnTo>
                  <a:lnTo>
                    <a:pt x="776" y="116"/>
                  </a:lnTo>
                  <a:lnTo>
                    <a:pt x="778" y="113"/>
                  </a:lnTo>
                  <a:lnTo>
                    <a:pt x="778" y="113"/>
                  </a:lnTo>
                  <a:lnTo>
                    <a:pt x="778" y="120"/>
                  </a:lnTo>
                  <a:lnTo>
                    <a:pt x="778" y="120"/>
                  </a:lnTo>
                  <a:lnTo>
                    <a:pt x="776" y="120"/>
                  </a:lnTo>
                  <a:lnTo>
                    <a:pt x="773" y="120"/>
                  </a:lnTo>
                  <a:lnTo>
                    <a:pt x="773" y="120"/>
                  </a:lnTo>
                  <a:lnTo>
                    <a:pt x="771" y="116"/>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3615"/>
            <p:cNvSpPr>
              <a:spLocks noEditPoints="1"/>
            </p:cNvSpPr>
            <p:nvPr/>
          </p:nvSpPr>
          <p:spPr bwMode="auto">
            <a:xfrm>
              <a:off x="-9071769" y="-7392988"/>
              <a:ext cx="1273175" cy="217488"/>
            </a:xfrm>
            <a:custGeom>
              <a:avLst/>
              <a:gdLst>
                <a:gd name="T0" fmla="*/ 797 w 802"/>
                <a:gd name="T1" fmla="*/ 109 h 137"/>
                <a:gd name="T2" fmla="*/ 794 w 802"/>
                <a:gd name="T3" fmla="*/ 118 h 137"/>
                <a:gd name="T4" fmla="*/ 7 w 802"/>
                <a:gd name="T5" fmla="*/ 2 h 137"/>
                <a:gd name="T6" fmla="*/ 0 w 802"/>
                <a:gd name="T7" fmla="*/ 5 h 137"/>
                <a:gd name="T8" fmla="*/ 28 w 802"/>
                <a:gd name="T9" fmla="*/ 14 h 137"/>
                <a:gd name="T10" fmla="*/ 21 w 802"/>
                <a:gd name="T11" fmla="*/ 19 h 137"/>
                <a:gd name="T12" fmla="*/ 52 w 802"/>
                <a:gd name="T13" fmla="*/ 26 h 137"/>
                <a:gd name="T14" fmla="*/ 47 w 802"/>
                <a:gd name="T15" fmla="*/ 24 h 137"/>
                <a:gd name="T16" fmla="*/ 73 w 802"/>
                <a:gd name="T17" fmla="*/ 43 h 137"/>
                <a:gd name="T18" fmla="*/ 95 w 802"/>
                <a:gd name="T19" fmla="*/ 43 h 137"/>
                <a:gd name="T20" fmla="*/ 97 w 802"/>
                <a:gd name="T21" fmla="*/ 50 h 137"/>
                <a:gd name="T22" fmla="*/ 118 w 802"/>
                <a:gd name="T23" fmla="*/ 52 h 137"/>
                <a:gd name="T24" fmla="*/ 118 w 802"/>
                <a:gd name="T25" fmla="*/ 57 h 137"/>
                <a:gd name="T26" fmla="*/ 149 w 802"/>
                <a:gd name="T27" fmla="*/ 59 h 137"/>
                <a:gd name="T28" fmla="*/ 140 w 802"/>
                <a:gd name="T29" fmla="*/ 64 h 137"/>
                <a:gd name="T30" fmla="*/ 173 w 802"/>
                <a:gd name="T31" fmla="*/ 66 h 137"/>
                <a:gd name="T32" fmla="*/ 166 w 802"/>
                <a:gd name="T33" fmla="*/ 66 h 137"/>
                <a:gd name="T34" fmla="*/ 196 w 802"/>
                <a:gd name="T35" fmla="*/ 80 h 137"/>
                <a:gd name="T36" fmla="*/ 215 w 802"/>
                <a:gd name="T37" fmla="*/ 78 h 137"/>
                <a:gd name="T38" fmla="*/ 215 w 802"/>
                <a:gd name="T39" fmla="*/ 83 h 137"/>
                <a:gd name="T40" fmla="*/ 246 w 802"/>
                <a:gd name="T41" fmla="*/ 85 h 137"/>
                <a:gd name="T42" fmla="*/ 241 w 802"/>
                <a:gd name="T43" fmla="*/ 83 h 137"/>
                <a:gd name="T44" fmla="*/ 270 w 802"/>
                <a:gd name="T45" fmla="*/ 97 h 137"/>
                <a:gd name="T46" fmla="*/ 291 w 802"/>
                <a:gd name="T47" fmla="*/ 95 h 137"/>
                <a:gd name="T48" fmla="*/ 293 w 802"/>
                <a:gd name="T49" fmla="*/ 99 h 137"/>
                <a:gd name="T50" fmla="*/ 317 w 802"/>
                <a:gd name="T51" fmla="*/ 99 h 137"/>
                <a:gd name="T52" fmla="*/ 315 w 802"/>
                <a:gd name="T53" fmla="*/ 97 h 137"/>
                <a:gd name="T54" fmla="*/ 345 w 802"/>
                <a:gd name="T55" fmla="*/ 109 h 137"/>
                <a:gd name="T56" fmla="*/ 364 w 802"/>
                <a:gd name="T57" fmla="*/ 106 h 137"/>
                <a:gd name="T58" fmla="*/ 369 w 802"/>
                <a:gd name="T59" fmla="*/ 113 h 137"/>
                <a:gd name="T60" fmla="*/ 393 w 802"/>
                <a:gd name="T61" fmla="*/ 111 h 137"/>
                <a:gd name="T62" fmla="*/ 390 w 802"/>
                <a:gd name="T63" fmla="*/ 111 h 137"/>
                <a:gd name="T64" fmla="*/ 421 w 802"/>
                <a:gd name="T65" fmla="*/ 121 h 137"/>
                <a:gd name="T66" fmla="*/ 440 w 802"/>
                <a:gd name="T67" fmla="*/ 116 h 137"/>
                <a:gd name="T68" fmla="*/ 445 w 802"/>
                <a:gd name="T69" fmla="*/ 123 h 137"/>
                <a:gd name="T70" fmla="*/ 471 w 802"/>
                <a:gd name="T71" fmla="*/ 121 h 137"/>
                <a:gd name="T72" fmla="*/ 466 w 802"/>
                <a:gd name="T73" fmla="*/ 121 h 137"/>
                <a:gd name="T74" fmla="*/ 497 w 802"/>
                <a:gd name="T75" fmla="*/ 130 h 137"/>
                <a:gd name="T76" fmla="*/ 516 w 802"/>
                <a:gd name="T77" fmla="*/ 125 h 137"/>
                <a:gd name="T78" fmla="*/ 516 w 802"/>
                <a:gd name="T79" fmla="*/ 130 h 137"/>
                <a:gd name="T80" fmla="*/ 549 w 802"/>
                <a:gd name="T81" fmla="*/ 128 h 137"/>
                <a:gd name="T82" fmla="*/ 542 w 802"/>
                <a:gd name="T83" fmla="*/ 125 h 137"/>
                <a:gd name="T84" fmla="*/ 572 w 802"/>
                <a:gd name="T85" fmla="*/ 135 h 137"/>
                <a:gd name="T86" fmla="*/ 594 w 802"/>
                <a:gd name="T87" fmla="*/ 130 h 137"/>
                <a:gd name="T88" fmla="*/ 598 w 802"/>
                <a:gd name="T89" fmla="*/ 135 h 137"/>
                <a:gd name="T90" fmla="*/ 620 w 802"/>
                <a:gd name="T91" fmla="*/ 130 h 137"/>
                <a:gd name="T92" fmla="*/ 620 w 802"/>
                <a:gd name="T93" fmla="*/ 137 h 137"/>
                <a:gd name="T94" fmla="*/ 646 w 802"/>
                <a:gd name="T95" fmla="*/ 130 h 137"/>
                <a:gd name="T96" fmla="*/ 643 w 802"/>
                <a:gd name="T97" fmla="*/ 137 h 137"/>
                <a:gd name="T98" fmla="*/ 674 w 802"/>
                <a:gd name="T99" fmla="*/ 130 h 137"/>
                <a:gd name="T100" fmla="*/ 669 w 802"/>
                <a:gd name="T101" fmla="*/ 130 h 137"/>
                <a:gd name="T102" fmla="*/ 700 w 802"/>
                <a:gd name="T103" fmla="*/ 135 h 137"/>
                <a:gd name="T104" fmla="*/ 719 w 802"/>
                <a:gd name="T105" fmla="*/ 128 h 137"/>
                <a:gd name="T106" fmla="*/ 726 w 802"/>
                <a:gd name="T107" fmla="*/ 132 h 137"/>
                <a:gd name="T108" fmla="*/ 719 w 802"/>
                <a:gd name="T109" fmla="*/ 128 h 137"/>
                <a:gd name="T110" fmla="*/ 750 w 802"/>
                <a:gd name="T111" fmla="*/ 123 h 137"/>
                <a:gd name="T112" fmla="*/ 745 w 802"/>
                <a:gd name="T113" fmla="*/ 130 h 137"/>
                <a:gd name="T114" fmla="*/ 773 w 802"/>
                <a:gd name="T115" fmla="*/ 118 h 137"/>
                <a:gd name="T116" fmla="*/ 771 w 802"/>
                <a:gd name="T117" fmla="*/ 1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2" h="137">
                  <a:moveTo>
                    <a:pt x="792" y="111"/>
                  </a:moveTo>
                  <a:lnTo>
                    <a:pt x="794" y="111"/>
                  </a:lnTo>
                  <a:lnTo>
                    <a:pt x="794" y="111"/>
                  </a:lnTo>
                  <a:lnTo>
                    <a:pt x="797" y="111"/>
                  </a:lnTo>
                  <a:lnTo>
                    <a:pt x="797" y="109"/>
                  </a:lnTo>
                  <a:lnTo>
                    <a:pt x="802" y="116"/>
                  </a:lnTo>
                  <a:lnTo>
                    <a:pt x="799" y="116"/>
                  </a:lnTo>
                  <a:lnTo>
                    <a:pt x="797" y="116"/>
                  </a:lnTo>
                  <a:lnTo>
                    <a:pt x="797" y="118"/>
                  </a:lnTo>
                  <a:lnTo>
                    <a:pt x="794" y="118"/>
                  </a:lnTo>
                  <a:lnTo>
                    <a:pt x="792" y="111"/>
                  </a:lnTo>
                  <a:close/>
                  <a:moveTo>
                    <a:pt x="2" y="0"/>
                  </a:moveTo>
                  <a:lnTo>
                    <a:pt x="5" y="0"/>
                  </a:lnTo>
                  <a:lnTo>
                    <a:pt x="5" y="2"/>
                  </a:lnTo>
                  <a:lnTo>
                    <a:pt x="7" y="2"/>
                  </a:lnTo>
                  <a:lnTo>
                    <a:pt x="7" y="2"/>
                  </a:lnTo>
                  <a:lnTo>
                    <a:pt x="5" y="10"/>
                  </a:lnTo>
                  <a:lnTo>
                    <a:pt x="5" y="7"/>
                  </a:lnTo>
                  <a:lnTo>
                    <a:pt x="2" y="7"/>
                  </a:lnTo>
                  <a:lnTo>
                    <a:pt x="0" y="5"/>
                  </a:lnTo>
                  <a:lnTo>
                    <a:pt x="0" y="5"/>
                  </a:lnTo>
                  <a:lnTo>
                    <a:pt x="2" y="0"/>
                  </a:lnTo>
                  <a:close/>
                  <a:moveTo>
                    <a:pt x="24" y="14"/>
                  </a:moveTo>
                  <a:lnTo>
                    <a:pt x="26" y="14"/>
                  </a:lnTo>
                  <a:lnTo>
                    <a:pt x="28" y="14"/>
                  </a:lnTo>
                  <a:lnTo>
                    <a:pt x="31" y="17"/>
                  </a:lnTo>
                  <a:lnTo>
                    <a:pt x="26" y="21"/>
                  </a:lnTo>
                  <a:lnTo>
                    <a:pt x="26" y="21"/>
                  </a:lnTo>
                  <a:lnTo>
                    <a:pt x="24" y="19"/>
                  </a:lnTo>
                  <a:lnTo>
                    <a:pt x="21" y="19"/>
                  </a:lnTo>
                  <a:lnTo>
                    <a:pt x="24" y="14"/>
                  </a:lnTo>
                  <a:close/>
                  <a:moveTo>
                    <a:pt x="47" y="24"/>
                  </a:moveTo>
                  <a:lnTo>
                    <a:pt x="50" y="26"/>
                  </a:lnTo>
                  <a:lnTo>
                    <a:pt x="52" y="26"/>
                  </a:lnTo>
                  <a:lnTo>
                    <a:pt x="52" y="26"/>
                  </a:lnTo>
                  <a:lnTo>
                    <a:pt x="50" y="33"/>
                  </a:lnTo>
                  <a:lnTo>
                    <a:pt x="50" y="33"/>
                  </a:lnTo>
                  <a:lnTo>
                    <a:pt x="47" y="31"/>
                  </a:lnTo>
                  <a:lnTo>
                    <a:pt x="45" y="31"/>
                  </a:lnTo>
                  <a:lnTo>
                    <a:pt x="47" y="24"/>
                  </a:lnTo>
                  <a:close/>
                  <a:moveTo>
                    <a:pt x="71" y="33"/>
                  </a:moveTo>
                  <a:lnTo>
                    <a:pt x="73" y="35"/>
                  </a:lnTo>
                  <a:lnTo>
                    <a:pt x="76" y="35"/>
                  </a:lnTo>
                  <a:lnTo>
                    <a:pt x="76" y="35"/>
                  </a:lnTo>
                  <a:lnTo>
                    <a:pt x="73" y="43"/>
                  </a:lnTo>
                  <a:lnTo>
                    <a:pt x="73" y="43"/>
                  </a:lnTo>
                  <a:lnTo>
                    <a:pt x="71" y="40"/>
                  </a:lnTo>
                  <a:lnTo>
                    <a:pt x="69" y="40"/>
                  </a:lnTo>
                  <a:lnTo>
                    <a:pt x="71" y="33"/>
                  </a:lnTo>
                  <a:close/>
                  <a:moveTo>
                    <a:pt x="95" y="43"/>
                  </a:moveTo>
                  <a:lnTo>
                    <a:pt x="95" y="43"/>
                  </a:lnTo>
                  <a:lnTo>
                    <a:pt x="97" y="45"/>
                  </a:lnTo>
                  <a:lnTo>
                    <a:pt x="99" y="45"/>
                  </a:lnTo>
                  <a:lnTo>
                    <a:pt x="97" y="52"/>
                  </a:lnTo>
                  <a:lnTo>
                    <a:pt x="97" y="50"/>
                  </a:lnTo>
                  <a:lnTo>
                    <a:pt x="92" y="50"/>
                  </a:lnTo>
                  <a:lnTo>
                    <a:pt x="92" y="50"/>
                  </a:lnTo>
                  <a:lnTo>
                    <a:pt x="95" y="43"/>
                  </a:lnTo>
                  <a:close/>
                  <a:moveTo>
                    <a:pt x="118" y="52"/>
                  </a:moveTo>
                  <a:lnTo>
                    <a:pt x="118" y="52"/>
                  </a:lnTo>
                  <a:lnTo>
                    <a:pt x="123" y="52"/>
                  </a:lnTo>
                  <a:lnTo>
                    <a:pt x="123" y="52"/>
                  </a:lnTo>
                  <a:lnTo>
                    <a:pt x="123" y="59"/>
                  </a:lnTo>
                  <a:lnTo>
                    <a:pt x="121" y="59"/>
                  </a:lnTo>
                  <a:lnTo>
                    <a:pt x="118" y="57"/>
                  </a:lnTo>
                  <a:lnTo>
                    <a:pt x="116" y="57"/>
                  </a:lnTo>
                  <a:lnTo>
                    <a:pt x="118" y="52"/>
                  </a:lnTo>
                  <a:close/>
                  <a:moveTo>
                    <a:pt x="142" y="59"/>
                  </a:moveTo>
                  <a:lnTo>
                    <a:pt x="144" y="59"/>
                  </a:lnTo>
                  <a:lnTo>
                    <a:pt x="149" y="59"/>
                  </a:lnTo>
                  <a:lnTo>
                    <a:pt x="149" y="59"/>
                  </a:lnTo>
                  <a:lnTo>
                    <a:pt x="147" y="66"/>
                  </a:lnTo>
                  <a:lnTo>
                    <a:pt x="147" y="66"/>
                  </a:lnTo>
                  <a:lnTo>
                    <a:pt x="144" y="66"/>
                  </a:lnTo>
                  <a:lnTo>
                    <a:pt x="140" y="64"/>
                  </a:lnTo>
                  <a:lnTo>
                    <a:pt x="142" y="59"/>
                  </a:lnTo>
                  <a:close/>
                  <a:moveTo>
                    <a:pt x="166" y="66"/>
                  </a:moveTo>
                  <a:lnTo>
                    <a:pt x="168" y="66"/>
                  </a:lnTo>
                  <a:lnTo>
                    <a:pt x="173" y="66"/>
                  </a:lnTo>
                  <a:lnTo>
                    <a:pt x="173" y="66"/>
                  </a:lnTo>
                  <a:lnTo>
                    <a:pt x="170" y="73"/>
                  </a:lnTo>
                  <a:lnTo>
                    <a:pt x="170" y="73"/>
                  </a:lnTo>
                  <a:lnTo>
                    <a:pt x="168" y="71"/>
                  </a:lnTo>
                  <a:lnTo>
                    <a:pt x="166" y="71"/>
                  </a:lnTo>
                  <a:lnTo>
                    <a:pt x="166" y="66"/>
                  </a:lnTo>
                  <a:close/>
                  <a:moveTo>
                    <a:pt x="192" y="71"/>
                  </a:moveTo>
                  <a:lnTo>
                    <a:pt x="194" y="73"/>
                  </a:lnTo>
                  <a:lnTo>
                    <a:pt x="196" y="73"/>
                  </a:lnTo>
                  <a:lnTo>
                    <a:pt x="196" y="73"/>
                  </a:lnTo>
                  <a:lnTo>
                    <a:pt x="196" y="80"/>
                  </a:lnTo>
                  <a:lnTo>
                    <a:pt x="196" y="80"/>
                  </a:lnTo>
                  <a:lnTo>
                    <a:pt x="192" y="78"/>
                  </a:lnTo>
                  <a:lnTo>
                    <a:pt x="189" y="78"/>
                  </a:lnTo>
                  <a:lnTo>
                    <a:pt x="192" y="71"/>
                  </a:lnTo>
                  <a:close/>
                  <a:moveTo>
                    <a:pt x="215" y="78"/>
                  </a:moveTo>
                  <a:lnTo>
                    <a:pt x="218" y="78"/>
                  </a:lnTo>
                  <a:lnTo>
                    <a:pt x="222" y="78"/>
                  </a:lnTo>
                  <a:lnTo>
                    <a:pt x="220" y="85"/>
                  </a:lnTo>
                  <a:lnTo>
                    <a:pt x="218" y="85"/>
                  </a:lnTo>
                  <a:lnTo>
                    <a:pt x="215" y="83"/>
                  </a:lnTo>
                  <a:lnTo>
                    <a:pt x="215" y="78"/>
                  </a:lnTo>
                  <a:close/>
                  <a:moveTo>
                    <a:pt x="241" y="83"/>
                  </a:moveTo>
                  <a:lnTo>
                    <a:pt x="241" y="83"/>
                  </a:lnTo>
                  <a:lnTo>
                    <a:pt x="244" y="85"/>
                  </a:lnTo>
                  <a:lnTo>
                    <a:pt x="246" y="85"/>
                  </a:lnTo>
                  <a:lnTo>
                    <a:pt x="246" y="90"/>
                  </a:lnTo>
                  <a:lnTo>
                    <a:pt x="244" y="90"/>
                  </a:lnTo>
                  <a:lnTo>
                    <a:pt x="239" y="90"/>
                  </a:lnTo>
                  <a:lnTo>
                    <a:pt x="239" y="90"/>
                  </a:lnTo>
                  <a:lnTo>
                    <a:pt x="241" y="83"/>
                  </a:lnTo>
                  <a:close/>
                  <a:moveTo>
                    <a:pt x="265" y="87"/>
                  </a:moveTo>
                  <a:lnTo>
                    <a:pt x="267" y="90"/>
                  </a:lnTo>
                  <a:lnTo>
                    <a:pt x="272" y="90"/>
                  </a:lnTo>
                  <a:lnTo>
                    <a:pt x="272" y="90"/>
                  </a:lnTo>
                  <a:lnTo>
                    <a:pt x="270" y="97"/>
                  </a:lnTo>
                  <a:lnTo>
                    <a:pt x="270" y="97"/>
                  </a:lnTo>
                  <a:lnTo>
                    <a:pt x="267" y="95"/>
                  </a:lnTo>
                  <a:lnTo>
                    <a:pt x="265" y="95"/>
                  </a:lnTo>
                  <a:lnTo>
                    <a:pt x="265" y="87"/>
                  </a:lnTo>
                  <a:close/>
                  <a:moveTo>
                    <a:pt x="291" y="95"/>
                  </a:moveTo>
                  <a:lnTo>
                    <a:pt x="291" y="95"/>
                  </a:lnTo>
                  <a:lnTo>
                    <a:pt x="296" y="95"/>
                  </a:lnTo>
                  <a:lnTo>
                    <a:pt x="296" y="95"/>
                  </a:lnTo>
                  <a:lnTo>
                    <a:pt x="296" y="102"/>
                  </a:lnTo>
                  <a:lnTo>
                    <a:pt x="293" y="99"/>
                  </a:lnTo>
                  <a:lnTo>
                    <a:pt x="289" y="99"/>
                  </a:lnTo>
                  <a:lnTo>
                    <a:pt x="289" y="99"/>
                  </a:lnTo>
                  <a:lnTo>
                    <a:pt x="291" y="95"/>
                  </a:lnTo>
                  <a:close/>
                  <a:moveTo>
                    <a:pt x="315" y="97"/>
                  </a:moveTo>
                  <a:lnTo>
                    <a:pt x="317" y="99"/>
                  </a:lnTo>
                  <a:lnTo>
                    <a:pt x="322" y="99"/>
                  </a:lnTo>
                  <a:lnTo>
                    <a:pt x="319" y="106"/>
                  </a:lnTo>
                  <a:lnTo>
                    <a:pt x="317" y="104"/>
                  </a:lnTo>
                  <a:lnTo>
                    <a:pt x="315" y="104"/>
                  </a:lnTo>
                  <a:lnTo>
                    <a:pt x="315" y="97"/>
                  </a:lnTo>
                  <a:close/>
                  <a:moveTo>
                    <a:pt x="341" y="102"/>
                  </a:moveTo>
                  <a:lnTo>
                    <a:pt x="343" y="102"/>
                  </a:lnTo>
                  <a:lnTo>
                    <a:pt x="345" y="104"/>
                  </a:lnTo>
                  <a:lnTo>
                    <a:pt x="348" y="104"/>
                  </a:lnTo>
                  <a:lnTo>
                    <a:pt x="345" y="109"/>
                  </a:lnTo>
                  <a:lnTo>
                    <a:pt x="345" y="109"/>
                  </a:lnTo>
                  <a:lnTo>
                    <a:pt x="341" y="109"/>
                  </a:lnTo>
                  <a:lnTo>
                    <a:pt x="338" y="109"/>
                  </a:lnTo>
                  <a:lnTo>
                    <a:pt x="341" y="102"/>
                  </a:lnTo>
                  <a:close/>
                  <a:moveTo>
                    <a:pt x="364" y="106"/>
                  </a:moveTo>
                  <a:lnTo>
                    <a:pt x="367" y="106"/>
                  </a:lnTo>
                  <a:lnTo>
                    <a:pt x="369" y="106"/>
                  </a:lnTo>
                  <a:lnTo>
                    <a:pt x="371" y="106"/>
                  </a:lnTo>
                  <a:lnTo>
                    <a:pt x="371" y="113"/>
                  </a:lnTo>
                  <a:lnTo>
                    <a:pt x="369" y="113"/>
                  </a:lnTo>
                  <a:lnTo>
                    <a:pt x="364" y="113"/>
                  </a:lnTo>
                  <a:lnTo>
                    <a:pt x="364" y="113"/>
                  </a:lnTo>
                  <a:lnTo>
                    <a:pt x="364" y="106"/>
                  </a:lnTo>
                  <a:close/>
                  <a:moveTo>
                    <a:pt x="390" y="111"/>
                  </a:moveTo>
                  <a:lnTo>
                    <a:pt x="393" y="111"/>
                  </a:lnTo>
                  <a:lnTo>
                    <a:pt x="397" y="111"/>
                  </a:lnTo>
                  <a:lnTo>
                    <a:pt x="395" y="118"/>
                  </a:lnTo>
                  <a:lnTo>
                    <a:pt x="393" y="116"/>
                  </a:lnTo>
                  <a:lnTo>
                    <a:pt x="390" y="116"/>
                  </a:lnTo>
                  <a:lnTo>
                    <a:pt x="390" y="111"/>
                  </a:lnTo>
                  <a:close/>
                  <a:moveTo>
                    <a:pt x="416" y="113"/>
                  </a:moveTo>
                  <a:lnTo>
                    <a:pt x="419" y="113"/>
                  </a:lnTo>
                  <a:lnTo>
                    <a:pt x="421" y="113"/>
                  </a:lnTo>
                  <a:lnTo>
                    <a:pt x="421" y="113"/>
                  </a:lnTo>
                  <a:lnTo>
                    <a:pt x="421" y="121"/>
                  </a:lnTo>
                  <a:lnTo>
                    <a:pt x="421" y="121"/>
                  </a:lnTo>
                  <a:lnTo>
                    <a:pt x="416" y="121"/>
                  </a:lnTo>
                  <a:lnTo>
                    <a:pt x="414" y="121"/>
                  </a:lnTo>
                  <a:lnTo>
                    <a:pt x="416" y="113"/>
                  </a:lnTo>
                  <a:close/>
                  <a:moveTo>
                    <a:pt x="440" y="116"/>
                  </a:moveTo>
                  <a:lnTo>
                    <a:pt x="442" y="116"/>
                  </a:lnTo>
                  <a:lnTo>
                    <a:pt x="445" y="118"/>
                  </a:lnTo>
                  <a:lnTo>
                    <a:pt x="447" y="118"/>
                  </a:lnTo>
                  <a:lnTo>
                    <a:pt x="447" y="123"/>
                  </a:lnTo>
                  <a:lnTo>
                    <a:pt x="445" y="123"/>
                  </a:lnTo>
                  <a:lnTo>
                    <a:pt x="440" y="123"/>
                  </a:lnTo>
                  <a:lnTo>
                    <a:pt x="440" y="123"/>
                  </a:lnTo>
                  <a:lnTo>
                    <a:pt x="440" y="116"/>
                  </a:lnTo>
                  <a:close/>
                  <a:moveTo>
                    <a:pt x="466" y="121"/>
                  </a:moveTo>
                  <a:lnTo>
                    <a:pt x="471" y="121"/>
                  </a:lnTo>
                  <a:lnTo>
                    <a:pt x="473" y="121"/>
                  </a:lnTo>
                  <a:lnTo>
                    <a:pt x="471" y="128"/>
                  </a:lnTo>
                  <a:lnTo>
                    <a:pt x="468" y="125"/>
                  </a:lnTo>
                  <a:lnTo>
                    <a:pt x="466" y="125"/>
                  </a:lnTo>
                  <a:lnTo>
                    <a:pt x="466" y="121"/>
                  </a:lnTo>
                  <a:close/>
                  <a:moveTo>
                    <a:pt x="492" y="123"/>
                  </a:moveTo>
                  <a:lnTo>
                    <a:pt x="494" y="123"/>
                  </a:lnTo>
                  <a:lnTo>
                    <a:pt x="497" y="123"/>
                  </a:lnTo>
                  <a:lnTo>
                    <a:pt x="497" y="123"/>
                  </a:lnTo>
                  <a:lnTo>
                    <a:pt x="497" y="130"/>
                  </a:lnTo>
                  <a:lnTo>
                    <a:pt x="497" y="130"/>
                  </a:lnTo>
                  <a:lnTo>
                    <a:pt x="492" y="128"/>
                  </a:lnTo>
                  <a:lnTo>
                    <a:pt x="490" y="128"/>
                  </a:lnTo>
                  <a:lnTo>
                    <a:pt x="492" y="123"/>
                  </a:lnTo>
                  <a:close/>
                  <a:moveTo>
                    <a:pt x="516" y="125"/>
                  </a:moveTo>
                  <a:lnTo>
                    <a:pt x="520" y="125"/>
                  </a:lnTo>
                  <a:lnTo>
                    <a:pt x="523" y="125"/>
                  </a:lnTo>
                  <a:lnTo>
                    <a:pt x="523" y="130"/>
                  </a:lnTo>
                  <a:lnTo>
                    <a:pt x="520" y="130"/>
                  </a:lnTo>
                  <a:lnTo>
                    <a:pt x="516" y="130"/>
                  </a:lnTo>
                  <a:lnTo>
                    <a:pt x="516" y="125"/>
                  </a:lnTo>
                  <a:close/>
                  <a:moveTo>
                    <a:pt x="542" y="125"/>
                  </a:moveTo>
                  <a:lnTo>
                    <a:pt x="544" y="125"/>
                  </a:lnTo>
                  <a:lnTo>
                    <a:pt x="546" y="128"/>
                  </a:lnTo>
                  <a:lnTo>
                    <a:pt x="549" y="128"/>
                  </a:lnTo>
                  <a:lnTo>
                    <a:pt x="549" y="132"/>
                  </a:lnTo>
                  <a:lnTo>
                    <a:pt x="546" y="132"/>
                  </a:lnTo>
                  <a:lnTo>
                    <a:pt x="542" y="132"/>
                  </a:lnTo>
                  <a:lnTo>
                    <a:pt x="542" y="132"/>
                  </a:lnTo>
                  <a:lnTo>
                    <a:pt x="542" y="125"/>
                  </a:lnTo>
                  <a:close/>
                  <a:moveTo>
                    <a:pt x="568" y="128"/>
                  </a:moveTo>
                  <a:lnTo>
                    <a:pt x="570" y="128"/>
                  </a:lnTo>
                  <a:lnTo>
                    <a:pt x="572" y="128"/>
                  </a:lnTo>
                  <a:lnTo>
                    <a:pt x="572" y="128"/>
                  </a:lnTo>
                  <a:lnTo>
                    <a:pt x="572" y="135"/>
                  </a:lnTo>
                  <a:lnTo>
                    <a:pt x="572" y="135"/>
                  </a:lnTo>
                  <a:lnTo>
                    <a:pt x="570" y="135"/>
                  </a:lnTo>
                  <a:lnTo>
                    <a:pt x="568" y="135"/>
                  </a:lnTo>
                  <a:lnTo>
                    <a:pt x="568" y="128"/>
                  </a:lnTo>
                  <a:close/>
                  <a:moveTo>
                    <a:pt x="594" y="130"/>
                  </a:moveTo>
                  <a:lnTo>
                    <a:pt x="596" y="130"/>
                  </a:lnTo>
                  <a:lnTo>
                    <a:pt x="598" y="130"/>
                  </a:lnTo>
                  <a:lnTo>
                    <a:pt x="598" y="130"/>
                  </a:lnTo>
                  <a:lnTo>
                    <a:pt x="598" y="135"/>
                  </a:lnTo>
                  <a:lnTo>
                    <a:pt x="598" y="135"/>
                  </a:lnTo>
                  <a:lnTo>
                    <a:pt x="594" y="135"/>
                  </a:lnTo>
                  <a:lnTo>
                    <a:pt x="591" y="135"/>
                  </a:lnTo>
                  <a:lnTo>
                    <a:pt x="594" y="130"/>
                  </a:lnTo>
                  <a:close/>
                  <a:moveTo>
                    <a:pt x="617" y="130"/>
                  </a:moveTo>
                  <a:lnTo>
                    <a:pt x="620" y="130"/>
                  </a:lnTo>
                  <a:lnTo>
                    <a:pt x="622" y="130"/>
                  </a:lnTo>
                  <a:lnTo>
                    <a:pt x="624" y="130"/>
                  </a:lnTo>
                  <a:lnTo>
                    <a:pt x="624" y="137"/>
                  </a:lnTo>
                  <a:lnTo>
                    <a:pt x="622" y="137"/>
                  </a:lnTo>
                  <a:lnTo>
                    <a:pt x="620" y="137"/>
                  </a:lnTo>
                  <a:lnTo>
                    <a:pt x="617" y="137"/>
                  </a:lnTo>
                  <a:lnTo>
                    <a:pt x="617" y="130"/>
                  </a:lnTo>
                  <a:close/>
                  <a:moveTo>
                    <a:pt x="643" y="130"/>
                  </a:moveTo>
                  <a:lnTo>
                    <a:pt x="643" y="130"/>
                  </a:lnTo>
                  <a:lnTo>
                    <a:pt x="646" y="130"/>
                  </a:lnTo>
                  <a:lnTo>
                    <a:pt x="650" y="130"/>
                  </a:lnTo>
                  <a:lnTo>
                    <a:pt x="650" y="137"/>
                  </a:lnTo>
                  <a:lnTo>
                    <a:pt x="646" y="137"/>
                  </a:lnTo>
                  <a:lnTo>
                    <a:pt x="643" y="137"/>
                  </a:lnTo>
                  <a:lnTo>
                    <a:pt x="643" y="137"/>
                  </a:lnTo>
                  <a:lnTo>
                    <a:pt x="643" y="130"/>
                  </a:lnTo>
                  <a:close/>
                  <a:moveTo>
                    <a:pt x="669" y="130"/>
                  </a:moveTo>
                  <a:lnTo>
                    <a:pt x="669" y="130"/>
                  </a:lnTo>
                  <a:lnTo>
                    <a:pt x="672" y="130"/>
                  </a:lnTo>
                  <a:lnTo>
                    <a:pt x="674" y="130"/>
                  </a:lnTo>
                  <a:lnTo>
                    <a:pt x="674" y="137"/>
                  </a:lnTo>
                  <a:lnTo>
                    <a:pt x="672" y="137"/>
                  </a:lnTo>
                  <a:lnTo>
                    <a:pt x="669" y="137"/>
                  </a:lnTo>
                  <a:lnTo>
                    <a:pt x="669" y="137"/>
                  </a:lnTo>
                  <a:lnTo>
                    <a:pt x="669" y="130"/>
                  </a:lnTo>
                  <a:close/>
                  <a:moveTo>
                    <a:pt x="693" y="130"/>
                  </a:moveTo>
                  <a:lnTo>
                    <a:pt x="698" y="128"/>
                  </a:lnTo>
                  <a:lnTo>
                    <a:pt x="700" y="128"/>
                  </a:lnTo>
                  <a:lnTo>
                    <a:pt x="700" y="128"/>
                  </a:lnTo>
                  <a:lnTo>
                    <a:pt x="700" y="135"/>
                  </a:lnTo>
                  <a:lnTo>
                    <a:pt x="700" y="135"/>
                  </a:lnTo>
                  <a:lnTo>
                    <a:pt x="698" y="135"/>
                  </a:lnTo>
                  <a:lnTo>
                    <a:pt x="693" y="135"/>
                  </a:lnTo>
                  <a:lnTo>
                    <a:pt x="693" y="130"/>
                  </a:lnTo>
                  <a:close/>
                  <a:moveTo>
                    <a:pt x="719" y="128"/>
                  </a:moveTo>
                  <a:lnTo>
                    <a:pt x="719" y="128"/>
                  </a:lnTo>
                  <a:lnTo>
                    <a:pt x="721" y="128"/>
                  </a:lnTo>
                  <a:lnTo>
                    <a:pt x="724" y="125"/>
                  </a:lnTo>
                  <a:lnTo>
                    <a:pt x="726" y="125"/>
                  </a:lnTo>
                  <a:lnTo>
                    <a:pt x="726" y="132"/>
                  </a:lnTo>
                  <a:lnTo>
                    <a:pt x="726" y="132"/>
                  </a:lnTo>
                  <a:lnTo>
                    <a:pt x="721" y="132"/>
                  </a:lnTo>
                  <a:lnTo>
                    <a:pt x="719" y="132"/>
                  </a:lnTo>
                  <a:lnTo>
                    <a:pt x="719" y="132"/>
                  </a:lnTo>
                  <a:lnTo>
                    <a:pt x="719" y="128"/>
                  </a:lnTo>
                  <a:close/>
                  <a:moveTo>
                    <a:pt x="745" y="123"/>
                  </a:moveTo>
                  <a:lnTo>
                    <a:pt x="745" y="123"/>
                  </a:lnTo>
                  <a:lnTo>
                    <a:pt x="747" y="123"/>
                  </a:lnTo>
                  <a:lnTo>
                    <a:pt x="750" y="123"/>
                  </a:lnTo>
                  <a:lnTo>
                    <a:pt x="750" y="123"/>
                  </a:lnTo>
                  <a:lnTo>
                    <a:pt x="752" y="130"/>
                  </a:lnTo>
                  <a:lnTo>
                    <a:pt x="750" y="130"/>
                  </a:lnTo>
                  <a:lnTo>
                    <a:pt x="747" y="130"/>
                  </a:lnTo>
                  <a:lnTo>
                    <a:pt x="745" y="130"/>
                  </a:lnTo>
                  <a:lnTo>
                    <a:pt x="745" y="130"/>
                  </a:lnTo>
                  <a:lnTo>
                    <a:pt x="745" y="123"/>
                  </a:lnTo>
                  <a:close/>
                  <a:moveTo>
                    <a:pt x="768" y="121"/>
                  </a:moveTo>
                  <a:lnTo>
                    <a:pt x="768" y="118"/>
                  </a:lnTo>
                  <a:lnTo>
                    <a:pt x="771" y="118"/>
                  </a:lnTo>
                  <a:lnTo>
                    <a:pt x="773" y="118"/>
                  </a:lnTo>
                  <a:lnTo>
                    <a:pt x="776" y="118"/>
                  </a:lnTo>
                  <a:lnTo>
                    <a:pt x="776" y="123"/>
                  </a:lnTo>
                  <a:lnTo>
                    <a:pt x="776" y="125"/>
                  </a:lnTo>
                  <a:lnTo>
                    <a:pt x="773" y="125"/>
                  </a:lnTo>
                  <a:lnTo>
                    <a:pt x="771" y="125"/>
                  </a:lnTo>
                  <a:lnTo>
                    <a:pt x="771" y="125"/>
                  </a:lnTo>
                  <a:lnTo>
                    <a:pt x="768" y="121"/>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3616"/>
            <p:cNvSpPr>
              <a:spLocks noEditPoints="1"/>
            </p:cNvSpPr>
            <p:nvPr/>
          </p:nvSpPr>
          <p:spPr bwMode="auto">
            <a:xfrm>
              <a:off x="-8797132" y="-7354888"/>
              <a:ext cx="374650" cy="288925"/>
            </a:xfrm>
            <a:custGeom>
              <a:avLst/>
              <a:gdLst>
                <a:gd name="T0" fmla="*/ 98 w 100"/>
                <a:gd name="T1" fmla="*/ 21 h 77"/>
                <a:gd name="T2" fmla="*/ 89 w 100"/>
                <a:gd name="T3" fmla="*/ 71 h 77"/>
                <a:gd name="T4" fmla="*/ 45 w 100"/>
                <a:gd name="T5" fmla="*/ 73 h 77"/>
                <a:gd name="T6" fmla="*/ 21 w 100"/>
                <a:gd name="T7" fmla="*/ 18 h 77"/>
                <a:gd name="T8" fmla="*/ 62 w 100"/>
                <a:gd name="T9" fmla="*/ 8 h 77"/>
                <a:gd name="T10" fmla="*/ 98 w 100"/>
                <a:gd name="T11" fmla="*/ 21 h 77"/>
                <a:gd name="T12" fmla="*/ 40 w 100"/>
                <a:gd name="T13" fmla="*/ 26 h 77"/>
                <a:gd name="T14" fmla="*/ 33 w 100"/>
                <a:gd name="T15" fmla="*/ 57 h 77"/>
                <a:gd name="T16" fmla="*/ 71 w 100"/>
                <a:gd name="T17" fmla="*/ 61 h 77"/>
                <a:gd name="T18" fmla="*/ 73 w 100"/>
                <a:gd name="T19" fmla="*/ 53 h 77"/>
                <a:gd name="T20" fmla="*/ 69 w 100"/>
                <a:gd name="T21" fmla="*/ 50 h 77"/>
                <a:gd name="T22" fmla="*/ 50 w 100"/>
                <a:gd name="T23" fmla="*/ 39 h 77"/>
                <a:gd name="T24" fmla="*/ 74 w 100"/>
                <a:gd name="T25" fmla="*/ 40 h 77"/>
                <a:gd name="T26" fmla="*/ 78 w 100"/>
                <a:gd name="T27" fmla="*/ 27 h 77"/>
                <a:gd name="T28" fmla="*/ 40 w 100"/>
                <a:gd name="T29" fmla="*/ 2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77">
                  <a:moveTo>
                    <a:pt x="98" y="21"/>
                  </a:moveTo>
                  <a:cubicBezTo>
                    <a:pt x="100" y="34"/>
                    <a:pt x="93" y="60"/>
                    <a:pt x="89" y="71"/>
                  </a:cubicBezTo>
                  <a:cubicBezTo>
                    <a:pt x="87" y="77"/>
                    <a:pt x="77" y="76"/>
                    <a:pt x="45" y="73"/>
                  </a:cubicBezTo>
                  <a:cubicBezTo>
                    <a:pt x="9" y="70"/>
                    <a:pt x="0" y="59"/>
                    <a:pt x="21" y="18"/>
                  </a:cubicBezTo>
                  <a:cubicBezTo>
                    <a:pt x="30" y="0"/>
                    <a:pt x="42" y="5"/>
                    <a:pt x="62" y="8"/>
                  </a:cubicBezTo>
                  <a:cubicBezTo>
                    <a:pt x="77" y="9"/>
                    <a:pt x="97" y="12"/>
                    <a:pt x="98" y="21"/>
                  </a:cubicBezTo>
                  <a:close/>
                  <a:moveTo>
                    <a:pt x="40" y="26"/>
                  </a:moveTo>
                  <a:cubicBezTo>
                    <a:pt x="37" y="31"/>
                    <a:pt x="24" y="57"/>
                    <a:pt x="33" y="57"/>
                  </a:cubicBezTo>
                  <a:cubicBezTo>
                    <a:pt x="46" y="58"/>
                    <a:pt x="62" y="65"/>
                    <a:pt x="71" y="61"/>
                  </a:cubicBezTo>
                  <a:cubicBezTo>
                    <a:pt x="75" y="59"/>
                    <a:pt x="72" y="60"/>
                    <a:pt x="73" y="53"/>
                  </a:cubicBezTo>
                  <a:cubicBezTo>
                    <a:pt x="73" y="49"/>
                    <a:pt x="71" y="51"/>
                    <a:pt x="69" y="50"/>
                  </a:cubicBezTo>
                  <a:cubicBezTo>
                    <a:pt x="58" y="46"/>
                    <a:pt x="45" y="49"/>
                    <a:pt x="50" y="39"/>
                  </a:cubicBezTo>
                  <a:cubicBezTo>
                    <a:pt x="54" y="31"/>
                    <a:pt x="67" y="43"/>
                    <a:pt x="74" y="40"/>
                  </a:cubicBezTo>
                  <a:cubicBezTo>
                    <a:pt x="77" y="38"/>
                    <a:pt x="77" y="39"/>
                    <a:pt x="78" y="27"/>
                  </a:cubicBezTo>
                  <a:cubicBezTo>
                    <a:pt x="57" y="22"/>
                    <a:pt x="42" y="16"/>
                    <a:pt x="40" y="26"/>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3617"/>
            <p:cNvSpPr/>
            <p:nvPr/>
          </p:nvSpPr>
          <p:spPr bwMode="auto">
            <a:xfrm>
              <a:off x="-8482807" y="-8472488"/>
              <a:ext cx="63500" cy="58738"/>
            </a:xfrm>
            <a:custGeom>
              <a:avLst/>
              <a:gdLst>
                <a:gd name="T0" fmla="*/ 9 w 17"/>
                <a:gd name="T1" fmla="*/ 0 h 16"/>
                <a:gd name="T2" fmla="*/ 1 w 17"/>
                <a:gd name="T3" fmla="*/ 7 h 16"/>
                <a:gd name="T4" fmla="*/ 7 w 17"/>
                <a:gd name="T5" fmla="*/ 16 h 16"/>
                <a:gd name="T6" fmla="*/ 16 w 17"/>
                <a:gd name="T7" fmla="*/ 9 h 16"/>
                <a:gd name="T8" fmla="*/ 9 w 17"/>
                <a:gd name="T9" fmla="*/ 0 h 16"/>
              </a:gdLst>
              <a:ahLst/>
              <a:cxnLst>
                <a:cxn ang="0">
                  <a:pos x="T0" y="T1"/>
                </a:cxn>
                <a:cxn ang="0">
                  <a:pos x="T2" y="T3"/>
                </a:cxn>
                <a:cxn ang="0">
                  <a:pos x="T4" y="T5"/>
                </a:cxn>
                <a:cxn ang="0">
                  <a:pos x="T6" y="T7"/>
                </a:cxn>
                <a:cxn ang="0">
                  <a:pos x="T8" y="T9"/>
                </a:cxn>
              </a:cxnLst>
              <a:rect l="0" t="0" r="r" b="b"/>
              <a:pathLst>
                <a:path w="17" h="16">
                  <a:moveTo>
                    <a:pt x="9" y="0"/>
                  </a:moveTo>
                  <a:cubicBezTo>
                    <a:pt x="5" y="0"/>
                    <a:pt x="1" y="3"/>
                    <a:pt x="1" y="7"/>
                  </a:cubicBezTo>
                  <a:cubicBezTo>
                    <a:pt x="0" y="11"/>
                    <a:pt x="3" y="15"/>
                    <a:pt x="7" y="16"/>
                  </a:cubicBezTo>
                  <a:cubicBezTo>
                    <a:pt x="12" y="16"/>
                    <a:pt x="16" y="13"/>
                    <a:pt x="16" y="9"/>
                  </a:cubicBezTo>
                  <a:cubicBezTo>
                    <a:pt x="17" y="5"/>
                    <a:pt x="14" y="1"/>
                    <a:pt x="9" y="0"/>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3618"/>
            <p:cNvSpPr/>
            <p:nvPr/>
          </p:nvSpPr>
          <p:spPr bwMode="auto">
            <a:xfrm>
              <a:off x="-7863682" y="-8402638"/>
              <a:ext cx="128588" cy="123825"/>
            </a:xfrm>
            <a:custGeom>
              <a:avLst/>
              <a:gdLst>
                <a:gd name="T0" fmla="*/ 19 w 34"/>
                <a:gd name="T1" fmla="*/ 1 h 33"/>
                <a:gd name="T2" fmla="*/ 1 w 34"/>
                <a:gd name="T3" fmla="*/ 14 h 33"/>
                <a:gd name="T4" fmla="*/ 15 w 34"/>
                <a:gd name="T5" fmla="*/ 32 h 33"/>
                <a:gd name="T6" fmla="*/ 32 w 34"/>
                <a:gd name="T7" fmla="*/ 19 h 33"/>
                <a:gd name="T8" fmla="*/ 19 w 34"/>
                <a:gd name="T9" fmla="*/ 1 h 33"/>
              </a:gdLst>
              <a:ahLst/>
              <a:cxnLst>
                <a:cxn ang="0">
                  <a:pos x="T0" y="T1"/>
                </a:cxn>
                <a:cxn ang="0">
                  <a:pos x="T2" y="T3"/>
                </a:cxn>
                <a:cxn ang="0">
                  <a:pos x="T4" y="T5"/>
                </a:cxn>
                <a:cxn ang="0">
                  <a:pos x="T6" y="T7"/>
                </a:cxn>
                <a:cxn ang="0">
                  <a:pos x="T8" y="T9"/>
                </a:cxn>
              </a:cxnLst>
              <a:rect l="0" t="0" r="r" b="b"/>
              <a:pathLst>
                <a:path w="34" h="33">
                  <a:moveTo>
                    <a:pt x="19" y="1"/>
                  </a:moveTo>
                  <a:cubicBezTo>
                    <a:pt x="10" y="0"/>
                    <a:pt x="2" y="6"/>
                    <a:pt x="1" y="14"/>
                  </a:cubicBezTo>
                  <a:cubicBezTo>
                    <a:pt x="0" y="23"/>
                    <a:pt x="6" y="31"/>
                    <a:pt x="15" y="32"/>
                  </a:cubicBezTo>
                  <a:cubicBezTo>
                    <a:pt x="23" y="33"/>
                    <a:pt x="31" y="27"/>
                    <a:pt x="32" y="19"/>
                  </a:cubicBezTo>
                  <a:cubicBezTo>
                    <a:pt x="34" y="10"/>
                    <a:pt x="27" y="2"/>
                    <a:pt x="19"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619"/>
            <p:cNvSpPr/>
            <p:nvPr/>
          </p:nvSpPr>
          <p:spPr bwMode="auto">
            <a:xfrm>
              <a:off x="-8290719" y="-8593138"/>
              <a:ext cx="123825" cy="74613"/>
            </a:xfrm>
            <a:custGeom>
              <a:avLst/>
              <a:gdLst>
                <a:gd name="T0" fmla="*/ 32 w 33"/>
                <a:gd name="T1" fmla="*/ 5 h 20"/>
                <a:gd name="T2" fmla="*/ 4 w 33"/>
                <a:gd name="T3" fmla="*/ 18 h 20"/>
                <a:gd name="T4" fmla="*/ 16 w 33"/>
                <a:gd name="T5" fmla="*/ 3 h 20"/>
                <a:gd name="T6" fmla="*/ 32 w 33"/>
                <a:gd name="T7" fmla="*/ 5 h 20"/>
              </a:gdLst>
              <a:ahLst/>
              <a:cxnLst>
                <a:cxn ang="0">
                  <a:pos x="T0" y="T1"/>
                </a:cxn>
                <a:cxn ang="0">
                  <a:pos x="T2" y="T3"/>
                </a:cxn>
                <a:cxn ang="0">
                  <a:pos x="T4" y="T5"/>
                </a:cxn>
                <a:cxn ang="0">
                  <a:pos x="T6" y="T7"/>
                </a:cxn>
              </a:cxnLst>
              <a:rect l="0" t="0" r="r" b="b"/>
              <a:pathLst>
                <a:path w="33" h="20">
                  <a:moveTo>
                    <a:pt x="32" y="5"/>
                  </a:moveTo>
                  <a:cubicBezTo>
                    <a:pt x="24" y="7"/>
                    <a:pt x="9" y="14"/>
                    <a:pt x="4" y="18"/>
                  </a:cubicBezTo>
                  <a:cubicBezTo>
                    <a:pt x="1" y="20"/>
                    <a:pt x="0" y="8"/>
                    <a:pt x="16" y="3"/>
                  </a:cubicBezTo>
                  <a:cubicBezTo>
                    <a:pt x="26" y="0"/>
                    <a:pt x="33" y="4"/>
                    <a:pt x="32" y="5"/>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620"/>
            <p:cNvSpPr/>
            <p:nvPr/>
          </p:nvSpPr>
          <p:spPr bwMode="auto">
            <a:xfrm>
              <a:off x="-8039894" y="-8551863"/>
              <a:ext cx="120650" cy="90488"/>
            </a:xfrm>
            <a:custGeom>
              <a:avLst/>
              <a:gdLst>
                <a:gd name="T0" fmla="*/ 1 w 32"/>
                <a:gd name="T1" fmla="*/ 4 h 24"/>
                <a:gd name="T2" fmla="*/ 26 w 32"/>
                <a:gd name="T3" fmla="*/ 22 h 24"/>
                <a:gd name="T4" fmla="*/ 17 w 32"/>
                <a:gd name="T5" fmla="*/ 5 h 24"/>
                <a:gd name="T6" fmla="*/ 1 w 32"/>
                <a:gd name="T7" fmla="*/ 4 h 24"/>
              </a:gdLst>
              <a:ahLst/>
              <a:cxnLst>
                <a:cxn ang="0">
                  <a:pos x="T0" y="T1"/>
                </a:cxn>
                <a:cxn ang="0">
                  <a:pos x="T2" y="T3"/>
                </a:cxn>
                <a:cxn ang="0">
                  <a:pos x="T4" y="T5"/>
                </a:cxn>
                <a:cxn ang="0">
                  <a:pos x="T6" y="T7"/>
                </a:cxn>
              </a:cxnLst>
              <a:rect l="0" t="0" r="r" b="b"/>
              <a:pathLst>
                <a:path w="32" h="24">
                  <a:moveTo>
                    <a:pt x="1" y="4"/>
                  </a:moveTo>
                  <a:cubicBezTo>
                    <a:pt x="9" y="7"/>
                    <a:pt x="22" y="17"/>
                    <a:pt x="26" y="22"/>
                  </a:cubicBezTo>
                  <a:cubicBezTo>
                    <a:pt x="28" y="24"/>
                    <a:pt x="32" y="13"/>
                    <a:pt x="17" y="5"/>
                  </a:cubicBezTo>
                  <a:cubicBezTo>
                    <a:pt x="8" y="0"/>
                    <a:pt x="0" y="3"/>
                    <a:pt x="1"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621"/>
            <p:cNvSpPr/>
            <p:nvPr/>
          </p:nvSpPr>
          <p:spPr bwMode="auto">
            <a:xfrm>
              <a:off x="-8182769" y="-8455025"/>
              <a:ext cx="87313" cy="41275"/>
            </a:xfrm>
            <a:custGeom>
              <a:avLst/>
              <a:gdLst>
                <a:gd name="T0" fmla="*/ 22 w 23"/>
                <a:gd name="T1" fmla="*/ 11 h 11"/>
                <a:gd name="T2" fmla="*/ 23 w 23"/>
                <a:gd name="T3" fmla="*/ 11 h 11"/>
                <a:gd name="T4" fmla="*/ 1 w 23"/>
                <a:gd name="T5" fmla="*/ 4 h 11"/>
                <a:gd name="T6" fmla="*/ 0 w 23"/>
                <a:gd name="T7" fmla="*/ 5 h 11"/>
                <a:gd name="T8" fmla="*/ 1 w 23"/>
                <a:gd name="T9" fmla="*/ 7 h 11"/>
                <a:gd name="T10" fmla="*/ 22 w 23"/>
                <a:gd name="T11" fmla="*/ 11 h 11"/>
              </a:gdLst>
              <a:ahLst/>
              <a:cxnLst>
                <a:cxn ang="0">
                  <a:pos x="T0" y="T1"/>
                </a:cxn>
                <a:cxn ang="0">
                  <a:pos x="T2" y="T3"/>
                </a:cxn>
                <a:cxn ang="0">
                  <a:pos x="T4" y="T5"/>
                </a:cxn>
                <a:cxn ang="0">
                  <a:pos x="T6" y="T7"/>
                </a:cxn>
                <a:cxn ang="0">
                  <a:pos x="T8" y="T9"/>
                </a:cxn>
                <a:cxn ang="0">
                  <a:pos x="T10" y="T11"/>
                </a:cxn>
              </a:cxnLst>
              <a:rect l="0" t="0" r="r" b="b"/>
              <a:pathLst>
                <a:path w="23" h="11">
                  <a:moveTo>
                    <a:pt x="22" y="11"/>
                  </a:moveTo>
                  <a:cubicBezTo>
                    <a:pt x="22" y="11"/>
                    <a:pt x="23" y="11"/>
                    <a:pt x="23" y="11"/>
                  </a:cubicBezTo>
                  <a:cubicBezTo>
                    <a:pt x="23" y="4"/>
                    <a:pt x="8" y="0"/>
                    <a:pt x="1" y="4"/>
                  </a:cubicBezTo>
                  <a:cubicBezTo>
                    <a:pt x="0" y="5"/>
                    <a:pt x="0" y="5"/>
                    <a:pt x="0" y="5"/>
                  </a:cubicBezTo>
                  <a:cubicBezTo>
                    <a:pt x="0" y="5"/>
                    <a:pt x="1" y="6"/>
                    <a:pt x="1" y="7"/>
                  </a:cubicBezTo>
                  <a:cubicBezTo>
                    <a:pt x="6" y="3"/>
                    <a:pt x="17" y="5"/>
                    <a:pt x="22" y="11"/>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623"/>
            <p:cNvSpPr/>
            <p:nvPr/>
          </p:nvSpPr>
          <p:spPr bwMode="auto">
            <a:xfrm>
              <a:off x="-8265319" y="-8477251"/>
              <a:ext cx="101600" cy="98425"/>
            </a:xfrm>
            <a:custGeom>
              <a:avLst/>
              <a:gdLst>
                <a:gd name="T0" fmla="*/ 15 w 27"/>
                <a:gd name="T1" fmla="*/ 1 h 26"/>
                <a:gd name="T2" fmla="*/ 1 w 27"/>
                <a:gd name="T3" fmla="*/ 12 h 26"/>
                <a:gd name="T4" fmla="*/ 13 w 27"/>
                <a:gd name="T5" fmla="*/ 26 h 26"/>
                <a:gd name="T6" fmla="*/ 27 w 27"/>
                <a:gd name="T7" fmla="*/ 14 h 26"/>
                <a:gd name="T8" fmla="*/ 15 w 27"/>
                <a:gd name="T9" fmla="*/ 1 h 26"/>
              </a:gdLst>
              <a:ahLst/>
              <a:cxnLst>
                <a:cxn ang="0">
                  <a:pos x="T0" y="T1"/>
                </a:cxn>
                <a:cxn ang="0">
                  <a:pos x="T2" y="T3"/>
                </a:cxn>
                <a:cxn ang="0">
                  <a:pos x="T4" y="T5"/>
                </a:cxn>
                <a:cxn ang="0">
                  <a:pos x="T6" y="T7"/>
                </a:cxn>
                <a:cxn ang="0">
                  <a:pos x="T8" y="T9"/>
                </a:cxn>
              </a:cxnLst>
              <a:rect l="0" t="0" r="r" b="b"/>
              <a:pathLst>
                <a:path w="27" h="26">
                  <a:moveTo>
                    <a:pt x="15" y="1"/>
                  </a:moveTo>
                  <a:cubicBezTo>
                    <a:pt x="8" y="0"/>
                    <a:pt x="1" y="5"/>
                    <a:pt x="1" y="12"/>
                  </a:cubicBezTo>
                  <a:cubicBezTo>
                    <a:pt x="0" y="19"/>
                    <a:pt x="5" y="25"/>
                    <a:pt x="13" y="26"/>
                  </a:cubicBezTo>
                  <a:cubicBezTo>
                    <a:pt x="20" y="26"/>
                    <a:pt x="26" y="21"/>
                    <a:pt x="27" y="14"/>
                  </a:cubicBezTo>
                  <a:cubicBezTo>
                    <a:pt x="27" y="8"/>
                    <a:pt x="22" y="1"/>
                    <a:pt x="15" y="1"/>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624"/>
            <p:cNvSpPr/>
            <p:nvPr/>
          </p:nvSpPr>
          <p:spPr bwMode="auto">
            <a:xfrm>
              <a:off x="-8257381" y="-8480426"/>
              <a:ext cx="57150" cy="119063"/>
            </a:xfrm>
            <a:custGeom>
              <a:avLst/>
              <a:gdLst>
                <a:gd name="T0" fmla="*/ 0 w 36"/>
                <a:gd name="T1" fmla="*/ 7 h 75"/>
                <a:gd name="T2" fmla="*/ 10 w 36"/>
                <a:gd name="T3" fmla="*/ 0 h 75"/>
                <a:gd name="T4" fmla="*/ 36 w 36"/>
                <a:gd name="T5" fmla="*/ 73 h 75"/>
                <a:gd name="T6" fmla="*/ 21 w 36"/>
                <a:gd name="T7" fmla="*/ 75 h 75"/>
                <a:gd name="T8" fmla="*/ 0 w 36"/>
                <a:gd name="T9" fmla="*/ 7 h 75"/>
              </a:gdLst>
              <a:ahLst/>
              <a:cxnLst>
                <a:cxn ang="0">
                  <a:pos x="T0" y="T1"/>
                </a:cxn>
                <a:cxn ang="0">
                  <a:pos x="T2" y="T3"/>
                </a:cxn>
                <a:cxn ang="0">
                  <a:pos x="T4" y="T5"/>
                </a:cxn>
                <a:cxn ang="0">
                  <a:pos x="T6" y="T7"/>
                </a:cxn>
                <a:cxn ang="0">
                  <a:pos x="T8" y="T9"/>
                </a:cxn>
              </a:cxnLst>
              <a:rect l="0" t="0" r="r" b="b"/>
              <a:pathLst>
                <a:path w="36" h="75">
                  <a:moveTo>
                    <a:pt x="0" y="7"/>
                  </a:moveTo>
                  <a:lnTo>
                    <a:pt x="10" y="0"/>
                  </a:lnTo>
                  <a:lnTo>
                    <a:pt x="36" y="73"/>
                  </a:lnTo>
                  <a:lnTo>
                    <a:pt x="21" y="75"/>
                  </a:lnTo>
                  <a:lnTo>
                    <a:pt x="0" y="7"/>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625"/>
            <p:cNvSpPr/>
            <p:nvPr/>
          </p:nvSpPr>
          <p:spPr bwMode="auto">
            <a:xfrm>
              <a:off x="-8227219" y="-8480426"/>
              <a:ext cx="44450" cy="104775"/>
            </a:xfrm>
            <a:custGeom>
              <a:avLst/>
              <a:gdLst>
                <a:gd name="T0" fmla="*/ 5 w 28"/>
                <a:gd name="T1" fmla="*/ 0 h 66"/>
                <a:gd name="T2" fmla="*/ 0 w 28"/>
                <a:gd name="T3" fmla="*/ 0 h 66"/>
                <a:gd name="T4" fmla="*/ 21 w 28"/>
                <a:gd name="T5" fmla="*/ 66 h 66"/>
                <a:gd name="T6" fmla="*/ 28 w 28"/>
                <a:gd name="T7" fmla="*/ 64 h 66"/>
                <a:gd name="T8" fmla="*/ 5 w 28"/>
                <a:gd name="T9" fmla="*/ 0 h 66"/>
              </a:gdLst>
              <a:ahLst/>
              <a:cxnLst>
                <a:cxn ang="0">
                  <a:pos x="T0" y="T1"/>
                </a:cxn>
                <a:cxn ang="0">
                  <a:pos x="T2" y="T3"/>
                </a:cxn>
                <a:cxn ang="0">
                  <a:pos x="T4" y="T5"/>
                </a:cxn>
                <a:cxn ang="0">
                  <a:pos x="T6" y="T7"/>
                </a:cxn>
                <a:cxn ang="0">
                  <a:pos x="T8" y="T9"/>
                </a:cxn>
              </a:cxnLst>
              <a:rect l="0" t="0" r="r" b="b"/>
              <a:pathLst>
                <a:path w="28" h="66">
                  <a:moveTo>
                    <a:pt x="5" y="0"/>
                  </a:moveTo>
                  <a:lnTo>
                    <a:pt x="0" y="0"/>
                  </a:lnTo>
                  <a:lnTo>
                    <a:pt x="21" y="66"/>
                  </a:lnTo>
                  <a:lnTo>
                    <a:pt x="28" y="64"/>
                  </a:lnTo>
                  <a:lnTo>
                    <a:pt x="5" y="0"/>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626"/>
            <p:cNvSpPr/>
            <p:nvPr/>
          </p:nvSpPr>
          <p:spPr bwMode="auto">
            <a:xfrm>
              <a:off x="-8122444" y="-8439151"/>
              <a:ext cx="104775" cy="101600"/>
            </a:xfrm>
            <a:custGeom>
              <a:avLst/>
              <a:gdLst>
                <a:gd name="T0" fmla="*/ 15 w 28"/>
                <a:gd name="T1" fmla="*/ 0 h 27"/>
                <a:gd name="T2" fmla="*/ 1 w 28"/>
                <a:gd name="T3" fmla="*/ 12 h 27"/>
                <a:gd name="T4" fmla="*/ 13 w 28"/>
                <a:gd name="T5" fmla="*/ 26 h 27"/>
                <a:gd name="T6" fmla="*/ 27 w 28"/>
                <a:gd name="T7" fmla="*/ 14 h 27"/>
                <a:gd name="T8" fmla="*/ 15 w 28"/>
                <a:gd name="T9" fmla="*/ 0 h 27"/>
              </a:gdLst>
              <a:ahLst/>
              <a:cxnLst>
                <a:cxn ang="0">
                  <a:pos x="T0" y="T1"/>
                </a:cxn>
                <a:cxn ang="0">
                  <a:pos x="T2" y="T3"/>
                </a:cxn>
                <a:cxn ang="0">
                  <a:pos x="T4" y="T5"/>
                </a:cxn>
                <a:cxn ang="0">
                  <a:pos x="T6" y="T7"/>
                </a:cxn>
                <a:cxn ang="0">
                  <a:pos x="T8" y="T9"/>
                </a:cxn>
              </a:cxnLst>
              <a:rect l="0" t="0" r="r" b="b"/>
              <a:pathLst>
                <a:path w="28" h="27">
                  <a:moveTo>
                    <a:pt x="15" y="0"/>
                  </a:moveTo>
                  <a:cubicBezTo>
                    <a:pt x="8" y="0"/>
                    <a:pt x="2" y="5"/>
                    <a:pt x="1" y="12"/>
                  </a:cubicBezTo>
                  <a:cubicBezTo>
                    <a:pt x="0" y="19"/>
                    <a:pt x="6" y="25"/>
                    <a:pt x="13" y="26"/>
                  </a:cubicBezTo>
                  <a:cubicBezTo>
                    <a:pt x="20" y="27"/>
                    <a:pt x="27" y="21"/>
                    <a:pt x="27" y="14"/>
                  </a:cubicBezTo>
                  <a:cubicBezTo>
                    <a:pt x="28" y="7"/>
                    <a:pt x="23" y="1"/>
                    <a:pt x="15" y="0"/>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627"/>
            <p:cNvSpPr/>
            <p:nvPr/>
          </p:nvSpPr>
          <p:spPr bwMode="auto">
            <a:xfrm>
              <a:off x="-8114506" y="-8443913"/>
              <a:ext cx="55563" cy="120650"/>
            </a:xfrm>
            <a:custGeom>
              <a:avLst/>
              <a:gdLst>
                <a:gd name="T0" fmla="*/ 0 w 35"/>
                <a:gd name="T1" fmla="*/ 8 h 76"/>
                <a:gd name="T2" fmla="*/ 9 w 35"/>
                <a:gd name="T3" fmla="*/ 0 h 76"/>
                <a:gd name="T4" fmla="*/ 35 w 35"/>
                <a:gd name="T5" fmla="*/ 76 h 76"/>
                <a:gd name="T6" fmla="*/ 24 w 35"/>
                <a:gd name="T7" fmla="*/ 76 h 76"/>
                <a:gd name="T8" fmla="*/ 0 w 35"/>
                <a:gd name="T9" fmla="*/ 8 h 76"/>
              </a:gdLst>
              <a:ahLst/>
              <a:cxnLst>
                <a:cxn ang="0">
                  <a:pos x="T0" y="T1"/>
                </a:cxn>
                <a:cxn ang="0">
                  <a:pos x="T2" y="T3"/>
                </a:cxn>
                <a:cxn ang="0">
                  <a:pos x="T4" y="T5"/>
                </a:cxn>
                <a:cxn ang="0">
                  <a:pos x="T6" y="T7"/>
                </a:cxn>
                <a:cxn ang="0">
                  <a:pos x="T8" y="T9"/>
                </a:cxn>
              </a:cxnLst>
              <a:rect l="0" t="0" r="r" b="b"/>
              <a:pathLst>
                <a:path w="35" h="76">
                  <a:moveTo>
                    <a:pt x="0" y="8"/>
                  </a:moveTo>
                  <a:lnTo>
                    <a:pt x="9" y="0"/>
                  </a:lnTo>
                  <a:lnTo>
                    <a:pt x="35" y="76"/>
                  </a:lnTo>
                  <a:lnTo>
                    <a:pt x="24" y="76"/>
                  </a:lnTo>
                  <a:lnTo>
                    <a:pt x="0" y="8"/>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628"/>
            <p:cNvSpPr/>
            <p:nvPr/>
          </p:nvSpPr>
          <p:spPr bwMode="auto">
            <a:xfrm>
              <a:off x="-8084344" y="-8447088"/>
              <a:ext cx="44450" cy="112713"/>
            </a:xfrm>
            <a:custGeom>
              <a:avLst/>
              <a:gdLst>
                <a:gd name="T0" fmla="*/ 7 w 28"/>
                <a:gd name="T1" fmla="*/ 2 h 71"/>
                <a:gd name="T2" fmla="*/ 0 w 28"/>
                <a:gd name="T3" fmla="*/ 0 h 71"/>
                <a:gd name="T4" fmla="*/ 24 w 28"/>
                <a:gd name="T5" fmla="*/ 71 h 71"/>
                <a:gd name="T6" fmla="*/ 28 w 28"/>
                <a:gd name="T7" fmla="*/ 66 h 71"/>
                <a:gd name="T8" fmla="*/ 7 w 28"/>
                <a:gd name="T9" fmla="*/ 2 h 71"/>
              </a:gdLst>
              <a:ahLst/>
              <a:cxnLst>
                <a:cxn ang="0">
                  <a:pos x="T0" y="T1"/>
                </a:cxn>
                <a:cxn ang="0">
                  <a:pos x="T2" y="T3"/>
                </a:cxn>
                <a:cxn ang="0">
                  <a:pos x="T4" y="T5"/>
                </a:cxn>
                <a:cxn ang="0">
                  <a:pos x="T6" y="T7"/>
                </a:cxn>
                <a:cxn ang="0">
                  <a:pos x="T8" y="T9"/>
                </a:cxn>
              </a:cxnLst>
              <a:rect l="0" t="0" r="r" b="b"/>
              <a:pathLst>
                <a:path w="28" h="71">
                  <a:moveTo>
                    <a:pt x="7" y="2"/>
                  </a:moveTo>
                  <a:lnTo>
                    <a:pt x="0" y="0"/>
                  </a:lnTo>
                  <a:lnTo>
                    <a:pt x="24" y="71"/>
                  </a:lnTo>
                  <a:lnTo>
                    <a:pt x="28" y="66"/>
                  </a:lnTo>
                  <a:lnTo>
                    <a:pt x="7" y="2"/>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629"/>
            <p:cNvSpPr/>
            <p:nvPr/>
          </p:nvSpPr>
          <p:spPr bwMode="auto">
            <a:xfrm>
              <a:off x="-7844631" y="-8372476"/>
              <a:ext cx="63500" cy="65088"/>
            </a:xfrm>
            <a:custGeom>
              <a:avLst/>
              <a:gdLst>
                <a:gd name="T0" fmla="*/ 9 w 17"/>
                <a:gd name="T1" fmla="*/ 1 h 17"/>
                <a:gd name="T2" fmla="*/ 1 w 17"/>
                <a:gd name="T3" fmla="*/ 8 h 17"/>
                <a:gd name="T4" fmla="*/ 7 w 17"/>
                <a:gd name="T5" fmla="*/ 17 h 17"/>
                <a:gd name="T6" fmla="*/ 16 w 17"/>
                <a:gd name="T7" fmla="*/ 10 h 17"/>
                <a:gd name="T8" fmla="*/ 9 w 17"/>
                <a:gd name="T9" fmla="*/ 1 h 17"/>
              </a:gdLst>
              <a:ahLst/>
              <a:cxnLst>
                <a:cxn ang="0">
                  <a:pos x="T0" y="T1"/>
                </a:cxn>
                <a:cxn ang="0">
                  <a:pos x="T2" y="T3"/>
                </a:cxn>
                <a:cxn ang="0">
                  <a:pos x="T4" y="T5"/>
                </a:cxn>
                <a:cxn ang="0">
                  <a:pos x="T6" y="T7"/>
                </a:cxn>
                <a:cxn ang="0">
                  <a:pos x="T8" y="T9"/>
                </a:cxn>
              </a:cxnLst>
              <a:rect l="0" t="0" r="r" b="b"/>
              <a:pathLst>
                <a:path w="17" h="17">
                  <a:moveTo>
                    <a:pt x="9" y="1"/>
                  </a:moveTo>
                  <a:cubicBezTo>
                    <a:pt x="5" y="0"/>
                    <a:pt x="1" y="3"/>
                    <a:pt x="1" y="8"/>
                  </a:cubicBezTo>
                  <a:cubicBezTo>
                    <a:pt x="0" y="12"/>
                    <a:pt x="3" y="16"/>
                    <a:pt x="7" y="17"/>
                  </a:cubicBezTo>
                  <a:cubicBezTo>
                    <a:pt x="12" y="17"/>
                    <a:pt x="16" y="14"/>
                    <a:pt x="16" y="10"/>
                  </a:cubicBezTo>
                  <a:cubicBezTo>
                    <a:pt x="17" y="6"/>
                    <a:pt x="14" y="2"/>
                    <a:pt x="9" y="1"/>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630"/>
            <p:cNvSpPr/>
            <p:nvPr/>
          </p:nvSpPr>
          <p:spPr bwMode="auto">
            <a:xfrm>
              <a:off x="-8246269" y="-8416926"/>
              <a:ext cx="176213" cy="176213"/>
            </a:xfrm>
            <a:custGeom>
              <a:avLst/>
              <a:gdLst>
                <a:gd name="T0" fmla="*/ 28 w 47"/>
                <a:gd name="T1" fmla="*/ 2 h 47"/>
                <a:gd name="T2" fmla="*/ 2 w 47"/>
                <a:gd name="T3" fmla="*/ 20 h 47"/>
                <a:gd name="T4" fmla="*/ 20 w 47"/>
                <a:gd name="T5" fmla="*/ 45 h 47"/>
                <a:gd name="T6" fmla="*/ 45 w 47"/>
                <a:gd name="T7" fmla="*/ 28 h 47"/>
                <a:gd name="T8" fmla="*/ 28 w 47"/>
                <a:gd name="T9" fmla="*/ 2 h 47"/>
              </a:gdLst>
              <a:ahLst/>
              <a:cxnLst>
                <a:cxn ang="0">
                  <a:pos x="T0" y="T1"/>
                </a:cxn>
                <a:cxn ang="0">
                  <a:pos x="T2" y="T3"/>
                </a:cxn>
                <a:cxn ang="0">
                  <a:pos x="T4" y="T5"/>
                </a:cxn>
                <a:cxn ang="0">
                  <a:pos x="T6" y="T7"/>
                </a:cxn>
                <a:cxn ang="0">
                  <a:pos x="T8" y="T9"/>
                </a:cxn>
              </a:cxnLst>
              <a:rect l="0" t="0" r="r" b="b"/>
              <a:pathLst>
                <a:path w="47" h="47">
                  <a:moveTo>
                    <a:pt x="28" y="2"/>
                  </a:moveTo>
                  <a:cubicBezTo>
                    <a:pt x="16" y="0"/>
                    <a:pt x="4" y="8"/>
                    <a:pt x="2" y="20"/>
                  </a:cubicBezTo>
                  <a:cubicBezTo>
                    <a:pt x="0" y="32"/>
                    <a:pt x="8" y="43"/>
                    <a:pt x="20" y="45"/>
                  </a:cubicBezTo>
                  <a:cubicBezTo>
                    <a:pt x="32" y="47"/>
                    <a:pt x="43" y="40"/>
                    <a:pt x="45" y="28"/>
                  </a:cubicBezTo>
                  <a:cubicBezTo>
                    <a:pt x="47" y="16"/>
                    <a:pt x="40" y="4"/>
                    <a:pt x="28" y="2"/>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3631"/>
            <p:cNvSpPr/>
            <p:nvPr/>
          </p:nvSpPr>
          <p:spPr bwMode="auto">
            <a:xfrm>
              <a:off x="-8152606" y="-8378826"/>
              <a:ext cx="57150" cy="55563"/>
            </a:xfrm>
            <a:custGeom>
              <a:avLst/>
              <a:gdLst>
                <a:gd name="T0" fmla="*/ 9 w 15"/>
                <a:gd name="T1" fmla="*/ 1 h 15"/>
                <a:gd name="T2" fmla="*/ 1 w 15"/>
                <a:gd name="T3" fmla="*/ 7 h 15"/>
                <a:gd name="T4" fmla="*/ 6 w 15"/>
                <a:gd name="T5" fmla="*/ 15 h 15"/>
                <a:gd name="T6" fmla="*/ 15 w 15"/>
                <a:gd name="T7" fmla="*/ 9 h 15"/>
                <a:gd name="T8" fmla="*/ 9 w 15"/>
                <a:gd name="T9" fmla="*/ 1 h 15"/>
              </a:gdLst>
              <a:ahLst/>
              <a:cxnLst>
                <a:cxn ang="0">
                  <a:pos x="T0" y="T1"/>
                </a:cxn>
                <a:cxn ang="0">
                  <a:pos x="T2" y="T3"/>
                </a:cxn>
                <a:cxn ang="0">
                  <a:pos x="T4" y="T5"/>
                </a:cxn>
                <a:cxn ang="0">
                  <a:pos x="T6" y="T7"/>
                </a:cxn>
                <a:cxn ang="0">
                  <a:pos x="T8" y="T9"/>
                </a:cxn>
              </a:cxnLst>
              <a:rect l="0" t="0" r="r" b="b"/>
              <a:pathLst>
                <a:path w="15" h="15">
                  <a:moveTo>
                    <a:pt x="9" y="1"/>
                  </a:moveTo>
                  <a:cubicBezTo>
                    <a:pt x="5" y="0"/>
                    <a:pt x="2" y="3"/>
                    <a:pt x="1" y="7"/>
                  </a:cubicBezTo>
                  <a:cubicBezTo>
                    <a:pt x="0" y="10"/>
                    <a:pt x="3" y="14"/>
                    <a:pt x="6" y="15"/>
                  </a:cubicBezTo>
                  <a:cubicBezTo>
                    <a:pt x="10" y="15"/>
                    <a:pt x="14" y="13"/>
                    <a:pt x="15" y="9"/>
                  </a:cubicBezTo>
                  <a:cubicBezTo>
                    <a:pt x="15" y="5"/>
                    <a:pt x="13" y="2"/>
                    <a:pt x="9" y="1"/>
                  </a:cubicBezTo>
                  <a:close/>
                </a:path>
              </a:pathLst>
            </a:custGeom>
            <a:solidFill>
              <a:srgbClr val="F6B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3632"/>
            <p:cNvSpPr/>
            <p:nvPr/>
          </p:nvSpPr>
          <p:spPr bwMode="auto">
            <a:xfrm>
              <a:off x="-8287544" y="-8361363"/>
              <a:ext cx="101600" cy="101600"/>
            </a:xfrm>
            <a:custGeom>
              <a:avLst/>
              <a:gdLst>
                <a:gd name="T0" fmla="*/ 16 w 27"/>
                <a:gd name="T1" fmla="*/ 1 h 27"/>
                <a:gd name="T2" fmla="*/ 1 w 27"/>
                <a:gd name="T3" fmla="*/ 11 h 27"/>
                <a:gd name="T4" fmla="*/ 11 w 27"/>
                <a:gd name="T5" fmla="*/ 26 h 27"/>
                <a:gd name="T6" fmla="*/ 26 w 27"/>
                <a:gd name="T7" fmla="*/ 16 h 27"/>
                <a:gd name="T8" fmla="*/ 16 w 27"/>
                <a:gd name="T9" fmla="*/ 1 h 27"/>
              </a:gdLst>
              <a:ahLst/>
              <a:cxnLst>
                <a:cxn ang="0">
                  <a:pos x="T0" y="T1"/>
                </a:cxn>
                <a:cxn ang="0">
                  <a:pos x="T2" y="T3"/>
                </a:cxn>
                <a:cxn ang="0">
                  <a:pos x="T4" y="T5"/>
                </a:cxn>
                <a:cxn ang="0">
                  <a:pos x="T6" y="T7"/>
                </a:cxn>
                <a:cxn ang="0">
                  <a:pos x="T8" y="T9"/>
                </a:cxn>
              </a:cxnLst>
              <a:rect l="0" t="0" r="r" b="b"/>
              <a:pathLst>
                <a:path w="27" h="27">
                  <a:moveTo>
                    <a:pt x="16" y="1"/>
                  </a:moveTo>
                  <a:cubicBezTo>
                    <a:pt x="9" y="0"/>
                    <a:pt x="2" y="5"/>
                    <a:pt x="1" y="11"/>
                  </a:cubicBezTo>
                  <a:cubicBezTo>
                    <a:pt x="0" y="18"/>
                    <a:pt x="4" y="24"/>
                    <a:pt x="11" y="26"/>
                  </a:cubicBezTo>
                  <a:cubicBezTo>
                    <a:pt x="18" y="27"/>
                    <a:pt x="24" y="22"/>
                    <a:pt x="26" y="16"/>
                  </a:cubicBezTo>
                  <a:cubicBezTo>
                    <a:pt x="27" y="9"/>
                    <a:pt x="22" y="3"/>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633"/>
            <p:cNvSpPr/>
            <p:nvPr/>
          </p:nvSpPr>
          <p:spPr bwMode="auto">
            <a:xfrm>
              <a:off x="-8152606" y="-8331201"/>
              <a:ext cx="101600" cy="98425"/>
            </a:xfrm>
            <a:custGeom>
              <a:avLst/>
              <a:gdLst>
                <a:gd name="T0" fmla="*/ 16 w 27"/>
                <a:gd name="T1" fmla="*/ 1 h 26"/>
                <a:gd name="T2" fmla="*/ 1 w 27"/>
                <a:gd name="T3" fmla="*/ 11 h 26"/>
                <a:gd name="T4" fmla="*/ 11 w 27"/>
                <a:gd name="T5" fmla="*/ 25 h 26"/>
                <a:gd name="T6" fmla="*/ 26 w 27"/>
                <a:gd name="T7" fmla="*/ 15 h 26"/>
                <a:gd name="T8" fmla="*/ 16 w 27"/>
                <a:gd name="T9" fmla="*/ 1 h 26"/>
              </a:gdLst>
              <a:ahLst/>
              <a:cxnLst>
                <a:cxn ang="0">
                  <a:pos x="T0" y="T1"/>
                </a:cxn>
                <a:cxn ang="0">
                  <a:pos x="T2" y="T3"/>
                </a:cxn>
                <a:cxn ang="0">
                  <a:pos x="T4" y="T5"/>
                </a:cxn>
                <a:cxn ang="0">
                  <a:pos x="T6" y="T7"/>
                </a:cxn>
                <a:cxn ang="0">
                  <a:pos x="T8" y="T9"/>
                </a:cxn>
              </a:cxnLst>
              <a:rect l="0" t="0" r="r" b="b"/>
              <a:pathLst>
                <a:path w="27" h="26">
                  <a:moveTo>
                    <a:pt x="16" y="1"/>
                  </a:moveTo>
                  <a:cubicBezTo>
                    <a:pt x="9" y="0"/>
                    <a:pt x="3" y="4"/>
                    <a:pt x="1" y="11"/>
                  </a:cubicBezTo>
                  <a:cubicBezTo>
                    <a:pt x="0" y="18"/>
                    <a:pt x="5" y="24"/>
                    <a:pt x="11" y="25"/>
                  </a:cubicBezTo>
                  <a:cubicBezTo>
                    <a:pt x="18" y="26"/>
                    <a:pt x="25" y="22"/>
                    <a:pt x="26" y="15"/>
                  </a:cubicBezTo>
                  <a:cubicBezTo>
                    <a:pt x="27" y="9"/>
                    <a:pt x="23" y="2"/>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634"/>
            <p:cNvSpPr/>
            <p:nvPr/>
          </p:nvSpPr>
          <p:spPr bwMode="auto">
            <a:xfrm>
              <a:off x="-8265319" y="-8289926"/>
              <a:ext cx="46038" cy="19050"/>
            </a:xfrm>
            <a:custGeom>
              <a:avLst/>
              <a:gdLst>
                <a:gd name="T0" fmla="*/ 6 w 12"/>
                <a:gd name="T1" fmla="*/ 1 h 5"/>
                <a:gd name="T2" fmla="*/ 0 w 12"/>
                <a:gd name="T3" fmla="*/ 1 h 5"/>
                <a:gd name="T4" fmla="*/ 6 w 12"/>
                <a:gd name="T5" fmla="*/ 4 h 5"/>
                <a:gd name="T6" fmla="*/ 12 w 12"/>
                <a:gd name="T7" fmla="*/ 4 h 5"/>
                <a:gd name="T8" fmla="*/ 6 w 12"/>
                <a:gd name="T9" fmla="*/ 1 h 5"/>
              </a:gdLst>
              <a:ahLst/>
              <a:cxnLst>
                <a:cxn ang="0">
                  <a:pos x="T0" y="T1"/>
                </a:cxn>
                <a:cxn ang="0">
                  <a:pos x="T2" y="T3"/>
                </a:cxn>
                <a:cxn ang="0">
                  <a:pos x="T4" y="T5"/>
                </a:cxn>
                <a:cxn ang="0">
                  <a:pos x="T6" y="T7"/>
                </a:cxn>
                <a:cxn ang="0">
                  <a:pos x="T8" y="T9"/>
                </a:cxn>
              </a:cxnLst>
              <a:rect l="0" t="0" r="r" b="b"/>
              <a:pathLst>
                <a:path w="12" h="5">
                  <a:moveTo>
                    <a:pt x="6" y="1"/>
                  </a:moveTo>
                  <a:cubicBezTo>
                    <a:pt x="3" y="0"/>
                    <a:pt x="0" y="1"/>
                    <a:pt x="0" y="1"/>
                  </a:cubicBezTo>
                  <a:cubicBezTo>
                    <a:pt x="0" y="2"/>
                    <a:pt x="2" y="4"/>
                    <a:pt x="6" y="4"/>
                  </a:cubicBezTo>
                  <a:cubicBezTo>
                    <a:pt x="9" y="5"/>
                    <a:pt x="12" y="5"/>
                    <a:pt x="12" y="4"/>
                  </a:cubicBezTo>
                  <a:cubicBezTo>
                    <a:pt x="12" y="3"/>
                    <a:pt x="10" y="2"/>
                    <a:pt x="6"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635"/>
            <p:cNvSpPr/>
            <p:nvPr/>
          </p:nvSpPr>
          <p:spPr bwMode="auto">
            <a:xfrm>
              <a:off x="-8128794" y="-8262938"/>
              <a:ext cx="47625" cy="19050"/>
            </a:xfrm>
            <a:custGeom>
              <a:avLst/>
              <a:gdLst>
                <a:gd name="T0" fmla="*/ 7 w 13"/>
                <a:gd name="T1" fmla="*/ 1 h 5"/>
                <a:gd name="T2" fmla="*/ 0 w 13"/>
                <a:gd name="T3" fmla="*/ 1 h 5"/>
                <a:gd name="T4" fmla="*/ 6 w 13"/>
                <a:gd name="T5" fmla="*/ 4 h 5"/>
                <a:gd name="T6" fmla="*/ 12 w 13"/>
                <a:gd name="T7" fmla="*/ 4 h 5"/>
                <a:gd name="T8" fmla="*/ 7 w 13"/>
                <a:gd name="T9" fmla="*/ 1 h 5"/>
              </a:gdLst>
              <a:ahLst/>
              <a:cxnLst>
                <a:cxn ang="0">
                  <a:pos x="T0" y="T1"/>
                </a:cxn>
                <a:cxn ang="0">
                  <a:pos x="T2" y="T3"/>
                </a:cxn>
                <a:cxn ang="0">
                  <a:pos x="T4" y="T5"/>
                </a:cxn>
                <a:cxn ang="0">
                  <a:pos x="T6" y="T7"/>
                </a:cxn>
                <a:cxn ang="0">
                  <a:pos x="T8" y="T9"/>
                </a:cxn>
              </a:cxnLst>
              <a:rect l="0" t="0" r="r" b="b"/>
              <a:pathLst>
                <a:path w="13" h="5">
                  <a:moveTo>
                    <a:pt x="7" y="1"/>
                  </a:moveTo>
                  <a:cubicBezTo>
                    <a:pt x="3" y="0"/>
                    <a:pt x="1" y="1"/>
                    <a:pt x="0" y="1"/>
                  </a:cubicBezTo>
                  <a:cubicBezTo>
                    <a:pt x="0" y="2"/>
                    <a:pt x="3" y="4"/>
                    <a:pt x="6" y="4"/>
                  </a:cubicBezTo>
                  <a:cubicBezTo>
                    <a:pt x="9" y="5"/>
                    <a:pt x="12" y="5"/>
                    <a:pt x="12" y="4"/>
                  </a:cubicBezTo>
                  <a:cubicBezTo>
                    <a:pt x="13" y="3"/>
                    <a:pt x="10" y="2"/>
                    <a:pt x="7"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636"/>
            <p:cNvSpPr/>
            <p:nvPr/>
          </p:nvSpPr>
          <p:spPr bwMode="auto">
            <a:xfrm>
              <a:off x="-9151144" y="-7591426"/>
              <a:ext cx="274638" cy="239713"/>
            </a:xfrm>
            <a:custGeom>
              <a:avLst/>
              <a:gdLst>
                <a:gd name="T0" fmla="*/ 73 w 73"/>
                <a:gd name="T1" fmla="*/ 26 h 64"/>
                <a:gd name="T2" fmla="*/ 13 w 73"/>
                <a:gd name="T3" fmla="*/ 0 h 64"/>
                <a:gd name="T4" fmla="*/ 38 w 73"/>
                <a:gd name="T5" fmla="*/ 57 h 64"/>
                <a:gd name="T6" fmla="*/ 73 w 73"/>
                <a:gd name="T7" fmla="*/ 26 h 64"/>
              </a:gdLst>
              <a:ahLst/>
              <a:cxnLst>
                <a:cxn ang="0">
                  <a:pos x="T0" y="T1"/>
                </a:cxn>
                <a:cxn ang="0">
                  <a:pos x="T2" y="T3"/>
                </a:cxn>
                <a:cxn ang="0">
                  <a:pos x="T4" y="T5"/>
                </a:cxn>
                <a:cxn ang="0">
                  <a:pos x="T6" y="T7"/>
                </a:cxn>
              </a:cxnLst>
              <a:rect l="0" t="0" r="r" b="b"/>
              <a:pathLst>
                <a:path w="73" h="64">
                  <a:moveTo>
                    <a:pt x="73" y="26"/>
                  </a:moveTo>
                  <a:cubicBezTo>
                    <a:pt x="13" y="0"/>
                    <a:pt x="13" y="0"/>
                    <a:pt x="13" y="0"/>
                  </a:cubicBezTo>
                  <a:cubicBezTo>
                    <a:pt x="0" y="13"/>
                    <a:pt x="10" y="54"/>
                    <a:pt x="38" y="57"/>
                  </a:cubicBezTo>
                  <a:cubicBezTo>
                    <a:pt x="38" y="58"/>
                    <a:pt x="69" y="64"/>
                    <a:pt x="73" y="26"/>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637"/>
            <p:cNvSpPr/>
            <p:nvPr/>
          </p:nvSpPr>
          <p:spPr bwMode="auto">
            <a:xfrm>
              <a:off x="-9090819" y="-7693026"/>
              <a:ext cx="255588" cy="168275"/>
            </a:xfrm>
            <a:custGeom>
              <a:avLst/>
              <a:gdLst>
                <a:gd name="T0" fmla="*/ 23 w 68"/>
                <a:gd name="T1" fmla="*/ 12 h 45"/>
                <a:gd name="T2" fmla="*/ 31 w 68"/>
                <a:gd name="T3" fmla="*/ 2 h 45"/>
                <a:gd name="T4" fmla="*/ 5 w 68"/>
                <a:gd name="T5" fmla="*/ 1 h 45"/>
                <a:gd name="T6" fmla="*/ 9 w 68"/>
                <a:gd name="T7" fmla="*/ 10 h 45"/>
                <a:gd name="T8" fmla="*/ 39 w 68"/>
                <a:gd name="T9" fmla="*/ 28 h 45"/>
                <a:gd name="T10" fmla="*/ 66 w 68"/>
                <a:gd name="T11" fmla="*/ 35 h 45"/>
                <a:gd name="T12" fmla="*/ 23 w 6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68" h="45">
                  <a:moveTo>
                    <a:pt x="23" y="12"/>
                  </a:moveTo>
                  <a:cubicBezTo>
                    <a:pt x="24" y="10"/>
                    <a:pt x="28" y="3"/>
                    <a:pt x="31" y="2"/>
                  </a:cubicBezTo>
                  <a:cubicBezTo>
                    <a:pt x="27" y="1"/>
                    <a:pt x="8" y="0"/>
                    <a:pt x="5" y="1"/>
                  </a:cubicBezTo>
                  <a:cubicBezTo>
                    <a:pt x="1" y="3"/>
                    <a:pt x="0" y="1"/>
                    <a:pt x="9" y="10"/>
                  </a:cubicBezTo>
                  <a:cubicBezTo>
                    <a:pt x="13" y="13"/>
                    <a:pt x="34" y="26"/>
                    <a:pt x="39" y="28"/>
                  </a:cubicBezTo>
                  <a:cubicBezTo>
                    <a:pt x="41" y="29"/>
                    <a:pt x="68" y="45"/>
                    <a:pt x="66" y="35"/>
                  </a:cubicBezTo>
                  <a:cubicBezTo>
                    <a:pt x="65" y="32"/>
                    <a:pt x="27" y="16"/>
                    <a:pt x="2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638"/>
            <p:cNvSpPr/>
            <p:nvPr/>
          </p:nvSpPr>
          <p:spPr bwMode="auto">
            <a:xfrm>
              <a:off x="-9187656" y="-7689851"/>
              <a:ext cx="390525" cy="258763"/>
            </a:xfrm>
            <a:custGeom>
              <a:avLst/>
              <a:gdLst>
                <a:gd name="T0" fmla="*/ 78 w 104"/>
                <a:gd name="T1" fmla="*/ 29 h 69"/>
                <a:gd name="T2" fmla="*/ 27 w 104"/>
                <a:gd name="T3" fmla="*/ 1 h 69"/>
                <a:gd name="T4" fmla="*/ 24 w 104"/>
                <a:gd name="T5" fmla="*/ 19 h 69"/>
                <a:gd name="T6" fmla="*/ 84 w 104"/>
                <a:gd name="T7" fmla="*/ 52 h 69"/>
                <a:gd name="T8" fmla="*/ 90 w 104"/>
                <a:gd name="T9" fmla="*/ 46 h 69"/>
                <a:gd name="T10" fmla="*/ 78 w 104"/>
                <a:gd name="T11" fmla="*/ 29 h 69"/>
              </a:gdLst>
              <a:ahLst/>
              <a:cxnLst>
                <a:cxn ang="0">
                  <a:pos x="T0" y="T1"/>
                </a:cxn>
                <a:cxn ang="0">
                  <a:pos x="T2" y="T3"/>
                </a:cxn>
                <a:cxn ang="0">
                  <a:pos x="T4" y="T5"/>
                </a:cxn>
                <a:cxn ang="0">
                  <a:pos x="T6" y="T7"/>
                </a:cxn>
                <a:cxn ang="0">
                  <a:pos x="T8" y="T9"/>
                </a:cxn>
                <a:cxn ang="0">
                  <a:pos x="T10" y="T11"/>
                </a:cxn>
              </a:cxnLst>
              <a:rect l="0" t="0" r="r" b="b"/>
              <a:pathLst>
                <a:path w="104" h="69">
                  <a:moveTo>
                    <a:pt x="78" y="29"/>
                  </a:moveTo>
                  <a:cubicBezTo>
                    <a:pt x="61" y="23"/>
                    <a:pt x="32" y="0"/>
                    <a:pt x="27" y="1"/>
                  </a:cubicBezTo>
                  <a:cubicBezTo>
                    <a:pt x="15" y="4"/>
                    <a:pt x="30" y="19"/>
                    <a:pt x="24" y="19"/>
                  </a:cubicBezTo>
                  <a:cubicBezTo>
                    <a:pt x="0" y="20"/>
                    <a:pt x="60" y="69"/>
                    <a:pt x="84" y="52"/>
                  </a:cubicBezTo>
                  <a:cubicBezTo>
                    <a:pt x="84" y="52"/>
                    <a:pt x="83" y="51"/>
                    <a:pt x="90" y="46"/>
                  </a:cubicBezTo>
                  <a:cubicBezTo>
                    <a:pt x="104" y="36"/>
                    <a:pt x="79" y="29"/>
                    <a:pt x="78" y="29"/>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639"/>
            <p:cNvSpPr/>
            <p:nvPr/>
          </p:nvSpPr>
          <p:spPr bwMode="auto">
            <a:xfrm>
              <a:off x="-8928894" y="-8656638"/>
              <a:ext cx="203200" cy="231775"/>
            </a:xfrm>
            <a:custGeom>
              <a:avLst/>
              <a:gdLst>
                <a:gd name="T0" fmla="*/ 29 w 54"/>
                <a:gd name="T1" fmla="*/ 62 h 62"/>
                <a:gd name="T2" fmla="*/ 42 w 54"/>
                <a:gd name="T3" fmla="*/ 50 h 62"/>
                <a:gd name="T4" fmla="*/ 35 w 54"/>
                <a:gd name="T5" fmla="*/ 44 h 62"/>
                <a:gd name="T6" fmla="*/ 26 w 54"/>
                <a:gd name="T7" fmla="*/ 36 h 62"/>
                <a:gd name="T8" fmla="*/ 30 w 54"/>
                <a:gd name="T9" fmla="*/ 20 h 62"/>
                <a:gd name="T10" fmla="*/ 21 w 54"/>
                <a:gd name="T11" fmla="*/ 16 h 62"/>
                <a:gd name="T12" fmla="*/ 15 w 54"/>
                <a:gd name="T13" fmla="*/ 35 h 62"/>
                <a:gd name="T14" fmla="*/ 10 w 54"/>
                <a:gd name="T15" fmla="*/ 18 h 62"/>
                <a:gd name="T16" fmla="*/ 2 w 54"/>
                <a:gd name="T17" fmla="*/ 21 h 62"/>
                <a:gd name="T18" fmla="*/ 8 w 54"/>
                <a:gd name="T19" fmla="*/ 59 h 62"/>
                <a:gd name="T20" fmla="*/ 8 w 54"/>
                <a:gd name="T21" fmla="*/ 59 h 62"/>
                <a:gd name="T22" fmla="*/ 29 w 54"/>
                <a:gd name="T2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2">
                  <a:moveTo>
                    <a:pt x="29" y="62"/>
                  </a:moveTo>
                  <a:cubicBezTo>
                    <a:pt x="33" y="61"/>
                    <a:pt x="54" y="57"/>
                    <a:pt x="42" y="50"/>
                  </a:cubicBezTo>
                  <a:cubicBezTo>
                    <a:pt x="34" y="44"/>
                    <a:pt x="21" y="60"/>
                    <a:pt x="35" y="44"/>
                  </a:cubicBezTo>
                  <a:cubicBezTo>
                    <a:pt x="40" y="38"/>
                    <a:pt x="53" y="0"/>
                    <a:pt x="26" y="36"/>
                  </a:cubicBezTo>
                  <a:cubicBezTo>
                    <a:pt x="26" y="37"/>
                    <a:pt x="28" y="28"/>
                    <a:pt x="30" y="20"/>
                  </a:cubicBezTo>
                  <a:cubicBezTo>
                    <a:pt x="31" y="14"/>
                    <a:pt x="24" y="6"/>
                    <a:pt x="21" y="16"/>
                  </a:cubicBezTo>
                  <a:cubicBezTo>
                    <a:pt x="17" y="26"/>
                    <a:pt x="15" y="35"/>
                    <a:pt x="15" y="35"/>
                  </a:cubicBezTo>
                  <a:cubicBezTo>
                    <a:pt x="13" y="34"/>
                    <a:pt x="14" y="25"/>
                    <a:pt x="10" y="18"/>
                  </a:cubicBezTo>
                  <a:cubicBezTo>
                    <a:pt x="8" y="15"/>
                    <a:pt x="4" y="12"/>
                    <a:pt x="2" y="21"/>
                  </a:cubicBezTo>
                  <a:cubicBezTo>
                    <a:pt x="0" y="31"/>
                    <a:pt x="1" y="52"/>
                    <a:pt x="8" y="59"/>
                  </a:cubicBezTo>
                  <a:cubicBezTo>
                    <a:pt x="8" y="59"/>
                    <a:pt x="8" y="59"/>
                    <a:pt x="8" y="59"/>
                  </a:cubicBezTo>
                  <a:lnTo>
                    <a:pt x="29" y="62"/>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640"/>
            <p:cNvSpPr/>
            <p:nvPr/>
          </p:nvSpPr>
          <p:spPr bwMode="auto">
            <a:xfrm>
              <a:off x="-9052719" y="-8450263"/>
              <a:ext cx="239713" cy="360363"/>
            </a:xfrm>
            <a:custGeom>
              <a:avLst/>
              <a:gdLst>
                <a:gd name="T0" fmla="*/ 40 w 64"/>
                <a:gd name="T1" fmla="*/ 0 h 96"/>
                <a:gd name="T2" fmla="*/ 0 w 64"/>
                <a:gd name="T3" fmla="*/ 80 h 96"/>
                <a:gd name="T4" fmla="*/ 49 w 64"/>
                <a:gd name="T5" fmla="*/ 92 h 96"/>
                <a:gd name="T6" fmla="*/ 64 w 64"/>
                <a:gd name="T7" fmla="*/ 6 h 96"/>
                <a:gd name="T8" fmla="*/ 40 w 64"/>
                <a:gd name="T9" fmla="*/ 0 h 96"/>
              </a:gdLst>
              <a:ahLst/>
              <a:cxnLst>
                <a:cxn ang="0">
                  <a:pos x="T0" y="T1"/>
                </a:cxn>
                <a:cxn ang="0">
                  <a:pos x="T2" y="T3"/>
                </a:cxn>
                <a:cxn ang="0">
                  <a:pos x="T4" y="T5"/>
                </a:cxn>
                <a:cxn ang="0">
                  <a:pos x="T6" y="T7"/>
                </a:cxn>
                <a:cxn ang="0">
                  <a:pos x="T8" y="T9"/>
                </a:cxn>
              </a:cxnLst>
              <a:rect l="0" t="0" r="r" b="b"/>
              <a:pathLst>
                <a:path w="64" h="96">
                  <a:moveTo>
                    <a:pt x="40" y="0"/>
                  </a:moveTo>
                  <a:cubicBezTo>
                    <a:pt x="27" y="28"/>
                    <a:pt x="14" y="52"/>
                    <a:pt x="0" y="80"/>
                  </a:cubicBezTo>
                  <a:cubicBezTo>
                    <a:pt x="13" y="91"/>
                    <a:pt x="39" y="96"/>
                    <a:pt x="49" y="92"/>
                  </a:cubicBezTo>
                  <a:cubicBezTo>
                    <a:pt x="51" y="84"/>
                    <a:pt x="59" y="7"/>
                    <a:pt x="64" y="6"/>
                  </a:cubicBezTo>
                  <a:lnTo>
                    <a:pt x="40" y="0"/>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641"/>
            <p:cNvSpPr/>
            <p:nvPr/>
          </p:nvSpPr>
          <p:spPr bwMode="auto">
            <a:xfrm>
              <a:off x="-7473156" y="-9126538"/>
              <a:ext cx="139700" cy="139700"/>
            </a:xfrm>
            <a:custGeom>
              <a:avLst/>
              <a:gdLst>
                <a:gd name="T0" fmla="*/ 20 w 37"/>
                <a:gd name="T1" fmla="*/ 1 h 37"/>
                <a:gd name="T2" fmla="*/ 36 w 37"/>
                <a:gd name="T3" fmla="*/ 20 h 37"/>
                <a:gd name="T4" fmla="*/ 17 w 37"/>
                <a:gd name="T5" fmla="*/ 36 h 37"/>
                <a:gd name="T6" fmla="*/ 1 w 37"/>
                <a:gd name="T7" fmla="*/ 16 h 37"/>
                <a:gd name="T8" fmla="*/ 20 w 37"/>
                <a:gd name="T9" fmla="*/ 1 h 37"/>
              </a:gdLst>
              <a:ahLst/>
              <a:cxnLst>
                <a:cxn ang="0">
                  <a:pos x="T0" y="T1"/>
                </a:cxn>
                <a:cxn ang="0">
                  <a:pos x="T2" y="T3"/>
                </a:cxn>
                <a:cxn ang="0">
                  <a:pos x="T4" y="T5"/>
                </a:cxn>
                <a:cxn ang="0">
                  <a:pos x="T6" y="T7"/>
                </a:cxn>
                <a:cxn ang="0">
                  <a:pos x="T8" y="T9"/>
                </a:cxn>
              </a:cxnLst>
              <a:rect l="0" t="0" r="r" b="b"/>
              <a:pathLst>
                <a:path w="37" h="37">
                  <a:moveTo>
                    <a:pt x="20" y="1"/>
                  </a:moveTo>
                  <a:cubicBezTo>
                    <a:pt x="30" y="2"/>
                    <a:pt x="37" y="10"/>
                    <a:pt x="36" y="20"/>
                  </a:cubicBezTo>
                  <a:cubicBezTo>
                    <a:pt x="35" y="30"/>
                    <a:pt x="26" y="37"/>
                    <a:pt x="17" y="36"/>
                  </a:cubicBezTo>
                  <a:cubicBezTo>
                    <a:pt x="7" y="35"/>
                    <a:pt x="0" y="26"/>
                    <a:pt x="1" y="16"/>
                  </a:cubicBezTo>
                  <a:cubicBezTo>
                    <a:pt x="2" y="7"/>
                    <a:pt x="10" y="0"/>
                    <a:pt x="20" y="1"/>
                  </a:cubicBez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642"/>
            <p:cNvSpPr/>
            <p:nvPr/>
          </p:nvSpPr>
          <p:spPr bwMode="auto">
            <a:xfrm>
              <a:off x="-7442994" y="-9099551"/>
              <a:ext cx="93663" cy="93663"/>
            </a:xfrm>
            <a:custGeom>
              <a:avLst/>
              <a:gdLst>
                <a:gd name="T0" fmla="*/ 14 w 25"/>
                <a:gd name="T1" fmla="*/ 1 h 25"/>
                <a:gd name="T2" fmla="*/ 24 w 25"/>
                <a:gd name="T3" fmla="*/ 14 h 25"/>
                <a:gd name="T4" fmla="*/ 11 w 25"/>
                <a:gd name="T5" fmla="*/ 24 h 25"/>
                <a:gd name="T6" fmla="*/ 1 w 25"/>
                <a:gd name="T7" fmla="*/ 11 h 25"/>
                <a:gd name="T8" fmla="*/ 14 w 25"/>
                <a:gd name="T9" fmla="*/ 1 h 25"/>
              </a:gdLst>
              <a:ahLst/>
              <a:cxnLst>
                <a:cxn ang="0">
                  <a:pos x="T0" y="T1"/>
                </a:cxn>
                <a:cxn ang="0">
                  <a:pos x="T2" y="T3"/>
                </a:cxn>
                <a:cxn ang="0">
                  <a:pos x="T4" y="T5"/>
                </a:cxn>
                <a:cxn ang="0">
                  <a:pos x="T6" y="T7"/>
                </a:cxn>
                <a:cxn ang="0">
                  <a:pos x="T8" y="T9"/>
                </a:cxn>
              </a:cxnLst>
              <a:rect l="0" t="0" r="r" b="b"/>
              <a:pathLst>
                <a:path w="25" h="25">
                  <a:moveTo>
                    <a:pt x="14" y="1"/>
                  </a:moveTo>
                  <a:cubicBezTo>
                    <a:pt x="20" y="2"/>
                    <a:pt x="25" y="7"/>
                    <a:pt x="24" y="14"/>
                  </a:cubicBezTo>
                  <a:cubicBezTo>
                    <a:pt x="24" y="20"/>
                    <a:pt x="18" y="25"/>
                    <a:pt x="11" y="24"/>
                  </a:cubicBezTo>
                  <a:cubicBezTo>
                    <a:pt x="5" y="24"/>
                    <a:pt x="0" y="18"/>
                    <a:pt x="1" y="11"/>
                  </a:cubicBezTo>
                  <a:cubicBezTo>
                    <a:pt x="1" y="5"/>
                    <a:pt x="7" y="0"/>
                    <a:pt x="14" y="1"/>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3643"/>
            <p:cNvSpPr/>
            <p:nvPr/>
          </p:nvSpPr>
          <p:spPr bwMode="auto">
            <a:xfrm>
              <a:off x="-10257631" y="-7381876"/>
              <a:ext cx="1576388" cy="1208088"/>
            </a:xfrm>
            <a:custGeom>
              <a:avLst/>
              <a:gdLst>
                <a:gd name="T0" fmla="*/ 2 w 993"/>
                <a:gd name="T1" fmla="*/ 487 h 761"/>
                <a:gd name="T2" fmla="*/ 0 w 993"/>
                <a:gd name="T3" fmla="*/ 489 h 761"/>
                <a:gd name="T4" fmla="*/ 740 w 993"/>
                <a:gd name="T5" fmla="*/ 761 h 761"/>
                <a:gd name="T6" fmla="*/ 745 w 993"/>
                <a:gd name="T7" fmla="*/ 759 h 761"/>
                <a:gd name="T8" fmla="*/ 993 w 993"/>
                <a:gd name="T9" fmla="*/ 222 h 761"/>
                <a:gd name="T10" fmla="*/ 993 w 993"/>
                <a:gd name="T11" fmla="*/ 218 h 761"/>
                <a:gd name="T12" fmla="*/ 213 w 993"/>
                <a:gd name="T13" fmla="*/ 0 h 761"/>
                <a:gd name="T14" fmla="*/ 210 w 993"/>
                <a:gd name="T15" fmla="*/ 3 h 761"/>
                <a:gd name="T16" fmla="*/ 0 w 993"/>
                <a:gd name="T17" fmla="*/ 485 h 761"/>
                <a:gd name="T18" fmla="*/ 0 w 993"/>
                <a:gd name="T19" fmla="*/ 489 h 761"/>
                <a:gd name="T20" fmla="*/ 2 w 993"/>
                <a:gd name="T21" fmla="*/ 487 h 761"/>
                <a:gd name="T22" fmla="*/ 5 w 993"/>
                <a:gd name="T23" fmla="*/ 487 h 761"/>
                <a:gd name="T24" fmla="*/ 215 w 993"/>
                <a:gd name="T25" fmla="*/ 7 h 761"/>
                <a:gd name="T26" fmla="*/ 988 w 993"/>
                <a:gd name="T27" fmla="*/ 222 h 761"/>
                <a:gd name="T28" fmla="*/ 740 w 993"/>
                <a:gd name="T29" fmla="*/ 754 h 761"/>
                <a:gd name="T30" fmla="*/ 2 w 993"/>
                <a:gd name="T31" fmla="*/ 482 h 761"/>
                <a:gd name="T32" fmla="*/ 2 w 993"/>
                <a:gd name="T33" fmla="*/ 487 h 761"/>
                <a:gd name="T34" fmla="*/ 5 w 993"/>
                <a:gd name="T35" fmla="*/ 487 h 761"/>
                <a:gd name="T36" fmla="*/ 2 w 993"/>
                <a:gd name="T37" fmla="*/ 487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3" h="761">
                  <a:moveTo>
                    <a:pt x="2" y="487"/>
                  </a:moveTo>
                  <a:lnTo>
                    <a:pt x="0" y="489"/>
                  </a:lnTo>
                  <a:lnTo>
                    <a:pt x="740" y="761"/>
                  </a:lnTo>
                  <a:lnTo>
                    <a:pt x="745" y="759"/>
                  </a:lnTo>
                  <a:lnTo>
                    <a:pt x="993" y="222"/>
                  </a:lnTo>
                  <a:lnTo>
                    <a:pt x="993" y="218"/>
                  </a:lnTo>
                  <a:lnTo>
                    <a:pt x="213" y="0"/>
                  </a:lnTo>
                  <a:lnTo>
                    <a:pt x="210" y="3"/>
                  </a:lnTo>
                  <a:lnTo>
                    <a:pt x="0" y="485"/>
                  </a:lnTo>
                  <a:lnTo>
                    <a:pt x="0" y="489"/>
                  </a:lnTo>
                  <a:lnTo>
                    <a:pt x="2" y="487"/>
                  </a:lnTo>
                  <a:lnTo>
                    <a:pt x="5" y="487"/>
                  </a:lnTo>
                  <a:lnTo>
                    <a:pt x="215" y="7"/>
                  </a:lnTo>
                  <a:lnTo>
                    <a:pt x="988" y="222"/>
                  </a:lnTo>
                  <a:lnTo>
                    <a:pt x="740" y="754"/>
                  </a:lnTo>
                  <a:lnTo>
                    <a:pt x="2" y="482"/>
                  </a:lnTo>
                  <a:lnTo>
                    <a:pt x="2" y="487"/>
                  </a:lnTo>
                  <a:lnTo>
                    <a:pt x="5" y="487"/>
                  </a:lnTo>
                  <a:lnTo>
                    <a:pt x="2" y="487"/>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3644"/>
            <p:cNvSpPr/>
            <p:nvPr/>
          </p:nvSpPr>
          <p:spPr bwMode="auto">
            <a:xfrm>
              <a:off x="-9608344" y="-6327776"/>
              <a:ext cx="1295400" cy="547688"/>
            </a:xfrm>
            <a:custGeom>
              <a:avLst/>
              <a:gdLst>
                <a:gd name="T0" fmla="*/ 345 w 345"/>
                <a:gd name="T1" fmla="*/ 6 h 146"/>
                <a:gd name="T2" fmla="*/ 247 w 345"/>
                <a:gd name="T3" fmla="*/ 0 h 146"/>
                <a:gd name="T4" fmla="*/ 124 w 345"/>
                <a:gd name="T5" fmla="*/ 86 h 146"/>
                <a:gd name="T6" fmla="*/ 24 w 345"/>
                <a:gd name="T7" fmla="*/ 99 h 146"/>
                <a:gd name="T8" fmla="*/ 135 w 345"/>
                <a:gd name="T9" fmla="*/ 137 h 146"/>
                <a:gd name="T10" fmla="*/ 345 w 345"/>
                <a:gd name="T11" fmla="*/ 6 h 146"/>
              </a:gdLst>
              <a:ahLst/>
              <a:cxnLst>
                <a:cxn ang="0">
                  <a:pos x="T0" y="T1"/>
                </a:cxn>
                <a:cxn ang="0">
                  <a:pos x="T2" y="T3"/>
                </a:cxn>
                <a:cxn ang="0">
                  <a:pos x="T4" y="T5"/>
                </a:cxn>
                <a:cxn ang="0">
                  <a:pos x="T6" y="T7"/>
                </a:cxn>
                <a:cxn ang="0">
                  <a:pos x="T8" y="T9"/>
                </a:cxn>
                <a:cxn ang="0">
                  <a:pos x="T10" y="T11"/>
                </a:cxn>
              </a:cxnLst>
              <a:rect l="0" t="0" r="r" b="b"/>
              <a:pathLst>
                <a:path w="345" h="146">
                  <a:moveTo>
                    <a:pt x="345" y="6"/>
                  </a:moveTo>
                  <a:cubicBezTo>
                    <a:pt x="247" y="0"/>
                    <a:pt x="247" y="0"/>
                    <a:pt x="247" y="0"/>
                  </a:cubicBezTo>
                  <a:cubicBezTo>
                    <a:pt x="217" y="16"/>
                    <a:pt x="197" y="41"/>
                    <a:pt x="124" y="86"/>
                  </a:cubicBezTo>
                  <a:cubicBezTo>
                    <a:pt x="97" y="102"/>
                    <a:pt x="74" y="110"/>
                    <a:pt x="24" y="99"/>
                  </a:cubicBezTo>
                  <a:cubicBezTo>
                    <a:pt x="0" y="93"/>
                    <a:pt x="97" y="146"/>
                    <a:pt x="135" y="137"/>
                  </a:cubicBezTo>
                  <a:cubicBezTo>
                    <a:pt x="154" y="133"/>
                    <a:pt x="291" y="47"/>
                    <a:pt x="345"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3645"/>
            <p:cNvSpPr/>
            <p:nvPr/>
          </p:nvSpPr>
          <p:spPr bwMode="auto">
            <a:xfrm>
              <a:off x="-9619456" y="-6350001"/>
              <a:ext cx="1295400" cy="550863"/>
            </a:xfrm>
            <a:custGeom>
              <a:avLst/>
              <a:gdLst>
                <a:gd name="T0" fmla="*/ 345 w 345"/>
                <a:gd name="T1" fmla="*/ 7 h 147"/>
                <a:gd name="T2" fmla="*/ 247 w 345"/>
                <a:gd name="T3" fmla="*/ 0 h 147"/>
                <a:gd name="T4" fmla="*/ 124 w 345"/>
                <a:gd name="T5" fmla="*/ 86 h 147"/>
                <a:gd name="T6" fmla="*/ 24 w 345"/>
                <a:gd name="T7" fmla="*/ 100 h 147"/>
                <a:gd name="T8" fmla="*/ 134 w 345"/>
                <a:gd name="T9" fmla="*/ 138 h 147"/>
                <a:gd name="T10" fmla="*/ 345 w 345"/>
                <a:gd name="T11" fmla="*/ 7 h 147"/>
              </a:gdLst>
              <a:ahLst/>
              <a:cxnLst>
                <a:cxn ang="0">
                  <a:pos x="T0" y="T1"/>
                </a:cxn>
                <a:cxn ang="0">
                  <a:pos x="T2" y="T3"/>
                </a:cxn>
                <a:cxn ang="0">
                  <a:pos x="T4" y="T5"/>
                </a:cxn>
                <a:cxn ang="0">
                  <a:pos x="T6" y="T7"/>
                </a:cxn>
                <a:cxn ang="0">
                  <a:pos x="T8" y="T9"/>
                </a:cxn>
                <a:cxn ang="0">
                  <a:pos x="T10" y="T11"/>
                </a:cxn>
              </a:cxnLst>
              <a:rect l="0" t="0" r="r" b="b"/>
              <a:pathLst>
                <a:path w="345" h="147">
                  <a:moveTo>
                    <a:pt x="345" y="7"/>
                  </a:moveTo>
                  <a:cubicBezTo>
                    <a:pt x="247" y="0"/>
                    <a:pt x="247" y="0"/>
                    <a:pt x="247" y="0"/>
                  </a:cubicBezTo>
                  <a:cubicBezTo>
                    <a:pt x="217" y="17"/>
                    <a:pt x="197" y="42"/>
                    <a:pt x="124" y="86"/>
                  </a:cubicBezTo>
                  <a:cubicBezTo>
                    <a:pt x="97" y="103"/>
                    <a:pt x="74" y="111"/>
                    <a:pt x="24" y="100"/>
                  </a:cubicBezTo>
                  <a:cubicBezTo>
                    <a:pt x="0" y="94"/>
                    <a:pt x="96" y="147"/>
                    <a:pt x="134" y="138"/>
                  </a:cubicBezTo>
                  <a:cubicBezTo>
                    <a:pt x="154" y="134"/>
                    <a:pt x="291" y="47"/>
                    <a:pt x="345" y="7"/>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3646"/>
            <p:cNvSpPr/>
            <p:nvPr/>
          </p:nvSpPr>
          <p:spPr bwMode="auto">
            <a:xfrm>
              <a:off x="-10208419" y="-6567488"/>
              <a:ext cx="1290638" cy="550863"/>
            </a:xfrm>
            <a:custGeom>
              <a:avLst/>
              <a:gdLst>
                <a:gd name="T0" fmla="*/ 344 w 344"/>
                <a:gd name="T1" fmla="*/ 7 h 147"/>
                <a:gd name="T2" fmla="*/ 247 w 344"/>
                <a:gd name="T3" fmla="*/ 0 h 147"/>
                <a:gd name="T4" fmla="*/ 124 w 344"/>
                <a:gd name="T5" fmla="*/ 86 h 147"/>
                <a:gd name="T6" fmla="*/ 24 w 344"/>
                <a:gd name="T7" fmla="*/ 100 h 147"/>
                <a:gd name="T8" fmla="*/ 134 w 344"/>
                <a:gd name="T9" fmla="*/ 138 h 147"/>
                <a:gd name="T10" fmla="*/ 344 w 344"/>
                <a:gd name="T11" fmla="*/ 7 h 147"/>
              </a:gdLst>
              <a:ahLst/>
              <a:cxnLst>
                <a:cxn ang="0">
                  <a:pos x="T0" y="T1"/>
                </a:cxn>
                <a:cxn ang="0">
                  <a:pos x="T2" y="T3"/>
                </a:cxn>
                <a:cxn ang="0">
                  <a:pos x="T4" y="T5"/>
                </a:cxn>
                <a:cxn ang="0">
                  <a:pos x="T6" y="T7"/>
                </a:cxn>
                <a:cxn ang="0">
                  <a:pos x="T8" y="T9"/>
                </a:cxn>
                <a:cxn ang="0">
                  <a:pos x="T10" y="T11"/>
                </a:cxn>
              </a:cxnLst>
              <a:rect l="0" t="0" r="r" b="b"/>
              <a:pathLst>
                <a:path w="344" h="147">
                  <a:moveTo>
                    <a:pt x="344" y="7"/>
                  </a:moveTo>
                  <a:cubicBezTo>
                    <a:pt x="247" y="0"/>
                    <a:pt x="247" y="0"/>
                    <a:pt x="247" y="0"/>
                  </a:cubicBezTo>
                  <a:cubicBezTo>
                    <a:pt x="216" y="17"/>
                    <a:pt x="197" y="42"/>
                    <a:pt x="124" y="86"/>
                  </a:cubicBezTo>
                  <a:cubicBezTo>
                    <a:pt x="97" y="103"/>
                    <a:pt x="73" y="111"/>
                    <a:pt x="24" y="100"/>
                  </a:cubicBezTo>
                  <a:cubicBezTo>
                    <a:pt x="0" y="94"/>
                    <a:pt x="96" y="147"/>
                    <a:pt x="134" y="138"/>
                  </a:cubicBezTo>
                  <a:cubicBezTo>
                    <a:pt x="153" y="134"/>
                    <a:pt x="290" y="47"/>
                    <a:pt x="344" y="7"/>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3647"/>
            <p:cNvSpPr/>
            <p:nvPr/>
          </p:nvSpPr>
          <p:spPr bwMode="auto">
            <a:xfrm>
              <a:off x="-10219531" y="-6586538"/>
              <a:ext cx="1290638" cy="547688"/>
            </a:xfrm>
            <a:custGeom>
              <a:avLst/>
              <a:gdLst>
                <a:gd name="T0" fmla="*/ 344 w 344"/>
                <a:gd name="T1" fmla="*/ 6 h 146"/>
                <a:gd name="T2" fmla="*/ 247 w 344"/>
                <a:gd name="T3" fmla="*/ 0 h 146"/>
                <a:gd name="T4" fmla="*/ 123 w 344"/>
                <a:gd name="T5" fmla="*/ 86 h 146"/>
                <a:gd name="T6" fmla="*/ 24 w 344"/>
                <a:gd name="T7" fmla="*/ 99 h 146"/>
                <a:gd name="T8" fmla="*/ 134 w 344"/>
                <a:gd name="T9" fmla="*/ 138 h 146"/>
                <a:gd name="T10" fmla="*/ 344 w 344"/>
                <a:gd name="T11" fmla="*/ 6 h 146"/>
              </a:gdLst>
              <a:ahLst/>
              <a:cxnLst>
                <a:cxn ang="0">
                  <a:pos x="T0" y="T1"/>
                </a:cxn>
                <a:cxn ang="0">
                  <a:pos x="T2" y="T3"/>
                </a:cxn>
                <a:cxn ang="0">
                  <a:pos x="T4" y="T5"/>
                </a:cxn>
                <a:cxn ang="0">
                  <a:pos x="T6" y="T7"/>
                </a:cxn>
                <a:cxn ang="0">
                  <a:pos x="T8" y="T9"/>
                </a:cxn>
                <a:cxn ang="0">
                  <a:pos x="T10" y="T11"/>
                </a:cxn>
              </a:cxnLst>
              <a:rect l="0" t="0" r="r" b="b"/>
              <a:pathLst>
                <a:path w="344" h="146">
                  <a:moveTo>
                    <a:pt x="344" y="6"/>
                  </a:moveTo>
                  <a:cubicBezTo>
                    <a:pt x="247" y="0"/>
                    <a:pt x="247" y="0"/>
                    <a:pt x="247" y="0"/>
                  </a:cubicBezTo>
                  <a:cubicBezTo>
                    <a:pt x="216" y="17"/>
                    <a:pt x="197" y="42"/>
                    <a:pt x="123" y="86"/>
                  </a:cubicBezTo>
                  <a:cubicBezTo>
                    <a:pt x="96" y="102"/>
                    <a:pt x="73" y="110"/>
                    <a:pt x="24" y="99"/>
                  </a:cubicBezTo>
                  <a:cubicBezTo>
                    <a:pt x="0" y="94"/>
                    <a:pt x="96" y="146"/>
                    <a:pt x="134" y="138"/>
                  </a:cubicBezTo>
                  <a:cubicBezTo>
                    <a:pt x="153" y="133"/>
                    <a:pt x="290" y="47"/>
                    <a:pt x="344"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3648"/>
            <p:cNvSpPr/>
            <p:nvPr/>
          </p:nvSpPr>
          <p:spPr bwMode="auto">
            <a:xfrm>
              <a:off x="-9124156" y="-7842251"/>
              <a:ext cx="1733550" cy="1792288"/>
            </a:xfrm>
            <a:custGeom>
              <a:avLst/>
              <a:gdLst>
                <a:gd name="T0" fmla="*/ 0 w 462"/>
                <a:gd name="T1" fmla="*/ 441 h 478"/>
                <a:gd name="T2" fmla="*/ 107 w 462"/>
                <a:gd name="T3" fmla="*/ 208 h 478"/>
                <a:gd name="T4" fmla="*/ 129 w 462"/>
                <a:gd name="T5" fmla="*/ 289 h 478"/>
                <a:gd name="T6" fmla="*/ 294 w 462"/>
                <a:gd name="T7" fmla="*/ 216 h 478"/>
                <a:gd name="T8" fmla="*/ 316 w 462"/>
                <a:gd name="T9" fmla="*/ 80 h 478"/>
                <a:gd name="T10" fmla="*/ 379 w 462"/>
                <a:gd name="T11" fmla="*/ 47 h 478"/>
                <a:gd name="T12" fmla="*/ 458 w 462"/>
                <a:gd name="T13" fmla="*/ 28 h 478"/>
                <a:gd name="T14" fmla="*/ 419 w 462"/>
                <a:gd name="T15" fmla="*/ 131 h 478"/>
                <a:gd name="T16" fmla="*/ 385 w 462"/>
                <a:gd name="T17" fmla="*/ 234 h 478"/>
                <a:gd name="T18" fmla="*/ 170 w 462"/>
                <a:gd name="T19" fmla="*/ 461 h 478"/>
                <a:gd name="T20" fmla="*/ 55 w 462"/>
                <a:gd name="T21" fmla="*/ 464 h 478"/>
                <a:gd name="T22" fmla="*/ 0 w 462"/>
                <a:gd name="T23" fmla="*/ 4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7" y="208"/>
                    <a:pt x="107" y="208"/>
                    <a:pt x="107" y="208"/>
                  </a:cubicBezTo>
                  <a:cubicBezTo>
                    <a:pt x="82" y="256"/>
                    <a:pt x="82" y="269"/>
                    <a:pt x="129" y="289"/>
                  </a:cubicBezTo>
                  <a:cubicBezTo>
                    <a:pt x="169" y="306"/>
                    <a:pt x="262" y="243"/>
                    <a:pt x="294" y="216"/>
                  </a:cubicBezTo>
                  <a:cubicBezTo>
                    <a:pt x="379" y="141"/>
                    <a:pt x="312" y="113"/>
                    <a:pt x="316" y="80"/>
                  </a:cubicBezTo>
                  <a:cubicBezTo>
                    <a:pt x="318" y="68"/>
                    <a:pt x="338" y="69"/>
                    <a:pt x="379" y="47"/>
                  </a:cubicBezTo>
                  <a:cubicBezTo>
                    <a:pt x="427" y="22"/>
                    <a:pt x="454" y="0"/>
                    <a:pt x="458" y="28"/>
                  </a:cubicBezTo>
                  <a:cubicBezTo>
                    <a:pt x="462" y="58"/>
                    <a:pt x="447" y="88"/>
                    <a:pt x="419" y="131"/>
                  </a:cubicBezTo>
                  <a:cubicBezTo>
                    <a:pt x="409" y="146"/>
                    <a:pt x="392" y="165"/>
                    <a:pt x="385" y="234"/>
                  </a:cubicBezTo>
                  <a:cubicBezTo>
                    <a:pt x="374" y="356"/>
                    <a:pt x="256" y="436"/>
                    <a:pt x="170" y="461"/>
                  </a:cubicBezTo>
                  <a:cubicBezTo>
                    <a:pt x="117" y="478"/>
                    <a:pt x="76" y="466"/>
                    <a:pt x="55" y="464"/>
                  </a:cubicBezTo>
                  <a:lnTo>
                    <a:pt x="0" y="441"/>
                  </a:ln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3649"/>
            <p:cNvSpPr/>
            <p:nvPr/>
          </p:nvSpPr>
          <p:spPr bwMode="auto">
            <a:xfrm>
              <a:off x="-9079706" y="-7835901"/>
              <a:ext cx="1735138" cy="1793875"/>
            </a:xfrm>
            <a:custGeom>
              <a:avLst/>
              <a:gdLst>
                <a:gd name="T0" fmla="*/ 0 w 462"/>
                <a:gd name="T1" fmla="*/ 441 h 478"/>
                <a:gd name="T2" fmla="*/ 106 w 462"/>
                <a:gd name="T3" fmla="*/ 208 h 478"/>
                <a:gd name="T4" fmla="*/ 128 w 462"/>
                <a:gd name="T5" fmla="*/ 289 h 478"/>
                <a:gd name="T6" fmla="*/ 293 w 462"/>
                <a:gd name="T7" fmla="*/ 215 h 478"/>
                <a:gd name="T8" fmla="*/ 316 w 462"/>
                <a:gd name="T9" fmla="*/ 80 h 478"/>
                <a:gd name="T10" fmla="*/ 378 w 462"/>
                <a:gd name="T11" fmla="*/ 47 h 478"/>
                <a:gd name="T12" fmla="*/ 458 w 462"/>
                <a:gd name="T13" fmla="*/ 28 h 478"/>
                <a:gd name="T14" fmla="*/ 418 w 462"/>
                <a:gd name="T15" fmla="*/ 131 h 478"/>
                <a:gd name="T16" fmla="*/ 385 w 462"/>
                <a:gd name="T17" fmla="*/ 234 h 478"/>
                <a:gd name="T18" fmla="*/ 170 w 462"/>
                <a:gd name="T19" fmla="*/ 461 h 478"/>
                <a:gd name="T20" fmla="*/ 54 w 462"/>
                <a:gd name="T21" fmla="*/ 464 h 478"/>
                <a:gd name="T22" fmla="*/ 0 w 462"/>
                <a:gd name="T23" fmla="*/ 4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6" y="208"/>
                    <a:pt x="106" y="208"/>
                    <a:pt x="106" y="208"/>
                  </a:cubicBezTo>
                  <a:cubicBezTo>
                    <a:pt x="82" y="256"/>
                    <a:pt x="82" y="269"/>
                    <a:pt x="128" y="289"/>
                  </a:cubicBezTo>
                  <a:cubicBezTo>
                    <a:pt x="168" y="306"/>
                    <a:pt x="261" y="243"/>
                    <a:pt x="293" y="215"/>
                  </a:cubicBezTo>
                  <a:cubicBezTo>
                    <a:pt x="379" y="141"/>
                    <a:pt x="311" y="113"/>
                    <a:pt x="316" y="80"/>
                  </a:cubicBezTo>
                  <a:cubicBezTo>
                    <a:pt x="317" y="68"/>
                    <a:pt x="338" y="69"/>
                    <a:pt x="378" y="47"/>
                  </a:cubicBezTo>
                  <a:cubicBezTo>
                    <a:pt x="426" y="22"/>
                    <a:pt x="454" y="0"/>
                    <a:pt x="458" y="28"/>
                  </a:cubicBezTo>
                  <a:cubicBezTo>
                    <a:pt x="462" y="58"/>
                    <a:pt x="447" y="88"/>
                    <a:pt x="418" y="131"/>
                  </a:cubicBezTo>
                  <a:cubicBezTo>
                    <a:pt x="408" y="146"/>
                    <a:pt x="391" y="165"/>
                    <a:pt x="385" y="234"/>
                  </a:cubicBezTo>
                  <a:cubicBezTo>
                    <a:pt x="373" y="356"/>
                    <a:pt x="255" y="436"/>
                    <a:pt x="170" y="461"/>
                  </a:cubicBezTo>
                  <a:cubicBezTo>
                    <a:pt x="116" y="478"/>
                    <a:pt x="76" y="466"/>
                    <a:pt x="54" y="464"/>
                  </a:cubicBezTo>
                  <a:lnTo>
                    <a:pt x="0" y="441"/>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3650"/>
            <p:cNvSpPr/>
            <p:nvPr/>
          </p:nvSpPr>
          <p:spPr bwMode="auto">
            <a:xfrm>
              <a:off x="-10310019" y="-7580313"/>
              <a:ext cx="1812925" cy="1450975"/>
            </a:xfrm>
            <a:custGeom>
              <a:avLst/>
              <a:gdLst>
                <a:gd name="T0" fmla="*/ 470 w 483"/>
                <a:gd name="T1" fmla="*/ 93 h 387"/>
                <a:gd name="T2" fmla="*/ 77 w 483"/>
                <a:gd name="T3" fmla="*/ 0 h 387"/>
                <a:gd name="T4" fmla="*/ 68 w 483"/>
                <a:gd name="T5" fmla="*/ 4 h 387"/>
                <a:gd name="T6" fmla="*/ 5 w 483"/>
                <a:gd name="T7" fmla="*/ 238 h 387"/>
                <a:gd name="T8" fmla="*/ 378 w 483"/>
                <a:gd name="T9" fmla="*/ 377 h 387"/>
                <a:gd name="T10" fmla="*/ 469 w 483"/>
                <a:gd name="T11" fmla="*/ 136 h 387"/>
                <a:gd name="T12" fmla="*/ 470 w 483"/>
                <a:gd name="T13" fmla="*/ 93 h 387"/>
              </a:gdLst>
              <a:ahLst/>
              <a:cxnLst>
                <a:cxn ang="0">
                  <a:pos x="T0" y="T1"/>
                </a:cxn>
                <a:cxn ang="0">
                  <a:pos x="T2" y="T3"/>
                </a:cxn>
                <a:cxn ang="0">
                  <a:pos x="T4" y="T5"/>
                </a:cxn>
                <a:cxn ang="0">
                  <a:pos x="T6" y="T7"/>
                </a:cxn>
                <a:cxn ang="0">
                  <a:pos x="T8" y="T9"/>
                </a:cxn>
                <a:cxn ang="0">
                  <a:pos x="T10" y="T11"/>
                </a:cxn>
                <a:cxn ang="0">
                  <a:pos x="T12" y="T13"/>
                </a:cxn>
              </a:cxnLst>
              <a:rect l="0" t="0" r="r" b="b"/>
              <a:pathLst>
                <a:path w="483" h="387">
                  <a:moveTo>
                    <a:pt x="470" y="93"/>
                  </a:moveTo>
                  <a:cubicBezTo>
                    <a:pt x="389" y="116"/>
                    <a:pt x="126" y="45"/>
                    <a:pt x="77" y="0"/>
                  </a:cubicBezTo>
                  <a:cubicBezTo>
                    <a:pt x="68" y="4"/>
                    <a:pt x="68" y="4"/>
                    <a:pt x="68" y="4"/>
                  </a:cubicBezTo>
                  <a:cubicBezTo>
                    <a:pt x="110" y="112"/>
                    <a:pt x="13" y="132"/>
                    <a:pt x="5" y="238"/>
                  </a:cubicBezTo>
                  <a:cubicBezTo>
                    <a:pt x="0" y="306"/>
                    <a:pt x="390" y="387"/>
                    <a:pt x="378" y="377"/>
                  </a:cubicBezTo>
                  <a:cubicBezTo>
                    <a:pt x="309" y="315"/>
                    <a:pt x="429" y="183"/>
                    <a:pt x="469" y="136"/>
                  </a:cubicBezTo>
                  <a:cubicBezTo>
                    <a:pt x="483" y="119"/>
                    <a:pt x="477" y="101"/>
                    <a:pt x="470" y="93"/>
                  </a:cubicBez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3651"/>
            <p:cNvSpPr/>
            <p:nvPr/>
          </p:nvSpPr>
          <p:spPr bwMode="auto">
            <a:xfrm>
              <a:off x="-10354469" y="-7572376"/>
              <a:ext cx="1811338" cy="1525588"/>
            </a:xfrm>
            <a:custGeom>
              <a:avLst/>
              <a:gdLst>
                <a:gd name="T0" fmla="*/ 472 w 483"/>
                <a:gd name="T1" fmla="*/ 99 h 407"/>
                <a:gd name="T2" fmla="*/ 82 w 483"/>
                <a:gd name="T3" fmla="*/ 0 h 407"/>
                <a:gd name="T4" fmla="*/ 77 w 483"/>
                <a:gd name="T5" fmla="*/ 3 h 407"/>
                <a:gd name="T6" fmla="*/ 5 w 483"/>
                <a:gd name="T7" fmla="*/ 239 h 407"/>
                <a:gd name="T8" fmla="*/ 425 w 483"/>
                <a:gd name="T9" fmla="*/ 399 h 407"/>
                <a:gd name="T10" fmla="*/ 469 w 483"/>
                <a:gd name="T11" fmla="*/ 137 h 407"/>
                <a:gd name="T12" fmla="*/ 472 w 483"/>
                <a:gd name="T13" fmla="*/ 99 h 407"/>
              </a:gdLst>
              <a:ahLst/>
              <a:cxnLst>
                <a:cxn ang="0">
                  <a:pos x="T0" y="T1"/>
                </a:cxn>
                <a:cxn ang="0">
                  <a:pos x="T2" y="T3"/>
                </a:cxn>
                <a:cxn ang="0">
                  <a:pos x="T4" y="T5"/>
                </a:cxn>
                <a:cxn ang="0">
                  <a:pos x="T6" y="T7"/>
                </a:cxn>
                <a:cxn ang="0">
                  <a:pos x="T8" y="T9"/>
                </a:cxn>
                <a:cxn ang="0">
                  <a:pos x="T10" y="T11"/>
                </a:cxn>
                <a:cxn ang="0">
                  <a:pos x="T12" y="T13"/>
                </a:cxn>
              </a:cxnLst>
              <a:rect l="0" t="0" r="r" b="b"/>
              <a:pathLst>
                <a:path w="483" h="407">
                  <a:moveTo>
                    <a:pt x="472" y="99"/>
                  </a:moveTo>
                  <a:cubicBezTo>
                    <a:pt x="391" y="122"/>
                    <a:pt x="131" y="45"/>
                    <a:pt x="82" y="0"/>
                  </a:cubicBezTo>
                  <a:cubicBezTo>
                    <a:pt x="77" y="3"/>
                    <a:pt x="77" y="3"/>
                    <a:pt x="77" y="3"/>
                  </a:cubicBezTo>
                  <a:cubicBezTo>
                    <a:pt x="119" y="111"/>
                    <a:pt x="13" y="133"/>
                    <a:pt x="5" y="239"/>
                  </a:cubicBezTo>
                  <a:cubicBezTo>
                    <a:pt x="0" y="307"/>
                    <a:pt x="439" y="407"/>
                    <a:pt x="425" y="399"/>
                  </a:cubicBezTo>
                  <a:cubicBezTo>
                    <a:pt x="331" y="343"/>
                    <a:pt x="429" y="184"/>
                    <a:pt x="469" y="137"/>
                  </a:cubicBezTo>
                  <a:cubicBezTo>
                    <a:pt x="483" y="120"/>
                    <a:pt x="479" y="107"/>
                    <a:pt x="472" y="99"/>
                  </a:cubicBez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3652"/>
            <p:cNvSpPr/>
            <p:nvPr/>
          </p:nvSpPr>
          <p:spPr bwMode="auto">
            <a:xfrm>
              <a:off x="-8906669" y="-7778751"/>
              <a:ext cx="1543050" cy="1646238"/>
            </a:xfrm>
            <a:custGeom>
              <a:avLst/>
              <a:gdLst>
                <a:gd name="T0" fmla="*/ 52 w 411"/>
                <a:gd name="T1" fmla="*/ 279 h 439"/>
                <a:gd name="T2" fmla="*/ 55 w 411"/>
                <a:gd name="T3" fmla="*/ 437 h 439"/>
                <a:gd name="T4" fmla="*/ 329 w 411"/>
                <a:gd name="T5" fmla="*/ 189 h 439"/>
                <a:gd name="T6" fmla="*/ 370 w 411"/>
                <a:gd name="T7" fmla="*/ 88 h 439"/>
                <a:gd name="T8" fmla="*/ 384 w 411"/>
                <a:gd name="T9" fmla="*/ 23 h 439"/>
                <a:gd name="T10" fmla="*/ 316 w 411"/>
                <a:gd name="T11" fmla="*/ 63 h 439"/>
                <a:gd name="T12" fmla="*/ 303 w 411"/>
                <a:gd name="T13" fmla="*/ 108 h 439"/>
                <a:gd name="T14" fmla="*/ 81 w 411"/>
                <a:gd name="T15" fmla="*/ 295 h 439"/>
                <a:gd name="T16" fmla="*/ 52 w 411"/>
                <a:gd name="T17" fmla="*/ 279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39">
                  <a:moveTo>
                    <a:pt x="52" y="279"/>
                  </a:moveTo>
                  <a:cubicBezTo>
                    <a:pt x="28" y="329"/>
                    <a:pt x="0" y="436"/>
                    <a:pt x="55" y="437"/>
                  </a:cubicBezTo>
                  <a:cubicBezTo>
                    <a:pt x="168" y="439"/>
                    <a:pt x="313" y="336"/>
                    <a:pt x="329" y="189"/>
                  </a:cubicBezTo>
                  <a:cubicBezTo>
                    <a:pt x="349" y="107"/>
                    <a:pt x="360" y="113"/>
                    <a:pt x="370" y="88"/>
                  </a:cubicBezTo>
                  <a:cubicBezTo>
                    <a:pt x="370" y="88"/>
                    <a:pt x="411" y="0"/>
                    <a:pt x="384" y="23"/>
                  </a:cubicBezTo>
                  <a:cubicBezTo>
                    <a:pt x="379" y="28"/>
                    <a:pt x="323" y="62"/>
                    <a:pt x="316" y="63"/>
                  </a:cubicBezTo>
                  <a:cubicBezTo>
                    <a:pt x="280" y="70"/>
                    <a:pt x="299" y="83"/>
                    <a:pt x="303" y="108"/>
                  </a:cubicBezTo>
                  <a:cubicBezTo>
                    <a:pt x="322" y="211"/>
                    <a:pt x="133" y="315"/>
                    <a:pt x="81" y="295"/>
                  </a:cubicBezTo>
                  <a:cubicBezTo>
                    <a:pt x="77" y="293"/>
                    <a:pt x="54" y="276"/>
                    <a:pt x="52" y="279"/>
                  </a:cubicBezTo>
                  <a:close/>
                </a:path>
              </a:pathLst>
            </a:custGeom>
            <a:solidFill>
              <a:srgbClr val="0097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3653"/>
            <p:cNvSpPr/>
            <p:nvPr/>
          </p:nvSpPr>
          <p:spPr bwMode="auto">
            <a:xfrm>
              <a:off x="-11533981" y="-6691313"/>
              <a:ext cx="1636713" cy="1027113"/>
            </a:xfrm>
            <a:custGeom>
              <a:avLst/>
              <a:gdLst>
                <a:gd name="T0" fmla="*/ 68 w 436"/>
                <a:gd name="T1" fmla="*/ 43 h 274"/>
                <a:gd name="T2" fmla="*/ 35 w 436"/>
                <a:gd name="T3" fmla="*/ 65 h 274"/>
                <a:gd name="T4" fmla="*/ 62 w 436"/>
                <a:gd name="T5" fmla="*/ 253 h 274"/>
                <a:gd name="T6" fmla="*/ 235 w 436"/>
                <a:gd name="T7" fmla="*/ 259 h 274"/>
                <a:gd name="T8" fmla="*/ 412 w 436"/>
                <a:gd name="T9" fmla="*/ 132 h 274"/>
                <a:gd name="T10" fmla="*/ 355 w 436"/>
                <a:gd name="T11" fmla="*/ 9 h 274"/>
                <a:gd name="T12" fmla="*/ 260 w 436"/>
                <a:gd name="T13" fmla="*/ 17 h 274"/>
                <a:gd name="T14" fmla="*/ 70 w 436"/>
                <a:gd name="T15" fmla="*/ 95 h 274"/>
                <a:gd name="T16" fmla="*/ 68 w 436"/>
                <a:gd name="T17"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274">
                  <a:moveTo>
                    <a:pt x="68" y="43"/>
                  </a:moveTo>
                  <a:cubicBezTo>
                    <a:pt x="35" y="65"/>
                    <a:pt x="35" y="65"/>
                    <a:pt x="35" y="65"/>
                  </a:cubicBezTo>
                  <a:cubicBezTo>
                    <a:pt x="22" y="109"/>
                    <a:pt x="0" y="222"/>
                    <a:pt x="62" y="253"/>
                  </a:cubicBezTo>
                  <a:cubicBezTo>
                    <a:pt x="99" y="272"/>
                    <a:pt x="198" y="274"/>
                    <a:pt x="235" y="259"/>
                  </a:cubicBezTo>
                  <a:cubicBezTo>
                    <a:pt x="309" y="229"/>
                    <a:pt x="372" y="207"/>
                    <a:pt x="412" y="132"/>
                  </a:cubicBezTo>
                  <a:cubicBezTo>
                    <a:pt x="436" y="89"/>
                    <a:pt x="418" y="18"/>
                    <a:pt x="355" y="9"/>
                  </a:cubicBezTo>
                  <a:cubicBezTo>
                    <a:pt x="298" y="0"/>
                    <a:pt x="316" y="0"/>
                    <a:pt x="260" y="17"/>
                  </a:cubicBezTo>
                  <a:cubicBezTo>
                    <a:pt x="237" y="24"/>
                    <a:pt x="101" y="101"/>
                    <a:pt x="70" y="95"/>
                  </a:cubicBezTo>
                  <a:cubicBezTo>
                    <a:pt x="67" y="94"/>
                    <a:pt x="69" y="45"/>
                    <a:pt x="68" y="43"/>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3654"/>
            <p:cNvSpPr/>
            <p:nvPr/>
          </p:nvSpPr>
          <p:spPr bwMode="auto">
            <a:xfrm>
              <a:off x="-11822906" y="-5876926"/>
              <a:ext cx="908050" cy="884238"/>
            </a:xfrm>
            <a:custGeom>
              <a:avLst/>
              <a:gdLst>
                <a:gd name="T0" fmla="*/ 242 w 242"/>
                <a:gd name="T1" fmla="*/ 35 h 236"/>
                <a:gd name="T2" fmla="*/ 194 w 242"/>
                <a:gd name="T3" fmla="*/ 0 h 236"/>
                <a:gd name="T4" fmla="*/ 131 w 242"/>
                <a:gd name="T5" fmla="*/ 74 h 236"/>
                <a:gd name="T6" fmla="*/ 6 w 242"/>
                <a:gd name="T7" fmla="*/ 218 h 236"/>
                <a:gd name="T8" fmla="*/ 39 w 242"/>
                <a:gd name="T9" fmla="*/ 223 h 236"/>
                <a:gd name="T10" fmla="*/ 197 w 242"/>
                <a:gd name="T11" fmla="*/ 81 h 236"/>
                <a:gd name="T12" fmla="*/ 242 w 242"/>
                <a:gd name="T13" fmla="*/ 35 h 236"/>
              </a:gdLst>
              <a:ahLst/>
              <a:cxnLst>
                <a:cxn ang="0">
                  <a:pos x="T0" y="T1"/>
                </a:cxn>
                <a:cxn ang="0">
                  <a:pos x="T2" y="T3"/>
                </a:cxn>
                <a:cxn ang="0">
                  <a:pos x="T4" y="T5"/>
                </a:cxn>
                <a:cxn ang="0">
                  <a:pos x="T6" y="T7"/>
                </a:cxn>
                <a:cxn ang="0">
                  <a:pos x="T8" y="T9"/>
                </a:cxn>
                <a:cxn ang="0">
                  <a:pos x="T10" y="T11"/>
                </a:cxn>
                <a:cxn ang="0">
                  <a:pos x="T12" y="T13"/>
                </a:cxn>
              </a:cxnLst>
              <a:rect l="0" t="0" r="r" b="b"/>
              <a:pathLst>
                <a:path w="242" h="236">
                  <a:moveTo>
                    <a:pt x="242" y="35"/>
                  </a:moveTo>
                  <a:cubicBezTo>
                    <a:pt x="194" y="0"/>
                    <a:pt x="194" y="0"/>
                    <a:pt x="194" y="0"/>
                  </a:cubicBezTo>
                  <a:cubicBezTo>
                    <a:pt x="177" y="29"/>
                    <a:pt x="156" y="52"/>
                    <a:pt x="131" y="74"/>
                  </a:cubicBezTo>
                  <a:cubicBezTo>
                    <a:pt x="105" y="97"/>
                    <a:pt x="31" y="183"/>
                    <a:pt x="6" y="218"/>
                  </a:cubicBezTo>
                  <a:cubicBezTo>
                    <a:pt x="0" y="227"/>
                    <a:pt x="29" y="236"/>
                    <a:pt x="39" y="223"/>
                  </a:cubicBezTo>
                  <a:cubicBezTo>
                    <a:pt x="93" y="155"/>
                    <a:pt x="137" y="123"/>
                    <a:pt x="197" y="81"/>
                  </a:cubicBezTo>
                  <a:cubicBezTo>
                    <a:pt x="230" y="59"/>
                    <a:pt x="228" y="55"/>
                    <a:pt x="242" y="35"/>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3655"/>
            <p:cNvSpPr/>
            <p:nvPr/>
          </p:nvSpPr>
          <p:spPr bwMode="auto">
            <a:xfrm>
              <a:off x="-10505281" y="-6600826"/>
              <a:ext cx="979488" cy="1390650"/>
            </a:xfrm>
            <a:custGeom>
              <a:avLst/>
              <a:gdLst>
                <a:gd name="T0" fmla="*/ 114 w 261"/>
                <a:gd name="T1" fmla="*/ 0 h 371"/>
                <a:gd name="T2" fmla="*/ 56 w 261"/>
                <a:gd name="T3" fmla="*/ 18 h 371"/>
                <a:gd name="T4" fmla="*/ 31 w 261"/>
                <a:gd name="T5" fmla="*/ 200 h 371"/>
                <a:gd name="T6" fmla="*/ 149 w 261"/>
                <a:gd name="T7" fmla="*/ 215 h 371"/>
                <a:gd name="T8" fmla="*/ 202 w 261"/>
                <a:gd name="T9" fmla="*/ 324 h 371"/>
                <a:gd name="T10" fmla="*/ 252 w 261"/>
                <a:gd name="T11" fmla="*/ 340 h 371"/>
                <a:gd name="T12" fmla="*/ 222 w 261"/>
                <a:gd name="T13" fmla="*/ 297 h 371"/>
                <a:gd name="T14" fmla="*/ 202 w 261"/>
                <a:gd name="T15" fmla="*/ 206 h 371"/>
                <a:gd name="T16" fmla="*/ 202 w 261"/>
                <a:gd name="T17" fmla="*/ 173 h 371"/>
                <a:gd name="T18" fmla="*/ 131 w 261"/>
                <a:gd name="T19" fmla="*/ 148 h 371"/>
                <a:gd name="T20" fmla="*/ 114 w 261"/>
                <a:gd name="T2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71">
                  <a:moveTo>
                    <a:pt x="114" y="0"/>
                  </a:moveTo>
                  <a:cubicBezTo>
                    <a:pt x="56" y="18"/>
                    <a:pt x="56" y="18"/>
                    <a:pt x="56" y="18"/>
                  </a:cubicBezTo>
                  <a:cubicBezTo>
                    <a:pt x="50" y="59"/>
                    <a:pt x="0" y="178"/>
                    <a:pt x="31" y="200"/>
                  </a:cubicBezTo>
                  <a:cubicBezTo>
                    <a:pt x="84" y="238"/>
                    <a:pt x="93" y="217"/>
                    <a:pt x="149" y="215"/>
                  </a:cubicBezTo>
                  <a:cubicBezTo>
                    <a:pt x="192" y="215"/>
                    <a:pt x="190" y="288"/>
                    <a:pt x="202" y="324"/>
                  </a:cubicBezTo>
                  <a:cubicBezTo>
                    <a:pt x="212" y="351"/>
                    <a:pt x="261" y="371"/>
                    <a:pt x="252" y="340"/>
                  </a:cubicBezTo>
                  <a:cubicBezTo>
                    <a:pt x="247" y="320"/>
                    <a:pt x="245" y="344"/>
                    <a:pt x="222" y="297"/>
                  </a:cubicBezTo>
                  <a:cubicBezTo>
                    <a:pt x="212" y="276"/>
                    <a:pt x="205" y="236"/>
                    <a:pt x="202" y="206"/>
                  </a:cubicBezTo>
                  <a:cubicBezTo>
                    <a:pt x="201" y="189"/>
                    <a:pt x="204" y="175"/>
                    <a:pt x="202" y="173"/>
                  </a:cubicBezTo>
                  <a:cubicBezTo>
                    <a:pt x="191" y="163"/>
                    <a:pt x="129" y="159"/>
                    <a:pt x="131" y="148"/>
                  </a:cubicBezTo>
                  <a:cubicBezTo>
                    <a:pt x="137" y="94"/>
                    <a:pt x="176" y="41"/>
                    <a:pt x="114"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3656"/>
            <p:cNvSpPr/>
            <p:nvPr/>
          </p:nvSpPr>
          <p:spPr bwMode="auto">
            <a:xfrm>
              <a:off x="-10332244" y="-7010401"/>
              <a:ext cx="412750" cy="401638"/>
            </a:xfrm>
            <a:custGeom>
              <a:avLst/>
              <a:gdLst>
                <a:gd name="T0" fmla="*/ 51 w 110"/>
                <a:gd name="T1" fmla="*/ 107 h 107"/>
                <a:gd name="T2" fmla="*/ 0 w 110"/>
                <a:gd name="T3" fmla="*/ 94 h 107"/>
                <a:gd name="T4" fmla="*/ 25 w 110"/>
                <a:gd name="T5" fmla="*/ 72 h 107"/>
                <a:gd name="T6" fmla="*/ 69 w 110"/>
                <a:gd name="T7" fmla="*/ 8 h 107"/>
                <a:gd name="T8" fmla="*/ 87 w 110"/>
                <a:gd name="T9" fmla="*/ 0 h 107"/>
                <a:gd name="T10" fmla="*/ 98 w 110"/>
                <a:gd name="T11" fmla="*/ 60 h 107"/>
                <a:gd name="T12" fmla="*/ 88 w 110"/>
                <a:gd name="T13" fmla="*/ 82 h 107"/>
                <a:gd name="T14" fmla="*/ 102 w 110"/>
                <a:gd name="T15" fmla="*/ 87 h 107"/>
                <a:gd name="T16" fmla="*/ 53 w 110"/>
                <a:gd name="T17" fmla="*/ 104 h 107"/>
                <a:gd name="T18" fmla="*/ 51 w 110"/>
                <a:gd name="T19" fmla="*/ 10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07">
                  <a:moveTo>
                    <a:pt x="51" y="107"/>
                  </a:moveTo>
                  <a:cubicBezTo>
                    <a:pt x="0" y="94"/>
                    <a:pt x="0" y="94"/>
                    <a:pt x="0" y="94"/>
                  </a:cubicBezTo>
                  <a:cubicBezTo>
                    <a:pt x="12" y="95"/>
                    <a:pt x="23" y="84"/>
                    <a:pt x="25" y="72"/>
                  </a:cubicBezTo>
                  <a:cubicBezTo>
                    <a:pt x="32" y="37"/>
                    <a:pt x="32" y="22"/>
                    <a:pt x="69" y="8"/>
                  </a:cubicBezTo>
                  <a:cubicBezTo>
                    <a:pt x="76" y="6"/>
                    <a:pt x="80" y="4"/>
                    <a:pt x="87" y="0"/>
                  </a:cubicBezTo>
                  <a:cubicBezTo>
                    <a:pt x="90" y="9"/>
                    <a:pt x="99" y="51"/>
                    <a:pt x="98" y="60"/>
                  </a:cubicBezTo>
                  <a:cubicBezTo>
                    <a:pt x="96" y="81"/>
                    <a:pt x="89" y="77"/>
                    <a:pt x="88" y="82"/>
                  </a:cubicBezTo>
                  <a:cubicBezTo>
                    <a:pt x="87" y="90"/>
                    <a:pt x="110" y="68"/>
                    <a:pt x="102" y="87"/>
                  </a:cubicBezTo>
                  <a:cubicBezTo>
                    <a:pt x="96" y="99"/>
                    <a:pt x="65" y="93"/>
                    <a:pt x="53" y="104"/>
                  </a:cubicBezTo>
                  <a:cubicBezTo>
                    <a:pt x="52" y="105"/>
                    <a:pt x="52" y="106"/>
                    <a:pt x="51" y="107"/>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3657"/>
            <p:cNvSpPr/>
            <p:nvPr/>
          </p:nvSpPr>
          <p:spPr bwMode="auto">
            <a:xfrm>
              <a:off x="-11300619" y="-6983413"/>
              <a:ext cx="2716213" cy="985838"/>
            </a:xfrm>
            <a:custGeom>
              <a:avLst/>
              <a:gdLst>
                <a:gd name="T0" fmla="*/ 30 w 724"/>
                <a:gd name="T1" fmla="*/ 137 h 263"/>
                <a:gd name="T2" fmla="*/ 371 w 724"/>
                <a:gd name="T3" fmla="*/ 106 h 263"/>
                <a:gd name="T4" fmla="*/ 517 w 724"/>
                <a:gd name="T5" fmla="*/ 105 h 263"/>
                <a:gd name="T6" fmla="*/ 652 w 724"/>
                <a:gd name="T7" fmla="*/ 88 h 263"/>
                <a:gd name="T8" fmla="*/ 713 w 724"/>
                <a:gd name="T9" fmla="*/ 115 h 263"/>
                <a:gd name="T10" fmla="*/ 716 w 724"/>
                <a:gd name="T11" fmla="*/ 188 h 263"/>
                <a:gd name="T12" fmla="*/ 645 w 724"/>
                <a:gd name="T13" fmla="*/ 170 h 263"/>
                <a:gd name="T14" fmla="*/ 591 w 724"/>
                <a:gd name="T15" fmla="*/ 207 h 263"/>
                <a:gd name="T16" fmla="*/ 487 w 724"/>
                <a:gd name="T17" fmla="*/ 159 h 263"/>
                <a:gd name="T18" fmla="*/ 226 w 724"/>
                <a:gd name="T19" fmla="*/ 257 h 263"/>
                <a:gd name="T20" fmla="*/ 7 w 724"/>
                <a:gd name="T21" fmla="*/ 169 h 263"/>
                <a:gd name="T22" fmla="*/ 30 w 724"/>
                <a:gd name="T23" fmla="*/ 137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63">
                  <a:moveTo>
                    <a:pt x="30" y="137"/>
                  </a:moveTo>
                  <a:cubicBezTo>
                    <a:pt x="119" y="223"/>
                    <a:pt x="326" y="231"/>
                    <a:pt x="371" y="106"/>
                  </a:cubicBezTo>
                  <a:cubicBezTo>
                    <a:pt x="392" y="49"/>
                    <a:pt x="470" y="0"/>
                    <a:pt x="517" y="105"/>
                  </a:cubicBezTo>
                  <a:cubicBezTo>
                    <a:pt x="566" y="215"/>
                    <a:pt x="605" y="72"/>
                    <a:pt x="652" y="88"/>
                  </a:cubicBezTo>
                  <a:cubicBezTo>
                    <a:pt x="676" y="96"/>
                    <a:pt x="681" y="129"/>
                    <a:pt x="713" y="115"/>
                  </a:cubicBezTo>
                  <a:cubicBezTo>
                    <a:pt x="708" y="144"/>
                    <a:pt x="724" y="186"/>
                    <a:pt x="716" y="188"/>
                  </a:cubicBezTo>
                  <a:cubicBezTo>
                    <a:pt x="706" y="190"/>
                    <a:pt x="662" y="196"/>
                    <a:pt x="645" y="170"/>
                  </a:cubicBezTo>
                  <a:cubicBezTo>
                    <a:pt x="631" y="146"/>
                    <a:pt x="609" y="200"/>
                    <a:pt x="591" y="207"/>
                  </a:cubicBezTo>
                  <a:cubicBezTo>
                    <a:pt x="563" y="231"/>
                    <a:pt x="523" y="209"/>
                    <a:pt x="487" y="159"/>
                  </a:cubicBezTo>
                  <a:cubicBezTo>
                    <a:pt x="419" y="65"/>
                    <a:pt x="422" y="249"/>
                    <a:pt x="226" y="257"/>
                  </a:cubicBezTo>
                  <a:cubicBezTo>
                    <a:pt x="90" y="263"/>
                    <a:pt x="20" y="197"/>
                    <a:pt x="7" y="169"/>
                  </a:cubicBezTo>
                  <a:cubicBezTo>
                    <a:pt x="0" y="152"/>
                    <a:pt x="29" y="135"/>
                    <a:pt x="30" y="13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3658"/>
            <p:cNvSpPr/>
            <p:nvPr/>
          </p:nvSpPr>
          <p:spPr bwMode="auto">
            <a:xfrm>
              <a:off x="-8981281" y="-6657976"/>
              <a:ext cx="273050" cy="415925"/>
            </a:xfrm>
            <a:custGeom>
              <a:avLst/>
              <a:gdLst>
                <a:gd name="T0" fmla="*/ 66 w 73"/>
                <a:gd name="T1" fmla="*/ 21 h 111"/>
                <a:gd name="T2" fmla="*/ 61 w 73"/>
                <a:gd name="T3" fmla="*/ 110 h 111"/>
                <a:gd name="T4" fmla="*/ 37 w 73"/>
                <a:gd name="T5" fmla="*/ 45 h 111"/>
                <a:gd name="T6" fmla="*/ 53 w 73"/>
                <a:gd name="T7" fmla="*/ 7 h 111"/>
                <a:gd name="T8" fmla="*/ 66 w 73"/>
                <a:gd name="T9" fmla="*/ 21 h 111"/>
              </a:gdLst>
              <a:ahLst/>
              <a:cxnLst>
                <a:cxn ang="0">
                  <a:pos x="T0" y="T1"/>
                </a:cxn>
                <a:cxn ang="0">
                  <a:pos x="T2" y="T3"/>
                </a:cxn>
                <a:cxn ang="0">
                  <a:pos x="T4" y="T5"/>
                </a:cxn>
                <a:cxn ang="0">
                  <a:pos x="T6" y="T7"/>
                </a:cxn>
                <a:cxn ang="0">
                  <a:pos x="T8" y="T9"/>
                </a:cxn>
              </a:cxnLst>
              <a:rect l="0" t="0" r="r" b="b"/>
              <a:pathLst>
                <a:path w="73" h="111">
                  <a:moveTo>
                    <a:pt x="66" y="21"/>
                  </a:moveTo>
                  <a:cubicBezTo>
                    <a:pt x="68" y="30"/>
                    <a:pt x="73" y="111"/>
                    <a:pt x="61" y="110"/>
                  </a:cubicBezTo>
                  <a:cubicBezTo>
                    <a:pt x="0" y="106"/>
                    <a:pt x="22" y="97"/>
                    <a:pt x="37" y="45"/>
                  </a:cubicBezTo>
                  <a:cubicBezTo>
                    <a:pt x="41" y="33"/>
                    <a:pt x="45" y="0"/>
                    <a:pt x="53" y="7"/>
                  </a:cubicBezTo>
                  <a:cubicBezTo>
                    <a:pt x="68" y="19"/>
                    <a:pt x="65" y="18"/>
                    <a:pt x="66" y="2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3659"/>
            <p:cNvSpPr/>
            <p:nvPr/>
          </p:nvSpPr>
          <p:spPr bwMode="auto">
            <a:xfrm>
              <a:off x="-9184481" y="-6646863"/>
              <a:ext cx="338138" cy="506413"/>
            </a:xfrm>
            <a:custGeom>
              <a:avLst/>
              <a:gdLst>
                <a:gd name="T0" fmla="*/ 0 w 90"/>
                <a:gd name="T1" fmla="*/ 32 h 135"/>
                <a:gd name="T2" fmla="*/ 45 w 90"/>
                <a:gd name="T3" fmla="*/ 0 h 135"/>
                <a:gd name="T4" fmla="*/ 47 w 90"/>
                <a:gd name="T5" fmla="*/ 117 h 135"/>
                <a:gd name="T6" fmla="*/ 35 w 90"/>
                <a:gd name="T7" fmla="*/ 100 h 135"/>
                <a:gd name="T8" fmla="*/ 0 w 90"/>
                <a:gd name="T9" fmla="*/ 32 h 135"/>
              </a:gdLst>
              <a:ahLst/>
              <a:cxnLst>
                <a:cxn ang="0">
                  <a:pos x="T0" y="T1"/>
                </a:cxn>
                <a:cxn ang="0">
                  <a:pos x="T2" y="T3"/>
                </a:cxn>
                <a:cxn ang="0">
                  <a:pos x="T4" y="T5"/>
                </a:cxn>
                <a:cxn ang="0">
                  <a:pos x="T6" y="T7"/>
                </a:cxn>
                <a:cxn ang="0">
                  <a:pos x="T8" y="T9"/>
                </a:cxn>
              </a:cxnLst>
              <a:rect l="0" t="0" r="r" b="b"/>
              <a:pathLst>
                <a:path w="90" h="135">
                  <a:moveTo>
                    <a:pt x="0" y="32"/>
                  </a:moveTo>
                  <a:cubicBezTo>
                    <a:pt x="45" y="0"/>
                    <a:pt x="45" y="0"/>
                    <a:pt x="45" y="0"/>
                  </a:cubicBezTo>
                  <a:cubicBezTo>
                    <a:pt x="47" y="33"/>
                    <a:pt x="90" y="108"/>
                    <a:pt x="47" y="117"/>
                  </a:cubicBezTo>
                  <a:cubicBezTo>
                    <a:pt x="47" y="117"/>
                    <a:pt x="38" y="135"/>
                    <a:pt x="35" y="100"/>
                  </a:cubicBezTo>
                  <a:cubicBezTo>
                    <a:pt x="33" y="75"/>
                    <a:pt x="5" y="44"/>
                    <a:pt x="0" y="3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3660"/>
            <p:cNvSpPr/>
            <p:nvPr/>
          </p:nvSpPr>
          <p:spPr bwMode="auto">
            <a:xfrm>
              <a:off x="-9548019" y="-6570663"/>
              <a:ext cx="307975" cy="434975"/>
            </a:xfrm>
            <a:custGeom>
              <a:avLst/>
              <a:gdLst>
                <a:gd name="T0" fmla="*/ 64 w 82"/>
                <a:gd name="T1" fmla="*/ 0 h 116"/>
                <a:gd name="T2" fmla="*/ 78 w 82"/>
                <a:gd name="T3" fmla="*/ 17 h 116"/>
                <a:gd name="T4" fmla="*/ 35 w 82"/>
                <a:gd name="T5" fmla="*/ 114 h 116"/>
                <a:gd name="T6" fmla="*/ 0 w 82"/>
                <a:gd name="T7" fmla="*/ 84 h 116"/>
                <a:gd name="T8" fmla="*/ 28 w 82"/>
                <a:gd name="T9" fmla="*/ 68 h 116"/>
                <a:gd name="T10" fmla="*/ 64 w 82"/>
                <a:gd name="T11" fmla="*/ 0 h 116"/>
              </a:gdLst>
              <a:ahLst/>
              <a:cxnLst>
                <a:cxn ang="0">
                  <a:pos x="T0" y="T1"/>
                </a:cxn>
                <a:cxn ang="0">
                  <a:pos x="T2" y="T3"/>
                </a:cxn>
                <a:cxn ang="0">
                  <a:pos x="T4" y="T5"/>
                </a:cxn>
                <a:cxn ang="0">
                  <a:pos x="T6" y="T7"/>
                </a:cxn>
                <a:cxn ang="0">
                  <a:pos x="T8" y="T9"/>
                </a:cxn>
                <a:cxn ang="0">
                  <a:pos x="T10" y="T11"/>
                </a:cxn>
              </a:cxnLst>
              <a:rect l="0" t="0" r="r" b="b"/>
              <a:pathLst>
                <a:path w="82" h="116">
                  <a:moveTo>
                    <a:pt x="64" y="0"/>
                  </a:moveTo>
                  <a:cubicBezTo>
                    <a:pt x="78" y="17"/>
                    <a:pt x="78" y="17"/>
                    <a:pt x="78" y="17"/>
                  </a:cubicBezTo>
                  <a:cubicBezTo>
                    <a:pt x="80" y="41"/>
                    <a:pt x="82" y="116"/>
                    <a:pt x="35" y="114"/>
                  </a:cubicBezTo>
                  <a:cubicBezTo>
                    <a:pt x="35" y="114"/>
                    <a:pt x="10" y="87"/>
                    <a:pt x="0" y="84"/>
                  </a:cubicBezTo>
                  <a:cubicBezTo>
                    <a:pt x="0" y="84"/>
                    <a:pt x="21" y="72"/>
                    <a:pt x="28" y="68"/>
                  </a:cubicBezTo>
                  <a:cubicBezTo>
                    <a:pt x="47" y="57"/>
                    <a:pt x="65" y="23"/>
                    <a:pt x="64" y="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661"/>
            <p:cNvSpPr/>
            <p:nvPr/>
          </p:nvSpPr>
          <p:spPr bwMode="auto">
            <a:xfrm>
              <a:off x="-9765506" y="-6845301"/>
              <a:ext cx="284163" cy="498475"/>
            </a:xfrm>
            <a:custGeom>
              <a:avLst/>
              <a:gdLst>
                <a:gd name="T0" fmla="*/ 68 w 76"/>
                <a:gd name="T1" fmla="*/ 1 h 133"/>
                <a:gd name="T2" fmla="*/ 68 w 76"/>
                <a:gd name="T3" fmla="*/ 15 h 133"/>
                <a:gd name="T4" fmla="*/ 34 w 76"/>
                <a:gd name="T5" fmla="*/ 114 h 133"/>
                <a:gd name="T6" fmla="*/ 2 w 76"/>
                <a:gd name="T7" fmla="*/ 7 h 133"/>
                <a:gd name="T8" fmla="*/ 26 w 76"/>
                <a:gd name="T9" fmla="*/ 0 h 133"/>
                <a:gd name="T10" fmla="*/ 68 w 76"/>
                <a:gd name="T11" fmla="*/ 1 h 133"/>
              </a:gdLst>
              <a:ahLst/>
              <a:cxnLst>
                <a:cxn ang="0">
                  <a:pos x="T0" y="T1"/>
                </a:cxn>
                <a:cxn ang="0">
                  <a:pos x="T2" y="T3"/>
                </a:cxn>
                <a:cxn ang="0">
                  <a:pos x="T4" y="T5"/>
                </a:cxn>
                <a:cxn ang="0">
                  <a:pos x="T6" y="T7"/>
                </a:cxn>
                <a:cxn ang="0">
                  <a:pos x="T8" y="T9"/>
                </a:cxn>
                <a:cxn ang="0">
                  <a:pos x="T10" y="T11"/>
                </a:cxn>
              </a:cxnLst>
              <a:rect l="0" t="0" r="r" b="b"/>
              <a:pathLst>
                <a:path w="76" h="133">
                  <a:moveTo>
                    <a:pt x="68" y="1"/>
                  </a:moveTo>
                  <a:cubicBezTo>
                    <a:pt x="68" y="15"/>
                    <a:pt x="68" y="15"/>
                    <a:pt x="68" y="15"/>
                  </a:cubicBezTo>
                  <a:cubicBezTo>
                    <a:pt x="76" y="123"/>
                    <a:pt x="23" y="133"/>
                    <a:pt x="34" y="114"/>
                  </a:cubicBezTo>
                  <a:cubicBezTo>
                    <a:pt x="50" y="83"/>
                    <a:pt x="38" y="19"/>
                    <a:pt x="2" y="7"/>
                  </a:cubicBezTo>
                  <a:cubicBezTo>
                    <a:pt x="0" y="6"/>
                    <a:pt x="26" y="1"/>
                    <a:pt x="26" y="0"/>
                  </a:cubicBezTo>
                  <a:lnTo>
                    <a:pt x="68" y="1"/>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662"/>
            <p:cNvSpPr/>
            <p:nvPr/>
          </p:nvSpPr>
          <p:spPr bwMode="auto">
            <a:xfrm>
              <a:off x="-9990931" y="-6680201"/>
              <a:ext cx="239713" cy="514350"/>
            </a:xfrm>
            <a:custGeom>
              <a:avLst/>
              <a:gdLst>
                <a:gd name="T0" fmla="*/ 64 w 64"/>
                <a:gd name="T1" fmla="*/ 94 h 137"/>
                <a:gd name="T2" fmla="*/ 23 w 64"/>
                <a:gd name="T3" fmla="*/ 0 h 137"/>
                <a:gd name="T4" fmla="*/ 4 w 64"/>
                <a:gd name="T5" fmla="*/ 35 h 137"/>
                <a:gd name="T6" fmla="*/ 40 w 64"/>
                <a:gd name="T7" fmla="*/ 118 h 137"/>
                <a:gd name="T8" fmla="*/ 64 w 64"/>
                <a:gd name="T9" fmla="*/ 95 h 137"/>
                <a:gd name="T10" fmla="*/ 64 w 64"/>
                <a:gd name="T11" fmla="*/ 94 h 137"/>
              </a:gdLst>
              <a:ahLst/>
              <a:cxnLst>
                <a:cxn ang="0">
                  <a:pos x="T0" y="T1"/>
                </a:cxn>
                <a:cxn ang="0">
                  <a:pos x="T2" y="T3"/>
                </a:cxn>
                <a:cxn ang="0">
                  <a:pos x="T4" y="T5"/>
                </a:cxn>
                <a:cxn ang="0">
                  <a:pos x="T6" y="T7"/>
                </a:cxn>
                <a:cxn ang="0">
                  <a:pos x="T8" y="T9"/>
                </a:cxn>
                <a:cxn ang="0">
                  <a:pos x="T10" y="T11"/>
                </a:cxn>
              </a:cxnLst>
              <a:rect l="0" t="0" r="r" b="b"/>
              <a:pathLst>
                <a:path w="64" h="137">
                  <a:moveTo>
                    <a:pt x="64" y="94"/>
                  </a:moveTo>
                  <a:cubicBezTo>
                    <a:pt x="59" y="68"/>
                    <a:pt x="51" y="17"/>
                    <a:pt x="23" y="0"/>
                  </a:cubicBezTo>
                  <a:cubicBezTo>
                    <a:pt x="1" y="28"/>
                    <a:pt x="0" y="26"/>
                    <a:pt x="4" y="35"/>
                  </a:cubicBezTo>
                  <a:cubicBezTo>
                    <a:pt x="10" y="49"/>
                    <a:pt x="28" y="73"/>
                    <a:pt x="40" y="118"/>
                  </a:cubicBezTo>
                  <a:cubicBezTo>
                    <a:pt x="45" y="137"/>
                    <a:pt x="49" y="107"/>
                    <a:pt x="64" y="95"/>
                  </a:cubicBezTo>
                  <a:lnTo>
                    <a:pt x="64" y="94"/>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663"/>
            <p:cNvSpPr/>
            <p:nvPr/>
          </p:nvSpPr>
          <p:spPr bwMode="auto">
            <a:xfrm>
              <a:off x="-10230644" y="-6402388"/>
              <a:ext cx="360363" cy="333375"/>
            </a:xfrm>
            <a:custGeom>
              <a:avLst/>
              <a:gdLst>
                <a:gd name="T0" fmla="*/ 35 w 96"/>
                <a:gd name="T1" fmla="*/ 0 h 89"/>
                <a:gd name="T2" fmla="*/ 70 w 96"/>
                <a:gd name="T3" fmla="*/ 75 h 89"/>
                <a:gd name="T4" fmla="*/ 21 w 96"/>
                <a:gd name="T5" fmla="*/ 37 h 89"/>
                <a:gd name="T6" fmla="*/ 34 w 96"/>
                <a:gd name="T7" fmla="*/ 1 h 89"/>
                <a:gd name="T8" fmla="*/ 35 w 96"/>
                <a:gd name="T9" fmla="*/ 0 h 89"/>
              </a:gdLst>
              <a:ahLst/>
              <a:cxnLst>
                <a:cxn ang="0">
                  <a:pos x="T0" y="T1"/>
                </a:cxn>
                <a:cxn ang="0">
                  <a:pos x="T2" y="T3"/>
                </a:cxn>
                <a:cxn ang="0">
                  <a:pos x="T4" y="T5"/>
                </a:cxn>
                <a:cxn ang="0">
                  <a:pos x="T6" y="T7"/>
                </a:cxn>
                <a:cxn ang="0">
                  <a:pos x="T8" y="T9"/>
                </a:cxn>
              </a:cxnLst>
              <a:rect l="0" t="0" r="r" b="b"/>
              <a:pathLst>
                <a:path w="96" h="89">
                  <a:moveTo>
                    <a:pt x="35" y="0"/>
                  </a:moveTo>
                  <a:cubicBezTo>
                    <a:pt x="46" y="11"/>
                    <a:pt x="96" y="66"/>
                    <a:pt x="70" y="75"/>
                  </a:cubicBezTo>
                  <a:cubicBezTo>
                    <a:pt x="37" y="87"/>
                    <a:pt x="53" y="89"/>
                    <a:pt x="21" y="37"/>
                  </a:cubicBezTo>
                  <a:cubicBezTo>
                    <a:pt x="1" y="3"/>
                    <a:pt x="0" y="29"/>
                    <a:pt x="34" y="1"/>
                  </a:cubicBezTo>
                  <a:lnTo>
                    <a:pt x="35" y="0"/>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664"/>
            <p:cNvSpPr/>
            <p:nvPr/>
          </p:nvSpPr>
          <p:spPr bwMode="auto">
            <a:xfrm>
              <a:off x="-10419556" y="-6316663"/>
              <a:ext cx="192088" cy="368300"/>
            </a:xfrm>
            <a:custGeom>
              <a:avLst/>
              <a:gdLst>
                <a:gd name="T0" fmla="*/ 28 w 51"/>
                <a:gd name="T1" fmla="*/ 1 h 98"/>
                <a:gd name="T2" fmla="*/ 49 w 51"/>
                <a:gd name="T3" fmla="*/ 76 h 98"/>
                <a:gd name="T4" fmla="*/ 9 w 51"/>
                <a:gd name="T5" fmla="*/ 94 h 98"/>
                <a:gd name="T6" fmla="*/ 1 w 51"/>
                <a:gd name="T7" fmla="*/ 11 h 98"/>
                <a:gd name="T8" fmla="*/ 28 w 51"/>
                <a:gd name="T9" fmla="*/ 1 h 98"/>
              </a:gdLst>
              <a:ahLst/>
              <a:cxnLst>
                <a:cxn ang="0">
                  <a:pos x="T0" y="T1"/>
                </a:cxn>
                <a:cxn ang="0">
                  <a:pos x="T2" y="T3"/>
                </a:cxn>
                <a:cxn ang="0">
                  <a:pos x="T4" y="T5"/>
                </a:cxn>
                <a:cxn ang="0">
                  <a:pos x="T6" y="T7"/>
                </a:cxn>
                <a:cxn ang="0">
                  <a:pos x="T8" y="T9"/>
                </a:cxn>
              </a:cxnLst>
              <a:rect l="0" t="0" r="r" b="b"/>
              <a:pathLst>
                <a:path w="51" h="98">
                  <a:moveTo>
                    <a:pt x="28" y="1"/>
                  </a:moveTo>
                  <a:cubicBezTo>
                    <a:pt x="45" y="23"/>
                    <a:pt x="47" y="50"/>
                    <a:pt x="49" y="76"/>
                  </a:cubicBezTo>
                  <a:cubicBezTo>
                    <a:pt x="51" y="98"/>
                    <a:pt x="46" y="92"/>
                    <a:pt x="9" y="94"/>
                  </a:cubicBezTo>
                  <a:cubicBezTo>
                    <a:pt x="7" y="61"/>
                    <a:pt x="12" y="43"/>
                    <a:pt x="1" y="11"/>
                  </a:cubicBezTo>
                  <a:cubicBezTo>
                    <a:pt x="0" y="9"/>
                    <a:pt x="27" y="0"/>
                    <a:pt x="28" y="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665"/>
            <p:cNvSpPr/>
            <p:nvPr/>
          </p:nvSpPr>
          <p:spPr bwMode="auto">
            <a:xfrm>
              <a:off x="-10764044" y="-6316663"/>
              <a:ext cx="266700" cy="322263"/>
            </a:xfrm>
            <a:custGeom>
              <a:avLst/>
              <a:gdLst>
                <a:gd name="T0" fmla="*/ 62 w 71"/>
                <a:gd name="T1" fmla="*/ 4 h 86"/>
                <a:gd name="T2" fmla="*/ 41 w 71"/>
                <a:gd name="T3" fmla="*/ 86 h 86"/>
                <a:gd name="T4" fmla="*/ 1 w 71"/>
                <a:gd name="T5" fmla="*/ 78 h 86"/>
                <a:gd name="T6" fmla="*/ 24 w 71"/>
                <a:gd name="T7" fmla="*/ 5 h 86"/>
                <a:gd name="T8" fmla="*/ 62 w 71"/>
                <a:gd name="T9" fmla="*/ 4 h 86"/>
              </a:gdLst>
              <a:ahLst/>
              <a:cxnLst>
                <a:cxn ang="0">
                  <a:pos x="T0" y="T1"/>
                </a:cxn>
                <a:cxn ang="0">
                  <a:pos x="T2" y="T3"/>
                </a:cxn>
                <a:cxn ang="0">
                  <a:pos x="T4" y="T5"/>
                </a:cxn>
                <a:cxn ang="0">
                  <a:pos x="T6" y="T7"/>
                </a:cxn>
                <a:cxn ang="0">
                  <a:pos x="T8" y="T9"/>
                </a:cxn>
              </a:cxnLst>
              <a:rect l="0" t="0" r="r" b="b"/>
              <a:pathLst>
                <a:path w="71" h="86">
                  <a:moveTo>
                    <a:pt x="62" y="4"/>
                  </a:moveTo>
                  <a:cubicBezTo>
                    <a:pt x="58" y="21"/>
                    <a:pt x="71" y="86"/>
                    <a:pt x="41" y="86"/>
                  </a:cubicBezTo>
                  <a:cubicBezTo>
                    <a:pt x="16" y="85"/>
                    <a:pt x="0" y="83"/>
                    <a:pt x="1" y="78"/>
                  </a:cubicBezTo>
                  <a:cubicBezTo>
                    <a:pt x="2" y="68"/>
                    <a:pt x="31" y="47"/>
                    <a:pt x="24" y="5"/>
                  </a:cubicBezTo>
                  <a:cubicBezTo>
                    <a:pt x="24" y="0"/>
                    <a:pt x="63" y="0"/>
                    <a:pt x="62" y="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666"/>
            <p:cNvSpPr/>
            <p:nvPr/>
          </p:nvSpPr>
          <p:spPr bwMode="auto">
            <a:xfrm>
              <a:off x="-11206956" y="-6383338"/>
              <a:ext cx="390525" cy="322263"/>
            </a:xfrm>
            <a:custGeom>
              <a:avLst/>
              <a:gdLst>
                <a:gd name="T0" fmla="*/ 103 w 104"/>
                <a:gd name="T1" fmla="*/ 10 h 86"/>
                <a:gd name="T2" fmla="*/ 53 w 104"/>
                <a:gd name="T3" fmla="*/ 85 h 86"/>
                <a:gd name="T4" fmla="*/ 1 w 104"/>
                <a:gd name="T5" fmla="*/ 61 h 86"/>
                <a:gd name="T6" fmla="*/ 40 w 104"/>
                <a:gd name="T7" fmla="*/ 31 h 86"/>
                <a:gd name="T8" fmla="*/ 73 w 104"/>
                <a:gd name="T9" fmla="*/ 3 h 86"/>
                <a:gd name="T10" fmla="*/ 103 w 104"/>
                <a:gd name="T11" fmla="*/ 10 h 86"/>
              </a:gdLst>
              <a:ahLst/>
              <a:cxnLst>
                <a:cxn ang="0">
                  <a:pos x="T0" y="T1"/>
                </a:cxn>
                <a:cxn ang="0">
                  <a:pos x="T2" y="T3"/>
                </a:cxn>
                <a:cxn ang="0">
                  <a:pos x="T4" y="T5"/>
                </a:cxn>
                <a:cxn ang="0">
                  <a:pos x="T6" y="T7"/>
                </a:cxn>
                <a:cxn ang="0">
                  <a:pos x="T8" y="T9"/>
                </a:cxn>
                <a:cxn ang="0">
                  <a:pos x="T10" y="T11"/>
                </a:cxn>
              </a:cxnLst>
              <a:rect l="0" t="0" r="r" b="b"/>
              <a:pathLst>
                <a:path w="104" h="86">
                  <a:moveTo>
                    <a:pt x="103" y="10"/>
                  </a:moveTo>
                  <a:cubicBezTo>
                    <a:pt x="104" y="21"/>
                    <a:pt x="79" y="86"/>
                    <a:pt x="53" y="85"/>
                  </a:cubicBezTo>
                  <a:cubicBezTo>
                    <a:pt x="37" y="84"/>
                    <a:pt x="0" y="66"/>
                    <a:pt x="1" y="61"/>
                  </a:cubicBezTo>
                  <a:cubicBezTo>
                    <a:pt x="1" y="61"/>
                    <a:pt x="23" y="47"/>
                    <a:pt x="40" y="31"/>
                  </a:cubicBezTo>
                  <a:cubicBezTo>
                    <a:pt x="56" y="17"/>
                    <a:pt x="66" y="0"/>
                    <a:pt x="73" y="3"/>
                  </a:cubicBezTo>
                  <a:cubicBezTo>
                    <a:pt x="82" y="6"/>
                    <a:pt x="98" y="8"/>
                    <a:pt x="103" y="1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667"/>
            <p:cNvSpPr/>
            <p:nvPr/>
          </p:nvSpPr>
          <p:spPr bwMode="auto">
            <a:xfrm>
              <a:off x="-8670131" y="-6553201"/>
              <a:ext cx="192088" cy="277813"/>
            </a:xfrm>
            <a:custGeom>
              <a:avLst/>
              <a:gdLst>
                <a:gd name="T0" fmla="*/ 11 w 51"/>
                <a:gd name="T1" fmla="*/ 74 h 74"/>
                <a:gd name="T2" fmla="*/ 10 w 51"/>
                <a:gd name="T3" fmla="*/ 0 h 74"/>
                <a:gd name="T4" fmla="*/ 41 w 51"/>
                <a:gd name="T5" fmla="*/ 4 h 74"/>
                <a:gd name="T6" fmla="*/ 14 w 51"/>
                <a:gd name="T7" fmla="*/ 4 h 74"/>
                <a:gd name="T8" fmla="*/ 42 w 51"/>
                <a:gd name="T9" fmla="*/ 9 h 74"/>
                <a:gd name="T10" fmla="*/ 29 w 51"/>
                <a:gd name="T11" fmla="*/ 10 h 74"/>
                <a:gd name="T12" fmla="*/ 29 w 51"/>
                <a:gd name="T13" fmla="*/ 11 h 74"/>
                <a:gd name="T14" fmla="*/ 41 w 51"/>
                <a:gd name="T15" fmla="*/ 14 h 74"/>
                <a:gd name="T16" fmla="*/ 18 w 51"/>
                <a:gd name="T17" fmla="*/ 15 h 74"/>
                <a:gd name="T18" fmla="*/ 41 w 51"/>
                <a:gd name="T19" fmla="*/ 19 h 74"/>
                <a:gd name="T20" fmla="*/ 30 w 51"/>
                <a:gd name="T21" fmla="*/ 20 h 74"/>
                <a:gd name="T22" fmla="*/ 42 w 51"/>
                <a:gd name="T23" fmla="*/ 26 h 74"/>
                <a:gd name="T24" fmla="*/ 30 w 51"/>
                <a:gd name="T25" fmla="*/ 24 h 74"/>
                <a:gd name="T26" fmla="*/ 17 w 51"/>
                <a:gd name="T27" fmla="*/ 25 h 74"/>
                <a:gd name="T28" fmla="*/ 42 w 51"/>
                <a:gd name="T29" fmla="*/ 29 h 74"/>
                <a:gd name="T30" fmla="*/ 24 w 51"/>
                <a:gd name="T31" fmla="*/ 32 h 74"/>
                <a:gd name="T32" fmla="*/ 43 w 51"/>
                <a:gd name="T33" fmla="*/ 38 h 74"/>
                <a:gd name="T34" fmla="*/ 26 w 51"/>
                <a:gd name="T35" fmla="*/ 41 h 74"/>
                <a:gd name="T36" fmla="*/ 44 w 51"/>
                <a:gd name="T37" fmla="*/ 46 h 74"/>
                <a:gd name="T38" fmla="*/ 28 w 51"/>
                <a:gd name="T39" fmla="*/ 49 h 74"/>
                <a:gd name="T40" fmla="*/ 44 w 51"/>
                <a:gd name="T41" fmla="*/ 53 h 74"/>
                <a:gd name="T42" fmla="*/ 26 w 51"/>
                <a:gd name="T43" fmla="*/ 55 h 74"/>
                <a:gd name="T44" fmla="*/ 44 w 51"/>
                <a:gd name="T45" fmla="*/ 58 h 74"/>
                <a:gd name="T46" fmla="*/ 28 w 51"/>
                <a:gd name="T47" fmla="*/ 61 h 74"/>
                <a:gd name="T48" fmla="*/ 45 w 51"/>
                <a:gd name="T49" fmla="*/ 63 h 74"/>
                <a:gd name="T50" fmla="*/ 31 w 51"/>
                <a:gd name="T51" fmla="*/ 65 h 74"/>
                <a:gd name="T52" fmla="*/ 19 w 51"/>
                <a:gd name="T53" fmla="*/ 66 h 74"/>
                <a:gd name="T54" fmla="*/ 45 w 51"/>
                <a:gd name="T55" fmla="*/ 74 h 74"/>
                <a:gd name="T56" fmla="*/ 11 w 51"/>
                <a:gd name="T5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74">
                  <a:moveTo>
                    <a:pt x="11" y="74"/>
                  </a:moveTo>
                  <a:cubicBezTo>
                    <a:pt x="10" y="0"/>
                    <a:pt x="10" y="0"/>
                    <a:pt x="10" y="0"/>
                  </a:cubicBezTo>
                  <a:cubicBezTo>
                    <a:pt x="14" y="0"/>
                    <a:pt x="41" y="3"/>
                    <a:pt x="41" y="4"/>
                  </a:cubicBezTo>
                  <a:cubicBezTo>
                    <a:pt x="41" y="7"/>
                    <a:pt x="18" y="5"/>
                    <a:pt x="14" y="4"/>
                  </a:cubicBezTo>
                  <a:cubicBezTo>
                    <a:pt x="14" y="4"/>
                    <a:pt x="42" y="8"/>
                    <a:pt x="42" y="9"/>
                  </a:cubicBezTo>
                  <a:cubicBezTo>
                    <a:pt x="42" y="11"/>
                    <a:pt x="33" y="10"/>
                    <a:pt x="29" y="10"/>
                  </a:cubicBezTo>
                  <a:cubicBezTo>
                    <a:pt x="18" y="10"/>
                    <a:pt x="8" y="9"/>
                    <a:pt x="29" y="11"/>
                  </a:cubicBezTo>
                  <a:cubicBezTo>
                    <a:pt x="29" y="11"/>
                    <a:pt x="47" y="13"/>
                    <a:pt x="41" y="14"/>
                  </a:cubicBezTo>
                  <a:cubicBezTo>
                    <a:pt x="41" y="14"/>
                    <a:pt x="8" y="14"/>
                    <a:pt x="18" y="15"/>
                  </a:cubicBezTo>
                  <a:cubicBezTo>
                    <a:pt x="18" y="15"/>
                    <a:pt x="51" y="16"/>
                    <a:pt x="41" y="19"/>
                  </a:cubicBezTo>
                  <a:cubicBezTo>
                    <a:pt x="30" y="23"/>
                    <a:pt x="0" y="16"/>
                    <a:pt x="30" y="20"/>
                  </a:cubicBezTo>
                  <a:cubicBezTo>
                    <a:pt x="35" y="20"/>
                    <a:pt x="44" y="18"/>
                    <a:pt x="42" y="26"/>
                  </a:cubicBezTo>
                  <a:cubicBezTo>
                    <a:pt x="42" y="26"/>
                    <a:pt x="32" y="24"/>
                    <a:pt x="30" y="24"/>
                  </a:cubicBezTo>
                  <a:cubicBezTo>
                    <a:pt x="29" y="24"/>
                    <a:pt x="17" y="23"/>
                    <a:pt x="17" y="25"/>
                  </a:cubicBezTo>
                  <a:cubicBezTo>
                    <a:pt x="16" y="25"/>
                    <a:pt x="42" y="28"/>
                    <a:pt x="42" y="29"/>
                  </a:cubicBezTo>
                  <a:cubicBezTo>
                    <a:pt x="44" y="39"/>
                    <a:pt x="41" y="32"/>
                    <a:pt x="24" y="32"/>
                  </a:cubicBezTo>
                  <a:cubicBezTo>
                    <a:pt x="5" y="32"/>
                    <a:pt x="43" y="35"/>
                    <a:pt x="43" y="38"/>
                  </a:cubicBezTo>
                  <a:cubicBezTo>
                    <a:pt x="43" y="46"/>
                    <a:pt x="43" y="41"/>
                    <a:pt x="26" y="41"/>
                  </a:cubicBezTo>
                  <a:cubicBezTo>
                    <a:pt x="1" y="41"/>
                    <a:pt x="44" y="43"/>
                    <a:pt x="44" y="46"/>
                  </a:cubicBezTo>
                  <a:cubicBezTo>
                    <a:pt x="44" y="49"/>
                    <a:pt x="1" y="45"/>
                    <a:pt x="28" y="49"/>
                  </a:cubicBezTo>
                  <a:cubicBezTo>
                    <a:pt x="35" y="50"/>
                    <a:pt x="45" y="46"/>
                    <a:pt x="44" y="53"/>
                  </a:cubicBezTo>
                  <a:cubicBezTo>
                    <a:pt x="44" y="53"/>
                    <a:pt x="2" y="53"/>
                    <a:pt x="26" y="55"/>
                  </a:cubicBezTo>
                  <a:cubicBezTo>
                    <a:pt x="32" y="55"/>
                    <a:pt x="44" y="53"/>
                    <a:pt x="44" y="58"/>
                  </a:cubicBezTo>
                  <a:cubicBezTo>
                    <a:pt x="44" y="60"/>
                    <a:pt x="2" y="57"/>
                    <a:pt x="28" y="61"/>
                  </a:cubicBezTo>
                  <a:cubicBezTo>
                    <a:pt x="33" y="61"/>
                    <a:pt x="45" y="59"/>
                    <a:pt x="45" y="63"/>
                  </a:cubicBezTo>
                  <a:cubicBezTo>
                    <a:pt x="45" y="68"/>
                    <a:pt x="39" y="65"/>
                    <a:pt x="31" y="65"/>
                  </a:cubicBezTo>
                  <a:cubicBezTo>
                    <a:pt x="30" y="65"/>
                    <a:pt x="20" y="65"/>
                    <a:pt x="19" y="66"/>
                  </a:cubicBezTo>
                  <a:cubicBezTo>
                    <a:pt x="23" y="68"/>
                    <a:pt x="50" y="67"/>
                    <a:pt x="45" y="74"/>
                  </a:cubicBezTo>
                  <a:cubicBezTo>
                    <a:pt x="45" y="74"/>
                    <a:pt x="15" y="74"/>
                    <a:pt x="11" y="7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668"/>
            <p:cNvSpPr/>
            <p:nvPr/>
          </p:nvSpPr>
          <p:spPr bwMode="auto">
            <a:xfrm>
              <a:off x="-11575256" y="-6619876"/>
              <a:ext cx="434975" cy="377825"/>
            </a:xfrm>
            <a:custGeom>
              <a:avLst/>
              <a:gdLst>
                <a:gd name="T0" fmla="*/ 23 w 116"/>
                <a:gd name="T1" fmla="*/ 78 h 101"/>
                <a:gd name="T2" fmla="*/ 94 w 116"/>
                <a:gd name="T3" fmla="*/ 38 h 101"/>
                <a:gd name="T4" fmla="*/ 99 w 116"/>
                <a:gd name="T5" fmla="*/ 96 h 101"/>
                <a:gd name="T6" fmla="*/ 25 w 116"/>
                <a:gd name="T7" fmla="*/ 86 h 101"/>
                <a:gd name="T8" fmla="*/ 23 w 116"/>
                <a:gd name="T9" fmla="*/ 78 h 101"/>
              </a:gdLst>
              <a:ahLst/>
              <a:cxnLst>
                <a:cxn ang="0">
                  <a:pos x="T0" y="T1"/>
                </a:cxn>
                <a:cxn ang="0">
                  <a:pos x="T2" y="T3"/>
                </a:cxn>
                <a:cxn ang="0">
                  <a:pos x="T4" y="T5"/>
                </a:cxn>
                <a:cxn ang="0">
                  <a:pos x="T6" y="T7"/>
                </a:cxn>
                <a:cxn ang="0">
                  <a:pos x="T8" y="T9"/>
                </a:cxn>
              </a:cxnLst>
              <a:rect l="0" t="0" r="r" b="b"/>
              <a:pathLst>
                <a:path w="116" h="101">
                  <a:moveTo>
                    <a:pt x="23" y="78"/>
                  </a:moveTo>
                  <a:cubicBezTo>
                    <a:pt x="0" y="78"/>
                    <a:pt x="22" y="0"/>
                    <a:pt x="94" y="38"/>
                  </a:cubicBezTo>
                  <a:cubicBezTo>
                    <a:pt x="112" y="48"/>
                    <a:pt x="116" y="85"/>
                    <a:pt x="99" y="96"/>
                  </a:cubicBezTo>
                  <a:cubicBezTo>
                    <a:pt x="90" y="101"/>
                    <a:pt x="35" y="100"/>
                    <a:pt x="25" y="86"/>
                  </a:cubicBezTo>
                  <a:cubicBezTo>
                    <a:pt x="23" y="84"/>
                    <a:pt x="21" y="82"/>
                    <a:pt x="23" y="78"/>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3669"/>
            <p:cNvSpPr/>
            <p:nvPr/>
          </p:nvSpPr>
          <p:spPr bwMode="auto">
            <a:xfrm>
              <a:off x="-11248231" y="-8555038"/>
              <a:ext cx="2495550" cy="2163763"/>
            </a:xfrm>
            <a:custGeom>
              <a:avLst/>
              <a:gdLst>
                <a:gd name="T0" fmla="*/ 5 w 665"/>
                <a:gd name="T1" fmla="*/ 577 h 577"/>
                <a:gd name="T2" fmla="*/ 1 w 665"/>
                <a:gd name="T3" fmla="*/ 574 h 577"/>
                <a:gd name="T4" fmla="*/ 4 w 665"/>
                <a:gd name="T5" fmla="*/ 569 h 577"/>
                <a:gd name="T6" fmla="*/ 203 w 665"/>
                <a:gd name="T7" fmla="*/ 465 h 577"/>
                <a:gd name="T8" fmla="*/ 208 w 665"/>
                <a:gd name="T9" fmla="*/ 461 h 577"/>
                <a:gd name="T10" fmla="*/ 291 w 665"/>
                <a:gd name="T11" fmla="*/ 352 h 577"/>
                <a:gd name="T12" fmla="*/ 366 w 665"/>
                <a:gd name="T13" fmla="*/ 273 h 577"/>
                <a:gd name="T14" fmla="*/ 542 w 665"/>
                <a:gd name="T15" fmla="*/ 118 h 577"/>
                <a:gd name="T16" fmla="*/ 600 w 665"/>
                <a:gd name="T17" fmla="*/ 29 h 577"/>
                <a:gd name="T18" fmla="*/ 663 w 665"/>
                <a:gd name="T19" fmla="*/ 21 h 577"/>
                <a:gd name="T20" fmla="*/ 664 w 665"/>
                <a:gd name="T21" fmla="*/ 27 h 577"/>
                <a:gd name="T22" fmla="*/ 658 w 665"/>
                <a:gd name="T23" fmla="*/ 27 h 577"/>
                <a:gd name="T24" fmla="*/ 606 w 665"/>
                <a:gd name="T25" fmla="*/ 34 h 577"/>
                <a:gd name="T26" fmla="*/ 549 w 665"/>
                <a:gd name="T27" fmla="*/ 122 h 577"/>
                <a:gd name="T28" fmla="*/ 364 w 665"/>
                <a:gd name="T29" fmla="*/ 280 h 577"/>
                <a:gd name="T30" fmla="*/ 297 w 665"/>
                <a:gd name="T31" fmla="*/ 356 h 577"/>
                <a:gd name="T32" fmla="*/ 213 w 665"/>
                <a:gd name="T33" fmla="*/ 466 h 577"/>
                <a:gd name="T34" fmla="*/ 208 w 665"/>
                <a:gd name="T35" fmla="*/ 471 h 577"/>
                <a:gd name="T36" fmla="*/ 5 w 665"/>
                <a:gd name="T37" fmla="*/ 577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5" h="577">
                  <a:moveTo>
                    <a:pt x="5" y="577"/>
                  </a:moveTo>
                  <a:cubicBezTo>
                    <a:pt x="3" y="577"/>
                    <a:pt x="1" y="576"/>
                    <a:pt x="1" y="574"/>
                  </a:cubicBezTo>
                  <a:cubicBezTo>
                    <a:pt x="0" y="571"/>
                    <a:pt x="2" y="569"/>
                    <a:pt x="4" y="569"/>
                  </a:cubicBezTo>
                  <a:cubicBezTo>
                    <a:pt x="114" y="548"/>
                    <a:pt x="161" y="504"/>
                    <a:pt x="203" y="465"/>
                  </a:cubicBezTo>
                  <a:cubicBezTo>
                    <a:pt x="204" y="464"/>
                    <a:pt x="206" y="462"/>
                    <a:pt x="208" y="461"/>
                  </a:cubicBezTo>
                  <a:cubicBezTo>
                    <a:pt x="237" y="433"/>
                    <a:pt x="266" y="390"/>
                    <a:pt x="291" y="352"/>
                  </a:cubicBezTo>
                  <a:cubicBezTo>
                    <a:pt x="321" y="306"/>
                    <a:pt x="347" y="267"/>
                    <a:pt x="366" y="273"/>
                  </a:cubicBezTo>
                  <a:cubicBezTo>
                    <a:pt x="441" y="295"/>
                    <a:pt x="495" y="200"/>
                    <a:pt x="542" y="118"/>
                  </a:cubicBezTo>
                  <a:cubicBezTo>
                    <a:pt x="562" y="82"/>
                    <a:pt x="581" y="49"/>
                    <a:pt x="600" y="29"/>
                  </a:cubicBezTo>
                  <a:cubicBezTo>
                    <a:pt x="621" y="7"/>
                    <a:pt x="641" y="0"/>
                    <a:pt x="663" y="21"/>
                  </a:cubicBezTo>
                  <a:cubicBezTo>
                    <a:pt x="665" y="22"/>
                    <a:pt x="665" y="25"/>
                    <a:pt x="664" y="27"/>
                  </a:cubicBezTo>
                  <a:cubicBezTo>
                    <a:pt x="662" y="28"/>
                    <a:pt x="660" y="28"/>
                    <a:pt x="658" y="27"/>
                  </a:cubicBezTo>
                  <a:cubicBezTo>
                    <a:pt x="640" y="10"/>
                    <a:pt x="623" y="16"/>
                    <a:pt x="606" y="34"/>
                  </a:cubicBezTo>
                  <a:cubicBezTo>
                    <a:pt x="588" y="54"/>
                    <a:pt x="569" y="87"/>
                    <a:pt x="549" y="122"/>
                  </a:cubicBezTo>
                  <a:cubicBezTo>
                    <a:pt x="501" y="206"/>
                    <a:pt x="445" y="304"/>
                    <a:pt x="364" y="280"/>
                  </a:cubicBezTo>
                  <a:cubicBezTo>
                    <a:pt x="350" y="276"/>
                    <a:pt x="326" y="313"/>
                    <a:pt x="297" y="356"/>
                  </a:cubicBezTo>
                  <a:cubicBezTo>
                    <a:pt x="272" y="394"/>
                    <a:pt x="244" y="438"/>
                    <a:pt x="213" y="466"/>
                  </a:cubicBezTo>
                  <a:cubicBezTo>
                    <a:pt x="211" y="468"/>
                    <a:pt x="210" y="469"/>
                    <a:pt x="208" y="471"/>
                  </a:cubicBezTo>
                  <a:cubicBezTo>
                    <a:pt x="166" y="511"/>
                    <a:pt x="118" y="556"/>
                    <a:pt x="5" y="577"/>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3670"/>
            <p:cNvSpPr/>
            <p:nvPr/>
          </p:nvSpPr>
          <p:spPr bwMode="auto">
            <a:xfrm>
              <a:off x="-11151394" y="-7861301"/>
              <a:ext cx="3270250" cy="1574800"/>
            </a:xfrm>
            <a:custGeom>
              <a:avLst/>
              <a:gdLst>
                <a:gd name="T0" fmla="*/ 1 w 871"/>
                <a:gd name="T1" fmla="*/ 403 h 420"/>
                <a:gd name="T2" fmla="*/ 286 w 871"/>
                <a:gd name="T3" fmla="*/ 333 h 420"/>
                <a:gd name="T4" fmla="*/ 560 w 871"/>
                <a:gd name="T5" fmla="*/ 168 h 420"/>
                <a:gd name="T6" fmla="*/ 666 w 871"/>
                <a:gd name="T7" fmla="*/ 151 h 420"/>
                <a:gd name="T8" fmla="*/ 796 w 871"/>
                <a:gd name="T9" fmla="*/ 101 h 420"/>
                <a:gd name="T10" fmla="*/ 797 w 871"/>
                <a:gd name="T11" fmla="*/ 77 h 420"/>
                <a:gd name="T12" fmla="*/ 803 w 871"/>
                <a:gd name="T13" fmla="*/ 33 h 420"/>
                <a:gd name="T14" fmla="*/ 871 w 871"/>
                <a:gd name="T15" fmla="*/ 15 h 420"/>
                <a:gd name="T16" fmla="*/ 869 w 871"/>
                <a:gd name="T17" fmla="*/ 23 h 420"/>
                <a:gd name="T18" fmla="*/ 810 w 871"/>
                <a:gd name="T19" fmla="*/ 35 h 420"/>
                <a:gd name="T20" fmla="*/ 805 w 871"/>
                <a:gd name="T21" fmla="*/ 77 h 420"/>
                <a:gd name="T22" fmla="*/ 804 w 871"/>
                <a:gd name="T23" fmla="*/ 102 h 420"/>
                <a:gd name="T24" fmla="*/ 666 w 871"/>
                <a:gd name="T25" fmla="*/ 159 h 420"/>
                <a:gd name="T26" fmla="*/ 564 w 871"/>
                <a:gd name="T27" fmla="*/ 174 h 420"/>
                <a:gd name="T28" fmla="*/ 290 w 871"/>
                <a:gd name="T29" fmla="*/ 340 h 420"/>
                <a:gd name="T30" fmla="*/ 0 w 871"/>
                <a:gd name="T31" fmla="*/ 411 h 420"/>
                <a:gd name="T32" fmla="*/ 1 w 871"/>
                <a:gd name="T33" fmla="*/ 40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1" h="420">
                  <a:moveTo>
                    <a:pt x="1" y="403"/>
                  </a:moveTo>
                  <a:cubicBezTo>
                    <a:pt x="87" y="412"/>
                    <a:pt x="188" y="380"/>
                    <a:pt x="286" y="333"/>
                  </a:cubicBezTo>
                  <a:cubicBezTo>
                    <a:pt x="385" y="285"/>
                    <a:pt x="482" y="222"/>
                    <a:pt x="560" y="168"/>
                  </a:cubicBezTo>
                  <a:cubicBezTo>
                    <a:pt x="583" y="152"/>
                    <a:pt x="624" y="151"/>
                    <a:pt x="666" y="151"/>
                  </a:cubicBezTo>
                  <a:cubicBezTo>
                    <a:pt x="727" y="150"/>
                    <a:pt x="791" y="149"/>
                    <a:pt x="796" y="101"/>
                  </a:cubicBezTo>
                  <a:cubicBezTo>
                    <a:pt x="796" y="93"/>
                    <a:pt x="797" y="85"/>
                    <a:pt x="797" y="77"/>
                  </a:cubicBezTo>
                  <a:cubicBezTo>
                    <a:pt x="798" y="60"/>
                    <a:pt x="799" y="45"/>
                    <a:pt x="803" y="33"/>
                  </a:cubicBezTo>
                  <a:cubicBezTo>
                    <a:pt x="810" y="11"/>
                    <a:pt x="828" y="0"/>
                    <a:pt x="871" y="15"/>
                  </a:cubicBezTo>
                  <a:cubicBezTo>
                    <a:pt x="869" y="23"/>
                    <a:pt x="869" y="23"/>
                    <a:pt x="869" y="23"/>
                  </a:cubicBezTo>
                  <a:cubicBezTo>
                    <a:pt x="831" y="10"/>
                    <a:pt x="816" y="18"/>
                    <a:pt x="810" y="35"/>
                  </a:cubicBezTo>
                  <a:cubicBezTo>
                    <a:pt x="807" y="46"/>
                    <a:pt x="806" y="61"/>
                    <a:pt x="805" y="77"/>
                  </a:cubicBezTo>
                  <a:cubicBezTo>
                    <a:pt x="805" y="85"/>
                    <a:pt x="804" y="94"/>
                    <a:pt x="804" y="102"/>
                  </a:cubicBezTo>
                  <a:cubicBezTo>
                    <a:pt x="798" y="157"/>
                    <a:pt x="731" y="158"/>
                    <a:pt x="666" y="159"/>
                  </a:cubicBezTo>
                  <a:cubicBezTo>
                    <a:pt x="625" y="159"/>
                    <a:pt x="585" y="160"/>
                    <a:pt x="564" y="174"/>
                  </a:cubicBezTo>
                  <a:cubicBezTo>
                    <a:pt x="486" y="229"/>
                    <a:pt x="389" y="292"/>
                    <a:pt x="290" y="340"/>
                  </a:cubicBezTo>
                  <a:cubicBezTo>
                    <a:pt x="190" y="388"/>
                    <a:pt x="88" y="420"/>
                    <a:pt x="0" y="411"/>
                  </a:cubicBezTo>
                  <a:lnTo>
                    <a:pt x="1" y="403"/>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3671"/>
            <p:cNvSpPr/>
            <p:nvPr/>
          </p:nvSpPr>
          <p:spPr bwMode="auto">
            <a:xfrm>
              <a:off x="-7993856" y="-7959726"/>
              <a:ext cx="419100" cy="709613"/>
            </a:xfrm>
            <a:custGeom>
              <a:avLst/>
              <a:gdLst>
                <a:gd name="T0" fmla="*/ 63 w 112"/>
                <a:gd name="T1" fmla="*/ 12 h 189"/>
                <a:gd name="T2" fmla="*/ 109 w 112"/>
                <a:gd name="T3" fmla="*/ 145 h 189"/>
                <a:gd name="T4" fmla="*/ 36 w 112"/>
                <a:gd name="T5" fmla="*/ 158 h 189"/>
                <a:gd name="T6" fmla="*/ 9 w 112"/>
                <a:gd name="T7" fmla="*/ 117 h 189"/>
                <a:gd name="T8" fmla="*/ 55 w 112"/>
                <a:gd name="T9" fmla="*/ 130 h 189"/>
                <a:gd name="T10" fmla="*/ 53 w 112"/>
                <a:gd name="T11" fmla="*/ 51 h 189"/>
                <a:gd name="T12" fmla="*/ 63 w 112"/>
                <a:gd name="T13" fmla="*/ 12 h 189"/>
              </a:gdLst>
              <a:ahLst/>
              <a:cxnLst>
                <a:cxn ang="0">
                  <a:pos x="T0" y="T1"/>
                </a:cxn>
                <a:cxn ang="0">
                  <a:pos x="T2" y="T3"/>
                </a:cxn>
                <a:cxn ang="0">
                  <a:pos x="T4" y="T5"/>
                </a:cxn>
                <a:cxn ang="0">
                  <a:pos x="T6" y="T7"/>
                </a:cxn>
                <a:cxn ang="0">
                  <a:pos x="T8" y="T9"/>
                </a:cxn>
                <a:cxn ang="0">
                  <a:pos x="T10" y="T11"/>
                </a:cxn>
                <a:cxn ang="0">
                  <a:pos x="T12" y="T13"/>
                </a:cxn>
              </a:cxnLst>
              <a:rect l="0" t="0" r="r" b="b"/>
              <a:pathLst>
                <a:path w="112" h="189">
                  <a:moveTo>
                    <a:pt x="63" y="12"/>
                  </a:moveTo>
                  <a:cubicBezTo>
                    <a:pt x="72" y="34"/>
                    <a:pt x="112" y="121"/>
                    <a:pt x="109" y="145"/>
                  </a:cubicBezTo>
                  <a:cubicBezTo>
                    <a:pt x="105" y="189"/>
                    <a:pt x="64" y="173"/>
                    <a:pt x="36" y="158"/>
                  </a:cubicBezTo>
                  <a:cubicBezTo>
                    <a:pt x="25" y="152"/>
                    <a:pt x="0" y="130"/>
                    <a:pt x="9" y="117"/>
                  </a:cubicBezTo>
                  <a:cubicBezTo>
                    <a:pt x="28" y="90"/>
                    <a:pt x="19" y="102"/>
                    <a:pt x="55" y="130"/>
                  </a:cubicBezTo>
                  <a:cubicBezTo>
                    <a:pt x="89" y="158"/>
                    <a:pt x="74" y="84"/>
                    <a:pt x="53" y="51"/>
                  </a:cubicBezTo>
                  <a:cubicBezTo>
                    <a:pt x="32" y="28"/>
                    <a:pt x="43" y="0"/>
                    <a:pt x="6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3672"/>
            <p:cNvSpPr/>
            <p:nvPr/>
          </p:nvSpPr>
          <p:spPr bwMode="auto">
            <a:xfrm>
              <a:off x="-8122444" y="-7583488"/>
              <a:ext cx="442913" cy="411163"/>
            </a:xfrm>
            <a:custGeom>
              <a:avLst/>
              <a:gdLst>
                <a:gd name="T0" fmla="*/ 72 w 118"/>
                <a:gd name="T1" fmla="*/ 7 h 110"/>
                <a:gd name="T2" fmla="*/ 51 w 118"/>
                <a:gd name="T3" fmla="*/ 84 h 110"/>
                <a:gd name="T4" fmla="*/ 45 w 118"/>
                <a:gd name="T5" fmla="*/ 77 h 110"/>
                <a:gd name="T6" fmla="*/ 34 w 118"/>
                <a:gd name="T7" fmla="*/ 79 h 110"/>
                <a:gd name="T8" fmla="*/ 72 w 118"/>
                <a:gd name="T9" fmla="*/ 7 h 110"/>
              </a:gdLst>
              <a:ahLst/>
              <a:cxnLst>
                <a:cxn ang="0">
                  <a:pos x="T0" y="T1"/>
                </a:cxn>
                <a:cxn ang="0">
                  <a:pos x="T2" y="T3"/>
                </a:cxn>
                <a:cxn ang="0">
                  <a:pos x="T4" y="T5"/>
                </a:cxn>
                <a:cxn ang="0">
                  <a:pos x="T6" y="T7"/>
                </a:cxn>
                <a:cxn ang="0">
                  <a:pos x="T8" y="T9"/>
                </a:cxn>
              </a:cxnLst>
              <a:rect l="0" t="0" r="r" b="b"/>
              <a:pathLst>
                <a:path w="118" h="110">
                  <a:moveTo>
                    <a:pt x="72" y="7"/>
                  </a:moveTo>
                  <a:cubicBezTo>
                    <a:pt x="118" y="0"/>
                    <a:pt x="78" y="110"/>
                    <a:pt x="51" y="84"/>
                  </a:cubicBezTo>
                  <a:cubicBezTo>
                    <a:pt x="48" y="81"/>
                    <a:pt x="47" y="76"/>
                    <a:pt x="45" y="77"/>
                  </a:cubicBezTo>
                  <a:cubicBezTo>
                    <a:pt x="45" y="77"/>
                    <a:pt x="55" y="76"/>
                    <a:pt x="34" y="79"/>
                  </a:cubicBezTo>
                  <a:cubicBezTo>
                    <a:pt x="0" y="83"/>
                    <a:pt x="61" y="11"/>
                    <a:pt x="7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3673"/>
            <p:cNvSpPr/>
            <p:nvPr/>
          </p:nvSpPr>
          <p:spPr bwMode="auto">
            <a:xfrm>
              <a:off x="-8163719" y="-7929563"/>
              <a:ext cx="315913" cy="525463"/>
            </a:xfrm>
            <a:custGeom>
              <a:avLst/>
              <a:gdLst>
                <a:gd name="T0" fmla="*/ 47 w 84"/>
                <a:gd name="T1" fmla="*/ 140 h 140"/>
                <a:gd name="T2" fmla="*/ 84 w 84"/>
                <a:gd name="T3" fmla="*/ 100 h 140"/>
                <a:gd name="T4" fmla="*/ 25 w 84"/>
                <a:gd name="T5" fmla="*/ 27 h 140"/>
                <a:gd name="T6" fmla="*/ 16 w 84"/>
                <a:gd name="T7" fmla="*/ 30 h 140"/>
                <a:gd name="T8" fmla="*/ 25 w 84"/>
                <a:gd name="T9" fmla="*/ 61 h 140"/>
                <a:gd name="T10" fmla="*/ 47 w 84"/>
                <a:gd name="T11" fmla="*/ 140 h 140"/>
              </a:gdLst>
              <a:ahLst/>
              <a:cxnLst>
                <a:cxn ang="0">
                  <a:pos x="T0" y="T1"/>
                </a:cxn>
                <a:cxn ang="0">
                  <a:pos x="T2" y="T3"/>
                </a:cxn>
                <a:cxn ang="0">
                  <a:pos x="T4" y="T5"/>
                </a:cxn>
                <a:cxn ang="0">
                  <a:pos x="T6" y="T7"/>
                </a:cxn>
                <a:cxn ang="0">
                  <a:pos x="T8" y="T9"/>
                </a:cxn>
                <a:cxn ang="0">
                  <a:pos x="T10" y="T11"/>
                </a:cxn>
              </a:cxnLst>
              <a:rect l="0" t="0" r="r" b="b"/>
              <a:pathLst>
                <a:path w="84" h="140">
                  <a:moveTo>
                    <a:pt x="47" y="140"/>
                  </a:moveTo>
                  <a:cubicBezTo>
                    <a:pt x="57" y="124"/>
                    <a:pt x="71" y="107"/>
                    <a:pt x="84" y="100"/>
                  </a:cubicBezTo>
                  <a:cubicBezTo>
                    <a:pt x="66" y="77"/>
                    <a:pt x="32" y="0"/>
                    <a:pt x="25" y="27"/>
                  </a:cubicBezTo>
                  <a:cubicBezTo>
                    <a:pt x="23" y="27"/>
                    <a:pt x="14" y="17"/>
                    <a:pt x="16" y="30"/>
                  </a:cubicBezTo>
                  <a:cubicBezTo>
                    <a:pt x="5" y="22"/>
                    <a:pt x="0" y="42"/>
                    <a:pt x="25" y="61"/>
                  </a:cubicBezTo>
                  <a:cubicBezTo>
                    <a:pt x="32" y="67"/>
                    <a:pt x="47" y="131"/>
                    <a:pt x="47" y="14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3674"/>
            <p:cNvSpPr/>
            <p:nvPr/>
          </p:nvSpPr>
          <p:spPr bwMode="auto">
            <a:xfrm>
              <a:off x="-11630819" y="-5862638"/>
              <a:ext cx="288925" cy="250825"/>
            </a:xfrm>
            <a:custGeom>
              <a:avLst/>
              <a:gdLst>
                <a:gd name="T0" fmla="*/ 5 w 77"/>
                <a:gd name="T1" fmla="*/ 9 h 67"/>
                <a:gd name="T2" fmla="*/ 77 w 77"/>
                <a:gd name="T3" fmla="*/ 19 h 67"/>
                <a:gd name="T4" fmla="*/ 70 w 77"/>
                <a:gd name="T5" fmla="*/ 56 h 67"/>
                <a:gd name="T6" fmla="*/ 73 w 77"/>
                <a:gd name="T7" fmla="*/ 24 h 67"/>
                <a:gd name="T8" fmla="*/ 65 w 77"/>
                <a:gd name="T9" fmla="*/ 56 h 67"/>
                <a:gd name="T10" fmla="*/ 66 w 77"/>
                <a:gd name="T11" fmla="*/ 40 h 67"/>
                <a:gd name="T12" fmla="*/ 64 w 77"/>
                <a:gd name="T13" fmla="*/ 40 h 67"/>
                <a:gd name="T14" fmla="*/ 60 w 77"/>
                <a:gd name="T15" fmla="*/ 55 h 67"/>
                <a:gd name="T16" fmla="*/ 62 w 77"/>
                <a:gd name="T17" fmla="*/ 26 h 67"/>
                <a:gd name="T18" fmla="*/ 55 w 77"/>
                <a:gd name="T19" fmla="*/ 54 h 67"/>
                <a:gd name="T20" fmla="*/ 56 w 77"/>
                <a:gd name="T21" fmla="*/ 41 h 67"/>
                <a:gd name="T22" fmla="*/ 48 w 77"/>
                <a:gd name="T23" fmla="*/ 54 h 67"/>
                <a:gd name="T24" fmla="*/ 51 w 77"/>
                <a:gd name="T25" fmla="*/ 40 h 67"/>
                <a:gd name="T26" fmla="*/ 53 w 77"/>
                <a:gd name="T27" fmla="*/ 23 h 67"/>
                <a:gd name="T28" fmla="*/ 45 w 77"/>
                <a:gd name="T29" fmla="*/ 54 h 67"/>
                <a:gd name="T30" fmla="*/ 44 w 77"/>
                <a:gd name="T31" fmla="*/ 31 h 67"/>
                <a:gd name="T32" fmla="*/ 36 w 77"/>
                <a:gd name="T33" fmla="*/ 53 h 67"/>
                <a:gd name="T34" fmla="*/ 35 w 77"/>
                <a:gd name="T35" fmla="*/ 33 h 67"/>
                <a:gd name="T36" fmla="*/ 28 w 77"/>
                <a:gd name="T37" fmla="*/ 53 h 67"/>
                <a:gd name="T38" fmla="*/ 27 w 77"/>
                <a:gd name="T39" fmla="*/ 34 h 67"/>
                <a:gd name="T40" fmla="*/ 21 w 77"/>
                <a:gd name="T41" fmla="*/ 52 h 67"/>
                <a:gd name="T42" fmla="*/ 21 w 77"/>
                <a:gd name="T43" fmla="*/ 30 h 67"/>
                <a:gd name="T44" fmla="*/ 16 w 77"/>
                <a:gd name="T45" fmla="*/ 52 h 67"/>
                <a:gd name="T46" fmla="*/ 15 w 77"/>
                <a:gd name="T47" fmla="*/ 31 h 67"/>
                <a:gd name="T48" fmla="*/ 11 w 77"/>
                <a:gd name="T49" fmla="*/ 52 h 67"/>
                <a:gd name="T50" fmla="*/ 10 w 77"/>
                <a:gd name="T51" fmla="*/ 34 h 67"/>
                <a:gd name="T52" fmla="*/ 11 w 77"/>
                <a:gd name="T53" fmla="*/ 20 h 67"/>
                <a:gd name="T54" fmla="*/ 0 w 77"/>
                <a:gd name="T55" fmla="*/ 50 h 67"/>
                <a:gd name="T56" fmla="*/ 5 w 77"/>
                <a:gd name="T57"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7">
                  <a:moveTo>
                    <a:pt x="5" y="9"/>
                  </a:moveTo>
                  <a:cubicBezTo>
                    <a:pt x="77" y="19"/>
                    <a:pt x="77" y="19"/>
                    <a:pt x="77" y="19"/>
                  </a:cubicBezTo>
                  <a:cubicBezTo>
                    <a:pt x="77" y="24"/>
                    <a:pt x="71" y="56"/>
                    <a:pt x="70" y="56"/>
                  </a:cubicBezTo>
                  <a:cubicBezTo>
                    <a:pt x="67" y="56"/>
                    <a:pt x="72" y="27"/>
                    <a:pt x="73" y="24"/>
                  </a:cubicBezTo>
                  <a:cubicBezTo>
                    <a:pt x="73" y="23"/>
                    <a:pt x="66" y="56"/>
                    <a:pt x="65" y="56"/>
                  </a:cubicBezTo>
                  <a:cubicBezTo>
                    <a:pt x="63" y="56"/>
                    <a:pt x="65" y="45"/>
                    <a:pt x="66" y="40"/>
                  </a:cubicBezTo>
                  <a:cubicBezTo>
                    <a:pt x="67" y="27"/>
                    <a:pt x="69" y="14"/>
                    <a:pt x="64" y="40"/>
                  </a:cubicBezTo>
                  <a:cubicBezTo>
                    <a:pt x="64" y="40"/>
                    <a:pt x="61" y="62"/>
                    <a:pt x="60" y="55"/>
                  </a:cubicBezTo>
                  <a:cubicBezTo>
                    <a:pt x="60" y="55"/>
                    <a:pt x="64" y="14"/>
                    <a:pt x="62" y="26"/>
                  </a:cubicBezTo>
                  <a:cubicBezTo>
                    <a:pt x="62" y="26"/>
                    <a:pt x="57" y="67"/>
                    <a:pt x="55" y="54"/>
                  </a:cubicBezTo>
                  <a:cubicBezTo>
                    <a:pt x="53" y="40"/>
                    <a:pt x="63" y="4"/>
                    <a:pt x="56" y="41"/>
                  </a:cubicBezTo>
                  <a:cubicBezTo>
                    <a:pt x="54" y="46"/>
                    <a:pt x="55" y="58"/>
                    <a:pt x="48" y="54"/>
                  </a:cubicBezTo>
                  <a:cubicBezTo>
                    <a:pt x="48" y="54"/>
                    <a:pt x="51" y="42"/>
                    <a:pt x="51" y="40"/>
                  </a:cubicBezTo>
                  <a:cubicBezTo>
                    <a:pt x="51" y="39"/>
                    <a:pt x="54" y="23"/>
                    <a:pt x="53" y="23"/>
                  </a:cubicBezTo>
                  <a:cubicBezTo>
                    <a:pt x="53" y="23"/>
                    <a:pt x="46" y="54"/>
                    <a:pt x="45" y="54"/>
                  </a:cubicBezTo>
                  <a:cubicBezTo>
                    <a:pt x="35" y="54"/>
                    <a:pt x="42" y="51"/>
                    <a:pt x="44" y="31"/>
                  </a:cubicBezTo>
                  <a:cubicBezTo>
                    <a:pt x="46" y="8"/>
                    <a:pt x="39" y="54"/>
                    <a:pt x="36" y="53"/>
                  </a:cubicBezTo>
                  <a:cubicBezTo>
                    <a:pt x="28" y="52"/>
                    <a:pt x="33" y="52"/>
                    <a:pt x="35" y="33"/>
                  </a:cubicBezTo>
                  <a:cubicBezTo>
                    <a:pt x="38" y="2"/>
                    <a:pt x="31" y="53"/>
                    <a:pt x="28" y="53"/>
                  </a:cubicBezTo>
                  <a:cubicBezTo>
                    <a:pt x="25" y="53"/>
                    <a:pt x="35" y="1"/>
                    <a:pt x="27" y="34"/>
                  </a:cubicBezTo>
                  <a:cubicBezTo>
                    <a:pt x="25" y="42"/>
                    <a:pt x="27" y="55"/>
                    <a:pt x="21" y="52"/>
                  </a:cubicBezTo>
                  <a:cubicBezTo>
                    <a:pt x="21" y="52"/>
                    <a:pt x="26" y="0"/>
                    <a:pt x="21" y="30"/>
                  </a:cubicBezTo>
                  <a:cubicBezTo>
                    <a:pt x="20" y="37"/>
                    <a:pt x="21" y="53"/>
                    <a:pt x="16" y="52"/>
                  </a:cubicBezTo>
                  <a:cubicBezTo>
                    <a:pt x="14" y="52"/>
                    <a:pt x="22" y="0"/>
                    <a:pt x="15" y="31"/>
                  </a:cubicBezTo>
                  <a:cubicBezTo>
                    <a:pt x="14" y="38"/>
                    <a:pt x="15" y="52"/>
                    <a:pt x="11" y="52"/>
                  </a:cubicBezTo>
                  <a:cubicBezTo>
                    <a:pt x="6" y="51"/>
                    <a:pt x="9" y="45"/>
                    <a:pt x="10" y="34"/>
                  </a:cubicBezTo>
                  <a:cubicBezTo>
                    <a:pt x="10" y="33"/>
                    <a:pt x="12" y="21"/>
                    <a:pt x="11" y="20"/>
                  </a:cubicBezTo>
                  <a:cubicBezTo>
                    <a:pt x="9" y="24"/>
                    <a:pt x="6" y="58"/>
                    <a:pt x="0" y="50"/>
                  </a:cubicBezTo>
                  <a:cubicBezTo>
                    <a:pt x="0" y="50"/>
                    <a:pt x="4" y="13"/>
                    <a:pt x="5" y="9"/>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3675"/>
            <p:cNvSpPr/>
            <p:nvPr/>
          </p:nvSpPr>
          <p:spPr bwMode="auto">
            <a:xfrm>
              <a:off x="-11776869" y="-6553201"/>
              <a:ext cx="611188" cy="795338"/>
            </a:xfrm>
            <a:custGeom>
              <a:avLst/>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ahLst/>
              <a:cxnLst>
                <a:cxn ang="0">
                  <a:pos x="T0" y="T1"/>
                </a:cxn>
                <a:cxn ang="0">
                  <a:pos x="T2" y="T3"/>
                </a:cxn>
                <a:cxn ang="0">
                  <a:pos x="T4" y="T5"/>
                </a:cxn>
                <a:cxn ang="0">
                  <a:pos x="T6" y="T7"/>
                </a:cxn>
                <a:cxn ang="0">
                  <a:pos x="T8" y="T9"/>
                </a:cxn>
                <a:cxn ang="0">
                  <a:pos x="T10" y="T11"/>
                </a:cxn>
              </a:cxnLst>
              <a:rect l="0" t="0" r="r" b="b"/>
              <a:pathLst>
                <a:path w="163" h="212">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3676"/>
            <p:cNvSpPr/>
            <p:nvPr/>
          </p:nvSpPr>
          <p:spPr bwMode="auto">
            <a:xfrm>
              <a:off x="-11776869" y="-6553201"/>
              <a:ext cx="611188" cy="795338"/>
            </a:xfrm>
            <a:custGeom>
              <a:avLst/>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ahLst/>
              <a:cxnLst>
                <a:cxn ang="0">
                  <a:pos x="T0" y="T1"/>
                </a:cxn>
                <a:cxn ang="0">
                  <a:pos x="T2" y="T3"/>
                </a:cxn>
                <a:cxn ang="0">
                  <a:pos x="T4" y="T5"/>
                </a:cxn>
                <a:cxn ang="0">
                  <a:pos x="T6" y="T7"/>
                </a:cxn>
                <a:cxn ang="0">
                  <a:pos x="T8" y="T9"/>
                </a:cxn>
                <a:cxn ang="0">
                  <a:pos x="T10" y="T11"/>
                </a:cxn>
              </a:cxnLst>
              <a:rect l="0" t="0" r="r" b="b"/>
              <a:pathLst>
                <a:path w="163" h="212">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3677"/>
            <p:cNvSpPr/>
            <p:nvPr/>
          </p:nvSpPr>
          <p:spPr bwMode="auto">
            <a:xfrm>
              <a:off x="-11605419" y="-6424613"/>
              <a:ext cx="461963" cy="236538"/>
            </a:xfrm>
            <a:custGeom>
              <a:avLst/>
              <a:gdLst>
                <a:gd name="T0" fmla="*/ 97 w 123"/>
                <a:gd name="T1" fmla="*/ 62 h 63"/>
                <a:gd name="T2" fmla="*/ 2 w 123"/>
                <a:gd name="T3" fmla="*/ 35 h 63"/>
                <a:gd name="T4" fmla="*/ 18 w 123"/>
                <a:gd name="T5" fmla="*/ 0 h 63"/>
                <a:gd name="T6" fmla="*/ 108 w 123"/>
                <a:gd name="T7" fmla="*/ 28 h 63"/>
                <a:gd name="T8" fmla="*/ 97 w 123"/>
                <a:gd name="T9" fmla="*/ 62 h 63"/>
              </a:gdLst>
              <a:ahLst/>
              <a:cxnLst>
                <a:cxn ang="0">
                  <a:pos x="T0" y="T1"/>
                </a:cxn>
                <a:cxn ang="0">
                  <a:pos x="T2" y="T3"/>
                </a:cxn>
                <a:cxn ang="0">
                  <a:pos x="T4" y="T5"/>
                </a:cxn>
                <a:cxn ang="0">
                  <a:pos x="T6" y="T7"/>
                </a:cxn>
                <a:cxn ang="0">
                  <a:pos x="T8" y="T9"/>
                </a:cxn>
              </a:cxnLst>
              <a:rect l="0" t="0" r="r" b="b"/>
              <a:pathLst>
                <a:path w="123" h="63">
                  <a:moveTo>
                    <a:pt x="97" y="62"/>
                  </a:moveTo>
                  <a:cubicBezTo>
                    <a:pt x="87" y="63"/>
                    <a:pt x="0" y="45"/>
                    <a:pt x="2" y="35"/>
                  </a:cubicBezTo>
                  <a:cubicBezTo>
                    <a:pt x="5" y="8"/>
                    <a:pt x="9" y="0"/>
                    <a:pt x="18" y="0"/>
                  </a:cubicBezTo>
                  <a:cubicBezTo>
                    <a:pt x="25" y="1"/>
                    <a:pt x="93" y="27"/>
                    <a:pt x="108" y="28"/>
                  </a:cubicBezTo>
                  <a:cubicBezTo>
                    <a:pt x="123" y="29"/>
                    <a:pt x="100" y="62"/>
                    <a:pt x="97" y="6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3678"/>
            <p:cNvSpPr/>
            <p:nvPr/>
          </p:nvSpPr>
          <p:spPr bwMode="auto">
            <a:xfrm>
              <a:off x="-11649869" y="-6173788"/>
              <a:ext cx="450850" cy="195263"/>
            </a:xfrm>
            <a:custGeom>
              <a:avLst/>
              <a:gdLst>
                <a:gd name="T0" fmla="*/ 99 w 120"/>
                <a:gd name="T1" fmla="*/ 50 h 52"/>
                <a:gd name="T2" fmla="*/ 1 w 120"/>
                <a:gd name="T3" fmla="*/ 37 h 52"/>
                <a:gd name="T4" fmla="*/ 12 w 120"/>
                <a:gd name="T5" fmla="*/ 0 h 52"/>
                <a:gd name="T6" fmla="*/ 105 w 120"/>
                <a:gd name="T7" fmla="*/ 14 h 52"/>
                <a:gd name="T8" fmla="*/ 99 w 120"/>
                <a:gd name="T9" fmla="*/ 50 h 52"/>
              </a:gdLst>
              <a:ahLst/>
              <a:cxnLst>
                <a:cxn ang="0">
                  <a:pos x="T0" y="T1"/>
                </a:cxn>
                <a:cxn ang="0">
                  <a:pos x="T2" y="T3"/>
                </a:cxn>
                <a:cxn ang="0">
                  <a:pos x="T4" y="T5"/>
                </a:cxn>
                <a:cxn ang="0">
                  <a:pos x="T6" y="T7"/>
                </a:cxn>
                <a:cxn ang="0">
                  <a:pos x="T8" y="T9"/>
                </a:cxn>
              </a:cxnLst>
              <a:rect l="0" t="0" r="r" b="b"/>
              <a:pathLst>
                <a:path w="120" h="52">
                  <a:moveTo>
                    <a:pt x="99" y="50"/>
                  </a:moveTo>
                  <a:cubicBezTo>
                    <a:pt x="90" y="52"/>
                    <a:pt x="1" y="47"/>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3679"/>
            <p:cNvSpPr/>
            <p:nvPr/>
          </p:nvSpPr>
          <p:spPr bwMode="auto">
            <a:xfrm>
              <a:off x="-11672094" y="-5929313"/>
              <a:ext cx="449263" cy="193675"/>
            </a:xfrm>
            <a:custGeom>
              <a:avLst/>
              <a:gdLst>
                <a:gd name="T0" fmla="*/ 99 w 120"/>
                <a:gd name="T1" fmla="*/ 50 h 52"/>
                <a:gd name="T2" fmla="*/ 1 w 120"/>
                <a:gd name="T3" fmla="*/ 37 h 52"/>
                <a:gd name="T4" fmla="*/ 12 w 120"/>
                <a:gd name="T5" fmla="*/ 0 h 52"/>
                <a:gd name="T6" fmla="*/ 105 w 120"/>
                <a:gd name="T7" fmla="*/ 14 h 52"/>
                <a:gd name="T8" fmla="*/ 99 w 120"/>
                <a:gd name="T9" fmla="*/ 50 h 52"/>
              </a:gdLst>
              <a:ahLst/>
              <a:cxnLst>
                <a:cxn ang="0">
                  <a:pos x="T0" y="T1"/>
                </a:cxn>
                <a:cxn ang="0">
                  <a:pos x="T2" y="T3"/>
                </a:cxn>
                <a:cxn ang="0">
                  <a:pos x="T4" y="T5"/>
                </a:cxn>
                <a:cxn ang="0">
                  <a:pos x="T6" y="T7"/>
                </a:cxn>
                <a:cxn ang="0">
                  <a:pos x="T8" y="T9"/>
                </a:cxn>
              </a:cxnLst>
              <a:rect l="0" t="0" r="r" b="b"/>
              <a:pathLst>
                <a:path w="120" h="52">
                  <a:moveTo>
                    <a:pt x="99" y="50"/>
                  </a:moveTo>
                  <a:cubicBezTo>
                    <a:pt x="90" y="52"/>
                    <a:pt x="1" y="48"/>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3680"/>
            <p:cNvSpPr/>
            <p:nvPr/>
          </p:nvSpPr>
          <p:spPr bwMode="auto">
            <a:xfrm>
              <a:off x="-12453144" y="-8513763"/>
              <a:ext cx="1054100" cy="989013"/>
            </a:xfrm>
            <a:custGeom>
              <a:avLst/>
              <a:gdLst>
                <a:gd name="T0" fmla="*/ 226 w 281"/>
                <a:gd name="T1" fmla="*/ 261 h 264"/>
                <a:gd name="T2" fmla="*/ 254 w 281"/>
                <a:gd name="T3" fmla="*/ 225 h 264"/>
                <a:gd name="T4" fmla="*/ 220 w 281"/>
                <a:gd name="T5" fmla="*/ 213 h 264"/>
                <a:gd name="T6" fmla="*/ 250 w 281"/>
                <a:gd name="T7" fmla="*/ 124 h 264"/>
                <a:gd name="T8" fmla="*/ 185 w 281"/>
                <a:gd name="T9" fmla="*/ 190 h 264"/>
                <a:gd name="T10" fmla="*/ 149 w 281"/>
                <a:gd name="T11" fmla="*/ 174 h 264"/>
                <a:gd name="T12" fmla="*/ 190 w 281"/>
                <a:gd name="T13" fmla="*/ 57 h 264"/>
                <a:gd name="T14" fmla="*/ 149 w 281"/>
                <a:gd name="T15" fmla="*/ 75 h 264"/>
                <a:gd name="T16" fmla="*/ 118 w 281"/>
                <a:gd name="T17" fmla="*/ 135 h 264"/>
                <a:gd name="T18" fmla="*/ 123 w 281"/>
                <a:gd name="T19" fmla="*/ 35 h 264"/>
                <a:gd name="T20" fmla="*/ 96 w 281"/>
                <a:gd name="T21" fmla="*/ 11 h 264"/>
                <a:gd name="T22" fmla="*/ 79 w 281"/>
                <a:gd name="T23" fmla="*/ 201 h 264"/>
                <a:gd name="T24" fmla="*/ 226 w 281"/>
                <a:gd name="T25" fmla="*/ 26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64">
                  <a:moveTo>
                    <a:pt x="226" y="261"/>
                  </a:moveTo>
                  <a:cubicBezTo>
                    <a:pt x="236" y="247"/>
                    <a:pt x="244" y="239"/>
                    <a:pt x="254" y="225"/>
                  </a:cubicBezTo>
                  <a:cubicBezTo>
                    <a:pt x="243" y="221"/>
                    <a:pt x="231" y="217"/>
                    <a:pt x="220" y="213"/>
                  </a:cubicBezTo>
                  <a:cubicBezTo>
                    <a:pt x="249" y="194"/>
                    <a:pt x="281" y="143"/>
                    <a:pt x="250" y="124"/>
                  </a:cubicBezTo>
                  <a:cubicBezTo>
                    <a:pt x="223" y="108"/>
                    <a:pt x="207" y="161"/>
                    <a:pt x="185" y="190"/>
                  </a:cubicBezTo>
                  <a:cubicBezTo>
                    <a:pt x="175" y="199"/>
                    <a:pt x="160" y="180"/>
                    <a:pt x="149" y="174"/>
                  </a:cubicBezTo>
                  <a:cubicBezTo>
                    <a:pt x="177" y="158"/>
                    <a:pt x="234" y="82"/>
                    <a:pt x="190" y="57"/>
                  </a:cubicBezTo>
                  <a:cubicBezTo>
                    <a:pt x="176" y="48"/>
                    <a:pt x="159" y="56"/>
                    <a:pt x="149" y="75"/>
                  </a:cubicBezTo>
                  <a:cubicBezTo>
                    <a:pt x="135" y="102"/>
                    <a:pt x="129" y="143"/>
                    <a:pt x="118" y="135"/>
                  </a:cubicBezTo>
                  <a:cubicBezTo>
                    <a:pt x="91" y="114"/>
                    <a:pt x="130" y="69"/>
                    <a:pt x="123" y="35"/>
                  </a:cubicBezTo>
                  <a:cubicBezTo>
                    <a:pt x="120" y="20"/>
                    <a:pt x="109" y="13"/>
                    <a:pt x="96" y="11"/>
                  </a:cubicBezTo>
                  <a:cubicBezTo>
                    <a:pt x="51" y="0"/>
                    <a:pt x="0" y="113"/>
                    <a:pt x="79" y="201"/>
                  </a:cubicBezTo>
                  <a:cubicBezTo>
                    <a:pt x="103" y="227"/>
                    <a:pt x="157" y="264"/>
                    <a:pt x="226" y="26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3681"/>
            <p:cNvSpPr/>
            <p:nvPr/>
          </p:nvSpPr>
          <p:spPr bwMode="auto">
            <a:xfrm>
              <a:off x="-11954669" y="-6991351"/>
              <a:ext cx="131763" cy="112713"/>
            </a:xfrm>
            <a:custGeom>
              <a:avLst/>
              <a:gdLst>
                <a:gd name="T0" fmla="*/ 29 w 35"/>
                <a:gd name="T1" fmla="*/ 3 h 30"/>
                <a:gd name="T2" fmla="*/ 10 w 35"/>
                <a:gd name="T3" fmla="*/ 0 h 30"/>
                <a:gd name="T4" fmla="*/ 3 w 35"/>
                <a:gd name="T5" fmla="*/ 6 h 30"/>
                <a:gd name="T6" fmla="*/ 1 w 35"/>
                <a:gd name="T7" fmla="*/ 19 h 30"/>
                <a:gd name="T8" fmla="*/ 6 w 35"/>
                <a:gd name="T9" fmla="*/ 27 h 30"/>
                <a:gd name="T10" fmla="*/ 25 w 35"/>
                <a:gd name="T11" fmla="*/ 30 h 30"/>
                <a:gd name="T12" fmla="*/ 32 w 35"/>
                <a:gd name="T13" fmla="*/ 24 h 30"/>
                <a:gd name="T14" fmla="*/ 34 w 35"/>
                <a:gd name="T15" fmla="*/ 11 h 30"/>
                <a:gd name="T16" fmla="*/ 29 w 35"/>
                <a:gd name="T17"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29" y="3"/>
                  </a:moveTo>
                  <a:cubicBezTo>
                    <a:pt x="10" y="0"/>
                    <a:pt x="10" y="0"/>
                    <a:pt x="10" y="0"/>
                  </a:cubicBezTo>
                  <a:cubicBezTo>
                    <a:pt x="7" y="0"/>
                    <a:pt x="3" y="2"/>
                    <a:pt x="3" y="6"/>
                  </a:cubicBezTo>
                  <a:cubicBezTo>
                    <a:pt x="1" y="19"/>
                    <a:pt x="1" y="19"/>
                    <a:pt x="1" y="19"/>
                  </a:cubicBezTo>
                  <a:cubicBezTo>
                    <a:pt x="0" y="23"/>
                    <a:pt x="3" y="26"/>
                    <a:pt x="6" y="27"/>
                  </a:cubicBezTo>
                  <a:cubicBezTo>
                    <a:pt x="25" y="30"/>
                    <a:pt x="25" y="30"/>
                    <a:pt x="25" y="30"/>
                  </a:cubicBezTo>
                  <a:cubicBezTo>
                    <a:pt x="28" y="30"/>
                    <a:pt x="32" y="28"/>
                    <a:pt x="32" y="24"/>
                  </a:cubicBezTo>
                  <a:cubicBezTo>
                    <a:pt x="34" y="11"/>
                    <a:pt x="34" y="11"/>
                    <a:pt x="34" y="11"/>
                  </a:cubicBezTo>
                  <a:cubicBezTo>
                    <a:pt x="35" y="8"/>
                    <a:pt x="32" y="4"/>
                    <a:pt x="29" y="3"/>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3682"/>
            <p:cNvSpPr/>
            <p:nvPr/>
          </p:nvSpPr>
          <p:spPr bwMode="auto">
            <a:xfrm>
              <a:off x="-12062619" y="-7648576"/>
              <a:ext cx="682625" cy="552450"/>
            </a:xfrm>
            <a:custGeom>
              <a:avLst/>
              <a:gdLst>
                <a:gd name="T0" fmla="*/ 178 w 182"/>
                <a:gd name="T1" fmla="*/ 142 h 147"/>
                <a:gd name="T2" fmla="*/ 182 w 182"/>
                <a:gd name="T3" fmla="*/ 113 h 147"/>
                <a:gd name="T4" fmla="*/ 28 w 182"/>
                <a:gd name="T5" fmla="*/ 54 h 147"/>
                <a:gd name="T6" fmla="*/ 171 w 182"/>
                <a:gd name="T7" fmla="*/ 146 h 147"/>
                <a:gd name="T8" fmla="*/ 178 w 182"/>
                <a:gd name="T9" fmla="*/ 142 h 147"/>
              </a:gdLst>
              <a:ahLst/>
              <a:cxnLst>
                <a:cxn ang="0">
                  <a:pos x="T0" y="T1"/>
                </a:cxn>
                <a:cxn ang="0">
                  <a:pos x="T2" y="T3"/>
                </a:cxn>
                <a:cxn ang="0">
                  <a:pos x="T4" y="T5"/>
                </a:cxn>
                <a:cxn ang="0">
                  <a:pos x="T6" y="T7"/>
                </a:cxn>
                <a:cxn ang="0">
                  <a:pos x="T8" y="T9"/>
                </a:cxn>
              </a:cxnLst>
              <a:rect l="0" t="0" r="r" b="b"/>
              <a:pathLst>
                <a:path w="182" h="147">
                  <a:moveTo>
                    <a:pt x="178" y="142"/>
                  </a:moveTo>
                  <a:cubicBezTo>
                    <a:pt x="182" y="113"/>
                    <a:pt x="182" y="113"/>
                    <a:pt x="182" y="113"/>
                  </a:cubicBezTo>
                  <a:cubicBezTo>
                    <a:pt x="163" y="55"/>
                    <a:pt x="0" y="0"/>
                    <a:pt x="28" y="54"/>
                  </a:cubicBezTo>
                  <a:cubicBezTo>
                    <a:pt x="59" y="114"/>
                    <a:pt x="101" y="147"/>
                    <a:pt x="171" y="146"/>
                  </a:cubicBezTo>
                  <a:lnTo>
                    <a:pt x="178" y="142"/>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3683"/>
            <p:cNvSpPr/>
            <p:nvPr/>
          </p:nvSpPr>
          <p:spPr bwMode="auto">
            <a:xfrm>
              <a:off x="-11837194" y="-7434263"/>
              <a:ext cx="366713" cy="280988"/>
            </a:xfrm>
            <a:custGeom>
              <a:avLst/>
              <a:gdLst>
                <a:gd name="T0" fmla="*/ 85 w 98"/>
                <a:gd name="T1" fmla="*/ 45 h 75"/>
                <a:gd name="T2" fmla="*/ 10 w 98"/>
                <a:gd name="T3" fmla="*/ 20 h 75"/>
                <a:gd name="T4" fmla="*/ 63 w 98"/>
                <a:gd name="T5" fmla="*/ 69 h 75"/>
                <a:gd name="T6" fmla="*/ 85 w 98"/>
                <a:gd name="T7" fmla="*/ 45 h 75"/>
              </a:gdLst>
              <a:ahLst/>
              <a:cxnLst>
                <a:cxn ang="0">
                  <a:pos x="T0" y="T1"/>
                </a:cxn>
                <a:cxn ang="0">
                  <a:pos x="T2" y="T3"/>
                </a:cxn>
                <a:cxn ang="0">
                  <a:pos x="T4" y="T5"/>
                </a:cxn>
                <a:cxn ang="0">
                  <a:pos x="T6" y="T7"/>
                </a:cxn>
              </a:cxnLst>
              <a:rect l="0" t="0" r="r" b="b"/>
              <a:pathLst>
                <a:path w="98" h="75">
                  <a:moveTo>
                    <a:pt x="85" y="45"/>
                  </a:moveTo>
                  <a:cubicBezTo>
                    <a:pt x="69" y="10"/>
                    <a:pt x="0" y="0"/>
                    <a:pt x="10" y="20"/>
                  </a:cubicBezTo>
                  <a:cubicBezTo>
                    <a:pt x="21" y="42"/>
                    <a:pt x="42" y="62"/>
                    <a:pt x="63" y="69"/>
                  </a:cubicBezTo>
                  <a:cubicBezTo>
                    <a:pt x="84" y="75"/>
                    <a:pt x="98" y="73"/>
                    <a:pt x="85" y="45"/>
                  </a:cubicBezTo>
                  <a:close/>
                </a:path>
              </a:pathLst>
            </a:custGeom>
            <a:solidFill>
              <a:srgbClr val="8E7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3684"/>
            <p:cNvSpPr/>
            <p:nvPr/>
          </p:nvSpPr>
          <p:spPr bwMode="auto">
            <a:xfrm>
              <a:off x="-11308556" y="-6889751"/>
              <a:ext cx="258763" cy="550863"/>
            </a:xfrm>
            <a:custGeom>
              <a:avLst/>
              <a:gdLst>
                <a:gd name="T0" fmla="*/ 12 w 69"/>
                <a:gd name="T1" fmla="*/ 40 h 147"/>
                <a:gd name="T2" fmla="*/ 69 w 69"/>
                <a:gd name="T3" fmla="*/ 0 h 147"/>
                <a:gd name="T4" fmla="*/ 40 w 69"/>
                <a:gd name="T5" fmla="*/ 119 h 147"/>
                <a:gd name="T6" fmla="*/ 38 w 69"/>
                <a:gd name="T7" fmla="*/ 135 h 147"/>
                <a:gd name="T8" fmla="*/ 28 w 69"/>
                <a:gd name="T9" fmla="*/ 144 h 147"/>
                <a:gd name="T10" fmla="*/ 1 w 69"/>
                <a:gd name="T11" fmla="*/ 141 h 147"/>
                <a:gd name="T12" fmla="*/ 3 w 69"/>
                <a:gd name="T13" fmla="*/ 121 h 147"/>
                <a:gd name="T14" fmla="*/ 9 w 69"/>
                <a:gd name="T15" fmla="*/ 72 h 147"/>
                <a:gd name="T16" fmla="*/ 12 w 69"/>
                <a:gd name="T17" fmla="*/ 4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7">
                  <a:moveTo>
                    <a:pt x="12" y="40"/>
                  </a:moveTo>
                  <a:cubicBezTo>
                    <a:pt x="69" y="0"/>
                    <a:pt x="69" y="0"/>
                    <a:pt x="69" y="0"/>
                  </a:cubicBezTo>
                  <a:cubicBezTo>
                    <a:pt x="43" y="60"/>
                    <a:pt x="42" y="84"/>
                    <a:pt x="40" y="119"/>
                  </a:cubicBezTo>
                  <a:cubicBezTo>
                    <a:pt x="39" y="124"/>
                    <a:pt x="39" y="129"/>
                    <a:pt x="38" y="135"/>
                  </a:cubicBezTo>
                  <a:cubicBezTo>
                    <a:pt x="38" y="139"/>
                    <a:pt x="34" y="143"/>
                    <a:pt x="28" y="144"/>
                  </a:cubicBezTo>
                  <a:cubicBezTo>
                    <a:pt x="17" y="147"/>
                    <a:pt x="2" y="145"/>
                    <a:pt x="1" y="141"/>
                  </a:cubicBezTo>
                  <a:cubicBezTo>
                    <a:pt x="0" y="135"/>
                    <a:pt x="2" y="129"/>
                    <a:pt x="3" y="121"/>
                  </a:cubicBezTo>
                  <a:cubicBezTo>
                    <a:pt x="4" y="108"/>
                    <a:pt x="6" y="92"/>
                    <a:pt x="9" y="72"/>
                  </a:cubicBezTo>
                  <a:cubicBezTo>
                    <a:pt x="9" y="66"/>
                    <a:pt x="10" y="45"/>
                    <a:pt x="12" y="4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3685"/>
            <p:cNvSpPr/>
            <p:nvPr/>
          </p:nvSpPr>
          <p:spPr bwMode="auto">
            <a:xfrm>
              <a:off x="-11653044" y="-6831013"/>
              <a:ext cx="655638" cy="327025"/>
            </a:xfrm>
            <a:custGeom>
              <a:avLst/>
              <a:gdLst>
                <a:gd name="T0" fmla="*/ 160 w 175"/>
                <a:gd name="T1" fmla="*/ 0 h 87"/>
                <a:gd name="T2" fmla="*/ 1 w 175"/>
                <a:gd name="T3" fmla="*/ 23 h 87"/>
                <a:gd name="T4" fmla="*/ 9 w 175"/>
                <a:gd name="T5" fmla="*/ 61 h 87"/>
                <a:gd name="T6" fmla="*/ 70 w 175"/>
                <a:gd name="T7" fmla="*/ 70 h 87"/>
                <a:gd name="T8" fmla="*/ 160 w 175"/>
                <a:gd name="T9" fmla="*/ 0 h 87"/>
              </a:gdLst>
              <a:ahLst/>
              <a:cxnLst>
                <a:cxn ang="0">
                  <a:pos x="T0" y="T1"/>
                </a:cxn>
                <a:cxn ang="0">
                  <a:pos x="T2" y="T3"/>
                </a:cxn>
                <a:cxn ang="0">
                  <a:pos x="T4" y="T5"/>
                </a:cxn>
                <a:cxn ang="0">
                  <a:pos x="T6" y="T7"/>
                </a:cxn>
                <a:cxn ang="0">
                  <a:pos x="T8" y="T9"/>
                </a:cxn>
              </a:cxnLst>
              <a:rect l="0" t="0" r="r" b="b"/>
              <a:pathLst>
                <a:path w="175" h="87">
                  <a:moveTo>
                    <a:pt x="160" y="0"/>
                  </a:moveTo>
                  <a:cubicBezTo>
                    <a:pt x="1" y="23"/>
                    <a:pt x="1" y="23"/>
                    <a:pt x="1" y="23"/>
                  </a:cubicBezTo>
                  <a:cubicBezTo>
                    <a:pt x="9" y="56"/>
                    <a:pt x="0" y="46"/>
                    <a:pt x="9" y="61"/>
                  </a:cubicBezTo>
                  <a:cubicBezTo>
                    <a:pt x="13" y="69"/>
                    <a:pt x="31" y="87"/>
                    <a:pt x="70" y="70"/>
                  </a:cubicBezTo>
                  <a:cubicBezTo>
                    <a:pt x="141" y="39"/>
                    <a:pt x="175" y="38"/>
                    <a:pt x="160"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3686"/>
            <p:cNvSpPr/>
            <p:nvPr/>
          </p:nvSpPr>
          <p:spPr bwMode="auto">
            <a:xfrm>
              <a:off x="-11600656" y="-6740526"/>
              <a:ext cx="431800" cy="165100"/>
            </a:xfrm>
            <a:custGeom>
              <a:avLst/>
              <a:gdLst>
                <a:gd name="T0" fmla="*/ 107 w 115"/>
                <a:gd name="T1" fmla="*/ 0 h 44"/>
                <a:gd name="T2" fmla="*/ 4 w 115"/>
                <a:gd name="T3" fmla="*/ 10 h 44"/>
                <a:gd name="T4" fmla="*/ 57 w 115"/>
                <a:gd name="T5" fmla="*/ 34 h 44"/>
                <a:gd name="T6" fmla="*/ 105 w 115"/>
                <a:gd name="T7" fmla="*/ 14 h 44"/>
                <a:gd name="T8" fmla="*/ 107 w 115"/>
                <a:gd name="T9" fmla="*/ 0 h 44"/>
              </a:gdLst>
              <a:ahLst/>
              <a:cxnLst>
                <a:cxn ang="0">
                  <a:pos x="T0" y="T1"/>
                </a:cxn>
                <a:cxn ang="0">
                  <a:pos x="T2" y="T3"/>
                </a:cxn>
                <a:cxn ang="0">
                  <a:pos x="T4" y="T5"/>
                </a:cxn>
                <a:cxn ang="0">
                  <a:pos x="T6" y="T7"/>
                </a:cxn>
                <a:cxn ang="0">
                  <a:pos x="T8" y="T9"/>
                </a:cxn>
              </a:cxnLst>
              <a:rect l="0" t="0" r="r" b="b"/>
              <a:pathLst>
                <a:path w="115" h="44">
                  <a:moveTo>
                    <a:pt x="107" y="0"/>
                  </a:moveTo>
                  <a:cubicBezTo>
                    <a:pt x="4" y="10"/>
                    <a:pt x="4" y="10"/>
                    <a:pt x="4" y="10"/>
                  </a:cubicBezTo>
                  <a:cubicBezTo>
                    <a:pt x="0" y="39"/>
                    <a:pt x="29" y="44"/>
                    <a:pt x="57" y="34"/>
                  </a:cubicBezTo>
                  <a:cubicBezTo>
                    <a:pt x="84" y="25"/>
                    <a:pt x="97" y="19"/>
                    <a:pt x="105" y="14"/>
                  </a:cubicBezTo>
                  <a:cubicBezTo>
                    <a:pt x="115" y="8"/>
                    <a:pt x="102" y="5"/>
                    <a:pt x="107"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3687"/>
            <p:cNvSpPr/>
            <p:nvPr/>
          </p:nvSpPr>
          <p:spPr bwMode="auto">
            <a:xfrm>
              <a:off x="-12603956" y="-7902576"/>
              <a:ext cx="1892300" cy="1384300"/>
            </a:xfrm>
            <a:custGeom>
              <a:avLst/>
              <a:gdLst>
                <a:gd name="T0" fmla="*/ 256 w 504"/>
                <a:gd name="T1" fmla="*/ 178 h 369"/>
                <a:gd name="T2" fmla="*/ 283 w 504"/>
                <a:gd name="T3" fmla="*/ 49 h 369"/>
                <a:gd name="T4" fmla="*/ 457 w 504"/>
                <a:gd name="T5" fmla="*/ 116 h 369"/>
                <a:gd name="T6" fmla="*/ 445 w 504"/>
                <a:gd name="T7" fmla="*/ 225 h 369"/>
                <a:gd name="T8" fmla="*/ 480 w 504"/>
                <a:gd name="T9" fmla="*/ 295 h 369"/>
                <a:gd name="T10" fmla="*/ 45 w 504"/>
                <a:gd name="T11" fmla="*/ 181 h 369"/>
                <a:gd name="T12" fmla="*/ 137 w 504"/>
                <a:gd name="T13" fmla="*/ 150 h 369"/>
                <a:gd name="T14" fmla="*/ 253 w 504"/>
                <a:gd name="T15" fmla="*/ 179 h 369"/>
                <a:gd name="T16" fmla="*/ 256 w 504"/>
                <a:gd name="T17" fmla="*/ 17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4" h="369">
                  <a:moveTo>
                    <a:pt x="256" y="178"/>
                  </a:moveTo>
                  <a:cubicBezTo>
                    <a:pt x="270" y="145"/>
                    <a:pt x="254" y="78"/>
                    <a:pt x="283" y="49"/>
                  </a:cubicBezTo>
                  <a:cubicBezTo>
                    <a:pt x="332" y="0"/>
                    <a:pt x="449" y="19"/>
                    <a:pt x="457" y="116"/>
                  </a:cubicBezTo>
                  <a:cubicBezTo>
                    <a:pt x="459" y="144"/>
                    <a:pt x="456" y="186"/>
                    <a:pt x="445" y="225"/>
                  </a:cubicBezTo>
                  <a:cubicBezTo>
                    <a:pt x="440" y="245"/>
                    <a:pt x="504" y="247"/>
                    <a:pt x="480" y="295"/>
                  </a:cubicBezTo>
                  <a:cubicBezTo>
                    <a:pt x="443" y="369"/>
                    <a:pt x="0" y="347"/>
                    <a:pt x="45" y="181"/>
                  </a:cubicBezTo>
                  <a:cubicBezTo>
                    <a:pt x="55" y="143"/>
                    <a:pt x="87" y="153"/>
                    <a:pt x="137" y="150"/>
                  </a:cubicBezTo>
                  <a:cubicBezTo>
                    <a:pt x="183" y="147"/>
                    <a:pt x="211" y="163"/>
                    <a:pt x="253" y="179"/>
                  </a:cubicBezTo>
                  <a:lnTo>
                    <a:pt x="256" y="178"/>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3688"/>
            <p:cNvSpPr/>
            <p:nvPr/>
          </p:nvSpPr>
          <p:spPr bwMode="auto">
            <a:xfrm>
              <a:off x="-12764294" y="-7673976"/>
              <a:ext cx="825500" cy="784225"/>
            </a:xfrm>
            <a:custGeom>
              <a:avLst/>
              <a:gdLst>
                <a:gd name="T0" fmla="*/ 130 w 220"/>
                <a:gd name="T1" fmla="*/ 12 h 209"/>
                <a:gd name="T2" fmla="*/ 208 w 220"/>
                <a:gd name="T3" fmla="*/ 126 h 209"/>
                <a:gd name="T4" fmla="*/ 89 w 220"/>
                <a:gd name="T5" fmla="*/ 197 h 209"/>
                <a:gd name="T6" fmla="*/ 11 w 220"/>
                <a:gd name="T7" fmla="*/ 83 h 209"/>
                <a:gd name="T8" fmla="*/ 130 w 220"/>
                <a:gd name="T9" fmla="*/ 12 h 209"/>
              </a:gdLst>
              <a:ahLst/>
              <a:cxnLst>
                <a:cxn ang="0">
                  <a:pos x="T0" y="T1"/>
                </a:cxn>
                <a:cxn ang="0">
                  <a:pos x="T2" y="T3"/>
                </a:cxn>
                <a:cxn ang="0">
                  <a:pos x="T4" y="T5"/>
                </a:cxn>
                <a:cxn ang="0">
                  <a:pos x="T6" y="T7"/>
                </a:cxn>
                <a:cxn ang="0">
                  <a:pos x="T8" y="T9"/>
                </a:cxn>
              </a:cxnLst>
              <a:rect l="0" t="0" r="r" b="b"/>
              <a:pathLst>
                <a:path w="220" h="209">
                  <a:moveTo>
                    <a:pt x="130" y="12"/>
                  </a:moveTo>
                  <a:cubicBezTo>
                    <a:pt x="185" y="24"/>
                    <a:pt x="220" y="75"/>
                    <a:pt x="208" y="126"/>
                  </a:cubicBezTo>
                  <a:cubicBezTo>
                    <a:pt x="197" y="177"/>
                    <a:pt x="144" y="209"/>
                    <a:pt x="89" y="197"/>
                  </a:cubicBezTo>
                  <a:cubicBezTo>
                    <a:pt x="35" y="185"/>
                    <a:pt x="0" y="134"/>
                    <a:pt x="11" y="83"/>
                  </a:cubicBezTo>
                  <a:cubicBezTo>
                    <a:pt x="22" y="32"/>
                    <a:pt x="76" y="0"/>
                    <a:pt x="130"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3689"/>
            <p:cNvSpPr/>
            <p:nvPr/>
          </p:nvSpPr>
          <p:spPr bwMode="auto">
            <a:xfrm>
              <a:off x="-12569031" y="-7583488"/>
              <a:ext cx="341313" cy="325438"/>
            </a:xfrm>
            <a:custGeom>
              <a:avLst/>
              <a:gdLst>
                <a:gd name="T0" fmla="*/ 54 w 91"/>
                <a:gd name="T1" fmla="*/ 5 h 87"/>
                <a:gd name="T2" fmla="*/ 86 w 91"/>
                <a:gd name="T3" fmla="*/ 53 h 87"/>
                <a:gd name="T4" fmla="*/ 37 w 91"/>
                <a:gd name="T5" fmla="*/ 82 h 87"/>
                <a:gd name="T6" fmla="*/ 4 w 91"/>
                <a:gd name="T7" fmla="*/ 35 h 87"/>
                <a:gd name="T8" fmla="*/ 54 w 91"/>
                <a:gd name="T9" fmla="*/ 5 h 87"/>
              </a:gdLst>
              <a:ahLst/>
              <a:cxnLst>
                <a:cxn ang="0">
                  <a:pos x="T0" y="T1"/>
                </a:cxn>
                <a:cxn ang="0">
                  <a:pos x="T2" y="T3"/>
                </a:cxn>
                <a:cxn ang="0">
                  <a:pos x="T4" y="T5"/>
                </a:cxn>
                <a:cxn ang="0">
                  <a:pos x="T6" y="T7"/>
                </a:cxn>
                <a:cxn ang="0">
                  <a:pos x="T8" y="T9"/>
                </a:cxn>
              </a:cxnLst>
              <a:rect l="0" t="0" r="r" b="b"/>
              <a:pathLst>
                <a:path w="91" h="87">
                  <a:moveTo>
                    <a:pt x="54" y="5"/>
                  </a:moveTo>
                  <a:cubicBezTo>
                    <a:pt x="77" y="10"/>
                    <a:pt x="91" y="32"/>
                    <a:pt x="86" y="53"/>
                  </a:cubicBezTo>
                  <a:cubicBezTo>
                    <a:pt x="82" y="74"/>
                    <a:pt x="60" y="87"/>
                    <a:pt x="37" y="82"/>
                  </a:cubicBezTo>
                  <a:cubicBezTo>
                    <a:pt x="14" y="77"/>
                    <a:pt x="0" y="56"/>
                    <a:pt x="4" y="35"/>
                  </a:cubicBezTo>
                  <a:cubicBezTo>
                    <a:pt x="9" y="14"/>
                    <a:pt x="31" y="0"/>
                    <a:pt x="54" y="5"/>
                  </a:cubicBezTo>
                  <a:close/>
                </a:path>
              </a:pathLst>
            </a:cu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3690"/>
            <p:cNvSpPr/>
            <p:nvPr/>
          </p:nvSpPr>
          <p:spPr bwMode="auto">
            <a:xfrm>
              <a:off x="-11176794" y="-7531101"/>
              <a:ext cx="184150" cy="88900"/>
            </a:xfrm>
            <a:custGeom>
              <a:avLst/>
              <a:gdLst>
                <a:gd name="T0" fmla="*/ 2 w 49"/>
                <a:gd name="T1" fmla="*/ 8 h 24"/>
                <a:gd name="T2" fmla="*/ 44 w 49"/>
                <a:gd name="T3" fmla="*/ 22 h 24"/>
                <a:gd name="T4" fmla="*/ 25 w 49"/>
                <a:gd name="T5" fmla="*/ 3 h 24"/>
                <a:gd name="T6" fmla="*/ 2 w 49"/>
                <a:gd name="T7" fmla="*/ 8 h 24"/>
              </a:gdLst>
              <a:ahLst/>
              <a:cxnLst>
                <a:cxn ang="0">
                  <a:pos x="T0" y="T1"/>
                </a:cxn>
                <a:cxn ang="0">
                  <a:pos x="T2" y="T3"/>
                </a:cxn>
                <a:cxn ang="0">
                  <a:pos x="T4" y="T5"/>
                </a:cxn>
                <a:cxn ang="0">
                  <a:pos x="T6" y="T7"/>
                </a:cxn>
              </a:cxnLst>
              <a:rect l="0" t="0" r="r" b="b"/>
              <a:pathLst>
                <a:path w="49" h="24">
                  <a:moveTo>
                    <a:pt x="2" y="8"/>
                  </a:moveTo>
                  <a:cubicBezTo>
                    <a:pt x="14" y="10"/>
                    <a:pt x="37" y="17"/>
                    <a:pt x="44" y="22"/>
                  </a:cubicBezTo>
                  <a:cubicBezTo>
                    <a:pt x="48" y="24"/>
                    <a:pt x="49" y="7"/>
                    <a:pt x="25" y="3"/>
                  </a:cubicBezTo>
                  <a:cubicBezTo>
                    <a:pt x="9" y="0"/>
                    <a:pt x="0" y="7"/>
                    <a:pt x="2" y="8"/>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3691"/>
            <p:cNvSpPr/>
            <p:nvPr/>
          </p:nvSpPr>
          <p:spPr bwMode="auto">
            <a:xfrm>
              <a:off x="-11003756" y="-6935788"/>
              <a:ext cx="85725" cy="71438"/>
            </a:xfrm>
            <a:custGeom>
              <a:avLst/>
              <a:gdLst>
                <a:gd name="T0" fmla="*/ 1 w 23"/>
                <a:gd name="T1" fmla="*/ 4 h 19"/>
                <a:gd name="T2" fmla="*/ 11 w 23"/>
                <a:gd name="T3" fmla="*/ 8 h 19"/>
                <a:gd name="T4" fmla="*/ 16 w 23"/>
                <a:gd name="T5" fmla="*/ 18 h 19"/>
                <a:gd name="T6" fmla="*/ 14 w 23"/>
                <a:gd name="T7" fmla="*/ 4 h 19"/>
                <a:gd name="T8" fmla="*/ 1 w 23"/>
                <a:gd name="T9" fmla="*/ 4 h 19"/>
              </a:gdLst>
              <a:ahLst/>
              <a:cxnLst>
                <a:cxn ang="0">
                  <a:pos x="T0" y="T1"/>
                </a:cxn>
                <a:cxn ang="0">
                  <a:pos x="T2" y="T3"/>
                </a:cxn>
                <a:cxn ang="0">
                  <a:pos x="T4" y="T5"/>
                </a:cxn>
                <a:cxn ang="0">
                  <a:pos x="T6" y="T7"/>
                </a:cxn>
                <a:cxn ang="0">
                  <a:pos x="T8" y="T9"/>
                </a:cxn>
              </a:cxnLst>
              <a:rect l="0" t="0" r="r" b="b"/>
              <a:pathLst>
                <a:path w="23" h="19">
                  <a:moveTo>
                    <a:pt x="1" y="4"/>
                  </a:moveTo>
                  <a:cubicBezTo>
                    <a:pt x="1" y="5"/>
                    <a:pt x="7" y="5"/>
                    <a:pt x="11" y="8"/>
                  </a:cubicBezTo>
                  <a:cubicBezTo>
                    <a:pt x="14" y="11"/>
                    <a:pt x="15" y="16"/>
                    <a:pt x="16" y="18"/>
                  </a:cubicBezTo>
                  <a:cubicBezTo>
                    <a:pt x="17" y="19"/>
                    <a:pt x="23" y="12"/>
                    <a:pt x="14" y="4"/>
                  </a:cubicBezTo>
                  <a:cubicBezTo>
                    <a:pt x="9" y="0"/>
                    <a:pt x="0" y="3"/>
                    <a:pt x="1" y="4"/>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3692"/>
            <p:cNvSpPr/>
            <p:nvPr/>
          </p:nvSpPr>
          <p:spPr bwMode="auto">
            <a:xfrm>
              <a:off x="-11581606" y="-6919913"/>
              <a:ext cx="633413" cy="303213"/>
            </a:xfrm>
            <a:custGeom>
              <a:avLst/>
              <a:gdLst>
                <a:gd name="T0" fmla="*/ 0 w 169"/>
                <a:gd name="T1" fmla="*/ 71 h 81"/>
                <a:gd name="T2" fmla="*/ 164 w 169"/>
                <a:gd name="T3" fmla="*/ 3 h 81"/>
                <a:gd name="T4" fmla="*/ 164 w 169"/>
                <a:gd name="T5" fmla="*/ 0 h 81"/>
                <a:gd name="T6" fmla="*/ 169 w 169"/>
                <a:gd name="T7" fmla="*/ 0 h 81"/>
                <a:gd name="T8" fmla="*/ 169 w 169"/>
                <a:gd name="T9" fmla="*/ 3 h 81"/>
                <a:gd name="T10" fmla="*/ 119 w 169"/>
                <a:gd name="T11" fmla="*/ 53 h 81"/>
                <a:gd name="T12" fmla="*/ 53 w 169"/>
                <a:gd name="T13" fmla="*/ 78 h 81"/>
                <a:gd name="T14" fmla="*/ 0 w 169"/>
                <a:gd name="T15" fmla="*/ 7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1">
                  <a:moveTo>
                    <a:pt x="0" y="71"/>
                  </a:moveTo>
                  <a:cubicBezTo>
                    <a:pt x="30" y="75"/>
                    <a:pt x="158" y="40"/>
                    <a:pt x="164" y="3"/>
                  </a:cubicBezTo>
                  <a:cubicBezTo>
                    <a:pt x="164" y="2"/>
                    <a:pt x="164" y="1"/>
                    <a:pt x="164" y="0"/>
                  </a:cubicBezTo>
                  <a:cubicBezTo>
                    <a:pt x="169" y="0"/>
                    <a:pt x="169" y="0"/>
                    <a:pt x="169" y="0"/>
                  </a:cubicBezTo>
                  <a:cubicBezTo>
                    <a:pt x="169" y="1"/>
                    <a:pt x="169" y="2"/>
                    <a:pt x="169" y="3"/>
                  </a:cubicBezTo>
                  <a:cubicBezTo>
                    <a:pt x="166" y="20"/>
                    <a:pt x="144" y="39"/>
                    <a:pt x="119" y="53"/>
                  </a:cubicBezTo>
                  <a:cubicBezTo>
                    <a:pt x="106" y="61"/>
                    <a:pt x="69" y="81"/>
                    <a:pt x="53" y="78"/>
                  </a:cubicBezTo>
                  <a:lnTo>
                    <a:pt x="0" y="71"/>
                  </a:ln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3693"/>
            <p:cNvSpPr/>
            <p:nvPr/>
          </p:nvSpPr>
          <p:spPr bwMode="auto">
            <a:xfrm>
              <a:off x="-10973594" y="-7329488"/>
              <a:ext cx="828675" cy="412750"/>
            </a:xfrm>
            <a:custGeom>
              <a:avLst/>
              <a:gdLst>
                <a:gd name="T0" fmla="*/ 0 w 221"/>
                <a:gd name="T1" fmla="*/ 74 h 110"/>
                <a:gd name="T2" fmla="*/ 9 w 221"/>
                <a:gd name="T3" fmla="*/ 46 h 110"/>
                <a:gd name="T4" fmla="*/ 173 w 221"/>
                <a:gd name="T5" fmla="*/ 57 h 110"/>
                <a:gd name="T6" fmla="*/ 5 w 221"/>
                <a:gd name="T7" fmla="*/ 79 h 110"/>
                <a:gd name="T8" fmla="*/ 0 w 221"/>
                <a:gd name="T9" fmla="*/ 74 h 110"/>
              </a:gdLst>
              <a:ahLst/>
              <a:cxnLst>
                <a:cxn ang="0">
                  <a:pos x="T0" y="T1"/>
                </a:cxn>
                <a:cxn ang="0">
                  <a:pos x="T2" y="T3"/>
                </a:cxn>
                <a:cxn ang="0">
                  <a:pos x="T4" y="T5"/>
                </a:cxn>
                <a:cxn ang="0">
                  <a:pos x="T6" y="T7"/>
                </a:cxn>
                <a:cxn ang="0">
                  <a:pos x="T8" y="T9"/>
                </a:cxn>
              </a:cxnLst>
              <a:rect l="0" t="0" r="r" b="b"/>
              <a:pathLst>
                <a:path w="221" h="110">
                  <a:moveTo>
                    <a:pt x="0" y="74"/>
                  </a:moveTo>
                  <a:cubicBezTo>
                    <a:pt x="9" y="46"/>
                    <a:pt x="9" y="46"/>
                    <a:pt x="9" y="46"/>
                  </a:cubicBezTo>
                  <a:cubicBezTo>
                    <a:pt x="51" y="0"/>
                    <a:pt x="221" y="19"/>
                    <a:pt x="173" y="57"/>
                  </a:cubicBezTo>
                  <a:cubicBezTo>
                    <a:pt x="121" y="98"/>
                    <a:pt x="69" y="110"/>
                    <a:pt x="5" y="79"/>
                  </a:cubicBezTo>
                  <a:lnTo>
                    <a:pt x="0" y="74"/>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3694"/>
            <p:cNvSpPr/>
            <p:nvPr/>
          </p:nvSpPr>
          <p:spPr bwMode="auto">
            <a:xfrm>
              <a:off x="-10921206" y="-7254876"/>
              <a:ext cx="449263" cy="219075"/>
            </a:xfrm>
            <a:custGeom>
              <a:avLst/>
              <a:gdLst>
                <a:gd name="T0" fmla="*/ 24 w 120"/>
                <a:gd name="T1" fmla="*/ 25 h 58"/>
                <a:gd name="T2" fmla="*/ 102 w 120"/>
                <a:gd name="T3" fmla="*/ 34 h 58"/>
                <a:gd name="T4" fmla="*/ 33 w 120"/>
                <a:gd name="T5" fmla="*/ 55 h 58"/>
                <a:gd name="T6" fmla="*/ 24 w 120"/>
                <a:gd name="T7" fmla="*/ 25 h 58"/>
              </a:gdLst>
              <a:ahLst/>
              <a:cxnLst>
                <a:cxn ang="0">
                  <a:pos x="T0" y="T1"/>
                </a:cxn>
                <a:cxn ang="0">
                  <a:pos x="T2" y="T3"/>
                </a:cxn>
                <a:cxn ang="0">
                  <a:pos x="T4" y="T5"/>
                </a:cxn>
                <a:cxn ang="0">
                  <a:pos x="T6" y="T7"/>
                </a:cxn>
              </a:cxnLst>
              <a:rect l="0" t="0" r="r" b="b"/>
              <a:pathLst>
                <a:path w="120" h="58">
                  <a:moveTo>
                    <a:pt x="24" y="25"/>
                  </a:moveTo>
                  <a:cubicBezTo>
                    <a:pt x="53" y="0"/>
                    <a:pt x="120" y="20"/>
                    <a:pt x="102" y="34"/>
                  </a:cubicBezTo>
                  <a:cubicBezTo>
                    <a:pt x="83" y="49"/>
                    <a:pt x="55" y="58"/>
                    <a:pt x="33" y="55"/>
                  </a:cubicBezTo>
                  <a:cubicBezTo>
                    <a:pt x="12" y="52"/>
                    <a:pt x="0" y="45"/>
                    <a:pt x="24" y="25"/>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3695"/>
            <p:cNvSpPr/>
            <p:nvPr/>
          </p:nvSpPr>
          <p:spPr bwMode="auto">
            <a:xfrm>
              <a:off x="-11611769" y="-7519988"/>
              <a:ext cx="295275" cy="446088"/>
            </a:xfrm>
            <a:custGeom>
              <a:avLst/>
              <a:gdLst>
                <a:gd name="T0" fmla="*/ 0 w 79"/>
                <a:gd name="T1" fmla="*/ 104 h 119"/>
                <a:gd name="T2" fmla="*/ 6 w 79"/>
                <a:gd name="T3" fmla="*/ 13 h 119"/>
                <a:gd name="T4" fmla="*/ 68 w 79"/>
                <a:gd name="T5" fmla="*/ 28 h 119"/>
                <a:gd name="T6" fmla="*/ 37 w 79"/>
                <a:gd name="T7" fmla="*/ 119 h 119"/>
                <a:gd name="T8" fmla="*/ 0 w 79"/>
                <a:gd name="T9" fmla="*/ 104 h 119"/>
              </a:gdLst>
              <a:ahLst/>
              <a:cxnLst>
                <a:cxn ang="0">
                  <a:pos x="T0" y="T1"/>
                </a:cxn>
                <a:cxn ang="0">
                  <a:pos x="T2" y="T3"/>
                </a:cxn>
                <a:cxn ang="0">
                  <a:pos x="T4" y="T5"/>
                </a:cxn>
                <a:cxn ang="0">
                  <a:pos x="T6" y="T7"/>
                </a:cxn>
                <a:cxn ang="0">
                  <a:pos x="T8" y="T9"/>
                </a:cxn>
              </a:cxnLst>
              <a:rect l="0" t="0" r="r" b="b"/>
              <a:pathLst>
                <a:path w="79" h="119">
                  <a:moveTo>
                    <a:pt x="0" y="104"/>
                  </a:moveTo>
                  <a:cubicBezTo>
                    <a:pt x="6" y="13"/>
                    <a:pt x="6" y="13"/>
                    <a:pt x="6" y="13"/>
                  </a:cubicBezTo>
                  <a:cubicBezTo>
                    <a:pt x="36" y="2"/>
                    <a:pt x="58" y="0"/>
                    <a:pt x="68" y="28"/>
                  </a:cubicBezTo>
                  <a:cubicBezTo>
                    <a:pt x="74" y="44"/>
                    <a:pt x="79" y="116"/>
                    <a:pt x="37" y="119"/>
                  </a:cubicBezTo>
                  <a:cubicBezTo>
                    <a:pt x="31" y="119"/>
                    <a:pt x="9"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3696"/>
            <p:cNvSpPr/>
            <p:nvPr/>
          </p:nvSpPr>
          <p:spPr bwMode="auto">
            <a:xfrm>
              <a:off x="-11859419" y="-7948613"/>
              <a:ext cx="1450975" cy="1223963"/>
            </a:xfrm>
            <a:custGeom>
              <a:avLst/>
              <a:gdLst>
                <a:gd name="T0" fmla="*/ 71 w 387"/>
                <a:gd name="T1" fmla="*/ 95 h 326"/>
                <a:gd name="T2" fmla="*/ 252 w 387"/>
                <a:gd name="T3" fmla="*/ 121 h 326"/>
                <a:gd name="T4" fmla="*/ 298 w 387"/>
                <a:gd name="T5" fmla="*/ 318 h 326"/>
                <a:gd name="T6" fmla="*/ 322 w 387"/>
                <a:gd name="T7" fmla="*/ 169 h 326"/>
                <a:gd name="T8" fmla="*/ 306 w 387"/>
                <a:gd name="T9" fmla="*/ 113 h 326"/>
                <a:gd name="T10" fmla="*/ 220 w 387"/>
                <a:gd name="T11" fmla="*/ 15 h 326"/>
                <a:gd name="T12" fmla="*/ 74 w 387"/>
                <a:gd name="T13" fmla="*/ 38 h 326"/>
                <a:gd name="T14" fmla="*/ 30 w 387"/>
                <a:gd name="T15" fmla="*/ 150 h 326"/>
                <a:gd name="T16" fmla="*/ 34 w 387"/>
                <a:gd name="T17" fmla="*/ 189 h 326"/>
                <a:gd name="T18" fmla="*/ 72 w 387"/>
                <a:gd name="T19" fmla="*/ 130 h 326"/>
                <a:gd name="T20" fmla="*/ 71 w 387"/>
                <a:gd name="T21" fmla="*/ 9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326">
                  <a:moveTo>
                    <a:pt x="71" y="95"/>
                  </a:moveTo>
                  <a:cubicBezTo>
                    <a:pt x="114" y="82"/>
                    <a:pt x="218" y="89"/>
                    <a:pt x="252" y="121"/>
                  </a:cubicBezTo>
                  <a:cubicBezTo>
                    <a:pt x="303" y="167"/>
                    <a:pt x="199" y="302"/>
                    <a:pt x="298" y="318"/>
                  </a:cubicBezTo>
                  <a:cubicBezTo>
                    <a:pt x="351" y="326"/>
                    <a:pt x="387" y="193"/>
                    <a:pt x="322" y="169"/>
                  </a:cubicBezTo>
                  <a:cubicBezTo>
                    <a:pt x="300" y="161"/>
                    <a:pt x="316" y="131"/>
                    <a:pt x="306" y="113"/>
                  </a:cubicBezTo>
                  <a:cubicBezTo>
                    <a:pt x="292" y="87"/>
                    <a:pt x="305" y="29"/>
                    <a:pt x="220" y="15"/>
                  </a:cubicBezTo>
                  <a:cubicBezTo>
                    <a:pt x="161" y="6"/>
                    <a:pt x="128" y="0"/>
                    <a:pt x="74" y="38"/>
                  </a:cubicBezTo>
                  <a:cubicBezTo>
                    <a:pt x="44" y="59"/>
                    <a:pt x="67" y="134"/>
                    <a:pt x="30" y="150"/>
                  </a:cubicBezTo>
                  <a:cubicBezTo>
                    <a:pt x="14" y="158"/>
                    <a:pt x="0" y="185"/>
                    <a:pt x="34" y="189"/>
                  </a:cubicBezTo>
                  <a:cubicBezTo>
                    <a:pt x="93" y="197"/>
                    <a:pt x="69" y="211"/>
                    <a:pt x="72" y="130"/>
                  </a:cubicBezTo>
                  <a:cubicBezTo>
                    <a:pt x="73" y="125"/>
                    <a:pt x="72" y="102"/>
                    <a:pt x="71" y="9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3697"/>
            <p:cNvSpPr/>
            <p:nvPr/>
          </p:nvSpPr>
          <p:spPr bwMode="auto">
            <a:xfrm>
              <a:off x="-11710194" y="-7497763"/>
              <a:ext cx="322263" cy="407988"/>
            </a:xfrm>
            <a:custGeom>
              <a:avLst/>
              <a:gdLst>
                <a:gd name="T0" fmla="*/ 52 w 86"/>
                <a:gd name="T1" fmla="*/ 3 h 109"/>
                <a:gd name="T2" fmla="*/ 81 w 86"/>
                <a:gd name="T3" fmla="*/ 60 h 109"/>
                <a:gd name="T4" fmla="*/ 35 w 86"/>
                <a:gd name="T5" fmla="*/ 105 h 109"/>
                <a:gd name="T6" fmla="*/ 5 w 86"/>
                <a:gd name="T7" fmla="*/ 48 h 109"/>
                <a:gd name="T8" fmla="*/ 52 w 86"/>
                <a:gd name="T9" fmla="*/ 3 h 109"/>
              </a:gdLst>
              <a:ahLst/>
              <a:cxnLst>
                <a:cxn ang="0">
                  <a:pos x="T0" y="T1"/>
                </a:cxn>
                <a:cxn ang="0">
                  <a:pos x="T2" y="T3"/>
                </a:cxn>
                <a:cxn ang="0">
                  <a:pos x="T4" y="T5"/>
                </a:cxn>
                <a:cxn ang="0">
                  <a:pos x="T6" y="T7"/>
                </a:cxn>
                <a:cxn ang="0">
                  <a:pos x="T8" y="T9"/>
                </a:cxn>
              </a:cxnLst>
              <a:rect l="0" t="0" r="r" b="b"/>
              <a:pathLst>
                <a:path w="86" h="109">
                  <a:moveTo>
                    <a:pt x="52" y="3"/>
                  </a:moveTo>
                  <a:cubicBezTo>
                    <a:pt x="73" y="6"/>
                    <a:pt x="86" y="32"/>
                    <a:pt x="81" y="60"/>
                  </a:cubicBezTo>
                  <a:cubicBezTo>
                    <a:pt x="77" y="89"/>
                    <a:pt x="56" y="109"/>
                    <a:pt x="35" y="105"/>
                  </a:cubicBezTo>
                  <a:cubicBezTo>
                    <a:pt x="14" y="102"/>
                    <a:pt x="0" y="76"/>
                    <a:pt x="5" y="48"/>
                  </a:cubicBezTo>
                  <a:cubicBezTo>
                    <a:pt x="10" y="20"/>
                    <a:pt x="30" y="0"/>
                    <a:pt x="52" y="3"/>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3698"/>
            <p:cNvSpPr/>
            <p:nvPr/>
          </p:nvSpPr>
          <p:spPr bwMode="auto">
            <a:xfrm>
              <a:off x="-11680031" y="-7459663"/>
              <a:ext cx="263525" cy="333375"/>
            </a:xfrm>
            <a:custGeom>
              <a:avLst/>
              <a:gdLst>
                <a:gd name="T0" fmla="*/ 42 w 70"/>
                <a:gd name="T1" fmla="*/ 3 h 89"/>
                <a:gd name="T2" fmla="*/ 66 w 70"/>
                <a:gd name="T3" fmla="*/ 49 h 89"/>
                <a:gd name="T4" fmla="*/ 29 w 70"/>
                <a:gd name="T5" fmla="*/ 86 h 89"/>
                <a:gd name="T6" fmla="*/ 4 w 70"/>
                <a:gd name="T7" fmla="*/ 39 h 89"/>
                <a:gd name="T8" fmla="*/ 42 w 70"/>
                <a:gd name="T9" fmla="*/ 3 h 89"/>
              </a:gdLst>
              <a:ahLst/>
              <a:cxnLst>
                <a:cxn ang="0">
                  <a:pos x="T0" y="T1"/>
                </a:cxn>
                <a:cxn ang="0">
                  <a:pos x="T2" y="T3"/>
                </a:cxn>
                <a:cxn ang="0">
                  <a:pos x="T4" y="T5"/>
                </a:cxn>
                <a:cxn ang="0">
                  <a:pos x="T6" y="T7"/>
                </a:cxn>
                <a:cxn ang="0">
                  <a:pos x="T8" y="T9"/>
                </a:cxn>
              </a:cxnLst>
              <a:rect l="0" t="0" r="r" b="b"/>
              <a:pathLst>
                <a:path w="70" h="89">
                  <a:moveTo>
                    <a:pt x="42" y="3"/>
                  </a:moveTo>
                  <a:cubicBezTo>
                    <a:pt x="59" y="5"/>
                    <a:pt x="70" y="26"/>
                    <a:pt x="66" y="49"/>
                  </a:cubicBezTo>
                  <a:cubicBezTo>
                    <a:pt x="63" y="72"/>
                    <a:pt x="46" y="89"/>
                    <a:pt x="29" y="86"/>
                  </a:cubicBezTo>
                  <a:cubicBezTo>
                    <a:pt x="11" y="83"/>
                    <a:pt x="0" y="62"/>
                    <a:pt x="4" y="39"/>
                  </a:cubicBezTo>
                  <a:cubicBezTo>
                    <a:pt x="8" y="16"/>
                    <a:pt x="25" y="0"/>
                    <a:pt x="42"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3699"/>
            <p:cNvSpPr/>
            <p:nvPr/>
          </p:nvSpPr>
          <p:spPr bwMode="auto">
            <a:xfrm>
              <a:off x="-11638756" y="-7340601"/>
              <a:ext cx="131763" cy="127000"/>
            </a:xfrm>
            <a:custGeom>
              <a:avLst/>
              <a:gdLst>
                <a:gd name="T0" fmla="*/ 21 w 35"/>
                <a:gd name="T1" fmla="*/ 2 h 34"/>
                <a:gd name="T2" fmla="*/ 33 w 35"/>
                <a:gd name="T3" fmla="*/ 21 h 34"/>
                <a:gd name="T4" fmla="*/ 14 w 35"/>
                <a:gd name="T5" fmla="*/ 33 h 34"/>
                <a:gd name="T6" fmla="*/ 2 w 35"/>
                <a:gd name="T7" fmla="*/ 14 h 34"/>
                <a:gd name="T8" fmla="*/ 21 w 35"/>
                <a:gd name="T9" fmla="*/ 2 h 34"/>
              </a:gdLst>
              <a:ahLst/>
              <a:cxnLst>
                <a:cxn ang="0">
                  <a:pos x="T0" y="T1"/>
                </a:cxn>
                <a:cxn ang="0">
                  <a:pos x="T2" y="T3"/>
                </a:cxn>
                <a:cxn ang="0">
                  <a:pos x="T4" y="T5"/>
                </a:cxn>
                <a:cxn ang="0">
                  <a:pos x="T6" y="T7"/>
                </a:cxn>
                <a:cxn ang="0">
                  <a:pos x="T8" y="T9"/>
                </a:cxn>
              </a:cxnLst>
              <a:rect l="0" t="0" r="r" b="b"/>
              <a:pathLst>
                <a:path w="35" h="34">
                  <a:moveTo>
                    <a:pt x="21" y="2"/>
                  </a:moveTo>
                  <a:cubicBezTo>
                    <a:pt x="29" y="4"/>
                    <a:pt x="35" y="12"/>
                    <a:pt x="33" y="21"/>
                  </a:cubicBezTo>
                  <a:cubicBezTo>
                    <a:pt x="31" y="29"/>
                    <a:pt x="22" y="34"/>
                    <a:pt x="14" y="33"/>
                  </a:cubicBezTo>
                  <a:cubicBezTo>
                    <a:pt x="5" y="31"/>
                    <a:pt x="0" y="22"/>
                    <a:pt x="2" y="14"/>
                  </a:cubicBezTo>
                  <a:cubicBezTo>
                    <a:pt x="4" y="5"/>
                    <a:pt x="12" y="0"/>
                    <a:pt x="21"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3700"/>
            <p:cNvSpPr/>
            <p:nvPr/>
          </p:nvSpPr>
          <p:spPr bwMode="auto">
            <a:xfrm>
              <a:off x="-11410156" y="-7396163"/>
              <a:ext cx="228600" cy="212725"/>
            </a:xfrm>
            <a:custGeom>
              <a:avLst/>
              <a:gdLst>
                <a:gd name="T0" fmla="*/ 12 w 61"/>
                <a:gd name="T1" fmla="*/ 3 h 57"/>
                <a:gd name="T2" fmla="*/ 37 w 61"/>
                <a:gd name="T3" fmla="*/ 21 h 57"/>
                <a:gd name="T4" fmla="*/ 26 w 61"/>
                <a:gd name="T5" fmla="*/ 56 h 57"/>
                <a:gd name="T6" fmla="*/ 14 w 61"/>
                <a:gd name="T7" fmla="*/ 27 h 57"/>
                <a:gd name="T8" fmla="*/ 12 w 61"/>
                <a:gd name="T9" fmla="*/ 3 h 57"/>
              </a:gdLst>
              <a:ahLst/>
              <a:cxnLst>
                <a:cxn ang="0">
                  <a:pos x="T0" y="T1"/>
                </a:cxn>
                <a:cxn ang="0">
                  <a:pos x="T2" y="T3"/>
                </a:cxn>
                <a:cxn ang="0">
                  <a:pos x="T4" y="T5"/>
                </a:cxn>
                <a:cxn ang="0">
                  <a:pos x="T6" y="T7"/>
                </a:cxn>
                <a:cxn ang="0">
                  <a:pos x="T8" y="T9"/>
                </a:cxn>
              </a:cxnLst>
              <a:rect l="0" t="0" r="r" b="b"/>
              <a:pathLst>
                <a:path w="61" h="57">
                  <a:moveTo>
                    <a:pt x="12" y="3"/>
                  </a:moveTo>
                  <a:cubicBezTo>
                    <a:pt x="20" y="7"/>
                    <a:pt x="61" y="0"/>
                    <a:pt x="37" y="21"/>
                  </a:cubicBezTo>
                  <a:cubicBezTo>
                    <a:pt x="31" y="26"/>
                    <a:pt x="33" y="57"/>
                    <a:pt x="26" y="56"/>
                  </a:cubicBezTo>
                  <a:cubicBezTo>
                    <a:pt x="0" y="52"/>
                    <a:pt x="11" y="55"/>
                    <a:pt x="14" y="27"/>
                  </a:cubicBezTo>
                  <a:cubicBezTo>
                    <a:pt x="14" y="19"/>
                    <a:pt x="14" y="10"/>
                    <a:pt x="12" y="3"/>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3701"/>
            <p:cNvSpPr/>
            <p:nvPr/>
          </p:nvSpPr>
          <p:spPr bwMode="auto">
            <a:xfrm>
              <a:off x="-11237119" y="-7459663"/>
              <a:ext cx="300038" cy="446088"/>
            </a:xfrm>
            <a:custGeom>
              <a:avLst/>
              <a:gdLst>
                <a:gd name="T0" fmla="*/ 0 w 80"/>
                <a:gd name="T1" fmla="*/ 104 h 119"/>
                <a:gd name="T2" fmla="*/ 7 w 80"/>
                <a:gd name="T3" fmla="*/ 12 h 119"/>
                <a:gd name="T4" fmla="*/ 69 w 80"/>
                <a:gd name="T5" fmla="*/ 28 h 119"/>
                <a:gd name="T6" fmla="*/ 38 w 80"/>
                <a:gd name="T7" fmla="*/ 118 h 119"/>
                <a:gd name="T8" fmla="*/ 0 w 80"/>
                <a:gd name="T9" fmla="*/ 104 h 119"/>
              </a:gdLst>
              <a:ahLst/>
              <a:cxnLst>
                <a:cxn ang="0">
                  <a:pos x="T0" y="T1"/>
                </a:cxn>
                <a:cxn ang="0">
                  <a:pos x="T2" y="T3"/>
                </a:cxn>
                <a:cxn ang="0">
                  <a:pos x="T4" y="T5"/>
                </a:cxn>
                <a:cxn ang="0">
                  <a:pos x="T6" y="T7"/>
                </a:cxn>
                <a:cxn ang="0">
                  <a:pos x="T8" y="T9"/>
                </a:cxn>
              </a:cxnLst>
              <a:rect l="0" t="0" r="r" b="b"/>
              <a:pathLst>
                <a:path w="80" h="119">
                  <a:moveTo>
                    <a:pt x="0" y="104"/>
                  </a:moveTo>
                  <a:cubicBezTo>
                    <a:pt x="7" y="12"/>
                    <a:pt x="7" y="12"/>
                    <a:pt x="7" y="12"/>
                  </a:cubicBezTo>
                  <a:cubicBezTo>
                    <a:pt x="36" y="2"/>
                    <a:pt x="58" y="0"/>
                    <a:pt x="69" y="28"/>
                  </a:cubicBezTo>
                  <a:cubicBezTo>
                    <a:pt x="75" y="43"/>
                    <a:pt x="80" y="115"/>
                    <a:pt x="38" y="118"/>
                  </a:cubicBezTo>
                  <a:cubicBezTo>
                    <a:pt x="31" y="119"/>
                    <a:pt x="10"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3702"/>
            <p:cNvSpPr/>
            <p:nvPr/>
          </p:nvSpPr>
          <p:spPr bwMode="auto">
            <a:xfrm>
              <a:off x="-11333956" y="-7442201"/>
              <a:ext cx="325438" cy="417513"/>
            </a:xfrm>
            <a:custGeom>
              <a:avLst/>
              <a:gdLst>
                <a:gd name="T0" fmla="*/ 52 w 87"/>
                <a:gd name="T1" fmla="*/ 4 h 111"/>
                <a:gd name="T2" fmla="*/ 82 w 87"/>
                <a:gd name="T3" fmla="*/ 62 h 111"/>
                <a:gd name="T4" fmla="*/ 35 w 87"/>
                <a:gd name="T5" fmla="*/ 107 h 111"/>
                <a:gd name="T6" fmla="*/ 5 w 87"/>
                <a:gd name="T7" fmla="*/ 49 h 111"/>
                <a:gd name="T8" fmla="*/ 52 w 87"/>
                <a:gd name="T9" fmla="*/ 4 h 111"/>
              </a:gdLst>
              <a:ahLst/>
              <a:cxnLst>
                <a:cxn ang="0">
                  <a:pos x="T0" y="T1"/>
                </a:cxn>
                <a:cxn ang="0">
                  <a:pos x="T2" y="T3"/>
                </a:cxn>
                <a:cxn ang="0">
                  <a:pos x="T4" y="T5"/>
                </a:cxn>
                <a:cxn ang="0">
                  <a:pos x="T6" y="T7"/>
                </a:cxn>
                <a:cxn ang="0">
                  <a:pos x="T8" y="T9"/>
                </a:cxn>
              </a:cxnLst>
              <a:rect l="0" t="0" r="r" b="b"/>
              <a:pathLst>
                <a:path w="87" h="111">
                  <a:moveTo>
                    <a:pt x="52" y="4"/>
                  </a:moveTo>
                  <a:cubicBezTo>
                    <a:pt x="73" y="7"/>
                    <a:pt x="87" y="33"/>
                    <a:pt x="82" y="62"/>
                  </a:cubicBezTo>
                  <a:cubicBezTo>
                    <a:pt x="78" y="90"/>
                    <a:pt x="57" y="111"/>
                    <a:pt x="35" y="107"/>
                  </a:cubicBezTo>
                  <a:cubicBezTo>
                    <a:pt x="14" y="104"/>
                    <a:pt x="0" y="78"/>
                    <a:pt x="5" y="49"/>
                  </a:cubicBezTo>
                  <a:cubicBezTo>
                    <a:pt x="10" y="21"/>
                    <a:pt x="31" y="0"/>
                    <a:pt x="52" y="4"/>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3703"/>
            <p:cNvSpPr/>
            <p:nvPr/>
          </p:nvSpPr>
          <p:spPr bwMode="auto">
            <a:xfrm>
              <a:off x="-11300619" y="-7400926"/>
              <a:ext cx="258763" cy="334963"/>
            </a:xfrm>
            <a:custGeom>
              <a:avLst/>
              <a:gdLst>
                <a:gd name="T0" fmla="*/ 41 w 69"/>
                <a:gd name="T1" fmla="*/ 3 h 89"/>
                <a:gd name="T2" fmla="*/ 66 w 69"/>
                <a:gd name="T3" fmla="*/ 49 h 89"/>
                <a:gd name="T4" fmla="*/ 28 w 69"/>
                <a:gd name="T5" fmla="*/ 86 h 89"/>
                <a:gd name="T6" fmla="*/ 4 w 69"/>
                <a:gd name="T7" fmla="*/ 39 h 89"/>
                <a:gd name="T8" fmla="*/ 41 w 69"/>
                <a:gd name="T9" fmla="*/ 3 h 89"/>
              </a:gdLst>
              <a:ahLst/>
              <a:cxnLst>
                <a:cxn ang="0">
                  <a:pos x="T0" y="T1"/>
                </a:cxn>
                <a:cxn ang="0">
                  <a:pos x="T2" y="T3"/>
                </a:cxn>
                <a:cxn ang="0">
                  <a:pos x="T4" y="T5"/>
                </a:cxn>
                <a:cxn ang="0">
                  <a:pos x="T6" y="T7"/>
                </a:cxn>
                <a:cxn ang="0">
                  <a:pos x="T8" y="T9"/>
                </a:cxn>
              </a:cxnLst>
              <a:rect l="0" t="0" r="r" b="b"/>
              <a:pathLst>
                <a:path w="69" h="89">
                  <a:moveTo>
                    <a:pt x="41" y="3"/>
                  </a:moveTo>
                  <a:cubicBezTo>
                    <a:pt x="59" y="6"/>
                    <a:pt x="69" y="26"/>
                    <a:pt x="66" y="49"/>
                  </a:cubicBezTo>
                  <a:cubicBezTo>
                    <a:pt x="62" y="72"/>
                    <a:pt x="45" y="89"/>
                    <a:pt x="28" y="86"/>
                  </a:cubicBezTo>
                  <a:cubicBezTo>
                    <a:pt x="11" y="83"/>
                    <a:pt x="0" y="62"/>
                    <a:pt x="4" y="39"/>
                  </a:cubicBezTo>
                  <a:cubicBezTo>
                    <a:pt x="7" y="16"/>
                    <a:pt x="24" y="0"/>
                    <a:pt x="41"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3704"/>
            <p:cNvSpPr/>
            <p:nvPr/>
          </p:nvSpPr>
          <p:spPr bwMode="auto">
            <a:xfrm>
              <a:off x="-11278394" y="-7269163"/>
              <a:ext cx="138113" cy="138113"/>
            </a:xfrm>
            <a:custGeom>
              <a:avLst/>
              <a:gdLst>
                <a:gd name="T0" fmla="*/ 23 w 37"/>
                <a:gd name="T1" fmla="*/ 2 h 37"/>
                <a:gd name="T2" fmla="*/ 35 w 37"/>
                <a:gd name="T3" fmla="*/ 22 h 37"/>
                <a:gd name="T4" fmla="*/ 15 w 37"/>
                <a:gd name="T5" fmla="*/ 35 h 37"/>
                <a:gd name="T6" fmla="*/ 2 w 37"/>
                <a:gd name="T7" fmla="*/ 15 h 37"/>
                <a:gd name="T8" fmla="*/ 23 w 37"/>
                <a:gd name="T9" fmla="*/ 2 h 37"/>
              </a:gdLst>
              <a:ahLst/>
              <a:cxnLst>
                <a:cxn ang="0">
                  <a:pos x="T0" y="T1"/>
                </a:cxn>
                <a:cxn ang="0">
                  <a:pos x="T2" y="T3"/>
                </a:cxn>
                <a:cxn ang="0">
                  <a:pos x="T4" y="T5"/>
                </a:cxn>
                <a:cxn ang="0">
                  <a:pos x="T6" y="T7"/>
                </a:cxn>
                <a:cxn ang="0">
                  <a:pos x="T8" y="T9"/>
                </a:cxn>
              </a:cxnLst>
              <a:rect l="0" t="0" r="r" b="b"/>
              <a:pathLst>
                <a:path w="37" h="37">
                  <a:moveTo>
                    <a:pt x="23" y="2"/>
                  </a:moveTo>
                  <a:cubicBezTo>
                    <a:pt x="32" y="4"/>
                    <a:pt x="37" y="13"/>
                    <a:pt x="35" y="22"/>
                  </a:cubicBezTo>
                  <a:cubicBezTo>
                    <a:pt x="33" y="31"/>
                    <a:pt x="24" y="37"/>
                    <a:pt x="15" y="35"/>
                  </a:cubicBezTo>
                  <a:cubicBezTo>
                    <a:pt x="6" y="33"/>
                    <a:pt x="0" y="24"/>
                    <a:pt x="2" y="15"/>
                  </a:cubicBezTo>
                  <a:cubicBezTo>
                    <a:pt x="4" y="6"/>
                    <a:pt x="13" y="0"/>
                    <a:pt x="23"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3705"/>
            <p:cNvSpPr/>
            <p:nvPr/>
          </p:nvSpPr>
          <p:spPr bwMode="auto">
            <a:xfrm>
              <a:off x="-11600656" y="-7554913"/>
              <a:ext cx="190500" cy="65088"/>
            </a:xfrm>
            <a:custGeom>
              <a:avLst/>
              <a:gdLst>
                <a:gd name="T0" fmla="*/ 1 w 51"/>
                <a:gd name="T1" fmla="*/ 17 h 17"/>
                <a:gd name="T2" fmla="*/ 46 w 51"/>
                <a:gd name="T3" fmla="*/ 16 h 17"/>
                <a:gd name="T4" fmla="*/ 22 w 51"/>
                <a:gd name="T5" fmla="*/ 5 h 17"/>
                <a:gd name="T6" fmla="*/ 1 w 51"/>
                <a:gd name="T7" fmla="*/ 17 h 17"/>
              </a:gdLst>
              <a:ahLst/>
              <a:cxnLst>
                <a:cxn ang="0">
                  <a:pos x="T0" y="T1"/>
                </a:cxn>
                <a:cxn ang="0">
                  <a:pos x="T2" y="T3"/>
                </a:cxn>
                <a:cxn ang="0">
                  <a:pos x="T4" y="T5"/>
                </a:cxn>
                <a:cxn ang="0">
                  <a:pos x="T6" y="T7"/>
                </a:cxn>
              </a:cxnLst>
              <a:rect l="0" t="0" r="r" b="b"/>
              <a:pathLst>
                <a:path w="51" h="17">
                  <a:moveTo>
                    <a:pt x="1" y="17"/>
                  </a:moveTo>
                  <a:cubicBezTo>
                    <a:pt x="14" y="15"/>
                    <a:pt x="38" y="14"/>
                    <a:pt x="46" y="16"/>
                  </a:cubicBezTo>
                  <a:cubicBezTo>
                    <a:pt x="51" y="17"/>
                    <a:pt x="45" y="0"/>
                    <a:pt x="22" y="5"/>
                  </a:cubicBezTo>
                  <a:cubicBezTo>
                    <a:pt x="6" y="7"/>
                    <a:pt x="0" y="17"/>
                    <a:pt x="1" y="17"/>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3706"/>
            <p:cNvSpPr/>
            <p:nvPr/>
          </p:nvSpPr>
          <p:spPr bwMode="auto">
            <a:xfrm>
              <a:off x="-10997406" y="-7400926"/>
              <a:ext cx="176213" cy="311150"/>
            </a:xfrm>
            <a:custGeom>
              <a:avLst/>
              <a:gdLst>
                <a:gd name="T0" fmla="*/ 0 w 47"/>
                <a:gd name="T1" fmla="*/ 25 h 83"/>
                <a:gd name="T2" fmla="*/ 43 w 47"/>
                <a:gd name="T3" fmla="*/ 29 h 83"/>
                <a:gd name="T4" fmla="*/ 2 w 47"/>
                <a:gd name="T5" fmla="*/ 71 h 83"/>
                <a:gd name="T6" fmla="*/ 5 w 47"/>
                <a:gd name="T7" fmla="*/ 49 h 83"/>
                <a:gd name="T8" fmla="*/ 0 w 47"/>
                <a:gd name="T9" fmla="*/ 25 h 83"/>
              </a:gdLst>
              <a:ahLst/>
              <a:cxnLst>
                <a:cxn ang="0">
                  <a:pos x="T0" y="T1"/>
                </a:cxn>
                <a:cxn ang="0">
                  <a:pos x="T2" y="T3"/>
                </a:cxn>
                <a:cxn ang="0">
                  <a:pos x="T4" y="T5"/>
                </a:cxn>
                <a:cxn ang="0">
                  <a:pos x="T6" y="T7"/>
                </a:cxn>
                <a:cxn ang="0">
                  <a:pos x="T8" y="T9"/>
                </a:cxn>
              </a:cxnLst>
              <a:rect l="0" t="0" r="r" b="b"/>
              <a:pathLst>
                <a:path w="47" h="83">
                  <a:moveTo>
                    <a:pt x="0" y="25"/>
                  </a:moveTo>
                  <a:cubicBezTo>
                    <a:pt x="17" y="17"/>
                    <a:pt x="47" y="0"/>
                    <a:pt x="43" y="29"/>
                  </a:cubicBezTo>
                  <a:cubicBezTo>
                    <a:pt x="39" y="50"/>
                    <a:pt x="28" y="83"/>
                    <a:pt x="2" y="71"/>
                  </a:cubicBezTo>
                  <a:cubicBezTo>
                    <a:pt x="1" y="70"/>
                    <a:pt x="6" y="62"/>
                    <a:pt x="5" y="49"/>
                  </a:cubicBezTo>
                  <a:cubicBezTo>
                    <a:pt x="3" y="34"/>
                    <a:pt x="2" y="25"/>
                    <a:pt x="0" y="2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3707"/>
            <p:cNvSpPr/>
            <p:nvPr/>
          </p:nvSpPr>
          <p:spPr bwMode="auto">
            <a:xfrm>
              <a:off x="-10967244" y="-7337426"/>
              <a:ext cx="311150" cy="555625"/>
            </a:xfrm>
            <a:custGeom>
              <a:avLst/>
              <a:gdLst>
                <a:gd name="T0" fmla="*/ 63 w 83"/>
                <a:gd name="T1" fmla="*/ 1 h 148"/>
                <a:gd name="T2" fmla="*/ 40 w 83"/>
                <a:gd name="T3" fmla="*/ 147 h 148"/>
                <a:gd name="T4" fmla="*/ 26 w 83"/>
                <a:gd name="T5" fmla="*/ 119 h 148"/>
                <a:gd name="T6" fmla="*/ 32 w 83"/>
                <a:gd name="T7" fmla="*/ 71 h 148"/>
                <a:gd name="T8" fmla="*/ 80 w 83"/>
                <a:gd name="T9" fmla="*/ 8 h 148"/>
                <a:gd name="T10" fmla="*/ 63 w 83"/>
                <a:gd name="T11" fmla="*/ 1 h 148"/>
              </a:gdLst>
              <a:ahLst/>
              <a:cxnLst>
                <a:cxn ang="0">
                  <a:pos x="T0" y="T1"/>
                </a:cxn>
                <a:cxn ang="0">
                  <a:pos x="T2" y="T3"/>
                </a:cxn>
                <a:cxn ang="0">
                  <a:pos x="T4" y="T5"/>
                </a:cxn>
                <a:cxn ang="0">
                  <a:pos x="T6" y="T7"/>
                </a:cxn>
                <a:cxn ang="0">
                  <a:pos x="T8" y="T9"/>
                </a:cxn>
                <a:cxn ang="0">
                  <a:pos x="T10" y="T11"/>
                </a:cxn>
              </a:cxnLst>
              <a:rect l="0" t="0" r="r" b="b"/>
              <a:pathLst>
                <a:path w="83" h="148">
                  <a:moveTo>
                    <a:pt x="63" y="1"/>
                  </a:moveTo>
                  <a:cubicBezTo>
                    <a:pt x="11" y="24"/>
                    <a:pt x="0" y="133"/>
                    <a:pt x="40" y="147"/>
                  </a:cubicBezTo>
                  <a:cubicBezTo>
                    <a:pt x="41" y="148"/>
                    <a:pt x="28" y="138"/>
                    <a:pt x="26" y="119"/>
                  </a:cubicBezTo>
                  <a:cubicBezTo>
                    <a:pt x="26" y="103"/>
                    <a:pt x="29" y="80"/>
                    <a:pt x="32" y="71"/>
                  </a:cubicBezTo>
                  <a:cubicBezTo>
                    <a:pt x="51" y="17"/>
                    <a:pt x="66" y="17"/>
                    <a:pt x="80" y="8"/>
                  </a:cubicBezTo>
                  <a:cubicBezTo>
                    <a:pt x="83" y="6"/>
                    <a:pt x="65" y="0"/>
                    <a:pt x="63"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3708"/>
            <p:cNvSpPr/>
            <p:nvPr/>
          </p:nvSpPr>
          <p:spPr bwMode="auto">
            <a:xfrm>
              <a:off x="-10749756" y="-7085013"/>
              <a:ext cx="60325" cy="63500"/>
            </a:xfrm>
            <a:custGeom>
              <a:avLst/>
              <a:gdLst>
                <a:gd name="T0" fmla="*/ 9 w 16"/>
                <a:gd name="T1" fmla="*/ 1 h 17"/>
                <a:gd name="T2" fmla="*/ 15 w 16"/>
                <a:gd name="T3" fmla="*/ 10 h 17"/>
                <a:gd name="T4" fmla="*/ 6 w 16"/>
                <a:gd name="T5" fmla="*/ 16 h 17"/>
                <a:gd name="T6" fmla="*/ 1 w 16"/>
                <a:gd name="T7" fmla="*/ 7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3709"/>
            <p:cNvSpPr/>
            <p:nvPr/>
          </p:nvSpPr>
          <p:spPr bwMode="auto">
            <a:xfrm>
              <a:off x="-10659269" y="-7142163"/>
              <a:ext cx="60325" cy="60325"/>
            </a:xfrm>
            <a:custGeom>
              <a:avLst/>
              <a:gdLst>
                <a:gd name="T0" fmla="*/ 10 w 16"/>
                <a:gd name="T1" fmla="*/ 1 h 16"/>
                <a:gd name="T2" fmla="*/ 15 w 16"/>
                <a:gd name="T3" fmla="*/ 10 h 16"/>
                <a:gd name="T4" fmla="*/ 6 w 16"/>
                <a:gd name="T5" fmla="*/ 15 h 16"/>
                <a:gd name="T6" fmla="*/ 1 w 16"/>
                <a:gd name="T7" fmla="*/ 7 h 16"/>
                <a:gd name="T8" fmla="*/ 10 w 16"/>
                <a:gd name="T9" fmla="*/ 1 h 16"/>
              </a:gdLst>
              <a:ahLst/>
              <a:cxnLst>
                <a:cxn ang="0">
                  <a:pos x="T0" y="T1"/>
                </a:cxn>
                <a:cxn ang="0">
                  <a:pos x="T2" y="T3"/>
                </a:cxn>
                <a:cxn ang="0">
                  <a:pos x="T4" y="T5"/>
                </a:cxn>
                <a:cxn ang="0">
                  <a:pos x="T6" y="T7"/>
                </a:cxn>
                <a:cxn ang="0">
                  <a:pos x="T8" y="T9"/>
                </a:cxn>
              </a:cxnLst>
              <a:rect l="0" t="0" r="r" b="b"/>
              <a:pathLst>
                <a:path w="16" h="16">
                  <a:moveTo>
                    <a:pt x="10" y="1"/>
                  </a:moveTo>
                  <a:cubicBezTo>
                    <a:pt x="14" y="2"/>
                    <a:pt x="16" y="6"/>
                    <a:pt x="15" y="10"/>
                  </a:cubicBezTo>
                  <a:cubicBezTo>
                    <a:pt x="14" y="14"/>
                    <a:pt x="10" y="16"/>
                    <a:pt x="6" y="15"/>
                  </a:cubicBezTo>
                  <a:cubicBezTo>
                    <a:pt x="2" y="14"/>
                    <a:pt x="0" y="11"/>
                    <a:pt x="1" y="7"/>
                  </a:cubicBezTo>
                  <a:cubicBezTo>
                    <a:pt x="2" y="3"/>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3710"/>
            <p:cNvSpPr/>
            <p:nvPr/>
          </p:nvSpPr>
          <p:spPr bwMode="auto">
            <a:xfrm>
              <a:off x="-10625931" y="-7035801"/>
              <a:ext cx="60325" cy="63500"/>
            </a:xfrm>
            <a:custGeom>
              <a:avLst/>
              <a:gdLst>
                <a:gd name="T0" fmla="*/ 9 w 16"/>
                <a:gd name="T1" fmla="*/ 1 h 17"/>
                <a:gd name="T2" fmla="*/ 15 w 16"/>
                <a:gd name="T3" fmla="*/ 10 h 17"/>
                <a:gd name="T4" fmla="*/ 6 w 16"/>
                <a:gd name="T5" fmla="*/ 16 h 17"/>
                <a:gd name="T6" fmla="*/ 1 w 16"/>
                <a:gd name="T7" fmla="*/ 7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3711"/>
            <p:cNvSpPr/>
            <p:nvPr/>
          </p:nvSpPr>
          <p:spPr bwMode="auto">
            <a:xfrm>
              <a:off x="-10714831" y="-6965951"/>
              <a:ext cx="58738" cy="60325"/>
            </a:xfrm>
            <a:custGeom>
              <a:avLst/>
              <a:gdLst>
                <a:gd name="T0" fmla="*/ 10 w 16"/>
                <a:gd name="T1" fmla="*/ 1 h 16"/>
                <a:gd name="T2" fmla="*/ 15 w 16"/>
                <a:gd name="T3" fmla="*/ 9 h 16"/>
                <a:gd name="T4" fmla="*/ 7 w 16"/>
                <a:gd name="T5" fmla="*/ 15 h 16"/>
                <a:gd name="T6" fmla="*/ 1 w 16"/>
                <a:gd name="T7" fmla="*/ 6 h 16"/>
                <a:gd name="T8" fmla="*/ 10 w 16"/>
                <a:gd name="T9" fmla="*/ 1 h 16"/>
              </a:gdLst>
              <a:ahLst/>
              <a:cxnLst>
                <a:cxn ang="0">
                  <a:pos x="T0" y="T1"/>
                </a:cxn>
                <a:cxn ang="0">
                  <a:pos x="T2" y="T3"/>
                </a:cxn>
                <a:cxn ang="0">
                  <a:pos x="T4" y="T5"/>
                </a:cxn>
                <a:cxn ang="0">
                  <a:pos x="T6" y="T7"/>
                </a:cxn>
                <a:cxn ang="0">
                  <a:pos x="T8" y="T9"/>
                </a:cxn>
              </a:cxnLst>
              <a:rect l="0" t="0" r="r" b="b"/>
              <a:pathLst>
                <a:path w="16" h="16">
                  <a:moveTo>
                    <a:pt x="10" y="1"/>
                  </a:moveTo>
                  <a:cubicBezTo>
                    <a:pt x="14" y="1"/>
                    <a:pt x="16" y="5"/>
                    <a:pt x="15" y="9"/>
                  </a:cubicBezTo>
                  <a:cubicBezTo>
                    <a:pt x="15" y="13"/>
                    <a:pt x="11" y="16"/>
                    <a:pt x="7" y="15"/>
                  </a:cubicBezTo>
                  <a:cubicBezTo>
                    <a:pt x="3" y="14"/>
                    <a:pt x="0" y="10"/>
                    <a:pt x="1" y="6"/>
                  </a:cubicBezTo>
                  <a:cubicBezTo>
                    <a:pt x="2" y="2"/>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3712"/>
            <p:cNvSpPr/>
            <p:nvPr/>
          </p:nvSpPr>
          <p:spPr bwMode="auto">
            <a:xfrm>
              <a:off x="-11635581" y="-7842251"/>
              <a:ext cx="758825" cy="352425"/>
            </a:xfrm>
            <a:custGeom>
              <a:avLst/>
              <a:gdLst>
                <a:gd name="T0" fmla="*/ 191 w 202"/>
                <a:gd name="T1" fmla="*/ 93 h 94"/>
                <a:gd name="T2" fmla="*/ 13 w 202"/>
                <a:gd name="T3" fmla="*/ 68 h 94"/>
                <a:gd name="T4" fmla="*/ 10 w 202"/>
                <a:gd name="T5" fmla="*/ 28 h 94"/>
                <a:gd name="T6" fmla="*/ 197 w 202"/>
                <a:gd name="T7" fmla="*/ 52 h 94"/>
                <a:gd name="T8" fmla="*/ 193 w 202"/>
                <a:gd name="T9" fmla="*/ 83 h 94"/>
                <a:gd name="T10" fmla="*/ 191 w 202"/>
                <a:gd name="T11" fmla="*/ 93 h 94"/>
              </a:gdLst>
              <a:ahLst/>
              <a:cxnLst>
                <a:cxn ang="0">
                  <a:pos x="T0" y="T1"/>
                </a:cxn>
                <a:cxn ang="0">
                  <a:pos x="T2" y="T3"/>
                </a:cxn>
                <a:cxn ang="0">
                  <a:pos x="T4" y="T5"/>
                </a:cxn>
                <a:cxn ang="0">
                  <a:pos x="T6" y="T7"/>
                </a:cxn>
                <a:cxn ang="0">
                  <a:pos x="T8" y="T9"/>
                </a:cxn>
                <a:cxn ang="0">
                  <a:pos x="T10" y="T11"/>
                </a:cxn>
              </a:cxnLst>
              <a:rect l="0" t="0" r="r" b="b"/>
              <a:pathLst>
                <a:path w="202" h="94">
                  <a:moveTo>
                    <a:pt x="191" y="93"/>
                  </a:moveTo>
                  <a:cubicBezTo>
                    <a:pt x="139" y="63"/>
                    <a:pt x="77" y="60"/>
                    <a:pt x="13" y="68"/>
                  </a:cubicBezTo>
                  <a:cubicBezTo>
                    <a:pt x="0" y="62"/>
                    <a:pt x="0" y="37"/>
                    <a:pt x="10" y="28"/>
                  </a:cubicBezTo>
                  <a:cubicBezTo>
                    <a:pt x="44" y="0"/>
                    <a:pt x="191" y="35"/>
                    <a:pt x="197" y="52"/>
                  </a:cubicBezTo>
                  <a:cubicBezTo>
                    <a:pt x="202" y="68"/>
                    <a:pt x="194" y="64"/>
                    <a:pt x="193" y="83"/>
                  </a:cubicBezTo>
                  <a:cubicBezTo>
                    <a:pt x="192" y="87"/>
                    <a:pt x="201" y="94"/>
                    <a:pt x="191" y="93"/>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3713"/>
            <p:cNvSpPr/>
            <p:nvPr/>
          </p:nvSpPr>
          <p:spPr bwMode="auto">
            <a:xfrm>
              <a:off x="-11822906" y="-7299326"/>
              <a:ext cx="500063" cy="280988"/>
            </a:xfrm>
            <a:custGeom>
              <a:avLst/>
              <a:gdLst>
                <a:gd name="T0" fmla="*/ 23 w 133"/>
                <a:gd name="T1" fmla="*/ 59 h 75"/>
                <a:gd name="T2" fmla="*/ 0 w 133"/>
                <a:gd name="T3" fmla="*/ 0 h 75"/>
                <a:gd name="T4" fmla="*/ 37 w 133"/>
                <a:gd name="T5" fmla="*/ 10 h 75"/>
                <a:gd name="T6" fmla="*/ 96 w 133"/>
                <a:gd name="T7" fmla="*/ 22 h 75"/>
                <a:gd name="T8" fmla="*/ 132 w 133"/>
                <a:gd name="T9" fmla="*/ 33 h 75"/>
                <a:gd name="T10" fmla="*/ 74 w 133"/>
                <a:gd name="T11" fmla="*/ 71 h 75"/>
                <a:gd name="T12" fmla="*/ 23 w 133"/>
                <a:gd name="T13" fmla="*/ 59 h 75"/>
              </a:gdLst>
              <a:ahLst/>
              <a:cxnLst>
                <a:cxn ang="0">
                  <a:pos x="T0" y="T1"/>
                </a:cxn>
                <a:cxn ang="0">
                  <a:pos x="T2" y="T3"/>
                </a:cxn>
                <a:cxn ang="0">
                  <a:pos x="T4" y="T5"/>
                </a:cxn>
                <a:cxn ang="0">
                  <a:pos x="T6" y="T7"/>
                </a:cxn>
                <a:cxn ang="0">
                  <a:pos x="T8" y="T9"/>
                </a:cxn>
                <a:cxn ang="0">
                  <a:pos x="T10" y="T11"/>
                </a:cxn>
                <a:cxn ang="0">
                  <a:pos x="T12" y="T13"/>
                </a:cxn>
              </a:cxnLst>
              <a:rect l="0" t="0" r="r" b="b"/>
              <a:pathLst>
                <a:path w="133" h="75">
                  <a:moveTo>
                    <a:pt x="23" y="59"/>
                  </a:moveTo>
                  <a:cubicBezTo>
                    <a:pt x="0" y="0"/>
                    <a:pt x="0" y="0"/>
                    <a:pt x="0" y="0"/>
                  </a:cubicBezTo>
                  <a:cubicBezTo>
                    <a:pt x="0" y="0"/>
                    <a:pt x="28" y="8"/>
                    <a:pt x="37" y="10"/>
                  </a:cubicBezTo>
                  <a:cubicBezTo>
                    <a:pt x="56" y="13"/>
                    <a:pt x="78" y="19"/>
                    <a:pt x="96" y="22"/>
                  </a:cubicBezTo>
                  <a:cubicBezTo>
                    <a:pt x="101" y="23"/>
                    <a:pt x="133" y="28"/>
                    <a:pt x="132" y="33"/>
                  </a:cubicBezTo>
                  <a:cubicBezTo>
                    <a:pt x="127" y="57"/>
                    <a:pt x="99" y="75"/>
                    <a:pt x="74" y="71"/>
                  </a:cubicBezTo>
                  <a:cubicBezTo>
                    <a:pt x="66" y="70"/>
                    <a:pt x="28" y="63"/>
                    <a:pt x="23" y="59"/>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3714"/>
            <p:cNvSpPr/>
            <p:nvPr/>
          </p:nvSpPr>
          <p:spPr bwMode="auto">
            <a:xfrm>
              <a:off x="-10868819" y="-8304213"/>
              <a:ext cx="1249363" cy="1012825"/>
            </a:xfrm>
            <a:custGeom>
              <a:avLst/>
              <a:gdLst>
                <a:gd name="T0" fmla="*/ 20 w 333"/>
                <a:gd name="T1" fmla="*/ 241 h 270"/>
                <a:gd name="T2" fmla="*/ 1 w 333"/>
                <a:gd name="T3" fmla="*/ 189 h 270"/>
                <a:gd name="T4" fmla="*/ 45 w 333"/>
                <a:gd name="T5" fmla="*/ 189 h 270"/>
                <a:gd name="T6" fmla="*/ 43 w 333"/>
                <a:gd name="T7" fmla="*/ 75 h 270"/>
                <a:gd name="T8" fmla="*/ 93 w 333"/>
                <a:gd name="T9" fmla="*/ 174 h 270"/>
                <a:gd name="T10" fmla="*/ 140 w 333"/>
                <a:gd name="T11" fmla="*/ 169 h 270"/>
                <a:gd name="T12" fmla="*/ 136 w 333"/>
                <a:gd name="T13" fmla="*/ 20 h 270"/>
                <a:gd name="T14" fmla="*/ 176 w 333"/>
                <a:gd name="T15" fmla="*/ 57 h 270"/>
                <a:gd name="T16" fmla="*/ 190 w 333"/>
                <a:gd name="T17" fmla="*/ 136 h 270"/>
                <a:gd name="T18" fmla="*/ 222 w 333"/>
                <a:gd name="T19" fmla="*/ 20 h 270"/>
                <a:gd name="T20" fmla="*/ 261 w 333"/>
                <a:gd name="T21" fmla="*/ 2 h 270"/>
                <a:gd name="T22" fmla="*/ 210 w 333"/>
                <a:gd name="T23" fmla="*/ 227 h 270"/>
                <a:gd name="T24" fmla="*/ 20 w 333"/>
                <a:gd name="T25" fmla="*/ 24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270">
                  <a:moveTo>
                    <a:pt x="20" y="241"/>
                  </a:moveTo>
                  <a:cubicBezTo>
                    <a:pt x="14" y="222"/>
                    <a:pt x="7" y="209"/>
                    <a:pt x="1" y="189"/>
                  </a:cubicBezTo>
                  <a:cubicBezTo>
                    <a:pt x="16" y="190"/>
                    <a:pt x="30" y="188"/>
                    <a:pt x="45" y="189"/>
                  </a:cubicBezTo>
                  <a:cubicBezTo>
                    <a:pt x="18" y="156"/>
                    <a:pt x="0" y="86"/>
                    <a:pt x="43" y="75"/>
                  </a:cubicBezTo>
                  <a:cubicBezTo>
                    <a:pt x="80" y="68"/>
                    <a:pt x="79" y="133"/>
                    <a:pt x="93" y="174"/>
                  </a:cubicBezTo>
                  <a:cubicBezTo>
                    <a:pt x="102" y="189"/>
                    <a:pt x="126" y="173"/>
                    <a:pt x="140" y="169"/>
                  </a:cubicBezTo>
                  <a:cubicBezTo>
                    <a:pt x="115" y="141"/>
                    <a:pt x="77" y="33"/>
                    <a:pt x="136" y="20"/>
                  </a:cubicBezTo>
                  <a:cubicBezTo>
                    <a:pt x="156" y="15"/>
                    <a:pt x="172" y="31"/>
                    <a:pt x="176" y="57"/>
                  </a:cubicBezTo>
                  <a:cubicBezTo>
                    <a:pt x="183" y="92"/>
                    <a:pt x="175" y="142"/>
                    <a:pt x="190" y="136"/>
                  </a:cubicBezTo>
                  <a:cubicBezTo>
                    <a:pt x="228" y="123"/>
                    <a:pt x="201" y="57"/>
                    <a:pt x="222" y="20"/>
                  </a:cubicBezTo>
                  <a:cubicBezTo>
                    <a:pt x="230" y="4"/>
                    <a:pt x="245" y="0"/>
                    <a:pt x="261" y="2"/>
                  </a:cubicBezTo>
                  <a:cubicBezTo>
                    <a:pt x="316" y="7"/>
                    <a:pt x="333" y="155"/>
                    <a:pt x="210" y="227"/>
                  </a:cubicBezTo>
                  <a:cubicBezTo>
                    <a:pt x="174" y="247"/>
                    <a:pt x="98" y="270"/>
                    <a:pt x="20" y="24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18" name="组合 517"/>
          <p:cNvGrpSpPr/>
          <p:nvPr/>
        </p:nvGrpSpPr>
        <p:grpSpPr>
          <a:xfrm>
            <a:off x="1193372" y="2352949"/>
            <a:ext cx="9131454" cy="826494"/>
            <a:chOff x="6282219" y="1202019"/>
            <a:chExt cx="4343825" cy="782652"/>
          </a:xfrm>
        </p:grpSpPr>
        <p:sp>
          <p:nvSpPr>
            <p:cNvPr id="519" name="圆角矩形 518"/>
            <p:cNvSpPr/>
            <p:nvPr/>
          </p:nvSpPr>
          <p:spPr>
            <a:xfrm>
              <a:off x="6282219" y="1202019"/>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圆角矩形 519"/>
            <p:cNvSpPr/>
            <p:nvPr/>
          </p:nvSpPr>
          <p:spPr>
            <a:xfrm>
              <a:off x="6314492" y="1256399"/>
              <a:ext cx="4284403" cy="673893"/>
            </a:xfrm>
            <a:prstGeom prst="roundRect">
              <a:avLst>
                <a:gd name="adj" fmla="val 14026"/>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4" name="组合 583"/>
          <p:cNvGrpSpPr/>
          <p:nvPr/>
        </p:nvGrpSpPr>
        <p:grpSpPr>
          <a:xfrm>
            <a:off x="7855453" y="3449274"/>
            <a:ext cx="993506" cy="1191781"/>
            <a:chOff x="7863593" y="3291009"/>
            <a:chExt cx="1195401" cy="1433969"/>
          </a:xfrm>
          <a:effectLst>
            <a:outerShdw blurRad="50800" dist="38100" dir="2700000" algn="tl" rotWithShape="0">
              <a:prstClr val="black">
                <a:alpha val="40000"/>
              </a:prstClr>
            </a:outerShdw>
          </a:effectLst>
        </p:grpSpPr>
        <p:sp>
          <p:nvSpPr>
            <p:cNvPr id="525" name="Freeform 72"/>
            <p:cNvSpPr>
              <a:spLocks noEditPoints="1"/>
            </p:cNvSpPr>
            <p:nvPr/>
          </p:nvSpPr>
          <p:spPr bwMode="auto">
            <a:xfrm>
              <a:off x="8592122" y="4342757"/>
              <a:ext cx="53871" cy="66696"/>
            </a:xfrm>
            <a:custGeom>
              <a:avLst/>
              <a:gdLst>
                <a:gd name="T0" fmla="*/ 19 w 21"/>
                <a:gd name="T1" fmla="*/ 9 h 26"/>
                <a:gd name="T2" fmla="*/ 14 w 21"/>
                <a:gd name="T3" fmla="*/ 9 h 26"/>
                <a:gd name="T4" fmla="*/ 14 w 21"/>
                <a:gd name="T5" fmla="*/ 7 h 26"/>
                <a:gd name="T6" fmla="*/ 16 w 21"/>
                <a:gd name="T7" fmla="*/ 7 h 26"/>
                <a:gd name="T8" fmla="*/ 14 w 21"/>
                <a:gd name="T9" fmla="*/ 7 h 26"/>
                <a:gd name="T10" fmla="*/ 14 w 21"/>
                <a:gd name="T11" fmla="*/ 9 h 26"/>
                <a:gd name="T12" fmla="*/ 11 w 21"/>
                <a:gd name="T13" fmla="*/ 4 h 26"/>
                <a:gd name="T14" fmla="*/ 11 w 21"/>
                <a:gd name="T15" fmla="*/ 2 h 26"/>
                <a:gd name="T16" fmla="*/ 11 w 21"/>
                <a:gd name="T17" fmla="*/ 4 h 26"/>
                <a:gd name="T18" fmla="*/ 9 w 21"/>
                <a:gd name="T19" fmla="*/ 9 h 26"/>
                <a:gd name="T20" fmla="*/ 7 w 21"/>
                <a:gd name="T21" fmla="*/ 7 h 26"/>
                <a:gd name="T22" fmla="*/ 7 w 21"/>
                <a:gd name="T23" fmla="*/ 4 h 26"/>
                <a:gd name="T24" fmla="*/ 7 w 21"/>
                <a:gd name="T25" fmla="*/ 7 h 26"/>
                <a:gd name="T26" fmla="*/ 7 w 21"/>
                <a:gd name="T27" fmla="*/ 9 h 26"/>
                <a:gd name="T28" fmla="*/ 4 w 21"/>
                <a:gd name="T29" fmla="*/ 7 h 26"/>
                <a:gd name="T30" fmla="*/ 0 w 21"/>
                <a:gd name="T31" fmla="*/ 7 h 26"/>
                <a:gd name="T32" fmla="*/ 4 w 21"/>
                <a:gd name="T33" fmla="*/ 9 h 26"/>
                <a:gd name="T34" fmla="*/ 4 w 21"/>
                <a:gd name="T35" fmla="*/ 11 h 26"/>
                <a:gd name="T36" fmla="*/ 4 w 21"/>
                <a:gd name="T37" fmla="*/ 11 h 26"/>
                <a:gd name="T38" fmla="*/ 2 w 21"/>
                <a:gd name="T39" fmla="*/ 11 h 26"/>
                <a:gd name="T40" fmla="*/ 4 w 21"/>
                <a:gd name="T41" fmla="*/ 14 h 26"/>
                <a:gd name="T42" fmla="*/ 4 w 21"/>
                <a:gd name="T43" fmla="*/ 14 h 26"/>
                <a:gd name="T44" fmla="*/ 2 w 21"/>
                <a:gd name="T45" fmla="*/ 16 h 26"/>
                <a:gd name="T46" fmla="*/ 0 w 21"/>
                <a:gd name="T47" fmla="*/ 19 h 26"/>
                <a:gd name="T48" fmla="*/ 2 w 21"/>
                <a:gd name="T49" fmla="*/ 16 h 26"/>
                <a:gd name="T50" fmla="*/ 7 w 21"/>
                <a:gd name="T51" fmla="*/ 16 h 26"/>
                <a:gd name="T52" fmla="*/ 7 w 21"/>
                <a:gd name="T53" fmla="*/ 19 h 26"/>
                <a:gd name="T54" fmla="*/ 4 w 21"/>
                <a:gd name="T55" fmla="*/ 21 h 26"/>
                <a:gd name="T56" fmla="*/ 7 w 21"/>
                <a:gd name="T57" fmla="*/ 19 h 26"/>
                <a:gd name="T58" fmla="*/ 7 w 21"/>
                <a:gd name="T59" fmla="*/ 19 h 26"/>
                <a:gd name="T60" fmla="*/ 9 w 21"/>
                <a:gd name="T61" fmla="*/ 21 h 26"/>
                <a:gd name="T62" fmla="*/ 9 w 21"/>
                <a:gd name="T63" fmla="*/ 23 h 26"/>
                <a:gd name="T64" fmla="*/ 9 w 21"/>
                <a:gd name="T65" fmla="*/ 21 h 26"/>
                <a:gd name="T66" fmla="*/ 11 w 21"/>
                <a:gd name="T67" fmla="*/ 19 h 26"/>
                <a:gd name="T68" fmla="*/ 14 w 21"/>
                <a:gd name="T69" fmla="*/ 19 h 26"/>
                <a:gd name="T70" fmla="*/ 14 w 21"/>
                <a:gd name="T71" fmla="*/ 21 h 26"/>
                <a:gd name="T72" fmla="*/ 14 w 21"/>
                <a:gd name="T73" fmla="*/ 19 h 26"/>
                <a:gd name="T74" fmla="*/ 14 w 21"/>
                <a:gd name="T75" fmla="*/ 19 h 26"/>
                <a:gd name="T76" fmla="*/ 16 w 21"/>
                <a:gd name="T77" fmla="*/ 19 h 26"/>
                <a:gd name="T78" fmla="*/ 21 w 21"/>
                <a:gd name="T79" fmla="*/ 19 h 26"/>
                <a:gd name="T80" fmla="*/ 19 w 21"/>
                <a:gd name="T81" fmla="*/ 16 h 26"/>
                <a:gd name="T82" fmla="*/ 16 w 21"/>
                <a:gd name="T83" fmla="*/ 14 h 26"/>
                <a:gd name="T84" fmla="*/ 16 w 21"/>
                <a:gd name="T85" fmla="*/ 14 h 26"/>
                <a:gd name="T86" fmla="*/ 19 w 21"/>
                <a:gd name="T87" fmla="*/ 14 h 26"/>
                <a:gd name="T88" fmla="*/ 16 w 21"/>
                <a:gd name="T89" fmla="*/ 14 h 26"/>
                <a:gd name="T90" fmla="*/ 16 w 21"/>
                <a:gd name="T91" fmla="*/ 14 h 26"/>
                <a:gd name="T92" fmla="*/ 19 w 21"/>
                <a:gd name="T93" fmla="*/ 9 h 26"/>
                <a:gd name="T94" fmla="*/ 21 w 21"/>
                <a:gd name="T95" fmla="*/ 7 h 26"/>
                <a:gd name="T96" fmla="*/ 9 w 21"/>
                <a:gd name="T97" fmla="*/ 11 h 26"/>
                <a:gd name="T98" fmla="*/ 11 w 21"/>
                <a:gd name="T99" fmla="*/ 9 h 26"/>
                <a:gd name="T100" fmla="*/ 7 w 21"/>
                <a:gd name="T101" fmla="*/ 14 h 26"/>
                <a:gd name="T102" fmla="*/ 7 w 21"/>
                <a:gd name="T103" fmla="*/ 14 h 26"/>
                <a:gd name="T104" fmla="*/ 11 w 21"/>
                <a:gd name="T105" fmla="*/ 11 h 26"/>
                <a:gd name="T106" fmla="*/ 9 w 21"/>
                <a:gd name="T107" fmla="*/ 14 h 26"/>
                <a:gd name="T108" fmla="*/ 14 w 21"/>
                <a:gd name="T109" fmla="*/ 14 h 26"/>
                <a:gd name="T110" fmla="*/ 7 w 21"/>
                <a:gd name="T111" fmla="*/ 16 h 26"/>
                <a:gd name="T112" fmla="*/ 7 w 21"/>
                <a:gd name="T113" fmla="*/ 16 h 26"/>
                <a:gd name="T114" fmla="*/ 14 w 21"/>
                <a:gd name="T115" fmla="*/ 1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 h="26">
                  <a:moveTo>
                    <a:pt x="21" y="7"/>
                  </a:moveTo>
                  <a:lnTo>
                    <a:pt x="19" y="9"/>
                  </a:lnTo>
                  <a:lnTo>
                    <a:pt x="19" y="7"/>
                  </a:lnTo>
                  <a:lnTo>
                    <a:pt x="19" y="7"/>
                  </a:lnTo>
                  <a:lnTo>
                    <a:pt x="19" y="9"/>
                  </a:lnTo>
                  <a:lnTo>
                    <a:pt x="19" y="9"/>
                  </a:lnTo>
                  <a:lnTo>
                    <a:pt x="16" y="9"/>
                  </a:lnTo>
                  <a:lnTo>
                    <a:pt x="19" y="7"/>
                  </a:lnTo>
                  <a:lnTo>
                    <a:pt x="16" y="7"/>
                  </a:lnTo>
                  <a:lnTo>
                    <a:pt x="16" y="9"/>
                  </a:lnTo>
                  <a:lnTo>
                    <a:pt x="16" y="9"/>
                  </a:lnTo>
                  <a:lnTo>
                    <a:pt x="14" y="9"/>
                  </a:lnTo>
                  <a:lnTo>
                    <a:pt x="14" y="9"/>
                  </a:lnTo>
                  <a:lnTo>
                    <a:pt x="14" y="9"/>
                  </a:lnTo>
                  <a:lnTo>
                    <a:pt x="16" y="9"/>
                  </a:lnTo>
                  <a:lnTo>
                    <a:pt x="16" y="9"/>
                  </a:lnTo>
                  <a:lnTo>
                    <a:pt x="14" y="7"/>
                  </a:lnTo>
                  <a:lnTo>
                    <a:pt x="14" y="7"/>
                  </a:lnTo>
                  <a:lnTo>
                    <a:pt x="16" y="7"/>
                  </a:lnTo>
                  <a:lnTo>
                    <a:pt x="16" y="7"/>
                  </a:lnTo>
                  <a:lnTo>
                    <a:pt x="16" y="7"/>
                  </a:lnTo>
                  <a:lnTo>
                    <a:pt x="16" y="7"/>
                  </a:lnTo>
                  <a:lnTo>
                    <a:pt x="16" y="4"/>
                  </a:lnTo>
                  <a:lnTo>
                    <a:pt x="16" y="7"/>
                  </a:lnTo>
                  <a:lnTo>
                    <a:pt x="14" y="7"/>
                  </a:lnTo>
                  <a:lnTo>
                    <a:pt x="14" y="7"/>
                  </a:lnTo>
                  <a:lnTo>
                    <a:pt x="14" y="7"/>
                  </a:lnTo>
                  <a:lnTo>
                    <a:pt x="14" y="7"/>
                  </a:lnTo>
                  <a:lnTo>
                    <a:pt x="14" y="7"/>
                  </a:lnTo>
                  <a:lnTo>
                    <a:pt x="14" y="7"/>
                  </a:lnTo>
                  <a:lnTo>
                    <a:pt x="14" y="7"/>
                  </a:lnTo>
                  <a:lnTo>
                    <a:pt x="14" y="7"/>
                  </a:lnTo>
                  <a:lnTo>
                    <a:pt x="14" y="7"/>
                  </a:lnTo>
                  <a:lnTo>
                    <a:pt x="14" y="9"/>
                  </a:lnTo>
                  <a:lnTo>
                    <a:pt x="14" y="9"/>
                  </a:lnTo>
                  <a:lnTo>
                    <a:pt x="14" y="9"/>
                  </a:lnTo>
                  <a:lnTo>
                    <a:pt x="11" y="7"/>
                  </a:lnTo>
                  <a:lnTo>
                    <a:pt x="11" y="7"/>
                  </a:lnTo>
                  <a:lnTo>
                    <a:pt x="14" y="4"/>
                  </a:lnTo>
                  <a:lnTo>
                    <a:pt x="14" y="4"/>
                  </a:lnTo>
                  <a:lnTo>
                    <a:pt x="11" y="4"/>
                  </a:lnTo>
                  <a:lnTo>
                    <a:pt x="11" y="4"/>
                  </a:lnTo>
                  <a:lnTo>
                    <a:pt x="14" y="4"/>
                  </a:lnTo>
                  <a:lnTo>
                    <a:pt x="14" y="2"/>
                  </a:lnTo>
                  <a:lnTo>
                    <a:pt x="11" y="2"/>
                  </a:lnTo>
                  <a:lnTo>
                    <a:pt x="11" y="2"/>
                  </a:lnTo>
                  <a:lnTo>
                    <a:pt x="11" y="0"/>
                  </a:lnTo>
                  <a:lnTo>
                    <a:pt x="11" y="2"/>
                  </a:lnTo>
                  <a:lnTo>
                    <a:pt x="11" y="2"/>
                  </a:lnTo>
                  <a:lnTo>
                    <a:pt x="11" y="2"/>
                  </a:lnTo>
                  <a:lnTo>
                    <a:pt x="9" y="2"/>
                  </a:lnTo>
                  <a:lnTo>
                    <a:pt x="9" y="4"/>
                  </a:lnTo>
                  <a:lnTo>
                    <a:pt x="11" y="4"/>
                  </a:lnTo>
                  <a:lnTo>
                    <a:pt x="11" y="4"/>
                  </a:lnTo>
                  <a:lnTo>
                    <a:pt x="11" y="4"/>
                  </a:lnTo>
                  <a:lnTo>
                    <a:pt x="9" y="4"/>
                  </a:lnTo>
                  <a:lnTo>
                    <a:pt x="9" y="4"/>
                  </a:lnTo>
                  <a:lnTo>
                    <a:pt x="9" y="7"/>
                  </a:lnTo>
                  <a:lnTo>
                    <a:pt x="9" y="7"/>
                  </a:lnTo>
                  <a:lnTo>
                    <a:pt x="9" y="9"/>
                  </a:lnTo>
                  <a:lnTo>
                    <a:pt x="9" y="9"/>
                  </a:lnTo>
                  <a:lnTo>
                    <a:pt x="9" y="7"/>
                  </a:lnTo>
                  <a:lnTo>
                    <a:pt x="9" y="7"/>
                  </a:lnTo>
                  <a:lnTo>
                    <a:pt x="9" y="7"/>
                  </a:lnTo>
                  <a:lnTo>
                    <a:pt x="9" y="7"/>
                  </a:lnTo>
                  <a:lnTo>
                    <a:pt x="7" y="7"/>
                  </a:lnTo>
                  <a:lnTo>
                    <a:pt x="9" y="4"/>
                  </a:lnTo>
                  <a:lnTo>
                    <a:pt x="7" y="4"/>
                  </a:lnTo>
                  <a:lnTo>
                    <a:pt x="7" y="4"/>
                  </a:lnTo>
                  <a:lnTo>
                    <a:pt x="7" y="4"/>
                  </a:lnTo>
                  <a:lnTo>
                    <a:pt x="7" y="4"/>
                  </a:lnTo>
                  <a:lnTo>
                    <a:pt x="7" y="4"/>
                  </a:lnTo>
                  <a:lnTo>
                    <a:pt x="7" y="7"/>
                  </a:lnTo>
                  <a:lnTo>
                    <a:pt x="7" y="7"/>
                  </a:lnTo>
                  <a:lnTo>
                    <a:pt x="7" y="7"/>
                  </a:lnTo>
                  <a:lnTo>
                    <a:pt x="7" y="7"/>
                  </a:lnTo>
                  <a:lnTo>
                    <a:pt x="7" y="7"/>
                  </a:lnTo>
                  <a:lnTo>
                    <a:pt x="7" y="7"/>
                  </a:lnTo>
                  <a:lnTo>
                    <a:pt x="7" y="7"/>
                  </a:lnTo>
                  <a:lnTo>
                    <a:pt x="7" y="7"/>
                  </a:lnTo>
                  <a:lnTo>
                    <a:pt x="7" y="7"/>
                  </a:lnTo>
                  <a:lnTo>
                    <a:pt x="7" y="7"/>
                  </a:lnTo>
                  <a:lnTo>
                    <a:pt x="7" y="9"/>
                  </a:lnTo>
                  <a:lnTo>
                    <a:pt x="7" y="9"/>
                  </a:lnTo>
                  <a:lnTo>
                    <a:pt x="7" y="9"/>
                  </a:lnTo>
                  <a:lnTo>
                    <a:pt x="4" y="9"/>
                  </a:lnTo>
                  <a:lnTo>
                    <a:pt x="4" y="7"/>
                  </a:lnTo>
                  <a:lnTo>
                    <a:pt x="4" y="7"/>
                  </a:lnTo>
                  <a:lnTo>
                    <a:pt x="4" y="7"/>
                  </a:lnTo>
                  <a:lnTo>
                    <a:pt x="4" y="7"/>
                  </a:lnTo>
                  <a:lnTo>
                    <a:pt x="4" y="7"/>
                  </a:lnTo>
                  <a:lnTo>
                    <a:pt x="2" y="4"/>
                  </a:lnTo>
                  <a:lnTo>
                    <a:pt x="2" y="7"/>
                  </a:lnTo>
                  <a:lnTo>
                    <a:pt x="2" y="7"/>
                  </a:lnTo>
                  <a:lnTo>
                    <a:pt x="0" y="7"/>
                  </a:lnTo>
                  <a:lnTo>
                    <a:pt x="0" y="7"/>
                  </a:lnTo>
                  <a:lnTo>
                    <a:pt x="2" y="7"/>
                  </a:lnTo>
                  <a:lnTo>
                    <a:pt x="2" y="7"/>
                  </a:lnTo>
                  <a:lnTo>
                    <a:pt x="0" y="9"/>
                  </a:lnTo>
                  <a:lnTo>
                    <a:pt x="2" y="9"/>
                  </a:lnTo>
                  <a:lnTo>
                    <a:pt x="2" y="9"/>
                  </a:lnTo>
                  <a:lnTo>
                    <a:pt x="4" y="9"/>
                  </a:lnTo>
                  <a:lnTo>
                    <a:pt x="4" y="9"/>
                  </a:lnTo>
                  <a:lnTo>
                    <a:pt x="2" y="9"/>
                  </a:lnTo>
                  <a:lnTo>
                    <a:pt x="2" y="11"/>
                  </a:lnTo>
                  <a:lnTo>
                    <a:pt x="4" y="9"/>
                  </a:lnTo>
                  <a:lnTo>
                    <a:pt x="4" y="9"/>
                  </a:lnTo>
                  <a:lnTo>
                    <a:pt x="4" y="11"/>
                  </a:lnTo>
                  <a:lnTo>
                    <a:pt x="4" y="11"/>
                  </a:lnTo>
                  <a:lnTo>
                    <a:pt x="4" y="11"/>
                  </a:lnTo>
                  <a:lnTo>
                    <a:pt x="4" y="11"/>
                  </a:lnTo>
                  <a:lnTo>
                    <a:pt x="4" y="11"/>
                  </a:lnTo>
                  <a:lnTo>
                    <a:pt x="4" y="11"/>
                  </a:lnTo>
                  <a:lnTo>
                    <a:pt x="4" y="11"/>
                  </a:lnTo>
                  <a:lnTo>
                    <a:pt x="2" y="11"/>
                  </a:lnTo>
                  <a:lnTo>
                    <a:pt x="2" y="11"/>
                  </a:lnTo>
                  <a:lnTo>
                    <a:pt x="2" y="11"/>
                  </a:lnTo>
                  <a:lnTo>
                    <a:pt x="2" y="11"/>
                  </a:lnTo>
                  <a:lnTo>
                    <a:pt x="2" y="11"/>
                  </a:lnTo>
                  <a:lnTo>
                    <a:pt x="2" y="11"/>
                  </a:lnTo>
                  <a:lnTo>
                    <a:pt x="2" y="11"/>
                  </a:lnTo>
                  <a:lnTo>
                    <a:pt x="2" y="14"/>
                  </a:lnTo>
                  <a:lnTo>
                    <a:pt x="2" y="14"/>
                  </a:lnTo>
                  <a:lnTo>
                    <a:pt x="2" y="14"/>
                  </a:lnTo>
                  <a:lnTo>
                    <a:pt x="2" y="14"/>
                  </a:lnTo>
                  <a:lnTo>
                    <a:pt x="4" y="14"/>
                  </a:lnTo>
                  <a:lnTo>
                    <a:pt x="4" y="14"/>
                  </a:lnTo>
                  <a:lnTo>
                    <a:pt x="2" y="14"/>
                  </a:lnTo>
                  <a:lnTo>
                    <a:pt x="4" y="14"/>
                  </a:lnTo>
                  <a:lnTo>
                    <a:pt x="4" y="14"/>
                  </a:lnTo>
                  <a:lnTo>
                    <a:pt x="4" y="14"/>
                  </a:lnTo>
                  <a:lnTo>
                    <a:pt x="4" y="14"/>
                  </a:lnTo>
                  <a:lnTo>
                    <a:pt x="4" y="14"/>
                  </a:lnTo>
                  <a:lnTo>
                    <a:pt x="4" y="16"/>
                  </a:lnTo>
                  <a:lnTo>
                    <a:pt x="2" y="14"/>
                  </a:lnTo>
                  <a:lnTo>
                    <a:pt x="2" y="14"/>
                  </a:lnTo>
                  <a:lnTo>
                    <a:pt x="2" y="16"/>
                  </a:lnTo>
                  <a:lnTo>
                    <a:pt x="2" y="16"/>
                  </a:lnTo>
                  <a:lnTo>
                    <a:pt x="2" y="16"/>
                  </a:lnTo>
                  <a:lnTo>
                    <a:pt x="0" y="16"/>
                  </a:lnTo>
                  <a:lnTo>
                    <a:pt x="2" y="16"/>
                  </a:lnTo>
                  <a:lnTo>
                    <a:pt x="0" y="16"/>
                  </a:lnTo>
                  <a:lnTo>
                    <a:pt x="0" y="19"/>
                  </a:lnTo>
                  <a:lnTo>
                    <a:pt x="0" y="19"/>
                  </a:lnTo>
                  <a:lnTo>
                    <a:pt x="2" y="19"/>
                  </a:lnTo>
                  <a:lnTo>
                    <a:pt x="2" y="19"/>
                  </a:lnTo>
                  <a:lnTo>
                    <a:pt x="2" y="19"/>
                  </a:lnTo>
                  <a:lnTo>
                    <a:pt x="2" y="19"/>
                  </a:lnTo>
                  <a:lnTo>
                    <a:pt x="2" y="16"/>
                  </a:lnTo>
                  <a:lnTo>
                    <a:pt x="2" y="16"/>
                  </a:lnTo>
                  <a:lnTo>
                    <a:pt x="4" y="16"/>
                  </a:lnTo>
                  <a:lnTo>
                    <a:pt x="2" y="19"/>
                  </a:lnTo>
                  <a:lnTo>
                    <a:pt x="4" y="19"/>
                  </a:lnTo>
                  <a:lnTo>
                    <a:pt x="4" y="16"/>
                  </a:lnTo>
                  <a:lnTo>
                    <a:pt x="4" y="16"/>
                  </a:lnTo>
                  <a:lnTo>
                    <a:pt x="7" y="16"/>
                  </a:lnTo>
                  <a:lnTo>
                    <a:pt x="7" y="16"/>
                  </a:lnTo>
                  <a:lnTo>
                    <a:pt x="7" y="19"/>
                  </a:lnTo>
                  <a:lnTo>
                    <a:pt x="4" y="19"/>
                  </a:lnTo>
                  <a:lnTo>
                    <a:pt x="4" y="19"/>
                  </a:lnTo>
                  <a:lnTo>
                    <a:pt x="7" y="19"/>
                  </a:lnTo>
                  <a:lnTo>
                    <a:pt x="7" y="19"/>
                  </a:lnTo>
                  <a:lnTo>
                    <a:pt x="4" y="19"/>
                  </a:lnTo>
                  <a:lnTo>
                    <a:pt x="4" y="19"/>
                  </a:lnTo>
                  <a:lnTo>
                    <a:pt x="4" y="19"/>
                  </a:lnTo>
                  <a:lnTo>
                    <a:pt x="4" y="21"/>
                  </a:lnTo>
                  <a:lnTo>
                    <a:pt x="4" y="21"/>
                  </a:lnTo>
                  <a:lnTo>
                    <a:pt x="4" y="21"/>
                  </a:lnTo>
                  <a:lnTo>
                    <a:pt x="7" y="21"/>
                  </a:lnTo>
                  <a:lnTo>
                    <a:pt x="7" y="19"/>
                  </a:lnTo>
                  <a:lnTo>
                    <a:pt x="7" y="21"/>
                  </a:lnTo>
                  <a:lnTo>
                    <a:pt x="7" y="19"/>
                  </a:lnTo>
                  <a:lnTo>
                    <a:pt x="7" y="19"/>
                  </a:lnTo>
                  <a:lnTo>
                    <a:pt x="7" y="19"/>
                  </a:lnTo>
                  <a:lnTo>
                    <a:pt x="7" y="19"/>
                  </a:lnTo>
                  <a:lnTo>
                    <a:pt x="7" y="19"/>
                  </a:lnTo>
                  <a:lnTo>
                    <a:pt x="7" y="19"/>
                  </a:lnTo>
                  <a:lnTo>
                    <a:pt x="7" y="19"/>
                  </a:lnTo>
                  <a:lnTo>
                    <a:pt x="7" y="19"/>
                  </a:lnTo>
                  <a:lnTo>
                    <a:pt x="7" y="19"/>
                  </a:lnTo>
                  <a:lnTo>
                    <a:pt x="9" y="19"/>
                  </a:lnTo>
                  <a:lnTo>
                    <a:pt x="9" y="19"/>
                  </a:lnTo>
                  <a:lnTo>
                    <a:pt x="7" y="21"/>
                  </a:lnTo>
                  <a:lnTo>
                    <a:pt x="7" y="21"/>
                  </a:lnTo>
                  <a:lnTo>
                    <a:pt x="9" y="21"/>
                  </a:lnTo>
                  <a:lnTo>
                    <a:pt x="9" y="21"/>
                  </a:lnTo>
                  <a:lnTo>
                    <a:pt x="7" y="23"/>
                  </a:lnTo>
                  <a:lnTo>
                    <a:pt x="7" y="23"/>
                  </a:lnTo>
                  <a:lnTo>
                    <a:pt x="9" y="23"/>
                  </a:lnTo>
                  <a:lnTo>
                    <a:pt x="9" y="23"/>
                  </a:lnTo>
                  <a:lnTo>
                    <a:pt x="9" y="26"/>
                  </a:lnTo>
                  <a:lnTo>
                    <a:pt x="9" y="23"/>
                  </a:lnTo>
                  <a:lnTo>
                    <a:pt x="9" y="23"/>
                  </a:lnTo>
                  <a:lnTo>
                    <a:pt x="9" y="23"/>
                  </a:lnTo>
                  <a:lnTo>
                    <a:pt x="11" y="23"/>
                  </a:lnTo>
                  <a:lnTo>
                    <a:pt x="11" y="23"/>
                  </a:lnTo>
                  <a:lnTo>
                    <a:pt x="9" y="21"/>
                  </a:lnTo>
                  <a:lnTo>
                    <a:pt x="9" y="21"/>
                  </a:lnTo>
                  <a:lnTo>
                    <a:pt x="11" y="21"/>
                  </a:lnTo>
                  <a:lnTo>
                    <a:pt x="11" y="21"/>
                  </a:lnTo>
                  <a:lnTo>
                    <a:pt x="11" y="21"/>
                  </a:lnTo>
                  <a:lnTo>
                    <a:pt x="11" y="19"/>
                  </a:lnTo>
                  <a:lnTo>
                    <a:pt x="11" y="19"/>
                  </a:lnTo>
                  <a:lnTo>
                    <a:pt x="11" y="19"/>
                  </a:lnTo>
                  <a:lnTo>
                    <a:pt x="11" y="19"/>
                  </a:lnTo>
                  <a:lnTo>
                    <a:pt x="11" y="19"/>
                  </a:lnTo>
                  <a:lnTo>
                    <a:pt x="11" y="19"/>
                  </a:lnTo>
                  <a:lnTo>
                    <a:pt x="11" y="21"/>
                  </a:lnTo>
                  <a:lnTo>
                    <a:pt x="14" y="19"/>
                  </a:lnTo>
                  <a:lnTo>
                    <a:pt x="14" y="19"/>
                  </a:lnTo>
                  <a:lnTo>
                    <a:pt x="14" y="21"/>
                  </a:lnTo>
                  <a:lnTo>
                    <a:pt x="14" y="21"/>
                  </a:lnTo>
                  <a:lnTo>
                    <a:pt x="14" y="21"/>
                  </a:lnTo>
                  <a:lnTo>
                    <a:pt x="14" y="21"/>
                  </a:lnTo>
                  <a:lnTo>
                    <a:pt x="14" y="21"/>
                  </a:lnTo>
                  <a:lnTo>
                    <a:pt x="14" y="21"/>
                  </a:lnTo>
                  <a:lnTo>
                    <a:pt x="14" y="21"/>
                  </a:lnTo>
                  <a:lnTo>
                    <a:pt x="14" y="21"/>
                  </a:lnTo>
                  <a:lnTo>
                    <a:pt x="14" y="21"/>
                  </a:lnTo>
                  <a:lnTo>
                    <a:pt x="14" y="19"/>
                  </a:lnTo>
                  <a:lnTo>
                    <a:pt x="14" y="19"/>
                  </a:lnTo>
                  <a:lnTo>
                    <a:pt x="14" y="19"/>
                  </a:lnTo>
                  <a:lnTo>
                    <a:pt x="14" y="19"/>
                  </a:lnTo>
                  <a:lnTo>
                    <a:pt x="14" y="19"/>
                  </a:lnTo>
                  <a:lnTo>
                    <a:pt x="14" y="19"/>
                  </a:lnTo>
                  <a:lnTo>
                    <a:pt x="14" y="19"/>
                  </a:lnTo>
                  <a:lnTo>
                    <a:pt x="14" y="19"/>
                  </a:lnTo>
                  <a:lnTo>
                    <a:pt x="14" y="19"/>
                  </a:lnTo>
                  <a:lnTo>
                    <a:pt x="14" y="16"/>
                  </a:lnTo>
                  <a:lnTo>
                    <a:pt x="16" y="16"/>
                  </a:lnTo>
                  <a:lnTo>
                    <a:pt x="16" y="19"/>
                  </a:lnTo>
                  <a:lnTo>
                    <a:pt x="16" y="21"/>
                  </a:lnTo>
                  <a:lnTo>
                    <a:pt x="16" y="19"/>
                  </a:lnTo>
                  <a:lnTo>
                    <a:pt x="16" y="19"/>
                  </a:lnTo>
                  <a:lnTo>
                    <a:pt x="16" y="19"/>
                  </a:lnTo>
                  <a:lnTo>
                    <a:pt x="19" y="21"/>
                  </a:lnTo>
                  <a:lnTo>
                    <a:pt x="19" y="19"/>
                  </a:lnTo>
                  <a:lnTo>
                    <a:pt x="19" y="21"/>
                  </a:lnTo>
                  <a:lnTo>
                    <a:pt x="21" y="21"/>
                  </a:lnTo>
                  <a:lnTo>
                    <a:pt x="21" y="19"/>
                  </a:lnTo>
                  <a:lnTo>
                    <a:pt x="19" y="19"/>
                  </a:lnTo>
                  <a:lnTo>
                    <a:pt x="19" y="19"/>
                  </a:lnTo>
                  <a:lnTo>
                    <a:pt x="21" y="19"/>
                  </a:lnTo>
                  <a:lnTo>
                    <a:pt x="19" y="16"/>
                  </a:lnTo>
                  <a:lnTo>
                    <a:pt x="19" y="19"/>
                  </a:lnTo>
                  <a:lnTo>
                    <a:pt x="19" y="16"/>
                  </a:lnTo>
                  <a:lnTo>
                    <a:pt x="16" y="16"/>
                  </a:lnTo>
                  <a:lnTo>
                    <a:pt x="19" y="16"/>
                  </a:lnTo>
                  <a:lnTo>
                    <a:pt x="19" y="16"/>
                  </a:lnTo>
                  <a:lnTo>
                    <a:pt x="16" y="16"/>
                  </a:lnTo>
                  <a:lnTo>
                    <a:pt x="16" y="16"/>
                  </a:lnTo>
                  <a:lnTo>
                    <a:pt x="16" y="14"/>
                  </a:lnTo>
                  <a:lnTo>
                    <a:pt x="16" y="14"/>
                  </a:lnTo>
                  <a:lnTo>
                    <a:pt x="16" y="14"/>
                  </a:lnTo>
                  <a:lnTo>
                    <a:pt x="16" y="14"/>
                  </a:lnTo>
                  <a:lnTo>
                    <a:pt x="16" y="14"/>
                  </a:lnTo>
                  <a:lnTo>
                    <a:pt x="16" y="14"/>
                  </a:lnTo>
                  <a:lnTo>
                    <a:pt x="16" y="14"/>
                  </a:lnTo>
                  <a:lnTo>
                    <a:pt x="19" y="14"/>
                  </a:lnTo>
                  <a:lnTo>
                    <a:pt x="19" y="14"/>
                  </a:lnTo>
                  <a:lnTo>
                    <a:pt x="19" y="14"/>
                  </a:lnTo>
                  <a:lnTo>
                    <a:pt x="19" y="14"/>
                  </a:lnTo>
                  <a:lnTo>
                    <a:pt x="19" y="14"/>
                  </a:lnTo>
                  <a:lnTo>
                    <a:pt x="19" y="14"/>
                  </a:lnTo>
                  <a:lnTo>
                    <a:pt x="19" y="14"/>
                  </a:lnTo>
                  <a:lnTo>
                    <a:pt x="19" y="14"/>
                  </a:lnTo>
                  <a:lnTo>
                    <a:pt x="19" y="11"/>
                  </a:lnTo>
                  <a:lnTo>
                    <a:pt x="19" y="11"/>
                  </a:lnTo>
                  <a:lnTo>
                    <a:pt x="19" y="14"/>
                  </a:lnTo>
                  <a:lnTo>
                    <a:pt x="16" y="14"/>
                  </a:lnTo>
                  <a:lnTo>
                    <a:pt x="16" y="14"/>
                  </a:lnTo>
                  <a:lnTo>
                    <a:pt x="19" y="11"/>
                  </a:lnTo>
                  <a:lnTo>
                    <a:pt x="16" y="11"/>
                  </a:lnTo>
                  <a:lnTo>
                    <a:pt x="16" y="14"/>
                  </a:lnTo>
                  <a:lnTo>
                    <a:pt x="16" y="14"/>
                  </a:lnTo>
                  <a:lnTo>
                    <a:pt x="16" y="14"/>
                  </a:lnTo>
                  <a:lnTo>
                    <a:pt x="16" y="11"/>
                  </a:lnTo>
                  <a:lnTo>
                    <a:pt x="16" y="11"/>
                  </a:lnTo>
                  <a:lnTo>
                    <a:pt x="19" y="11"/>
                  </a:lnTo>
                  <a:lnTo>
                    <a:pt x="19" y="11"/>
                  </a:lnTo>
                  <a:lnTo>
                    <a:pt x="19" y="9"/>
                  </a:lnTo>
                  <a:lnTo>
                    <a:pt x="19" y="9"/>
                  </a:lnTo>
                  <a:lnTo>
                    <a:pt x="19" y="11"/>
                  </a:lnTo>
                  <a:lnTo>
                    <a:pt x="21" y="9"/>
                  </a:lnTo>
                  <a:lnTo>
                    <a:pt x="21" y="9"/>
                  </a:lnTo>
                  <a:lnTo>
                    <a:pt x="21" y="9"/>
                  </a:lnTo>
                  <a:lnTo>
                    <a:pt x="21" y="7"/>
                  </a:lnTo>
                  <a:lnTo>
                    <a:pt x="21" y="7"/>
                  </a:lnTo>
                  <a:close/>
                  <a:moveTo>
                    <a:pt x="7" y="9"/>
                  </a:moveTo>
                  <a:lnTo>
                    <a:pt x="7" y="9"/>
                  </a:lnTo>
                  <a:lnTo>
                    <a:pt x="9" y="9"/>
                  </a:lnTo>
                  <a:lnTo>
                    <a:pt x="9" y="11"/>
                  </a:lnTo>
                  <a:lnTo>
                    <a:pt x="9" y="11"/>
                  </a:lnTo>
                  <a:lnTo>
                    <a:pt x="9" y="11"/>
                  </a:lnTo>
                  <a:lnTo>
                    <a:pt x="7" y="9"/>
                  </a:lnTo>
                  <a:lnTo>
                    <a:pt x="7" y="9"/>
                  </a:lnTo>
                  <a:lnTo>
                    <a:pt x="7" y="9"/>
                  </a:lnTo>
                  <a:close/>
                  <a:moveTo>
                    <a:pt x="11" y="9"/>
                  </a:moveTo>
                  <a:lnTo>
                    <a:pt x="11" y="9"/>
                  </a:lnTo>
                  <a:lnTo>
                    <a:pt x="11" y="9"/>
                  </a:lnTo>
                  <a:lnTo>
                    <a:pt x="14" y="11"/>
                  </a:lnTo>
                  <a:lnTo>
                    <a:pt x="11" y="11"/>
                  </a:lnTo>
                  <a:lnTo>
                    <a:pt x="11" y="11"/>
                  </a:lnTo>
                  <a:lnTo>
                    <a:pt x="11" y="9"/>
                  </a:lnTo>
                  <a:close/>
                  <a:moveTo>
                    <a:pt x="7" y="14"/>
                  </a:moveTo>
                  <a:lnTo>
                    <a:pt x="7" y="14"/>
                  </a:lnTo>
                  <a:lnTo>
                    <a:pt x="7" y="11"/>
                  </a:lnTo>
                  <a:lnTo>
                    <a:pt x="7" y="11"/>
                  </a:lnTo>
                  <a:lnTo>
                    <a:pt x="7" y="14"/>
                  </a:lnTo>
                  <a:lnTo>
                    <a:pt x="7" y="14"/>
                  </a:lnTo>
                  <a:lnTo>
                    <a:pt x="7" y="14"/>
                  </a:lnTo>
                  <a:lnTo>
                    <a:pt x="7" y="14"/>
                  </a:lnTo>
                  <a:close/>
                  <a:moveTo>
                    <a:pt x="9" y="14"/>
                  </a:moveTo>
                  <a:lnTo>
                    <a:pt x="9" y="14"/>
                  </a:lnTo>
                  <a:lnTo>
                    <a:pt x="9" y="11"/>
                  </a:lnTo>
                  <a:lnTo>
                    <a:pt x="9" y="11"/>
                  </a:lnTo>
                  <a:lnTo>
                    <a:pt x="11" y="11"/>
                  </a:lnTo>
                  <a:lnTo>
                    <a:pt x="11" y="11"/>
                  </a:lnTo>
                  <a:lnTo>
                    <a:pt x="11" y="11"/>
                  </a:lnTo>
                  <a:lnTo>
                    <a:pt x="11" y="14"/>
                  </a:lnTo>
                  <a:lnTo>
                    <a:pt x="11" y="14"/>
                  </a:lnTo>
                  <a:lnTo>
                    <a:pt x="9" y="14"/>
                  </a:lnTo>
                  <a:lnTo>
                    <a:pt x="9" y="14"/>
                  </a:lnTo>
                  <a:lnTo>
                    <a:pt x="9" y="14"/>
                  </a:lnTo>
                  <a:lnTo>
                    <a:pt x="9" y="14"/>
                  </a:lnTo>
                  <a:close/>
                  <a:moveTo>
                    <a:pt x="14" y="14"/>
                  </a:moveTo>
                  <a:lnTo>
                    <a:pt x="14" y="14"/>
                  </a:lnTo>
                  <a:lnTo>
                    <a:pt x="14" y="11"/>
                  </a:lnTo>
                  <a:lnTo>
                    <a:pt x="14" y="11"/>
                  </a:lnTo>
                  <a:lnTo>
                    <a:pt x="14" y="14"/>
                  </a:lnTo>
                  <a:lnTo>
                    <a:pt x="14" y="14"/>
                  </a:lnTo>
                  <a:lnTo>
                    <a:pt x="14" y="14"/>
                  </a:lnTo>
                  <a:lnTo>
                    <a:pt x="14" y="14"/>
                  </a:lnTo>
                  <a:lnTo>
                    <a:pt x="14" y="14"/>
                  </a:lnTo>
                  <a:close/>
                  <a:moveTo>
                    <a:pt x="7" y="16"/>
                  </a:moveTo>
                  <a:lnTo>
                    <a:pt x="7" y="16"/>
                  </a:lnTo>
                  <a:lnTo>
                    <a:pt x="9" y="14"/>
                  </a:lnTo>
                  <a:lnTo>
                    <a:pt x="9" y="16"/>
                  </a:lnTo>
                  <a:lnTo>
                    <a:pt x="9" y="16"/>
                  </a:lnTo>
                  <a:lnTo>
                    <a:pt x="9" y="16"/>
                  </a:lnTo>
                  <a:lnTo>
                    <a:pt x="7" y="16"/>
                  </a:lnTo>
                  <a:lnTo>
                    <a:pt x="7" y="16"/>
                  </a:lnTo>
                  <a:close/>
                  <a:moveTo>
                    <a:pt x="11" y="16"/>
                  </a:moveTo>
                  <a:lnTo>
                    <a:pt x="11" y="16"/>
                  </a:lnTo>
                  <a:lnTo>
                    <a:pt x="11" y="16"/>
                  </a:lnTo>
                  <a:lnTo>
                    <a:pt x="11" y="14"/>
                  </a:lnTo>
                  <a:lnTo>
                    <a:pt x="14" y="16"/>
                  </a:lnTo>
                  <a:lnTo>
                    <a:pt x="14" y="16"/>
                  </a:lnTo>
                  <a:lnTo>
                    <a:pt x="11" y="16"/>
                  </a:lnTo>
                  <a:lnTo>
                    <a:pt x="11" y="16"/>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5" name="Freeform 909"/>
            <p:cNvSpPr>
              <a:spLocks noEditPoints="1"/>
            </p:cNvSpPr>
            <p:nvPr/>
          </p:nvSpPr>
          <p:spPr bwMode="auto">
            <a:xfrm>
              <a:off x="8366380" y="3291009"/>
              <a:ext cx="182133" cy="171872"/>
            </a:xfrm>
            <a:custGeom>
              <a:avLst/>
              <a:gdLst>
                <a:gd name="T0" fmla="*/ 15 w 30"/>
                <a:gd name="T1" fmla="*/ 0 h 28"/>
                <a:gd name="T2" fmla="*/ 0 w 30"/>
                <a:gd name="T3" fmla="*/ 14 h 28"/>
                <a:gd name="T4" fmla="*/ 15 w 30"/>
                <a:gd name="T5" fmla="*/ 28 h 28"/>
                <a:gd name="T6" fmla="*/ 30 w 30"/>
                <a:gd name="T7" fmla="*/ 14 h 28"/>
                <a:gd name="T8" fmla="*/ 15 w 30"/>
                <a:gd name="T9" fmla="*/ 0 h 28"/>
                <a:gd name="T10" fmla="*/ 15 w 30"/>
                <a:gd name="T11" fmla="*/ 25 h 28"/>
                <a:gd name="T12" fmla="*/ 4 w 30"/>
                <a:gd name="T13" fmla="*/ 14 h 28"/>
                <a:gd name="T14" fmla="*/ 15 w 30"/>
                <a:gd name="T15" fmla="*/ 3 h 28"/>
                <a:gd name="T16" fmla="*/ 27 w 30"/>
                <a:gd name="T17" fmla="*/ 14 h 28"/>
                <a:gd name="T18" fmla="*/ 15 w 30"/>
                <a:gd name="T19" fmla="*/ 2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8">
                  <a:moveTo>
                    <a:pt x="15" y="0"/>
                  </a:moveTo>
                  <a:cubicBezTo>
                    <a:pt x="7" y="0"/>
                    <a:pt x="0" y="6"/>
                    <a:pt x="0" y="14"/>
                  </a:cubicBezTo>
                  <a:cubicBezTo>
                    <a:pt x="0" y="22"/>
                    <a:pt x="7" y="28"/>
                    <a:pt x="15" y="28"/>
                  </a:cubicBezTo>
                  <a:cubicBezTo>
                    <a:pt x="24" y="28"/>
                    <a:pt x="30" y="22"/>
                    <a:pt x="30" y="14"/>
                  </a:cubicBezTo>
                  <a:cubicBezTo>
                    <a:pt x="30" y="6"/>
                    <a:pt x="24" y="0"/>
                    <a:pt x="15" y="0"/>
                  </a:cubicBezTo>
                  <a:close/>
                  <a:moveTo>
                    <a:pt x="15" y="25"/>
                  </a:moveTo>
                  <a:cubicBezTo>
                    <a:pt x="9" y="25"/>
                    <a:pt x="4" y="20"/>
                    <a:pt x="4" y="14"/>
                  </a:cubicBezTo>
                  <a:cubicBezTo>
                    <a:pt x="4" y="8"/>
                    <a:pt x="9" y="3"/>
                    <a:pt x="15" y="3"/>
                  </a:cubicBezTo>
                  <a:cubicBezTo>
                    <a:pt x="22" y="3"/>
                    <a:pt x="27" y="8"/>
                    <a:pt x="27" y="14"/>
                  </a:cubicBezTo>
                  <a:cubicBezTo>
                    <a:pt x="27" y="20"/>
                    <a:pt x="22" y="25"/>
                    <a:pt x="15" y="25"/>
                  </a:cubicBezTo>
                  <a:close/>
                </a:path>
              </a:pathLst>
            </a:custGeom>
            <a:solidFill>
              <a:srgbClr val="5595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6" name="Freeform 910"/>
            <p:cNvSpPr/>
            <p:nvPr/>
          </p:nvSpPr>
          <p:spPr bwMode="auto">
            <a:xfrm>
              <a:off x="8366380" y="3432096"/>
              <a:ext cx="187263" cy="156480"/>
            </a:xfrm>
            <a:custGeom>
              <a:avLst/>
              <a:gdLst>
                <a:gd name="T0" fmla="*/ 9 w 31"/>
                <a:gd name="T1" fmla="*/ 20 h 26"/>
                <a:gd name="T2" fmla="*/ 14 w 31"/>
                <a:gd name="T3" fmla="*/ 26 h 26"/>
                <a:gd name="T4" fmla="*/ 19 w 31"/>
                <a:gd name="T5" fmla="*/ 20 h 26"/>
                <a:gd name="T6" fmla="*/ 31 w 31"/>
                <a:gd name="T7" fmla="*/ 26 h 26"/>
                <a:gd name="T8" fmla="*/ 31 w 31"/>
                <a:gd name="T9" fmla="*/ 17 h 26"/>
                <a:gd name="T10" fmla="*/ 31 w 31"/>
                <a:gd name="T11" fmla="*/ 5 h 26"/>
                <a:gd name="T12" fmla="*/ 26 w 31"/>
                <a:gd name="T13" fmla="*/ 0 h 26"/>
                <a:gd name="T14" fmla="*/ 5 w 31"/>
                <a:gd name="T15" fmla="*/ 0 h 26"/>
                <a:gd name="T16" fmla="*/ 0 w 31"/>
                <a:gd name="T17" fmla="*/ 5 h 26"/>
                <a:gd name="T18" fmla="*/ 0 w 31"/>
                <a:gd name="T19" fmla="*/ 17 h 26"/>
                <a:gd name="T20" fmla="*/ 0 w 31"/>
                <a:gd name="T21" fmla="*/ 25 h 26"/>
                <a:gd name="T22" fmla="*/ 9 w 31"/>
                <a:gd name="T23"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6">
                  <a:moveTo>
                    <a:pt x="9" y="20"/>
                  </a:moveTo>
                  <a:cubicBezTo>
                    <a:pt x="14" y="26"/>
                    <a:pt x="14" y="26"/>
                    <a:pt x="14" y="26"/>
                  </a:cubicBezTo>
                  <a:cubicBezTo>
                    <a:pt x="19" y="20"/>
                    <a:pt x="19" y="20"/>
                    <a:pt x="19" y="20"/>
                  </a:cubicBezTo>
                  <a:cubicBezTo>
                    <a:pt x="31" y="26"/>
                    <a:pt x="31" y="26"/>
                    <a:pt x="31" y="26"/>
                  </a:cubicBezTo>
                  <a:cubicBezTo>
                    <a:pt x="31" y="17"/>
                    <a:pt x="31" y="17"/>
                    <a:pt x="31" y="17"/>
                  </a:cubicBezTo>
                  <a:cubicBezTo>
                    <a:pt x="31" y="5"/>
                    <a:pt x="31" y="5"/>
                    <a:pt x="31" y="5"/>
                  </a:cubicBezTo>
                  <a:cubicBezTo>
                    <a:pt x="31" y="2"/>
                    <a:pt x="29" y="0"/>
                    <a:pt x="26" y="0"/>
                  </a:cubicBezTo>
                  <a:cubicBezTo>
                    <a:pt x="5" y="0"/>
                    <a:pt x="5" y="0"/>
                    <a:pt x="5" y="0"/>
                  </a:cubicBezTo>
                  <a:cubicBezTo>
                    <a:pt x="2" y="0"/>
                    <a:pt x="0" y="2"/>
                    <a:pt x="0" y="5"/>
                  </a:cubicBezTo>
                  <a:cubicBezTo>
                    <a:pt x="0" y="17"/>
                    <a:pt x="0" y="17"/>
                    <a:pt x="0" y="17"/>
                  </a:cubicBezTo>
                  <a:cubicBezTo>
                    <a:pt x="0" y="25"/>
                    <a:pt x="0" y="25"/>
                    <a:pt x="0" y="25"/>
                  </a:cubicBezTo>
                  <a:lnTo>
                    <a:pt x="9" y="20"/>
                  </a:lnTo>
                  <a:close/>
                </a:path>
              </a:pathLst>
            </a:custGeom>
            <a:solidFill>
              <a:srgbClr val="5595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7" name="Freeform 911"/>
            <p:cNvSpPr/>
            <p:nvPr/>
          </p:nvSpPr>
          <p:spPr bwMode="auto">
            <a:xfrm>
              <a:off x="7868723" y="4055450"/>
              <a:ext cx="1190271" cy="310395"/>
            </a:xfrm>
            <a:custGeom>
              <a:avLst/>
              <a:gdLst>
                <a:gd name="T0" fmla="*/ 171 w 196"/>
                <a:gd name="T1" fmla="*/ 28 h 51"/>
                <a:gd name="T2" fmla="*/ 134 w 196"/>
                <a:gd name="T3" fmla="*/ 14 h 51"/>
                <a:gd name="T4" fmla="*/ 97 w 196"/>
                <a:gd name="T5" fmla="*/ 12 h 51"/>
                <a:gd name="T6" fmla="*/ 91 w 196"/>
                <a:gd name="T7" fmla="*/ 17 h 51"/>
                <a:gd name="T8" fmla="*/ 66 w 196"/>
                <a:gd name="T9" fmla="*/ 28 h 51"/>
                <a:gd name="T10" fmla="*/ 35 w 196"/>
                <a:gd name="T11" fmla="*/ 12 h 51"/>
                <a:gd name="T12" fmla="*/ 19 w 196"/>
                <a:gd name="T13" fmla="*/ 5 h 51"/>
                <a:gd name="T14" fmla="*/ 0 w 196"/>
                <a:gd name="T15" fmla="*/ 25 h 51"/>
                <a:gd name="T16" fmla="*/ 2 w 196"/>
                <a:gd name="T17" fmla="*/ 35 h 51"/>
                <a:gd name="T18" fmla="*/ 16 w 196"/>
                <a:gd name="T19" fmla="*/ 22 h 51"/>
                <a:gd name="T20" fmla="*/ 41 w 196"/>
                <a:gd name="T21" fmla="*/ 31 h 51"/>
                <a:gd name="T22" fmla="*/ 86 w 196"/>
                <a:gd name="T23" fmla="*/ 35 h 51"/>
                <a:gd name="T24" fmla="*/ 92 w 196"/>
                <a:gd name="T25" fmla="*/ 30 h 51"/>
                <a:gd name="T26" fmla="*/ 140 w 196"/>
                <a:gd name="T27" fmla="*/ 33 h 51"/>
                <a:gd name="T28" fmla="*/ 170 w 196"/>
                <a:gd name="T29" fmla="*/ 44 h 51"/>
                <a:gd name="T30" fmla="*/ 195 w 196"/>
                <a:gd name="T31" fmla="*/ 26 h 51"/>
                <a:gd name="T32" fmla="*/ 196 w 196"/>
                <a:gd name="T33" fmla="*/ 12 h 51"/>
                <a:gd name="T34" fmla="*/ 171 w 196"/>
                <a:gd name="T35" fmla="*/ 2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51">
                  <a:moveTo>
                    <a:pt x="171" y="28"/>
                  </a:moveTo>
                  <a:cubicBezTo>
                    <a:pt x="157" y="30"/>
                    <a:pt x="144" y="22"/>
                    <a:pt x="134" y="14"/>
                  </a:cubicBezTo>
                  <a:cubicBezTo>
                    <a:pt x="118" y="2"/>
                    <a:pt x="115" y="0"/>
                    <a:pt x="97" y="12"/>
                  </a:cubicBezTo>
                  <a:cubicBezTo>
                    <a:pt x="95" y="14"/>
                    <a:pt x="93" y="15"/>
                    <a:pt x="91" y="17"/>
                  </a:cubicBezTo>
                  <a:cubicBezTo>
                    <a:pt x="82" y="23"/>
                    <a:pt x="75" y="28"/>
                    <a:pt x="66" y="28"/>
                  </a:cubicBezTo>
                  <a:cubicBezTo>
                    <a:pt x="58" y="28"/>
                    <a:pt x="48" y="24"/>
                    <a:pt x="35" y="12"/>
                  </a:cubicBezTo>
                  <a:cubicBezTo>
                    <a:pt x="29" y="6"/>
                    <a:pt x="23" y="4"/>
                    <a:pt x="19" y="5"/>
                  </a:cubicBezTo>
                  <a:cubicBezTo>
                    <a:pt x="13" y="7"/>
                    <a:pt x="4" y="18"/>
                    <a:pt x="0" y="25"/>
                  </a:cubicBezTo>
                  <a:cubicBezTo>
                    <a:pt x="0" y="28"/>
                    <a:pt x="1" y="32"/>
                    <a:pt x="2" y="35"/>
                  </a:cubicBezTo>
                  <a:cubicBezTo>
                    <a:pt x="5" y="30"/>
                    <a:pt x="10" y="24"/>
                    <a:pt x="16" y="22"/>
                  </a:cubicBezTo>
                  <a:cubicBezTo>
                    <a:pt x="24" y="20"/>
                    <a:pt x="32" y="23"/>
                    <a:pt x="41" y="31"/>
                  </a:cubicBezTo>
                  <a:cubicBezTo>
                    <a:pt x="64" y="51"/>
                    <a:pt x="70" y="47"/>
                    <a:pt x="86" y="35"/>
                  </a:cubicBezTo>
                  <a:cubicBezTo>
                    <a:pt x="88" y="34"/>
                    <a:pt x="90" y="32"/>
                    <a:pt x="92" y="30"/>
                  </a:cubicBezTo>
                  <a:cubicBezTo>
                    <a:pt x="114" y="15"/>
                    <a:pt x="121" y="19"/>
                    <a:pt x="140" y="33"/>
                  </a:cubicBezTo>
                  <a:cubicBezTo>
                    <a:pt x="149" y="40"/>
                    <a:pt x="159" y="46"/>
                    <a:pt x="170" y="44"/>
                  </a:cubicBezTo>
                  <a:cubicBezTo>
                    <a:pt x="177" y="43"/>
                    <a:pt x="187" y="36"/>
                    <a:pt x="195" y="26"/>
                  </a:cubicBezTo>
                  <a:cubicBezTo>
                    <a:pt x="196" y="22"/>
                    <a:pt x="196" y="17"/>
                    <a:pt x="196" y="12"/>
                  </a:cubicBezTo>
                  <a:cubicBezTo>
                    <a:pt x="188" y="21"/>
                    <a:pt x="180" y="26"/>
                    <a:pt x="171" y="28"/>
                  </a:cubicBezTo>
                  <a:close/>
                </a:path>
              </a:pathLst>
            </a:custGeom>
            <a:solidFill>
              <a:srgbClr val="5595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8" name="Freeform 912"/>
            <p:cNvSpPr/>
            <p:nvPr/>
          </p:nvSpPr>
          <p:spPr bwMode="auto">
            <a:xfrm>
              <a:off x="7894376" y="4188842"/>
              <a:ext cx="1146662" cy="536136"/>
            </a:xfrm>
            <a:custGeom>
              <a:avLst/>
              <a:gdLst>
                <a:gd name="T0" fmla="*/ 166 w 189"/>
                <a:gd name="T1" fmla="*/ 28 h 88"/>
                <a:gd name="T2" fmla="*/ 132 w 189"/>
                <a:gd name="T3" fmla="*/ 15 h 88"/>
                <a:gd name="T4" fmla="*/ 92 w 189"/>
                <a:gd name="T5" fmla="*/ 13 h 88"/>
                <a:gd name="T6" fmla="*/ 85 w 189"/>
                <a:gd name="T7" fmla="*/ 18 h 88"/>
                <a:gd name="T8" fmla="*/ 62 w 189"/>
                <a:gd name="T9" fmla="*/ 29 h 88"/>
                <a:gd name="T10" fmla="*/ 33 w 189"/>
                <a:gd name="T11" fmla="*/ 13 h 88"/>
                <a:gd name="T12" fmla="*/ 14 w 189"/>
                <a:gd name="T13" fmla="*/ 6 h 88"/>
                <a:gd name="T14" fmla="*/ 0 w 189"/>
                <a:gd name="T15" fmla="*/ 22 h 88"/>
                <a:gd name="T16" fmla="*/ 93 w 189"/>
                <a:gd name="T17" fmla="*/ 88 h 88"/>
                <a:gd name="T18" fmla="*/ 189 w 189"/>
                <a:gd name="T19" fmla="*/ 15 h 88"/>
                <a:gd name="T20" fmla="*/ 166 w 189"/>
                <a:gd name="T21" fmla="*/ 2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88">
                  <a:moveTo>
                    <a:pt x="166" y="28"/>
                  </a:moveTo>
                  <a:cubicBezTo>
                    <a:pt x="154" y="30"/>
                    <a:pt x="142" y="23"/>
                    <a:pt x="132" y="15"/>
                  </a:cubicBezTo>
                  <a:cubicBezTo>
                    <a:pt x="115" y="3"/>
                    <a:pt x="111" y="0"/>
                    <a:pt x="92" y="13"/>
                  </a:cubicBezTo>
                  <a:cubicBezTo>
                    <a:pt x="89" y="15"/>
                    <a:pt x="87" y="17"/>
                    <a:pt x="85" y="18"/>
                  </a:cubicBezTo>
                  <a:cubicBezTo>
                    <a:pt x="76" y="25"/>
                    <a:pt x="70" y="29"/>
                    <a:pt x="62" y="29"/>
                  </a:cubicBezTo>
                  <a:cubicBezTo>
                    <a:pt x="54" y="29"/>
                    <a:pt x="46" y="25"/>
                    <a:pt x="33" y="13"/>
                  </a:cubicBezTo>
                  <a:cubicBezTo>
                    <a:pt x="26" y="7"/>
                    <a:pt x="20" y="4"/>
                    <a:pt x="14" y="6"/>
                  </a:cubicBezTo>
                  <a:cubicBezTo>
                    <a:pt x="7" y="8"/>
                    <a:pt x="2" y="17"/>
                    <a:pt x="0" y="22"/>
                  </a:cubicBezTo>
                  <a:cubicBezTo>
                    <a:pt x="14" y="60"/>
                    <a:pt x="50" y="88"/>
                    <a:pt x="93" y="88"/>
                  </a:cubicBezTo>
                  <a:cubicBezTo>
                    <a:pt x="139" y="88"/>
                    <a:pt x="178" y="57"/>
                    <a:pt x="189" y="15"/>
                  </a:cubicBezTo>
                  <a:cubicBezTo>
                    <a:pt x="182" y="23"/>
                    <a:pt x="174" y="27"/>
                    <a:pt x="166" y="28"/>
                  </a:cubicBezTo>
                  <a:close/>
                </a:path>
              </a:pathLst>
            </a:custGeom>
            <a:solidFill>
              <a:srgbClr val="5595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9" name="Freeform 913"/>
            <p:cNvSpPr/>
            <p:nvPr/>
          </p:nvSpPr>
          <p:spPr bwMode="auto">
            <a:xfrm>
              <a:off x="7863593" y="3539836"/>
              <a:ext cx="1182576" cy="649006"/>
            </a:xfrm>
            <a:custGeom>
              <a:avLst/>
              <a:gdLst>
                <a:gd name="T0" fmla="*/ 17 w 195"/>
                <a:gd name="T1" fmla="*/ 78 h 107"/>
                <a:gd name="T2" fmla="*/ 44 w 195"/>
                <a:gd name="T3" fmla="*/ 88 h 107"/>
                <a:gd name="T4" fmla="*/ 85 w 195"/>
                <a:gd name="T5" fmla="*/ 92 h 107"/>
                <a:gd name="T6" fmla="*/ 92 w 195"/>
                <a:gd name="T7" fmla="*/ 87 h 107"/>
                <a:gd name="T8" fmla="*/ 142 w 195"/>
                <a:gd name="T9" fmla="*/ 89 h 107"/>
                <a:gd name="T10" fmla="*/ 170 w 195"/>
                <a:gd name="T11" fmla="*/ 101 h 107"/>
                <a:gd name="T12" fmla="*/ 195 w 195"/>
                <a:gd name="T13" fmla="*/ 76 h 107"/>
                <a:gd name="T14" fmla="*/ 119 w 195"/>
                <a:gd name="T15" fmla="*/ 0 h 107"/>
                <a:gd name="T16" fmla="*/ 118 w 195"/>
                <a:gd name="T17" fmla="*/ 16 h 107"/>
                <a:gd name="T18" fmla="*/ 104 w 195"/>
                <a:gd name="T19" fmla="*/ 8 h 107"/>
                <a:gd name="T20" fmla="*/ 97 w 195"/>
                <a:gd name="T21" fmla="*/ 15 h 107"/>
                <a:gd name="T22" fmla="*/ 90 w 195"/>
                <a:gd name="T23" fmla="*/ 8 h 107"/>
                <a:gd name="T24" fmla="*/ 78 w 195"/>
                <a:gd name="T25" fmla="*/ 15 h 107"/>
                <a:gd name="T26" fmla="*/ 78 w 195"/>
                <a:gd name="T27" fmla="*/ 0 h 107"/>
                <a:gd name="T28" fmla="*/ 0 w 195"/>
                <a:gd name="T29" fmla="*/ 93 h 107"/>
                <a:gd name="T30" fmla="*/ 17 w 195"/>
                <a:gd name="T31" fmla="*/ 7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5" h="107">
                  <a:moveTo>
                    <a:pt x="17" y="78"/>
                  </a:moveTo>
                  <a:cubicBezTo>
                    <a:pt x="25" y="76"/>
                    <a:pt x="34" y="79"/>
                    <a:pt x="44" y="88"/>
                  </a:cubicBezTo>
                  <a:cubicBezTo>
                    <a:pt x="65" y="107"/>
                    <a:pt x="70" y="103"/>
                    <a:pt x="85" y="92"/>
                  </a:cubicBezTo>
                  <a:cubicBezTo>
                    <a:pt x="87" y="91"/>
                    <a:pt x="89" y="89"/>
                    <a:pt x="92" y="87"/>
                  </a:cubicBezTo>
                  <a:cubicBezTo>
                    <a:pt x="116" y="70"/>
                    <a:pt x="124" y="75"/>
                    <a:pt x="142" y="89"/>
                  </a:cubicBezTo>
                  <a:cubicBezTo>
                    <a:pt x="151" y="96"/>
                    <a:pt x="161" y="102"/>
                    <a:pt x="170" y="101"/>
                  </a:cubicBezTo>
                  <a:cubicBezTo>
                    <a:pt x="176" y="100"/>
                    <a:pt x="187" y="86"/>
                    <a:pt x="195" y="76"/>
                  </a:cubicBezTo>
                  <a:cubicBezTo>
                    <a:pt x="187" y="38"/>
                    <a:pt x="157" y="8"/>
                    <a:pt x="119" y="0"/>
                  </a:cubicBezTo>
                  <a:cubicBezTo>
                    <a:pt x="118" y="16"/>
                    <a:pt x="118" y="16"/>
                    <a:pt x="118" y="16"/>
                  </a:cubicBezTo>
                  <a:cubicBezTo>
                    <a:pt x="104" y="8"/>
                    <a:pt x="104" y="8"/>
                    <a:pt x="104" y="8"/>
                  </a:cubicBezTo>
                  <a:cubicBezTo>
                    <a:pt x="97" y="15"/>
                    <a:pt x="97" y="15"/>
                    <a:pt x="97" y="15"/>
                  </a:cubicBezTo>
                  <a:cubicBezTo>
                    <a:pt x="90" y="8"/>
                    <a:pt x="90" y="8"/>
                    <a:pt x="90" y="8"/>
                  </a:cubicBezTo>
                  <a:cubicBezTo>
                    <a:pt x="78" y="15"/>
                    <a:pt x="78" y="15"/>
                    <a:pt x="78" y="15"/>
                  </a:cubicBezTo>
                  <a:cubicBezTo>
                    <a:pt x="78" y="0"/>
                    <a:pt x="78" y="0"/>
                    <a:pt x="78" y="0"/>
                  </a:cubicBezTo>
                  <a:cubicBezTo>
                    <a:pt x="34" y="9"/>
                    <a:pt x="1" y="47"/>
                    <a:pt x="0" y="93"/>
                  </a:cubicBezTo>
                  <a:cubicBezTo>
                    <a:pt x="3" y="87"/>
                    <a:pt x="8" y="81"/>
                    <a:pt x="17" y="78"/>
                  </a:cubicBezTo>
                  <a:close/>
                </a:path>
              </a:pathLst>
            </a:custGeom>
            <a:solidFill>
              <a:srgbClr val="5595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50" name="Freeform 914"/>
          <p:cNvSpPr/>
          <p:nvPr/>
        </p:nvSpPr>
        <p:spPr bwMode="auto">
          <a:xfrm>
            <a:off x="8405995" y="4676292"/>
            <a:ext cx="714375" cy="676275"/>
          </a:xfrm>
          <a:custGeom>
            <a:avLst/>
            <a:gdLst>
              <a:gd name="T0" fmla="*/ 161 w 190"/>
              <a:gd name="T1" fmla="*/ 180 h 180"/>
              <a:gd name="T2" fmla="*/ 29 w 190"/>
              <a:gd name="T3" fmla="*/ 180 h 180"/>
              <a:gd name="T4" fmla="*/ 0 w 190"/>
              <a:gd name="T5" fmla="*/ 151 h 180"/>
              <a:gd name="T6" fmla="*/ 0 w 190"/>
              <a:gd name="T7" fmla="*/ 119 h 180"/>
              <a:gd name="T8" fmla="*/ 0 w 190"/>
              <a:gd name="T9" fmla="*/ 97 h 180"/>
              <a:gd name="T10" fmla="*/ 0 w 190"/>
              <a:gd name="T11" fmla="*/ 0 h 180"/>
              <a:gd name="T12" fmla="*/ 26 w 190"/>
              <a:gd name="T13" fmla="*/ 68 h 180"/>
              <a:gd name="T14" fmla="*/ 29 w 190"/>
              <a:gd name="T15" fmla="*/ 68 h 180"/>
              <a:gd name="T16" fmla="*/ 161 w 190"/>
              <a:gd name="T17" fmla="*/ 68 h 180"/>
              <a:gd name="T18" fmla="*/ 190 w 190"/>
              <a:gd name="T19" fmla="*/ 97 h 180"/>
              <a:gd name="T20" fmla="*/ 190 w 190"/>
              <a:gd name="T21" fmla="*/ 151 h 180"/>
              <a:gd name="T22" fmla="*/ 161 w 190"/>
              <a:gd name="T23"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 h="180">
                <a:moveTo>
                  <a:pt x="161" y="180"/>
                </a:moveTo>
                <a:cubicBezTo>
                  <a:pt x="29" y="180"/>
                  <a:pt x="29" y="180"/>
                  <a:pt x="29" y="180"/>
                </a:cubicBezTo>
                <a:cubicBezTo>
                  <a:pt x="13" y="180"/>
                  <a:pt x="0" y="167"/>
                  <a:pt x="0" y="151"/>
                </a:cubicBezTo>
                <a:cubicBezTo>
                  <a:pt x="0" y="119"/>
                  <a:pt x="0" y="119"/>
                  <a:pt x="0" y="119"/>
                </a:cubicBezTo>
                <a:cubicBezTo>
                  <a:pt x="0" y="97"/>
                  <a:pt x="0" y="97"/>
                  <a:pt x="0" y="97"/>
                </a:cubicBezTo>
                <a:cubicBezTo>
                  <a:pt x="0" y="0"/>
                  <a:pt x="0" y="0"/>
                  <a:pt x="0" y="0"/>
                </a:cubicBezTo>
                <a:cubicBezTo>
                  <a:pt x="26" y="68"/>
                  <a:pt x="26" y="68"/>
                  <a:pt x="26" y="68"/>
                </a:cubicBezTo>
                <a:cubicBezTo>
                  <a:pt x="27" y="68"/>
                  <a:pt x="28" y="68"/>
                  <a:pt x="29" y="68"/>
                </a:cubicBezTo>
                <a:cubicBezTo>
                  <a:pt x="161" y="68"/>
                  <a:pt x="161" y="68"/>
                  <a:pt x="161" y="68"/>
                </a:cubicBezTo>
                <a:cubicBezTo>
                  <a:pt x="177" y="68"/>
                  <a:pt x="190" y="81"/>
                  <a:pt x="190" y="97"/>
                </a:cubicBezTo>
                <a:cubicBezTo>
                  <a:pt x="190" y="151"/>
                  <a:pt x="190" y="151"/>
                  <a:pt x="190" y="151"/>
                </a:cubicBezTo>
                <a:cubicBezTo>
                  <a:pt x="190" y="167"/>
                  <a:pt x="177" y="180"/>
                  <a:pt x="161" y="180"/>
                </a:cubicBezTo>
                <a:close/>
              </a:path>
            </a:pathLst>
          </a:custGeom>
          <a:solidFill>
            <a:srgbClr val="5595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582" name="组合 581"/>
          <p:cNvGrpSpPr/>
          <p:nvPr/>
        </p:nvGrpSpPr>
        <p:grpSpPr>
          <a:xfrm>
            <a:off x="4316002" y="3449274"/>
            <a:ext cx="997770" cy="1191781"/>
            <a:chOff x="4324143" y="3291009"/>
            <a:chExt cx="1200532" cy="1433969"/>
          </a:xfrm>
          <a:effectLst>
            <a:outerShdw blurRad="50800" dist="38100" dir="2700000" algn="tl" rotWithShape="0">
              <a:prstClr val="black">
                <a:alpha val="40000"/>
              </a:prstClr>
            </a:outerShdw>
          </a:effectLst>
        </p:grpSpPr>
        <p:sp>
          <p:nvSpPr>
            <p:cNvPr id="535" name="Freeform 899"/>
            <p:cNvSpPr>
              <a:spLocks noEditPoints="1"/>
            </p:cNvSpPr>
            <p:nvPr/>
          </p:nvSpPr>
          <p:spPr bwMode="auto">
            <a:xfrm>
              <a:off x="4832060" y="3291009"/>
              <a:ext cx="182133" cy="171872"/>
            </a:xfrm>
            <a:custGeom>
              <a:avLst/>
              <a:gdLst>
                <a:gd name="T0" fmla="*/ 15 w 30"/>
                <a:gd name="T1" fmla="*/ 0 h 28"/>
                <a:gd name="T2" fmla="*/ 0 w 30"/>
                <a:gd name="T3" fmla="*/ 14 h 28"/>
                <a:gd name="T4" fmla="*/ 15 w 30"/>
                <a:gd name="T5" fmla="*/ 28 h 28"/>
                <a:gd name="T6" fmla="*/ 30 w 30"/>
                <a:gd name="T7" fmla="*/ 14 h 28"/>
                <a:gd name="T8" fmla="*/ 15 w 30"/>
                <a:gd name="T9" fmla="*/ 0 h 28"/>
                <a:gd name="T10" fmla="*/ 15 w 30"/>
                <a:gd name="T11" fmla="*/ 25 h 28"/>
                <a:gd name="T12" fmla="*/ 3 w 30"/>
                <a:gd name="T13" fmla="*/ 14 h 28"/>
                <a:gd name="T14" fmla="*/ 15 w 30"/>
                <a:gd name="T15" fmla="*/ 3 h 28"/>
                <a:gd name="T16" fmla="*/ 27 w 30"/>
                <a:gd name="T17" fmla="*/ 14 h 28"/>
                <a:gd name="T18" fmla="*/ 15 w 30"/>
                <a:gd name="T19" fmla="*/ 2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8">
                  <a:moveTo>
                    <a:pt x="15" y="0"/>
                  </a:moveTo>
                  <a:cubicBezTo>
                    <a:pt x="7" y="0"/>
                    <a:pt x="0" y="6"/>
                    <a:pt x="0" y="14"/>
                  </a:cubicBezTo>
                  <a:cubicBezTo>
                    <a:pt x="0" y="22"/>
                    <a:pt x="7" y="28"/>
                    <a:pt x="15" y="28"/>
                  </a:cubicBezTo>
                  <a:cubicBezTo>
                    <a:pt x="23" y="28"/>
                    <a:pt x="30" y="22"/>
                    <a:pt x="30" y="14"/>
                  </a:cubicBezTo>
                  <a:cubicBezTo>
                    <a:pt x="30" y="6"/>
                    <a:pt x="23" y="0"/>
                    <a:pt x="15" y="0"/>
                  </a:cubicBezTo>
                  <a:close/>
                  <a:moveTo>
                    <a:pt x="15" y="25"/>
                  </a:moveTo>
                  <a:cubicBezTo>
                    <a:pt x="9" y="25"/>
                    <a:pt x="3" y="20"/>
                    <a:pt x="3" y="14"/>
                  </a:cubicBezTo>
                  <a:cubicBezTo>
                    <a:pt x="3" y="8"/>
                    <a:pt x="9" y="3"/>
                    <a:pt x="15" y="3"/>
                  </a:cubicBezTo>
                  <a:cubicBezTo>
                    <a:pt x="21" y="3"/>
                    <a:pt x="27" y="8"/>
                    <a:pt x="27" y="14"/>
                  </a:cubicBezTo>
                  <a:cubicBezTo>
                    <a:pt x="27" y="20"/>
                    <a:pt x="21" y="25"/>
                    <a:pt x="15" y="25"/>
                  </a:cubicBezTo>
                  <a:close/>
                </a:path>
              </a:pathLst>
            </a:custGeom>
            <a:solidFill>
              <a:srgbClr val="CF17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6" name="Freeform 900"/>
            <p:cNvSpPr/>
            <p:nvPr/>
          </p:nvSpPr>
          <p:spPr bwMode="auto">
            <a:xfrm>
              <a:off x="4826930" y="3432096"/>
              <a:ext cx="192394" cy="156480"/>
            </a:xfrm>
            <a:custGeom>
              <a:avLst/>
              <a:gdLst>
                <a:gd name="T0" fmla="*/ 9 w 32"/>
                <a:gd name="T1" fmla="*/ 20 h 26"/>
                <a:gd name="T2" fmla="*/ 15 w 32"/>
                <a:gd name="T3" fmla="*/ 26 h 26"/>
                <a:gd name="T4" fmla="*/ 20 w 32"/>
                <a:gd name="T5" fmla="*/ 20 h 26"/>
                <a:gd name="T6" fmla="*/ 31 w 32"/>
                <a:gd name="T7" fmla="*/ 26 h 26"/>
                <a:gd name="T8" fmla="*/ 32 w 32"/>
                <a:gd name="T9" fmla="*/ 17 h 26"/>
                <a:gd name="T10" fmla="*/ 32 w 32"/>
                <a:gd name="T11" fmla="*/ 5 h 26"/>
                <a:gd name="T12" fmla="*/ 26 w 32"/>
                <a:gd name="T13" fmla="*/ 0 h 26"/>
                <a:gd name="T14" fmla="*/ 6 w 32"/>
                <a:gd name="T15" fmla="*/ 0 h 26"/>
                <a:gd name="T16" fmla="*/ 0 w 32"/>
                <a:gd name="T17" fmla="*/ 5 h 26"/>
                <a:gd name="T18" fmla="*/ 0 w 32"/>
                <a:gd name="T19" fmla="*/ 17 h 26"/>
                <a:gd name="T20" fmla="*/ 0 w 32"/>
                <a:gd name="T21" fmla="*/ 25 h 26"/>
                <a:gd name="T22" fmla="*/ 9 w 32"/>
                <a:gd name="T23"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26">
                  <a:moveTo>
                    <a:pt x="9" y="20"/>
                  </a:moveTo>
                  <a:cubicBezTo>
                    <a:pt x="15" y="26"/>
                    <a:pt x="15" y="26"/>
                    <a:pt x="15" y="26"/>
                  </a:cubicBezTo>
                  <a:cubicBezTo>
                    <a:pt x="20" y="20"/>
                    <a:pt x="20" y="20"/>
                    <a:pt x="20" y="20"/>
                  </a:cubicBezTo>
                  <a:cubicBezTo>
                    <a:pt x="31" y="26"/>
                    <a:pt x="31" y="26"/>
                    <a:pt x="31" y="26"/>
                  </a:cubicBezTo>
                  <a:cubicBezTo>
                    <a:pt x="32" y="17"/>
                    <a:pt x="32" y="17"/>
                    <a:pt x="32" y="17"/>
                  </a:cubicBezTo>
                  <a:cubicBezTo>
                    <a:pt x="32" y="5"/>
                    <a:pt x="32" y="5"/>
                    <a:pt x="32" y="5"/>
                  </a:cubicBezTo>
                  <a:cubicBezTo>
                    <a:pt x="32" y="2"/>
                    <a:pt x="29" y="0"/>
                    <a:pt x="26" y="0"/>
                  </a:cubicBezTo>
                  <a:cubicBezTo>
                    <a:pt x="6" y="0"/>
                    <a:pt x="6" y="0"/>
                    <a:pt x="6" y="0"/>
                  </a:cubicBezTo>
                  <a:cubicBezTo>
                    <a:pt x="3" y="0"/>
                    <a:pt x="0" y="2"/>
                    <a:pt x="0" y="5"/>
                  </a:cubicBezTo>
                  <a:cubicBezTo>
                    <a:pt x="0" y="17"/>
                    <a:pt x="0" y="17"/>
                    <a:pt x="0" y="17"/>
                  </a:cubicBezTo>
                  <a:cubicBezTo>
                    <a:pt x="0" y="25"/>
                    <a:pt x="0" y="25"/>
                    <a:pt x="0" y="25"/>
                  </a:cubicBezTo>
                  <a:lnTo>
                    <a:pt x="9" y="20"/>
                  </a:lnTo>
                  <a:close/>
                </a:path>
              </a:pathLst>
            </a:custGeom>
            <a:solidFill>
              <a:srgbClr val="CF17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7" name="Freeform 901"/>
            <p:cNvSpPr/>
            <p:nvPr/>
          </p:nvSpPr>
          <p:spPr bwMode="auto">
            <a:xfrm>
              <a:off x="4329274" y="4055450"/>
              <a:ext cx="1195401" cy="310395"/>
            </a:xfrm>
            <a:custGeom>
              <a:avLst/>
              <a:gdLst>
                <a:gd name="T0" fmla="*/ 172 w 197"/>
                <a:gd name="T1" fmla="*/ 28 h 51"/>
                <a:gd name="T2" fmla="*/ 135 w 197"/>
                <a:gd name="T3" fmla="*/ 14 h 51"/>
                <a:gd name="T4" fmla="*/ 98 w 197"/>
                <a:gd name="T5" fmla="*/ 12 h 51"/>
                <a:gd name="T6" fmla="*/ 92 w 197"/>
                <a:gd name="T7" fmla="*/ 17 h 51"/>
                <a:gd name="T8" fmla="*/ 67 w 197"/>
                <a:gd name="T9" fmla="*/ 28 h 51"/>
                <a:gd name="T10" fmla="*/ 36 w 197"/>
                <a:gd name="T11" fmla="*/ 12 h 51"/>
                <a:gd name="T12" fmla="*/ 20 w 197"/>
                <a:gd name="T13" fmla="*/ 5 h 51"/>
                <a:gd name="T14" fmla="*/ 0 w 197"/>
                <a:gd name="T15" fmla="*/ 25 h 51"/>
                <a:gd name="T16" fmla="*/ 2 w 197"/>
                <a:gd name="T17" fmla="*/ 35 h 51"/>
                <a:gd name="T18" fmla="*/ 17 w 197"/>
                <a:gd name="T19" fmla="*/ 22 h 51"/>
                <a:gd name="T20" fmla="*/ 42 w 197"/>
                <a:gd name="T21" fmla="*/ 31 h 51"/>
                <a:gd name="T22" fmla="*/ 86 w 197"/>
                <a:gd name="T23" fmla="*/ 35 h 51"/>
                <a:gd name="T24" fmla="*/ 93 w 197"/>
                <a:gd name="T25" fmla="*/ 30 h 51"/>
                <a:gd name="T26" fmla="*/ 140 w 197"/>
                <a:gd name="T27" fmla="*/ 33 h 51"/>
                <a:gd name="T28" fmla="*/ 170 w 197"/>
                <a:gd name="T29" fmla="*/ 44 h 51"/>
                <a:gd name="T30" fmla="*/ 196 w 197"/>
                <a:gd name="T31" fmla="*/ 26 h 51"/>
                <a:gd name="T32" fmla="*/ 197 w 197"/>
                <a:gd name="T33" fmla="*/ 12 h 51"/>
                <a:gd name="T34" fmla="*/ 172 w 197"/>
                <a:gd name="T35" fmla="*/ 2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7" h="51">
                  <a:moveTo>
                    <a:pt x="172" y="28"/>
                  </a:moveTo>
                  <a:cubicBezTo>
                    <a:pt x="158" y="30"/>
                    <a:pt x="145" y="22"/>
                    <a:pt x="135" y="14"/>
                  </a:cubicBezTo>
                  <a:cubicBezTo>
                    <a:pt x="118" y="2"/>
                    <a:pt x="116" y="0"/>
                    <a:pt x="98" y="12"/>
                  </a:cubicBezTo>
                  <a:cubicBezTo>
                    <a:pt x="96" y="14"/>
                    <a:pt x="94" y="15"/>
                    <a:pt x="92" y="17"/>
                  </a:cubicBezTo>
                  <a:cubicBezTo>
                    <a:pt x="82" y="23"/>
                    <a:pt x="75" y="28"/>
                    <a:pt x="67" y="28"/>
                  </a:cubicBezTo>
                  <a:cubicBezTo>
                    <a:pt x="58" y="28"/>
                    <a:pt x="49" y="24"/>
                    <a:pt x="36" y="12"/>
                  </a:cubicBezTo>
                  <a:cubicBezTo>
                    <a:pt x="29" y="6"/>
                    <a:pt x="24" y="4"/>
                    <a:pt x="20" y="5"/>
                  </a:cubicBezTo>
                  <a:cubicBezTo>
                    <a:pt x="14" y="7"/>
                    <a:pt x="4" y="18"/>
                    <a:pt x="0" y="25"/>
                  </a:cubicBezTo>
                  <a:cubicBezTo>
                    <a:pt x="1" y="28"/>
                    <a:pt x="1" y="32"/>
                    <a:pt x="2" y="35"/>
                  </a:cubicBezTo>
                  <a:cubicBezTo>
                    <a:pt x="5" y="30"/>
                    <a:pt x="10" y="24"/>
                    <a:pt x="17" y="22"/>
                  </a:cubicBezTo>
                  <a:cubicBezTo>
                    <a:pt x="25" y="20"/>
                    <a:pt x="33" y="23"/>
                    <a:pt x="42" y="31"/>
                  </a:cubicBezTo>
                  <a:cubicBezTo>
                    <a:pt x="65" y="51"/>
                    <a:pt x="70" y="47"/>
                    <a:pt x="86" y="35"/>
                  </a:cubicBezTo>
                  <a:cubicBezTo>
                    <a:pt x="88" y="34"/>
                    <a:pt x="90" y="32"/>
                    <a:pt x="93" y="30"/>
                  </a:cubicBezTo>
                  <a:cubicBezTo>
                    <a:pt x="115" y="15"/>
                    <a:pt x="122" y="19"/>
                    <a:pt x="140" y="33"/>
                  </a:cubicBezTo>
                  <a:cubicBezTo>
                    <a:pt x="150" y="40"/>
                    <a:pt x="160" y="46"/>
                    <a:pt x="170" y="44"/>
                  </a:cubicBezTo>
                  <a:cubicBezTo>
                    <a:pt x="178" y="43"/>
                    <a:pt x="188" y="36"/>
                    <a:pt x="196" y="26"/>
                  </a:cubicBezTo>
                  <a:cubicBezTo>
                    <a:pt x="196" y="22"/>
                    <a:pt x="197" y="17"/>
                    <a:pt x="197" y="12"/>
                  </a:cubicBezTo>
                  <a:cubicBezTo>
                    <a:pt x="189" y="21"/>
                    <a:pt x="180" y="26"/>
                    <a:pt x="172" y="28"/>
                  </a:cubicBezTo>
                  <a:close/>
                </a:path>
              </a:pathLst>
            </a:custGeom>
            <a:solidFill>
              <a:srgbClr val="CF17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8" name="Freeform 902"/>
            <p:cNvSpPr/>
            <p:nvPr/>
          </p:nvSpPr>
          <p:spPr bwMode="auto">
            <a:xfrm>
              <a:off x="4360057" y="4188842"/>
              <a:ext cx="1138966" cy="536136"/>
            </a:xfrm>
            <a:custGeom>
              <a:avLst/>
              <a:gdLst>
                <a:gd name="T0" fmla="*/ 166 w 188"/>
                <a:gd name="T1" fmla="*/ 28 h 88"/>
                <a:gd name="T2" fmla="*/ 132 w 188"/>
                <a:gd name="T3" fmla="*/ 15 h 88"/>
                <a:gd name="T4" fmla="*/ 91 w 188"/>
                <a:gd name="T5" fmla="*/ 13 h 88"/>
                <a:gd name="T6" fmla="*/ 85 w 188"/>
                <a:gd name="T7" fmla="*/ 18 h 88"/>
                <a:gd name="T8" fmla="*/ 62 w 188"/>
                <a:gd name="T9" fmla="*/ 29 h 88"/>
                <a:gd name="T10" fmla="*/ 33 w 188"/>
                <a:gd name="T11" fmla="*/ 13 h 88"/>
                <a:gd name="T12" fmla="*/ 14 w 188"/>
                <a:gd name="T13" fmla="*/ 6 h 88"/>
                <a:gd name="T14" fmla="*/ 0 w 188"/>
                <a:gd name="T15" fmla="*/ 22 h 88"/>
                <a:gd name="T16" fmla="*/ 93 w 188"/>
                <a:gd name="T17" fmla="*/ 88 h 88"/>
                <a:gd name="T18" fmla="*/ 188 w 188"/>
                <a:gd name="T19" fmla="*/ 15 h 88"/>
                <a:gd name="T20" fmla="*/ 166 w 188"/>
                <a:gd name="T21" fmla="*/ 2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 h="88">
                  <a:moveTo>
                    <a:pt x="166" y="28"/>
                  </a:moveTo>
                  <a:cubicBezTo>
                    <a:pt x="153" y="30"/>
                    <a:pt x="141" y="23"/>
                    <a:pt x="132" y="15"/>
                  </a:cubicBezTo>
                  <a:cubicBezTo>
                    <a:pt x="115" y="3"/>
                    <a:pt x="111" y="0"/>
                    <a:pt x="91" y="13"/>
                  </a:cubicBezTo>
                  <a:cubicBezTo>
                    <a:pt x="89" y="15"/>
                    <a:pt x="87" y="17"/>
                    <a:pt x="85" y="18"/>
                  </a:cubicBezTo>
                  <a:cubicBezTo>
                    <a:pt x="76" y="25"/>
                    <a:pt x="69" y="29"/>
                    <a:pt x="62" y="29"/>
                  </a:cubicBezTo>
                  <a:cubicBezTo>
                    <a:pt x="54" y="29"/>
                    <a:pt x="45" y="25"/>
                    <a:pt x="33" y="13"/>
                  </a:cubicBezTo>
                  <a:cubicBezTo>
                    <a:pt x="26" y="7"/>
                    <a:pt x="19" y="4"/>
                    <a:pt x="14" y="6"/>
                  </a:cubicBezTo>
                  <a:cubicBezTo>
                    <a:pt x="6" y="8"/>
                    <a:pt x="2" y="17"/>
                    <a:pt x="0" y="22"/>
                  </a:cubicBezTo>
                  <a:cubicBezTo>
                    <a:pt x="13" y="60"/>
                    <a:pt x="50" y="88"/>
                    <a:pt x="93" y="88"/>
                  </a:cubicBezTo>
                  <a:cubicBezTo>
                    <a:pt x="139" y="88"/>
                    <a:pt x="177" y="57"/>
                    <a:pt x="188" y="15"/>
                  </a:cubicBezTo>
                  <a:cubicBezTo>
                    <a:pt x="181" y="23"/>
                    <a:pt x="174" y="27"/>
                    <a:pt x="166" y="28"/>
                  </a:cubicBezTo>
                  <a:close/>
                </a:path>
              </a:pathLst>
            </a:custGeom>
            <a:solidFill>
              <a:srgbClr val="CF17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9" name="Freeform 903"/>
            <p:cNvSpPr/>
            <p:nvPr/>
          </p:nvSpPr>
          <p:spPr bwMode="auto">
            <a:xfrm>
              <a:off x="4324143" y="3539836"/>
              <a:ext cx="1187706" cy="649006"/>
            </a:xfrm>
            <a:custGeom>
              <a:avLst/>
              <a:gdLst>
                <a:gd name="T0" fmla="*/ 17 w 196"/>
                <a:gd name="T1" fmla="*/ 78 h 107"/>
                <a:gd name="T2" fmla="*/ 45 w 196"/>
                <a:gd name="T3" fmla="*/ 88 h 107"/>
                <a:gd name="T4" fmla="*/ 85 w 196"/>
                <a:gd name="T5" fmla="*/ 92 h 107"/>
                <a:gd name="T6" fmla="*/ 92 w 196"/>
                <a:gd name="T7" fmla="*/ 87 h 107"/>
                <a:gd name="T8" fmla="*/ 143 w 196"/>
                <a:gd name="T9" fmla="*/ 89 h 107"/>
                <a:gd name="T10" fmla="*/ 171 w 196"/>
                <a:gd name="T11" fmla="*/ 101 h 107"/>
                <a:gd name="T12" fmla="*/ 196 w 196"/>
                <a:gd name="T13" fmla="*/ 76 h 107"/>
                <a:gd name="T14" fmla="*/ 119 w 196"/>
                <a:gd name="T15" fmla="*/ 0 h 107"/>
                <a:gd name="T16" fmla="*/ 119 w 196"/>
                <a:gd name="T17" fmla="*/ 16 h 107"/>
                <a:gd name="T18" fmla="*/ 104 w 196"/>
                <a:gd name="T19" fmla="*/ 8 h 107"/>
                <a:gd name="T20" fmla="*/ 98 w 196"/>
                <a:gd name="T21" fmla="*/ 15 h 107"/>
                <a:gd name="T22" fmla="*/ 91 w 196"/>
                <a:gd name="T23" fmla="*/ 8 h 107"/>
                <a:gd name="T24" fmla="*/ 78 w 196"/>
                <a:gd name="T25" fmla="*/ 15 h 107"/>
                <a:gd name="T26" fmla="*/ 78 w 196"/>
                <a:gd name="T27" fmla="*/ 0 h 107"/>
                <a:gd name="T28" fmla="*/ 0 w 196"/>
                <a:gd name="T29" fmla="*/ 93 h 107"/>
                <a:gd name="T30" fmla="*/ 17 w 196"/>
                <a:gd name="T31" fmla="*/ 7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107">
                  <a:moveTo>
                    <a:pt x="17" y="78"/>
                  </a:moveTo>
                  <a:cubicBezTo>
                    <a:pt x="26" y="76"/>
                    <a:pt x="35" y="79"/>
                    <a:pt x="45" y="88"/>
                  </a:cubicBezTo>
                  <a:cubicBezTo>
                    <a:pt x="66" y="107"/>
                    <a:pt x="70" y="103"/>
                    <a:pt x="85" y="92"/>
                  </a:cubicBezTo>
                  <a:cubicBezTo>
                    <a:pt x="88" y="91"/>
                    <a:pt x="90" y="89"/>
                    <a:pt x="92" y="87"/>
                  </a:cubicBezTo>
                  <a:cubicBezTo>
                    <a:pt x="116" y="70"/>
                    <a:pt x="125" y="75"/>
                    <a:pt x="143" y="89"/>
                  </a:cubicBezTo>
                  <a:cubicBezTo>
                    <a:pt x="152" y="96"/>
                    <a:pt x="161" y="102"/>
                    <a:pt x="171" y="101"/>
                  </a:cubicBezTo>
                  <a:cubicBezTo>
                    <a:pt x="177" y="100"/>
                    <a:pt x="188" y="86"/>
                    <a:pt x="196" y="76"/>
                  </a:cubicBezTo>
                  <a:cubicBezTo>
                    <a:pt x="188" y="38"/>
                    <a:pt x="158" y="8"/>
                    <a:pt x="119" y="0"/>
                  </a:cubicBezTo>
                  <a:cubicBezTo>
                    <a:pt x="119" y="16"/>
                    <a:pt x="119" y="16"/>
                    <a:pt x="119" y="16"/>
                  </a:cubicBezTo>
                  <a:cubicBezTo>
                    <a:pt x="104" y="8"/>
                    <a:pt x="104" y="8"/>
                    <a:pt x="104" y="8"/>
                  </a:cubicBezTo>
                  <a:cubicBezTo>
                    <a:pt x="98" y="15"/>
                    <a:pt x="98" y="15"/>
                    <a:pt x="98" y="15"/>
                  </a:cubicBezTo>
                  <a:cubicBezTo>
                    <a:pt x="91" y="8"/>
                    <a:pt x="91" y="8"/>
                    <a:pt x="91" y="8"/>
                  </a:cubicBezTo>
                  <a:cubicBezTo>
                    <a:pt x="78" y="15"/>
                    <a:pt x="78" y="15"/>
                    <a:pt x="78" y="15"/>
                  </a:cubicBezTo>
                  <a:cubicBezTo>
                    <a:pt x="78" y="0"/>
                    <a:pt x="78" y="0"/>
                    <a:pt x="78" y="0"/>
                  </a:cubicBezTo>
                  <a:cubicBezTo>
                    <a:pt x="35" y="9"/>
                    <a:pt x="2" y="47"/>
                    <a:pt x="0" y="93"/>
                  </a:cubicBezTo>
                  <a:cubicBezTo>
                    <a:pt x="4" y="87"/>
                    <a:pt x="9" y="81"/>
                    <a:pt x="17" y="78"/>
                  </a:cubicBezTo>
                  <a:close/>
                </a:path>
              </a:pathLst>
            </a:custGeom>
            <a:solidFill>
              <a:srgbClr val="CF17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54" name="Freeform 918"/>
          <p:cNvSpPr/>
          <p:nvPr/>
        </p:nvSpPr>
        <p:spPr bwMode="auto">
          <a:xfrm>
            <a:off x="4827155" y="4676292"/>
            <a:ext cx="712788" cy="676275"/>
          </a:xfrm>
          <a:custGeom>
            <a:avLst/>
            <a:gdLst>
              <a:gd name="T0" fmla="*/ 161 w 190"/>
              <a:gd name="T1" fmla="*/ 180 h 180"/>
              <a:gd name="T2" fmla="*/ 28 w 190"/>
              <a:gd name="T3" fmla="*/ 180 h 180"/>
              <a:gd name="T4" fmla="*/ 0 w 190"/>
              <a:gd name="T5" fmla="*/ 151 h 180"/>
              <a:gd name="T6" fmla="*/ 0 w 190"/>
              <a:gd name="T7" fmla="*/ 119 h 180"/>
              <a:gd name="T8" fmla="*/ 0 w 190"/>
              <a:gd name="T9" fmla="*/ 97 h 180"/>
              <a:gd name="T10" fmla="*/ 0 w 190"/>
              <a:gd name="T11" fmla="*/ 0 h 180"/>
              <a:gd name="T12" fmla="*/ 26 w 190"/>
              <a:gd name="T13" fmla="*/ 68 h 180"/>
              <a:gd name="T14" fmla="*/ 28 w 190"/>
              <a:gd name="T15" fmla="*/ 68 h 180"/>
              <a:gd name="T16" fmla="*/ 161 w 190"/>
              <a:gd name="T17" fmla="*/ 68 h 180"/>
              <a:gd name="T18" fmla="*/ 190 w 190"/>
              <a:gd name="T19" fmla="*/ 97 h 180"/>
              <a:gd name="T20" fmla="*/ 190 w 190"/>
              <a:gd name="T21" fmla="*/ 151 h 180"/>
              <a:gd name="T22" fmla="*/ 161 w 190"/>
              <a:gd name="T23"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 h="180">
                <a:moveTo>
                  <a:pt x="161" y="180"/>
                </a:moveTo>
                <a:cubicBezTo>
                  <a:pt x="28" y="180"/>
                  <a:pt x="28" y="180"/>
                  <a:pt x="28" y="180"/>
                </a:cubicBezTo>
                <a:cubicBezTo>
                  <a:pt x="12" y="180"/>
                  <a:pt x="0" y="167"/>
                  <a:pt x="0" y="151"/>
                </a:cubicBezTo>
                <a:cubicBezTo>
                  <a:pt x="0" y="119"/>
                  <a:pt x="0" y="119"/>
                  <a:pt x="0" y="119"/>
                </a:cubicBezTo>
                <a:cubicBezTo>
                  <a:pt x="0" y="97"/>
                  <a:pt x="0" y="97"/>
                  <a:pt x="0" y="97"/>
                </a:cubicBezTo>
                <a:cubicBezTo>
                  <a:pt x="0" y="0"/>
                  <a:pt x="0" y="0"/>
                  <a:pt x="0" y="0"/>
                </a:cubicBezTo>
                <a:cubicBezTo>
                  <a:pt x="26" y="68"/>
                  <a:pt x="26" y="68"/>
                  <a:pt x="26" y="68"/>
                </a:cubicBezTo>
                <a:cubicBezTo>
                  <a:pt x="26" y="68"/>
                  <a:pt x="27" y="68"/>
                  <a:pt x="28" y="68"/>
                </a:cubicBezTo>
                <a:cubicBezTo>
                  <a:pt x="161" y="68"/>
                  <a:pt x="161" y="68"/>
                  <a:pt x="161" y="68"/>
                </a:cubicBezTo>
                <a:cubicBezTo>
                  <a:pt x="177" y="68"/>
                  <a:pt x="190" y="81"/>
                  <a:pt x="190" y="97"/>
                </a:cubicBezTo>
                <a:cubicBezTo>
                  <a:pt x="190" y="151"/>
                  <a:pt x="190" y="151"/>
                  <a:pt x="190" y="151"/>
                </a:cubicBezTo>
                <a:cubicBezTo>
                  <a:pt x="190" y="167"/>
                  <a:pt x="177" y="180"/>
                  <a:pt x="161" y="180"/>
                </a:cubicBezTo>
                <a:close/>
              </a:path>
            </a:pathLst>
          </a:custGeom>
          <a:solidFill>
            <a:srgbClr val="CF17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581" name="组合 580"/>
          <p:cNvGrpSpPr/>
          <p:nvPr/>
        </p:nvGrpSpPr>
        <p:grpSpPr>
          <a:xfrm>
            <a:off x="2592782" y="3449274"/>
            <a:ext cx="993506" cy="1191781"/>
            <a:chOff x="2600922" y="3291009"/>
            <a:chExt cx="1195401" cy="1433969"/>
          </a:xfrm>
          <a:effectLst>
            <a:outerShdw blurRad="50800" dist="38100" dir="2700000" algn="tl" rotWithShape="0">
              <a:prstClr val="black">
                <a:alpha val="40000"/>
              </a:prstClr>
            </a:outerShdw>
          </a:effectLst>
        </p:grpSpPr>
        <p:sp>
          <p:nvSpPr>
            <p:cNvPr id="526" name="Freeform 95"/>
            <p:cNvSpPr>
              <a:spLocks noEditPoints="1"/>
            </p:cNvSpPr>
            <p:nvPr/>
          </p:nvSpPr>
          <p:spPr bwMode="auto">
            <a:xfrm>
              <a:off x="3103710" y="4196537"/>
              <a:ext cx="92349" cy="84654"/>
            </a:xfrm>
            <a:custGeom>
              <a:avLst/>
              <a:gdLst>
                <a:gd name="T0" fmla="*/ 4 w 15"/>
                <a:gd name="T1" fmla="*/ 13 h 14"/>
                <a:gd name="T2" fmla="*/ 5 w 15"/>
                <a:gd name="T3" fmla="*/ 11 h 14"/>
                <a:gd name="T4" fmla="*/ 5 w 15"/>
                <a:gd name="T5" fmla="*/ 10 h 14"/>
                <a:gd name="T6" fmla="*/ 9 w 15"/>
                <a:gd name="T7" fmla="*/ 11 h 14"/>
                <a:gd name="T8" fmla="*/ 9 w 15"/>
                <a:gd name="T9" fmla="*/ 11 h 14"/>
                <a:gd name="T10" fmla="*/ 9 w 15"/>
                <a:gd name="T11" fmla="*/ 13 h 14"/>
                <a:gd name="T12" fmla="*/ 11 w 15"/>
                <a:gd name="T13" fmla="*/ 14 h 14"/>
                <a:gd name="T14" fmla="*/ 11 w 15"/>
                <a:gd name="T15" fmla="*/ 12 h 14"/>
                <a:gd name="T16" fmla="*/ 10 w 15"/>
                <a:gd name="T17" fmla="*/ 11 h 14"/>
                <a:gd name="T18" fmla="*/ 10 w 15"/>
                <a:gd name="T19" fmla="*/ 10 h 14"/>
                <a:gd name="T20" fmla="*/ 12 w 15"/>
                <a:gd name="T21" fmla="*/ 7 h 14"/>
                <a:gd name="T22" fmla="*/ 13 w 15"/>
                <a:gd name="T23" fmla="*/ 7 h 14"/>
                <a:gd name="T24" fmla="*/ 14 w 15"/>
                <a:gd name="T25" fmla="*/ 8 h 14"/>
                <a:gd name="T26" fmla="*/ 15 w 15"/>
                <a:gd name="T27" fmla="*/ 7 h 14"/>
                <a:gd name="T28" fmla="*/ 14 w 15"/>
                <a:gd name="T29" fmla="*/ 6 h 14"/>
                <a:gd name="T30" fmla="*/ 13 w 15"/>
                <a:gd name="T31" fmla="*/ 6 h 14"/>
                <a:gd name="T32" fmla="*/ 12 w 15"/>
                <a:gd name="T33" fmla="*/ 6 h 14"/>
                <a:gd name="T34" fmla="*/ 10 w 15"/>
                <a:gd name="T35" fmla="*/ 3 h 14"/>
                <a:gd name="T36" fmla="*/ 11 w 15"/>
                <a:gd name="T37" fmla="*/ 2 h 14"/>
                <a:gd name="T38" fmla="*/ 12 w 15"/>
                <a:gd name="T39" fmla="*/ 1 h 14"/>
                <a:gd name="T40" fmla="*/ 12 w 15"/>
                <a:gd name="T41" fmla="*/ 0 h 14"/>
                <a:gd name="T42" fmla="*/ 10 w 15"/>
                <a:gd name="T43" fmla="*/ 0 h 14"/>
                <a:gd name="T44" fmla="*/ 10 w 15"/>
                <a:gd name="T45" fmla="*/ 2 h 14"/>
                <a:gd name="T46" fmla="*/ 9 w 15"/>
                <a:gd name="T47" fmla="*/ 3 h 14"/>
                <a:gd name="T48" fmla="*/ 6 w 15"/>
                <a:gd name="T49" fmla="*/ 3 h 14"/>
                <a:gd name="T50" fmla="*/ 5 w 15"/>
                <a:gd name="T51" fmla="*/ 2 h 14"/>
                <a:gd name="T52" fmla="*/ 5 w 15"/>
                <a:gd name="T53" fmla="*/ 0 h 14"/>
                <a:gd name="T54" fmla="*/ 4 w 15"/>
                <a:gd name="T55" fmla="*/ 0 h 14"/>
                <a:gd name="T56" fmla="*/ 3 w 15"/>
                <a:gd name="T57" fmla="*/ 1 h 14"/>
                <a:gd name="T58" fmla="*/ 5 w 15"/>
                <a:gd name="T59" fmla="*/ 2 h 14"/>
                <a:gd name="T60" fmla="*/ 5 w 15"/>
                <a:gd name="T61" fmla="*/ 3 h 14"/>
                <a:gd name="T62" fmla="*/ 3 w 15"/>
                <a:gd name="T63" fmla="*/ 6 h 14"/>
                <a:gd name="T64" fmla="*/ 2 w 15"/>
                <a:gd name="T65" fmla="*/ 6 h 14"/>
                <a:gd name="T66" fmla="*/ 0 w 15"/>
                <a:gd name="T67" fmla="*/ 5 h 14"/>
                <a:gd name="T68" fmla="*/ 0 w 15"/>
                <a:gd name="T69" fmla="*/ 6 h 14"/>
                <a:gd name="T70" fmla="*/ 0 w 15"/>
                <a:gd name="T71" fmla="*/ 7 h 14"/>
                <a:gd name="T72" fmla="*/ 2 w 15"/>
                <a:gd name="T73" fmla="*/ 7 h 14"/>
                <a:gd name="T74" fmla="*/ 3 w 15"/>
                <a:gd name="T75" fmla="*/ 7 h 14"/>
                <a:gd name="T76" fmla="*/ 5 w 15"/>
                <a:gd name="T77" fmla="*/ 10 h 14"/>
                <a:gd name="T78" fmla="*/ 4 w 15"/>
                <a:gd name="T79" fmla="*/ 11 h 14"/>
                <a:gd name="T80" fmla="*/ 3 w 15"/>
                <a:gd name="T81" fmla="*/ 12 h 14"/>
                <a:gd name="T82" fmla="*/ 3 w 15"/>
                <a:gd name="T83" fmla="*/ 13 h 14"/>
                <a:gd name="T84" fmla="*/ 6 w 15"/>
                <a:gd name="T85" fmla="*/ 9 h 14"/>
                <a:gd name="T86" fmla="*/ 8 w 15"/>
                <a:gd name="T87" fmla="*/ 9 h 14"/>
                <a:gd name="T88" fmla="*/ 9 w 15"/>
                <a:gd name="T89" fmla="*/ 9 h 14"/>
                <a:gd name="T90" fmla="*/ 10 w 15"/>
                <a:gd name="T91" fmla="*/ 7 h 14"/>
                <a:gd name="T92" fmla="*/ 7 w 15"/>
                <a:gd name="T93" fmla="*/ 6 h 14"/>
                <a:gd name="T94" fmla="*/ 8 w 15"/>
                <a:gd name="T95" fmla="*/ 7 h 14"/>
                <a:gd name="T96" fmla="*/ 6 w 15"/>
                <a:gd name="T97" fmla="*/ 7 h 14"/>
                <a:gd name="T98" fmla="*/ 10 w 15"/>
                <a:gd name="T99" fmla="*/ 6 h 14"/>
                <a:gd name="T100" fmla="*/ 9 w 15"/>
                <a:gd name="T101" fmla="*/ 6 h 14"/>
                <a:gd name="T102" fmla="*/ 8 w 15"/>
                <a:gd name="T103" fmla="*/ 4 h 14"/>
                <a:gd name="T104" fmla="*/ 7 w 15"/>
                <a:gd name="T105" fmla="*/ 5 h 14"/>
                <a:gd name="T106" fmla="*/ 6 w 15"/>
                <a:gd name="T107" fmla="*/ 4 h 14"/>
                <a:gd name="T108" fmla="*/ 6 w 15"/>
                <a:gd name="T109" fmla="*/ 6 h 14"/>
                <a:gd name="T110" fmla="*/ 5 w 15"/>
                <a:gd name="T111" fmla="*/ 7 h 14"/>
                <a:gd name="T112" fmla="*/ 6 w 15"/>
                <a:gd name="T113"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 h="14">
                  <a:moveTo>
                    <a:pt x="4" y="13"/>
                  </a:moveTo>
                  <a:cubicBezTo>
                    <a:pt x="4" y="12"/>
                    <a:pt x="4" y="12"/>
                    <a:pt x="4" y="12"/>
                  </a:cubicBezTo>
                  <a:cubicBezTo>
                    <a:pt x="4" y="13"/>
                    <a:pt x="4" y="13"/>
                    <a:pt x="4" y="13"/>
                  </a:cubicBezTo>
                  <a:cubicBezTo>
                    <a:pt x="5" y="12"/>
                    <a:pt x="5" y="12"/>
                    <a:pt x="5" y="12"/>
                  </a:cubicBezTo>
                  <a:cubicBezTo>
                    <a:pt x="5" y="11"/>
                    <a:pt x="5" y="11"/>
                    <a:pt x="5" y="11"/>
                  </a:cubicBezTo>
                  <a:cubicBezTo>
                    <a:pt x="5" y="11"/>
                    <a:pt x="5" y="11"/>
                    <a:pt x="5" y="11"/>
                  </a:cubicBezTo>
                  <a:cubicBezTo>
                    <a:pt x="5" y="12"/>
                    <a:pt x="5" y="12"/>
                    <a:pt x="5" y="12"/>
                  </a:cubicBezTo>
                  <a:cubicBezTo>
                    <a:pt x="6" y="11"/>
                    <a:pt x="6" y="11"/>
                    <a:pt x="6" y="11"/>
                  </a:cubicBezTo>
                  <a:cubicBezTo>
                    <a:pt x="5" y="10"/>
                    <a:pt x="5" y="10"/>
                    <a:pt x="5" y="10"/>
                  </a:cubicBezTo>
                  <a:cubicBezTo>
                    <a:pt x="6" y="10"/>
                    <a:pt x="6" y="10"/>
                    <a:pt x="6" y="10"/>
                  </a:cubicBezTo>
                  <a:cubicBezTo>
                    <a:pt x="9" y="10"/>
                    <a:pt x="9" y="10"/>
                    <a:pt x="9" y="10"/>
                  </a:cubicBezTo>
                  <a:cubicBezTo>
                    <a:pt x="9" y="11"/>
                    <a:pt x="9" y="11"/>
                    <a:pt x="9" y="11"/>
                  </a:cubicBezTo>
                  <a:cubicBezTo>
                    <a:pt x="8" y="12"/>
                    <a:pt x="8" y="12"/>
                    <a:pt x="8" y="12"/>
                  </a:cubicBezTo>
                  <a:cubicBezTo>
                    <a:pt x="9" y="12"/>
                    <a:pt x="9" y="12"/>
                    <a:pt x="9" y="12"/>
                  </a:cubicBezTo>
                  <a:cubicBezTo>
                    <a:pt x="9" y="11"/>
                    <a:pt x="9" y="11"/>
                    <a:pt x="9" y="11"/>
                  </a:cubicBezTo>
                  <a:cubicBezTo>
                    <a:pt x="9" y="12"/>
                    <a:pt x="9" y="12"/>
                    <a:pt x="9" y="12"/>
                  </a:cubicBezTo>
                  <a:cubicBezTo>
                    <a:pt x="9" y="12"/>
                    <a:pt x="9" y="12"/>
                    <a:pt x="9" y="12"/>
                  </a:cubicBezTo>
                  <a:cubicBezTo>
                    <a:pt x="9" y="13"/>
                    <a:pt x="9" y="13"/>
                    <a:pt x="9" y="13"/>
                  </a:cubicBezTo>
                  <a:cubicBezTo>
                    <a:pt x="10" y="13"/>
                    <a:pt x="10" y="13"/>
                    <a:pt x="10" y="13"/>
                  </a:cubicBezTo>
                  <a:cubicBezTo>
                    <a:pt x="10" y="13"/>
                    <a:pt x="10" y="13"/>
                    <a:pt x="10" y="13"/>
                  </a:cubicBezTo>
                  <a:cubicBezTo>
                    <a:pt x="11" y="14"/>
                    <a:pt x="11" y="14"/>
                    <a:pt x="11" y="14"/>
                  </a:cubicBezTo>
                  <a:cubicBezTo>
                    <a:pt x="11" y="13"/>
                    <a:pt x="11" y="13"/>
                    <a:pt x="11" y="13"/>
                  </a:cubicBezTo>
                  <a:cubicBezTo>
                    <a:pt x="11" y="12"/>
                    <a:pt x="11" y="12"/>
                    <a:pt x="11" y="12"/>
                  </a:cubicBezTo>
                  <a:cubicBezTo>
                    <a:pt x="11" y="12"/>
                    <a:pt x="11" y="12"/>
                    <a:pt x="11" y="12"/>
                  </a:cubicBezTo>
                  <a:cubicBezTo>
                    <a:pt x="11" y="11"/>
                    <a:pt x="11" y="11"/>
                    <a:pt x="11" y="11"/>
                  </a:cubicBezTo>
                  <a:cubicBezTo>
                    <a:pt x="10" y="11"/>
                    <a:pt x="10" y="11"/>
                    <a:pt x="10" y="11"/>
                  </a:cubicBezTo>
                  <a:cubicBezTo>
                    <a:pt x="10" y="11"/>
                    <a:pt x="10" y="11"/>
                    <a:pt x="10" y="11"/>
                  </a:cubicBezTo>
                  <a:cubicBezTo>
                    <a:pt x="11" y="11"/>
                    <a:pt x="11" y="11"/>
                    <a:pt x="11" y="11"/>
                  </a:cubicBezTo>
                  <a:cubicBezTo>
                    <a:pt x="11" y="10"/>
                    <a:pt x="11" y="10"/>
                    <a:pt x="11" y="10"/>
                  </a:cubicBezTo>
                  <a:cubicBezTo>
                    <a:pt x="10" y="10"/>
                    <a:pt x="10" y="10"/>
                    <a:pt x="10" y="10"/>
                  </a:cubicBezTo>
                  <a:cubicBezTo>
                    <a:pt x="9" y="10"/>
                    <a:pt x="9" y="10"/>
                    <a:pt x="9" y="10"/>
                  </a:cubicBezTo>
                  <a:cubicBezTo>
                    <a:pt x="11" y="7"/>
                    <a:pt x="11" y="7"/>
                    <a:pt x="11" y="7"/>
                  </a:cubicBezTo>
                  <a:cubicBezTo>
                    <a:pt x="12" y="7"/>
                    <a:pt x="12" y="7"/>
                    <a:pt x="12" y="7"/>
                  </a:cubicBezTo>
                  <a:cubicBezTo>
                    <a:pt x="12" y="8"/>
                    <a:pt x="12" y="8"/>
                    <a:pt x="12" y="8"/>
                  </a:cubicBezTo>
                  <a:cubicBezTo>
                    <a:pt x="13" y="8"/>
                    <a:pt x="13" y="8"/>
                    <a:pt x="13" y="8"/>
                  </a:cubicBezTo>
                  <a:cubicBezTo>
                    <a:pt x="13" y="7"/>
                    <a:pt x="13" y="7"/>
                    <a:pt x="13" y="7"/>
                  </a:cubicBezTo>
                  <a:cubicBezTo>
                    <a:pt x="13" y="7"/>
                    <a:pt x="13" y="7"/>
                    <a:pt x="13" y="7"/>
                  </a:cubicBezTo>
                  <a:cubicBezTo>
                    <a:pt x="13" y="8"/>
                    <a:pt x="13" y="8"/>
                    <a:pt x="13" y="8"/>
                  </a:cubicBezTo>
                  <a:cubicBezTo>
                    <a:pt x="14" y="8"/>
                    <a:pt x="14" y="8"/>
                    <a:pt x="14" y="8"/>
                  </a:cubicBezTo>
                  <a:cubicBezTo>
                    <a:pt x="14" y="7"/>
                    <a:pt x="14" y="7"/>
                    <a:pt x="14" y="7"/>
                  </a:cubicBezTo>
                  <a:cubicBezTo>
                    <a:pt x="15" y="8"/>
                    <a:pt x="15" y="8"/>
                    <a:pt x="15" y="8"/>
                  </a:cubicBezTo>
                  <a:cubicBezTo>
                    <a:pt x="15" y="7"/>
                    <a:pt x="15" y="7"/>
                    <a:pt x="15" y="7"/>
                  </a:cubicBezTo>
                  <a:cubicBezTo>
                    <a:pt x="15" y="7"/>
                    <a:pt x="15" y="7"/>
                    <a:pt x="15" y="7"/>
                  </a:cubicBezTo>
                  <a:cubicBezTo>
                    <a:pt x="14" y="6"/>
                    <a:pt x="14" y="6"/>
                    <a:pt x="14" y="6"/>
                  </a:cubicBezTo>
                  <a:cubicBezTo>
                    <a:pt x="14" y="6"/>
                    <a:pt x="14" y="6"/>
                    <a:pt x="14" y="6"/>
                  </a:cubicBezTo>
                  <a:cubicBezTo>
                    <a:pt x="13" y="6"/>
                    <a:pt x="13" y="6"/>
                    <a:pt x="13" y="6"/>
                  </a:cubicBezTo>
                  <a:cubicBezTo>
                    <a:pt x="13" y="6"/>
                    <a:pt x="13" y="6"/>
                    <a:pt x="13" y="6"/>
                  </a:cubicBezTo>
                  <a:cubicBezTo>
                    <a:pt x="13" y="6"/>
                    <a:pt x="13" y="6"/>
                    <a:pt x="13" y="6"/>
                  </a:cubicBezTo>
                  <a:cubicBezTo>
                    <a:pt x="13" y="5"/>
                    <a:pt x="13" y="5"/>
                    <a:pt x="13" y="5"/>
                  </a:cubicBezTo>
                  <a:cubicBezTo>
                    <a:pt x="12" y="5"/>
                    <a:pt x="12" y="5"/>
                    <a:pt x="12" y="5"/>
                  </a:cubicBezTo>
                  <a:cubicBezTo>
                    <a:pt x="12" y="6"/>
                    <a:pt x="12" y="6"/>
                    <a:pt x="12" y="6"/>
                  </a:cubicBezTo>
                  <a:cubicBezTo>
                    <a:pt x="11" y="6"/>
                    <a:pt x="11" y="6"/>
                    <a:pt x="11" y="6"/>
                  </a:cubicBezTo>
                  <a:cubicBezTo>
                    <a:pt x="10" y="4"/>
                    <a:pt x="10" y="4"/>
                    <a:pt x="10" y="4"/>
                  </a:cubicBezTo>
                  <a:cubicBezTo>
                    <a:pt x="10" y="3"/>
                    <a:pt x="10" y="3"/>
                    <a:pt x="10" y="3"/>
                  </a:cubicBezTo>
                  <a:cubicBezTo>
                    <a:pt x="11" y="3"/>
                    <a:pt x="11" y="3"/>
                    <a:pt x="11" y="3"/>
                  </a:cubicBezTo>
                  <a:cubicBezTo>
                    <a:pt x="12" y="3"/>
                    <a:pt x="12" y="3"/>
                    <a:pt x="12" y="3"/>
                  </a:cubicBezTo>
                  <a:cubicBezTo>
                    <a:pt x="11" y="2"/>
                    <a:pt x="11" y="2"/>
                    <a:pt x="11" y="2"/>
                  </a:cubicBezTo>
                  <a:cubicBezTo>
                    <a:pt x="11" y="2"/>
                    <a:pt x="11" y="2"/>
                    <a:pt x="11" y="2"/>
                  </a:cubicBezTo>
                  <a:cubicBezTo>
                    <a:pt x="12" y="2"/>
                    <a:pt x="12" y="2"/>
                    <a:pt x="12" y="2"/>
                  </a:cubicBezTo>
                  <a:cubicBezTo>
                    <a:pt x="12" y="1"/>
                    <a:pt x="12" y="1"/>
                    <a:pt x="12" y="1"/>
                  </a:cubicBezTo>
                  <a:cubicBezTo>
                    <a:pt x="11" y="1"/>
                    <a:pt x="11" y="1"/>
                    <a:pt x="11" y="1"/>
                  </a:cubicBezTo>
                  <a:cubicBezTo>
                    <a:pt x="12" y="1"/>
                    <a:pt x="12" y="1"/>
                    <a:pt x="12" y="1"/>
                  </a:cubicBezTo>
                  <a:cubicBezTo>
                    <a:pt x="12" y="0"/>
                    <a:pt x="12" y="0"/>
                    <a:pt x="12" y="0"/>
                  </a:cubicBezTo>
                  <a:cubicBezTo>
                    <a:pt x="11" y="0"/>
                    <a:pt x="11" y="0"/>
                    <a:pt x="11" y="0"/>
                  </a:cubicBezTo>
                  <a:cubicBezTo>
                    <a:pt x="11" y="1"/>
                    <a:pt x="11" y="1"/>
                    <a:pt x="11" y="1"/>
                  </a:cubicBezTo>
                  <a:cubicBezTo>
                    <a:pt x="10" y="0"/>
                    <a:pt x="10" y="0"/>
                    <a:pt x="10" y="0"/>
                  </a:cubicBezTo>
                  <a:cubicBezTo>
                    <a:pt x="10" y="1"/>
                    <a:pt x="10" y="1"/>
                    <a:pt x="10" y="1"/>
                  </a:cubicBezTo>
                  <a:cubicBezTo>
                    <a:pt x="10" y="2"/>
                    <a:pt x="10" y="2"/>
                    <a:pt x="10" y="2"/>
                  </a:cubicBezTo>
                  <a:cubicBezTo>
                    <a:pt x="10" y="2"/>
                    <a:pt x="10" y="2"/>
                    <a:pt x="10" y="2"/>
                  </a:cubicBezTo>
                  <a:cubicBezTo>
                    <a:pt x="9" y="1"/>
                    <a:pt x="9" y="1"/>
                    <a:pt x="9" y="1"/>
                  </a:cubicBezTo>
                  <a:cubicBezTo>
                    <a:pt x="9" y="2"/>
                    <a:pt x="9" y="2"/>
                    <a:pt x="9" y="2"/>
                  </a:cubicBezTo>
                  <a:cubicBezTo>
                    <a:pt x="9" y="3"/>
                    <a:pt x="9" y="3"/>
                    <a:pt x="9" y="3"/>
                  </a:cubicBezTo>
                  <a:cubicBezTo>
                    <a:pt x="9" y="3"/>
                    <a:pt x="9" y="3"/>
                    <a:pt x="9" y="3"/>
                  </a:cubicBezTo>
                  <a:cubicBezTo>
                    <a:pt x="6" y="3"/>
                    <a:pt x="6" y="3"/>
                    <a:pt x="6" y="3"/>
                  </a:cubicBezTo>
                  <a:cubicBezTo>
                    <a:pt x="6" y="3"/>
                    <a:pt x="6" y="3"/>
                    <a:pt x="6" y="3"/>
                  </a:cubicBezTo>
                  <a:cubicBezTo>
                    <a:pt x="7" y="2"/>
                    <a:pt x="7" y="2"/>
                    <a:pt x="7" y="2"/>
                  </a:cubicBezTo>
                  <a:cubicBezTo>
                    <a:pt x="6" y="1"/>
                    <a:pt x="6" y="1"/>
                    <a:pt x="6" y="1"/>
                  </a:cubicBezTo>
                  <a:cubicBezTo>
                    <a:pt x="5" y="2"/>
                    <a:pt x="5" y="2"/>
                    <a:pt x="5" y="2"/>
                  </a:cubicBezTo>
                  <a:cubicBezTo>
                    <a:pt x="5" y="1"/>
                    <a:pt x="5" y="1"/>
                    <a:pt x="5" y="1"/>
                  </a:cubicBezTo>
                  <a:cubicBezTo>
                    <a:pt x="6" y="1"/>
                    <a:pt x="6" y="1"/>
                    <a:pt x="6" y="1"/>
                  </a:cubicBezTo>
                  <a:cubicBezTo>
                    <a:pt x="5" y="0"/>
                    <a:pt x="5" y="0"/>
                    <a:pt x="5" y="0"/>
                  </a:cubicBezTo>
                  <a:cubicBezTo>
                    <a:pt x="5" y="0"/>
                    <a:pt x="5" y="0"/>
                    <a:pt x="5" y="0"/>
                  </a:cubicBezTo>
                  <a:cubicBezTo>
                    <a:pt x="5" y="0"/>
                    <a:pt x="5" y="0"/>
                    <a:pt x="5" y="0"/>
                  </a:cubicBezTo>
                  <a:cubicBezTo>
                    <a:pt x="4" y="0"/>
                    <a:pt x="4" y="0"/>
                    <a:pt x="4" y="0"/>
                  </a:cubicBezTo>
                  <a:cubicBezTo>
                    <a:pt x="4" y="0"/>
                    <a:pt x="4" y="0"/>
                    <a:pt x="4" y="0"/>
                  </a:cubicBezTo>
                  <a:cubicBezTo>
                    <a:pt x="4" y="1"/>
                    <a:pt x="4" y="1"/>
                    <a:pt x="4" y="1"/>
                  </a:cubicBezTo>
                  <a:cubicBezTo>
                    <a:pt x="3" y="1"/>
                    <a:pt x="3" y="1"/>
                    <a:pt x="3" y="1"/>
                  </a:cubicBezTo>
                  <a:cubicBezTo>
                    <a:pt x="4" y="2"/>
                    <a:pt x="4" y="2"/>
                    <a:pt x="4" y="2"/>
                  </a:cubicBezTo>
                  <a:cubicBezTo>
                    <a:pt x="4" y="2"/>
                    <a:pt x="4" y="2"/>
                    <a:pt x="4" y="2"/>
                  </a:cubicBezTo>
                  <a:cubicBezTo>
                    <a:pt x="5" y="2"/>
                    <a:pt x="5" y="2"/>
                    <a:pt x="5" y="2"/>
                  </a:cubicBezTo>
                  <a:cubicBezTo>
                    <a:pt x="3" y="2"/>
                    <a:pt x="3" y="2"/>
                    <a:pt x="3" y="2"/>
                  </a:cubicBezTo>
                  <a:cubicBezTo>
                    <a:pt x="4" y="3"/>
                    <a:pt x="4" y="3"/>
                    <a:pt x="4" y="3"/>
                  </a:cubicBezTo>
                  <a:cubicBezTo>
                    <a:pt x="5" y="3"/>
                    <a:pt x="5" y="3"/>
                    <a:pt x="5" y="3"/>
                  </a:cubicBezTo>
                  <a:cubicBezTo>
                    <a:pt x="5" y="4"/>
                    <a:pt x="5" y="4"/>
                    <a:pt x="5" y="4"/>
                  </a:cubicBezTo>
                  <a:cubicBezTo>
                    <a:pt x="4" y="6"/>
                    <a:pt x="4" y="6"/>
                    <a:pt x="4" y="6"/>
                  </a:cubicBezTo>
                  <a:cubicBezTo>
                    <a:pt x="3" y="6"/>
                    <a:pt x="3" y="6"/>
                    <a:pt x="3" y="6"/>
                  </a:cubicBezTo>
                  <a:cubicBezTo>
                    <a:pt x="3" y="5"/>
                    <a:pt x="3" y="5"/>
                    <a:pt x="3" y="5"/>
                  </a:cubicBezTo>
                  <a:cubicBezTo>
                    <a:pt x="2" y="5"/>
                    <a:pt x="2" y="5"/>
                    <a:pt x="2" y="5"/>
                  </a:cubicBezTo>
                  <a:cubicBezTo>
                    <a:pt x="2" y="6"/>
                    <a:pt x="2" y="6"/>
                    <a:pt x="2" y="6"/>
                  </a:cubicBezTo>
                  <a:cubicBezTo>
                    <a:pt x="2" y="6"/>
                    <a:pt x="2" y="6"/>
                    <a:pt x="2" y="6"/>
                  </a:cubicBezTo>
                  <a:cubicBezTo>
                    <a:pt x="1" y="5"/>
                    <a:pt x="1" y="5"/>
                    <a:pt x="1" y="5"/>
                  </a:cubicBezTo>
                  <a:cubicBezTo>
                    <a:pt x="0" y="5"/>
                    <a:pt x="0" y="5"/>
                    <a:pt x="0" y="5"/>
                  </a:cubicBezTo>
                  <a:cubicBezTo>
                    <a:pt x="1" y="6"/>
                    <a:pt x="1" y="6"/>
                    <a:pt x="1" y="6"/>
                  </a:cubicBezTo>
                  <a:cubicBezTo>
                    <a:pt x="0" y="6"/>
                    <a:pt x="0" y="6"/>
                    <a:pt x="0" y="6"/>
                  </a:cubicBezTo>
                  <a:cubicBezTo>
                    <a:pt x="0" y="6"/>
                    <a:pt x="0" y="6"/>
                    <a:pt x="0" y="6"/>
                  </a:cubicBezTo>
                  <a:cubicBezTo>
                    <a:pt x="0" y="7"/>
                    <a:pt x="0" y="7"/>
                    <a:pt x="0" y="7"/>
                  </a:cubicBezTo>
                  <a:cubicBezTo>
                    <a:pt x="1" y="7"/>
                    <a:pt x="1" y="7"/>
                    <a:pt x="1" y="7"/>
                  </a:cubicBezTo>
                  <a:cubicBezTo>
                    <a:pt x="0" y="7"/>
                    <a:pt x="0" y="7"/>
                    <a:pt x="0" y="7"/>
                  </a:cubicBezTo>
                  <a:cubicBezTo>
                    <a:pt x="1" y="7"/>
                    <a:pt x="1" y="7"/>
                    <a:pt x="1" y="7"/>
                  </a:cubicBezTo>
                  <a:cubicBezTo>
                    <a:pt x="2" y="7"/>
                    <a:pt x="2" y="7"/>
                    <a:pt x="2" y="7"/>
                  </a:cubicBezTo>
                  <a:cubicBezTo>
                    <a:pt x="2" y="7"/>
                    <a:pt x="2" y="7"/>
                    <a:pt x="2" y="7"/>
                  </a:cubicBezTo>
                  <a:cubicBezTo>
                    <a:pt x="1" y="8"/>
                    <a:pt x="1" y="8"/>
                    <a:pt x="1" y="8"/>
                  </a:cubicBezTo>
                  <a:cubicBezTo>
                    <a:pt x="2" y="8"/>
                    <a:pt x="2" y="8"/>
                    <a:pt x="2" y="8"/>
                  </a:cubicBezTo>
                  <a:cubicBezTo>
                    <a:pt x="3" y="7"/>
                    <a:pt x="3" y="7"/>
                    <a:pt x="3" y="7"/>
                  </a:cubicBezTo>
                  <a:cubicBezTo>
                    <a:pt x="4" y="7"/>
                    <a:pt x="4" y="7"/>
                    <a:pt x="4" y="7"/>
                  </a:cubicBezTo>
                  <a:cubicBezTo>
                    <a:pt x="5" y="9"/>
                    <a:pt x="5" y="9"/>
                    <a:pt x="5" y="9"/>
                  </a:cubicBezTo>
                  <a:cubicBezTo>
                    <a:pt x="5" y="10"/>
                    <a:pt x="5" y="10"/>
                    <a:pt x="5" y="10"/>
                  </a:cubicBezTo>
                  <a:cubicBezTo>
                    <a:pt x="3" y="10"/>
                    <a:pt x="3" y="10"/>
                    <a:pt x="3" y="10"/>
                  </a:cubicBezTo>
                  <a:cubicBezTo>
                    <a:pt x="3" y="11"/>
                    <a:pt x="3" y="11"/>
                    <a:pt x="3" y="11"/>
                  </a:cubicBezTo>
                  <a:cubicBezTo>
                    <a:pt x="4" y="11"/>
                    <a:pt x="4" y="11"/>
                    <a:pt x="4" y="11"/>
                  </a:cubicBezTo>
                  <a:cubicBezTo>
                    <a:pt x="4" y="11"/>
                    <a:pt x="4" y="11"/>
                    <a:pt x="4" y="11"/>
                  </a:cubicBezTo>
                  <a:cubicBezTo>
                    <a:pt x="3" y="11"/>
                    <a:pt x="3" y="11"/>
                    <a:pt x="3" y="11"/>
                  </a:cubicBezTo>
                  <a:cubicBezTo>
                    <a:pt x="3" y="12"/>
                    <a:pt x="3" y="12"/>
                    <a:pt x="3" y="12"/>
                  </a:cubicBezTo>
                  <a:cubicBezTo>
                    <a:pt x="3" y="12"/>
                    <a:pt x="3" y="12"/>
                    <a:pt x="3" y="12"/>
                  </a:cubicBezTo>
                  <a:cubicBezTo>
                    <a:pt x="3" y="12"/>
                    <a:pt x="3" y="12"/>
                    <a:pt x="3" y="12"/>
                  </a:cubicBezTo>
                  <a:cubicBezTo>
                    <a:pt x="3" y="13"/>
                    <a:pt x="3" y="13"/>
                    <a:pt x="3" y="13"/>
                  </a:cubicBezTo>
                  <a:lnTo>
                    <a:pt x="4" y="13"/>
                  </a:lnTo>
                  <a:close/>
                  <a:moveTo>
                    <a:pt x="6" y="9"/>
                  </a:moveTo>
                  <a:cubicBezTo>
                    <a:pt x="6" y="9"/>
                    <a:pt x="6" y="9"/>
                    <a:pt x="6" y="9"/>
                  </a:cubicBezTo>
                  <a:cubicBezTo>
                    <a:pt x="7" y="8"/>
                    <a:pt x="7" y="8"/>
                    <a:pt x="7" y="8"/>
                  </a:cubicBezTo>
                  <a:cubicBezTo>
                    <a:pt x="8" y="8"/>
                    <a:pt x="8" y="8"/>
                    <a:pt x="8" y="8"/>
                  </a:cubicBezTo>
                  <a:cubicBezTo>
                    <a:pt x="8" y="9"/>
                    <a:pt x="8" y="9"/>
                    <a:pt x="8" y="9"/>
                  </a:cubicBezTo>
                  <a:cubicBezTo>
                    <a:pt x="8" y="9"/>
                    <a:pt x="7" y="9"/>
                    <a:pt x="6" y="9"/>
                  </a:cubicBezTo>
                  <a:close/>
                  <a:moveTo>
                    <a:pt x="9" y="9"/>
                  </a:moveTo>
                  <a:cubicBezTo>
                    <a:pt x="9" y="9"/>
                    <a:pt x="9" y="9"/>
                    <a:pt x="9" y="9"/>
                  </a:cubicBezTo>
                  <a:cubicBezTo>
                    <a:pt x="9" y="8"/>
                    <a:pt x="9" y="8"/>
                    <a:pt x="9" y="8"/>
                  </a:cubicBezTo>
                  <a:cubicBezTo>
                    <a:pt x="9" y="7"/>
                    <a:pt x="9" y="7"/>
                    <a:pt x="9" y="7"/>
                  </a:cubicBezTo>
                  <a:cubicBezTo>
                    <a:pt x="10" y="7"/>
                    <a:pt x="10" y="7"/>
                    <a:pt x="10" y="7"/>
                  </a:cubicBezTo>
                  <a:cubicBezTo>
                    <a:pt x="10" y="8"/>
                    <a:pt x="9" y="8"/>
                    <a:pt x="9" y="9"/>
                  </a:cubicBezTo>
                  <a:close/>
                  <a:moveTo>
                    <a:pt x="7" y="6"/>
                  </a:moveTo>
                  <a:cubicBezTo>
                    <a:pt x="7" y="6"/>
                    <a:pt x="7" y="6"/>
                    <a:pt x="7" y="6"/>
                  </a:cubicBezTo>
                  <a:cubicBezTo>
                    <a:pt x="8" y="6"/>
                    <a:pt x="8" y="6"/>
                    <a:pt x="8" y="6"/>
                  </a:cubicBezTo>
                  <a:cubicBezTo>
                    <a:pt x="8" y="6"/>
                    <a:pt x="8" y="6"/>
                    <a:pt x="8" y="6"/>
                  </a:cubicBezTo>
                  <a:cubicBezTo>
                    <a:pt x="8" y="7"/>
                    <a:pt x="8" y="7"/>
                    <a:pt x="8" y="7"/>
                  </a:cubicBezTo>
                  <a:cubicBezTo>
                    <a:pt x="8" y="7"/>
                    <a:pt x="8" y="7"/>
                    <a:pt x="8" y="7"/>
                  </a:cubicBezTo>
                  <a:cubicBezTo>
                    <a:pt x="7" y="7"/>
                    <a:pt x="7" y="7"/>
                    <a:pt x="7" y="7"/>
                  </a:cubicBezTo>
                  <a:cubicBezTo>
                    <a:pt x="6" y="7"/>
                    <a:pt x="6" y="7"/>
                    <a:pt x="6" y="7"/>
                  </a:cubicBezTo>
                  <a:lnTo>
                    <a:pt x="7" y="6"/>
                  </a:lnTo>
                  <a:close/>
                  <a:moveTo>
                    <a:pt x="10" y="6"/>
                  </a:moveTo>
                  <a:cubicBezTo>
                    <a:pt x="10" y="6"/>
                    <a:pt x="10" y="6"/>
                    <a:pt x="10" y="6"/>
                  </a:cubicBezTo>
                  <a:cubicBezTo>
                    <a:pt x="9" y="6"/>
                    <a:pt x="9" y="6"/>
                    <a:pt x="9" y="6"/>
                  </a:cubicBezTo>
                  <a:cubicBezTo>
                    <a:pt x="9" y="6"/>
                    <a:pt x="9" y="6"/>
                    <a:pt x="9" y="6"/>
                  </a:cubicBezTo>
                  <a:cubicBezTo>
                    <a:pt x="9" y="6"/>
                    <a:pt x="9" y="6"/>
                    <a:pt x="9" y="6"/>
                  </a:cubicBezTo>
                  <a:cubicBezTo>
                    <a:pt x="9" y="5"/>
                    <a:pt x="9" y="5"/>
                    <a:pt x="9" y="5"/>
                  </a:cubicBezTo>
                  <a:cubicBezTo>
                    <a:pt x="9" y="5"/>
                    <a:pt x="10" y="6"/>
                    <a:pt x="10" y="6"/>
                  </a:cubicBezTo>
                  <a:close/>
                  <a:moveTo>
                    <a:pt x="8" y="4"/>
                  </a:moveTo>
                  <a:cubicBezTo>
                    <a:pt x="8" y="4"/>
                    <a:pt x="8" y="4"/>
                    <a:pt x="8" y="4"/>
                  </a:cubicBezTo>
                  <a:cubicBezTo>
                    <a:pt x="8" y="5"/>
                    <a:pt x="8" y="5"/>
                    <a:pt x="8" y="5"/>
                  </a:cubicBezTo>
                  <a:cubicBezTo>
                    <a:pt x="7" y="5"/>
                    <a:pt x="7" y="5"/>
                    <a:pt x="7" y="5"/>
                  </a:cubicBezTo>
                  <a:cubicBezTo>
                    <a:pt x="7" y="4"/>
                    <a:pt x="7" y="4"/>
                    <a:pt x="7" y="4"/>
                  </a:cubicBezTo>
                  <a:cubicBezTo>
                    <a:pt x="7" y="4"/>
                    <a:pt x="8" y="4"/>
                    <a:pt x="8" y="4"/>
                  </a:cubicBezTo>
                  <a:close/>
                  <a:moveTo>
                    <a:pt x="6" y="4"/>
                  </a:moveTo>
                  <a:cubicBezTo>
                    <a:pt x="6" y="4"/>
                    <a:pt x="6" y="4"/>
                    <a:pt x="6" y="4"/>
                  </a:cubicBezTo>
                  <a:cubicBezTo>
                    <a:pt x="6" y="5"/>
                    <a:pt x="6" y="5"/>
                    <a:pt x="6" y="5"/>
                  </a:cubicBezTo>
                  <a:cubicBezTo>
                    <a:pt x="6" y="6"/>
                    <a:pt x="6" y="6"/>
                    <a:pt x="6" y="6"/>
                  </a:cubicBezTo>
                  <a:cubicBezTo>
                    <a:pt x="5" y="6"/>
                    <a:pt x="5" y="6"/>
                    <a:pt x="5" y="6"/>
                  </a:cubicBezTo>
                  <a:cubicBezTo>
                    <a:pt x="5" y="5"/>
                    <a:pt x="5" y="5"/>
                    <a:pt x="6" y="4"/>
                  </a:cubicBezTo>
                  <a:close/>
                  <a:moveTo>
                    <a:pt x="5" y="7"/>
                  </a:moveTo>
                  <a:cubicBezTo>
                    <a:pt x="5" y="7"/>
                    <a:pt x="5" y="7"/>
                    <a:pt x="5" y="7"/>
                  </a:cubicBezTo>
                  <a:cubicBezTo>
                    <a:pt x="6" y="7"/>
                    <a:pt x="6" y="7"/>
                    <a:pt x="6" y="7"/>
                  </a:cubicBezTo>
                  <a:cubicBezTo>
                    <a:pt x="6" y="8"/>
                    <a:pt x="6" y="8"/>
                    <a:pt x="6" y="8"/>
                  </a:cubicBezTo>
                  <a:cubicBezTo>
                    <a:pt x="5" y="8"/>
                    <a:pt x="5" y="8"/>
                    <a:pt x="5" y="8"/>
                  </a:cubicBezTo>
                  <a:cubicBezTo>
                    <a:pt x="5" y="8"/>
                    <a:pt x="5" y="7"/>
                    <a:pt x="5" y="7"/>
                  </a:cubicBez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894"/>
            <p:cNvSpPr>
              <a:spLocks noEditPoints="1"/>
            </p:cNvSpPr>
            <p:nvPr/>
          </p:nvSpPr>
          <p:spPr bwMode="auto">
            <a:xfrm>
              <a:off x="3103709" y="3291009"/>
              <a:ext cx="182133" cy="171872"/>
            </a:xfrm>
            <a:custGeom>
              <a:avLst/>
              <a:gdLst>
                <a:gd name="T0" fmla="*/ 15 w 30"/>
                <a:gd name="T1" fmla="*/ 0 h 28"/>
                <a:gd name="T2" fmla="*/ 0 w 30"/>
                <a:gd name="T3" fmla="*/ 14 h 28"/>
                <a:gd name="T4" fmla="*/ 15 w 30"/>
                <a:gd name="T5" fmla="*/ 28 h 28"/>
                <a:gd name="T6" fmla="*/ 30 w 30"/>
                <a:gd name="T7" fmla="*/ 14 h 28"/>
                <a:gd name="T8" fmla="*/ 15 w 30"/>
                <a:gd name="T9" fmla="*/ 0 h 28"/>
                <a:gd name="T10" fmla="*/ 15 w 30"/>
                <a:gd name="T11" fmla="*/ 25 h 28"/>
                <a:gd name="T12" fmla="*/ 4 w 30"/>
                <a:gd name="T13" fmla="*/ 14 h 28"/>
                <a:gd name="T14" fmla="*/ 15 w 30"/>
                <a:gd name="T15" fmla="*/ 3 h 28"/>
                <a:gd name="T16" fmla="*/ 27 w 30"/>
                <a:gd name="T17" fmla="*/ 14 h 28"/>
                <a:gd name="T18" fmla="*/ 15 w 30"/>
                <a:gd name="T19" fmla="*/ 2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8">
                  <a:moveTo>
                    <a:pt x="15" y="0"/>
                  </a:moveTo>
                  <a:cubicBezTo>
                    <a:pt x="7" y="0"/>
                    <a:pt x="0" y="6"/>
                    <a:pt x="0" y="14"/>
                  </a:cubicBezTo>
                  <a:cubicBezTo>
                    <a:pt x="0" y="22"/>
                    <a:pt x="7" y="28"/>
                    <a:pt x="15" y="28"/>
                  </a:cubicBezTo>
                  <a:cubicBezTo>
                    <a:pt x="23" y="28"/>
                    <a:pt x="30" y="22"/>
                    <a:pt x="30" y="14"/>
                  </a:cubicBezTo>
                  <a:cubicBezTo>
                    <a:pt x="30" y="6"/>
                    <a:pt x="23" y="0"/>
                    <a:pt x="15" y="0"/>
                  </a:cubicBezTo>
                  <a:close/>
                  <a:moveTo>
                    <a:pt x="15" y="25"/>
                  </a:moveTo>
                  <a:cubicBezTo>
                    <a:pt x="9" y="25"/>
                    <a:pt x="4" y="20"/>
                    <a:pt x="4" y="14"/>
                  </a:cubicBezTo>
                  <a:cubicBezTo>
                    <a:pt x="4" y="8"/>
                    <a:pt x="9" y="3"/>
                    <a:pt x="15" y="3"/>
                  </a:cubicBezTo>
                  <a:cubicBezTo>
                    <a:pt x="22" y="3"/>
                    <a:pt x="27" y="8"/>
                    <a:pt x="27" y="14"/>
                  </a:cubicBezTo>
                  <a:cubicBezTo>
                    <a:pt x="27" y="20"/>
                    <a:pt x="22" y="25"/>
                    <a:pt x="15" y="25"/>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1" name="Freeform 895"/>
            <p:cNvSpPr/>
            <p:nvPr/>
          </p:nvSpPr>
          <p:spPr bwMode="auto">
            <a:xfrm>
              <a:off x="3103709" y="3432096"/>
              <a:ext cx="189828" cy="156480"/>
            </a:xfrm>
            <a:custGeom>
              <a:avLst/>
              <a:gdLst>
                <a:gd name="T0" fmla="*/ 9 w 31"/>
                <a:gd name="T1" fmla="*/ 20 h 26"/>
                <a:gd name="T2" fmla="*/ 14 w 31"/>
                <a:gd name="T3" fmla="*/ 26 h 26"/>
                <a:gd name="T4" fmla="*/ 19 w 31"/>
                <a:gd name="T5" fmla="*/ 20 h 26"/>
                <a:gd name="T6" fmla="*/ 31 w 31"/>
                <a:gd name="T7" fmla="*/ 26 h 26"/>
                <a:gd name="T8" fmla="*/ 31 w 31"/>
                <a:gd name="T9" fmla="*/ 17 h 26"/>
                <a:gd name="T10" fmla="*/ 31 w 31"/>
                <a:gd name="T11" fmla="*/ 5 h 26"/>
                <a:gd name="T12" fmla="*/ 26 w 31"/>
                <a:gd name="T13" fmla="*/ 0 h 26"/>
                <a:gd name="T14" fmla="*/ 5 w 31"/>
                <a:gd name="T15" fmla="*/ 0 h 26"/>
                <a:gd name="T16" fmla="*/ 0 w 31"/>
                <a:gd name="T17" fmla="*/ 5 h 26"/>
                <a:gd name="T18" fmla="*/ 0 w 31"/>
                <a:gd name="T19" fmla="*/ 17 h 26"/>
                <a:gd name="T20" fmla="*/ 0 w 31"/>
                <a:gd name="T21" fmla="*/ 25 h 26"/>
                <a:gd name="T22" fmla="*/ 9 w 31"/>
                <a:gd name="T23"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6">
                  <a:moveTo>
                    <a:pt x="9" y="20"/>
                  </a:moveTo>
                  <a:cubicBezTo>
                    <a:pt x="14" y="26"/>
                    <a:pt x="14" y="26"/>
                    <a:pt x="14" y="26"/>
                  </a:cubicBezTo>
                  <a:cubicBezTo>
                    <a:pt x="19" y="20"/>
                    <a:pt x="19" y="20"/>
                    <a:pt x="19" y="20"/>
                  </a:cubicBezTo>
                  <a:cubicBezTo>
                    <a:pt x="31" y="26"/>
                    <a:pt x="31" y="26"/>
                    <a:pt x="31" y="26"/>
                  </a:cubicBezTo>
                  <a:cubicBezTo>
                    <a:pt x="31" y="17"/>
                    <a:pt x="31" y="17"/>
                    <a:pt x="31" y="17"/>
                  </a:cubicBezTo>
                  <a:cubicBezTo>
                    <a:pt x="31" y="5"/>
                    <a:pt x="31" y="5"/>
                    <a:pt x="31" y="5"/>
                  </a:cubicBezTo>
                  <a:cubicBezTo>
                    <a:pt x="31" y="2"/>
                    <a:pt x="29" y="0"/>
                    <a:pt x="26" y="0"/>
                  </a:cubicBezTo>
                  <a:cubicBezTo>
                    <a:pt x="5" y="0"/>
                    <a:pt x="5" y="0"/>
                    <a:pt x="5" y="0"/>
                  </a:cubicBezTo>
                  <a:cubicBezTo>
                    <a:pt x="2" y="0"/>
                    <a:pt x="0" y="2"/>
                    <a:pt x="0" y="5"/>
                  </a:cubicBezTo>
                  <a:cubicBezTo>
                    <a:pt x="0" y="17"/>
                    <a:pt x="0" y="17"/>
                    <a:pt x="0" y="17"/>
                  </a:cubicBezTo>
                  <a:cubicBezTo>
                    <a:pt x="0" y="25"/>
                    <a:pt x="0" y="25"/>
                    <a:pt x="0" y="25"/>
                  </a:cubicBezTo>
                  <a:lnTo>
                    <a:pt x="9" y="20"/>
                  </a:ln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Freeform 896"/>
            <p:cNvSpPr/>
            <p:nvPr/>
          </p:nvSpPr>
          <p:spPr bwMode="auto">
            <a:xfrm>
              <a:off x="2600922" y="4055450"/>
              <a:ext cx="1195401" cy="310395"/>
            </a:xfrm>
            <a:custGeom>
              <a:avLst/>
              <a:gdLst>
                <a:gd name="T0" fmla="*/ 172 w 197"/>
                <a:gd name="T1" fmla="*/ 28 h 51"/>
                <a:gd name="T2" fmla="*/ 135 w 197"/>
                <a:gd name="T3" fmla="*/ 14 h 51"/>
                <a:gd name="T4" fmla="*/ 98 w 197"/>
                <a:gd name="T5" fmla="*/ 12 h 51"/>
                <a:gd name="T6" fmla="*/ 92 w 197"/>
                <a:gd name="T7" fmla="*/ 17 h 51"/>
                <a:gd name="T8" fmla="*/ 67 w 197"/>
                <a:gd name="T9" fmla="*/ 28 h 51"/>
                <a:gd name="T10" fmla="*/ 36 w 197"/>
                <a:gd name="T11" fmla="*/ 12 h 51"/>
                <a:gd name="T12" fmla="*/ 20 w 197"/>
                <a:gd name="T13" fmla="*/ 5 h 51"/>
                <a:gd name="T14" fmla="*/ 0 w 197"/>
                <a:gd name="T15" fmla="*/ 25 h 51"/>
                <a:gd name="T16" fmla="*/ 3 w 197"/>
                <a:gd name="T17" fmla="*/ 35 h 51"/>
                <a:gd name="T18" fmla="*/ 17 w 197"/>
                <a:gd name="T19" fmla="*/ 22 h 51"/>
                <a:gd name="T20" fmla="*/ 42 w 197"/>
                <a:gd name="T21" fmla="*/ 31 h 51"/>
                <a:gd name="T22" fmla="*/ 87 w 197"/>
                <a:gd name="T23" fmla="*/ 35 h 51"/>
                <a:gd name="T24" fmla="*/ 93 w 197"/>
                <a:gd name="T25" fmla="*/ 30 h 51"/>
                <a:gd name="T26" fmla="*/ 141 w 197"/>
                <a:gd name="T27" fmla="*/ 33 h 51"/>
                <a:gd name="T28" fmla="*/ 170 w 197"/>
                <a:gd name="T29" fmla="*/ 44 h 51"/>
                <a:gd name="T30" fmla="*/ 196 w 197"/>
                <a:gd name="T31" fmla="*/ 26 h 51"/>
                <a:gd name="T32" fmla="*/ 197 w 197"/>
                <a:gd name="T33" fmla="*/ 12 h 51"/>
                <a:gd name="T34" fmla="*/ 172 w 197"/>
                <a:gd name="T35" fmla="*/ 2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7" h="51">
                  <a:moveTo>
                    <a:pt x="172" y="28"/>
                  </a:moveTo>
                  <a:cubicBezTo>
                    <a:pt x="158" y="30"/>
                    <a:pt x="145" y="22"/>
                    <a:pt x="135" y="14"/>
                  </a:cubicBezTo>
                  <a:cubicBezTo>
                    <a:pt x="119" y="2"/>
                    <a:pt x="116" y="0"/>
                    <a:pt x="98" y="12"/>
                  </a:cubicBezTo>
                  <a:cubicBezTo>
                    <a:pt x="96" y="14"/>
                    <a:pt x="94" y="15"/>
                    <a:pt x="92" y="17"/>
                  </a:cubicBezTo>
                  <a:cubicBezTo>
                    <a:pt x="83" y="23"/>
                    <a:pt x="75" y="28"/>
                    <a:pt x="67" y="28"/>
                  </a:cubicBezTo>
                  <a:cubicBezTo>
                    <a:pt x="59" y="28"/>
                    <a:pt x="49" y="24"/>
                    <a:pt x="36" y="12"/>
                  </a:cubicBezTo>
                  <a:cubicBezTo>
                    <a:pt x="30" y="6"/>
                    <a:pt x="24" y="4"/>
                    <a:pt x="20" y="5"/>
                  </a:cubicBezTo>
                  <a:cubicBezTo>
                    <a:pt x="14" y="7"/>
                    <a:pt x="5" y="18"/>
                    <a:pt x="0" y="25"/>
                  </a:cubicBezTo>
                  <a:cubicBezTo>
                    <a:pt x="1" y="28"/>
                    <a:pt x="2" y="32"/>
                    <a:pt x="3" y="35"/>
                  </a:cubicBezTo>
                  <a:cubicBezTo>
                    <a:pt x="6" y="30"/>
                    <a:pt x="10" y="24"/>
                    <a:pt x="17" y="22"/>
                  </a:cubicBezTo>
                  <a:cubicBezTo>
                    <a:pt x="25" y="20"/>
                    <a:pt x="33" y="23"/>
                    <a:pt x="42" y="31"/>
                  </a:cubicBezTo>
                  <a:cubicBezTo>
                    <a:pt x="65" y="51"/>
                    <a:pt x="71" y="47"/>
                    <a:pt x="87" y="35"/>
                  </a:cubicBezTo>
                  <a:cubicBezTo>
                    <a:pt x="89" y="34"/>
                    <a:pt x="91" y="32"/>
                    <a:pt x="93" y="30"/>
                  </a:cubicBezTo>
                  <a:cubicBezTo>
                    <a:pt x="115" y="15"/>
                    <a:pt x="122" y="19"/>
                    <a:pt x="141" y="33"/>
                  </a:cubicBezTo>
                  <a:cubicBezTo>
                    <a:pt x="150" y="40"/>
                    <a:pt x="160" y="46"/>
                    <a:pt x="170" y="44"/>
                  </a:cubicBezTo>
                  <a:cubicBezTo>
                    <a:pt x="178" y="43"/>
                    <a:pt x="188" y="36"/>
                    <a:pt x="196" y="26"/>
                  </a:cubicBezTo>
                  <a:cubicBezTo>
                    <a:pt x="197" y="22"/>
                    <a:pt x="197" y="17"/>
                    <a:pt x="197" y="12"/>
                  </a:cubicBezTo>
                  <a:cubicBezTo>
                    <a:pt x="189" y="21"/>
                    <a:pt x="181" y="26"/>
                    <a:pt x="172" y="28"/>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3" name="Freeform 897"/>
            <p:cNvSpPr/>
            <p:nvPr/>
          </p:nvSpPr>
          <p:spPr bwMode="auto">
            <a:xfrm>
              <a:off x="2631705" y="4188842"/>
              <a:ext cx="1146662" cy="536136"/>
            </a:xfrm>
            <a:custGeom>
              <a:avLst/>
              <a:gdLst>
                <a:gd name="T0" fmla="*/ 166 w 189"/>
                <a:gd name="T1" fmla="*/ 28 h 88"/>
                <a:gd name="T2" fmla="*/ 132 w 189"/>
                <a:gd name="T3" fmla="*/ 15 h 88"/>
                <a:gd name="T4" fmla="*/ 92 w 189"/>
                <a:gd name="T5" fmla="*/ 13 h 88"/>
                <a:gd name="T6" fmla="*/ 85 w 189"/>
                <a:gd name="T7" fmla="*/ 18 h 88"/>
                <a:gd name="T8" fmla="*/ 62 w 189"/>
                <a:gd name="T9" fmla="*/ 29 h 88"/>
                <a:gd name="T10" fmla="*/ 33 w 189"/>
                <a:gd name="T11" fmla="*/ 13 h 88"/>
                <a:gd name="T12" fmla="*/ 14 w 189"/>
                <a:gd name="T13" fmla="*/ 6 h 88"/>
                <a:gd name="T14" fmla="*/ 0 w 189"/>
                <a:gd name="T15" fmla="*/ 22 h 88"/>
                <a:gd name="T16" fmla="*/ 93 w 189"/>
                <a:gd name="T17" fmla="*/ 88 h 88"/>
                <a:gd name="T18" fmla="*/ 189 w 189"/>
                <a:gd name="T19" fmla="*/ 15 h 88"/>
                <a:gd name="T20" fmla="*/ 166 w 189"/>
                <a:gd name="T21" fmla="*/ 2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88">
                  <a:moveTo>
                    <a:pt x="166" y="28"/>
                  </a:moveTo>
                  <a:cubicBezTo>
                    <a:pt x="154" y="30"/>
                    <a:pt x="142" y="23"/>
                    <a:pt x="132" y="15"/>
                  </a:cubicBezTo>
                  <a:cubicBezTo>
                    <a:pt x="115" y="3"/>
                    <a:pt x="111" y="0"/>
                    <a:pt x="92" y="13"/>
                  </a:cubicBezTo>
                  <a:cubicBezTo>
                    <a:pt x="89" y="15"/>
                    <a:pt x="87" y="17"/>
                    <a:pt x="85" y="18"/>
                  </a:cubicBezTo>
                  <a:cubicBezTo>
                    <a:pt x="76" y="25"/>
                    <a:pt x="70" y="29"/>
                    <a:pt x="62" y="29"/>
                  </a:cubicBezTo>
                  <a:cubicBezTo>
                    <a:pt x="54" y="29"/>
                    <a:pt x="46" y="25"/>
                    <a:pt x="33" y="13"/>
                  </a:cubicBezTo>
                  <a:cubicBezTo>
                    <a:pt x="26" y="7"/>
                    <a:pt x="19" y="4"/>
                    <a:pt x="14" y="6"/>
                  </a:cubicBezTo>
                  <a:cubicBezTo>
                    <a:pt x="7" y="8"/>
                    <a:pt x="2" y="17"/>
                    <a:pt x="0" y="22"/>
                  </a:cubicBezTo>
                  <a:cubicBezTo>
                    <a:pt x="13" y="60"/>
                    <a:pt x="50" y="88"/>
                    <a:pt x="93" y="88"/>
                  </a:cubicBezTo>
                  <a:cubicBezTo>
                    <a:pt x="139" y="88"/>
                    <a:pt x="177" y="57"/>
                    <a:pt x="189" y="15"/>
                  </a:cubicBezTo>
                  <a:cubicBezTo>
                    <a:pt x="182" y="23"/>
                    <a:pt x="174" y="27"/>
                    <a:pt x="166" y="28"/>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4" name="Freeform 898"/>
            <p:cNvSpPr/>
            <p:nvPr/>
          </p:nvSpPr>
          <p:spPr bwMode="auto">
            <a:xfrm>
              <a:off x="2600922" y="3539836"/>
              <a:ext cx="1182576" cy="649006"/>
            </a:xfrm>
            <a:custGeom>
              <a:avLst/>
              <a:gdLst>
                <a:gd name="T0" fmla="*/ 17 w 195"/>
                <a:gd name="T1" fmla="*/ 78 h 107"/>
                <a:gd name="T2" fmla="*/ 44 w 195"/>
                <a:gd name="T3" fmla="*/ 88 h 107"/>
                <a:gd name="T4" fmla="*/ 85 w 195"/>
                <a:gd name="T5" fmla="*/ 92 h 107"/>
                <a:gd name="T6" fmla="*/ 91 w 195"/>
                <a:gd name="T7" fmla="*/ 87 h 107"/>
                <a:gd name="T8" fmla="*/ 142 w 195"/>
                <a:gd name="T9" fmla="*/ 89 h 107"/>
                <a:gd name="T10" fmla="*/ 170 w 195"/>
                <a:gd name="T11" fmla="*/ 101 h 107"/>
                <a:gd name="T12" fmla="*/ 195 w 195"/>
                <a:gd name="T13" fmla="*/ 76 h 107"/>
                <a:gd name="T14" fmla="*/ 119 w 195"/>
                <a:gd name="T15" fmla="*/ 0 h 107"/>
                <a:gd name="T16" fmla="*/ 118 w 195"/>
                <a:gd name="T17" fmla="*/ 16 h 107"/>
                <a:gd name="T18" fmla="*/ 104 w 195"/>
                <a:gd name="T19" fmla="*/ 8 h 107"/>
                <a:gd name="T20" fmla="*/ 97 w 195"/>
                <a:gd name="T21" fmla="*/ 15 h 107"/>
                <a:gd name="T22" fmla="*/ 90 w 195"/>
                <a:gd name="T23" fmla="*/ 8 h 107"/>
                <a:gd name="T24" fmla="*/ 78 w 195"/>
                <a:gd name="T25" fmla="*/ 15 h 107"/>
                <a:gd name="T26" fmla="*/ 78 w 195"/>
                <a:gd name="T27" fmla="*/ 0 h 107"/>
                <a:gd name="T28" fmla="*/ 0 w 195"/>
                <a:gd name="T29" fmla="*/ 93 h 107"/>
                <a:gd name="T30" fmla="*/ 17 w 195"/>
                <a:gd name="T31" fmla="*/ 7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5" h="107">
                  <a:moveTo>
                    <a:pt x="17" y="78"/>
                  </a:moveTo>
                  <a:cubicBezTo>
                    <a:pt x="25" y="76"/>
                    <a:pt x="34" y="79"/>
                    <a:pt x="44" y="88"/>
                  </a:cubicBezTo>
                  <a:cubicBezTo>
                    <a:pt x="65" y="107"/>
                    <a:pt x="70" y="103"/>
                    <a:pt x="85" y="92"/>
                  </a:cubicBezTo>
                  <a:cubicBezTo>
                    <a:pt x="87" y="91"/>
                    <a:pt x="89" y="89"/>
                    <a:pt x="91" y="87"/>
                  </a:cubicBezTo>
                  <a:cubicBezTo>
                    <a:pt x="115" y="70"/>
                    <a:pt x="124" y="75"/>
                    <a:pt x="142" y="89"/>
                  </a:cubicBezTo>
                  <a:cubicBezTo>
                    <a:pt x="151" y="96"/>
                    <a:pt x="161" y="102"/>
                    <a:pt x="170" y="101"/>
                  </a:cubicBezTo>
                  <a:cubicBezTo>
                    <a:pt x="176" y="100"/>
                    <a:pt x="187" y="86"/>
                    <a:pt x="195" y="76"/>
                  </a:cubicBezTo>
                  <a:cubicBezTo>
                    <a:pt x="187" y="38"/>
                    <a:pt x="157" y="8"/>
                    <a:pt x="119" y="0"/>
                  </a:cubicBezTo>
                  <a:cubicBezTo>
                    <a:pt x="118" y="16"/>
                    <a:pt x="118" y="16"/>
                    <a:pt x="118" y="16"/>
                  </a:cubicBezTo>
                  <a:cubicBezTo>
                    <a:pt x="104" y="8"/>
                    <a:pt x="104" y="8"/>
                    <a:pt x="104" y="8"/>
                  </a:cubicBezTo>
                  <a:cubicBezTo>
                    <a:pt x="97" y="15"/>
                    <a:pt x="97" y="15"/>
                    <a:pt x="97" y="15"/>
                  </a:cubicBezTo>
                  <a:cubicBezTo>
                    <a:pt x="90" y="8"/>
                    <a:pt x="90" y="8"/>
                    <a:pt x="90" y="8"/>
                  </a:cubicBezTo>
                  <a:cubicBezTo>
                    <a:pt x="78" y="15"/>
                    <a:pt x="78" y="15"/>
                    <a:pt x="78" y="15"/>
                  </a:cubicBezTo>
                  <a:cubicBezTo>
                    <a:pt x="78" y="0"/>
                    <a:pt x="78" y="0"/>
                    <a:pt x="78" y="0"/>
                  </a:cubicBezTo>
                  <a:cubicBezTo>
                    <a:pt x="34" y="9"/>
                    <a:pt x="1" y="47"/>
                    <a:pt x="0" y="93"/>
                  </a:cubicBezTo>
                  <a:cubicBezTo>
                    <a:pt x="3" y="87"/>
                    <a:pt x="8" y="81"/>
                    <a:pt x="17" y="78"/>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58" name="Freeform 922"/>
          <p:cNvSpPr/>
          <p:nvPr/>
        </p:nvSpPr>
        <p:spPr bwMode="auto">
          <a:xfrm>
            <a:off x="3087405" y="4676292"/>
            <a:ext cx="712788" cy="676275"/>
          </a:xfrm>
          <a:custGeom>
            <a:avLst/>
            <a:gdLst>
              <a:gd name="T0" fmla="*/ 162 w 190"/>
              <a:gd name="T1" fmla="*/ 180 h 180"/>
              <a:gd name="T2" fmla="*/ 29 w 190"/>
              <a:gd name="T3" fmla="*/ 180 h 180"/>
              <a:gd name="T4" fmla="*/ 0 w 190"/>
              <a:gd name="T5" fmla="*/ 151 h 180"/>
              <a:gd name="T6" fmla="*/ 0 w 190"/>
              <a:gd name="T7" fmla="*/ 119 h 180"/>
              <a:gd name="T8" fmla="*/ 0 w 190"/>
              <a:gd name="T9" fmla="*/ 97 h 180"/>
              <a:gd name="T10" fmla="*/ 0 w 190"/>
              <a:gd name="T11" fmla="*/ 0 h 180"/>
              <a:gd name="T12" fmla="*/ 26 w 190"/>
              <a:gd name="T13" fmla="*/ 68 h 180"/>
              <a:gd name="T14" fmla="*/ 29 w 190"/>
              <a:gd name="T15" fmla="*/ 68 h 180"/>
              <a:gd name="T16" fmla="*/ 162 w 190"/>
              <a:gd name="T17" fmla="*/ 68 h 180"/>
              <a:gd name="T18" fmla="*/ 190 w 190"/>
              <a:gd name="T19" fmla="*/ 97 h 180"/>
              <a:gd name="T20" fmla="*/ 190 w 190"/>
              <a:gd name="T21" fmla="*/ 151 h 180"/>
              <a:gd name="T22" fmla="*/ 162 w 190"/>
              <a:gd name="T23" fmla="*/ 18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 h="180">
                <a:moveTo>
                  <a:pt x="162" y="180"/>
                </a:moveTo>
                <a:cubicBezTo>
                  <a:pt x="29" y="180"/>
                  <a:pt x="29" y="180"/>
                  <a:pt x="29" y="180"/>
                </a:cubicBezTo>
                <a:cubicBezTo>
                  <a:pt x="13" y="180"/>
                  <a:pt x="0" y="167"/>
                  <a:pt x="0" y="151"/>
                </a:cubicBezTo>
                <a:cubicBezTo>
                  <a:pt x="0" y="119"/>
                  <a:pt x="0" y="119"/>
                  <a:pt x="0" y="119"/>
                </a:cubicBezTo>
                <a:cubicBezTo>
                  <a:pt x="0" y="97"/>
                  <a:pt x="0" y="97"/>
                  <a:pt x="0" y="97"/>
                </a:cubicBezTo>
                <a:cubicBezTo>
                  <a:pt x="0" y="0"/>
                  <a:pt x="0" y="0"/>
                  <a:pt x="0" y="0"/>
                </a:cubicBezTo>
                <a:cubicBezTo>
                  <a:pt x="26" y="68"/>
                  <a:pt x="26" y="68"/>
                  <a:pt x="26" y="68"/>
                </a:cubicBezTo>
                <a:cubicBezTo>
                  <a:pt x="27" y="68"/>
                  <a:pt x="28" y="68"/>
                  <a:pt x="29" y="68"/>
                </a:cubicBezTo>
                <a:cubicBezTo>
                  <a:pt x="162" y="68"/>
                  <a:pt x="162" y="68"/>
                  <a:pt x="162" y="68"/>
                </a:cubicBezTo>
                <a:cubicBezTo>
                  <a:pt x="177" y="68"/>
                  <a:pt x="190" y="81"/>
                  <a:pt x="190" y="97"/>
                </a:cubicBezTo>
                <a:cubicBezTo>
                  <a:pt x="190" y="151"/>
                  <a:pt x="190" y="151"/>
                  <a:pt x="190" y="151"/>
                </a:cubicBezTo>
                <a:cubicBezTo>
                  <a:pt x="190" y="167"/>
                  <a:pt x="177" y="180"/>
                  <a:pt x="162" y="180"/>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583" name="组合 582"/>
          <p:cNvGrpSpPr/>
          <p:nvPr/>
        </p:nvGrpSpPr>
        <p:grpSpPr>
          <a:xfrm>
            <a:off x="6055752" y="3449274"/>
            <a:ext cx="997770" cy="1191781"/>
            <a:chOff x="6063893" y="3291009"/>
            <a:chExt cx="1200532" cy="1433969"/>
          </a:xfrm>
          <a:effectLst>
            <a:outerShdw blurRad="50800" dist="38100" dir="2700000" algn="tl" rotWithShape="0">
              <a:prstClr val="black">
                <a:alpha val="40000"/>
              </a:prstClr>
            </a:outerShdw>
          </a:effectLst>
        </p:grpSpPr>
        <p:sp>
          <p:nvSpPr>
            <p:cNvPr id="522" name="Freeform 67"/>
            <p:cNvSpPr>
              <a:spLocks noEditPoints="1"/>
            </p:cNvSpPr>
            <p:nvPr/>
          </p:nvSpPr>
          <p:spPr bwMode="auto">
            <a:xfrm>
              <a:off x="6748812" y="4324799"/>
              <a:ext cx="97479" cy="84654"/>
            </a:xfrm>
            <a:custGeom>
              <a:avLst/>
              <a:gdLst>
                <a:gd name="T0" fmla="*/ 5 w 16"/>
                <a:gd name="T1" fmla="*/ 13 h 14"/>
                <a:gd name="T2" fmla="*/ 6 w 16"/>
                <a:gd name="T3" fmla="*/ 11 h 14"/>
                <a:gd name="T4" fmla="*/ 6 w 16"/>
                <a:gd name="T5" fmla="*/ 10 h 14"/>
                <a:gd name="T6" fmla="*/ 9 w 16"/>
                <a:gd name="T7" fmla="*/ 11 h 14"/>
                <a:gd name="T8" fmla="*/ 10 w 16"/>
                <a:gd name="T9" fmla="*/ 12 h 14"/>
                <a:gd name="T10" fmla="*/ 10 w 16"/>
                <a:gd name="T11" fmla="*/ 13 h 14"/>
                <a:gd name="T12" fmla="*/ 12 w 16"/>
                <a:gd name="T13" fmla="*/ 14 h 14"/>
                <a:gd name="T14" fmla="*/ 12 w 16"/>
                <a:gd name="T15" fmla="*/ 12 h 14"/>
                <a:gd name="T16" fmla="*/ 11 w 16"/>
                <a:gd name="T17" fmla="*/ 11 h 14"/>
                <a:gd name="T18" fmla="*/ 10 w 16"/>
                <a:gd name="T19" fmla="*/ 10 h 14"/>
                <a:gd name="T20" fmla="*/ 12 w 16"/>
                <a:gd name="T21" fmla="*/ 7 h 14"/>
                <a:gd name="T22" fmla="*/ 13 w 16"/>
                <a:gd name="T23" fmla="*/ 8 h 14"/>
                <a:gd name="T24" fmla="*/ 15 w 16"/>
                <a:gd name="T25" fmla="*/ 8 h 14"/>
                <a:gd name="T26" fmla="*/ 16 w 16"/>
                <a:gd name="T27" fmla="*/ 7 h 14"/>
                <a:gd name="T28" fmla="*/ 15 w 16"/>
                <a:gd name="T29" fmla="*/ 6 h 14"/>
                <a:gd name="T30" fmla="*/ 13 w 16"/>
                <a:gd name="T31" fmla="*/ 7 h 14"/>
                <a:gd name="T32" fmla="*/ 12 w 16"/>
                <a:gd name="T33" fmla="*/ 7 h 14"/>
                <a:gd name="T34" fmla="*/ 11 w 16"/>
                <a:gd name="T35" fmla="*/ 3 h 14"/>
                <a:gd name="T36" fmla="*/ 11 w 16"/>
                <a:gd name="T37" fmla="*/ 3 h 14"/>
                <a:gd name="T38" fmla="*/ 13 w 16"/>
                <a:gd name="T39" fmla="*/ 2 h 14"/>
                <a:gd name="T40" fmla="*/ 12 w 16"/>
                <a:gd name="T41" fmla="*/ 0 h 14"/>
                <a:gd name="T42" fmla="*/ 11 w 16"/>
                <a:gd name="T43" fmla="*/ 0 h 14"/>
                <a:gd name="T44" fmla="*/ 11 w 16"/>
                <a:gd name="T45" fmla="*/ 2 h 14"/>
                <a:gd name="T46" fmla="*/ 10 w 16"/>
                <a:gd name="T47" fmla="*/ 3 h 14"/>
                <a:gd name="T48" fmla="*/ 7 w 16"/>
                <a:gd name="T49" fmla="*/ 3 h 14"/>
                <a:gd name="T50" fmla="*/ 6 w 16"/>
                <a:gd name="T51" fmla="*/ 2 h 14"/>
                <a:gd name="T52" fmla="*/ 6 w 16"/>
                <a:gd name="T53" fmla="*/ 0 h 14"/>
                <a:gd name="T54" fmla="*/ 5 w 16"/>
                <a:gd name="T55" fmla="*/ 0 h 14"/>
                <a:gd name="T56" fmla="*/ 4 w 16"/>
                <a:gd name="T57" fmla="*/ 1 h 14"/>
                <a:gd name="T58" fmla="*/ 5 w 16"/>
                <a:gd name="T59" fmla="*/ 2 h 14"/>
                <a:gd name="T60" fmla="*/ 6 w 16"/>
                <a:gd name="T61" fmla="*/ 3 h 14"/>
                <a:gd name="T62" fmla="*/ 4 w 16"/>
                <a:gd name="T63" fmla="*/ 6 h 14"/>
                <a:gd name="T64" fmla="*/ 3 w 16"/>
                <a:gd name="T65" fmla="*/ 6 h 14"/>
                <a:gd name="T66" fmla="*/ 1 w 16"/>
                <a:gd name="T67" fmla="*/ 5 h 14"/>
                <a:gd name="T68" fmla="*/ 0 w 16"/>
                <a:gd name="T69" fmla="*/ 6 h 14"/>
                <a:gd name="T70" fmla="*/ 1 w 16"/>
                <a:gd name="T71" fmla="*/ 7 h 14"/>
                <a:gd name="T72" fmla="*/ 3 w 16"/>
                <a:gd name="T73" fmla="*/ 7 h 14"/>
                <a:gd name="T74" fmla="*/ 4 w 16"/>
                <a:gd name="T75" fmla="*/ 7 h 14"/>
                <a:gd name="T76" fmla="*/ 5 w 16"/>
                <a:gd name="T77" fmla="*/ 10 h 14"/>
                <a:gd name="T78" fmla="*/ 5 w 16"/>
                <a:gd name="T79" fmla="*/ 11 h 14"/>
                <a:gd name="T80" fmla="*/ 3 w 16"/>
                <a:gd name="T81" fmla="*/ 12 h 14"/>
                <a:gd name="T82" fmla="*/ 4 w 16"/>
                <a:gd name="T83" fmla="*/ 13 h 14"/>
                <a:gd name="T84" fmla="*/ 8 w 16"/>
                <a:gd name="T85" fmla="*/ 8 h 14"/>
                <a:gd name="T86" fmla="*/ 7 w 16"/>
                <a:gd name="T87" fmla="*/ 9 h 14"/>
                <a:gd name="T88" fmla="*/ 9 w 16"/>
                <a:gd name="T89" fmla="*/ 8 h 14"/>
                <a:gd name="T90" fmla="*/ 10 w 16"/>
                <a:gd name="T91" fmla="*/ 9 h 14"/>
                <a:gd name="T92" fmla="*/ 9 w 16"/>
                <a:gd name="T93" fmla="*/ 6 h 14"/>
                <a:gd name="T94" fmla="*/ 8 w 16"/>
                <a:gd name="T95" fmla="*/ 8 h 14"/>
                <a:gd name="T96" fmla="*/ 8 w 16"/>
                <a:gd name="T97" fmla="*/ 6 h 14"/>
                <a:gd name="T98" fmla="*/ 10 w 16"/>
                <a:gd name="T99" fmla="*/ 6 h 14"/>
                <a:gd name="T100" fmla="*/ 10 w 16"/>
                <a:gd name="T101" fmla="*/ 5 h 14"/>
                <a:gd name="T102" fmla="*/ 9 w 16"/>
                <a:gd name="T103" fmla="*/ 4 h 14"/>
                <a:gd name="T104" fmla="*/ 7 w 16"/>
                <a:gd name="T105" fmla="*/ 4 h 14"/>
                <a:gd name="T106" fmla="*/ 6 w 16"/>
                <a:gd name="T107" fmla="*/ 5 h 14"/>
                <a:gd name="T108" fmla="*/ 6 w 16"/>
                <a:gd name="T109" fmla="*/ 6 h 14"/>
                <a:gd name="T110" fmla="*/ 5 w 16"/>
                <a:gd name="T111" fmla="*/ 7 h 14"/>
                <a:gd name="T112" fmla="*/ 6 w 16"/>
                <a:gd name="T113"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 h="14">
                  <a:moveTo>
                    <a:pt x="4" y="13"/>
                  </a:moveTo>
                  <a:cubicBezTo>
                    <a:pt x="5" y="12"/>
                    <a:pt x="5" y="12"/>
                    <a:pt x="5" y="12"/>
                  </a:cubicBezTo>
                  <a:cubicBezTo>
                    <a:pt x="5" y="13"/>
                    <a:pt x="5" y="13"/>
                    <a:pt x="5" y="13"/>
                  </a:cubicBezTo>
                  <a:cubicBezTo>
                    <a:pt x="6" y="12"/>
                    <a:pt x="6" y="12"/>
                    <a:pt x="6" y="12"/>
                  </a:cubicBezTo>
                  <a:cubicBezTo>
                    <a:pt x="5" y="12"/>
                    <a:pt x="5" y="12"/>
                    <a:pt x="5" y="12"/>
                  </a:cubicBezTo>
                  <a:cubicBezTo>
                    <a:pt x="6" y="11"/>
                    <a:pt x="6" y="11"/>
                    <a:pt x="6" y="11"/>
                  </a:cubicBezTo>
                  <a:cubicBezTo>
                    <a:pt x="6" y="12"/>
                    <a:pt x="6" y="12"/>
                    <a:pt x="6" y="12"/>
                  </a:cubicBezTo>
                  <a:cubicBezTo>
                    <a:pt x="7" y="12"/>
                    <a:pt x="7" y="12"/>
                    <a:pt x="7" y="12"/>
                  </a:cubicBezTo>
                  <a:cubicBezTo>
                    <a:pt x="6" y="10"/>
                    <a:pt x="6" y="10"/>
                    <a:pt x="6" y="10"/>
                  </a:cubicBezTo>
                  <a:cubicBezTo>
                    <a:pt x="6" y="10"/>
                    <a:pt x="6" y="10"/>
                    <a:pt x="6" y="10"/>
                  </a:cubicBezTo>
                  <a:cubicBezTo>
                    <a:pt x="9" y="10"/>
                    <a:pt x="9" y="10"/>
                    <a:pt x="9" y="10"/>
                  </a:cubicBezTo>
                  <a:cubicBezTo>
                    <a:pt x="9" y="11"/>
                    <a:pt x="9" y="11"/>
                    <a:pt x="9" y="11"/>
                  </a:cubicBezTo>
                  <a:cubicBezTo>
                    <a:pt x="9" y="12"/>
                    <a:pt x="9" y="12"/>
                    <a:pt x="9" y="12"/>
                  </a:cubicBezTo>
                  <a:cubicBezTo>
                    <a:pt x="9" y="13"/>
                    <a:pt x="9" y="13"/>
                    <a:pt x="9" y="13"/>
                  </a:cubicBezTo>
                  <a:cubicBezTo>
                    <a:pt x="10" y="12"/>
                    <a:pt x="10" y="12"/>
                    <a:pt x="10" y="12"/>
                  </a:cubicBezTo>
                  <a:cubicBezTo>
                    <a:pt x="10" y="12"/>
                    <a:pt x="10" y="12"/>
                    <a:pt x="10" y="12"/>
                  </a:cubicBezTo>
                  <a:cubicBezTo>
                    <a:pt x="10" y="13"/>
                    <a:pt x="10" y="13"/>
                    <a:pt x="10" y="13"/>
                  </a:cubicBezTo>
                  <a:cubicBezTo>
                    <a:pt x="10" y="13"/>
                    <a:pt x="10" y="13"/>
                    <a:pt x="10" y="13"/>
                  </a:cubicBezTo>
                  <a:cubicBezTo>
                    <a:pt x="11" y="13"/>
                    <a:pt x="11" y="13"/>
                    <a:pt x="11" y="13"/>
                  </a:cubicBezTo>
                  <a:cubicBezTo>
                    <a:pt x="11" y="13"/>
                    <a:pt x="11" y="13"/>
                    <a:pt x="11" y="13"/>
                  </a:cubicBezTo>
                  <a:cubicBezTo>
                    <a:pt x="12" y="14"/>
                    <a:pt x="12" y="14"/>
                    <a:pt x="12" y="14"/>
                  </a:cubicBezTo>
                  <a:cubicBezTo>
                    <a:pt x="12" y="13"/>
                    <a:pt x="12" y="13"/>
                    <a:pt x="12" y="13"/>
                  </a:cubicBezTo>
                  <a:cubicBezTo>
                    <a:pt x="11" y="12"/>
                    <a:pt x="11" y="12"/>
                    <a:pt x="11" y="12"/>
                  </a:cubicBezTo>
                  <a:cubicBezTo>
                    <a:pt x="12" y="12"/>
                    <a:pt x="12" y="12"/>
                    <a:pt x="12" y="12"/>
                  </a:cubicBezTo>
                  <a:cubicBezTo>
                    <a:pt x="12" y="12"/>
                    <a:pt x="12" y="12"/>
                    <a:pt x="12" y="12"/>
                  </a:cubicBezTo>
                  <a:cubicBezTo>
                    <a:pt x="11" y="12"/>
                    <a:pt x="11" y="12"/>
                    <a:pt x="11" y="12"/>
                  </a:cubicBezTo>
                  <a:cubicBezTo>
                    <a:pt x="11" y="11"/>
                    <a:pt x="11" y="11"/>
                    <a:pt x="11" y="11"/>
                  </a:cubicBezTo>
                  <a:cubicBezTo>
                    <a:pt x="12" y="11"/>
                    <a:pt x="12" y="11"/>
                    <a:pt x="12" y="11"/>
                  </a:cubicBezTo>
                  <a:cubicBezTo>
                    <a:pt x="12" y="10"/>
                    <a:pt x="12" y="10"/>
                    <a:pt x="12" y="10"/>
                  </a:cubicBezTo>
                  <a:cubicBezTo>
                    <a:pt x="10" y="10"/>
                    <a:pt x="10" y="10"/>
                    <a:pt x="10" y="10"/>
                  </a:cubicBezTo>
                  <a:cubicBezTo>
                    <a:pt x="10" y="10"/>
                    <a:pt x="10" y="10"/>
                    <a:pt x="10" y="10"/>
                  </a:cubicBezTo>
                  <a:cubicBezTo>
                    <a:pt x="12" y="7"/>
                    <a:pt x="12" y="7"/>
                    <a:pt x="12" y="7"/>
                  </a:cubicBezTo>
                  <a:cubicBezTo>
                    <a:pt x="12" y="7"/>
                    <a:pt x="12" y="7"/>
                    <a:pt x="12" y="7"/>
                  </a:cubicBezTo>
                  <a:cubicBezTo>
                    <a:pt x="13" y="9"/>
                    <a:pt x="13" y="9"/>
                    <a:pt x="13" y="9"/>
                  </a:cubicBezTo>
                  <a:cubicBezTo>
                    <a:pt x="14" y="9"/>
                    <a:pt x="14" y="9"/>
                    <a:pt x="14" y="9"/>
                  </a:cubicBezTo>
                  <a:cubicBezTo>
                    <a:pt x="13" y="8"/>
                    <a:pt x="13" y="8"/>
                    <a:pt x="13" y="8"/>
                  </a:cubicBezTo>
                  <a:cubicBezTo>
                    <a:pt x="14" y="8"/>
                    <a:pt x="14" y="8"/>
                    <a:pt x="14" y="8"/>
                  </a:cubicBezTo>
                  <a:cubicBezTo>
                    <a:pt x="14" y="8"/>
                    <a:pt x="14" y="8"/>
                    <a:pt x="14" y="8"/>
                  </a:cubicBezTo>
                  <a:cubicBezTo>
                    <a:pt x="15" y="8"/>
                    <a:pt x="15" y="8"/>
                    <a:pt x="15" y="8"/>
                  </a:cubicBezTo>
                  <a:cubicBezTo>
                    <a:pt x="15" y="8"/>
                    <a:pt x="15" y="8"/>
                    <a:pt x="15" y="8"/>
                  </a:cubicBezTo>
                  <a:cubicBezTo>
                    <a:pt x="15" y="8"/>
                    <a:pt x="15" y="8"/>
                    <a:pt x="15" y="8"/>
                  </a:cubicBezTo>
                  <a:cubicBezTo>
                    <a:pt x="16" y="7"/>
                    <a:pt x="16" y="7"/>
                    <a:pt x="16" y="7"/>
                  </a:cubicBezTo>
                  <a:cubicBezTo>
                    <a:pt x="15" y="7"/>
                    <a:pt x="15" y="7"/>
                    <a:pt x="15" y="7"/>
                  </a:cubicBezTo>
                  <a:cubicBezTo>
                    <a:pt x="15" y="7"/>
                    <a:pt x="15" y="7"/>
                    <a:pt x="15" y="7"/>
                  </a:cubicBezTo>
                  <a:cubicBezTo>
                    <a:pt x="15" y="6"/>
                    <a:pt x="15" y="6"/>
                    <a:pt x="15" y="6"/>
                  </a:cubicBezTo>
                  <a:cubicBezTo>
                    <a:pt x="14" y="6"/>
                    <a:pt x="14" y="6"/>
                    <a:pt x="14" y="6"/>
                  </a:cubicBezTo>
                  <a:cubicBezTo>
                    <a:pt x="14" y="7"/>
                    <a:pt x="14" y="7"/>
                    <a:pt x="14" y="7"/>
                  </a:cubicBezTo>
                  <a:cubicBezTo>
                    <a:pt x="13" y="7"/>
                    <a:pt x="13" y="7"/>
                    <a:pt x="13" y="7"/>
                  </a:cubicBezTo>
                  <a:cubicBezTo>
                    <a:pt x="14" y="6"/>
                    <a:pt x="14" y="6"/>
                    <a:pt x="14" y="6"/>
                  </a:cubicBezTo>
                  <a:cubicBezTo>
                    <a:pt x="13" y="6"/>
                    <a:pt x="13" y="6"/>
                    <a:pt x="13" y="6"/>
                  </a:cubicBezTo>
                  <a:cubicBezTo>
                    <a:pt x="12" y="7"/>
                    <a:pt x="12" y="7"/>
                    <a:pt x="12" y="7"/>
                  </a:cubicBezTo>
                  <a:cubicBezTo>
                    <a:pt x="12" y="6"/>
                    <a:pt x="12" y="6"/>
                    <a:pt x="12" y="6"/>
                  </a:cubicBezTo>
                  <a:cubicBezTo>
                    <a:pt x="10" y="4"/>
                    <a:pt x="10" y="4"/>
                    <a:pt x="10" y="4"/>
                  </a:cubicBezTo>
                  <a:cubicBezTo>
                    <a:pt x="11" y="3"/>
                    <a:pt x="11" y="3"/>
                    <a:pt x="11" y="3"/>
                  </a:cubicBezTo>
                  <a:cubicBezTo>
                    <a:pt x="12" y="4"/>
                    <a:pt x="12" y="4"/>
                    <a:pt x="12" y="4"/>
                  </a:cubicBezTo>
                  <a:cubicBezTo>
                    <a:pt x="13" y="3"/>
                    <a:pt x="13" y="3"/>
                    <a:pt x="13" y="3"/>
                  </a:cubicBezTo>
                  <a:cubicBezTo>
                    <a:pt x="11" y="3"/>
                    <a:pt x="11" y="3"/>
                    <a:pt x="11" y="3"/>
                  </a:cubicBezTo>
                  <a:cubicBezTo>
                    <a:pt x="12" y="2"/>
                    <a:pt x="12" y="2"/>
                    <a:pt x="12" y="2"/>
                  </a:cubicBezTo>
                  <a:cubicBezTo>
                    <a:pt x="12" y="2"/>
                    <a:pt x="12" y="2"/>
                    <a:pt x="12" y="2"/>
                  </a:cubicBezTo>
                  <a:cubicBezTo>
                    <a:pt x="13" y="2"/>
                    <a:pt x="13" y="2"/>
                    <a:pt x="13" y="2"/>
                  </a:cubicBezTo>
                  <a:cubicBezTo>
                    <a:pt x="12" y="2"/>
                    <a:pt x="12" y="2"/>
                    <a:pt x="12" y="2"/>
                  </a:cubicBezTo>
                  <a:cubicBezTo>
                    <a:pt x="13" y="1"/>
                    <a:pt x="13" y="1"/>
                    <a:pt x="13" y="1"/>
                  </a:cubicBezTo>
                  <a:cubicBezTo>
                    <a:pt x="12" y="0"/>
                    <a:pt x="12" y="0"/>
                    <a:pt x="12" y="0"/>
                  </a:cubicBezTo>
                  <a:cubicBezTo>
                    <a:pt x="12" y="0"/>
                    <a:pt x="12" y="0"/>
                    <a:pt x="12" y="0"/>
                  </a:cubicBezTo>
                  <a:cubicBezTo>
                    <a:pt x="11" y="1"/>
                    <a:pt x="11" y="1"/>
                    <a:pt x="11" y="1"/>
                  </a:cubicBezTo>
                  <a:cubicBezTo>
                    <a:pt x="11" y="0"/>
                    <a:pt x="11" y="0"/>
                    <a:pt x="11" y="0"/>
                  </a:cubicBezTo>
                  <a:cubicBezTo>
                    <a:pt x="10" y="1"/>
                    <a:pt x="10" y="1"/>
                    <a:pt x="10" y="1"/>
                  </a:cubicBezTo>
                  <a:cubicBezTo>
                    <a:pt x="11" y="2"/>
                    <a:pt x="11" y="2"/>
                    <a:pt x="11" y="2"/>
                  </a:cubicBezTo>
                  <a:cubicBezTo>
                    <a:pt x="11" y="2"/>
                    <a:pt x="11" y="2"/>
                    <a:pt x="11" y="2"/>
                  </a:cubicBezTo>
                  <a:cubicBezTo>
                    <a:pt x="10" y="1"/>
                    <a:pt x="10" y="1"/>
                    <a:pt x="10" y="1"/>
                  </a:cubicBezTo>
                  <a:cubicBezTo>
                    <a:pt x="10" y="2"/>
                    <a:pt x="10" y="2"/>
                    <a:pt x="10" y="2"/>
                  </a:cubicBezTo>
                  <a:cubicBezTo>
                    <a:pt x="10" y="3"/>
                    <a:pt x="10" y="3"/>
                    <a:pt x="10" y="3"/>
                  </a:cubicBezTo>
                  <a:cubicBezTo>
                    <a:pt x="10" y="3"/>
                    <a:pt x="10" y="3"/>
                    <a:pt x="10" y="3"/>
                  </a:cubicBezTo>
                  <a:cubicBezTo>
                    <a:pt x="7" y="3"/>
                    <a:pt x="7" y="3"/>
                    <a:pt x="7" y="3"/>
                  </a:cubicBezTo>
                  <a:cubicBezTo>
                    <a:pt x="7" y="3"/>
                    <a:pt x="7" y="3"/>
                    <a:pt x="7" y="3"/>
                  </a:cubicBezTo>
                  <a:cubicBezTo>
                    <a:pt x="7" y="2"/>
                    <a:pt x="7" y="2"/>
                    <a:pt x="7" y="2"/>
                  </a:cubicBezTo>
                  <a:cubicBezTo>
                    <a:pt x="7" y="1"/>
                    <a:pt x="7" y="1"/>
                    <a:pt x="7" y="1"/>
                  </a:cubicBezTo>
                  <a:cubicBezTo>
                    <a:pt x="6" y="2"/>
                    <a:pt x="6" y="2"/>
                    <a:pt x="6" y="2"/>
                  </a:cubicBezTo>
                  <a:cubicBezTo>
                    <a:pt x="6" y="1"/>
                    <a:pt x="6" y="1"/>
                    <a:pt x="6" y="1"/>
                  </a:cubicBezTo>
                  <a:cubicBezTo>
                    <a:pt x="6" y="1"/>
                    <a:pt x="6" y="1"/>
                    <a:pt x="6" y="1"/>
                  </a:cubicBezTo>
                  <a:cubicBezTo>
                    <a:pt x="6" y="0"/>
                    <a:pt x="6" y="0"/>
                    <a:pt x="6" y="0"/>
                  </a:cubicBezTo>
                  <a:cubicBezTo>
                    <a:pt x="6" y="1"/>
                    <a:pt x="6" y="1"/>
                    <a:pt x="6" y="1"/>
                  </a:cubicBezTo>
                  <a:cubicBezTo>
                    <a:pt x="5" y="0"/>
                    <a:pt x="5" y="0"/>
                    <a:pt x="5" y="0"/>
                  </a:cubicBezTo>
                  <a:cubicBezTo>
                    <a:pt x="5" y="0"/>
                    <a:pt x="5" y="0"/>
                    <a:pt x="5" y="0"/>
                  </a:cubicBezTo>
                  <a:cubicBezTo>
                    <a:pt x="4" y="0"/>
                    <a:pt x="4" y="0"/>
                    <a:pt x="4" y="0"/>
                  </a:cubicBezTo>
                  <a:cubicBezTo>
                    <a:pt x="5" y="1"/>
                    <a:pt x="5" y="1"/>
                    <a:pt x="5" y="1"/>
                  </a:cubicBezTo>
                  <a:cubicBezTo>
                    <a:pt x="4" y="1"/>
                    <a:pt x="4" y="1"/>
                    <a:pt x="4" y="1"/>
                  </a:cubicBezTo>
                  <a:cubicBezTo>
                    <a:pt x="4" y="2"/>
                    <a:pt x="4" y="2"/>
                    <a:pt x="4" y="2"/>
                  </a:cubicBezTo>
                  <a:cubicBezTo>
                    <a:pt x="5" y="2"/>
                    <a:pt x="5" y="2"/>
                    <a:pt x="5" y="2"/>
                  </a:cubicBezTo>
                  <a:cubicBezTo>
                    <a:pt x="5" y="2"/>
                    <a:pt x="5" y="2"/>
                    <a:pt x="5" y="2"/>
                  </a:cubicBezTo>
                  <a:cubicBezTo>
                    <a:pt x="4" y="2"/>
                    <a:pt x="4" y="2"/>
                    <a:pt x="4" y="2"/>
                  </a:cubicBezTo>
                  <a:cubicBezTo>
                    <a:pt x="5" y="3"/>
                    <a:pt x="5" y="3"/>
                    <a:pt x="5" y="3"/>
                  </a:cubicBezTo>
                  <a:cubicBezTo>
                    <a:pt x="6" y="3"/>
                    <a:pt x="6" y="3"/>
                    <a:pt x="6" y="3"/>
                  </a:cubicBezTo>
                  <a:cubicBezTo>
                    <a:pt x="6" y="4"/>
                    <a:pt x="6" y="4"/>
                    <a:pt x="6" y="4"/>
                  </a:cubicBezTo>
                  <a:cubicBezTo>
                    <a:pt x="5" y="6"/>
                    <a:pt x="5" y="6"/>
                    <a:pt x="5" y="6"/>
                  </a:cubicBezTo>
                  <a:cubicBezTo>
                    <a:pt x="4" y="6"/>
                    <a:pt x="4" y="6"/>
                    <a:pt x="4" y="6"/>
                  </a:cubicBezTo>
                  <a:cubicBezTo>
                    <a:pt x="3" y="5"/>
                    <a:pt x="3" y="5"/>
                    <a:pt x="3" y="5"/>
                  </a:cubicBezTo>
                  <a:cubicBezTo>
                    <a:pt x="2" y="5"/>
                    <a:pt x="2" y="5"/>
                    <a:pt x="2" y="5"/>
                  </a:cubicBezTo>
                  <a:cubicBezTo>
                    <a:pt x="3" y="6"/>
                    <a:pt x="3" y="6"/>
                    <a:pt x="3" y="6"/>
                  </a:cubicBezTo>
                  <a:cubicBezTo>
                    <a:pt x="3" y="6"/>
                    <a:pt x="3" y="6"/>
                    <a:pt x="3" y="6"/>
                  </a:cubicBezTo>
                  <a:cubicBezTo>
                    <a:pt x="2" y="5"/>
                    <a:pt x="2" y="5"/>
                    <a:pt x="2" y="5"/>
                  </a:cubicBezTo>
                  <a:cubicBezTo>
                    <a:pt x="1" y="5"/>
                    <a:pt x="1" y="5"/>
                    <a:pt x="1" y="5"/>
                  </a:cubicBezTo>
                  <a:cubicBezTo>
                    <a:pt x="2" y="6"/>
                    <a:pt x="2" y="6"/>
                    <a:pt x="2" y="6"/>
                  </a:cubicBezTo>
                  <a:cubicBezTo>
                    <a:pt x="1" y="6"/>
                    <a:pt x="1" y="6"/>
                    <a:pt x="1" y="6"/>
                  </a:cubicBezTo>
                  <a:cubicBezTo>
                    <a:pt x="0" y="6"/>
                    <a:pt x="0" y="6"/>
                    <a:pt x="0" y="6"/>
                  </a:cubicBezTo>
                  <a:cubicBezTo>
                    <a:pt x="1" y="7"/>
                    <a:pt x="1" y="7"/>
                    <a:pt x="1" y="7"/>
                  </a:cubicBezTo>
                  <a:cubicBezTo>
                    <a:pt x="1" y="7"/>
                    <a:pt x="1" y="7"/>
                    <a:pt x="1" y="7"/>
                  </a:cubicBezTo>
                  <a:cubicBezTo>
                    <a:pt x="1" y="7"/>
                    <a:pt x="1" y="7"/>
                    <a:pt x="1" y="7"/>
                  </a:cubicBezTo>
                  <a:cubicBezTo>
                    <a:pt x="2" y="7"/>
                    <a:pt x="2" y="7"/>
                    <a:pt x="2" y="7"/>
                  </a:cubicBezTo>
                  <a:cubicBezTo>
                    <a:pt x="2" y="7"/>
                    <a:pt x="2" y="7"/>
                    <a:pt x="2" y="7"/>
                  </a:cubicBezTo>
                  <a:cubicBezTo>
                    <a:pt x="3" y="7"/>
                    <a:pt x="3" y="7"/>
                    <a:pt x="3" y="7"/>
                  </a:cubicBezTo>
                  <a:cubicBezTo>
                    <a:pt x="2" y="8"/>
                    <a:pt x="2" y="8"/>
                    <a:pt x="2" y="8"/>
                  </a:cubicBezTo>
                  <a:cubicBezTo>
                    <a:pt x="3" y="8"/>
                    <a:pt x="3" y="8"/>
                    <a:pt x="3" y="8"/>
                  </a:cubicBezTo>
                  <a:cubicBezTo>
                    <a:pt x="4" y="7"/>
                    <a:pt x="4" y="7"/>
                    <a:pt x="4" y="7"/>
                  </a:cubicBezTo>
                  <a:cubicBezTo>
                    <a:pt x="4" y="7"/>
                    <a:pt x="4" y="7"/>
                    <a:pt x="4" y="7"/>
                  </a:cubicBezTo>
                  <a:cubicBezTo>
                    <a:pt x="6" y="9"/>
                    <a:pt x="6" y="9"/>
                    <a:pt x="6" y="9"/>
                  </a:cubicBezTo>
                  <a:cubicBezTo>
                    <a:pt x="5" y="10"/>
                    <a:pt x="5" y="10"/>
                    <a:pt x="5" y="10"/>
                  </a:cubicBezTo>
                  <a:cubicBezTo>
                    <a:pt x="4" y="10"/>
                    <a:pt x="4" y="10"/>
                    <a:pt x="4" y="10"/>
                  </a:cubicBezTo>
                  <a:cubicBezTo>
                    <a:pt x="4" y="11"/>
                    <a:pt x="4" y="11"/>
                    <a:pt x="4" y="11"/>
                  </a:cubicBezTo>
                  <a:cubicBezTo>
                    <a:pt x="5" y="11"/>
                    <a:pt x="5" y="11"/>
                    <a:pt x="5" y="11"/>
                  </a:cubicBezTo>
                  <a:cubicBezTo>
                    <a:pt x="5" y="11"/>
                    <a:pt x="5" y="11"/>
                    <a:pt x="5" y="11"/>
                  </a:cubicBezTo>
                  <a:cubicBezTo>
                    <a:pt x="4" y="11"/>
                    <a:pt x="4" y="11"/>
                    <a:pt x="4" y="11"/>
                  </a:cubicBezTo>
                  <a:cubicBezTo>
                    <a:pt x="3" y="12"/>
                    <a:pt x="3" y="12"/>
                    <a:pt x="3" y="12"/>
                  </a:cubicBezTo>
                  <a:cubicBezTo>
                    <a:pt x="4" y="12"/>
                    <a:pt x="4" y="12"/>
                    <a:pt x="4" y="12"/>
                  </a:cubicBezTo>
                  <a:cubicBezTo>
                    <a:pt x="4" y="13"/>
                    <a:pt x="4" y="13"/>
                    <a:pt x="4" y="13"/>
                  </a:cubicBezTo>
                  <a:cubicBezTo>
                    <a:pt x="4" y="13"/>
                    <a:pt x="4" y="13"/>
                    <a:pt x="4" y="13"/>
                  </a:cubicBezTo>
                  <a:close/>
                  <a:moveTo>
                    <a:pt x="7" y="9"/>
                  </a:moveTo>
                  <a:cubicBezTo>
                    <a:pt x="7" y="9"/>
                    <a:pt x="7" y="9"/>
                    <a:pt x="7" y="9"/>
                  </a:cubicBezTo>
                  <a:cubicBezTo>
                    <a:pt x="8" y="8"/>
                    <a:pt x="8" y="8"/>
                    <a:pt x="8" y="8"/>
                  </a:cubicBezTo>
                  <a:cubicBezTo>
                    <a:pt x="8" y="8"/>
                    <a:pt x="8" y="8"/>
                    <a:pt x="8" y="8"/>
                  </a:cubicBezTo>
                  <a:cubicBezTo>
                    <a:pt x="9" y="9"/>
                    <a:pt x="9" y="9"/>
                    <a:pt x="9" y="9"/>
                  </a:cubicBezTo>
                  <a:cubicBezTo>
                    <a:pt x="8" y="9"/>
                    <a:pt x="8" y="9"/>
                    <a:pt x="7" y="9"/>
                  </a:cubicBezTo>
                  <a:close/>
                  <a:moveTo>
                    <a:pt x="10" y="9"/>
                  </a:moveTo>
                  <a:cubicBezTo>
                    <a:pt x="10" y="9"/>
                    <a:pt x="10" y="9"/>
                    <a:pt x="10" y="9"/>
                  </a:cubicBezTo>
                  <a:cubicBezTo>
                    <a:pt x="9" y="8"/>
                    <a:pt x="9" y="8"/>
                    <a:pt x="9" y="8"/>
                  </a:cubicBezTo>
                  <a:cubicBezTo>
                    <a:pt x="10" y="7"/>
                    <a:pt x="10" y="7"/>
                    <a:pt x="10" y="7"/>
                  </a:cubicBezTo>
                  <a:cubicBezTo>
                    <a:pt x="11" y="7"/>
                    <a:pt x="11" y="7"/>
                    <a:pt x="11" y="7"/>
                  </a:cubicBezTo>
                  <a:cubicBezTo>
                    <a:pt x="10" y="8"/>
                    <a:pt x="10" y="8"/>
                    <a:pt x="10" y="9"/>
                  </a:cubicBezTo>
                  <a:close/>
                  <a:moveTo>
                    <a:pt x="8" y="6"/>
                  </a:moveTo>
                  <a:cubicBezTo>
                    <a:pt x="8" y="6"/>
                    <a:pt x="8" y="6"/>
                    <a:pt x="8" y="6"/>
                  </a:cubicBezTo>
                  <a:cubicBezTo>
                    <a:pt x="9" y="6"/>
                    <a:pt x="9" y="6"/>
                    <a:pt x="9" y="6"/>
                  </a:cubicBezTo>
                  <a:cubicBezTo>
                    <a:pt x="9" y="6"/>
                    <a:pt x="9" y="6"/>
                    <a:pt x="9" y="6"/>
                  </a:cubicBezTo>
                  <a:cubicBezTo>
                    <a:pt x="9" y="7"/>
                    <a:pt x="9" y="7"/>
                    <a:pt x="9" y="7"/>
                  </a:cubicBezTo>
                  <a:cubicBezTo>
                    <a:pt x="8" y="8"/>
                    <a:pt x="8" y="8"/>
                    <a:pt x="8" y="8"/>
                  </a:cubicBezTo>
                  <a:cubicBezTo>
                    <a:pt x="8" y="7"/>
                    <a:pt x="8" y="7"/>
                    <a:pt x="8" y="7"/>
                  </a:cubicBezTo>
                  <a:cubicBezTo>
                    <a:pt x="7" y="7"/>
                    <a:pt x="7" y="7"/>
                    <a:pt x="7" y="7"/>
                  </a:cubicBezTo>
                  <a:lnTo>
                    <a:pt x="8" y="6"/>
                  </a:lnTo>
                  <a:close/>
                  <a:moveTo>
                    <a:pt x="11" y="6"/>
                  </a:moveTo>
                  <a:cubicBezTo>
                    <a:pt x="11" y="6"/>
                    <a:pt x="11" y="6"/>
                    <a:pt x="11" y="6"/>
                  </a:cubicBezTo>
                  <a:cubicBezTo>
                    <a:pt x="10" y="6"/>
                    <a:pt x="10" y="6"/>
                    <a:pt x="10" y="6"/>
                  </a:cubicBezTo>
                  <a:cubicBezTo>
                    <a:pt x="10" y="6"/>
                    <a:pt x="10" y="6"/>
                    <a:pt x="10" y="6"/>
                  </a:cubicBezTo>
                  <a:cubicBezTo>
                    <a:pt x="9" y="6"/>
                    <a:pt x="9" y="6"/>
                    <a:pt x="9" y="6"/>
                  </a:cubicBezTo>
                  <a:cubicBezTo>
                    <a:pt x="10" y="5"/>
                    <a:pt x="10" y="5"/>
                    <a:pt x="10" y="5"/>
                  </a:cubicBezTo>
                  <a:cubicBezTo>
                    <a:pt x="10" y="5"/>
                    <a:pt x="10" y="6"/>
                    <a:pt x="11" y="6"/>
                  </a:cubicBezTo>
                  <a:close/>
                  <a:moveTo>
                    <a:pt x="9" y="4"/>
                  </a:moveTo>
                  <a:cubicBezTo>
                    <a:pt x="9" y="4"/>
                    <a:pt x="9" y="4"/>
                    <a:pt x="9" y="4"/>
                  </a:cubicBezTo>
                  <a:cubicBezTo>
                    <a:pt x="9" y="5"/>
                    <a:pt x="9" y="5"/>
                    <a:pt x="9" y="5"/>
                  </a:cubicBezTo>
                  <a:cubicBezTo>
                    <a:pt x="8" y="5"/>
                    <a:pt x="8" y="5"/>
                    <a:pt x="8" y="5"/>
                  </a:cubicBezTo>
                  <a:cubicBezTo>
                    <a:pt x="7" y="4"/>
                    <a:pt x="7" y="4"/>
                    <a:pt x="7" y="4"/>
                  </a:cubicBezTo>
                  <a:cubicBezTo>
                    <a:pt x="8" y="4"/>
                    <a:pt x="9" y="4"/>
                    <a:pt x="9" y="4"/>
                  </a:cubicBezTo>
                  <a:close/>
                  <a:moveTo>
                    <a:pt x="6" y="5"/>
                  </a:moveTo>
                  <a:cubicBezTo>
                    <a:pt x="6" y="5"/>
                    <a:pt x="6" y="5"/>
                    <a:pt x="6" y="5"/>
                  </a:cubicBezTo>
                  <a:cubicBezTo>
                    <a:pt x="7" y="5"/>
                    <a:pt x="7" y="5"/>
                    <a:pt x="7" y="5"/>
                  </a:cubicBezTo>
                  <a:cubicBezTo>
                    <a:pt x="6" y="6"/>
                    <a:pt x="6" y="6"/>
                    <a:pt x="6" y="6"/>
                  </a:cubicBezTo>
                  <a:cubicBezTo>
                    <a:pt x="6" y="6"/>
                    <a:pt x="6" y="6"/>
                    <a:pt x="6" y="6"/>
                  </a:cubicBezTo>
                  <a:cubicBezTo>
                    <a:pt x="6" y="6"/>
                    <a:pt x="6" y="5"/>
                    <a:pt x="6" y="5"/>
                  </a:cubicBezTo>
                  <a:close/>
                  <a:moveTo>
                    <a:pt x="5" y="7"/>
                  </a:moveTo>
                  <a:cubicBezTo>
                    <a:pt x="5" y="7"/>
                    <a:pt x="5" y="7"/>
                    <a:pt x="5" y="7"/>
                  </a:cubicBezTo>
                  <a:cubicBezTo>
                    <a:pt x="6" y="7"/>
                    <a:pt x="6" y="7"/>
                    <a:pt x="6" y="7"/>
                  </a:cubicBezTo>
                  <a:cubicBezTo>
                    <a:pt x="7" y="8"/>
                    <a:pt x="7" y="8"/>
                    <a:pt x="7" y="8"/>
                  </a:cubicBezTo>
                  <a:cubicBezTo>
                    <a:pt x="6" y="9"/>
                    <a:pt x="6" y="9"/>
                    <a:pt x="6" y="9"/>
                  </a:cubicBezTo>
                  <a:cubicBezTo>
                    <a:pt x="6" y="8"/>
                    <a:pt x="6" y="7"/>
                    <a:pt x="5" y="7"/>
                  </a:cubicBez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0" name="Freeform 904"/>
            <p:cNvSpPr>
              <a:spLocks noEditPoints="1"/>
            </p:cNvSpPr>
            <p:nvPr/>
          </p:nvSpPr>
          <p:spPr bwMode="auto">
            <a:xfrm>
              <a:off x="6574374" y="3291009"/>
              <a:ext cx="182133" cy="171872"/>
            </a:xfrm>
            <a:custGeom>
              <a:avLst/>
              <a:gdLst>
                <a:gd name="T0" fmla="*/ 15 w 30"/>
                <a:gd name="T1" fmla="*/ 0 h 28"/>
                <a:gd name="T2" fmla="*/ 0 w 30"/>
                <a:gd name="T3" fmla="*/ 14 h 28"/>
                <a:gd name="T4" fmla="*/ 15 w 30"/>
                <a:gd name="T5" fmla="*/ 28 h 28"/>
                <a:gd name="T6" fmla="*/ 30 w 30"/>
                <a:gd name="T7" fmla="*/ 14 h 28"/>
                <a:gd name="T8" fmla="*/ 15 w 30"/>
                <a:gd name="T9" fmla="*/ 0 h 28"/>
                <a:gd name="T10" fmla="*/ 15 w 30"/>
                <a:gd name="T11" fmla="*/ 25 h 28"/>
                <a:gd name="T12" fmla="*/ 3 w 30"/>
                <a:gd name="T13" fmla="*/ 14 h 28"/>
                <a:gd name="T14" fmla="*/ 15 w 30"/>
                <a:gd name="T15" fmla="*/ 3 h 28"/>
                <a:gd name="T16" fmla="*/ 26 w 30"/>
                <a:gd name="T17" fmla="*/ 14 h 28"/>
                <a:gd name="T18" fmla="*/ 15 w 30"/>
                <a:gd name="T19" fmla="*/ 2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8">
                  <a:moveTo>
                    <a:pt x="15" y="0"/>
                  </a:moveTo>
                  <a:cubicBezTo>
                    <a:pt x="6" y="0"/>
                    <a:pt x="0" y="6"/>
                    <a:pt x="0" y="14"/>
                  </a:cubicBezTo>
                  <a:cubicBezTo>
                    <a:pt x="0" y="22"/>
                    <a:pt x="6" y="28"/>
                    <a:pt x="15" y="28"/>
                  </a:cubicBezTo>
                  <a:cubicBezTo>
                    <a:pt x="23" y="28"/>
                    <a:pt x="30" y="22"/>
                    <a:pt x="30" y="14"/>
                  </a:cubicBezTo>
                  <a:cubicBezTo>
                    <a:pt x="30" y="6"/>
                    <a:pt x="23" y="0"/>
                    <a:pt x="15" y="0"/>
                  </a:cubicBezTo>
                  <a:close/>
                  <a:moveTo>
                    <a:pt x="15" y="25"/>
                  </a:moveTo>
                  <a:cubicBezTo>
                    <a:pt x="8" y="25"/>
                    <a:pt x="3" y="20"/>
                    <a:pt x="3" y="14"/>
                  </a:cubicBezTo>
                  <a:cubicBezTo>
                    <a:pt x="3" y="8"/>
                    <a:pt x="8" y="3"/>
                    <a:pt x="15" y="3"/>
                  </a:cubicBezTo>
                  <a:cubicBezTo>
                    <a:pt x="21" y="3"/>
                    <a:pt x="26" y="8"/>
                    <a:pt x="26" y="14"/>
                  </a:cubicBezTo>
                  <a:cubicBezTo>
                    <a:pt x="26" y="20"/>
                    <a:pt x="21" y="25"/>
                    <a:pt x="15" y="25"/>
                  </a:cubicBezTo>
                  <a:close/>
                </a:path>
              </a:pathLst>
            </a:custGeom>
            <a:solidFill>
              <a:srgbClr val="544E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1" name="Freeform 905"/>
            <p:cNvSpPr/>
            <p:nvPr/>
          </p:nvSpPr>
          <p:spPr bwMode="auto">
            <a:xfrm>
              <a:off x="6566680" y="3432096"/>
              <a:ext cx="189828" cy="156480"/>
            </a:xfrm>
            <a:custGeom>
              <a:avLst/>
              <a:gdLst>
                <a:gd name="T0" fmla="*/ 9 w 31"/>
                <a:gd name="T1" fmla="*/ 20 h 26"/>
                <a:gd name="T2" fmla="*/ 15 w 31"/>
                <a:gd name="T3" fmla="*/ 26 h 26"/>
                <a:gd name="T4" fmla="*/ 20 w 31"/>
                <a:gd name="T5" fmla="*/ 20 h 26"/>
                <a:gd name="T6" fmla="*/ 31 w 31"/>
                <a:gd name="T7" fmla="*/ 26 h 26"/>
                <a:gd name="T8" fmla="*/ 31 w 31"/>
                <a:gd name="T9" fmla="*/ 17 h 26"/>
                <a:gd name="T10" fmla="*/ 31 w 31"/>
                <a:gd name="T11" fmla="*/ 5 h 26"/>
                <a:gd name="T12" fmla="*/ 26 w 31"/>
                <a:gd name="T13" fmla="*/ 0 h 26"/>
                <a:gd name="T14" fmla="*/ 6 w 31"/>
                <a:gd name="T15" fmla="*/ 0 h 26"/>
                <a:gd name="T16" fmla="*/ 0 w 31"/>
                <a:gd name="T17" fmla="*/ 5 h 26"/>
                <a:gd name="T18" fmla="*/ 0 w 31"/>
                <a:gd name="T19" fmla="*/ 17 h 26"/>
                <a:gd name="T20" fmla="*/ 0 w 31"/>
                <a:gd name="T21" fmla="*/ 25 h 26"/>
                <a:gd name="T22" fmla="*/ 9 w 31"/>
                <a:gd name="T23"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6">
                  <a:moveTo>
                    <a:pt x="9" y="20"/>
                  </a:moveTo>
                  <a:cubicBezTo>
                    <a:pt x="15" y="26"/>
                    <a:pt x="15" y="26"/>
                    <a:pt x="15" y="26"/>
                  </a:cubicBezTo>
                  <a:cubicBezTo>
                    <a:pt x="20" y="20"/>
                    <a:pt x="20" y="20"/>
                    <a:pt x="20" y="20"/>
                  </a:cubicBezTo>
                  <a:cubicBezTo>
                    <a:pt x="31" y="26"/>
                    <a:pt x="31" y="26"/>
                    <a:pt x="31" y="26"/>
                  </a:cubicBezTo>
                  <a:cubicBezTo>
                    <a:pt x="31" y="17"/>
                    <a:pt x="31" y="17"/>
                    <a:pt x="31" y="17"/>
                  </a:cubicBezTo>
                  <a:cubicBezTo>
                    <a:pt x="31" y="5"/>
                    <a:pt x="31" y="5"/>
                    <a:pt x="31" y="5"/>
                  </a:cubicBezTo>
                  <a:cubicBezTo>
                    <a:pt x="31" y="2"/>
                    <a:pt x="29" y="0"/>
                    <a:pt x="26" y="0"/>
                  </a:cubicBezTo>
                  <a:cubicBezTo>
                    <a:pt x="6" y="0"/>
                    <a:pt x="6" y="0"/>
                    <a:pt x="6" y="0"/>
                  </a:cubicBezTo>
                  <a:cubicBezTo>
                    <a:pt x="3" y="0"/>
                    <a:pt x="0" y="2"/>
                    <a:pt x="0" y="5"/>
                  </a:cubicBezTo>
                  <a:cubicBezTo>
                    <a:pt x="0" y="17"/>
                    <a:pt x="0" y="17"/>
                    <a:pt x="0" y="17"/>
                  </a:cubicBezTo>
                  <a:cubicBezTo>
                    <a:pt x="0" y="25"/>
                    <a:pt x="0" y="25"/>
                    <a:pt x="0" y="25"/>
                  </a:cubicBezTo>
                  <a:lnTo>
                    <a:pt x="9" y="20"/>
                  </a:lnTo>
                  <a:close/>
                </a:path>
              </a:pathLst>
            </a:custGeom>
            <a:solidFill>
              <a:srgbClr val="544E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2" name="Freeform 906"/>
            <p:cNvSpPr/>
            <p:nvPr/>
          </p:nvSpPr>
          <p:spPr bwMode="auto">
            <a:xfrm>
              <a:off x="6071588" y="4055450"/>
              <a:ext cx="1192837" cy="310395"/>
            </a:xfrm>
            <a:custGeom>
              <a:avLst/>
              <a:gdLst>
                <a:gd name="T0" fmla="*/ 171 w 197"/>
                <a:gd name="T1" fmla="*/ 28 h 51"/>
                <a:gd name="T2" fmla="*/ 135 w 197"/>
                <a:gd name="T3" fmla="*/ 14 h 51"/>
                <a:gd name="T4" fmla="*/ 98 w 197"/>
                <a:gd name="T5" fmla="*/ 12 h 51"/>
                <a:gd name="T6" fmla="*/ 91 w 197"/>
                <a:gd name="T7" fmla="*/ 17 h 51"/>
                <a:gd name="T8" fmla="*/ 66 w 197"/>
                <a:gd name="T9" fmla="*/ 28 h 51"/>
                <a:gd name="T10" fmla="*/ 35 w 197"/>
                <a:gd name="T11" fmla="*/ 12 h 51"/>
                <a:gd name="T12" fmla="*/ 19 w 197"/>
                <a:gd name="T13" fmla="*/ 5 h 51"/>
                <a:gd name="T14" fmla="*/ 0 w 197"/>
                <a:gd name="T15" fmla="*/ 25 h 51"/>
                <a:gd name="T16" fmla="*/ 2 w 197"/>
                <a:gd name="T17" fmla="*/ 35 h 51"/>
                <a:gd name="T18" fmla="*/ 17 w 197"/>
                <a:gd name="T19" fmla="*/ 22 h 51"/>
                <a:gd name="T20" fmla="*/ 41 w 197"/>
                <a:gd name="T21" fmla="*/ 31 h 51"/>
                <a:gd name="T22" fmla="*/ 86 w 197"/>
                <a:gd name="T23" fmla="*/ 35 h 51"/>
                <a:gd name="T24" fmla="*/ 93 w 197"/>
                <a:gd name="T25" fmla="*/ 30 h 51"/>
                <a:gd name="T26" fmla="*/ 140 w 197"/>
                <a:gd name="T27" fmla="*/ 33 h 51"/>
                <a:gd name="T28" fmla="*/ 170 w 197"/>
                <a:gd name="T29" fmla="*/ 44 h 51"/>
                <a:gd name="T30" fmla="*/ 195 w 197"/>
                <a:gd name="T31" fmla="*/ 26 h 51"/>
                <a:gd name="T32" fmla="*/ 197 w 197"/>
                <a:gd name="T33" fmla="*/ 12 h 51"/>
                <a:gd name="T34" fmla="*/ 171 w 197"/>
                <a:gd name="T35" fmla="*/ 2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7" h="51">
                  <a:moveTo>
                    <a:pt x="171" y="28"/>
                  </a:moveTo>
                  <a:cubicBezTo>
                    <a:pt x="157" y="30"/>
                    <a:pt x="145" y="22"/>
                    <a:pt x="135" y="14"/>
                  </a:cubicBezTo>
                  <a:cubicBezTo>
                    <a:pt x="118" y="2"/>
                    <a:pt x="116" y="0"/>
                    <a:pt x="98" y="12"/>
                  </a:cubicBezTo>
                  <a:cubicBezTo>
                    <a:pt x="95" y="14"/>
                    <a:pt x="93" y="15"/>
                    <a:pt x="91" y="17"/>
                  </a:cubicBezTo>
                  <a:cubicBezTo>
                    <a:pt x="82" y="23"/>
                    <a:pt x="75" y="28"/>
                    <a:pt x="66" y="28"/>
                  </a:cubicBezTo>
                  <a:cubicBezTo>
                    <a:pt x="58" y="28"/>
                    <a:pt x="49" y="24"/>
                    <a:pt x="35" y="12"/>
                  </a:cubicBezTo>
                  <a:cubicBezTo>
                    <a:pt x="29" y="6"/>
                    <a:pt x="24" y="4"/>
                    <a:pt x="19" y="5"/>
                  </a:cubicBezTo>
                  <a:cubicBezTo>
                    <a:pt x="14" y="7"/>
                    <a:pt x="4" y="18"/>
                    <a:pt x="0" y="25"/>
                  </a:cubicBezTo>
                  <a:cubicBezTo>
                    <a:pt x="0" y="28"/>
                    <a:pt x="1" y="32"/>
                    <a:pt x="2" y="35"/>
                  </a:cubicBezTo>
                  <a:cubicBezTo>
                    <a:pt x="5" y="30"/>
                    <a:pt x="10" y="24"/>
                    <a:pt x="17" y="22"/>
                  </a:cubicBezTo>
                  <a:cubicBezTo>
                    <a:pt x="24" y="20"/>
                    <a:pt x="33" y="23"/>
                    <a:pt x="41" y="31"/>
                  </a:cubicBezTo>
                  <a:cubicBezTo>
                    <a:pt x="64" y="51"/>
                    <a:pt x="70" y="47"/>
                    <a:pt x="86" y="35"/>
                  </a:cubicBezTo>
                  <a:cubicBezTo>
                    <a:pt x="88" y="34"/>
                    <a:pt x="90" y="32"/>
                    <a:pt x="93" y="30"/>
                  </a:cubicBezTo>
                  <a:cubicBezTo>
                    <a:pt x="115" y="15"/>
                    <a:pt x="122" y="19"/>
                    <a:pt x="140" y="33"/>
                  </a:cubicBezTo>
                  <a:cubicBezTo>
                    <a:pt x="149" y="40"/>
                    <a:pt x="159" y="46"/>
                    <a:pt x="170" y="44"/>
                  </a:cubicBezTo>
                  <a:cubicBezTo>
                    <a:pt x="177" y="43"/>
                    <a:pt x="187" y="36"/>
                    <a:pt x="195" y="26"/>
                  </a:cubicBezTo>
                  <a:cubicBezTo>
                    <a:pt x="196" y="22"/>
                    <a:pt x="197" y="17"/>
                    <a:pt x="197" y="12"/>
                  </a:cubicBezTo>
                  <a:cubicBezTo>
                    <a:pt x="189" y="21"/>
                    <a:pt x="180" y="26"/>
                    <a:pt x="171" y="28"/>
                  </a:cubicBezTo>
                  <a:close/>
                </a:path>
              </a:pathLst>
            </a:custGeom>
            <a:solidFill>
              <a:srgbClr val="544E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3" name="Freeform 907"/>
            <p:cNvSpPr/>
            <p:nvPr/>
          </p:nvSpPr>
          <p:spPr bwMode="auto">
            <a:xfrm>
              <a:off x="6094676" y="4188842"/>
              <a:ext cx="1146662" cy="536136"/>
            </a:xfrm>
            <a:custGeom>
              <a:avLst/>
              <a:gdLst>
                <a:gd name="T0" fmla="*/ 167 w 189"/>
                <a:gd name="T1" fmla="*/ 28 h 88"/>
                <a:gd name="T2" fmla="*/ 132 w 189"/>
                <a:gd name="T3" fmla="*/ 15 h 88"/>
                <a:gd name="T4" fmla="*/ 92 w 189"/>
                <a:gd name="T5" fmla="*/ 13 h 88"/>
                <a:gd name="T6" fmla="*/ 85 w 189"/>
                <a:gd name="T7" fmla="*/ 18 h 88"/>
                <a:gd name="T8" fmla="*/ 62 w 189"/>
                <a:gd name="T9" fmla="*/ 29 h 88"/>
                <a:gd name="T10" fmla="*/ 33 w 189"/>
                <a:gd name="T11" fmla="*/ 13 h 88"/>
                <a:gd name="T12" fmla="*/ 14 w 189"/>
                <a:gd name="T13" fmla="*/ 6 h 88"/>
                <a:gd name="T14" fmla="*/ 0 w 189"/>
                <a:gd name="T15" fmla="*/ 22 h 88"/>
                <a:gd name="T16" fmla="*/ 94 w 189"/>
                <a:gd name="T17" fmla="*/ 88 h 88"/>
                <a:gd name="T18" fmla="*/ 189 w 189"/>
                <a:gd name="T19" fmla="*/ 15 h 88"/>
                <a:gd name="T20" fmla="*/ 167 w 189"/>
                <a:gd name="T21" fmla="*/ 2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88">
                  <a:moveTo>
                    <a:pt x="167" y="28"/>
                  </a:moveTo>
                  <a:cubicBezTo>
                    <a:pt x="154" y="30"/>
                    <a:pt x="142" y="23"/>
                    <a:pt x="132" y="15"/>
                  </a:cubicBezTo>
                  <a:cubicBezTo>
                    <a:pt x="116" y="3"/>
                    <a:pt x="112" y="0"/>
                    <a:pt x="92" y="13"/>
                  </a:cubicBezTo>
                  <a:cubicBezTo>
                    <a:pt x="90" y="15"/>
                    <a:pt x="88" y="17"/>
                    <a:pt x="85" y="18"/>
                  </a:cubicBezTo>
                  <a:cubicBezTo>
                    <a:pt x="77" y="25"/>
                    <a:pt x="70" y="29"/>
                    <a:pt x="62" y="29"/>
                  </a:cubicBezTo>
                  <a:cubicBezTo>
                    <a:pt x="55" y="29"/>
                    <a:pt x="46" y="25"/>
                    <a:pt x="33" y="13"/>
                  </a:cubicBezTo>
                  <a:cubicBezTo>
                    <a:pt x="26" y="7"/>
                    <a:pt x="20" y="4"/>
                    <a:pt x="14" y="6"/>
                  </a:cubicBezTo>
                  <a:cubicBezTo>
                    <a:pt x="7" y="8"/>
                    <a:pt x="2" y="17"/>
                    <a:pt x="0" y="22"/>
                  </a:cubicBezTo>
                  <a:cubicBezTo>
                    <a:pt x="14" y="60"/>
                    <a:pt x="51" y="88"/>
                    <a:pt x="94" y="88"/>
                  </a:cubicBezTo>
                  <a:cubicBezTo>
                    <a:pt x="139" y="88"/>
                    <a:pt x="178" y="57"/>
                    <a:pt x="189" y="15"/>
                  </a:cubicBezTo>
                  <a:cubicBezTo>
                    <a:pt x="182" y="23"/>
                    <a:pt x="175" y="27"/>
                    <a:pt x="167" y="28"/>
                  </a:cubicBezTo>
                  <a:close/>
                </a:path>
              </a:pathLst>
            </a:custGeom>
            <a:solidFill>
              <a:srgbClr val="544E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4" name="Freeform 908"/>
            <p:cNvSpPr/>
            <p:nvPr/>
          </p:nvSpPr>
          <p:spPr bwMode="auto">
            <a:xfrm>
              <a:off x="6063893" y="3539836"/>
              <a:ext cx="1182576" cy="649006"/>
            </a:xfrm>
            <a:custGeom>
              <a:avLst/>
              <a:gdLst>
                <a:gd name="T0" fmla="*/ 17 w 195"/>
                <a:gd name="T1" fmla="*/ 78 h 107"/>
                <a:gd name="T2" fmla="*/ 44 w 195"/>
                <a:gd name="T3" fmla="*/ 88 h 107"/>
                <a:gd name="T4" fmla="*/ 85 w 195"/>
                <a:gd name="T5" fmla="*/ 92 h 107"/>
                <a:gd name="T6" fmla="*/ 92 w 195"/>
                <a:gd name="T7" fmla="*/ 87 h 107"/>
                <a:gd name="T8" fmla="*/ 143 w 195"/>
                <a:gd name="T9" fmla="*/ 89 h 107"/>
                <a:gd name="T10" fmla="*/ 170 w 195"/>
                <a:gd name="T11" fmla="*/ 101 h 107"/>
                <a:gd name="T12" fmla="*/ 195 w 195"/>
                <a:gd name="T13" fmla="*/ 76 h 107"/>
                <a:gd name="T14" fmla="*/ 119 w 195"/>
                <a:gd name="T15" fmla="*/ 0 h 107"/>
                <a:gd name="T16" fmla="*/ 119 w 195"/>
                <a:gd name="T17" fmla="*/ 16 h 107"/>
                <a:gd name="T18" fmla="*/ 104 w 195"/>
                <a:gd name="T19" fmla="*/ 8 h 107"/>
                <a:gd name="T20" fmla="*/ 98 w 195"/>
                <a:gd name="T21" fmla="*/ 15 h 107"/>
                <a:gd name="T22" fmla="*/ 91 w 195"/>
                <a:gd name="T23" fmla="*/ 8 h 107"/>
                <a:gd name="T24" fmla="*/ 78 w 195"/>
                <a:gd name="T25" fmla="*/ 15 h 107"/>
                <a:gd name="T26" fmla="*/ 78 w 195"/>
                <a:gd name="T27" fmla="*/ 0 h 107"/>
                <a:gd name="T28" fmla="*/ 0 w 195"/>
                <a:gd name="T29" fmla="*/ 93 h 107"/>
                <a:gd name="T30" fmla="*/ 17 w 195"/>
                <a:gd name="T31" fmla="*/ 7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5" h="107">
                  <a:moveTo>
                    <a:pt x="17" y="78"/>
                  </a:moveTo>
                  <a:cubicBezTo>
                    <a:pt x="26" y="76"/>
                    <a:pt x="35" y="79"/>
                    <a:pt x="44" y="88"/>
                  </a:cubicBezTo>
                  <a:cubicBezTo>
                    <a:pt x="65" y="107"/>
                    <a:pt x="70" y="103"/>
                    <a:pt x="85" y="92"/>
                  </a:cubicBezTo>
                  <a:cubicBezTo>
                    <a:pt x="87" y="91"/>
                    <a:pt x="89" y="89"/>
                    <a:pt x="92" y="87"/>
                  </a:cubicBezTo>
                  <a:cubicBezTo>
                    <a:pt x="116" y="70"/>
                    <a:pt x="124" y="75"/>
                    <a:pt x="143" y="89"/>
                  </a:cubicBezTo>
                  <a:cubicBezTo>
                    <a:pt x="152" y="96"/>
                    <a:pt x="161" y="102"/>
                    <a:pt x="170" y="101"/>
                  </a:cubicBezTo>
                  <a:cubicBezTo>
                    <a:pt x="177" y="100"/>
                    <a:pt x="188" y="86"/>
                    <a:pt x="195" y="76"/>
                  </a:cubicBezTo>
                  <a:cubicBezTo>
                    <a:pt x="187" y="38"/>
                    <a:pt x="157" y="8"/>
                    <a:pt x="119" y="0"/>
                  </a:cubicBezTo>
                  <a:cubicBezTo>
                    <a:pt x="119" y="16"/>
                    <a:pt x="119" y="16"/>
                    <a:pt x="119" y="16"/>
                  </a:cubicBezTo>
                  <a:cubicBezTo>
                    <a:pt x="104" y="8"/>
                    <a:pt x="104" y="8"/>
                    <a:pt x="104" y="8"/>
                  </a:cubicBezTo>
                  <a:cubicBezTo>
                    <a:pt x="98" y="15"/>
                    <a:pt x="98" y="15"/>
                    <a:pt x="98" y="15"/>
                  </a:cubicBezTo>
                  <a:cubicBezTo>
                    <a:pt x="91" y="8"/>
                    <a:pt x="91" y="8"/>
                    <a:pt x="91" y="8"/>
                  </a:cubicBezTo>
                  <a:cubicBezTo>
                    <a:pt x="78" y="15"/>
                    <a:pt x="78" y="15"/>
                    <a:pt x="78" y="15"/>
                  </a:cubicBezTo>
                  <a:cubicBezTo>
                    <a:pt x="78" y="0"/>
                    <a:pt x="78" y="0"/>
                    <a:pt x="78" y="0"/>
                  </a:cubicBezTo>
                  <a:cubicBezTo>
                    <a:pt x="34" y="9"/>
                    <a:pt x="1" y="47"/>
                    <a:pt x="0" y="93"/>
                  </a:cubicBezTo>
                  <a:cubicBezTo>
                    <a:pt x="3" y="87"/>
                    <a:pt x="9" y="81"/>
                    <a:pt x="17" y="78"/>
                  </a:cubicBezTo>
                  <a:close/>
                </a:path>
              </a:pathLst>
            </a:custGeom>
            <a:solidFill>
              <a:srgbClr val="544E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62" name="Freeform 926"/>
          <p:cNvSpPr/>
          <p:nvPr/>
        </p:nvSpPr>
        <p:spPr bwMode="auto">
          <a:xfrm>
            <a:off x="6622093" y="4657242"/>
            <a:ext cx="717550" cy="671513"/>
          </a:xfrm>
          <a:custGeom>
            <a:avLst/>
            <a:gdLst>
              <a:gd name="T0" fmla="*/ 162 w 191"/>
              <a:gd name="T1" fmla="*/ 179 h 179"/>
              <a:gd name="T2" fmla="*/ 29 w 191"/>
              <a:gd name="T3" fmla="*/ 179 h 179"/>
              <a:gd name="T4" fmla="*/ 0 w 191"/>
              <a:gd name="T5" fmla="*/ 150 h 179"/>
              <a:gd name="T6" fmla="*/ 0 w 191"/>
              <a:gd name="T7" fmla="*/ 119 h 179"/>
              <a:gd name="T8" fmla="*/ 0 w 191"/>
              <a:gd name="T9" fmla="*/ 96 h 179"/>
              <a:gd name="T10" fmla="*/ 0 w 191"/>
              <a:gd name="T11" fmla="*/ 0 h 179"/>
              <a:gd name="T12" fmla="*/ 27 w 191"/>
              <a:gd name="T13" fmla="*/ 67 h 179"/>
              <a:gd name="T14" fmla="*/ 29 w 191"/>
              <a:gd name="T15" fmla="*/ 67 h 179"/>
              <a:gd name="T16" fmla="*/ 162 w 191"/>
              <a:gd name="T17" fmla="*/ 67 h 179"/>
              <a:gd name="T18" fmla="*/ 191 w 191"/>
              <a:gd name="T19" fmla="*/ 96 h 179"/>
              <a:gd name="T20" fmla="*/ 191 w 191"/>
              <a:gd name="T21" fmla="*/ 150 h 179"/>
              <a:gd name="T22" fmla="*/ 162 w 191"/>
              <a:gd name="T23" fmla="*/ 17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1" h="179">
                <a:moveTo>
                  <a:pt x="162" y="179"/>
                </a:moveTo>
                <a:cubicBezTo>
                  <a:pt x="29" y="179"/>
                  <a:pt x="29" y="179"/>
                  <a:pt x="29" y="179"/>
                </a:cubicBezTo>
                <a:cubicBezTo>
                  <a:pt x="13" y="179"/>
                  <a:pt x="0" y="166"/>
                  <a:pt x="0" y="150"/>
                </a:cubicBezTo>
                <a:cubicBezTo>
                  <a:pt x="0" y="119"/>
                  <a:pt x="0" y="119"/>
                  <a:pt x="0" y="119"/>
                </a:cubicBezTo>
                <a:cubicBezTo>
                  <a:pt x="0" y="96"/>
                  <a:pt x="0" y="96"/>
                  <a:pt x="0" y="96"/>
                </a:cubicBezTo>
                <a:cubicBezTo>
                  <a:pt x="0" y="0"/>
                  <a:pt x="0" y="0"/>
                  <a:pt x="0" y="0"/>
                </a:cubicBezTo>
                <a:cubicBezTo>
                  <a:pt x="27" y="67"/>
                  <a:pt x="27" y="67"/>
                  <a:pt x="27" y="67"/>
                </a:cubicBezTo>
                <a:cubicBezTo>
                  <a:pt x="27" y="67"/>
                  <a:pt x="28" y="67"/>
                  <a:pt x="29" y="67"/>
                </a:cubicBezTo>
                <a:cubicBezTo>
                  <a:pt x="162" y="67"/>
                  <a:pt x="162" y="67"/>
                  <a:pt x="162" y="67"/>
                </a:cubicBezTo>
                <a:cubicBezTo>
                  <a:pt x="178" y="67"/>
                  <a:pt x="191" y="80"/>
                  <a:pt x="191" y="96"/>
                </a:cubicBezTo>
                <a:cubicBezTo>
                  <a:pt x="191" y="150"/>
                  <a:pt x="191" y="150"/>
                  <a:pt x="191" y="150"/>
                </a:cubicBezTo>
                <a:cubicBezTo>
                  <a:pt x="191" y="166"/>
                  <a:pt x="178" y="179"/>
                  <a:pt x="162" y="179"/>
                </a:cubicBezTo>
                <a:close/>
              </a:path>
            </a:pathLst>
          </a:custGeom>
          <a:solidFill>
            <a:srgbClr val="544E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2" name="矩形 571"/>
          <p:cNvSpPr/>
          <p:nvPr/>
        </p:nvSpPr>
        <p:spPr>
          <a:xfrm>
            <a:off x="1329531" y="2453745"/>
            <a:ext cx="8753511" cy="584775"/>
          </a:xfrm>
          <a:prstGeom prst="rect">
            <a:avLst/>
          </a:prstGeom>
        </p:spPr>
        <p:txBody>
          <a:bodyPr wrap="square">
            <a:spAutoFit/>
          </a:bodyPr>
          <a:lstStyle/>
          <a:p>
            <a:pPr algn="just"/>
            <a:r>
              <a:rPr lang="en-US" altLang="zh-CN" sz="1600">
                <a:solidFill>
                  <a:schemeClr val="bg1"/>
                </a:solidFill>
                <a:latin typeface="Segoe UI Light" panose="020B0502040204020203" pitchFamily="34" charset="0"/>
              </a:rPr>
              <a:t>This tray mainly is makes with the wood and the leather, its insideis makes with the wood, outside is pastes on with the leather, you mayuse for to put the teacup, the coffee </a:t>
            </a:r>
            <a:r>
              <a:rPr lang="en-US" altLang="zh-CN" sz="1600" smtClean="0">
                <a:solidFill>
                  <a:schemeClr val="bg1"/>
                </a:solidFill>
                <a:latin typeface="Segoe UI Light" panose="020B0502040204020203" pitchFamily="34" charset="0"/>
              </a:rPr>
              <a:t>cup</a:t>
            </a:r>
            <a:r>
              <a:rPr lang="en-US" altLang="zh-CN" sz="1600">
                <a:solidFill>
                  <a:schemeClr val="bg1"/>
                </a:solidFill>
                <a:latin typeface="Segoe UI Light" panose="020B0502040204020203" pitchFamily="34" charset="0"/>
              </a:rPr>
              <a:t>.</a:t>
            </a:r>
            <a:endParaRPr lang="zh-CN" altLang="en-US" sz="1600">
              <a:solidFill>
                <a:schemeClr val="bg1"/>
              </a:solidFill>
              <a:latin typeface="Segoe UI Light" panose="020B0502040204020203" pitchFamily="34" charset="0"/>
            </a:endParaRPr>
          </a:p>
        </p:txBody>
      </p:sp>
      <p:grpSp>
        <p:nvGrpSpPr>
          <p:cNvPr id="573" name="组合 572"/>
          <p:cNvGrpSpPr/>
          <p:nvPr/>
        </p:nvGrpSpPr>
        <p:grpSpPr>
          <a:xfrm>
            <a:off x="3356343" y="352052"/>
            <a:ext cx="5524501" cy="1026804"/>
            <a:chOff x="3132137" y="4110037"/>
            <a:chExt cx="5524501" cy="1535114"/>
          </a:xfrm>
        </p:grpSpPr>
        <p:sp>
          <p:nvSpPr>
            <p:cNvPr id="574" name="Freeform 1041"/>
            <p:cNvSpPr/>
            <p:nvPr/>
          </p:nvSpPr>
          <p:spPr bwMode="auto">
            <a:xfrm>
              <a:off x="3132137" y="4773613"/>
              <a:ext cx="1222375" cy="871538"/>
            </a:xfrm>
            <a:custGeom>
              <a:avLst/>
              <a:gdLst>
                <a:gd name="T0" fmla="*/ 205 w 326"/>
                <a:gd name="T1" fmla="*/ 0 h 232"/>
                <a:gd name="T2" fmla="*/ 0 w 326"/>
                <a:gd name="T3" fmla="*/ 47 h 232"/>
                <a:gd name="T4" fmla="*/ 104 w 326"/>
                <a:gd name="T5" fmla="*/ 119 h 232"/>
                <a:gd name="T6" fmla="*/ 57 w 326"/>
                <a:gd name="T7" fmla="*/ 232 h 232"/>
                <a:gd name="T8" fmla="*/ 326 w 326"/>
                <a:gd name="T9" fmla="*/ 177 h 232"/>
                <a:gd name="T10" fmla="*/ 205 w 326"/>
                <a:gd name="T11" fmla="*/ 0 h 232"/>
              </a:gdLst>
              <a:ahLst/>
              <a:cxnLst>
                <a:cxn ang="0">
                  <a:pos x="T0" y="T1"/>
                </a:cxn>
                <a:cxn ang="0">
                  <a:pos x="T2" y="T3"/>
                </a:cxn>
                <a:cxn ang="0">
                  <a:pos x="T4" y="T5"/>
                </a:cxn>
                <a:cxn ang="0">
                  <a:pos x="T6" y="T7"/>
                </a:cxn>
                <a:cxn ang="0">
                  <a:pos x="T8" y="T9"/>
                </a:cxn>
                <a:cxn ang="0">
                  <a:pos x="T10" y="T11"/>
                </a:cxn>
              </a:cxnLst>
              <a:rect l="0" t="0" r="r" b="b"/>
              <a:pathLst>
                <a:path w="326" h="232">
                  <a:moveTo>
                    <a:pt x="205" y="0"/>
                  </a:moveTo>
                  <a:cubicBezTo>
                    <a:pt x="205" y="0"/>
                    <a:pt x="89" y="15"/>
                    <a:pt x="0" y="47"/>
                  </a:cubicBezTo>
                  <a:cubicBezTo>
                    <a:pt x="83" y="86"/>
                    <a:pt x="104" y="119"/>
                    <a:pt x="104" y="119"/>
                  </a:cubicBezTo>
                  <a:cubicBezTo>
                    <a:pt x="57" y="232"/>
                    <a:pt x="57" y="232"/>
                    <a:pt x="57" y="232"/>
                  </a:cubicBezTo>
                  <a:cubicBezTo>
                    <a:pt x="57" y="232"/>
                    <a:pt x="202" y="185"/>
                    <a:pt x="326" y="177"/>
                  </a:cubicBezTo>
                  <a:cubicBezTo>
                    <a:pt x="277" y="66"/>
                    <a:pt x="205" y="0"/>
                    <a:pt x="205"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5" name="Freeform 1043"/>
            <p:cNvSpPr/>
            <p:nvPr/>
          </p:nvSpPr>
          <p:spPr bwMode="auto">
            <a:xfrm>
              <a:off x="7437438" y="4773613"/>
              <a:ext cx="1219200" cy="871538"/>
            </a:xfrm>
            <a:custGeom>
              <a:avLst/>
              <a:gdLst>
                <a:gd name="T0" fmla="*/ 120 w 325"/>
                <a:gd name="T1" fmla="*/ 0 h 232"/>
                <a:gd name="T2" fmla="*/ 325 w 325"/>
                <a:gd name="T3" fmla="*/ 47 h 232"/>
                <a:gd name="T4" fmla="*/ 222 w 325"/>
                <a:gd name="T5" fmla="*/ 119 h 232"/>
                <a:gd name="T6" fmla="*/ 269 w 325"/>
                <a:gd name="T7" fmla="*/ 232 h 232"/>
                <a:gd name="T8" fmla="*/ 0 w 325"/>
                <a:gd name="T9" fmla="*/ 177 h 232"/>
                <a:gd name="T10" fmla="*/ 120 w 325"/>
                <a:gd name="T11" fmla="*/ 0 h 232"/>
              </a:gdLst>
              <a:ahLst/>
              <a:cxnLst>
                <a:cxn ang="0">
                  <a:pos x="T0" y="T1"/>
                </a:cxn>
                <a:cxn ang="0">
                  <a:pos x="T2" y="T3"/>
                </a:cxn>
                <a:cxn ang="0">
                  <a:pos x="T4" y="T5"/>
                </a:cxn>
                <a:cxn ang="0">
                  <a:pos x="T6" y="T7"/>
                </a:cxn>
                <a:cxn ang="0">
                  <a:pos x="T8" y="T9"/>
                </a:cxn>
                <a:cxn ang="0">
                  <a:pos x="T10" y="T11"/>
                </a:cxn>
              </a:cxnLst>
              <a:rect l="0" t="0" r="r" b="b"/>
              <a:pathLst>
                <a:path w="325" h="232">
                  <a:moveTo>
                    <a:pt x="120" y="0"/>
                  </a:moveTo>
                  <a:cubicBezTo>
                    <a:pt x="120" y="0"/>
                    <a:pt x="237" y="15"/>
                    <a:pt x="325" y="47"/>
                  </a:cubicBezTo>
                  <a:cubicBezTo>
                    <a:pt x="243" y="86"/>
                    <a:pt x="222" y="119"/>
                    <a:pt x="222" y="119"/>
                  </a:cubicBezTo>
                  <a:cubicBezTo>
                    <a:pt x="269" y="232"/>
                    <a:pt x="269" y="232"/>
                    <a:pt x="269" y="232"/>
                  </a:cubicBezTo>
                  <a:cubicBezTo>
                    <a:pt x="269" y="232"/>
                    <a:pt x="124" y="185"/>
                    <a:pt x="0" y="177"/>
                  </a:cubicBezTo>
                  <a:cubicBezTo>
                    <a:pt x="49" y="66"/>
                    <a:pt x="120" y="0"/>
                    <a:pt x="120"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6" name="Freeform 1045"/>
            <p:cNvSpPr/>
            <p:nvPr/>
          </p:nvSpPr>
          <p:spPr bwMode="auto">
            <a:xfrm>
              <a:off x="3727450" y="4110037"/>
              <a:ext cx="4400550" cy="1276350"/>
            </a:xfrm>
            <a:custGeom>
              <a:avLst/>
              <a:gdLst>
                <a:gd name="T0" fmla="*/ 1145 w 1172"/>
                <a:gd name="T1" fmla="*/ 87 h 340"/>
                <a:gd name="T2" fmla="*/ 582 w 1172"/>
                <a:gd name="T3" fmla="*/ 5 h 340"/>
                <a:gd name="T4" fmla="*/ 11 w 1172"/>
                <a:gd name="T5" fmla="*/ 87 h 340"/>
                <a:gd name="T6" fmla="*/ 38 w 1172"/>
                <a:gd name="T7" fmla="*/ 336 h 340"/>
                <a:gd name="T8" fmla="*/ 1118 w 1172"/>
                <a:gd name="T9" fmla="*/ 340 h 340"/>
                <a:gd name="T10" fmla="*/ 1145 w 1172"/>
                <a:gd name="T11" fmla="*/ 87 h 340"/>
              </a:gdLst>
              <a:ahLst/>
              <a:cxnLst>
                <a:cxn ang="0">
                  <a:pos x="T0" y="T1"/>
                </a:cxn>
                <a:cxn ang="0">
                  <a:pos x="T2" y="T3"/>
                </a:cxn>
                <a:cxn ang="0">
                  <a:pos x="T4" y="T5"/>
                </a:cxn>
                <a:cxn ang="0">
                  <a:pos x="T6" y="T7"/>
                </a:cxn>
                <a:cxn ang="0">
                  <a:pos x="T8" y="T9"/>
                </a:cxn>
                <a:cxn ang="0">
                  <a:pos x="T10" y="T11"/>
                </a:cxn>
              </a:cxnLst>
              <a:rect l="0" t="0" r="r" b="b"/>
              <a:pathLst>
                <a:path w="1172" h="340">
                  <a:moveTo>
                    <a:pt x="1145" y="87"/>
                  </a:moveTo>
                  <a:cubicBezTo>
                    <a:pt x="1145" y="87"/>
                    <a:pt x="968" y="0"/>
                    <a:pt x="582" y="5"/>
                  </a:cubicBezTo>
                  <a:cubicBezTo>
                    <a:pt x="217" y="9"/>
                    <a:pt x="11" y="87"/>
                    <a:pt x="11" y="87"/>
                  </a:cubicBezTo>
                  <a:cubicBezTo>
                    <a:pt x="0" y="169"/>
                    <a:pt x="15" y="275"/>
                    <a:pt x="38" y="336"/>
                  </a:cubicBezTo>
                  <a:cubicBezTo>
                    <a:pt x="644" y="196"/>
                    <a:pt x="1050" y="322"/>
                    <a:pt x="1118" y="340"/>
                  </a:cubicBezTo>
                  <a:cubicBezTo>
                    <a:pt x="1172" y="237"/>
                    <a:pt x="1145" y="87"/>
                    <a:pt x="1145" y="87"/>
                  </a:cubicBezTo>
                  <a:close/>
                </a:path>
              </a:pathLst>
            </a:custGeom>
            <a:solidFill>
              <a:srgbClr val="E836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77" name="文本框 576"/>
          <p:cNvSpPr txBox="1"/>
          <p:nvPr/>
        </p:nvSpPr>
        <p:spPr>
          <a:xfrm>
            <a:off x="4107657" y="740924"/>
            <a:ext cx="4071937" cy="577856"/>
          </a:xfrm>
          <a:prstGeom prst="rect">
            <a:avLst/>
          </a:prstGeom>
          <a:noFill/>
        </p:spPr>
        <p:txBody>
          <a:bodyPr wrap="none" rtlCol="0">
            <a:prstTxWarp prst="textArchUp">
              <a:avLst>
                <a:gd name="adj" fmla="val 10695509"/>
              </a:avLst>
            </a:prstTxWarp>
            <a:spAutoFit/>
          </a:bodyPr>
          <a:lstStyle/>
          <a:p>
            <a:pPr algn="ctr"/>
            <a:r>
              <a:rPr lang="zh-CN" altLang="en-US" sz="2400" b="1" spc="600" smtClean="0">
                <a:solidFill>
                  <a:schemeClr val="bg1"/>
                </a:solidFill>
                <a:latin typeface="华文细黑" panose="02010600040101010101" pitchFamily="2" charset="-122"/>
                <a:ea typeface="华文细黑" panose="02010600040101010101" pitchFamily="2" charset="-122"/>
              </a:rPr>
              <a:t>圣 诞 节 通 用 模 板</a:t>
            </a:r>
            <a:endParaRPr lang="zh-CN" altLang="en-US" sz="2400" b="1" spc="600">
              <a:solidFill>
                <a:schemeClr val="bg1"/>
              </a:solidFill>
              <a:latin typeface="华文细黑" panose="02010600040101010101" pitchFamily="2" charset="-122"/>
              <a:ea typeface="华文细黑" panose="02010600040101010101" pitchFamily="2" charset="-122"/>
            </a:endParaRPr>
          </a:p>
        </p:txBody>
      </p:sp>
      <p:sp>
        <p:nvSpPr>
          <p:cNvPr id="585" name="文本框 584"/>
          <p:cNvSpPr txBox="1"/>
          <p:nvPr/>
        </p:nvSpPr>
        <p:spPr>
          <a:xfrm>
            <a:off x="3185841" y="4963223"/>
            <a:ext cx="562975" cy="369332"/>
          </a:xfrm>
          <a:prstGeom prst="rect">
            <a:avLst/>
          </a:prstGeom>
          <a:noFill/>
        </p:spPr>
        <p:txBody>
          <a:bodyPr wrap="none" rtlCol="0">
            <a:spAutoFit/>
          </a:bodyPr>
          <a:lstStyle/>
          <a:p>
            <a:r>
              <a:rPr lang="en-US" altLang="zh-CN" b="1" smtClean="0">
                <a:solidFill>
                  <a:schemeClr val="bg1"/>
                </a:solidFill>
                <a:latin typeface="Segoe UI Light" panose="020B0502040204020203" pitchFamily="34" charset="0"/>
              </a:rPr>
              <a:t>30</a:t>
            </a:r>
            <a:r>
              <a:rPr lang="en-US" altLang="zh-CN" sz="1400" b="1" smtClean="0">
                <a:solidFill>
                  <a:schemeClr val="bg1"/>
                </a:solidFill>
                <a:latin typeface="Segoe UI Light" panose="020B0502040204020203" pitchFamily="34" charset="0"/>
              </a:rPr>
              <a:t>%</a:t>
            </a:r>
            <a:endParaRPr lang="zh-CN" altLang="en-US" sz="1400" b="1">
              <a:solidFill>
                <a:schemeClr val="bg1"/>
              </a:solidFill>
              <a:latin typeface="Segoe UI Light" panose="020B0502040204020203" pitchFamily="34" charset="0"/>
            </a:endParaRPr>
          </a:p>
        </p:txBody>
      </p:sp>
      <p:sp>
        <p:nvSpPr>
          <p:cNvPr id="586" name="文本框 585"/>
          <p:cNvSpPr txBox="1"/>
          <p:nvPr/>
        </p:nvSpPr>
        <p:spPr>
          <a:xfrm>
            <a:off x="4914648" y="4963223"/>
            <a:ext cx="562975" cy="369332"/>
          </a:xfrm>
          <a:prstGeom prst="rect">
            <a:avLst/>
          </a:prstGeom>
          <a:noFill/>
        </p:spPr>
        <p:txBody>
          <a:bodyPr wrap="none" rtlCol="0">
            <a:spAutoFit/>
          </a:bodyPr>
          <a:lstStyle/>
          <a:p>
            <a:r>
              <a:rPr lang="en-US" altLang="zh-CN" b="1" smtClean="0">
                <a:solidFill>
                  <a:schemeClr val="bg1"/>
                </a:solidFill>
                <a:latin typeface="Segoe UI Light" panose="020B0502040204020203" pitchFamily="34" charset="0"/>
              </a:rPr>
              <a:t>30</a:t>
            </a:r>
            <a:r>
              <a:rPr lang="en-US" altLang="zh-CN" sz="1400" b="1" smtClean="0">
                <a:solidFill>
                  <a:schemeClr val="bg1"/>
                </a:solidFill>
                <a:latin typeface="Segoe UI Light" panose="020B0502040204020203" pitchFamily="34" charset="0"/>
              </a:rPr>
              <a:t>%</a:t>
            </a:r>
            <a:endParaRPr lang="zh-CN" altLang="en-US" sz="1400" b="1">
              <a:solidFill>
                <a:schemeClr val="bg1"/>
              </a:solidFill>
              <a:latin typeface="Segoe UI Light" panose="020B0502040204020203" pitchFamily="34" charset="0"/>
            </a:endParaRPr>
          </a:p>
        </p:txBody>
      </p:sp>
      <p:sp>
        <p:nvSpPr>
          <p:cNvPr id="587" name="文本框 586"/>
          <p:cNvSpPr txBox="1"/>
          <p:nvPr/>
        </p:nvSpPr>
        <p:spPr>
          <a:xfrm>
            <a:off x="6745275" y="4963223"/>
            <a:ext cx="562975" cy="369332"/>
          </a:xfrm>
          <a:prstGeom prst="rect">
            <a:avLst/>
          </a:prstGeom>
          <a:noFill/>
        </p:spPr>
        <p:txBody>
          <a:bodyPr wrap="none" rtlCol="0">
            <a:spAutoFit/>
          </a:bodyPr>
          <a:lstStyle/>
          <a:p>
            <a:r>
              <a:rPr lang="en-US" altLang="zh-CN" b="1" smtClean="0">
                <a:solidFill>
                  <a:schemeClr val="bg1"/>
                </a:solidFill>
                <a:latin typeface="Segoe UI Light" panose="020B0502040204020203" pitchFamily="34" charset="0"/>
              </a:rPr>
              <a:t>30</a:t>
            </a:r>
            <a:r>
              <a:rPr lang="en-US" altLang="zh-CN" sz="1400" b="1" smtClean="0">
                <a:solidFill>
                  <a:schemeClr val="bg1"/>
                </a:solidFill>
                <a:latin typeface="Segoe UI Light" panose="020B0502040204020203" pitchFamily="34" charset="0"/>
              </a:rPr>
              <a:t>%</a:t>
            </a:r>
            <a:endParaRPr lang="zh-CN" altLang="en-US" sz="1400" b="1">
              <a:solidFill>
                <a:schemeClr val="bg1"/>
              </a:solidFill>
              <a:latin typeface="Segoe UI Light" panose="020B0502040204020203" pitchFamily="34" charset="0"/>
            </a:endParaRPr>
          </a:p>
        </p:txBody>
      </p:sp>
      <p:sp>
        <p:nvSpPr>
          <p:cNvPr id="588" name="文本框 587"/>
          <p:cNvSpPr txBox="1"/>
          <p:nvPr/>
        </p:nvSpPr>
        <p:spPr>
          <a:xfrm>
            <a:off x="8485517" y="4963223"/>
            <a:ext cx="562975" cy="369332"/>
          </a:xfrm>
          <a:prstGeom prst="rect">
            <a:avLst/>
          </a:prstGeom>
          <a:noFill/>
        </p:spPr>
        <p:txBody>
          <a:bodyPr wrap="none" rtlCol="0">
            <a:spAutoFit/>
          </a:bodyPr>
          <a:lstStyle/>
          <a:p>
            <a:r>
              <a:rPr lang="en-US" altLang="zh-CN" b="1" smtClean="0">
                <a:solidFill>
                  <a:schemeClr val="bg1"/>
                </a:solidFill>
                <a:latin typeface="Segoe UI Light" panose="020B0502040204020203" pitchFamily="34" charset="0"/>
              </a:rPr>
              <a:t>30</a:t>
            </a:r>
            <a:r>
              <a:rPr lang="en-US" altLang="zh-CN" sz="1400" b="1" smtClean="0">
                <a:solidFill>
                  <a:schemeClr val="bg1"/>
                </a:solidFill>
                <a:latin typeface="Segoe UI Light" panose="020B0502040204020203" pitchFamily="34" charset="0"/>
              </a:rPr>
              <a:t>%</a:t>
            </a:r>
            <a:endParaRPr lang="zh-CN" altLang="en-US" sz="1400" b="1">
              <a:solidFill>
                <a:schemeClr val="bg1"/>
              </a:solidFill>
              <a:latin typeface="Segoe UI Light" panose="020B0502040204020203" pitchFamily="34" charset="0"/>
            </a:endParaRPr>
          </a:p>
        </p:txBody>
      </p:sp>
      <p:grpSp>
        <p:nvGrpSpPr>
          <p:cNvPr id="589" name="组合 588"/>
          <p:cNvGrpSpPr/>
          <p:nvPr/>
        </p:nvGrpSpPr>
        <p:grpSpPr>
          <a:xfrm>
            <a:off x="1154168" y="1716886"/>
            <a:ext cx="2750373" cy="568307"/>
            <a:chOff x="2016125" y="3509962"/>
            <a:chExt cx="2071688" cy="1109663"/>
          </a:xfrm>
        </p:grpSpPr>
        <p:sp>
          <p:nvSpPr>
            <p:cNvPr id="590" name="Freeform 3907"/>
            <p:cNvSpPr/>
            <p:nvPr/>
          </p:nvSpPr>
          <p:spPr bwMode="auto">
            <a:xfrm>
              <a:off x="2165350" y="3641725"/>
              <a:ext cx="1892300" cy="977900"/>
            </a:xfrm>
            <a:custGeom>
              <a:avLst/>
              <a:gdLst>
                <a:gd name="T0" fmla="*/ 0 w 504"/>
                <a:gd name="T1" fmla="*/ 259 h 261"/>
                <a:gd name="T2" fmla="*/ 3 w 504"/>
                <a:gd name="T3" fmla="*/ 259 h 261"/>
                <a:gd name="T4" fmla="*/ 7 w 504"/>
                <a:gd name="T5" fmla="*/ 260 h 261"/>
                <a:gd name="T6" fmla="*/ 11 w 504"/>
                <a:gd name="T7" fmla="*/ 260 h 261"/>
                <a:gd name="T8" fmla="*/ 15 w 504"/>
                <a:gd name="T9" fmla="*/ 260 h 261"/>
                <a:gd name="T10" fmla="*/ 20 w 504"/>
                <a:gd name="T11" fmla="*/ 260 h 261"/>
                <a:gd name="T12" fmla="*/ 24 w 504"/>
                <a:gd name="T13" fmla="*/ 260 h 261"/>
                <a:gd name="T14" fmla="*/ 29 w 504"/>
                <a:gd name="T15" fmla="*/ 259 h 261"/>
                <a:gd name="T16" fmla="*/ 34 w 504"/>
                <a:gd name="T17" fmla="*/ 259 h 261"/>
                <a:gd name="T18" fmla="*/ 40 w 504"/>
                <a:gd name="T19" fmla="*/ 258 h 261"/>
                <a:gd name="T20" fmla="*/ 45 w 504"/>
                <a:gd name="T21" fmla="*/ 258 h 261"/>
                <a:gd name="T22" fmla="*/ 50 w 504"/>
                <a:gd name="T23" fmla="*/ 258 h 261"/>
                <a:gd name="T24" fmla="*/ 117 w 504"/>
                <a:gd name="T25" fmla="*/ 260 h 261"/>
                <a:gd name="T26" fmla="*/ 135 w 504"/>
                <a:gd name="T27" fmla="*/ 260 h 261"/>
                <a:gd name="T28" fmla="*/ 212 w 504"/>
                <a:gd name="T29" fmla="*/ 260 h 261"/>
                <a:gd name="T30" fmla="*/ 229 w 504"/>
                <a:gd name="T31" fmla="*/ 260 h 261"/>
                <a:gd name="T32" fmla="*/ 245 w 504"/>
                <a:gd name="T33" fmla="*/ 259 h 261"/>
                <a:gd name="T34" fmla="*/ 262 w 504"/>
                <a:gd name="T35" fmla="*/ 258 h 261"/>
                <a:gd name="T36" fmla="*/ 279 w 504"/>
                <a:gd name="T37" fmla="*/ 257 h 261"/>
                <a:gd name="T38" fmla="*/ 296 w 504"/>
                <a:gd name="T39" fmla="*/ 256 h 261"/>
                <a:gd name="T40" fmla="*/ 365 w 504"/>
                <a:gd name="T41" fmla="*/ 252 h 261"/>
                <a:gd name="T42" fmla="*/ 372 w 504"/>
                <a:gd name="T43" fmla="*/ 252 h 261"/>
                <a:gd name="T44" fmla="*/ 379 w 504"/>
                <a:gd name="T45" fmla="*/ 252 h 261"/>
                <a:gd name="T46" fmla="*/ 385 w 504"/>
                <a:gd name="T47" fmla="*/ 252 h 261"/>
                <a:gd name="T48" fmla="*/ 427 w 504"/>
                <a:gd name="T49" fmla="*/ 246 h 261"/>
                <a:gd name="T50" fmla="*/ 432 w 504"/>
                <a:gd name="T51" fmla="*/ 244 h 261"/>
                <a:gd name="T52" fmla="*/ 437 w 504"/>
                <a:gd name="T53" fmla="*/ 241 h 261"/>
                <a:gd name="T54" fmla="*/ 442 w 504"/>
                <a:gd name="T55" fmla="*/ 237 h 261"/>
                <a:gd name="T56" fmla="*/ 448 w 504"/>
                <a:gd name="T57" fmla="*/ 233 h 261"/>
                <a:gd name="T58" fmla="*/ 450 w 504"/>
                <a:gd name="T59" fmla="*/ 231 h 261"/>
                <a:gd name="T60" fmla="*/ 437 w 504"/>
                <a:gd name="T61" fmla="*/ 32 h 261"/>
                <a:gd name="T62" fmla="*/ 443 w 504"/>
                <a:gd name="T63" fmla="*/ 219 h 261"/>
                <a:gd name="T64" fmla="*/ 438 w 504"/>
                <a:gd name="T65" fmla="*/ 220 h 261"/>
                <a:gd name="T66" fmla="*/ 433 w 504"/>
                <a:gd name="T67" fmla="*/ 222 h 261"/>
                <a:gd name="T68" fmla="*/ 394 w 504"/>
                <a:gd name="T69" fmla="*/ 224 h 261"/>
                <a:gd name="T70" fmla="*/ 387 w 504"/>
                <a:gd name="T71" fmla="*/ 224 h 261"/>
                <a:gd name="T72" fmla="*/ 379 w 504"/>
                <a:gd name="T73" fmla="*/ 224 h 261"/>
                <a:gd name="T74" fmla="*/ 305 w 504"/>
                <a:gd name="T75" fmla="*/ 228 h 261"/>
                <a:gd name="T76" fmla="*/ 288 w 504"/>
                <a:gd name="T77" fmla="*/ 229 h 261"/>
                <a:gd name="T78" fmla="*/ 271 w 504"/>
                <a:gd name="T79" fmla="*/ 230 h 261"/>
                <a:gd name="T80" fmla="*/ 255 w 504"/>
                <a:gd name="T81" fmla="*/ 231 h 261"/>
                <a:gd name="T82" fmla="*/ 238 w 504"/>
                <a:gd name="T83" fmla="*/ 232 h 261"/>
                <a:gd name="T84" fmla="*/ 222 w 504"/>
                <a:gd name="T85" fmla="*/ 232 h 261"/>
                <a:gd name="T86" fmla="*/ 144 w 504"/>
                <a:gd name="T87" fmla="*/ 232 h 261"/>
                <a:gd name="T88" fmla="*/ 125 w 504"/>
                <a:gd name="T89" fmla="*/ 231 h 261"/>
                <a:gd name="T90" fmla="*/ 57 w 504"/>
                <a:gd name="T91" fmla="*/ 230 h 261"/>
                <a:gd name="T92" fmla="*/ 52 w 504"/>
                <a:gd name="T93" fmla="*/ 230 h 261"/>
                <a:gd name="T94" fmla="*/ 47 w 504"/>
                <a:gd name="T95" fmla="*/ 231 h 261"/>
                <a:gd name="T96" fmla="*/ 42 w 504"/>
                <a:gd name="T97" fmla="*/ 231 h 261"/>
                <a:gd name="T98" fmla="*/ 37 w 504"/>
                <a:gd name="T99" fmla="*/ 231 h 261"/>
                <a:gd name="T100" fmla="*/ 33 w 504"/>
                <a:gd name="T101" fmla="*/ 232 h 261"/>
                <a:gd name="T102" fmla="*/ 29 w 504"/>
                <a:gd name="T103" fmla="*/ 232 h 261"/>
                <a:gd name="T104" fmla="*/ 25 w 504"/>
                <a:gd name="T105" fmla="*/ 231 h 261"/>
                <a:gd name="T106" fmla="*/ 21 w 504"/>
                <a:gd name="T107" fmla="*/ 231 h 261"/>
                <a:gd name="T108" fmla="*/ 17 w 504"/>
                <a:gd name="T109" fmla="*/ 23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4" h="261">
                  <a:moveTo>
                    <a:pt x="17" y="230"/>
                  </a:moveTo>
                  <a:cubicBezTo>
                    <a:pt x="0" y="259"/>
                    <a:pt x="0" y="259"/>
                    <a:pt x="0" y="259"/>
                  </a:cubicBezTo>
                  <a:cubicBezTo>
                    <a:pt x="1" y="259"/>
                    <a:pt x="1" y="259"/>
                    <a:pt x="1" y="259"/>
                  </a:cubicBezTo>
                  <a:cubicBezTo>
                    <a:pt x="3" y="259"/>
                    <a:pt x="3" y="259"/>
                    <a:pt x="3" y="259"/>
                  </a:cubicBezTo>
                  <a:cubicBezTo>
                    <a:pt x="5" y="260"/>
                    <a:pt x="5" y="260"/>
                    <a:pt x="5" y="260"/>
                  </a:cubicBezTo>
                  <a:cubicBezTo>
                    <a:pt x="7" y="260"/>
                    <a:pt x="7" y="260"/>
                    <a:pt x="7" y="260"/>
                  </a:cubicBezTo>
                  <a:cubicBezTo>
                    <a:pt x="9" y="260"/>
                    <a:pt x="9" y="260"/>
                    <a:pt x="9" y="260"/>
                  </a:cubicBezTo>
                  <a:cubicBezTo>
                    <a:pt x="11" y="260"/>
                    <a:pt x="11" y="260"/>
                    <a:pt x="11" y="260"/>
                  </a:cubicBezTo>
                  <a:cubicBezTo>
                    <a:pt x="13" y="260"/>
                    <a:pt x="13" y="260"/>
                    <a:pt x="13" y="260"/>
                  </a:cubicBezTo>
                  <a:cubicBezTo>
                    <a:pt x="15" y="260"/>
                    <a:pt x="15" y="260"/>
                    <a:pt x="15" y="260"/>
                  </a:cubicBezTo>
                  <a:cubicBezTo>
                    <a:pt x="18" y="260"/>
                    <a:pt x="18" y="260"/>
                    <a:pt x="18" y="260"/>
                  </a:cubicBezTo>
                  <a:cubicBezTo>
                    <a:pt x="20" y="260"/>
                    <a:pt x="20" y="260"/>
                    <a:pt x="20" y="260"/>
                  </a:cubicBezTo>
                  <a:cubicBezTo>
                    <a:pt x="22" y="260"/>
                    <a:pt x="22" y="260"/>
                    <a:pt x="22" y="260"/>
                  </a:cubicBezTo>
                  <a:cubicBezTo>
                    <a:pt x="24" y="260"/>
                    <a:pt x="24" y="260"/>
                    <a:pt x="24" y="260"/>
                  </a:cubicBezTo>
                  <a:cubicBezTo>
                    <a:pt x="27" y="259"/>
                    <a:pt x="27" y="259"/>
                    <a:pt x="27" y="259"/>
                  </a:cubicBezTo>
                  <a:cubicBezTo>
                    <a:pt x="29" y="259"/>
                    <a:pt x="29" y="259"/>
                    <a:pt x="29" y="259"/>
                  </a:cubicBezTo>
                  <a:cubicBezTo>
                    <a:pt x="32" y="259"/>
                    <a:pt x="32" y="259"/>
                    <a:pt x="32" y="259"/>
                  </a:cubicBezTo>
                  <a:cubicBezTo>
                    <a:pt x="34" y="259"/>
                    <a:pt x="34" y="259"/>
                    <a:pt x="34" y="259"/>
                  </a:cubicBezTo>
                  <a:cubicBezTo>
                    <a:pt x="37" y="259"/>
                    <a:pt x="37" y="259"/>
                    <a:pt x="37" y="259"/>
                  </a:cubicBezTo>
                  <a:cubicBezTo>
                    <a:pt x="40" y="258"/>
                    <a:pt x="40" y="258"/>
                    <a:pt x="40" y="258"/>
                  </a:cubicBezTo>
                  <a:cubicBezTo>
                    <a:pt x="42" y="258"/>
                    <a:pt x="42" y="258"/>
                    <a:pt x="42" y="258"/>
                  </a:cubicBezTo>
                  <a:cubicBezTo>
                    <a:pt x="45" y="258"/>
                    <a:pt x="45" y="258"/>
                    <a:pt x="45" y="258"/>
                  </a:cubicBezTo>
                  <a:cubicBezTo>
                    <a:pt x="47" y="258"/>
                    <a:pt x="47" y="258"/>
                    <a:pt x="47" y="258"/>
                  </a:cubicBezTo>
                  <a:cubicBezTo>
                    <a:pt x="50" y="258"/>
                    <a:pt x="50" y="258"/>
                    <a:pt x="50" y="258"/>
                  </a:cubicBezTo>
                  <a:cubicBezTo>
                    <a:pt x="53" y="257"/>
                    <a:pt x="53" y="257"/>
                    <a:pt x="53" y="257"/>
                  </a:cubicBezTo>
                  <a:cubicBezTo>
                    <a:pt x="74" y="256"/>
                    <a:pt x="96" y="259"/>
                    <a:pt x="117" y="260"/>
                  </a:cubicBezTo>
                  <a:cubicBezTo>
                    <a:pt x="126" y="260"/>
                    <a:pt x="126" y="260"/>
                    <a:pt x="126" y="260"/>
                  </a:cubicBezTo>
                  <a:cubicBezTo>
                    <a:pt x="135" y="260"/>
                    <a:pt x="135" y="260"/>
                    <a:pt x="135" y="260"/>
                  </a:cubicBezTo>
                  <a:cubicBezTo>
                    <a:pt x="144" y="260"/>
                    <a:pt x="144" y="260"/>
                    <a:pt x="144" y="260"/>
                  </a:cubicBezTo>
                  <a:cubicBezTo>
                    <a:pt x="167" y="261"/>
                    <a:pt x="189" y="261"/>
                    <a:pt x="212" y="260"/>
                  </a:cubicBezTo>
                  <a:cubicBezTo>
                    <a:pt x="220" y="260"/>
                    <a:pt x="220" y="260"/>
                    <a:pt x="220" y="260"/>
                  </a:cubicBezTo>
                  <a:cubicBezTo>
                    <a:pt x="229" y="260"/>
                    <a:pt x="229" y="260"/>
                    <a:pt x="229" y="260"/>
                  </a:cubicBezTo>
                  <a:cubicBezTo>
                    <a:pt x="237" y="259"/>
                    <a:pt x="237" y="259"/>
                    <a:pt x="237" y="259"/>
                  </a:cubicBezTo>
                  <a:cubicBezTo>
                    <a:pt x="245" y="259"/>
                    <a:pt x="245" y="259"/>
                    <a:pt x="245" y="259"/>
                  </a:cubicBezTo>
                  <a:cubicBezTo>
                    <a:pt x="253" y="259"/>
                    <a:pt x="253" y="259"/>
                    <a:pt x="253" y="259"/>
                  </a:cubicBezTo>
                  <a:cubicBezTo>
                    <a:pt x="262" y="258"/>
                    <a:pt x="262" y="258"/>
                    <a:pt x="262" y="258"/>
                  </a:cubicBezTo>
                  <a:cubicBezTo>
                    <a:pt x="270" y="258"/>
                    <a:pt x="270" y="258"/>
                    <a:pt x="270" y="258"/>
                  </a:cubicBezTo>
                  <a:cubicBezTo>
                    <a:pt x="279" y="257"/>
                    <a:pt x="279" y="257"/>
                    <a:pt x="279" y="257"/>
                  </a:cubicBezTo>
                  <a:cubicBezTo>
                    <a:pt x="287" y="257"/>
                    <a:pt x="287" y="257"/>
                    <a:pt x="287" y="257"/>
                  </a:cubicBezTo>
                  <a:cubicBezTo>
                    <a:pt x="296" y="256"/>
                    <a:pt x="296" y="256"/>
                    <a:pt x="296" y="256"/>
                  </a:cubicBezTo>
                  <a:cubicBezTo>
                    <a:pt x="305" y="256"/>
                    <a:pt x="305" y="256"/>
                    <a:pt x="305" y="256"/>
                  </a:cubicBezTo>
                  <a:cubicBezTo>
                    <a:pt x="325" y="255"/>
                    <a:pt x="345" y="253"/>
                    <a:pt x="365" y="252"/>
                  </a:cubicBezTo>
                  <a:cubicBezTo>
                    <a:pt x="369" y="252"/>
                    <a:pt x="369" y="252"/>
                    <a:pt x="369" y="252"/>
                  </a:cubicBezTo>
                  <a:cubicBezTo>
                    <a:pt x="372" y="252"/>
                    <a:pt x="372" y="252"/>
                    <a:pt x="372" y="252"/>
                  </a:cubicBezTo>
                  <a:cubicBezTo>
                    <a:pt x="376" y="252"/>
                    <a:pt x="376" y="252"/>
                    <a:pt x="376" y="252"/>
                  </a:cubicBezTo>
                  <a:cubicBezTo>
                    <a:pt x="379" y="252"/>
                    <a:pt x="379" y="252"/>
                    <a:pt x="379" y="252"/>
                  </a:cubicBezTo>
                  <a:cubicBezTo>
                    <a:pt x="382" y="252"/>
                    <a:pt x="382" y="252"/>
                    <a:pt x="382" y="252"/>
                  </a:cubicBezTo>
                  <a:cubicBezTo>
                    <a:pt x="385" y="252"/>
                    <a:pt x="385" y="252"/>
                    <a:pt x="385" y="252"/>
                  </a:cubicBezTo>
                  <a:cubicBezTo>
                    <a:pt x="399" y="252"/>
                    <a:pt x="411" y="252"/>
                    <a:pt x="425" y="247"/>
                  </a:cubicBezTo>
                  <a:cubicBezTo>
                    <a:pt x="427" y="246"/>
                    <a:pt x="427" y="246"/>
                    <a:pt x="427" y="246"/>
                  </a:cubicBezTo>
                  <a:cubicBezTo>
                    <a:pt x="430" y="245"/>
                    <a:pt x="430" y="245"/>
                    <a:pt x="430" y="245"/>
                  </a:cubicBezTo>
                  <a:cubicBezTo>
                    <a:pt x="432" y="244"/>
                    <a:pt x="432" y="244"/>
                    <a:pt x="432" y="244"/>
                  </a:cubicBezTo>
                  <a:cubicBezTo>
                    <a:pt x="434" y="242"/>
                    <a:pt x="434" y="242"/>
                    <a:pt x="434" y="242"/>
                  </a:cubicBezTo>
                  <a:cubicBezTo>
                    <a:pt x="437" y="241"/>
                    <a:pt x="437" y="241"/>
                    <a:pt x="437" y="241"/>
                  </a:cubicBezTo>
                  <a:cubicBezTo>
                    <a:pt x="440" y="239"/>
                    <a:pt x="440" y="239"/>
                    <a:pt x="440" y="239"/>
                  </a:cubicBezTo>
                  <a:cubicBezTo>
                    <a:pt x="442" y="237"/>
                    <a:pt x="442" y="237"/>
                    <a:pt x="442" y="237"/>
                  </a:cubicBezTo>
                  <a:cubicBezTo>
                    <a:pt x="445" y="235"/>
                    <a:pt x="445" y="235"/>
                    <a:pt x="445" y="235"/>
                  </a:cubicBezTo>
                  <a:cubicBezTo>
                    <a:pt x="448" y="233"/>
                    <a:pt x="448" y="233"/>
                    <a:pt x="448" y="233"/>
                  </a:cubicBezTo>
                  <a:cubicBezTo>
                    <a:pt x="449" y="232"/>
                    <a:pt x="449" y="232"/>
                    <a:pt x="449" y="232"/>
                  </a:cubicBezTo>
                  <a:cubicBezTo>
                    <a:pt x="450" y="231"/>
                    <a:pt x="450" y="231"/>
                    <a:pt x="450" y="231"/>
                  </a:cubicBezTo>
                  <a:cubicBezTo>
                    <a:pt x="452" y="229"/>
                    <a:pt x="452" y="229"/>
                    <a:pt x="452" y="229"/>
                  </a:cubicBezTo>
                  <a:cubicBezTo>
                    <a:pt x="504" y="152"/>
                    <a:pt x="452" y="35"/>
                    <a:pt x="437" y="32"/>
                  </a:cubicBezTo>
                  <a:cubicBezTo>
                    <a:pt x="253" y="0"/>
                    <a:pt x="394" y="193"/>
                    <a:pt x="445" y="218"/>
                  </a:cubicBezTo>
                  <a:cubicBezTo>
                    <a:pt x="443" y="219"/>
                    <a:pt x="443" y="219"/>
                    <a:pt x="443" y="219"/>
                  </a:cubicBezTo>
                  <a:cubicBezTo>
                    <a:pt x="440" y="220"/>
                    <a:pt x="440" y="220"/>
                    <a:pt x="440" y="220"/>
                  </a:cubicBezTo>
                  <a:cubicBezTo>
                    <a:pt x="438" y="220"/>
                    <a:pt x="438" y="220"/>
                    <a:pt x="438" y="220"/>
                  </a:cubicBezTo>
                  <a:cubicBezTo>
                    <a:pt x="436" y="221"/>
                    <a:pt x="436" y="221"/>
                    <a:pt x="436" y="221"/>
                  </a:cubicBezTo>
                  <a:cubicBezTo>
                    <a:pt x="433" y="222"/>
                    <a:pt x="433" y="222"/>
                    <a:pt x="433" y="222"/>
                  </a:cubicBezTo>
                  <a:cubicBezTo>
                    <a:pt x="431" y="222"/>
                    <a:pt x="431" y="222"/>
                    <a:pt x="431" y="222"/>
                  </a:cubicBezTo>
                  <a:cubicBezTo>
                    <a:pt x="419" y="224"/>
                    <a:pt x="406" y="223"/>
                    <a:pt x="394" y="224"/>
                  </a:cubicBezTo>
                  <a:cubicBezTo>
                    <a:pt x="390" y="224"/>
                    <a:pt x="390" y="224"/>
                    <a:pt x="390" y="224"/>
                  </a:cubicBezTo>
                  <a:cubicBezTo>
                    <a:pt x="387" y="224"/>
                    <a:pt x="387" y="224"/>
                    <a:pt x="387" y="224"/>
                  </a:cubicBezTo>
                  <a:cubicBezTo>
                    <a:pt x="383" y="224"/>
                    <a:pt x="383" y="224"/>
                    <a:pt x="383" y="224"/>
                  </a:cubicBezTo>
                  <a:cubicBezTo>
                    <a:pt x="379" y="224"/>
                    <a:pt x="379" y="224"/>
                    <a:pt x="379" y="224"/>
                  </a:cubicBezTo>
                  <a:cubicBezTo>
                    <a:pt x="357" y="225"/>
                    <a:pt x="335" y="227"/>
                    <a:pt x="314" y="228"/>
                  </a:cubicBezTo>
                  <a:cubicBezTo>
                    <a:pt x="305" y="228"/>
                    <a:pt x="305" y="228"/>
                    <a:pt x="305" y="228"/>
                  </a:cubicBezTo>
                  <a:cubicBezTo>
                    <a:pt x="296" y="229"/>
                    <a:pt x="296" y="229"/>
                    <a:pt x="296" y="229"/>
                  </a:cubicBezTo>
                  <a:cubicBezTo>
                    <a:pt x="288" y="229"/>
                    <a:pt x="288" y="229"/>
                    <a:pt x="288" y="229"/>
                  </a:cubicBezTo>
                  <a:cubicBezTo>
                    <a:pt x="279" y="230"/>
                    <a:pt x="279" y="230"/>
                    <a:pt x="279" y="230"/>
                  </a:cubicBezTo>
                  <a:cubicBezTo>
                    <a:pt x="271" y="230"/>
                    <a:pt x="271" y="230"/>
                    <a:pt x="271" y="230"/>
                  </a:cubicBezTo>
                  <a:cubicBezTo>
                    <a:pt x="263" y="231"/>
                    <a:pt x="263" y="231"/>
                    <a:pt x="263" y="231"/>
                  </a:cubicBezTo>
                  <a:cubicBezTo>
                    <a:pt x="255" y="231"/>
                    <a:pt x="255" y="231"/>
                    <a:pt x="255" y="231"/>
                  </a:cubicBezTo>
                  <a:cubicBezTo>
                    <a:pt x="246" y="231"/>
                    <a:pt x="246" y="231"/>
                    <a:pt x="246" y="231"/>
                  </a:cubicBezTo>
                  <a:cubicBezTo>
                    <a:pt x="238" y="232"/>
                    <a:pt x="238" y="232"/>
                    <a:pt x="238" y="232"/>
                  </a:cubicBezTo>
                  <a:cubicBezTo>
                    <a:pt x="230" y="232"/>
                    <a:pt x="230" y="232"/>
                    <a:pt x="230" y="232"/>
                  </a:cubicBezTo>
                  <a:cubicBezTo>
                    <a:pt x="222" y="232"/>
                    <a:pt x="222" y="232"/>
                    <a:pt x="222" y="232"/>
                  </a:cubicBezTo>
                  <a:cubicBezTo>
                    <a:pt x="199" y="232"/>
                    <a:pt x="176" y="232"/>
                    <a:pt x="153" y="232"/>
                  </a:cubicBezTo>
                  <a:cubicBezTo>
                    <a:pt x="144" y="232"/>
                    <a:pt x="144" y="232"/>
                    <a:pt x="144" y="232"/>
                  </a:cubicBezTo>
                  <a:cubicBezTo>
                    <a:pt x="134" y="231"/>
                    <a:pt x="134" y="231"/>
                    <a:pt x="134" y="231"/>
                  </a:cubicBezTo>
                  <a:cubicBezTo>
                    <a:pt x="125" y="231"/>
                    <a:pt x="125" y="231"/>
                    <a:pt x="125" y="231"/>
                  </a:cubicBezTo>
                  <a:cubicBezTo>
                    <a:pt x="101" y="229"/>
                    <a:pt x="84" y="228"/>
                    <a:pt x="60" y="230"/>
                  </a:cubicBezTo>
                  <a:cubicBezTo>
                    <a:pt x="57" y="230"/>
                    <a:pt x="57" y="230"/>
                    <a:pt x="57" y="230"/>
                  </a:cubicBezTo>
                  <a:cubicBezTo>
                    <a:pt x="55" y="230"/>
                    <a:pt x="55" y="230"/>
                    <a:pt x="55" y="230"/>
                  </a:cubicBezTo>
                  <a:cubicBezTo>
                    <a:pt x="52" y="230"/>
                    <a:pt x="52" y="230"/>
                    <a:pt x="52" y="230"/>
                  </a:cubicBezTo>
                  <a:cubicBezTo>
                    <a:pt x="49" y="231"/>
                    <a:pt x="49" y="231"/>
                    <a:pt x="49" y="231"/>
                  </a:cubicBezTo>
                  <a:cubicBezTo>
                    <a:pt x="47" y="231"/>
                    <a:pt x="47" y="231"/>
                    <a:pt x="47" y="231"/>
                  </a:cubicBezTo>
                  <a:cubicBezTo>
                    <a:pt x="45" y="231"/>
                    <a:pt x="45" y="231"/>
                    <a:pt x="45" y="231"/>
                  </a:cubicBezTo>
                  <a:cubicBezTo>
                    <a:pt x="42" y="231"/>
                    <a:pt x="42" y="231"/>
                    <a:pt x="42" y="231"/>
                  </a:cubicBezTo>
                  <a:cubicBezTo>
                    <a:pt x="40" y="231"/>
                    <a:pt x="40" y="231"/>
                    <a:pt x="40" y="231"/>
                  </a:cubicBezTo>
                  <a:cubicBezTo>
                    <a:pt x="37" y="231"/>
                    <a:pt x="37" y="231"/>
                    <a:pt x="37" y="231"/>
                  </a:cubicBezTo>
                  <a:cubicBezTo>
                    <a:pt x="35" y="232"/>
                    <a:pt x="35" y="232"/>
                    <a:pt x="35" y="232"/>
                  </a:cubicBezTo>
                  <a:cubicBezTo>
                    <a:pt x="33" y="232"/>
                    <a:pt x="33" y="232"/>
                    <a:pt x="33" y="232"/>
                  </a:cubicBezTo>
                  <a:cubicBezTo>
                    <a:pt x="31" y="232"/>
                    <a:pt x="31" y="232"/>
                    <a:pt x="31" y="232"/>
                  </a:cubicBezTo>
                  <a:cubicBezTo>
                    <a:pt x="29" y="232"/>
                    <a:pt x="29" y="232"/>
                    <a:pt x="29" y="232"/>
                  </a:cubicBezTo>
                  <a:cubicBezTo>
                    <a:pt x="27" y="232"/>
                    <a:pt x="27" y="232"/>
                    <a:pt x="27" y="232"/>
                  </a:cubicBezTo>
                  <a:cubicBezTo>
                    <a:pt x="25" y="231"/>
                    <a:pt x="25" y="231"/>
                    <a:pt x="25" y="231"/>
                  </a:cubicBezTo>
                  <a:cubicBezTo>
                    <a:pt x="23" y="231"/>
                    <a:pt x="23" y="231"/>
                    <a:pt x="23" y="231"/>
                  </a:cubicBezTo>
                  <a:cubicBezTo>
                    <a:pt x="21" y="231"/>
                    <a:pt x="21" y="231"/>
                    <a:pt x="21" y="231"/>
                  </a:cubicBezTo>
                  <a:cubicBezTo>
                    <a:pt x="19" y="231"/>
                    <a:pt x="19" y="231"/>
                    <a:pt x="19" y="231"/>
                  </a:cubicBezTo>
                  <a:lnTo>
                    <a:pt x="17" y="23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1" name="Freeform 3908"/>
            <p:cNvSpPr/>
            <p:nvPr/>
          </p:nvSpPr>
          <p:spPr bwMode="auto">
            <a:xfrm>
              <a:off x="2030413" y="3716337"/>
              <a:ext cx="127000" cy="419100"/>
            </a:xfrm>
            <a:custGeom>
              <a:avLst/>
              <a:gdLst>
                <a:gd name="T0" fmla="*/ 40 w 80"/>
                <a:gd name="T1" fmla="*/ 68 h 264"/>
                <a:gd name="T2" fmla="*/ 35 w 80"/>
                <a:gd name="T3" fmla="*/ 73 h 264"/>
                <a:gd name="T4" fmla="*/ 31 w 80"/>
                <a:gd name="T5" fmla="*/ 80 h 264"/>
                <a:gd name="T6" fmla="*/ 26 w 80"/>
                <a:gd name="T7" fmla="*/ 90 h 264"/>
                <a:gd name="T8" fmla="*/ 21 w 80"/>
                <a:gd name="T9" fmla="*/ 101 h 264"/>
                <a:gd name="T10" fmla="*/ 17 w 80"/>
                <a:gd name="T11" fmla="*/ 116 h 264"/>
                <a:gd name="T12" fmla="*/ 12 w 80"/>
                <a:gd name="T13" fmla="*/ 130 h 264"/>
                <a:gd name="T14" fmla="*/ 7 w 80"/>
                <a:gd name="T15" fmla="*/ 146 h 264"/>
                <a:gd name="T16" fmla="*/ 5 w 80"/>
                <a:gd name="T17" fmla="*/ 160 h 264"/>
                <a:gd name="T18" fmla="*/ 0 w 80"/>
                <a:gd name="T19" fmla="*/ 177 h 264"/>
                <a:gd name="T20" fmla="*/ 0 w 80"/>
                <a:gd name="T21" fmla="*/ 191 h 264"/>
                <a:gd name="T22" fmla="*/ 0 w 80"/>
                <a:gd name="T23" fmla="*/ 208 h 264"/>
                <a:gd name="T24" fmla="*/ 0 w 80"/>
                <a:gd name="T25" fmla="*/ 222 h 264"/>
                <a:gd name="T26" fmla="*/ 5 w 80"/>
                <a:gd name="T27" fmla="*/ 234 h 264"/>
                <a:gd name="T28" fmla="*/ 9 w 80"/>
                <a:gd name="T29" fmla="*/ 243 h 264"/>
                <a:gd name="T30" fmla="*/ 19 w 80"/>
                <a:gd name="T31" fmla="*/ 253 h 264"/>
                <a:gd name="T32" fmla="*/ 28 w 80"/>
                <a:gd name="T33" fmla="*/ 260 h 264"/>
                <a:gd name="T34" fmla="*/ 31 w 80"/>
                <a:gd name="T35" fmla="*/ 260 h 264"/>
                <a:gd name="T36" fmla="*/ 33 w 80"/>
                <a:gd name="T37" fmla="*/ 262 h 264"/>
                <a:gd name="T38" fmla="*/ 33 w 80"/>
                <a:gd name="T39" fmla="*/ 264 h 264"/>
                <a:gd name="T40" fmla="*/ 33 w 80"/>
                <a:gd name="T41" fmla="*/ 264 h 264"/>
                <a:gd name="T42" fmla="*/ 76 w 80"/>
                <a:gd name="T43" fmla="*/ 198 h 264"/>
                <a:gd name="T44" fmla="*/ 76 w 80"/>
                <a:gd name="T45" fmla="*/ 196 h 264"/>
                <a:gd name="T46" fmla="*/ 73 w 80"/>
                <a:gd name="T47" fmla="*/ 194 h 264"/>
                <a:gd name="T48" fmla="*/ 71 w 80"/>
                <a:gd name="T49" fmla="*/ 191 h 264"/>
                <a:gd name="T50" fmla="*/ 64 w 80"/>
                <a:gd name="T51" fmla="*/ 189 h 264"/>
                <a:gd name="T52" fmla="*/ 54 w 80"/>
                <a:gd name="T53" fmla="*/ 182 h 264"/>
                <a:gd name="T54" fmla="*/ 50 w 80"/>
                <a:gd name="T55" fmla="*/ 172 h 264"/>
                <a:gd name="T56" fmla="*/ 45 w 80"/>
                <a:gd name="T57" fmla="*/ 160 h 264"/>
                <a:gd name="T58" fmla="*/ 43 w 80"/>
                <a:gd name="T59" fmla="*/ 146 h 264"/>
                <a:gd name="T60" fmla="*/ 40 w 80"/>
                <a:gd name="T61" fmla="*/ 132 h 264"/>
                <a:gd name="T62" fmla="*/ 43 w 80"/>
                <a:gd name="T63" fmla="*/ 118 h 264"/>
                <a:gd name="T64" fmla="*/ 45 w 80"/>
                <a:gd name="T65" fmla="*/ 101 h 264"/>
                <a:gd name="T66" fmla="*/ 47 w 80"/>
                <a:gd name="T67" fmla="*/ 87 h 264"/>
                <a:gd name="T68" fmla="*/ 52 w 80"/>
                <a:gd name="T69" fmla="*/ 71 h 264"/>
                <a:gd name="T70" fmla="*/ 57 w 80"/>
                <a:gd name="T71" fmla="*/ 57 h 264"/>
                <a:gd name="T72" fmla="*/ 61 w 80"/>
                <a:gd name="T73" fmla="*/ 42 h 264"/>
                <a:gd name="T74" fmla="*/ 66 w 80"/>
                <a:gd name="T75" fmla="*/ 28 h 264"/>
                <a:gd name="T76" fmla="*/ 71 w 80"/>
                <a:gd name="T77" fmla="*/ 19 h 264"/>
                <a:gd name="T78" fmla="*/ 76 w 80"/>
                <a:gd name="T79" fmla="*/ 9 h 264"/>
                <a:gd name="T80" fmla="*/ 78 w 80"/>
                <a:gd name="T8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264">
                  <a:moveTo>
                    <a:pt x="80" y="0"/>
                  </a:moveTo>
                  <a:lnTo>
                    <a:pt x="40" y="68"/>
                  </a:lnTo>
                  <a:lnTo>
                    <a:pt x="38" y="71"/>
                  </a:lnTo>
                  <a:lnTo>
                    <a:pt x="35" y="73"/>
                  </a:lnTo>
                  <a:lnTo>
                    <a:pt x="33" y="78"/>
                  </a:lnTo>
                  <a:lnTo>
                    <a:pt x="31" y="80"/>
                  </a:lnTo>
                  <a:lnTo>
                    <a:pt x="28" y="85"/>
                  </a:lnTo>
                  <a:lnTo>
                    <a:pt x="26" y="90"/>
                  </a:lnTo>
                  <a:lnTo>
                    <a:pt x="24" y="97"/>
                  </a:lnTo>
                  <a:lnTo>
                    <a:pt x="21" y="101"/>
                  </a:lnTo>
                  <a:lnTo>
                    <a:pt x="19" y="108"/>
                  </a:lnTo>
                  <a:lnTo>
                    <a:pt x="17" y="116"/>
                  </a:lnTo>
                  <a:lnTo>
                    <a:pt x="14" y="123"/>
                  </a:lnTo>
                  <a:lnTo>
                    <a:pt x="12" y="130"/>
                  </a:lnTo>
                  <a:lnTo>
                    <a:pt x="9" y="137"/>
                  </a:lnTo>
                  <a:lnTo>
                    <a:pt x="7" y="146"/>
                  </a:lnTo>
                  <a:lnTo>
                    <a:pt x="5" y="153"/>
                  </a:lnTo>
                  <a:lnTo>
                    <a:pt x="5" y="160"/>
                  </a:lnTo>
                  <a:lnTo>
                    <a:pt x="2" y="170"/>
                  </a:lnTo>
                  <a:lnTo>
                    <a:pt x="0" y="177"/>
                  </a:lnTo>
                  <a:lnTo>
                    <a:pt x="0" y="184"/>
                  </a:lnTo>
                  <a:lnTo>
                    <a:pt x="0" y="191"/>
                  </a:lnTo>
                  <a:lnTo>
                    <a:pt x="0" y="201"/>
                  </a:lnTo>
                  <a:lnTo>
                    <a:pt x="0" y="208"/>
                  </a:lnTo>
                  <a:lnTo>
                    <a:pt x="0" y="215"/>
                  </a:lnTo>
                  <a:lnTo>
                    <a:pt x="0" y="222"/>
                  </a:lnTo>
                  <a:lnTo>
                    <a:pt x="2" y="227"/>
                  </a:lnTo>
                  <a:lnTo>
                    <a:pt x="5" y="234"/>
                  </a:lnTo>
                  <a:lnTo>
                    <a:pt x="7" y="238"/>
                  </a:lnTo>
                  <a:lnTo>
                    <a:pt x="9" y="243"/>
                  </a:lnTo>
                  <a:lnTo>
                    <a:pt x="14" y="248"/>
                  </a:lnTo>
                  <a:lnTo>
                    <a:pt x="19" y="253"/>
                  </a:lnTo>
                  <a:lnTo>
                    <a:pt x="24" y="255"/>
                  </a:lnTo>
                  <a:lnTo>
                    <a:pt x="28" y="260"/>
                  </a:lnTo>
                  <a:lnTo>
                    <a:pt x="31" y="260"/>
                  </a:lnTo>
                  <a:lnTo>
                    <a:pt x="31" y="260"/>
                  </a:lnTo>
                  <a:lnTo>
                    <a:pt x="33" y="262"/>
                  </a:lnTo>
                  <a:lnTo>
                    <a:pt x="33" y="262"/>
                  </a:lnTo>
                  <a:lnTo>
                    <a:pt x="33" y="262"/>
                  </a:lnTo>
                  <a:lnTo>
                    <a:pt x="33" y="264"/>
                  </a:lnTo>
                  <a:lnTo>
                    <a:pt x="33" y="264"/>
                  </a:lnTo>
                  <a:lnTo>
                    <a:pt x="33" y="264"/>
                  </a:lnTo>
                  <a:lnTo>
                    <a:pt x="73" y="198"/>
                  </a:lnTo>
                  <a:lnTo>
                    <a:pt x="76" y="198"/>
                  </a:lnTo>
                  <a:lnTo>
                    <a:pt x="76" y="196"/>
                  </a:lnTo>
                  <a:lnTo>
                    <a:pt x="76" y="196"/>
                  </a:lnTo>
                  <a:lnTo>
                    <a:pt x="76" y="194"/>
                  </a:lnTo>
                  <a:lnTo>
                    <a:pt x="73" y="194"/>
                  </a:lnTo>
                  <a:lnTo>
                    <a:pt x="73" y="194"/>
                  </a:lnTo>
                  <a:lnTo>
                    <a:pt x="71" y="191"/>
                  </a:lnTo>
                  <a:lnTo>
                    <a:pt x="71" y="191"/>
                  </a:lnTo>
                  <a:lnTo>
                    <a:pt x="64" y="189"/>
                  </a:lnTo>
                  <a:lnTo>
                    <a:pt x="59" y="186"/>
                  </a:lnTo>
                  <a:lnTo>
                    <a:pt x="54" y="182"/>
                  </a:lnTo>
                  <a:lnTo>
                    <a:pt x="52" y="177"/>
                  </a:lnTo>
                  <a:lnTo>
                    <a:pt x="50" y="172"/>
                  </a:lnTo>
                  <a:lnTo>
                    <a:pt x="47" y="165"/>
                  </a:lnTo>
                  <a:lnTo>
                    <a:pt x="45" y="160"/>
                  </a:lnTo>
                  <a:lnTo>
                    <a:pt x="43" y="153"/>
                  </a:lnTo>
                  <a:lnTo>
                    <a:pt x="43" y="146"/>
                  </a:lnTo>
                  <a:lnTo>
                    <a:pt x="40" y="139"/>
                  </a:lnTo>
                  <a:lnTo>
                    <a:pt x="40" y="132"/>
                  </a:lnTo>
                  <a:lnTo>
                    <a:pt x="40" y="125"/>
                  </a:lnTo>
                  <a:lnTo>
                    <a:pt x="43" y="118"/>
                  </a:lnTo>
                  <a:lnTo>
                    <a:pt x="43" y="111"/>
                  </a:lnTo>
                  <a:lnTo>
                    <a:pt x="45" y="101"/>
                  </a:lnTo>
                  <a:lnTo>
                    <a:pt x="45" y="94"/>
                  </a:lnTo>
                  <a:lnTo>
                    <a:pt x="47" y="87"/>
                  </a:lnTo>
                  <a:lnTo>
                    <a:pt x="50" y="78"/>
                  </a:lnTo>
                  <a:lnTo>
                    <a:pt x="52" y="71"/>
                  </a:lnTo>
                  <a:lnTo>
                    <a:pt x="54" y="64"/>
                  </a:lnTo>
                  <a:lnTo>
                    <a:pt x="57" y="57"/>
                  </a:lnTo>
                  <a:lnTo>
                    <a:pt x="59" y="49"/>
                  </a:lnTo>
                  <a:lnTo>
                    <a:pt x="61" y="42"/>
                  </a:lnTo>
                  <a:lnTo>
                    <a:pt x="64" y="35"/>
                  </a:lnTo>
                  <a:lnTo>
                    <a:pt x="66" y="28"/>
                  </a:lnTo>
                  <a:lnTo>
                    <a:pt x="69" y="23"/>
                  </a:lnTo>
                  <a:lnTo>
                    <a:pt x="71" y="19"/>
                  </a:lnTo>
                  <a:lnTo>
                    <a:pt x="73" y="14"/>
                  </a:lnTo>
                  <a:lnTo>
                    <a:pt x="76" y="9"/>
                  </a:lnTo>
                  <a:lnTo>
                    <a:pt x="78" y="7"/>
                  </a:lnTo>
                  <a:lnTo>
                    <a:pt x="78" y="2"/>
                  </a:lnTo>
                  <a:lnTo>
                    <a:pt x="80"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2" name="Freeform 3909"/>
            <p:cNvSpPr/>
            <p:nvPr/>
          </p:nvSpPr>
          <p:spPr bwMode="auto">
            <a:xfrm>
              <a:off x="2022475" y="3989387"/>
              <a:ext cx="142875" cy="176213"/>
            </a:xfrm>
            <a:custGeom>
              <a:avLst/>
              <a:gdLst>
                <a:gd name="T0" fmla="*/ 38 w 38"/>
                <a:gd name="T1" fmla="*/ 10 h 47"/>
                <a:gd name="T2" fmla="*/ 26 w 38"/>
                <a:gd name="T3" fmla="*/ 0 h 47"/>
                <a:gd name="T4" fmla="*/ 0 w 38"/>
                <a:gd name="T5" fmla="*/ 34 h 47"/>
                <a:gd name="T6" fmla="*/ 14 w 38"/>
                <a:gd name="T7" fmla="*/ 47 h 47"/>
                <a:gd name="T8" fmla="*/ 31 w 38"/>
                <a:gd name="T9" fmla="*/ 21 h 47"/>
                <a:gd name="T10" fmla="*/ 38 w 38"/>
                <a:gd name="T11" fmla="*/ 10 h 47"/>
              </a:gdLst>
              <a:ahLst/>
              <a:cxnLst>
                <a:cxn ang="0">
                  <a:pos x="T0" y="T1"/>
                </a:cxn>
                <a:cxn ang="0">
                  <a:pos x="T2" y="T3"/>
                </a:cxn>
                <a:cxn ang="0">
                  <a:pos x="T4" y="T5"/>
                </a:cxn>
                <a:cxn ang="0">
                  <a:pos x="T6" y="T7"/>
                </a:cxn>
                <a:cxn ang="0">
                  <a:pos x="T8" y="T9"/>
                </a:cxn>
                <a:cxn ang="0">
                  <a:pos x="T10" y="T11"/>
                </a:cxn>
              </a:cxnLst>
              <a:rect l="0" t="0" r="r" b="b"/>
              <a:pathLst>
                <a:path w="38" h="47">
                  <a:moveTo>
                    <a:pt x="38" y="10"/>
                  </a:moveTo>
                  <a:cubicBezTo>
                    <a:pt x="26" y="0"/>
                    <a:pt x="26" y="0"/>
                    <a:pt x="26" y="0"/>
                  </a:cubicBezTo>
                  <a:cubicBezTo>
                    <a:pt x="18" y="6"/>
                    <a:pt x="2" y="24"/>
                    <a:pt x="0" y="34"/>
                  </a:cubicBezTo>
                  <a:cubicBezTo>
                    <a:pt x="14" y="47"/>
                    <a:pt x="14" y="47"/>
                    <a:pt x="14" y="47"/>
                  </a:cubicBezTo>
                  <a:cubicBezTo>
                    <a:pt x="31" y="21"/>
                    <a:pt x="31" y="21"/>
                    <a:pt x="31" y="21"/>
                  </a:cubicBezTo>
                  <a:lnTo>
                    <a:pt x="38" y="1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3" name="Freeform 3910"/>
            <p:cNvSpPr/>
            <p:nvPr/>
          </p:nvSpPr>
          <p:spPr bwMode="auto">
            <a:xfrm>
              <a:off x="2063750" y="4030662"/>
              <a:ext cx="82550" cy="123825"/>
            </a:xfrm>
            <a:custGeom>
              <a:avLst/>
              <a:gdLst>
                <a:gd name="T0" fmla="*/ 52 w 52"/>
                <a:gd name="T1" fmla="*/ 0 h 78"/>
                <a:gd name="T2" fmla="*/ 12 w 52"/>
                <a:gd name="T3" fmla="*/ 66 h 78"/>
                <a:gd name="T4" fmla="*/ 10 w 52"/>
                <a:gd name="T5" fmla="*/ 69 h 78"/>
                <a:gd name="T6" fmla="*/ 10 w 52"/>
                <a:gd name="T7" fmla="*/ 69 h 78"/>
                <a:gd name="T8" fmla="*/ 7 w 52"/>
                <a:gd name="T9" fmla="*/ 71 h 78"/>
                <a:gd name="T10" fmla="*/ 7 w 52"/>
                <a:gd name="T11" fmla="*/ 71 h 78"/>
                <a:gd name="T12" fmla="*/ 5 w 52"/>
                <a:gd name="T13" fmla="*/ 74 h 78"/>
                <a:gd name="T14" fmla="*/ 3 w 52"/>
                <a:gd name="T15" fmla="*/ 76 h 78"/>
                <a:gd name="T16" fmla="*/ 3 w 52"/>
                <a:gd name="T17" fmla="*/ 76 h 78"/>
                <a:gd name="T18" fmla="*/ 0 w 52"/>
                <a:gd name="T19" fmla="*/ 78 h 78"/>
                <a:gd name="T20" fmla="*/ 43 w 52"/>
                <a:gd name="T21" fmla="*/ 12 h 78"/>
                <a:gd name="T22" fmla="*/ 43 w 52"/>
                <a:gd name="T23" fmla="*/ 10 h 78"/>
                <a:gd name="T24" fmla="*/ 45 w 52"/>
                <a:gd name="T25" fmla="*/ 7 h 78"/>
                <a:gd name="T26" fmla="*/ 48 w 52"/>
                <a:gd name="T27" fmla="*/ 7 h 78"/>
                <a:gd name="T28" fmla="*/ 48 w 52"/>
                <a:gd name="T29" fmla="*/ 5 h 78"/>
                <a:gd name="T30" fmla="*/ 50 w 52"/>
                <a:gd name="T31" fmla="*/ 3 h 78"/>
                <a:gd name="T32" fmla="*/ 50 w 52"/>
                <a:gd name="T33" fmla="*/ 3 h 78"/>
                <a:gd name="T34" fmla="*/ 52 w 52"/>
                <a:gd name="T35" fmla="*/ 0 h 78"/>
                <a:gd name="T36" fmla="*/ 52 w 52"/>
                <a:gd name="T3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78">
                  <a:moveTo>
                    <a:pt x="52" y="0"/>
                  </a:moveTo>
                  <a:lnTo>
                    <a:pt x="12" y="66"/>
                  </a:lnTo>
                  <a:lnTo>
                    <a:pt x="10" y="69"/>
                  </a:lnTo>
                  <a:lnTo>
                    <a:pt x="10" y="69"/>
                  </a:lnTo>
                  <a:lnTo>
                    <a:pt x="7" y="71"/>
                  </a:lnTo>
                  <a:lnTo>
                    <a:pt x="7" y="71"/>
                  </a:lnTo>
                  <a:lnTo>
                    <a:pt x="5" y="74"/>
                  </a:lnTo>
                  <a:lnTo>
                    <a:pt x="3" y="76"/>
                  </a:lnTo>
                  <a:lnTo>
                    <a:pt x="3" y="76"/>
                  </a:lnTo>
                  <a:lnTo>
                    <a:pt x="0" y="78"/>
                  </a:lnTo>
                  <a:lnTo>
                    <a:pt x="43" y="12"/>
                  </a:lnTo>
                  <a:lnTo>
                    <a:pt x="43" y="10"/>
                  </a:lnTo>
                  <a:lnTo>
                    <a:pt x="45" y="7"/>
                  </a:lnTo>
                  <a:lnTo>
                    <a:pt x="48" y="7"/>
                  </a:lnTo>
                  <a:lnTo>
                    <a:pt x="48" y="5"/>
                  </a:lnTo>
                  <a:lnTo>
                    <a:pt x="50" y="3"/>
                  </a:lnTo>
                  <a:lnTo>
                    <a:pt x="50" y="3"/>
                  </a:lnTo>
                  <a:lnTo>
                    <a:pt x="52" y="0"/>
                  </a:lnTo>
                  <a:lnTo>
                    <a:pt x="52"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4" name="Freeform 3911"/>
            <p:cNvSpPr/>
            <p:nvPr/>
          </p:nvSpPr>
          <p:spPr bwMode="auto">
            <a:xfrm>
              <a:off x="2044700" y="4049712"/>
              <a:ext cx="90488" cy="266700"/>
            </a:xfrm>
            <a:custGeom>
              <a:avLst/>
              <a:gdLst>
                <a:gd name="T0" fmla="*/ 55 w 57"/>
                <a:gd name="T1" fmla="*/ 0 h 168"/>
                <a:gd name="T2" fmla="*/ 12 w 57"/>
                <a:gd name="T3" fmla="*/ 66 h 168"/>
                <a:gd name="T4" fmla="*/ 10 w 57"/>
                <a:gd name="T5" fmla="*/ 69 h 168"/>
                <a:gd name="T6" fmla="*/ 10 w 57"/>
                <a:gd name="T7" fmla="*/ 71 h 168"/>
                <a:gd name="T8" fmla="*/ 8 w 57"/>
                <a:gd name="T9" fmla="*/ 73 h 168"/>
                <a:gd name="T10" fmla="*/ 5 w 57"/>
                <a:gd name="T11" fmla="*/ 76 h 168"/>
                <a:gd name="T12" fmla="*/ 5 w 57"/>
                <a:gd name="T13" fmla="*/ 78 h 168"/>
                <a:gd name="T14" fmla="*/ 3 w 57"/>
                <a:gd name="T15" fmla="*/ 83 h 168"/>
                <a:gd name="T16" fmla="*/ 3 w 57"/>
                <a:gd name="T17" fmla="*/ 85 h 168"/>
                <a:gd name="T18" fmla="*/ 0 w 57"/>
                <a:gd name="T19" fmla="*/ 88 h 168"/>
                <a:gd name="T20" fmla="*/ 0 w 57"/>
                <a:gd name="T21" fmla="*/ 92 h 168"/>
                <a:gd name="T22" fmla="*/ 0 w 57"/>
                <a:gd name="T23" fmla="*/ 97 h 168"/>
                <a:gd name="T24" fmla="*/ 0 w 57"/>
                <a:gd name="T25" fmla="*/ 99 h 168"/>
                <a:gd name="T26" fmla="*/ 0 w 57"/>
                <a:gd name="T27" fmla="*/ 104 h 168"/>
                <a:gd name="T28" fmla="*/ 3 w 57"/>
                <a:gd name="T29" fmla="*/ 109 h 168"/>
                <a:gd name="T30" fmla="*/ 3 w 57"/>
                <a:gd name="T31" fmla="*/ 116 h 168"/>
                <a:gd name="T32" fmla="*/ 5 w 57"/>
                <a:gd name="T33" fmla="*/ 121 h 168"/>
                <a:gd name="T34" fmla="*/ 8 w 57"/>
                <a:gd name="T35" fmla="*/ 125 h 168"/>
                <a:gd name="T36" fmla="*/ 10 w 57"/>
                <a:gd name="T37" fmla="*/ 132 h 168"/>
                <a:gd name="T38" fmla="*/ 12 w 57"/>
                <a:gd name="T39" fmla="*/ 137 h 168"/>
                <a:gd name="T40" fmla="*/ 12 w 57"/>
                <a:gd name="T41" fmla="*/ 142 h 168"/>
                <a:gd name="T42" fmla="*/ 15 w 57"/>
                <a:gd name="T43" fmla="*/ 147 h 168"/>
                <a:gd name="T44" fmla="*/ 15 w 57"/>
                <a:gd name="T45" fmla="*/ 151 h 168"/>
                <a:gd name="T46" fmla="*/ 15 w 57"/>
                <a:gd name="T47" fmla="*/ 154 h 168"/>
                <a:gd name="T48" fmla="*/ 15 w 57"/>
                <a:gd name="T49" fmla="*/ 156 h 168"/>
                <a:gd name="T50" fmla="*/ 15 w 57"/>
                <a:gd name="T51" fmla="*/ 161 h 168"/>
                <a:gd name="T52" fmla="*/ 15 w 57"/>
                <a:gd name="T53" fmla="*/ 161 h 168"/>
                <a:gd name="T54" fmla="*/ 15 w 57"/>
                <a:gd name="T55" fmla="*/ 163 h 168"/>
                <a:gd name="T56" fmla="*/ 15 w 57"/>
                <a:gd name="T57" fmla="*/ 165 h 168"/>
                <a:gd name="T58" fmla="*/ 15 w 57"/>
                <a:gd name="T59" fmla="*/ 165 h 168"/>
                <a:gd name="T60" fmla="*/ 12 w 57"/>
                <a:gd name="T61" fmla="*/ 168 h 168"/>
                <a:gd name="T62" fmla="*/ 12 w 57"/>
                <a:gd name="T63" fmla="*/ 168 h 168"/>
                <a:gd name="T64" fmla="*/ 55 w 57"/>
                <a:gd name="T65" fmla="*/ 102 h 168"/>
                <a:gd name="T66" fmla="*/ 55 w 57"/>
                <a:gd name="T67" fmla="*/ 102 h 168"/>
                <a:gd name="T68" fmla="*/ 55 w 57"/>
                <a:gd name="T69" fmla="*/ 99 h 168"/>
                <a:gd name="T70" fmla="*/ 55 w 57"/>
                <a:gd name="T71" fmla="*/ 99 h 168"/>
                <a:gd name="T72" fmla="*/ 57 w 57"/>
                <a:gd name="T73" fmla="*/ 97 h 168"/>
                <a:gd name="T74" fmla="*/ 57 w 57"/>
                <a:gd name="T75" fmla="*/ 95 h 168"/>
                <a:gd name="T76" fmla="*/ 57 w 57"/>
                <a:gd name="T77" fmla="*/ 92 h 168"/>
                <a:gd name="T78" fmla="*/ 57 w 57"/>
                <a:gd name="T79" fmla="*/ 90 h 168"/>
                <a:gd name="T80" fmla="*/ 57 w 57"/>
                <a:gd name="T81" fmla="*/ 88 h 168"/>
                <a:gd name="T82" fmla="*/ 57 w 57"/>
                <a:gd name="T83" fmla="*/ 83 h 168"/>
                <a:gd name="T84" fmla="*/ 55 w 57"/>
                <a:gd name="T85" fmla="*/ 80 h 168"/>
                <a:gd name="T86" fmla="*/ 55 w 57"/>
                <a:gd name="T87" fmla="*/ 76 h 168"/>
                <a:gd name="T88" fmla="*/ 52 w 57"/>
                <a:gd name="T89" fmla="*/ 71 h 168"/>
                <a:gd name="T90" fmla="*/ 50 w 57"/>
                <a:gd name="T91" fmla="*/ 66 h 168"/>
                <a:gd name="T92" fmla="*/ 48 w 57"/>
                <a:gd name="T93" fmla="*/ 59 h 168"/>
                <a:gd name="T94" fmla="*/ 48 w 57"/>
                <a:gd name="T95" fmla="*/ 54 h 168"/>
                <a:gd name="T96" fmla="*/ 45 w 57"/>
                <a:gd name="T97" fmla="*/ 47 h 168"/>
                <a:gd name="T98" fmla="*/ 43 w 57"/>
                <a:gd name="T99" fmla="*/ 43 h 168"/>
                <a:gd name="T100" fmla="*/ 43 w 57"/>
                <a:gd name="T101" fmla="*/ 38 h 168"/>
                <a:gd name="T102" fmla="*/ 43 w 57"/>
                <a:gd name="T103" fmla="*/ 33 h 168"/>
                <a:gd name="T104" fmla="*/ 43 w 57"/>
                <a:gd name="T105" fmla="*/ 28 h 168"/>
                <a:gd name="T106" fmla="*/ 43 w 57"/>
                <a:gd name="T107" fmla="*/ 26 h 168"/>
                <a:gd name="T108" fmla="*/ 43 w 57"/>
                <a:gd name="T109" fmla="*/ 21 h 168"/>
                <a:gd name="T110" fmla="*/ 43 w 57"/>
                <a:gd name="T111" fmla="*/ 17 h 168"/>
                <a:gd name="T112" fmla="*/ 45 w 57"/>
                <a:gd name="T113" fmla="*/ 14 h 168"/>
                <a:gd name="T114" fmla="*/ 45 w 57"/>
                <a:gd name="T115" fmla="*/ 12 h 168"/>
                <a:gd name="T116" fmla="*/ 48 w 57"/>
                <a:gd name="T117" fmla="*/ 10 h 168"/>
                <a:gd name="T118" fmla="*/ 48 w 57"/>
                <a:gd name="T119" fmla="*/ 7 h 168"/>
                <a:gd name="T120" fmla="*/ 50 w 57"/>
                <a:gd name="T121" fmla="*/ 5 h 168"/>
                <a:gd name="T122" fmla="*/ 52 w 57"/>
                <a:gd name="T123" fmla="*/ 2 h 168"/>
                <a:gd name="T124" fmla="*/ 55 w 57"/>
                <a:gd name="T12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 h="168">
                  <a:moveTo>
                    <a:pt x="55" y="0"/>
                  </a:moveTo>
                  <a:lnTo>
                    <a:pt x="12" y="66"/>
                  </a:lnTo>
                  <a:lnTo>
                    <a:pt x="10" y="69"/>
                  </a:lnTo>
                  <a:lnTo>
                    <a:pt x="10" y="71"/>
                  </a:lnTo>
                  <a:lnTo>
                    <a:pt x="8" y="73"/>
                  </a:lnTo>
                  <a:lnTo>
                    <a:pt x="5" y="76"/>
                  </a:lnTo>
                  <a:lnTo>
                    <a:pt x="5" y="78"/>
                  </a:lnTo>
                  <a:lnTo>
                    <a:pt x="3" y="83"/>
                  </a:lnTo>
                  <a:lnTo>
                    <a:pt x="3" y="85"/>
                  </a:lnTo>
                  <a:lnTo>
                    <a:pt x="0" y="88"/>
                  </a:lnTo>
                  <a:lnTo>
                    <a:pt x="0" y="92"/>
                  </a:lnTo>
                  <a:lnTo>
                    <a:pt x="0" y="97"/>
                  </a:lnTo>
                  <a:lnTo>
                    <a:pt x="0" y="99"/>
                  </a:lnTo>
                  <a:lnTo>
                    <a:pt x="0" y="104"/>
                  </a:lnTo>
                  <a:lnTo>
                    <a:pt x="3" y="109"/>
                  </a:lnTo>
                  <a:lnTo>
                    <a:pt x="3" y="116"/>
                  </a:lnTo>
                  <a:lnTo>
                    <a:pt x="5" y="121"/>
                  </a:lnTo>
                  <a:lnTo>
                    <a:pt x="8" y="125"/>
                  </a:lnTo>
                  <a:lnTo>
                    <a:pt x="10" y="132"/>
                  </a:lnTo>
                  <a:lnTo>
                    <a:pt x="12" y="137"/>
                  </a:lnTo>
                  <a:lnTo>
                    <a:pt x="12" y="142"/>
                  </a:lnTo>
                  <a:lnTo>
                    <a:pt x="15" y="147"/>
                  </a:lnTo>
                  <a:lnTo>
                    <a:pt x="15" y="151"/>
                  </a:lnTo>
                  <a:lnTo>
                    <a:pt x="15" y="154"/>
                  </a:lnTo>
                  <a:lnTo>
                    <a:pt x="15" y="156"/>
                  </a:lnTo>
                  <a:lnTo>
                    <a:pt x="15" y="161"/>
                  </a:lnTo>
                  <a:lnTo>
                    <a:pt x="15" y="161"/>
                  </a:lnTo>
                  <a:lnTo>
                    <a:pt x="15" y="163"/>
                  </a:lnTo>
                  <a:lnTo>
                    <a:pt x="15" y="165"/>
                  </a:lnTo>
                  <a:lnTo>
                    <a:pt x="15" y="165"/>
                  </a:lnTo>
                  <a:lnTo>
                    <a:pt x="12" y="168"/>
                  </a:lnTo>
                  <a:lnTo>
                    <a:pt x="12" y="168"/>
                  </a:lnTo>
                  <a:lnTo>
                    <a:pt x="55" y="102"/>
                  </a:lnTo>
                  <a:lnTo>
                    <a:pt x="55" y="102"/>
                  </a:lnTo>
                  <a:lnTo>
                    <a:pt x="55" y="99"/>
                  </a:lnTo>
                  <a:lnTo>
                    <a:pt x="55" y="99"/>
                  </a:lnTo>
                  <a:lnTo>
                    <a:pt x="57" y="97"/>
                  </a:lnTo>
                  <a:lnTo>
                    <a:pt x="57" y="95"/>
                  </a:lnTo>
                  <a:lnTo>
                    <a:pt x="57" y="92"/>
                  </a:lnTo>
                  <a:lnTo>
                    <a:pt x="57" y="90"/>
                  </a:lnTo>
                  <a:lnTo>
                    <a:pt x="57" y="88"/>
                  </a:lnTo>
                  <a:lnTo>
                    <a:pt x="57" y="83"/>
                  </a:lnTo>
                  <a:lnTo>
                    <a:pt x="55" y="80"/>
                  </a:lnTo>
                  <a:lnTo>
                    <a:pt x="55" y="76"/>
                  </a:lnTo>
                  <a:lnTo>
                    <a:pt x="52" y="71"/>
                  </a:lnTo>
                  <a:lnTo>
                    <a:pt x="50" y="66"/>
                  </a:lnTo>
                  <a:lnTo>
                    <a:pt x="48" y="59"/>
                  </a:lnTo>
                  <a:lnTo>
                    <a:pt x="48" y="54"/>
                  </a:lnTo>
                  <a:lnTo>
                    <a:pt x="45" y="47"/>
                  </a:lnTo>
                  <a:lnTo>
                    <a:pt x="43" y="43"/>
                  </a:lnTo>
                  <a:lnTo>
                    <a:pt x="43" y="38"/>
                  </a:lnTo>
                  <a:lnTo>
                    <a:pt x="43" y="33"/>
                  </a:lnTo>
                  <a:lnTo>
                    <a:pt x="43" y="28"/>
                  </a:lnTo>
                  <a:lnTo>
                    <a:pt x="43" y="26"/>
                  </a:lnTo>
                  <a:lnTo>
                    <a:pt x="43" y="21"/>
                  </a:lnTo>
                  <a:lnTo>
                    <a:pt x="43" y="17"/>
                  </a:lnTo>
                  <a:lnTo>
                    <a:pt x="45" y="14"/>
                  </a:lnTo>
                  <a:lnTo>
                    <a:pt x="45" y="12"/>
                  </a:lnTo>
                  <a:lnTo>
                    <a:pt x="48" y="10"/>
                  </a:lnTo>
                  <a:lnTo>
                    <a:pt x="48" y="7"/>
                  </a:lnTo>
                  <a:lnTo>
                    <a:pt x="50" y="5"/>
                  </a:lnTo>
                  <a:lnTo>
                    <a:pt x="52" y="2"/>
                  </a:lnTo>
                  <a:lnTo>
                    <a:pt x="5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5" name="Freeform 3912"/>
            <p:cNvSpPr/>
            <p:nvPr/>
          </p:nvSpPr>
          <p:spPr bwMode="auto">
            <a:xfrm>
              <a:off x="2060575" y="4211637"/>
              <a:ext cx="71438" cy="107950"/>
            </a:xfrm>
            <a:custGeom>
              <a:avLst/>
              <a:gdLst>
                <a:gd name="T0" fmla="*/ 45 w 45"/>
                <a:gd name="T1" fmla="*/ 0 h 68"/>
                <a:gd name="T2" fmla="*/ 2 w 45"/>
                <a:gd name="T3" fmla="*/ 66 h 68"/>
                <a:gd name="T4" fmla="*/ 2 w 45"/>
                <a:gd name="T5" fmla="*/ 68 h 68"/>
                <a:gd name="T6" fmla="*/ 0 w 45"/>
                <a:gd name="T7" fmla="*/ 68 h 68"/>
                <a:gd name="T8" fmla="*/ 0 w 45"/>
                <a:gd name="T9" fmla="*/ 68 h 68"/>
                <a:gd name="T10" fmla="*/ 0 w 45"/>
                <a:gd name="T11" fmla="*/ 68 h 68"/>
                <a:gd name="T12" fmla="*/ 42 w 45"/>
                <a:gd name="T13" fmla="*/ 2 h 68"/>
                <a:gd name="T14" fmla="*/ 42 w 45"/>
                <a:gd name="T15" fmla="*/ 2 h 68"/>
                <a:gd name="T16" fmla="*/ 42 w 45"/>
                <a:gd name="T17" fmla="*/ 2 h 68"/>
                <a:gd name="T18" fmla="*/ 42 w 45"/>
                <a:gd name="T19" fmla="*/ 0 h 68"/>
                <a:gd name="T20" fmla="*/ 45 w 45"/>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8">
                  <a:moveTo>
                    <a:pt x="45" y="0"/>
                  </a:moveTo>
                  <a:lnTo>
                    <a:pt x="2" y="66"/>
                  </a:lnTo>
                  <a:lnTo>
                    <a:pt x="2" y="68"/>
                  </a:lnTo>
                  <a:lnTo>
                    <a:pt x="0" y="68"/>
                  </a:lnTo>
                  <a:lnTo>
                    <a:pt x="0" y="68"/>
                  </a:lnTo>
                  <a:lnTo>
                    <a:pt x="0" y="68"/>
                  </a:lnTo>
                  <a:lnTo>
                    <a:pt x="42" y="2"/>
                  </a:lnTo>
                  <a:lnTo>
                    <a:pt x="42" y="2"/>
                  </a:lnTo>
                  <a:lnTo>
                    <a:pt x="42" y="2"/>
                  </a:lnTo>
                  <a:lnTo>
                    <a:pt x="42" y="0"/>
                  </a:lnTo>
                  <a:lnTo>
                    <a:pt x="4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6" name="Freeform 3913"/>
            <p:cNvSpPr/>
            <p:nvPr/>
          </p:nvSpPr>
          <p:spPr bwMode="auto">
            <a:xfrm>
              <a:off x="2060575" y="4214812"/>
              <a:ext cx="104775" cy="134938"/>
            </a:xfrm>
            <a:custGeom>
              <a:avLst/>
              <a:gdLst>
                <a:gd name="T0" fmla="*/ 42 w 66"/>
                <a:gd name="T1" fmla="*/ 0 h 85"/>
                <a:gd name="T2" fmla="*/ 0 w 66"/>
                <a:gd name="T3" fmla="*/ 66 h 85"/>
                <a:gd name="T4" fmla="*/ 0 w 66"/>
                <a:gd name="T5" fmla="*/ 66 h 85"/>
                <a:gd name="T6" fmla="*/ 0 w 66"/>
                <a:gd name="T7" fmla="*/ 69 h 85"/>
                <a:gd name="T8" fmla="*/ 0 w 66"/>
                <a:gd name="T9" fmla="*/ 69 h 85"/>
                <a:gd name="T10" fmla="*/ 0 w 66"/>
                <a:gd name="T11" fmla="*/ 69 h 85"/>
                <a:gd name="T12" fmla="*/ 0 w 66"/>
                <a:gd name="T13" fmla="*/ 69 h 85"/>
                <a:gd name="T14" fmla="*/ 2 w 66"/>
                <a:gd name="T15" fmla="*/ 71 h 85"/>
                <a:gd name="T16" fmla="*/ 2 w 66"/>
                <a:gd name="T17" fmla="*/ 71 h 85"/>
                <a:gd name="T18" fmla="*/ 5 w 66"/>
                <a:gd name="T19" fmla="*/ 73 h 85"/>
                <a:gd name="T20" fmla="*/ 7 w 66"/>
                <a:gd name="T21" fmla="*/ 73 h 85"/>
                <a:gd name="T22" fmla="*/ 9 w 66"/>
                <a:gd name="T23" fmla="*/ 76 h 85"/>
                <a:gd name="T24" fmla="*/ 12 w 66"/>
                <a:gd name="T25" fmla="*/ 78 h 85"/>
                <a:gd name="T26" fmla="*/ 16 w 66"/>
                <a:gd name="T27" fmla="*/ 80 h 85"/>
                <a:gd name="T28" fmla="*/ 21 w 66"/>
                <a:gd name="T29" fmla="*/ 83 h 85"/>
                <a:gd name="T30" fmla="*/ 26 w 66"/>
                <a:gd name="T31" fmla="*/ 85 h 85"/>
                <a:gd name="T32" fmla="*/ 66 w 66"/>
                <a:gd name="T33" fmla="*/ 19 h 85"/>
                <a:gd name="T34" fmla="*/ 61 w 66"/>
                <a:gd name="T35" fmla="*/ 17 h 85"/>
                <a:gd name="T36" fmla="*/ 59 w 66"/>
                <a:gd name="T37" fmla="*/ 12 h 85"/>
                <a:gd name="T38" fmla="*/ 54 w 66"/>
                <a:gd name="T39" fmla="*/ 10 h 85"/>
                <a:gd name="T40" fmla="*/ 52 w 66"/>
                <a:gd name="T41" fmla="*/ 10 h 85"/>
                <a:gd name="T42" fmla="*/ 50 w 66"/>
                <a:gd name="T43" fmla="*/ 7 h 85"/>
                <a:gd name="T44" fmla="*/ 47 w 66"/>
                <a:gd name="T45" fmla="*/ 5 h 85"/>
                <a:gd name="T46" fmla="*/ 45 w 66"/>
                <a:gd name="T47" fmla="*/ 5 h 85"/>
                <a:gd name="T48" fmla="*/ 45 w 66"/>
                <a:gd name="T49" fmla="*/ 2 h 85"/>
                <a:gd name="T50" fmla="*/ 42 w 66"/>
                <a:gd name="T51" fmla="*/ 2 h 85"/>
                <a:gd name="T52" fmla="*/ 42 w 66"/>
                <a:gd name="T53" fmla="*/ 2 h 85"/>
                <a:gd name="T54" fmla="*/ 42 w 66"/>
                <a:gd name="T55" fmla="*/ 0 h 85"/>
                <a:gd name="T56" fmla="*/ 42 w 66"/>
                <a:gd name="T57" fmla="*/ 0 h 85"/>
                <a:gd name="T58" fmla="*/ 42 w 66"/>
                <a:gd name="T59" fmla="*/ 0 h 85"/>
                <a:gd name="T60" fmla="*/ 42 w 66"/>
                <a:gd name="T6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85">
                  <a:moveTo>
                    <a:pt x="42" y="0"/>
                  </a:moveTo>
                  <a:lnTo>
                    <a:pt x="0" y="66"/>
                  </a:lnTo>
                  <a:lnTo>
                    <a:pt x="0" y="66"/>
                  </a:lnTo>
                  <a:lnTo>
                    <a:pt x="0" y="69"/>
                  </a:lnTo>
                  <a:lnTo>
                    <a:pt x="0" y="69"/>
                  </a:lnTo>
                  <a:lnTo>
                    <a:pt x="0" y="69"/>
                  </a:lnTo>
                  <a:lnTo>
                    <a:pt x="0" y="69"/>
                  </a:lnTo>
                  <a:lnTo>
                    <a:pt x="2" y="71"/>
                  </a:lnTo>
                  <a:lnTo>
                    <a:pt x="2" y="71"/>
                  </a:lnTo>
                  <a:lnTo>
                    <a:pt x="5" y="73"/>
                  </a:lnTo>
                  <a:lnTo>
                    <a:pt x="7" y="73"/>
                  </a:lnTo>
                  <a:lnTo>
                    <a:pt x="9" y="76"/>
                  </a:lnTo>
                  <a:lnTo>
                    <a:pt x="12" y="78"/>
                  </a:lnTo>
                  <a:lnTo>
                    <a:pt x="16" y="80"/>
                  </a:lnTo>
                  <a:lnTo>
                    <a:pt x="21" y="83"/>
                  </a:lnTo>
                  <a:lnTo>
                    <a:pt x="26" y="85"/>
                  </a:lnTo>
                  <a:lnTo>
                    <a:pt x="66" y="19"/>
                  </a:lnTo>
                  <a:lnTo>
                    <a:pt x="61" y="17"/>
                  </a:lnTo>
                  <a:lnTo>
                    <a:pt x="59" y="12"/>
                  </a:lnTo>
                  <a:lnTo>
                    <a:pt x="54" y="10"/>
                  </a:lnTo>
                  <a:lnTo>
                    <a:pt x="52" y="10"/>
                  </a:lnTo>
                  <a:lnTo>
                    <a:pt x="50" y="7"/>
                  </a:lnTo>
                  <a:lnTo>
                    <a:pt x="47" y="5"/>
                  </a:lnTo>
                  <a:lnTo>
                    <a:pt x="45" y="5"/>
                  </a:lnTo>
                  <a:lnTo>
                    <a:pt x="45" y="2"/>
                  </a:lnTo>
                  <a:lnTo>
                    <a:pt x="42" y="2"/>
                  </a:lnTo>
                  <a:lnTo>
                    <a:pt x="42" y="2"/>
                  </a:lnTo>
                  <a:lnTo>
                    <a:pt x="42" y="0"/>
                  </a:lnTo>
                  <a:lnTo>
                    <a:pt x="42" y="0"/>
                  </a:lnTo>
                  <a:lnTo>
                    <a:pt x="42" y="0"/>
                  </a:lnTo>
                  <a:lnTo>
                    <a:pt x="42" y="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7" name="Freeform 3914"/>
            <p:cNvSpPr/>
            <p:nvPr/>
          </p:nvSpPr>
          <p:spPr bwMode="auto">
            <a:xfrm>
              <a:off x="2090738" y="4244975"/>
              <a:ext cx="138113" cy="368300"/>
            </a:xfrm>
            <a:custGeom>
              <a:avLst/>
              <a:gdLst>
                <a:gd name="T0" fmla="*/ 7 w 87"/>
                <a:gd name="T1" fmla="*/ 66 h 232"/>
                <a:gd name="T2" fmla="*/ 7 w 87"/>
                <a:gd name="T3" fmla="*/ 73 h 232"/>
                <a:gd name="T4" fmla="*/ 5 w 87"/>
                <a:gd name="T5" fmla="*/ 83 h 232"/>
                <a:gd name="T6" fmla="*/ 5 w 87"/>
                <a:gd name="T7" fmla="*/ 90 h 232"/>
                <a:gd name="T8" fmla="*/ 2 w 87"/>
                <a:gd name="T9" fmla="*/ 99 h 232"/>
                <a:gd name="T10" fmla="*/ 2 w 87"/>
                <a:gd name="T11" fmla="*/ 109 h 232"/>
                <a:gd name="T12" fmla="*/ 0 w 87"/>
                <a:gd name="T13" fmla="*/ 118 h 232"/>
                <a:gd name="T14" fmla="*/ 0 w 87"/>
                <a:gd name="T15" fmla="*/ 128 h 232"/>
                <a:gd name="T16" fmla="*/ 0 w 87"/>
                <a:gd name="T17" fmla="*/ 139 h 232"/>
                <a:gd name="T18" fmla="*/ 0 w 87"/>
                <a:gd name="T19" fmla="*/ 149 h 232"/>
                <a:gd name="T20" fmla="*/ 2 w 87"/>
                <a:gd name="T21" fmla="*/ 161 h 232"/>
                <a:gd name="T22" fmla="*/ 5 w 87"/>
                <a:gd name="T23" fmla="*/ 172 h 232"/>
                <a:gd name="T24" fmla="*/ 9 w 87"/>
                <a:gd name="T25" fmla="*/ 184 h 232"/>
                <a:gd name="T26" fmla="*/ 14 w 87"/>
                <a:gd name="T27" fmla="*/ 196 h 232"/>
                <a:gd name="T28" fmla="*/ 23 w 87"/>
                <a:gd name="T29" fmla="*/ 208 h 232"/>
                <a:gd name="T30" fmla="*/ 33 w 87"/>
                <a:gd name="T31" fmla="*/ 220 h 232"/>
                <a:gd name="T32" fmla="*/ 47 w 87"/>
                <a:gd name="T33" fmla="*/ 232 h 232"/>
                <a:gd name="T34" fmla="*/ 80 w 87"/>
                <a:gd name="T35" fmla="*/ 158 h 232"/>
                <a:gd name="T36" fmla="*/ 71 w 87"/>
                <a:gd name="T37" fmla="*/ 146 h 232"/>
                <a:gd name="T38" fmla="*/ 61 w 87"/>
                <a:gd name="T39" fmla="*/ 135 h 232"/>
                <a:gd name="T40" fmla="*/ 54 w 87"/>
                <a:gd name="T41" fmla="*/ 123 h 232"/>
                <a:gd name="T42" fmla="*/ 47 w 87"/>
                <a:gd name="T43" fmla="*/ 111 h 232"/>
                <a:gd name="T44" fmla="*/ 45 w 87"/>
                <a:gd name="T45" fmla="*/ 99 h 232"/>
                <a:gd name="T46" fmla="*/ 42 w 87"/>
                <a:gd name="T47" fmla="*/ 87 h 232"/>
                <a:gd name="T48" fmla="*/ 42 w 87"/>
                <a:gd name="T49" fmla="*/ 76 h 232"/>
                <a:gd name="T50" fmla="*/ 40 w 87"/>
                <a:gd name="T51" fmla="*/ 66 h 232"/>
                <a:gd name="T52" fmla="*/ 42 w 87"/>
                <a:gd name="T53" fmla="*/ 57 h 232"/>
                <a:gd name="T54" fmla="*/ 42 w 87"/>
                <a:gd name="T55" fmla="*/ 45 h 232"/>
                <a:gd name="T56" fmla="*/ 45 w 87"/>
                <a:gd name="T57" fmla="*/ 35 h 232"/>
                <a:gd name="T58" fmla="*/ 45 w 87"/>
                <a:gd name="T59" fmla="*/ 28 h 232"/>
                <a:gd name="T60" fmla="*/ 47 w 87"/>
                <a:gd name="T61" fmla="*/ 19 h 232"/>
                <a:gd name="T62" fmla="*/ 47 w 87"/>
                <a:gd name="T63" fmla="*/ 12 h 232"/>
                <a:gd name="T64" fmla="*/ 47 w 87"/>
                <a:gd name="T65" fmla="*/ 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232">
                  <a:moveTo>
                    <a:pt x="47" y="0"/>
                  </a:moveTo>
                  <a:lnTo>
                    <a:pt x="7" y="66"/>
                  </a:lnTo>
                  <a:lnTo>
                    <a:pt x="7" y="71"/>
                  </a:lnTo>
                  <a:lnTo>
                    <a:pt x="7" y="73"/>
                  </a:lnTo>
                  <a:lnTo>
                    <a:pt x="7" y="78"/>
                  </a:lnTo>
                  <a:lnTo>
                    <a:pt x="5" y="83"/>
                  </a:lnTo>
                  <a:lnTo>
                    <a:pt x="5" y="85"/>
                  </a:lnTo>
                  <a:lnTo>
                    <a:pt x="5" y="90"/>
                  </a:lnTo>
                  <a:lnTo>
                    <a:pt x="5" y="94"/>
                  </a:lnTo>
                  <a:lnTo>
                    <a:pt x="2" y="99"/>
                  </a:lnTo>
                  <a:lnTo>
                    <a:pt x="2" y="104"/>
                  </a:lnTo>
                  <a:lnTo>
                    <a:pt x="2" y="109"/>
                  </a:lnTo>
                  <a:lnTo>
                    <a:pt x="2" y="113"/>
                  </a:lnTo>
                  <a:lnTo>
                    <a:pt x="0" y="118"/>
                  </a:lnTo>
                  <a:lnTo>
                    <a:pt x="0" y="123"/>
                  </a:lnTo>
                  <a:lnTo>
                    <a:pt x="0" y="128"/>
                  </a:lnTo>
                  <a:lnTo>
                    <a:pt x="0" y="132"/>
                  </a:lnTo>
                  <a:lnTo>
                    <a:pt x="0" y="139"/>
                  </a:lnTo>
                  <a:lnTo>
                    <a:pt x="0" y="144"/>
                  </a:lnTo>
                  <a:lnTo>
                    <a:pt x="0" y="149"/>
                  </a:lnTo>
                  <a:lnTo>
                    <a:pt x="0" y="156"/>
                  </a:lnTo>
                  <a:lnTo>
                    <a:pt x="2" y="161"/>
                  </a:lnTo>
                  <a:lnTo>
                    <a:pt x="2" y="165"/>
                  </a:lnTo>
                  <a:lnTo>
                    <a:pt x="5" y="172"/>
                  </a:lnTo>
                  <a:lnTo>
                    <a:pt x="7" y="177"/>
                  </a:lnTo>
                  <a:lnTo>
                    <a:pt x="9" y="184"/>
                  </a:lnTo>
                  <a:lnTo>
                    <a:pt x="12" y="189"/>
                  </a:lnTo>
                  <a:lnTo>
                    <a:pt x="14" y="196"/>
                  </a:lnTo>
                  <a:lnTo>
                    <a:pt x="19" y="201"/>
                  </a:lnTo>
                  <a:lnTo>
                    <a:pt x="23" y="208"/>
                  </a:lnTo>
                  <a:lnTo>
                    <a:pt x="28" y="213"/>
                  </a:lnTo>
                  <a:lnTo>
                    <a:pt x="33" y="220"/>
                  </a:lnTo>
                  <a:lnTo>
                    <a:pt x="40" y="224"/>
                  </a:lnTo>
                  <a:lnTo>
                    <a:pt x="47" y="232"/>
                  </a:lnTo>
                  <a:lnTo>
                    <a:pt x="87" y="163"/>
                  </a:lnTo>
                  <a:lnTo>
                    <a:pt x="80" y="158"/>
                  </a:lnTo>
                  <a:lnTo>
                    <a:pt x="75" y="151"/>
                  </a:lnTo>
                  <a:lnTo>
                    <a:pt x="71" y="146"/>
                  </a:lnTo>
                  <a:lnTo>
                    <a:pt x="66" y="139"/>
                  </a:lnTo>
                  <a:lnTo>
                    <a:pt x="61" y="135"/>
                  </a:lnTo>
                  <a:lnTo>
                    <a:pt x="57" y="128"/>
                  </a:lnTo>
                  <a:lnTo>
                    <a:pt x="54" y="123"/>
                  </a:lnTo>
                  <a:lnTo>
                    <a:pt x="52" y="116"/>
                  </a:lnTo>
                  <a:lnTo>
                    <a:pt x="47" y="111"/>
                  </a:lnTo>
                  <a:lnTo>
                    <a:pt x="47" y="104"/>
                  </a:lnTo>
                  <a:lnTo>
                    <a:pt x="45" y="99"/>
                  </a:lnTo>
                  <a:lnTo>
                    <a:pt x="42" y="94"/>
                  </a:lnTo>
                  <a:lnTo>
                    <a:pt x="42" y="87"/>
                  </a:lnTo>
                  <a:lnTo>
                    <a:pt x="42" y="83"/>
                  </a:lnTo>
                  <a:lnTo>
                    <a:pt x="42" y="76"/>
                  </a:lnTo>
                  <a:lnTo>
                    <a:pt x="40" y="71"/>
                  </a:lnTo>
                  <a:lnTo>
                    <a:pt x="40" y="66"/>
                  </a:lnTo>
                  <a:lnTo>
                    <a:pt x="42" y="61"/>
                  </a:lnTo>
                  <a:lnTo>
                    <a:pt x="42" y="57"/>
                  </a:lnTo>
                  <a:lnTo>
                    <a:pt x="42" y="50"/>
                  </a:lnTo>
                  <a:lnTo>
                    <a:pt x="42" y="45"/>
                  </a:lnTo>
                  <a:lnTo>
                    <a:pt x="42" y="40"/>
                  </a:lnTo>
                  <a:lnTo>
                    <a:pt x="45" y="35"/>
                  </a:lnTo>
                  <a:lnTo>
                    <a:pt x="45" y="31"/>
                  </a:lnTo>
                  <a:lnTo>
                    <a:pt x="45" y="28"/>
                  </a:lnTo>
                  <a:lnTo>
                    <a:pt x="47" y="24"/>
                  </a:lnTo>
                  <a:lnTo>
                    <a:pt x="47" y="19"/>
                  </a:lnTo>
                  <a:lnTo>
                    <a:pt x="47" y="14"/>
                  </a:lnTo>
                  <a:lnTo>
                    <a:pt x="47" y="12"/>
                  </a:lnTo>
                  <a:lnTo>
                    <a:pt x="47" y="7"/>
                  </a:lnTo>
                  <a:lnTo>
                    <a:pt x="47" y="2"/>
                  </a:lnTo>
                  <a:lnTo>
                    <a:pt x="47"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8" name="Freeform 3915"/>
            <p:cNvSpPr/>
            <p:nvPr/>
          </p:nvSpPr>
          <p:spPr bwMode="auto">
            <a:xfrm>
              <a:off x="2085975" y="3617912"/>
              <a:ext cx="2001838" cy="896938"/>
            </a:xfrm>
            <a:custGeom>
              <a:avLst/>
              <a:gdLst>
                <a:gd name="T0" fmla="*/ 44 w 533"/>
                <a:gd name="T1" fmla="*/ 238 h 239"/>
                <a:gd name="T2" fmla="*/ 55 w 533"/>
                <a:gd name="T3" fmla="*/ 239 h 239"/>
                <a:gd name="T4" fmla="*/ 67 w 533"/>
                <a:gd name="T5" fmla="*/ 238 h 239"/>
                <a:gd name="T6" fmla="*/ 80 w 533"/>
                <a:gd name="T7" fmla="*/ 237 h 239"/>
                <a:gd name="T8" fmla="*/ 94 w 533"/>
                <a:gd name="T9" fmla="*/ 236 h 239"/>
                <a:gd name="T10" fmla="*/ 108 w 533"/>
                <a:gd name="T11" fmla="*/ 236 h 239"/>
                <a:gd name="T12" fmla="*/ 136 w 533"/>
                <a:gd name="T13" fmla="*/ 237 h 239"/>
                <a:gd name="T14" fmla="*/ 184 w 533"/>
                <a:gd name="T15" fmla="*/ 239 h 239"/>
                <a:gd name="T16" fmla="*/ 227 w 533"/>
                <a:gd name="T17" fmla="*/ 239 h 239"/>
                <a:gd name="T18" fmla="*/ 270 w 533"/>
                <a:gd name="T19" fmla="*/ 238 h 239"/>
                <a:gd name="T20" fmla="*/ 312 w 533"/>
                <a:gd name="T21" fmla="*/ 236 h 239"/>
                <a:gd name="T22" fmla="*/ 356 w 533"/>
                <a:gd name="T23" fmla="*/ 234 h 239"/>
                <a:gd name="T24" fmla="*/ 404 w 533"/>
                <a:gd name="T25" fmla="*/ 231 h 239"/>
                <a:gd name="T26" fmla="*/ 444 w 533"/>
                <a:gd name="T27" fmla="*/ 0 h 239"/>
                <a:gd name="T28" fmla="*/ 424 w 533"/>
                <a:gd name="T29" fmla="*/ 3 h 239"/>
                <a:gd name="T30" fmla="*/ 384 w 533"/>
                <a:gd name="T31" fmla="*/ 6 h 239"/>
                <a:gd name="T32" fmla="*/ 331 w 533"/>
                <a:gd name="T33" fmla="*/ 9 h 239"/>
                <a:gd name="T34" fmla="*/ 275 w 533"/>
                <a:gd name="T35" fmla="*/ 11 h 239"/>
                <a:gd name="T36" fmla="*/ 225 w 533"/>
                <a:gd name="T37" fmla="*/ 13 h 239"/>
                <a:gd name="T38" fmla="*/ 191 w 533"/>
                <a:gd name="T39" fmla="*/ 13 h 239"/>
                <a:gd name="T40" fmla="*/ 179 w 533"/>
                <a:gd name="T41" fmla="*/ 12 h 239"/>
                <a:gd name="T42" fmla="*/ 161 w 533"/>
                <a:gd name="T43" fmla="*/ 10 h 239"/>
                <a:gd name="T44" fmla="*/ 132 w 533"/>
                <a:gd name="T45" fmla="*/ 9 h 239"/>
                <a:gd name="T46" fmla="*/ 100 w 533"/>
                <a:gd name="T47" fmla="*/ 8 h 239"/>
                <a:gd name="T48" fmla="*/ 69 w 533"/>
                <a:gd name="T49" fmla="*/ 7 h 239"/>
                <a:gd name="T50" fmla="*/ 46 w 533"/>
                <a:gd name="T51" fmla="*/ 6 h 239"/>
                <a:gd name="T52" fmla="*/ 37 w 533"/>
                <a:gd name="T53" fmla="*/ 6 h 239"/>
                <a:gd name="T54" fmla="*/ 33 w 533"/>
                <a:gd name="T55" fmla="*/ 8 h 239"/>
                <a:gd name="T56" fmla="*/ 29 w 533"/>
                <a:gd name="T57" fmla="*/ 10 h 239"/>
                <a:gd name="T58" fmla="*/ 26 w 533"/>
                <a:gd name="T59" fmla="*/ 12 h 239"/>
                <a:gd name="T60" fmla="*/ 24 w 533"/>
                <a:gd name="T61" fmla="*/ 14 h 239"/>
                <a:gd name="T62" fmla="*/ 21 w 533"/>
                <a:gd name="T63" fmla="*/ 17 h 239"/>
                <a:gd name="T64" fmla="*/ 19 w 533"/>
                <a:gd name="T65" fmla="*/ 22 h 239"/>
                <a:gd name="T66" fmla="*/ 15 w 533"/>
                <a:gd name="T67" fmla="*/ 28 h 239"/>
                <a:gd name="T68" fmla="*/ 10 w 533"/>
                <a:gd name="T69" fmla="*/ 39 h 239"/>
                <a:gd name="T70" fmla="*/ 5 w 533"/>
                <a:gd name="T71" fmla="*/ 54 h 239"/>
                <a:gd name="T72" fmla="*/ 1 w 533"/>
                <a:gd name="T73" fmla="*/ 71 h 239"/>
                <a:gd name="T74" fmla="*/ 1 w 533"/>
                <a:gd name="T75" fmla="*/ 87 h 239"/>
                <a:gd name="T76" fmla="*/ 5 w 533"/>
                <a:gd name="T77" fmla="*/ 100 h 239"/>
                <a:gd name="T78" fmla="*/ 14 w 533"/>
                <a:gd name="T79" fmla="*/ 106 h 239"/>
                <a:gd name="T80" fmla="*/ 15 w 533"/>
                <a:gd name="T81" fmla="*/ 108 h 239"/>
                <a:gd name="T82" fmla="*/ 13 w 533"/>
                <a:gd name="T83" fmla="*/ 110 h 239"/>
                <a:gd name="T84" fmla="*/ 10 w 533"/>
                <a:gd name="T85" fmla="*/ 114 h 239"/>
                <a:gd name="T86" fmla="*/ 6 w 533"/>
                <a:gd name="T87" fmla="*/ 119 h 239"/>
                <a:gd name="T88" fmla="*/ 5 w 533"/>
                <a:gd name="T89" fmla="*/ 127 h 239"/>
                <a:gd name="T90" fmla="*/ 7 w 533"/>
                <a:gd name="T91" fmla="*/ 137 h 239"/>
                <a:gd name="T92" fmla="*/ 10 w 533"/>
                <a:gd name="T93" fmla="*/ 148 h 239"/>
                <a:gd name="T94" fmla="*/ 11 w 533"/>
                <a:gd name="T95" fmla="*/ 155 h 239"/>
                <a:gd name="T96" fmla="*/ 10 w 533"/>
                <a:gd name="T97" fmla="*/ 158 h 239"/>
                <a:gd name="T98" fmla="*/ 9 w 533"/>
                <a:gd name="T99" fmla="*/ 159 h 239"/>
                <a:gd name="T100" fmla="*/ 10 w 533"/>
                <a:gd name="T101" fmla="*/ 160 h 239"/>
                <a:gd name="T102" fmla="*/ 14 w 533"/>
                <a:gd name="T103" fmla="*/ 163 h 239"/>
                <a:gd name="T104" fmla="*/ 20 w 533"/>
                <a:gd name="T105" fmla="*/ 170 h 239"/>
                <a:gd name="T106" fmla="*/ 19 w 533"/>
                <a:gd name="T107" fmla="*/ 179 h 239"/>
                <a:gd name="T108" fmla="*/ 17 w 533"/>
                <a:gd name="T109" fmla="*/ 189 h 239"/>
                <a:gd name="T110" fmla="*/ 17 w 533"/>
                <a:gd name="T111" fmla="*/ 200 h 239"/>
                <a:gd name="T112" fmla="*/ 19 w 533"/>
                <a:gd name="T113" fmla="*/ 212 h 239"/>
                <a:gd name="T114" fmla="*/ 25 w 533"/>
                <a:gd name="T115" fmla="*/ 225 h 239"/>
                <a:gd name="T116" fmla="*/ 37 w 533"/>
                <a:gd name="T11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3" h="239">
                  <a:moveTo>
                    <a:pt x="37" y="237"/>
                  </a:moveTo>
                  <a:cubicBezTo>
                    <a:pt x="39" y="238"/>
                    <a:pt x="39" y="238"/>
                    <a:pt x="39" y="238"/>
                  </a:cubicBezTo>
                  <a:cubicBezTo>
                    <a:pt x="40" y="238"/>
                    <a:pt x="40" y="238"/>
                    <a:pt x="40" y="238"/>
                  </a:cubicBezTo>
                  <a:cubicBezTo>
                    <a:pt x="42" y="238"/>
                    <a:pt x="42" y="238"/>
                    <a:pt x="42" y="238"/>
                  </a:cubicBezTo>
                  <a:cubicBezTo>
                    <a:pt x="44" y="238"/>
                    <a:pt x="44" y="238"/>
                    <a:pt x="44" y="238"/>
                  </a:cubicBezTo>
                  <a:cubicBezTo>
                    <a:pt x="46" y="239"/>
                    <a:pt x="46" y="239"/>
                    <a:pt x="46" y="239"/>
                  </a:cubicBezTo>
                  <a:cubicBezTo>
                    <a:pt x="48" y="239"/>
                    <a:pt x="48" y="239"/>
                    <a:pt x="48" y="239"/>
                  </a:cubicBezTo>
                  <a:cubicBezTo>
                    <a:pt x="51" y="239"/>
                    <a:pt x="51" y="239"/>
                    <a:pt x="51" y="239"/>
                  </a:cubicBezTo>
                  <a:cubicBezTo>
                    <a:pt x="53" y="239"/>
                    <a:pt x="53" y="239"/>
                    <a:pt x="53" y="239"/>
                  </a:cubicBezTo>
                  <a:cubicBezTo>
                    <a:pt x="55" y="239"/>
                    <a:pt x="55" y="239"/>
                    <a:pt x="55" y="239"/>
                  </a:cubicBezTo>
                  <a:cubicBezTo>
                    <a:pt x="57" y="239"/>
                    <a:pt x="57" y="239"/>
                    <a:pt x="57" y="239"/>
                  </a:cubicBezTo>
                  <a:cubicBezTo>
                    <a:pt x="60" y="238"/>
                    <a:pt x="60" y="238"/>
                    <a:pt x="60" y="238"/>
                  </a:cubicBezTo>
                  <a:cubicBezTo>
                    <a:pt x="62" y="238"/>
                    <a:pt x="62" y="238"/>
                    <a:pt x="62" y="238"/>
                  </a:cubicBezTo>
                  <a:cubicBezTo>
                    <a:pt x="65" y="238"/>
                    <a:pt x="65" y="238"/>
                    <a:pt x="65" y="238"/>
                  </a:cubicBezTo>
                  <a:cubicBezTo>
                    <a:pt x="67" y="238"/>
                    <a:pt x="67" y="238"/>
                    <a:pt x="67" y="238"/>
                  </a:cubicBezTo>
                  <a:cubicBezTo>
                    <a:pt x="70" y="238"/>
                    <a:pt x="70" y="238"/>
                    <a:pt x="70" y="238"/>
                  </a:cubicBezTo>
                  <a:cubicBezTo>
                    <a:pt x="72" y="238"/>
                    <a:pt x="72" y="238"/>
                    <a:pt x="72" y="238"/>
                  </a:cubicBezTo>
                  <a:cubicBezTo>
                    <a:pt x="75" y="237"/>
                    <a:pt x="75" y="237"/>
                    <a:pt x="75" y="237"/>
                  </a:cubicBezTo>
                  <a:cubicBezTo>
                    <a:pt x="77" y="237"/>
                    <a:pt x="77" y="237"/>
                    <a:pt x="77" y="237"/>
                  </a:cubicBezTo>
                  <a:cubicBezTo>
                    <a:pt x="80" y="237"/>
                    <a:pt x="80" y="237"/>
                    <a:pt x="80" y="237"/>
                  </a:cubicBezTo>
                  <a:cubicBezTo>
                    <a:pt x="83" y="237"/>
                    <a:pt x="83" y="237"/>
                    <a:pt x="83" y="237"/>
                  </a:cubicBezTo>
                  <a:cubicBezTo>
                    <a:pt x="85" y="236"/>
                    <a:pt x="85" y="236"/>
                    <a:pt x="85" y="236"/>
                  </a:cubicBezTo>
                  <a:cubicBezTo>
                    <a:pt x="88" y="236"/>
                    <a:pt x="88" y="236"/>
                    <a:pt x="88" y="236"/>
                  </a:cubicBezTo>
                  <a:cubicBezTo>
                    <a:pt x="91" y="236"/>
                    <a:pt x="91" y="236"/>
                    <a:pt x="91" y="236"/>
                  </a:cubicBezTo>
                  <a:cubicBezTo>
                    <a:pt x="94" y="236"/>
                    <a:pt x="94" y="236"/>
                    <a:pt x="94" y="236"/>
                  </a:cubicBezTo>
                  <a:cubicBezTo>
                    <a:pt x="96" y="236"/>
                    <a:pt x="96" y="236"/>
                    <a:pt x="96" y="236"/>
                  </a:cubicBezTo>
                  <a:cubicBezTo>
                    <a:pt x="99" y="236"/>
                    <a:pt x="99" y="236"/>
                    <a:pt x="99" y="236"/>
                  </a:cubicBezTo>
                  <a:cubicBezTo>
                    <a:pt x="102" y="236"/>
                    <a:pt x="102" y="236"/>
                    <a:pt x="102" y="236"/>
                  </a:cubicBezTo>
                  <a:cubicBezTo>
                    <a:pt x="105" y="236"/>
                    <a:pt x="105" y="236"/>
                    <a:pt x="105" y="236"/>
                  </a:cubicBezTo>
                  <a:cubicBezTo>
                    <a:pt x="108" y="236"/>
                    <a:pt x="108" y="236"/>
                    <a:pt x="108" y="236"/>
                  </a:cubicBezTo>
                  <a:cubicBezTo>
                    <a:pt x="111" y="236"/>
                    <a:pt x="111" y="236"/>
                    <a:pt x="111" y="236"/>
                  </a:cubicBezTo>
                  <a:cubicBezTo>
                    <a:pt x="113" y="236"/>
                    <a:pt x="113" y="236"/>
                    <a:pt x="113" y="236"/>
                  </a:cubicBezTo>
                  <a:cubicBezTo>
                    <a:pt x="116" y="236"/>
                    <a:pt x="116" y="236"/>
                    <a:pt x="116" y="236"/>
                  </a:cubicBezTo>
                  <a:cubicBezTo>
                    <a:pt x="126" y="237"/>
                    <a:pt x="126" y="237"/>
                    <a:pt x="126" y="237"/>
                  </a:cubicBezTo>
                  <a:cubicBezTo>
                    <a:pt x="136" y="237"/>
                    <a:pt x="136" y="237"/>
                    <a:pt x="136" y="237"/>
                  </a:cubicBezTo>
                  <a:cubicBezTo>
                    <a:pt x="146" y="238"/>
                    <a:pt x="146" y="238"/>
                    <a:pt x="146" y="238"/>
                  </a:cubicBezTo>
                  <a:cubicBezTo>
                    <a:pt x="156" y="238"/>
                    <a:pt x="156" y="238"/>
                    <a:pt x="156" y="238"/>
                  </a:cubicBezTo>
                  <a:cubicBezTo>
                    <a:pt x="165" y="239"/>
                    <a:pt x="165" y="239"/>
                    <a:pt x="165" y="239"/>
                  </a:cubicBezTo>
                  <a:cubicBezTo>
                    <a:pt x="175" y="239"/>
                    <a:pt x="175" y="239"/>
                    <a:pt x="175" y="239"/>
                  </a:cubicBezTo>
                  <a:cubicBezTo>
                    <a:pt x="184" y="239"/>
                    <a:pt x="184" y="239"/>
                    <a:pt x="184" y="239"/>
                  </a:cubicBezTo>
                  <a:cubicBezTo>
                    <a:pt x="193" y="239"/>
                    <a:pt x="193" y="239"/>
                    <a:pt x="193" y="239"/>
                  </a:cubicBezTo>
                  <a:cubicBezTo>
                    <a:pt x="202" y="239"/>
                    <a:pt x="202" y="239"/>
                    <a:pt x="202" y="239"/>
                  </a:cubicBezTo>
                  <a:cubicBezTo>
                    <a:pt x="210" y="239"/>
                    <a:pt x="210" y="239"/>
                    <a:pt x="210" y="239"/>
                  </a:cubicBezTo>
                  <a:cubicBezTo>
                    <a:pt x="219" y="239"/>
                    <a:pt x="219" y="239"/>
                    <a:pt x="219" y="239"/>
                  </a:cubicBezTo>
                  <a:cubicBezTo>
                    <a:pt x="227" y="239"/>
                    <a:pt x="227" y="239"/>
                    <a:pt x="227" y="239"/>
                  </a:cubicBezTo>
                  <a:cubicBezTo>
                    <a:pt x="236" y="239"/>
                    <a:pt x="236" y="239"/>
                    <a:pt x="236" y="239"/>
                  </a:cubicBezTo>
                  <a:cubicBezTo>
                    <a:pt x="244" y="239"/>
                    <a:pt x="244" y="239"/>
                    <a:pt x="244" y="239"/>
                  </a:cubicBezTo>
                  <a:cubicBezTo>
                    <a:pt x="253" y="239"/>
                    <a:pt x="253" y="239"/>
                    <a:pt x="253" y="239"/>
                  </a:cubicBezTo>
                  <a:cubicBezTo>
                    <a:pt x="261" y="239"/>
                    <a:pt x="261" y="239"/>
                    <a:pt x="261" y="239"/>
                  </a:cubicBezTo>
                  <a:cubicBezTo>
                    <a:pt x="270" y="238"/>
                    <a:pt x="270" y="238"/>
                    <a:pt x="270" y="238"/>
                  </a:cubicBezTo>
                  <a:cubicBezTo>
                    <a:pt x="278" y="238"/>
                    <a:pt x="278" y="238"/>
                    <a:pt x="278" y="238"/>
                  </a:cubicBezTo>
                  <a:cubicBezTo>
                    <a:pt x="286" y="238"/>
                    <a:pt x="286" y="238"/>
                    <a:pt x="286" y="238"/>
                  </a:cubicBezTo>
                  <a:cubicBezTo>
                    <a:pt x="295" y="237"/>
                    <a:pt x="295" y="237"/>
                    <a:pt x="295" y="237"/>
                  </a:cubicBezTo>
                  <a:cubicBezTo>
                    <a:pt x="303" y="237"/>
                    <a:pt x="303" y="237"/>
                    <a:pt x="303" y="237"/>
                  </a:cubicBezTo>
                  <a:cubicBezTo>
                    <a:pt x="312" y="236"/>
                    <a:pt x="312" y="236"/>
                    <a:pt x="312" y="236"/>
                  </a:cubicBezTo>
                  <a:cubicBezTo>
                    <a:pt x="320" y="236"/>
                    <a:pt x="320" y="236"/>
                    <a:pt x="320" y="236"/>
                  </a:cubicBezTo>
                  <a:cubicBezTo>
                    <a:pt x="329" y="235"/>
                    <a:pt x="329" y="235"/>
                    <a:pt x="329" y="235"/>
                  </a:cubicBezTo>
                  <a:cubicBezTo>
                    <a:pt x="338" y="235"/>
                    <a:pt x="338" y="235"/>
                    <a:pt x="338" y="235"/>
                  </a:cubicBezTo>
                  <a:cubicBezTo>
                    <a:pt x="347" y="234"/>
                    <a:pt x="347" y="234"/>
                    <a:pt x="347" y="234"/>
                  </a:cubicBezTo>
                  <a:cubicBezTo>
                    <a:pt x="356" y="234"/>
                    <a:pt x="356" y="234"/>
                    <a:pt x="356" y="234"/>
                  </a:cubicBezTo>
                  <a:cubicBezTo>
                    <a:pt x="365" y="233"/>
                    <a:pt x="365" y="233"/>
                    <a:pt x="365" y="233"/>
                  </a:cubicBezTo>
                  <a:cubicBezTo>
                    <a:pt x="375" y="233"/>
                    <a:pt x="375" y="233"/>
                    <a:pt x="375" y="233"/>
                  </a:cubicBezTo>
                  <a:cubicBezTo>
                    <a:pt x="384" y="232"/>
                    <a:pt x="384" y="232"/>
                    <a:pt x="384" y="232"/>
                  </a:cubicBezTo>
                  <a:cubicBezTo>
                    <a:pt x="394" y="232"/>
                    <a:pt x="394" y="232"/>
                    <a:pt x="394" y="232"/>
                  </a:cubicBezTo>
                  <a:cubicBezTo>
                    <a:pt x="404" y="231"/>
                    <a:pt x="404" y="231"/>
                    <a:pt x="404" y="231"/>
                  </a:cubicBezTo>
                  <a:cubicBezTo>
                    <a:pt x="427" y="230"/>
                    <a:pt x="464" y="228"/>
                    <a:pt x="485" y="219"/>
                  </a:cubicBezTo>
                  <a:cubicBezTo>
                    <a:pt x="533" y="178"/>
                    <a:pt x="472" y="66"/>
                    <a:pt x="453" y="2"/>
                  </a:cubicBezTo>
                  <a:cubicBezTo>
                    <a:pt x="449" y="1"/>
                    <a:pt x="449" y="1"/>
                    <a:pt x="449" y="1"/>
                  </a:cubicBezTo>
                  <a:cubicBezTo>
                    <a:pt x="446" y="0"/>
                    <a:pt x="446" y="0"/>
                    <a:pt x="446" y="0"/>
                  </a:cubicBezTo>
                  <a:cubicBezTo>
                    <a:pt x="444" y="0"/>
                    <a:pt x="444" y="0"/>
                    <a:pt x="444" y="0"/>
                  </a:cubicBezTo>
                  <a:cubicBezTo>
                    <a:pt x="441" y="0"/>
                    <a:pt x="441" y="0"/>
                    <a:pt x="441" y="0"/>
                  </a:cubicBezTo>
                  <a:cubicBezTo>
                    <a:pt x="439" y="1"/>
                    <a:pt x="439" y="1"/>
                    <a:pt x="439" y="1"/>
                  </a:cubicBezTo>
                  <a:cubicBezTo>
                    <a:pt x="435" y="1"/>
                    <a:pt x="435" y="1"/>
                    <a:pt x="435" y="1"/>
                  </a:cubicBezTo>
                  <a:cubicBezTo>
                    <a:pt x="430" y="2"/>
                    <a:pt x="430" y="2"/>
                    <a:pt x="430" y="2"/>
                  </a:cubicBezTo>
                  <a:cubicBezTo>
                    <a:pt x="424" y="3"/>
                    <a:pt x="424" y="3"/>
                    <a:pt x="424" y="3"/>
                  </a:cubicBezTo>
                  <a:cubicBezTo>
                    <a:pt x="418" y="3"/>
                    <a:pt x="418" y="3"/>
                    <a:pt x="418" y="3"/>
                  </a:cubicBezTo>
                  <a:cubicBezTo>
                    <a:pt x="410" y="4"/>
                    <a:pt x="410" y="4"/>
                    <a:pt x="410" y="4"/>
                  </a:cubicBezTo>
                  <a:cubicBezTo>
                    <a:pt x="402" y="5"/>
                    <a:pt x="402" y="5"/>
                    <a:pt x="402" y="5"/>
                  </a:cubicBezTo>
                  <a:cubicBezTo>
                    <a:pt x="393" y="5"/>
                    <a:pt x="393" y="5"/>
                    <a:pt x="393" y="5"/>
                  </a:cubicBezTo>
                  <a:cubicBezTo>
                    <a:pt x="384" y="6"/>
                    <a:pt x="384" y="6"/>
                    <a:pt x="384" y="6"/>
                  </a:cubicBezTo>
                  <a:cubicBezTo>
                    <a:pt x="374" y="6"/>
                    <a:pt x="374" y="6"/>
                    <a:pt x="374" y="6"/>
                  </a:cubicBezTo>
                  <a:cubicBezTo>
                    <a:pt x="364" y="7"/>
                    <a:pt x="364" y="7"/>
                    <a:pt x="364" y="7"/>
                  </a:cubicBezTo>
                  <a:cubicBezTo>
                    <a:pt x="353" y="8"/>
                    <a:pt x="353" y="8"/>
                    <a:pt x="353" y="8"/>
                  </a:cubicBezTo>
                  <a:cubicBezTo>
                    <a:pt x="342" y="8"/>
                    <a:pt x="342" y="8"/>
                    <a:pt x="342" y="8"/>
                  </a:cubicBezTo>
                  <a:cubicBezTo>
                    <a:pt x="331" y="9"/>
                    <a:pt x="331" y="9"/>
                    <a:pt x="331" y="9"/>
                  </a:cubicBezTo>
                  <a:cubicBezTo>
                    <a:pt x="320" y="9"/>
                    <a:pt x="320" y="9"/>
                    <a:pt x="320" y="9"/>
                  </a:cubicBezTo>
                  <a:cubicBezTo>
                    <a:pt x="309" y="10"/>
                    <a:pt x="309" y="10"/>
                    <a:pt x="309" y="10"/>
                  </a:cubicBezTo>
                  <a:cubicBezTo>
                    <a:pt x="297" y="10"/>
                    <a:pt x="297" y="10"/>
                    <a:pt x="297" y="10"/>
                  </a:cubicBezTo>
                  <a:cubicBezTo>
                    <a:pt x="286" y="11"/>
                    <a:pt x="286" y="11"/>
                    <a:pt x="286" y="11"/>
                  </a:cubicBezTo>
                  <a:cubicBezTo>
                    <a:pt x="275" y="11"/>
                    <a:pt x="275" y="11"/>
                    <a:pt x="275" y="11"/>
                  </a:cubicBezTo>
                  <a:cubicBezTo>
                    <a:pt x="264" y="12"/>
                    <a:pt x="264" y="12"/>
                    <a:pt x="264" y="12"/>
                  </a:cubicBezTo>
                  <a:cubicBezTo>
                    <a:pt x="254" y="12"/>
                    <a:pt x="254" y="12"/>
                    <a:pt x="254" y="12"/>
                  </a:cubicBezTo>
                  <a:cubicBezTo>
                    <a:pt x="244" y="12"/>
                    <a:pt x="244" y="12"/>
                    <a:pt x="244" y="12"/>
                  </a:cubicBezTo>
                  <a:cubicBezTo>
                    <a:pt x="234" y="13"/>
                    <a:pt x="234" y="13"/>
                    <a:pt x="234" y="13"/>
                  </a:cubicBezTo>
                  <a:cubicBezTo>
                    <a:pt x="225" y="13"/>
                    <a:pt x="225" y="13"/>
                    <a:pt x="225" y="13"/>
                  </a:cubicBezTo>
                  <a:cubicBezTo>
                    <a:pt x="217" y="13"/>
                    <a:pt x="217" y="13"/>
                    <a:pt x="217" y="13"/>
                  </a:cubicBezTo>
                  <a:cubicBezTo>
                    <a:pt x="209" y="13"/>
                    <a:pt x="209" y="13"/>
                    <a:pt x="209" y="13"/>
                  </a:cubicBezTo>
                  <a:cubicBezTo>
                    <a:pt x="202" y="13"/>
                    <a:pt x="202" y="13"/>
                    <a:pt x="202" y="13"/>
                  </a:cubicBezTo>
                  <a:cubicBezTo>
                    <a:pt x="196" y="13"/>
                    <a:pt x="196" y="13"/>
                    <a:pt x="196" y="13"/>
                  </a:cubicBezTo>
                  <a:cubicBezTo>
                    <a:pt x="191" y="13"/>
                    <a:pt x="191" y="13"/>
                    <a:pt x="191" y="13"/>
                  </a:cubicBezTo>
                  <a:cubicBezTo>
                    <a:pt x="187" y="13"/>
                    <a:pt x="187" y="13"/>
                    <a:pt x="187" y="13"/>
                  </a:cubicBezTo>
                  <a:cubicBezTo>
                    <a:pt x="184" y="12"/>
                    <a:pt x="184" y="12"/>
                    <a:pt x="184" y="12"/>
                  </a:cubicBezTo>
                  <a:cubicBezTo>
                    <a:pt x="182" y="12"/>
                    <a:pt x="182" y="12"/>
                    <a:pt x="182" y="12"/>
                  </a:cubicBezTo>
                  <a:cubicBezTo>
                    <a:pt x="181" y="12"/>
                    <a:pt x="181" y="12"/>
                    <a:pt x="181" y="12"/>
                  </a:cubicBezTo>
                  <a:cubicBezTo>
                    <a:pt x="179" y="12"/>
                    <a:pt x="179" y="12"/>
                    <a:pt x="179" y="12"/>
                  </a:cubicBezTo>
                  <a:cubicBezTo>
                    <a:pt x="176" y="11"/>
                    <a:pt x="176" y="11"/>
                    <a:pt x="176" y="11"/>
                  </a:cubicBezTo>
                  <a:cubicBezTo>
                    <a:pt x="173" y="11"/>
                    <a:pt x="173" y="11"/>
                    <a:pt x="173" y="11"/>
                  </a:cubicBezTo>
                  <a:cubicBezTo>
                    <a:pt x="169" y="11"/>
                    <a:pt x="169" y="11"/>
                    <a:pt x="169" y="11"/>
                  </a:cubicBezTo>
                  <a:cubicBezTo>
                    <a:pt x="165" y="11"/>
                    <a:pt x="165" y="11"/>
                    <a:pt x="165" y="11"/>
                  </a:cubicBezTo>
                  <a:cubicBezTo>
                    <a:pt x="161" y="10"/>
                    <a:pt x="161" y="10"/>
                    <a:pt x="161" y="10"/>
                  </a:cubicBezTo>
                  <a:cubicBezTo>
                    <a:pt x="155" y="10"/>
                    <a:pt x="155" y="10"/>
                    <a:pt x="155" y="10"/>
                  </a:cubicBezTo>
                  <a:cubicBezTo>
                    <a:pt x="150" y="10"/>
                    <a:pt x="150" y="10"/>
                    <a:pt x="150" y="10"/>
                  </a:cubicBezTo>
                  <a:cubicBezTo>
                    <a:pt x="144" y="10"/>
                    <a:pt x="144" y="10"/>
                    <a:pt x="144" y="10"/>
                  </a:cubicBezTo>
                  <a:cubicBezTo>
                    <a:pt x="138" y="9"/>
                    <a:pt x="138" y="9"/>
                    <a:pt x="138" y="9"/>
                  </a:cubicBezTo>
                  <a:cubicBezTo>
                    <a:pt x="132" y="9"/>
                    <a:pt x="132" y="9"/>
                    <a:pt x="132" y="9"/>
                  </a:cubicBezTo>
                  <a:cubicBezTo>
                    <a:pt x="126" y="9"/>
                    <a:pt x="126" y="9"/>
                    <a:pt x="126" y="9"/>
                  </a:cubicBezTo>
                  <a:cubicBezTo>
                    <a:pt x="119" y="9"/>
                    <a:pt x="119" y="9"/>
                    <a:pt x="119" y="9"/>
                  </a:cubicBezTo>
                  <a:cubicBezTo>
                    <a:pt x="113" y="8"/>
                    <a:pt x="113" y="8"/>
                    <a:pt x="113" y="8"/>
                  </a:cubicBezTo>
                  <a:cubicBezTo>
                    <a:pt x="106" y="8"/>
                    <a:pt x="106" y="8"/>
                    <a:pt x="106" y="8"/>
                  </a:cubicBezTo>
                  <a:cubicBezTo>
                    <a:pt x="100" y="8"/>
                    <a:pt x="100" y="8"/>
                    <a:pt x="100" y="8"/>
                  </a:cubicBezTo>
                  <a:cubicBezTo>
                    <a:pt x="93" y="8"/>
                    <a:pt x="93" y="8"/>
                    <a:pt x="93" y="8"/>
                  </a:cubicBezTo>
                  <a:cubicBezTo>
                    <a:pt x="87" y="8"/>
                    <a:pt x="87" y="8"/>
                    <a:pt x="87" y="8"/>
                  </a:cubicBezTo>
                  <a:cubicBezTo>
                    <a:pt x="81" y="7"/>
                    <a:pt x="81" y="7"/>
                    <a:pt x="81" y="7"/>
                  </a:cubicBezTo>
                  <a:cubicBezTo>
                    <a:pt x="75" y="7"/>
                    <a:pt x="75" y="7"/>
                    <a:pt x="75" y="7"/>
                  </a:cubicBezTo>
                  <a:cubicBezTo>
                    <a:pt x="69" y="7"/>
                    <a:pt x="69" y="7"/>
                    <a:pt x="69" y="7"/>
                  </a:cubicBezTo>
                  <a:cubicBezTo>
                    <a:pt x="64" y="7"/>
                    <a:pt x="64" y="7"/>
                    <a:pt x="64" y="7"/>
                  </a:cubicBezTo>
                  <a:cubicBezTo>
                    <a:pt x="59" y="7"/>
                    <a:pt x="59" y="7"/>
                    <a:pt x="59" y="7"/>
                  </a:cubicBezTo>
                  <a:cubicBezTo>
                    <a:pt x="54" y="7"/>
                    <a:pt x="54" y="7"/>
                    <a:pt x="54" y="7"/>
                  </a:cubicBezTo>
                  <a:cubicBezTo>
                    <a:pt x="50" y="6"/>
                    <a:pt x="50" y="6"/>
                    <a:pt x="50" y="6"/>
                  </a:cubicBezTo>
                  <a:cubicBezTo>
                    <a:pt x="46" y="6"/>
                    <a:pt x="46" y="6"/>
                    <a:pt x="46" y="6"/>
                  </a:cubicBezTo>
                  <a:cubicBezTo>
                    <a:pt x="43" y="6"/>
                    <a:pt x="43" y="6"/>
                    <a:pt x="43" y="6"/>
                  </a:cubicBezTo>
                  <a:cubicBezTo>
                    <a:pt x="41" y="6"/>
                    <a:pt x="41" y="6"/>
                    <a:pt x="41" y="6"/>
                  </a:cubicBezTo>
                  <a:cubicBezTo>
                    <a:pt x="39" y="6"/>
                    <a:pt x="39" y="6"/>
                    <a:pt x="39" y="6"/>
                  </a:cubicBezTo>
                  <a:cubicBezTo>
                    <a:pt x="38" y="6"/>
                    <a:pt x="38" y="6"/>
                    <a:pt x="38" y="6"/>
                  </a:cubicBezTo>
                  <a:cubicBezTo>
                    <a:pt x="37" y="6"/>
                    <a:pt x="37" y="6"/>
                    <a:pt x="37" y="6"/>
                  </a:cubicBezTo>
                  <a:cubicBezTo>
                    <a:pt x="36" y="7"/>
                    <a:pt x="36" y="7"/>
                    <a:pt x="36" y="7"/>
                  </a:cubicBezTo>
                  <a:cubicBezTo>
                    <a:pt x="35" y="7"/>
                    <a:pt x="35" y="7"/>
                    <a:pt x="35" y="7"/>
                  </a:cubicBezTo>
                  <a:cubicBezTo>
                    <a:pt x="35" y="8"/>
                    <a:pt x="35" y="8"/>
                    <a:pt x="35" y="8"/>
                  </a:cubicBezTo>
                  <a:cubicBezTo>
                    <a:pt x="34" y="8"/>
                    <a:pt x="34" y="8"/>
                    <a:pt x="34" y="8"/>
                  </a:cubicBezTo>
                  <a:cubicBezTo>
                    <a:pt x="33" y="8"/>
                    <a:pt x="33" y="8"/>
                    <a:pt x="33" y="8"/>
                  </a:cubicBezTo>
                  <a:cubicBezTo>
                    <a:pt x="32" y="9"/>
                    <a:pt x="32" y="9"/>
                    <a:pt x="32" y="9"/>
                  </a:cubicBezTo>
                  <a:cubicBezTo>
                    <a:pt x="31" y="9"/>
                    <a:pt x="31" y="9"/>
                    <a:pt x="31" y="9"/>
                  </a:cubicBezTo>
                  <a:cubicBezTo>
                    <a:pt x="31" y="9"/>
                    <a:pt x="31" y="9"/>
                    <a:pt x="31" y="9"/>
                  </a:cubicBezTo>
                  <a:cubicBezTo>
                    <a:pt x="30" y="10"/>
                    <a:pt x="30" y="10"/>
                    <a:pt x="30" y="10"/>
                  </a:cubicBezTo>
                  <a:cubicBezTo>
                    <a:pt x="29" y="10"/>
                    <a:pt x="29" y="10"/>
                    <a:pt x="29" y="10"/>
                  </a:cubicBezTo>
                  <a:cubicBezTo>
                    <a:pt x="29" y="10"/>
                    <a:pt x="29" y="10"/>
                    <a:pt x="29" y="10"/>
                  </a:cubicBezTo>
                  <a:cubicBezTo>
                    <a:pt x="28" y="11"/>
                    <a:pt x="28" y="11"/>
                    <a:pt x="28" y="11"/>
                  </a:cubicBezTo>
                  <a:cubicBezTo>
                    <a:pt x="28" y="11"/>
                    <a:pt x="28" y="11"/>
                    <a:pt x="28" y="11"/>
                  </a:cubicBezTo>
                  <a:cubicBezTo>
                    <a:pt x="27" y="11"/>
                    <a:pt x="27" y="11"/>
                    <a:pt x="27" y="11"/>
                  </a:cubicBezTo>
                  <a:cubicBezTo>
                    <a:pt x="26" y="12"/>
                    <a:pt x="26" y="12"/>
                    <a:pt x="26" y="12"/>
                  </a:cubicBezTo>
                  <a:cubicBezTo>
                    <a:pt x="26" y="12"/>
                    <a:pt x="26" y="12"/>
                    <a:pt x="26" y="12"/>
                  </a:cubicBezTo>
                  <a:cubicBezTo>
                    <a:pt x="25" y="13"/>
                    <a:pt x="25" y="13"/>
                    <a:pt x="25" y="13"/>
                  </a:cubicBezTo>
                  <a:cubicBezTo>
                    <a:pt x="25" y="13"/>
                    <a:pt x="25" y="13"/>
                    <a:pt x="25" y="13"/>
                  </a:cubicBezTo>
                  <a:cubicBezTo>
                    <a:pt x="24" y="14"/>
                    <a:pt x="24" y="14"/>
                    <a:pt x="24" y="14"/>
                  </a:cubicBezTo>
                  <a:cubicBezTo>
                    <a:pt x="24" y="14"/>
                    <a:pt x="24" y="14"/>
                    <a:pt x="24" y="14"/>
                  </a:cubicBezTo>
                  <a:cubicBezTo>
                    <a:pt x="23" y="15"/>
                    <a:pt x="23" y="15"/>
                    <a:pt x="23" y="15"/>
                  </a:cubicBezTo>
                  <a:cubicBezTo>
                    <a:pt x="23" y="15"/>
                    <a:pt x="23" y="15"/>
                    <a:pt x="23" y="15"/>
                  </a:cubicBezTo>
                  <a:cubicBezTo>
                    <a:pt x="22" y="16"/>
                    <a:pt x="22" y="16"/>
                    <a:pt x="22" y="16"/>
                  </a:cubicBezTo>
                  <a:cubicBezTo>
                    <a:pt x="22" y="17"/>
                    <a:pt x="22" y="17"/>
                    <a:pt x="22" y="17"/>
                  </a:cubicBezTo>
                  <a:cubicBezTo>
                    <a:pt x="21" y="17"/>
                    <a:pt x="21" y="17"/>
                    <a:pt x="21" y="17"/>
                  </a:cubicBezTo>
                  <a:cubicBezTo>
                    <a:pt x="21" y="18"/>
                    <a:pt x="21" y="18"/>
                    <a:pt x="21" y="18"/>
                  </a:cubicBezTo>
                  <a:cubicBezTo>
                    <a:pt x="20" y="19"/>
                    <a:pt x="20" y="19"/>
                    <a:pt x="20" y="19"/>
                  </a:cubicBezTo>
                  <a:cubicBezTo>
                    <a:pt x="20" y="20"/>
                    <a:pt x="20" y="20"/>
                    <a:pt x="20" y="20"/>
                  </a:cubicBezTo>
                  <a:cubicBezTo>
                    <a:pt x="19" y="21"/>
                    <a:pt x="19" y="21"/>
                    <a:pt x="19" y="21"/>
                  </a:cubicBezTo>
                  <a:cubicBezTo>
                    <a:pt x="19" y="22"/>
                    <a:pt x="19" y="22"/>
                    <a:pt x="19" y="22"/>
                  </a:cubicBezTo>
                  <a:cubicBezTo>
                    <a:pt x="18" y="23"/>
                    <a:pt x="18" y="23"/>
                    <a:pt x="18" y="23"/>
                  </a:cubicBezTo>
                  <a:cubicBezTo>
                    <a:pt x="17" y="24"/>
                    <a:pt x="17" y="24"/>
                    <a:pt x="17" y="24"/>
                  </a:cubicBezTo>
                  <a:cubicBezTo>
                    <a:pt x="17" y="25"/>
                    <a:pt x="17" y="25"/>
                    <a:pt x="17" y="25"/>
                  </a:cubicBezTo>
                  <a:cubicBezTo>
                    <a:pt x="16" y="26"/>
                    <a:pt x="16" y="26"/>
                    <a:pt x="16" y="26"/>
                  </a:cubicBezTo>
                  <a:cubicBezTo>
                    <a:pt x="15" y="28"/>
                    <a:pt x="15" y="28"/>
                    <a:pt x="15" y="28"/>
                  </a:cubicBezTo>
                  <a:cubicBezTo>
                    <a:pt x="14" y="30"/>
                    <a:pt x="14" y="30"/>
                    <a:pt x="14" y="30"/>
                  </a:cubicBezTo>
                  <a:cubicBezTo>
                    <a:pt x="13" y="32"/>
                    <a:pt x="13" y="32"/>
                    <a:pt x="13" y="32"/>
                  </a:cubicBezTo>
                  <a:cubicBezTo>
                    <a:pt x="12" y="34"/>
                    <a:pt x="12" y="34"/>
                    <a:pt x="12" y="34"/>
                  </a:cubicBezTo>
                  <a:cubicBezTo>
                    <a:pt x="11" y="36"/>
                    <a:pt x="11" y="36"/>
                    <a:pt x="11" y="36"/>
                  </a:cubicBezTo>
                  <a:cubicBezTo>
                    <a:pt x="10" y="39"/>
                    <a:pt x="10" y="39"/>
                    <a:pt x="10" y="39"/>
                  </a:cubicBezTo>
                  <a:cubicBezTo>
                    <a:pt x="9" y="42"/>
                    <a:pt x="9" y="42"/>
                    <a:pt x="9" y="42"/>
                  </a:cubicBezTo>
                  <a:cubicBezTo>
                    <a:pt x="8" y="45"/>
                    <a:pt x="8" y="45"/>
                    <a:pt x="8" y="45"/>
                  </a:cubicBezTo>
                  <a:cubicBezTo>
                    <a:pt x="7" y="48"/>
                    <a:pt x="7" y="48"/>
                    <a:pt x="7" y="48"/>
                  </a:cubicBezTo>
                  <a:cubicBezTo>
                    <a:pt x="6" y="51"/>
                    <a:pt x="6" y="51"/>
                    <a:pt x="6" y="51"/>
                  </a:cubicBezTo>
                  <a:cubicBezTo>
                    <a:pt x="5" y="54"/>
                    <a:pt x="5" y="54"/>
                    <a:pt x="5" y="54"/>
                  </a:cubicBezTo>
                  <a:cubicBezTo>
                    <a:pt x="4" y="57"/>
                    <a:pt x="4" y="57"/>
                    <a:pt x="4" y="57"/>
                  </a:cubicBezTo>
                  <a:cubicBezTo>
                    <a:pt x="3" y="61"/>
                    <a:pt x="3" y="61"/>
                    <a:pt x="3" y="61"/>
                  </a:cubicBezTo>
                  <a:cubicBezTo>
                    <a:pt x="2" y="64"/>
                    <a:pt x="2" y="64"/>
                    <a:pt x="2" y="64"/>
                  </a:cubicBezTo>
                  <a:cubicBezTo>
                    <a:pt x="2" y="68"/>
                    <a:pt x="2" y="68"/>
                    <a:pt x="2" y="68"/>
                  </a:cubicBezTo>
                  <a:cubicBezTo>
                    <a:pt x="1" y="71"/>
                    <a:pt x="1" y="71"/>
                    <a:pt x="1" y="71"/>
                  </a:cubicBezTo>
                  <a:cubicBezTo>
                    <a:pt x="1" y="74"/>
                    <a:pt x="1" y="74"/>
                    <a:pt x="1" y="74"/>
                  </a:cubicBezTo>
                  <a:cubicBezTo>
                    <a:pt x="0" y="78"/>
                    <a:pt x="0" y="78"/>
                    <a:pt x="0" y="78"/>
                  </a:cubicBezTo>
                  <a:cubicBezTo>
                    <a:pt x="0" y="81"/>
                    <a:pt x="0" y="81"/>
                    <a:pt x="0" y="81"/>
                  </a:cubicBezTo>
                  <a:cubicBezTo>
                    <a:pt x="0" y="84"/>
                    <a:pt x="0" y="84"/>
                    <a:pt x="0" y="84"/>
                  </a:cubicBezTo>
                  <a:cubicBezTo>
                    <a:pt x="1" y="87"/>
                    <a:pt x="1" y="87"/>
                    <a:pt x="1" y="87"/>
                  </a:cubicBezTo>
                  <a:cubicBezTo>
                    <a:pt x="1" y="90"/>
                    <a:pt x="1" y="90"/>
                    <a:pt x="1" y="90"/>
                  </a:cubicBezTo>
                  <a:cubicBezTo>
                    <a:pt x="2" y="93"/>
                    <a:pt x="2" y="93"/>
                    <a:pt x="2" y="93"/>
                  </a:cubicBezTo>
                  <a:cubicBezTo>
                    <a:pt x="3" y="95"/>
                    <a:pt x="3" y="95"/>
                    <a:pt x="3" y="95"/>
                  </a:cubicBezTo>
                  <a:cubicBezTo>
                    <a:pt x="4" y="98"/>
                    <a:pt x="4" y="98"/>
                    <a:pt x="4" y="98"/>
                  </a:cubicBezTo>
                  <a:cubicBezTo>
                    <a:pt x="5" y="100"/>
                    <a:pt x="5" y="100"/>
                    <a:pt x="5" y="100"/>
                  </a:cubicBezTo>
                  <a:cubicBezTo>
                    <a:pt x="7" y="102"/>
                    <a:pt x="7" y="102"/>
                    <a:pt x="7" y="102"/>
                  </a:cubicBezTo>
                  <a:cubicBezTo>
                    <a:pt x="8" y="103"/>
                    <a:pt x="8" y="103"/>
                    <a:pt x="8" y="103"/>
                  </a:cubicBezTo>
                  <a:cubicBezTo>
                    <a:pt x="11" y="105"/>
                    <a:pt x="11" y="105"/>
                    <a:pt x="11" y="105"/>
                  </a:cubicBezTo>
                  <a:cubicBezTo>
                    <a:pt x="13" y="106"/>
                    <a:pt x="13" y="106"/>
                    <a:pt x="13" y="106"/>
                  </a:cubicBezTo>
                  <a:cubicBezTo>
                    <a:pt x="14" y="106"/>
                    <a:pt x="14" y="106"/>
                    <a:pt x="14" y="106"/>
                  </a:cubicBezTo>
                  <a:cubicBezTo>
                    <a:pt x="14" y="107"/>
                    <a:pt x="14" y="107"/>
                    <a:pt x="14" y="107"/>
                  </a:cubicBezTo>
                  <a:cubicBezTo>
                    <a:pt x="15" y="107"/>
                    <a:pt x="15" y="107"/>
                    <a:pt x="15" y="107"/>
                  </a:cubicBezTo>
                  <a:cubicBezTo>
                    <a:pt x="15" y="107"/>
                    <a:pt x="15" y="107"/>
                    <a:pt x="15" y="107"/>
                  </a:cubicBezTo>
                  <a:cubicBezTo>
                    <a:pt x="15" y="108"/>
                    <a:pt x="15" y="108"/>
                    <a:pt x="15" y="108"/>
                  </a:cubicBezTo>
                  <a:cubicBezTo>
                    <a:pt x="15" y="108"/>
                    <a:pt x="15" y="108"/>
                    <a:pt x="15" y="108"/>
                  </a:cubicBezTo>
                  <a:cubicBezTo>
                    <a:pt x="15" y="109"/>
                    <a:pt x="15" y="109"/>
                    <a:pt x="15" y="109"/>
                  </a:cubicBezTo>
                  <a:cubicBezTo>
                    <a:pt x="14" y="109"/>
                    <a:pt x="14" y="109"/>
                    <a:pt x="14" y="109"/>
                  </a:cubicBezTo>
                  <a:cubicBezTo>
                    <a:pt x="14" y="109"/>
                    <a:pt x="14" y="109"/>
                    <a:pt x="14" y="109"/>
                  </a:cubicBezTo>
                  <a:cubicBezTo>
                    <a:pt x="14" y="110"/>
                    <a:pt x="14" y="110"/>
                    <a:pt x="14" y="110"/>
                  </a:cubicBezTo>
                  <a:cubicBezTo>
                    <a:pt x="13" y="110"/>
                    <a:pt x="13" y="110"/>
                    <a:pt x="13" y="110"/>
                  </a:cubicBezTo>
                  <a:cubicBezTo>
                    <a:pt x="12" y="111"/>
                    <a:pt x="12" y="111"/>
                    <a:pt x="12" y="111"/>
                  </a:cubicBezTo>
                  <a:cubicBezTo>
                    <a:pt x="12" y="112"/>
                    <a:pt x="12" y="112"/>
                    <a:pt x="12" y="112"/>
                  </a:cubicBezTo>
                  <a:cubicBezTo>
                    <a:pt x="11" y="112"/>
                    <a:pt x="11" y="112"/>
                    <a:pt x="11" y="112"/>
                  </a:cubicBezTo>
                  <a:cubicBezTo>
                    <a:pt x="10" y="113"/>
                    <a:pt x="10" y="113"/>
                    <a:pt x="10" y="113"/>
                  </a:cubicBezTo>
                  <a:cubicBezTo>
                    <a:pt x="10" y="114"/>
                    <a:pt x="10" y="114"/>
                    <a:pt x="10" y="114"/>
                  </a:cubicBezTo>
                  <a:cubicBezTo>
                    <a:pt x="9" y="115"/>
                    <a:pt x="9" y="115"/>
                    <a:pt x="9" y="115"/>
                  </a:cubicBezTo>
                  <a:cubicBezTo>
                    <a:pt x="8" y="116"/>
                    <a:pt x="8" y="116"/>
                    <a:pt x="8" y="116"/>
                  </a:cubicBezTo>
                  <a:cubicBezTo>
                    <a:pt x="8" y="117"/>
                    <a:pt x="8" y="117"/>
                    <a:pt x="8" y="117"/>
                  </a:cubicBezTo>
                  <a:cubicBezTo>
                    <a:pt x="7" y="118"/>
                    <a:pt x="7" y="118"/>
                    <a:pt x="7" y="118"/>
                  </a:cubicBezTo>
                  <a:cubicBezTo>
                    <a:pt x="6" y="119"/>
                    <a:pt x="6" y="119"/>
                    <a:pt x="6" y="119"/>
                  </a:cubicBezTo>
                  <a:cubicBezTo>
                    <a:pt x="6" y="120"/>
                    <a:pt x="6" y="120"/>
                    <a:pt x="6" y="120"/>
                  </a:cubicBezTo>
                  <a:cubicBezTo>
                    <a:pt x="6" y="122"/>
                    <a:pt x="6" y="122"/>
                    <a:pt x="6" y="122"/>
                  </a:cubicBezTo>
                  <a:cubicBezTo>
                    <a:pt x="5" y="123"/>
                    <a:pt x="5" y="123"/>
                    <a:pt x="5" y="123"/>
                  </a:cubicBezTo>
                  <a:cubicBezTo>
                    <a:pt x="5" y="125"/>
                    <a:pt x="5" y="125"/>
                    <a:pt x="5" y="125"/>
                  </a:cubicBezTo>
                  <a:cubicBezTo>
                    <a:pt x="5" y="127"/>
                    <a:pt x="5" y="127"/>
                    <a:pt x="5" y="127"/>
                  </a:cubicBezTo>
                  <a:cubicBezTo>
                    <a:pt x="5" y="128"/>
                    <a:pt x="5" y="128"/>
                    <a:pt x="5" y="128"/>
                  </a:cubicBezTo>
                  <a:cubicBezTo>
                    <a:pt x="5" y="130"/>
                    <a:pt x="5" y="130"/>
                    <a:pt x="5" y="130"/>
                  </a:cubicBezTo>
                  <a:cubicBezTo>
                    <a:pt x="5" y="132"/>
                    <a:pt x="5" y="132"/>
                    <a:pt x="5" y="132"/>
                  </a:cubicBezTo>
                  <a:cubicBezTo>
                    <a:pt x="6" y="135"/>
                    <a:pt x="6" y="135"/>
                    <a:pt x="6" y="135"/>
                  </a:cubicBezTo>
                  <a:cubicBezTo>
                    <a:pt x="7" y="137"/>
                    <a:pt x="7" y="137"/>
                    <a:pt x="7" y="137"/>
                  </a:cubicBezTo>
                  <a:cubicBezTo>
                    <a:pt x="8" y="140"/>
                    <a:pt x="8" y="140"/>
                    <a:pt x="8" y="140"/>
                  </a:cubicBezTo>
                  <a:cubicBezTo>
                    <a:pt x="9" y="142"/>
                    <a:pt x="9" y="142"/>
                    <a:pt x="9" y="142"/>
                  </a:cubicBezTo>
                  <a:cubicBezTo>
                    <a:pt x="9" y="144"/>
                    <a:pt x="9" y="144"/>
                    <a:pt x="9" y="144"/>
                  </a:cubicBezTo>
                  <a:cubicBezTo>
                    <a:pt x="10" y="147"/>
                    <a:pt x="10" y="147"/>
                    <a:pt x="10" y="147"/>
                  </a:cubicBezTo>
                  <a:cubicBezTo>
                    <a:pt x="10" y="148"/>
                    <a:pt x="10" y="148"/>
                    <a:pt x="10" y="148"/>
                  </a:cubicBezTo>
                  <a:cubicBezTo>
                    <a:pt x="11" y="150"/>
                    <a:pt x="11" y="150"/>
                    <a:pt x="11" y="150"/>
                  </a:cubicBezTo>
                  <a:cubicBezTo>
                    <a:pt x="11" y="151"/>
                    <a:pt x="11" y="151"/>
                    <a:pt x="11" y="151"/>
                  </a:cubicBezTo>
                  <a:cubicBezTo>
                    <a:pt x="11" y="153"/>
                    <a:pt x="11" y="153"/>
                    <a:pt x="11" y="153"/>
                  </a:cubicBezTo>
                  <a:cubicBezTo>
                    <a:pt x="11" y="154"/>
                    <a:pt x="11" y="154"/>
                    <a:pt x="11" y="154"/>
                  </a:cubicBezTo>
                  <a:cubicBezTo>
                    <a:pt x="11" y="155"/>
                    <a:pt x="11" y="155"/>
                    <a:pt x="11" y="155"/>
                  </a:cubicBezTo>
                  <a:cubicBezTo>
                    <a:pt x="11" y="156"/>
                    <a:pt x="11" y="156"/>
                    <a:pt x="11" y="156"/>
                  </a:cubicBezTo>
                  <a:cubicBezTo>
                    <a:pt x="11" y="156"/>
                    <a:pt x="11" y="156"/>
                    <a:pt x="11" y="156"/>
                  </a:cubicBezTo>
                  <a:cubicBezTo>
                    <a:pt x="10" y="157"/>
                    <a:pt x="10" y="157"/>
                    <a:pt x="10" y="157"/>
                  </a:cubicBezTo>
                  <a:cubicBezTo>
                    <a:pt x="10" y="157"/>
                    <a:pt x="10" y="157"/>
                    <a:pt x="10" y="157"/>
                  </a:cubicBezTo>
                  <a:cubicBezTo>
                    <a:pt x="10" y="158"/>
                    <a:pt x="10" y="158"/>
                    <a:pt x="10" y="158"/>
                  </a:cubicBezTo>
                  <a:cubicBezTo>
                    <a:pt x="10" y="158"/>
                    <a:pt x="10" y="158"/>
                    <a:pt x="10" y="158"/>
                  </a:cubicBezTo>
                  <a:cubicBezTo>
                    <a:pt x="9" y="158"/>
                    <a:pt x="9" y="158"/>
                    <a:pt x="9" y="158"/>
                  </a:cubicBezTo>
                  <a:cubicBezTo>
                    <a:pt x="9" y="159"/>
                    <a:pt x="9" y="159"/>
                    <a:pt x="9" y="159"/>
                  </a:cubicBezTo>
                  <a:cubicBezTo>
                    <a:pt x="9" y="159"/>
                    <a:pt x="9" y="159"/>
                    <a:pt x="9" y="159"/>
                  </a:cubicBezTo>
                  <a:cubicBezTo>
                    <a:pt x="9" y="159"/>
                    <a:pt x="9" y="159"/>
                    <a:pt x="9" y="159"/>
                  </a:cubicBezTo>
                  <a:cubicBezTo>
                    <a:pt x="9" y="159"/>
                    <a:pt x="9" y="159"/>
                    <a:pt x="9" y="159"/>
                  </a:cubicBezTo>
                  <a:cubicBezTo>
                    <a:pt x="9" y="159"/>
                    <a:pt x="9" y="159"/>
                    <a:pt x="9" y="159"/>
                  </a:cubicBezTo>
                  <a:cubicBezTo>
                    <a:pt x="9" y="160"/>
                    <a:pt x="9" y="160"/>
                    <a:pt x="9" y="160"/>
                  </a:cubicBezTo>
                  <a:cubicBezTo>
                    <a:pt x="9" y="160"/>
                    <a:pt x="9" y="160"/>
                    <a:pt x="9" y="160"/>
                  </a:cubicBezTo>
                  <a:cubicBezTo>
                    <a:pt x="10" y="160"/>
                    <a:pt x="10" y="160"/>
                    <a:pt x="10" y="160"/>
                  </a:cubicBezTo>
                  <a:cubicBezTo>
                    <a:pt x="10" y="161"/>
                    <a:pt x="10" y="161"/>
                    <a:pt x="10" y="161"/>
                  </a:cubicBezTo>
                  <a:cubicBezTo>
                    <a:pt x="11" y="161"/>
                    <a:pt x="11" y="161"/>
                    <a:pt x="11" y="161"/>
                  </a:cubicBezTo>
                  <a:cubicBezTo>
                    <a:pt x="12" y="162"/>
                    <a:pt x="12" y="162"/>
                    <a:pt x="12" y="162"/>
                  </a:cubicBezTo>
                  <a:cubicBezTo>
                    <a:pt x="13" y="162"/>
                    <a:pt x="13" y="162"/>
                    <a:pt x="13" y="162"/>
                  </a:cubicBezTo>
                  <a:cubicBezTo>
                    <a:pt x="14" y="163"/>
                    <a:pt x="14" y="163"/>
                    <a:pt x="14" y="163"/>
                  </a:cubicBezTo>
                  <a:cubicBezTo>
                    <a:pt x="16" y="164"/>
                    <a:pt x="16" y="164"/>
                    <a:pt x="16" y="164"/>
                  </a:cubicBezTo>
                  <a:cubicBezTo>
                    <a:pt x="18" y="165"/>
                    <a:pt x="18" y="165"/>
                    <a:pt x="18" y="165"/>
                  </a:cubicBezTo>
                  <a:cubicBezTo>
                    <a:pt x="20" y="167"/>
                    <a:pt x="20" y="167"/>
                    <a:pt x="20" y="167"/>
                  </a:cubicBezTo>
                  <a:cubicBezTo>
                    <a:pt x="20" y="168"/>
                    <a:pt x="20" y="168"/>
                    <a:pt x="20" y="168"/>
                  </a:cubicBezTo>
                  <a:cubicBezTo>
                    <a:pt x="20" y="170"/>
                    <a:pt x="20" y="170"/>
                    <a:pt x="20" y="170"/>
                  </a:cubicBezTo>
                  <a:cubicBezTo>
                    <a:pt x="20" y="172"/>
                    <a:pt x="20" y="172"/>
                    <a:pt x="20" y="172"/>
                  </a:cubicBezTo>
                  <a:cubicBezTo>
                    <a:pt x="19" y="173"/>
                    <a:pt x="19" y="173"/>
                    <a:pt x="19" y="173"/>
                  </a:cubicBezTo>
                  <a:cubicBezTo>
                    <a:pt x="19" y="175"/>
                    <a:pt x="19" y="175"/>
                    <a:pt x="19" y="175"/>
                  </a:cubicBezTo>
                  <a:cubicBezTo>
                    <a:pt x="19" y="177"/>
                    <a:pt x="19" y="177"/>
                    <a:pt x="19" y="177"/>
                  </a:cubicBezTo>
                  <a:cubicBezTo>
                    <a:pt x="19" y="179"/>
                    <a:pt x="19" y="179"/>
                    <a:pt x="19" y="179"/>
                  </a:cubicBezTo>
                  <a:cubicBezTo>
                    <a:pt x="18" y="181"/>
                    <a:pt x="18" y="181"/>
                    <a:pt x="18" y="181"/>
                  </a:cubicBezTo>
                  <a:cubicBezTo>
                    <a:pt x="18" y="183"/>
                    <a:pt x="18" y="183"/>
                    <a:pt x="18" y="183"/>
                  </a:cubicBezTo>
                  <a:cubicBezTo>
                    <a:pt x="18" y="185"/>
                    <a:pt x="18" y="185"/>
                    <a:pt x="18" y="185"/>
                  </a:cubicBezTo>
                  <a:cubicBezTo>
                    <a:pt x="17" y="187"/>
                    <a:pt x="17" y="187"/>
                    <a:pt x="17" y="187"/>
                  </a:cubicBezTo>
                  <a:cubicBezTo>
                    <a:pt x="17" y="189"/>
                    <a:pt x="17" y="189"/>
                    <a:pt x="17" y="189"/>
                  </a:cubicBezTo>
                  <a:cubicBezTo>
                    <a:pt x="17" y="191"/>
                    <a:pt x="17" y="191"/>
                    <a:pt x="17" y="191"/>
                  </a:cubicBezTo>
                  <a:cubicBezTo>
                    <a:pt x="17" y="193"/>
                    <a:pt x="17" y="193"/>
                    <a:pt x="17" y="193"/>
                  </a:cubicBezTo>
                  <a:cubicBezTo>
                    <a:pt x="17" y="195"/>
                    <a:pt x="17" y="195"/>
                    <a:pt x="17" y="195"/>
                  </a:cubicBezTo>
                  <a:cubicBezTo>
                    <a:pt x="17" y="198"/>
                    <a:pt x="17" y="198"/>
                    <a:pt x="17" y="198"/>
                  </a:cubicBezTo>
                  <a:cubicBezTo>
                    <a:pt x="17" y="200"/>
                    <a:pt x="17" y="200"/>
                    <a:pt x="17" y="200"/>
                  </a:cubicBezTo>
                  <a:cubicBezTo>
                    <a:pt x="17" y="202"/>
                    <a:pt x="17" y="202"/>
                    <a:pt x="17" y="202"/>
                  </a:cubicBezTo>
                  <a:cubicBezTo>
                    <a:pt x="17" y="205"/>
                    <a:pt x="17" y="205"/>
                    <a:pt x="17" y="205"/>
                  </a:cubicBezTo>
                  <a:cubicBezTo>
                    <a:pt x="18" y="207"/>
                    <a:pt x="18" y="207"/>
                    <a:pt x="18" y="207"/>
                  </a:cubicBezTo>
                  <a:cubicBezTo>
                    <a:pt x="18" y="209"/>
                    <a:pt x="18" y="209"/>
                    <a:pt x="18" y="209"/>
                  </a:cubicBezTo>
                  <a:cubicBezTo>
                    <a:pt x="19" y="212"/>
                    <a:pt x="19" y="212"/>
                    <a:pt x="19" y="212"/>
                  </a:cubicBezTo>
                  <a:cubicBezTo>
                    <a:pt x="20" y="214"/>
                    <a:pt x="20" y="214"/>
                    <a:pt x="20" y="214"/>
                  </a:cubicBezTo>
                  <a:cubicBezTo>
                    <a:pt x="21" y="217"/>
                    <a:pt x="21" y="217"/>
                    <a:pt x="21" y="217"/>
                  </a:cubicBezTo>
                  <a:cubicBezTo>
                    <a:pt x="22" y="219"/>
                    <a:pt x="22" y="219"/>
                    <a:pt x="22" y="219"/>
                  </a:cubicBezTo>
                  <a:cubicBezTo>
                    <a:pt x="23" y="222"/>
                    <a:pt x="23" y="222"/>
                    <a:pt x="23" y="222"/>
                  </a:cubicBezTo>
                  <a:cubicBezTo>
                    <a:pt x="25" y="225"/>
                    <a:pt x="25" y="225"/>
                    <a:pt x="25" y="225"/>
                  </a:cubicBezTo>
                  <a:cubicBezTo>
                    <a:pt x="27" y="227"/>
                    <a:pt x="27" y="227"/>
                    <a:pt x="27" y="227"/>
                  </a:cubicBezTo>
                  <a:cubicBezTo>
                    <a:pt x="29" y="230"/>
                    <a:pt x="29" y="230"/>
                    <a:pt x="29" y="230"/>
                  </a:cubicBezTo>
                  <a:cubicBezTo>
                    <a:pt x="31" y="232"/>
                    <a:pt x="31" y="232"/>
                    <a:pt x="31" y="232"/>
                  </a:cubicBezTo>
                  <a:cubicBezTo>
                    <a:pt x="34" y="235"/>
                    <a:pt x="34" y="235"/>
                    <a:pt x="34" y="235"/>
                  </a:cubicBezTo>
                  <a:lnTo>
                    <a:pt x="37" y="237"/>
                  </a:lnTo>
                  <a:close/>
                </a:path>
              </a:pathLst>
            </a:custGeom>
            <a:solidFill>
              <a:srgbClr val="DFB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9" name="Freeform 3916"/>
            <p:cNvSpPr/>
            <p:nvPr/>
          </p:nvSpPr>
          <p:spPr bwMode="auto">
            <a:xfrm>
              <a:off x="2085975" y="3887787"/>
              <a:ext cx="1955800" cy="68263"/>
            </a:xfrm>
            <a:custGeom>
              <a:avLst/>
              <a:gdLst>
                <a:gd name="T0" fmla="*/ 17 w 521"/>
                <a:gd name="T1" fmla="*/ 9 h 18"/>
                <a:gd name="T2" fmla="*/ 68 w 521"/>
                <a:gd name="T3" fmla="*/ 6 h 18"/>
                <a:gd name="T4" fmla="*/ 196 w 521"/>
                <a:gd name="T5" fmla="*/ 3 h 18"/>
                <a:gd name="T6" fmla="*/ 317 w 521"/>
                <a:gd name="T7" fmla="*/ 3 h 18"/>
                <a:gd name="T8" fmla="*/ 453 w 521"/>
                <a:gd name="T9" fmla="*/ 7 h 18"/>
                <a:gd name="T10" fmla="*/ 509 w 521"/>
                <a:gd name="T11" fmla="*/ 15 h 18"/>
                <a:gd name="T12" fmla="*/ 443 w 521"/>
                <a:gd name="T13" fmla="*/ 14 h 18"/>
                <a:gd name="T14" fmla="*/ 340 w 521"/>
                <a:gd name="T15" fmla="*/ 11 h 18"/>
                <a:gd name="T16" fmla="*/ 248 w 521"/>
                <a:gd name="T17" fmla="*/ 10 h 18"/>
                <a:gd name="T18" fmla="*/ 190 w 521"/>
                <a:gd name="T19" fmla="*/ 8 h 18"/>
                <a:gd name="T20" fmla="*/ 133 w 521"/>
                <a:gd name="T21" fmla="*/ 11 h 18"/>
                <a:gd name="T22" fmla="*/ 48 w 521"/>
                <a:gd name="T23" fmla="*/ 13 h 18"/>
                <a:gd name="T24" fmla="*/ 17 w 521"/>
                <a:gd name="T25"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18">
                  <a:moveTo>
                    <a:pt x="17" y="9"/>
                  </a:moveTo>
                  <a:cubicBezTo>
                    <a:pt x="35" y="8"/>
                    <a:pt x="45" y="14"/>
                    <a:pt x="68" y="6"/>
                  </a:cubicBezTo>
                  <a:cubicBezTo>
                    <a:pt x="68" y="6"/>
                    <a:pt x="177" y="5"/>
                    <a:pt x="196" y="3"/>
                  </a:cubicBezTo>
                  <a:cubicBezTo>
                    <a:pt x="225" y="0"/>
                    <a:pt x="287" y="7"/>
                    <a:pt x="317" y="3"/>
                  </a:cubicBezTo>
                  <a:cubicBezTo>
                    <a:pt x="323" y="2"/>
                    <a:pt x="450" y="7"/>
                    <a:pt x="453" y="7"/>
                  </a:cubicBezTo>
                  <a:cubicBezTo>
                    <a:pt x="453" y="8"/>
                    <a:pt x="521" y="9"/>
                    <a:pt x="509" y="15"/>
                  </a:cubicBezTo>
                  <a:cubicBezTo>
                    <a:pt x="507" y="16"/>
                    <a:pt x="456" y="12"/>
                    <a:pt x="443" y="14"/>
                  </a:cubicBezTo>
                  <a:cubicBezTo>
                    <a:pt x="414" y="18"/>
                    <a:pt x="366" y="6"/>
                    <a:pt x="340" y="11"/>
                  </a:cubicBezTo>
                  <a:cubicBezTo>
                    <a:pt x="330" y="12"/>
                    <a:pt x="273" y="5"/>
                    <a:pt x="248" y="10"/>
                  </a:cubicBezTo>
                  <a:cubicBezTo>
                    <a:pt x="242" y="11"/>
                    <a:pt x="211" y="4"/>
                    <a:pt x="190" y="8"/>
                  </a:cubicBezTo>
                  <a:cubicBezTo>
                    <a:pt x="173" y="12"/>
                    <a:pt x="156" y="7"/>
                    <a:pt x="133" y="11"/>
                  </a:cubicBezTo>
                  <a:cubicBezTo>
                    <a:pt x="129" y="12"/>
                    <a:pt x="49" y="14"/>
                    <a:pt x="48" y="13"/>
                  </a:cubicBezTo>
                  <a:cubicBezTo>
                    <a:pt x="41" y="12"/>
                    <a:pt x="0" y="18"/>
                    <a:pt x="17" y="9"/>
                  </a:cubicBezTo>
                  <a:close/>
                </a:path>
              </a:pathLst>
            </a:custGeom>
            <a:solidFill>
              <a:srgbClr val="CAA4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0" name="Freeform 3922"/>
            <p:cNvSpPr/>
            <p:nvPr/>
          </p:nvSpPr>
          <p:spPr bwMode="auto">
            <a:xfrm>
              <a:off x="2016125" y="3524250"/>
              <a:ext cx="949325" cy="481013"/>
            </a:xfrm>
            <a:custGeom>
              <a:avLst/>
              <a:gdLst>
                <a:gd name="T0" fmla="*/ 55 w 253"/>
                <a:gd name="T1" fmla="*/ 21 h 128"/>
                <a:gd name="T2" fmla="*/ 1 w 253"/>
                <a:gd name="T3" fmla="*/ 91 h 128"/>
                <a:gd name="T4" fmla="*/ 39 w 253"/>
                <a:gd name="T5" fmla="*/ 95 h 128"/>
                <a:gd name="T6" fmla="*/ 65 w 253"/>
                <a:gd name="T7" fmla="*/ 60 h 128"/>
                <a:gd name="T8" fmla="*/ 76 w 253"/>
                <a:gd name="T9" fmla="*/ 92 h 128"/>
                <a:gd name="T10" fmla="*/ 105 w 253"/>
                <a:gd name="T11" fmla="*/ 75 h 128"/>
                <a:gd name="T12" fmla="*/ 106 w 253"/>
                <a:gd name="T13" fmla="*/ 56 h 128"/>
                <a:gd name="T14" fmla="*/ 134 w 253"/>
                <a:gd name="T15" fmla="*/ 63 h 128"/>
                <a:gd name="T16" fmla="*/ 151 w 253"/>
                <a:gd name="T17" fmla="*/ 55 h 128"/>
                <a:gd name="T18" fmla="*/ 192 w 253"/>
                <a:gd name="T19" fmla="*/ 45 h 128"/>
                <a:gd name="T20" fmla="*/ 201 w 253"/>
                <a:gd name="T21" fmla="*/ 47 h 128"/>
                <a:gd name="T22" fmla="*/ 157 w 253"/>
                <a:gd name="T23" fmla="*/ 12 h 128"/>
                <a:gd name="T24" fmla="*/ 55 w 253"/>
                <a:gd name="T25" fmla="*/ 18 h 128"/>
                <a:gd name="T26" fmla="*/ 55 w 253"/>
                <a:gd name="T27"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28">
                  <a:moveTo>
                    <a:pt x="55" y="21"/>
                  </a:moveTo>
                  <a:cubicBezTo>
                    <a:pt x="36" y="22"/>
                    <a:pt x="0" y="70"/>
                    <a:pt x="1" y="91"/>
                  </a:cubicBezTo>
                  <a:cubicBezTo>
                    <a:pt x="1" y="116"/>
                    <a:pt x="32" y="128"/>
                    <a:pt x="39" y="95"/>
                  </a:cubicBezTo>
                  <a:cubicBezTo>
                    <a:pt x="44" y="76"/>
                    <a:pt x="74" y="31"/>
                    <a:pt x="65" y="60"/>
                  </a:cubicBezTo>
                  <a:cubicBezTo>
                    <a:pt x="62" y="67"/>
                    <a:pt x="62" y="88"/>
                    <a:pt x="76" y="92"/>
                  </a:cubicBezTo>
                  <a:cubicBezTo>
                    <a:pt x="92" y="96"/>
                    <a:pt x="102" y="97"/>
                    <a:pt x="105" y="75"/>
                  </a:cubicBezTo>
                  <a:cubicBezTo>
                    <a:pt x="106" y="69"/>
                    <a:pt x="84" y="41"/>
                    <a:pt x="106" y="56"/>
                  </a:cubicBezTo>
                  <a:cubicBezTo>
                    <a:pt x="109" y="58"/>
                    <a:pt x="131" y="63"/>
                    <a:pt x="134" y="63"/>
                  </a:cubicBezTo>
                  <a:cubicBezTo>
                    <a:pt x="147" y="38"/>
                    <a:pt x="122" y="46"/>
                    <a:pt x="151" y="55"/>
                  </a:cubicBezTo>
                  <a:cubicBezTo>
                    <a:pt x="161" y="58"/>
                    <a:pt x="197" y="74"/>
                    <a:pt x="192" y="45"/>
                  </a:cubicBezTo>
                  <a:cubicBezTo>
                    <a:pt x="191" y="41"/>
                    <a:pt x="191" y="42"/>
                    <a:pt x="201" y="47"/>
                  </a:cubicBezTo>
                  <a:cubicBezTo>
                    <a:pt x="253" y="69"/>
                    <a:pt x="204" y="2"/>
                    <a:pt x="157" y="12"/>
                  </a:cubicBezTo>
                  <a:cubicBezTo>
                    <a:pt x="123" y="19"/>
                    <a:pt x="71" y="0"/>
                    <a:pt x="55" y="18"/>
                  </a:cubicBezTo>
                  <a:cubicBezTo>
                    <a:pt x="54" y="19"/>
                    <a:pt x="54" y="21"/>
                    <a:pt x="55" y="2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1" name="Freeform 3923"/>
            <p:cNvSpPr/>
            <p:nvPr/>
          </p:nvSpPr>
          <p:spPr bwMode="auto">
            <a:xfrm>
              <a:off x="2971800" y="3509962"/>
              <a:ext cx="984250" cy="484188"/>
            </a:xfrm>
            <a:custGeom>
              <a:avLst/>
              <a:gdLst>
                <a:gd name="T0" fmla="*/ 217 w 262"/>
                <a:gd name="T1" fmla="*/ 11 h 129"/>
                <a:gd name="T2" fmla="*/ 123 w 262"/>
                <a:gd name="T3" fmla="*/ 28 h 129"/>
                <a:gd name="T4" fmla="*/ 92 w 262"/>
                <a:gd name="T5" fmla="*/ 26 h 129"/>
                <a:gd name="T6" fmla="*/ 30 w 262"/>
                <a:gd name="T7" fmla="*/ 29 h 129"/>
                <a:gd name="T8" fmla="*/ 52 w 262"/>
                <a:gd name="T9" fmla="*/ 51 h 129"/>
                <a:gd name="T10" fmla="*/ 61 w 262"/>
                <a:gd name="T11" fmla="*/ 73 h 129"/>
                <a:gd name="T12" fmla="*/ 88 w 262"/>
                <a:gd name="T13" fmla="*/ 53 h 129"/>
                <a:gd name="T14" fmla="*/ 139 w 262"/>
                <a:gd name="T15" fmla="*/ 57 h 129"/>
                <a:gd name="T16" fmla="*/ 149 w 262"/>
                <a:gd name="T17" fmla="*/ 69 h 129"/>
                <a:gd name="T18" fmla="*/ 174 w 262"/>
                <a:gd name="T19" fmla="*/ 75 h 129"/>
                <a:gd name="T20" fmla="*/ 171 w 262"/>
                <a:gd name="T21" fmla="*/ 40 h 129"/>
                <a:gd name="T22" fmla="*/ 213 w 262"/>
                <a:gd name="T23" fmla="*/ 44 h 129"/>
                <a:gd name="T24" fmla="*/ 213 w 262"/>
                <a:gd name="T25" fmla="*/ 54 h 129"/>
                <a:gd name="T26" fmla="*/ 235 w 262"/>
                <a:gd name="T27" fmla="*/ 104 h 129"/>
                <a:gd name="T28" fmla="*/ 234 w 262"/>
                <a:gd name="T29" fmla="*/ 35 h 129"/>
                <a:gd name="T30" fmla="*/ 217 w 262"/>
                <a:gd name="T31" fmla="*/ 1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129">
                  <a:moveTo>
                    <a:pt x="217" y="11"/>
                  </a:moveTo>
                  <a:cubicBezTo>
                    <a:pt x="194" y="9"/>
                    <a:pt x="130" y="0"/>
                    <a:pt x="123" y="28"/>
                  </a:cubicBezTo>
                  <a:cubicBezTo>
                    <a:pt x="121" y="37"/>
                    <a:pt x="102" y="29"/>
                    <a:pt x="92" y="26"/>
                  </a:cubicBezTo>
                  <a:cubicBezTo>
                    <a:pt x="69" y="20"/>
                    <a:pt x="50" y="13"/>
                    <a:pt x="30" y="29"/>
                  </a:cubicBezTo>
                  <a:cubicBezTo>
                    <a:pt x="0" y="51"/>
                    <a:pt x="49" y="66"/>
                    <a:pt x="52" y="51"/>
                  </a:cubicBezTo>
                  <a:cubicBezTo>
                    <a:pt x="54" y="44"/>
                    <a:pt x="50" y="64"/>
                    <a:pt x="61" y="73"/>
                  </a:cubicBezTo>
                  <a:cubicBezTo>
                    <a:pt x="88" y="95"/>
                    <a:pt x="97" y="58"/>
                    <a:pt x="88" y="53"/>
                  </a:cubicBezTo>
                  <a:cubicBezTo>
                    <a:pt x="88" y="51"/>
                    <a:pt x="129" y="94"/>
                    <a:pt x="139" y="57"/>
                  </a:cubicBezTo>
                  <a:cubicBezTo>
                    <a:pt x="142" y="46"/>
                    <a:pt x="130" y="49"/>
                    <a:pt x="149" y="69"/>
                  </a:cubicBezTo>
                  <a:cubicBezTo>
                    <a:pt x="149" y="70"/>
                    <a:pt x="162" y="97"/>
                    <a:pt x="174" y="75"/>
                  </a:cubicBezTo>
                  <a:cubicBezTo>
                    <a:pt x="182" y="59"/>
                    <a:pt x="174" y="51"/>
                    <a:pt x="171" y="40"/>
                  </a:cubicBezTo>
                  <a:cubicBezTo>
                    <a:pt x="175" y="43"/>
                    <a:pt x="204" y="95"/>
                    <a:pt x="213" y="44"/>
                  </a:cubicBezTo>
                  <a:cubicBezTo>
                    <a:pt x="213" y="41"/>
                    <a:pt x="210" y="37"/>
                    <a:pt x="213" y="54"/>
                  </a:cubicBezTo>
                  <a:cubicBezTo>
                    <a:pt x="218" y="87"/>
                    <a:pt x="215" y="92"/>
                    <a:pt x="235" y="104"/>
                  </a:cubicBezTo>
                  <a:cubicBezTo>
                    <a:pt x="235" y="104"/>
                    <a:pt x="262" y="129"/>
                    <a:pt x="234" y="35"/>
                  </a:cubicBezTo>
                  <a:cubicBezTo>
                    <a:pt x="230" y="23"/>
                    <a:pt x="229" y="7"/>
                    <a:pt x="217" y="1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21" name="文本框 520"/>
          <p:cNvSpPr txBox="1"/>
          <p:nvPr/>
        </p:nvSpPr>
        <p:spPr>
          <a:xfrm>
            <a:off x="1297667" y="1871490"/>
            <a:ext cx="2451313" cy="369332"/>
          </a:xfrm>
          <a:prstGeom prst="rect">
            <a:avLst/>
          </a:prstGeom>
          <a:noFill/>
        </p:spPr>
        <p:txBody>
          <a:bodyPr wrap="none" rtlCol="0">
            <a:spAutoFit/>
          </a:bodyPr>
          <a:lstStyle/>
          <a:p>
            <a:pPr algn="ctr"/>
            <a:r>
              <a:rPr lang="en-US" altLang="zh-CN" smtClean="0">
                <a:solidFill>
                  <a:schemeClr val="accent2">
                    <a:lumMod val="50000"/>
                  </a:schemeClr>
                </a:solidFill>
                <a:latin typeface="方正黑体简体" panose="02010601030101010101" pitchFamily="65" charset="-122"/>
                <a:ea typeface="方正黑体简体" panose="02010601030101010101" pitchFamily="65" charset="-122"/>
              </a:rPr>
              <a:t>Here u can add ur title</a:t>
            </a:r>
            <a:endParaRPr lang="zh-CN" altLang="en-US">
              <a:solidFill>
                <a:schemeClr val="accent2">
                  <a:lumMod val="50000"/>
                </a:schemeClr>
              </a:solidFill>
              <a:latin typeface="方正黑体简体" panose="02010601030101010101" pitchFamily="65" charset="-122"/>
              <a:ea typeface="方正黑体简体" panose="02010601030101010101" pitchFamily="65" charset="-122"/>
            </a:endParaRPr>
          </a:p>
        </p:txBody>
      </p:sp>
      <p:sp>
        <p:nvSpPr>
          <p:cNvPr id="602" name="任意多边形 601"/>
          <p:cNvSpPr/>
          <p:nvPr/>
        </p:nvSpPr>
        <p:spPr>
          <a:xfrm>
            <a:off x="8880844" y="2282796"/>
            <a:ext cx="1210753"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3"/>
          <p:cNvSpPr/>
          <p:nvPr/>
        </p:nvSpPr>
        <p:spPr>
          <a:xfrm>
            <a:off x="0" y="6123294"/>
            <a:ext cx="12192000" cy="752099"/>
          </a:xfrm>
          <a:custGeom>
            <a:avLst/>
            <a:gdLst>
              <a:gd name="connsiteX0" fmla="*/ 0 w 12192000"/>
              <a:gd name="connsiteY0" fmla="*/ 0 h 1298480"/>
              <a:gd name="connsiteX1" fmla="*/ 12192000 w 12192000"/>
              <a:gd name="connsiteY1" fmla="*/ 0 h 1298480"/>
              <a:gd name="connsiteX2" fmla="*/ 12192000 w 12192000"/>
              <a:gd name="connsiteY2" fmla="*/ 1298480 h 1298480"/>
              <a:gd name="connsiteX3" fmla="*/ 0 w 12192000"/>
              <a:gd name="connsiteY3" fmla="*/ 1298480 h 1298480"/>
              <a:gd name="connsiteX4" fmla="*/ 0 w 12192000"/>
              <a:gd name="connsiteY4" fmla="*/ 0 h 1298480"/>
              <a:gd name="connsiteX0-1" fmla="*/ 0 w 12192000"/>
              <a:gd name="connsiteY0-2" fmla="*/ 244573 h 1543053"/>
              <a:gd name="connsiteX1-3" fmla="*/ 1428750 w 12192000"/>
              <a:gd name="connsiteY1-4" fmla="*/ 3 h 1543053"/>
              <a:gd name="connsiteX2-5" fmla="*/ 12192000 w 12192000"/>
              <a:gd name="connsiteY2-6" fmla="*/ 244573 h 1543053"/>
              <a:gd name="connsiteX3-7" fmla="*/ 12192000 w 12192000"/>
              <a:gd name="connsiteY3-8" fmla="*/ 1543053 h 1543053"/>
              <a:gd name="connsiteX4-9" fmla="*/ 0 w 12192000"/>
              <a:gd name="connsiteY4-10" fmla="*/ 1543053 h 1543053"/>
              <a:gd name="connsiteX5" fmla="*/ 0 w 12192000"/>
              <a:gd name="connsiteY5" fmla="*/ 244573 h 1543053"/>
              <a:gd name="connsiteX0-11" fmla="*/ 0 w 12192000"/>
              <a:gd name="connsiteY0-12" fmla="*/ 244573 h 1543053"/>
              <a:gd name="connsiteX1-13" fmla="*/ 1428750 w 12192000"/>
              <a:gd name="connsiteY1-14" fmla="*/ 3 h 1543053"/>
              <a:gd name="connsiteX2-15" fmla="*/ 8058150 w 12192000"/>
              <a:gd name="connsiteY2-16" fmla="*/ 495304 h 1543053"/>
              <a:gd name="connsiteX3-17" fmla="*/ 12192000 w 12192000"/>
              <a:gd name="connsiteY3-18" fmla="*/ 244573 h 1543053"/>
              <a:gd name="connsiteX4-19" fmla="*/ 12192000 w 12192000"/>
              <a:gd name="connsiteY4-20" fmla="*/ 1543053 h 1543053"/>
              <a:gd name="connsiteX5-21" fmla="*/ 0 w 12192000"/>
              <a:gd name="connsiteY5-22" fmla="*/ 1543053 h 1543053"/>
              <a:gd name="connsiteX6" fmla="*/ 0 w 12192000"/>
              <a:gd name="connsiteY6" fmla="*/ 244573 h 1543053"/>
              <a:gd name="connsiteX0-23" fmla="*/ 0 w 12192000"/>
              <a:gd name="connsiteY0-24" fmla="*/ 244573 h 1543053"/>
              <a:gd name="connsiteX1-25" fmla="*/ 1428750 w 12192000"/>
              <a:gd name="connsiteY1-26" fmla="*/ 3 h 1543053"/>
              <a:gd name="connsiteX2-27" fmla="*/ 8058150 w 12192000"/>
              <a:gd name="connsiteY2-28" fmla="*/ 495304 h 1543053"/>
              <a:gd name="connsiteX3-29" fmla="*/ 11391900 w 12192000"/>
              <a:gd name="connsiteY3-30" fmla="*/ 95254 h 1543053"/>
              <a:gd name="connsiteX4-31" fmla="*/ 12192000 w 12192000"/>
              <a:gd name="connsiteY4-32" fmla="*/ 244573 h 1543053"/>
              <a:gd name="connsiteX5-33" fmla="*/ 12192000 w 12192000"/>
              <a:gd name="connsiteY5-34" fmla="*/ 1543053 h 1543053"/>
              <a:gd name="connsiteX6-35" fmla="*/ 0 w 12192000"/>
              <a:gd name="connsiteY6-36" fmla="*/ 1543053 h 1543053"/>
              <a:gd name="connsiteX7" fmla="*/ 0 w 12192000"/>
              <a:gd name="connsiteY7" fmla="*/ 244573 h 1543053"/>
              <a:gd name="connsiteX0-37" fmla="*/ 0 w 12192000"/>
              <a:gd name="connsiteY0-38" fmla="*/ 244573 h 1543053"/>
              <a:gd name="connsiteX1-39" fmla="*/ 1428750 w 12192000"/>
              <a:gd name="connsiteY1-40" fmla="*/ 3 h 1543053"/>
              <a:gd name="connsiteX2-41" fmla="*/ 8058150 w 12192000"/>
              <a:gd name="connsiteY2-42" fmla="*/ 495304 h 1543053"/>
              <a:gd name="connsiteX3-43" fmla="*/ 11391900 w 12192000"/>
              <a:gd name="connsiteY3-44" fmla="*/ 95254 h 1543053"/>
              <a:gd name="connsiteX4-45" fmla="*/ 12192000 w 12192000"/>
              <a:gd name="connsiteY4-46" fmla="*/ 244573 h 1543053"/>
              <a:gd name="connsiteX5-47" fmla="*/ 12192000 w 12192000"/>
              <a:gd name="connsiteY5-48" fmla="*/ 1543053 h 1543053"/>
              <a:gd name="connsiteX6-49" fmla="*/ 0 w 12192000"/>
              <a:gd name="connsiteY6-50" fmla="*/ 1543053 h 1543053"/>
              <a:gd name="connsiteX7-51" fmla="*/ 0 w 12192000"/>
              <a:gd name="connsiteY7-52" fmla="*/ 244573 h 15430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192000" h="1543053">
                <a:moveTo>
                  <a:pt x="0" y="244573"/>
                </a:moveTo>
                <a:cubicBezTo>
                  <a:pt x="400050" y="245600"/>
                  <a:pt x="1028700" y="-1024"/>
                  <a:pt x="1428750" y="3"/>
                </a:cubicBezTo>
                <a:cubicBezTo>
                  <a:pt x="3581400" y="50803"/>
                  <a:pt x="5905500" y="444504"/>
                  <a:pt x="8058150" y="495304"/>
                </a:cubicBezTo>
                <a:cubicBezTo>
                  <a:pt x="9036050" y="431804"/>
                  <a:pt x="10414000" y="158754"/>
                  <a:pt x="11391900" y="95254"/>
                </a:cubicBezTo>
                <a:cubicBezTo>
                  <a:pt x="11791950" y="87877"/>
                  <a:pt x="11925300" y="194800"/>
                  <a:pt x="12192000" y="244573"/>
                </a:cubicBezTo>
                <a:lnTo>
                  <a:pt x="12192000" y="1543053"/>
                </a:lnTo>
                <a:lnTo>
                  <a:pt x="0" y="1543053"/>
                </a:lnTo>
                <a:lnTo>
                  <a:pt x="0" y="244573"/>
                </a:ln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14"/>
          <p:cNvSpPr/>
          <p:nvPr/>
        </p:nvSpPr>
        <p:spPr>
          <a:xfrm>
            <a:off x="0" y="6502589"/>
            <a:ext cx="3829050" cy="355410"/>
          </a:xfrm>
          <a:custGeom>
            <a:avLst/>
            <a:gdLst>
              <a:gd name="connsiteX0" fmla="*/ 0 w 1866900"/>
              <a:gd name="connsiteY0" fmla="*/ 0 h 590549"/>
              <a:gd name="connsiteX1" fmla="*/ 1866900 w 1866900"/>
              <a:gd name="connsiteY1" fmla="*/ 0 h 590549"/>
              <a:gd name="connsiteX2" fmla="*/ 1866900 w 1866900"/>
              <a:gd name="connsiteY2" fmla="*/ 590549 h 590549"/>
              <a:gd name="connsiteX3" fmla="*/ 0 w 1866900"/>
              <a:gd name="connsiteY3" fmla="*/ 590549 h 590549"/>
              <a:gd name="connsiteX4" fmla="*/ 0 w 1866900"/>
              <a:gd name="connsiteY4" fmla="*/ 0 h 590549"/>
              <a:gd name="connsiteX0-1" fmla="*/ 0 w 1866900"/>
              <a:gd name="connsiteY0-2" fmla="*/ 0 h 590549"/>
              <a:gd name="connsiteX1-3" fmla="*/ 1866900 w 1866900"/>
              <a:gd name="connsiteY1-4" fmla="*/ 590549 h 590549"/>
              <a:gd name="connsiteX2-5" fmla="*/ 0 w 1866900"/>
              <a:gd name="connsiteY2-6" fmla="*/ 590549 h 590549"/>
              <a:gd name="connsiteX3-7" fmla="*/ 0 w 1866900"/>
              <a:gd name="connsiteY3-8" fmla="*/ 0 h 590549"/>
              <a:gd name="connsiteX0-9" fmla="*/ 0 w 1866900"/>
              <a:gd name="connsiteY0-10" fmla="*/ 0 h 590549"/>
              <a:gd name="connsiteX1-11" fmla="*/ 1657350 w 1866900"/>
              <a:gd name="connsiteY1-12" fmla="*/ 304800 h 590549"/>
              <a:gd name="connsiteX2-13" fmla="*/ 1866900 w 1866900"/>
              <a:gd name="connsiteY2-14" fmla="*/ 590549 h 590549"/>
              <a:gd name="connsiteX3-15" fmla="*/ 0 w 1866900"/>
              <a:gd name="connsiteY3-16" fmla="*/ 590549 h 590549"/>
              <a:gd name="connsiteX4-17" fmla="*/ 0 w 1866900"/>
              <a:gd name="connsiteY4-18" fmla="*/ 0 h 590549"/>
              <a:gd name="connsiteX0-19" fmla="*/ 0 w 1866900"/>
              <a:gd name="connsiteY0-20" fmla="*/ 12450 h 602999"/>
              <a:gd name="connsiteX1-21" fmla="*/ 476250 w 1866900"/>
              <a:gd name="connsiteY1-22" fmla="*/ 260100 h 602999"/>
              <a:gd name="connsiteX2-23" fmla="*/ 1657350 w 1866900"/>
              <a:gd name="connsiteY2-24" fmla="*/ 317250 h 602999"/>
              <a:gd name="connsiteX3-25" fmla="*/ 1866900 w 1866900"/>
              <a:gd name="connsiteY3-26" fmla="*/ 602999 h 602999"/>
              <a:gd name="connsiteX4-27" fmla="*/ 0 w 1866900"/>
              <a:gd name="connsiteY4-28" fmla="*/ 602999 h 602999"/>
              <a:gd name="connsiteX5" fmla="*/ 0 w 1866900"/>
              <a:gd name="connsiteY5" fmla="*/ 12450 h 602999"/>
              <a:gd name="connsiteX0-29" fmla="*/ 0 w 1866900"/>
              <a:gd name="connsiteY0-30" fmla="*/ 14105 h 604654"/>
              <a:gd name="connsiteX1-31" fmla="*/ 742950 w 1866900"/>
              <a:gd name="connsiteY1-32" fmla="*/ 223655 h 604654"/>
              <a:gd name="connsiteX2-33" fmla="*/ 1657350 w 1866900"/>
              <a:gd name="connsiteY2-34" fmla="*/ 318905 h 604654"/>
              <a:gd name="connsiteX3-35" fmla="*/ 1866900 w 1866900"/>
              <a:gd name="connsiteY3-36" fmla="*/ 604654 h 604654"/>
              <a:gd name="connsiteX4-37" fmla="*/ 0 w 1866900"/>
              <a:gd name="connsiteY4-38" fmla="*/ 604654 h 604654"/>
              <a:gd name="connsiteX5-39" fmla="*/ 0 w 1866900"/>
              <a:gd name="connsiteY5-40" fmla="*/ 14105 h 604654"/>
              <a:gd name="connsiteX0-41" fmla="*/ 0 w 1866900"/>
              <a:gd name="connsiteY0-42" fmla="*/ 14105 h 604654"/>
              <a:gd name="connsiteX1-43" fmla="*/ 742950 w 1866900"/>
              <a:gd name="connsiteY1-44" fmla="*/ 223655 h 604654"/>
              <a:gd name="connsiteX2-45" fmla="*/ 1752600 w 1866900"/>
              <a:gd name="connsiteY2-46" fmla="*/ 280805 h 604654"/>
              <a:gd name="connsiteX3-47" fmla="*/ 1866900 w 1866900"/>
              <a:gd name="connsiteY3-48" fmla="*/ 604654 h 604654"/>
              <a:gd name="connsiteX4-49" fmla="*/ 0 w 1866900"/>
              <a:gd name="connsiteY4-50" fmla="*/ 604654 h 604654"/>
              <a:gd name="connsiteX5-51" fmla="*/ 0 w 1866900"/>
              <a:gd name="connsiteY5-52" fmla="*/ 14105 h 604654"/>
              <a:gd name="connsiteX0-53" fmla="*/ 0 w 3829050"/>
              <a:gd name="connsiteY0-54" fmla="*/ 14105 h 604654"/>
              <a:gd name="connsiteX1-55" fmla="*/ 742950 w 3829050"/>
              <a:gd name="connsiteY1-56" fmla="*/ 223655 h 604654"/>
              <a:gd name="connsiteX2-57" fmla="*/ 1752600 w 3829050"/>
              <a:gd name="connsiteY2-58" fmla="*/ 280805 h 604654"/>
              <a:gd name="connsiteX3-59" fmla="*/ 3829050 w 3829050"/>
              <a:gd name="connsiteY3-60" fmla="*/ 604654 h 604654"/>
              <a:gd name="connsiteX4-61" fmla="*/ 0 w 3829050"/>
              <a:gd name="connsiteY4-62" fmla="*/ 604654 h 604654"/>
              <a:gd name="connsiteX5-63" fmla="*/ 0 w 3829050"/>
              <a:gd name="connsiteY5-64" fmla="*/ 14105 h 604654"/>
            </a:gdLst>
            <a:ahLst/>
            <a:cxnLst>
              <a:cxn ang="0">
                <a:pos x="connsiteX0-1" y="connsiteY0-2"/>
              </a:cxn>
              <a:cxn ang="0">
                <a:pos x="connsiteX1-3" y="connsiteY1-4"/>
              </a:cxn>
              <a:cxn ang="0">
                <a:pos x="connsiteX2-5" y="connsiteY2-6"/>
              </a:cxn>
              <a:cxn ang="0">
                <a:pos x="connsiteX3-7" y="connsiteY3-8"/>
              </a:cxn>
              <a:cxn ang="0">
                <a:pos x="connsiteX4-17" y="connsiteY4-18"/>
              </a:cxn>
              <a:cxn ang="0">
                <a:pos x="connsiteX5-39" y="connsiteY5-40"/>
              </a:cxn>
            </a:cxnLst>
            <a:rect l="l" t="t" r="r" b="b"/>
            <a:pathLst>
              <a:path w="3829050" h="604654">
                <a:moveTo>
                  <a:pt x="0" y="14105"/>
                </a:moveTo>
                <a:cubicBezTo>
                  <a:pt x="123825" y="-58920"/>
                  <a:pt x="466725" y="172855"/>
                  <a:pt x="742950" y="223655"/>
                </a:cubicBezTo>
                <a:cubicBezTo>
                  <a:pt x="1019175" y="274455"/>
                  <a:pt x="1565275" y="207780"/>
                  <a:pt x="1752600" y="280805"/>
                </a:cubicBezTo>
                <a:lnTo>
                  <a:pt x="3829050" y="604654"/>
                </a:lnTo>
                <a:lnTo>
                  <a:pt x="0" y="604654"/>
                </a:lnTo>
                <a:lnTo>
                  <a:pt x="0" y="14105"/>
                </a:ln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5407288" y="6563496"/>
            <a:ext cx="5346174" cy="318663"/>
          </a:xfrm>
          <a:custGeom>
            <a:avLst/>
            <a:gdLst>
              <a:gd name="connsiteX0" fmla="*/ 2673087 w 5346174"/>
              <a:gd name="connsiteY0" fmla="*/ 0 h 920484"/>
              <a:gd name="connsiteX1" fmla="*/ 5340160 w 5346174"/>
              <a:gd name="connsiteY1" fmla="*/ 877079 h 920484"/>
              <a:gd name="connsiteX2" fmla="*/ 5346174 w 5346174"/>
              <a:gd name="connsiteY2" fmla="*/ 920484 h 920484"/>
              <a:gd name="connsiteX3" fmla="*/ 0 w 5346174"/>
              <a:gd name="connsiteY3" fmla="*/ 920484 h 920484"/>
              <a:gd name="connsiteX4" fmla="*/ 6015 w 5346174"/>
              <a:gd name="connsiteY4" fmla="*/ 877079 h 920484"/>
              <a:gd name="connsiteX5" fmla="*/ 2673087 w 5346174"/>
              <a:gd name="connsiteY5" fmla="*/ 0 h 920484"/>
              <a:gd name="connsiteX0-1" fmla="*/ 2673087 w 5346174"/>
              <a:gd name="connsiteY0-2" fmla="*/ 45391 h 965875"/>
              <a:gd name="connsiteX1-3" fmla="*/ 4758688 w 5346174"/>
              <a:gd name="connsiteY1-4" fmla="*/ 208750 h 965875"/>
              <a:gd name="connsiteX2-5" fmla="*/ 5340160 w 5346174"/>
              <a:gd name="connsiteY2-6" fmla="*/ 922470 h 965875"/>
              <a:gd name="connsiteX3-7" fmla="*/ 5346174 w 5346174"/>
              <a:gd name="connsiteY3-8" fmla="*/ 965875 h 965875"/>
              <a:gd name="connsiteX4-9" fmla="*/ 0 w 5346174"/>
              <a:gd name="connsiteY4-10" fmla="*/ 965875 h 965875"/>
              <a:gd name="connsiteX5-11" fmla="*/ 6015 w 5346174"/>
              <a:gd name="connsiteY5-12" fmla="*/ 922470 h 965875"/>
              <a:gd name="connsiteX6" fmla="*/ 2673087 w 5346174"/>
              <a:gd name="connsiteY6" fmla="*/ 45391 h 965875"/>
              <a:gd name="connsiteX0-13" fmla="*/ 2673087 w 5346174"/>
              <a:gd name="connsiteY0-14" fmla="*/ 12491 h 932975"/>
              <a:gd name="connsiteX1-15" fmla="*/ 3055394 w 5346174"/>
              <a:gd name="connsiteY1-16" fmla="*/ 359571 h 932975"/>
              <a:gd name="connsiteX2-17" fmla="*/ 4758688 w 5346174"/>
              <a:gd name="connsiteY2-18" fmla="*/ 175850 h 932975"/>
              <a:gd name="connsiteX3-19" fmla="*/ 5340160 w 5346174"/>
              <a:gd name="connsiteY3-20" fmla="*/ 889570 h 932975"/>
              <a:gd name="connsiteX4-21" fmla="*/ 5346174 w 5346174"/>
              <a:gd name="connsiteY4-22" fmla="*/ 932975 h 932975"/>
              <a:gd name="connsiteX5-23" fmla="*/ 0 w 5346174"/>
              <a:gd name="connsiteY5-24" fmla="*/ 932975 h 932975"/>
              <a:gd name="connsiteX6-25" fmla="*/ 6015 w 5346174"/>
              <a:gd name="connsiteY6-26" fmla="*/ 889570 h 932975"/>
              <a:gd name="connsiteX7" fmla="*/ 2673087 w 5346174"/>
              <a:gd name="connsiteY7" fmla="*/ 12491 h 932975"/>
              <a:gd name="connsiteX0-27" fmla="*/ 2206923 w 5346174"/>
              <a:gd name="connsiteY0-28" fmla="*/ 30593 h 793603"/>
              <a:gd name="connsiteX1-29" fmla="*/ 3055394 w 5346174"/>
              <a:gd name="connsiteY1-30" fmla="*/ 220199 h 793603"/>
              <a:gd name="connsiteX2-31" fmla="*/ 4758688 w 5346174"/>
              <a:gd name="connsiteY2-32" fmla="*/ 36478 h 793603"/>
              <a:gd name="connsiteX3-33" fmla="*/ 5340160 w 5346174"/>
              <a:gd name="connsiteY3-34" fmla="*/ 750198 h 793603"/>
              <a:gd name="connsiteX4-35" fmla="*/ 5346174 w 5346174"/>
              <a:gd name="connsiteY4-36" fmla="*/ 793603 h 793603"/>
              <a:gd name="connsiteX5-37" fmla="*/ 0 w 5346174"/>
              <a:gd name="connsiteY5-38" fmla="*/ 793603 h 793603"/>
              <a:gd name="connsiteX6-39" fmla="*/ 6015 w 5346174"/>
              <a:gd name="connsiteY6-40" fmla="*/ 750198 h 793603"/>
              <a:gd name="connsiteX7-41" fmla="*/ 2206923 w 5346174"/>
              <a:gd name="connsiteY7-42" fmla="*/ 30593 h 79360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41" y="connsiteY7-42"/>
              </a:cxn>
            </a:cxnLst>
            <a:rect l="l" t="t" r="r" b="b"/>
            <a:pathLst>
              <a:path w="5346174" h="793603">
                <a:moveTo>
                  <a:pt x="2206923" y="30593"/>
                </a:moveTo>
                <a:cubicBezTo>
                  <a:pt x="2715153" y="-57740"/>
                  <a:pt x="2707794" y="192973"/>
                  <a:pt x="3055394" y="220199"/>
                </a:cubicBezTo>
                <a:cubicBezTo>
                  <a:pt x="3402994" y="247425"/>
                  <a:pt x="4374906" y="-113095"/>
                  <a:pt x="4758688" y="36478"/>
                </a:cubicBezTo>
                <a:cubicBezTo>
                  <a:pt x="5142471" y="186052"/>
                  <a:pt x="5212363" y="645882"/>
                  <a:pt x="5340160" y="750198"/>
                </a:cubicBezTo>
                <a:lnTo>
                  <a:pt x="5346174" y="793603"/>
                </a:lnTo>
                <a:lnTo>
                  <a:pt x="0" y="793603"/>
                </a:lnTo>
                <a:lnTo>
                  <a:pt x="6015" y="750198"/>
                </a:lnTo>
                <a:cubicBezTo>
                  <a:pt x="143304" y="257555"/>
                  <a:pt x="1698693" y="118926"/>
                  <a:pt x="2206923" y="3059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45447" y="5365097"/>
            <a:ext cx="1066722" cy="1253377"/>
            <a:chOff x="398463" y="5010964"/>
            <a:chExt cx="1066722" cy="1253377"/>
          </a:xfrm>
          <a:effectLst>
            <a:outerShdw blurRad="76200" dir="18900000" sy="23000" kx="-1200000" algn="bl" rotWithShape="0">
              <a:prstClr val="black">
                <a:alpha val="20000"/>
              </a:prstClr>
            </a:outerShdw>
          </a:effectLst>
        </p:grpSpPr>
        <p:sp>
          <p:nvSpPr>
            <p:cNvPr id="6" name="Freeform 542"/>
            <p:cNvSpPr/>
            <p:nvPr/>
          </p:nvSpPr>
          <p:spPr bwMode="auto">
            <a:xfrm>
              <a:off x="398463" y="5010964"/>
              <a:ext cx="798095" cy="1253377"/>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542"/>
            <p:cNvSpPr/>
            <p:nvPr/>
          </p:nvSpPr>
          <p:spPr bwMode="auto">
            <a:xfrm>
              <a:off x="1057277" y="5623738"/>
              <a:ext cx="407908" cy="640603"/>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任意多边形 7"/>
            <p:cNvSpPr/>
            <p:nvPr/>
          </p:nvSpPr>
          <p:spPr>
            <a:xfrm rot="19750895">
              <a:off x="431564" y="581736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19750895">
              <a:off x="491582" y="552389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593634">
              <a:off x="623156" y="587559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593634">
              <a:off x="790411" y="5778860"/>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593634">
              <a:off x="743518" y="5543333"/>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rot="593634">
              <a:off x="656746" y="531461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18532124">
              <a:off x="547207" y="517411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20988464">
              <a:off x="1100088" y="605452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18532124">
              <a:off x="1087546" y="5884213"/>
              <a:ext cx="156358" cy="51002"/>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20988464">
              <a:off x="1283064" y="605452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1602689">
              <a:off x="1252693" y="5899443"/>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rot="1602689">
              <a:off x="1181544" y="5766534"/>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1602689">
              <a:off x="1190612" y="5669682"/>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838030">
            <a:off x="9854550" y="5400270"/>
            <a:ext cx="1927213" cy="1277483"/>
            <a:chOff x="-12764294" y="-9883775"/>
            <a:chExt cx="7378700" cy="4891087"/>
          </a:xfrm>
          <a:effectLst>
            <a:outerShdw blurRad="76200" dir="18900000" sy="23000" kx="-1200000" algn="bl" rotWithShape="0">
              <a:prstClr val="black">
                <a:alpha val="20000"/>
              </a:prstClr>
            </a:outerShdw>
          </a:effectLst>
        </p:grpSpPr>
        <p:sp>
          <p:nvSpPr>
            <p:cNvPr id="22" name="Freeform 3542"/>
            <p:cNvSpPr/>
            <p:nvPr/>
          </p:nvSpPr>
          <p:spPr bwMode="auto">
            <a:xfrm>
              <a:off x="-8370094" y="-6991350"/>
              <a:ext cx="1166813" cy="495300"/>
            </a:xfrm>
            <a:custGeom>
              <a:avLst/>
              <a:gdLst>
                <a:gd name="T0" fmla="*/ 311 w 311"/>
                <a:gd name="T1" fmla="*/ 6 h 132"/>
                <a:gd name="T2" fmla="*/ 223 w 311"/>
                <a:gd name="T3" fmla="*/ 0 h 132"/>
                <a:gd name="T4" fmla="*/ 112 w 311"/>
                <a:gd name="T5" fmla="*/ 78 h 132"/>
                <a:gd name="T6" fmla="*/ 22 w 311"/>
                <a:gd name="T7" fmla="*/ 89 h 132"/>
                <a:gd name="T8" fmla="*/ 121 w 311"/>
                <a:gd name="T9" fmla="*/ 124 h 132"/>
                <a:gd name="T10" fmla="*/ 311 w 311"/>
                <a:gd name="T11" fmla="*/ 6 h 132"/>
              </a:gdLst>
              <a:ah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2"/>
                    <a:pt x="66" y="100"/>
                    <a:pt x="22" y="89"/>
                  </a:cubicBezTo>
                  <a:cubicBezTo>
                    <a:pt x="0" y="85"/>
                    <a:pt x="87" y="132"/>
                    <a:pt x="121" y="124"/>
                  </a:cubicBezTo>
                  <a:cubicBezTo>
                    <a:pt x="138" y="120"/>
                    <a:pt x="262" y="42"/>
                    <a:pt x="311"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543"/>
            <p:cNvSpPr/>
            <p:nvPr/>
          </p:nvSpPr>
          <p:spPr bwMode="auto">
            <a:xfrm>
              <a:off x="-8381207" y="-7010400"/>
              <a:ext cx="1166813" cy="495300"/>
            </a:xfrm>
            <a:custGeom>
              <a:avLst/>
              <a:gdLst>
                <a:gd name="T0" fmla="*/ 311 w 311"/>
                <a:gd name="T1" fmla="*/ 6 h 132"/>
                <a:gd name="T2" fmla="*/ 223 w 311"/>
                <a:gd name="T3" fmla="*/ 0 h 132"/>
                <a:gd name="T4" fmla="*/ 112 w 311"/>
                <a:gd name="T5" fmla="*/ 78 h 132"/>
                <a:gd name="T6" fmla="*/ 22 w 311"/>
                <a:gd name="T7" fmla="*/ 90 h 132"/>
                <a:gd name="T8" fmla="*/ 121 w 311"/>
                <a:gd name="T9" fmla="*/ 124 h 132"/>
                <a:gd name="T10" fmla="*/ 311 w 311"/>
                <a:gd name="T11" fmla="*/ 6 h 132"/>
              </a:gdLst>
              <a:ah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3"/>
                    <a:pt x="66" y="100"/>
                    <a:pt x="22" y="90"/>
                  </a:cubicBezTo>
                  <a:cubicBezTo>
                    <a:pt x="0" y="85"/>
                    <a:pt x="87" y="132"/>
                    <a:pt x="121" y="124"/>
                  </a:cubicBezTo>
                  <a:cubicBezTo>
                    <a:pt x="139" y="121"/>
                    <a:pt x="262" y="43"/>
                    <a:pt x="311"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544"/>
            <p:cNvSpPr>
              <a:spLocks noEditPoints="1"/>
            </p:cNvSpPr>
            <p:nvPr/>
          </p:nvSpPr>
          <p:spPr bwMode="auto">
            <a:xfrm>
              <a:off x="-7314407" y="-9020175"/>
              <a:ext cx="242888" cy="303213"/>
            </a:xfrm>
            <a:custGeom>
              <a:avLst/>
              <a:gdLst>
                <a:gd name="T0" fmla="*/ 65 w 65"/>
                <a:gd name="T1" fmla="*/ 63 h 81"/>
                <a:gd name="T2" fmla="*/ 8 w 65"/>
                <a:gd name="T3" fmla="*/ 30 h 81"/>
                <a:gd name="T4" fmla="*/ 33 w 65"/>
                <a:gd name="T5" fmla="*/ 72 h 81"/>
                <a:gd name="T6" fmla="*/ 65 w 65"/>
                <a:gd name="T7" fmla="*/ 63 h 81"/>
                <a:gd name="T8" fmla="*/ 60 w 65"/>
                <a:gd name="T9" fmla="*/ 63 h 81"/>
                <a:gd name="T10" fmla="*/ 38 w 65"/>
                <a:gd name="T11" fmla="*/ 69 h 81"/>
                <a:gd name="T12" fmla="*/ 22 w 65"/>
                <a:gd name="T13" fmla="*/ 41 h 81"/>
                <a:gd name="T14" fmla="*/ 60 w 65"/>
                <a:gd name="T15" fmla="*/ 63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81">
                  <a:moveTo>
                    <a:pt x="65" y="63"/>
                  </a:moveTo>
                  <a:cubicBezTo>
                    <a:pt x="61" y="40"/>
                    <a:pt x="24" y="0"/>
                    <a:pt x="8" y="30"/>
                  </a:cubicBezTo>
                  <a:cubicBezTo>
                    <a:pt x="0" y="46"/>
                    <a:pt x="15" y="67"/>
                    <a:pt x="33" y="72"/>
                  </a:cubicBezTo>
                  <a:cubicBezTo>
                    <a:pt x="47" y="76"/>
                    <a:pt x="64" y="81"/>
                    <a:pt x="65" y="63"/>
                  </a:cubicBezTo>
                  <a:close/>
                  <a:moveTo>
                    <a:pt x="60" y="63"/>
                  </a:moveTo>
                  <a:cubicBezTo>
                    <a:pt x="59" y="74"/>
                    <a:pt x="47" y="71"/>
                    <a:pt x="38" y="69"/>
                  </a:cubicBezTo>
                  <a:cubicBezTo>
                    <a:pt x="26" y="65"/>
                    <a:pt x="16" y="51"/>
                    <a:pt x="22" y="41"/>
                  </a:cubicBezTo>
                  <a:cubicBezTo>
                    <a:pt x="32" y="20"/>
                    <a:pt x="57" y="47"/>
                    <a:pt x="60" y="63"/>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545"/>
            <p:cNvSpPr>
              <a:spLocks noEditPoints="1"/>
            </p:cNvSpPr>
            <p:nvPr/>
          </p:nvSpPr>
          <p:spPr bwMode="auto">
            <a:xfrm>
              <a:off x="-7131844" y="-8956675"/>
              <a:ext cx="417513" cy="266700"/>
            </a:xfrm>
            <a:custGeom>
              <a:avLst/>
              <a:gdLst>
                <a:gd name="T0" fmla="*/ 19 w 111"/>
                <a:gd name="T1" fmla="*/ 64 h 71"/>
                <a:gd name="T2" fmla="*/ 86 w 111"/>
                <a:gd name="T3" fmla="*/ 18 h 71"/>
                <a:gd name="T4" fmla="*/ 26 w 111"/>
                <a:gd name="T5" fmla="*/ 24 h 71"/>
                <a:gd name="T6" fmla="*/ 19 w 111"/>
                <a:gd name="T7" fmla="*/ 64 h 71"/>
                <a:gd name="T8" fmla="*/ 23 w 111"/>
                <a:gd name="T9" fmla="*/ 58 h 71"/>
                <a:gd name="T10" fmla="*/ 27 w 111"/>
                <a:gd name="T11" fmla="*/ 31 h 71"/>
                <a:gd name="T12" fmla="*/ 67 w 111"/>
                <a:gd name="T13" fmla="*/ 28 h 71"/>
                <a:gd name="T14" fmla="*/ 23 w 111"/>
                <a:gd name="T15" fmla="*/ 5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71">
                  <a:moveTo>
                    <a:pt x="19" y="64"/>
                  </a:moveTo>
                  <a:cubicBezTo>
                    <a:pt x="47" y="71"/>
                    <a:pt x="111" y="52"/>
                    <a:pt x="86" y="18"/>
                  </a:cubicBezTo>
                  <a:cubicBezTo>
                    <a:pt x="72" y="0"/>
                    <a:pt x="42" y="6"/>
                    <a:pt x="26" y="24"/>
                  </a:cubicBezTo>
                  <a:cubicBezTo>
                    <a:pt x="14" y="37"/>
                    <a:pt x="0" y="53"/>
                    <a:pt x="19" y="64"/>
                  </a:cubicBezTo>
                  <a:close/>
                  <a:moveTo>
                    <a:pt x="23" y="58"/>
                  </a:moveTo>
                  <a:cubicBezTo>
                    <a:pt x="10" y="51"/>
                    <a:pt x="19" y="40"/>
                    <a:pt x="27" y="31"/>
                  </a:cubicBezTo>
                  <a:cubicBezTo>
                    <a:pt x="38" y="19"/>
                    <a:pt x="58" y="16"/>
                    <a:pt x="67" y="28"/>
                  </a:cubicBezTo>
                  <a:cubicBezTo>
                    <a:pt x="83" y="50"/>
                    <a:pt x="41" y="63"/>
                    <a:pt x="23" y="58"/>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546"/>
            <p:cNvSpPr/>
            <p:nvPr/>
          </p:nvSpPr>
          <p:spPr bwMode="auto">
            <a:xfrm>
              <a:off x="-7176294" y="-8890000"/>
              <a:ext cx="269875" cy="176213"/>
            </a:xfrm>
            <a:custGeom>
              <a:avLst/>
              <a:gdLst>
                <a:gd name="T0" fmla="*/ 31 w 72"/>
                <a:gd name="T1" fmla="*/ 47 h 47"/>
                <a:gd name="T2" fmla="*/ 19 w 72"/>
                <a:gd name="T3" fmla="*/ 24 h 47"/>
                <a:gd name="T4" fmla="*/ 12 w 72"/>
                <a:gd name="T5" fmla="*/ 26 h 47"/>
                <a:gd name="T6" fmla="*/ 3 w 72"/>
                <a:gd name="T7" fmla="*/ 37 h 47"/>
                <a:gd name="T8" fmla="*/ 31 w 72"/>
                <a:gd name="T9" fmla="*/ 47 h 47"/>
              </a:gdLst>
              <a:ahLst/>
              <a:cxnLst>
                <a:cxn ang="0">
                  <a:pos x="T0" y="T1"/>
                </a:cxn>
                <a:cxn ang="0">
                  <a:pos x="T2" y="T3"/>
                </a:cxn>
                <a:cxn ang="0">
                  <a:pos x="T4" y="T5"/>
                </a:cxn>
                <a:cxn ang="0">
                  <a:pos x="T6" y="T7"/>
                </a:cxn>
                <a:cxn ang="0">
                  <a:pos x="T8" y="T9"/>
                </a:cxn>
              </a:cxnLst>
              <a:rect l="0" t="0" r="r" b="b"/>
              <a:pathLst>
                <a:path w="72" h="47">
                  <a:moveTo>
                    <a:pt x="31" y="47"/>
                  </a:moveTo>
                  <a:cubicBezTo>
                    <a:pt x="72" y="46"/>
                    <a:pt x="22" y="0"/>
                    <a:pt x="19" y="24"/>
                  </a:cubicBezTo>
                  <a:cubicBezTo>
                    <a:pt x="19" y="24"/>
                    <a:pt x="8" y="19"/>
                    <a:pt x="12" y="26"/>
                  </a:cubicBezTo>
                  <a:cubicBezTo>
                    <a:pt x="12" y="26"/>
                    <a:pt x="0" y="27"/>
                    <a:pt x="3" y="37"/>
                  </a:cubicBezTo>
                  <a:cubicBezTo>
                    <a:pt x="5" y="42"/>
                    <a:pt x="28" y="47"/>
                    <a:pt x="31" y="47"/>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547"/>
            <p:cNvSpPr/>
            <p:nvPr/>
          </p:nvSpPr>
          <p:spPr bwMode="auto">
            <a:xfrm>
              <a:off x="-7363619" y="-8761413"/>
              <a:ext cx="520700" cy="412750"/>
            </a:xfrm>
            <a:custGeom>
              <a:avLst/>
              <a:gdLst>
                <a:gd name="T0" fmla="*/ 14 w 328"/>
                <a:gd name="T1" fmla="*/ 0 h 260"/>
                <a:gd name="T2" fmla="*/ 328 w 328"/>
                <a:gd name="T3" fmla="*/ 47 h 260"/>
                <a:gd name="T4" fmla="*/ 291 w 328"/>
                <a:gd name="T5" fmla="*/ 260 h 260"/>
                <a:gd name="T6" fmla="*/ 0 w 328"/>
                <a:gd name="T7" fmla="*/ 219 h 260"/>
                <a:gd name="T8" fmla="*/ 14 w 328"/>
                <a:gd name="T9" fmla="*/ 0 h 260"/>
              </a:gdLst>
              <a:ahLst/>
              <a:cxnLst>
                <a:cxn ang="0">
                  <a:pos x="T0" y="T1"/>
                </a:cxn>
                <a:cxn ang="0">
                  <a:pos x="T2" y="T3"/>
                </a:cxn>
                <a:cxn ang="0">
                  <a:pos x="T4" y="T5"/>
                </a:cxn>
                <a:cxn ang="0">
                  <a:pos x="T6" y="T7"/>
                </a:cxn>
                <a:cxn ang="0">
                  <a:pos x="T8" y="T9"/>
                </a:cxn>
              </a:cxnLst>
              <a:rect l="0" t="0" r="r" b="b"/>
              <a:pathLst>
                <a:path w="328" h="260">
                  <a:moveTo>
                    <a:pt x="14" y="0"/>
                  </a:moveTo>
                  <a:lnTo>
                    <a:pt x="328" y="47"/>
                  </a:lnTo>
                  <a:lnTo>
                    <a:pt x="291" y="260"/>
                  </a:lnTo>
                  <a:lnTo>
                    <a:pt x="0" y="219"/>
                  </a:lnTo>
                  <a:lnTo>
                    <a:pt x="14" y="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548"/>
            <p:cNvSpPr/>
            <p:nvPr/>
          </p:nvSpPr>
          <p:spPr bwMode="auto">
            <a:xfrm>
              <a:off x="-7368382" y="-8796338"/>
              <a:ext cx="571500" cy="161925"/>
            </a:xfrm>
            <a:custGeom>
              <a:avLst/>
              <a:gdLst>
                <a:gd name="T0" fmla="*/ 0 w 360"/>
                <a:gd name="T1" fmla="*/ 0 h 102"/>
                <a:gd name="T2" fmla="*/ 360 w 360"/>
                <a:gd name="T3" fmla="*/ 64 h 102"/>
                <a:gd name="T4" fmla="*/ 346 w 360"/>
                <a:gd name="T5" fmla="*/ 102 h 102"/>
                <a:gd name="T6" fmla="*/ 3 w 360"/>
                <a:gd name="T7" fmla="*/ 50 h 102"/>
                <a:gd name="T8" fmla="*/ 0 w 360"/>
                <a:gd name="T9" fmla="*/ 0 h 102"/>
              </a:gdLst>
              <a:ahLst/>
              <a:cxnLst>
                <a:cxn ang="0">
                  <a:pos x="T0" y="T1"/>
                </a:cxn>
                <a:cxn ang="0">
                  <a:pos x="T2" y="T3"/>
                </a:cxn>
                <a:cxn ang="0">
                  <a:pos x="T4" y="T5"/>
                </a:cxn>
                <a:cxn ang="0">
                  <a:pos x="T6" y="T7"/>
                </a:cxn>
                <a:cxn ang="0">
                  <a:pos x="T8" y="T9"/>
                </a:cxn>
              </a:cxnLst>
              <a:rect l="0" t="0" r="r" b="b"/>
              <a:pathLst>
                <a:path w="360" h="102">
                  <a:moveTo>
                    <a:pt x="0" y="0"/>
                  </a:moveTo>
                  <a:lnTo>
                    <a:pt x="360" y="64"/>
                  </a:lnTo>
                  <a:lnTo>
                    <a:pt x="346" y="102"/>
                  </a:lnTo>
                  <a:lnTo>
                    <a:pt x="3" y="50"/>
                  </a:lnTo>
                  <a:lnTo>
                    <a:pt x="0" y="0"/>
                  </a:lnTo>
                  <a:close/>
                </a:path>
              </a:pathLst>
            </a:custGeom>
            <a:solidFill>
              <a:srgbClr val="CA2F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549"/>
            <p:cNvSpPr/>
            <p:nvPr/>
          </p:nvSpPr>
          <p:spPr bwMode="auto">
            <a:xfrm>
              <a:off x="-7190582" y="-8761413"/>
              <a:ext cx="187325" cy="393700"/>
            </a:xfrm>
            <a:custGeom>
              <a:avLst/>
              <a:gdLst>
                <a:gd name="T0" fmla="*/ 26 w 118"/>
                <a:gd name="T1" fmla="*/ 0 h 248"/>
                <a:gd name="T2" fmla="*/ 118 w 118"/>
                <a:gd name="T3" fmla="*/ 16 h 248"/>
                <a:gd name="T4" fmla="*/ 80 w 118"/>
                <a:gd name="T5" fmla="*/ 248 h 248"/>
                <a:gd name="T6" fmla="*/ 0 w 118"/>
                <a:gd name="T7" fmla="*/ 236 h 248"/>
                <a:gd name="T8" fmla="*/ 26 w 118"/>
                <a:gd name="T9" fmla="*/ 0 h 248"/>
              </a:gdLst>
              <a:ahLst/>
              <a:cxnLst>
                <a:cxn ang="0">
                  <a:pos x="T0" y="T1"/>
                </a:cxn>
                <a:cxn ang="0">
                  <a:pos x="T2" y="T3"/>
                </a:cxn>
                <a:cxn ang="0">
                  <a:pos x="T4" y="T5"/>
                </a:cxn>
                <a:cxn ang="0">
                  <a:pos x="T6" y="T7"/>
                </a:cxn>
                <a:cxn ang="0">
                  <a:pos x="T8" y="T9"/>
                </a:cxn>
              </a:cxnLst>
              <a:rect l="0" t="0" r="r" b="b"/>
              <a:pathLst>
                <a:path w="118" h="248">
                  <a:moveTo>
                    <a:pt x="26" y="0"/>
                  </a:moveTo>
                  <a:lnTo>
                    <a:pt x="118" y="16"/>
                  </a:lnTo>
                  <a:lnTo>
                    <a:pt x="80" y="248"/>
                  </a:lnTo>
                  <a:lnTo>
                    <a:pt x="0" y="236"/>
                  </a:lnTo>
                  <a:lnTo>
                    <a:pt x="26"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550"/>
            <p:cNvSpPr/>
            <p:nvPr/>
          </p:nvSpPr>
          <p:spPr bwMode="auto">
            <a:xfrm>
              <a:off x="-7173119" y="-8758238"/>
              <a:ext cx="147638" cy="385763"/>
            </a:xfrm>
            <a:custGeom>
              <a:avLst/>
              <a:gdLst>
                <a:gd name="T0" fmla="*/ 26 w 93"/>
                <a:gd name="T1" fmla="*/ 0 h 243"/>
                <a:gd name="T2" fmla="*/ 93 w 93"/>
                <a:gd name="T3" fmla="*/ 12 h 243"/>
                <a:gd name="T4" fmla="*/ 57 w 93"/>
                <a:gd name="T5" fmla="*/ 243 h 243"/>
                <a:gd name="T6" fmla="*/ 0 w 93"/>
                <a:gd name="T7" fmla="*/ 236 h 243"/>
                <a:gd name="T8" fmla="*/ 26 w 93"/>
                <a:gd name="T9" fmla="*/ 0 h 243"/>
              </a:gdLst>
              <a:ahLst/>
              <a:cxnLst>
                <a:cxn ang="0">
                  <a:pos x="T0" y="T1"/>
                </a:cxn>
                <a:cxn ang="0">
                  <a:pos x="T2" y="T3"/>
                </a:cxn>
                <a:cxn ang="0">
                  <a:pos x="T4" y="T5"/>
                </a:cxn>
                <a:cxn ang="0">
                  <a:pos x="T6" y="T7"/>
                </a:cxn>
                <a:cxn ang="0">
                  <a:pos x="T8" y="T9"/>
                </a:cxn>
              </a:cxnLst>
              <a:rect l="0" t="0" r="r" b="b"/>
              <a:pathLst>
                <a:path w="93" h="243">
                  <a:moveTo>
                    <a:pt x="26" y="0"/>
                  </a:moveTo>
                  <a:lnTo>
                    <a:pt x="93" y="12"/>
                  </a:lnTo>
                  <a:lnTo>
                    <a:pt x="57" y="243"/>
                  </a:lnTo>
                  <a:lnTo>
                    <a:pt x="0" y="236"/>
                  </a:lnTo>
                  <a:lnTo>
                    <a:pt x="26" y="0"/>
                  </a:ln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551"/>
            <p:cNvSpPr/>
            <p:nvPr/>
          </p:nvSpPr>
          <p:spPr bwMode="auto">
            <a:xfrm>
              <a:off x="-7187407" y="-8769350"/>
              <a:ext cx="203200" cy="107950"/>
            </a:xfrm>
            <a:custGeom>
              <a:avLst/>
              <a:gdLst>
                <a:gd name="T0" fmla="*/ 5 w 128"/>
                <a:gd name="T1" fmla="*/ 0 h 68"/>
                <a:gd name="T2" fmla="*/ 128 w 128"/>
                <a:gd name="T3" fmla="*/ 21 h 68"/>
                <a:gd name="T4" fmla="*/ 118 w 128"/>
                <a:gd name="T5" fmla="*/ 68 h 68"/>
                <a:gd name="T6" fmla="*/ 0 w 128"/>
                <a:gd name="T7" fmla="*/ 50 h 68"/>
                <a:gd name="T8" fmla="*/ 5 w 128"/>
                <a:gd name="T9" fmla="*/ 0 h 68"/>
              </a:gdLst>
              <a:ahLst/>
              <a:cxnLst>
                <a:cxn ang="0">
                  <a:pos x="T0" y="T1"/>
                </a:cxn>
                <a:cxn ang="0">
                  <a:pos x="T2" y="T3"/>
                </a:cxn>
                <a:cxn ang="0">
                  <a:pos x="T4" y="T5"/>
                </a:cxn>
                <a:cxn ang="0">
                  <a:pos x="T6" y="T7"/>
                </a:cxn>
                <a:cxn ang="0">
                  <a:pos x="T8" y="T9"/>
                </a:cxn>
              </a:cxnLst>
              <a:rect l="0" t="0" r="r" b="b"/>
              <a:pathLst>
                <a:path w="128" h="68">
                  <a:moveTo>
                    <a:pt x="5" y="0"/>
                  </a:moveTo>
                  <a:lnTo>
                    <a:pt x="128" y="21"/>
                  </a:lnTo>
                  <a:lnTo>
                    <a:pt x="118" y="68"/>
                  </a:lnTo>
                  <a:lnTo>
                    <a:pt x="0" y="50"/>
                  </a:lnTo>
                  <a:lnTo>
                    <a:pt x="5"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552"/>
            <p:cNvSpPr/>
            <p:nvPr/>
          </p:nvSpPr>
          <p:spPr bwMode="auto">
            <a:xfrm>
              <a:off x="-7162007" y="-8761413"/>
              <a:ext cx="150813" cy="96838"/>
            </a:xfrm>
            <a:custGeom>
              <a:avLst/>
              <a:gdLst>
                <a:gd name="T0" fmla="*/ 8 w 95"/>
                <a:gd name="T1" fmla="*/ 0 h 61"/>
                <a:gd name="T2" fmla="*/ 95 w 95"/>
                <a:gd name="T3" fmla="*/ 14 h 61"/>
                <a:gd name="T4" fmla="*/ 86 w 95"/>
                <a:gd name="T5" fmla="*/ 61 h 61"/>
                <a:gd name="T6" fmla="*/ 0 w 95"/>
                <a:gd name="T7" fmla="*/ 49 h 61"/>
                <a:gd name="T8" fmla="*/ 8 w 95"/>
                <a:gd name="T9" fmla="*/ 0 h 61"/>
              </a:gdLst>
              <a:ahLst/>
              <a:cxnLst>
                <a:cxn ang="0">
                  <a:pos x="T0" y="T1"/>
                </a:cxn>
                <a:cxn ang="0">
                  <a:pos x="T2" y="T3"/>
                </a:cxn>
                <a:cxn ang="0">
                  <a:pos x="T4" y="T5"/>
                </a:cxn>
                <a:cxn ang="0">
                  <a:pos x="T6" y="T7"/>
                </a:cxn>
                <a:cxn ang="0">
                  <a:pos x="T8" y="T9"/>
                </a:cxn>
              </a:cxnLst>
              <a:rect l="0" t="0" r="r" b="b"/>
              <a:pathLst>
                <a:path w="95" h="61">
                  <a:moveTo>
                    <a:pt x="8" y="0"/>
                  </a:moveTo>
                  <a:lnTo>
                    <a:pt x="95" y="14"/>
                  </a:lnTo>
                  <a:lnTo>
                    <a:pt x="86" y="61"/>
                  </a:lnTo>
                  <a:lnTo>
                    <a:pt x="0" y="49"/>
                  </a:lnTo>
                  <a:lnTo>
                    <a:pt x="8"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553"/>
            <p:cNvSpPr>
              <a:spLocks noEditPoints="1"/>
            </p:cNvSpPr>
            <p:nvPr/>
          </p:nvSpPr>
          <p:spPr bwMode="auto">
            <a:xfrm>
              <a:off x="-6719094" y="-8507413"/>
              <a:ext cx="200025" cy="192088"/>
            </a:xfrm>
            <a:custGeom>
              <a:avLst/>
              <a:gdLst>
                <a:gd name="T0" fmla="*/ 13 w 53"/>
                <a:gd name="T1" fmla="*/ 50 h 51"/>
                <a:gd name="T2" fmla="*/ 29 w 53"/>
                <a:gd name="T3" fmla="*/ 4 h 51"/>
                <a:gd name="T4" fmla="*/ 1 w 53"/>
                <a:gd name="T5" fmla="*/ 28 h 51"/>
                <a:gd name="T6" fmla="*/ 13 w 53"/>
                <a:gd name="T7" fmla="*/ 50 h 51"/>
                <a:gd name="T8" fmla="*/ 12 w 53"/>
                <a:gd name="T9" fmla="*/ 45 h 51"/>
                <a:gd name="T10" fmla="*/ 5 w 53"/>
                <a:gd name="T11" fmla="*/ 31 h 51"/>
                <a:gd name="T12" fmla="*/ 23 w 53"/>
                <a:gd name="T13" fmla="*/ 15 h 51"/>
                <a:gd name="T14" fmla="*/ 12 w 53"/>
                <a:gd name="T15" fmla="*/ 4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51">
                  <a:moveTo>
                    <a:pt x="13" y="50"/>
                  </a:moveTo>
                  <a:cubicBezTo>
                    <a:pt x="29" y="43"/>
                    <a:pt x="53" y="11"/>
                    <a:pt x="29" y="4"/>
                  </a:cubicBezTo>
                  <a:cubicBezTo>
                    <a:pt x="16" y="0"/>
                    <a:pt x="3" y="13"/>
                    <a:pt x="1" y="28"/>
                  </a:cubicBezTo>
                  <a:cubicBezTo>
                    <a:pt x="0" y="38"/>
                    <a:pt x="0" y="51"/>
                    <a:pt x="13" y="50"/>
                  </a:cubicBezTo>
                  <a:close/>
                  <a:moveTo>
                    <a:pt x="12" y="45"/>
                  </a:moveTo>
                  <a:cubicBezTo>
                    <a:pt x="4" y="47"/>
                    <a:pt x="4" y="38"/>
                    <a:pt x="5" y="31"/>
                  </a:cubicBezTo>
                  <a:cubicBezTo>
                    <a:pt x="6" y="21"/>
                    <a:pt x="14" y="12"/>
                    <a:pt x="23" y="15"/>
                  </a:cubicBezTo>
                  <a:cubicBezTo>
                    <a:pt x="39" y="20"/>
                    <a:pt x="23" y="41"/>
                    <a:pt x="12" y="4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554"/>
            <p:cNvSpPr>
              <a:spLocks noEditPoints="1"/>
            </p:cNvSpPr>
            <p:nvPr/>
          </p:nvSpPr>
          <p:spPr bwMode="auto">
            <a:xfrm>
              <a:off x="-6722269" y="-8361363"/>
              <a:ext cx="206375" cy="300038"/>
            </a:xfrm>
            <a:custGeom>
              <a:avLst/>
              <a:gdLst>
                <a:gd name="T0" fmla="*/ 1 w 55"/>
                <a:gd name="T1" fmla="*/ 15 h 80"/>
                <a:gd name="T2" fmla="*/ 43 w 55"/>
                <a:gd name="T3" fmla="*/ 57 h 80"/>
                <a:gd name="T4" fmla="*/ 31 w 55"/>
                <a:gd name="T5" fmla="*/ 14 h 80"/>
                <a:gd name="T6" fmla="*/ 1 w 55"/>
                <a:gd name="T7" fmla="*/ 15 h 80"/>
                <a:gd name="T8" fmla="*/ 6 w 55"/>
                <a:gd name="T9" fmla="*/ 17 h 80"/>
                <a:gd name="T10" fmla="*/ 26 w 55"/>
                <a:gd name="T11" fmla="*/ 17 h 80"/>
                <a:gd name="T12" fmla="*/ 34 w 55"/>
                <a:gd name="T13" fmla="*/ 45 h 80"/>
                <a:gd name="T14" fmla="*/ 6 w 55"/>
                <a:gd name="T15" fmla="*/ 17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80">
                  <a:moveTo>
                    <a:pt x="1" y="15"/>
                  </a:moveTo>
                  <a:cubicBezTo>
                    <a:pt x="0" y="37"/>
                    <a:pt x="23" y="80"/>
                    <a:pt x="43" y="57"/>
                  </a:cubicBezTo>
                  <a:cubicBezTo>
                    <a:pt x="55" y="45"/>
                    <a:pt x="46" y="24"/>
                    <a:pt x="31" y="14"/>
                  </a:cubicBezTo>
                  <a:cubicBezTo>
                    <a:pt x="20" y="8"/>
                    <a:pt x="6" y="0"/>
                    <a:pt x="1" y="15"/>
                  </a:cubicBezTo>
                  <a:close/>
                  <a:moveTo>
                    <a:pt x="6" y="17"/>
                  </a:moveTo>
                  <a:cubicBezTo>
                    <a:pt x="9" y="7"/>
                    <a:pt x="19" y="12"/>
                    <a:pt x="26" y="17"/>
                  </a:cubicBezTo>
                  <a:cubicBezTo>
                    <a:pt x="36" y="23"/>
                    <a:pt x="41" y="37"/>
                    <a:pt x="34" y="45"/>
                  </a:cubicBezTo>
                  <a:cubicBezTo>
                    <a:pt x="20" y="60"/>
                    <a:pt x="5" y="31"/>
                    <a:pt x="6" y="17"/>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55"/>
            <p:cNvSpPr/>
            <p:nvPr/>
          </p:nvSpPr>
          <p:spPr bwMode="auto">
            <a:xfrm>
              <a:off x="-6722269" y="-8397875"/>
              <a:ext cx="127000" cy="206375"/>
            </a:xfrm>
            <a:custGeom>
              <a:avLst/>
              <a:gdLst>
                <a:gd name="T0" fmla="*/ 1 w 34"/>
                <a:gd name="T1" fmla="*/ 25 h 55"/>
                <a:gd name="T2" fmla="*/ 15 w 34"/>
                <a:gd name="T3" fmla="*/ 13 h 55"/>
                <a:gd name="T4" fmla="*/ 13 w 34"/>
                <a:gd name="T5" fmla="*/ 9 h 55"/>
                <a:gd name="T6" fmla="*/ 4 w 34"/>
                <a:gd name="T7" fmla="*/ 4 h 55"/>
                <a:gd name="T8" fmla="*/ 1 w 34"/>
                <a:gd name="T9" fmla="*/ 25 h 55"/>
              </a:gdLst>
              <a:ahLst/>
              <a:cxnLst>
                <a:cxn ang="0">
                  <a:pos x="T0" y="T1"/>
                </a:cxn>
                <a:cxn ang="0">
                  <a:pos x="T2" y="T3"/>
                </a:cxn>
                <a:cxn ang="0">
                  <a:pos x="T4" y="T5"/>
                </a:cxn>
                <a:cxn ang="0">
                  <a:pos x="T6" y="T7"/>
                </a:cxn>
                <a:cxn ang="0">
                  <a:pos x="T8" y="T9"/>
                </a:cxn>
              </a:cxnLst>
              <a:rect l="0" t="0" r="r" b="b"/>
              <a:pathLst>
                <a:path w="34" h="55">
                  <a:moveTo>
                    <a:pt x="1" y="25"/>
                  </a:moveTo>
                  <a:cubicBezTo>
                    <a:pt x="7" y="55"/>
                    <a:pt x="34" y="12"/>
                    <a:pt x="15" y="13"/>
                  </a:cubicBezTo>
                  <a:cubicBezTo>
                    <a:pt x="15" y="13"/>
                    <a:pt x="17" y="4"/>
                    <a:pt x="13" y="9"/>
                  </a:cubicBezTo>
                  <a:cubicBezTo>
                    <a:pt x="13" y="8"/>
                    <a:pt x="10" y="0"/>
                    <a:pt x="4" y="4"/>
                  </a:cubicBezTo>
                  <a:cubicBezTo>
                    <a:pt x="0" y="6"/>
                    <a:pt x="0" y="23"/>
                    <a:pt x="1" y="2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56"/>
            <p:cNvSpPr/>
            <p:nvPr/>
          </p:nvSpPr>
          <p:spPr bwMode="auto">
            <a:xfrm>
              <a:off x="-7096919" y="-8513763"/>
              <a:ext cx="374650" cy="371475"/>
            </a:xfrm>
            <a:custGeom>
              <a:avLst/>
              <a:gdLst>
                <a:gd name="T0" fmla="*/ 229 w 236"/>
                <a:gd name="T1" fmla="*/ 0 h 234"/>
                <a:gd name="T2" fmla="*/ 236 w 236"/>
                <a:gd name="T3" fmla="*/ 234 h 234"/>
                <a:gd name="T4" fmla="*/ 7 w 236"/>
                <a:gd name="T5" fmla="*/ 224 h 234"/>
                <a:gd name="T6" fmla="*/ 0 w 236"/>
                <a:gd name="T7" fmla="*/ 44 h 234"/>
                <a:gd name="T8" fmla="*/ 229 w 236"/>
                <a:gd name="T9" fmla="*/ 0 h 234"/>
              </a:gdLst>
              <a:ahLst/>
              <a:cxnLst>
                <a:cxn ang="0">
                  <a:pos x="T0" y="T1"/>
                </a:cxn>
                <a:cxn ang="0">
                  <a:pos x="T2" y="T3"/>
                </a:cxn>
                <a:cxn ang="0">
                  <a:pos x="T4" y="T5"/>
                </a:cxn>
                <a:cxn ang="0">
                  <a:pos x="T6" y="T7"/>
                </a:cxn>
                <a:cxn ang="0">
                  <a:pos x="T8" y="T9"/>
                </a:cxn>
              </a:cxnLst>
              <a:rect l="0" t="0" r="r" b="b"/>
              <a:pathLst>
                <a:path w="236" h="234">
                  <a:moveTo>
                    <a:pt x="229" y="0"/>
                  </a:moveTo>
                  <a:lnTo>
                    <a:pt x="236" y="234"/>
                  </a:lnTo>
                  <a:lnTo>
                    <a:pt x="7" y="224"/>
                  </a:lnTo>
                  <a:lnTo>
                    <a:pt x="0" y="44"/>
                  </a:lnTo>
                  <a:lnTo>
                    <a:pt x="229" y="0"/>
                  </a:lnTo>
                  <a:close/>
                </a:path>
              </a:pathLst>
            </a:custGeom>
            <a:solidFill>
              <a:srgbClr val="0078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557"/>
            <p:cNvSpPr/>
            <p:nvPr/>
          </p:nvSpPr>
          <p:spPr bwMode="auto">
            <a:xfrm>
              <a:off x="-6763544" y="-8537575"/>
              <a:ext cx="63500" cy="428625"/>
            </a:xfrm>
            <a:custGeom>
              <a:avLst/>
              <a:gdLst>
                <a:gd name="T0" fmla="*/ 38 w 40"/>
                <a:gd name="T1" fmla="*/ 0 h 270"/>
                <a:gd name="T2" fmla="*/ 40 w 40"/>
                <a:gd name="T3" fmla="*/ 270 h 270"/>
                <a:gd name="T4" fmla="*/ 12 w 40"/>
                <a:gd name="T5" fmla="*/ 265 h 270"/>
                <a:gd name="T6" fmla="*/ 0 w 40"/>
                <a:gd name="T7" fmla="*/ 7 h 270"/>
                <a:gd name="T8" fmla="*/ 38 w 40"/>
                <a:gd name="T9" fmla="*/ 0 h 270"/>
              </a:gdLst>
              <a:ahLst/>
              <a:cxnLst>
                <a:cxn ang="0">
                  <a:pos x="T0" y="T1"/>
                </a:cxn>
                <a:cxn ang="0">
                  <a:pos x="T2" y="T3"/>
                </a:cxn>
                <a:cxn ang="0">
                  <a:pos x="T4" y="T5"/>
                </a:cxn>
                <a:cxn ang="0">
                  <a:pos x="T6" y="T7"/>
                </a:cxn>
                <a:cxn ang="0">
                  <a:pos x="T8" y="T9"/>
                </a:cxn>
              </a:cxnLst>
              <a:rect l="0" t="0" r="r" b="b"/>
              <a:pathLst>
                <a:path w="40" h="270">
                  <a:moveTo>
                    <a:pt x="38" y="0"/>
                  </a:moveTo>
                  <a:lnTo>
                    <a:pt x="40" y="270"/>
                  </a:lnTo>
                  <a:lnTo>
                    <a:pt x="12" y="265"/>
                  </a:lnTo>
                  <a:lnTo>
                    <a:pt x="0" y="7"/>
                  </a:lnTo>
                  <a:lnTo>
                    <a:pt x="38" y="0"/>
                  </a:lnTo>
                  <a:close/>
                </a:path>
              </a:pathLst>
            </a:custGeom>
            <a:solidFill>
              <a:srgbClr val="00A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558"/>
            <p:cNvSpPr/>
            <p:nvPr/>
          </p:nvSpPr>
          <p:spPr bwMode="auto">
            <a:xfrm>
              <a:off x="-7096919" y="-8375650"/>
              <a:ext cx="396875" cy="112713"/>
            </a:xfrm>
            <a:custGeom>
              <a:avLst/>
              <a:gdLst>
                <a:gd name="T0" fmla="*/ 250 w 250"/>
                <a:gd name="T1" fmla="*/ 0 h 71"/>
                <a:gd name="T2" fmla="*/ 250 w 250"/>
                <a:gd name="T3" fmla="*/ 69 h 71"/>
                <a:gd name="T4" fmla="*/ 2 w 250"/>
                <a:gd name="T5" fmla="*/ 71 h 71"/>
                <a:gd name="T6" fmla="*/ 0 w 250"/>
                <a:gd name="T7" fmla="*/ 19 h 71"/>
                <a:gd name="T8" fmla="*/ 250 w 250"/>
                <a:gd name="T9" fmla="*/ 0 h 71"/>
              </a:gdLst>
              <a:ahLst/>
              <a:cxnLst>
                <a:cxn ang="0">
                  <a:pos x="T0" y="T1"/>
                </a:cxn>
                <a:cxn ang="0">
                  <a:pos x="T2" y="T3"/>
                </a:cxn>
                <a:cxn ang="0">
                  <a:pos x="T4" y="T5"/>
                </a:cxn>
                <a:cxn ang="0">
                  <a:pos x="T6" y="T7"/>
                </a:cxn>
                <a:cxn ang="0">
                  <a:pos x="T8" y="T9"/>
                </a:cxn>
              </a:cxnLst>
              <a:rect l="0" t="0" r="r" b="b"/>
              <a:pathLst>
                <a:path w="250" h="71">
                  <a:moveTo>
                    <a:pt x="250" y="0"/>
                  </a:moveTo>
                  <a:lnTo>
                    <a:pt x="250" y="69"/>
                  </a:lnTo>
                  <a:lnTo>
                    <a:pt x="2" y="71"/>
                  </a:lnTo>
                  <a:lnTo>
                    <a:pt x="0" y="19"/>
                  </a:lnTo>
                  <a:lnTo>
                    <a:pt x="250"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559"/>
            <p:cNvSpPr/>
            <p:nvPr/>
          </p:nvSpPr>
          <p:spPr bwMode="auto">
            <a:xfrm>
              <a:off x="-7096919" y="-8361363"/>
              <a:ext cx="401638" cy="87313"/>
            </a:xfrm>
            <a:custGeom>
              <a:avLst/>
              <a:gdLst>
                <a:gd name="T0" fmla="*/ 250 w 253"/>
                <a:gd name="T1" fmla="*/ 0 h 55"/>
                <a:gd name="T2" fmla="*/ 253 w 253"/>
                <a:gd name="T3" fmla="*/ 50 h 55"/>
                <a:gd name="T4" fmla="*/ 2 w 253"/>
                <a:gd name="T5" fmla="*/ 55 h 55"/>
                <a:gd name="T6" fmla="*/ 0 w 253"/>
                <a:gd name="T7" fmla="*/ 19 h 55"/>
                <a:gd name="T8" fmla="*/ 250 w 253"/>
                <a:gd name="T9" fmla="*/ 0 h 55"/>
              </a:gdLst>
              <a:ahLst/>
              <a:cxnLst>
                <a:cxn ang="0">
                  <a:pos x="T0" y="T1"/>
                </a:cxn>
                <a:cxn ang="0">
                  <a:pos x="T2" y="T3"/>
                </a:cxn>
                <a:cxn ang="0">
                  <a:pos x="T4" y="T5"/>
                </a:cxn>
                <a:cxn ang="0">
                  <a:pos x="T6" y="T7"/>
                </a:cxn>
                <a:cxn ang="0">
                  <a:pos x="T8" y="T9"/>
                </a:cxn>
              </a:cxnLst>
              <a:rect l="0" t="0" r="r" b="b"/>
              <a:pathLst>
                <a:path w="253" h="55">
                  <a:moveTo>
                    <a:pt x="250" y="0"/>
                  </a:moveTo>
                  <a:lnTo>
                    <a:pt x="253" y="50"/>
                  </a:lnTo>
                  <a:lnTo>
                    <a:pt x="2" y="55"/>
                  </a:lnTo>
                  <a:lnTo>
                    <a:pt x="0" y="19"/>
                  </a:lnTo>
                  <a:lnTo>
                    <a:pt x="250" y="0"/>
                  </a:ln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560"/>
            <p:cNvSpPr/>
            <p:nvPr/>
          </p:nvSpPr>
          <p:spPr bwMode="auto">
            <a:xfrm>
              <a:off x="-6755607" y="-8397875"/>
              <a:ext cx="60325" cy="146050"/>
            </a:xfrm>
            <a:custGeom>
              <a:avLst/>
              <a:gdLst>
                <a:gd name="T0" fmla="*/ 35 w 38"/>
                <a:gd name="T1" fmla="*/ 0 h 92"/>
                <a:gd name="T2" fmla="*/ 38 w 38"/>
                <a:gd name="T3" fmla="*/ 92 h 92"/>
                <a:gd name="T4" fmla="*/ 2 w 38"/>
                <a:gd name="T5" fmla="*/ 92 h 92"/>
                <a:gd name="T6" fmla="*/ 0 w 38"/>
                <a:gd name="T7" fmla="*/ 5 h 92"/>
                <a:gd name="T8" fmla="*/ 35 w 38"/>
                <a:gd name="T9" fmla="*/ 0 h 92"/>
              </a:gdLst>
              <a:ahLst/>
              <a:cxnLst>
                <a:cxn ang="0">
                  <a:pos x="T0" y="T1"/>
                </a:cxn>
                <a:cxn ang="0">
                  <a:pos x="T2" y="T3"/>
                </a:cxn>
                <a:cxn ang="0">
                  <a:pos x="T4" y="T5"/>
                </a:cxn>
                <a:cxn ang="0">
                  <a:pos x="T6" y="T7"/>
                </a:cxn>
                <a:cxn ang="0">
                  <a:pos x="T8" y="T9"/>
                </a:cxn>
              </a:cxnLst>
              <a:rect l="0" t="0" r="r" b="b"/>
              <a:pathLst>
                <a:path w="38" h="92">
                  <a:moveTo>
                    <a:pt x="35" y="0"/>
                  </a:moveTo>
                  <a:lnTo>
                    <a:pt x="38" y="92"/>
                  </a:lnTo>
                  <a:lnTo>
                    <a:pt x="2" y="92"/>
                  </a:lnTo>
                  <a:lnTo>
                    <a:pt x="0" y="5"/>
                  </a:lnTo>
                  <a:lnTo>
                    <a:pt x="35"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561"/>
            <p:cNvSpPr/>
            <p:nvPr/>
          </p:nvSpPr>
          <p:spPr bwMode="auto">
            <a:xfrm>
              <a:off x="-6755607" y="-8375650"/>
              <a:ext cx="60325" cy="104775"/>
            </a:xfrm>
            <a:custGeom>
              <a:avLst/>
              <a:gdLst>
                <a:gd name="T0" fmla="*/ 35 w 38"/>
                <a:gd name="T1" fmla="*/ 0 h 66"/>
                <a:gd name="T2" fmla="*/ 38 w 38"/>
                <a:gd name="T3" fmla="*/ 66 h 66"/>
                <a:gd name="T4" fmla="*/ 2 w 38"/>
                <a:gd name="T5" fmla="*/ 66 h 66"/>
                <a:gd name="T6" fmla="*/ 0 w 38"/>
                <a:gd name="T7" fmla="*/ 2 h 66"/>
                <a:gd name="T8" fmla="*/ 35 w 38"/>
                <a:gd name="T9" fmla="*/ 0 h 66"/>
              </a:gdLst>
              <a:ahLst/>
              <a:cxnLst>
                <a:cxn ang="0">
                  <a:pos x="T0" y="T1"/>
                </a:cxn>
                <a:cxn ang="0">
                  <a:pos x="T2" y="T3"/>
                </a:cxn>
                <a:cxn ang="0">
                  <a:pos x="T4" y="T5"/>
                </a:cxn>
                <a:cxn ang="0">
                  <a:pos x="T6" y="T7"/>
                </a:cxn>
                <a:cxn ang="0">
                  <a:pos x="T8" y="T9"/>
                </a:cxn>
              </a:cxnLst>
              <a:rect l="0" t="0" r="r" b="b"/>
              <a:pathLst>
                <a:path w="38" h="66">
                  <a:moveTo>
                    <a:pt x="35" y="0"/>
                  </a:moveTo>
                  <a:lnTo>
                    <a:pt x="38" y="66"/>
                  </a:lnTo>
                  <a:lnTo>
                    <a:pt x="2" y="66"/>
                  </a:lnTo>
                  <a:lnTo>
                    <a:pt x="0" y="2"/>
                  </a:lnTo>
                  <a:lnTo>
                    <a:pt x="35" y="0"/>
                  </a:lnTo>
                  <a:close/>
                </a:path>
              </a:pathLst>
            </a:custGeom>
            <a:solidFill>
              <a:srgbClr val="7E81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562"/>
            <p:cNvSpPr/>
            <p:nvPr/>
          </p:nvSpPr>
          <p:spPr bwMode="auto">
            <a:xfrm>
              <a:off x="-8797132" y="-9883775"/>
              <a:ext cx="3411538" cy="3151188"/>
            </a:xfrm>
            <a:custGeom>
              <a:avLst/>
              <a:gdLst>
                <a:gd name="T0" fmla="*/ 116 w 909"/>
                <a:gd name="T1" fmla="*/ 752 h 840"/>
                <a:gd name="T2" fmla="*/ 0 w 909"/>
                <a:gd name="T3" fmla="*/ 506 h 840"/>
                <a:gd name="T4" fmla="*/ 110 w 909"/>
                <a:gd name="T5" fmla="*/ 448 h 840"/>
                <a:gd name="T6" fmla="*/ 342 w 909"/>
                <a:gd name="T7" fmla="*/ 823 h 840"/>
                <a:gd name="T8" fmla="*/ 116 w 909"/>
                <a:gd name="T9" fmla="*/ 752 h 840"/>
              </a:gdLst>
              <a:ahLst/>
              <a:cxnLst>
                <a:cxn ang="0">
                  <a:pos x="T0" y="T1"/>
                </a:cxn>
                <a:cxn ang="0">
                  <a:pos x="T2" y="T3"/>
                </a:cxn>
                <a:cxn ang="0">
                  <a:pos x="T4" y="T5"/>
                </a:cxn>
                <a:cxn ang="0">
                  <a:pos x="T6" y="T7"/>
                </a:cxn>
                <a:cxn ang="0">
                  <a:pos x="T8" y="T9"/>
                </a:cxn>
              </a:cxnLst>
              <a:rect l="0" t="0" r="r" b="b"/>
              <a:pathLst>
                <a:path w="909" h="840">
                  <a:moveTo>
                    <a:pt x="116" y="752"/>
                  </a:moveTo>
                  <a:cubicBezTo>
                    <a:pt x="0" y="506"/>
                    <a:pt x="0" y="506"/>
                    <a:pt x="0" y="506"/>
                  </a:cubicBezTo>
                  <a:cubicBezTo>
                    <a:pt x="70" y="483"/>
                    <a:pt x="76" y="523"/>
                    <a:pt x="110" y="448"/>
                  </a:cubicBezTo>
                  <a:cubicBezTo>
                    <a:pt x="311" y="0"/>
                    <a:pt x="909" y="709"/>
                    <a:pt x="342" y="823"/>
                  </a:cubicBezTo>
                  <a:cubicBezTo>
                    <a:pt x="260" y="840"/>
                    <a:pt x="146" y="781"/>
                    <a:pt x="116" y="752"/>
                  </a:cubicBezTo>
                  <a:close/>
                </a:path>
              </a:pathLst>
            </a:custGeom>
            <a:solidFill>
              <a:srgbClr val="1DB5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563"/>
            <p:cNvSpPr>
              <a:spLocks noEditPoints="1"/>
            </p:cNvSpPr>
            <p:nvPr/>
          </p:nvSpPr>
          <p:spPr bwMode="auto">
            <a:xfrm>
              <a:off x="-9605169" y="-8791575"/>
              <a:ext cx="2278063" cy="1897063"/>
            </a:xfrm>
            <a:custGeom>
              <a:avLst/>
              <a:gdLst>
                <a:gd name="T0" fmla="*/ 471 w 607"/>
                <a:gd name="T1" fmla="*/ 30 h 506"/>
                <a:gd name="T2" fmla="*/ 527 w 607"/>
                <a:gd name="T3" fmla="*/ 80 h 506"/>
                <a:gd name="T4" fmla="*/ 509 w 607"/>
                <a:gd name="T5" fmla="*/ 80 h 506"/>
                <a:gd name="T6" fmla="*/ 576 w 607"/>
                <a:gd name="T7" fmla="*/ 32 h 506"/>
                <a:gd name="T8" fmla="*/ 593 w 607"/>
                <a:gd name="T9" fmla="*/ 4 h 506"/>
                <a:gd name="T10" fmla="*/ 584 w 607"/>
                <a:gd name="T11" fmla="*/ 35 h 506"/>
                <a:gd name="T12" fmla="*/ 517 w 607"/>
                <a:gd name="T13" fmla="*/ 67 h 506"/>
                <a:gd name="T14" fmla="*/ 591 w 607"/>
                <a:gd name="T15" fmla="*/ 109 h 506"/>
                <a:gd name="T16" fmla="*/ 436 w 607"/>
                <a:gd name="T17" fmla="*/ 93 h 506"/>
                <a:gd name="T18" fmla="*/ 440 w 607"/>
                <a:gd name="T19" fmla="*/ 145 h 506"/>
                <a:gd name="T20" fmla="*/ 453 w 607"/>
                <a:gd name="T21" fmla="*/ 167 h 506"/>
                <a:gd name="T22" fmla="*/ 462 w 607"/>
                <a:gd name="T23" fmla="*/ 230 h 506"/>
                <a:gd name="T24" fmla="*/ 406 w 607"/>
                <a:gd name="T25" fmla="*/ 250 h 506"/>
                <a:gd name="T26" fmla="*/ 377 w 607"/>
                <a:gd name="T27" fmla="*/ 426 h 506"/>
                <a:gd name="T28" fmla="*/ 358 w 607"/>
                <a:gd name="T29" fmla="*/ 466 h 506"/>
                <a:gd name="T30" fmla="*/ 150 w 607"/>
                <a:gd name="T31" fmla="*/ 435 h 506"/>
                <a:gd name="T32" fmla="*/ 143 w 607"/>
                <a:gd name="T33" fmla="*/ 422 h 506"/>
                <a:gd name="T34" fmla="*/ 8 w 607"/>
                <a:gd name="T35" fmla="*/ 335 h 506"/>
                <a:gd name="T36" fmla="*/ 29 w 607"/>
                <a:gd name="T37" fmla="*/ 332 h 506"/>
                <a:gd name="T38" fmla="*/ 49 w 607"/>
                <a:gd name="T39" fmla="*/ 266 h 506"/>
                <a:gd name="T40" fmla="*/ 61 w 607"/>
                <a:gd name="T41" fmla="*/ 243 h 506"/>
                <a:gd name="T42" fmla="*/ 66 w 607"/>
                <a:gd name="T43" fmla="*/ 244 h 506"/>
                <a:gd name="T44" fmla="*/ 115 w 607"/>
                <a:gd name="T45" fmla="*/ 230 h 506"/>
                <a:gd name="T46" fmla="*/ 136 w 607"/>
                <a:gd name="T47" fmla="*/ 218 h 506"/>
                <a:gd name="T48" fmla="*/ 226 w 607"/>
                <a:gd name="T49" fmla="*/ 160 h 506"/>
                <a:gd name="T50" fmla="*/ 209 w 607"/>
                <a:gd name="T51" fmla="*/ 105 h 506"/>
                <a:gd name="T52" fmla="*/ 241 w 607"/>
                <a:gd name="T53" fmla="*/ 102 h 506"/>
                <a:gd name="T54" fmla="*/ 262 w 607"/>
                <a:gd name="T55" fmla="*/ 91 h 506"/>
                <a:gd name="T56" fmla="*/ 303 w 607"/>
                <a:gd name="T57" fmla="*/ 77 h 506"/>
                <a:gd name="T58" fmla="*/ 359 w 607"/>
                <a:gd name="T59" fmla="*/ 58 h 506"/>
                <a:gd name="T60" fmla="*/ 514 w 607"/>
                <a:gd name="T61" fmla="*/ 88 h 506"/>
                <a:gd name="T62" fmla="*/ 521 w 607"/>
                <a:gd name="T63" fmla="*/ 87 h 506"/>
                <a:gd name="T64" fmla="*/ 441 w 607"/>
                <a:gd name="T65" fmla="*/ 218 h 506"/>
                <a:gd name="T66" fmla="*/ 438 w 607"/>
                <a:gd name="T67" fmla="*/ 220 h 506"/>
                <a:gd name="T68" fmla="*/ 423 w 607"/>
                <a:gd name="T69" fmla="*/ 228 h 506"/>
                <a:gd name="T70" fmla="*/ 447 w 607"/>
                <a:gd name="T71" fmla="*/ 212 h 506"/>
                <a:gd name="T72" fmla="*/ 242 w 607"/>
                <a:gd name="T73" fmla="*/ 128 h 506"/>
                <a:gd name="T74" fmla="*/ 226 w 607"/>
                <a:gd name="T75" fmla="*/ 111 h 506"/>
                <a:gd name="T76" fmla="*/ 223 w 607"/>
                <a:gd name="T77" fmla="*/ 12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7" h="506">
                  <a:moveTo>
                    <a:pt x="359" y="58"/>
                  </a:moveTo>
                  <a:cubicBezTo>
                    <a:pt x="379" y="17"/>
                    <a:pt x="428" y="5"/>
                    <a:pt x="471" y="30"/>
                  </a:cubicBezTo>
                  <a:cubicBezTo>
                    <a:pt x="517" y="57"/>
                    <a:pt x="469" y="172"/>
                    <a:pt x="529" y="152"/>
                  </a:cubicBezTo>
                  <a:cubicBezTo>
                    <a:pt x="592" y="132"/>
                    <a:pt x="552" y="61"/>
                    <a:pt x="527" y="80"/>
                  </a:cubicBezTo>
                  <a:cubicBezTo>
                    <a:pt x="560" y="102"/>
                    <a:pt x="539" y="117"/>
                    <a:pt x="520" y="114"/>
                  </a:cubicBezTo>
                  <a:cubicBezTo>
                    <a:pt x="500" y="112"/>
                    <a:pt x="495" y="94"/>
                    <a:pt x="509" y="80"/>
                  </a:cubicBezTo>
                  <a:cubicBezTo>
                    <a:pt x="504" y="76"/>
                    <a:pt x="499" y="72"/>
                    <a:pt x="499" y="68"/>
                  </a:cubicBezTo>
                  <a:cubicBezTo>
                    <a:pt x="491" y="28"/>
                    <a:pt x="567" y="51"/>
                    <a:pt x="576" y="32"/>
                  </a:cubicBezTo>
                  <a:cubicBezTo>
                    <a:pt x="570" y="28"/>
                    <a:pt x="568" y="20"/>
                    <a:pt x="570" y="13"/>
                  </a:cubicBezTo>
                  <a:cubicBezTo>
                    <a:pt x="574" y="5"/>
                    <a:pt x="584" y="0"/>
                    <a:pt x="593" y="4"/>
                  </a:cubicBezTo>
                  <a:cubicBezTo>
                    <a:pt x="602" y="7"/>
                    <a:pt x="607" y="16"/>
                    <a:pt x="604" y="25"/>
                  </a:cubicBezTo>
                  <a:cubicBezTo>
                    <a:pt x="601" y="33"/>
                    <a:pt x="592" y="37"/>
                    <a:pt x="584" y="35"/>
                  </a:cubicBezTo>
                  <a:cubicBezTo>
                    <a:pt x="580" y="44"/>
                    <a:pt x="571" y="48"/>
                    <a:pt x="562" y="49"/>
                  </a:cubicBezTo>
                  <a:cubicBezTo>
                    <a:pt x="544" y="50"/>
                    <a:pt x="509" y="49"/>
                    <a:pt x="517" y="67"/>
                  </a:cubicBezTo>
                  <a:cubicBezTo>
                    <a:pt x="519" y="73"/>
                    <a:pt x="519" y="72"/>
                    <a:pt x="522" y="70"/>
                  </a:cubicBezTo>
                  <a:cubicBezTo>
                    <a:pt x="545" y="58"/>
                    <a:pt x="582" y="59"/>
                    <a:pt x="591" y="109"/>
                  </a:cubicBezTo>
                  <a:cubicBezTo>
                    <a:pt x="603" y="169"/>
                    <a:pt x="509" y="239"/>
                    <a:pt x="462" y="156"/>
                  </a:cubicBezTo>
                  <a:cubicBezTo>
                    <a:pt x="449" y="133"/>
                    <a:pt x="471" y="61"/>
                    <a:pt x="436" y="93"/>
                  </a:cubicBezTo>
                  <a:cubicBezTo>
                    <a:pt x="449" y="106"/>
                    <a:pt x="455" y="120"/>
                    <a:pt x="445" y="134"/>
                  </a:cubicBezTo>
                  <a:cubicBezTo>
                    <a:pt x="443" y="140"/>
                    <a:pt x="439" y="144"/>
                    <a:pt x="440" y="145"/>
                  </a:cubicBezTo>
                  <a:cubicBezTo>
                    <a:pt x="453" y="149"/>
                    <a:pt x="451" y="153"/>
                    <a:pt x="448" y="157"/>
                  </a:cubicBezTo>
                  <a:cubicBezTo>
                    <a:pt x="451" y="160"/>
                    <a:pt x="453" y="163"/>
                    <a:pt x="453" y="167"/>
                  </a:cubicBezTo>
                  <a:cubicBezTo>
                    <a:pt x="461" y="175"/>
                    <a:pt x="459" y="190"/>
                    <a:pt x="453" y="203"/>
                  </a:cubicBezTo>
                  <a:cubicBezTo>
                    <a:pt x="461" y="207"/>
                    <a:pt x="466" y="219"/>
                    <a:pt x="462" y="230"/>
                  </a:cubicBezTo>
                  <a:cubicBezTo>
                    <a:pt x="458" y="245"/>
                    <a:pt x="439" y="260"/>
                    <a:pt x="415" y="254"/>
                  </a:cubicBezTo>
                  <a:cubicBezTo>
                    <a:pt x="413" y="253"/>
                    <a:pt x="409" y="252"/>
                    <a:pt x="406" y="250"/>
                  </a:cubicBezTo>
                  <a:cubicBezTo>
                    <a:pt x="412" y="271"/>
                    <a:pt x="409" y="303"/>
                    <a:pt x="399" y="319"/>
                  </a:cubicBezTo>
                  <a:cubicBezTo>
                    <a:pt x="396" y="362"/>
                    <a:pt x="389" y="404"/>
                    <a:pt x="377" y="426"/>
                  </a:cubicBezTo>
                  <a:cubicBezTo>
                    <a:pt x="375" y="430"/>
                    <a:pt x="371" y="432"/>
                    <a:pt x="365" y="434"/>
                  </a:cubicBezTo>
                  <a:cubicBezTo>
                    <a:pt x="368" y="447"/>
                    <a:pt x="364" y="461"/>
                    <a:pt x="358" y="466"/>
                  </a:cubicBezTo>
                  <a:cubicBezTo>
                    <a:pt x="363" y="484"/>
                    <a:pt x="366" y="487"/>
                    <a:pt x="376" y="495"/>
                  </a:cubicBezTo>
                  <a:cubicBezTo>
                    <a:pt x="367" y="506"/>
                    <a:pt x="147" y="449"/>
                    <a:pt x="150" y="435"/>
                  </a:cubicBezTo>
                  <a:cubicBezTo>
                    <a:pt x="151" y="431"/>
                    <a:pt x="152" y="428"/>
                    <a:pt x="153" y="425"/>
                  </a:cubicBezTo>
                  <a:cubicBezTo>
                    <a:pt x="150" y="424"/>
                    <a:pt x="147" y="423"/>
                    <a:pt x="143" y="422"/>
                  </a:cubicBezTo>
                  <a:cubicBezTo>
                    <a:pt x="140" y="424"/>
                    <a:pt x="136" y="428"/>
                    <a:pt x="125" y="424"/>
                  </a:cubicBezTo>
                  <a:cubicBezTo>
                    <a:pt x="78" y="410"/>
                    <a:pt x="0" y="332"/>
                    <a:pt x="8" y="335"/>
                  </a:cubicBezTo>
                  <a:cubicBezTo>
                    <a:pt x="17" y="339"/>
                    <a:pt x="24" y="338"/>
                    <a:pt x="30" y="335"/>
                  </a:cubicBezTo>
                  <a:cubicBezTo>
                    <a:pt x="29" y="334"/>
                    <a:pt x="29" y="333"/>
                    <a:pt x="29" y="332"/>
                  </a:cubicBezTo>
                  <a:cubicBezTo>
                    <a:pt x="31" y="324"/>
                    <a:pt x="39" y="314"/>
                    <a:pt x="45" y="308"/>
                  </a:cubicBezTo>
                  <a:cubicBezTo>
                    <a:pt x="37" y="293"/>
                    <a:pt x="40" y="274"/>
                    <a:pt x="49" y="266"/>
                  </a:cubicBezTo>
                  <a:cubicBezTo>
                    <a:pt x="47" y="261"/>
                    <a:pt x="48" y="258"/>
                    <a:pt x="54" y="259"/>
                  </a:cubicBezTo>
                  <a:cubicBezTo>
                    <a:pt x="60" y="260"/>
                    <a:pt x="49" y="243"/>
                    <a:pt x="61" y="243"/>
                  </a:cubicBezTo>
                  <a:cubicBezTo>
                    <a:pt x="62" y="243"/>
                    <a:pt x="63" y="243"/>
                    <a:pt x="63" y="244"/>
                  </a:cubicBezTo>
                  <a:cubicBezTo>
                    <a:pt x="64" y="244"/>
                    <a:pt x="65" y="244"/>
                    <a:pt x="66" y="244"/>
                  </a:cubicBezTo>
                  <a:cubicBezTo>
                    <a:pt x="69" y="243"/>
                    <a:pt x="83" y="248"/>
                    <a:pt x="89" y="250"/>
                  </a:cubicBezTo>
                  <a:cubicBezTo>
                    <a:pt x="97" y="243"/>
                    <a:pt x="106" y="236"/>
                    <a:pt x="115" y="230"/>
                  </a:cubicBezTo>
                  <a:cubicBezTo>
                    <a:pt x="121" y="226"/>
                    <a:pt x="128" y="222"/>
                    <a:pt x="136" y="218"/>
                  </a:cubicBezTo>
                  <a:cubicBezTo>
                    <a:pt x="136" y="218"/>
                    <a:pt x="136" y="218"/>
                    <a:pt x="136" y="218"/>
                  </a:cubicBezTo>
                  <a:cubicBezTo>
                    <a:pt x="135" y="201"/>
                    <a:pt x="180" y="185"/>
                    <a:pt x="219" y="177"/>
                  </a:cubicBezTo>
                  <a:cubicBezTo>
                    <a:pt x="221" y="171"/>
                    <a:pt x="224" y="165"/>
                    <a:pt x="226" y="160"/>
                  </a:cubicBezTo>
                  <a:cubicBezTo>
                    <a:pt x="222" y="157"/>
                    <a:pt x="218" y="155"/>
                    <a:pt x="215" y="153"/>
                  </a:cubicBezTo>
                  <a:cubicBezTo>
                    <a:pt x="197" y="138"/>
                    <a:pt x="198" y="117"/>
                    <a:pt x="209" y="105"/>
                  </a:cubicBezTo>
                  <a:cubicBezTo>
                    <a:pt x="218" y="94"/>
                    <a:pt x="235" y="92"/>
                    <a:pt x="240" y="101"/>
                  </a:cubicBezTo>
                  <a:cubicBezTo>
                    <a:pt x="240" y="101"/>
                    <a:pt x="241" y="102"/>
                    <a:pt x="241" y="102"/>
                  </a:cubicBezTo>
                  <a:cubicBezTo>
                    <a:pt x="244" y="98"/>
                    <a:pt x="249" y="94"/>
                    <a:pt x="259" y="92"/>
                  </a:cubicBezTo>
                  <a:cubicBezTo>
                    <a:pt x="260" y="92"/>
                    <a:pt x="261" y="92"/>
                    <a:pt x="262" y="91"/>
                  </a:cubicBezTo>
                  <a:cubicBezTo>
                    <a:pt x="266" y="86"/>
                    <a:pt x="273" y="83"/>
                    <a:pt x="279" y="85"/>
                  </a:cubicBezTo>
                  <a:cubicBezTo>
                    <a:pt x="286" y="75"/>
                    <a:pt x="296" y="78"/>
                    <a:pt x="303" y="77"/>
                  </a:cubicBezTo>
                  <a:cubicBezTo>
                    <a:pt x="312" y="66"/>
                    <a:pt x="325" y="56"/>
                    <a:pt x="338" y="56"/>
                  </a:cubicBezTo>
                  <a:cubicBezTo>
                    <a:pt x="343" y="56"/>
                    <a:pt x="350" y="57"/>
                    <a:pt x="359" y="58"/>
                  </a:cubicBezTo>
                  <a:close/>
                  <a:moveTo>
                    <a:pt x="521" y="87"/>
                  </a:moveTo>
                  <a:cubicBezTo>
                    <a:pt x="519" y="87"/>
                    <a:pt x="517" y="86"/>
                    <a:pt x="514" y="88"/>
                  </a:cubicBezTo>
                  <a:cubicBezTo>
                    <a:pt x="511" y="91"/>
                    <a:pt x="509" y="97"/>
                    <a:pt x="519" y="100"/>
                  </a:cubicBezTo>
                  <a:cubicBezTo>
                    <a:pt x="534" y="105"/>
                    <a:pt x="532" y="91"/>
                    <a:pt x="521" y="87"/>
                  </a:cubicBezTo>
                  <a:close/>
                  <a:moveTo>
                    <a:pt x="447" y="212"/>
                  </a:moveTo>
                  <a:cubicBezTo>
                    <a:pt x="445" y="214"/>
                    <a:pt x="443" y="216"/>
                    <a:pt x="441" y="218"/>
                  </a:cubicBezTo>
                  <a:cubicBezTo>
                    <a:pt x="443" y="221"/>
                    <a:pt x="448" y="209"/>
                    <a:pt x="446" y="220"/>
                  </a:cubicBezTo>
                  <a:cubicBezTo>
                    <a:pt x="445" y="225"/>
                    <a:pt x="441" y="223"/>
                    <a:pt x="438" y="220"/>
                  </a:cubicBezTo>
                  <a:cubicBezTo>
                    <a:pt x="435" y="222"/>
                    <a:pt x="431" y="223"/>
                    <a:pt x="427" y="222"/>
                  </a:cubicBezTo>
                  <a:cubicBezTo>
                    <a:pt x="425" y="224"/>
                    <a:pt x="424" y="226"/>
                    <a:pt x="423" y="228"/>
                  </a:cubicBezTo>
                  <a:cubicBezTo>
                    <a:pt x="427" y="230"/>
                    <a:pt x="432" y="230"/>
                    <a:pt x="438" y="229"/>
                  </a:cubicBezTo>
                  <a:cubicBezTo>
                    <a:pt x="457" y="226"/>
                    <a:pt x="453" y="216"/>
                    <a:pt x="447" y="212"/>
                  </a:cubicBezTo>
                  <a:close/>
                  <a:moveTo>
                    <a:pt x="229" y="131"/>
                  </a:moveTo>
                  <a:cubicBezTo>
                    <a:pt x="233" y="128"/>
                    <a:pt x="237" y="126"/>
                    <a:pt x="242" y="128"/>
                  </a:cubicBezTo>
                  <a:cubicBezTo>
                    <a:pt x="242" y="127"/>
                    <a:pt x="239" y="122"/>
                    <a:pt x="238" y="115"/>
                  </a:cubicBezTo>
                  <a:cubicBezTo>
                    <a:pt x="231" y="119"/>
                    <a:pt x="220" y="116"/>
                    <a:pt x="226" y="111"/>
                  </a:cubicBezTo>
                  <a:cubicBezTo>
                    <a:pt x="234" y="104"/>
                    <a:pt x="226" y="115"/>
                    <a:pt x="231" y="114"/>
                  </a:cubicBezTo>
                  <a:cubicBezTo>
                    <a:pt x="250" y="108"/>
                    <a:pt x="209" y="95"/>
                    <a:pt x="223" y="123"/>
                  </a:cubicBezTo>
                  <a:cubicBezTo>
                    <a:pt x="224" y="126"/>
                    <a:pt x="227" y="129"/>
                    <a:pt x="229" y="131"/>
                  </a:cubicBezTo>
                  <a:close/>
                </a:path>
              </a:pathLst>
            </a:custGeom>
            <a:solidFill>
              <a:srgbClr val="0094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564"/>
            <p:cNvSpPr/>
            <p:nvPr/>
          </p:nvSpPr>
          <p:spPr bwMode="auto">
            <a:xfrm>
              <a:off x="-7327107" y="-7794625"/>
              <a:ext cx="796925" cy="987425"/>
            </a:xfrm>
            <a:custGeom>
              <a:avLst/>
              <a:gdLst>
                <a:gd name="T0" fmla="*/ 2 w 212"/>
                <a:gd name="T1" fmla="*/ 219 h 263"/>
                <a:gd name="T2" fmla="*/ 148 w 212"/>
                <a:gd name="T3" fmla="*/ 41 h 263"/>
                <a:gd name="T4" fmla="*/ 174 w 212"/>
                <a:gd name="T5" fmla="*/ 21 h 263"/>
                <a:gd name="T6" fmla="*/ 2 w 212"/>
                <a:gd name="T7" fmla="*/ 219 h 263"/>
              </a:gdLst>
              <a:ahLst/>
              <a:cxnLst>
                <a:cxn ang="0">
                  <a:pos x="T0" y="T1"/>
                </a:cxn>
                <a:cxn ang="0">
                  <a:pos x="T2" y="T3"/>
                </a:cxn>
                <a:cxn ang="0">
                  <a:pos x="T4" y="T5"/>
                </a:cxn>
                <a:cxn ang="0">
                  <a:pos x="T6" y="T7"/>
                </a:cxn>
              </a:cxnLst>
              <a:rect l="0" t="0" r="r" b="b"/>
              <a:pathLst>
                <a:path w="212" h="263">
                  <a:moveTo>
                    <a:pt x="2" y="219"/>
                  </a:moveTo>
                  <a:cubicBezTo>
                    <a:pt x="70" y="204"/>
                    <a:pt x="131" y="104"/>
                    <a:pt x="148" y="41"/>
                  </a:cubicBezTo>
                  <a:cubicBezTo>
                    <a:pt x="154" y="19"/>
                    <a:pt x="163" y="0"/>
                    <a:pt x="174" y="21"/>
                  </a:cubicBezTo>
                  <a:cubicBezTo>
                    <a:pt x="212" y="91"/>
                    <a:pt x="0" y="263"/>
                    <a:pt x="2" y="21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565"/>
            <p:cNvSpPr/>
            <p:nvPr/>
          </p:nvSpPr>
          <p:spPr bwMode="auto">
            <a:xfrm>
              <a:off x="-7355682" y="-7756525"/>
              <a:ext cx="476250" cy="798513"/>
            </a:xfrm>
            <a:custGeom>
              <a:avLst/>
              <a:gdLst>
                <a:gd name="T0" fmla="*/ 0 w 127"/>
                <a:gd name="T1" fmla="*/ 181 h 213"/>
                <a:gd name="T2" fmla="*/ 73 w 127"/>
                <a:gd name="T3" fmla="*/ 32 h 213"/>
                <a:gd name="T4" fmla="*/ 88 w 127"/>
                <a:gd name="T5" fmla="*/ 13 h 213"/>
                <a:gd name="T6" fmla="*/ 0 w 127"/>
                <a:gd name="T7" fmla="*/ 181 h 213"/>
              </a:gdLst>
              <a:ahLst/>
              <a:cxnLst>
                <a:cxn ang="0">
                  <a:pos x="T0" y="T1"/>
                </a:cxn>
                <a:cxn ang="0">
                  <a:pos x="T2" y="T3"/>
                </a:cxn>
                <a:cxn ang="0">
                  <a:pos x="T4" y="T5"/>
                </a:cxn>
                <a:cxn ang="0">
                  <a:pos x="T6" y="T7"/>
                </a:cxn>
              </a:cxnLst>
              <a:rect l="0" t="0" r="r" b="b"/>
              <a:pathLst>
                <a:path w="127" h="213">
                  <a:moveTo>
                    <a:pt x="0" y="181"/>
                  </a:moveTo>
                  <a:cubicBezTo>
                    <a:pt x="46" y="160"/>
                    <a:pt x="72" y="79"/>
                    <a:pt x="73" y="32"/>
                  </a:cubicBezTo>
                  <a:cubicBezTo>
                    <a:pt x="74" y="15"/>
                    <a:pt x="76" y="0"/>
                    <a:pt x="88" y="13"/>
                  </a:cubicBezTo>
                  <a:cubicBezTo>
                    <a:pt x="127" y="57"/>
                    <a:pt x="7" y="213"/>
                    <a:pt x="0" y="181"/>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66"/>
            <p:cNvSpPr/>
            <p:nvPr/>
          </p:nvSpPr>
          <p:spPr bwMode="auto">
            <a:xfrm>
              <a:off x="-7525544" y="-8653463"/>
              <a:ext cx="923925" cy="866775"/>
            </a:xfrm>
            <a:custGeom>
              <a:avLst/>
              <a:gdLst>
                <a:gd name="T0" fmla="*/ 200 w 246"/>
                <a:gd name="T1" fmla="*/ 220 h 231"/>
                <a:gd name="T2" fmla="*/ 41 w 246"/>
                <a:gd name="T3" fmla="*/ 50 h 231"/>
                <a:gd name="T4" fmla="*/ 24 w 246"/>
                <a:gd name="T5" fmla="*/ 22 h 231"/>
                <a:gd name="T6" fmla="*/ 200 w 246"/>
                <a:gd name="T7" fmla="*/ 220 h 231"/>
              </a:gdLst>
              <a:ahLst/>
              <a:cxnLst>
                <a:cxn ang="0">
                  <a:pos x="T0" y="T1"/>
                </a:cxn>
                <a:cxn ang="0">
                  <a:pos x="T2" y="T3"/>
                </a:cxn>
                <a:cxn ang="0">
                  <a:pos x="T4" y="T5"/>
                </a:cxn>
                <a:cxn ang="0">
                  <a:pos x="T6" y="T7"/>
                </a:cxn>
              </a:cxnLst>
              <a:rect l="0" t="0" r="r" b="b"/>
              <a:pathLst>
                <a:path w="246" h="231">
                  <a:moveTo>
                    <a:pt x="200" y="220"/>
                  </a:moveTo>
                  <a:cubicBezTo>
                    <a:pt x="197" y="154"/>
                    <a:pt x="103" y="77"/>
                    <a:pt x="41" y="50"/>
                  </a:cubicBezTo>
                  <a:cubicBezTo>
                    <a:pt x="18" y="40"/>
                    <a:pt x="0" y="28"/>
                    <a:pt x="24" y="22"/>
                  </a:cubicBezTo>
                  <a:cubicBezTo>
                    <a:pt x="103" y="0"/>
                    <a:pt x="246" y="231"/>
                    <a:pt x="200" y="220"/>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567"/>
            <p:cNvSpPr/>
            <p:nvPr/>
          </p:nvSpPr>
          <p:spPr bwMode="auto">
            <a:xfrm>
              <a:off x="-7108032" y="-7861300"/>
              <a:ext cx="377825" cy="738188"/>
            </a:xfrm>
            <a:custGeom>
              <a:avLst/>
              <a:gdLst>
                <a:gd name="T0" fmla="*/ 0 w 101"/>
                <a:gd name="T1" fmla="*/ 169 h 197"/>
                <a:gd name="T2" fmla="*/ 50 w 101"/>
                <a:gd name="T3" fmla="*/ 29 h 197"/>
                <a:gd name="T4" fmla="*/ 61 w 101"/>
                <a:gd name="T5" fmla="*/ 11 h 197"/>
                <a:gd name="T6" fmla="*/ 0 w 101"/>
                <a:gd name="T7" fmla="*/ 169 h 197"/>
              </a:gdLst>
              <a:ahLst/>
              <a:cxnLst>
                <a:cxn ang="0">
                  <a:pos x="T0" y="T1"/>
                </a:cxn>
                <a:cxn ang="0">
                  <a:pos x="T2" y="T3"/>
                </a:cxn>
                <a:cxn ang="0">
                  <a:pos x="T4" y="T5"/>
                </a:cxn>
                <a:cxn ang="0">
                  <a:pos x="T6" y="T7"/>
                </a:cxn>
              </a:cxnLst>
              <a:rect l="0" t="0" r="r" b="b"/>
              <a:pathLst>
                <a:path w="101" h="197">
                  <a:moveTo>
                    <a:pt x="0" y="169"/>
                  </a:moveTo>
                  <a:cubicBezTo>
                    <a:pt x="39" y="146"/>
                    <a:pt x="54" y="71"/>
                    <a:pt x="50" y="29"/>
                  </a:cubicBezTo>
                  <a:cubicBezTo>
                    <a:pt x="49" y="13"/>
                    <a:pt x="49" y="0"/>
                    <a:pt x="61" y="11"/>
                  </a:cubicBezTo>
                  <a:cubicBezTo>
                    <a:pt x="101" y="47"/>
                    <a:pt x="9" y="197"/>
                    <a:pt x="0" y="16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568"/>
            <p:cNvSpPr/>
            <p:nvPr/>
          </p:nvSpPr>
          <p:spPr bwMode="auto">
            <a:xfrm>
              <a:off x="-7404894" y="-8320088"/>
              <a:ext cx="727075" cy="461963"/>
            </a:xfrm>
            <a:custGeom>
              <a:avLst/>
              <a:gdLst>
                <a:gd name="T0" fmla="*/ 163 w 194"/>
                <a:gd name="T1" fmla="*/ 123 h 123"/>
                <a:gd name="T2" fmla="*/ 30 w 194"/>
                <a:gd name="T3" fmla="*/ 42 h 123"/>
                <a:gd name="T4" fmla="*/ 14 w 194"/>
                <a:gd name="T5" fmla="*/ 27 h 123"/>
                <a:gd name="T6" fmla="*/ 163 w 194"/>
                <a:gd name="T7" fmla="*/ 123 h 123"/>
              </a:gdLst>
              <a:ahLst/>
              <a:cxnLst>
                <a:cxn ang="0">
                  <a:pos x="T0" y="T1"/>
                </a:cxn>
                <a:cxn ang="0">
                  <a:pos x="T2" y="T3"/>
                </a:cxn>
                <a:cxn ang="0">
                  <a:pos x="T4" y="T5"/>
                </a:cxn>
                <a:cxn ang="0">
                  <a:pos x="T6" y="T7"/>
                </a:cxn>
              </a:cxnLst>
              <a:rect l="0" t="0" r="r" b="b"/>
              <a:pathLst>
                <a:path w="194" h="123">
                  <a:moveTo>
                    <a:pt x="163" y="123"/>
                  </a:moveTo>
                  <a:cubicBezTo>
                    <a:pt x="148" y="81"/>
                    <a:pt x="74" y="49"/>
                    <a:pt x="30" y="42"/>
                  </a:cubicBezTo>
                  <a:cubicBezTo>
                    <a:pt x="14" y="39"/>
                    <a:pt x="0" y="35"/>
                    <a:pt x="14" y="27"/>
                  </a:cubicBezTo>
                  <a:cubicBezTo>
                    <a:pt x="60" y="0"/>
                    <a:pt x="194" y="121"/>
                    <a:pt x="163" y="123"/>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569"/>
            <p:cNvSpPr/>
            <p:nvPr/>
          </p:nvSpPr>
          <p:spPr bwMode="auto">
            <a:xfrm>
              <a:off x="-12081669" y="-6030913"/>
              <a:ext cx="971550" cy="828675"/>
            </a:xfrm>
            <a:custGeom>
              <a:avLst/>
              <a:gdLst>
                <a:gd name="T0" fmla="*/ 259 w 259"/>
                <a:gd name="T1" fmla="*/ 40 h 221"/>
                <a:gd name="T2" fmla="*/ 214 w 259"/>
                <a:gd name="T3" fmla="*/ 0 h 221"/>
                <a:gd name="T4" fmla="*/ 144 w 259"/>
                <a:gd name="T5" fmla="*/ 69 h 221"/>
                <a:gd name="T6" fmla="*/ 8 w 259"/>
                <a:gd name="T7" fmla="*/ 201 h 221"/>
                <a:gd name="T8" fmla="*/ 40 w 259"/>
                <a:gd name="T9" fmla="*/ 209 h 221"/>
                <a:gd name="T10" fmla="*/ 210 w 259"/>
                <a:gd name="T11" fmla="*/ 82 h 221"/>
                <a:gd name="T12" fmla="*/ 259 w 259"/>
                <a:gd name="T13" fmla="*/ 40 h 221"/>
              </a:gdLst>
              <a:ahLst/>
              <a:cxnLst>
                <a:cxn ang="0">
                  <a:pos x="T0" y="T1"/>
                </a:cxn>
                <a:cxn ang="0">
                  <a:pos x="T2" y="T3"/>
                </a:cxn>
                <a:cxn ang="0">
                  <a:pos x="T4" y="T5"/>
                </a:cxn>
                <a:cxn ang="0">
                  <a:pos x="T6" y="T7"/>
                </a:cxn>
                <a:cxn ang="0">
                  <a:pos x="T8" y="T9"/>
                </a:cxn>
                <a:cxn ang="0">
                  <a:pos x="T10" y="T11"/>
                </a:cxn>
                <a:cxn ang="0">
                  <a:pos x="T12" y="T13"/>
                </a:cxn>
              </a:cxnLst>
              <a:rect l="0" t="0" r="r" b="b"/>
              <a:pathLst>
                <a:path w="259" h="221">
                  <a:moveTo>
                    <a:pt x="259" y="40"/>
                  </a:moveTo>
                  <a:cubicBezTo>
                    <a:pt x="214" y="0"/>
                    <a:pt x="214" y="0"/>
                    <a:pt x="214" y="0"/>
                  </a:cubicBezTo>
                  <a:cubicBezTo>
                    <a:pt x="195" y="28"/>
                    <a:pt x="172" y="49"/>
                    <a:pt x="144" y="69"/>
                  </a:cubicBezTo>
                  <a:cubicBezTo>
                    <a:pt x="117" y="90"/>
                    <a:pt x="35" y="168"/>
                    <a:pt x="8" y="201"/>
                  </a:cubicBezTo>
                  <a:cubicBezTo>
                    <a:pt x="0" y="209"/>
                    <a:pt x="28" y="221"/>
                    <a:pt x="40" y="209"/>
                  </a:cubicBezTo>
                  <a:cubicBezTo>
                    <a:pt x="100" y="146"/>
                    <a:pt x="146" y="118"/>
                    <a:pt x="210" y="82"/>
                  </a:cubicBezTo>
                  <a:cubicBezTo>
                    <a:pt x="245" y="62"/>
                    <a:pt x="243" y="59"/>
                    <a:pt x="259" y="40"/>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570"/>
            <p:cNvSpPr/>
            <p:nvPr/>
          </p:nvSpPr>
          <p:spPr bwMode="auto">
            <a:xfrm>
              <a:off x="-10298907" y="-5846763"/>
              <a:ext cx="404813" cy="749300"/>
            </a:xfrm>
            <a:custGeom>
              <a:avLst/>
              <a:gdLst>
                <a:gd name="T0" fmla="*/ 75 w 108"/>
                <a:gd name="T1" fmla="*/ 8 h 200"/>
                <a:gd name="T2" fmla="*/ 0 w 108"/>
                <a:gd name="T3" fmla="*/ 0 h 200"/>
                <a:gd name="T4" fmla="*/ 59 w 108"/>
                <a:gd name="T5" fmla="*/ 61 h 200"/>
                <a:gd name="T6" fmla="*/ 62 w 108"/>
                <a:gd name="T7" fmla="*/ 158 h 200"/>
                <a:gd name="T8" fmla="*/ 88 w 108"/>
                <a:gd name="T9" fmla="*/ 196 h 200"/>
                <a:gd name="T10" fmla="*/ 87 w 108"/>
                <a:gd name="T11" fmla="*/ 161 h 200"/>
                <a:gd name="T12" fmla="*/ 82 w 108"/>
                <a:gd name="T13" fmla="*/ 56 h 200"/>
                <a:gd name="T14" fmla="*/ 75 w 108"/>
                <a:gd name="T15" fmla="*/ 8 h 2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200">
                  <a:moveTo>
                    <a:pt x="75" y="8"/>
                  </a:moveTo>
                  <a:cubicBezTo>
                    <a:pt x="0" y="0"/>
                    <a:pt x="0" y="0"/>
                    <a:pt x="0" y="0"/>
                  </a:cubicBezTo>
                  <a:cubicBezTo>
                    <a:pt x="16" y="2"/>
                    <a:pt x="58" y="43"/>
                    <a:pt x="59" y="61"/>
                  </a:cubicBezTo>
                  <a:cubicBezTo>
                    <a:pt x="63" y="101"/>
                    <a:pt x="60" y="121"/>
                    <a:pt x="62" y="158"/>
                  </a:cubicBezTo>
                  <a:cubicBezTo>
                    <a:pt x="63" y="172"/>
                    <a:pt x="65" y="200"/>
                    <a:pt x="88" y="196"/>
                  </a:cubicBezTo>
                  <a:cubicBezTo>
                    <a:pt x="93" y="195"/>
                    <a:pt x="108" y="173"/>
                    <a:pt x="87" y="161"/>
                  </a:cubicBezTo>
                  <a:cubicBezTo>
                    <a:pt x="85" y="159"/>
                    <a:pt x="87" y="65"/>
                    <a:pt x="82" y="56"/>
                  </a:cubicBezTo>
                  <a:cubicBezTo>
                    <a:pt x="81" y="54"/>
                    <a:pt x="76" y="14"/>
                    <a:pt x="75" y="8"/>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571"/>
            <p:cNvSpPr/>
            <p:nvPr/>
          </p:nvSpPr>
          <p:spPr bwMode="auto">
            <a:xfrm>
              <a:off x="-10230644" y="-8128000"/>
              <a:ext cx="1485900" cy="1609725"/>
            </a:xfrm>
            <a:custGeom>
              <a:avLst/>
              <a:gdLst>
                <a:gd name="T0" fmla="*/ 65 w 396"/>
                <a:gd name="T1" fmla="*/ 198 h 429"/>
                <a:gd name="T2" fmla="*/ 59 w 396"/>
                <a:gd name="T3" fmla="*/ 213 h 429"/>
                <a:gd name="T4" fmla="*/ 55 w 396"/>
                <a:gd name="T5" fmla="*/ 225 h 429"/>
                <a:gd name="T6" fmla="*/ 54 w 396"/>
                <a:gd name="T7" fmla="*/ 235 h 429"/>
                <a:gd name="T8" fmla="*/ 56 w 396"/>
                <a:gd name="T9" fmla="*/ 244 h 429"/>
                <a:gd name="T10" fmla="*/ 61 w 396"/>
                <a:gd name="T11" fmla="*/ 252 h 429"/>
                <a:gd name="T12" fmla="*/ 70 w 396"/>
                <a:gd name="T13" fmla="*/ 259 h 429"/>
                <a:gd name="T14" fmla="*/ 82 w 396"/>
                <a:gd name="T15" fmla="*/ 265 h 429"/>
                <a:gd name="T16" fmla="*/ 97 w 396"/>
                <a:gd name="T17" fmla="*/ 271 h 429"/>
                <a:gd name="T18" fmla="*/ 115 w 396"/>
                <a:gd name="T19" fmla="*/ 270 h 429"/>
                <a:gd name="T20" fmla="*/ 135 w 396"/>
                <a:gd name="T21" fmla="*/ 265 h 429"/>
                <a:gd name="T22" fmla="*/ 157 w 396"/>
                <a:gd name="T23" fmla="*/ 255 h 429"/>
                <a:gd name="T24" fmla="*/ 180 w 396"/>
                <a:gd name="T25" fmla="*/ 242 h 429"/>
                <a:gd name="T26" fmla="*/ 201 w 396"/>
                <a:gd name="T27" fmla="*/ 229 h 429"/>
                <a:gd name="T28" fmla="*/ 220 w 396"/>
                <a:gd name="T29" fmla="*/ 215 h 429"/>
                <a:gd name="T30" fmla="*/ 236 w 396"/>
                <a:gd name="T31" fmla="*/ 202 h 429"/>
                <a:gd name="T32" fmla="*/ 256 w 396"/>
                <a:gd name="T33" fmla="*/ 183 h 429"/>
                <a:gd name="T34" fmla="*/ 275 w 396"/>
                <a:gd name="T35" fmla="*/ 160 h 429"/>
                <a:gd name="T36" fmla="*/ 285 w 396"/>
                <a:gd name="T37" fmla="*/ 140 h 429"/>
                <a:gd name="T38" fmla="*/ 288 w 396"/>
                <a:gd name="T39" fmla="*/ 123 h 429"/>
                <a:gd name="T40" fmla="*/ 287 w 396"/>
                <a:gd name="T41" fmla="*/ 108 h 429"/>
                <a:gd name="T42" fmla="*/ 284 w 396"/>
                <a:gd name="T43" fmla="*/ 95 h 429"/>
                <a:gd name="T44" fmla="*/ 280 w 396"/>
                <a:gd name="T45" fmla="*/ 83 h 429"/>
                <a:gd name="T46" fmla="*/ 277 w 396"/>
                <a:gd name="T47" fmla="*/ 72 h 429"/>
                <a:gd name="T48" fmla="*/ 278 w 396"/>
                <a:gd name="T49" fmla="*/ 64 h 429"/>
                <a:gd name="T50" fmla="*/ 279 w 396"/>
                <a:gd name="T51" fmla="*/ 60 h 429"/>
                <a:gd name="T52" fmla="*/ 281 w 396"/>
                <a:gd name="T53" fmla="*/ 57 h 429"/>
                <a:gd name="T54" fmla="*/ 284 w 396"/>
                <a:gd name="T55" fmla="*/ 54 h 429"/>
                <a:gd name="T56" fmla="*/ 289 w 396"/>
                <a:gd name="T57" fmla="*/ 50 h 429"/>
                <a:gd name="T58" fmla="*/ 295 w 396"/>
                <a:gd name="T59" fmla="*/ 47 h 429"/>
                <a:gd name="T60" fmla="*/ 304 w 396"/>
                <a:gd name="T61" fmla="*/ 42 h 429"/>
                <a:gd name="T62" fmla="*/ 315 w 396"/>
                <a:gd name="T63" fmla="*/ 36 h 429"/>
                <a:gd name="T64" fmla="*/ 330 w 396"/>
                <a:gd name="T65" fmla="*/ 27 h 429"/>
                <a:gd name="T66" fmla="*/ 345 w 396"/>
                <a:gd name="T67" fmla="*/ 18 h 429"/>
                <a:gd name="T68" fmla="*/ 358 w 396"/>
                <a:gd name="T69" fmla="*/ 11 h 429"/>
                <a:gd name="T70" fmla="*/ 369 w 396"/>
                <a:gd name="T71" fmla="*/ 5 h 429"/>
                <a:gd name="T72" fmla="*/ 378 w 396"/>
                <a:gd name="T73" fmla="*/ 1 h 429"/>
                <a:gd name="T74" fmla="*/ 386 w 396"/>
                <a:gd name="T75" fmla="*/ 0 h 429"/>
                <a:gd name="T76" fmla="*/ 391 w 396"/>
                <a:gd name="T77" fmla="*/ 2 h 429"/>
                <a:gd name="T78" fmla="*/ 394 w 396"/>
                <a:gd name="T79" fmla="*/ 8 h 429"/>
                <a:gd name="T80" fmla="*/ 396 w 396"/>
                <a:gd name="T81" fmla="*/ 18 h 429"/>
                <a:gd name="T82" fmla="*/ 396 w 396"/>
                <a:gd name="T83" fmla="*/ 29 h 429"/>
                <a:gd name="T84" fmla="*/ 394 w 396"/>
                <a:gd name="T85" fmla="*/ 40 h 429"/>
                <a:gd name="T86" fmla="*/ 391 w 396"/>
                <a:gd name="T87" fmla="*/ 52 h 429"/>
                <a:gd name="T88" fmla="*/ 386 w 396"/>
                <a:gd name="T89" fmla="*/ 64 h 429"/>
                <a:gd name="T90" fmla="*/ 380 w 396"/>
                <a:gd name="T91" fmla="*/ 77 h 429"/>
                <a:gd name="T92" fmla="*/ 372 w 396"/>
                <a:gd name="T93" fmla="*/ 91 h 429"/>
                <a:gd name="T94" fmla="*/ 363 w 396"/>
                <a:gd name="T95" fmla="*/ 106 h 429"/>
                <a:gd name="T96" fmla="*/ 324 w 396"/>
                <a:gd name="T97" fmla="*/ 236 h 429"/>
                <a:gd name="T98" fmla="*/ 311 w 396"/>
                <a:gd name="T99" fmla="*/ 276 h 429"/>
                <a:gd name="T100" fmla="*/ 61 w 396"/>
                <a:gd name="T101" fmla="*/ 420 h 429"/>
                <a:gd name="T102" fmla="*/ 49 w 396"/>
                <a:gd name="T103" fmla="*/ 419 h 429"/>
                <a:gd name="T104" fmla="*/ 39 w 396"/>
                <a:gd name="T105" fmla="*/ 417 h 429"/>
                <a:gd name="T106" fmla="*/ 30 w 396"/>
                <a:gd name="T107" fmla="*/ 41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29">
                  <a:moveTo>
                    <a:pt x="0" y="357"/>
                  </a:moveTo>
                  <a:cubicBezTo>
                    <a:pt x="69" y="190"/>
                    <a:pt x="69" y="190"/>
                    <a:pt x="69" y="190"/>
                  </a:cubicBezTo>
                  <a:cubicBezTo>
                    <a:pt x="67" y="194"/>
                    <a:pt x="67" y="194"/>
                    <a:pt x="67" y="194"/>
                  </a:cubicBezTo>
                  <a:cubicBezTo>
                    <a:pt x="65" y="198"/>
                    <a:pt x="65" y="198"/>
                    <a:pt x="65" y="198"/>
                  </a:cubicBezTo>
                  <a:cubicBezTo>
                    <a:pt x="63" y="202"/>
                    <a:pt x="63" y="202"/>
                    <a:pt x="63" y="202"/>
                  </a:cubicBezTo>
                  <a:cubicBezTo>
                    <a:pt x="62" y="206"/>
                    <a:pt x="62" y="206"/>
                    <a:pt x="62" y="206"/>
                  </a:cubicBezTo>
                  <a:cubicBezTo>
                    <a:pt x="60" y="209"/>
                    <a:pt x="60" y="209"/>
                    <a:pt x="60" y="209"/>
                  </a:cubicBezTo>
                  <a:cubicBezTo>
                    <a:pt x="59" y="213"/>
                    <a:pt x="59" y="213"/>
                    <a:pt x="59" y="213"/>
                  </a:cubicBezTo>
                  <a:cubicBezTo>
                    <a:pt x="58" y="216"/>
                    <a:pt x="58" y="216"/>
                    <a:pt x="58" y="216"/>
                  </a:cubicBezTo>
                  <a:cubicBezTo>
                    <a:pt x="57" y="219"/>
                    <a:pt x="57" y="219"/>
                    <a:pt x="57" y="219"/>
                  </a:cubicBezTo>
                  <a:cubicBezTo>
                    <a:pt x="56" y="222"/>
                    <a:pt x="56" y="222"/>
                    <a:pt x="56" y="222"/>
                  </a:cubicBezTo>
                  <a:cubicBezTo>
                    <a:pt x="55" y="225"/>
                    <a:pt x="55" y="225"/>
                    <a:pt x="55" y="225"/>
                  </a:cubicBezTo>
                  <a:cubicBezTo>
                    <a:pt x="55" y="228"/>
                    <a:pt x="55" y="228"/>
                    <a:pt x="55" y="228"/>
                  </a:cubicBezTo>
                  <a:cubicBezTo>
                    <a:pt x="54" y="230"/>
                    <a:pt x="54" y="230"/>
                    <a:pt x="54" y="230"/>
                  </a:cubicBezTo>
                  <a:cubicBezTo>
                    <a:pt x="54" y="233"/>
                    <a:pt x="54" y="233"/>
                    <a:pt x="54" y="233"/>
                  </a:cubicBezTo>
                  <a:cubicBezTo>
                    <a:pt x="54" y="235"/>
                    <a:pt x="54" y="235"/>
                    <a:pt x="54" y="235"/>
                  </a:cubicBezTo>
                  <a:cubicBezTo>
                    <a:pt x="54" y="238"/>
                    <a:pt x="54" y="238"/>
                    <a:pt x="54" y="238"/>
                  </a:cubicBezTo>
                  <a:cubicBezTo>
                    <a:pt x="55" y="240"/>
                    <a:pt x="55" y="240"/>
                    <a:pt x="55" y="240"/>
                  </a:cubicBezTo>
                  <a:cubicBezTo>
                    <a:pt x="55" y="242"/>
                    <a:pt x="55" y="242"/>
                    <a:pt x="55" y="242"/>
                  </a:cubicBezTo>
                  <a:cubicBezTo>
                    <a:pt x="56" y="244"/>
                    <a:pt x="56" y="244"/>
                    <a:pt x="56" y="244"/>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3"/>
                    <a:pt x="63" y="253"/>
                    <a:pt x="63" y="253"/>
                  </a:cubicBezTo>
                  <a:cubicBezTo>
                    <a:pt x="65" y="255"/>
                    <a:pt x="65" y="255"/>
                    <a:pt x="65" y="255"/>
                  </a:cubicBezTo>
                  <a:cubicBezTo>
                    <a:pt x="67" y="257"/>
                    <a:pt x="67" y="257"/>
                    <a:pt x="67" y="257"/>
                  </a:cubicBezTo>
                  <a:cubicBezTo>
                    <a:pt x="70" y="259"/>
                    <a:pt x="70" y="259"/>
                    <a:pt x="70" y="259"/>
                  </a:cubicBezTo>
                  <a:cubicBezTo>
                    <a:pt x="72" y="260"/>
                    <a:pt x="72" y="260"/>
                    <a:pt x="72" y="260"/>
                  </a:cubicBezTo>
                  <a:cubicBezTo>
                    <a:pt x="75" y="262"/>
                    <a:pt x="75" y="262"/>
                    <a:pt x="75" y="262"/>
                  </a:cubicBezTo>
                  <a:cubicBezTo>
                    <a:pt x="79" y="264"/>
                    <a:pt x="79" y="264"/>
                    <a:pt x="79" y="264"/>
                  </a:cubicBezTo>
                  <a:cubicBezTo>
                    <a:pt x="82" y="265"/>
                    <a:pt x="82" y="265"/>
                    <a:pt x="82" y="265"/>
                  </a:cubicBezTo>
                  <a:cubicBezTo>
                    <a:pt x="86" y="267"/>
                    <a:pt x="86" y="267"/>
                    <a:pt x="86" y="267"/>
                  </a:cubicBezTo>
                  <a:cubicBezTo>
                    <a:pt x="90" y="269"/>
                    <a:pt x="90" y="269"/>
                    <a:pt x="90" y="269"/>
                  </a:cubicBezTo>
                  <a:cubicBezTo>
                    <a:pt x="93" y="270"/>
                    <a:pt x="93" y="270"/>
                    <a:pt x="93" y="270"/>
                  </a:cubicBezTo>
                  <a:cubicBezTo>
                    <a:pt x="97" y="271"/>
                    <a:pt x="97" y="271"/>
                    <a:pt x="97" y="271"/>
                  </a:cubicBezTo>
                  <a:cubicBezTo>
                    <a:pt x="101" y="271"/>
                    <a:pt x="101" y="271"/>
                    <a:pt x="101" y="271"/>
                  </a:cubicBezTo>
                  <a:cubicBezTo>
                    <a:pt x="106" y="271"/>
                    <a:pt x="106" y="271"/>
                    <a:pt x="106" y="271"/>
                  </a:cubicBezTo>
                  <a:cubicBezTo>
                    <a:pt x="110" y="271"/>
                    <a:pt x="110" y="271"/>
                    <a:pt x="110" y="271"/>
                  </a:cubicBezTo>
                  <a:cubicBezTo>
                    <a:pt x="115" y="270"/>
                    <a:pt x="115" y="270"/>
                    <a:pt x="115" y="270"/>
                  </a:cubicBezTo>
                  <a:cubicBezTo>
                    <a:pt x="120" y="269"/>
                    <a:pt x="120" y="269"/>
                    <a:pt x="120" y="269"/>
                  </a:cubicBezTo>
                  <a:cubicBezTo>
                    <a:pt x="125" y="268"/>
                    <a:pt x="125" y="268"/>
                    <a:pt x="125" y="268"/>
                  </a:cubicBezTo>
                  <a:cubicBezTo>
                    <a:pt x="130" y="267"/>
                    <a:pt x="130" y="267"/>
                    <a:pt x="130" y="267"/>
                  </a:cubicBezTo>
                  <a:cubicBezTo>
                    <a:pt x="135" y="265"/>
                    <a:pt x="135" y="265"/>
                    <a:pt x="135" y="265"/>
                  </a:cubicBezTo>
                  <a:cubicBezTo>
                    <a:pt x="141" y="263"/>
                    <a:pt x="141" y="263"/>
                    <a:pt x="141" y="263"/>
                  </a:cubicBezTo>
                  <a:cubicBezTo>
                    <a:pt x="146" y="260"/>
                    <a:pt x="146" y="260"/>
                    <a:pt x="146" y="260"/>
                  </a:cubicBezTo>
                  <a:cubicBezTo>
                    <a:pt x="152" y="258"/>
                    <a:pt x="152" y="258"/>
                    <a:pt x="152" y="258"/>
                  </a:cubicBezTo>
                  <a:cubicBezTo>
                    <a:pt x="157" y="255"/>
                    <a:pt x="157" y="255"/>
                    <a:pt x="157" y="255"/>
                  </a:cubicBezTo>
                  <a:cubicBezTo>
                    <a:pt x="163" y="252"/>
                    <a:pt x="163" y="252"/>
                    <a:pt x="163" y="252"/>
                  </a:cubicBezTo>
                  <a:cubicBezTo>
                    <a:pt x="169" y="249"/>
                    <a:pt x="169" y="249"/>
                    <a:pt x="169" y="249"/>
                  </a:cubicBezTo>
                  <a:cubicBezTo>
                    <a:pt x="174" y="246"/>
                    <a:pt x="174" y="246"/>
                    <a:pt x="174" y="246"/>
                  </a:cubicBezTo>
                  <a:cubicBezTo>
                    <a:pt x="180" y="242"/>
                    <a:pt x="180" y="242"/>
                    <a:pt x="180" y="242"/>
                  </a:cubicBezTo>
                  <a:cubicBezTo>
                    <a:pt x="185" y="239"/>
                    <a:pt x="185" y="239"/>
                    <a:pt x="185" y="239"/>
                  </a:cubicBezTo>
                  <a:cubicBezTo>
                    <a:pt x="191" y="236"/>
                    <a:pt x="191" y="236"/>
                    <a:pt x="191" y="236"/>
                  </a:cubicBezTo>
                  <a:cubicBezTo>
                    <a:pt x="196" y="232"/>
                    <a:pt x="196" y="232"/>
                    <a:pt x="196" y="232"/>
                  </a:cubicBezTo>
                  <a:cubicBezTo>
                    <a:pt x="201" y="229"/>
                    <a:pt x="201" y="229"/>
                    <a:pt x="201" y="229"/>
                  </a:cubicBezTo>
                  <a:cubicBezTo>
                    <a:pt x="206" y="225"/>
                    <a:pt x="206" y="225"/>
                    <a:pt x="206" y="225"/>
                  </a:cubicBezTo>
                  <a:cubicBezTo>
                    <a:pt x="211" y="221"/>
                    <a:pt x="211" y="221"/>
                    <a:pt x="211" y="221"/>
                  </a:cubicBezTo>
                  <a:cubicBezTo>
                    <a:pt x="216" y="218"/>
                    <a:pt x="216" y="218"/>
                    <a:pt x="216" y="218"/>
                  </a:cubicBezTo>
                  <a:cubicBezTo>
                    <a:pt x="220" y="215"/>
                    <a:pt x="220" y="215"/>
                    <a:pt x="220" y="215"/>
                  </a:cubicBezTo>
                  <a:cubicBezTo>
                    <a:pt x="225" y="211"/>
                    <a:pt x="225" y="211"/>
                    <a:pt x="225" y="211"/>
                  </a:cubicBezTo>
                  <a:cubicBezTo>
                    <a:pt x="229" y="208"/>
                    <a:pt x="229" y="208"/>
                    <a:pt x="229" y="208"/>
                  </a:cubicBezTo>
                  <a:cubicBezTo>
                    <a:pt x="233" y="205"/>
                    <a:pt x="233" y="205"/>
                    <a:pt x="233" y="205"/>
                  </a:cubicBezTo>
                  <a:cubicBezTo>
                    <a:pt x="236" y="202"/>
                    <a:pt x="236" y="202"/>
                    <a:pt x="236" y="202"/>
                  </a:cubicBezTo>
                  <a:cubicBezTo>
                    <a:pt x="239" y="199"/>
                    <a:pt x="239" y="199"/>
                    <a:pt x="239" y="199"/>
                  </a:cubicBezTo>
                  <a:cubicBezTo>
                    <a:pt x="242" y="196"/>
                    <a:pt x="242" y="196"/>
                    <a:pt x="242" y="196"/>
                  </a:cubicBezTo>
                  <a:cubicBezTo>
                    <a:pt x="250" y="190"/>
                    <a:pt x="250" y="190"/>
                    <a:pt x="250" y="190"/>
                  </a:cubicBezTo>
                  <a:cubicBezTo>
                    <a:pt x="256" y="183"/>
                    <a:pt x="256" y="183"/>
                    <a:pt x="256" y="183"/>
                  </a:cubicBezTo>
                  <a:cubicBezTo>
                    <a:pt x="262" y="177"/>
                    <a:pt x="262" y="177"/>
                    <a:pt x="262" y="177"/>
                  </a:cubicBezTo>
                  <a:cubicBezTo>
                    <a:pt x="267" y="171"/>
                    <a:pt x="267" y="171"/>
                    <a:pt x="267" y="171"/>
                  </a:cubicBezTo>
                  <a:cubicBezTo>
                    <a:pt x="271" y="165"/>
                    <a:pt x="271" y="165"/>
                    <a:pt x="271" y="165"/>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0"/>
                    <a:pt x="285" y="140"/>
                    <a:pt x="285" y="140"/>
                  </a:cubicBezTo>
                  <a:cubicBezTo>
                    <a:pt x="286" y="136"/>
                    <a:pt x="286" y="136"/>
                    <a:pt x="286" y="136"/>
                  </a:cubicBezTo>
                  <a:cubicBezTo>
                    <a:pt x="287" y="131"/>
                    <a:pt x="287" y="131"/>
                    <a:pt x="287" y="131"/>
                  </a:cubicBezTo>
                  <a:cubicBezTo>
                    <a:pt x="288" y="127"/>
                    <a:pt x="288" y="127"/>
                    <a:pt x="288" y="127"/>
                  </a:cubicBezTo>
                  <a:cubicBezTo>
                    <a:pt x="288" y="123"/>
                    <a:pt x="288" y="123"/>
                    <a:pt x="288" y="123"/>
                  </a:cubicBezTo>
                  <a:cubicBezTo>
                    <a:pt x="288" y="119"/>
                    <a:pt x="288" y="119"/>
                    <a:pt x="288" y="119"/>
                  </a:cubicBezTo>
                  <a:cubicBezTo>
                    <a:pt x="288" y="116"/>
                    <a:pt x="288" y="116"/>
                    <a:pt x="288" y="116"/>
                  </a:cubicBezTo>
                  <a:cubicBezTo>
                    <a:pt x="288" y="112"/>
                    <a:pt x="288" y="112"/>
                    <a:pt x="288" y="112"/>
                  </a:cubicBezTo>
                  <a:cubicBezTo>
                    <a:pt x="287" y="108"/>
                    <a:pt x="287" y="108"/>
                    <a:pt x="287" y="108"/>
                  </a:cubicBezTo>
                  <a:cubicBezTo>
                    <a:pt x="286" y="105"/>
                    <a:pt x="286" y="105"/>
                    <a:pt x="286" y="105"/>
                  </a:cubicBezTo>
                  <a:cubicBezTo>
                    <a:pt x="286" y="102"/>
                    <a:pt x="286" y="102"/>
                    <a:pt x="286" y="102"/>
                  </a:cubicBezTo>
                  <a:cubicBezTo>
                    <a:pt x="285" y="98"/>
                    <a:pt x="285" y="98"/>
                    <a:pt x="285" y="98"/>
                  </a:cubicBezTo>
                  <a:cubicBezTo>
                    <a:pt x="284" y="95"/>
                    <a:pt x="284" y="95"/>
                    <a:pt x="284" y="95"/>
                  </a:cubicBezTo>
                  <a:cubicBezTo>
                    <a:pt x="283" y="92"/>
                    <a:pt x="283" y="92"/>
                    <a:pt x="283" y="92"/>
                  </a:cubicBezTo>
                  <a:cubicBezTo>
                    <a:pt x="281" y="89"/>
                    <a:pt x="281" y="89"/>
                    <a:pt x="281" y="89"/>
                  </a:cubicBezTo>
                  <a:cubicBezTo>
                    <a:pt x="280" y="86"/>
                    <a:pt x="280" y="86"/>
                    <a:pt x="280" y="86"/>
                  </a:cubicBezTo>
                  <a:cubicBezTo>
                    <a:pt x="280" y="83"/>
                    <a:pt x="280" y="83"/>
                    <a:pt x="280" y="83"/>
                  </a:cubicBezTo>
                  <a:cubicBezTo>
                    <a:pt x="279" y="80"/>
                    <a:pt x="279" y="80"/>
                    <a:pt x="279" y="80"/>
                  </a:cubicBezTo>
                  <a:cubicBezTo>
                    <a:pt x="278" y="77"/>
                    <a:pt x="278" y="77"/>
                    <a:pt x="278" y="77"/>
                  </a:cubicBezTo>
                  <a:cubicBezTo>
                    <a:pt x="278" y="74"/>
                    <a:pt x="278" y="74"/>
                    <a:pt x="278" y="74"/>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59"/>
                    <a:pt x="279" y="59"/>
                    <a:pt x="279" y="59"/>
                  </a:cubicBezTo>
                  <a:cubicBezTo>
                    <a:pt x="280" y="58"/>
                    <a:pt x="280" y="58"/>
                    <a:pt x="280" y="58"/>
                  </a:cubicBezTo>
                  <a:cubicBezTo>
                    <a:pt x="280" y="58"/>
                    <a:pt x="280" y="58"/>
                    <a:pt x="280" y="58"/>
                  </a:cubicBezTo>
                  <a:cubicBezTo>
                    <a:pt x="281" y="57"/>
                    <a:pt x="281" y="57"/>
                    <a:pt x="281" y="57"/>
                  </a:cubicBezTo>
                  <a:cubicBezTo>
                    <a:pt x="282" y="56"/>
                    <a:pt x="282" y="56"/>
                    <a:pt x="282" y="56"/>
                  </a:cubicBezTo>
                  <a:cubicBezTo>
                    <a:pt x="282" y="55"/>
                    <a:pt x="282" y="55"/>
                    <a:pt x="282" y="55"/>
                  </a:cubicBezTo>
                  <a:cubicBezTo>
                    <a:pt x="283" y="55"/>
                    <a:pt x="283" y="55"/>
                    <a:pt x="283" y="55"/>
                  </a:cubicBezTo>
                  <a:cubicBezTo>
                    <a:pt x="284" y="54"/>
                    <a:pt x="284" y="54"/>
                    <a:pt x="284" y="54"/>
                  </a:cubicBezTo>
                  <a:cubicBezTo>
                    <a:pt x="285" y="53"/>
                    <a:pt x="285" y="53"/>
                    <a:pt x="285" y="53"/>
                  </a:cubicBezTo>
                  <a:cubicBezTo>
                    <a:pt x="286" y="52"/>
                    <a:pt x="286" y="52"/>
                    <a:pt x="286" y="52"/>
                  </a:cubicBezTo>
                  <a:cubicBezTo>
                    <a:pt x="287" y="51"/>
                    <a:pt x="287" y="51"/>
                    <a:pt x="287" y="51"/>
                  </a:cubicBezTo>
                  <a:cubicBezTo>
                    <a:pt x="289" y="50"/>
                    <a:pt x="289" y="50"/>
                    <a:pt x="289" y="50"/>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4"/>
                    <a:pt x="299" y="44"/>
                    <a:pt x="299" y="44"/>
                  </a:cubicBezTo>
                  <a:cubicBezTo>
                    <a:pt x="302" y="43"/>
                    <a:pt x="302" y="43"/>
                    <a:pt x="302" y="43"/>
                  </a:cubicBezTo>
                  <a:cubicBezTo>
                    <a:pt x="304" y="42"/>
                    <a:pt x="304" y="42"/>
                    <a:pt x="304" y="42"/>
                  </a:cubicBezTo>
                  <a:cubicBezTo>
                    <a:pt x="307" y="40"/>
                    <a:pt x="307" y="40"/>
                    <a:pt x="307" y="40"/>
                  </a:cubicBezTo>
                  <a:cubicBezTo>
                    <a:pt x="309" y="39"/>
                    <a:pt x="309" y="39"/>
                    <a:pt x="309" y="39"/>
                  </a:cubicBezTo>
                  <a:cubicBezTo>
                    <a:pt x="312" y="37"/>
                    <a:pt x="312" y="37"/>
                    <a:pt x="312" y="37"/>
                  </a:cubicBezTo>
                  <a:cubicBezTo>
                    <a:pt x="315" y="36"/>
                    <a:pt x="315" y="36"/>
                    <a:pt x="315" y="36"/>
                  </a:cubicBezTo>
                  <a:cubicBezTo>
                    <a:pt x="318" y="34"/>
                    <a:pt x="318" y="34"/>
                    <a:pt x="318" y="34"/>
                  </a:cubicBezTo>
                  <a:cubicBezTo>
                    <a:pt x="322" y="32"/>
                    <a:pt x="322" y="32"/>
                    <a:pt x="322" y="32"/>
                  </a:cubicBezTo>
                  <a:cubicBezTo>
                    <a:pt x="326" y="29"/>
                    <a:pt x="326" y="29"/>
                    <a:pt x="326" y="29"/>
                  </a:cubicBezTo>
                  <a:cubicBezTo>
                    <a:pt x="330" y="27"/>
                    <a:pt x="330" y="27"/>
                    <a:pt x="330" y="27"/>
                  </a:cubicBezTo>
                  <a:cubicBezTo>
                    <a:pt x="334" y="25"/>
                    <a:pt x="334" y="25"/>
                    <a:pt x="334" y="25"/>
                  </a:cubicBezTo>
                  <a:cubicBezTo>
                    <a:pt x="338" y="23"/>
                    <a:pt x="338" y="23"/>
                    <a:pt x="338" y="23"/>
                  </a:cubicBezTo>
                  <a:cubicBezTo>
                    <a:pt x="341" y="20"/>
                    <a:pt x="341" y="20"/>
                    <a:pt x="341" y="20"/>
                  </a:cubicBezTo>
                  <a:cubicBezTo>
                    <a:pt x="345" y="18"/>
                    <a:pt x="345" y="18"/>
                    <a:pt x="345" y="18"/>
                  </a:cubicBezTo>
                  <a:cubicBezTo>
                    <a:pt x="348" y="16"/>
                    <a:pt x="348" y="16"/>
                    <a:pt x="348" y="16"/>
                  </a:cubicBezTo>
                  <a:cubicBezTo>
                    <a:pt x="352" y="14"/>
                    <a:pt x="352" y="14"/>
                    <a:pt x="352" y="14"/>
                  </a:cubicBezTo>
                  <a:cubicBezTo>
                    <a:pt x="355" y="13"/>
                    <a:pt x="355" y="13"/>
                    <a:pt x="355" y="13"/>
                  </a:cubicBezTo>
                  <a:cubicBezTo>
                    <a:pt x="358" y="11"/>
                    <a:pt x="358" y="11"/>
                    <a:pt x="358" y="11"/>
                  </a:cubicBezTo>
                  <a:cubicBezTo>
                    <a:pt x="361" y="9"/>
                    <a:pt x="361" y="9"/>
                    <a:pt x="361" y="9"/>
                  </a:cubicBezTo>
                  <a:cubicBezTo>
                    <a:pt x="364" y="8"/>
                    <a:pt x="364" y="8"/>
                    <a:pt x="364" y="8"/>
                  </a:cubicBezTo>
                  <a:cubicBezTo>
                    <a:pt x="366" y="6"/>
                    <a:pt x="366" y="6"/>
                    <a:pt x="366" y="6"/>
                  </a:cubicBezTo>
                  <a:cubicBezTo>
                    <a:pt x="369" y="5"/>
                    <a:pt x="369" y="5"/>
                    <a:pt x="369" y="5"/>
                  </a:cubicBezTo>
                  <a:cubicBezTo>
                    <a:pt x="372" y="4"/>
                    <a:pt x="372" y="4"/>
                    <a:pt x="372" y="4"/>
                  </a:cubicBezTo>
                  <a:cubicBezTo>
                    <a:pt x="374" y="3"/>
                    <a:pt x="374" y="3"/>
                    <a:pt x="374" y="3"/>
                  </a:cubicBezTo>
                  <a:cubicBezTo>
                    <a:pt x="376" y="2"/>
                    <a:pt x="376" y="2"/>
                    <a:pt x="376" y="2"/>
                  </a:cubicBezTo>
                  <a:cubicBezTo>
                    <a:pt x="378" y="1"/>
                    <a:pt x="378" y="1"/>
                    <a:pt x="378" y="1"/>
                  </a:cubicBezTo>
                  <a:cubicBezTo>
                    <a:pt x="380" y="0"/>
                    <a:pt x="380" y="0"/>
                    <a:pt x="380" y="0"/>
                  </a:cubicBezTo>
                  <a:cubicBezTo>
                    <a:pt x="382" y="0"/>
                    <a:pt x="382" y="0"/>
                    <a:pt x="382" y="0"/>
                  </a:cubicBezTo>
                  <a:cubicBezTo>
                    <a:pt x="384" y="0"/>
                    <a:pt x="384" y="0"/>
                    <a:pt x="384" y="0"/>
                  </a:cubicBezTo>
                  <a:cubicBezTo>
                    <a:pt x="386" y="0"/>
                    <a:pt x="386" y="0"/>
                    <a:pt x="386" y="0"/>
                  </a:cubicBezTo>
                  <a:cubicBezTo>
                    <a:pt x="387" y="0"/>
                    <a:pt x="387" y="0"/>
                    <a:pt x="387" y="0"/>
                  </a:cubicBezTo>
                  <a:cubicBezTo>
                    <a:pt x="389" y="1"/>
                    <a:pt x="389" y="1"/>
                    <a:pt x="389" y="1"/>
                  </a:cubicBezTo>
                  <a:cubicBezTo>
                    <a:pt x="390" y="1"/>
                    <a:pt x="390" y="1"/>
                    <a:pt x="390" y="1"/>
                  </a:cubicBezTo>
                  <a:cubicBezTo>
                    <a:pt x="391" y="2"/>
                    <a:pt x="391" y="2"/>
                    <a:pt x="391" y="2"/>
                  </a:cubicBezTo>
                  <a:cubicBezTo>
                    <a:pt x="392" y="3"/>
                    <a:pt x="392" y="3"/>
                    <a:pt x="392" y="3"/>
                  </a:cubicBezTo>
                  <a:cubicBezTo>
                    <a:pt x="393" y="5"/>
                    <a:pt x="393" y="5"/>
                    <a:pt x="393" y="5"/>
                  </a:cubicBezTo>
                  <a:cubicBezTo>
                    <a:pt x="394" y="6"/>
                    <a:pt x="394" y="6"/>
                    <a:pt x="394" y="6"/>
                  </a:cubicBezTo>
                  <a:cubicBezTo>
                    <a:pt x="394" y="8"/>
                    <a:pt x="394" y="8"/>
                    <a:pt x="394" y="8"/>
                  </a:cubicBezTo>
                  <a:cubicBezTo>
                    <a:pt x="395" y="10"/>
                    <a:pt x="395" y="10"/>
                    <a:pt x="395" y="10"/>
                  </a:cubicBezTo>
                  <a:cubicBezTo>
                    <a:pt x="395" y="12"/>
                    <a:pt x="395" y="12"/>
                    <a:pt x="395" y="12"/>
                  </a:cubicBezTo>
                  <a:cubicBezTo>
                    <a:pt x="396" y="15"/>
                    <a:pt x="396" y="15"/>
                    <a:pt x="396" y="15"/>
                  </a:cubicBezTo>
                  <a:cubicBezTo>
                    <a:pt x="396" y="18"/>
                    <a:pt x="396" y="18"/>
                    <a:pt x="396" y="18"/>
                  </a:cubicBezTo>
                  <a:cubicBezTo>
                    <a:pt x="396" y="21"/>
                    <a:pt x="396" y="21"/>
                    <a:pt x="396" y="21"/>
                  </a:cubicBezTo>
                  <a:cubicBezTo>
                    <a:pt x="396" y="23"/>
                    <a:pt x="396" y="23"/>
                    <a:pt x="396" y="23"/>
                  </a:cubicBezTo>
                  <a:cubicBezTo>
                    <a:pt x="396" y="26"/>
                    <a:pt x="396" y="26"/>
                    <a:pt x="396" y="26"/>
                  </a:cubicBezTo>
                  <a:cubicBezTo>
                    <a:pt x="396" y="29"/>
                    <a:pt x="396" y="29"/>
                    <a:pt x="396" y="29"/>
                  </a:cubicBezTo>
                  <a:cubicBezTo>
                    <a:pt x="395" y="32"/>
                    <a:pt x="395" y="32"/>
                    <a:pt x="395" y="32"/>
                  </a:cubicBezTo>
                  <a:cubicBezTo>
                    <a:pt x="395" y="35"/>
                    <a:pt x="395" y="35"/>
                    <a:pt x="395" y="35"/>
                  </a:cubicBezTo>
                  <a:cubicBezTo>
                    <a:pt x="394" y="37"/>
                    <a:pt x="394" y="37"/>
                    <a:pt x="394" y="37"/>
                  </a:cubicBezTo>
                  <a:cubicBezTo>
                    <a:pt x="394" y="40"/>
                    <a:pt x="394" y="40"/>
                    <a:pt x="394" y="40"/>
                  </a:cubicBezTo>
                  <a:cubicBezTo>
                    <a:pt x="393" y="43"/>
                    <a:pt x="393" y="43"/>
                    <a:pt x="393" y="43"/>
                  </a:cubicBezTo>
                  <a:cubicBezTo>
                    <a:pt x="392" y="46"/>
                    <a:pt x="392" y="46"/>
                    <a:pt x="392" y="46"/>
                  </a:cubicBezTo>
                  <a:cubicBezTo>
                    <a:pt x="392" y="49"/>
                    <a:pt x="392" y="49"/>
                    <a:pt x="392" y="49"/>
                  </a:cubicBezTo>
                  <a:cubicBezTo>
                    <a:pt x="391" y="52"/>
                    <a:pt x="391" y="52"/>
                    <a:pt x="391" y="52"/>
                  </a:cubicBezTo>
                  <a:cubicBezTo>
                    <a:pt x="389" y="55"/>
                    <a:pt x="389" y="55"/>
                    <a:pt x="389" y="55"/>
                  </a:cubicBezTo>
                  <a:cubicBezTo>
                    <a:pt x="388" y="58"/>
                    <a:pt x="388" y="58"/>
                    <a:pt x="388" y="58"/>
                  </a:cubicBezTo>
                  <a:cubicBezTo>
                    <a:pt x="387" y="61"/>
                    <a:pt x="387" y="61"/>
                    <a:pt x="387" y="61"/>
                  </a:cubicBezTo>
                  <a:cubicBezTo>
                    <a:pt x="386" y="64"/>
                    <a:pt x="386" y="64"/>
                    <a:pt x="386" y="64"/>
                  </a:cubicBezTo>
                  <a:cubicBezTo>
                    <a:pt x="384" y="67"/>
                    <a:pt x="384" y="67"/>
                    <a:pt x="384" y="67"/>
                  </a:cubicBezTo>
                  <a:cubicBezTo>
                    <a:pt x="383" y="71"/>
                    <a:pt x="383" y="71"/>
                    <a:pt x="383" y="71"/>
                  </a:cubicBezTo>
                  <a:cubicBezTo>
                    <a:pt x="381" y="74"/>
                    <a:pt x="381" y="74"/>
                    <a:pt x="381" y="74"/>
                  </a:cubicBezTo>
                  <a:cubicBezTo>
                    <a:pt x="380" y="77"/>
                    <a:pt x="380" y="77"/>
                    <a:pt x="380" y="77"/>
                  </a:cubicBezTo>
                  <a:cubicBezTo>
                    <a:pt x="378" y="81"/>
                    <a:pt x="378" y="81"/>
                    <a:pt x="378" y="81"/>
                  </a:cubicBezTo>
                  <a:cubicBezTo>
                    <a:pt x="376" y="84"/>
                    <a:pt x="376" y="84"/>
                    <a:pt x="376" y="84"/>
                  </a:cubicBezTo>
                  <a:cubicBezTo>
                    <a:pt x="374" y="87"/>
                    <a:pt x="374" y="87"/>
                    <a:pt x="374" y="87"/>
                  </a:cubicBezTo>
                  <a:cubicBezTo>
                    <a:pt x="372" y="91"/>
                    <a:pt x="372" y="91"/>
                    <a:pt x="372" y="91"/>
                  </a:cubicBezTo>
                  <a:cubicBezTo>
                    <a:pt x="370" y="95"/>
                    <a:pt x="370" y="95"/>
                    <a:pt x="370" y="95"/>
                  </a:cubicBezTo>
                  <a:cubicBezTo>
                    <a:pt x="368" y="98"/>
                    <a:pt x="368" y="98"/>
                    <a:pt x="368" y="98"/>
                  </a:cubicBezTo>
                  <a:cubicBezTo>
                    <a:pt x="366" y="102"/>
                    <a:pt x="366" y="102"/>
                    <a:pt x="366" y="102"/>
                  </a:cubicBezTo>
                  <a:cubicBezTo>
                    <a:pt x="363" y="106"/>
                    <a:pt x="363" y="106"/>
                    <a:pt x="363" y="106"/>
                  </a:cubicBezTo>
                  <a:cubicBezTo>
                    <a:pt x="361" y="110"/>
                    <a:pt x="361" y="110"/>
                    <a:pt x="361" y="110"/>
                  </a:cubicBezTo>
                  <a:cubicBezTo>
                    <a:pt x="358" y="114"/>
                    <a:pt x="358" y="114"/>
                    <a:pt x="358" y="114"/>
                  </a:cubicBezTo>
                  <a:cubicBezTo>
                    <a:pt x="358" y="115"/>
                    <a:pt x="358" y="115"/>
                    <a:pt x="358" y="115"/>
                  </a:cubicBezTo>
                  <a:cubicBezTo>
                    <a:pt x="330" y="158"/>
                    <a:pt x="334" y="175"/>
                    <a:pt x="324" y="236"/>
                  </a:cubicBezTo>
                  <a:cubicBezTo>
                    <a:pt x="321" y="246"/>
                    <a:pt x="321" y="246"/>
                    <a:pt x="321" y="246"/>
                  </a:cubicBezTo>
                  <a:cubicBezTo>
                    <a:pt x="318" y="257"/>
                    <a:pt x="318" y="257"/>
                    <a:pt x="318" y="257"/>
                  </a:cubicBezTo>
                  <a:cubicBezTo>
                    <a:pt x="315" y="267"/>
                    <a:pt x="315" y="267"/>
                    <a:pt x="315" y="267"/>
                  </a:cubicBezTo>
                  <a:cubicBezTo>
                    <a:pt x="311" y="276"/>
                    <a:pt x="311" y="276"/>
                    <a:pt x="311" y="276"/>
                  </a:cubicBezTo>
                  <a:cubicBezTo>
                    <a:pt x="307" y="286"/>
                    <a:pt x="307" y="286"/>
                    <a:pt x="307" y="286"/>
                  </a:cubicBezTo>
                  <a:cubicBezTo>
                    <a:pt x="302" y="295"/>
                    <a:pt x="302" y="295"/>
                    <a:pt x="302" y="295"/>
                  </a:cubicBezTo>
                  <a:cubicBezTo>
                    <a:pt x="297" y="304"/>
                    <a:pt x="297" y="304"/>
                    <a:pt x="297" y="304"/>
                  </a:cubicBezTo>
                  <a:cubicBezTo>
                    <a:pt x="245" y="388"/>
                    <a:pt x="152" y="429"/>
                    <a:pt x="61" y="420"/>
                  </a:cubicBezTo>
                  <a:cubicBezTo>
                    <a:pt x="58" y="420"/>
                    <a:pt x="58" y="420"/>
                    <a:pt x="58" y="420"/>
                  </a:cubicBezTo>
                  <a:cubicBezTo>
                    <a:pt x="55" y="419"/>
                    <a:pt x="55" y="419"/>
                    <a:pt x="55" y="419"/>
                  </a:cubicBezTo>
                  <a:cubicBezTo>
                    <a:pt x="52" y="419"/>
                    <a:pt x="52" y="419"/>
                    <a:pt x="52" y="419"/>
                  </a:cubicBezTo>
                  <a:cubicBezTo>
                    <a:pt x="49" y="419"/>
                    <a:pt x="49" y="419"/>
                    <a:pt x="49" y="419"/>
                  </a:cubicBezTo>
                  <a:cubicBezTo>
                    <a:pt x="47" y="418"/>
                    <a:pt x="47" y="418"/>
                    <a:pt x="47" y="418"/>
                  </a:cubicBezTo>
                  <a:cubicBezTo>
                    <a:pt x="44" y="418"/>
                    <a:pt x="44" y="418"/>
                    <a:pt x="44" y="418"/>
                  </a:cubicBezTo>
                  <a:cubicBezTo>
                    <a:pt x="42" y="417"/>
                    <a:pt x="42" y="417"/>
                    <a:pt x="42" y="417"/>
                  </a:cubicBezTo>
                  <a:cubicBezTo>
                    <a:pt x="39" y="417"/>
                    <a:pt x="39" y="417"/>
                    <a:pt x="39" y="417"/>
                  </a:cubicBezTo>
                  <a:cubicBezTo>
                    <a:pt x="37" y="417"/>
                    <a:pt x="37" y="417"/>
                    <a:pt x="37" y="417"/>
                  </a:cubicBezTo>
                  <a:cubicBezTo>
                    <a:pt x="35" y="416"/>
                    <a:pt x="35" y="416"/>
                    <a:pt x="35" y="416"/>
                  </a:cubicBezTo>
                  <a:cubicBezTo>
                    <a:pt x="32" y="416"/>
                    <a:pt x="32" y="416"/>
                    <a:pt x="32" y="416"/>
                  </a:cubicBezTo>
                  <a:cubicBezTo>
                    <a:pt x="30" y="416"/>
                    <a:pt x="30" y="416"/>
                    <a:pt x="30" y="416"/>
                  </a:cubicBezTo>
                  <a:cubicBezTo>
                    <a:pt x="28" y="415"/>
                    <a:pt x="28" y="415"/>
                    <a:pt x="28" y="415"/>
                  </a:cubicBezTo>
                  <a:lnTo>
                    <a:pt x="0" y="357"/>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3572"/>
            <p:cNvSpPr/>
            <p:nvPr/>
          </p:nvSpPr>
          <p:spPr bwMode="auto">
            <a:xfrm>
              <a:off x="-9822657" y="-8078788"/>
              <a:ext cx="2417763" cy="1379538"/>
            </a:xfrm>
            <a:custGeom>
              <a:avLst/>
              <a:gdLst>
                <a:gd name="T0" fmla="*/ 799 w 1523"/>
                <a:gd name="T1" fmla="*/ 867 h 869"/>
                <a:gd name="T2" fmla="*/ 847 w 1523"/>
                <a:gd name="T3" fmla="*/ 864 h 869"/>
                <a:gd name="T4" fmla="*/ 901 w 1523"/>
                <a:gd name="T5" fmla="*/ 848 h 869"/>
                <a:gd name="T6" fmla="*/ 958 w 1523"/>
                <a:gd name="T7" fmla="*/ 822 h 869"/>
                <a:gd name="T8" fmla="*/ 1015 w 1523"/>
                <a:gd name="T9" fmla="*/ 791 h 869"/>
                <a:gd name="T10" fmla="*/ 1067 w 1523"/>
                <a:gd name="T11" fmla="*/ 758 h 869"/>
                <a:gd name="T12" fmla="*/ 1114 w 1523"/>
                <a:gd name="T13" fmla="*/ 725 h 869"/>
                <a:gd name="T14" fmla="*/ 1152 w 1523"/>
                <a:gd name="T15" fmla="*/ 694 h 869"/>
                <a:gd name="T16" fmla="*/ 1208 w 1523"/>
                <a:gd name="T17" fmla="*/ 642 h 869"/>
                <a:gd name="T18" fmla="*/ 1249 w 1523"/>
                <a:gd name="T19" fmla="*/ 590 h 869"/>
                <a:gd name="T20" fmla="*/ 1270 w 1523"/>
                <a:gd name="T21" fmla="*/ 543 h 869"/>
                <a:gd name="T22" fmla="*/ 1275 w 1523"/>
                <a:gd name="T23" fmla="*/ 505 h 869"/>
                <a:gd name="T24" fmla="*/ 1270 w 1523"/>
                <a:gd name="T25" fmla="*/ 470 h 869"/>
                <a:gd name="T26" fmla="*/ 1260 w 1523"/>
                <a:gd name="T27" fmla="*/ 439 h 869"/>
                <a:gd name="T28" fmla="*/ 1251 w 1523"/>
                <a:gd name="T29" fmla="*/ 411 h 869"/>
                <a:gd name="T30" fmla="*/ 1246 w 1523"/>
                <a:gd name="T31" fmla="*/ 382 h 869"/>
                <a:gd name="T32" fmla="*/ 1249 w 1523"/>
                <a:gd name="T33" fmla="*/ 368 h 869"/>
                <a:gd name="T34" fmla="*/ 1251 w 1523"/>
                <a:gd name="T35" fmla="*/ 359 h 869"/>
                <a:gd name="T36" fmla="*/ 1258 w 1523"/>
                <a:gd name="T37" fmla="*/ 352 h 869"/>
                <a:gd name="T38" fmla="*/ 1265 w 1523"/>
                <a:gd name="T39" fmla="*/ 345 h 869"/>
                <a:gd name="T40" fmla="*/ 1279 w 1523"/>
                <a:gd name="T41" fmla="*/ 338 h 869"/>
                <a:gd name="T42" fmla="*/ 1296 w 1523"/>
                <a:gd name="T43" fmla="*/ 326 h 869"/>
                <a:gd name="T44" fmla="*/ 1319 w 1523"/>
                <a:gd name="T45" fmla="*/ 314 h 869"/>
                <a:gd name="T46" fmla="*/ 1350 w 1523"/>
                <a:gd name="T47" fmla="*/ 300 h 869"/>
                <a:gd name="T48" fmla="*/ 1390 w 1523"/>
                <a:gd name="T49" fmla="*/ 278 h 869"/>
                <a:gd name="T50" fmla="*/ 1426 w 1523"/>
                <a:gd name="T51" fmla="*/ 257 h 869"/>
                <a:gd name="T52" fmla="*/ 1459 w 1523"/>
                <a:gd name="T53" fmla="*/ 241 h 869"/>
                <a:gd name="T54" fmla="*/ 1485 w 1523"/>
                <a:gd name="T55" fmla="*/ 226 h 869"/>
                <a:gd name="T56" fmla="*/ 1509 w 1523"/>
                <a:gd name="T57" fmla="*/ 219 h 869"/>
                <a:gd name="T58" fmla="*/ 743 w 1523"/>
                <a:gd name="T59" fmla="*/ 0 h 869"/>
                <a:gd name="T60" fmla="*/ 724 w 1523"/>
                <a:gd name="T61" fmla="*/ 2 h 869"/>
                <a:gd name="T62" fmla="*/ 700 w 1523"/>
                <a:gd name="T63" fmla="*/ 11 h 869"/>
                <a:gd name="T64" fmla="*/ 672 w 1523"/>
                <a:gd name="T65" fmla="*/ 26 h 869"/>
                <a:gd name="T66" fmla="*/ 639 w 1523"/>
                <a:gd name="T67" fmla="*/ 42 h 869"/>
                <a:gd name="T68" fmla="*/ 601 w 1523"/>
                <a:gd name="T69" fmla="*/ 63 h 869"/>
                <a:gd name="T70" fmla="*/ 563 w 1523"/>
                <a:gd name="T71" fmla="*/ 85 h 869"/>
                <a:gd name="T72" fmla="*/ 535 w 1523"/>
                <a:gd name="T73" fmla="*/ 99 h 869"/>
                <a:gd name="T74" fmla="*/ 513 w 1523"/>
                <a:gd name="T75" fmla="*/ 111 h 869"/>
                <a:gd name="T76" fmla="*/ 497 w 1523"/>
                <a:gd name="T77" fmla="*/ 120 h 869"/>
                <a:gd name="T78" fmla="*/ 485 w 1523"/>
                <a:gd name="T79" fmla="*/ 127 h 869"/>
                <a:gd name="T80" fmla="*/ 478 w 1523"/>
                <a:gd name="T81" fmla="*/ 134 h 869"/>
                <a:gd name="T82" fmla="*/ 471 w 1523"/>
                <a:gd name="T83" fmla="*/ 141 h 869"/>
                <a:gd name="T84" fmla="*/ 468 w 1523"/>
                <a:gd name="T85" fmla="*/ 151 h 869"/>
                <a:gd name="T86" fmla="*/ 468 w 1523"/>
                <a:gd name="T87" fmla="*/ 170 h 869"/>
                <a:gd name="T88" fmla="*/ 473 w 1523"/>
                <a:gd name="T89" fmla="*/ 198 h 869"/>
                <a:gd name="T90" fmla="*/ 485 w 1523"/>
                <a:gd name="T91" fmla="*/ 226 h 869"/>
                <a:gd name="T92" fmla="*/ 494 w 1523"/>
                <a:gd name="T93" fmla="*/ 260 h 869"/>
                <a:gd name="T94" fmla="*/ 497 w 1523"/>
                <a:gd name="T95" fmla="*/ 295 h 869"/>
                <a:gd name="T96" fmla="*/ 487 w 1523"/>
                <a:gd name="T97" fmla="*/ 335 h 869"/>
                <a:gd name="T98" fmla="*/ 464 w 1523"/>
                <a:gd name="T99" fmla="*/ 382 h 869"/>
                <a:gd name="T100" fmla="*/ 414 w 1523"/>
                <a:gd name="T101" fmla="*/ 439 h 869"/>
                <a:gd name="T102" fmla="*/ 364 w 1523"/>
                <a:gd name="T103" fmla="*/ 484 h 869"/>
                <a:gd name="T104" fmla="*/ 324 w 1523"/>
                <a:gd name="T105" fmla="*/ 512 h 869"/>
                <a:gd name="T106" fmla="*/ 275 w 1523"/>
                <a:gd name="T107" fmla="*/ 548 h 869"/>
                <a:gd name="T108" fmla="*/ 220 w 1523"/>
                <a:gd name="T109" fmla="*/ 581 h 869"/>
                <a:gd name="T110" fmla="*/ 163 w 1523"/>
                <a:gd name="T111" fmla="*/ 609 h 869"/>
                <a:gd name="T112" fmla="*/ 109 w 1523"/>
                <a:gd name="T113" fmla="*/ 633 h 869"/>
                <a:gd name="T114" fmla="*/ 55 w 1523"/>
                <a:gd name="T115" fmla="*/ 647 h 869"/>
                <a:gd name="T116" fmla="*/ 10 w 1523"/>
                <a:gd name="T117" fmla="*/ 647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3" h="869">
                  <a:moveTo>
                    <a:pt x="0" y="645"/>
                  </a:moveTo>
                  <a:lnTo>
                    <a:pt x="778" y="864"/>
                  </a:lnTo>
                  <a:lnTo>
                    <a:pt x="788" y="867"/>
                  </a:lnTo>
                  <a:lnTo>
                    <a:pt x="799" y="867"/>
                  </a:lnTo>
                  <a:lnTo>
                    <a:pt x="811" y="869"/>
                  </a:lnTo>
                  <a:lnTo>
                    <a:pt x="823" y="867"/>
                  </a:lnTo>
                  <a:lnTo>
                    <a:pt x="835" y="867"/>
                  </a:lnTo>
                  <a:lnTo>
                    <a:pt x="847" y="864"/>
                  </a:lnTo>
                  <a:lnTo>
                    <a:pt x="858" y="860"/>
                  </a:lnTo>
                  <a:lnTo>
                    <a:pt x="873" y="857"/>
                  </a:lnTo>
                  <a:lnTo>
                    <a:pt x="887" y="853"/>
                  </a:lnTo>
                  <a:lnTo>
                    <a:pt x="901" y="848"/>
                  </a:lnTo>
                  <a:lnTo>
                    <a:pt x="915" y="841"/>
                  </a:lnTo>
                  <a:lnTo>
                    <a:pt x="929" y="836"/>
                  </a:lnTo>
                  <a:lnTo>
                    <a:pt x="944" y="829"/>
                  </a:lnTo>
                  <a:lnTo>
                    <a:pt x="958" y="822"/>
                  </a:lnTo>
                  <a:lnTo>
                    <a:pt x="972" y="815"/>
                  </a:lnTo>
                  <a:lnTo>
                    <a:pt x="986" y="808"/>
                  </a:lnTo>
                  <a:lnTo>
                    <a:pt x="1000" y="798"/>
                  </a:lnTo>
                  <a:lnTo>
                    <a:pt x="1015" y="791"/>
                  </a:lnTo>
                  <a:lnTo>
                    <a:pt x="1026" y="782"/>
                  </a:lnTo>
                  <a:lnTo>
                    <a:pt x="1041" y="775"/>
                  </a:lnTo>
                  <a:lnTo>
                    <a:pt x="1055" y="765"/>
                  </a:lnTo>
                  <a:lnTo>
                    <a:pt x="1067" y="758"/>
                  </a:lnTo>
                  <a:lnTo>
                    <a:pt x="1078" y="749"/>
                  </a:lnTo>
                  <a:lnTo>
                    <a:pt x="1093" y="742"/>
                  </a:lnTo>
                  <a:lnTo>
                    <a:pt x="1102" y="732"/>
                  </a:lnTo>
                  <a:lnTo>
                    <a:pt x="1114" y="725"/>
                  </a:lnTo>
                  <a:lnTo>
                    <a:pt x="1123" y="718"/>
                  </a:lnTo>
                  <a:lnTo>
                    <a:pt x="1135" y="709"/>
                  </a:lnTo>
                  <a:lnTo>
                    <a:pt x="1142" y="701"/>
                  </a:lnTo>
                  <a:lnTo>
                    <a:pt x="1152" y="694"/>
                  </a:lnTo>
                  <a:lnTo>
                    <a:pt x="1159" y="690"/>
                  </a:lnTo>
                  <a:lnTo>
                    <a:pt x="1178" y="673"/>
                  </a:lnTo>
                  <a:lnTo>
                    <a:pt x="1194" y="657"/>
                  </a:lnTo>
                  <a:lnTo>
                    <a:pt x="1208" y="642"/>
                  </a:lnTo>
                  <a:lnTo>
                    <a:pt x="1220" y="628"/>
                  </a:lnTo>
                  <a:lnTo>
                    <a:pt x="1232" y="614"/>
                  </a:lnTo>
                  <a:lnTo>
                    <a:pt x="1241" y="602"/>
                  </a:lnTo>
                  <a:lnTo>
                    <a:pt x="1249" y="590"/>
                  </a:lnTo>
                  <a:lnTo>
                    <a:pt x="1256" y="576"/>
                  </a:lnTo>
                  <a:lnTo>
                    <a:pt x="1263" y="564"/>
                  </a:lnTo>
                  <a:lnTo>
                    <a:pt x="1267" y="555"/>
                  </a:lnTo>
                  <a:lnTo>
                    <a:pt x="1270" y="543"/>
                  </a:lnTo>
                  <a:lnTo>
                    <a:pt x="1272" y="534"/>
                  </a:lnTo>
                  <a:lnTo>
                    <a:pt x="1275" y="524"/>
                  </a:lnTo>
                  <a:lnTo>
                    <a:pt x="1275" y="512"/>
                  </a:lnTo>
                  <a:lnTo>
                    <a:pt x="1275" y="505"/>
                  </a:lnTo>
                  <a:lnTo>
                    <a:pt x="1275" y="496"/>
                  </a:lnTo>
                  <a:lnTo>
                    <a:pt x="1275" y="486"/>
                  </a:lnTo>
                  <a:lnTo>
                    <a:pt x="1272" y="479"/>
                  </a:lnTo>
                  <a:lnTo>
                    <a:pt x="1270" y="470"/>
                  </a:lnTo>
                  <a:lnTo>
                    <a:pt x="1267" y="463"/>
                  </a:lnTo>
                  <a:lnTo>
                    <a:pt x="1265" y="453"/>
                  </a:lnTo>
                  <a:lnTo>
                    <a:pt x="1263" y="446"/>
                  </a:lnTo>
                  <a:lnTo>
                    <a:pt x="1260" y="439"/>
                  </a:lnTo>
                  <a:lnTo>
                    <a:pt x="1258" y="432"/>
                  </a:lnTo>
                  <a:lnTo>
                    <a:pt x="1256" y="425"/>
                  </a:lnTo>
                  <a:lnTo>
                    <a:pt x="1253" y="418"/>
                  </a:lnTo>
                  <a:lnTo>
                    <a:pt x="1251" y="411"/>
                  </a:lnTo>
                  <a:lnTo>
                    <a:pt x="1249" y="404"/>
                  </a:lnTo>
                  <a:lnTo>
                    <a:pt x="1246" y="397"/>
                  </a:lnTo>
                  <a:lnTo>
                    <a:pt x="1246" y="390"/>
                  </a:lnTo>
                  <a:lnTo>
                    <a:pt x="1246" y="382"/>
                  </a:lnTo>
                  <a:lnTo>
                    <a:pt x="1246" y="375"/>
                  </a:lnTo>
                  <a:lnTo>
                    <a:pt x="1246" y="373"/>
                  </a:lnTo>
                  <a:lnTo>
                    <a:pt x="1249" y="371"/>
                  </a:lnTo>
                  <a:lnTo>
                    <a:pt x="1249" y="368"/>
                  </a:lnTo>
                  <a:lnTo>
                    <a:pt x="1249" y="366"/>
                  </a:lnTo>
                  <a:lnTo>
                    <a:pt x="1249" y="364"/>
                  </a:lnTo>
                  <a:lnTo>
                    <a:pt x="1251" y="361"/>
                  </a:lnTo>
                  <a:lnTo>
                    <a:pt x="1251" y="359"/>
                  </a:lnTo>
                  <a:lnTo>
                    <a:pt x="1253" y="356"/>
                  </a:lnTo>
                  <a:lnTo>
                    <a:pt x="1253" y="356"/>
                  </a:lnTo>
                  <a:lnTo>
                    <a:pt x="1256" y="354"/>
                  </a:lnTo>
                  <a:lnTo>
                    <a:pt x="1258" y="352"/>
                  </a:lnTo>
                  <a:lnTo>
                    <a:pt x="1258" y="349"/>
                  </a:lnTo>
                  <a:lnTo>
                    <a:pt x="1260" y="349"/>
                  </a:lnTo>
                  <a:lnTo>
                    <a:pt x="1263" y="347"/>
                  </a:lnTo>
                  <a:lnTo>
                    <a:pt x="1265" y="345"/>
                  </a:lnTo>
                  <a:lnTo>
                    <a:pt x="1267" y="342"/>
                  </a:lnTo>
                  <a:lnTo>
                    <a:pt x="1272" y="340"/>
                  </a:lnTo>
                  <a:lnTo>
                    <a:pt x="1275" y="340"/>
                  </a:lnTo>
                  <a:lnTo>
                    <a:pt x="1279" y="338"/>
                  </a:lnTo>
                  <a:lnTo>
                    <a:pt x="1282" y="335"/>
                  </a:lnTo>
                  <a:lnTo>
                    <a:pt x="1286" y="333"/>
                  </a:lnTo>
                  <a:lnTo>
                    <a:pt x="1291" y="330"/>
                  </a:lnTo>
                  <a:lnTo>
                    <a:pt x="1296" y="326"/>
                  </a:lnTo>
                  <a:lnTo>
                    <a:pt x="1303" y="323"/>
                  </a:lnTo>
                  <a:lnTo>
                    <a:pt x="1308" y="321"/>
                  </a:lnTo>
                  <a:lnTo>
                    <a:pt x="1315" y="319"/>
                  </a:lnTo>
                  <a:lnTo>
                    <a:pt x="1319" y="314"/>
                  </a:lnTo>
                  <a:lnTo>
                    <a:pt x="1327" y="312"/>
                  </a:lnTo>
                  <a:lnTo>
                    <a:pt x="1334" y="307"/>
                  </a:lnTo>
                  <a:lnTo>
                    <a:pt x="1343" y="302"/>
                  </a:lnTo>
                  <a:lnTo>
                    <a:pt x="1350" y="300"/>
                  </a:lnTo>
                  <a:lnTo>
                    <a:pt x="1360" y="295"/>
                  </a:lnTo>
                  <a:lnTo>
                    <a:pt x="1369" y="288"/>
                  </a:lnTo>
                  <a:lnTo>
                    <a:pt x="1381" y="283"/>
                  </a:lnTo>
                  <a:lnTo>
                    <a:pt x="1390" y="278"/>
                  </a:lnTo>
                  <a:lnTo>
                    <a:pt x="1400" y="271"/>
                  </a:lnTo>
                  <a:lnTo>
                    <a:pt x="1409" y="267"/>
                  </a:lnTo>
                  <a:lnTo>
                    <a:pt x="1419" y="262"/>
                  </a:lnTo>
                  <a:lnTo>
                    <a:pt x="1426" y="257"/>
                  </a:lnTo>
                  <a:lnTo>
                    <a:pt x="1435" y="252"/>
                  </a:lnTo>
                  <a:lnTo>
                    <a:pt x="1442" y="248"/>
                  </a:lnTo>
                  <a:lnTo>
                    <a:pt x="1452" y="243"/>
                  </a:lnTo>
                  <a:lnTo>
                    <a:pt x="1459" y="241"/>
                  </a:lnTo>
                  <a:lnTo>
                    <a:pt x="1466" y="236"/>
                  </a:lnTo>
                  <a:lnTo>
                    <a:pt x="1473" y="234"/>
                  </a:lnTo>
                  <a:lnTo>
                    <a:pt x="1480" y="229"/>
                  </a:lnTo>
                  <a:lnTo>
                    <a:pt x="1485" y="226"/>
                  </a:lnTo>
                  <a:lnTo>
                    <a:pt x="1492" y="224"/>
                  </a:lnTo>
                  <a:lnTo>
                    <a:pt x="1497" y="222"/>
                  </a:lnTo>
                  <a:lnTo>
                    <a:pt x="1504" y="222"/>
                  </a:lnTo>
                  <a:lnTo>
                    <a:pt x="1509" y="219"/>
                  </a:lnTo>
                  <a:lnTo>
                    <a:pt x="1513" y="219"/>
                  </a:lnTo>
                  <a:lnTo>
                    <a:pt x="1518" y="219"/>
                  </a:lnTo>
                  <a:lnTo>
                    <a:pt x="1523" y="219"/>
                  </a:lnTo>
                  <a:lnTo>
                    <a:pt x="743" y="0"/>
                  </a:lnTo>
                  <a:lnTo>
                    <a:pt x="740" y="0"/>
                  </a:lnTo>
                  <a:lnTo>
                    <a:pt x="736" y="0"/>
                  </a:lnTo>
                  <a:lnTo>
                    <a:pt x="731" y="0"/>
                  </a:lnTo>
                  <a:lnTo>
                    <a:pt x="724" y="2"/>
                  </a:lnTo>
                  <a:lnTo>
                    <a:pt x="719" y="4"/>
                  </a:lnTo>
                  <a:lnTo>
                    <a:pt x="714" y="4"/>
                  </a:lnTo>
                  <a:lnTo>
                    <a:pt x="707" y="9"/>
                  </a:lnTo>
                  <a:lnTo>
                    <a:pt x="700" y="11"/>
                  </a:lnTo>
                  <a:lnTo>
                    <a:pt x="695" y="14"/>
                  </a:lnTo>
                  <a:lnTo>
                    <a:pt x="688" y="16"/>
                  </a:lnTo>
                  <a:lnTo>
                    <a:pt x="681" y="21"/>
                  </a:lnTo>
                  <a:lnTo>
                    <a:pt x="672" y="26"/>
                  </a:lnTo>
                  <a:lnTo>
                    <a:pt x="665" y="28"/>
                  </a:lnTo>
                  <a:lnTo>
                    <a:pt x="658" y="33"/>
                  </a:lnTo>
                  <a:lnTo>
                    <a:pt x="648" y="37"/>
                  </a:lnTo>
                  <a:lnTo>
                    <a:pt x="639" y="42"/>
                  </a:lnTo>
                  <a:lnTo>
                    <a:pt x="632" y="49"/>
                  </a:lnTo>
                  <a:lnTo>
                    <a:pt x="622" y="54"/>
                  </a:lnTo>
                  <a:lnTo>
                    <a:pt x="613" y="59"/>
                  </a:lnTo>
                  <a:lnTo>
                    <a:pt x="601" y="63"/>
                  </a:lnTo>
                  <a:lnTo>
                    <a:pt x="591" y="71"/>
                  </a:lnTo>
                  <a:lnTo>
                    <a:pt x="582" y="75"/>
                  </a:lnTo>
                  <a:lnTo>
                    <a:pt x="572" y="80"/>
                  </a:lnTo>
                  <a:lnTo>
                    <a:pt x="563" y="85"/>
                  </a:lnTo>
                  <a:lnTo>
                    <a:pt x="556" y="87"/>
                  </a:lnTo>
                  <a:lnTo>
                    <a:pt x="549" y="92"/>
                  </a:lnTo>
                  <a:lnTo>
                    <a:pt x="542" y="97"/>
                  </a:lnTo>
                  <a:lnTo>
                    <a:pt x="535" y="99"/>
                  </a:lnTo>
                  <a:lnTo>
                    <a:pt x="530" y="101"/>
                  </a:lnTo>
                  <a:lnTo>
                    <a:pt x="523" y="106"/>
                  </a:lnTo>
                  <a:lnTo>
                    <a:pt x="518" y="108"/>
                  </a:lnTo>
                  <a:lnTo>
                    <a:pt x="513" y="111"/>
                  </a:lnTo>
                  <a:lnTo>
                    <a:pt x="509" y="113"/>
                  </a:lnTo>
                  <a:lnTo>
                    <a:pt x="504" y="115"/>
                  </a:lnTo>
                  <a:lnTo>
                    <a:pt x="501" y="118"/>
                  </a:lnTo>
                  <a:lnTo>
                    <a:pt x="497" y="120"/>
                  </a:lnTo>
                  <a:lnTo>
                    <a:pt x="494" y="123"/>
                  </a:lnTo>
                  <a:lnTo>
                    <a:pt x="490" y="123"/>
                  </a:lnTo>
                  <a:lnTo>
                    <a:pt x="487" y="125"/>
                  </a:lnTo>
                  <a:lnTo>
                    <a:pt x="485" y="127"/>
                  </a:lnTo>
                  <a:lnTo>
                    <a:pt x="483" y="130"/>
                  </a:lnTo>
                  <a:lnTo>
                    <a:pt x="480" y="132"/>
                  </a:lnTo>
                  <a:lnTo>
                    <a:pt x="478" y="132"/>
                  </a:lnTo>
                  <a:lnTo>
                    <a:pt x="478" y="134"/>
                  </a:lnTo>
                  <a:lnTo>
                    <a:pt x="475" y="137"/>
                  </a:lnTo>
                  <a:lnTo>
                    <a:pt x="473" y="139"/>
                  </a:lnTo>
                  <a:lnTo>
                    <a:pt x="473" y="139"/>
                  </a:lnTo>
                  <a:lnTo>
                    <a:pt x="471" y="141"/>
                  </a:lnTo>
                  <a:lnTo>
                    <a:pt x="471" y="144"/>
                  </a:lnTo>
                  <a:lnTo>
                    <a:pt x="471" y="146"/>
                  </a:lnTo>
                  <a:lnTo>
                    <a:pt x="468" y="149"/>
                  </a:lnTo>
                  <a:lnTo>
                    <a:pt x="468" y="151"/>
                  </a:lnTo>
                  <a:lnTo>
                    <a:pt x="468" y="153"/>
                  </a:lnTo>
                  <a:lnTo>
                    <a:pt x="468" y="156"/>
                  </a:lnTo>
                  <a:lnTo>
                    <a:pt x="468" y="163"/>
                  </a:lnTo>
                  <a:lnTo>
                    <a:pt x="468" y="170"/>
                  </a:lnTo>
                  <a:lnTo>
                    <a:pt x="468" y="177"/>
                  </a:lnTo>
                  <a:lnTo>
                    <a:pt x="471" y="184"/>
                  </a:lnTo>
                  <a:lnTo>
                    <a:pt x="471" y="191"/>
                  </a:lnTo>
                  <a:lnTo>
                    <a:pt x="473" y="198"/>
                  </a:lnTo>
                  <a:lnTo>
                    <a:pt x="475" y="205"/>
                  </a:lnTo>
                  <a:lnTo>
                    <a:pt x="478" y="212"/>
                  </a:lnTo>
                  <a:lnTo>
                    <a:pt x="483" y="219"/>
                  </a:lnTo>
                  <a:lnTo>
                    <a:pt x="485" y="226"/>
                  </a:lnTo>
                  <a:lnTo>
                    <a:pt x="487" y="236"/>
                  </a:lnTo>
                  <a:lnTo>
                    <a:pt x="490" y="243"/>
                  </a:lnTo>
                  <a:lnTo>
                    <a:pt x="492" y="250"/>
                  </a:lnTo>
                  <a:lnTo>
                    <a:pt x="494" y="260"/>
                  </a:lnTo>
                  <a:lnTo>
                    <a:pt x="494" y="267"/>
                  </a:lnTo>
                  <a:lnTo>
                    <a:pt x="497" y="276"/>
                  </a:lnTo>
                  <a:lnTo>
                    <a:pt x="497" y="286"/>
                  </a:lnTo>
                  <a:lnTo>
                    <a:pt x="497" y="295"/>
                  </a:lnTo>
                  <a:lnTo>
                    <a:pt x="497" y="304"/>
                  </a:lnTo>
                  <a:lnTo>
                    <a:pt x="494" y="314"/>
                  </a:lnTo>
                  <a:lnTo>
                    <a:pt x="492" y="323"/>
                  </a:lnTo>
                  <a:lnTo>
                    <a:pt x="487" y="335"/>
                  </a:lnTo>
                  <a:lnTo>
                    <a:pt x="483" y="347"/>
                  </a:lnTo>
                  <a:lnTo>
                    <a:pt x="478" y="359"/>
                  </a:lnTo>
                  <a:lnTo>
                    <a:pt x="471" y="371"/>
                  </a:lnTo>
                  <a:lnTo>
                    <a:pt x="464" y="382"/>
                  </a:lnTo>
                  <a:lnTo>
                    <a:pt x="454" y="397"/>
                  </a:lnTo>
                  <a:lnTo>
                    <a:pt x="442" y="408"/>
                  </a:lnTo>
                  <a:lnTo>
                    <a:pt x="428" y="423"/>
                  </a:lnTo>
                  <a:lnTo>
                    <a:pt x="414" y="439"/>
                  </a:lnTo>
                  <a:lnTo>
                    <a:pt x="397" y="453"/>
                  </a:lnTo>
                  <a:lnTo>
                    <a:pt x="381" y="470"/>
                  </a:lnTo>
                  <a:lnTo>
                    <a:pt x="374" y="477"/>
                  </a:lnTo>
                  <a:lnTo>
                    <a:pt x="364" y="484"/>
                  </a:lnTo>
                  <a:lnTo>
                    <a:pt x="355" y="491"/>
                  </a:lnTo>
                  <a:lnTo>
                    <a:pt x="345" y="498"/>
                  </a:lnTo>
                  <a:lnTo>
                    <a:pt x="336" y="505"/>
                  </a:lnTo>
                  <a:lnTo>
                    <a:pt x="324" y="512"/>
                  </a:lnTo>
                  <a:lnTo>
                    <a:pt x="312" y="522"/>
                  </a:lnTo>
                  <a:lnTo>
                    <a:pt x="301" y="529"/>
                  </a:lnTo>
                  <a:lnTo>
                    <a:pt x="289" y="538"/>
                  </a:lnTo>
                  <a:lnTo>
                    <a:pt x="275" y="548"/>
                  </a:lnTo>
                  <a:lnTo>
                    <a:pt x="263" y="555"/>
                  </a:lnTo>
                  <a:lnTo>
                    <a:pt x="249" y="564"/>
                  </a:lnTo>
                  <a:lnTo>
                    <a:pt x="234" y="571"/>
                  </a:lnTo>
                  <a:lnTo>
                    <a:pt x="220" y="581"/>
                  </a:lnTo>
                  <a:lnTo>
                    <a:pt x="206" y="588"/>
                  </a:lnTo>
                  <a:lnTo>
                    <a:pt x="192" y="595"/>
                  </a:lnTo>
                  <a:lnTo>
                    <a:pt x="178" y="602"/>
                  </a:lnTo>
                  <a:lnTo>
                    <a:pt x="163" y="609"/>
                  </a:lnTo>
                  <a:lnTo>
                    <a:pt x="149" y="616"/>
                  </a:lnTo>
                  <a:lnTo>
                    <a:pt x="135" y="623"/>
                  </a:lnTo>
                  <a:lnTo>
                    <a:pt x="121" y="628"/>
                  </a:lnTo>
                  <a:lnTo>
                    <a:pt x="109" y="633"/>
                  </a:lnTo>
                  <a:lnTo>
                    <a:pt x="95" y="638"/>
                  </a:lnTo>
                  <a:lnTo>
                    <a:pt x="81" y="642"/>
                  </a:lnTo>
                  <a:lnTo>
                    <a:pt x="69" y="645"/>
                  </a:lnTo>
                  <a:lnTo>
                    <a:pt x="55" y="647"/>
                  </a:lnTo>
                  <a:lnTo>
                    <a:pt x="43" y="647"/>
                  </a:lnTo>
                  <a:lnTo>
                    <a:pt x="31" y="649"/>
                  </a:lnTo>
                  <a:lnTo>
                    <a:pt x="22" y="649"/>
                  </a:lnTo>
                  <a:lnTo>
                    <a:pt x="10" y="647"/>
                  </a:lnTo>
                  <a:lnTo>
                    <a:pt x="0" y="645"/>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3573"/>
            <p:cNvSpPr/>
            <p:nvPr/>
          </p:nvSpPr>
          <p:spPr bwMode="auto">
            <a:xfrm>
              <a:off x="-10197307" y="-8120063"/>
              <a:ext cx="1485900" cy="1612900"/>
            </a:xfrm>
            <a:custGeom>
              <a:avLst/>
              <a:gdLst>
                <a:gd name="T0" fmla="*/ 65 w 396"/>
                <a:gd name="T1" fmla="*/ 199 h 430"/>
                <a:gd name="T2" fmla="*/ 59 w 396"/>
                <a:gd name="T3" fmla="*/ 213 h 430"/>
                <a:gd name="T4" fmla="*/ 55 w 396"/>
                <a:gd name="T5" fmla="*/ 226 h 430"/>
                <a:gd name="T6" fmla="*/ 54 w 396"/>
                <a:gd name="T7" fmla="*/ 236 h 430"/>
                <a:gd name="T8" fmla="*/ 56 w 396"/>
                <a:gd name="T9" fmla="*/ 245 h 430"/>
                <a:gd name="T10" fmla="*/ 61 w 396"/>
                <a:gd name="T11" fmla="*/ 252 h 430"/>
                <a:gd name="T12" fmla="*/ 70 w 396"/>
                <a:gd name="T13" fmla="*/ 259 h 430"/>
                <a:gd name="T14" fmla="*/ 82 w 396"/>
                <a:gd name="T15" fmla="*/ 266 h 430"/>
                <a:gd name="T16" fmla="*/ 97 w 396"/>
                <a:gd name="T17" fmla="*/ 272 h 430"/>
                <a:gd name="T18" fmla="*/ 115 w 396"/>
                <a:gd name="T19" fmla="*/ 271 h 430"/>
                <a:gd name="T20" fmla="*/ 135 w 396"/>
                <a:gd name="T21" fmla="*/ 265 h 430"/>
                <a:gd name="T22" fmla="*/ 157 w 396"/>
                <a:gd name="T23" fmla="*/ 255 h 430"/>
                <a:gd name="T24" fmla="*/ 180 w 396"/>
                <a:gd name="T25" fmla="*/ 243 h 430"/>
                <a:gd name="T26" fmla="*/ 201 w 396"/>
                <a:gd name="T27" fmla="*/ 229 h 430"/>
                <a:gd name="T28" fmla="*/ 220 w 396"/>
                <a:gd name="T29" fmla="*/ 215 h 430"/>
                <a:gd name="T30" fmla="*/ 236 w 396"/>
                <a:gd name="T31" fmla="*/ 202 h 430"/>
                <a:gd name="T32" fmla="*/ 256 w 396"/>
                <a:gd name="T33" fmla="*/ 184 h 430"/>
                <a:gd name="T34" fmla="*/ 275 w 396"/>
                <a:gd name="T35" fmla="*/ 160 h 430"/>
                <a:gd name="T36" fmla="*/ 285 w 396"/>
                <a:gd name="T37" fmla="*/ 141 h 430"/>
                <a:gd name="T38" fmla="*/ 288 w 396"/>
                <a:gd name="T39" fmla="*/ 124 h 430"/>
                <a:gd name="T40" fmla="*/ 287 w 396"/>
                <a:gd name="T41" fmla="*/ 109 h 430"/>
                <a:gd name="T42" fmla="*/ 284 w 396"/>
                <a:gd name="T43" fmla="*/ 96 h 430"/>
                <a:gd name="T44" fmla="*/ 280 w 396"/>
                <a:gd name="T45" fmla="*/ 84 h 430"/>
                <a:gd name="T46" fmla="*/ 277 w 396"/>
                <a:gd name="T47" fmla="*/ 72 h 430"/>
                <a:gd name="T48" fmla="*/ 278 w 396"/>
                <a:gd name="T49" fmla="*/ 64 h 430"/>
                <a:gd name="T50" fmla="*/ 279 w 396"/>
                <a:gd name="T51" fmla="*/ 60 h 430"/>
                <a:gd name="T52" fmla="*/ 281 w 396"/>
                <a:gd name="T53" fmla="*/ 57 h 430"/>
                <a:gd name="T54" fmla="*/ 284 w 396"/>
                <a:gd name="T55" fmla="*/ 54 h 430"/>
                <a:gd name="T56" fmla="*/ 289 w 396"/>
                <a:gd name="T57" fmla="*/ 51 h 430"/>
                <a:gd name="T58" fmla="*/ 295 w 396"/>
                <a:gd name="T59" fmla="*/ 47 h 430"/>
                <a:gd name="T60" fmla="*/ 304 w 396"/>
                <a:gd name="T61" fmla="*/ 42 h 430"/>
                <a:gd name="T62" fmla="*/ 315 w 396"/>
                <a:gd name="T63" fmla="*/ 36 h 430"/>
                <a:gd name="T64" fmla="*/ 330 w 396"/>
                <a:gd name="T65" fmla="*/ 28 h 430"/>
                <a:gd name="T66" fmla="*/ 345 w 396"/>
                <a:gd name="T67" fmla="*/ 19 h 430"/>
                <a:gd name="T68" fmla="*/ 358 w 396"/>
                <a:gd name="T69" fmla="*/ 11 h 430"/>
                <a:gd name="T70" fmla="*/ 369 w 396"/>
                <a:gd name="T71" fmla="*/ 5 h 430"/>
                <a:gd name="T72" fmla="*/ 378 w 396"/>
                <a:gd name="T73" fmla="*/ 2 h 430"/>
                <a:gd name="T74" fmla="*/ 386 w 396"/>
                <a:gd name="T75" fmla="*/ 1 h 430"/>
                <a:gd name="T76" fmla="*/ 391 w 396"/>
                <a:gd name="T77" fmla="*/ 3 h 430"/>
                <a:gd name="T78" fmla="*/ 394 w 396"/>
                <a:gd name="T79" fmla="*/ 9 h 430"/>
                <a:gd name="T80" fmla="*/ 396 w 396"/>
                <a:gd name="T81" fmla="*/ 18 h 430"/>
                <a:gd name="T82" fmla="*/ 396 w 396"/>
                <a:gd name="T83" fmla="*/ 29 h 430"/>
                <a:gd name="T84" fmla="*/ 394 w 396"/>
                <a:gd name="T85" fmla="*/ 41 h 430"/>
                <a:gd name="T86" fmla="*/ 391 w 396"/>
                <a:gd name="T87" fmla="*/ 52 h 430"/>
                <a:gd name="T88" fmla="*/ 386 w 396"/>
                <a:gd name="T89" fmla="*/ 65 h 430"/>
                <a:gd name="T90" fmla="*/ 380 w 396"/>
                <a:gd name="T91" fmla="*/ 78 h 430"/>
                <a:gd name="T92" fmla="*/ 372 w 396"/>
                <a:gd name="T93" fmla="*/ 92 h 430"/>
                <a:gd name="T94" fmla="*/ 363 w 396"/>
                <a:gd name="T95" fmla="*/ 106 h 430"/>
                <a:gd name="T96" fmla="*/ 324 w 396"/>
                <a:gd name="T97" fmla="*/ 236 h 430"/>
                <a:gd name="T98" fmla="*/ 311 w 396"/>
                <a:gd name="T99" fmla="*/ 277 h 430"/>
                <a:gd name="T100" fmla="*/ 61 w 396"/>
                <a:gd name="T101" fmla="*/ 421 h 430"/>
                <a:gd name="T102" fmla="*/ 49 w 396"/>
                <a:gd name="T103" fmla="*/ 419 h 430"/>
                <a:gd name="T104" fmla="*/ 39 w 396"/>
                <a:gd name="T105" fmla="*/ 418 h 430"/>
                <a:gd name="T106" fmla="*/ 30 w 396"/>
                <a:gd name="T107" fmla="*/ 416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30">
                  <a:moveTo>
                    <a:pt x="0" y="357"/>
                  </a:moveTo>
                  <a:cubicBezTo>
                    <a:pt x="69" y="190"/>
                    <a:pt x="69" y="190"/>
                    <a:pt x="69" y="190"/>
                  </a:cubicBezTo>
                  <a:cubicBezTo>
                    <a:pt x="67" y="195"/>
                    <a:pt x="67" y="195"/>
                    <a:pt x="67" y="195"/>
                  </a:cubicBezTo>
                  <a:cubicBezTo>
                    <a:pt x="65" y="199"/>
                    <a:pt x="65" y="199"/>
                    <a:pt x="65" y="199"/>
                  </a:cubicBezTo>
                  <a:cubicBezTo>
                    <a:pt x="63" y="203"/>
                    <a:pt x="63" y="203"/>
                    <a:pt x="63" y="203"/>
                  </a:cubicBezTo>
                  <a:cubicBezTo>
                    <a:pt x="62" y="206"/>
                    <a:pt x="62" y="206"/>
                    <a:pt x="62" y="206"/>
                  </a:cubicBezTo>
                  <a:cubicBezTo>
                    <a:pt x="60" y="210"/>
                    <a:pt x="60" y="210"/>
                    <a:pt x="60" y="210"/>
                  </a:cubicBezTo>
                  <a:cubicBezTo>
                    <a:pt x="59" y="213"/>
                    <a:pt x="59" y="213"/>
                    <a:pt x="59" y="213"/>
                  </a:cubicBezTo>
                  <a:cubicBezTo>
                    <a:pt x="58" y="217"/>
                    <a:pt x="58" y="217"/>
                    <a:pt x="58" y="217"/>
                  </a:cubicBezTo>
                  <a:cubicBezTo>
                    <a:pt x="57" y="220"/>
                    <a:pt x="57" y="220"/>
                    <a:pt x="57" y="220"/>
                  </a:cubicBezTo>
                  <a:cubicBezTo>
                    <a:pt x="56" y="223"/>
                    <a:pt x="56" y="223"/>
                    <a:pt x="56" y="223"/>
                  </a:cubicBezTo>
                  <a:cubicBezTo>
                    <a:pt x="55" y="226"/>
                    <a:pt x="55" y="226"/>
                    <a:pt x="55" y="226"/>
                  </a:cubicBezTo>
                  <a:cubicBezTo>
                    <a:pt x="55" y="228"/>
                    <a:pt x="55" y="228"/>
                    <a:pt x="55" y="228"/>
                  </a:cubicBezTo>
                  <a:cubicBezTo>
                    <a:pt x="54" y="231"/>
                    <a:pt x="54" y="231"/>
                    <a:pt x="54" y="231"/>
                  </a:cubicBezTo>
                  <a:cubicBezTo>
                    <a:pt x="54" y="233"/>
                    <a:pt x="54" y="233"/>
                    <a:pt x="54" y="233"/>
                  </a:cubicBezTo>
                  <a:cubicBezTo>
                    <a:pt x="54" y="236"/>
                    <a:pt x="54" y="236"/>
                    <a:pt x="54" y="236"/>
                  </a:cubicBezTo>
                  <a:cubicBezTo>
                    <a:pt x="54" y="238"/>
                    <a:pt x="54" y="238"/>
                    <a:pt x="54" y="238"/>
                  </a:cubicBezTo>
                  <a:cubicBezTo>
                    <a:pt x="55" y="240"/>
                    <a:pt x="55" y="240"/>
                    <a:pt x="55" y="240"/>
                  </a:cubicBezTo>
                  <a:cubicBezTo>
                    <a:pt x="55" y="242"/>
                    <a:pt x="55" y="242"/>
                    <a:pt x="55" y="242"/>
                  </a:cubicBezTo>
                  <a:cubicBezTo>
                    <a:pt x="56" y="245"/>
                    <a:pt x="56" y="245"/>
                    <a:pt x="56" y="245"/>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4"/>
                    <a:pt x="63" y="254"/>
                    <a:pt x="63" y="254"/>
                  </a:cubicBezTo>
                  <a:cubicBezTo>
                    <a:pt x="65" y="256"/>
                    <a:pt x="65" y="256"/>
                    <a:pt x="65" y="256"/>
                  </a:cubicBezTo>
                  <a:cubicBezTo>
                    <a:pt x="67" y="257"/>
                    <a:pt x="67" y="257"/>
                    <a:pt x="67" y="257"/>
                  </a:cubicBezTo>
                  <a:cubicBezTo>
                    <a:pt x="70" y="259"/>
                    <a:pt x="70" y="259"/>
                    <a:pt x="70" y="259"/>
                  </a:cubicBezTo>
                  <a:cubicBezTo>
                    <a:pt x="72" y="261"/>
                    <a:pt x="72" y="261"/>
                    <a:pt x="72" y="261"/>
                  </a:cubicBezTo>
                  <a:cubicBezTo>
                    <a:pt x="75" y="263"/>
                    <a:pt x="75" y="263"/>
                    <a:pt x="75" y="263"/>
                  </a:cubicBezTo>
                  <a:cubicBezTo>
                    <a:pt x="79" y="264"/>
                    <a:pt x="79" y="264"/>
                    <a:pt x="79" y="264"/>
                  </a:cubicBezTo>
                  <a:cubicBezTo>
                    <a:pt x="82" y="266"/>
                    <a:pt x="82" y="266"/>
                    <a:pt x="82" y="266"/>
                  </a:cubicBezTo>
                  <a:cubicBezTo>
                    <a:pt x="86" y="268"/>
                    <a:pt x="86" y="268"/>
                    <a:pt x="86" y="268"/>
                  </a:cubicBezTo>
                  <a:cubicBezTo>
                    <a:pt x="90" y="269"/>
                    <a:pt x="90" y="269"/>
                    <a:pt x="90" y="269"/>
                  </a:cubicBezTo>
                  <a:cubicBezTo>
                    <a:pt x="93" y="271"/>
                    <a:pt x="93" y="271"/>
                    <a:pt x="93" y="271"/>
                  </a:cubicBezTo>
                  <a:cubicBezTo>
                    <a:pt x="97" y="272"/>
                    <a:pt x="97" y="272"/>
                    <a:pt x="97" y="272"/>
                  </a:cubicBezTo>
                  <a:cubicBezTo>
                    <a:pt x="101" y="272"/>
                    <a:pt x="101" y="272"/>
                    <a:pt x="101" y="272"/>
                  </a:cubicBezTo>
                  <a:cubicBezTo>
                    <a:pt x="106" y="272"/>
                    <a:pt x="106" y="272"/>
                    <a:pt x="106" y="272"/>
                  </a:cubicBezTo>
                  <a:cubicBezTo>
                    <a:pt x="110" y="272"/>
                    <a:pt x="110" y="272"/>
                    <a:pt x="110" y="272"/>
                  </a:cubicBezTo>
                  <a:cubicBezTo>
                    <a:pt x="115" y="271"/>
                    <a:pt x="115" y="271"/>
                    <a:pt x="115" y="271"/>
                  </a:cubicBezTo>
                  <a:cubicBezTo>
                    <a:pt x="120" y="270"/>
                    <a:pt x="120" y="270"/>
                    <a:pt x="120" y="270"/>
                  </a:cubicBezTo>
                  <a:cubicBezTo>
                    <a:pt x="125" y="269"/>
                    <a:pt x="125" y="269"/>
                    <a:pt x="125" y="269"/>
                  </a:cubicBezTo>
                  <a:cubicBezTo>
                    <a:pt x="130" y="267"/>
                    <a:pt x="130" y="267"/>
                    <a:pt x="130" y="267"/>
                  </a:cubicBezTo>
                  <a:cubicBezTo>
                    <a:pt x="135" y="265"/>
                    <a:pt x="135" y="265"/>
                    <a:pt x="135" y="265"/>
                  </a:cubicBezTo>
                  <a:cubicBezTo>
                    <a:pt x="141" y="263"/>
                    <a:pt x="141" y="263"/>
                    <a:pt x="141" y="263"/>
                  </a:cubicBezTo>
                  <a:cubicBezTo>
                    <a:pt x="146" y="261"/>
                    <a:pt x="146" y="261"/>
                    <a:pt x="146" y="261"/>
                  </a:cubicBezTo>
                  <a:cubicBezTo>
                    <a:pt x="152" y="258"/>
                    <a:pt x="152" y="258"/>
                    <a:pt x="152" y="258"/>
                  </a:cubicBezTo>
                  <a:cubicBezTo>
                    <a:pt x="157" y="255"/>
                    <a:pt x="157" y="255"/>
                    <a:pt x="157" y="255"/>
                  </a:cubicBezTo>
                  <a:cubicBezTo>
                    <a:pt x="163" y="253"/>
                    <a:pt x="163" y="253"/>
                    <a:pt x="163" y="253"/>
                  </a:cubicBezTo>
                  <a:cubicBezTo>
                    <a:pt x="169" y="249"/>
                    <a:pt x="169" y="249"/>
                    <a:pt x="169" y="249"/>
                  </a:cubicBezTo>
                  <a:cubicBezTo>
                    <a:pt x="174" y="246"/>
                    <a:pt x="174" y="246"/>
                    <a:pt x="174" y="246"/>
                  </a:cubicBezTo>
                  <a:cubicBezTo>
                    <a:pt x="180" y="243"/>
                    <a:pt x="180" y="243"/>
                    <a:pt x="180" y="243"/>
                  </a:cubicBezTo>
                  <a:cubicBezTo>
                    <a:pt x="185" y="240"/>
                    <a:pt x="185" y="240"/>
                    <a:pt x="185" y="240"/>
                  </a:cubicBezTo>
                  <a:cubicBezTo>
                    <a:pt x="191" y="236"/>
                    <a:pt x="191" y="236"/>
                    <a:pt x="191" y="236"/>
                  </a:cubicBezTo>
                  <a:cubicBezTo>
                    <a:pt x="196" y="233"/>
                    <a:pt x="196" y="233"/>
                    <a:pt x="196" y="233"/>
                  </a:cubicBezTo>
                  <a:cubicBezTo>
                    <a:pt x="201" y="229"/>
                    <a:pt x="201" y="229"/>
                    <a:pt x="201" y="229"/>
                  </a:cubicBezTo>
                  <a:cubicBezTo>
                    <a:pt x="206" y="226"/>
                    <a:pt x="206" y="226"/>
                    <a:pt x="206" y="226"/>
                  </a:cubicBezTo>
                  <a:cubicBezTo>
                    <a:pt x="211" y="222"/>
                    <a:pt x="211" y="222"/>
                    <a:pt x="211" y="222"/>
                  </a:cubicBezTo>
                  <a:cubicBezTo>
                    <a:pt x="216" y="219"/>
                    <a:pt x="216" y="219"/>
                    <a:pt x="216" y="219"/>
                  </a:cubicBezTo>
                  <a:cubicBezTo>
                    <a:pt x="220" y="215"/>
                    <a:pt x="220" y="215"/>
                    <a:pt x="220" y="215"/>
                  </a:cubicBezTo>
                  <a:cubicBezTo>
                    <a:pt x="225" y="212"/>
                    <a:pt x="225" y="212"/>
                    <a:pt x="225" y="212"/>
                  </a:cubicBezTo>
                  <a:cubicBezTo>
                    <a:pt x="229" y="209"/>
                    <a:pt x="229" y="209"/>
                    <a:pt x="229" y="209"/>
                  </a:cubicBezTo>
                  <a:cubicBezTo>
                    <a:pt x="233" y="205"/>
                    <a:pt x="233" y="205"/>
                    <a:pt x="233" y="205"/>
                  </a:cubicBezTo>
                  <a:cubicBezTo>
                    <a:pt x="236" y="202"/>
                    <a:pt x="236" y="202"/>
                    <a:pt x="236" y="202"/>
                  </a:cubicBezTo>
                  <a:cubicBezTo>
                    <a:pt x="239" y="200"/>
                    <a:pt x="239" y="200"/>
                    <a:pt x="239" y="200"/>
                  </a:cubicBezTo>
                  <a:cubicBezTo>
                    <a:pt x="242" y="197"/>
                    <a:pt x="242" y="197"/>
                    <a:pt x="242" y="197"/>
                  </a:cubicBezTo>
                  <a:cubicBezTo>
                    <a:pt x="249" y="190"/>
                    <a:pt x="249" y="190"/>
                    <a:pt x="249" y="190"/>
                  </a:cubicBezTo>
                  <a:cubicBezTo>
                    <a:pt x="256" y="184"/>
                    <a:pt x="256" y="184"/>
                    <a:pt x="256" y="184"/>
                  </a:cubicBezTo>
                  <a:cubicBezTo>
                    <a:pt x="262" y="178"/>
                    <a:pt x="262" y="178"/>
                    <a:pt x="262" y="178"/>
                  </a:cubicBezTo>
                  <a:cubicBezTo>
                    <a:pt x="267" y="172"/>
                    <a:pt x="267" y="172"/>
                    <a:pt x="267" y="172"/>
                  </a:cubicBezTo>
                  <a:cubicBezTo>
                    <a:pt x="271" y="166"/>
                    <a:pt x="271" y="166"/>
                    <a:pt x="271" y="166"/>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1"/>
                    <a:pt x="285" y="141"/>
                    <a:pt x="285" y="141"/>
                  </a:cubicBezTo>
                  <a:cubicBezTo>
                    <a:pt x="286" y="136"/>
                    <a:pt x="286" y="136"/>
                    <a:pt x="286" y="136"/>
                  </a:cubicBezTo>
                  <a:cubicBezTo>
                    <a:pt x="287" y="132"/>
                    <a:pt x="287" y="132"/>
                    <a:pt x="287" y="132"/>
                  </a:cubicBezTo>
                  <a:cubicBezTo>
                    <a:pt x="288" y="128"/>
                    <a:pt x="288" y="128"/>
                    <a:pt x="288" y="128"/>
                  </a:cubicBezTo>
                  <a:cubicBezTo>
                    <a:pt x="288" y="124"/>
                    <a:pt x="288" y="124"/>
                    <a:pt x="288" y="124"/>
                  </a:cubicBezTo>
                  <a:cubicBezTo>
                    <a:pt x="288" y="120"/>
                    <a:pt x="288" y="120"/>
                    <a:pt x="288" y="120"/>
                  </a:cubicBezTo>
                  <a:cubicBezTo>
                    <a:pt x="288" y="116"/>
                    <a:pt x="288" y="116"/>
                    <a:pt x="288" y="116"/>
                  </a:cubicBezTo>
                  <a:cubicBezTo>
                    <a:pt x="288" y="112"/>
                    <a:pt x="288" y="112"/>
                    <a:pt x="288" y="112"/>
                  </a:cubicBezTo>
                  <a:cubicBezTo>
                    <a:pt x="287" y="109"/>
                    <a:pt x="287" y="109"/>
                    <a:pt x="287" y="109"/>
                  </a:cubicBezTo>
                  <a:cubicBezTo>
                    <a:pt x="286" y="106"/>
                    <a:pt x="286" y="106"/>
                    <a:pt x="286" y="106"/>
                  </a:cubicBezTo>
                  <a:cubicBezTo>
                    <a:pt x="286" y="102"/>
                    <a:pt x="286" y="102"/>
                    <a:pt x="286" y="102"/>
                  </a:cubicBezTo>
                  <a:cubicBezTo>
                    <a:pt x="285" y="99"/>
                    <a:pt x="285" y="99"/>
                    <a:pt x="285" y="99"/>
                  </a:cubicBezTo>
                  <a:cubicBezTo>
                    <a:pt x="284" y="96"/>
                    <a:pt x="284" y="96"/>
                    <a:pt x="284" y="96"/>
                  </a:cubicBezTo>
                  <a:cubicBezTo>
                    <a:pt x="283" y="93"/>
                    <a:pt x="283" y="93"/>
                    <a:pt x="283" y="93"/>
                  </a:cubicBezTo>
                  <a:cubicBezTo>
                    <a:pt x="281" y="90"/>
                    <a:pt x="281" y="90"/>
                    <a:pt x="281" y="90"/>
                  </a:cubicBezTo>
                  <a:cubicBezTo>
                    <a:pt x="280" y="87"/>
                    <a:pt x="280" y="87"/>
                    <a:pt x="280" y="87"/>
                  </a:cubicBezTo>
                  <a:cubicBezTo>
                    <a:pt x="280" y="84"/>
                    <a:pt x="280" y="84"/>
                    <a:pt x="280" y="84"/>
                  </a:cubicBezTo>
                  <a:cubicBezTo>
                    <a:pt x="279" y="81"/>
                    <a:pt x="279" y="81"/>
                    <a:pt x="279" y="81"/>
                  </a:cubicBezTo>
                  <a:cubicBezTo>
                    <a:pt x="278" y="78"/>
                    <a:pt x="278" y="78"/>
                    <a:pt x="278" y="78"/>
                  </a:cubicBezTo>
                  <a:cubicBezTo>
                    <a:pt x="278" y="75"/>
                    <a:pt x="278" y="75"/>
                    <a:pt x="278" y="75"/>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60"/>
                    <a:pt x="279" y="60"/>
                    <a:pt x="279" y="60"/>
                  </a:cubicBezTo>
                  <a:cubicBezTo>
                    <a:pt x="280" y="59"/>
                    <a:pt x="280" y="59"/>
                    <a:pt x="280" y="59"/>
                  </a:cubicBezTo>
                  <a:cubicBezTo>
                    <a:pt x="280" y="58"/>
                    <a:pt x="280" y="58"/>
                    <a:pt x="280" y="58"/>
                  </a:cubicBezTo>
                  <a:cubicBezTo>
                    <a:pt x="281" y="57"/>
                    <a:pt x="281" y="57"/>
                    <a:pt x="281" y="57"/>
                  </a:cubicBezTo>
                  <a:cubicBezTo>
                    <a:pt x="282" y="57"/>
                    <a:pt x="282" y="57"/>
                    <a:pt x="282" y="57"/>
                  </a:cubicBezTo>
                  <a:cubicBezTo>
                    <a:pt x="282" y="56"/>
                    <a:pt x="282" y="56"/>
                    <a:pt x="282" y="56"/>
                  </a:cubicBezTo>
                  <a:cubicBezTo>
                    <a:pt x="283" y="55"/>
                    <a:pt x="283" y="55"/>
                    <a:pt x="283" y="55"/>
                  </a:cubicBezTo>
                  <a:cubicBezTo>
                    <a:pt x="284" y="54"/>
                    <a:pt x="284" y="54"/>
                    <a:pt x="284" y="54"/>
                  </a:cubicBezTo>
                  <a:cubicBezTo>
                    <a:pt x="285" y="54"/>
                    <a:pt x="285" y="54"/>
                    <a:pt x="285" y="54"/>
                  </a:cubicBezTo>
                  <a:cubicBezTo>
                    <a:pt x="286" y="53"/>
                    <a:pt x="286" y="53"/>
                    <a:pt x="286" y="53"/>
                  </a:cubicBezTo>
                  <a:cubicBezTo>
                    <a:pt x="287" y="52"/>
                    <a:pt x="287" y="52"/>
                    <a:pt x="287" y="52"/>
                  </a:cubicBezTo>
                  <a:cubicBezTo>
                    <a:pt x="289" y="51"/>
                    <a:pt x="289" y="51"/>
                    <a:pt x="289" y="51"/>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5"/>
                    <a:pt x="299" y="45"/>
                    <a:pt x="299" y="45"/>
                  </a:cubicBezTo>
                  <a:cubicBezTo>
                    <a:pt x="302" y="44"/>
                    <a:pt x="302" y="44"/>
                    <a:pt x="302" y="44"/>
                  </a:cubicBezTo>
                  <a:cubicBezTo>
                    <a:pt x="304" y="42"/>
                    <a:pt x="304" y="42"/>
                    <a:pt x="304" y="42"/>
                  </a:cubicBezTo>
                  <a:cubicBezTo>
                    <a:pt x="307" y="41"/>
                    <a:pt x="307" y="41"/>
                    <a:pt x="307" y="41"/>
                  </a:cubicBezTo>
                  <a:cubicBezTo>
                    <a:pt x="309" y="39"/>
                    <a:pt x="309" y="39"/>
                    <a:pt x="309" y="39"/>
                  </a:cubicBezTo>
                  <a:cubicBezTo>
                    <a:pt x="312" y="38"/>
                    <a:pt x="312" y="38"/>
                    <a:pt x="312" y="38"/>
                  </a:cubicBezTo>
                  <a:cubicBezTo>
                    <a:pt x="315" y="36"/>
                    <a:pt x="315" y="36"/>
                    <a:pt x="315" y="36"/>
                  </a:cubicBezTo>
                  <a:cubicBezTo>
                    <a:pt x="318" y="34"/>
                    <a:pt x="318" y="34"/>
                    <a:pt x="318" y="34"/>
                  </a:cubicBezTo>
                  <a:cubicBezTo>
                    <a:pt x="322" y="32"/>
                    <a:pt x="322" y="32"/>
                    <a:pt x="322" y="32"/>
                  </a:cubicBezTo>
                  <a:cubicBezTo>
                    <a:pt x="326" y="30"/>
                    <a:pt x="326" y="30"/>
                    <a:pt x="326" y="30"/>
                  </a:cubicBezTo>
                  <a:cubicBezTo>
                    <a:pt x="330" y="28"/>
                    <a:pt x="330" y="28"/>
                    <a:pt x="330" y="28"/>
                  </a:cubicBezTo>
                  <a:cubicBezTo>
                    <a:pt x="334" y="25"/>
                    <a:pt x="334" y="25"/>
                    <a:pt x="334" y="25"/>
                  </a:cubicBezTo>
                  <a:cubicBezTo>
                    <a:pt x="338" y="23"/>
                    <a:pt x="338" y="23"/>
                    <a:pt x="338" y="23"/>
                  </a:cubicBezTo>
                  <a:cubicBezTo>
                    <a:pt x="341" y="21"/>
                    <a:pt x="341" y="21"/>
                    <a:pt x="341" y="21"/>
                  </a:cubicBezTo>
                  <a:cubicBezTo>
                    <a:pt x="345" y="19"/>
                    <a:pt x="345" y="19"/>
                    <a:pt x="345" y="19"/>
                  </a:cubicBezTo>
                  <a:cubicBezTo>
                    <a:pt x="348" y="17"/>
                    <a:pt x="348" y="17"/>
                    <a:pt x="348" y="17"/>
                  </a:cubicBezTo>
                  <a:cubicBezTo>
                    <a:pt x="352" y="15"/>
                    <a:pt x="352" y="15"/>
                    <a:pt x="352" y="15"/>
                  </a:cubicBezTo>
                  <a:cubicBezTo>
                    <a:pt x="355" y="13"/>
                    <a:pt x="355" y="13"/>
                    <a:pt x="355" y="13"/>
                  </a:cubicBezTo>
                  <a:cubicBezTo>
                    <a:pt x="358" y="11"/>
                    <a:pt x="358" y="11"/>
                    <a:pt x="358" y="11"/>
                  </a:cubicBezTo>
                  <a:cubicBezTo>
                    <a:pt x="361" y="10"/>
                    <a:pt x="361" y="10"/>
                    <a:pt x="361" y="10"/>
                  </a:cubicBezTo>
                  <a:cubicBezTo>
                    <a:pt x="364" y="8"/>
                    <a:pt x="364" y="8"/>
                    <a:pt x="364" y="8"/>
                  </a:cubicBezTo>
                  <a:cubicBezTo>
                    <a:pt x="366" y="7"/>
                    <a:pt x="366" y="7"/>
                    <a:pt x="366" y="7"/>
                  </a:cubicBezTo>
                  <a:cubicBezTo>
                    <a:pt x="369" y="5"/>
                    <a:pt x="369" y="5"/>
                    <a:pt x="369" y="5"/>
                  </a:cubicBezTo>
                  <a:cubicBezTo>
                    <a:pt x="372" y="4"/>
                    <a:pt x="372" y="4"/>
                    <a:pt x="372" y="4"/>
                  </a:cubicBezTo>
                  <a:cubicBezTo>
                    <a:pt x="374" y="3"/>
                    <a:pt x="374" y="3"/>
                    <a:pt x="374" y="3"/>
                  </a:cubicBezTo>
                  <a:cubicBezTo>
                    <a:pt x="376" y="2"/>
                    <a:pt x="376" y="2"/>
                    <a:pt x="376" y="2"/>
                  </a:cubicBezTo>
                  <a:cubicBezTo>
                    <a:pt x="378" y="2"/>
                    <a:pt x="378" y="2"/>
                    <a:pt x="378" y="2"/>
                  </a:cubicBezTo>
                  <a:cubicBezTo>
                    <a:pt x="380" y="1"/>
                    <a:pt x="380" y="1"/>
                    <a:pt x="380" y="1"/>
                  </a:cubicBezTo>
                  <a:cubicBezTo>
                    <a:pt x="382" y="1"/>
                    <a:pt x="382" y="1"/>
                    <a:pt x="382" y="1"/>
                  </a:cubicBezTo>
                  <a:cubicBezTo>
                    <a:pt x="384" y="0"/>
                    <a:pt x="384" y="0"/>
                    <a:pt x="384" y="0"/>
                  </a:cubicBezTo>
                  <a:cubicBezTo>
                    <a:pt x="386" y="1"/>
                    <a:pt x="386" y="1"/>
                    <a:pt x="386" y="1"/>
                  </a:cubicBezTo>
                  <a:cubicBezTo>
                    <a:pt x="387" y="1"/>
                    <a:pt x="387" y="1"/>
                    <a:pt x="387" y="1"/>
                  </a:cubicBezTo>
                  <a:cubicBezTo>
                    <a:pt x="389" y="1"/>
                    <a:pt x="389" y="1"/>
                    <a:pt x="389" y="1"/>
                  </a:cubicBezTo>
                  <a:cubicBezTo>
                    <a:pt x="390" y="2"/>
                    <a:pt x="390" y="2"/>
                    <a:pt x="390" y="2"/>
                  </a:cubicBezTo>
                  <a:cubicBezTo>
                    <a:pt x="391" y="3"/>
                    <a:pt x="391" y="3"/>
                    <a:pt x="391" y="3"/>
                  </a:cubicBezTo>
                  <a:cubicBezTo>
                    <a:pt x="392" y="4"/>
                    <a:pt x="392" y="4"/>
                    <a:pt x="392" y="4"/>
                  </a:cubicBezTo>
                  <a:cubicBezTo>
                    <a:pt x="393" y="5"/>
                    <a:pt x="393" y="5"/>
                    <a:pt x="393" y="5"/>
                  </a:cubicBezTo>
                  <a:cubicBezTo>
                    <a:pt x="394" y="7"/>
                    <a:pt x="394" y="7"/>
                    <a:pt x="394" y="7"/>
                  </a:cubicBezTo>
                  <a:cubicBezTo>
                    <a:pt x="394" y="9"/>
                    <a:pt x="394" y="9"/>
                    <a:pt x="394" y="9"/>
                  </a:cubicBezTo>
                  <a:cubicBezTo>
                    <a:pt x="395" y="11"/>
                    <a:pt x="395" y="11"/>
                    <a:pt x="395" y="11"/>
                  </a:cubicBezTo>
                  <a:cubicBezTo>
                    <a:pt x="395" y="13"/>
                    <a:pt x="395" y="13"/>
                    <a:pt x="395" y="13"/>
                  </a:cubicBezTo>
                  <a:cubicBezTo>
                    <a:pt x="396" y="16"/>
                    <a:pt x="396" y="16"/>
                    <a:pt x="396" y="16"/>
                  </a:cubicBezTo>
                  <a:cubicBezTo>
                    <a:pt x="396" y="18"/>
                    <a:pt x="396" y="18"/>
                    <a:pt x="396" y="18"/>
                  </a:cubicBezTo>
                  <a:cubicBezTo>
                    <a:pt x="396" y="21"/>
                    <a:pt x="396" y="21"/>
                    <a:pt x="396" y="21"/>
                  </a:cubicBezTo>
                  <a:cubicBezTo>
                    <a:pt x="396" y="24"/>
                    <a:pt x="396" y="24"/>
                    <a:pt x="396" y="24"/>
                  </a:cubicBezTo>
                  <a:cubicBezTo>
                    <a:pt x="396" y="27"/>
                    <a:pt x="396" y="27"/>
                    <a:pt x="396" y="27"/>
                  </a:cubicBezTo>
                  <a:cubicBezTo>
                    <a:pt x="396" y="29"/>
                    <a:pt x="396" y="29"/>
                    <a:pt x="396" y="29"/>
                  </a:cubicBezTo>
                  <a:cubicBezTo>
                    <a:pt x="395" y="32"/>
                    <a:pt x="395" y="32"/>
                    <a:pt x="395" y="32"/>
                  </a:cubicBezTo>
                  <a:cubicBezTo>
                    <a:pt x="395" y="35"/>
                    <a:pt x="395" y="35"/>
                    <a:pt x="395" y="35"/>
                  </a:cubicBezTo>
                  <a:cubicBezTo>
                    <a:pt x="394" y="38"/>
                    <a:pt x="394" y="38"/>
                    <a:pt x="394" y="38"/>
                  </a:cubicBezTo>
                  <a:cubicBezTo>
                    <a:pt x="394" y="41"/>
                    <a:pt x="394" y="41"/>
                    <a:pt x="394" y="41"/>
                  </a:cubicBezTo>
                  <a:cubicBezTo>
                    <a:pt x="393" y="44"/>
                    <a:pt x="393" y="44"/>
                    <a:pt x="393" y="44"/>
                  </a:cubicBezTo>
                  <a:cubicBezTo>
                    <a:pt x="392" y="47"/>
                    <a:pt x="392" y="47"/>
                    <a:pt x="392" y="47"/>
                  </a:cubicBezTo>
                  <a:cubicBezTo>
                    <a:pt x="391" y="50"/>
                    <a:pt x="391" y="50"/>
                    <a:pt x="391" y="50"/>
                  </a:cubicBezTo>
                  <a:cubicBezTo>
                    <a:pt x="391" y="52"/>
                    <a:pt x="391" y="52"/>
                    <a:pt x="391" y="52"/>
                  </a:cubicBezTo>
                  <a:cubicBezTo>
                    <a:pt x="389" y="55"/>
                    <a:pt x="389" y="55"/>
                    <a:pt x="389" y="55"/>
                  </a:cubicBezTo>
                  <a:cubicBezTo>
                    <a:pt x="388" y="59"/>
                    <a:pt x="388" y="59"/>
                    <a:pt x="388" y="59"/>
                  </a:cubicBezTo>
                  <a:cubicBezTo>
                    <a:pt x="387" y="62"/>
                    <a:pt x="387" y="62"/>
                    <a:pt x="387" y="62"/>
                  </a:cubicBezTo>
                  <a:cubicBezTo>
                    <a:pt x="386" y="65"/>
                    <a:pt x="386" y="65"/>
                    <a:pt x="386" y="65"/>
                  </a:cubicBezTo>
                  <a:cubicBezTo>
                    <a:pt x="384" y="68"/>
                    <a:pt x="384" y="68"/>
                    <a:pt x="384" y="68"/>
                  </a:cubicBezTo>
                  <a:cubicBezTo>
                    <a:pt x="383" y="71"/>
                    <a:pt x="383" y="71"/>
                    <a:pt x="383" y="71"/>
                  </a:cubicBezTo>
                  <a:cubicBezTo>
                    <a:pt x="381" y="74"/>
                    <a:pt x="381" y="74"/>
                    <a:pt x="381" y="74"/>
                  </a:cubicBezTo>
                  <a:cubicBezTo>
                    <a:pt x="380" y="78"/>
                    <a:pt x="380" y="78"/>
                    <a:pt x="380" y="78"/>
                  </a:cubicBezTo>
                  <a:cubicBezTo>
                    <a:pt x="378" y="81"/>
                    <a:pt x="378" y="81"/>
                    <a:pt x="378" y="81"/>
                  </a:cubicBezTo>
                  <a:cubicBezTo>
                    <a:pt x="376" y="85"/>
                    <a:pt x="376" y="85"/>
                    <a:pt x="376" y="85"/>
                  </a:cubicBezTo>
                  <a:cubicBezTo>
                    <a:pt x="374" y="88"/>
                    <a:pt x="374" y="88"/>
                    <a:pt x="374" y="88"/>
                  </a:cubicBezTo>
                  <a:cubicBezTo>
                    <a:pt x="372" y="92"/>
                    <a:pt x="372" y="92"/>
                    <a:pt x="372" y="92"/>
                  </a:cubicBezTo>
                  <a:cubicBezTo>
                    <a:pt x="370" y="95"/>
                    <a:pt x="370" y="95"/>
                    <a:pt x="370" y="95"/>
                  </a:cubicBezTo>
                  <a:cubicBezTo>
                    <a:pt x="368" y="99"/>
                    <a:pt x="368" y="99"/>
                    <a:pt x="368" y="99"/>
                  </a:cubicBezTo>
                  <a:cubicBezTo>
                    <a:pt x="366" y="103"/>
                    <a:pt x="366" y="103"/>
                    <a:pt x="366" y="103"/>
                  </a:cubicBezTo>
                  <a:cubicBezTo>
                    <a:pt x="363" y="106"/>
                    <a:pt x="363" y="106"/>
                    <a:pt x="363" y="106"/>
                  </a:cubicBezTo>
                  <a:cubicBezTo>
                    <a:pt x="361" y="110"/>
                    <a:pt x="361" y="110"/>
                    <a:pt x="361" y="110"/>
                  </a:cubicBezTo>
                  <a:cubicBezTo>
                    <a:pt x="358" y="114"/>
                    <a:pt x="358" y="114"/>
                    <a:pt x="358" y="114"/>
                  </a:cubicBezTo>
                  <a:cubicBezTo>
                    <a:pt x="357" y="116"/>
                    <a:pt x="357" y="116"/>
                    <a:pt x="357" y="116"/>
                  </a:cubicBezTo>
                  <a:cubicBezTo>
                    <a:pt x="330" y="159"/>
                    <a:pt x="334" y="175"/>
                    <a:pt x="324" y="236"/>
                  </a:cubicBezTo>
                  <a:cubicBezTo>
                    <a:pt x="321" y="247"/>
                    <a:pt x="321" y="247"/>
                    <a:pt x="321" y="247"/>
                  </a:cubicBezTo>
                  <a:cubicBezTo>
                    <a:pt x="318" y="257"/>
                    <a:pt x="318" y="257"/>
                    <a:pt x="318" y="257"/>
                  </a:cubicBezTo>
                  <a:cubicBezTo>
                    <a:pt x="315" y="267"/>
                    <a:pt x="315" y="267"/>
                    <a:pt x="315" y="267"/>
                  </a:cubicBezTo>
                  <a:cubicBezTo>
                    <a:pt x="311" y="277"/>
                    <a:pt x="311" y="277"/>
                    <a:pt x="311" y="277"/>
                  </a:cubicBezTo>
                  <a:cubicBezTo>
                    <a:pt x="307" y="287"/>
                    <a:pt x="307" y="287"/>
                    <a:pt x="307" y="287"/>
                  </a:cubicBezTo>
                  <a:cubicBezTo>
                    <a:pt x="302" y="296"/>
                    <a:pt x="302" y="296"/>
                    <a:pt x="302" y="296"/>
                  </a:cubicBezTo>
                  <a:cubicBezTo>
                    <a:pt x="297" y="305"/>
                    <a:pt x="297" y="305"/>
                    <a:pt x="297" y="305"/>
                  </a:cubicBezTo>
                  <a:cubicBezTo>
                    <a:pt x="245" y="389"/>
                    <a:pt x="152" y="430"/>
                    <a:pt x="61" y="421"/>
                  </a:cubicBezTo>
                  <a:cubicBezTo>
                    <a:pt x="58" y="420"/>
                    <a:pt x="58" y="420"/>
                    <a:pt x="58" y="420"/>
                  </a:cubicBezTo>
                  <a:cubicBezTo>
                    <a:pt x="55" y="420"/>
                    <a:pt x="55" y="420"/>
                    <a:pt x="55" y="420"/>
                  </a:cubicBezTo>
                  <a:cubicBezTo>
                    <a:pt x="52" y="420"/>
                    <a:pt x="52" y="420"/>
                    <a:pt x="52" y="420"/>
                  </a:cubicBezTo>
                  <a:cubicBezTo>
                    <a:pt x="49" y="419"/>
                    <a:pt x="49" y="419"/>
                    <a:pt x="49" y="419"/>
                  </a:cubicBezTo>
                  <a:cubicBezTo>
                    <a:pt x="47" y="419"/>
                    <a:pt x="47" y="419"/>
                    <a:pt x="47" y="419"/>
                  </a:cubicBezTo>
                  <a:cubicBezTo>
                    <a:pt x="44" y="418"/>
                    <a:pt x="44" y="418"/>
                    <a:pt x="44" y="418"/>
                  </a:cubicBezTo>
                  <a:cubicBezTo>
                    <a:pt x="42" y="418"/>
                    <a:pt x="42" y="418"/>
                    <a:pt x="42" y="418"/>
                  </a:cubicBezTo>
                  <a:cubicBezTo>
                    <a:pt x="39" y="418"/>
                    <a:pt x="39" y="418"/>
                    <a:pt x="39" y="418"/>
                  </a:cubicBezTo>
                  <a:cubicBezTo>
                    <a:pt x="37" y="417"/>
                    <a:pt x="37" y="417"/>
                    <a:pt x="37" y="417"/>
                  </a:cubicBezTo>
                  <a:cubicBezTo>
                    <a:pt x="35" y="417"/>
                    <a:pt x="35" y="417"/>
                    <a:pt x="35" y="417"/>
                  </a:cubicBezTo>
                  <a:cubicBezTo>
                    <a:pt x="32" y="417"/>
                    <a:pt x="32" y="417"/>
                    <a:pt x="32" y="417"/>
                  </a:cubicBezTo>
                  <a:cubicBezTo>
                    <a:pt x="30" y="416"/>
                    <a:pt x="30" y="416"/>
                    <a:pt x="30" y="416"/>
                  </a:cubicBezTo>
                  <a:cubicBezTo>
                    <a:pt x="28" y="416"/>
                    <a:pt x="28" y="416"/>
                    <a:pt x="28" y="416"/>
                  </a:cubicBezTo>
                  <a:lnTo>
                    <a:pt x="0" y="357"/>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574"/>
            <p:cNvSpPr/>
            <p:nvPr/>
          </p:nvSpPr>
          <p:spPr bwMode="auto">
            <a:xfrm>
              <a:off x="-9019382" y="-7137400"/>
              <a:ext cx="973138" cy="306388"/>
            </a:xfrm>
            <a:custGeom>
              <a:avLst/>
              <a:gdLst>
                <a:gd name="T0" fmla="*/ 161 w 613"/>
                <a:gd name="T1" fmla="*/ 120 h 193"/>
                <a:gd name="T2" fmla="*/ 0 w 613"/>
                <a:gd name="T3" fmla="*/ 33 h 193"/>
                <a:gd name="T4" fmla="*/ 149 w 613"/>
                <a:gd name="T5" fmla="*/ 0 h 193"/>
                <a:gd name="T6" fmla="*/ 613 w 613"/>
                <a:gd name="T7" fmla="*/ 120 h 193"/>
                <a:gd name="T8" fmla="*/ 466 w 613"/>
                <a:gd name="T9" fmla="*/ 193 h 193"/>
                <a:gd name="T10" fmla="*/ 161 w 613"/>
                <a:gd name="T11" fmla="*/ 120 h 193"/>
              </a:gdLst>
              <a:ahLst/>
              <a:cxnLst>
                <a:cxn ang="0">
                  <a:pos x="T0" y="T1"/>
                </a:cxn>
                <a:cxn ang="0">
                  <a:pos x="T2" y="T3"/>
                </a:cxn>
                <a:cxn ang="0">
                  <a:pos x="T4" y="T5"/>
                </a:cxn>
                <a:cxn ang="0">
                  <a:pos x="T6" y="T7"/>
                </a:cxn>
                <a:cxn ang="0">
                  <a:pos x="T8" y="T9"/>
                </a:cxn>
                <a:cxn ang="0">
                  <a:pos x="T10" y="T11"/>
                </a:cxn>
              </a:cxnLst>
              <a:rect l="0" t="0" r="r" b="b"/>
              <a:pathLst>
                <a:path w="613" h="193">
                  <a:moveTo>
                    <a:pt x="161" y="120"/>
                  </a:moveTo>
                  <a:lnTo>
                    <a:pt x="0" y="33"/>
                  </a:lnTo>
                  <a:lnTo>
                    <a:pt x="149" y="0"/>
                  </a:lnTo>
                  <a:lnTo>
                    <a:pt x="613" y="120"/>
                  </a:lnTo>
                  <a:lnTo>
                    <a:pt x="466" y="193"/>
                  </a:lnTo>
                  <a:lnTo>
                    <a:pt x="161" y="120"/>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575"/>
            <p:cNvSpPr/>
            <p:nvPr/>
          </p:nvSpPr>
          <p:spPr bwMode="auto">
            <a:xfrm>
              <a:off x="-8838407" y="-7494588"/>
              <a:ext cx="460375" cy="622300"/>
            </a:xfrm>
            <a:custGeom>
              <a:avLst/>
              <a:gdLst>
                <a:gd name="T0" fmla="*/ 123 w 123"/>
                <a:gd name="T1" fmla="*/ 47 h 166"/>
                <a:gd name="T2" fmla="*/ 57 w 123"/>
                <a:gd name="T3" fmla="*/ 166 h 166"/>
                <a:gd name="T4" fmla="*/ 32 w 123"/>
                <a:gd name="T5" fmla="*/ 57 h 166"/>
                <a:gd name="T6" fmla="*/ 114 w 123"/>
                <a:gd name="T7" fmla="*/ 42 h 166"/>
                <a:gd name="T8" fmla="*/ 123 w 123"/>
                <a:gd name="T9" fmla="*/ 47 h 166"/>
              </a:gdLst>
              <a:ahLst/>
              <a:cxnLst>
                <a:cxn ang="0">
                  <a:pos x="T0" y="T1"/>
                </a:cxn>
                <a:cxn ang="0">
                  <a:pos x="T2" y="T3"/>
                </a:cxn>
                <a:cxn ang="0">
                  <a:pos x="T4" y="T5"/>
                </a:cxn>
                <a:cxn ang="0">
                  <a:pos x="T6" y="T7"/>
                </a:cxn>
                <a:cxn ang="0">
                  <a:pos x="T8" y="T9"/>
                </a:cxn>
              </a:cxnLst>
              <a:rect l="0" t="0" r="r" b="b"/>
              <a:pathLst>
                <a:path w="123" h="166">
                  <a:moveTo>
                    <a:pt x="123" y="47"/>
                  </a:moveTo>
                  <a:cubicBezTo>
                    <a:pt x="115" y="61"/>
                    <a:pt x="68" y="166"/>
                    <a:pt x="57" y="166"/>
                  </a:cubicBezTo>
                  <a:cubicBezTo>
                    <a:pt x="0" y="162"/>
                    <a:pt x="27" y="106"/>
                    <a:pt x="32" y="57"/>
                  </a:cubicBezTo>
                  <a:cubicBezTo>
                    <a:pt x="37" y="0"/>
                    <a:pt x="60" y="27"/>
                    <a:pt x="114" y="42"/>
                  </a:cubicBezTo>
                  <a:cubicBezTo>
                    <a:pt x="115" y="43"/>
                    <a:pt x="121" y="46"/>
                    <a:pt x="123" y="4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576"/>
            <p:cNvSpPr/>
            <p:nvPr/>
          </p:nvSpPr>
          <p:spPr bwMode="auto">
            <a:xfrm>
              <a:off x="-9109869" y="-6950075"/>
              <a:ext cx="484188" cy="465138"/>
            </a:xfrm>
            <a:custGeom>
              <a:avLst/>
              <a:gdLst>
                <a:gd name="T0" fmla="*/ 99 w 129"/>
                <a:gd name="T1" fmla="*/ 0 h 124"/>
                <a:gd name="T2" fmla="*/ 129 w 129"/>
                <a:gd name="T3" fmla="*/ 12 h 124"/>
                <a:gd name="T4" fmla="*/ 91 w 129"/>
                <a:gd name="T5" fmla="*/ 123 h 124"/>
                <a:gd name="T6" fmla="*/ 83 w 129"/>
                <a:gd name="T7" fmla="*/ 121 h 124"/>
                <a:gd name="T8" fmla="*/ 81 w 129"/>
                <a:gd name="T9" fmla="*/ 115 h 124"/>
                <a:gd name="T10" fmla="*/ 77 w 129"/>
                <a:gd name="T11" fmla="*/ 113 h 124"/>
                <a:gd name="T12" fmla="*/ 52 w 129"/>
                <a:gd name="T13" fmla="*/ 115 h 124"/>
                <a:gd name="T14" fmla="*/ 15 w 129"/>
                <a:gd name="T15" fmla="*/ 97 h 124"/>
                <a:gd name="T16" fmla="*/ 63 w 129"/>
                <a:gd name="T17" fmla="*/ 91 h 124"/>
                <a:gd name="T18" fmla="*/ 99 w 129"/>
                <a:gd name="T1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4">
                  <a:moveTo>
                    <a:pt x="99" y="0"/>
                  </a:moveTo>
                  <a:cubicBezTo>
                    <a:pt x="129" y="12"/>
                    <a:pt x="129" y="12"/>
                    <a:pt x="129" y="12"/>
                  </a:cubicBezTo>
                  <a:cubicBezTo>
                    <a:pt x="127" y="18"/>
                    <a:pt x="98" y="107"/>
                    <a:pt x="91" y="123"/>
                  </a:cubicBezTo>
                  <a:cubicBezTo>
                    <a:pt x="91" y="124"/>
                    <a:pt x="83" y="122"/>
                    <a:pt x="83" y="121"/>
                  </a:cubicBezTo>
                  <a:cubicBezTo>
                    <a:pt x="83" y="120"/>
                    <a:pt x="82" y="118"/>
                    <a:pt x="81" y="115"/>
                  </a:cubicBezTo>
                  <a:cubicBezTo>
                    <a:pt x="81" y="115"/>
                    <a:pt x="81" y="112"/>
                    <a:pt x="77" y="113"/>
                  </a:cubicBezTo>
                  <a:cubicBezTo>
                    <a:pt x="72" y="114"/>
                    <a:pt x="63" y="118"/>
                    <a:pt x="52" y="115"/>
                  </a:cubicBezTo>
                  <a:cubicBezTo>
                    <a:pt x="20" y="104"/>
                    <a:pt x="0" y="95"/>
                    <a:pt x="15" y="97"/>
                  </a:cubicBezTo>
                  <a:cubicBezTo>
                    <a:pt x="25" y="98"/>
                    <a:pt x="58" y="103"/>
                    <a:pt x="63" y="91"/>
                  </a:cubicBezTo>
                  <a:cubicBezTo>
                    <a:pt x="68" y="79"/>
                    <a:pt x="95" y="13"/>
                    <a:pt x="99"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577"/>
            <p:cNvSpPr/>
            <p:nvPr/>
          </p:nvSpPr>
          <p:spPr bwMode="auto">
            <a:xfrm>
              <a:off x="-8835232" y="-7070725"/>
              <a:ext cx="368300" cy="252413"/>
            </a:xfrm>
            <a:custGeom>
              <a:avLst/>
              <a:gdLst>
                <a:gd name="T0" fmla="*/ 78 w 98"/>
                <a:gd name="T1" fmla="*/ 40 h 67"/>
                <a:gd name="T2" fmla="*/ 53 w 98"/>
                <a:gd name="T3" fmla="*/ 54 h 67"/>
                <a:gd name="T4" fmla="*/ 1 w 98"/>
                <a:gd name="T5" fmla="*/ 26 h 67"/>
                <a:gd name="T6" fmla="*/ 9 w 98"/>
                <a:gd name="T7" fmla="*/ 14 h 67"/>
                <a:gd name="T8" fmla="*/ 12 w 98"/>
                <a:gd name="T9" fmla="*/ 2 h 67"/>
                <a:gd name="T10" fmla="*/ 76 w 98"/>
                <a:gd name="T11" fmla="*/ 19 h 67"/>
                <a:gd name="T12" fmla="*/ 78 w 98"/>
                <a:gd name="T13" fmla="*/ 40 h 67"/>
              </a:gdLst>
              <a:ahLst/>
              <a:cxnLst>
                <a:cxn ang="0">
                  <a:pos x="T0" y="T1"/>
                </a:cxn>
                <a:cxn ang="0">
                  <a:pos x="T2" y="T3"/>
                </a:cxn>
                <a:cxn ang="0">
                  <a:pos x="T4" y="T5"/>
                </a:cxn>
                <a:cxn ang="0">
                  <a:pos x="T6" y="T7"/>
                </a:cxn>
                <a:cxn ang="0">
                  <a:pos x="T8" y="T9"/>
                </a:cxn>
                <a:cxn ang="0">
                  <a:pos x="T10" y="T11"/>
                </a:cxn>
                <a:cxn ang="0">
                  <a:pos x="T12" y="T13"/>
                </a:cxn>
              </a:cxnLst>
              <a:rect l="0" t="0" r="r" b="b"/>
              <a:pathLst>
                <a:path w="98" h="67">
                  <a:moveTo>
                    <a:pt x="78" y="40"/>
                  </a:moveTo>
                  <a:cubicBezTo>
                    <a:pt x="78" y="44"/>
                    <a:pt x="95" y="67"/>
                    <a:pt x="53" y="54"/>
                  </a:cubicBezTo>
                  <a:cubicBezTo>
                    <a:pt x="11" y="40"/>
                    <a:pt x="0" y="32"/>
                    <a:pt x="1" y="26"/>
                  </a:cubicBezTo>
                  <a:cubicBezTo>
                    <a:pt x="1" y="21"/>
                    <a:pt x="11" y="19"/>
                    <a:pt x="9" y="14"/>
                  </a:cubicBezTo>
                  <a:cubicBezTo>
                    <a:pt x="7" y="8"/>
                    <a:pt x="8" y="4"/>
                    <a:pt x="12" y="2"/>
                  </a:cubicBezTo>
                  <a:cubicBezTo>
                    <a:pt x="17" y="0"/>
                    <a:pt x="71" y="17"/>
                    <a:pt x="76" y="19"/>
                  </a:cubicBezTo>
                  <a:cubicBezTo>
                    <a:pt x="91" y="28"/>
                    <a:pt x="98" y="43"/>
                    <a:pt x="78" y="40"/>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578"/>
            <p:cNvSpPr/>
            <p:nvPr/>
          </p:nvSpPr>
          <p:spPr bwMode="auto">
            <a:xfrm>
              <a:off x="-9127332" y="-8089900"/>
              <a:ext cx="1695450" cy="884238"/>
            </a:xfrm>
            <a:custGeom>
              <a:avLst/>
              <a:gdLst>
                <a:gd name="T0" fmla="*/ 452 w 452"/>
                <a:gd name="T1" fmla="*/ 92 h 236"/>
                <a:gd name="T2" fmla="*/ 126 w 452"/>
                <a:gd name="T3" fmla="*/ 1 h 236"/>
                <a:gd name="T4" fmla="*/ 8 w 452"/>
                <a:gd name="T5" fmla="*/ 66 h 236"/>
                <a:gd name="T6" fmla="*/ 19 w 452"/>
                <a:gd name="T7" fmla="*/ 111 h 236"/>
                <a:gd name="T8" fmla="*/ 34 w 452"/>
                <a:gd name="T9" fmla="*/ 139 h 236"/>
                <a:gd name="T10" fmla="*/ 355 w 452"/>
                <a:gd name="T11" fmla="*/ 221 h 236"/>
                <a:gd name="T12" fmla="*/ 359 w 452"/>
                <a:gd name="T13" fmla="*/ 166 h 236"/>
                <a:gd name="T14" fmla="*/ 452 w 452"/>
                <a:gd name="T15" fmla="*/ 92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236">
                  <a:moveTo>
                    <a:pt x="452" y="92"/>
                  </a:moveTo>
                  <a:cubicBezTo>
                    <a:pt x="405" y="70"/>
                    <a:pt x="224" y="26"/>
                    <a:pt x="126" y="1"/>
                  </a:cubicBezTo>
                  <a:cubicBezTo>
                    <a:pt x="119" y="0"/>
                    <a:pt x="35" y="29"/>
                    <a:pt x="8" y="66"/>
                  </a:cubicBezTo>
                  <a:cubicBezTo>
                    <a:pt x="0" y="76"/>
                    <a:pt x="19" y="85"/>
                    <a:pt x="19" y="111"/>
                  </a:cubicBezTo>
                  <a:cubicBezTo>
                    <a:pt x="18" y="136"/>
                    <a:pt x="9" y="128"/>
                    <a:pt x="34" y="139"/>
                  </a:cubicBezTo>
                  <a:cubicBezTo>
                    <a:pt x="57" y="148"/>
                    <a:pt x="311" y="211"/>
                    <a:pt x="355" y="221"/>
                  </a:cubicBezTo>
                  <a:cubicBezTo>
                    <a:pt x="417" y="236"/>
                    <a:pt x="368" y="213"/>
                    <a:pt x="359" y="166"/>
                  </a:cubicBezTo>
                  <a:cubicBezTo>
                    <a:pt x="349" y="113"/>
                    <a:pt x="446" y="122"/>
                    <a:pt x="452" y="92"/>
                  </a:cubicBez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579"/>
            <p:cNvSpPr/>
            <p:nvPr/>
          </p:nvSpPr>
          <p:spPr bwMode="auto">
            <a:xfrm>
              <a:off x="-9192419" y="-8154988"/>
              <a:ext cx="1812925" cy="671513"/>
            </a:xfrm>
            <a:custGeom>
              <a:avLst/>
              <a:gdLst>
                <a:gd name="T0" fmla="*/ 51 w 483"/>
                <a:gd name="T1" fmla="*/ 26 h 179"/>
                <a:gd name="T2" fmla="*/ 0 w 483"/>
                <a:gd name="T3" fmla="*/ 77 h 179"/>
                <a:gd name="T4" fmla="*/ 177 w 483"/>
                <a:gd name="T5" fmla="*/ 122 h 179"/>
                <a:gd name="T6" fmla="*/ 320 w 483"/>
                <a:gd name="T7" fmla="*/ 160 h 179"/>
                <a:gd name="T8" fmla="*/ 379 w 483"/>
                <a:gd name="T9" fmla="*/ 179 h 179"/>
                <a:gd name="T10" fmla="*/ 483 w 483"/>
                <a:gd name="T11" fmla="*/ 117 h 179"/>
                <a:gd name="T12" fmla="*/ 479 w 483"/>
                <a:gd name="T13" fmla="*/ 88 h 179"/>
                <a:gd name="T14" fmla="*/ 105 w 483"/>
                <a:gd name="T15" fmla="*/ 0 h 179"/>
                <a:gd name="T16" fmla="*/ 51 w 483"/>
                <a:gd name="T17" fmla="*/ 2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3" h="179">
                  <a:moveTo>
                    <a:pt x="51" y="26"/>
                  </a:moveTo>
                  <a:cubicBezTo>
                    <a:pt x="0" y="77"/>
                    <a:pt x="0" y="77"/>
                    <a:pt x="0" y="77"/>
                  </a:cubicBezTo>
                  <a:cubicBezTo>
                    <a:pt x="60" y="83"/>
                    <a:pt x="118" y="108"/>
                    <a:pt x="177" y="122"/>
                  </a:cubicBezTo>
                  <a:cubicBezTo>
                    <a:pt x="226" y="135"/>
                    <a:pt x="273" y="147"/>
                    <a:pt x="320" y="160"/>
                  </a:cubicBezTo>
                  <a:cubicBezTo>
                    <a:pt x="330" y="162"/>
                    <a:pt x="378" y="179"/>
                    <a:pt x="379" y="179"/>
                  </a:cubicBezTo>
                  <a:cubicBezTo>
                    <a:pt x="483" y="117"/>
                    <a:pt x="483" y="117"/>
                    <a:pt x="483" y="117"/>
                  </a:cubicBezTo>
                  <a:cubicBezTo>
                    <a:pt x="479" y="88"/>
                    <a:pt x="479" y="88"/>
                    <a:pt x="479" y="88"/>
                  </a:cubicBezTo>
                  <a:cubicBezTo>
                    <a:pt x="105" y="0"/>
                    <a:pt x="105" y="0"/>
                    <a:pt x="105" y="0"/>
                  </a:cubicBezTo>
                  <a:lnTo>
                    <a:pt x="51" y="26"/>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580"/>
            <p:cNvSpPr/>
            <p:nvPr/>
          </p:nvSpPr>
          <p:spPr bwMode="auto">
            <a:xfrm>
              <a:off x="-8598694" y="-7332663"/>
              <a:ext cx="555625" cy="633413"/>
            </a:xfrm>
            <a:custGeom>
              <a:avLst/>
              <a:gdLst>
                <a:gd name="T0" fmla="*/ 148 w 148"/>
                <a:gd name="T1" fmla="*/ 69 h 169"/>
                <a:gd name="T2" fmla="*/ 54 w 148"/>
                <a:gd name="T3" fmla="*/ 166 h 169"/>
                <a:gd name="T4" fmla="*/ 57 w 148"/>
                <a:gd name="T5" fmla="*/ 54 h 169"/>
                <a:gd name="T6" fmla="*/ 140 w 148"/>
                <a:gd name="T7" fmla="*/ 61 h 169"/>
                <a:gd name="T8" fmla="*/ 148 w 148"/>
                <a:gd name="T9" fmla="*/ 69 h 169"/>
              </a:gdLst>
              <a:ahLst/>
              <a:cxnLst>
                <a:cxn ang="0">
                  <a:pos x="T0" y="T1"/>
                </a:cxn>
                <a:cxn ang="0">
                  <a:pos x="T2" y="T3"/>
                </a:cxn>
                <a:cxn ang="0">
                  <a:pos x="T4" y="T5"/>
                </a:cxn>
                <a:cxn ang="0">
                  <a:pos x="T6" y="T7"/>
                </a:cxn>
                <a:cxn ang="0">
                  <a:pos x="T8" y="T9"/>
                </a:cxn>
              </a:cxnLst>
              <a:rect l="0" t="0" r="r" b="b"/>
              <a:pathLst>
                <a:path w="148" h="169">
                  <a:moveTo>
                    <a:pt x="148" y="69"/>
                  </a:moveTo>
                  <a:cubicBezTo>
                    <a:pt x="137" y="79"/>
                    <a:pt x="64" y="169"/>
                    <a:pt x="54" y="166"/>
                  </a:cubicBezTo>
                  <a:cubicBezTo>
                    <a:pt x="0" y="148"/>
                    <a:pt x="40" y="101"/>
                    <a:pt x="57" y="54"/>
                  </a:cubicBezTo>
                  <a:cubicBezTo>
                    <a:pt x="77" y="0"/>
                    <a:pt x="92" y="33"/>
                    <a:pt x="140" y="61"/>
                  </a:cubicBezTo>
                  <a:cubicBezTo>
                    <a:pt x="142" y="62"/>
                    <a:pt x="146" y="67"/>
                    <a:pt x="148" y="6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581"/>
            <p:cNvSpPr/>
            <p:nvPr/>
          </p:nvSpPr>
          <p:spPr bwMode="auto">
            <a:xfrm>
              <a:off x="-8936832" y="-6815138"/>
              <a:ext cx="547688" cy="442913"/>
            </a:xfrm>
            <a:custGeom>
              <a:avLst/>
              <a:gdLst>
                <a:gd name="T0" fmla="*/ 120 w 146"/>
                <a:gd name="T1" fmla="*/ 0 h 118"/>
                <a:gd name="T2" fmla="*/ 146 w 146"/>
                <a:gd name="T3" fmla="*/ 19 h 118"/>
                <a:gd name="T4" fmla="*/ 81 w 146"/>
                <a:gd name="T5" fmla="*/ 118 h 118"/>
                <a:gd name="T6" fmla="*/ 74 w 146"/>
                <a:gd name="T7" fmla="*/ 113 h 118"/>
                <a:gd name="T8" fmla="*/ 73 w 146"/>
                <a:gd name="T9" fmla="*/ 107 h 118"/>
                <a:gd name="T10" fmla="*/ 70 w 146"/>
                <a:gd name="T11" fmla="*/ 104 h 118"/>
                <a:gd name="T12" fmla="*/ 46 w 146"/>
                <a:gd name="T13" fmla="*/ 99 h 118"/>
                <a:gd name="T14" fmla="*/ 14 w 146"/>
                <a:gd name="T15" fmla="*/ 72 h 118"/>
                <a:gd name="T16" fmla="*/ 62 w 146"/>
                <a:gd name="T17" fmla="*/ 79 h 118"/>
                <a:gd name="T18" fmla="*/ 120 w 146"/>
                <a:gd name="T19"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8">
                  <a:moveTo>
                    <a:pt x="120" y="0"/>
                  </a:moveTo>
                  <a:cubicBezTo>
                    <a:pt x="146" y="19"/>
                    <a:pt x="146" y="19"/>
                    <a:pt x="146" y="19"/>
                  </a:cubicBezTo>
                  <a:cubicBezTo>
                    <a:pt x="143" y="25"/>
                    <a:pt x="92" y="104"/>
                    <a:pt x="81" y="118"/>
                  </a:cubicBezTo>
                  <a:cubicBezTo>
                    <a:pt x="80" y="118"/>
                    <a:pt x="74" y="114"/>
                    <a:pt x="74" y="113"/>
                  </a:cubicBezTo>
                  <a:cubicBezTo>
                    <a:pt x="74" y="112"/>
                    <a:pt x="73" y="110"/>
                    <a:pt x="73" y="107"/>
                  </a:cubicBezTo>
                  <a:cubicBezTo>
                    <a:pt x="73" y="107"/>
                    <a:pt x="74" y="104"/>
                    <a:pt x="70" y="104"/>
                  </a:cubicBezTo>
                  <a:cubicBezTo>
                    <a:pt x="65" y="104"/>
                    <a:pt x="55" y="105"/>
                    <a:pt x="46" y="99"/>
                  </a:cubicBezTo>
                  <a:cubicBezTo>
                    <a:pt x="17" y="81"/>
                    <a:pt x="0" y="67"/>
                    <a:pt x="14" y="72"/>
                  </a:cubicBezTo>
                  <a:cubicBezTo>
                    <a:pt x="24" y="76"/>
                    <a:pt x="55" y="89"/>
                    <a:pt x="62" y="79"/>
                  </a:cubicBezTo>
                  <a:cubicBezTo>
                    <a:pt x="70" y="69"/>
                    <a:pt x="113" y="11"/>
                    <a:pt x="120"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582"/>
            <p:cNvSpPr/>
            <p:nvPr/>
          </p:nvSpPr>
          <p:spPr bwMode="auto">
            <a:xfrm>
              <a:off x="-8579644" y="-6938963"/>
              <a:ext cx="344488" cy="319088"/>
            </a:xfrm>
            <a:custGeom>
              <a:avLst/>
              <a:gdLst>
                <a:gd name="T0" fmla="*/ 73 w 92"/>
                <a:gd name="T1" fmla="*/ 55 h 85"/>
                <a:gd name="T2" fmla="*/ 46 w 92"/>
                <a:gd name="T3" fmla="*/ 61 h 85"/>
                <a:gd name="T4" fmla="*/ 2 w 92"/>
                <a:gd name="T5" fmla="*/ 21 h 85"/>
                <a:gd name="T6" fmla="*/ 13 w 92"/>
                <a:gd name="T7" fmla="*/ 11 h 85"/>
                <a:gd name="T8" fmla="*/ 19 w 92"/>
                <a:gd name="T9" fmla="*/ 1 h 85"/>
                <a:gd name="T10" fmla="*/ 76 w 92"/>
                <a:gd name="T11" fmla="*/ 33 h 85"/>
                <a:gd name="T12" fmla="*/ 73 w 92"/>
                <a:gd name="T13" fmla="*/ 55 h 85"/>
              </a:gdLst>
              <a:ahLst/>
              <a:cxnLst>
                <a:cxn ang="0">
                  <a:pos x="T0" y="T1"/>
                </a:cxn>
                <a:cxn ang="0">
                  <a:pos x="T2" y="T3"/>
                </a:cxn>
                <a:cxn ang="0">
                  <a:pos x="T4" y="T5"/>
                </a:cxn>
                <a:cxn ang="0">
                  <a:pos x="T6" y="T7"/>
                </a:cxn>
                <a:cxn ang="0">
                  <a:pos x="T8" y="T9"/>
                </a:cxn>
                <a:cxn ang="0">
                  <a:pos x="T10" y="T11"/>
                </a:cxn>
                <a:cxn ang="0">
                  <a:pos x="T12" y="T13"/>
                </a:cxn>
              </a:cxnLst>
              <a:rect l="0" t="0" r="r" b="b"/>
              <a:pathLst>
                <a:path w="92" h="85">
                  <a:moveTo>
                    <a:pt x="73" y="55"/>
                  </a:moveTo>
                  <a:cubicBezTo>
                    <a:pt x="73" y="58"/>
                    <a:pt x="83" y="85"/>
                    <a:pt x="46" y="61"/>
                  </a:cubicBezTo>
                  <a:cubicBezTo>
                    <a:pt x="8" y="37"/>
                    <a:pt x="0" y="26"/>
                    <a:pt x="2" y="21"/>
                  </a:cubicBezTo>
                  <a:cubicBezTo>
                    <a:pt x="4" y="17"/>
                    <a:pt x="14" y="17"/>
                    <a:pt x="13" y="11"/>
                  </a:cubicBezTo>
                  <a:cubicBezTo>
                    <a:pt x="13" y="5"/>
                    <a:pt x="15" y="1"/>
                    <a:pt x="19" y="1"/>
                  </a:cubicBezTo>
                  <a:cubicBezTo>
                    <a:pt x="25" y="0"/>
                    <a:pt x="73" y="30"/>
                    <a:pt x="76" y="33"/>
                  </a:cubicBezTo>
                  <a:cubicBezTo>
                    <a:pt x="89" y="46"/>
                    <a:pt x="92" y="63"/>
                    <a:pt x="73" y="55"/>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583"/>
            <p:cNvSpPr/>
            <p:nvPr/>
          </p:nvSpPr>
          <p:spPr bwMode="auto">
            <a:xfrm>
              <a:off x="-9982994" y="-7381875"/>
              <a:ext cx="1398588" cy="657225"/>
            </a:xfrm>
            <a:custGeom>
              <a:avLst/>
              <a:gdLst>
                <a:gd name="T0" fmla="*/ 811 w 881"/>
                <a:gd name="T1" fmla="*/ 229 h 414"/>
                <a:gd name="T2" fmla="*/ 801 w 881"/>
                <a:gd name="T3" fmla="*/ 248 h 414"/>
                <a:gd name="T4" fmla="*/ 794 w 881"/>
                <a:gd name="T5" fmla="*/ 265 h 414"/>
                <a:gd name="T6" fmla="*/ 787 w 881"/>
                <a:gd name="T7" fmla="*/ 281 h 414"/>
                <a:gd name="T8" fmla="*/ 782 w 881"/>
                <a:gd name="T9" fmla="*/ 295 h 414"/>
                <a:gd name="T10" fmla="*/ 780 w 881"/>
                <a:gd name="T11" fmla="*/ 310 h 414"/>
                <a:gd name="T12" fmla="*/ 777 w 881"/>
                <a:gd name="T13" fmla="*/ 321 h 414"/>
                <a:gd name="T14" fmla="*/ 780 w 881"/>
                <a:gd name="T15" fmla="*/ 333 h 414"/>
                <a:gd name="T16" fmla="*/ 782 w 881"/>
                <a:gd name="T17" fmla="*/ 343 h 414"/>
                <a:gd name="T18" fmla="*/ 787 w 881"/>
                <a:gd name="T19" fmla="*/ 355 h 414"/>
                <a:gd name="T20" fmla="*/ 794 w 881"/>
                <a:gd name="T21" fmla="*/ 364 h 414"/>
                <a:gd name="T22" fmla="*/ 801 w 881"/>
                <a:gd name="T23" fmla="*/ 371 h 414"/>
                <a:gd name="T24" fmla="*/ 813 w 881"/>
                <a:gd name="T25" fmla="*/ 381 h 414"/>
                <a:gd name="T26" fmla="*/ 827 w 881"/>
                <a:gd name="T27" fmla="*/ 390 h 414"/>
                <a:gd name="T28" fmla="*/ 844 w 881"/>
                <a:gd name="T29" fmla="*/ 397 h 414"/>
                <a:gd name="T30" fmla="*/ 860 w 881"/>
                <a:gd name="T31" fmla="*/ 407 h 414"/>
                <a:gd name="T32" fmla="*/ 881 w 881"/>
                <a:gd name="T33" fmla="*/ 414 h 414"/>
                <a:gd name="T34" fmla="*/ 94 w 881"/>
                <a:gd name="T35" fmla="*/ 189 h 414"/>
                <a:gd name="T36" fmla="*/ 75 w 881"/>
                <a:gd name="T37" fmla="*/ 180 h 414"/>
                <a:gd name="T38" fmla="*/ 45 w 881"/>
                <a:gd name="T39" fmla="*/ 163 h 414"/>
                <a:gd name="T40" fmla="*/ 23 w 881"/>
                <a:gd name="T41" fmla="*/ 147 h 414"/>
                <a:gd name="T42" fmla="*/ 9 w 881"/>
                <a:gd name="T43" fmla="*/ 130 h 414"/>
                <a:gd name="T44" fmla="*/ 4 w 881"/>
                <a:gd name="T45" fmla="*/ 111 h 414"/>
                <a:gd name="T46" fmla="*/ 7 w 881"/>
                <a:gd name="T47" fmla="*/ 88 h 414"/>
                <a:gd name="T48" fmla="*/ 16 w 881"/>
                <a:gd name="T49" fmla="*/ 59 h 414"/>
                <a:gd name="T50" fmla="*/ 26 w 881"/>
                <a:gd name="T51" fmla="*/ 33 h 414"/>
                <a:gd name="T52" fmla="*/ 37 w 881"/>
                <a:gd name="T53" fmla="*/ 14 h 414"/>
                <a:gd name="T54" fmla="*/ 40 w 881"/>
                <a:gd name="T55" fmla="*/ 3 h 414"/>
                <a:gd name="T56" fmla="*/ 28 w 881"/>
                <a:gd name="T57" fmla="*/ 21 h 414"/>
                <a:gd name="T58" fmla="*/ 19 w 881"/>
                <a:gd name="T59" fmla="*/ 40 h 414"/>
                <a:gd name="T60" fmla="*/ 11 w 881"/>
                <a:gd name="T61" fmla="*/ 57 h 414"/>
                <a:gd name="T62" fmla="*/ 7 w 881"/>
                <a:gd name="T63" fmla="*/ 71 h 414"/>
                <a:gd name="T64" fmla="*/ 2 w 881"/>
                <a:gd name="T65" fmla="*/ 85 h 414"/>
                <a:gd name="T66" fmla="*/ 0 w 881"/>
                <a:gd name="T67" fmla="*/ 99 h 414"/>
                <a:gd name="T68" fmla="*/ 0 w 881"/>
                <a:gd name="T69" fmla="*/ 111 h 414"/>
                <a:gd name="T70" fmla="*/ 2 w 881"/>
                <a:gd name="T71" fmla="*/ 121 h 414"/>
                <a:gd name="T72" fmla="*/ 4 w 881"/>
                <a:gd name="T73" fmla="*/ 132 h 414"/>
                <a:gd name="T74" fmla="*/ 11 w 881"/>
                <a:gd name="T75" fmla="*/ 142 h 414"/>
                <a:gd name="T76" fmla="*/ 19 w 881"/>
                <a:gd name="T77" fmla="*/ 151 h 414"/>
                <a:gd name="T78" fmla="*/ 28 w 881"/>
                <a:gd name="T79" fmla="*/ 161 h 414"/>
                <a:gd name="T80" fmla="*/ 42 w 881"/>
                <a:gd name="T81" fmla="*/ 168 h 414"/>
                <a:gd name="T82" fmla="*/ 56 w 881"/>
                <a:gd name="T83" fmla="*/ 177 h 414"/>
                <a:gd name="T84" fmla="*/ 73 w 881"/>
                <a:gd name="T85" fmla="*/ 184 h 414"/>
                <a:gd name="T86" fmla="*/ 92 w 881"/>
                <a:gd name="T87" fmla="*/ 194 h 414"/>
                <a:gd name="T88" fmla="*/ 881 w 881"/>
                <a:gd name="T89" fmla="*/ 414 h 414"/>
                <a:gd name="T90" fmla="*/ 853 w 881"/>
                <a:gd name="T91" fmla="*/ 397 h 414"/>
                <a:gd name="T92" fmla="*/ 822 w 881"/>
                <a:gd name="T93" fmla="*/ 381 h 414"/>
                <a:gd name="T94" fmla="*/ 801 w 881"/>
                <a:gd name="T95" fmla="*/ 364 h 414"/>
                <a:gd name="T96" fmla="*/ 789 w 881"/>
                <a:gd name="T97" fmla="*/ 347 h 414"/>
                <a:gd name="T98" fmla="*/ 785 w 881"/>
                <a:gd name="T99" fmla="*/ 326 h 414"/>
                <a:gd name="T100" fmla="*/ 787 w 881"/>
                <a:gd name="T101" fmla="*/ 303 h 414"/>
                <a:gd name="T102" fmla="*/ 796 w 881"/>
                <a:gd name="T103" fmla="*/ 274 h 414"/>
                <a:gd name="T104" fmla="*/ 796 w 881"/>
                <a:gd name="T105" fmla="*/ 267 h 414"/>
                <a:gd name="T106" fmla="*/ 803 w 881"/>
                <a:gd name="T107" fmla="*/ 248 h 414"/>
                <a:gd name="T108" fmla="*/ 811 w 881"/>
                <a:gd name="T109" fmla="*/ 241 h 414"/>
                <a:gd name="T110" fmla="*/ 820 w 881"/>
                <a:gd name="T111" fmla="*/ 21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1" h="414">
                  <a:moveTo>
                    <a:pt x="40" y="3"/>
                  </a:moveTo>
                  <a:lnTo>
                    <a:pt x="40" y="5"/>
                  </a:lnTo>
                  <a:lnTo>
                    <a:pt x="815" y="222"/>
                  </a:lnTo>
                  <a:lnTo>
                    <a:pt x="811" y="229"/>
                  </a:lnTo>
                  <a:lnTo>
                    <a:pt x="811" y="229"/>
                  </a:lnTo>
                  <a:lnTo>
                    <a:pt x="806" y="239"/>
                  </a:lnTo>
                  <a:lnTo>
                    <a:pt x="806" y="239"/>
                  </a:lnTo>
                  <a:lnTo>
                    <a:pt x="801" y="248"/>
                  </a:lnTo>
                  <a:lnTo>
                    <a:pt x="801" y="248"/>
                  </a:lnTo>
                  <a:lnTo>
                    <a:pt x="796" y="258"/>
                  </a:lnTo>
                  <a:lnTo>
                    <a:pt x="796" y="258"/>
                  </a:lnTo>
                  <a:lnTo>
                    <a:pt x="794" y="265"/>
                  </a:lnTo>
                  <a:lnTo>
                    <a:pt x="794" y="265"/>
                  </a:lnTo>
                  <a:lnTo>
                    <a:pt x="789" y="274"/>
                  </a:lnTo>
                  <a:lnTo>
                    <a:pt x="789" y="274"/>
                  </a:lnTo>
                  <a:lnTo>
                    <a:pt x="787" y="281"/>
                  </a:lnTo>
                  <a:lnTo>
                    <a:pt x="787" y="281"/>
                  </a:lnTo>
                  <a:lnTo>
                    <a:pt x="785" y="288"/>
                  </a:lnTo>
                  <a:lnTo>
                    <a:pt x="785" y="288"/>
                  </a:lnTo>
                  <a:lnTo>
                    <a:pt x="782" y="295"/>
                  </a:lnTo>
                  <a:lnTo>
                    <a:pt x="782" y="295"/>
                  </a:lnTo>
                  <a:lnTo>
                    <a:pt x="780" y="303"/>
                  </a:lnTo>
                  <a:lnTo>
                    <a:pt x="780" y="303"/>
                  </a:lnTo>
                  <a:lnTo>
                    <a:pt x="780" y="310"/>
                  </a:lnTo>
                  <a:lnTo>
                    <a:pt x="780" y="310"/>
                  </a:lnTo>
                  <a:lnTo>
                    <a:pt x="777" y="314"/>
                  </a:lnTo>
                  <a:lnTo>
                    <a:pt x="777" y="314"/>
                  </a:lnTo>
                  <a:lnTo>
                    <a:pt x="777" y="321"/>
                  </a:lnTo>
                  <a:lnTo>
                    <a:pt x="777" y="321"/>
                  </a:lnTo>
                  <a:lnTo>
                    <a:pt x="777" y="326"/>
                  </a:lnTo>
                  <a:lnTo>
                    <a:pt x="777" y="329"/>
                  </a:lnTo>
                  <a:lnTo>
                    <a:pt x="780" y="333"/>
                  </a:lnTo>
                  <a:lnTo>
                    <a:pt x="780" y="333"/>
                  </a:lnTo>
                  <a:lnTo>
                    <a:pt x="780" y="338"/>
                  </a:lnTo>
                  <a:lnTo>
                    <a:pt x="780" y="338"/>
                  </a:lnTo>
                  <a:lnTo>
                    <a:pt x="782" y="343"/>
                  </a:lnTo>
                  <a:lnTo>
                    <a:pt x="782" y="343"/>
                  </a:lnTo>
                  <a:lnTo>
                    <a:pt x="785" y="350"/>
                  </a:lnTo>
                  <a:lnTo>
                    <a:pt x="785" y="350"/>
                  </a:lnTo>
                  <a:lnTo>
                    <a:pt x="787" y="355"/>
                  </a:lnTo>
                  <a:lnTo>
                    <a:pt x="787" y="355"/>
                  </a:lnTo>
                  <a:lnTo>
                    <a:pt x="789" y="359"/>
                  </a:lnTo>
                  <a:lnTo>
                    <a:pt x="789" y="359"/>
                  </a:lnTo>
                  <a:lnTo>
                    <a:pt x="794" y="364"/>
                  </a:lnTo>
                  <a:lnTo>
                    <a:pt x="794" y="364"/>
                  </a:lnTo>
                  <a:lnTo>
                    <a:pt x="796" y="369"/>
                  </a:lnTo>
                  <a:lnTo>
                    <a:pt x="796" y="369"/>
                  </a:lnTo>
                  <a:lnTo>
                    <a:pt x="801" y="371"/>
                  </a:lnTo>
                  <a:lnTo>
                    <a:pt x="801" y="371"/>
                  </a:lnTo>
                  <a:lnTo>
                    <a:pt x="808" y="376"/>
                  </a:lnTo>
                  <a:lnTo>
                    <a:pt x="808" y="376"/>
                  </a:lnTo>
                  <a:lnTo>
                    <a:pt x="813" y="381"/>
                  </a:lnTo>
                  <a:lnTo>
                    <a:pt x="813" y="381"/>
                  </a:lnTo>
                  <a:lnTo>
                    <a:pt x="820" y="385"/>
                  </a:lnTo>
                  <a:lnTo>
                    <a:pt x="820" y="385"/>
                  </a:lnTo>
                  <a:lnTo>
                    <a:pt x="827" y="390"/>
                  </a:lnTo>
                  <a:lnTo>
                    <a:pt x="827" y="390"/>
                  </a:lnTo>
                  <a:lnTo>
                    <a:pt x="834" y="392"/>
                  </a:lnTo>
                  <a:lnTo>
                    <a:pt x="834" y="392"/>
                  </a:lnTo>
                  <a:lnTo>
                    <a:pt x="844" y="397"/>
                  </a:lnTo>
                  <a:lnTo>
                    <a:pt x="844" y="397"/>
                  </a:lnTo>
                  <a:lnTo>
                    <a:pt x="851" y="402"/>
                  </a:lnTo>
                  <a:lnTo>
                    <a:pt x="851" y="402"/>
                  </a:lnTo>
                  <a:lnTo>
                    <a:pt x="860" y="407"/>
                  </a:lnTo>
                  <a:lnTo>
                    <a:pt x="860" y="407"/>
                  </a:lnTo>
                  <a:lnTo>
                    <a:pt x="872" y="409"/>
                  </a:lnTo>
                  <a:lnTo>
                    <a:pt x="872" y="409"/>
                  </a:lnTo>
                  <a:lnTo>
                    <a:pt x="881" y="414"/>
                  </a:lnTo>
                  <a:lnTo>
                    <a:pt x="881" y="411"/>
                  </a:lnTo>
                  <a:lnTo>
                    <a:pt x="881" y="409"/>
                  </a:lnTo>
                  <a:lnTo>
                    <a:pt x="104" y="192"/>
                  </a:lnTo>
                  <a:lnTo>
                    <a:pt x="94" y="189"/>
                  </a:lnTo>
                  <a:lnTo>
                    <a:pt x="85" y="184"/>
                  </a:lnTo>
                  <a:lnTo>
                    <a:pt x="82" y="187"/>
                  </a:lnTo>
                  <a:lnTo>
                    <a:pt x="85" y="184"/>
                  </a:lnTo>
                  <a:lnTo>
                    <a:pt x="75" y="180"/>
                  </a:lnTo>
                  <a:lnTo>
                    <a:pt x="66" y="175"/>
                  </a:lnTo>
                  <a:lnTo>
                    <a:pt x="59" y="173"/>
                  </a:lnTo>
                  <a:lnTo>
                    <a:pt x="52" y="168"/>
                  </a:lnTo>
                  <a:lnTo>
                    <a:pt x="45" y="163"/>
                  </a:lnTo>
                  <a:lnTo>
                    <a:pt x="37" y="158"/>
                  </a:lnTo>
                  <a:lnTo>
                    <a:pt x="33" y="156"/>
                  </a:lnTo>
                  <a:lnTo>
                    <a:pt x="28" y="151"/>
                  </a:lnTo>
                  <a:lnTo>
                    <a:pt x="23" y="147"/>
                  </a:lnTo>
                  <a:lnTo>
                    <a:pt x="19" y="142"/>
                  </a:lnTo>
                  <a:lnTo>
                    <a:pt x="14" y="140"/>
                  </a:lnTo>
                  <a:lnTo>
                    <a:pt x="11" y="135"/>
                  </a:lnTo>
                  <a:lnTo>
                    <a:pt x="9" y="130"/>
                  </a:lnTo>
                  <a:lnTo>
                    <a:pt x="7" y="125"/>
                  </a:lnTo>
                  <a:lnTo>
                    <a:pt x="7" y="121"/>
                  </a:lnTo>
                  <a:lnTo>
                    <a:pt x="4" y="116"/>
                  </a:lnTo>
                  <a:lnTo>
                    <a:pt x="4" y="111"/>
                  </a:lnTo>
                  <a:lnTo>
                    <a:pt x="4" y="104"/>
                  </a:lnTo>
                  <a:lnTo>
                    <a:pt x="4" y="99"/>
                  </a:lnTo>
                  <a:lnTo>
                    <a:pt x="7" y="92"/>
                  </a:lnTo>
                  <a:lnTo>
                    <a:pt x="7" y="88"/>
                  </a:lnTo>
                  <a:lnTo>
                    <a:pt x="9" y="80"/>
                  </a:lnTo>
                  <a:lnTo>
                    <a:pt x="11" y="73"/>
                  </a:lnTo>
                  <a:lnTo>
                    <a:pt x="14" y="66"/>
                  </a:lnTo>
                  <a:lnTo>
                    <a:pt x="16" y="59"/>
                  </a:lnTo>
                  <a:lnTo>
                    <a:pt x="21" y="50"/>
                  </a:lnTo>
                  <a:lnTo>
                    <a:pt x="23" y="43"/>
                  </a:lnTo>
                  <a:lnTo>
                    <a:pt x="28" y="33"/>
                  </a:lnTo>
                  <a:lnTo>
                    <a:pt x="26" y="33"/>
                  </a:lnTo>
                  <a:lnTo>
                    <a:pt x="28" y="33"/>
                  </a:lnTo>
                  <a:lnTo>
                    <a:pt x="33" y="24"/>
                  </a:lnTo>
                  <a:lnTo>
                    <a:pt x="37" y="14"/>
                  </a:lnTo>
                  <a:lnTo>
                    <a:pt x="37" y="14"/>
                  </a:lnTo>
                  <a:lnTo>
                    <a:pt x="42" y="5"/>
                  </a:lnTo>
                  <a:lnTo>
                    <a:pt x="40" y="3"/>
                  </a:lnTo>
                  <a:lnTo>
                    <a:pt x="40" y="5"/>
                  </a:lnTo>
                  <a:lnTo>
                    <a:pt x="40" y="3"/>
                  </a:lnTo>
                  <a:lnTo>
                    <a:pt x="37" y="3"/>
                  </a:lnTo>
                  <a:lnTo>
                    <a:pt x="33" y="12"/>
                  </a:lnTo>
                  <a:lnTo>
                    <a:pt x="33" y="12"/>
                  </a:lnTo>
                  <a:lnTo>
                    <a:pt x="28" y="21"/>
                  </a:lnTo>
                  <a:lnTo>
                    <a:pt x="28" y="21"/>
                  </a:lnTo>
                  <a:lnTo>
                    <a:pt x="23" y="31"/>
                  </a:lnTo>
                  <a:lnTo>
                    <a:pt x="23" y="31"/>
                  </a:lnTo>
                  <a:lnTo>
                    <a:pt x="19" y="40"/>
                  </a:lnTo>
                  <a:lnTo>
                    <a:pt x="19" y="40"/>
                  </a:lnTo>
                  <a:lnTo>
                    <a:pt x="14" y="47"/>
                  </a:lnTo>
                  <a:lnTo>
                    <a:pt x="14" y="47"/>
                  </a:lnTo>
                  <a:lnTo>
                    <a:pt x="11" y="57"/>
                  </a:lnTo>
                  <a:lnTo>
                    <a:pt x="11" y="57"/>
                  </a:lnTo>
                  <a:lnTo>
                    <a:pt x="9" y="64"/>
                  </a:lnTo>
                  <a:lnTo>
                    <a:pt x="9" y="64"/>
                  </a:lnTo>
                  <a:lnTo>
                    <a:pt x="7" y="71"/>
                  </a:lnTo>
                  <a:lnTo>
                    <a:pt x="7" y="71"/>
                  </a:lnTo>
                  <a:lnTo>
                    <a:pt x="4" y="78"/>
                  </a:lnTo>
                  <a:lnTo>
                    <a:pt x="4" y="78"/>
                  </a:lnTo>
                  <a:lnTo>
                    <a:pt x="2" y="85"/>
                  </a:lnTo>
                  <a:lnTo>
                    <a:pt x="2" y="85"/>
                  </a:lnTo>
                  <a:lnTo>
                    <a:pt x="0" y="92"/>
                  </a:lnTo>
                  <a:lnTo>
                    <a:pt x="0" y="92"/>
                  </a:lnTo>
                  <a:lnTo>
                    <a:pt x="0" y="99"/>
                  </a:lnTo>
                  <a:lnTo>
                    <a:pt x="0" y="99"/>
                  </a:lnTo>
                  <a:lnTo>
                    <a:pt x="0" y="104"/>
                  </a:lnTo>
                  <a:lnTo>
                    <a:pt x="0" y="104"/>
                  </a:lnTo>
                  <a:lnTo>
                    <a:pt x="0" y="111"/>
                  </a:lnTo>
                  <a:lnTo>
                    <a:pt x="0" y="111"/>
                  </a:lnTo>
                  <a:lnTo>
                    <a:pt x="0" y="116"/>
                  </a:lnTo>
                  <a:lnTo>
                    <a:pt x="0" y="116"/>
                  </a:lnTo>
                  <a:lnTo>
                    <a:pt x="2" y="121"/>
                  </a:lnTo>
                  <a:lnTo>
                    <a:pt x="2" y="123"/>
                  </a:lnTo>
                  <a:lnTo>
                    <a:pt x="2" y="128"/>
                  </a:lnTo>
                  <a:lnTo>
                    <a:pt x="2" y="128"/>
                  </a:lnTo>
                  <a:lnTo>
                    <a:pt x="4" y="132"/>
                  </a:lnTo>
                  <a:lnTo>
                    <a:pt x="4" y="132"/>
                  </a:lnTo>
                  <a:lnTo>
                    <a:pt x="7" y="137"/>
                  </a:lnTo>
                  <a:lnTo>
                    <a:pt x="7" y="137"/>
                  </a:lnTo>
                  <a:lnTo>
                    <a:pt x="11" y="142"/>
                  </a:lnTo>
                  <a:lnTo>
                    <a:pt x="11" y="142"/>
                  </a:lnTo>
                  <a:lnTo>
                    <a:pt x="14" y="147"/>
                  </a:lnTo>
                  <a:lnTo>
                    <a:pt x="14" y="147"/>
                  </a:lnTo>
                  <a:lnTo>
                    <a:pt x="19" y="151"/>
                  </a:lnTo>
                  <a:lnTo>
                    <a:pt x="19" y="151"/>
                  </a:lnTo>
                  <a:lnTo>
                    <a:pt x="23" y="156"/>
                  </a:lnTo>
                  <a:lnTo>
                    <a:pt x="23" y="156"/>
                  </a:lnTo>
                  <a:lnTo>
                    <a:pt x="28" y="161"/>
                  </a:lnTo>
                  <a:lnTo>
                    <a:pt x="28" y="161"/>
                  </a:lnTo>
                  <a:lnTo>
                    <a:pt x="35" y="163"/>
                  </a:lnTo>
                  <a:lnTo>
                    <a:pt x="35" y="163"/>
                  </a:lnTo>
                  <a:lnTo>
                    <a:pt x="42" y="168"/>
                  </a:lnTo>
                  <a:lnTo>
                    <a:pt x="42" y="168"/>
                  </a:lnTo>
                  <a:lnTo>
                    <a:pt x="47" y="173"/>
                  </a:lnTo>
                  <a:lnTo>
                    <a:pt x="49" y="173"/>
                  </a:lnTo>
                  <a:lnTo>
                    <a:pt x="56" y="177"/>
                  </a:lnTo>
                  <a:lnTo>
                    <a:pt x="56" y="177"/>
                  </a:lnTo>
                  <a:lnTo>
                    <a:pt x="63" y="180"/>
                  </a:lnTo>
                  <a:lnTo>
                    <a:pt x="63" y="180"/>
                  </a:lnTo>
                  <a:lnTo>
                    <a:pt x="73" y="184"/>
                  </a:lnTo>
                  <a:lnTo>
                    <a:pt x="73" y="184"/>
                  </a:lnTo>
                  <a:lnTo>
                    <a:pt x="82" y="189"/>
                  </a:lnTo>
                  <a:lnTo>
                    <a:pt x="82" y="189"/>
                  </a:lnTo>
                  <a:lnTo>
                    <a:pt x="92" y="194"/>
                  </a:lnTo>
                  <a:lnTo>
                    <a:pt x="92" y="194"/>
                  </a:lnTo>
                  <a:lnTo>
                    <a:pt x="101" y="196"/>
                  </a:lnTo>
                  <a:lnTo>
                    <a:pt x="101" y="196"/>
                  </a:lnTo>
                  <a:lnTo>
                    <a:pt x="881" y="414"/>
                  </a:lnTo>
                  <a:lnTo>
                    <a:pt x="881" y="409"/>
                  </a:lnTo>
                  <a:lnTo>
                    <a:pt x="872" y="404"/>
                  </a:lnTo>
                  <a:lnTo>
                    <a:pt x="863" y="399"/>
                  </a:lnTo>
                  <a:lnTo>
                    <a:pt x="853" y="397"/>
                  </a:lnTo>
                  <a:lnTo>
                    <a:pt x="846" y="392"/>
                  </a:lnTo>
                  <a:lnTo>
                    <a:pt x="837" y="388"/>
                  </a:lnTo>
                  <a:lnTo>
                    <a:pt x="829" y="385"/>
                  </a:lnTo>
                  <a:lnTo>
                    <a:pt x="822" y="381"/>
                  </a:lnTo>
                  <a:lnTo>
                    <a:pt x="815" y="376"/>
                  </a:lnTo>
                  <a:lnTo>
                    <a:pt x="811" y="371"/>
                  </a:lnTo>
                  <a:lnTo>
                    <a:pt x="806" y="369"/>
                  </a:lnTo>
                  <a:lnTo>
                    <a:pt x="801" y="364"/>
                  </a:lnTo>
                  <a:lnTo>
                    <a:pt x="796" y="359"/>
                  </a:lnTo>
                  <a:lnTo>
                    <a:pt x="794" y="355"/>
                  </a:lnTo>
                  <a:lnTo>
                    <a:pt x="792" y="352"/>
                  </a:lnTo>
                  <a:lnTo>
                    <a:pt x="789" y="347"/>
                  </a:lnTo>
                  <a:lnTo>
                    <a:pt x="787" y="343"/>
                  </a:lnTo>
                  <a:lnTo>
                    <a:pt x="785" y="338"/>
                  </a:lnTo>
                  <a:lnTo>
                    <a:pt x="785" y="333"/>
                  </a:lnTo>
                  <a:lnTo>
                    <a:pt x="785" y="326"/>
                  </a:lnTo>
                  <a:lnTo>
                    <a:pt x="785" y="321"/>
                  </a:lnTo>
                  <a:lnTo>
                    <a:pt x="785" y="317"/>
                  </a:lnTo>
                  <a:lnTo>
                    <a:pt x="785" y="310"/>
                  </a:lnTo>
                  <a:lnTo>
                    <a:pt x="787" y="303"/>
                  </a:lnTo>
                  <a:lnTo>
                    <a:pt x="787" y="298"/>
                  </a:lnTo>
                  <a:lnTo>
                    <a:pt x="789" y="291"/>
                  </a:lnTo>
                  <a:lnTo>
                    <a:pt x="792" y="284"/>
                  </a:lnTo>
                  <a:lnTo>
                    <a:pt x="796" y="274"/>
                  </a:lnTo>
                  <a:lnTo>
                    <a:pt x="792" y="274"/>
                  </a:lnTo>
                  <a:lnTo>
                    <a:pt x="796" y="274"/>
                  </a:lnTo>
                  <a:lnTo>
                    <a:pt x="799" y="267"/>
                  </a:lnTo>
                  <a:lnTo>
                    <a:pt x="796" y="267"/>
                  </a:lnTo>
                  <a:lnTo>
                    <a:pt x="799" y="267"/>
                  </a:lnTo>
                  <a:lnTo>
                    <a:pt x="803" y="260"/>
                  </a:lnTo>
                  <a:lnTo>
                    <a:pt x="806" y="251"/>
                  </a:lnTo>
                  <a:lnTo>
                    <a:pt x="803" y="248"/>
                  </a:lnTo>
                  <a:lnTo>
                    <a:pt x="806" y="251"/>
                  </a:lnTo>
                  <a:lnTo>
                    <a:pt x="811" y="241"/>
                  </a:lnTo>
                  <a:lnTo>
                    <a:pt x="808" y="239"/>
                  </a:lnTo>
                  <a:lnTo>
                    <a:pt x="811" y="241"/>
                  </a:lnTo>
                  <a:lnTo>
                    <a:pt x="815" y="232"/>
                  </a:lnTo>
                  <a:lnTo>
                    <a:pt x="815" y="232"/>
                  </a:lnTo>
                  <a:lnTo>
                    <a:pt x="820" y="222"/>
                  </a:lnTo>
                  <a:lnTo>
                    <a:pt x="820" y="218"/>
                  </a:lnTo>
                  <a:lnTo>
                    <a:pt x="40" y="0"/>
                  </a:lnTo>
                  <a:lnTo>
                    <a:pt x="37" y="3"/>
                  </a:lnTo>
                  <a:lnTo>
                    <a:pt x="40" y="3"/>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3584"/>
            <p:cNvSpPr/>
            <p:nvPr/>
          </p:nvSpPr>
          <p:spPr bwMode="auto">
            <a:xfrm>
              <a:off x="-9071769" y="-8307388"/>
              <a:ext cx="401638" cy="490538"/>
            </a:xfrm>
            <a:custGeom>
              <a:avLst/>
              <a:gdLst>
                <a:gd name="T0" fmla="*/ 73 w 107"/>
                <a:gd name="T1" fmla="*/ 131 h 131"/>
                <a:gd name="T2" fmla="*/ 107 w 107"/>
                <a:gd name="T3" fmla="*/ 90 h 131"/>
                <a:gd name="T4" fmla="*/ 41 w 107"/>
                <a:gd name="T5" fmla="*/ 71 h 131"/>
                <a:gd name="T6" fmla="*/ 51 w 107"/>
                <a:gd name="T7" fmla="*/ 16 h 131"/>
                <a:gd name="T8" fmla="*/ 24 w 107"/>
                <a:gd name="T9" fmla="*/ 20 h 131"/>
                <a:gd name="T10" fmla="*/ 7 w 107"/>
                <a:gd name="T11" fmla="*/ 88 h 131"/>
                <a:gd name="T12" fmla="*/ 67 w 107"/>
                <a:gd name="T13" fmla="*/ 125 h 131"/>
                <a:gd name="T14" fmla="*/ 73 w 107"/>
                <a:gd name="T15" fmla="*/ 131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31">
                  <a:moveTo>
                    <a:pt x="73" y="131"/>
                  </a:moveTo>
                  <a:cubicBezTo>
                    <a:pt x="107" y="90"/>
                    <a:pt x="107" y="90"/>
                    <a:pt x="107" y="90"/>
                  </a:cubicBezTo>
                  <a:cubicBezTo>
                    <a:pt x="96" y="89"/>
                    <a:pt x="39" y="81"/>
                    <a:pt x="41" y="71"/>
                  </a:cubicBezTo>
                  <a:cubicBezTo>
                    <a:pt x="46" y="46"/>
                    <a:pt x="54" y="24"/>
                    <a:pt x="51" y="16"/>
                  </a:cubicBezTo>
                  <a:cubicBezTo>
                    <a:pt x="45" y="0"/>
                    <a:pt x="26" y="11"/>
                    <a:pt x="24" y="20"/>
                  </a:cubicBezTo>
                  <a:cubicBezTo>
                    <a:pt x="16" y="57"/>
                    <a:pt x="0" y="81"/>
                    <a:pt x="7" y="88"/>
                  </a:cubicBezTo>
                  <a:cubicBezTo>
                    <a:pt x="13" y="93"/>
                    <a:pt x="22" y="99"/>
                    <a:pt x="67" y="125"/>
                  </a:cubicBezTo>
                  <a:cubicBezTo>
                    <a:pt x="68" y="125"/>
                    <a:pt x="72" y="129"/>
                    <a:pt x="73" y="131"/>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3585"/>
            <p:cNvSpPr/>
            <p:nvPr/>
          </p:nvSpPr>
          <p:spPr bwMode="auto">
            <a:xfrm>
              <a:off x="-8632032" y="-8604250"/>
              <a:ext cx="963613" cy="495300"/>
            </a:xfrm>
            <a:custGeom>
              <a:avLst/>
              <a:gdLst>
                <a:gd name="T0" fmla="*/ 96 w 257"/>
                <a:gd name="T1" fmla="*/ 4 h 132"/>
                <a:gd name="T2" fmla="*/ 193 w 257"/>
                <a:gd name="T3" fmla="*/ 18 h 132"/>
                <a:gd name="T4" fmla="*/ 219 w 257"/>
                <a:gd name="T5" fmla="*/ 46 h 132"/>
                <a:gd name="T6" fmla="*/ 231 w 257"/>
                <a:gd name="T7" fmla="*/ 64 h 132"/>
                <a:gd name="T8" fmla="*/ 220 w 257"/>
                <a:gd name="T9" fmla="*/ 129 h 132"/>
                <a:gd name="T10" fmla="*/ 177 w 257"/>
                <a:gd name="T11" fmla="*/ 115 h 132"/>
                <a:gd name="T12" fmla="*/ 72 w 257"/>
                <a:gd name="T13" fmla="*/ 109 h 132"/>
                <a:gd name="T14" fmla="*/ 17 w 257"/>
                <a:gd name="T15" fmla="*/ 108 h 132"/>
                <a:gd name="T16" fmla="*/ 23 w 257"/>
                <a:gd name="T17" fmla="*/ 80 h 132"/>
                <a:gd name="T18" fmla="*/ 30 w 257"/>
                <a:gd name="T19" fmla="*/ 39 h 132"/>
                <a:gd name="T20" fmla="*/ 46 w 257"/>
                <a:gd name="T21" fmla="*/ 33 h 132"/>
                <a:gd name="T22" fmla="*/ 73 w 257"/>
                <a:gd name="T23" fmla="*/ 8 h 132"/>
                <a:gd name="T24" fmla="*/ 96 w 257"/>
                <a:gd name="T25" fmla="*/ 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32">
                  <a:moveTo>
                    <a:pt x="96" y="4"/>
                  </a:moveTo>
                  <a:cubicBezTo>
                    <a:pt x="193" y="18"/>
                    <a:pt x="193" y="18"/>
                    <a:pt x="193" y="18"/>
                  </a:cubicBezTo>
                  <a:cubicBezTo>
                    <a:pt x="235" y="18"/>
                    <a:pt x="215" y="46"/>
                    <a:pt x="219" y="46"/>
                  </a:cubicBezTo>
                  <a:cubicBezTo>
                    <a:pt x="243" y="48"/>
                    <a:pt x="221" y="63"/>
                    <a:pt x="231" y="64"/>
                  </a:cubicBezTo>
                  <a:cubicBezTo>
                    <a:pt x="257" y="66"/>
                    <a:pt x="251" y="132"/>
                    <a:pt x="220" y="129"/>
                  </a:cubicBezTo>
                  <a:cubicBezTo>
                    <a:pt x="196" y="127"/>
                    <a:pt x="204" y="118"/>
                    <a:pt x="177" y="115"/>
                  </a:cubicBezTo>
                  <a:cubicBezTo>
                    <a:pt x="139" y="111"/>
                    <a:pt x="109" y="106"/>
                    <a:pt x="72" y="109"/>
                  </a:cubicBezTo>
                  <a:cubicBezTo>
                    <a:pt x="65" y="110"/>
                    <a:pt x="22" y="110"/>
                    <a:pt x="17" y="108"/>
                  </a:cubicBezTo>
                  <a:cubicBezTo>
                    <a:pt x="3" y="102"/>
                    <a:pt x="10" y="79"/>
                    <a:pt x="23" y="80"/>
                  </a:cubicBezTo>
                  <a:cubicBezTo>
                    <a:pt x="22" y="79"/>
                    <a:pt x="0" y="55"/>
                    <a:pt x="30" y="39"/>
                  </a:cubicBezTo>
                  <a:cubicBezTo>
                    <a:pt x="47" y="30"/>
                    <a:pt x="44" y="53"/>
                    <a:pt x="46" y="33"/>
                  </a:cubicBezTo>
                  <a:cubicBezTo>
                    <a:pt x="49" y="10"/>
                    <a:pt x="67" y="18"/>
                    <a:pt x="73" y="8"/>
                  </a:cubicBezTo>
                  <a:cubicBezTo>
                    <a:pt x="78" y="0"/>
                    <a:pt x="88" y="2"/>
                    <a:pt x="96"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586"/>
            <p:cNvSpPr/>
            <p:nvPr/>
          </p:nvSpPr>
          <p:spPr bwMode="auto">
            <a:xfrm>
              <a:off x="-9220994" y="-7340600"/>
              <a:ext cx="1522413" cy="368300"/>
            </a:xfrm>
            <a:custGeom>
              <a:avLst/>
              <a:gdLst>
                <a:gd name="T0" fmla="*/ 36 w 406"/>
                <a:gd name="T1" fmla="*/ 0 h 98"/>
                <a:gd name="T2" fmla="*/ 373 w 406"/>
                <a:gd name="T3" fmla="*/ 44 h 98"/>
                <a:gd name="T4" fmla="*/ 406 w 406"/>
                <a:gd name="T5" fmla="*/ 84 h 98"/>
                <a:gd name="T6" fmla="*/ 172 w 406"/>
                <a:gd name="T7" fmla="*/ 81 h 98"/>
                <a:gd name="T8" fmla="*/ 167 w 406"/>
                <a:gd name="T9" fmla="*/ 66 h 98"/>
                <a:gd name="T10" fmla="*/ 144 w 406"/>
                <a:gd name="T11" fmla="*/ 77 h 98"/>
                <a:gd name="T12" fmla="*/ 8 w 406"/>
                <a:gd name="T13" fmla="*/ 16 h 98"/>
                <a:gd name="T14" fmla="*/ 36 w 406"/>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98">
                  <a:moveTo>
                    <a:pt x="36" y="0"/>
                  </a:moveTo>
                  <a:cubicBezTo>
                    <a:pt x="373" y="44"/>
                    <a:pt x="373" y="44"/>
                    <a:pt x="373" y="44"/>
                  </a:cubicBezTo>
                  <a:cubicBezTo>
                    <a:pt x="389" y="75"/>
                    <a:pt x="392" y="77"/>
                    <a:pt x="406" y="84"/>
                  </a:cubicBezTo>
                  <a:cubicBezTo>
                    <a:pt x="401" y="98"/>
                    <a:pt x="172" y="96"/>
                    <a:pt x="172" y="81"/>
                  </a:cubicBezTo>
                  <a:cubicBezTo>
                    <a:pt x="171" y="73"/>
                    <a:pt x="175" y="66"/>
                    <a:pt x="167" y="66"/>
                  </a:cubicBezTo>
                  <a:cubicBezTo>
                    <a:pt x="160" y="65"/>
                    <a:pt x="164" y="78"/>
                    <a:pt x="144" y="77"/>
                  </a:cubicBezTo>
                  <a:cubicBezTo>
                    <a:pt x="96" y="74"/>
                    <a:pt x="0" y="15"/>
                    <a:pt x="8" y="16"/>
                  </a:cubicBezTo>
                  <a:cubicBezTo>
                    <a:pt x="28" y="19"/>
                    <a:pt x="34" y="5"/>
                    <a:pt x="36"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587"/>
            <p:cNvSpPr/>
            <p:nvPr/>
          </p:nvSpPr>
          <p:spPr bwMode="auto">
            <a:xfrm>
              <a:off x="-9116219" y="-7442200"/>
              <a:ext cx="1343025" cy="360363"/>
            </a:xfrm>
            <a:custGeom>
              <a:avLst/>
              <a:gdLst>
                <a:gd name="T0" fmla="*/ 11 w 358"/>
                <a:gd name="T1" fmla="*/ 0 h 96"/>
                <a:gd name="T2" fmla="*/ 351 w 358"/>
                <a:gd name="T3" fmla="*/ 51 h 96"/>
                <a:gd name="T4" fmla="*/ 352 w 358"/>
                <a:gd name="T5" fmla="*/ 86 h 96"/>
                <a:gd name="T6" fmla="*/ 263 w 358"/>
                <a:gd name="T7" fmla="*/ 95 h 96"/>
                <a:gd name="T8" fmla="*/ 131 w 358"/>
                <a:gd name="T9" fmla="*/ 81 h 96"/>
                <a:gd name="T10" fmla="*/ 0 w 358"/>
                <a:gd name="T11" fmla="*/ 35 h 96"/>
                <a:gd name="T12" fmla="*/ 11 w 358"/>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358" h="96">
                  <a:moveTo>
                    <a:pt x="11" y="0"/>
                  </a:moveTo>
                  <a:cubicBezTo>
                    <a:pt x="351" y="51"/>
                    <a:pt x="351" y="51"/>
                    <a:pt x="351" y="51"/>
                  </a:cubicBezTo>
                  <a:cubicBezTo>
                    <a:pt x="358" y="65"/>
                    <a:pt x="358" y="81"/>
                    <a:pt x="352" y="86"/>
                  </a:cubicBezTo>
                  <a:cubicBezTo>
                    <a:pt x="346" y="92"/>
                    <a:pt x="325" y="96"/>
                    <a:pt x="263" y="95"/>
                  </a:cubicBezTo>
                  <a:cubicBezTo>
                    <a:pt x="244" y="95"/>
                    <a:pt x="187" y="91"/>
                    <a:pt x="131" y="81"/>
                  </a:cubicBezTo>
                  <a:cubicBezTo>
                    <a:pt x="65" y="70"/>
                    <a:pt x="1" y="51"/>
                    <a:pt x="0" y="35"/>
                  </a:cubicBezTo>
                  <a:cubicBezTo>
                    <a:pt x="0" y="22"/>
                    <a:pt x="11" y="1"/>
                    <a:pt x="11"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588"/>
            <p:cNvSpPr/>
            <p:nvPr/>
          </p:nvSpPr>
          <p:spPr bwMode="auto">
            <a:xfrm>
              <a:off x="-9097169" y="-8108950"/>
              <a:ext cx="1368425" cy="908050"/>
            </a:xfrm>
            <a:custGeom>
              <a:avLst/>
              <a:gdLst>
                <a:gd name="T0" fmla="*/ 158 w 365"/>
                <a:gd name="T1" fmla="*/ 0 h 242"/>
                <a:gd name="T2" fmla="*/ 328 w 365"/>
                <a:gd name="T3" fmla="*/ 21 h 242"/>
                <a:gd name="T4" fmla="*/ 356 w 365"/>
                <a:gd name="T5" fmla="*/ 218 h 242"/>
                <a:gd name="T6" fmla="*/ 282 w 365"/>
                <a:gd name="T7" fmla="*/ 241 h 242"/>
                <a:gd name="T8" fmla="*/ 5 w 365"/>
                <a:gd name="T9" fmla="*/ 173 h 242"/>
                <a:gd name="T10" fmla="*/ 51 w 365"/>
                <a:gd name="T11" fmla="*/ 86 h 242"/>
                <a:gd name="T12" fmla="*/ 158 w 365"/>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365" h="242">
                  <a:moveTo>
                    <a:pt x="158" y="0"/>
                  </a:moveTo>
                  <a:cubicBezTo>
                    <a:pt x="328" y="21"/>
                    <a:pt x="328" y="21"/>
                    <a:pt x="328" y="21"/>
                  </a:cubicBezTo>
                  <a:cubicBezTo>
                    <a:pt x="347" y="78"/>
                    <a:pt x="365" y="176"/>
                    <a:pt x="356" y="218"/>
                  </a:cubicBezTo>
                  <a:cubicBezTo>
                    <a:pt x="353" y="232"/>
                    <a:pt x="327" y="242"/>
                    <a:pt x="282" y="241"/>
                  </a:cubicBezTo>
                  <a:cubicBezTo>
                    <a:pt x="243" y="240"/>
                    <a:pt x="0" y="222"/>
                    <a:pt x="5" y="173"/>
                  </a:cubicBezTo>
                  <a:cubicBezTo>
                    <a:pt x="8" y="141"/>
                    <a:pt x="30" y="112"/>
                    <a:pt x="51" y="86"/>
                  </a:cubicBezTo>
                  <a:cubicBezTo>
                    <a:pt x="81" y="49"/>
                    <a:pt x="151" y="0"/>
                    <a:pt x="158"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589"/>
            <p:cNvSpPr>
              <a:spLocks noEditPoints="1"/>
            </p:cNvSpPr>
            <p:nvPr/>
          </p:nvSpPr>
          <p:spPr bwMode="auto">
            <a:xfrm>
              <a:off x="-8670132" y="-7569200"/>
              <a:ext cx="198438" cy="198438"/>
            </a:xfrm>
            <a:custGeom>
              <a:avLst/>
              <a:gdLst>
                <a:gd name="T0" fmla="*/ 42 w 53"/>
                <a:gd name="T1" fmla="*/ 9 h 53"/>
                <a:gd name="T2" fmla="*/ 9 w 53"/>
                <a:gd name="T3" fmla="*/ 10 h 53"/>
                <a:gd name="T4" fmla="*/ 11 w 53"/>
                <a:gd name="T5" fmla="*/ 44 h 53"/>
                <a:gd name="T6" fmla="*/ 44 w 53"/>
                <a:gd name="T7" fmla="*/ 42 h 53"/>
                <a:gd name="T8" fmla="*/ 42 w 53"/>
                <a:gd name="T9" fmla="*/ 9 h 53"/>
                <a:gd name="T10" fmla="*/ 29 w 53"/>
                <a:gd name="T11" fmla="*/ 35 h 53"/>
                <a:gd name="T12" fmla="*/ 29 w 53"/>
                <a:gd name="T13" fmla="*/ 41 h 53"/>
                <a:gd name="T14" fmla="*/ 24 w 53"/>
                <a:gd name="T15" fmla="*/ 41 h 53"/>
                <a:gd name="T16" fmla="*/ 24 w 53"/>
                <a:gd name="T17" fmla="*/ 36 h 53"/>
                <a:gd name="T18" fmla="*/ 29 w 53"/>
                <a:gd name="T19" fmla="*/ 35 h 53"/>
                <a:gd name="T20" fmla="*/ 16 w 53"/>
                <a:gd name="T21" fmla="*/ 23 h 53"/>
                <a:gd name="T22" fmla="*/ 16 w 53"/>
                <a:gd name="T23" fmla="*/ 29 h 53"/>
                <a:gd name="T24" fmla="*/ 11 w 53"/>
                <a:gd name="T25" fmla="*/ 29 h 53"/>
                <a:gd name="T26" fmla="*/ 11 w 53"/>
                <a:gd name="T27" fmla="*/ 24 h 53"/>
                <a:gd name="T28" fmla="*/ 16 w 53"/>
                <a:gd name="T29" fmla="*/ 23 h 53"/>
                <a:gd name="T30" fmla="*/ 27 w 53"/>
                <a:gd name="T31" fmla="*/ 11 h 53"/>
                <a:gd name="T32" fmla="*/ 28 w 53"/>
                <a:gd name="T33" fmla="*/ 16 h 53"/>
                <a:gd name="T34" fmla="*/ 22 w 53"/>
                <a:gd name="T35" fmla="*/ 16 h 53"/>
                <a:gd name="T36" fmla="*/ 22 w 53"/>
                <a:gd name="T37" fmla="*/ 11 h 53"/>
                <a:gd name="T38" fmla="*/ 27 w 53"/>
                <a:gd name="T39" fmla="*/ 11 h 53"/>
                <a:gd name="T40" fmla="*/ 41 w 53"/>
                <a:gd name="T41" fmla="*/ 24 h 53"/>
                <a:gd name="T42" fmla="*/ 41 w 53"/>
                <a:gd name="T43" fmla="*/ 29 h 53"/>
                <a:gd name="T44" fmla="*/ 36 w 53"/>
                <a:gd name="T45" fmla="*/ 29 h 53"/>
                <a:gd name="T46" fmla="*/ 36 w 53"/>
                <a:gd name="T47" fmla="*/ 24 h 53"/>
                <a:gd name="T48" fmla="*/ 41 w 53"/>
                <a:gd name="T49" fmla="*/ 2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53">
                  <a:moveTo>
                    <a:pt x="42" y="9"/>
                  </a:moveTo>
                  <a:cubicBezTo>
                    <a:pt x="33" y="0"/>
                    <a:pt x="18" y="1"/>
                    <a:pt x="9" y="10"/>
                  </a:cubicBezTo>
                  <a:cubicBezTo>
                    <a:pt x="0" y="20"/>
                    <a:pt x="1" y="35"/>
                    <a:pt x="11" y="44"/>
                  </a:cubicBezTo>
                  <a:cubicBezTo>
                    <a:pt x="20" y="53"/>
                    <a:pt x="35" y="52"/>
                    <a:pt x="44" y="42"/>
                  </a:cubicBezTo>
                  <a:cubicBezTo>
                    <a:pt x="53" y="32"/>
                    <a:pt x="52" y="17"/>
                    <a:pt x="42" y="9"/>
                  </a:cubicBezTo>
                  <a:close/>
                  <a:moveTo>
                    <a:pt x="29" y="35"/>
                  </a:moveTo>
                  <a:cubicBezTo>
                    <a:pt x="31" y="37"/>
                    <a:pt x="31" y="39"/>
                    <a:pt x="29" y="41"/>
                  </a:cubicBezTo>
                  <a:cubicBezTo>
                    <a:pt x="28" y="42"/>
                    <a:pt x="26" y="42"/>
                    <a:pt x="24" y="41"/>
                  </a:cubicBezTo>
                  <a:cubicBezTo>
                    <a:pt x="23" y="40"/>
                    <a:pt x="23" y="37"/>
                    <a:pt x="24" y="36"/>
                  </a:cubicBezTo>
                  <a:cubicBezTo>
                    <a:pt x="25" y="34"/>
                    <a:pt x="28" y="34"/>
                    <a:pt x="29" y="35"/>
                  </a:cubicBezTo>
                  <a:close/>
                  <a:moveTo>
                    <a:pt x="16" y="23"/>
                  </a:moveTo>
                  <a:cubicBezTo>
                    <a:pt x="18" y="25"/>
                    <a:pt x="18" y="27"/>
                    <a:pt x="16" y="29"/>
                  </a:cubicBezTo>
                  <a:cubicBezTo>
                    <a:pt x="15" y="30"/>
                    <a:pt x="13" y="30"/>
                    <a:pt x="11" y="29"/>
                  </a:cubicBezTo>
                  <a:cubicBezTo>
                    <a:pt x="10" y="27"/>
                    <a:pt x="10" y="25"/>
                    <a:pt x="11" y="24"/>
                  </a:cubicBezTo>
                  <a:cubicBezTo>
                    <a:pt x="12" y="22"/>
                    <a:pt x="15" y="22"/>
                    <a:pt x="16" y="23"/>
                  </a:cubicBezTo>
                  <a:close/>
                  <a:moveTo>
                    <a:pt x="27" y="11"/>
                  </a:moveTo>
                  <a:cubicBezTo>
                    <a:pt x="29" y="12"/>
                    <a:pt x="29" y="15"/>
                    <a:pt x="28" y="16"/>
                  </a:cubicBezTo>
                  <a:cubicBezTo>
                    <a:pt x="26" y="18"/>
                    <a:pt x="24" y="18"/>
                    <a:pt x="22" y="16"/>
                  </a:cubicBezTo>
                  <a:cubicBezTo>
                    <a:pt x="21" y="15"/>
                    <a:pt x="21" y="13"/>
                    <a:pt x="22" y="11"/>
                  </a:cubicBezTo>
                  <a:cubicBezTo>
                    <a:pt x="23" y="10"/>
                    <a:pt x="26" y="10"/>
                    <a:pt x="27" y="11"/>
                  </a:cubicBezTo>
                  <a:close/>
                  <a:moveTo>
                    <a:pt x="41" y="24"/>
                  </a:moveTo>
                  <a:cubicBezTo>
                    <a:pt x="43" y="25"/>
                    <a:pt x="43" y="27"/>
                    <a:pt x="41" y="29"/>
                  </a:cubicBezTo>
                  <a:cubicBezTo>
                    <a:pt x="40" y="30"/>
                    <a:pt x="38" y="30"/>
                    <a:pt x="36" y="29"/>
                  </a:cubicBezTo>
                  <a:cubicBezTo>
                    <a:pt x="34" y="28"/>
                    <a:pt x="34" y="25"/>
                    <a:pt x="36" y="24"/>
                  </a:cubicBezTo>
                  <a:cubicBezTo>
                    <a:pt x="37" y="22"/>
                    <a:pt x="39" y="22"/>
                    <a:pt x="41" y="24"/>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590"/>
            <p:cNvSpPr>
              <a:spLocks noEditPoints="1"/>
            </p:cNvSpPr>
            <p:nvPr/>
          </p:nvSpPr>
          <p:spPr bwMode="auto">
            <a:xfrm>
              <a:off x="-8628857" y="-7794625"/>
              <a:ext cx="184150" cy="180975"/>
            </a:xfrm>
            <a:custGeom>
              <a:avLst/>
              <a:gdLst>
                <a:gd name="T0" fmla="*/ 39 w 49"/>
                <a:gd name="T1" fmla="*/ 8 h 48"/>
                <a:gd name="T2" fmla="*/ 8 w 49"/>
                <a:gd name="T3" fmla="*/ 10 h 48"/>
                <a:gd name="T4" fmla="*/ 10 w 49"/>
                <a:gd name="T5" fmla="*/ 40 h 48"/>
                <a:gd name="T6" fmla="*/ 41 w 49"/>
                <a:gd name="T7" fmla="*/ 39 h 48"/>
                <a:gd name="T8" fmla="*/ 39 w 49"/>
                <a:gd name="T9" fmla="*/ 8 h 48"/>
                <a:gd name="T10" fmla="*/ 27 w 49"/>
                <a:gd name="T11" fmla="*/ 32 h 48"/>
                <a:gd name="T12" fmla="*/ 27 w 49"/>
                <a:gd name="T13" fmla="*/ 37 h 48"/>
                <a:gd name="T14" fmla="*/ 22 w 49"/>
                <a:gd name="T15" fmla="*/ 38 h 48"/>
                <a:gd name="T16" fmla="*/ 22 w 49"/>
                <a:gd name="T17" fmla="*/ 33 h 48"/>
                <a:gd name="T18" fmla="*/ 27 w 49"/>
                <a:gd name="T19" fmla="*/ 32 h 48"/>
                <a:gd name="T20" fmla="*/ 15 w 49"/>
                <a:gd name="T21" fmla="*/ 21 h 48"/>
                <a:gd name="T22" fmla="*/ 15 w 49"/>
                <a:gd name="T23" fmla="*/ 26 h 48"/>
                <a:gd name="T24" fmla="*/ 10 w 49"/>
                <a:gd name="T25" fmla="*/ 26 h 48"/>
                <a:gd name="T26" fmla="*/ 10 w 49"/>
                <a:gd name="T27" fmla="*/ 22 h 48"/>
                <a:gd name="T28" fmla="*/ 15 w 49"/>
                <a:gd name="T29" fmla="*/ 21 h 48"/>
                <a:gd name="T30" fmla="*/ 25 w 49"/>
                <a:gd name="T31" fmla="*/ 10 h 48"/>
                <a:gd name="T32" fmla="*/ 25 w 49"/>
                <a:gd name="T33" fmla="*/ 15 h 48"/>
                <a:gd name="T34" fmla="*/ 21 w 49"/>
                <a:gd name="T35" fmla="*/ 15 h 48"/>
                <a:gd name="T36" fmla="*/ 20 w 49"/>
                <a:gd name="T37" fmla="*/ 10 h 48"/>
                <a:gd name="T38" fmla="*/ 25 w 49"/>
                <a:gd name="T39" fmla="*/ 10 h 48"/>
                <a:gd name="T40" fmla="*/ 38 w 49"/>
                <a:gd name="T41" fmla="*/ 22 h 48"/>
                <a:gd name="T42" fmla="*/ 38 w 49"/>
                <a:gd name="T43" fmla="*/ 26 h 48"/>
                <a:gd name="T44" fmla="*/ 33 w 49"/>
                <a:gd name="T45" fmla="*/ 27 h 48"/>
                <a:gd name="T46" fmla="*/ 33 w 49"/>
                <a:gd name="T47" fmla="*/ 22 h 48"/>
                <a:gd name="T48" fmla="*/ 38 w 49"/>
                <a:gd name="T49" fmla="*/ 2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8">
                  <a:moveTo>
                    <a:pt x="39" y="8"/>
                  </a:moveTo>
                  <a:cubicBezTo>
                    <a:pt x="30" y="0"/>
                    <a:pt x="16" y="1"/>
                    <a:pt x="8" y="10"/>
                  </a:cubicBezTo>
                  <a:cubicBezTo>
                    <a:pt x="0" y="19"/>
                    <a:pt x="1" y="32"/>
                    <a:pt x="10" y="40"/>
                  </a:cubicBezTo>
                  <a:cubicBezTo>
                    <a:pt x="19" y="48"/>
                    <a:pt x="32" y="48"/>
                    <a:pt x="41" y="39"/>
                  </a:cubicBezTo>
                  <a:cubicBezTo>
                    <a:pt x="49" y="30"/>
                    <a:pt x="48" y="16"/>
                    <a:pt x="39" y="8"/>
                  </a:cubicBezTo>
                  <a:close/>
                  <a:moveTo>
                    <a:pt x="27" y="32"/>
                  </a:moveTo>
                  <a:cubicBezTo>
                    <a:pt x="28" y="34"/>
                    <a:pt x="28" y="36"/>
                    <a:pt x="27" y="37"/>
                  </a:cubicBezTo>
                  <a:cubicBezTo>
                    <a:pt x="26" y="39"/>
                    <a:pt x="24" y="39"/>
                    <a:pt x="22" y="38"/>
                  </a:cubicBezTo>
                  <a:cubicBezTo>
                    <a:pt x="21" y="36"/>
                    <a:pt x="21" y="34"/>
                    <a:pt x="22" y="33"/>
                  </a:cubicBezTo>
                  <a:cubicBezTo>
                    <a:pt x="23" y="31"/>
                    <a:pt x="25" y="31"/>
                    <a:pt x="27" y="32"/>
                  </a:cubicBezTo>
                  <a:close/>
                  <a:moveTo>
                    <a:pt x="15" y="21"/>
                  </a:moveTo>
                  <a:cubicBezTo>
                    <a:pt x="16" y="23"/>
                    <a:pt x="16" y="25"/>
                    <a:pt x="15" y="26"/>
                  </a:cubicBezTo>
                  <a:cubicBezTo>
                    <a:pt x="14" y="28"/>
                    <a:pt x="12" y="28"/>
                    <a:pt x="10" y="26"/>
                  </a:cubicBezTo>
                  <a:cubicBezTo>
                    <a:pt x="9" y="25"/>
                    <a:pt x="9" y="23"/>
                    <a:pt x="10" y="22"/>
                  </a:cubicBezTo>
                  <a:cubicBezTo>
                    <a:pt x="11" y="20"/>
                    <a:pt x="14" y="20"/>
                    <a:pt x="15" y="21"/>
                  </a:cubicBezTo>
                  <a:close/>
                  <a:moveTo>
                    <a:pt x="25" y="10"/>
                  </a:moveTo>
                  <a:cubicBezTo>
                    <a:pt x="27" y="11"/>
                    <a:pt x="27" y="14"/>
                    <a:pt x="25" y="15"/>
                  </a:cubicBezTo>
                  <a:cubicBezTo>
                    <a:pt x="24" y="16"/>
                    <a:pt x="22" y="16"/>
                    <a:pt x="21" y="15"/>
                  </a:cubicBezTo>
                  <a:cubicBezTo>
                    <a:pt x="19" y="14"/>
                    <a:pt x="19" y="12"/>
                    <a:pt x="20" y="10"/>
                  </a:cubicBezTo>
                  <a:cubicBezTo>
                    <a:pt x="22" y="9"/>
                    <a:pt x="24" y="9"/>
                    <a:pt x="25" y="10"/>
                  </a:cubicBezTo>
                  <a:close/>
                  <a:moveTo>
                    <a:pt x="38" y="22"/>
                  </a:moveTo>
                  <a:cubicBezTo>
                    <a:pt x="39" y="23"/>
                    <a:pt x="39" y="25"/>
                    <a:pt x="38" y="26"/>
                  </a:cubicBezTo>
                  <a:cubicBezTo>
                    <a:pt x="37" y="28"/>
                    <a:pt x="34" y="28"/>
                    <a:pt x="33" y="27"/>
                  </a:cubicBezTo>
                  <a:cubicBezTo>
                    <a:pt x="32" y="25"/>
                    <a:pt x="32" y="23"/>
                    <a:pt x="33" y="22"/>
                  </a:cubicBezTo>
                  <a:cubicBezTo>
                    <a:pt x="34" y="21"/>
                    <a:pt x="36" y="20"/>
                    <a:pt x="38" y="22"/>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591"/>
            <p:cNvSpPr/>
            <p:nvPr/>
          </p:nvSpPr>
          <p:spPr bwMode="auto">
            <a:xfrm>
              <a:off x="-8095457" y="-7389813"/>
              <a:ext cx="300038" cy="203200"/>
            </a:xfrm>
            <a:custGeom>
              <a:avLst/>
              <a:gdLst>
                <a:gd name="T0" fmla="*/ 7 w 80"/>
                <a:gd name="T1" fmla="*/ 9 h 54"/>
                <a:gd name="T2" fmla="*/ 72 w 80"/>
                <a:gd name="T3" fmla="*/ 0 h 54"/>
                <a:gd name="T4" fmla="*/ 31 w 80"/>
                <a:gd name="T5" fmla="*/ 48 h 54"/>
                <a:gd name="T6" fmla="*/ 7 w 80"/>
                <a:gd name="T7" fmla="*/ 9 h 54"/>
              </a:gdLst>
              <a:ahLst/>
              <a:cxnLst>
                <a:cxn ang="0">
                  <a:pos x="T0" y="T1"/>
                </a:cxn>
                <a:cxn ang="0">
                  <a:pos x="T2" y="T3"/>
                </a:cxn>
                <a:cxn ang="0">
                  <a:pos x="T4" y="T5"/>
                </a:cxn>
                <a:cxn ang="0">
                  <a:pos x="T6" y="T7"/>
                </a:cxn>
              </a:cxnLst>
              <a:rect l="0" t="0" r="r" b="b"/>
              <a:pathLst>
                <a:path w="80" h="54">
                  <a:moveTo>
                    <a:pt x="7" y="9"/>
                  </a:moveTo>
                  <a:cubicBezTo>
                    <a:pt x="72" y="0"/>
                    <a:pt x="72" y="0"/>
                    <a:pt x="72" y="0"/>
                  </a:cubicBezTo>
                  <a:cubicBezTo>
                    <a:pt x="80" y="17"/>
                    <a:pt x="59" y="54"/>
                    <a:pt x="31" y="48"/>
                  </a:cubicBezTo>
                  <a:cubicBezTo>
                    <a:pt x="31" y="49"/>
                    <a:pt x="0" y="47"/>
                    <a:pt x="7" y="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592"/>
            <p:cNvSpPr/>
            <p:nvPr/>
          </p:nvSpPr>
          <p:spPr bwMode="auto">
            <a:xfrm>
              <a:off x="-8103394" y="-7513638"/>
              <a:ext cx="288925" cy="117475"/>
            </a:xfrm>
            <a:custGeom>
              <a:avLst/>
              <a:gdLst>
                <a:gd name="T0" fmla="*/ 52 w 77"/>
                <a:gd name="T1" fmla="*/ 12 h 31"/>
                <a:gd name="T2" fmla="*/ 48 w 77"/>
                <a:gd name="T3" fmla="*/ 0 h 31"/>
                <a:gd name="T4" fmla="*/ 72 w 77"/>
                <a:gd name="T5" fmla="*/ 7 h 31"/>
                <a:gd name="T6" fmla="*/ 66 w 77"/>
                <a:gd name="T7" fmla="*/ 13 h 31"/>
                <a:gd name="T8" fmla="*/ 32 w 77"/>
                <a:gd name="T9" fmla="*/ 23 h 31"/>
                <a:gd name="T10" fmla="*/ 5 w 77"/>
                <a:gd name="T11" fmla="*/ 22 h 31"/>
                <a:gd name="T12" fmla="*/ 52 w 77"/>
                <a:gd name="T13" fmla="*/ 12 h 31"/>
              </a:gdLst>
              <a:ahLst/>
              <a:cxnLst>
                <a:cxn ang="0">
                  <a:pos x="T0" y="T1"/>
                </a:cxn>
                <a:cxn ang="0">
                  <a:pos x="T2" y="T3"/>
                </a:cxn>
                <a:cxn ang="0">
                  <a:pos x="T4" y="T5"/>
                </a:cxn>
                <a:cxn ang="0">
                  <a:pos x="T6" y="T7"/>
                </a:cxn>
                <a:cxn ang="0">
                  <a:pos x="T8" y="T9"/>
                </a:cxn>
                <a:cxn ang="0">
                  <a:pos x="T10" y="T11"/>
                </a:cxn>
                <a:cxn ang="0">
                  <a:pos x="T12" y="T13"/>
                </a:cxn>
              </a:cxnLst>
              <a:rect l="0" t="0" r="r" b="b"/>
              <a:pathLst>
                <a:path w="77" h="31">
                  <a:moveTo>
                    <a:pt x="52" y="12"/>
                  </a:moveTo>
                  <a:cubicBezTo>
                    <a:pt x="52" y="10"/>
                    <a:pt x="50" y="2"/>
                    <a:pt x="48" y="0"/>
                  </a:cubicBezTo>
                  <a:cubicBezTo>
                    <a:pt x="51" y="1"/>
                    <a:pt x="70" y="4"/>
                    <a:pt x="72" y="7"/>
                  </a:cubicBezTo>
                  <a:cubicBezTo>
                    <a:pt x="76" y="10"/>
                    <a:pt x="77" y="8"/>
                    <a:pt x="66" y="13"/>
                  </a:cubicBezTo>
                  <a:cubicBezTo>
                    <a:pt x="61" y="16"/>
                    <a:pt x="38" y="22"/>
                    <a:pt x="32" y="23"/>
                  </a:cubicBezTo>
                  <a:cubicBezTo>
                    <a:pt x="30" y="23"/>
                    <a:pt x="0" y="31"/>
                    <a:pt x="5" y="22"/>
                  </a:cubicBezTo>
                  <a:cubicBezTo>
                    <a:pt x="6" y="20"/>
                    <a:pt x="47" y="14"/>
                    <a:pt x="52"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593"/>
            <p:cNvSpPr/>
            <p:nvPr/>
          </p:nvSpPr>
          <p:spPr bwMode="auto">
            <a:xfrm>
              <a:off x="-8128794" y="-7489825"/>
              <a:ext cx="388938" cy="217488"/>
            </a:xfrm>
            <a:custGeom>
              <a:avLst/>
              <a:gdLst>
                <a:gd name="T0" fmla="*/ 27 w 104"/>
                <a:gd name="T1" fmla="*/ 15 h 58"/>
                <a:gd name="T2" fmla="*/ 83 w 104"/>
                <a:gd name="T3" fmla="*/ 2 h 58"/>
                <a:gd name="T4" fmla="*/ 81 w 104"/>
                <a:gd name="T5" fmla="*/ 21 h 58"/>
                <a:gd name="T6" fmla="*/ 15 w 104"/>
                <a:gd name="T7" fmla="*/ 36 h 58"/>
                <a:gd name="T8" fmla="*/ 10 w 104"/>
                <a:gd name="T9" fmla="*/ 28 h 58"/>
                <a:gd name="T10" fmla="*/ 27 w 104"/>
                <a:gd name="T11" fmla="*/ 15 h 58"/>
              </a:gdLst>
              <a:ahLst/>
              <a:cxnLst>
                <a:cxn ang="0">
                  <a:pos x="T0" y="T1"/>
                </a:cxn>
                <a:cxn ang="0">
                  <a:pos x="T2" y="T3"/>
                </a:cxn>
                <a:cxn ang="0">
                  <a:pos x="T4" y="T5"/>
                </a:cxn>
                <a:cxn ang="0">
                  <a:pos x="T6" y="T7"/>
                </a:cxn>
                <a:cxn ang="0">
                  <a:pos x="T8" y="T9"/>
                </a:cxn>
                <a:cxn ang="0">
                  <a:pos x="T10" y="T11"/>
                </a:cxn>
              </a:cxnLst>
              <a:rect l="0" t="0" r="r" b="b"/>
              <a:pathLst>
                <a:path w="104" h="58">
                  <a:moveTo>
                    <a:pt x="27" y="15"/>
                  </a:moveTo>
                  <a:cubicBezTo>
                    <a:pt x="45" y="14"/>
                    <a:pt x="79" y="0"/>
                    <a:pt x="83" y="2"/>
                  </a:cubicBezTo>
                  <a:cubicBezTo>
                    <a:pt x="94" y="9"/>
                    <a:pt x="75" y="19"/>
                    <a:pt x="81" y="21"/>
                  </a:cubicBezTo>
                  <a:cubicBezTo>
                    <a:pt x="104" y="28"/>
                    <a:pt x="33" y="58"/>
                    <a:pt x="15" y="36"/>
                  </a:cubicBezTo>
                  <a:cubicBezTo>
                    <a:pt x="14" y="36"/>
                    <a:pt x="16" y="35"/>
                    <a:pt x="10" y="28"/>
                  </a:cubicBezTo>
                  <a:cubicBezTo>
                    <a:pt x="0" y="15"/>
                    <a:pt x="26" y="15"/>
                    <a:pt x="27" y="15"/>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594"/>
            <p:cNvSpPr/>
            <p:nvPr/>
          </p:nvSpPr>
          <p:spPr bwMode="auto">
            <a:xfrm>
              <a:off x="-8865394" y="-8124825"/>
              <a:ext cx="420688" cy="323850"/>
            </a:xfrm>
            <a:custGeom>
              <a:avLst/>
              <a:gdLst>
                <a:gd name="T0" fmla="*/ 112 w 112"/>
                <a:gd name="T1" fmla="*/ 52 h 86"/>
                <a:gd name="T2" fmla="*/ 94 w 112"/>
                <a:gd name="T3" fmla="*/ 0 h 86"/>
                <a:gd name="T4" fmla="*/ 6 w 112"/>
                <a:gd name="T5" fmla="*/ 72 h 86"/>
                <a:gd name="T6" fmla="*/ 76 w 112"/>
                <a:gd name="T7" fmla="*/ 66 h 86"/>
                <a:gd name="T8" fmla="*/ 112 w 112"/>
                <a:gd name="T9" fmla="*/ 52 h 86"/>
              </a:gdLst>
              <a:ahLst/>
              <a:cxnLst>
                <a:cxn ang="0">
                  <a:pos x="T0" y="T1"/>
                </a:cxn>
                <a:cxn ang="0">
                  <a:pos x="T2" y="T3"/>
                </a:cxn>
                <a:cxn ang="0">
                  <a:pos x="T4" y="T5"/>
                </a:cxn>
                <a:cxn ang="0">
                  <a:pos x="T6" y="T7"/>
                </a:cxn>
                <a:cxn ang="0">
                  <a:pos x="T8" y="T9"/>
                </a:cxn>
              </a:cxnLst>
              <a:rect l="0" t="0" r="r" b="b"/>
              <a:pathLst>
                <a:path w="112" h="86">
                  <a:moveTo>
                    <a:pt x="112" y="52"/>
                  </a:moveTo>
                  <a:cubicBezTo>
                    <a:pt x="94" y="0"/>
                    <a:pt x="94" y="0"/>
                    <a:pt x="94" y="0"/>
                  </a:cubicBezTo>
                  <a:cubicBezTo>
                    <a:pt x="57" y="15"/>
                    <a:pt x="0" y="52"/>
                    <a:pt x="6" y="72"/>
                  </a:cubicBezTo>
                  <a:cubicBezTo>
                    <a:pt x="9" y="82"/>
                    <a:pt x="24" y="86"/>
                    <a:pt x="76" y="66"/>
                  </a:cubicBezTo>
                  <a:cubicBezTo>
                    <a:pt x="81" y="64"/>
                    <a:pt x="107" y="53"/>
                    <a:pt x="112" y="52"/>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595"/>
            <p:cNvSpPr/>
            <p:nvPr/>
          </p:nvSpPr>
          <p:spPr bwMode="auto">
            <a:xfrm>
              <a:off x="-8873332" y="-8672513"/>
              <a:ext cx="1157288" cy="830263"/>
            </a:xfrm>
            <a:custGeom>
              <a:avLst/>
              <a:gdLst>
                <a:gd name="T0" fmla="*/ 226 w 308"/>
                <a:gd name="T1" fmla="*/ 19 h 221"/>
                <a:gd name="T2" fmla="*/ 257 w 308"/>
                <a:gd name="T3" fmla="*/ 167 h 221"/>
                <a:gd name="T4" fmla="*/ 120 w 308"/>
                <a:gd name="T5" fmla="*/ 61 h 221"/>
                <a:gd name="T6" fmla="*/ 226 w 308"/>
                <a:gd name="T7" fmla="*/ 19 h 221"/>
              </a:gdLst>
              <a:ahLst/>
              <a:cxnLst>
                <a:cxn ang="0">
                  <a:pos x="T0" y="T1"/>
                </a:cxn>
                <a:cxn ang="0">
                  <a:pos x="T2" y="T3"/>
                </a:cxn>
                <a:cxn ang="0">
                  <a:pos x="T4" y="T5"/>
                </a:cxn>
                <a:cxn ang="0">
                  <a:pos x="T6" y="T7"/>
                </a:cxn>
              </a:cxnLst>
              <a:rect l="0" t="0" r="r" b="b"/>
              <a:pathLst>
                <a:path w="308" h="221">
                  <a:moveTo>
                    <a:pt x="226" y="19"/>
                  </a:moveTo>
                  <a:cubicBezTo>
                    <a:pt x="267" y="57"/>
                    <a:pt x="308" y="112"/>
                    <a:pt x="257" y="167"/>
                  </a:cubicBezTo>
                  <a:cubicBezTo>
                    <a:pt x="206" y="221"/>
                    <a:pt x="0" y="181"/>
                    <a:pt x="120" y="61"/>
                  </a:cubicBezTo>
                  <a:cubicBezTo>
                    <a:pt x="138" y="43"/>
                    <a:pt x="207" y="0"/>
                    <a:pt x="226" y="19"/>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596"/>
            <p:cNvSpPr/>
            <p:nvPr/>
          </p:nvSpPr>
          <p:spPr bwMode="auto">
            <a:xfrm>
              <a:off x="-8114507" y="-8042275"/>
              <a:ext cx="393700" cy="473075"/>
            </a:xfrm>
            <a:custGeom>
              <a:avLst/>
              <a:gdLst>
                <a:gd name="T0" fmla="*/ 62 w 105"/>
                <a:gd name="T1" fmla="*/ 0 h 126"/>
                <a:gd name="T2" fmla="*/ 0 w 105"/>
                <a:gd name="T3" fmla="*/ 43 h 126"/>
                <a:gd name="T4" fmla="*/ 58 w 105"/>
                <a:gd name="T5" fmla="*/ 94 h 126"/>
                <a:gd name="T6" fmla="*/ 62 w 105"/>
                <a:gd name="T7" fmla="*/ 0 h 126"/>
              </a:gdLst>
              <a:ahLst/>
              <a:cxnLst>
                <a:cxn ang="0">
                  <a:pos x="T0" y="T1"/>
                </a:cxn>
                <a:cxn ang="0">
                  <a:pos x="T2" y="T3"/>
                </a:cxn>
                <a:cxn ang="0">
                  <a:pos x="T4" y="T5"/>
                </a:cxn>
                <a:cxn ang="0">
                  <a:pos x="T6" y="T7"/>
                </a:cxn>
              </a:cxnLst>
              <a:rect l="0" t="0" r="r" b="b"/>
              <a:pathLst>
                <a:path w="105" h="126">
                  <a:moveTo>
                    <a:pt x="62" y="0"/>
                  </a:moveTo>
                  <a:cubicBezTo>
                    <a:pt x="0" y="43"/>
                    <a:pt x="0" y="43"/>
                    <a:pt x="0" y="43"/>
                  </a:cubicBezTo>
                  <a:cubicBezTo>
                    <a:pt x="0" y="44"/>
                    <a:pt x="35" y="79"/>
                    <a:pt x="58" y="94"/>
                  </a:cubicBezTo>
                  <a:cubicBezTo>
                    <a:pt x="105" y="126"/>
                    <a:pt x="92" y="11"/>
                    <a:pt x="62" y="0"/>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597"/>
            <p:cNvSpPr/>
            <p:nvPr/>
          </p:nvSpPr>
          <p:spPr bwMode="auto">
            <a:xfrm>
              <a:off x="-8722519" y="-8593138"/>
              <a:ext cx="915988" cy="671513"/>
            </a:xfrm>
            <a:custGeom>
              <a:avLst/>
              <a:gdLst>
                <a:gd name="T0" fmla="*/ 179 w 244"/>
                <a:gd name="T1" fmla="*/ 15 h 179"/>
                <a:gd name="T2" fmla="*/ 203 w 244"/>
                <a:gd name="T3" fmla="*/ 135 h 179"/>
                <a:gd name="T4" fmla="*/ 95 w 244"/>
                <a:gd name="T5" fmla="*/ 50 h 179"/>
                <a:gd name="T6" fmla="*/ 179 w 244"/>
                <a:gd name="T7" fmla="*/ 15 h 179"/>
              </a:gdLst>
              <a:ahLst/>
              <a:cxnLst>
                <a:cxn ang="0">
                  <a:pos x="T0" y="T1"/>
                </a:cxn>
                <a:cxn ang="0">
                  <a:pos x="T2" y="T3"/>
                </a:cxn>
                <a:cxn ang="0">
                  <a:pos x="T4" y="T5"/>
                </a:cxn>
                <a:cxn ang="0">
                  <a:pos x="T6" y="T7"/>
                </a:cxn>
              </a:cxnLst>
              <a:rect l="0" t="0" r="r" b="b"/>
              <a:pathLst>
                <a:path w="244" h="179">
                  <a:moveTo>
                    <a:pt x="179" y="15"/>
                  </a:moveTo>
                  <a:cubicBezTo>
                    <a:pt x="212" y="46"/>
                    <a:pt x="244" y="91"/>
                    <a:pt x="203" y="135"/>
                  </a:cubicBezTo>
                  <a:cubicBezTo>
                    <a:pt x="163" y="179"/>
                    <a:pt x="0" y="147"/>
                    <a:pt x="95" y="50"/>
                  </a:cubicBezTo>
                  <a:cubicBezTo>
                    <a:pt x="110" y="35"/>
                    <a:pt x="164" y="0"/>
                    <a:pt x="179" y="15"/>
                  </a:cubicBezTo>
                  <a:close/>
                </a:path>
              </a:pathLst>
            </a:custGeom>
            <a:solidFill>
              <a:srgbClr val="FAD4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598"/>
            <p:cNvSpPr/>
            <p:nvPr/>
          </p:nvSpPr>
          <p:spPr bwMode="auto">
            <a:xfrm>
              <a:off x="-8673307" y="-8405813"/>
              <a:ext cx="1185863" cy="1304925"/>
            </a:xfrm>
            <a:custGeom>
              <a:avLst/>
              <a:gdLst>
                <a:gd name="T0" fmla="*/ 52 w 316"/>
                <a:gd name="T1" fmla="*/ 6 h 348"/>
                <a:gd name="T2" fmla="*/ 202 w 316"/>
                <a:gd name="T3" fmla="*/ 84 h 348"/>
                <a:gd name="T4" fmla="*/ 215 w 316"/>
                <a:gd name="T5" fmla="*/ 0 h 348"/>
                <a:gd name="T6" fmla="*/ 111 w 316"/>
                <a:gd name="T7" fmla="*/ 255 h 348"/>
                <a:gd name="T8" fmla="*/ 166 w 316"/>
                <a:gd name="T9" fmla="*/ 254 h 348"/>
                <a:gd name="T10" fmla="*/ 159 w 316"/>
                <a:gd name="T11" fmla="*/ 265 h 348"/>
                <a:gd name="T12" fmla="*/ 159 w 316"/>
                <a:gd name="T13" fmla="*/ 265 h 348"/>
                <a:gd name="T14" fmla="*/ 168 w 316"/>
                <a:gd name="T15" fmla="*/ 244 h 348"/>
                <a:gd name="T16" fmla="*/ 51 w 316"/>
                <a:gd name="T17" fmla="*/ 260 h 348"/>
                <a:gd name="T18" fmla="*/ 52 w 316"/>
                <a:gd name="T19" fmla="*/ 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48">
                  <a:moveTo>
                    <a:pt x="52" y="6"/>
                  </a:moveTo>
                  <a:cubicBezTo>
                    <a:pt x="0" y="99"/>
                    <a:pt x="144" y="142"/>
                    <a:pt x="202" y="84"/>
                  </a:cubicBezTo>
                  <a:cubicBezTo>
                    <a:pt x="224" y="63"/>
                    <a:pt x="227" y="38"/>
                    <a:pt x="215" y="0"/>
                  </a:cubicBezTo>
                  <a:cubicBezTo>
                    <a:pt x="316" y="118"/>
                    <a:pt x="78" y="169"/>
                    <a:pt x="111" y="255"/>
                  </a:cubicBezTo>
                  <a:cubicBezTo>
                    <a:pt x="122" y="284"/>
                    <a:pt x="179" y="280"/>
                    <a:pt x="166" y="254"/>
                  </a:cubicBezTo>
                  <a:cubicBezTo>
                    <a:pt x="160" y="240"/>
                    <a:pt x="134" y="271"/>
                    <a:pt x="159" y="265"/>
                  </a:cubicBezTo>
                  <a:cubicBezTo>
                    <a:pt x="159" y="264"/>
                    <a:pt x="160" y="253"/>
                    <a:pt x="159" y="265"/>
                  </a:cubicBezTo>
                  <a:cubicBezTo>
                    <a:pt x="157" y="290"/>
                    <a:pt x="118" y="235"/>
                    <a:pt x="168" y="244"/>
                  </a:cubicBezTo>
                  <a:cubicBezTo>
                    <a:pt x="205" y="251"/>
                    <a:pt x="143" y="348"/>
                    <a:pt x="51" y="260"/>
                  </a:cubicBezTo>
                  <a:cubicBezTo>
                    <a:pt x="2" y="214"/>
                    <a:pt x="19" y="21"/>
                    <a:pt x="52" y="6"/>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599"/>
            <p:cNvSpPr/>
            <p:nvPr/>
          </p:nvSpPr>
          <p:spPr bwMode="auto">
            <a:xfrm>
              <a:off x="-8452644" y="-8424863"/>
              <a:ext cx="200025" cy="200025"/>
            </a:xfrm>
            <a:custGeom>
              <a:avLst/>
              <a:gdLst>
                <a:gd name="T0" fmla="*/ 29 w 53"/>
                <a:gd name="T1" fmla="*/ 2 h 53"/>
                <a:gd name="T2" fmla="*/ 1 w 53"/>
                <a:gd name="T3" fmla="*/ 23 h 53"/>
                <a:gd name="T4" fmla="*/ 23 w 53"/>
                <a:gd name="T5" fmla="*/ 51 h 53"/>
                <a:gd name="T6" fmla="*/ 51 w 53"/>
                <a:gd name="T7" fmla="*/ 30 h 53"/>
                <a:gd name="T8" fmla="*/ 29 w 53"/>
                <a:gd name="T9" fmla="*/ 2 h 53"/>
              </a:gdLst>
              <a:ahLst/>
              <a:cxnLst>
                <a:cxn ang="0">
                  <a:pos x="T0" y="T1"/>
                </a:cxn>
                <a:cxn ang="0">
                  <a:pos x="T2" y="T3"/>
                </a:cxn>
                <a:cxn ang="0">
                  <a:pos x="T4" y="T5"/>
                </a:cxn>
                <a:cxn ang="0">
                  <a:pos x="T6" y="T7"/>
                </a:cxn>
                <a:cxn ang="0">
                  <a:pos x="T8" y="T9"/>
                </a:cxn>
              </a:cxnLst>
              <a:rect l="0" t="0" r="r" b="b"/>
              <a:pathLst>
                <a:path w="53" h="53">
                  <a:moveTo>
                    <a:pt x="29" y="2"/>
                  </a:moveTo>
                  <a:cubicBezTo>
                    <a:pt x="16" y="0"/>
                    <a:pt x="3" y="10"/>
                    <a:pt x="1" y="23"/>
                  </a:cubicBezTo>
                  <a:cubicBezTo>
                    <a:pt x="0" y="37"/>
                    <a:pt x="9" y="49"/>
                    <a:pt x="23" y="51"/>
                  </a:cubicBezTo>
                  <a:cubicBezTo>
                    <a:pt x="37" y="53"/>
                    <a:pt x="49" y="43"/>
                    <a:pt x="51" y="30"/>
                  </a:cubicBezTo>
                  <a:cubicBezTo>
                    <a:pt x="53" y="16"/>
                    <a:pt x="43" y="4"/>
                    <a:pt x="29"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600"/>
            <p:cNvSpPr/>
            <p:nvPr/>
          </p:nvSpPr>
          <p:spPr bwMode="auto">
            <a:xfrm>
              <a:off x="-8073232" y="-8345488"/>
              <a:ext cx="203200" cy="198438"/>
            </a:xfrm>
            <a:custGeom>
              <a:avLst/>
              <a:gdLst>
                <a:gd name="T0" fmla="*/ 30 w 54"/>
                <a:gd name="T1" fmla="*/ 2 h 53"/>
                <a:gd name="T2" fmla="*/ 2 w 54"/>
                <a:gd name="T3" fmla="*/ 24 h 53"/>
                <a:gd name="T4" fmla="*/ 24 w 54"/>
                <a:gd name="T5" fmla="*/ 52 h 53"/>
                <a:gd name="T6" fmla="*/ 52 w 54"/>
                <a:gd name="T7" fmla="*/ 30 h 53"/>
                <a:gd name="T8" fmla="*/ 30 w 54"/>
                <a:gd name="T9" fmla="*/ 2 h 53"/>
              </a:gdLst>
              <a:ahLst/>
              <a:cxnLst>
                <a:cxn ang="0">
                  <a:pos x="T0" y="T1"/>
                </a:cxn>
                <a:cxn ang="0">
                  <a:pos x="T2" y="T3"/>
                </a:cxn>
                <a:cxn ang="0">
                  <a:pos x="T4" y="T5"/>
                </a:cxn>
                <a:cxn ang="0">
                  <a:pos x="T6" y="T7"/>
                </a:cxn>
                <a:cxn ang="0">
                  <a:pos x="T8" y="T9"/>
                </a:cxn>
              </a:cxnLst>
              <a:rect l="0" t="0" r="r" b="b"/>
              <a:pathLst>
                <a:path w="54" h="53">
                  <a:moveTo>
                    <a:pt x="30" y="2"/>
                  </a:moveTo>
                  <a:cubicBezTo>
                    <a:pt x="16" y="0"/>
                    <a:pt x="4" y="10"/>
                    <a:pt x="2" y="24"/>
                  </a:cubicBezTo>
                  <a:cubicBezTo>
                    <a:pt x="0" y="37"/>
                    <a:pt x="10" y="50"/>
                    <a:pt x="24" y="52"/>
                  </a:cubicBezTo>
                  <a:cubicBezTo>
                    <a:pt x="37" y="53"/>
                    <a:pt x="50" y="44"/>
                    <a:pt x="52" y="30"/>
                  </a:cubicBezTo>
                  <a:cubicBezTo>
                    <a:pt x="54" y="16"/>
                    <a:pt x="44" y="4"/>
                    <a:pt x="30"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601"/>
            <p:cNvSpPr/>
            <p:nvPr/>
          </p:nvSpPr>
          <p:spPr bwMode="auto">
            <a:xfrm>
              <a:off x="-8227219" y="-8510588"/>
              <a:ext cx="82550" cy="44450"/>
            </a:xfrm>
            <a:custGeom>
              <a:avLst/>
              <a:gdLst>
                <a:gd name="T0" fmla="*/ 22 w 22"/>
                <a:gd name="T1" fmla="*/ 8 h 12"/>
                <a:gd name="T2" fmla="*/ 10 w 22"/>
                <a:gd name="T3" fmla="*/ 0 h 12"/>
                <a:gd name="T4" fmla="*/ 2 w 22"/>
                <a:gd name="T5" fmla="*/ 11 h 12"/>
                <a:gd name="T6" fmla="*/ 13 w 22"/>
                <a:gd name="T7" fmla="*/ 5 h 12"/>
                <a:gd name="T8" fmla="*/ 22 w 22"/>
                <a:gd name="T9" fmla="*/ 8 h 12"/>
              </a:gdLst>
              <a:ahLst/>
              <a:cxnLst>
                <a:cxn ang="0">
                  <a:pos x="T0" y="T1"/>
                </a:cxn>
                <a:cxn ang="0">
                  <a:pos x="T2" y="T3"/>
                </a:cxn>
                <a:cxn ang="0">
                  <a:pos x="T4" y="T5"/>
                </a:cxn>
                <a:cxn ang="0">
                  <a:pos x="T6" y="T7"/>
                </a:cxn>
                <a:cxn ang="0">
                  <a:pos x="T8" y="T9"/>
                </a:cxn>
              </a:cxnLst>
              <a:rect l="0" t="0" r="r" b="b"/>
              <a:pathLst>
                <a:path w="22" h="12">
                  <a:moveTo>
                    <a:pt x="22" y="8"/>
                  </a:moveTo>
                  <a:cubicBezTo>
                    <a:pt x="21" y="2"/>
                    <a:pt x="15" y="0"/>
                    <a:pt x="10" y="0"/>
                  </a:cubicBezTo>
                  <a:cubicBezTo>
                    <a:pt x="5" y="1"/>
                    <a:pt x="0" y="7"/>
                    <a:pt x="2" y="11"/>
                  </a:cubicBezTo>
                  <a:cubicBezTo>
                    <a:pt x="2" y="12"/>
                    <a:pt x="4" y="5"/>
                    <a:pt x="13" y="5"/>
                  </a:cubicBezTo>
                  <a:cubicBezTo>
                    <a:pt x="18" y="5"/>
                    <a:pt x="22" y="11"/>
                    <a:pt x="22" y="8"/>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602"/>
            <p:cNvSpPr/>
            <p:nvPr/>
          </p:nvSpPr>
          <p:spPr bwMode="auto">
            <a:xfrm>
              <a:off x="-8081169" y="-8480425"/>
              <a:ext cx="76200" cy="71438"/>
            </a:xfrm>
            <a:custGeom>
              <a:avLst/>
              <a:gdLst>
                <a:gd name="T0" fmla="*/ 18 w 20"/>
                <a:gd name="T1" fmla="*/ 16 h 19"/>
                <a:gd name="T2" fmla="*/ 13 w 20"/>
                <a:gd name="T3" fmla="*/ 3 h 19"/>
                <a:gd name="T4" fmla="*/ 0 w 20"/>
                <a:gd name="T5" fmla="*/ 6 h 19"/>
                <a:gd name="T6" fmla="*/ 13 w 20"/>
                <a:gd name="T7" fmla="*/ 8 h 19"/>
                <a:gd name="T8" fmla="*/ 18 w 20"/>
                <a:gd name="T9" fmla="*/ 16 h 19"/>
              </a:gdLst>
              <a:ahLst/>
              <a:cxnLst>
                <a:cxn ang="0">
                  <a:pos x="T0" y="T1"/>
                </a:cxn>
                <a:cxn ang="0">
                  <a:pos x="T2" y="T3"/>
                </a:cxn>
                <a:cxn ang="0">
                  <a:pos x="T4" y="T5"/>
                </a:cxn>
                <a:cxn ang="0">
                  <a:pos x="T6" y="T7"/>
                </a:cxn>
                <a:cxn ang="0">
                  <a:pos x="T8" y="T9"/>
                </a:cxn>
              </a:cxnLst>
              <a:rect l="0" t="0" r="r" b="b"/>
              <a:pathLst>
                <a:path w="20" h="19">
                  <a:moveTo>
                    <a:pt x="18" y="16"/>
                  </a:moveTo>
                  <a:cubicBezTo>
                    <a:pt x="20" y="11"/>
                    <a:pt x="17" y="5"/>
                    <a:pt x="13" y="3"/>
                  </a:cubicBezTo>
                  <a:cubicBezTo>
                    <a:pt x="9" y="0"/>
                    <a:pt x="0" y="2"/>
                    <a:pt x="0" y="6"/>
                  </a:cubicBezTo>
                  <a:cubicBezTo>
                    <a:pt x="0" y="7"/>
                    <a:pt x="6" y="3"/>
                    <a:pt x="13" y="8"/>
                  </a:cubicBezTo>
                  <a:cubicBezTo>
                    <a:pt x="16" y="11"/>
                    <a:pt x="16" y="19"/>
                    <a:pt x="18" y="16"/>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603"/>
            <p:cNvSpPr/>
            <p:nvPr/>
          </p:nvSpPr>
          <p:spPr bwMode="auto">
            <a:xfrm>
              <a:off x="-8714582" y="-8435975"/>
              <a:ext cx="596900" cy="330200"/>
            </a:xfrm>
            <a:custGeom>
              <a:avLst/>
              <a:gdLst>
                <a:gd name="T0" fmla="*/ 132 w 159"/>
                <a:gd name="T1" fmla="*/ 70 h 88"/>
                <a:gd name="T2" fmla="*/ 102 w 159"/>
                <a:gd name="T3" fmla="*/ 28 h 88"/>
                <a:gd name="T4" fmla="*/ 25 w 159"/>
                <a:gd name="T5" fmla="*/ 35 h 88"/>
                <a:gd name="T6" fmla="*/ 30 w 159"/>
                <a:gd name="T7" fmla="*/ 24 h 88"/>
                <a:gd name="T8" fmla="*/ 25 w 159"/>
                <a:gd name="T9" fmla="*/ 22 h 88"/>
                <a:gd name="T10" fmla="*/ 36 w 159"/>
                <a:gd name="T11" fmla="*/ 8 h 88"/>
                <a:gd name="T12" fmla="*/ 6 w 159"/>
                <a:gd name="T13" fmla="*/ 20 h 88"/>
                <a:gd name="T14" fmla="*/ 25 w 159"/>
                <a:gd name="T15" fmla="*/ 68 h 88"/>
                <a:gd name="T16" fmla="*/ 132 w 159"/>
                <a:gd name="T1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88">
                  <a:moveTo>
                    <a:pt x="132" y="70"/>
                  </a:moveTo>
                  <a:cubicBezTo>
                    <a:pt x="159" y="51"/>
                    <a:pt x="134" y="15"/>
                    <a:pt x="102" y="28"/>
                  </a:cubicBezTo>
                  <a:cubicBezTo>
                    <a:pt x="82" y="35"/>
                    <a:pt x="43" y="58"/>
                    <a:pt x="25" y="35"/>
                  </a:cubicBezTo>
                  <a:cubicBezTo>
                    <a:pt x="4" y="10"/>
                    <a:pt x="47" y="13"/>
                    <a:pt x="30" y="24"/>
                  </a:cubicBezTo>
                  <a:cubicBezTo>
                    <a:pt x="26" y="26"/>
                    <a:pt x="31" y="13"/>
                    <a:pt x="25" y="22"/>
                  </a:cubicBezTo>
                  <a:cubicBezTo>
                    <a:pt x="18" y="33"/>
                    <a:pt x="53" y="26"/>
                    <a:pt x="36" y="8"/>
                  </a:cubicBezTo>
                  <a:cubicBezTo>
                    <a:pt x="28" y="0"/>
                    <a:pt x="12" y="7"/>
                    <a:pt x="6" y="20"/>
                  </a:cubicBezTo>
                  <a:cubicBezTo>
                    <a:pt x="0" y="35"/>
                    <a:pt x="4" y="58"/>
                    <a:pt x="25" y="68"/>
                  </a:cubicBezTo>
                  <a:cubicBezTo>
                    <a:pt x="46" y="77"/>
                    <a:pt x="113" y="88"/>
                    <a:pt x="132" y="70"/>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604"/>
            <p:cNvSpPr/>
            <p:nvPr/>
          </p:nvSpPr>
          <p:spPr bwMode="auto">
            <a:xfrm>
              <a:off x="-8241507" y="-8356600"/>
              <a:ext cx="619125" cy="366713"/>
            </a:xfrm>
            <a:custGeom>
              <a:avLst/>
              <a:gdLst>
                <a:gd name="T0" fmla="*/ 17 w 165"/>
                <a:gd name="T1" fmla="*/ 53 h 98"/>
                <a:gd name="T2" fmla="*/ 65 w 165"/>
                <a:gd name="T3" fmla="*/ 26 h 98"/>
                <a:gd name="T4" fmla="*/ 135 w 165"/>
                <a:gd name="T5" fmla="*/ 67 h 98"/>
                <a:gd name="T6" fmla="*/ 134 w 165"/>
                <a:gd name="T7" fmla="*/ 54 h 98"/>
                <a:gd name="T8" fmla="*/ 140 w 165"/>
                <a:gd name="T9" fmla="*/ 55 h 98"/>
                <a:gd name="T10" fmla="*/ 136 w 165"/>
                <a:gd name="T11" fmla="*/ 37 h 98"/>
                <a:gd name="T12" fmla="*/ 159 w 165"/>
                <a:gd name="T13" fmla="*/ 61 h 98"/>
                <a:gd name="T14" fmla="*/ 119 w 165"/>
                <a:gd name="T15" fmla="*/ 98 h 98"/>
                <a:gd name="T16" fmla="*/ 17 w 165"/>
                <a:gd name="T17" fmla="*/ 5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98">
                  <a:moveTo>
                    <a:pt x="17" y="53"/>
                  </a:moveTo>
                  <a:cubicBezTo>
                    <a:pt x="0" y="22"/>
                    <a:pt x="40" y="0"/>
                    <a:pt x="65" y="26"/>
                  </a:cubicBezTo>
                  <a:cubicBezTo>
                    <a:pt x="80" y="42"/>
                    <a:pt x="107" y="80"/>
                    <a:pt x="135" y="67"/>
                  </a:cubicBezTo>
                  <a:cubicBezTo>
                    <a:pt x="165" y="53"/>
                    <a:pt x="123" y="37"/>
                    <a:pt x="134" y="54"/>
                  </a:cubicBezTo>
                  <a:cubicBezTo>
                    <a:pt x="137" y="59"/>
                    <a:pt x="139" y="44"/>
                    <a:pt x="140" y="55"/>
                  </a:cubicBezTo>
                  <a:cubicBezTo>
                    <a:pt x="142" y="68"/>
                    <a:pt x="112" y="46"/>
                    <a:pt x="136" y="37"/>
                  </a:cubicBezTo>
                  <a:cubicBezTo>
                    <a:pt x="147" y="33"/>
                    <a:pt x="159" y="46"/>
                    <a:pt x="159" y="61"/>
                  </a:cubicBezTo>
                  <a:cubicBezTo>
                    <a:pt x="158" y="78"/>
                    <a:pt x="144" y="98"/>
                    <a:pt x="119" y="98"/>
                  </a:cubicBezTo>
                  <a:cubicBezTo>
                    <a:pt x="96" y="97"/>
                    <a:pt x="27" y="78"/>
                    <a:pt x="17" y="53"/>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605"/>
            <p:cNvSpPr/>
            <p:nvPr/>
          </p:nvSpPr>
          <p:spPr bwMode="auto">
            <a:xfrm>
              <a:off x="-8241507" y="-8166100"/>
              <a:ext cx="77788" cy="112713"/>
            </a:xfrm>
            <a:custGeom>
              <a:avLst/>
              <a:gdLst>
                <a:gd name="T0" fmla="*/ 11 w 21"/>
                <a:gd name="T1" fmla="*/ 0 h 30"/>
                <a:gd name="T2" fmla="*/ 0 w 21"/>
                <a:gd name="T3" fmla="*/ 14 h 30"/>
                <a:gd name="T4" fmla="*/ 9 w 21"/>
                <a:gd name="T5" fmla="*/ 29 h 30"/>
                <a:gd name="T6" fmla="*/ 20 w 21"/>
                <a:gd name="T7" fmla="*/ 15 h 30"/>
                <a:gd name="T8" fmla="*/ 11 w 21"/>
                <a:gd name="T9" fmla="*/ 0 h 30"/>
              </a:gdLst>
              <a:ahLst/>
              <a:cxnLst>
                <a:cxn ang="0">
                  <a:pos x="T0" y="T1"/>
                </a:cxn>
                <a:cxn ang="0">
                  <a:pos x="T2" y="T3"/>
                </a:cxn>
                <a:cxn ang="0">
                  <a:pos x="T4" y="T5"/>
                </a:cxn>
                <a:cxn ang="0">
                  <a:pos x="T6" y="T7"/>
                </a:cxn>
                <a:cxn ang="0">
                  <a:pos x="T8" y="T9"/>
                </a:cxn>
              </a:cxnLst>
              <a:rect l="0" t="0" r="r" b="b"/>
              <a:pathLst>
                <a:path w="21" h="30">
                  <a:moveTo>
                    <a:pt x="11" y="0"/>
                  </a:moveTo>
                  <a:cubicBezTo>
                    <a:pt x="6" y="0"/>
                    <a:pt x="1" y="6"/>
                    <a:pt x="0" y="14"/>
                  </a:cubicBezTo>
                  <a:cubicBezTo>
                    <a:pt x="0" y="22"/>
                    <a:pt x="4" y="29"/>
                    <a:pt x="9" y="29"/>
                  </a:cubicBezTo>
                  <a:cubicBezTo>
                    <a:pt x="15" y="30"/>
                    <a:pt x="20" y="23"/>
                    <a:pt x="20" y="15"/>
                  </a:cubicBezTo>
                  <a:cubicBezTo>
                    <a:pt x="21" y="7"/>
                    <a:pt x="17" y="1"/>
                    <a:pt x="11" y="0"/>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3606"/>
            <p:cNvSpPr/>
            <p:nvPr/>
          </p:nvSpPr>
          <p:spPr bwMode="auto">
            <a:xfrm>
              <a:off x="-8246269" y="-8169275"/>
              <a:ext cx="82550" cy="115888"/>
            </a:xfrm>
            <a:custGeom>
              <a:avLst/>
              <a:gdLst>
                <a:gd name="T0" fmla="*/ 12 w 22"/>
                <a:gd name="T1" fmla="*/ 1 h 31"/>
                <a:gd name="T2" fmla="*/ 12 w 22"/>
                <a:gd name="T3" fmla="*/ 0 h 31"/>
                <a:gd name="T4" fmla="*/ 12 w 22"/>
                <a:gd name="T5" fmla="*/ 0 h 31"/>
                <a:gd name="T6" fmla="*/ 4 w 22"/>
                <a:gd name="T7" fmla="*/ 4 h 31"/>
                <a:gd name="T8" fmla="*/ 0 w 22"/>
                <a:gd name="T9" fmla="*/ 15 h 31"/>
                <a:gd name="T10" fmla="*/ 0 w 22"/>
                <a:gd name="T11" fmla="*/ 16 h 31"/>
                <a:gd name="T12" fmla="*/ 3 w 22"/>
                <a:gd name="T13" fmla="*/ 27 h 31"/>
                <a:gd name="T14" fmla="*/ 10 w 22"/>
                <a:gd name="T15" fmla="*/ 31 h 31"/>
                <a:gd name="T16" fmla="*/ 11 w 22"/>
                <a:gd name="T17" fmla="*/ 31 h 31"/>
                <a:gd name="T18" fmla="*/ 19 w 22"/>
                <a:gd name="T19" fmla="*/ 27 h 31"/>
                <a:gd name="T20" fmla="*/ 22 w 22"/>
                <a:gd name="T21" fmla="*/ 16 h 31"/>
                <a:gd name="T22" fmla="*/ 22 w 22"/>
                <a:gd name="T23" fmla="*/ 15 h 31"/>
                <a:gd name="T24" fmla="*/ 20 w 22"/>
                <a:gd name="T25" fmla="*/ 5 h 31"/>
                <a:gd name="T26" fmla="*/ 12 w 22"/>
                <a:gd name="T27" fmla="*/ 0 h 31"/>
                <a:gd name="T28" fmla="*/ 12 w 22"/>
                <a:gd name="T29" fmla="*/ 1 h 31"/>
                <a:gd name="T30" fmla="*/ 12 w 22"/>
                <a:gd name="T31" fmla="*/ 2 h 31"/>
                <a:gd name="T32" fmla="*/ 18 w 22"/>
                <a:gd name="T33" fmla="*/ 6 h 31"/>
                <a:gd name="T34" fmla="*/ 20 w 22"/>
                <a:gd name="T35" fmla="*/ 15 h 31"/>
                <a:gd name="T36" fmla="*/ 20 w 22"/>
                <a:gd name="T37" fmla="*/ 16 h 31"/>
                <a:gd name="T38" fmla="*/ 17 w 22"/>
                <a:gd name="T39" fmla="*/ 26 h 31"/>
                <a:gd name="T40" fmla="*/ 11 w 22"/>
                <a:gd name="T41" fmla="*/ 29 h 31"/>
                <a:gd name="T42" fmla="*/ 10 w 22"/>
                <a:gd name="T43" fmla="*/ 29 h 31"/>
                <a:gd name="T44" fmla="*/ 5 w 22"/>
                <a:gd name="T45" fmla="*/ 25 h 31"/>
                <a:gd name="T46" fmla="*/ 2 w 22"/>
                <a:gd name="T47" fmla="*/ 16 h 31"/>
                <a:gd name="T48" fmla="*/ 2 w 22"/>
                <a:gd name="T49" fmla="*/ 15 h 31"/>
                <a:gd name="T50" fmla="*/ 5 w 22"/>
                <a:gd name="T51" fmla="*/ 6 h 31"/>
                <a:gd name="T52" fmla="*/ 12 w 22"/>
                <a:gd name="T53" fmla="*/ 2 h 31"/>
                <a:gd name="T54" fmla="*/ 12 w 22"/>
                <a:gd name="T55" fmla="*/ 2 h 31"/>
                <a:gd name="T56" fmla="*/ 12 w 22"/>
                <a:gd name="T57"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12" y="1"/>
                  </a:moveTo>
                  <a:cubicBezTo>
                    <a:pt x="12" y="0"/>
                    <a:pt x="12" y="0"/>
                    <a:pt x="12" y="0"/>
                  </a:cubicBezTo>
                  <a:cubicBezTo>
                    <a:pt x="12" y="0"/>
                    <a:pt x="12" y="0"/>
                    <a:pt x="12" y="0"/>
                  </a:cubicBezTo>
                  <a:cubicBezTo>
                    <a:pt x="9" y="0"/>
                    <a:pt x="6" y="2"/>
                    <a:pt x="4" y="4"/>
                  </a:cubicBezTo>
                  <a:cubicBezTo>
                    <a:pt x="2" y="7"/>
                    <a:pt x="0" y="11"/>
                    <a:pt x="0" y="15"/>
                  </a:cubicBezTo>
                  <a:cubicBezTo>
                    <a:pt x="0" y="16"/>
                    <a:pt x="0" y="16"/>
                    <a:pt x="0" y="16"/>
                  </a:cubicBezTo>
                  <a:cubicBezTo>
                    <a:pt x="0" y="20"/>
                    <a:pt x="1" y="24"/>
                    <a:pt x="3" y="27"/>
                  </a:cubicBezTo>
                  <a:cubicBezTo>
                    <a:pt x="5" y="29"/>
                    <a:pt x="7" y="31"/>
                    <a:pt x="10" y="31"/>
                  </a:cubicBezTo>
                  <a:cubicBezTo>
                    <a:pt x="11" y="31"/>
                    <a:pt x="11" y="31"/>
                    <a:pt x="11" y="31"/>
                  </a:cubicBezTo>
                  <a:cubicBezTo>
                    <a:pt x="14" y="31"/>
                    <a:pt x="17" y="30"/>
                    <a:pt x="19" y="27"/>
                  </a:cubicBezTo>
                  <a:cubicBezTo>
                    <a:pt x="21" y="24"/>
                    <a:pt x="22" y="21"/>
                    <a:pt x="22" y="16"/>
                  </a:cubicBezTo>
                  <a:cubicBezTo>
                    <a:pt x="22" y="16"/>
                    <a:pt x="22" y="16"/>
                    <a:pt x="22" y="15"/>
                  </a:cubicBezTo>
                  <a:cubicBezTo>
                    <a:pt x="22" y="11"/>
                    <a:pt x="21" y="8"/>
                    <a:pt x="20" y="5"/>
                  </a:cubicBezTo>
                  <a:cubicBezTo>
                    <a:pt x="18" y="2"/>
                    <a:pt x="15" y="0"/>
                    <a:pt x="12" y="0"/>
                  </a:cubicBezTo>
                  <a:cubicBezTo>
                    <a:pt x="12" y="1"/>
                    <a:pt x="12" y="1"/>
                    <a:pt x="12" y="1"/>
                  </a:cubicBezTo>
                  <a:cubicBezTo>
                    <a:pt x="12" y="2"/>
                    <a:pt x="12" y="2"/>
                    <a:pt x="12" y="2"/>
                  </a:cubicBezTo>
                  <a:cubicBezTo>
                    <a:pt x="14" y="2"/>
                    <a:pt x="16" y="4"/>
                    <a:pt x="18" y="6"/>
                  </a:cubicBezTo>
                  <a:cubicBezTo>
                    <a:pt x="19" y="8"/>
                    <a:pt x="20" y="12"/>
                    <a:pt x="20" y="15"/>
                  </a:cubicBezTo>
                  <a:cubicBezTo>
                    <a:pt x="20" y="15"/>
                    <a:pt x="20" y="16"/>
                    <a:pt x="20" y="16"/>
                  </a:cubicBezTo>
                  <a:cubicBezTo>
                    <a:pt x="20" y="20"/>
                    <a:pt x="19" y="23"/>
                    <a:pt x="17" y="26"/>
                  </a:cubicBezTo>
                  <a:cubicBezTo>
                    <a:pt x="15" y="28"/>
                    <a:pt x="13" y="29"/>
                    <a:pt x="11" y="29"/>
                  </a:cubicBezTo>
                  <a:cubicBezTo>
                    <a:pt x="10" y="29"/>
                    <a:pt x="10" y="29"/>
                    <a:pt x="10" y="29"/>
                  </a:cubicBezTo>
                  <a:cubicBezTo>
                    <a:pt x="8" y="29"/>
                    <a:pt x="6" y="28"/>
                    <a:pt x="5" y="25"/>
                  </a:cubicBezTo>
                  <a:cubicBezTo>
                    <a:pt x="3" y="23"/>
                    <a:pt x="2" y="20"/>
                    <a:pt x="2" y="16"/>
                  </a:cubicBezTo>
                  <a:cubicBezTo>
                    <a:pt x="2" y="16"/>
                    <a:pt x="2" y="16"/>
                    <a:pt x="2" y="15"/>
                  </a:cubicBezTo>
                  <a:cubicBezTo>
                    <a:pt x="3" y="11"/>
                    <a:pt x="4" y="8"/>
                    <a:pt x="5" y="6"/>
                  </a:cubicBezTo>
                  <a:cubicBezTo>
                    <a:pt x="7" y="4"/>
                    <a:pt x="9" y="2"/>
                    <a:pt x="12" y="2"/>
                  </a:cubicBezTo>
                  <a:cubicBezTo>
                    <a:pt x="12" y="2"/>
                    <a:pt x="12" y="2"/>
                    <a:pt x="12" y="2"/>
                  </a:cubicBezTo>
                  <a:lnTo>
                    <a:pt x="12" y="1"/>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607"/>
            <p:cNvSpPr/>
            <p:nvPr/>
          </p:nvSpPr>
          <p:spPr bwMode="auto">
            <a:xfrm>
              <a:off x="-8516144" y="-8507413"/>
              <a:ext cx="120650" cy="120650"/>
            </a:xfrm>
            <a:custGeom>
              <a:avLst/>
              <a:gdLst>
                <a:gd name="T0" fmla="*/ 18 w 32"/>
                <a:gd name="T1" fmla="*/ 1 h 32"/>
                <a:gd name="T2" fmla="*/ 2 w 32"/>
                <a:gd name="T3" fmla="*/ 14 h 32"/>
                <a:gd name="T4" fmla="*/ 15 w 32"/>
                <a:gd name="T5" fmla="*/ 31 h 32"/>
                <a:gd name="T6" fmla="*/ 31 w 32"/>
                <a:gd name="T7" fmla="*/ 18 h 32"/>
                <a:gd name="T8" fmla="*/ 18 w 32"/>
                <a:gd name="T9" fmla="*/ 1 h 32"/>
              </a:gdLst>
              <a:ahLst/>
              <a:cxnLst>
                <a:cxn ang="0">
                  <a:pos x="T0" y="T1"/>
                </a:cxn>
                <a:cxn ang="0">
                  <a:pos x="T2" y="T3"/>
                </a:cxn>
                <a:cxn ang="0">
                  <a:pos x="T4" y="T5"/>
                </a:cxn>
                <a:cxn ang="0">
                  <a:pos x="T6" y="T7"/>
                </a:cxn>
                <a:cxn ang="0">
                  <a:pos x="T8" y="T9"/>
                </a:cxn>
              </a:cxnLst>
              <a:rect l="0" t="0" r="r" b="b"/>
              <a:pathLst>
                <a:path w="32" h="32">
                  <a:moveTo>
                    <a:pt x="18" y="1"/>
                  </a:moveTo>
                  <a:cubicBezTo>
                    <a:pt x="10" y="0"/>
                    <a:pt x="3" y="6"/>
                    <a:pt x="2" y="14"/>
                  </a:cubicBezTo>
                  <a:cubicBezTo>
                    <a:pt x="0" y="22"/>
                    <a:pt x="6" y="30"/>
                    <a:pt x="15" y="31"/>
                  </a:cubicBezTo>
                  <a:cubicBezTo>
                    <a:pt x="23" y="32"/>
                    <a:pt x="30" y="26"/>
                    <a:pt x="31" y="18"/>
                  </a:cubicBezTo>
                  <a:cubicBezTo>
                    <a:pt x="32" y="10"/>
                    <a:pt x="27" y="2"/>
                    <a:pt x="18"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608"/>
            <p:cNvSpPr/>
            <p:nvPr/>
          </p:nvSpPr>
          <p:spPr bwMode="auto">
            <a:xfrm>
              <a:off x="-8279607" y="-8078788"/>
              <a:ext cx="123825" cy="93663"/>
            </a:xfrm>
            <a:custGeom>
              <a:avLst/>
              <a:gdLst>
                <a:gd name="T0" fmla="*/ 33 w 33"/>
                <a:gd name="T1" fmla="*/ 6 h 25"/>
                <a:gd name="T2" fmla="*/ 4 w 33"/>
                <a:gd name="T3" fmla="*/ 0 h 25"/>
                <a:gd name="T4" fmla="*/ 17 w 33"/>
                <a:gd name="T5" fmla="*/ 10 h 25"/>
                <a:gd name="T6" fmla="*/ 33 w 33"/>
                <a:gd name="T7" fmla="*/ 6 h 25"/>
              </a:gdLst>
              <a:ahLst/>
              <a:cxnLst>
                <a:cxn ang="0">
                  <a:pos x="T0" y="T1"/>
                </a:cxn>
                <a:cxn ang="0">
                  <a:pos x="T2" y="T3"/>
                </a:cxn>
                <a:cxn ang="0">
                  <a:pos x="T4" y="T5"/>
                </a:cxn>
                <a:cxn ang="0">
                  <a:pos x="T6" y="T7"/>
                </a:cxn>
              </a:cxnLst>
              <a:rect l="0" t="0" r="r" b="b"/>
              <a:pathLst>
                <a:path w="33" h="25">
                  <a:moveTo>
                    <a:pt x="33" y="6"/>
                  </a:moveTo>
                  <a:cubicBezTo>
                    <a:pt x="30" y="22"/>
                    <a:pt x="0" y="25"/>
                    <a:pt x="4" y="0"/>
                  </a:cubicBezTo>
                  <a:cubicBezTo>
                    <a:pt x="4" y="0"/>
                    <a:pt x="9" y="8"/>
                    <a:pt x="17" y="10"/>
                  </a:cubicBezTo>
                  <a:cubicBezTo>
                    <a:pt x="23" y="12"/>
                    <a:pt x="30" y="8"/>
                    <a:pt x="33" y="6"/>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609"/>
            <p:cNvSpPr/>
            <p:nvPr/>
          </p:nvSpPr>
          <p:spPr bwMode="auto">
            <a:xfrm>
              <a:off x="-8257382" y="-8147050"/>
              <a:ext cx="120650" cy="63500"/>
            </a:xfrm>
            <a:custGeom>
              <a:avLst/>
              <a:gdLst>
                <a:gd name="T0" fmla="*/ 8 w 32"/>
                <a:gd name="T1" fmla="*/ 6 h 17"/>
                <a:gd name="T2" fmla="*/ 23 w 32"/>
                <a:gd name="T3" fmla="*/ 4 h 17"/>
                <a:gd name="T4" fmla="*/ 27 w 32"/>
                <a:gd name="T5" fmla="*/ 9 h 17"/>
                <a:gd name="T6" fmla="*/ 29 w 32"/>
                <a:gd name="T7" fmla="*/ 11 h 17"/>
                <a:gd name="T8" fmla="*/ 25 w 32"/>
                <a:gd name="T9" fmla="*/ 14 h 17"/>
                <a:gd name="T10" fmla="*/ 2 w 32"/>
                <a:gd name="T11" fmla="*/ 1 h 17"/>
                <a:gd name="T12" fmla="*/ 8 w 32"/>
                <a:gd name="T13" fmla="*/ 6 h 17"/>
              </a:gdLst>
              <a:ahLst/>
              <a:cxnLst>
                <a:cxn ang="0">
                  <a:pos x="T0" y="T1"/>
                </a:cxn>
                <a:cxn ang="0">
                  <a:pos x="T2" y="T3"/>
                </a:cxn>
                <a:cxn ang="0">
                  <a:pos x="T4" y="T5"/>
                </a:cxn>
                <a:cxn ang="0">
                  <a:pos x="T6" y="T7"/>
                </a:cxn>
                <a:cxn ang="0">
                  <a:pos x="T8" y="T9"/>
                </a:cxn>
                <a:cxn ang="0">
                  <a:pos x="T10" y="T11"/>
                </a:cxn>
                <a:cxn ang="0">
                  <a:pos x="T12" y="T13"/>
                </a:cxn>
              </a:cxnLst>
              <a:rect l="0" t="0" r="r" b="b"/>
              <a:pathLst>
                <a:path w="32" h="17">
                  <a:moveTo>
                    <a:pt x="8" y="6"/>
                  </a:moveTo>
                  <a:cubicBezTo>
                    <a:pt x="23" y="4"/>
                    <a:pt x="23" y="4"/>
                    <a:pt x="23" y="4"/>
                  </a:cubicBezTo>
                  <a:cubicBezTo>
                    <a:pt x="24" y="6"/>
                    <a:pt x="25" y="9"/>
                    <a:pt x="27" y="9"/>
                  </a:cubicBezTo>
                  <a:cubicBezTo>
                    <a:pt x="28" y="9"/>
                    <a:pt x="32" y="6"/>
                    <a:pt x="29" y="11"/>
                  </a:cubicBezTo>
                  <a:cubicBezTo>
                    <a:pt x="28" y="12"/>
                    <a:pt x="27" y="13"/>
                    <a:pt x="25" y="14"/>
                  </a:cubicBezTo>
                  <a:cubicBezTo>
                    <a:pt x="21" y="17"/>
                    <a:pt x="0" y="14"/>
                    <a:pt x="2" y="1"/>
                  </a:cubicBezTo>
                  <a:cubicBezTo>
                    <a:pt x="2" y="0"/>
                    <a:pt x="4" y="5"/>
                    <a:pt x="8" y="6"/>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3610"/>
            <p:cNvSpPr/>
            <p:nvPr/>
          </p:nvSpPr>
          <p:spPr bwMode="auto">
            <a:xfrm>
              <a:off x="-8158957" y="-8128000"/>
              <a:ext cx="33338" cy="30163"/>
            </a:xfrm>
            <a:custGeom>
              <a:avLst/>
              <a:gdLst>
                <a:gd name="T0" fmla="*/ 0 w 9"/>
                <a:gd name="T1" fmla="*/ 2 h 8"/>
                <a:gd name="T2" fmla="*/ 4 w 9"/>
                <a:gd name="T3" fmla="*/ 8 h 8"/>
                <a:gd name="T4" fmla="*/ 4 w 9"/>
                <a:gd name="T5" fmla="*/ 4 h 8"/>
                <a:gd name="T6" fmla="*/ 0 w 9"/>
                <a:gd name="T7" fmla="*/ 2 h 8"/>
              </a:gdLst>
              <a:ahLst/>
              <a:cxnLst>
                <a:cxn ang="0">
                  <a:pos x="T0" y="T1"/>
                </a:cxn>
                <a:cxn ang="0">
                  <a:pos x="T2" y="T3"/>
                </a:cxn>
                <a:cxn ang="0">
                  <a:pos x="T4" y="T5"/>
                </a:cxn>
                <a:cxn ang="0">
                  <a:pos x="T6" y="T7"/>
                </a:cxn>
              </a:cxnLst>
              <a:rect l="0" t="0" r="r" b="b"/>
              <a:pathLst>
                <a:path w="9" h="8">
                  <a:moveTo>
                    <a:pt x="0" y="2"/>
                  </a:moveTo>
                  <a:cubicBezTo>
                    <a:pt x="3" y="0"/>
                    <a:pt x="9" y="4"/>
                    <a:pt x="4" y="8"/>
                  </a:cubicBezTo>
                  <a:cubicBezTo>
                    <a:pt x="4" y="8"/>
                    <a:pt x="5" y="6"/>
                    <a:pt x="4" y="4"/>
                  </a:cubicBezTo>
                  <a:cubicBezTo>
                    <a:pt x="3" y="3"/>
                    <a:pt x="1" y="2"/>
                    <a:pt x="0"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611"/>
            <p:cNvSpPr/>
            <p:nvPr/>
          </p:nvSpPr>
          <p:spPr bwMode="auto">
            <a:xfrm>
              <a:off x="-8265319" y="-8158163"/>
              <a:ext cx="30163" cy="30163"/>
            </a:xfrm>
            <a:custGeom>
              <a:avLst/>
              <a:gdLst>
                <a:gd name="T0" fmla="*/ 3 w 8"/>
                <a:gd name="T1" fmla="*/ 8 h 8"/>
                <a:gd name="T2" fmla="*/ 8 w 8"/>
                <a:gd name="T3" fmla="*/ 4 h 8"/>
                <a:gd name="T4" fmla="*/ 4 w 8"/>
                <a:gd name="T5" fmla="*/ 5 h 8"/>
                <a:gd name="T6" fmla="*/ 3 w 8"/>
                <a:gd name="T7" fmla="*/ 8 h 8"/>
              </a:gdLst>
              <a:ahLst/>
              <a:cxnLst>
                <a:cxn ang="0">
                  <a:pos x="T0" y="T1"/>
                </a:cxn>
                <a:cxn ang="0">
                  <a:pos x="T2" y="T3"/>
                </a:cxn>
                <a:cxn ang="0">
                  <a:pos x="T4" y="T5"/>
                </a:cxn>
                <a:cxn ang="0">
                  <a:pos x="T6" y="T7"/>
                </a:cxn>
              </a:cxnLst>
              <a:rect l="0" t="0" r="r" b="b"/>
              <a:pathLst>
                <a:path w="8" h="8">
                  <a:moveTo>
                    <a:pt x="3" y="8"/>
                  </a:moveTo>
                  <a:cubicBezTo>
                    <a:pt x="0" y="6"/>
                    <a:pt x="4" y="0"/>
                    <a:pt x="8" y="4"/>
                  </a:cubicBezTo>
                  <a:cubicBezTo>
                    <a:pt x="8" y="4"/>
                    <a:pt x="6" y="4"/>
                    <a:pt x="4" y="5"/>
                  </a:cubicBezTo>
                  <a:cubicBezTo>
                    <a:pt x="3" y="6"/>
                    <a:pt x="3" y="7"/>
                    <a:pt x="3" y="8"/>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612"/>
            <p:cNvSpPr>
              <a:spLocks noEditPoints="1"/>
            </p:cNvSpPr>
            <p:nvPr/>
          </p:nvSpPr>
          <p:spPr bwMode="auto">
            <a:xfrm>
              <a:off x="-8197057" y="-9088438"/>
              <a:ext cx="1001713" cy="952500"/>
            </a:xfrm>
            <a:custGeom>
              <a:avLst/>
              <a:gdLst>
                <a:gd name="T0" fmla="*/ 78 w 267"/>
                <a:gd name="T1" fmla="*/ 138 h 254"/>
                <a:gd name="T2" fmla="*/ 0 w 267"/>
                <a:gd name="T3" fmla="*/ 116 h 254"/>
                <a:gd name="T4" fmla="*/ 102 w 267"/>
                <a:gd name="T5" fmla="*/ 50 h 254"/>
                <a:gd name="T6" fmla="*/ 190 w 267"/>
                <a:gd name="T7" fmla="*/ 160 h 254"/>
                <a:gd name="T8" fmla="*/ 169 w 267"/>
                <a:gd name="T9" fmla="*/ 87 h 254"/>
                <a:gd name="T10" fmla="*/ 172 w 267"/>
                <a:gd name="T11" fmla="*/ 123 h 254"/>
                <a:gd name="T12" fmla="*/ 152 w 267"/>
                <a:gd name="T13" fmla="*/ 91 h 254"/>
                <a:gd name="T14" fmla="*/ 139 w 267"/>
                <a:gd name="T15" fmla="*/ 82 h 254"/>
                <a:gd name="T16" fmla="*/ 205 w 267"/>
                <a:gd name="T17" fmla="*/ 22 h 254"/>
                <a:gd name="T18" fmla="*/ 213 w 267"/>
                <a:gd name="T19" fmla="*/ 25 h 254"/>
                <a:gd name="T20" fmla="*/ 195 w 267"/>
                <a:gd name="T21" fmla="*/ 45 h 254"/>
                <a:gd name="T22" fmla="*/ 157 w 267"/>
                <a:gd name="T23" fmla="*/ 76 h 254"/>
                <a:gd name="T24" fmla="*/ 162 w 267"/>
                <a:gd name="T25" fmla="*/ 77 h 254"/>
                <a:gd name="T26" fmla="*/ 239 w 267"/>
                <a:gd name="T27" fmla="*/ 99 h 254"/>
                <a:gd name="T28" fmla="*/ 127 w 267"/>
                <a:gd name="T29" fmla="*/ 181 h 254"/>
                <a:gd name="T30" fmla="*/ 80 w 267"/>
                <a:gd name="T31" fmla="*/ 133 h 254"/>
                <a:gd name="T32" fmla="*/ 78 w 267"/>
                <a:gd name="T33" fmla="*/ 138 h 254"/>
                <a:gd name="T34" fmla="*/ 166 w 267"/>
                <a:gd name="T35" fmla="*/ 95 h 254"/>
                <a:gd name="T36" fmla="*/ 159 w 267"/>
                <a:gd name="T37" fmla="*/ 98 h 254"/>
                <a:gd name="T38" fmla="*/ 167 w 267"/>
                <a:gd name="T39" fmla="*/ 109 h 254"/>
                <a:gd name="T40" fmla="*/ 166 w 267"/>
                <a:gd name="T41" fmla="*/ 9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54">
                  <a:moveTo>
                    <a:pt x="78" y="138"/>
                  </a:moveTo>
                  <a:cubicBezTo>
                    <a:pt x="0" y="116"/>
                    <a:pt x="0" y="116"/>
                    <a:pt x="0" y="116"/>
                  </a:cubicBezTo>
                  <a:cubicBezTo>
                    <a:pt x="5" y="63"/>
                    <a:pt x="51" y="34"/>
                    <a:pt x="102" y="50"/>
                  </a:cubicBezTo>
                  <a:cubicBezTo>
                    <a:pt x="154" y="65"/>
                    <a:pt x="138" y="195"/>
                    <a:pt x="190" y="160"/>
                  </a:cubicBezTo>
                  <a:cubicBezTo>
                    <a:pt x="246" y="122"/>
                    <a:pt x="189" y="60"/>
                    <a:pt x="169" y="87"/>
                  </a:cubicBezTo>
                  <a:cubicBezTo>
                    <a:pt x="207" y="100"/>
                    <a:pt x="191" y="120"/>
                    <a:pt x="172" y="123"/>
                  </a:cubicBezTo>
                  <a:cubicBezTo>
                    <a:pt x="152" y="126"/>
                    <a:pt x="142" y="109"/>
                    <a:pt x="152" y="91"/>
                  </a:cubicBezTo>
                  <a:cubicBezTo>
                    <a:pt x="146" y="88"/>
                    <a:pt x="141" y="85"/>
                    <a:pt x="139" y="82"/>
                  </a:cubicBezTo>
                  <a:cubicBezTo>
                    <a:pt x="120" y="41"/>
                    <a:pt x="205" y="47"/>
                    <a:pt x="205" y="22"/>
                  </a:cubicBezTo>
                  <a:cubicBezTo>
                    <a:pt x="204" y="0"/>
                    <a:pt x="215" y="9"/>
                    <a:pt x="213" y="25"/>
                  </a:cubicBezTo>
                  <a:cubicBezTo>
                    <a:pt x="212" y="35"/>
                    <a:pt x="204" y="42"/>
                    <a:pt x="195" y="45"/>
                  </a:cubicBezTo>
                  <a:cubicBezTo>
                    <a:pt x="178" y="52"/>
                    <a:pt x="145" y="59"/>
                    <a:pt x="157" y="76"/>
                  </a:cubicBezTo>
                  <a:cubicBezTo>
                    <a:pt x="160" y="81"/>
                    <a:pt x="160" y="80"/>
                    <a:pt x="162" y="77"/>
                  </a:cubicBezTo>
                  <a:cubicBezTo>
                    <a:pt x="181" y="59"/>
                    <a:pt x="217" y="51"/>
                    <a:pt x="239" y="99"/>
                  </a:cubicBezTo>
                  <a:cubicBezTo>
                    <a:pt x="267" y="157"/>
                    <a:pt x="194" y="254"/>
                    <a:pt x="127" y="181"/>
                  </a:cubicBezTo>
                  <a:cubicBezTo>
                    <a:pt x="107" y="159"/>
                    <a:pt x="111" y="71"/>
                    <a:pt x="80" y="133"/>
                  </a:cubicBezTo>
                  <a:cubicBezTo>
                    <a:pt x="79" y="134"/>
                    <a:pt x="78" y="135"/>
                    <a:pt x="78" y="138"/>
                  </a:cubicBezTo>
                  <a:close/>
                  <a:moveTo>
                    <a:pt x="166" y="95"/>
                  </a:moveTo>
                  <a:cubicBezTo>
                    <a:pt x="164" y="95"/>
                    <a:pt x="161" y="95"/>
                    <a:pt x="159" y="98"/>
                  </a:cubicBezTo>
                  <a:cubicBezTo>
                    <a:pt x="157" y="101"/>
                    <a:pt x="157" y="109"/>
                    <a:pt x="167" y="109"/>
                  </a:cubicBezTo>
                  <a:cubicBezTo>
                    <a:pt x="183" y="110"/>
                    <a:pt x="177" y="97"/>
                    <a:pt x="166" y="95"/>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613"/>
            <p:cNvSpPr/>
            <p:nvPr/>
          </p:nvSpPr>
          <p:spPr bwMode="auto">
            <a:xfrm>
              <a:off x="-8411369" y="-8713788"/>
              <a:ext cx="747713" cy="311150"/>
            </a:xfrm>
            <a:custGeom>
              <a:avLst/>
              <a:gdLst>
                <a:gd name="T0" fmla="*/ 146 w 199"/>
                <a:gd name="T1" fmla="*/ 83 h 83"/>
                <a:gd name="T2" fmla="*/ 29 w 199"/>
                <a:gd name="T3" fmla="*/ 51 h 83"/>
                <a:gd name="T4" fmla="*/ 5 w 199"/>
                <a:gd name="T5" fmla="*/ 57 h 83"/>
                <a:gd name="T6" fmla="*/ 37 w 199"/>
                <a:gd name="T7" fmla="*/ 11 h 83"/>
                <a:gd name="T8" fmla="*/ 153 w 199"/>
                <a:gd name="T9" fmla="*/ 79 h 83"/>
                <a:gd name="T10" fmla="*/ 146 w 199"/>
                <a:gd name="T11" fmla="*/ 83 h 83"/>
              </a:gdLst>
              <a:ahLst/>
              <a:cxnLst>
                <a:cxn ang="0">
                  <a:pos x="T0" y="T1"/>
                </a:cxn>
                <a:cxn ang="0">
                  <a:pos x="T2" y="T3"/>
                </a:cxn>
                <a:cxn ang="0">
                  <a:pos x="T4" y="T5"/>
                </a:cxn>
                <a:cxn ang="0">
                  <a:pos x="T6" y="T7"/>
                </a:cxn>
                <a:cxn ang="0">
                  <a:pos x="T8" y="T9"/>
                </a:cxn>
                <a:cxn ang="0">
                  <a:pos x="T10" y="T11"/>
                </a:cxn>
              </a:cxnLst>
              <a:rect l="0" t="0" r="r" b="b"/>
              <a:pathLst>
                <a:path w="199" h="83">
                  <a:moveTo>
                    <a:pt x="146" y="83"/>
                  </a:moveTo>
                  <a:cubicBezTo>
                    <a:pt x="127" y="44"/>
                    <a:pt x="65" y="34"/>
                    <a:pt x="29" y="51"/>
                  </a:cubicBezTo>
                  <a:cubicBezTo>
                    <a:pt x="0" y="65"/>
                    <a:pt x="4" y="70"/>
                    <a:pt x="5" y="57"/>
                  </a:cubicBezTo>
                  <a:cubicBezTo>
                    <a:pt x="6" y="44"/>
                    <a:pt x="20" y="16"/>
                    <a:pt x="37" y="11"/>
                  </a:cubicBezTo>
                  <a:cubicBezTo>
                    <a:pt x="73" y="0"/>
                    <a:pt x="199" y="14"/>
                    <a:pt x="153" y="79"/>
                  </a:cubicBezTo>
                  <a:cubicBezTo>
                    <a:pt x="153" y="80"/>
                    <a:pt x="147" y="82"/>
                    <a:pt x="146" y="8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614"/>
            <p:cNvSpPr>
              <a:spLocks noEditPoints="1"/>
            </p:cNvSpPr>
            <p:nvPr/>
          </p:nvSpPr>
          <p:spPr bwMode="auto">
            <a:xfrm>
              <a:off x="-9090819" y="-7302500"/>
              <a:ext cx="1276350" cy="201613"/>
            </a:xfrm>
            <a:custGeom>
              <a:avLst/>
              <a:gdLst>
                <a:gd name="T0" fmla="*/ 802 w 804"/>
                <a:gd name="T1" fmla="*/ 108 h 127"/>
                <a:gd name="T2" fmla="*/ 799 w 804"/>
                <a:gd name="T3" fmla="*/ 116 h 127"/>
                <a:gd name="T4" fmla="*/ 5 w 804"/>
                <a:gd name="T5" fmla="*/ 0 h 127"/>
                <a:gd name="T6" fmla="*/ 5 w 804"/>
                <a:gd name="T7" fmla="*/ 7 h 127"/>
                <a:gd name="T8" fmla="*/ 26 w 804"/>
                <a:gd name="T9" fmla="*/ 12 h 127"/>
                <a:gd name="T10" fmla="*/ 26 w 804"/>
                <a:gd name="T11" fmla="*/ 21 h 127"/>
                <a:gd name="T12" fmla="*/ 50 w 804"/>
                <a:gd name="T13" fmla="*/ 26 h 127"/>
                <a:gd name="T14" fmla="*/ 48 w 804"/>
                <a:gd name="T15" fmla="*/ 30 h 127"/>
                <a:gd name="T16" fmla="*/ 76 w 804"/>
                <a:gd name="T17" fmla="*/ 35 h 127"/>
                <a:gd name="T18" fmla="*/ 69 w 804"/>
                <a:gd name="T19" fmla="*/ 40 h 127"/>
                <a:gd name="T20" fmla="*/ 102 w 804"/>
                <a:gd name="T21" fmla="*/ 45 h 127"/>
                <a:gd name="T22" fmla="*/ 95 w 804"/>
                <a:gd name="T23" fmla="*/ 42 h 127"/>
                <a:gd name="T24" fmla="*/ 123 w 804"/>
                <a:gd name="T25" fmla="*/ 59 h 127"/>
                <a:gd name="T26" fmla="*/ 145 w 804"/>
                <a:gd name="T27" fmla="*/ 56 h 127"/>
                <a:gd name="T28" fmla="*/ 147 w 804"/>
                <a:gd name="T29" fmla="*/ 64 h 127"/>
                <a:gd name="T30" fmla="*/ 171 w 804"/>
                <a:gd name="T31" fmla="*/ 64 h 127"/>
                <a:gd name="T32" fmla="*/ 168 w 804"/>
                <a:gd name="T33" fmla="*/ 71 h 127"/>
                <a:gd name="T34" fmla="*/ 197 w 804"/>
                <a:gd name="T35" fmla="*/ 71 h 127"/>
                <a:gd name="T36" fmla="*/ 192 w 804"/>
                <a:gd name="T37" fmla="*/ 75 h 127"/>
                <a:gd name="T38" fmla="*/ 223 w 804"/>
                <a:gd name="T39" fmla="*/ 75 h 127"/>
                <a:gd name="T40" fmla="*/ 218 w 804"/>
                <a:gd name="T41" fmla="*/ 75 h 127"/>
                <a:gd name="T42" fmla="*/ 244 w 804"/>
                <a:gd name="T43" fmla="*/ 87 h 127"/>
                <a:gd name="T44" fmla="*/ 272 w 804"/>
                <a:gd name="T45" fmla="*/ 85 h 127"/>
                <a:gd name="T46" fmla="*/ 265 w 804"/>
                <a:gd name="T47" fmla="*/ 92 h 127"/>
                <a:gd name="T48" fmla="*/ 298 w 804"/>
                <a:gd name="T49" fmla="*/ 97 h 127"/>
                <a:gd name="T50" fmla="*/ 319 w 804"/>
                <a:gd name="T51" fmla="*/ 92 h 127"/>
                <a:gd name="T52" fmla="*/ 317 w 804"/>
                <a:gd name="T53" fmla="*/ 99 h 127"/>
                <a:gd name="T54" fmla="*/ 345 w 804"/>
                <a:gd name="T55" fmla="*/ 97 h 127"/>
                <a:gd name="T56" fmla="*/ 341 w 804"/>
                <a:gd name="T57" fmla="*/ 104 h 127"/>
                <a:gd name="T58" fmla="*/ 374 w 804"/>
                <a:gd name="T59" fmla="*/ 106 h 127"/>
                <a:gd name="T60" fmla="*/ 395 w 804"/>
                <a:gd name="T61" fmla="*/ 104 h 127"/>
                <a:gd name="T62" fmla="*/ 393 w 804"/>
                <a:gd name="T63" fmla="*/ 111 h 127"/>
                <a:gd name="T64" fmla="*/ 421 w 804"/>
                <a:gd name="T65" fmla="*/ 106 h 127"/>
                <a:gd name="T66" fmla="*/ 416 w 804"/>
                <a:gd name="T67" fmla="*/ 113 h 127"/>
                <a:gd name="T68" fmla="*/ 449 w 804"/>
                <a:gd name="T69" fmla="*/ 116 h 127"/>
                <a:gd name="T70" fmla="*/ 471 w 804"/>
                <a:gd name="T71" fmla="*/ 111 h 127"/>
                <a:gd name="T72" fmla="*/ 468 w 804"/>
                <a:gd name="T73" fmla="*/ 118 h 127"/>
                <a:gd name="T74" fmla="*/ 499 w 804"/>
                <a:gd name="T75" fmla="*/ 113 h 127"/>
                <a:gd name="T76" fmla="*/ 518 w 804"/>
                <a:gd name="T77" fmla="*/ 116 h 127"/>
                <a:gd name="T78" fmla="*/ 525 w 804"/>
                <a:gd name="T79" fmla="*/ 123 h 127"/>
                <a:gd name="T80" fmla="*/ 546 w 804"/>
                <a:gd name="T81" fmla="*/ 118 h 127"/>
                <a:gd name="T82" fmla="*/ 544 w 804"/>
                <a:gd name="T83" fmla="*/ 118 h 127"/>
                <a:gd name="T84" fmla="*/ 575 w 804"/>
                <a:gd name="T85" fmla="*/ 125 h 127"/>
                <a:gd name="T86" fmla="*/ 596 w 804"/>
                <a:gd name="T87" fmla="*/ 120 h 127"/>
                <a:gd name="T88" fmla="*/ 598 w 804"/>
                <a:gd name="T89" fmla="*/ 125 h 127"/>
                <a:gd name="T90" fmla="*/ 624 w 804"/>
                <a:gd name="T91" fmla="*/ 120 h 127"/>
                <a:gd name="T92" fmla="*/ 620 w 804"/>
                <a:gd name="T93" fmla="*/ 120 h 127"/>
                <a:gd name="T94" fmla="*/ 653 w 804"/>
                <a:gd name="T95" fmla="*/ 127 h 127"/>
                <a:gd name="T96" fmla="*/ 672 w 804"/>
                <a:gd name="T97" fmla="*/ 120 h 127"/>
                <a:gd name="T98" fmla="*/ 676 w 804"/>
                <a:gd name="T99" fmla="*/ 127 h 127"/>
                <a:gd name="T100" fmla="*/ 698 w 804"/>
                <a:gd name="T101" fmla="*/ 120 h 127"/>
                <a:gd name="T102" fmla="*/ 698 w 804"/>
                <a:gd name="T103" fmla="*/ 127 h 127"/>
                <a:gd name="T104" fmla="*/ 726 w 804"/>
                <a:gd name="T105" fmla="*/ 120 h 127"/>
                <a:gd name="T106" fmla="*/ 721 w 804"/>
                <a:gd name="T107" fmla="*/ 125 h 127"/>
                <a:gd name="T108" fmla="*/ 754 w 804"/>
                <a:gd name="T109" fmla="*/ 118 h 127"/>
                <a:gd name="T110" fmla="*/ 747 w 804"/>
                <a:gd name="T111" fmla="*/ 118 h 127"/>
                <a:gd name="T112" fmla="*/ 778 w 804"/>
                <a:gd name="T113" fmla="*/ 113 h 127"/>
                <a:gd name="T114" fmla="*/ 773 w 804"/>
                <a:gd name="T115" fmla="*/ 12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4" h="127">
                  <a:moveTo>
                    <a:pt x="797" y="111"/>
                  </a:moveTo>
                  <a:lnTo>
                    <a:pt x="797" y="111"/>
                  </a:lnTo>
                  <a:lnTo>
                    <a:pt x="799" y="111"/>
                  </a:lnTo>
                  <a:lnTo>
                    <a:pt x="799" y="111"/>
                  </a:lnTo>
                  <a:lnTo>
                    <a:pt x="802" y="108"/>
                  </a:lnTo>
                  <a:lnTo>
                    <a:pt x="802" y="108"/>
                  </a:lnTo>
                  <a:lnTo>
                    <a:pt x="804" y="116"/>
                  </a:lnTo>
                  <a:lnTo>
                    <a:pt x="804" y="116"/>
                  </a:lnTo>
                  <a:lnTo>
                    <a:pt x="802" y="116"/>
                  </a:lnTo>
                  <a:lnTo>
                    <a:pt x="799" y="116"/>
                  </a:lnTo>
                  <a:lnTo>
                    <a:pt x="799" y="116"/>
                  </a:lnTo>
                  <a:lnTo>
                    <a:pt x="799" y="118"/>
                  </a:lnTo>
                  <a:lnTo>
                    <a:pt x="797" y="111"/>
                  </a:lnTo>
                  <a:close/>
                  <a:moveTo>
                    <a:pt x="5" y="0"/>
                  </a:moveTo>
                  <a:lnTo>
                    <a:pt x="5" y="0"/>
                  </a:lnTo>
                  <a:lnTo>
                    <a:pt x="7" y="0"/>
                  </a:lnTo>
                  <a:lnTo>
                    <a:pt x="7" y="2"/>
                  </a:lnTo>
                  <a:lnTo>
                    <a:pt x="10" y="2"/>
                  </a:lnTo>
                  <a:lnTo>
                    <a:pt x="5" y="7"/>
                  </a:lnTo>
                  <a:lnTo>
                    <a:pt x="5" y="7"/>
                  </a:lnTo>
                  <a:lnTo>
                    <a:pt x="3" y="7"/>
                  </a:lnTo>
                  <a:lnTo>
                    <a:pt x="0" y="4"/>
                  </a:lnTo>
                  <a:lnTo>
                    <a:pt x="0" y="4"/>
                  </a:lnTo>
                  <a:lnTo>
                    <a:pt x="5" y="0"/>
                  </a:lnTo>
                  <a:close/>
                  <a:moveTo>
                    <a:pt x="26" y="12"/>
                  </a:moveTo>
                  <a:lnTo>
                    <a:pt x="29" y="14"/>
                  </a:lnTo>
                  <a:lnTo>
                    <a:pt x="29" y="14"/>
                  </a:lnTo>
                  <a:lnTo>
                    <a:pt x="31" y="16"/>
                  </a:lnTo>
                  <a:lnTo>
                    <a:pt x="29" y="21"/>
                  </a:lnTo>
                  <a:lnTo>
                    <a:pt x="26" y="21"/>
                  </a:lnTo>
                  <a:lnTo>
                    <a:pt x="24" y="19"/>
                  </a:lnTo>
                  <a:lnTo>
                    <a:pt x="22" y="19"/>
                  </a:lnTo>
                  <a:lnTo>
                    <a:pt x="26" y="12"/>
                  </a:lnTo>
                  <a:close/>
                  <a:moveTo>
                    <a:pt x="48" y="23"/>
                  </a:moveTo>
                  <a:lnTo>
                    <a:pt x="50" y="26"/>
                  </a:lnTo>
                  <a:lnTo>
                    <a:pt x="52" y="26"/>
                  </a:lnTo>
                  <a:lnTo>
                    <a:pt x="55" y="26"/>
                  </a:lnTo>
                  <a:lnTo>
                    <a:pt x="52" y="33"/>
                  </a:lnTo>
                  <a:lnTo>
                    <a:pt x="50" y="30"/>
                  </a:lnTo>
                  <a:lnTo>
                    <a:pt x="48" y="30"/>
                  </a:lnTo>
                  <a:lnTo>
                    <a:pt x="45" y="30"/>
                  </a:lnTo>
                  <a:lnTo>
                    <a:pt x="48" y="23"/>
                  </a:lnTo>
                  <a:close/>
                  <a:moveTo>
                    <a:pt x="71" y="33"/>
                  </a:moveTo>
                  <a:lnTo>
                    <a:pt x="74" y="35"/>
                  </a:lnTo>
                  <a:lnTo>
                    <a:pt x="76" y="35"/>
                  </a:lnTo>
                  <a:lnTo>
                    <a:pt x="78" y="35"/>
                  </a:lnTo>
                  <a:lnTo>
                    <a:pt x="76" y="42"/>
                  </a:lnTo>
                  <a:lnTo>
                    <a:pt x="74" y="42"/>
                  </a:lnTo>
                  <a:lnTo>
                    <a:pt x="71" y="40"/>
                  </a:lnTo>
                  <a:lnTo>
                    <a:pt x="69" y="40"/>
                  </a:lnTo>
                  <a:lnTo>
                    <a:pt x="71" y="33"/>
                  </a:lnTo>
                  <a:close/>
                  <a:moveTo>
                    <a:pt x="95" y="42"/>
                  </a:moveTo>
                  <a:lnTo>
                    <a:pt x="95" y="42"/>
                  </a:lnTo>
                  <a:lnTo>
                    <a:pt x="100" y="42"/>
                  </a:lnTo>
                  <a:lnTo>
                    <a:pt x="102" y="45"/>
                  </a:lnTo>
                  <a:lnTo>
                    <a:pt x="100" y="49"/>
                  </a:lnTo>
                  <a:lnTo>
                    <a:pt x="97" y="49"/>
                  </a:lnTo>
                  <a:lnTo>
                    <a:pt x="95" y="49"/>
                  </a:lnTo>
                  <a:lnTo>
                    <a:pt x="93" y="47"/>
                  </a:lnTo>
                  <a:lnTo>
                    <a:pt x="95" y="42"/>
                  </a:lnTo>
                  <a:close/>
                  <a:moveTo>
                    <a:pt x="119" y="49"/>
                  </a:moveTo>
                  <a:lnTo>
                    <a:pt x="121" y="49"/>
                  </a:lnTo>
                  <a:lnTo>
                    <a:pt x="123" y="52"/>
                  </a:lnTo>
                  <a:lnTo>
                    <a:pt x="126" y="52"/>
                  </a:lnTo>
                  <a:lnTo>
                    <a:pt x="123" y="59"/>
                  </a:lnTo>
                  <a:lnTo>
                    <a:pt x="121" y="56"/>
                  </a:lnTo>
                  <a:lnTo>
                    <a:pt x="119" y="56"/>
                  </a:lnTo>
                  <a:lnTo>
                    <a:pt x="119" y="56"/>
                  </a:lnTo>
                  <a:lnTo>
                    <a:pt x="119" y="49"/>
                  </a:lnTo>
                  <a:close/>
                  <a:moveTo>
                    <a:pt x="145" y="56"/>
                  </a:moveTo>
                  <a:lnTo>
                    <a:pt x="147" y="56"/>
                  </a:lnTo>
                  <a:lnTo>
                    <a:pt x="149" y="59"/>
                  </a:lnTo>
                  <a:lnTo>
                    <a:pt x="149" y="59"/>
                  </a:lnTo>
                  <a:lnTo>
                    <a:pt x="149" y="66"/>
                  </a:lnTo>
                  <a:lnTo>
                    <a:pt x="147" y="64"/>
                  </a:lnTo>
                  <a:lnTo>
                    <a:pt x="145" y="64"/>
                  </a:lnTo>
                  <a:lnTo>
                    <a:pt x="142" y="64"/>
                  </a:lnTo>
                  <a:lnTo>
                    <a:pt x="145" y="56"/>
                  </a:lnTo>
                  <a:close/>
                  <a:moveTo>
                    <a:pt x="168" y="64"/>
                  </a:moveTo>
                  <a:lnTo>
                    <a:pt x="171" y="64"/>
                  </a:lnTo>
                  <a:lnTo>
                    <a:pt x="173" y="64"/>
                  </a:lnTo>
                  <a:lnTo>
                    <a:pt x="175" y="66"/>
                  </a:lnTo>
                  <a:lnTo>
                    <a:pt x="173" y="71"/>
                  </a:lnTo>
                  <a:lnTo>
                    <a:pt x="171" y="71"/>
                  </a:lnTo>
                  <a:lnTo>
                    <a:pt x="168" y="71"/>
                  </a:lnTo>
                  <a:lnTo>
                    <a:pt x="166" y="71"/>
                  </a:lnTo>
                  <a:lnTo>
                    <a:pt x="168" y="64"/>
                  </a:lnTo>
                  <a:close/>
                  <a:moveTo>
                    <a:pt x="192" y="68"/>
                  </a:moveTo>
                  <a:lnTo>
                    <a:pt x="194" y="71"/>
                  </a:lnTo>
                  <a:lnTo>
                    <a:pt x="197" y="71"/>
                  </a:lnTo>
                  <a:lnTo>
                    <a:pt x="199" y="71"/>
                  </a:lnTo>
                  <a:lnTo>
                    <a:pt x="197" y="78"/>
                  </a:lnTo>
                  <a:lnTo>
                    <a:pt x="197" y="78"/>
                  </a:lnTo>
                  <a:lnTo>
                    <a:pt x="192" y="75"/>
                  </a:lnTo>
                  <a:lnTo>
                    <a:pt x="192" y="75"/>
                  </a:lnTo>
                  <a:lnTo>
                    <a:pt x="192" y="68"/>
                  </a:lnTo>
                  <a:close/>
                  <a:moveTo>
                    <a:pt x="218" y="75"/>
                  </a:moveTo>
                  <a:lnTo>
                    <a:pt x="220" y="75"/>
                  </a:lnTo>
                  <a:lnTo>
                    <a:pt x="223" y="75"/>
                  </a:lnTo>
                  <a:lnTo>
                    <a:pt x="223" y="75"/>
                  </a:lnTo>
                  <a:lnTo>
                    <a:pt x="223" y="82"/>
                  </a:lnTo>
                  <a:lnTo>
                    <a:pt x="223" y="82"/>
                  </a:lnTo>
                  <a:lnTo>
                    <a:pt x="218" y="82"/>
                  </a:lnTo>
                  <a:lnTo>
                    <a:pt x="215" y="80"/>
                  </a:lnTo>
                  <a:lnTo>
                    <a:pt x="218" y="75"/>
                  </a:lnTo>
                  <a:close/>
                  <a:moveTo>
                    <a:pt x="241" y="80"/>
                  </a:moveTo>
                  <a:lnTo>
                    <a:pt x="246" y="80"/>
                  </a:lnTo>
                  <a:lnTo>
                    <a:pt x="249" y="80"/>
                  </a:lnTo>
                  <a:lnTo>
                    <a:pt x="249" y="87"/>
                  </a:lnTo>
                  <a:lnTo>
                    <a:pt x="244" y="87"/>
                  </a:lnTo>
                  <a:lnTo>
                    <a:pt x="241" y="87"/>
                  </a:lnTo>
                  <a:lnTo>
                    <a:pt x="241" y="80"/>
                  </a:lnTo>
                  <a:close/>
                  <a:moveTo>
                    <a:pt x="267" y="85"/>
                  </a:moveTo>
                  <a:lnTo>
                    <a:pt x="267" y="85"/>
                  </a:lnTo>
                  <a:lnTo>
                    <a:pt x="272" y="85"/>
                  </a:lnTo>
                  <a:lnTo>
                    <a:pt x="275" y="85"/>
                  </a:lnTo>
                  <a:lnTo>
                    <a:pt x="272" y="92"/>
                  </a:lnTo>
                  <a:lnTo>
                    <a:pt x="270" y="92"/>
                  </a:lnTo>
                  <a:lnTo>
                    <a:pt x="267" y="92"/>
                  </a:lnTo>
                  <a:lnTo>
                    <a:pt x="265" y="92"/>
                  </a:lnTo>
                  <a:lnTo>
                    <a:pt x="267" y="85"/>
                  </a:lnTo>
                  <a:close/>
                  <a:moveTo>
                    <a:pt x="291" y="90"/>
                  </a:moveTo>
                  <a:lnTo>
                    <a:pt x="296" y="90"/>
                  </a:lnTo>
                  <a:lnTo>
                    <a:pt x="298" y="90"/>
                  </a:lnTo>
                  <a:lnTo>
                    <a:pt x="298" y="97"/>
                  </a:lnTo>
                  <a:lnTo>
                    <a:pt x="293" y="97"/>
                  </a:lnTo>
                  <a:lnTo>
                    <a:pt x="291" y="94"/>
                  </a:lnTo>
                  <a:lnTo>
                    <a:pt x="291" y="90"/>
                  </a:lnTo>
                  <a:close/>
                  <a:moveTo>
                    <a:pt x="317" y="92"/>
                  </a:moveTo>
                  <a:lnTo>
                    <a:pt x="319" y="92"/>
                  </a:lnTo>
                  <a:lnTo>
                    <a:pt x="322" y="94"/>
                  </a:lnTo>
                  <a:lnTo>
                    <a:pt x="324" y="94"/>
                  </a:lnTo>
                  <a:lnTo>
                    <a:pt x="322" y="99"/>
                  </a:lnTo>
                  <a:lnTo>
                    <a:pt x="322" y="99"/>
                  </a:lnTo>
                  <a:lnTo>
                    <a:pt x="317" y="99"/>
                  </a:lnTo>
                  <a:lnTo>
                    <a:pt x="317" y="99"/>
                  </a:lnTo>
                  <a:lnTo>
                    <a:pt x="317" y="92"/>
                  </a:lnTo>
                  <a:close/>
                  <a:moveTo>
                    <a:pt x="343" y="97"/>
                  </a:moveTo>
                  <a:lnTo>
                    <a:pt x="343" y="97"/>
                  </a:lnTo>
                  <a:lnTo>
                    <a:pt x="345" y="97"/>
                  </a:lnTo>
                  <a:lnTo>
                    <a:pt x="348" y="97"/>
                  </a:lnTo>
                  <a:lnTo>
                    <a:pt x="348" y="104"/>
                  </a:lnTo>
                  <a:lnTo>
                    <a:pt x="345" y="104"/>
                  </a:lnTo>
                  <a:lnTo>
                    <a:pt x="341" y="104"/>
                  </a:lnTo>
                  <a:lnTo>
                    <a:pt x="341" y="104"/>
                  </a:lnTo>
                  <a:lnTo>
                    <a:pt x="343" y="97"/>
                  </a:lnTo>
                  <a:close/>
                  <a:moveTo>
                    <a:pt x="367" y="99"/>
                  </a:moveTo>
                  <a:lnTo>
                    <a:pt x="371" y="101"/>
                  </a:lnTo>
                  <a:lnTo>
                    <a:pt x="374" y="101"/>
                  </a:lnTo>
                  <a:lnTo>
                    <a:pt x="374" y="106"/>
                  </a:lnTo>
                  <a:lnTo>
                    <a:pt x="369" y="106"/>
                  </a:lnTo>
                  <a:lnTo>
                    <a:pt x="367" y="106"/>
                  </a:lnTo>
                  <a:lnTo>
                    <a:pt x="367" y="99"/>
                  </a:lnTo>
                  <a:close/>
                  <a:moveTo>
                    <a:pt x="393" y="104"/>
                  </a:moveTo>
                  <a:lnTo>
                    <a:pt x="395" y="104"/>
                  </a:lnTo>
                  <a:lnTo>
                    <a:pt x="397" y="104"/>
                  </a:lnTo>
                  <a:lnTo>
                    <a:pt x="400" y="104"/>
                  </a:lnTo>
                  <a:lnTo>
                    <a:pt x="397" y="111"/>
                  </a:lnTo>
                  <a:lnTo>
                    <a:pt x="397" y="111"/>
                  </a:lnTo>
                  <a:lnTo>
                    <a:pt x="393" y="111"/>
                  </a:lnTo>
                  <a:lnTo>
                    <a:pt x="393" y="108"/>
                  </a:lnTo>
                  <a:lnTo>
                    <a:pt x="393" y="104"/>
                  </a:lnTo>
                  <a:close/>
                  <a:moveTo>
                    <a:pt x="419" y="106"/>
                  </a:moveTo>
                  <a:lnTo>
                    <a:pt x="419" y="106"/>
                  </a:lnTo>
                  <a:lnTo>
                    <a:pt x="421" y="106"/>
                  </a:lnTo>
                  <a:lnTo>
                    <a:pt x="423" y="106"/>
                  </a:lnTo>
                  <a:lnTo>
                    <a:pt x="423" y="113"/>
                  </a:lnTo>
                  <a:lnTo>
                    <a:pt x="421" y="113"/>
                  </a:lnTo>
                  <a:lnTo>
                    <a:pt x="419" y="113"/>
                  </a:lnTo>
                  <a:lnTo>
                    <a:pt x="416" y="113"/>
                  </a:lnTo>
                  <a:lnTo>
                    <a:pt x="419" y="106"/>
                  </a:lnTo>
                  <a:close/>
                  <a:moveTo>
                    <a:pt x="442" y="108"/>
                  </a:moveTo>
                  <a:lnTo>
                    <a:pt x="447" y="108"/>
                  </a:lnTo>
                  <a:lnTo>
                    <a:pt x="449" y="108"/>
                  </a:lnTo>
                  <a:lnTo>
                    <a:pt x="449" y="116"/>
                  </a:lnTo>
                  <a:lnTo>
                    <a:pt x="445" y="116"/>
                  </a:lnTo>
                  <a:lnTo>
                    <a:pt x="442" y="116"/>
                  </a:lnTo>
                  <a:lnTo>
                    <a:pt x="442" y="108"/>
                  </a:lnTo>
                  <a:close/>
                  <a:moveTo>
                    <a:pt x="468" y="111"/>
                  </a:moveTo>
                  <a:lnTo>
                    <a:pt x="471" y="111"/>
                  </a:lnTo>
                  <a:lnTo>
                    <a:pt x="473" y="111"/>
                  </a:lnTo>
                  <a:lnTo>
                    <a:pt x="476" y="111"/>
                  </a:lnTo>
                  <a:lnTo>
                    <a:pt x="473" y="118"/>
                  </a:lnTo>
                  <a:lnTo>
                    <a:pt x="473" y="118"/>
                  </a:lnTo>
                  <a:lnTo>
                    <a:pt x="468" y="118"/>
                  </a:lnTo>
                  <a:lnTo>
                    <a:pt x="468" y="118"/>
                  </a:lnTo>
                  <a:lnTo>
                    <a:pt x="468" y="111"/>
                  </a:lnTo>
                  <a:close/>
                  <a:moveTo>
                    <a:pt x="494" y="113"/>
                  </a:moveTo>
                  <a:lnTo>
                    <a:pt x="497" y="113"/>
                  </a:lnTo>
                  <a:lnTo>
                    <a:pt x="499" y="113"/>
                  </a:lnTo>
                  <a:lnTo>
                    <a:pt x="499" y="120"/>
                  </a:lnTo>
                  <a:lnTo>
                    <a:pt x="497" y="120"/>
                  </a:lnTo>
                  <a:lnTo>
                    <a:pt x="492" y="120"/>
                  </a:lnTo>
                  <a:lnTo>
                    <a:pt x="494" y="113"/>
                  </a:lnTo>
                  <a:close/>
                  <a:moveTo>
                    <a:pt x="518" y="116"/>
                  </a:moveTo>
                  <a:lnTo>
                    <a:pt x="520" y="116"/>
                  </a:lnTo>
                  <a:lnTo>
                    <a:pt x="525" y="116"/>
                  </a:lnTo>
                  <a:lnTo>
                    <a:pt x="525" y="116"/>
                  </a:lnTo>
                  <a:lnTo>
                    <a:pt x="525" y="123"/>
                  </a:lnTo>
                  <a:lnTo>
                    <a:pt x="525" y="123"/>
                  </a:lnTo>
                  <a:lnTo>
                    <a:pt x="520" y="123"/>
                  </a:lnTo>
                  <a:lnTo>
                    <a:pt x="518" y="123"/>
                  </a:lnTo>
                  <a:lnTo>
                    <a:pt x="518" y="116"/>
                  </a:lnTo>
                  <a:close/>
                  <a:moveTo>
                    <a:pt x="544" y="118"/>
                  </a:moveTo>
                  <a:lnTo>
                    <a:pt x="546" y="118"/>
                  </a:lnTo>
                  <a:lnTo>
                    <a:pt x="551" y="118"/>
                  </a:lnTo>
                  <a:lnTo>
                    <a:pt x="551" y="123"/>
                  </a:lnTo>
                  <a:lnTo>
                    <a:pt x="546" y="123"/>
                  </a:lnTo>
                  <a:lnTo>
                    <a:pt x="544" y="123"/>
                  </a:lnTo>
                  <a:lnTo>
                    <a:pt x="544" y="118"/>
                  </a:lnTo>
                  <a:close/>
                  <a:moveTo>
                    <a:pt x="570" y="118"/>
                  </a:moveTo>
                  <a:lnTo>
                    <a:pt x="570" y="118"/>
                  </a:lnTo>
                  <a:lnTo>
                    <a:pt x="572" y="118"/>
                  </a:lnTo>
                  <a:lnTo>
                    <a:pt x="577" y="118"/>
                  </a:lnTo>
                  <a:lnTo>
                    <a:pt x="575" y="125"/>
                  </a:lnTo>
                  <a:lnTo>
                    <a:pt x="572" y="125"/>
                  </a:lnTo>
                  <a:lnTo>
                    <a:pt x="570" y="125"/>
                  </a:lnTo>
                  <a:lnTo>
                    <a:pt x="570" y="125"/>
                  </a:lnTo>
                  <a:lnTo>
                    <a:pt x="570" y="118"/>
                  </a:lnTo>
                  <a:close/>
                  <a:moveTo>
                    <a:pt x="596" y="120"/>
                  </a:moveTo>
                  <a:lnTo>
                    <a:pt x="596" y="120"/>
                  </a:lnTo>
                  <a:lnTo>
                    <a:pt x="598" y="120"/>
                  </a:lnTo>
                  <a:lnTo>
                    <a:pt x="601" y="120"/>
                  </a:lnTo>
                  <a:lnTo>
                    <a:pt x="601" y="125"/>
                  </a:lnTo>
                  <a:lnTo>
                    <a:pt x="598" y="125"/>
                  </a:lnTo>
                  <a:lnTo>
                    <a:pt x="596" y="125"/>
                  </a:lnTo>
                  <a:lnTo>
                    <a:pt x="594" y="125"/>
                  </a:lnTo>
                  <a:lnTo>
                    <a:pt x="596" y="120"/>
                  </a:lnTo>
                  <a:close/>
                  <a:moveTo>
                    <a:pt x="620" y="120"/>
                  </a:moveTo>
                  <a:lnTo>
                    <a:pt x="624" y="120"/>
                  </a:lnTo>
                  <a:lnTo>
                    <a:pt x="627" y="120"/>
                  </a:lnTo>
                  <a:lnTo>
                    <a:pt x="627" y="127"/>
                  </a:lnTo>
                  <a:lnTo>
                    <a:pt x="624" y="127"/>
                  </a:lnTo>
                  <a:lnTo>
                    <a:pt x="620" y="127"/>
                  </a:lnTo>
                  <a:lnTo>
                    <a:pt x="620" y="120"/>
                  </a:lnTo>
                  <a:close/>
                  <a:moveTo>
                    <a:pt x="646" y="120"/>
                  </a:moveTo>
                  <a:lnTo>
                    <a:pt x="648" y="120"/>
                  </a:lnTo>
                  <a:lnTo>
                    <a:pt x="650" y="120"/>
                  </a:lnTo>
                  <a:lnTo>
                    <a:pt x="653" y="120"/>
                  </a:lnTo>
                  <a:lnTo>
                    <a:pt x="653" y="127"/>
                  </a:lnTo>
                  <a:lnTo>
                    <a:pt x="650" y="127"/>
                  </a:lnTo>
                  <a:lnTo>
                    <a:pt x="648" y="127"/>
                  </a:lnTo>
                  <a:lnTo>
                    <a:pt x="646" y="127"/>
                  </a:lnTo>
                  <a:lnTo>
                    <a:pt x="646" y="120"/>
                  </a:lnTo>
                  <a:close/>
                  <a:moveTo>
                    <a:pt x="672" y="120"/>
                  </a:moveTo>
                  <a:lnTo>
                    <a:pt x="674" y="120"/>
                  </a:lnTo>
                  <a:lnTo>
                    <a:pt x="676" y="120"/>
                  </a:lnTo>
                  <a:lnTo>
                    <a:pt x="676" y="120"/>
                  </a:lnTo>
                  <a:lnTo>
                    <a:pt x="676" y="127"/>
                  </a:lnTo>
                  <a:lnTo>
                    <a:pt x="676" y="127"/>
                  </a:lnTo>
                  <a:lnTo>
                    <a:pt x="674" y="127"/>
                  </a:lnTo>
                  <a:lnTo>
                    <a:pt x="672" y="127"/>
                  </a:lnTo>
                  <a:lnTo>
                    <a:pt x="672" y="120"/>
                  </a:lnTo>
                  <a:close/>
                  <a:moveTo>
                    <a:pt x="695" y="120"/>
                  </a:moveTo>
                  <a:lnTo>
                    <a:pt x="698" y="120"/>
                  </a:lnTo>
                  <a:lnTo>
                    <a:pt x="700" y="120"/>
                  </a:lnTo>
                  <a:lnTo>
                    <a:pt x="702" y="120"/>
                  </a:lnTo>
                  <a:lnTo>
                    <a:pt x="702" y="127"/>
                  </a:lnTo>
                  <a:lnTo>
                    <a:pt x="700" y="127"/>
                  </a:lnTo>
                  <a:lnTo>
                    <a:pt x="698" y="127"/>
                  </a:lnTo>
                  <a:lnTo>
                    <a:pt x="698" y="127"/>
                  </a:lnTo>
                  <a:lnTo>
                    <a:pt x="695" y="120"/>
                  </a:lnTo>
                  <a:close/>
                  <a:moveTo>
                    <a:pt x="721" y="120"/>
                  </a:moveTo>
                  <a:lnTo>
                    <a:pt x="724" y="120"/>
                  </a:lnTo>
                  <a:lnTo>
                    <a:pt x="726" y="120"/>
                  </a:lnTo>
                  <a:lnTo>
                    <a:pt x="728" y="120"/>
                  </a:lnTo>
                  <a:lnTo>
                    <a:pt x="728" y="125"/>
                  </a:lnTo>
                  <a:lnTo>
                    <a:pt x="726" y="125"/>
                  </a:lnTo>
                  <a:lnTo>
                    <a:pt x="724" y="125"/>
                  </a:lnTo>
                  <a:lnTo>
                    <a:pt x="721" y="125"/>
                  </a:lnTo>
                  <a:lnTo>
                    <a:pt x="721" y="120"/>
                  </a:lnTo>
                  <a:close/>
                  <a:moveTo>
                    <a:pt x="747" y="118"/>
                  </a:moveTo>
                  <a:lnTo>
                    <a:pt x="750" y="118"/>
                  </a:lnTo>
                  <a:lnTo>
                    <a:pt x="752" y="118"/>
                  </a:lnTo>
                  <a:lnTo>
                    <a:pt x="754" y="118"/>
                  </a:lnTo>
                  <a:lnTo>
                    <a:pt x="754" y="123"/>
                  </a:lnTo>
                  <a:lnTo>
                    <a:pt x="752" y="123"/>
                  </a:lnTo>
                  <a:lnTo>
                    <a:pt x="750" y="125"/>
                  </a:lnTo>
                  <a:lnTo>
                    <a:pt x="747" y="125"/>
                  </a:lnTo>
                  <a:lnTo>
                    <a:pt x="747" y="118"/>
                  </a:lnTo>
                  <a:close/>
                  <a:moveTo>
                    <a:pt x="771" y="116"/>
                  </a:moveTo>
                  <a:lnTo>
                    <a:pt x="773" y="116"/>
                  </a:lnTo>
                  <a:lnTo>
                    <a:pt x="776" y="116"/>
                  </a:lnTo>
                  <a:lnTo>
                    <a:pt x="778" y="113"/>
                  </a:lnTo>
                  <a:lnTo>
                    <a:pt x="778" y="113"/>
                  </a:lnTo>
                  <a:lnTo>
                    <a:pt x="778" y="120"/>
                  </a:lnTo>
                  <a:lnTo>
                    <a:pt x="778" y="120"/>
                  </a:lnTo>
                  <a:lnTo>
                    <a:pt x="776" y="120"/>
                  </a:lnTo>
                  <a:lnTo>
                    <a:pt x="773" y="120"/>
                  </a:lnTo>
                  <a:lnTo>
                    <a:pt x="773" y="120"/>
                  </a:lnTo>
                  <a:lnTo>
                    <a:pt x="771" y="116"/>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3615"/>
            <p:cNvSpPr>
              <a:spLocks noEditPoints="1"/>
            </p:cNvSpPr>
            <p:nvPr/>
          </p:nvSpPr>
          <p:spPr bwMode="auto">
            <a:xfrm>
              <a:off x="-9071769" y="-7392988"/>
              <a:ext cx="1273175" cy="217488"/>
            </a:xfrm>
            <a:custGeom>
              <a:avLst/>
              <a:gdLst>
                <a:gd name="T0" fmla="*/ 797 w 802"/>
                <a:gd name="T1" fmla="*/ 109 h 137"/>
                <a:gd name="T2" fmla="*/ 794 w 802"/>
                <a:gd name="T3" fmla="*/ 118 h 137"/>
                <a:gd name="T4" fmla="*/ 7 w 802"/>
                <a:gd name="T5" fmla="*/ 2 h 137"/>
                <a:gd name="T6" fmla="*/ 0 w 802"/>
                <a:gd name="T7" fmla="*/ 5 h 137"/>
                <a:gd name="T8" fmla="*/ 28 w 802"/>
                <a:gd name="T9" fmla="*/ 14 h 137"/>
                <a:gd name="T10" fmla="*/ 21 w 802"/>
                <a:gd name="T11" fmla="*/ 19 h 137"/>
                <a:gd name="T12" fmla="*/ 52 w 802"/>
                <a:gd name="T13" fmla="*/ 26 h 137"/>
                <a:gd name="T14" fmla="*/ 47 w 802"/>
                <a:gd name="T15" fmla="*/ 24 h 137"/>
                <a:gd name="T16" fmla="*/ 73 w 802"/>
                <a:gd name="T17" fmla="*/ 43 h 137"/>
                <a:gd name="T18" fmla="*/ 95 w 802"/>
                <a:gd name="T19" fmla="*/ 43 h 137"/>
                <a:gd name="T20" fmla="*/ 97 w 802"/>
                <a:gd name="T21" fmla="*/ 50 h 137"/>
                <a:gd name="T22" fmla="*/ 118 w 802"/>
                <a:gd name="T23" fmla="*/ 52 h 137"/>
                <a:gd name="T24" fmla="*/ 118 w 802"/>
                <a:gd name="T25" fmla="*/ 57 h 137"/>
                <a:gd name="T26" fmla="*/ 149 w 802"/>
                <a:gd name="T27" fmla="*/ 59 h 137"/>
                <a:gd name="T28" fmla="*/ 140 w 802"/>
                <a:gd name="T29" fmla="*/ 64 h 137"/>
                <a:gd name="T30" fmla="*/ 173 w 802"/>
                <a:gd name="T31" fmla="*/ 66 h 137"/>
                <a:gd name="T32" fmla="*/ 166 w 802"/>
                <a:gd name="T33" fmla="*/ 66 h 137"/>
                <a:gd name="T34" fmla="*/ 196 w 802"/>
                <a:gd name="T35" fmla="*/ 80 h 137"/>
                <a:gd name="T36" fmla="*/ 215 w 802"/>
                <a:gd name="T37" fmla="*/ 78 h 137"/>
                <a:gd name="T38" fmla="*/ 215 w 802"/>
                <a:gd name="T39" fmla="*/ 83 h 137"/>
                <a:gd name="T40" fmla="*/ 246 w 802"/>
                <a:gd name="T41" fmla="*/ 85 h 137"/>
                <a:gd name="T42" fmla="*/ 241 w 802"/>
                <a:gd name="T43" fmla="*/ 83 h 137"/>
                <a:gd name="T44" fmla="*/ 270 w 802"/>
                <a:gd name="T45" fmla="*/ 97 h 137"/>
                <a:gd name="T46" fmla="*/ 291 w 802"/>
                <a:gd name="T47" fmla="*/ 95 h 137"/>
                <a:gd name="T48" fmla="*/ 293 w 802"/>
                <a:gd name="T49" fmla="*/ 99 h 137"/>
                <a:gd name="T50" fmla="*/ 317 w 802"/>
                <a:gd name="T51" fmla="*/ 99 h 137"/>
                <a:gd name="T52" fmla="*/ 315 w 802"/>
                <a:gd name="T53" fmla="*/ 97 h 137"/>
                <a:gd name="T54" fmla="*/ 345 w 802"/>
                <a:gd name="T55" fmla="*/ 109 h 137"/>
                <a:gd name="T56" fmla="*/ 364 w 802"/>
                <a:gd name="T57" fmla="*/ 106 h 137"/>
                <a:gd name="T58" fmla="*/ 369 w 802"/>
                <a:gd name="T59" fmla="*/ 113 h 137"/>
                <a:gd name="T60" fmla="*/ 393 w 802"/>
                <a:gd name="T61" fmla="*/ 111 h 137"/>
                <a:gd name="T62" fmla="*/ 390 w 802"/>
                <a:gd name="T63" fmla="*/ 111 h 137"/>
                <a:gd name="T64" fmla="*/ 421 w 802"/>
                <a:gd name="T65" fmla="*/ 121 h 137"/>
                <a:gd name="T66" fmla="*/ 440 w 802"/>
                <a:gd name="T67" fmla="*/ 116 h 137"/>
                <a:gd name="T68" fmla="*/ 445 w 802"/>
                <a:gd name="T69" fmla="*/ 123 h 137"/>
                <a:gd name="T70" fmla="*/ 471 w 802"/>
                <a:gd name="T71" fmla="*/ 121 h 137"/>
                <a:gd name="T72" fmla="*/ 466 w 802"/>
                <a:gd name="T73" fmla="*/ 121 h 137"/>
                <a:gd name="T74" fmla="*/ 497 w 802"/>
                <a:gd name="T75" fmla="*/ 130 h 137"/>
                <a:gd name="T76" fmla="*/ 516 w 802"/>
                <a:gd name="T77" fmla="*/ 125 h 137"/>
                <a:gd name="T78" fmla="*/ 516 w 802"/>
                <a:gd name="T79" fmla="*/ 130 h 137"/>
                <a:gd name="T80" fmla="*/ 549 w 802"/>
                <a:gd name="T81" fmla="*/ 128 h 137"/>
                <a:gd name="T82" fmla="*/ 542 w 802"/>
                <a:gd name="T83" fmla="*/ 125 h 137"/>
                <a:gd name="T84" fmla="*/ 572 w 802"/>
                <a:gd name="T85" fmla="*/ 135 h 137"/>
                <a:gd name="T86" fmla="*/ 594 w 802"/>
                <a:gd name="T87" fmla="*/ 130 h 137"/>
                <a:gd name="T88" fmla="*/ 598 w 802"/>
                <a:gd name="T89" fmla="*/ 135 h 137"/>
                <a:gd name="T90" fmla="*/ 620 w 802"/>
                <a:gd name="T91" fmla="*/ 130 h 137"/>
                <a:gd name="T92" fmla="*/ 620 w 802"/>
                <a:gd name="T93" fmla="*/ 137 h 137"/>
                <a:gd name="T94" fmla="*/ 646 w 802"/>
                <a:gd name="T95" fmla="*/ 130 h 137"/>
                <a:gd name="T96" fmla="*/ 643 w 802"/>
                <a:gd name="T97" fmla="*/ 137 h 137"/>
                <a:gd name="T98" fmla="*/ 674 w 802"/>
                <a:gd name="T99" fmla="*/ 130 h 137"/>
                <a:gd name="T100" fmla="*/ 669 w 802"/>
                <a:gd name="T101" fmla="*/ 130 h 137"/>
                <a:gd name="T102" fmla="*/ 700 w 802"/>
                <a:gd name="T103" fmla="*/ 135 h 137"/>
                <a:gd name="T104" fmla="*/ 719 w 802"/>
                <a:gd name="T105" fmla="*/ 128 h 137"/>
                <a:gd name="T106" fmla="*/ 726 w 802"/>
                <a:gd name="T107" fmla="*/ 132 h 137"/>
                <a:gd name="T108" fmla="*/ 719 w 802"/>
                <a:gd name="T109" fmla="*/ 128 h 137"/>
                <a:gd name="T110" fmla="*/ 750 w 802"/>
                <a:gd name="T111" fmla="*/ 123 h 137"/>
                <a:gd name="T112" fmla="*/ 745 w 802"/>
                <a:gd name="T113" fmla="*/ 130 h 137"/>
                <a:gd name="T114" fmla="*/ 773 w 802"/>
                <a:gd name="T115" fmla="*/ 118 h 137"/>
                <a:gd name="T116" fmla="*/ 771 w 802"/>
                <a:gd name="T117" fmla="*/ 1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2" h="137">
                  <a:moveTo>
                    <a:pt x="792" y="111"/>
                  </a:moveTo>
                  <a:lnTo>
                    <a:pt x="794" y="111"/>
                  </a:lnTo>
                  <a:lnTo>
                    <a:pt x="794" y="111"/>
                  </a:lnTo>
                  <a:lnTo>
                    <a:pt x="797" y="111"/>
                  </a:lnTo>
                  <a:lnTo>
                    <a:pt x="797" y="109"/>
                  </a:lnTo>
                  <a:lnTo>
                    <a:pt x="802" y="116"/>
                  </a:lnTo>
                  <a:lnTo>
                    <a:pt x="799" y="116"/>
                  </a:lnTo>
                  <a:lnTo>
                    <a:pt x="797" y="116"/>
                  </a:lnTo>
                  <a:lnTo>
                    <a:pt x="797" y="118"/>
                  </a:lnTo>
                  <a:lnTo>
                    <a:pt x="794" y="118"/>
                  </a:lnTo>
                  <a:lnTo>
                    <a:pt x="792" y="111"/>
                  </a:lnTo>
                  <a:close/>
                  <a:moveTo>
                    <a:pt x="2" y="0"/>
                  </a:moveTo>
                  <a:lnTo>
                    <a:pt x="5" y="0"/>
                  </a:lnTo>
                  <a:lnTo>
                    <a:pt x="5" y="2"/>
                  </a:lnTo>
                  <a:lnTo>
                    <a:pt x="7" y="2"/>
                  </a:lnTo>
                  <a:lnTo>
                    <a:pt x="7" y="2"/>
                  </a:lnTo>
                  <a:lnTo>
                    <a:pt x="5" y="10"/>
                  </a:lnTo>
                  <a:lnTo>
                    <a:pt x="5" y="7"/>
                  </a:lnTo>
                  <a:lnTo>
                    <a:pt x="2" y="7"/>
                  </a:lnTo>
                  <a:lnTo>
                    <a:pt x="0" y="5"/>
                  </a:lnTo>
                  <a:lnTo>
                    <a:pt x="0" y="5"/>
                  </a:lnTo>
                  <a:lnTo>
                    <a:pt x="2" y="0"/>
                  </a:lnTo>
                  <a:close/>
                  <a:moveTo>
                    <a:pt x="24" y="14"/>
                  </a:moveTo>
                  <a:lnTo>
                    <a:pt x="26" y="14"/>
                  </a:lnTo>
                  <a:lnTo>
                    <a:pt x="28" y="14"/>
                  </a:lnTo>
                  <a:lnTo>
                    <a:pt x="31" y="17"/>
                  </a:lnTo>
                  <a:lnTo>
                    <a:pt x="26" y="21"/>
                  </a:lnTo>
                  <a:lnTo>
                    <a:pt x="26" y="21"/>
                  </a:lnTo>
                  <a:lnTo>
                    <a:pt x="24" y="19"/>
                  </a:lnTo>
                  <a:lnTo>
                    <a:pt x="21" y="19"/>
                  </a:lnTo>
                  <a:lnTo>
                    <a:pt x="24" y="14"/>
                  </a:lnTo>
                  <a:close/>
                  <a:moveTo>
                    <a:pt x="47" y="24"/>
                  </a:moveTo>
                  <a:lnTo>
                    <a:pt x="50" y="26"/>
                  </a:lnTo>
                  <a:lnTo>
                    <a:pt x="52" y="26"/>
                  </a:lnTo>
                  <a:lnTo>
                    <a:pt x="52" y="26"/>
                  </a:lnTo>
                  <a:lnTo>
                    <a:pt x="50" y="33"/>
                  </a:lnTo>
                  <a:lnTo>
                    <a:pt x="50" y="33"/>
                  </a:lnTo>
                  <a:lnTo>
                    <a:pt x="47" y="31"/>
                  </a:lnTo>
                  <a:lnTo>
                    <a:pt x="45" y="31"/>
                  </a:lnTo>
                  <a:lnTo>
                    <a:pt x="47" y="24"/>
                  </a:lnTo>
                  <a:close/>
                  <a:moveTo>
                    <a:pt x="71" y="33"/>
                  </a:moveTo>
                  <a:lnTo>
                    <a:pt x="73" y="35"/>
                  </a:lnTo>
                  <a:lnTo>
                    <a:pt x="76" y="35"/>
                  </a:lnTo>
                  <a:lnTo>
                    <a:pt x="76" y="35"/>
                  </a:lnTo>
                  <a:lnTo>
                    <a:pt x="73" y="43"/>
                  </a:lnTo>
                  <a:lnTo>
                    <a:pt x="73" y="43"/>
                  </a:lnTo>
                  <a:lnTo>
                    <a:pt x="71" y="40"/>
                  </a:lnTo>
                  <a:lnTo>
                    <a:pt x="69" y="40"/>
                  </a:lnTo>
                  <a:lnTo>
                    <a:pt x="71" y="33"/>
                  </a:lnTo>
                  <a:close/>
                  <a:moveTo>
                    <a:pt x="95" y="43"/>
                  </a:moveTo>
                  <a:lnTo>
                    <a:pt x="95" y="43"/>
                  </a:lnTo>
                  <a:lnTo>
                    <a:pt x="97" y="45"/>
                  </a:lnTo>
                  <a:lnTo>
                    <a:pt x="99" y="45"/>
                  </a:lnTo>
                  <a:lnTo>
                    <a:pt x="97" y="52"/>
                  </a:lnTo>
                  <a:lnTo>
                    <a:pt x="97" y="50"/>
                  </a:lnTo>
                  <a:lnTo>
                    <a:pt x="92" y="50"/>
                  </a:lnTo>
                  <a:lnTo>
                    <a:pt x="92" y="50"/>
                  </a:lnTo>
                  <a:lnTo>
                    <a:pt x="95" y="43"/>
                  </a:lnTo>
                  <a:close/>
                  <a:moveTo>
                    <a:pt x="118" y="52"/>
                  </a:moveTo>
                  <a:lnTo>
                    <a:pt x="118" y="52"/>
                  </a:lnTo>
                  <a:lnTo>
                    <a:pt x="123" y="52"/>
                  </a:lnTo>
                  <a:lnTo>
                    <a:pt x="123" y="52"/>
                  </a:lnTo>
                  <a:lnTo>
                    <a:pt x="123" y="59"/>
                  </a:lnTo>
                  <a:lnTo>
                    <a:pt x="121" y="59"/>
                  </a:lnTo>
                  <a:lnTo>
                    <a:pt x="118" y="57"/>
                  </a:lnTo>
                  <a:lnTo>
                    <a:pt x="116" y="57"/>
                  </a:lnTo>
                  <a:lnTo>
                    <a:pt x="118" y="52"/>
                  </a:lnTo>
                  <a:close/>
                  <a:moveTo>
                    <a:pt x="142" y="59"/>
                  </a:moveTo>
                  <a:lnTo>
                    <a:pt x="144" y="59"/>
                  </a:lnTo>
                  <a:lnTo>
                    <a:pt x="149" y="59"/>
                  </a:lnTo>
                  <a:lnTo>
                    <a:pt x="149" y="59"/>
                  </a:lnTo>
                  <a:lnTo>
                    <a:pt x="147" y="66"/>
                  </a:lnTo>
                  <a:lnTo>
                    <a:pt x="147" y="66"/>
                  </a:lnTo>
                  <a:lnTo>
                    <a:pt x="144" y="66"/>
                  </a:lnTo>
                  <a:lnTo>
                    <a:pt x="140" y="64"/>
                  </a:lnTo>
                  <a:lnTo>
                    <a:pt x="142" y="59"/>
                  </a:lnTo>
                  <a:close/>
                  <a:moveTo>
                    <a:pt x="166" y="66"/>
                  </a:moveTo>
                  <a:lnTo>
                    <a:pt x="168" y="66"/>
                  </a:lnTo>
                  <a:lnTo>
                    <a:pt x="173" y="66"/>
                  </a:lnTo>
                  <a:lnTo>
                    <a:pt x="173" y="66"/>
                  </a:lnTo>
                  <a:lnTo>
                    <a:pt x="170" y="73"/>
                  </a:lnTo>
                  <a:lnTo>
                    <a:pt x="170" y="73"/>
                  </a:lnTo>
                  <a:lnTo>
                    <a:pt x="168" y="71"/>
                  </a:lnTo>
                  <a:lnTo>
                    <a:pt x="166" y="71"/>
                  </a:lnTo>
                  <a:lnTo>
                    <a:pt x="166" y="66"/>
                  </a:lnTo>
                  <a:close/>
                  <a:moveTo>
                    <a:pt x="192" y="71"/>
                  </a:moveTo>
                  <a:lnTo>
                    <a:pt x="194" y="73"/>
                  </a:lnTo>
                  <a:lnTo>
                    <a:pt x="196" y="73"/>
                  </a:lnTo>
                  <a:lnTo>
                    <a:pt x="196" y="73"/>
                  </a:lnTo>
                  <a:lnTo>
                    <a:pt x="196" y="80"/>
                  </a:lnTo>
                  <a:lnTo>
                    <a:pt x="196" y="80"/>
                  </a:lnTo>
                  <a:lnTo>
                    <a:pt x="192" y="78"/>
                  </a:lnTo>
                  <a:lnTo>
                    <a:pt x="189" y="78"/>
                  </a:lnTo>
                  <a:lnTo>
                    <a:pt x="192" y="71"/>
                  </a:lnTo>
                  <a:close/>
                  <a:moveTo>
                    <a:pt x="215" y="78"/>
                  </a:moveTo>
                  <a:lnTo>
                    <a:pt x="218" y="78"/>
                  </a:lnTo>
                  <a:lnTo>
                    <a:pt x="222" y="78"/>
                  </a:lnTo>
                  <a:lnTo>
                    <a:pt x="220" y="85"/>
                  </a:lnTo>
                  <a:lnTo>
                    <a:pt x="218" y="85"/>
                  </a:lnTo>
                  <a:lnTo>
                    <a:pt x="215" y="83"/>
                  </a:lnTo>
                  <a:lnTo>
                    <a:pt x="215" y="78"/>
                  </a:lnTo>
                  <a:close/>
                  <a:moveTo>
                    <a:pt x="241" y="83"/>
                  </a:moveTo>
                  <a:lnTo>
                    <a:pt x="241" y="83"/>
                  </a:lnTo>
                  <a:lnTo>
                    <a:pt x="244" y="85"/>
                  </a:lnTo>
                  <a:lnTo>
                    <a:pt x="246" y="85"/>
                  </a:lnTo>
                  <a:lnTo>
                    <a:pt x="246" y="90"/>
                  </a:lnTo>
                  <a:lnTo>
                    <a:pt x="244" y="90"/>
                  </a:lnTo>
                  <a:lnTo>
                    <a:pt x="239" y="90"/>
                  </a:lnTo>
                  <a:lnTo>
                    <a:pt x="239" y="90"/>
                  </a:lnTo>
                  <a:lnTo>
                    <a:pt x="241" y="83"/>
                  </a:lnTo>
                  <a:close/>
                  <a:moveTo>
                    <a:pt x="265" y="87"/>
                  </a:moveTo>
                  <a:lnTo>
                    <a:pt x="267" y="90"/>
                  </a:lnTo>
                  <a:lnTo>
                    <a:pt x="272" y="90"/>
                  </a:lnTo>
                  <a:lnTo>
                    <a:pt x="272" y="90"/>
                  </a:lnTo>
                  <a:lnTo>
                    <a:pt x="270" y="97"/>
                  </a:lnTo>
                  <a:lnTo>
                    <a:pt x="270" y="97"/>
                  </a:lnTo>
                  <a:lnTo>
                    <a:pt x="267" y="95"/>
                  </a:lnTo>
                  <a:lnTo>
                    <a:pt x="265" y="95"/>
                  </a:lnTo>
                  <a:lnTo>
                    <a:pt x="265" y="87"/>
                  </a:lnTo>
                  <a:close/>
                  <a:moveTo>
                    <a:pt x="291" y="95"/>
                  </a:moveTo>
                  <a:lnTo>
                    <a:pt x="291" y="95"/>
                  </a:lnTo>
                  <a:lnTo>
                    <a:pt x="296" y="95"/>
                  </a:lnTo>
                  <a:lnTo>
                    <a:pt x="296" y="95"/>
                  </a:lnTo>
                  <a:lnTo>
                    <a:pt x="296" y="102"/>
                  </a:lnTo>
                  <a:lnTo>
                    <a:pt x="293" y="99"/>
                  </a:lnTo>
                  <a:lnTo>
                    <a:pt x="289" y="99"/>
                  </a:lnTo>
                  <a:lnTo>
                    <a:pt x="289" y="99"/>
                  </a:lnTo>
                  <a:lnTo>
                    <a:pt x="291" y="95"/>
                  </a:lnTo>
                  <a:close/>
                  <a:moveTo>
                    <a:pt x="315" y="97"/>
                  </a:moveTo>
                  <a:lnTo>
                    <a:pt x="317" y="99"/>
                  </a:lnTo>
                  <a:lnTo>
                    <a:pt x="322" y="99"/>
                  </a:lnTo>
                  <a:lnTo>
                    <a:pt x="319" y="106"/>
                  </a:lnTo>
                  <a:lnTo>
                    <a:pt x="317" y="104"/>
                  </a:lnTo>
                  <a:lnTo>
                    <a:pt x="315" y="104"/>
                  </a:lnTo>
                  <a:lnTo>
                    <a:pt x="315" y="97"/>
                  </a:lnTo>
                  <a:close/>
                  <a:moveTo>
                    <a:pt x="341" y="102"/>
                  </a:moveTo>
                  <a:lnTo>
                    <a:pt x="343" y="102"/>
                  </a:lnTo>
                  <a:lnTo>
                    <a:pt x="345" y="104"/>
                  </a:lnTo>
                  <a:lnTo>
                    <a:pt x="348" y="104"/>
                  </a:lnTo>
                  <a:lnTo>
                    <a:pt x="345" y="109"/>
                  </a:lnTo>
                  <a:lnTo>
                    <a:pt x="345" y="109"/>
                  </a:lnTo>
                  <a:lnTo>
                    <a:pt x="341" y="109"/>
                  </a:lnTo>
                  <a:lnTo>
                    <a:pt x="338" y="109"/>
                  </a:lnTo>
                  <a:lnTo>
                    <a:pt x="341" y="102"/>
                  </a:lnTo>
                  <a:close/>
                  <a:moveTo>
                    <a:pt x="364" y="106"/>
                  </a:moveTo>
                  <a:lnTo>
                    <a:pt x="367" y="106"/>
                  </a:lnTo>
                  <a:lnTo>
                    <a:pt x="369" y="106"/>
                  </a:lnTo>
                  <a:lnTo>
                    <a:pt x="371" y="106"/>
                  </a:lnTo>
                  <a:lnTo>
                    <a:pt x="371" y="113"/>
                  </a:lnTo>
                  <a:lnTo>
                    <a:pt x="369" y="113"/>
                  </a:lnTo>
                  <a:lnTo>
                    <a:pt x="364" y="113"/>
                  </a:lnTo>
                  <a:lnTo>
                    <a:pt x="364" y="113"/>
                  </a:lnTo>
                  <a:lnTo>
                    <a:pt x="364" y="106"/>
                  </a:lnTo>
                  <a:close/>
                  <a:moveTo>
                    <a:pt x="390" y="111"/>
                  </a:moveTo>
                  <a:lnTo>
                    <a:pt x="393" y="111"/>
                  </a:lnTo>
                  <a:lnTo>
                    <a:pt x="397" y="111"/>
                  </a:lnTo>
                  <a:lnTo>
                    <a:pt x="395" y="118"/>
                  </a:lnTo>
                  <a:lnTo>
                    <a:pt x="393" y="116"/>
                  </a:lnTo>
                  <a:lnTo>
                    <a:pt x="390" y="116"/>
                  </a:lnTo>
                  <a:lnTo>
                    <a:pt x="390" y="111"/>
                  </a:lnTo>
                  <a:close/>
                  <a:moveTo>
                    <a:pt x="416" y="113"/>
                  </a:moveTo>
                  <a:lnTo>
                    <a:pt x="419" y="113"/>
                  </a:lnTo>
                  <a:lnTo>
                    <a:pt x="421" y="113"/>
                  </a:lnTo>
                  <a:lnTo>
                    <a:pt x="421" y="113"/>
                  </a:lnTo>
                  <a:lnTo>
                    <a:pt x="421" y="121"/>
                  </a:lnTo>
                  <a:lnTo>
                    <a:pt x="421" y="121"/>
                  </a:lnTo>
                  <a:lnTo>
                    <a:pt x="416" y="121"/>
                  </a:lnTo>
                  <a:lnTo>
                    <a:pt x="414" y="121"/>
                  </a:lnTo>
                  <a:lnTo>
                    <a:pt x="416" y="113"/>
                  </a:lnTo>
                  <a:close/>
                  <a:moveTo>
                    <a:pt x="440" y="116"/>
                  </a:moveTo>
                  <a:lnTo>
                    <a:pt x="442" y="116"/>
                  </a:lnTo>
                  <a:lnTo>
                    <a:pt x="445" y="118"/>
                  </a:lnTo>
                  <a:lnTo>
                    <a:pt x="447" y="118"/>
                  </a:lnTo>
                  <a:lnTo>
                    <a:pt x="447" y="123"/>
                  </a:lnTo>
                  <a:lnTo>
                    <a:pt x="445" y="123"/>
                  </a:lnTo>
                  <a:lnTo>
                    <a:pt x="440" y="123"/>
                  </a:lnTo>
                  <a:lnTo>
                    <a:pt x="440" y="123"/>
                  </a:lnTo>
                  <a:lnTo>
                    <a:pt x="440" y="116"/>
                  </a:lnTo>
                  <a:close/>
                  <a:moveTo>
                    <a:pt x="466" y="121"/>
                  </a:moveTo>
                  <a:lnTo>
                    <a:pt x="471" y="121"/>
                  </a:lnTo>
                  <a:lnTo>
                    <a:pt x="473" y="121"/>
                  </a:lnTo>
                  <a:lnTo>
                    <a:pt x="471" y="128"/>
                  </a:lnTo>
                  <a:lnTo>
                    <a:pt x="468" y="125"/>
                  </a:lnTo>
                  <a:lnTo>
                    <a:pt x="466" y="125"/>
                  </a:lnTo>
                  <a:lnTo>
                    <a:pt x="466" y="121"/>
                  </a:lnTo>
                  <a:close/>
                  <a:moveTo>
                    <a:pt x="492" y="123"/>
                  </a:moveTo>
                  <a:lnTo>
                    <a:pt x="494" y="123"/>
                  </a:lnTo>
                  <a:lnTo>
                    <a:pt x="497" y="123"/>
                  </a:lnTo>
                  <a:lnTo>
                    <a:pt x="497" y="123"/>
                  </a:lnTo>
                  <a:lnTo>
                    <a:pt x="497" y="130"/>
                  </a:lnTo>
                  <a:lnTo>
                    <a:pt x="497" y="130"/>
                  </a:lnTo>
                  <a:lnTo>
                    <a:pt x="492" y="128"/>
                  </a:lnTo>
                  <a:lnTo>
                    <a:pt x="490" y="128"/>
                  </a:lnTo>
                  <a:lnTo>
                    <a:pt x="492" y="123"/>
                  </a:lnTo>
                  <a:close/>
                  <a:moveTo>
                    <a:pt x="516" y="125"/>
                  </a:moveTo>
                  <a:lnTo>
                    <a:pt x="520" y="125"/>
                  </a:lnTo>
                  <a:lnTo>
                    <a:pt x="523" y="125"/>
                  </a:lnTo>
                  <a:lnTo>
                    <a:pt x="523" y="130"/>
                  </a:lnTo>
                  <a:lnTo>
                    <a:pt x="520" y="130"/>
                  </a:lnTo>
                  <a:lnTo>
                    <a:pt x="516" y="130"/>
                  </a:lnTo>
                  <a:lnTo>
                    <a:pt x="516" y="125"/>
                  </a:lnTo>
                  <a:close/>
                  <a:moveTo>
                    <a:pt x="542" y="125"/>
                  </a:moveTo>
                  <a:lnTo>
                    <a:pt x="544" y="125"/>
                  </a:lnTo>
                  <a:lnTo>
                    <a:pt x="546" y="128"/>
                  </a:lnTo>
                  <a:lnTo>
                    <a:pt x="549" y="128"/>
                  </a:lnTo>
                  <a:lnTo>
                    <a:pt x="549" y="132"/>
                  </a:lnTo>
                  <a:lnTo>
                    <a:pt x="546" y="132"/>
                  </a:lnTo>
                  <a:lnTo>
                    <a:pt x="542" y="132"/>
                  </a:lnTo>
                  <a:lnTo>
                    <a:pt x="542" y="132"/>
                  </a:lnTo>
                  <a:lnTo>
                    <a:pt x="542" y="125"/>
                  </a:lnTo>
                  <a:close/>
                  <a:moveTo>
                    <a:pt x="568" y="128"/>
                  </a:moveTo>
                  <a:lnTo>
                    <a:pt x="570" y="128"/>
                  </a:lnTo>
                  <a:lnTo>
                    <a:pt x="572" y="128"/>
                  </a:lnTo>
                  <a:lnTo>
                    <a:pt x="572" y="128"/>
                  </a:lnTo>
                  <a:lnTo>
                    <a:pt x="572" y="135"/>
                  </a:lnTo>
                  <a:lnTo>
                    <a:pt x="572" y="135"/>
                  </a:lnTo>
                  <a:lnTo>
                    <a:pt x="570" y="135"/>
                  </a:lnTo>
                  <a:lnTo>
                    <a:pt x="568" y="135"/>
                  </a:lnTo>
                  <a:lnTo>
                    <a:pt x="568" y="128"/>
                  </a:lnTo>
                  <a:close/>
                  <a:moveTo>
                    <a:pt x="594" y="130"/>
                  </a:moveTo>
                  <a:lnTo>
                    <a:pt x="596" y="130"/>
                  </a:lnTo>
                  <a:lnTo>
                    <a:pt x="598" y="130"/>
                  </a:lnTo>
                  <a:lnTo>
                    <a:pt x="598" y="130"/>
                  </a:lnTo>
                  <a:lnTo>
                    <a:pt x="598" y="135"/>
                  </a:lnTo>
                  <a:lnTo>
                    <a:pt x="598" y="135"/>
                  </a:lnTo>
                  <a:lnTo>
                    <a:pt x="594" y="135"/>
                  </a:lnTo>
                  <a:lnTo>
                    <a:pt x="591" y="135"/>
                  </a:lnTo>
                  <a:lnTo>
                    <a:pt x="594" y="130"/>
                  </a:lnTo>
                  <a:close/>
                  <a:moveTo>
                    <a:pt x="617" y="130"/>
                  </a:moveTo>
                  <a:lnTo>
                    <a:pt x="620" y="130"/>
                  </a:lnTo>
                  <a:lnTo>
                    <a:pt x="622" y="130"/>
                  </a:lnTo>
                  <a:lnTo>
                    <a:pt x="624" y="130"/>
                  </a:lnTo>
                  <a:lnTo>
                    <a:pt x="624" y="137"/>
                  </a:lnTo>
                  <a:lnTo>
                    <a:pt x="622" y="137"/>
                  </a:lnTo>
                  <a:lnTo>
                    <a:pt x="620" y="137"/>
                  </a:lnTo>
                  <a:lnTo>
                    <a:pt x="617" y="137"/>
                  </a:lnTo>
                  <a:lnTo>
                    <a:pt x="617" y="130"/>
                  </a:lnTo>
                  <a:close/>
                  <a:moveTo>
                    <a:pt x="643" y="130"/>
                  </a:moveTo>
                  <a:lnTo>
                    <a:pt x="643" y="130"/>
                  </a:lnTo>
                  <a:lnTo>
                    <a:pt x="646" y="130"/>
                  </a:lnTo>
                  <a:lnTo>
                    <a:pt x="650" y="130"/>
                  </a:lnTo>
                  <a:lnTo>
                    <a:pt x="650" y="137"/>
                  </a:lnTo>
                  <a:lnTo>
                    <a:pt x="646" y="137"/>
                  </a:lnTo>
                  <a:lnTo>
                    <a:pt x="643" y="137"/>
                  </a:lnTo>
                  <a:lnTo>
                    <a:pt x="643" y="137"/>
                  </a:lnTo>
                  <a:lnTo>
                    <a:pt x="643" y="130"/>
                  </a:lnTo>
                  <a:close/>
                  <a:moveTo>
                    <a:pt x="669" y="130"/>
                  </a:moveTo>
                  <a:lnTo>
                    <a:pt x="669" y="130"/>
                  </a:lnTo>
                  <a:lnTo>
                    <a:pt x="672" y="130"/>
                  </a:lnTo>
                  <a:lnTo>
                    <a:pt x="674" y="130"/>
                  </a:lnTo>
                  <a:lnTo>
                    <a:pt x="674" y="137"/>
                  </a:lnTo>
                  <a:lnTo>
                    <a:pt x="672" y="137"/>
                  </a:lnTo>
                  <a:lnTo>
                    <a:pt x="669" y="137"/>
                  </a:lnTo>
                  <a:lnTo>
                    <a:pt x="669" y="137"/>
                  </a:lnTo>
                  <a:lnTo>
                    <a:pt x="669" y="130"/>
                  </a:lnTo>
                  <a:close/>
                  <a:moveTo>
                    <a:pt x="693" y="130"/>
                  </a:moveTo>
                  <a:lnTo>
                    <a:pt x="698" y="128"/>
                  </a:lnTo>
                  <a:lnTo>
                    <a:pt x="700" y="128"/>
                  </a:lnTo>
                  <a:lnTo>
                    <a:pt x="700" y="128"/>
                  </a:lnTo>
                  <a:lnTo>
                    <a:pt x="700" y="135"/>
                  </a:lnTo>
                  <a:lnTo>
                    <a:pt x="700" y="135"/>
                  </a:lnTo>
                  <a:lnTo>
                    <a:pt x="698" y="135"/>
                  </a:lnTo>
                  <a:lnTo>
                    <a:pt x="693" y="135"/>
                  </a:lnTo>
                  <a:lnTo>
                    <a:pt x="693" y="130"/>
                  </a:lnTo>
                  <a:close/>
                  <a:moveTo>
                    <a:pt x="719" y="128"/>
                  </a:moveTo>
                  <a:lnTo>
                    <a:pt x="719" y="128"/>
                  </a:lnTo>
                  <a:lnTo>
                    <a:pt x="721" y="128"/>
                  </a:lnTo>
                  <a:lnTo>
                    <a:pt x="724" y="125"/>
                  </a:lnTo>
                  <a:lnTo>
                    <a:pt x="726" y="125"/>
                  </a:lnTo>
                  <a:lnTo>
                    <a:pt x="726" y="132"/>
                  </a:lnTo>
                  <a:lnTo>
                    <a:pt x="726" y="132"/>
                  </a:lnTo>
                  <a:lnTo>
                    <a:pt x="721" y="132"/>
                  </a:lnTo>
                  <a:lnTo>
                    <a:pt x="719" y="132"/>
                  </a:lnTo>
                  <a:lnTo>
                    <a:pt x="719" y="132"/>
                  </a:lnTo>
                  <a:lnTo>
                    <a:pt x="719" y="128"/>
                  </a:lnTo>
                  <a:close/>
                  <a:moveTo>
                    <a:pt x="745" y="123"/>
                  </a:moveTo>
                  <a:lnTo>
                    <a:pt x="745" y="123"/>
                  </a:lnTo>
                  <a:lnTo>
                    <a:pt x="747" y="123"/>
                  </a:lnTo>
                  <a:lnTo>
                    <a:pt x="750" y="123"/>
                  </a:lnTo>
                  <a:lnTo>
                    <a:pt x="750" y="123"/>
                  </a:lnTo>
                  <a:lnTo>
                    <a:pt x="752" y="130"/>
                  </a:lnTo>
                  <a:lnTo>
                    <a:pt x="750" y="130"/>
                  </a:lnTo>
                  <a:lnTo>
                    <a:pt x="747" y="130"/>
                  </a:lnTo>
                  <a:lnTo>
                    <a:pt x="745" y="130"/>
                  </a:lnTo>
                  <a:lnTo>
                    <a:pt x="745" y="130"/>
                  </a:lnTo>
                  <a:lnTo>
                    <a:pt x="745" y="123"/>
                  </a:lnTo>
                  <a:close/>
                  <a:moveTo>
                    <a:pt x="768" y="121"/>
                  </a:moveTo>
                  <a:lnTo>
                    <a:pt x="768" y="118"/>
                  </a:lnTo>
                  <a:lnTo>
                    <a:pt x="771" y="118"/>
                  </a:lnTo>
                  <a:lnTo>
                    <a:pt x="773" y="118"/>
                  </a:lnTo>
                  <a:lnTo>
                    <a:pt x="776" y="118"/>
                  </a:lnTo>
                  <a:lnTo>
                    <a:pt x="776" y="123"/>
                  </a:lnTo>
                  <a:lnTo>
                    <a:pt x="776" y="125"/>
                  </a:lnTo>
                  <a:lnTo>
                    <a:pt x="773" y="125"/>
                  </a:lnTo>
                  <a:lnTo>
                    <a:pt x="771" y="125"/>
                  </a:lnTo>
                  <a:lnTo>
                    <a:pt x="771" y="125"/>
                  </a:lnTo>
                  <a:lnTo>
                    <a:pt x="768" y="121"/>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3616"/>
            <p:cNvSpPr>
              <a:spLocks noEditPoints="1"/>
            </p:cNvSpPr>
            <p:nvPr/>
          </p:nvSpPr>
          <p:spPr bwMode="auto">
            <a:xfrm>
              <a:off x="-8797132" y="-7354888"/>
              <a:ext cx="374650" cy="288925"/>
            </a:xfrm>
            <a:custGeom>
              <a:avLst/>
              <a:gdLst>
                <a:gd name="T0" fmla="*/ 98 w 100"/>
                <a:gd name="T1" fmla="*/ 21 h 77"/>
                <a:gd name="T2" fmla="*/ 89 w 100"/>
                <a:gd name="T3" fmla="*/ 71 h 77"/>
                <a:gd name="T4" fmla="*/ 45 w 100"/>
                <a:gd name="T5" fmla="*/ 73 h 77"/>
                <a:gd name="T6" fmla="*/ 21 w 100"/>
                <a:gd name="T7" fmla="*/ 18 h 77"/>
                <a:gd name="T8" fmla="*/ 62 w 100"/>
                <a:gd name="T9" fmla="*/ 8 h 77"/>
                <a:gd name="T10" fmla="*/ 98 w 100"/>
                <a:gd name="T11" fmla="*/ 21 h 77"/>
                <a:gd name="T12" fmla="*/ 40 w 100"/>
                <a:gd name="T13" fmla="*/ 26 h 77"/>
                <a:gd name="T14" fmla="*/ 33 w 100"/>
                <a:gd name="T15" fmla="*/ 57 h 77"/>
                <a:gd name="T16" fmla="*/ 71 w 100"/>
                <a:gd name="T17" fmla="*/ 61 h 77"/>
                <a:gd name="T18" fmla="*/ 73 w 100"/>
                <a:gd name="T19" fmla="*/ 53 h 77"/>
                <a:gd name="T20" fmla="*/ 69 w 100"/>
                <a:gd name="T21" fmla="*/ 50 h 77"/>
                <a:gd name="T22" fmla="*/ 50 w 100"/>
                <a:gd name="T23" fmla="*/ 39 h 77"/>
                <a:gd name="T24" fmla="*/ 74 w 100"/>
                <a:gd name="T25" fmla="*/ 40 h 77"/>
                <a:gd name="T26" fmla="*/ 78 w 100"/>
                <a:gd name="T27" fmla="*/ 27 h 77"/>
                <a:gd name="T28" fmla="*/ 40 w 100"/>
                <a:gd name="T29" fmla="*/ 2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77">
                  <a:moveTo>
                    <a:pt x="98" y="21"/>
                  </a:moveTo>
                  <a:cubicBezTo>
                    <a:pt x="100" y="34"/>
                    <a:pt x="93" y="60"/>
                    <a:pt x="89" y="71"/>
                  </a:cubicBezTo>
                  <a:cubicBezTo>
                    <a:pt x="87" y="77"/>
                    <a:pt x="77" y="76"/>
                    <a:pt x="45" y="73"/>
                  </a:cubicBezTo>
                  <a:cubicBezTo>
                    <a:pt x="9" y="70"/>
                    <a:pt x="0" y="59"/>
                    <a:pt x="21" y="18"/>
                  </a:cubicBezTo>
                  <a:cubicBezTo>
                    <a:pt x="30" y="0"/>
                    <a:pt x="42" y="5"/>
                    <a:pt x="62" y="8"/>
                  </a:cubicBezTo>
                  <a:cubicBezTo>
                    <a:pt x="77" y="9"/>
                    <a:pt x="97" y="12"/>
                    <a:pt x="98" y="21"/>
                  </a:cubicBezTo>
                  <a:close/>
                  <a:moveTo>
                    <a:pt x="40" y="26"/>
                  </a:moveTo>
                  <a:cubicBezTo>
                    <a:pt x="37" y="31"/>
                    <a:pt x="24" y="57"/>
                    <a:pt x="33" y="57"/>
                  </a:cubicBezTo>
                  <a:cubicBezTo>
                    <a:pt x="46" y="58"/>
                    <a:pt x="62" y="65"/>
                    <a:pt x="71" y="61"/>
                  </a:cubicBezTo>
                  <a:cubicBezTo>
                    <a:pt x="75" y="59"/>
                    <a:pt x="72" y="60"/>
                    <a:pt x="73" y="53"/>
                  </a:cubicBezTo>
                  <a:cubicBezTo>
                    <a:pt x="73" y="49"/>
                    <a:pt x="71" y="51"/>
                    <a:pt x="69" y="50"/>
                  </a:cubicBezTo>
                  <a:cubicBezTo>
                    <a:pt x="58" y="46"/>
                    <a:pt x="45" y="49"/>
                    <a:pt x="50" y="39"/>
                  </a:cubicBezTo>
                  <a:cubicBezTo>
                    <a:pt x="54" y="31"/>
                    <a:pt x="67" y="43"/>
                    <a:pt x="74" y="40"/>
                  </a:cubicBezTo>
                  <a:cubicBezTo>
                    <a:pt x="77" y="38"/>
                    <a:pt x="77" y="39"/>
                    <a:pt x="78" y="27"/>
                  </a:cubicBezTo>
                  <a:cubicBezTo>
                    <a:pt x="57" y="22"/>
                    <a:pt x="42" y="16"/>
                    <a:pt x="40" y="26"/>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3617"/>
            <p:cNvSpPr/>
            <p:nvPr/>
          </p:nvSpPr>
          <p:spPr bwMode="auto">
            <a:xfrm>
              <a:off x="-8482807" y="-8472488"/>
              <a:ext cx="63500" cy="58738"/>
            </a:xfrm>
            <a:custGeom>
              <a:avLst/>
              <a:gdLst>
                <a:gd name="T0" fmla="*/ 9 w 17"/>
                <a:gd name="T1" fmla="*/ 0 h 16"/>
                <a:gd name="T2" fmla="*/ 1 w 17"/>
                <a:gd name="T3" fmla="*/ 7 h 16"/>
                <a:gd name="T4" fmla="*/ 7 w 17"/>
                <a:gd name="T5" fmla="*/ 16 h 16"/>
                <a:gd name="T6" fmla="*/ 16 w 17"/>
                <a:gd name="T7" fmla="*/ 9 h 16"/>
                <a:gd name="T8" fmla="*/ 9 w 17"/>
                <a:gd name="T9" fmla="*/ 0 h 16"/>
              </a:gdLst>
              <a:ahLst/>
              <a:cxnLst>
                <a:cxn ang="0">
                  <a:pos x="T0" y="T1"/>
                </a:cxn>
                <a:cxn ang="0">
                  <a:pos x="T2" y="T3"/>
                </a:cxn>
                <a:cxn ang="0">
                  <a:pos x="T4" y="T5"/>
                </a:cxn>
                <a:cxn ang="0">
                  <a:pos x="T6" y="T7"/>
                </a:cxn>
                <a:cxn ang="0">
                  <a:pos x="T8" y="T9"/>
                </a:cxn>
              </a:cxnLst>
              <a:rect l="0" t="0" r="r" b="b"/>
              <a:pathLst>
                <a:path w="17" h="16">
                  <a:moveTo>
                    <a:pt x="9" y="0"/>
                  </a:moveTo>
                  <a:cubicBezTo>
                    <a:pt x="5" y="0"/>
                    <a:pt x="1" y="3"/>
                    <a:pt x="1" y="7"/>
                  </a:cubicBezTo>
                  <a:cubicBezTo>
                    <a:pt x="0" y="11"/>
                    <a:pt x="3" y="15"/>
                    <a:pt x="7" y="16"/>
                  </a:cubicBezTo>
                  <a:cubicBezTo>
                    <a:pt x="12" y="16"/>
                    <a:pt x="16" y="13"/>
                    <a:pt x="16" y="9"/>
                  </a:cubicBezTo>
                  <a:cubicBezTo>
                    <a:pt x="17" y="5"/>
                    <a:pt x="14" y="1"/>
                    <a:pt x="9" y="0"/>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3618"/>
            <p:cNvSpPr/>
            <p:nvPr/>
          </p:nvSpPr>
          <p:spPr bwMode="auto">
            <a:xfrm>
              <a:off x="-7863682" y="-8402638"/>
              <a:ext cx="128588" cy="123825"/>
            </a:xfrm>
            <a:custGeom>
              <a:avLst/>
              <a:gdLst>
                <a:gd name="T0" fmla="*/ 19 w 34"/>
                <a:gd name="T1" fmla="*/ 1 h 33"/>
                <a:gd name="T2" fmla="*/ 1 w 34"/>
                <a:gd name="T3" fmla="*/ 14 h 33"/>
                <a:gd name="T4" fmla="*/ 15 w 34"/>
                <a:gd name="T5" fmla="*/ 32 h 33"/>
                <a:gd name="T6" fmla="*/ 32 w 34"/>
                <a:gd name="T7" fmla="*/ 19 h 33"/>
                <a:gd name="T8" fmla="*/ 19 w 34"/>
                <a:gd name="T9" fmla="*/ 1 h 33"/>
              </a:gdLst>
              <a:ahLst/>
              <a:cxnLst>
                <a:cxn ang="0">
                  <a:pos x="T0" y="T1"/>
                </a:cxn>
                <a:cxn ang="0">
                  <a:pos x="T2" y="T3"/>
                </a:cxn>
                <a:cxn ang="0">
                  <a:pos x="T4" y="T5"/>
                </a:cxn>
                <a:cxn ang="0">
                  <a:pos x="T6" y="T7"/>
                </a:cxn>
                <a:cxn ang="0">
                  <a:pos x="T8" y="T9"/>
                </a:cxn>
              </a:cxnLst>
              <a:rect l="0" t="0" r="r" b="b"/>
              <a:pathLst>
                <a:path w="34" h="33">
                  <a:moveTo>
                    <a:pt x="19" y="1"/>
                  </a:moveTo>
                  <a:cubicBezTo>
                    <a:pt x="10" y="0"/>
                    <a:pt x="2" y="6"/>
                    <a:pt x="1" y="14"/>
                  </a:cubicBezTo>
                  <a:cubicBezTo>
                    <a:pt x="0" y="23"/>
                    <a:pt x="6" y="31"/>
                    <a:pt x="15" y="32"/>
                  </a:cubicBezTo>
                  <a:cubicBezTo>
                    <a:pt x="23" y="33"/>
                    <a:pt x="31" y="27"/>
                    <a:pt x="32" y="19"/>
                  </a:cubicBezTo>
                  <a:cubicBezTo>
                    <a:pt x="34" y="10"/>
                    <a:pt x="27" y="2"/>
                    <a:pt x="19"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619"/>
            <p:cNvSpPr/>
            <p:nvPr/>
          </p:nvSpPr>
          <p:spPr bwMode="auto">
            <a:xfrm>
              <a:off x="-8290719" y="-8593138"/>
              <a:ext cx="123825" cy="74613"/>
            </a:xfrm>
            <a:custGeom>
              <a:avLst/>
              <a:gdLst>
                <a:gd name="T0" fmla="*/ 32 w 33"/>
                <a:gd name="T1" fmla="*/ 5 h 20"/>
                <a:gd name="T2" fmla="*/ 4 w 33"/>
                <a:gd name="T3" fmla="*/ 18 h 20"/>
                <a:gd name="T4" fmla="*/ 16 w 33"/>
                <a:gd name="T5" fmla="*/ 3 h 20"/>
                <a:gd name="T6" fmla="*/ 32 w 33"/>
                <a:gd name="T7" fmla="*/ 5 h 20"/>
              </a:gdLst>
              <a:ahLst/>
              <a:cxnLst>
                <a:cxn ang="0">
                  <a:pos x="T0" y="T1"/>
                </a:cxn>
                <a:cxn ang="0">
                  <a:pos x="T2" y="T3"/>
                </a:cxn>
                <a:cxn ang="0">
                  <a:pos x="T4" y="T5"/>
                </a:cxn>
                <a:cxn ang="0">
                  <a:pos x="T6" y="T7"/>
                </a:cxn>
              </a:cxnLst>
              <a:rect l="0" t="0" r="r" b="b"/>
              <a:pathLst>
                <a:path w="33" h="20">
                  <a:moveTo>
                    <a:pt x="32" y="5"/>
                  </a:moveTo>
                  <a:cubicBezTo>
                    <a:pt x="24" y="7"/>
                    <a:pt x="9" y="14"/>
                    <a:pt x="4" y="18"/>
                  </a:cubicBezTo>
                  <a:cubicBezTo>
                    <a:pt x="1" y="20"/>
                    <a:pt x="0" y="8"/>
                    <a:pt x="16" y="3"/>
                  </a:cubicBezTo>
                  <a:cubicBezTo>
                    <a:pt x="26" y="0"/>
                    <a:pt x="33" y="4"/>
                    <a:pt x="32" y="5"/>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620"/>
            <p:cNvSpPr/>
            <p:nvPr/>
          </p:nvSpPr>
          <p:spPr bwMode="auto">
            <a:xfrm>
              <a:off x="-8039894" y="-8551863"/>
              <a:ext cx="120650" cy="90488"/>
            </a:xfrm>
            <a:custGeom>
              <a:avLst/>
              <a:gdLst>
                <a:gd name="T0" fmla="*/ 1 w 32"/>
                <a:gd name="T1" fmla="*/ 4 h 24"/>
                <a:gd name="T2" fmla="*/ 26 w 32"/>
                <a:gd name="T3" fmla="*/ 22 h 24"/>
                <a:gd name="T4" fmla="*/ 17 w 32"/>
                <a:gd name="T5" fmla="*/ 5 h 24"/>
                <a:gd name="T6" fmla="*/ 1 w 32"/>
                <a:gd name="T7" fmla="*/ 4 h 24"/>
              </a:gdLst>
              <a:ahLst/>
              <a:cxnLst>
                <a:cxn ang="0">
                  <a:pos x="T0" y="T1"/>
                </a:cxn>
                <a:cxn ang="0">
                  <a:pos x="T2" y="T3"/>
                </a:cxn>
                <a:cxn ang="0">
                  <a:pos x="T4" y="T5"/>
                </a:cxn>
                <a:cxn ang="0">
                  <a:pos x="T6" y="T7"/>
                </a:cxn>
              </a:cxnLst>
              <a:rect l="0" t="0" r="r" b="b"/>
              <a:pathLst>
                <a:path w="32" h="24">
                  <a:moveTo>
                    <a:pt x="1" y="4"/>
                  </a:moveTo>
                  <a:cubicBezTo>
                    <a:pt x="9" y="7"/>
                    <a:pt x="22" y="17"/>
                    <a:pt x="26" y="22"/>
                  </a:cubicBezTo>
                  <a:cubicBezTo>
                    <a:pt x="28" y="24"/>
                    <a:pt x="32" y="13"/>
                    <a:pt x="17" y="5"/>
                  </a:cubicBezTo>
                  <a:cubicBezTo>
                    <a:pt x="8" y="0"/>
                    <a:pt x="0" y="3"/>
                    <a:pt x="1"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621"/>
            <p:cNvSpPr/>
            <p:nvPr/>
          </p:nvSpPr>
          <p:spPr bwMode="auto">
            <a:xfrm>
              <a:off x="-8182769" y="-8455025"/>
              <a:ext cx="87313" cy="41275"/>
            </a:xfrm>
            <a:custGeom>
              <a:avLst/>
              <a:gdLst>
                <a:gd name="T0" fmla="*/ 22 w 23"/>
                <a:gd name="T1" fmla="*/ 11 h 11"/>
                <a:gd name="T2" fmla="*/ 23 w 23"/>
                <a:gd name="T3" fmla="*/ 11 h 11"/>
                <a:gd name="T4" fmla="*/ 1 w 23"/>
                <a:gd name="T5" fmla="*/ 4 h 11"/>
                <a:gd name="T6" fmla="*/ 0 w 23"/>
                <a:gd name="T7" fmla="*/ 5 h 11"/>
                <a:gd name="T8" fmla="*/ 1 w 23"/>
                <a:gd name="T9" fmla="*/ 7 h 11"/>
                <a:gd name="T10" fmla="*/ 22 w 23"/>
                <a:gd name="T11" fmla="*/ 11 h 11"/>
              </a:gdLst>
              <a:ahLst/>
              <a:cxnLst>
                <a:cxn ang="0">
                  <a:pos x="T0" y="T1"/>
                </a:cxn>
                <a:cxn ang="0">
                  <a:pos x="T2" y="T3"/>
                </a:cxn>
                <a:cxn ang="0">
                  <a:pos x="T4" y="T5"/>
                </a:cxn>
                <a:cxn ang="0">
                  <a:pos x="T6" y="T7"/>
                </a:cxn>
                <a:cxn ang="0">
                  <a:pos x="T8" y="T9"/>
                </a:cxn>
                <a:cxn ang="0">
                  <a:pos x="T10" y="T11"/>
                </a:cxn>
              </a:cxnLst>
              <a:rect l="0" t="0" r="r" b="b"/>
              <a:pathLst>
                <a:path w="23" h="11">
                  <a:moveTo>
                    <a:pt x="22" y="11"/>
                  </a:moveTo>
                  <a:cubicBezTo>
                    <a:pt x="22" y="11"/>
                    <a:pt x="23" y="11"/>
                    <a:pt x="23" y="11"/>
                  </a:cubicBezTo>
                  <a:cubicBezTo>
                    <a:pt x="23" y="4"/>
                    <a:pt x="8" y="0"/>
                    <a:pt x="1" y="4"/>
                  </a:cubicBezTo>
                  <a:cubicBezTo>
                    <a:pt x="0" y="5"/>
                    <a:pt x="0" y="5"/>
                    <a:pt x="0" y="5"/>
                  </a:cubicBezTo>
                  <a:cubicBezTo>
                    <a:pt x="0" y="5"/>
                    <a:pt x="1" y="6"/>
                    <a:pt x="1" y="7"/>
                  </a:cubicBezTo>
                  <a:cubicBezTo>
                    <a:pt x="6" y="3"/>
                    <a:pt x="17" y="5"/>
                    <a:pt x="22" y="11"/>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623"/>
            <p:cNvSpPr/>
            <p:nvPr/>
          </p:nvSpPr>
          <p:spPr bwMode="auto">
            <a:xfrm>
              <a:off x="-8265319" y="-8477251"/>
              <a:ext cx="101600" cy="98425"/>
            </a:xfrm>
            <a:custGeom>
              <a:avLst/>
              <a:gdLst>
                <a:gd name="T0" fmla="*/ 15 w 27"/>
                <a:gd name="T1" fmla="*/ 1 h 26"/>
                <a:gd name="T2" fmla="*/ 1 w 27"/>
                <a:gd name="T3" fmla="*/ 12 h 26"/>
                <a:gd name="T4" fmla="*/ 13 w 27"/>
                <a:gd name="T5" fmla="*/ 26 h 26"/>
                <a:gd name="T6" fmla="*/ 27 w 27"/>
                <a:gd name="T7" fmla="*/ 14 h 26"/>
                <a:gd name="T8" fmla="*/ 15 w 27"/>
                <a:gd name="T9" fmla="*/ 1 h 26"/>
              </a:gdLst>
              <a:ahLst/>
              <a:cxnLst>
                <a:cxn ang="0">
                  <a:pos x="T0" y="T1"/>
                </a:cxn>
                <a:cxn ang="0">
                  <a:pos x="T2" y="T3"/>
                </a:cxn>
                <a:cxn ang="0">
                  <a:pos x="T4" y="T5"/>
                </a:cxn>
                <a:cxn ang="0">
                  <a:pos x="T6" y="T7"/>
                </a:cxn>
                <a:cxn ang="0">
                  <a:pos x="T8" y="T9"/>
                </a:cxn>
              </a:cxnLst>
              <a:rect l="0" t="0" r="r" b="b"/>
              <a:pathLst>
                <a:path w="27" h="26">
                  <a:moveTo>
                    <a:pt x="15" y="1"/>
                  </a:moveTo>
                  <a:cubicBezTo>
                    <a:pt x="8" y="0"/>
                    <a:pt x="1" y="5"/>
                    <a:pt x="1" y="12"/>
                  </a:cubicBezTo>
                  <a:cubicBezTo>
                    <a:pt x="0" y="19"/>
                    <a:pt x="5" y="25"/>
                    <a:pt x="13" y="26"/>
                  </a:cubicBezTo>
                  <a:cubicBezTo>
                    <a:pt x="20" y="26"/>
                    <a:pt x="26" y="21"/>
                    <a:pt x="27" y="14"/>
                  </a:cubicBezTo>
                  <a:cubicBezTo>
                    <a:pt x="27" y="8"/>
                    <a:pt x="22" y="1"/>
                    <a:pt x="15" y="1"/>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624"/>
            <p:cNvSpPr/>
            <p:nvPr/>
          </p:nvSpPr>
          <p:spPr bwMode="auto">
            <a:xfrm>
              <a:off x="-8257381" y="-8480426"/>
              <a:ext cx="57150" cy="119063"/>
            </a:xfrm>
            <a:custGeom>
              <a:avLst/>
              <a:gdLst>
                <a:gd name="T0" fmla="*/ 0 w 36"/>
                <a:gd name="T1" fmla="*/ 7 h 75"/>
                <a:gd name="T2" fmla="*/ 10 w 36"/>
                <a:gd name="T3" fmla="*/ 0 h 75"/>
                <a:gd name="T4" fmla="*/ 36 w 36"/>
                <a:gd name="T5" fmla="*/ 73 h 75"/>
                <a:gd name="T6" fmla="*/ 21 w 36"/>
                <a:gd name="T7" fmla="*/ 75 h 75"/>
                <a:gd name="T8" fmla="*/ 0 w 36"/>
                <a:gd name="T9" fmla="*/ 7 h 75"/>
              </a:gdLst>
              <a:ahLst/>
              <a:cxnLst>
                <a:cxn ang="0">
                  <a:pos x="T0" y="T1"/>
                </a:cxn>
                <a:cxn ang="0">
                  <a:pos x="T2" y="T3"/>
                </a:cxn>
                <a:cxn ang="0">
                  <a:pos x="T4" y="T5"/>
                </a:cxn>
                <a:cxn ang="0">
                  <a:pos x="T6" y="T7"/>
                </a:cxn>
                <a:cxn ang="0">
                  <a:pos x="T8" y="T9"/>
                </a:cxn>
              </a:cxnLst>
              <a:rect l="0" t="0" r="r" b="b"/>
              <a:pathLst>
                <a:path w="36" h="75">
                  <a:moveTo>
                    <a:pt x="0" y="7"/>
                  </a:moveTo>
                  <a:lnTo>
                    <a:pt x="10" y="0"/>
                  </a:lnTo>
                  <a:lnTo>
                    <a:pt x="36" y="73"/>
                  </a:lnTo>
                  <a:lnTo>
                    <a:pt x="21" y="75"/>
                  </a:lnTo>
                  <a:lnTo>
                    <a:pt x="0" y="7"/>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625"/>
            <p:cNvSpPr/>
            <p:nvPr/>
          </p:nvSpPr>
          <p:spPr bwMode="auto">
            <a:xfrm>
              <a:off x="-8227219" y="-8480426"/>
              <a:ext cx="44450" cy="104775"/>
            </a:xfrm>
            <a:custGeom>
              <a:avLst/>
              <a:gdLst>
                <a:gd name="T0" fmla="*/ 5 w 28"/>
                <a:gd name="T1" fmla="*/ 0 h 66"/>
                <a:gd name="T2" fmla="*/ 0 w 28"/>
                <a:gd name="T3" fmla="*/ 0 h 66"/>
                <a:gd name="T4" fmla="*/ 21 w 28"/>
                <a:gd name="T5" fmla="*/ 66 h 66"/>
                <a:gd name="T6" fmla="*/ 28 w 28"/>
                <a:gd name="T7" fmla="*/ 64 h 66"/>
                <a:gd name="T8" fmla="*/ 5 w 28"/>
                <a:gd name="T9" fmla="*/ 0 h 66"/>
              </a:gdLst>
              <a:ahLst/>
              <a:cxnLst>
                <a:cxn ang="0">
                  <a:pos x="T0" y="T1"/>
                </a:cxn>
                <a:cxn ang="0">
                  <a:pos x="T2" y="T3"/>
                </a:cxn>
                <a:cxn ang="0">
                  <a:pos x="T4" y="T5"/>
                </a:cxn>
                <a:cxn ang="0">
                  <a:pos x="T6" y="T7"/>
                </a:cxn>
                <a:cxn ang="0">
                  <a:pos x="T8" y="T9"/>
                </a:cxn>
              </a:cxnLst>
              <a:rect l="0" t="0" r="r" b="b"/>
              <a:pathLst>
                <a:path w="28" h="66">
                  <a:moveTo>
                    <a:pt x="5" y="0"/>
                  </a:moveTo>
                  <a:lnTo>
                    <a:pt x="0" y="0"/>
                  </a:lnTo>
                  <a:lnTo>
                    <a:pt x="21" y="66"/>
                  </a:lnTo>
                  <a:lnTo>
                    <a:pt x="28" y="64"/>
                  </a:lnTo>
                  <a:lnTo>
                    <a:pt x="5" y="0"/>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626"/>
            <p:cNvSpPr/>
            <p:nvPr/>
          </p:nvSpPr>
          <p:spPr bwMode="auto">
            <a:xfrm>
              <a:off x="-8122444" y="-8439151"/>
              <a:ext cx="104775" cy="101600"/>
            </a:xfrm>
            <a:custGeom>
              <a:avLst/>
              <a:gdLst>
                <a:gd name="T0" fmla="*/ 15 w 28"/>
                <a:gd name="T1" fmla="*/ 0 h 27"/>
                <a:gd name="T2" fmla="*/ 1 w 28"/>
                <a:gd name="T3" fmla="*/ 12 h 27"/>
                <a:gd name="T4" fmla="*/ 13 w 28"/>
                <a:gd name="T5" fmla="*/ 26 h 27"/>
                <a:gd name="T6" fmla="*/ 27 w 28"/>
                <a:gd name="T7" fmla="*/ 14 h 27"/>
                <a:gd name="T8" fmla="*/ 15 w 28"/>
                <a:gd name="T9" fmla="*/ 0 h 27"/>
              </a:gdLst>
              <a:ahLst/>
              <a:cxnLst>
                <a:cxn ang="0">
                  <a:pos x="T0" y="T1"/>
                </a:cxn>
                <a:cxn ang="0">
                  <a:pos x="T2" y="T3"/>
                </a:cxn>
                <a:cxn ang="0">
                  <a:pos x="T4" y="T5"/>
                </a:cxn>
                <a:cxn ang="0">
                  <a:pos x="T6" y="T7"/>
                </a:cxn>
                <a:cxn ang="0">
                  <a:pos x="T8" y="T9"/>
                </a:cxn>
              </a:cxnLst>
              <a:rect l="0" t="0" r="r" b="b"/>
              <a:pathLst>
                <a:path w="28" h="27">
                  <a:moveTo>
                    <a:pt x="15" y="0"/>
                  </a:moveTo>
                  <a:cubicBezTo>
                    <a:pt x="8" y="0"/>
                    <a:pt x="2" y="5"/>
                    <a:pt x="1" y="12"/>
                  </a:cubicBezTo>
                  <a:cubicBezTo>
                    <a:pt x="0" y="19"/>
                    <a:pt x="6" y="25"/>
                    <a:pt x="13" y="26"/>
                  </a:cubicBezTo>
                  <a:cubicBezTo>
                    <a:pt x="20" y="27"/>
                    <a:pt x="27" y="21"/>
                    <a:pt x="27" y="14"/>
                  </a:cubicBezTo>
                  <a:cubicBezTo>
                    <a:pt x="28" y="7"/>
                    <a:pt x="23" y="1"/>
                    <a:pt x="15" y="0"/>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627"/>
            <p:cNvSpPr/>
            <p:nvPr/>
          </p:nvSpPr>
          <p:spPr bwMode="auto">
            <a:xfrm>
              <a:off x="-8114506" y="-8443913"/>
              <a:ext cx="55563" cy="120650"/>
            </a:xfrm>
            <a:custGeom>
              <a:avLst/>
              <a:gdLst>
                <a:gd name="T0" fmla="*/ 0 w 35"/>
                <a:gd name="T1" fmla="*/ 8 h 76"/>
                <a:gd name="T2" fmla="*/ 9 w 35"/>
                <a:gd name="T3" fmla="*/ 0 h 76"/>
                <a:gd name="T4" fmla="*/ 35 w 35"/>
                <a:gd name="T5" fmla="*/ 76 h 76"/>
                <a:gd name="T6" fmla="*/ 24 w 35"/>
                <a:gd name="T7" fmla="*/ 76 h 76"/>
                <a:gd name="T8" fmla="*/ 0 w 35"/>
                <a:gd name="T9" fmla="*/ 8 h 76"/>
              </a:gdLst>
              <a:ahLst/>
              <a:cxnLst>
                <a:cxn ang="0">
                  <a:pos x="T0" y="T1"/>
                </a:cxn>
                <a:cxn ang="0">
                  <a:pos x="T2" y="T3"/>
                </a:cxn>
                <a:cxn ang="0">
                  <a:pos x="T4" y="T5"/>
                </a:cxn>
                <a:cxn ang="0">
                  <a:pos x="T6" y="T7"/>
                </a:cxn>
                <a:cxn ang="0">
                  <a:pos x="T8" y="T9"/>
                </a:cxn>
              </a:cxnLst>
              <a:rect l="0" t="0" r="r" b="b"/>
              <a:pathLst>
                <a:path w="35" h="76">
                  <a:moveTo>
                    <a:pt x="0" y="8"/>
                  </a:moveTo>
                  <a:lnTo>
                    <a:pt x="9" y="0"/>
                  </a:lnTo>
                  <a:lnTo>
                    <a:pt x="35" y="76"/>
                  </a:lnTo>
                  <a:lnTo>
                    <a:pt x="24" y="76"/>
                  </a:lnTo>
                  <a:lnTo>
                    <a:pt x="0" y="8"/>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628"/>
            <p:cNvSpPr/>
            <p:nvPr/>
          </p:nvSpPr>
          <p:spPr bwMode="auto">
            <a:xfrm>
              <a:off x="-8084344" y="-8447088"/>
              <a:ext cx="44450" cy="112713"/>
            </a:xfrm>
            <a:custGeom>
              <a:avLst/>
              <a:gdLst>
                <a:gd name="T0" fmla="*/ 7 w 28"/>
                <a:gd name="T1" fmla="*/ 2 h 71"/>
                <a:gd name="T2" fmla="*/ 0 w 28"/>
                <a:gd name="T3" fmla="*/ 0 h 71"/>
                <a:gd name="T4" fmla="*/ 24 w 28"/>
                <a:gd name="T5" fmla="*/ 71 h 71"/>
                <a:gd name="T6" fmla="*/ 28 w 28"/>
                <a:gd name="T7" fmla="*/ 66 h 71"/>
                <a:gd name="T8" fmla="*/ 7 w 28"/>
                <a:gd name="T9" fmla="*/ 2 h 71"/>
              </a:gdLst>
              <a:ahLst/>
              <a:cxnLst>
                <a:cxn ang="0">
                  <a:pos x="T0" y="T1"/>
                </a:cxn>
                <a:cxn ang="0">
                  <a:pos x="T2" y="T3"/>
                </a:cxn>
                <a:cxn ang="0">
                  <a:pos x="T4" y="T5"/>
                </a:cxn>
                <a:cxn ang="0">
                  <a:pos x="T6" y="T7"/>
                </a:cxn>
                <a:cxn ang="0">
                  <a:pos x="T8" y="T9"/>
                </a:cxn>
              </a:cxnLst>
              <a:rect l="0" t="0" r="r" b="b"/>
              <a:pathLst>
                <a:path w="28" h="71">
                  <a:moveTo>
                    <a:pt x="7" y="2"/>
                  </a:moveTo>
                  <a:lnTo>
                    <a:pt x="0" y="0"/>
                  </a:lnTo>
                  <a:lnTo>
                    <a:pt x="24" y="71"/>
                  </a:lnTo>
                  <a:lnTo>
                    <a:pt x="28" y="66"/>
                  </a:lnTo>
                  <a:lnTo>
                    <a:pt x="7" y="2"/>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629"/>
            <p:cNvSpPr/>
            <p:nvPr/>
          </p:nvSpPr>
          <p:spPr bwMode="auto">
            <a:xfrm>
              <a:off x="-7844631" y="-8372476"/>
              <a:ext cx="63500" cy="65088"/>
            </a:xfrm>
            <a:custGeom>
              <a:avLst/>
              <a:gdLst>
                <a:gd name="T0" fmla="*/ 9 w 17"/>
                <a:gd name="T1" fmla="*/ 1 h 17"/>
                <a:gd name="T2" fmla="*/ 1 w 17"/>
                <a:gd name="T3" fmla="*/ 8 h 17"/>
                <a:gd name="T4" fmla="*/ 7 w 17"/>
                <a:gd name="T5" fmla="*/ 17 h 17"/>
                <a:gd name="T6" fmla="*/ 16 w 17"/>
                <a:gd name="T7" fmla="*/ 10 h 17"/>
                <a:gd name="T8" fmla="*/ 9 w 17"/>
                <a:gd name="T9" fmla="*/ 1 h 17"/>
              </a:gdLst>
              <a:ahLst/>
              <a:cxnLst>
                <a:cxn ang="0">
                  <a:pos x="T0" y="T1"/>
                </a:cxn>
                <a:cxn ang="0">
                  <a:pos x="T2" y="T3"/>
                </a:cxn>
                <a:cxn ang="0">
                  <a:pos x="T4" y="T5"/>
                </a:cxn>
                <a:cxn ang="0">
                  <a:pos x="T6" y="T7"/>
                </a:cxn>
                <a:cxn ang="0">
                  <a:pos x="T8" y="T9"/>
                </a:cxn>
              </a:cxnLst>
              <a:rect l="0" t="0" r="r" b="b"/>
              <a:pathLst>
                <a:path w="17" h="17">
                  <a:moveTo>
                    <a:pt x="9" y="1"/>
                  </a:moveTo>
                  <a:cubicBezTo>
                    <a:pt x="5" y="0"/>
                    <a:pt x="1" y="3"/>
                    <a:pt x="1" y="8"/>
                  </a:cubicBezTo>
                  <a:cubicBezTo>
                    <a:pt x="0" y="12"/>
                    <a:pt x="3" y="16"/>
                    <a:pt x="7" y="17"/>
                  </a:cubicBezTo>
                  <a:cubicBezTo>
                    <a:pt x="12" y="17"/>
                    <a:pt x="16" y="14"/>
                    <a:pt x="16" y="10"/>
                  </a:cubicBezTo>
                  <a:cubicBezTo>
                    <a:pt x="17" y="6"/>
                    <a:pt x="14" y="2"/>
                    <a:pt x="9" y="1"/>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630"/>
            <p:cNvSpPr/>
            <p:nvPr/>
          </p:nvSpPr>
          <p:spPr bwMode="auto">
            <a:xfrm>
              <a:off x="-8246269" y="-8416926"/>
              <a:ext cx="176213" cy="176213"/>
            </a:xfrm>
            <a:custGeom>
              <a:avLst/>
              <a:gdLst>
                <a:gd name="T0" fmla="*/ 28 w 47"/>
                <a:gd name="T1" fmla="*/ 2 h 47"/>
                <a:gd name="T2" fmla="*/ 2 w 47"/>
                <a:gd name="T3" fmla="*/ 20 h 47"/>
                <a:gd name="T4" fmla="*/ 20 w 47"/>
                <a:gd name="T5" fmla="*/ 45 h 47"/>
                <a:gd name="T6" fmla="*/ 45 w 47"/>
                <a:gd name="T7" fmla="*/ 28 h 47"/>
                <a:gd name="T8" fmla="*/ 28 w 47"/>
                <a:gd name="T9" fmla="*/ 2 h 47"/>
              </a:gdLst>
              <a:ahLst/>
              <a:cxnLst>
                <a:cxn ang="0">
                  <a:pos x="T0" y="T1"/>
                </a:cxn>
                <a:cxn ang="0">
                  <a:pos x="T2" y="T3"/>
                </a:cxn>
                <a:cxn ang="0">
                  <a:pos x="T4" y="T5"/>
                </a:cxn>
                <a:cxn ang="0">
                  <a:pos x="T6" y="T7"/>
                </a:cxn>
                <a:cxn ang="0">
                  <a:pos x="T8" y="T9"/>
                </a:cxn>
              </a:cxnLst>
              <a:rect l="0" t="0" r="r" b="b"/>
              <a:pathLst>
                <a:path w="47" h="47">
                  <a:moveTo>
                    <a:pt x="28" y="2"/>
                  </a:moveTo>
                  <a:cubicBezTo>
                    <a:pt x="16" y="0"/>
                    <a:pt x="4" y="8"/>
                    <a:pt x="2" y="20"/>
                  </a:cubicBezTo>
                  <a:cubicBezTo>
                    <a:pt x="0" y="32"/>
                    <a:pt x="8" y="43"/>
                    <a:pt x="20" y="45"/>
                  </a:cubicBezTo>
                  <a:cubicBezTo>
                    <a:pt x="32" y="47"/>
                    <a:pt x="43" y="40"/>
                    <a:pt x="45" y="28"/>
                  </a:cubicBezTo>
                  <a:cubicBezTo>
                    <a:pt x="47" y="16"/>
                    <a:pt x="40" y="4"/>
                    <a:pt x="28" y="2"/>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3631"/>
            <p:cNvSpPr/>
            <p:nvPr/>
          </p:nvSpPr>
          <p:spPr bwMode="auto">
            <a:xfrm>
              <a:off x="-8152606" y="-8378826"/>
              <a:ext cx="57150" cy="55563"/>
            </a:xfrm>
            <a:custGeom>
              <a:avLst/>
              <a:gdLst>
                <a:gd name="T0" fmla="*/ 9 w 15"/>
                <a:gd name="T1" fmla="*/ 1 h 15"/>
                <a:gd name="T2" fmla="*/ 1 w 15"/>
                <a:gd name="T3" fmla="*/ 7 h 15"/>
                <a:gd name="T4" fmla="*/ 6 w 15"/>
                <a:gd name="T5" fmla="*/ 15 h 15"/>
                <a:gd name="T6" fmla="*/ 15 w 15"/>
                <a:gd name="T7" fmla="*/ 9 h 15"/>
                <a:gd name="T8" fmla="*/ 9 w 15"/>
                <a:gd name="T9" fmla="*/ 1 h 15"/>
              </a:gdLst>
              <a:ahLst/>
              <a:cxnLst>
                <a:cxn ang="0">
                  <a:pos x="T0" y="T1"/>
                </a:cxn>
                <a:cxn ang="0">
                  <a:pos x="T2" y="T3"/>
                </a:cxn>
                <a:cxn ang="0">
                  <a:pos x="T4" y="T5"/>
                </a:cxn>
                <a:cxn ang="0">
                  <a:pos x="T6" y="T7"/>
                </a:cxn>
                <a:cxn ang="0">
                  <a:pos x="T8" y="T9"/>
                </a:cxn>
              </a:cxnLst>
              <a:rect l="0" t="0" r="r" b="b"/>
              <a:pathLst>
                <a:path w="15" h="15">
                  <a:moveTo>
                    <a:pt x="9" y="1"/>
                  </a:moveTo>
                  <a:cubicBezTo>
                    <a:pt x="5" y="0"/>
                    <a:pt x="2" y="3"/>
                    <a:pt x="1" y="7"/>
                  </a:cubicBezTo>
                  <a:cubicBezTo>
                    <a:pt x="0" y="10"/>
                    <a:pt x="3" y="14"/>
                    <a:pt x="6" y="15"/>
                  </a:cubicBezTo>
                  <a:cubicBezTo>
                    <a:pt x="10" y="15"/>
                    <a:pt x="14" y="13"/>
                    <a:pt x="15" y="9"/>
                  </a:cubicBezTo>
                  <a:cubicBezTo>
                    <a:pt x="15" y="5"/>
                    <a:pt x="13" y="2"/>
                    <a:pt x="9" y="1"/>
                  </a:cubicBezTo>
                  <a:close/>
                </a:path>
              </a:pathLst>
            </a:custGeom>
            <a:solidFill>
              <a:srgbClr val="F6B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3632"/>
            <p:cNvSpPr/>
            <p:nvPr/>
          </p:nvSpPr>
          <p:spPr bwMode="auto">
            <a:xfrm>
              <a:off x="-8287544" y="-8361363"/>
              <a:ext cx="101600" cy="101600"/>
            </a:xfrm>
            <a:custGeom>
              <a:avLst/>
              <a:gdLst>
                <a:gd name="T0" fmla="*/ 16 w 27"/>
                <a:gd name="T1" fmla="*/ 1 h 27"/>
                <a:gd name="T2" fmla="*/ 1 w 27"/>
                <a:gd name="T3" fmla="*/ 11 h 27"/>
                <a:gd name="T4" fmla="*/ 11 w 27"/>
                <a:gd name="T5" fmla="*/ 26 h 27"/>
                <a:gd name="T6" fmla="*/ 26 w 27"/>
                <a:gd name="T7" fmla="*/ 16 h 27"/>
                <a:gd name="T8" fmla="*/ 16 w 27"/>
                <a:gd name="T9" fmla="*/ 1 h 27"/>
              </a:gdLst>
              <a:ahLst/>
              <a:cxnLst>
                <a:cxn ang="0">
                  <a:pos x="T0" y="T1"/>
                </a:cxn>
                <a:cxn ang="0">
                  <a:pos x="T2" y="T3"/>
                </a:cxn>
                <a:cxn ang="0">
                  <a:pos x="T4" y="T5"/>
                </a:cxn>
                <a:cxn ang="0">
                  <a:pos x="T6" y="T7"/>
                </a:cxn>
                <a:cxn ang="0">
                  <a:pos x="T8" y="T9"/>
                </a:cxn>
              </a:cxnLst>
              <a:rect l="0" t="0" r="r" b="b"/>
              <a:pathLst>
                <a:path w="27" h="27">
                  <a:moveTo>
                    <a:pt x="16" y="1"/>
                  </a:moveTo>
                  <a:cubicBezTo>
                    <a:pt x="9" y="0"/>
                    <a:pt x="2" y="5"/>
                    <a:pt x="1" y="11"/>
                  </a:cubicBezTo>
                  <a:cubicBezTo>
                    <a:pt x="0" y="18"/>
                    <a:pt x="4" y="24"/>
                    <a:pt x="11" y="26"/>
                  </a:cubicBezTo>
                  <a:cubicBezTo>
                    <a:pt x="18" y="27"/>
                    <a:pt x="24" y="22"/>
                    <a:pt x="26" y="16"/>
                  </a:cubicBezTo>
                  <a:cubicBezTo>
                    <a:pt x="27" y="9"/>
                    <a:pt x="22" y="3"/>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633"/>
            <p:cNvSpPr/>
            <p:nvPr/>
          </p:nvSpPr>
          <p:spPr bwMode="auto">
            <a:xfrm>
              <a:off x="-8152606" y="-8331201"/>
              <a:ext cx="101600" cy="98425"/>
            </a:xfrm>
            <a:custGeom>
              <a:avLst/>
              <a:gdLst>
                <a:gd name="T0" fmla="*/ 16 w 27"/>
                <a:gd name="T1" fmla="*/ 1 h 26"/>
                <a:gd name="T2" fmla="*/ 1 w 27"/>
                <a:gd name="T3" fmla="*/ 11 h 26"/>
                <a:gd name="T4" fmla="*/ 11 w 27"/>
                <a:gd name="T5" fmla="*/ 25 h 26"/>
                <a:gd name="T6" fmla="*/ 26 w 27"/>
                <a:gd name="T7" fmla="*/ 15 h 26"/>
                <a:gd name="T8" fmla="*/ 16 w 27"/>
                <a:gd name="T9" fmla="*/ 1 h 26"/>
              </a:gdLst>
              <a:ahLst/>
              <a:cxnLst>
                <a:cxn ang="0">
                  <a:pos x="T0" y="T1"/>
                </a:cxn>
                <a:cxn ang="0">
                  <a:pos x="T2" y="T3"/>
                </a:cxn>
                <a:cxn ang="0">
                  <a:pos x="T4" y="T5"/>
                </a:cxn>
                <a:cxn ang="0">
                  <a:pos x="T6" y="T7"/>
                </a:cxn>
                <a:cxn ang="0">
                  <a:pos x="T8" y="T9"/>
                </a:cxn>
              </a:cxnLst>
              <a:rect l="0" t="0" r="r" b="b"/>
              <a:pathLst>
                <a:path w="27" h="26">
                  <a:moveTo>
                    <a:pt x="16" y="1"/>
                  </a:moveTo>
                  <a:cubicBezTo>
                    <a:pt x="9" y="0"/>
                    <a:pt x="3" y="4"/>
                    <a:pt x="1" y="11"/>
                  </a:cubicBezTo>
                  <a:cubicBezTo>
                    <a:pt x="0" y="18"/>
                    <a:pt x="5" y="24"/>
                    <a:pt x="11" y="25"/>
                  </a:cubicBezTo>
                  <a:cubicBezTo>
                    <a:pt x="18" y="26"/>
                    <a:pt x="25" y="22"/>
                    <a:pt x="26" y="15"/>
                  </a:cubicBezTo>
                  <a:cubicBezTo>
                    <a:pt x="27" y="9"/>
                    <a:pt x="23" y="2"/>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634"/>
            <p:cNvSpPr/>
            <p:nvPr/>
          </p:nvSpPr>
          <p:spPr bwMode="auto">
            <a:xfrm>
              <a:off x="-8265319" y="-8289926"/>
              <a:ext cx="46038" cy="19050"/>
            </a:xfrm>
            <a:custGeom>
              <a:avLst/>
              <a:gdLst>
                <a:gd name="T0" fmla="*/ 6 w 12"/>
                <a:gd name="T1" fmla="*/ 1 h 5"/>
                <a:gd name="T2" fmla="*/ 0 w 12"/>
                <a:gd name="T3" fmla="*/ 1 h 5"/>
                <a:gd name="T4" fmla="*/ 6 w 12"/>
                <a:gd name="T5" fmla="*/ 4 h 5"/>
                <a:gd name="T6" fmla="*/ 12 w 12"/>
                <a:gd name="T7" fmla="*/ 4 h 5"/>
                <a:gd name="T8" fmla="*/ 6 w 12"/>
                <a:gd name="T9" fmla="*/ 1 h 5"/>
              </a:gdLst>
              <a:ahLst/>
              <a:cxnLst>
                <a:cxn ang="0">
                  <a:pos x="T0" y="T1"/>
                </a:cxn>
                <a:cxn ang="0">
                  <a:pos x="T2" y="T3"/>
                </a:cxn>
                <a:cxn ang="0">
                  <a:pos x="T4" y="T5"/>
                </a:cxn>
                <a:cxn ang="0">
                  <a:pos x="T6" y="T7"/>
                </a:cxn>
                <a:cxn ang="0">
                  <a:pos x="T8" y="T9"/>
                </a:cxn>
              </a:cxnLst>
              <a:rect l="0" t="0" r="r" b="b"/>
              <a:pathLst>
                <a:path w="12" h="5">
                  <a:moveTo>
                    <a:pt x="6" y="1"/>
                  </a:moveTo>
                  <a:cubicBezTo>
                    <a:pt x="3" y="0"/>
                    <a:pt x="0" y="1"/>
                    <a:pt x="0" y="1"/>
                  </a:cubicBezTo>
                  <a:cubicBezTo>
                    <a:pt x="0" y="2"/>
                    <a:pt x="2" y="4"/>
                    <a:pt x="6" y="4"/>
                  </a:cubicBezTo>
                  <a:cubicBezTo>
                    <a:pt x="9" y="5"/>
                    <a:pt x="12" y="5"/>
                    <a:pt x="12" y="4"/>
                  </a:cubicBezTo>
                  <a:cubicBezTo>
                    <a:pt x="12" y="3"/>
                    <a:pt x="10" y="2"/>
                    <a:pt x="6"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635"/>
            <p:cNvSpPr/>
            <p:nvPr/>
          </p:nvSpPr>
          <p:spPr bwMode="auto">
            <a:xfrm>
              <a:off x="-8128794" y="-8262938"/>
              <a:ext cx="47625" cy="19050"/>
            </a:xfrm>
            <a:custGeom>
              <a:avLst/>
              <a:gdLst>
                <a:gd name="T0" fmla="*/ 7 w 13"/>
                <a:gd name="T1" fmla="*/ 1 h 5"/>
                <a:gd name="T2" fmla="*/ 0 w 13"/>
                <a:gd name="T3" fmla="*/ 1 h 5"/>
                <a:gd name="T4" fmla="*/ 6 w 13"/>
                <a:gd name="T5" fmla="*/ 4 h 5"/>
                <a:gd name="T6" fmla="*/ 12 w 13"/>
                <a:gd name="T7" fmla="*/ 4 h 5"/>
                <a:gd name="T8" fmla="*/ 7 w 13"/>
                <a:gd name="T9" fmla="*/ 1 h 5"/>
              </a:gdLst>
              <a:ahLst/>
              <a:cxnLst>
                <a:cxn ang="0">
                  <a:pos x="T0" y="T1"/>
                </a:cxn>
                <a:cxn ang="0">
                  <a:pos x="T2" y="T3"/>
                </a:cxn>
                <a:cxn ang="0">
                  <a:pos x="T4" y="T5"/>
                </a:cxn>
                <a:cxn ang="0">
                  <a:pos x="T6" y="T7"/>
                </a:cxn>
                <a:cxn ang="0">
                  <a:pos x="T8" y="T9"/>
                </a:cxn>
              </a:cxnLst>
              <a:rect l="0" t="0" r="r" b="b"/>
              <a:pathLst>
                <a:path w="13" h="5">
                  <a:moveTo>
                    <a:pt x="7" y="1"/>
                  </a:moveTo>
                  <a:cubicBezTo>
                    <a:pt x="3" y="0"/>
                    <a:pt x="1" y="1"/>
                    <a:pt x="0" y="1"/>
                  </a:cubicBezTo>
                  <a:cubicBezTo>
                    <a:pt x="0" y="2"/>
                    <a:pt x="3" y="4"/>
                    <a:pt x="6" y="4"/>
                  </a:cubicBezTo>
                  <a:cubicBezTo>
                    <a:pt x="9" y="5"/>
                    <a:pt x="12" y="5"/>
                    <a:pt x="12" y="4"/>
                  </a:cubicBezTo>
                  <a:cubicBezTo>
                    <a:pt x="13" y="3"/>
                    <a:pt x="10" y="2"/>
                    <a:pt x="7"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636"/>
            <p:cNvSpPr/>
            <p:nvPr/>
          </p:nvSpPr>
          <p:spPr bwMode="auto">
            <a:xfrm>
              <a:off x="-9151144" y="-7591426"/>
              <a:ext cx="274638" cy="239713"/>
            </a:xfrm>
            <a:custGeom>
              <a:avLst/>
              <a:gdLst>
                <a:gd name="T0" fmla="*/ 73 w 73"/>
                <a:gd name="T1" fmla="*/ 26 h 64"/>
                <a:gd name="T2" fmla="*/ 13 w 73"/>
                <a:gd name="T3" fmla="*/ 0 h 64"/>
                <a:gd name="T4" fmla="*/ 38 w 73"/>
                <a:gd name="T5" fmla="*/ 57 h 64"/>
                <a:gd name="T6" fmla="*/ 73 w 73"/>
                <a:gd name="T7" fmla="*/ 26 h 64"/>
              </a:gdLst>
              <a:ahLst/>
              <a:cxnLst>
                <a:cxn ang="0">
                  <a:pos x="T0" y="T1"/>
                </a:cxn>
                <a:cxn ang="0">
                  <a:pos x="T2" y="T3"/>
                </a:cxn>
                <a:cxn ang="0">
                  <a:pos x="T4" y="T5"/>
                </a:cxn>
                <a:cxn ang="0">
                  <a:pos x="T6" y="T7"/>
                </a:cxn>
              </a:cxnLst>
              <a:rect l="0" t="0" r="r" b="b"/>
              <a:pathLst>
                <a:path w="73" h="64">
                  <a:moveTo>
                    <a:pt x="73" y="26"/>
                  </a:moveTo>
                  <a:cubicBezTo>
                    <a:pt x="13" y="0"/>
                    <a:pt x="13" y="0"/>
                    <a:pt x="13" y="0"/>
                  </a:cubicBezTo>
                  <a:cubicBezTo>
                    <a:pt x="0" y="13"/>
                    <a:pt x="10" y="54"/>
                    <a:pt x="38" y="57"/>
                  </a:cubicBezTo>
                  <a:cubicBezTo>
                    <a:pt x="38" y="58"/>
                    <a:pt x="69" y="64"/>
                    <a:pt x="73" y="26"/>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637"/>
            <p:cNvSpPr/>
            <p:nvPr/>
          </p:nvSpPr>
          <p:spPr bwMode="auto">
            <a:xfrm>
              <a:off x="-9090819" y="-7693026"/>
              <a:ext cx="255588" cy="168275"/>
            </a:xfrm>
            <a:custGeom>
              <a:avLst/>
              <a:gdLst>
                <a:gd name="T0" fmla="*/ 23 w 68"/>
                <a:gd name="T1" fmla="*/ 12 h 45"/>
                <a:gd name="T2" fmla="*/ 31 w 68"/>
                <a:gd name="T3" fmla="*/ 2 h 45"/>
                <a:gd name="T4" fmla="*/ 5 w 68"/>
                <a:gd name="T5" fmla="*/ 1 h 45"/>
                <a:gd name="T6" fmla="*/ 9 w 68"/>
                <a:gd name="T7" fmla="*/ 10 h 45"/>
                <a:gd name="T8" fmla="*/ 39 w 68"/>
                <a:gd name="T9" fmla="*/ 28 h 45"/>
                <a:gd name="T10" fmla="*/ 66 w 68"/>
                <a:gd name="T11" fmla="*/ 35 h 45"/>
                <a:gd name="T12" fmla="*/ 23 w 6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68" h="45">
                  <a:moveTo>
                    <a:pt x="23" y="12"/>
                  </a:moveTo>
                  <a:cubicBezTo>
                    <a:pt x="24" y="10"/>
                    <a:pt x="28" y="3"/>
                    <a:pt x="31" y="2"/>
                  </a:cubicBezTo>
                  <a:cubicBezTo>
                    <a:pt x="27" y="1"/>
                    <a:pt x="8" y="0"/>
                    <a:pt x="5" y="1"/>
                  </a:cubicBezTo>
                  <a:cubicBezTo>
                    <a:pt x="1" y="3"/>
                    <a:pt x="0" y="1"/>
                    <a:pt x="9" y="10"/>
                  </a:cubicBezTo>
                  <a:cubicBezTo>
                    <a:pt x="13" y="13"/>
                    <a:pt x="34" y="26"/>
                    <a:pt x="39" y="28"/>
                  </a:cubicBezTo>
                  <a:cubicBezTo>
                    <a:pt x="41" y="29"/>
                    <a:pt x="68" y="45"/>
                    <a:pt x="66" y="35"/>
                  </a:cubicBezTo>
                  <a:cubicBezTo>
                    <a:pt x="65" y="32"/>
                    <a:pt x="27" y="16"/>
                    <a:pt x="2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638"/>
            <p:cNvSpPr/>
            <p:nvPr/>
          </p:nvSpPr>
          <p:spPr bwMode="auto">
            <a:xfrm>
              <a:off x="-9187656" y="-7689851"/>
              <a:ext cx="390525" cy="258763"/>
            </a:xfrm>
            <a:custGeom>
              <a:avLst/>
              <a:gdLst>
                <a:gd name="T0" fmla="*/ 78 w 104"/>
                <a:gd name="T1" fmla="*/ 29 h 69"/>
                <a:gd name="T2" fmla="*/ 27 w 104"/>
                <a:gd name="T3" fmla="*/ 1 h 69"/>
                <a:gd name="T4" fmla="*/ 24 w 104"/>
                <a:gd name="T5" fmla="*/ 19 h 69"/>
                <a:gd name="T6" fmla="*/ 84 w 104"/>
                <a:gd name="T7" fmla="*/ 52 h 69"/>
                <a:gd name="T8" fmla="*/ 90 w 104"/>
                <a:gd name="T9" fmla="*/ 46 h 69"/>
                <a:gd name="T10" fmla="*/ 78 w 104"/>
                <a:gd name="T11" fmla="*/ 29 h 69"/>
              </a:gdLst>
              <a:ahLst/>
              <a:cxnLst>
                <a:cxn ang="0">
                  <a:pos x="T0" y="T1"/>
                </a:cxn>
                <a:cxn ang="0">
                  <a:pos x="T2" y="T3"/>
                </a:cxn>
                <a:cxn ang="0">
                  <a:pos x="T4" y="T5"/>
                </a:cxn>
                <a:cxn ang="0">
                  <a:pos x="T6" y="T7"/>
                </a:cxn>
                <a:cxn ang="0">
                  <a:pos x="T8" y="T9"/>
                </a:cxn>
                <a:cxn ang="0">
                  <a:pos x="T10" y="T11"/>
                </a:cxn>
              </a:cxnLst>
              <a:rect l="0" t="0" r="r" b="b"/>
              <a:pathLst>
                <a:path w="104" h="69">
                  <a:moveTo>
                    <a:pt x="78" y="29"/>
                  </a:moveTo>
                  <a:cubicBezTo>
                    <a:pt x="61" y="23"/>
                    <a:pt x="32" y="0"/>
                    <a:pt x="27" y="1"/>
                  </a:cubicBezTo>
                  <a:cubicBezTo>
                    <a:pt x="15" y="4"/>
                    <a:pt x="30" y="19"/>
                    <a:pt x="24" y="19"/>
                  </a:cubicBezTo>
                  <a:cubicBezTo>
                    <a:pt x="0" y="20"/>
                    <a:pt x="60" y="69"/>
                    <a:pt x="84" y="52"/>
                  </a:cubicBezTo>
                  <a:cubicBezTo>
                    <a:pt x="84" y="52"/>
                    <a:pt x="83" y="51"/>
                    <a:pt x="90" y="46"/>
                  </a:cubicBezTo>
                  <a:cubicBezTo>
                    <a:pt x="104" y="36"/>
                    <a:pt x="79" y="29"/>
                    <a:pt x="78" y="29"/>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639"/>
            <p:cNvSpPr/>
            <p:nvPr/>
          </p:nvSpPr>
          <p:spPr bwMode="auto">
            <a:xfrm>
              <a:off x="-8928894" y="-8656638"/>
              <a:ext cx="203200" cy="231775"/>
            </a:xfrm>
            <a:custGeom>
              <a:avLst/>
              <a:gdLst>
                <a:gd name="T0" fmla="*/ 29 w 54"/>
                <a:gd name="T1" fmla="*/ 62 h 62"/>
                <a:gd name="T2" fmla="*/ 42 w 54"/>
                <a:gd name="T3" fmla="*/ 50 h 62"/>
                <a:gd name="T4" fmla="*/ 35 w 54"/>
                <a:gd name="T5" fmla="*/ 44 h 62"/>
                <a:gd name="T6" fmla="*/ 26 w 54"/>
                <a:gd name="T7" fmla="*/ 36 h 62"/>
                <a:gd name="T8" fmla="*/ 30 w 54"/>
                <a:gd name="T9" fmla="*/ 20 h 62"/>
                <a:gd name="T10" fmla="*/ 21 w 54"/>
                <a:gd name="T11" fmla="*/ 16 h 62"/>
                <a:gd name="T12" fmla="*/ 15 w 54"/>
                <a:gd name="T13" fmla="*/ 35 h 62"/>
                <a:gd name="T14" fmla="*/ 10 w 54"/>
                <a:gd name="T15" fmla="*/ 18 h 62"/>
                <a:gd name="T16" fmla="*/ 2 w 54"/>
                <a:gd name="T17" fmla="*/ 21 h 62"/>
                <a:gd name="T18" fmla="*/ 8 w 54"/>
                <a:gd name="T19" fmla="*/ 59 h 62"/>
                <a:gd name="T20" fmla="*/ 8 w 54"/>
                <a:gd name="T21" fmla="*/ 59 h 62"/>
                <a:gd name="T22" fmla="*/ 29 w 54"/>
                <a:gd name="T2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2">
                  <a:moveTo>
                    <a:pt x="29" y="62"/>
                  </a:moveTo>
                  <a:cubicBezTo>
                    <a:pt x="33" y="61"/>
                    <a:pt x="54" y="57"/>
                    <a:pt x="42" y="50"/>
                  </a:cubicBezTo>
                  <a:cubicBezTo>
                    <a:pt x="34" y="44"/>
                    <a:pt x="21" y="60"/>
                    <a:pt x="35" y="44"/>
                  </a:cubicBezTo>
                  <a:cubicBezTo>
                    <a:pt x="40" y="38"/>
                    <a:pt x="53" y="0"/>
                    <a:pt x="26" y="36"/>
                  </a:cubicBezTo>
                  <a:cubicBezTo>
                    <a:pt x="26" y="37"/>
                    <a:pt x="28" y="28"/>
                    <a:pt x="30" y="20"/>
                  </a:cubicBezTo>
                  <a:cubicBezTo>
                    <a:pt x="31" y="14"/>
                    <a:pt x="24" y="6"/>
                    <a:pt x="21" y="16"/>
                  </a:cubicBezTo>
                  <a:cubicBezTo>
                    <a:pt x="17" y="26"/>
                    <a:pt x="15" y="35"/>
                    <a:pt x="15" y="35"/>
                  </a:cubicBezTo>
                  <a:cubicBezTo>
                    <a:pt x="13" y="34"/>
                    <a:pt x="14" y="25"/>
                    <a:pt x="10" y="18"/>
                  </a:cubicBezTo>
                  <a:cubicBezTo>
                    <a:pt x="8" y="15"/>
                    <a:pt x="4" y="12"/>
                    <a:pt x="2" y="21"/>
                  </a:cubicBezTo>
                  <a:cubicBezTo>
                    <a:pt x="0" y="31"/>
                    <a:pt x="1" y="52"/>
                    <a:pt x="8" y="59"/>
                  </a:cubicBezTo>
                  <a:cubicBezTo>
                    <a:pt x="8" y="59"/>
                    <a:pt x="8" y="59"/>
                    <a:pt x="8" y="59"/>
                  </a:cubicBezTo>
                  <a:lnTo>
                    <a:pt x="29" y="62"/>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640"/>
            <p:cNvSpPr/>
            <p:nvPr/>
          </p:nvSpPr>
          <p:spPr bwMode="auto">
            <a:xfrm>
              <a:off x="-9052719" y="-8450263"/>
              <a:ext cx="239713" cy="360363"/>
            </a:xfrm>
            <a:custGeom>
              <a:avLst/>
              <a:gdLst>
                <a:gd name="T0" fmla="*/ 40 w 64"/>
                <a:gd name="T1" fmla="*/ 0 h 96"/>
                <a:gd name="T2" fmla="*/ 0 w 64"/>
                <a:gd name="T3" fmla="*/ 80 h 96"/>
                <a:gd name="T4" fmla="*/ 49 w 64"/>
                <a:gd name="T5" fmla="*/ 92 h 96"/>
                <a:gd name="T6" fmla="*/ 64 w 64"/>
                <a:gd name="T7" fmla="*/ 6 h 96"/>
                <a:gd name="T8" fmla="*/ 40 w 64"/>
                <a:gd name="T9" fmla="*/ 0 h 96"/>
              </a:gdLst>
              <a:ahLst/>
              <a:cxnLst>
                <a:cxn ang="0">
                  <a:pos x="T0" y="T1"/>
                </a:cxn>
                <a:cxn ang="0">
                  <a:pos x="T2" y="T3"/>
                </a:cxn>
                <a:cxn ang="0">
                  <a:pos x="T4" y="T5"/>
                </a:cxn>
                <a:cxn ang="0">
                  <a:pos x="T6" y="T7"/>
                </a:cxn>
                <a:cxn ang="0">
                  <a:pos x="T8" y="T9"/>
                </a:cxn>
              </a:cxnLst>
              <a:rect l="0" t="0" r="r" b="b"/>
              <a:pathLst>
                <a:path w="64" h="96">
                  <a:moveTo>
                    <a:pt x="40" y="0"/>
                  </a:moveTo>
                  <a:cubicBezTo>
                    <a:pt x="27" y="28"/>
                    <a:pt x="14" y="52"/>
                    <a:pt x="0" y="80"/>
                  </a:cubicBezTo>
                  <a:cubicBezTo>
                    <a:pt x="13" y="91"/>
                    <a:pt x="39" y="96"/>
                    <a:pt x="49" y="92"/>
                  </a:cubicBezTo>
                  <a:cubicBezTo>
                    <a:pt x="51" y="84"/>
                    <a:pt x="59" y="7"/>
                    <a:pt x="64" y="6"/>
                  </a:cubicBezTo>
                  <a:lnTo>
                    <a:pt x="40" y="0"/>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641"/>
            <p:cNvSpPr/>
            <p:nvPr/>
          </p:nvSpPr>
          <p:spPr bwMode="auto">
            <a:xfrm>
              <a:off x="-7473156" y="-9126538"/>
              <a:ext cx="139700" cy="139700"/>
            </a:xfrm>
            <a:custGeom>
              <a:avLst/>
              <a:gdLst>
                <a:gd name="T0" fmla="*/ 20 w 37"/>
                <a:gd name="T1" fmla="*/ 1 h 37"/>
                <a:gd name="T2" fmla="*/ 36 w 37"/>
                <a:gd name="T3" fmla="*/ 20 h 37"/>
                <a:gd name="T4" fmla="*/ 17 w 37"/>
                <a:gd name="T5" fmla="*/ 36 h 37"/>
                <a:gd name="T6" fmla="*/ 1 w 37"/>
                <a:gd name="T7" fmla="*/ 16 h 37"/>
                <a:gd name="T8" fmla="*/ 20 w 37"/>
                <a:gd name="T9" fmla="*/ 1 h 37"/>
              </a:gdLst>
              <a:ahLst/>
              <a:cxnLst>
                <a:cxn ang="0">
                  <a:pos x="T0" y="T1"/>
                </a:cxn>
                <a:cxn ang="0">
                  <a:pos x="T2" y="T3"/>
                </a:cxn>
                <a:cxn ang="0">
                  <a:pos x="T4" y="T5"/>
                </a:cxn>
                <a:cxn ang="0">
                  <a:pos x="T6" y="T7"/>
                </a:cxn>
                <a:cxn ang="0">
                  <a:pos x="T8" y="T9"/>
                </a:cxn>
              </a:cxnLst>
              <a:rect l="0" t="0" r="r" b="b"/>
              <a:pathLst>
                <a:path w="37" h="37">
                  <a:moveTo>
                    <a:pt x="20" y="1"/>
                  </a:moveTo>
                  <a:cubicBezTo>
                    <a:pt x="30" y="2"/>
                    <a:pt x="37" y="10"/>
                    <a:pt x="36" y="20"/>
                  </a:cubicBezTo>
                  <a:cubicBezTo>
                    <a:pt x="35" y="30"/>
                    <a:pt x="26" y="37"/>
                    <a:pt x="17" y="36"/>
                  </a:cubicBezTo>
                  <a:cubicBezTo>
                    <a:pt x="7" y="35"/>
                    <a:pt x="0" y="26"/>
                    <a:pt x="1" y="16"/>
                  </a:cubicBezTo>
                  <a:cubicBezTo>
                    <a:pt x="2" y="7"/>
                    <a:pt x="10" y="0"/>
                    <a:pt x="20" y="1"/>
                  </a:cubicBez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642"/>
            <p:cNvSpPr/>
            <p:nvPr/>
          </p:nvSpPr>
          <p:spPr bwMode="auto">
            <a:xfrm>
              <a:off x="-7442994" y="-9099551"/>
              <a:ext cx="93663" cy="93663"/>
            </a:xfrm>
            <a:custGeom>
              <a:avLst/>
              <a:gdLst>
                <a:gd name="T0" fmla="*/ 14 w 25"/>
                <a:gd name="T1" fmla="*/ 1 h 25"/>
                <a:gd name="T2" fmla="*/ 24 w 25"/>
                <a:gd name="T3" fmla="*/ 14 h 25"/>
                <a:gd name="T4" fmla="*/ 11 w 25"/>
                <a:gd name="T5" fmla="*/ 24 h 25"/>
                <a:gd name="T6" fmla="*/ 1 w 25"/>
                <a:gd name="T7" fmla="*/ 11 h 25"/>
                <a:gd name="T8" fmla="*/ 14 w 25"/>
                <a:gd name="T9" fmla="*/ 1 h 25"/>
              </a:gdLst>
              <a:ahLst/>
              <a:cxnLst>
                <a:cxn ang="0">
                  <a:pos x="T0" y="T1"/>
                </a:cxn>
                <a:cxn ang="0">
                  <a:pos x="T2" y="T3"/>
                </a:cxn>
                <a:cxn ang="0">
                  <a:pos x="T4" y="T5"/>
                </a:cxn>
                <a:cxn ang="0">
                  <a:pos x="T6" y="T7"/>
                </a:cxn>
                <a:cxn ang="0">
                  <a:pos x="T8" y="T9"/>
                </a:cxn>
              </a:cxnLst>
              <a:rect l="0" t="0" r="r" b="b"/>
              <a:pathLst>
                <a:path w="25" h="25">
                  <a:moveTo>
                    <a:pt x="14" y="1"/>
                  </a:moveTo>
                  <a:cubicBezTo>
                    <a:pt x="20" y="2"/>
                    <a:pt x="25" y="7"/>
                    <a:pt x="24" y="14"/>
                  </a:cubicBezTo>
                  <a:cubicBezTo>
                    <a:pt x="24" y="20"/>
                    <a:pt x="18" y="25"/>
                    <a:pt x="11" y="24"/>
                  </a:cubicBezTo>
                  <a:cubicBezTo>
                    <a:pt x="5" y="24"/>
                    <a:pt x="0" y="18"/>
                    <a:pt x="1" y="11"/>
                  </a:cubicBezTo>
                  <a:cubicBezTo>
                    <a:pt x="1" y="5"/>
                    <a:pt x="7" y="0"/>
                    <a:pt x="14" y="1"/>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3643"/>
            <p:cNvSpPr/>
            <p:nvPr/>
          </p:nvSpPr>
          <p:spPr bwMode="auto">
            <a:xfrm>
              <a:off x="-10257631" y="-7381876"/>
              <a:ext cx="1576388" cy="1208088"/>
            </a:xfrm>
            <a:custGeom>
              <a:avLst/>
              <a:gdLst>
                <a:gd name="T0" fmla="*/ 2 w 993"/>
                <a:gd name="T1" fmla="*/ 487 h 761"/>
                <a:gd name="T2" fmla="*/ 0 w 993"/>
                <a:gd name="T3" fmla="*/ 489 h 761"/>
                <a:gd name="T4" fmla="*/ 740 w 993"/>
                <a:gd name="T5" fmla="*/ 761 h 761"/>
                <a:gd name="T6" fmla="*/ 745 w 993"/>
                <a:gd name="T7" fmla="*/ 759 h 761"/>
                <a:gd name="T8" fmla="*/ 993 w 993"/>
                <a:gd name="T9" fmla="*/ 222 h 761"/>
                <a:gd name="T10" fmla="*/ 993 w 993"/>
                <a:gd name="T11" fmla="*/ 218 h 761"/>
                <a:gd name="T12" fmla="*/ 213 w 993"/>
                <a:gd name="T13" fmla="*/ 0 h 761"/>
                <a:gd name="T14" fmla="*/ 210 w 993"/>
                <a:gd name="T15" fmla="*/ 3 h 761"/>
                <a:gd name="T16" fmla="*/ 0 w 993"/>
                <a:gd name="T17" fmla="*/ 485 h 761"/>
                <a:gd name="T18" fmla="*/ 0 w 993"/>
                <a:gd name="T19" fmla="*/ 489 h 761"/>
                <a:gd name="T20" fmla="*/ 2 w 993"/>
                <a:gd name="T21" fmla="*/ 487 h 761"/>
                <a:gd name="T22" fmla="*/ 5 w 993"/>
                <a:gd name="T23" fmla="*/ 487 h 761"/>
                <a:gd name="T24" fmla="*/ 215 w 993"/>
                <a:gd name="T25" fmla="*/ 7 h 761"/>
                <a:gd name="T26" fmla="*/ 988 w 993"/>
                <a:gd name="T27" fmla="*/ 222 h 761"/>
                <a:gd name="T28" fmla="*/ 740 w 993"/>
                <a:gd name="T29" fmla="*/ 754 h 761"/>
                <a:gd name="T30" fmla="*/ 2 w 993"/>
                <a:gd name="T31" fmla="*/ 482 h 761"/>
                <a:gd name="T32" fmla="*/ 2 w 993"/>
                <a:gd name="T33" fmla="*/ 487 h 761"/>
                <a:gd name="T34" fmla="*/ 5 w 993"/>
                <a:gd name="T35" fmla="*/ 487 h 761"/>
                <a:gd name="T36" fmla="*/ 2 w 993"/>
                <a:gd name="T37" fmla="*/ 487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3" h="761">
                  <a:moveTo>
                    <a:pt x="2" y="487"/>
                  </a:moveTo>
                  <a:lnTo>
                    <a:pt x="0" y="489"/>
                  </a:lnTo>
                  <a:lnTo>
                    <a:pt x="740" y="761"/>
                  </a:lnTo>
                  <a:lnTo>
                    <a:pt x="745" y="759"/>
                  </a:lnTo>
                  <a:lnTo>
                    <a:pt x="993" y="222"/>
                  </a:lnTo>
                  <a:lnTo>
                    <a:pt x="993" y="218"/>
                  </a:lnTo>
                  <a:lnTo>
                    <a:pt x="213" y="0"/>
                  </a:lnTo>
                  <a:lnTo>
                    <a:pt x="210" y="3"/>
                  </a:lnTo>
                  <a:lnTo>
                    <a:pt x="0" y="485"/>
                  </a:lnTo>
                  <a:lnTo>
                    <a:pt x="0" y="489"/>
                  </a:lnTo>
                  <a:lnTo>
                    <a:pt x="2" y="487"/>
                  </a:lnTo>
                  <a:lnTo>
                    <a:pt x="5" y="487"/>
                  </a:lnTo>
                  <a:lnTo>
                    <a:pt x="215" y="7"/>
                  </a:lnTo>
                  <a:lnTo>
                    <a:pt x="988" y="222"/>
                  </a:lnTo>
                  <a:lnTo>
                    <a:pt x="740" y="754"/>
                  </a:lnTo>
                  <a:lnTo>
                    <a:pt x="2" y="482"/>
                  </a:lnTo>
                  <a:lnTo>
                    <a:pt x="2" y="487"/>
                  </a:lnTo>
                  <a:lnTo>
                    <a:pt x="5" y="487"/>
                  </a:lnTo>
                  <a:lnTo>
                    <a:pt x="2" y="487"/>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3644"/>
            <p:cNvSpPr/>
            <p:nvPr/>
          </p:nvSpPr>
          <p:spPr bwMode="auto">
            <a:xfrm>
              <a:off x="-9608344" y="-6327776"/>
              <a:ext cx="1295400" cy="547688"/>
            </a:xfrm>
            <a:custGeom>
              <a:avLst/>
              <a:gdLst>
                <a:gd name="T0" fmla="*/ 345 w 345"/>
                <a:gd name="T1" fmla="*/ 6 h 146"/>
                <a:gd name="T2" fmla="*/ 247 w 345"/>
                <a:gd name="T3" fmla="*/ 0 h 146"/>
                <a:gd name="T4" fmla="*/ 124 w 345"/>
                <a:gd name="T5" fmla="*/ 86 h 146"/>
                <a:gd name="T6" fmla="*/ 24 w 345"/>
                <a:gd name="T7" fmla="*/ 99 h 146"/>
                <a:gd name="T8" fmla="*/ 135 w 345"/>
                <a:gd name="T9" fmla="*/ 137 h 146"/>
                <a:gd name="T10" fmla="*/ 345 w 345"/>
                <a:gd name="T11" fmla="*/ 6 h 146"/>
              </a:gdLst>
              <a:ahLst/>
              <a:cxnLst>
                <a:cxn ang="0">
                  <a:pos x="T0" y="T1"/>
                </a:cxn>
                <a:cxn ang="0">
                  <a:pos x="T2" y="T3"/>
                </a:cxn>
                <a:cxn ang="0">
                  <a:pos x="T4" y="T5"/>
                </a:cxn>
                <a:cxn ang="0">
                  <a:pos x="T6" y="T7"/>
                </a:cxn>
                <a:cxn ang="0">
                  <a:pos x="T8" y="T9"/>
                </a:cxn>
                <a:cxn ang="0">
                  <a:pos x="T10" y="T11"/>
                </a:cxn>
              </a:cxnLst>
              <a:rect l="0" t="0" r="r" b="b"/>
              <a:pathLst>
                <a:path w="345" h="146">
                  <a:moveTo>
                    <a:pt x="345" y="6"/>
                  </a:moveTo>
                  <a:cubicBezTo>
                    <a:pt x="247" y="0"/>
                    <a:pt x="247" y="0"/>
                    <a:pt x="247" y="0"/>
                  </a:cubicBezTo>
                  <a:cubicBezTo>
                    <a:pt x="217" y="16"/>
                    <a:pt x="197" y="41"/>
                    <a:pt x="124" y="86"/>
                  </a:cubicBezTo>
                  <a:cubicBezTo>
                    <a:pt x="97" y="102"/>
                    <a:pt x="74" y="110"/>
                    <a:pt x="24" y="99"/>
                  </a:cubicBezTo>
                  <a:cubicBezTo>
                    <a:pt x="0" y="93"/>
                    <a:pt x="97" y="146"/>
                    <a:pt x="135" y="137"/>
                  </a:cubicBezTo>
                  <a:cubicBezTo>
                    <a:pt x="154" y="133"/>
                    <a:pt x="291" y="47"/>
                    <a:pt x="345"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3645"/>
            <p:cNvSpPr/>
            <p:nvPr/>
          </p:nvSpPr>
          <p:spPr bwMode="auto">
            <a:xfrm>
              <a:off x="-9619456" y="-6350001"/>
              <a:ext cx="1295400" cy="550863"/>
            </a:xfrm>
            <a:custGeom>
              <a:avLst/>
              <a:gdLst>
                <a:gd name="T0" fmla="*/ 345 w 345"/>
                <a:gd name="T1" fmla="*/ 7 h 147"/>
                <a:gd name="T2" fmla="*/ 247 w 345"/>
                <a:gd name="T3" fmla="*/ 0 h 147"/>
                <a:gd name="T4" fmla="*/ 124 w 345"/>
                <a:gd name="T5" fmla="*/ 86 h 147"/>
                <a:gd name="T6" fmla="*/ 24 w 345"/>
                <a:gd name="T7" fmla="*/ 100 h 147"/>
                <a:gd name="T8" fmla="*/ 134 w 345"/>
                <a:gd name="T9" fmla="*/ 138 h 147"/>
                <a:gd name="T10" fmla="*/ 345 w 345"/>
                <a:gd name="T11" fmla="*/ 7 h 147"/>
              </a:gdLst>
              <a:ahLst/>
              <a:cxnLst>
                <a:cxn ang="0">
                  <a:pos x="T0" y="T1"/>
                </a:cxn>
                <a:cxn ang="0">
                  <a:pos x="T2" y="T3"/>
                </a:cxn>
                <a:cxn ang="0">
                  <a:pos x="T4" y="T5"/>
                </a:cxn>
                <a:cxn ang="0">
                  <a:pos x="T6" y="T7"/>
                </a:cxn>
                <a:cxn ang="0">
                  <a:pos x="T8" y="T9"/>
                </a:cxn>
                <a:cxn ang="0">
                  <a:pos x="T10" y="T11"/>
                </a:cxn>
              </a:cxnLst>
              <a:rect l="0" t="0" r="r" b="b"/>
              <a:pathLst>
                <a:path w="345" h="147">
                  <a:moveTo>
                    <a:pt x="345" y="7"/>
                  </a:moveTo>
                  <a:cubicBezTo>
                    <a:pt x="247" y="0"/>
                    <a:pt x="247" y="0"/>
                    <a:pt x="247" y="0"/>
                  </a:cubicBezTo>
                  <a:cubicBezTo>
                    <a:pt x="217" y="17"/>
                    <a:pt x="197" y="42"/>
                    <a:pt x="124" y="86"/>
                  </a:cubicBezTo>
                  <a:cubicBezTo>
                    <a:pt x="97" y="103"/>
                    <a:pt x="74" y="111"/>
                    <a:pt x="24" y="100"/>
                  </a:cubicBezTo>
                  <a:cubicBezTo>
                    <a:pt x="0" y="94"/>
                    <a:pt x="96" y="147"/>
                    <a:pt x="134" y="138"/>
                  </a:cubicBezTo>
                  <a:cubicBezTo>
                    <a:pt x="154" y="134"/>
                    <a:pt x="291" y="47"/>
                    <a:pt x="345" y="7"/>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3646"/>
            <p:cNvSpPr/>
            <p:nvPr/>
          </p:nvSpPr>
          <p:spPr bwMode="auto">
            <a:xfrm>
              <a:off x="-10208419" y="-6567488"/>
              <a:ext cx="1290638" cy="550863"/>
            </a:xfrm>
            <a:custGeom>
              <a:avLst/>
              <a:gdLst>
                <a:gd name="T0" fmla="*/ 344 w 344"/>
                <a:gd name="T1" fmla="*/ 7 h 147"/>
                <a:gd name="T2" fmla="*/ 247 w 344"/>
                <a:gd name="T3" fmla="*/ 0 h 147"/>
                <a:gd name="T4" fmla="*/ 124 w 344"/>
                <a:gd name="T5" fmla="*/ 86 h 147"/>
                <a:gd name="T6" fmla="*/ 24 w 344"/>
                <a:gd name="T7" fmla="*/ 100 h 147"/>
                <a:gd name="T8" fmla="*/ 134 w 344"/>
                <a:gd name="T9" fmla="*/ 138 h 147"/>
                <a:gd name="T10" fmla="*/ 344 w 344"/>
                <a:gd name="T11" fmla="*/ 7 h 147"/>
              </a:gdLst>
              <a:ahLst/>
              <a:cxnLst>
                <a:cxn ang="0">
                  <a:pos x="T0" y="T1"/>
                </a:cxn>
                <a:cxn ang="0">
                  <a:pos x="T2" y="T3"/>
                </a:cxn>
                <a:cxn ang="0">
                  <a:pos x="T4" y="T5"/>
                </a:cxn>
                <a:cxn ang="0">
                  <a:pos x="T6" y="T7"/>
                </a:cxn>
                <a:cxn ang="0">
                  <a:pos x="T8" y="T9"/>
                </a:cxn>
                <a:cxn ang="0">
                  <a:pos x="T10" y="T11"/>
                </a:cxn>
              </a:cxnLst>
              <a:rect l="0" t="0" r="r" b="b"/>
              <a:pathLst>
                <a:path w="344" h="147">
                  <a:moveTo>
                    <a:pt x="344" y="7"/>
                  </a:moveTo>
                  <a:cubicBezTo>
                    <a:pt x="247" y="0"/>
                    <a:pt x="247" y="0"/>
                    <a:pt x="247" y="0"/>
                  </a:cubicBezTo>
                  <a:cubicBezTo>
                    <a:pt x="216" y="17"/>
                    <a:pt x="197" y="42"/>
                    <a:pt x="124" y="86"/>
                  </a:cubicBezTo>
                  <a:cubicBezTo>
                    <a:pt x="97" y="103"/>
                    <a:pt x="73" y="111"/>
                    <a:pt x="24" y="100"/>
                  </a:cubicBezTo>
                  <a:cubicBezTo>
                    <a:pt x="0" y="94"/>
                    <a:pt x="96" y="147"/>
                    <a:pt x="134" y="138"/>
                  </a:cubicBezTo>
                  <a:cubicBezTo>
                    <a:pt x="153" y="134"/>
                    <a:pt x="290" y="47"/>
                    <a:pt x="344" y="7"/>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3647"/>
            <p:cNvSpPr/>
            <p:nvPr/>
          </p:nvSpPr>
          <p:spPr bwMode="auto">
            <a:xfrm>
              <a:off x="-10219531" y="-6586538"/>
              <a:ext cx="1290638" cy="547688"/>
            </a:xfrm>
            <a:custGeom>
              <a:avLst/>
              <a:gdLst>
                <a:gd name="T0" fmla="*/ 344 w 344"/>
                <a:gd name="T1" fmla="*/ 6 h 146"/>
                <a:gd name="T2" fmla="*/ 247 w 344"/>
                <a:gd name="T3" fmla="*/ 0 h 146"/>
                <a:gd name="T4" fmla="*/ 123 w 344"/>
                <a:gd name="T5" fmla="*/ 86 h 146"/>
                <a:gd name="T6" fmla="*/ 24 w 344"/>
                <a:gd name="T7" fmla="*/ 99 h 146"/>
                <a:gd name="T8" fmla="*/ 134 w 344"/>
                <a:gd name="T9" fmla="*/ 138 h 146"/>
                <a:gd name="T10" fmla="*/ 344 w 344"/>
                <a:gd name="T11" fmla="*/ 6 h 146"/>
              </a:gdLst>
              <a:ahLst/>
              <a:cxnLst>
                <a:cxn ang="0">
                  <a:pos x="T0" y="T1"/>
                </a:cxn>
                <a:cxn ang="0">
                  <a:pos x="T2" y="T3"/>
                </a:cxn>
                <a:cxn ang="0">
                  <a:pos x="T4" y="T5"/>
                </a:cxn>
                <a:cxn ang="0">
                  <a:pos x="T6" y="T7"/>
                </a:cxn>
                <a:cxn ang="0">
                  <a:pos x="T8" y="T9"/>
                </a:cxn>
                <a:cxn ang="0">
                  <a:pos x="T10" y="T11"/>
                </a:cxn>
              </a:cxnLst>
              <a:rect l="0" t="0" r="r" b="b"/>
              <a:pathLst>
                <a:path w="344" h="146">
                  <a:moveTo>
                    <a:pt x="344" y="6"/>
                  </a:moveTo>
                  <a:cubicBezTo>
                    <a:pt x="247" y="0"/>
                    <a:pt x="247" y="0"/>
                    <a:pt x="247" y="0"/>
                  </a:cubicBezTo>
                  <a:cubicBezTo>
                    <a:pt x="216" y="17"/>
                    <a:pt x="197" y="42"/>
                    <a:pt x="123" y="86"/>
                  </a:cubicBezTo>
                  <a:cubicBezTo>
                    <a:pt x="96" y="102"/>
                    <a:pt x="73" y="110"/>
                    <a:pt x="24" y="99"/>
                  </a:cubicBezTo>
                  <a:cubicBezTo>
                    <a:pt x="0" y="94"/>
                    <a:pt x="96" y="146"/>
                    <a:pt x="134" y="138"/>
                  </a:cubicBezTo>
                  <a:cubicBezTo>
                    <a:pt x="153" y="133"/>
                    <a:pt x="290" y="47"/>
                    <a:pt x="344"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3648"/>
            <p:cNvSpPr/>
            <p:nvPr/>
          </p:nvSpPr>
          <p:spPr bwMode="auto">
            <a:xfrm>
              <a:off x="-9124156" y="-7842251"/>
              <a:ext cx="1733550" cy="1792288"/>
            </a:xfrm>
            <a:custGeom>
              <a:avLst/>
              <a:gdLst>
                <a:gd name="T0" fmla="*/ 0 w 462"/>
                <a:gd name="T1" fmla="*/ 441 h 478"/>
                <a:gd name="T2" fmla="*/ 107 w 462"/>
                <a:gd name="T3" fmla="*/ 208 h 478"/>
                <a:gd name="T4" fmla="*/ 129 w 462"/>
                <a:gd name="T5" fmla="*/ 289 h 478"/>
                <a:gd name="T6" fmla="*/ 294 w 462"/>
                <a:gd name="T7" fmla="*/ 216 h 478"/>
                <a:gd name="T8" fmla="*/ 316 w 462"/>
                <a:gd name="T9" fmla="*/ 80 h 478"/>
                <a:gd name="T10" fmla="*/ 379 w 462"/>
                <a:gd name="T11" fmla="*/ 47 h 478"/>
                <a:gd name="T12" fmla="*/ 458 w 462"/>
                <a:gd name="T13" fmla="*/ 28 h 478"/>
                <a:gd name="T14" fmla="*/ 419 w 462"/>
                <a:gd name="T15" fmla="*/ 131 h 478"/>
                <a:gd name="T16" fmla="*/ 385 w 462"/>
                <a:gd name="T17" fmla="*/ 234 h 478"/>
                <a:gd name="T18" fmla="*/ 170 w 462"/>
                <a:gd name="T19" fmla="*/ 461 h 478"/>
                <a:gd name="T20" fmla="*/ 55 w 462"/>
                <a:gd name="T21" fmla="*/ 464 h 478"/>
                <a:gd name="T22" fmla="*/ 0 w 462"/>
                <a:gd name="T23" fmla="*/ 4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7" y="208"/>
                    <a:pt x="107" y="208"/>
                    <a:pt x="107" y="208"/>
                  </a:cubicBezTo>
                  <a:cubicBezTo>
                    <a:pt x="82" y="256"/>
                    <a:pt x="82" y="269"/>
                    <a:pt x="129" y="289"/>
                  </a:cubicBezTo>
                  <a:cubicBezTo>
                    <a:pt x="169" y="306"/>
                    <a:pt x="262" y="243"/>
                    <a:pt x="294" y="216"/>
                  </a:cubicBezTo>
                  <a:cubicBezTo>
                    <a:pt x="379" y="141"/>
                    <a:pt x="312" y="113"/>
                    <a:pt x="316" y="80"/>
                  </a:cubicBezTo>
                  <a:cubicBezTo>
                    <a:pt x="318" y="68"/>
                    <a:pt x="338" y="69"/>
                    <a:pt x="379" y="47"/>
                  </a:cubicBezTo>
                  <a:cubicBezTo>
                    <a:pt x="427" y="22"/>
                    <a:pt x="454" y="0"/>
                    <a:pt x="458" y="28"/>
                  </a:cubicBezTo>
                  <a:cubicBezTo>
                    <a:pt x="462" y="58"/>
                    <a:pt x="447" y="88"/>
                    <a:pt x="419" y="131"/>
                  </a:cubicBezTo>
                  <a:cubicBezTo>
                    <a:pt x="409" y="146"/>
                    <a:pt x="392" y="165"/>
                    <a:pt x="385" y="234"/>
                  </a:cubicBezTo>
                  <a:cubicBezTo>
                    <a:pt x="374" y="356"/>
                    <a:pt x="256" y="436"/>
                    <a:pt x="170" y="461"/>
                  </a:cubicBezTo>
                  <a:cubicBezTo>
                    <a:pt x="117" y="478"/>
                    <a:pt x="76" y="466"/>
                    <a:pt x="55" y="464"/>
                  </a:cubicBezTo>
                  <a:lnTo>
                    <a:pt x="0" y="441"/>
                  </a:ln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3649"/>
            <p:cNvSpPr/>
            <p:nvPr/>
          </p:nvSpPr>
          <p:spPr bwMode="auto">
            <a:xfrm>
              <a:off x="-9079706" y="-7835901"/>
              <a:ext cx="1735138" cy="1793875"/>
            </a:xfrm>
            <a:custGeom>
              <a:avLst/>
              <a:gdLst>
                <a:gd name="T0" fmla="*/ 0 w 462"/>
                <a:gd name="T1" fmla="*/ 441 h 478"/>
                <a:gd name="T2" fmla="*/ 106 w 462"/>
                <a:gd name="T3" fmla="*/ 208 h 478"/>
                <a:gd name="T4" fmla="*/ 128 w 462"/>
                <a:gd name="T5" fmla="*/ 289 h 478"/>
                <a:gd name="T6" fmla="*/ 293 w 462"/>
                <a:gd name="T7" fmla="*/ 215 h 478"/>
                <a:gd name="T8" fmla="*/ 316 w 462"/>
                <a:gd name="T9" fmla="*/ 80 h 478"/>
                <a:gd name="T10" fmla="*/ 378 w 462"/>
                <a:gd name="T11" fmla="*/ 47 h 478"/>
                <a:gd name="T12" fmla="*/ 458 w 462"/>
                <a:gd name="T13" fmla="*/ 28 h 478"/>
                <a:gd name="T14" fmla="*/ 418 w 462"/>
                <a:gd name="T15" fmla="*/ 131 h 478"/>
                <a:gd name="T16" fmla="*/ 385 w 462"/>
                <a:gd name="T17" fmla="*/ 234 h 478"/>
                <a:gd name="T18" fmla="*/ 170 w 462"/>
                <a:gd name="T19" fmla="*/ 461 h 478"/>
                <a:gd name="T20" fmla="*/ 54 w 462"/>
                <a:gd name="T21" fmla="*/ 464 h 478"/>
                <a:gd name="T22" fmla="*/ 0 w 462"/>
                <a:gd name="T23" fmla="*/ 4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6" y="208"/>
                    <a:pt x="106" y="208"/>
                    <a:pt x="106" y="208"/>
                  </a:cubicBezTo>
                  <a:cubicBezTo>
                    <a:pt x="82" y="256"/>
                    <a:pt x="82" y="269"/>
                    <a:pt x="128" y="289"/>
                  </a:cubicBezTo>
                  <a:cubicBezTo>
                    <a:pt x="168" y="306"/>
                    <a:pt x="261" y="243"/>
                    <a:pt x="293" y="215"/>
                  </a:cubicBezTo>
                  <a:cubicBezTo>
                    <a:pt x="379" y="141"/>
                    <a:pt x="311" y="113"/>
                    <a:pt x="316" y="80"/>
                  </a:cubicBezTo>
                  <a:cubicBezTo>
                    <a:pt x="317" y="68"/>
                    <a:pt x="338" y="69"/>
                    <a:pt x="378" y="47"/>
                  </a:cubicBezTo>
                  <a:cubicBezTo>
                    <a:pt x="426" y="22"/>
                    <a:pt x="454" y="0"/>
                    <a:pt x="458" y="28"/>
                  </a:cubicBezTo>
                  <a:cubicBezTo>
                    <a:pt x="462" y="58"/>
                    <a:pt x="447" y="88"/>
                    <a:pt x="418" y="131"/>
                  </a:cubicBezTo>
                  <a:cubicBezTo>
                    <a:pt x="408" y="146"/>
                    <a:pt x="391" y="165"/>
                    <a:pt x="385" y="234"/>
                  </a:cubicBezTo>
                  <a:cubicBezTo>
                    <a:pt x="373" y="356"/>
                    <a:pt x="255" y="436"/>
                    <a:pt x="170" y="461"/>
                  </a:cubicBezTo>
                  <a:cubicBezTo>
                    <a:pt x="116" y="478"/>
                    <a:pt x="76" y="466"/>
                    <a:pt x="54" y="464"/>
                  </a:cubicBezTo>
                  <a:lnTo>
                    <a:pt x="0" y="441"/>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3650"/>
            <p:cNvSpPr/>
            <p:nvPr/>
          </p:nvSpPr>
          <p:spPr bwMode="auto">
            <a:xfrm>
              <a:off x="-10310019" y="-7580313"/>
              <a:ext cx="1812925" cy="1450975"/>
            </a:xfrm>
            <a:custGeom>
              <a:avLst/>
              <a:gdLst>
                <a:gd name="T0" fmla="*/ 470 w 483"/>
                <a:gd name="T1" fmla="*/ 93 h 387"/>
                <a:gd name="T2" fmla="*/ 77 w 483"/>
                <a:gd name="T3" fmla="*/ 0 h 387"/>
                <a:gd name="T4" fmla="*/ 68 w 483"/>
                <a:gd name="T5" fmla="*/ 4 h 387"/>
                <a:gd name="T6" fmla="*/ 5 w 483"/>
                <a:gd name="T7" fmla="*/ 238 h 387"/>
                <a:gd name="T8" fmla="*/ 378 w 483"/>
                <a:gd name="T9" fmla="*/ 377 h 387"/>
                <a:gd name="T10" fmla="*/ 469 w 483"/>
                <a:gd name="T11" fmla="*/ 136 h 387"/>
                <a:gd name="T12" fmla="*/ 470 w 483"/>
                <a:gd name="T13" fmla="*/ 93 h 387"/>
              </a:gdLst>
              <a:ahLst/>
              <a:cxnLst>
                <a:cxn ang="0">
                  <a:pos x="T0" y="T1"/>
                </a:cxn>
                <a:cxn ang="0">
                  <a:pos x="T2" y="T3"/>
                </a:cxn>
                <a:cxn ang="0">
                  <a:pos x="T4" y="T5"/>
                </a:cxn>
                <a:cxn ang="0">
                  <a:pos x="T6" y="T7"/>
                </a:cxn>
                <a:cxn ang="0">
                  <a:pos x="T8" y="T9"/>
                </a:cxn>
                <a:cxn ang="0">
                  <a:pos x="T10" y="T11"/>
                </a:cxn>
                <a:cxn ang="0">
                  <a:pos x="T12" y="T13"/>
                </a:cxn>
              </a:cxnLst>
              <a:rect l="0" t="0" r="r" b="b"/>
              <a:pathLst>
                <a:path w="483" h="387">
                  <a:moveTo>
                    <a:pt x="470" y="93"/>
                  </a:moveTo>
                  <a:cubicBezTo>
                    <a:pt x="389" y="116"/>
                    <a:pt x="126" y="45"/>
                    <a:pt x="77" y="0"/>
                  </a:cubicBezTo>
                  <a:cubicBezTo>
                    <a:pt x="68" y="4"/>
                    <a:pt x="68" y="4"/>
                    <a:pt x="68" y="4"/>
                  </a:cubicBezTo>
                  <a:cubicBezTo>
                    <a:pt x="110" y="112"/>
                    <a:pt x="13" y="132"/>
                    <a:pt x="5" y="238"/>
                  </a:cubicBezTo>
                  <a:cubicBezTo>
                    <a:pt x="0" y="306"/>
                    <a:pt x="390" y="387"/>
                    <a:pt x="378" y="377"/>
                  </a:cubicBezTo>
                  <a:cubicBezTo>
                    <a:pt x="309" y="315"/>
                    <a:pt x="429" y="183"/>
                    <a:pt x="469" y="136"/>
                  </a:cubicBezTo>
                  <a:cubicBezTo>
                    <a:pt x="483" y="119"/>
                    <a:pt x="477" y="101"/>
                    <a:pt x="470" y="93"/>
                  </a:cubicBez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3651"/>
            <p:cNvSpPr/>
            <p:nvPr/>
          </p:nvSpPr>
          <p:spPr bwMode="auto">
            <a:xfrm>
              <a:off x="-10354469" y="-7572376"/>
              <a:ext cx="1811338" cy="1525588"/>
            </a:xfrm>
            <a:custGeom>
              <a:avLst/>
              <a:gdLst>
                <a:gd name="T0" fmla="*/ 472 w 483"/>
                <a:gd name="T1" fmla="*/ 99 h 407"/>
                <a:gd name="T2" fmla="*/ 82 w 483"/>
                <a:gd name="T3" fmla="*/ 0 h 407"/>
                <a:gd name="T4" fmla="*/ 77 w 483"/>
                <a:gd name="T5" fmla="*/ 3 h 407"/>
                <a:gd name="T6" fmla="*/ 5 w 483"/>
                <a:gd name="T7" fmla="*/ 239 h 407"/>
                <a:gd name="T8" fmla="*/ 425 w 483"/>
                <a:gd name="T9" fmla="*/ 399 h 407"/>
                <a:gd name="T10" fmla="*/ 469 w 483"/>
                <a:gd name="T11" fmla="*/ 137 h 407"/>
                <a:gd name="T12" fmla="*/ 472 w 483"/>
                <a:gd name="T13" fmla="*/ 99 h 407"/>
              </a:gdLst>
              <a:ahLst/>
              <a:cxnLst>
                <a:cxn ang="0">
                  <a:pos x="T0" y="T1"/>
                </a:cxn>
                <a:cxn ang="0">
                  <a:pos x="T2" y="T3"/>
                </a:cxn>
                <a:cxn ang="0">
                  <a:pos x="T4" y="T5"/>
                </a:cxn>
                <a:cxn ang="0">
                  <a:pos x="T6" y="T7"/>
                </a:cxn>
                <a:cxn ang="0">
                  <a:pos x="T8" y="T9"/>
                </a:cxn>
                <a:cxn ang="0">
                  <a:pos x="T10" y="T11"/>
                </a:cxn>
                <a:cxn ang="0">
                  <a:pos x="T12" y="T13"/>
                </a:cxn>
              </a:cxnLst>
              <a:rect l="0" t="0" r="r" b="b"/>
              <a:pathLst>
                <a:path w="483" h="407">
                  <a:moveTo>
                    <a:pt x="472" y="99"/>
                  </a:moveTo>
                  <a:cubicBezTo>
                    <a:pt x="391" y="122"/>
                    <a:pt x="131" y="45"/>
                    <a:pt x="82" y="0"/>
                  </a:cubicBezTo>
                  <a:cubicBezTo>
                    <a:pt x="77" y="3"/>
                    <a:pt x="77" y="3"/>
                    <a:pt x="77" y="3"/>
                  </a:cubicBezTo>
                  <a:cubicBezTo>
                    <a:pt x="119" y="111"/>
                    <a:pt x="13" y="133"/>
                    <a:pt x="5" y="239"/>
                  </a:cubicBezTo>
                  <a:cubicBezTo>
                    <a:pt x="0" y="307"/>
                    <a:pt x="439" y="407"/>
                    <a:pt x="425" y="399"/>
                  </a:cubicBezTo>
                  <a:cubicBezTo>
                    <a:pt x="331" y="343"/>
                    <a:pt x="429" y="184"/>
                    <a:pt x="469" y="137"/>
                  </a:cubicBezTo>
                  <a:cubicBezTo>
                    <a:pt x="483" y="120"/>
                    <a:pt x="479" y="107"/>
                    <a:pt x="472" y="99"/>
                  </a:cubicBez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3652"/>
            <p:cNvSpPr/>
            <p:nvPr/>
          </p:nvSpPr>
          <p:spPr bwMode="auto">
            <a:xfrm>
              <a:off x="-8906669" y="-7778751"/>
              <a:ext cx="1543050" cy="1646238"/>
            </a:xfrm>
            <a:custGeom>
              <a:avLst/>
              <a:gdLst>
                <a:gd name="T0" fmla="*/ 52 w 411"/>
                <a:gd name="T1" fmla="*/ 279 h 439"/>
                <a:gd name="T2" fmla="*/ 55 w 411"/>
                <a:gd name="T3" fmla="*/ 437 h 439"/>
                <a:gd name="T4" fmla="*/ 329 w 411"/>
                <a:gd name="T5" fmla="*/ 189 h 439"/>
                <a:gd name="T6" fmla="*/ 370 w 411"/>
                <a:gd name="T7" fmla="*/ 88 h 439"/>
                <a:gd name="T8" fmla="*/ 384 w 411"/>
                <a:gd name="T9" fmla="*/ 23 h 439"/>
                <a:gd name="T10" fmla="*/ 316 w 411"/>
                <a:gd name="T11" fmla="*/ 63 h 439"/>
                <a:gd name="T12" fmla="*/ 303 w 411"/>
                <a:gd name="T13" fmla="*/ 108 h 439"/>
                <a:gd name="T14" fmla="*/ 81 w 411"/>
                <a:gd name="T15" fmla="*/ 295 h 439"/>
                <a:gd name="T16" fmla="*/ 52 w 411"/>
                <a:gd name="T17" fmla="*/ 279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39">
                  <a:moveTo>
                    <a:pt x="52" y="279"/>
                  </a:moveTo>
                  <a:cubicBezTo>
                    <a:pt x="28" y="329"/>
                    <a:pt x="0" y="436"/>
                    <a:pt x="55" y="437"/>
                  </a:cubicBezTo>
                  <a:cubicBezTo>
                    <a:pt x="168" y="439"/>
                    <a:pt x="313" y="336"/>
                    <a:pt x="329" y="189"/>
                  </a:cubicBezTo>
                  <a:cubicBezTo>
                    <a:pt x="349" y="107"/>
                    <a:pt x="360" y="113"/>
                    <a:pt x="370" y="88"/>
                  </a:cubicBezTo>
                  <a:cubicBezTo>
                    <a:pt x="370" y="88"/>
                    <a:pt x="411" y="0"/>
                    <a:pt x="384" y="23"/>
                  </a:cubicBezTo>
                  <a:cubicBezTo>
                    <a:pt x="379" y="28"/>
                    <a:pt x="323" y="62"/>
                    <a:pt x="316" y="63"/>
                  </a:cubicBezTo>
                  <a:cubicBezTo>
                    <a:pt x="280" y="70"/>
                    <a:pt x="299" y="83"/>
                    <a:pt x="303" y="108"/>
                  </a:cubicBezTo>
                  <a:cubicBezTo>
                    <a:pt x="322" y="211"/>
                    <a:pt x="133" y="315"/>
                    <a:pt x="81" y="295"/>
                  </a:cubicBezTo>
                  <a:cubicBezTo>
                    <a:pt x="77" y="293"/>
                    <a:pt x="54" y="276"/>
                    <a:pt x="52" y="279"/>
                  </a:cubicBezTo>
                  <a:close/>
                </a:path>
              </a:pathLst>
            </a:custGeom>
            <a:solidFill>
              <a:srgbClr val="0097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3653"/>
            <p:cNvSpPr/>
            <p:nvPr/>
          </p:nvSpPr>
          <p:spPr bwMode="auto">
            <a:xfrm>
              <a:off x="-11533981" y="-6691313"/>
              <a:ext cx="1636713" cy="1027113"/>
            </a:xfrm>
            <a:custGeom>
              <a:avLst/>
              <a:gdLst>
                <a:gd name="T0" fmla="*/ 68 w 436"/>
                <a:gd name="T1" fmla="*/ 43 h 274"/>
                <a:gd name="T2" fmla="*/ 35 w 436"/>
                <a:gd name="T3" fmla="*/ 65 h 274"/>
                <a:gd name="T4" fmla="*/ 62 w 436"/>
                <a:gd name="T5" fmla="*/ 253 h 274"/>
                <a:gd name="T6" fmla="*/ 235 w 436"/>
                <a:gd name="T7" fmla="*/ 259 h 274"/>
                <a:gd name="T8" fmla="*/ 412 w 436"/>
                <a:gd name="T9" fmla="*/ 132 h 274"/>
                <a:gd name="T10" fmla="*/ 355 w 436"/>
                <a:gd name="T11" fmla="*/ 9 h 274"/>
                <a:gd name="T12" fmla="*/ 260 w 436"/>
                <a:gd name="T13" fmla="*/ 17 h 274"/>
                <a:gd name="T14" fmla="*/ 70 w 436"/>
                <a:gd name="T15" fmla="*/ 95 h 274"/>
                <a:gd name="T16" fmla="*/ 68 w 436"/>
                <a:gd name="T17"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274">
                  <a:moveTo>
                    <a:pt x="68" y="43"/>
                  </a:moveTo>
                  <a:cubicBezTo>
                    <a:pt x="35" y="65"/>
                    <a:pt x="35" y="65"/>
                    <a:pt x="35" y="65"/>
                  </a:cubicBezTo>
                  <a:cubicBezTo>
                    <a:pt x="22" y="109"/>
                    <a:pt x="0" y="222"/>
                    <a:pt x="62" y="253"/>
                  </a:cubicBezTo>
                  <a:cubicBezTo>
                    <a:pt x="99" y="272"/>
                    <a:pt x="198" y="274"/>
                    <a:pt x="235" y="259"/>
                  </a:cubicBezTo>
                  <a:cubicBezTo>
                    <a:pt x="309" y="229"/>
                    <a:pt x="372" y="207"/>
                    <a:pt x="412" y="132"/>
                  </a:cubicBezTo>
                  <a:cubicBezTo>
                    <a:pt x="436" y="89"/>
                    <a:pt x="418" y="18"/>
                    <a:pt x="355" y="9"/>
                  </a:cubicBezTo>
                  <a:cubicBezTo>
                    <a:pt x="298" y="0"/>
                    <a:pt x="316" y="0"/>
                    <a:pt x="260" y="17"/>
                  </a:cubicBezTo>
                  <a:cubicBezTo>
                    <a:pt x="237" y="24"/>
                    <a:pt x="101" y="101"/>
                    <a:pt x="70" y="95"/>
                  </a:cubicBezTo>
                  <a:cubicBezTo>
                    <a:pt x="67" y="94"/>
                    <a:pt x="69" y="45"/>
                    <a:pt x="68" y="43"/>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3654"/>
            <p:cNvSpPr/>
            <p:nvPr/>
          </p:nvSpPr>
          <p:spPr bwMode="auto">
            <a:xfrm>
              <a:off x="-11822906" y="-5876926"/>
              <a:ext cx="908050" cy="884238"/>
            </a:xfrm>
            <a:custGeom>
              <a:avLst/>
              <a:gdLst>
                <a:gd name="T0" fmla="*/ 242 w 242"/>
                <a:gd name="T1" fmla="*/ 35 h 236"/>
                <a:gd name="T2" fmla="*/ 194 w 242"/>
                <a:gd name="T3" fmla="*/ 0 h 236"/>
                <a:gd name="T4" fmla="*/ 131 w 242"/>
                <a:gd name="T5" fmla="*/ 74 h 236"/>
                <a:gd name="T6" fmla="*/ 6 w 242"/>
                <a:gd name="T7" fmla="*/ 218 h 236"/>
                <a:gd name="T8" fmla="*/ 39 w 242"/>
                <a:gd name="T9" fmla="*/ 223 h 236"/>
                <a:gd name="T10" fmla="*/ 197 w 242"/>
                <a:gd name="T11" fmla="*/ 81 h 236"/>
                <a:gd name="T12" fmla="*/ 242 w 242"/>
                <a:gd name="T13" fmla="*/ 35 h 236"/>
              </a:gdLst>
              <a:ahLst/>
              <a:cxnLst>
                <a:cxn ang="0">
                  <a:pos x="T0" y="T1"/>
                </a:cxn>
                <a:cxn ang="0">
                  <a:pos x="T2" y="T3"/>
                </a:cxn>
                <a:cxn ang="0">
                  <a:pos x="T4" y="T5"/>
                </a:cxn>
                <a:cxn ang="0">
                  <a:pos x="T6" y="T7"/>
                </a:cxn>
                <a:cxn ang="0">
                  <a:pos x="T8" y="T9"/>
                </a:cxn>
                <a:cxn ang="0">
                  <a:pos x="T10" y="T11"/>
                </a:cxn>
                <a:cxn ang="0">
                  <a:pos x="T12" y="T13"/>
                </a:cxn>
              </a:cxnLst>
              <a:rect l="0" t="0" r="r" b="b"/>
              <a:pathLst>
                <a:path w="242" h="236">
                  <a:moveTo>
                    <a:pt x="242" y="35"/>
                  </a:moveTo>
                  <a:cubicBezTo>
                    <a:pt x="194" y="0"/>
                    <a:pt x="194" y="0"/>
                    <a:pt x="194" y="0"/>
                  </a:cubicBezTo>
                  <a:cubicBezTo>
                    <a:pt x="177" y="29"/>
                    <a:pt x="156" y="52"/>
                    <a:pt x="131" y="74"/>
                  </a:cubicBezTo>
                  <a:cubicBezTo>
                    <a:pt x="105" y="97"/>
                    <a:pt x="31" y="183"/>
                    <a:pt x="6" y="218"/>
                  </a:cubicBezTo>
                  <a:cubicBezTo>
                    <a:pt x="0" y="227"/>
                    <a:pt x="29" y="236"/>
                    <a:pt x="39" y="223"/>
                  </a:cubicBezTo>
                  <a:cubicBezTo>
                    <a:pt x="93" y="155"/>
                    <a:pt x="137" y="123"/>
                    <a:pt x="197" y="81"/>
                  </a:cubicBezTo>
                  <a:cubicBezTo>
                    <a:pt x="230" y="59"/>
                    <a:pt x="228" y="55"/>
                    <a:pt x="242" y="35"/>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3655"/>
            <p:cNvSpPr/>
            <p:nvPr/>
          </p:nvSpPr>
          <p:spPr bwMode="auto">
            <a:xfrm>
              <a:off x="-10505281" y="-6600826"/>
              <a:ext cx="979488" cy="1390650"/>
            </a:xfrm>
            <a:custGeom>
              <a:avLst/>
              <a:gdLst>
                <a:gd name="T0" fmla="*/ 114 w 261"/>
                <a:gd name="T1" fmla="*/ 0 h 371"/>
                <a:gd name="T2" fmla="*/ 56 w 261"/>
                <a:gd name="T3" fmla="*/ 18 h 371"/>
                <a:gd name="T4" fmla="*/ 31 w 261"/>
                <a:gd name="T5" fmla="*/ 200 h 371"/>
                <a:gd name="T6" fmla="*/ 149 w 261"/>
                <a:gd name="T7" fmla="*/ 215 h 371"/>
                <a:gd name="T8" fmla="*/ 202 w 261"/>
                <a:gd name="T9" fmla="*/ 324 h 371"/>
                <a:gd name="T10" fmla="*/ 252 w 261"/>
                <a:gd name="T11" fmla="*/ 340 h 371"/>
                <a:gd name="T12" fmla="*/ 222 w 261"/>
                <a:gd name="T13" fmla="*/ 297 h 371"/>
                <a:gd name="T14" fmla="*/ 202 w 261"/>
                <a:gd name="T15" fmla="*/ 206 h 371"/>
                <a:gd name="T16" fmla="*/ 202 w 261"/>
                <a:gd name="T17" fmla="*/ 173 h 371"/>
                <a:gd name="T18" fmla="*/ 131 w 261"/>
                <a:gd name="T19" fmla="*/ 148 h 371"/>
                <a:gd name="T20" fmla="*/ 114 w 261"/>
                <a:gd name="T2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71">
                  <a:moveTo>
                    <a:pt x="114" y="0"/>
                  </a:moveTo>
                  <a:cubicBezTo>
                    <a:pt x="56" y="18"/>
                    <a:pt x="56" y="18"/>
                    <a:pt x="56" y="18"/>
                  </a:cubicBezTo>
                  <a:cubicBezTo>
                    <a:pt x="50" y="59"/>
                    <a:pt x="0" y="178"/>
                    <a:pt x="31" y="200"/>
                  </a:cubicBezTo>
                  <a:cubicBezTo>
                    <a:pt x="84" y="238"/>
                    <a:pt x="93" y="217"/>
                    <a:pt x="149" y="215"/>
                  </a:cubicBezTo>
                  <a:cubicBezTo>
                    <a:pt x="192" y="215"/>
                    <a:pt x="190" y="288"/>
                    <a:pt x="202" y="324"/>
                  </a:cubicBezTo>
                  <a:cubicBezTo>
                    <a:pt x="212" y="351"/>
                    <a:pt x="261" y="371"/>
                    <a:pt x="252" y="340"/>
                  </a:cubicBezTo>
                  <a:cubicBezTo>
                    <a:pt x="247" y="320"/>
                    <a:pt x="245" y="344"/>
                    <a:pt x="222" y="297"/>
                  </a:cubicBezTo>
                  <a:cubicBezTo>
                    <a:pt x="212" y="276"/>
                    <a:pt x="205" y="236"/>
                    <a:pt x="202" y="206"/>
                  </a:cubicBezTo>
                  <a:cubicBezTo>
                    <a:pt x="201" y="189"/>
                    <a:pt x="204" y="175"/>
                    <a:pt x="202" y="173"/>
                  </a:cubicBezTo>
                  <a:cubicBezTo>
                    <a:pt x="191" y="163"/>
                    <a:pt x="129" y="159"/>
                    <a:pt x="131" y="148"/>
                  </a:cubicBezTo>
                  <a:cubicBezTo>
                    <a:pt x="137" y="94"/>
                    <a:pt x="176" y="41"/>
                    <a:pt x="114"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3656"/>
            <p:cNvSpPr/>
            <p:nvPr/>
          </p:nvSpPr>
          <p:spPr bwMode="auto">
            <a:xfrm>
              <a:off x="-10332244" y="-7010401"/>
              <a:ext cx="412750" cy="401638"/>
            </a:xfrm>
            <a:custGeom>
              <a:avLst/>
              <a:gdLst>
                <a:gd name="T0" fmla="*/ 51 w 110"/>
                <a:gd name="T1" fmla="*/ 107 h 107"/>
                <a:gd name="T2" fmla="*/ 0 w 110"/>
                <a:gd name="T3" fmla="*/ 94 h 107"/>
                <a:gd name="T4" fmla="*/ 25 w 110"/>
                <a:gd name="T5" fmla="*/ 72 h 107"/>
                <a:gd name="T6" fmla="*/ 69 w 110"/>
                <a:gd name="T7" fmla="*/ 8 h 107"/>
                <a:gd name="T8" fmla="*/ 87 w 110"/>
                <a:gd name="T9" fmla="*/ 0 h 107"/>
                <a:gd name="T10" fmla="*/ 98 w 110"/>
                <a:gd name="T11" fmla="*/ 60 h 107"/>
                <a:gd name="T12" fmla="*/ 88 w 110"/>
                <a:gd name="T13" fmla="*/ 82 h 107"/>
                <a:gd name="T14" fmla="*/ 102 w 110"/>
                <a:gd name="T15" fmla="*/ 87 h 107"/>
                <a:gd name="T16" fmla="*/ 53 w 110"/>
                <a:gd name="T17" fmla="*/ 104 h 107"/>
                <a:gd name="T18" fmla="*/ 51 w 110"/>
                <a:gd name="T19" fmla="*/ 10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07">
                  <a:moveTo>
                    <a:pt x="51" y="107"/>
                  </a:moveTo>
                  <a:cubicBezTo>
                    <a:pt x="0" y="94"/>
                    <a:pt x="0" y="94"/>
                    <a:pt x="0" y="94"/>
                  </a:cubicBezTo>
                  <a:cubicBezTo>
                    <a:pt x="12" y="95"/>
                    <a:pt x="23" y="84"/>
                    <a:pt x="25" y="72"/>
                  </a:cubicBezTo>
                  <a:cubicBezTo>
                    <a:pt x="32" y="37"/>
                    <a:pt x="32" y="22"/>
                    <a:pt x="69" y="8"/>
                  </a:cubicBezTo>
                  <a:cubicBezTo>
                    <a:pt x="76" y="6"/>
                    <a:pt x="80" y="4"/>
                    <a:pt x="87" y="0"/>
                  </a:cubicBezTo>
                  <a:cubicBezTo>
                    <a:pt x="90" y="9"/>
                    <a:pt x="99" y="51"/>
                    <a:pt x="98" y="60"/>
                  </a:cubicBezTo>
                  <a:cubicBezTo>
                    <a:pt x="96" y="81"/>
                    <a:pt x="89" y="77"/>
                    <a:pt x="88" y="82"/>
                  </a:cubicBezTo>
                  <a:cubicBezTo>
                    <a:pt x="87" y="90"/>
                    <a:pt x="110" y="68"/>
                    <a:pt x="102" y="87"/>
                  </a:cubicBezTo>
                  <a:cubicBezTo>
                    <a:pt x="96" y="99"/>
                    <a:pt x="65" y="93"/>
                    <a:pt x="53" y="104"/>
                  </a:cubicBezTo>
                  <a:cubicBezTo>
                    <a:pt x="52" y="105"/>
                    <a:pt x="52" y="106"/>
                    <a:pt x="51" y="107"/>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3657"/>
            <p:cNvSpPr/>
            <p:nvPr/>
          </p:nvSpPr>
          <p:spPr bwMode="auto">
            <a:xfrm>
              <a:off x="-11300619" y="-6983413"/>
              <a:ext cx="2716213" cy="985838"/>
            </a:xfrm>
            <a:custGeom>
              <a:avLst/>
              <a:gdLst>
                <a:gd name="T0" fmla="*/ 30 w 724"/>
                <a:gd name="T1" fmla="*/ 137 h 263"/>
                <a:gd name="T2" fmla="*/ 371 w 724"/>
                <a:gd name="T3" fmla="*/ 106 h 263"/>
                <a:gd name="T4" fmla="*/ 517 w 724"/>
                <a:gd name="T5" fmla="*/ 105 h 263"/>
                <a:gd name="T6" fmla="*/ 652 w 724"/>
                <a:gd name="T7" fmla="*/ 88 h 263"/>
                <a:gd name="T8" fmla="*/ 713 w 724"/>
                <a:gd name="T9" fmla="*/ 115 h 263"/>
                <a:gd name="T10" fmla="*/ 716 w 724"/>
                <a:gd name="T11" fmla="*/ 188 h 263"/>
                <a:gd name="T12" fmla="*/ 645 w 724"/>
                <a:gd name="T13" fmla="*/ 170 h 263"/>
                <a:gd name="T14" fmla="*/ 591 w 724"/>
                <a:gd name="T15" fmla="*/ 207 h 263"/>
                <a:gd name="T16" fmla="*/ 487 w 724"/>
                <a:gd name="T17" fmla="*/ 159 h 263"/>
                <a:gd name="T18" fmla="*/ 226 w 724"/>
                <a:gd name="T19" fmla="*/ 257 h 263"/>
                <a:gd name="T20" fmla="*/ 7 w 724"/>
                <a:gd name="T21" fmla="*/ 169 h 263"/>
                <a:gd name="T22" fmla="*/ 30 w 724"/>
                <a:gd name="T23" fmla="*/ 137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63">
                  <a:moveTo>
                    <a:pt x="30" y="137"/>
                  </a:moveTo>
                  <a:cubicBezTo>
                    <a:pt x="119" y="223"/>
                    <a:pt x="326" y="231"/>
                    <a:pt x="371" y="106"/>
                  </a:cubicBezTo>
                  <a:cubicBezTo>
                    <a:pt x="392" y="49"/>
                    <a:pt x="470" y="0"/>
                    <a:pt x="517" y="105"/>
                  </a:cubicBezTo>
                  <a:cubicBezTo>
                    <a:pt x="566" y="215"/>
                    <a:pt x="605" y="72"/>
                    <a:pt x="652" y="88"/>
                  </a:cubicBezTo>
                  <a:cubicBezTo>
                    <a:pt x="676" y="96"/>
                    <a:pt x="681" y="129"/>
                    <a:pt x="713" y="115"/>
                  </a:cubicBezTo>
                  <a:cubicBezTo>
                    <a:pt x="708" y="144"/>
                    <a:pt x="724" y="186"/>
                    <a:pt x="716" y="188"/>
                  </a:cubicBezTo>
                  <a:cubicBezTo>
                    <a:pt x="706" y="190"/>
                    <a:pt x="662" y="196"/>
                    <a:pt x="645" y="170"/>
                  </a:cubicBezTo>
                  <a:cubicBezTo>
                    <a:pt x="631" y="146"/>
                    <a:pt x="609" y="200"/>
                    <a:pt x="591" y="207"/>
                  </a:cubicBezTo>
                  <a:cubicBezTo>
                    <a:pt x="563" y="231"/>
                    <a:pt x="523" y="209"/>
                    <a:pt x="487" y="159"/>
                  </a:cubicBezTo>
                  <a:cubicBezTo>
                    <a:pt x="419" y="65"/>
                    <a:pt x="422" y="249"/>
                    <a:pt x="226" y="257"/>
                  </a:cubicBezTo>
                  <a:cubicBezTo>
                    <a:pt x="90" y="263"/>
                    <a:pt x="20" y="197"/>
                    <a:pt x="7" y="169"/>
                  </a:cubicBezTo>
                  <a:cubicBezTo>
                    <a:pt x="0" y="152"/>
                    <a:pt x="29" y="135"/>
                    <a:pt x="30" y="13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3658"/>
            <p:cNvSpPr/>
            <p:nvPr/>
          </p:nvSpPr>
          <p:spPr bwMode="auto">
            <a:xfrm>
              <a:off x="-8981281" y="-6657976"/>
              <a:ext cx="273050" cy="415925"/>
            </a:xfrm>
            <a:custGeom>
              <a:avLst/>
              <a:gdLst>
                <a:gd name="T0" fmla="*/ 66 w 73"/>
                <a:gd name="T1" fmla="*/ 21 h 111"/>
                <a:gd name="T2" fmla="*/ 61 w 73"/>
                <a:gd name="T3" fmla="*/ 110 h 111"/>
                <a:gd name="T4" fmla="*/ 37 w 73"/>
                <a:gd name="T5" fmla="*/ 45 h 111"/>
                <a:gd name="T6" fmla="*/ 53 w 73"/>
                <a:gd name="T7" fmla="*/ 7 h 111"/>
                <a:gd name="T8" fmla="*/ 66 w 73"/>
                <a:gd name="T9" fmla="*/ 21 h 111"/>
              </a:gdLst>
              <a:ahLst/>
              <a:cxnLst>
                <a:cxn ang="0">
                  <a:pos x="T0" y="T1"/>
                </a:cxn>
                <a:cxn ang="0">
                  <a:pos x="T2" y="T3"/>
                </a:cxn>
                <a:cxn ang="0">
                  <a:pos x="T4" y="T5"/>
                </a:cxn>
                <a:cxn ang="0">
                  <a:pos x="T6" y="T7"/>
                </a:cxn>
                <a:cxn ang="0">
                  <a:pos x="T8" y="T9"/>
                </a:cxn>
              </a:cxnLst>
              <a:rect l="0" t="0" r="r" b="b"/>
              <a:pathLst>
                <a:path w="73" h="111">
                  <a:moveTo>
                    <a:pt x="66" y="21"/>
                  </a:moveTo>
                  <a:cubicBezTo>
                    <a:pt x="68" y="30"/>
                    <a:pt x="73" y="111"/>
                    <a:pt x="61" y="110"/>
                  </a:cubicBezTo>
                  <a:cubicBezTo>
                    <a:pt x="0" y="106"/>
                    <a:pt x="22" y="97"/>
                    <a:pt x="37" y="45"/>
                  </a:cubicBezTo>
                  <a:cubicBezTo>
                    <a:pt x="41" y="33"/>
                    <a:pt x="45" y="0"/>
                    <a:pt x="53" y="7"/>
                  </a:cubicBezTo>
                  <a:cubicBezTo>
                    <a:pt x="68" y="19"/>
                    <a:pt x="65" y="18"/>
                    <a:pt x="66" y="2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3659"/>
            <p:cNvSpPr/>
            <p:nvPr/>
          </p:nvSpPr>
          <p:spPr bwMode="auto">
            <a:xfrm>
              <a:off x="-9184481" y="-6646863"/>
              <a:ext cx="338138" cy="506413"/>
            </a:xfrm>
            <a:custGeom>
              <a:avLst/>
              <a:gdLst>
                <a:gd name="T0" fmla="*/ 0 w 90"/>
                <a:gd name="T1" fmla="*/ 32 h 135"/>
                <a:gd name="T2" fmla="*/ 45 w 90"/>
                <a:gd name="T3" fmla="*/ 0 h 135"/>
                <a:gd name="T4" fmla="*/ 47 w 90"/>
                <a:gd name="T5" fmla="*/ 117 h 135"/>
                <a:gd name="T6" fmla="*/ 35 w 90"/>
                <a:gd name="T7" fmla="*/ 100 h 135"/>
                <a:gd name="T8" fmla="*/ 0 w 90"/>
                <a:gd name="T9" fmla="*/ 32 h 135"/>
              </a:gdLst>
              <a:ahLst/>
              <a:cxnLst>
                <a:cxn ang="0">
                  <a:pos x="T0" y="T1"/>
                </a:cxn>
                <a:cxn ang="0">
                  <a:pos x="T2" y="T3"/>
                </a:cxn>
                <a:cxn ang="0">
                  <a:pos x="T4" y="T5"/>
                </a:cxn>
                <a:cxn ang="0">
                  <a:pos x="T6" y="T7"/>
                </a:cxn>
                <a:cxn ang="0">
                  <a:pos x="T8" y="T9"/>
                </a:cxn>
              </a:cxnLst>
              <a:rect l="0" t="0" r="r" b="b"/>
              <a:pathLst>
                <a:path w="90" h="135">
                  <a:moveTo>
                    <a:pt x="0" y="32"/>
                  </a:moveTo>
                  <a:cubicBezTo>
                    <a:pt x="45" y="0"/>
                    <a:pt x="45" y="0"/>
                    <a:pt x="45" y="0"/>
                  </a:cubicBezTo>
                  <a:cubicBezTo>
                    <a:pt x="47" y="33"/>
                    <a:pt x="90" y="108"/>
                    <a:pt x="47" y="117"/>
                  </a:cubicBezTo>
                  <a:cubicBezTo>
                    <a:pt x="47" y="117"/>
                    <a:pt x="38" y="135"/>
                    <a:pt x="35" y="100"/>
                  </a:cubicBezTo>
                  <a:cubicBezTo>
                    <a:pt x="33" y="75"/>
                    <a:pt x="5" y="44"/>
                    <a:pt x="0" y="3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3660"/>
            <p:cNvSpPr/>
            <p:nvPr/>
          </p:nvSpPr>
          <p:spPr bwMode="auto">
            <a:xfrm>
              <a:off x="-9548019" y="-6570663"/>
              <a:ext cx="307975" cy="434975"/>
            </a:xfrm>
            <a:custGeom>
              <a:avLst/>
              <a:gdLst>
                <a:gd name="T0" fmla="*/ 64 w 82"/>
                <a:gd name="T1" fmla="*/ 0 h 116"/>
                <a:gd name="T2" fmla="*/ 78 w 82"/>
                <a:gd name="T3" fmla="*/ 17 h 116"/>
                <a:gd name="T4" fmla="*/ 35 w 82"/>
                <a:gd name="T5" fmla="*/ 114 h 116"/>
                <a:gd name="T6" fmla="*/ 0 w 82"/>
                <a:gd name="T7" fmla="*/ 84 h 116"/>
                <a:gd name="T8" fmla="*/ 28 w 82"/>
                <a:gd name="T9" fmla="*/ 68 h 116"/>
                <a:gd name="T10" fmla="*/ 64 w 82"/>
                <a:gd name="T11" fmla="*/ 0 h 116"/>
              </a:gdLst>
              <a:ahLst/>
              <a:cxnLst>
                <a:cxn ang="0">
                  <a:pos x="T0" y="T1"/>
                </a:cxn>
                <a:cxn ang="0">
                  <a:pos x="T2" y="T3"/>
                </a:cxn>
                <a:cxn ang="0">
                  <a:pos x="T4" y="T5"/>
                </a:cxn>
                <a:cxn ang="0">
                  <a:pos x="T6" y="T7"/>
                </a:cxn>
                <a:cxn ang="0">
                  <a:pos x="T8" y="T9"/>
                </a:cxn>
                <a:cxn ang="0">
                  <a:pos x="T10" y="T11"/>
                </a:cxn>
              </a:cxnLst>
              <a:rect l="0" t="0" r="r" b="b"/>
              <a:pathLst>
                <a:path w="82" h="116">
                  <a:moveTo>
                    <a:pt x="64" y="0"/>
                  </a:moveTo>
                  <a:cubicBezTo>
                    <a:pt x="78" y="17"/>
                    <a:pt x="78" y="17"/>
                    <a:pt x="78" y="17"/>
                  </a:cubicBezTo>
                  <a:cubicBezTo>
                    <a:pt x="80" y="41"/>
                    <a:pt x="82" y="116"/>
                    <a:pt x="35" y="114"/>
                  </a:cubicBezTo>
                  <a:cubicBezTo>
                    <a:pt x="35" y="114"/>
                    <a:pt x="10" y="87"/>
                    <a:pt x="0" y="84"/>
                  </a:cubicBezTo>
                  <a:cubicBezTo>
                    <a:pt x="0" y="84"/>
                    <a:pt x="21" y="72"/>
                    <a:pt x="28" y="68"/>
                  </a:cubicBezTo>
                  <a:cubicBezTo>
                    <a:pt x="47" y="57"/>
                    <a:pt x="65" y="23"/>
                    <a:pt x="64" y="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661"/>
            <p:cNvSpPr/>
            <p:nvPr/>
          </p:nvSpPr>
          <p:spPr bwMode="auto">
            <a:xfrm>
              <a:off x="-9765506" y="-6845301"/>
              <a:ext cx="284163" cy="498475"/>
            </a:xfrm>
            <a:custGeom>
              <a:avLst/>
              <a:gdLst>
                <a:gd name="T0" fmla="*/ 68 w 76"/>
                <a:gd name="T1" fmla="*/ 1 h 133"/>
                <a:gd name="T2" fmla="*/ 68 w 76"/>
                <a:gd name="T3" fmla="*/ 15 h 133"/>
                <a:gd name="T4" fmla="*/ 34 w 76"/>
                <a:gd name="T5" fmla="*/ 114 h 133"/>
                <a:gd name="T6" fmla="*/ 2 w 76"/>
                <a:gd name="T7" fmla="*/ 7 h 133"/>
                <a:gd name="T8" fmla="*/ 26 w 76"/>
                <a:gd name="T9" fmla="*/ 0 h 133"/>
                <a:gd name="T10" fmla="*/ 68 w 76"/>
                <a:gd name="T11" fmla="*/ 1 h 133"/>
              </a:gdLst>
              <a:ahLst/>
              <a:cxnLst>
                <a:cxn ang="0">
                  <a:pos x="T0" y="T1"/>
                </a:cxn>
                <a:cxn ang="0">
                  <a:pos x="T2" y="T3"/>
                </a:cxn>
                <a:cxn ang="0">
                  <a:pos x="T4" y="T5"/>
                </a:cxn>
                <a:cxn ang="0">
                  <a:pos x="T6" y="T7"/>
                </a:cxn>
                <a:cxn ang="0">
                  <a:pos x="T8" y="T9"/>
                </a:cxn>
                <a:cxn ang="0">
                  <a:pos x="T10" y="T11"/>
                </a:cxn>
              </a:cxnLst>
              <a:rect l="0" t="0" r="r" b="b"/>
              <a:pathLst>
                <a:path w="76" h="133">
                  <a:moveTo>
                    <a:pt x="68" y="1"/>
                  </a:moveTo>
                  <a:cubicBezTo>
                    <a:pt x="68" y="15"/>
                    <a:pt x="68" y="15"/>
                    <a:pt x="68" y="15"/>
                  </a:cubicBezTo>
                  <a:cubicBezTo>
                    <a:pt x="76" y="123"/>
                    <a:pt x="23" y="133"/>
                    <a:pt x="34" y="114"/>
                  </a:cubicBezTo>
                  <a:cubicBezTo>
                    <a:pt x="50" y="83"/>
                    <a:pt x="38" y="19"/>
                    <a:pt x="2" y="7"/>
                  </a:cubicBezTo>
                  <a:cubicBezTo>
                    <a:pt x="0" y="6"/>
                    <a:pt x="26" y="1"/>
                    <a:pt x="26" y="0"/>
                  </a:cubicBezTo>
                  <a:lnTo>
                    <a:pt x="68" y="1"/>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662"/>
            <p:cNvSpPr/>
            <p:nvPr/>
          </p:nvSpPr>
          <p:spPr bwMode="auto">
            <a:xfrm>
              <a:off x="-9990931" y="-6680201"/>
              <a:ext cx="239713" cy="514350"/>
            </a:xfrm>
            <a:custGeom>
              <a:avLst/>
              <a:gdLst>
                <a:gd name="T0" fmla="*/ 64 w 64"/>
                <a:gd name="T1" fmla="*/ 94 h 137"/>
                <a:gd name="T2" fmla="*/ 23 w 64"/>
                <a:gd name="T3" fmla="*/ 0 h 137"/>
                <a:gd name="T4" fmla="*/ 4 w 64"/>
                <a:gd name="T5" fmla="*/ 35 h 137"/>
                <a:gd name="T6" fmla="*/ 40 w 64"/>
                <a:gd name="T7" fmla="*/ 118 h 137"/>
                <a:gd name="T8" fmla="*/ 64 w 64"/>
                <a:gd name="T9" fmla="*/ 95 h 137"/>
                <a:gd name="T10" fmla="*/ 64 w 64"/>
                <a:gd name="T11" fmla="*/ 94 h 137"/>
              </a:gdLst>
              <a:ahLst/>
              <a:cxnLst>
                <a:cxn ang="0">
                  <a:pos x="T0" y="T1"/>
                </a:cxn>
                <a:cxn ang="0">
                  <a:pos x="T2" y="T3"/>
                </a:cxn>
                <a:cxn ang="0">
                  <a:pos x="T4" y="T5"/>
                </a:cxn>
                <a:cxn ang="0">
                  <a:pos x="T6" y="T7"/>
                </a:cxn>
                <a:cxn ang="0">
                  <a:pos x="T8" y="T9"/>
                </a:cxn>
                <a:cxn ang="0">
                  <a:pos x="T10" y="T11"/>
                </a:cxn>
              </a:cxnLst>
              <a:rect l="0" t="0" r="r" b="b"/>
              <a:pathLst>
                <a:path w="64" h="137">
                  <a:moveTo>
                    <a:pt x="64" y="94"/>
                  </a:moveTo>
                  <a:cubicBezTo>
                    <a:pt x="59" y="68"/>
                    <a:pt x="51" y="17"/>
                    <a:pt x="23" y="0"/>
                  </a:cubicBezTo>
                  <a:cubicBezTo>
                    <a:pt x="1" y="28"/>
                    <a:pt x="0" y="26"/>
                    <a:pt x="4" y="35"/>
                  </a:cubicBezTo>
                  <a:cubicBezTo>
                    <a:pt x="10" y="49"/>
                    <a:pt x="28" y="73"/>
                    <a:pt x="40" y="118"/>
                  </a:cubicBezTo>
                  <a:cubicBezTo>
                    <a:pt x="45" y="137"/>
                    <a:pt x="49" y="107"/>
                    <a:pt x="64" y="95"/>
                  </a:cubicBezTo>
                  <a:lnTo>
                    <a:pt x="64" y="94"/>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663"/>
            <p:cNvSpPr/>
            <p:nvPr/>
          </p:nvSpPr>
          <p:spPr bwMode="auto">
            <a:xfrm>
              <a:off x="-10230644" y="-6402388"/>
              <a:ext cx="360363" cy="333375"/>
            </a:xfrm>
            <a:custGeom>
              <a:avLst/>
              <a:gdLst>
                <a:gd name="T0" fmla="*/ 35 w 96"/>
                <a:gd name="T1" fmla="*/ 0 h 89"/>
                <a:gd name="T2" fmla="*/ 70 w 96"/>
                <a:gd name="T3" fmla="*/ 75 h 89"/>
                <a:gd name="T4" fmla="*/ 21 w 96"/>
                <a:gd name="T5" fmla="*/ 37 h 89"/>
                <a:gd name="T6" fmla="*/ 34 w 96"/>
                <a:gd name="T7" fmla="*/ 1 h 89"/>
                <a:gd name="T8" fmla="*/ 35 w 96"/>
                <a:gd name="T9" fmla="*/ 0 h 89"/>
              </a:gdLst>
              <a:ahLst/>
              <a:cxnLst>
                <a:cxn ang="0">
                  <a:pos x="T0" y="T1"/>
                </a:cxn>
                <a:cxn ang="0">
                  <a:pos x="T2" y="T3"/>
                </a:cxn>
                <a:cxn ang="0">
                  <a:pos x="T4" y="T5"/>
                </a:cxn>
                <a:cxn ang="0">
                  <a:pos x="T6" y="T7"/>
                </a:cxn>
                <a:cxn ang="0">
                  <a:pos x="T8" y="T9"/>
                </a:cxn>
              </a:cxnLst>
              <a:rect l="0" t="0" r="r" b="b"/>
              <a:pathLst>
                <a:path w="96" h="89">
                  <a:moveTo>
                    <a:pt x="35" y="0"/>
                  </a:moveTo>
                  <a:cubicBezTo>
                    <a:pt x="46" y="11"/>
                    <a:pt x="96" y="66"/>
                    <a:pt x="70" y="75"/>
                  </a:cubicBezTo>
                  <a:cubicBezTo>
                    <a:pt x="37" y="87"/>
                    <a:pt x="53" y="89"/>
                    <a:pt x="21" y="37"/>
                  </a:cubicBezTo>
                  <a:cubicBezTo>
                    <a:pt x="1" y="3"/>
                    <a:pt x="0" y="29"/>
                    <a:pt x="34" y="1"/>
                  </a:cubicBezTo>
                  <a:lnTo>
                    <a:pt x="35" y="0"/>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664"/>
            <p:cNvSpPr/>
            <p:nvPr/>
          </p:nvSpPr>
          <p:spPr bwMode="auto">
            <a:xfrm>
              <a:off x="-10419556" y="-6316663"/>
              <a:ext cx="192088" cy="368300"/>
            </a:xfrm>
            <a:custGeom>
              <a:avLst/>
              <a:gdLst>
                <a:gd name="T0" fmla="*/ 28 w 51"/>
                <a:gd name="T1" fmla="*/ 1 h 98"/>
                <a:gd name="T2" fmla="*/ 49 w 51"/>
                <a:gd name="T3" fmla="*/ 76 h 98"/>
                <a:gd name="T4" fmla="*/ 9 w 51"/>
                <a:gd name="T5" fmla="*/ 94 h 98"/>
                <a:gd name="T6" fmla="*/ 1 w 51"/>
                <a:gd name="T7" fmla="*/ 11 h 98"/>
                <a:gd name="T8" fmla="*/ 28 w 51"/>
                <a:gd name="T9" fmla="*/ 1 h 98"/>
              </a:gdLst>
              <a:ahLst/>
              <a:cxnLst>
                <a:cxn ang="0">
                  <a:pos x="T0" y="T1"/>
                </a:cxn>
                <a:cxn ang="0">
                  <a:pos x="T2" y="T3"/>
                </a:cxn>
                <a:cxn ang="0">
                  <a:pos x="T4" y="T5"/>
                </a:cxn>
                <a:cxn ang="0">
                  <a:pos x="T6" y="T7"/>
                </a:cxn>
                <a:cxn ang="0">
                  <a:pos x="T8" y="T9"/>
                </a:cxn>
              </a:cxnLst>
              <a:rect l="0" t="0" r="r" b="b"/>
              <a:pathLst>
                <a:path w="51" h="98">
                  <a:moveTo>
                    <a:pt x="28" y="1"/>
                  </a:moveTo>
                  <a:cubicBezTo>
                    <a:pt x="45" y="23"/>
                    <a:pt x="47" y="50"/>
                    <a:pt x="49" y="76"/>
                  </a:cubicBezTo>
                  <a:cubicBezTo>
                    <a:pt x="51" y="98"/>
                    <a:pt x="46" y="92"/>
                    <a:pt x="9" y="94"/>
                  </a:cubicBezTo>
                  <a:cubicBezTo>
                    <a:pt x="7" y="61"/>
                    <a:pt x="12" y="43"/>
                    <a:pt x="1" y="11"/>
                  </a:cubicBezTo>
                  <a:cubicBezTo>
                    <a:pt x="0" y="9"/>
                    <a:pt x="27" y="0"/>
                    <a:pt x="28" y="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665"/>
            <p:cNvSpPr/>
            <p:nvPr/>
          </p:nvSpPr>
          <p:spPr bwMode="auto">
            <a:xfrm>
              <a:off x="-10764044" y="-6316663"/>
              <a:ext cx="266700" cy="322263"/>
            </a:xfrm>
            <a:custGeom>
              <a:avLst/>
              <a:gdLst>
                <a:gd name="T0" fmla="*/ 62 w 71"/>
                <a:gd name="T1" fmla="*/ 4 h 86"/>
                <a:gd name="T2" fmla="*/ 41 w 71"/>
                <a:gd name="T3" fmla="*/ 86 h 86"/>
                <a:gd name="T4" fmla="*/ 1 w 71"/>
                <a:gd name="T5" fmla="*/ 78 h 86"/>
                <a:gd name="T6" fmla="*/ 24 w 71"/>
                <a:gd name="T7" fmla="*/ 5 h 86"/>
                <a:gd name="T8" fmla="*/ 62 w 71"/>
                <a:gd name="T9" fmla="*/ 4 h 86"/>
              </a:gdLst>
              <a:ahLst/>
              <a:cxnLst>
                <a:cxn ang="0">
                  <a:pos x="T0" y="T1"/>
                </a:cxn>
                <a:cxn ang="0">
                  <a:pos x="T2" y="T3"/>
                </a:cxn>
                <a:cxn ang="0">
                  <a:pos x="T4" y="T5"/>
                </a:cxn>
                <a:cxn ang="0">
                  <a:pos x="T6" y="T7"/>
                </a:cxn>
                <a:cxn ang="0">
                  <a:pos x="T8" y="T9"/>
                </a:cxn>
              </a:cxnLst>
              <a:rect l="0" t="0" r="r" b="b"/>
              <a:pathLst>
                <a:path w="71" h="86">
                  <a:moveTo>
                    <a:pt x="62" y="4"/>
                  </a:moveTo>
                  <a:cubicBezTo>
                    <a:pt x="58" y="21"/>
                    <a:pt x="71" y="86"/>
                    <a:pt x="41" y="86"/>
                  </a:cubicBezTo>
                  <a:cubicBezTo>
                    <a:pt x="16" y="85"/>
                    <a:pt x="0" y="83"/>
                    <a:pt x="1" y="78"/>
                  </a:cubicBezTo>
                  <a:cubicBezTo>
                    <a:pt x="2" y="68"/>
                    <a:pt x="31" y="47"/>
                    <a:pt x="24" y="5"/>
                  </a:cubicBezTo>
                  <a:cubicBezTo>
                    <a:pt x="24" y="0"/>
                    <a:pt x="63" y="0"/>
                    <a:pt x="62" y="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666"/>
            <p:cNvSpPr/>
            <p:nvPr/>
          </p:nvSpPr>
          <p:spPr bwMode="auto">
            <a:xfrm>
              <a:off x="-11206956" y="-6383338"/>
              <a:ext cx="390525" cy="322263"/>
            </a:xfrm>
            <a:custGeom>
              <a:avLst/>
              <a:gdLst>
                <a:gd name="T0" fmla="*/ 103 w 104"/>
                <a:gd name="T1" fmla="*/ 10 h 86"/>
                <a:gd name="T2" fmla="*/ 53 w 104"/>
                <a:gd name="T3" fmla="*/ 85 h 86"/>
                <a:gd name="T4" fmla="*/ 1 w 104"/>
                <a:gd name="T5" fmla="*/ 61 h 86"/>
                <a:gd name="T6" fmla="*/ 40 w 104"/>
                <a:gd name="T7" fmla="*/ 31 h 86"/>
                <a:gd name="T8" fmla="*/ 73 w 104"/>
                <a:gd name="T9" fmla="*/ 3 h 86"/>
                <a:gd name="T10" fmla="*/ 103 w 104"/>
                <a:gd name="T11" fmla="*/ 10 h 86"/>
              </a:gdLst>
              <a:ahLst/>
              <a:cxnLst>
                <a:cxn ang="0">
                  <a:pos x="T0" y="T1"/>
                </a:cxn>
                <a:cxn ang="0">
                  <a:pos x="T2" y="T3"/>
                </a:cxn>
                <a:cxn ang="0">
                  <a:pos x="T4" y="T5"/>
                </a:cxn>
                <a:cxn ang="0">
                  <a:pos x="T6" y="T7"/>
                </a:cxn>
                <a:cxn ang="0">
                  <a:pos x="T8" y="T9"/>
                </a:cxn>
                <a:cxn ang="0">
                  <a:pos x="T10" y="T11"/>
                </a:cxn>
              </a:cxnLst>
              <a:rect l="0" t="0" r="r" b="b"/>
              <a:pathLst>
                <a:path w="104" h="86">
                  <a:moveTo>
                    <a:pt x="103" y="10"/>
                  </a:moveTo>
                  <a:cubicBezTo>
                    <a:pt x="104" y="21"/>
                    <a:pt x="79" y="86"/>
                    <a:pt x="53" y="85"/>
                  </a:cubicBezTo>
                  <a:cubicBezTo>
                    <a:pt x="37" y="84"/>
                    <a:pt x="0" y="66"/>
                    <a:pt x="1" y="61"/>
                  </a:cubicBezTo>
                  <a:cubicBezTo>
                    <a:pt x="1" y="61"/>
                    <a:pt x="23" y="47"/>
                    <a:pt x="40" y="31"/>
                  </a:cubicBezTo>
                  <a:cubicBezTo>
                    <a:pt x="56" y="17"/>
                    <a:pt x="66" y="0"/>
                    <a:pt x="73" y="3"/>
                  </a:cubicBezTo>
                  <a:cubicBezTo>
                    <a:pt x="82" y="6"/>
                    <a:pt x="98" y="8"/>
                    <a:pt x="103" y="1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667"/>
            <p:cNvSpPr/>
            <p:nvPr/>
          </p:nvSpPr>
          <p:spPr bwMode="auto">
            <a:xfrm>
              <a:off x="-8670131" y="-6553201"/>
              <a:ext cx="192088" cy="277813"/>
            </a:xfrm>
            <a:custGeom>
              <a:avLst/>
              <a:gdLst>
                <a:gd name="T0" fmla="*/ 11 w 51"/>
                <a:gd name="T1" fmla="*/ 74 h 74"/>
                <a:gd name="T2" fmla="*/ 10 w 51"/>
                <a:gd name="T3" fmla="*/ 0 h 74"/>
                <a:gd name="T4" fmla="*/ 41 w 51"/>
                <a:gd name="T5" fmla="*/ 4 h 74"/>
                <a:gd name="T6" fmla="*/ 14 w 51"/>
                <a:gd name="T7" fmla="*/ 4 h 74"/>
                <a:gd name="T8" fmla="*/ 42 w 51"/>
                <a:gd name="T9" fmla="*/ 9 h 74"/>
                <a:gd name="T10" fmla="*/ 29 w 51"/>
                <a:gd name="T11" fmla="*/ 10 h 74"/>
                <a:gd name="T12" fmla="*/ 29 w 51"/>
                <a:gd name="T13" fmla="*/ 11 h 74"/>
                <a:gd name="T14" fmla="*/ 41 w 51"/>
                <a:gd name="T15" fmla="*/ 14 h 74"/>
                <a:gd name="T16" fmla="*/ 18 w 51"/>
                <a:gd name="T17" fmla="*/ 15 h 74"/>
                <a:gd name="T18" fmla="*/ 41 w 51"/>
                <a:gd name="T19" fmla="*/ 19 h 74"/>
                <a:gd name="T20" fmla="*/ 30 w 51"/>
                <a:gd name="T21" fmla="*/ 20 h 74"/>
                <a:gd name="T22" fmla="*/ 42 w 51"/>
                <a:gd name="T23" fmla="*/ 26 h 74"/>
                <a:gd name="T24" fmla="*/ 30 w 51"/>
                <a:gd name="T25" fmla="*/ 24 h 74"/>
                <a:gd name="T26" fmla="*/ 17 w 51"/>
                <a:gd name="T27" fmla="*/ 25 h 74"/>
                <a:gd name="T28" fmla="*/ 42 w 51"/>
                <a:gd name="T29" fmla="*/ 29 h 74"/>
                <a:gd name="T30" fmla="*/ 24 w 51"/>
                <a:gd name="T31" fmla="*/ 32 h 74"/>
                <a:gd name="T32" fmla="*/ 43 w 51"/>
                <a:gd name="T33" fmla="*/ 38 h 74"/>
                <a:gd name="T34" fmla="*/ 26 w 51"/>
                <a:gd name="T35" fmla="*/ 41 h 74"/>
                <a:gd name="T36" fmla="*/ 44 w 51"/>
                <a:gd name="T37" fmla="*/ 46 h 74"/>
                <a:gd name="T38" fmla="*/ 28 w 51"/>
                <a:gd name="T39" fmla="*/ 49 h 74"/>
                <a:gd name="T40" fmla="*/ 44 w 51"/>
                <a:gd name="T41" fmla="*/ 53 h 74"/>
                <a:gd name="T42" fmla="*/ 26 w 51"/>
                <a:gd name="T43" fmla="*/ 55 h 74"/>
                <a:gd name="T44" fmla="*/ 44 w 51"/>
                <a:gd name="T45" fmla="*/ 58 h 74"/>
                <a:gd name="T46" fmla="*/ 28 w 51"/>
                <a:gd name="T47" fmla="*/ 61 h 74"/>
                <a:gd name="T48" fmla="*/ 45 w 51"/>
                <a:gd name="T49" fmla="*/ 63 h 74"/>
                <a:gd name="T50" fmla="*/ 31 w 51"/>
                <a:gd name="T51" fmla="*/ 65 h 74"/>
                <a:gd name="T52" fmla="*/ 19 w 51"/>
                <a:gd name="T53" fmla="*/ 66 h 74"/>
                <a:gd name="T54" fmla="*/ 45 w 51"/>
                <a:gd name="T55" fmla="*/ 74 h 74"/>
                <a:gd name="T56" fmla="*/ 11 w 51"/>
                <a:gd name="T5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74">
                  <a:moveTo>
                    <a:pt x="11" y="74"/>
                  </a:moveTo>
                  <a:cubicBezTo>
                    <a:pt x="10" y="0"/>
                    <a:pt x="10" y="0"/>
                    <a:pt x="10" y="0"/>
                  </a:cubicBezTo>
                  <a:cubicBezTo>
                    <a:pt x="14" y="0"/>
                    <a:pt x="41" y="3"/>
                    <a:pt x="41" y="4"/>
                  </a:cubicBezTo>
                  <a:cubicBezTo>
                    <a:pt x="41" y="7"/>
                    <a:pt x="18" y="5"/>
                    <a:pt x="14" y="4"/>
                  </a:cubicBezTo>
                  <a:cubicBezTo>
                    <a:pt x="14" y="4"/>
                    <a:pt x="42" y="8"/>
                    <a:pt x="42" y="9"/>
                  </a:cubicBezTo>
                  <a:cubicBezTo>
                    <a:pt x="42" y="11"/>
                    <a:pt x="33" y="10"/>
                    <a:pt x="29" y="10"/>
                  </a:cubicBezTo>
                  <a:cubicBezTo>
                    <a:pt x="18" y="10"/>
                    <a:pt x="8" y="9"/>
                    <a:pt x="29" y="11"/>
                  </a:cubicBezTo>
                  <a:cubicBezTo>
                    <a:pt x="29" y="11"/>
                    <a:pt x="47" y="13"/>
                    <a:pt x="41" y="14"/>
                  </a:cubicBezTo>
                  <a:cubicBezTo>
                    <a:pt x="41" y="14"/>
                    <a:pt x="8" y="14"/>
                    <a:pt x="18" y="15"/>
                  </a:cubicBezTo>
                  <a:cubicBezTo>
                    <a:pt x="18" y="15"/>
                    <a:pt x="51" y="16"/>
                    <a:pt x="41" y="19"/>
                  </a:cubicBezTo>
                  <a:cubicBezTo>
                    <a:pt x="30" y="23"/>
                    <a:pt x="0" y="16"/>
                    <a:pt x="30" y="20"/>
                  </a:cubicBezTo>
                  <a:cubicBezTo>
                    <a:pt x="35" y="20"/>
                    <a:pt x="44" y="18"/>
                    <a:pt x="42" y="26"/>
                  </a:cubicBezTo>
                  <a:cubicBezTo>
                    <a:pt x="42" y="26"/>
                    <a:pt x="32" y="24"/>
                    <a:pt x="30" y="24"/>
                  </a:cubicBezTo>
                  <a:cubicBezTo>
                    <a:pt x="29" y="24"/>
                    <a:pt x="17" y="23"/>
                    <a:pt x="17" y="25"/>
                  </a:cubicBezTo>
                  <a:cubicBezTo>
                    <a:pt x="16" y="25"/>
                    <a:pt x="42" y="28"/>
                    <a:pt x="42" y="29"/>
                  </a:cubicBezTo>
                  <a:cubicBezTo>
                    <a:pt x="44" y="39"/>
                    <a:pt x="41" y="32"/>
                    <a:pt x="24" y="32"/>
                  </a:cubicBezTo>
                  <a:cubicBezTo>
                    <a:pt x="5" y="32"/>
                    <a:pt x="43" y="35"/>
                    <a:pt x="43" y="38"/>
                  </a:cubicBezTo>
                  <a:cubicBezTo>
                    <a:pt x="43" y="46"/>
                    <a:pt x="43" y="41"/>
                    <a:pt x="26" y="41"/>
                  </a:cubicBezTo>
                  <a:cubicBezTo>
                    <a:pt x="1" y="41"/>
                    <a:pt x="44" y="43"/>
                    <a:pt x="44" y="46"/>
                  </a:cubicBezTo>
                  <a:cubicBezTo>
                    <a:pt x="44" y="49"/>
                    <a:pt x="1" y="45"/>
                    <a:pt x="28" y="49"/>
                  </a:cubicBezTo>
                  <a:cubicBezTo>
                    <a:pt x="35" y="50"/>
                    <a:pt x="45" y="46"/>
                    <a:pt x="44" y="53"/>
                  </a:cubicBezTo>
                  <a:cubicBezTo>
                    <a:pt x="44" y="53"/>
                    <a:pt x="2" y="53"/>
                    <a:pt x="26" y="55"/>
                  </a:cubicBezTo>
                  <a:cubicBezTo>
                    <a:pt x="32" y="55"/>
                    <a:pt x="44" y="53"/>
                    <a:pt x="44" y="58"/>
                  </a:cubicBezTo>
                  <a:cubicBezTo>
                    <a:pt x="44" y="60"/>
                    <a:pt x="2" y="57"/>
                    <a:pt x="28" y="61"/>
                  </a:cubicBezTo>
                  <a:cubicBezTo>
                    <a:pt x="33" y="61"/>
                    <a:pt x="45" y="59"/>
                    <a:pt x="45" y="63"/>
                  </a:cubicBezTo>
                  <a:cubicBezTo>
                    <a:pt x="45" y="68"/>
                    <a:pt x="39" y="65"/>
                    <a:pt x="31" y="65"/>
                  </a:cubicBezTo>
                  <a:cubicBezTo>
                    <a:pt x="30" y="65"/>
                    <a:pt x="20" y="65"/>
                    <a:pt x="19" y="66"/>
                  </a:cubicBezTo>
                  <a:cubicBezTo>
                    <a:pt x="23" y="68"/>
                    <a:pt x="50" y="67"/>
                    <a:pt x="45" y="74"/>
                  </a:cubicBezTo>
                  <a:cubicBezTo>
                    <a:pt x="45" y="74"/>
                    <a:pt x="15" y="74"/>
                    <a:pt x="11" y="7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668"/>
            <p:cNvSpPr/>
            <p:nvPr/>
          </p:nvSpPr>
          <p:spPr bwMode="auto">
            <a:xfrm>
              <a:off x="-11575256" y="-6619876"/>
              <a:ext cx="434975" cy="377825"/>
            </a:xfrm>
            <a:custGeom>
              <a:avLst/>
              <a:gdLst>
                <a:gd name="T0" fmla="*/ 23 w 116"/>
                <a:gd name="T1" fmla="*/ 78 h 101"/>
                <a:gd name="T2" fmla="*/ 94 w 116"/>
                <a:gd name="T3" fmla="*/ 38 h 101"/>
                <a:gd name="T4" fmla="*/ 99 w 116"/>
                <a:gd name="T5" fmla="*/ 96 h 101"/>
                <a:gd name="T6" fmla="*/ 25 w 116"/>
                <a:gd name="T7" fmla="*/ 86 h 101"/>
                <a:gd name="T8" fmla="*/ 23 w 116"/>
                <a:gd name="T9" fmla="*/ 78 h 101"/>
              </a:gdLst>
              <a:ahLst/>
              <a:cxnLst>
                <a:cxn ang="0">
                  <a:pos x="T0" y="T1"/>
                </a:cxn>
                <a:cxn ang="0">
                  <a:pos x="T2" y="T3"/>
                </a:cxn>
                <a:cxn ang="0">
                  <a:pos x="T4" y="T5"/>
                </a:cxn>
                <a:cxn ang="0">
                  <a:pos x="T6" y="T7"/>
                </a:cxn>
                <a:cxn ang="0">
                  <a:pos x="T8" y="T9"/>
                </a:cxn>
              </a:cxnLst>
              <a:rect l="0" t="0" r="r" b="b"/>
              <a:pathLst>
                <a:path w="116" h="101">
                  <a:moveTo>
                    <a:pt x="23" y="78"/>
                  </a:moveTo>
                  <a:cubicBezTo>
                    <a:pt x="0" y="78"/>
                    <a:pt x="22" y="0"/>
                    <a:pt x="94" y="38"/>
                  </a:cubicBezTo>
                  <a:cubicBezTo>
                    <a:pt x="112" y="48"/>
                    <a:pt x="116" y="85"/>
                    <a:pt x="99" y="96"/>
                  </a:cubicBezTo>
                  <a:cubicBezTo>
                    <a:pt x="90" y="101"/>
                    <a:pt x="35" y="100"/>
                    <a:pt x="25" y="86"/>
                  </a:cubicBezTo>
                  <a:cubicBezTo>
                    <a:pt x="23" y="84"/>
                    <a:pt x="21" y="82"/>
                    <a:pt x="23" y="78"/>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3669"/>
            <p:cNvSpPr/>
            <p:nvPr/>
          </p:nvSpPr>
          <p:spPr bwMode="auto">
            <a:xfrm>
              <a:off x="-11248231" y="-8555038"/>
              <a:ext cx="2495550" cy="2163763"/>
            </a:xfrm>
            <a:custGeom>
              <a:avLst/>
              <a:gdLst>
                <a:gd name="T0" fmla="*/ 5 w 665"/>
                <a:gd name="T1" fmla="*/ 577 h 577"/>
                <a:gd name="T2" fmla="*/ 1 w 665"/>
                <a:gd name="T3" fmla="*/ 574 h 577"/>
                <a:gd name="T4" fmla="*/ 4 w 665"/>
                <a:gd name="T5" fmla="*/ 569 h 577"/>
                <a:gd name="T6" fmla="*/ 203 w 665"/>
                <a:gd name="T7" fmla="*/ 465 h 577"/>
                <a:gd name="T8" fmla="*/ 208 w 665"/>
                <a:gd name="T9" fmla="*/ 461 h 577"/>
                <a:gd name="T10" fmla="*/ 291 w 665"/>
                <a:gd name="T11" fmla="*/ 352 h 577"/>
                <a:gd name="T12" fmla="*/ 366 w 665"/>
                <a:gd name="T13" fmla="*/ 273 h 577"/>
                <a:gd name="T14" fmla="*/ 542 w 665"/>
                <a:gd name="T15" fmla="*/ 118 h 577"/>
                <a:gd name="T16" fmla="*/ 600 w 665"/>
                <a:gd name="T17" fmla="*/ 29 h 577"/>
                <a:gd name="T18" fmla="*/ 663 w 665"/>
                <a:gd name="T19" fmla="*/ 21 h 577"/>
                <a:gd name="T20" fmla="*/ 664 w 665"/>
                <a:gd name="T21" fmla="*/ 27 h 577"/>
                <a:gd name="T22" fmla="*/ 658 w 665"/>
                <a:gd name="T23" fmla="*/ 27 h 577"/>
                <a:gd name="T24" fmla="*/ 606 w 665"/>
                <a:gd name="T25" fmla="*/ 34 h 577"/>
                <a:gd name="T26" fmla="*/ 549 w 665"/>
                <a:gd name="T27" fmla="*/ 122 h 577"/>
                <a:gd name="T28" fmla="*/ 364 w 665"/>
                <a:gd name="T29" fmla="*/ 280 h 577"/>
                <a:gd name="T30" fmla="*/ 297 w 665"/>
                <a:gd name="T31" fmla="*/ 356 h 577"/>
                <a:gd name="T32" fmla="*/ 213 w 665"/>
                <a:gd name="T33" fmla="*/ 466 h 577"/>
                <a:gd name="T34" fmla="*/ 208 w 665"/>
                <a:gd name="T35" fmla="*/ 471 h 577"/>
                <a:gd name="T36" fmla="*/ 5 w 665"/>
                <a:gd name="T37" fmla="*/ 577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5" h="577">
                  <a:moveTo>
                    <a:pt x="5" y="577"/>
                  </a:moveTo>
                  <a:cubicBezTo>
                    <a:pt x="3" y="577"/>
                    <a:pt x="1" y="576"/>
                    <a:pt x="1" y="574"/>
                  </a:cubicBezTo>
                  <a:cubicBezTo>
                    <a:pt x="0" y="571"/>
                    <a:pt x="2" y="569"/>
                    <a:pt x="4" y="569"/>
                  </a:cubicBezTo>
                  <a:cubicBezTo>
                    <a:pt x="114" y="548"/>
                    <a:pt x="161" y="504"/>
                    <a:pt x="203" y="465"/>
                  </a:cubicBezTo>
                  <a:cubicBezTo>
                    <a:pt x="204" y="464"/>
                    <a:pt x="206" y="462"/>
                    <a:pt x="208" y="461"/>
                  </a:cubicBezTo>
                  <a:cubicBezTo>
                    <a:pt x="237" y="433"/>
                    <a:pt x="266" y="390"/>
                    <a:pt x="291" y="352"/>
                  </a:cubicBezTo>
                  <a:cubicBezTo>
                    <a:pt x="321" y="306"/>
                    <a:pt x="347" y="267"/>
                    <a:pt x="366" y="273"/>
                  </a:cubicBezTo>
                  <a:cubicBezTo>
                    <a:pt x="441" y="295"/>
                    <a:pt x="495" y="200"/>
                    <a:pt x="542" y="118"/>
                  </a:cubicBezTo>
                  <a:cubicBezTo>
                    <a:pt x="562" y="82"/>
                    <a:pt x="581" y="49"/>
                    <a:pt x="600" y="29"/>
                  </a:cubicBezTo>
                  <a:cubicBezTo>
                    <a:pt x="621" y="7"/>
                    <a:pt x="641" y="0"/>
                    <a:pt x="663" y="21"/>
                  </a:cubicBezTo>
                  <a:cubicBezTo>
                    <a:pt x="665" y="22"/>
                    <a:pt x="665" y="25"/>
                    <a:pt x="664" y="27"/>
                  </a:cubicBezTo>
                  <a:cubicBezTo>
                    <a:pt x="662" y="28"/>
                    <a:pt x="660" y="28"/>
                    <a:pt x="658" y="27"/>
                  </a:cubicBezTo>
                  <a:cubicBezTo>
                    <a:pt x="640" y="10"/>
                    <a:pt x="623" y="16"/>
                    <a:pt x="606" y="34"/>
                  </a:cubicBezTo>
                  <a:cubicBezTo>
                    <a:pt x="588" y="54"/>
                    <a:pt x="569" y="87"/>
                    <a:pt x="549" y="122"/>
                  </a:cubicBezTo>
                  <a:cubicBezTo>
                    <a:pt x="501" y="206"/>
                    <a:pt x="445" y="304"/>
                    <a:pt x="364" y="280"/>
                  </a:cubicBezTo>
                  <a:cubicBezTo>
                    <a:pt x="350" y="276"/>
                    <a:pt x="326" y="313"/>
                    <a:pt x="297" y="356"/>
                  </a:cubicBezTo>
                  <a:cubicBezTo>
                    <a:pt x="272" y="394"/>
                    <a:pt x="244" y="438"/>
                    <a:pt x="213" y="466"/>
                  </a:cubicBezTo>
                  <a:cubicBezTo>
                    <a:pt x="211" y="468"/>
                    <a:pt x="210" y="469"/>
                    <a:pt x="208" y="471"/>
                  </a:cubicBezTo>
                  <a:cubicBezTo>
                    <a:pt x="166" y="511"/>
                    <a:pt x="118" y="556"/>
                    <a:pt x="5" y="577"/>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3670"/>
            <p:cNvSpPr/>
            <p:nvPr/>
          </p:nvSpPr>
          <p:spPr bwMode="auto">
            <a:xfrm>
              <a:off x="-11151394" y="-7861301"/>
              <a:ext cx="3270250" cy="1574800"/>
            </a:xfrm>
            <a:custGeom>
              <a:avLst/>
              <a:gdLst>
                <a:gd name="T0" fmla="*/ 1 w 871"/>
                <a:gd name="T1" fmla="*/ 403 h 420"/>
                <a:gd name="T2" fmla="*/ 286 w 871"/>
                <a:gd name="T3" fmla="*/ 333 h 420"/>
                <a:gd name="T4" fmla="*/ 560 w 871"/>
                <a:gd name="T5" fmla="*/ 168 h 420"/>
                <a:gd name="T6" fmla="*/ 666 w 871"/>
                <a:gd name="T7" fmla="*/ 151 h 420"/>
                <a:gd name="T8" fmla="*/ 796 w 871"/>
                <a:gd name="T9" fmla="*/ 101 h 420"/>
                <a:gd name="T10" fmla="*/ 797 w 871"/>
                <a:gd name="T11" fmla="*/ 77 h 420"/>
                <a:gd name="T12" fmla="*/ 803 w 871"/>
                <a:gd name="T13" fmla="*/ 33 h 420"/>
                <a:gd name="T14" fmla="*/ 871 w 871"/>
                <a:gd name="T15" fmla="*/ 15 h 420"/>
                <a:gd name="T16" fmla="*/ 869 w 871"/>
                <a:gd name="T17" fmla="*/ 23 h 420"/>
                <a:gd name="T18" fmla="*/ 810 w 871"/>
                <a:gd name="T19" fmla="*/ 35 h 420"/>
                <a:gd name="T20" fmla="*/ 805 w 871"/>
                <a:gd name="T21" fmla="*/ 77 h 420"/>
                <a:gd name="T22" fmla="*/ 804 w 871"/>
                <a:gd name="T23" fmla="*/ 102 h 420"/>
                <a:gd name="T24" fmla="*/ 666 w 871"/>
                <a:gd name="T25" fmla="*/ 159 h 420"/>
                <a:gd name="T26" fmla="*/ 564 w 871"/>
                <a:gd name="T27" fmla="*/ 174 h 420"/>
                <a:gd name="T28" fmla="*/ 290 w 871"/>
                <a:gd name="T29" fmla="*/ 340 h 420"/>
                <a:gd name="T30" fmla="*/ 0 w 871"/>
                <a:gd name="T31" fmla="*/ 411 h 420"/>
                <a:gd name="T32" fmla="*/ 1 w 871"/>
                <a:gd name="T33" fmla="*/ 40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1" h="420">
                  <a:moveTo>
                    <a:pt x="1" y="403"/>
                  </a:moveTo>
                  <a:cubicBezTo>
                    <a:pt x="87" y="412"/>
                    <a:pt x="188" y="380"/>
                    <a:pt x="286" y="333"/>
                  </a:cubicBezTo>
                  <a:cubicBezTo>
                    <a:pt x="385" y="285"/>
                    <a:pt x="482" y="222"/>
                    <a:pt x="560" y="168"/>
                  </a:cubicBezTo>
                  <a:cubicBezTo>
                    <a:pt x="583" y="152"/>
                    <a:pt x="624" y="151"/>
                    <a:pt x="666" y="151"/>
                  </a:cubicBezTo>
                  <a:cubicBezTo>
                    <a:pt x="727" y="150"/>
                    <a:pt x="791" y="149"/>
                    <a:pt x="796" y="101"/>
                  </a:cubicBezTo>
                  <a:cubicBezTo>
                    <a:pt x="796" y="93"/>
                    <a:pt x="797" y="85"/>
                    <a:pt x="797" y="77"/>
                  </a:cubicBezTo>
                  <a:cubicBezTo>
                    <a:pt x="798" y="60"/>
                    <a:pt x="799" y="45"/>
                    <a:pt x="803" y="33"/>
                  </a:cubicBezTo>
                  <a:cubicBezTo>
                    <a:pt x="810" y="11"/>
                    <a:pt x="828" y="0"/>
                    <a:pt x="871" y="15"/>
                  </a:cubicBezTo>
                  <a:cubicBezTo>
                    <a:pt x="869" y="23"/>
                    <a:pt x="869" y="23"/>
                    <a:pt x="869" y="23"/>
                  </a:cubicBezTo>
                  <a:cubicBezTo>
                    <a:pt x="831" y="10"/>
                    <a:pt x="816" y="18"/>
                    <a:pt x="810" y="35"/>
                  </a:cubicBezTo>
                  <a:cubicBezTo>
                    <a:pt x="807" y="46"/>
                    <a:pt x="806" y="61"/>
                    <a:pt x="805" y="77"/>
                  </a:cubicBezTo>
                  <a:cubicBezTo>
                    <a:pt x="805" y="85"/>
                    <a:pt x="804" y="94"/>
                    <a:pt x="804" y="102"/>
                  </a:cubicBezTo>
                  <a:cubicBezTo>
                    <a:pt x="798" y="157"/>
                    <a:pt x="731" y="158"/>
                    <a:pt x="666" y="159"/>
                  </a:cubicBezTo>
                  <a:cubicBezTo>
                    <a:pt x="625" y="159"/>
                    <a:pt x="585" y="160"/>
                    <a:pt x="564" y="174"/>
                  </a:cubicBezTo>
                  <a:cubicBezTo>
                    <a:pt x="486" y="229"/>
                    <a:pt x="389" y="292"/>
                    <a:pt x="290" y="340"/>
                  </a:cubicBezTo>
                  <a:cubicBezTo>
                    <a:pt x="190" y="388"/>
                    <a:pt x="88" y="420"/>
                    <a:pt x="0" y="411"/>
                  </a:cubicBezTo>
                  <a:lnTo>
                    <a:pt x="1" y="403"/>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3671"/>
            <p:cNvSpPr/>
            <p:nvPr/>
          </p:nvSpPr>
          <p:spPr bwMode="auto">
            <a:xfrm>
              <a:off x="-7993856" y="-7959726"/>
              <a:ext cx="419100" cy="709613"/>
            </a:xfrm>
            <a:custGeom>
              <a:avLst/>
              <a:gdLst>
                <a:gd name="T0" fmla="*/ 63 w 112"/>
                <a:gd name="T1" fmla="*/ 12 h 189"/>
                <a:gd name="T2" fmla="*/ 109 w 112"/>
                <a:gd name="T3" fmla="*/ 145 h 189"/>
                <a:gd name="T4" fmla="*/ 36 w 112"/>
                <a:gd name="T5" fmla="*/ 158 h 189"/>
                <a:gd name="T6" fmla="*/ 9 w 112"/>
                <a:gd name="T7" fmla="*/ 117 h 189"/>
                <a:gd name="T8" fmla="*/ 55 w 112"/>
                <a:gd name="T9" fmla="*/ 130 h 189"/>
                <a:gd name="T10" fmla="*/ 53 w 112"/>
                <a:gd name="T11" fmla="*/ 51 h 189"/>
                <a:gd name="T12" fmla="*/ 63 w 112"/>
                <a:gd name="T13" fmla="*/ 12 h 189"/>
              </a:gdLst>
              <a:ahLst/>
              <a:cxnLst>
                <a:cxn ang="0">
                  <a:pos x="T0" y="T1"/>
                </a:cxn>
                <a:cxn ang="0">
                  <a:pos x="T2" y="T3"/>
                </a:cxn>
                <a:cxn ang="0">
                  <a:pos x="T4" y="T5"/>
                </a:cxn>
                <a:cxn ang="0">
                  <a:pos x="T6" y="T7"/>
                </a:cxn>
                <a:cxn ang="0">
                  <a:pos x="T8" y="T9"/>
                </a:cxn>
                <a:cxn ang="0">
                  <a:pos x="T10" y="T11"/>
                </a:cxn>
                <a:cxn ang="0">
                  <a:pos x="T12" y="T13"/>
                </a:cxn>
              </a:cxnLst>
              <a:rect l="0" t="0" r="r" b="b"/>
              <a:pathLst>
                <a:path w="112" h="189">
                  <a:moveTo>
                    <a:pt x="63" y="12"/>
                  </a:moveTo>
                  <a:cubicBezTo>
                    <a:pt x="72" y="34"/>
                    <a:pt x="112" y="121"/>
                    <a:pt x="109" y="145"/>
                  </a:cubicBezTo>
                  <a:cubicBezTo>
                    <a:pt x="105" y="189"/>
                    <a:pt x="64" y="173"/>
                    <a:pt x="36" y="158"/>
                  </a:cubicBezTo>
                  <a:cubicBezTo>
                    <a:pt x="25" y="152"/>
                    <a:pt x="0" y="130"/>
                    <a:pt x="9" y="117"/>
                  </a:cubicBezTo>
                  <a:cubicBezTo>
                    <a:pt x="28" y="90"/>
                    <a:pt x="19" y="102"/>
                    <a:pt x="55" y="130"/>
                  </a:cubicBezTo>
                  <a:cubicBezTo>
                    <a:pt x="89" y="158"/>
                    <a:pt x="74" y="84"/>
                    <a:pt x="53" y="51"/>
                  </a:cubicBezTo>
                  <a:cubicBezTo>
                    <a:pt x="32" y="28"/>
                    <a:pt x="43" y="0"/>
                    <a:pt x="6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3672"/>
            <p:cNvSpPr/>
            <p:nvPr/>
          </p:nvSpPr>
          <p:spPr bwMode="auto">
            <a:xfrm>
              <a:off x="-8122444" y="-7583488"/>
              <a:ext cx="442913" cy="411163"/>
            </a:xfrm>
            <a:custGeom>
              <a:avLst/>
              <a:gdLst>
                <a:gd name="T0" fmla="*/ 72 w 118"/>
                <a:gd name="T1" fmla="*/ 7 h 110"/>
                <a:gd name="T2" fmla="*/ 51 w 118"/>
                <a:gd name="T3" fmla="*/ 84 h 110"/>
                <a:gd name="T4" fmla="*/ 45 w 118"/>
                <a:gd name="T5" fmla="*/ 77 h 110"/>
                <a:gd name="T6" fmla="*/ 34 w 118"/>
                <a:gd name="T7" fmla="*/ 79 h 110"/>
                <a:gd name="T8" fmla="*/ 72 w 118"/>
                <a:gd name="T9" fmla="*/ 7 h 110"/>
              </a:gdLst>
              <a:ahLst/>
              <a:cxnLst>
                <a:cxn ang="0">
                  <a:pos x="T0" y="T1"/>
                </a:cxn>
                <a:cxn ang="0">
                  <a:pos x="T2" y="T3"/>
                </a:cxn>
                <a:cxn ang="0">
                  <a:pos x="T4" y="T5"/>
                </a:cxn>
                <a:cxn ang="0">
                  <a:pos x="T6" y="T7"/>
                </a:cxn>
                <a:cxn ang="0">
                  <a:pos x="T8" y="T9"/>
                </a:cxn>
              </a:cxnLst>
              <a:rect l="0" t="0" r="r" b="b"/>
              <a:pathLst>
                <a:path w="118" h="110">
                  <a:moveTo>
                    <a:pt x="72" y="7"/>
                  </a:moveTo>
                  <a:cubicBezTo>
                    <a:pt x="118" y="0"/>
                    <a:pt x="78" y="110"/>
                    <a:pt x="51" y="84"/>
                  </a:cubicBezTo>
                  <a:cubicBezTo>
                    <a:pt x="48" y="81"/>
                    <a:pt x="47" y="76"/>
                    <a:pt x="45" y="77"/>
                  </a:cubicBezTo>
                  <a:cubicBezTo>
                    <a:pt x="45" y="77"/>
                    <a:pt x="55" y="76"/>
                    <a:pt x="34" y="79"/>
                  </a:cubicBezTo>
                  <a:cubicBezTo>
                    <a:pt x="0" y="83"/>
                    <a:pt x="61" y="11"/>
                    <a:pt x="7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3673"/>
            <p:cNvSpPr/>
            <p:nvPr/>
          </p:nvSpPr>
          <p:spPr bwMode="auto">
            <a:xfrm>
              <a:off x="-8163719" y="-7929563"/>
              <a:ext cx="315913" cy="525463"/>
            </a:xfrm>
            <a:custGeom>
              <a:avLst/>
              <a:gdLst>
                <a:gd name="T0" fmla="*/ 47 w 84"/>
                <a:gd name="T1" fmla="*/ 140 h 140"/>
                <a:gd name="T2" fmla="*/ 84 w 84"/>
                <a:gd name="T3" fmla="*/ 100 h 140"/>
                <a:gd name="T4" fmla="*/ 25 w 84"/>
                <a:gd name="T5" fmla="*/ 27 h 140"/>
                <a:gd name="T6" fmla="*/ 16 w 84"/>
                <a:gd name="T7" fmla="*/ 30 h 140"/>
                <a:gd name="T8" fmla="*/ 25 w 84"/>
                <a:gd name="T9" fmla="*/ 61 h 140"/>
                <a:gd name="T10" fmla="*/ 47 w 84"/>
                <a:gd name="T11" fmla="*/ 140 h 140"/>
              </a:gdLst>
              <a:ahLst/>
              <a:cxnLst>
                <a:cxn ang="0">
                  <a:pos x="T0" y="T1"/>
                </a:cxn>
                <a:cxn ang="0">
                  <a:pos x="T2" y="T3"/>
                </a:cxn>
                <a:cxn ang="0">
                  <a:pos x="T4" y="T5"/>
                </a:cxn>
                <a:cxn ang="0">
                  <a:pos x="T6" y="T7"/>
                </a:cxn>
                <a:cxn ang="0">
                  <a:pos x="T8" y="T9"/>
                </a:cxn>
                <a:cxn ang="0">
                  <a:pos x="T10" y="T11"/>
                </a:cxn>
              </a:cxnLst>
              <a:rect l="0" t="0" r="r" b="b"/>
              <a:pathLst>
                <a:path w="84" h="140">
                  <a:moveTo>
                    <a:pt x="47" y="140"/>
                  </a:moveTo>
                  <a:cubicBezTo>
                    <a:pt x="57" y="124"/>
                    <a:pt x="71" y="107"/>
                    <a:pt x="84" y="100"/>
                  </a:cubicBezTo>
                  <a:cubicBezTo>
                    <a:pt x="66" y="77"/>
                    <a:pt x="32" y="0"/>
                    <a:pt x="25" y="27"/>
                  </a:cubicBezTo>
                  <a:cubicBezTo>
                    <a:pt x="23" y="27"/>
                    <a:pt x="14" y="17"/>
                    <a:pt x="16" y="30"/>
                  </a:cubicBezTo>
                  <a:cubicBezTo>
                    <a:pt x="5" y="22"/>
                    <a:pt x="0" y="42"/>
                    <a:pt x="25" y="61"/>
                  </a:cubicBezTo>
                  <a:cubicBezTo>
                    <a:pt x="32" y="67"/>
                    <a:pt x="47" y="131"/>
                    <a:pt x="47" y="14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3674"/>
            <p:cNvSpPr/>
            <p:nvPr/>
          </p:nvSpPr>
          <p:spPr bwMode="auto">
            <a:xfrm>
              <a:off x="-11630819" y="-5862638"/>
              <a:ext cx="288925" cy="250825"/>
            </a:xfrm>
            <a:custGeom>
              <a:avLst/>
              <a:gdLst>
                <a:gd name="T0" fmla="*/ 5 w 77"/>
                <a:gd name="T1" fmla="*/ 9 h 67"/>
                <a:gd name="T2" fmla="*/ 77 w 77"/>
                <a:gd name="T3" fmla="*/ 19 h 67"/>
                <a:gd name="T4" fmla="*/ 70 w 77"/>
                <a:gd name="T5" fmla="*/ 56 h 67"/>
                <a:gd name="T6" fmla="*/ 73 w 77"/>
                <a:gd name="T7" fmla="*/ 24 h 67"/>
                <a:gd name="T8" fmla="*/ 65 w 77"/>
                <a:gd name="T9" fmla="*/ 56 h 67"/>
                <a:gd name="T10" fmla="*/ 66 w 77"/>
                <a:gd name="T11" fmla="*/ 40 h 67"/>
                <a:gd name="T12" fmla="*/ 64 w 77"/>
                <a:gd name="T13" fmla="*/ 40 h 67"/>
                <a:gd name="T14" fmla="*/ 60 w 77"/>
                <a:gd name="T15" fmla="*/ 55 h 67"/>
                <a:gd name="T16" fmla="*/ 62 w 77"/>
                <a:gd name="T17" fmla="*/ 26 h 67"/>
                <a:gd name="T18" fmla="*/ 55 w 77"/>
                <a:gd name="T19" fmla="*/ 54 h 67"/>
                <a:gd name="T20" fmla="*/ 56 w 77"/>
                <a:gd name="T21" fmla="*/ 41 h 67"/>
                <a:gd name="T22" fmla="*/ 48 w 77"/>
                <a:gd name="T23" fmla="*/ 54 h 67"/>
                <a:gd name="T24" fmla="*/ 51 w 77"/>
                <a:gd name="T25" fmla="*/ 40 h 67"/>
                <a:gd name="T26" fmla="*/ 53 w 77"/>
                <a:gd name="T27" fmla="*/ 23 h 67"/>
                <a:gd name="T28" fmla="*/ 45 w 77"/>
                <a:gd name="T29" fmla="*/ 54 h 67"/>
                <a:gd name="T30" fmla="*/ 44 w 77"/>
                <a:gd name="T31" fmla="*/ 31 h 67"/>
                <a:gd name="T32" fmla="*/ 36 w 77"/>
                <a:gd name="T33" fmla="*/ 53 h 67"/>
                <a:gd name="T34" fmla="*/ 35 w 77"/>
                <a:gd name="T35" fmla="*/ 33 h 67"/>
                <a:gd name="T36" fmla="*/ 28 w 77"/>
                <a:gd name="T37" fmla="*/ 53 h 67"/>
                <a:gd name="T38" fmla="*/ 27 w 77"/>
                <a:gd name="T39" fmla="*/ 34 h 67"/>
                <a:gd name="T40" fmla="*/ 21 w 77"/>
                <a:gd name="T41" fmla="*/ 52 h 67"/>
                <a:gd name="T42" fmla="*/ 21 w 77"/>
                <a:gd name="T43" fmla="*/ 30 h 67"/>
                <a:gd name="T44" fmla="*/ 16 w 77"/>
                <a:gd name="T45" fmla="*/ 52 h 67"/>
                <a:gd name="T46" fmla="*/ 15 w 77"/>
                <a:gd name="T47" fmla="*/ 31 h 67"/>
                <a:gd name="T48" fmla="*/ 11 w 77"/>
                <a:gd name="T49" fmla="*/ 52 h 67"/>
                <a:gd name="T50" fmla="*/ 10 w 77"/>
                <a:gd name="T51" fmla="*/ 34 h 67"/>
                <a:gd name="T52" fmla="*/ 11 w 77"/>
                <a:gd name="T53" fmla="*/ 20 h 67"/>
                <a:gd name="T54" fmla="*/ 0 w 77"/>
                <a:gd name="T55" fmla="*/ 50 h 67"/>
                <a:gd name="T56" fmla="*/ 5 w 77"/>
                <a:gd name="T57"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7">
                  <a:moveTo>
                    <a:pt x="5" y="9"/>
                  </a:moveTo>
                  <a:cubicBezTo>
                    <a:pt x="77" y="19"/>
                    <a:pt x="77" y="19"/>
                    <a:pt x="77" y="19"/>
                  </a:cubicBezTo>
                  <a:cubicBezTo>
                    <a:pt x="77" y="24"/>
                    <a:pt x="71" y="56"/>
                    <a:pt x="70" y="56"/>
                  </a:cubicBezTo>
                  <a:cubicBezTo>
                    <a:pt x="67" y="56"/>
                    <a:pt x="72" y="27"/>
                    <a:pt x="73" y="24"/>
                  </a:cubicBezTo>
                  <a:cubicBezTo>
                    <a:pt x="73" y="23"/>
                    <a:pt x="66" y="56"/>
                    <a:pt x="65" y="56"/>
                  </a:cubicBezTo>
                  <a:cubicBezTo>
                    <a:pt x="63" y="56"/>
                    <a:pt x="65" y="45"/>
                    <a:pt x="66" y="40"/>
                  </a:cubicBezTo>
                  <a:cubicBezTo>
                    <a:pt x="67" y="27"/>
                    <a:pt x="69" y="14"/>
                    <a:pt x="64" y="40"/>
                  </a:cubicBezTo>
                  <a:cubicBezTo>
                    <a:pt x="64" y="40"/>
                    <a:pt x="61" y="62"/>
                    <a:pt x="60" y="55"/>
                  </a:cubicBezTo>
                  <a:cubicBezTo>
                    <a:pt x="60" y="55"/>
                    <a:pt x="64" y="14"/>
                    <a:pt x="62" y="26"/>
                  </a:cubicBezTo>
                  <a:cubicBezTo>
                    <a:pt x="62" y="26"/>
                    <a:pt x="57" y="67"/>
                    <a:pt x="55" y="54"/>
                  </a:cubicBezTo>
                  <a:cubicBezTo>
                    <a:pt x="53" y="40"/>
                    <a:pt x="63" y="4"/>
                    <a:pt x="56" y="41"/>
                  </a:cubicBezTo>
                  <a:cubicBezTo>
                    <a:pt x="54" y="46"/>
                    <a:pt x="55" y="58"/>
                    <a:pt x="48" y="54"/>
                  </a:cubicBezTo>
                  <a:cubicBezTo>
                    <a:pt x="48" y="54"/>
                    <a:pt x="51" y="42"/>
                    <a:pt x="51" y="40"/>
                  </a:cubicBezTo>
                  <a:cubicBezTo>
                    <a:pt x="51" y="39"/>
                    <a:pt x="54" y="23"/>
                    <a:pt x="53" y="23"/>
                  </a:cubicBezTo>
                  <a:cubicBezTo>
                    <a:pt x="53" y="23"/>
                    <a:pt x="46" y="54"/>
                    <a:pt x="45" y="54"/>
                  </a:cubicBezTo>
                  <a:cubicBezTo>
                    <a:pt x="35" y="54"/>
                    <a:pt x="42" y="51"/>
                    <a:pt x="44" y="31"/>
                  </a:cubicBezTo>
                  <a:cubicBezTo>
                    <a:pt x="46" y="8"/>
                    <a:pt x="39" y="54"/>
                    <a:pt x="36" y="53"/>
                  </a:cubicBezTo>
                  <a:cubicBezTo>
                    <a:pt x="28" y="52"/>
                    <a:pt x="33" y="52"/>
                    <a:pt x="35" y="33"/>
                  </a:cubicBezTo>
                  <a:cubicBezTo>
                    <a:pt x="38" y="2"/>
                    <a:pt x="31" y="53"/>
                    <a:pt x="28" y="53"/>
                  </a:cubicBezTo>
                  <a:cubicBezTo>
                    <a:pt x="25" y="53"/>
                    <a:pt x="35" y="1"/>
                    <a:pt x="27" y="34"/>
                  </a:cubicBezTo>
                  <a:cubicBezTo>
                    <a:pt x="25" y="42"/>
                    <a:pt x="27" y="55"/>
                    <a:pt x="21" y="52"/>
                  </a:cubicBezTo>
                  <a:cubicBezTo>
                    <a:pt x="21" y="52"/>
                    <a:pt x="26" y="0"/>
                    <a:pt x="21" y="30"/>
                  </a:cubicBezTo>
                  <a:cubicBezTo>
                    <a:pt x="20" y="37"/>
                    <a:pt x="21" y="53"/>
                    <a:pt x="16" y="52"/>
                  </a:cubicBezTo>
                  <a:cubicBezTo>
                    <a:pt x="14" y="52"/>
                    <a:pt x="22" y="0"/>
                    <a:pt x="15" y="31"/>
                  </a:cubicBezTo>
                  <a:cubicBezTo>
                    <a:pt x="14" y="38"/>
                    <a:pt x="15" y="52"/>
                    <a:pt x="11" y="52"/>
                  </a:cubicBezTo>
                  <a:cubicBezTo>
                    <a:pt x="6" y="51"/>
                    <a:pt x="9" y="45"/>
                    <a:pt x="10" y="34"/>
                  </a:cubicBezTo>
                  <a:cubicBezTo>
                    <a:pt x="10" y="33"/>
                    <a:pt x="12" y="21"/>
                    <a:pt x="11" y="20"/>
                  </a:cubicBezTo>
                  <a:cubicBezTo>
                    <a:pt x="9" y="24"/>
                    <a:pt x="6" y="58"/>
                    <a:pt x="0" y="50"/>
                  </a:cubicBezTo>
                  <a:cubicBezTo>
                    <a:pt x="0" y="50"/>
                    <a:pt x="4" y="13"/>
                    <a:pt x="5" y="9"/>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3675"/>
            <p:cNvSpPr/>
            <p:nvPr/>
          </p:nvSpPr>
          <p:spPr bwMode="auto">
            <a:xfrm>
              <a:off x="-11776869" y="-6553201"/>
              <a:ext cx="611188" cy="795338"/>
            </a:xfrm>
            <a:custGeom>
              <a:avLst/>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ahLst/>
              <a:cxnLst>
                <a:cxn ang="0">
                  <a:pos x="T0" y="T1"/>
                </a:cxn>
                <a:cxn ang="0">
                  <a:pos x="T2" y="T3"/>
                </a:cxn>
                <a:cxn ang="0">
                  <a:pos x="T4" y="T5"/>
                </a:cxn>
                <a:cxn ang="0">
                  <a:pos x="T6" y="T7"/>
                </a:cxn>
                <a:cxn ang="0">
                  <a:pos x="T8" y="T9"/>
                </a:cxn>
                <a:cxn ang="0">
                  <a:pos x="T10" y="T11"/>
                </a:cxn>
              </a:cxnLst>
              <a:rect l="0" t="0" r="r" b="b"/>
              <a:pathLst>
                <a:path w="163" h="212">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3676"/>
            <p:cNvSpPr/>
            <p:nvPr/>
          </p:nvSpPr>
          <p:spPr bwMode="auto">
            <a:xfrm>
              <a:off x="-11776869" y="-6553201"/>
              <a:ext cx="611188" cy="795338"/>
            </a:xfrm>
            <a:custGeom>
              <a:avLst/>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ahLst/>
              <a:cxnLst>
                <a:cxn ang="0">
                  <a:pos x="T0" y="T1"/>
                </a:cxn>
                <a:cxn ang="0">
                  <a:pos x="T2" y="T3"/>
                </a:cxn>
                <a:cxn ang="0">
                  <a:pos x="T4" y="T5"/>
                </a:cxn>
                <a:cxn ang="0">
                  <a:pos x="T6" y="T7"/>
                </a:cxn>
                <a:cxn ang="0">
                  <a:pos x="T8" y="T9"/>
                </a:cxn>
                <a:cxn ang="0">
                  <a:pos x="T10" y="T11"/>
                </a:cxn>
              </a:cxnLst>
              <a:rect l="0" t="0" r="r" b="b"/>
              <a:pathLst>
                <a:path w="163" h="212">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3677"/>
            <p:cNvSpPr/>
            <p:nvPr/>
          </p:nvSpPr>
          <p:spPr bwMode="auto">
            <a:xfrm>
              <a:off x="-11605419" y="-6424613"/>
              <a:ext cx="461963" cy="236538"/>
            </a:xfrm>
            <a:custGeom>
              <a:avLst/>
              <a:gdLst>
                <a:gd name="T0" fmla="*/ 97 w 123"/>
                <a:gd name="T1" fmla="*/ 62 h 63"/>
                <a:gd name="T2" fmla="*/ 2 w 123"/>
                <a:gd name="T3" fmla="*/ 35 h 63"/>
                <a:gd name="T4" fmla="*/ 18 w 123"/>
                <a:gd name="T5" fmla="*/ 0 h 63"/>
                <a:gd name="T6" fmla="*/ 108 w 123"/>
                <a:gd name="T7" fmla="*/ 28 h 63"/>
                <a:gd name="T8" fmla="*/ 97 w 123"/>
                <a:gd name="T9" fmla="*/ 62 h 63"/>
              </a:gdLst>
              <a:ahLst/>
              <a:cxnLst>
                <a:cxn ang="0">
                  <a:pos x="T0" y="T1"/>
                </a:cxn>
                <a:cxn ang="0">
                  <a:pos x="T2" y="T3"/>
                </a:cxn>
                <a:cxn ang="0">
                  <a:pos x="T4" y="T5"/>
                </a:cxn>
                <a:cxn ang="0">
                  <a:pos x="T6" y="T7"/>
                </a:cxn>
                <a:cxn ang="0">
                  <a:pos x="T8" y="T9"/>
                </a:cxn>
              </a:cxnLst>
              <a:rect l="0" t="0" r="r" b="b"/>
              <a:pathLst>
                <a:path w="123" h="63">
                  <a:moveTo>
                    <a:pt x="97" y="62"/>
                  </a:moveTo>
                  <a:cubicBezTo>
                    <a:pt x="87" y="63"/>
                    <a:pt x="0" y="45"/>
                    <a:pt x="2" y="35"/>
                  </a:cubicBezTo>
                  <a:cubicBezTo>
                    <a:pt x="5" y="8"/>
                    <a:pt x="9" y="0"/>
                    <a:pt x="18" y="0"/>
                  </a:cubicBezTo>
                  <a:cubicBezTo>
                    <a:pt x="25" y="1"/>
                    <a:pt x="93" y="27"/>
                    <a:pt x="108" y="28"/>
                  </a:cubicBezTo>
                  <a:cubicBezTo>
                    <a:pt x="123" y="29"/>
                    <a:pt x="100" y="62"/>
                    <a:pt x="97" y="6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3678"/>
            <p:cNvSpPr/>
            <p:nvPr/>
          </p:nvSpPr>
          <p:spPr bwMode="auto">
            <a:xfrm>
              <a:off x="-11649869" y="-6173788"/>
              <a:ext cx="450850" cy="195263"/>
            </a:xfrm>
            <a:custGeom>
              <a:avLst/>
              <a:gdLst>
                <a:gd name="T0" fmla="*/ 99 w 120"/>
                <a:gd name="T1" fmla="*/ 50 h 52"/>
                <a:gd name="T2" fmla="*/ 1 w 120"/>
                <a:gd name="T3" fmla="*/ 37 h 52"/>
                <a:gd name="T4" fmla="*/ 12 w 120"/>
                <a:gd name="T5" fmla="*/ 0 h 52"/>
                <a:gd name="T6" fmla="*/ 105 w 120"/>
                <a:gd name="T7" fmla="*/ 14 h 52"/>
                <a:gd name="T8" fmla="*/ 99 w 120"/>
                <a:gd name="T9" fmla="*/ 50 h 52"/>
              </a:gdLst>
              <a:ahLst/>
              <a:cxnLst>
                <a:cxn ang="0">
                  <a:pos x="T0" y="T1"/>
                </a:cxn>
                <a:cxn ang="0">
                  <a:pos x="T2" y="T3"/>
                </a:cxn>
                <a:cxn ang="0">
                  <a:pos x="T4" y="T5"/>
                </a:cxn>
                <a:cxn ang="0">
                  <a:pos x="T6" y="T7"/>
                </a:cxn>
                <a:cxn ang="0">
                  <a:pos x="T8" y="T9"/>
                </a:cxn>
              </a:cxnLst>
              <a:rect l="0" t="0" r="r" b="b"/>
              <a:pathLst>
                <a:path w="120" h="52">
                  <a:moveTo>
                    <a:pt x="99" y="50"/>
                  </a:moveTo>
                  <a:cubicBezTo>
                    <a:pt x="90" y="52"/>
                    <a:pt x="1" y="47"/>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3679"/>
            <p:cNvSpPr/>
            <p:nvPr/>
          </p:nvSpPr>
          <p:spPr bwMode="auto">
            <a:xfrm>
              <a:off x="-11672094" y="-5929313"/>
              <a:ext cx="449263" cy="193675"/>
            </a:xfrm>
            <a:custGeom>
              <a:avLst/>
              <a:gdLst>
                <a:gd name="T0" fmla="*/ 99 w 120"/>
                <a:gd name="T1" fmla="*/ 50 h 52"/>
                <a:gd name="T2" fmla="*/ 1 w 120"/>
                <a:gd name="T3" fmla="*/ 37 h 52"/>
                <a:gd name="T4" fmla="*/ 12 w 120"/>
                <a:gd name="T5" fmla="*/ 0 h 52"/>
                <a:gd name="T6" fmla="*/ 105 w 120"/>
                <a:gd name="T7" fmla="*/ 14 h 52"/>
                <a:gd name="T8" fmla="*/ 99 w 120"/>
                <a:gd name="T9" fmla="*/ 50 h 52"/>
              </a:gdLst>
              <a:ahLst/>
              <a:cxnLst>
                <a:cxn ang="0">
                  <a:pos x="T0" y="T1"/>
                </a:cxn>
                <a:cxn ang="0">
                  <a:pos x="T2" y="T3"/>
                </a:cxn>
                <a:cxn ang="0">
                  <a:pos x="T4" y="T5"/>
                </a:cxn>
                <a:cxn ang="0">
                  <a:pos x="T6" y="T7"/>
                </a:cxn>
                <a:cxn ang="0">
                  <a:pos x="T8" y="T9"/>
                </a:cxn>
              </a:cxnLst>
              <a:rect l="0" t="0" r="r" b="b"/>
              <a:pathLst>
                <a:path w="120" h="52">
                  <a:moveTo>
                    <a:pt x="99" y="50"/>
                  </a:moveTo>
                  <a:cubicBezTo>
                    <a:pt x="90" y="52"/>
                    <a:pt x="1" y="48"/>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3680"/>
            <p:cNvSpPr/>
            <p:nvPr/>
          </p:nvSpPr>
          <p:spPr bwMode="auto">
            <a:xfrm>
              <a:off x="-12453144" y="-8513763"/>
              <a:ext cx="1054100" cy="989013"/>
            </a:xfrm>
            <a:custGeom>
              <a:avLst/>
              <a:gdLst>
                <a:gd name="T0" fmla="*/ 226 w 281"/>
                <a:gd name="T1" fmla="*/ 261 h 264"/>
                <a:gd name="T2" fmla="*/ 254 w 281"/>
                <a:gd name="T3" fmla="*/ 225 h 264"/>
                <a:gd name="T4" fmla="*/ 220 w 281"/>
                <a:gd name="T5" fmla="*/ 213 h 264"/>
                <a:gd name="T6" fmla="*/ 250 w 281"/>
                <a:gd name="T7" fmla="*/ 124 h 264"/>
                <a:gd name="T8" fmla="*/ 185 w 281"/>
                <a:gd name="T9" fmla="*/ 190 h 264"/>
                <a:gd name="T10" fmla="*/ 149 w 281"/>
                <a:gd name="T11" fmla="*/ 174 h 264"/>
                <a:gd name="T12" fmla="*/ 190 w 281"/>
                <a:gd name="T13" fmla="*/ 57 h 264"/>
                <a:gd name="T14" fmla="*/ 149 w 281"/>
                <a:gd name="T15" fmla="*/ 75 h 264"/>
                <a:gd name="T16" fmla="*/ 118 w 281"/>
                <a:gd name="T17" fmla="*/ 135 h 264"/>
                <a:gd name="T18" fmla="*/ 123 w 281"/>
                <a:gd name="T19" fmla="*/ 35 h 264"/>
                <a:gd name="T20" fmla="*/ 96 w 281"/>
                <a:gd name="T21" fmla="*/ 11 h 264"/>
                <a:gd name="T22" fmla="*/ 79 w 281"/>
                <a:gd name="T23" fmla="*/ 201 h 264"/>
                <a:gd name="T24" fmla="*/ 226 w 281"/>
                <a:gd name="T25" fmla="*/ 26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64">
                  <a:moveTo>
                    <a:pt x="226" y="261"/>
                  </a:moveTo>
                  <a:cubicBezTo>
                    <a:pt x="236" y="247"/>
                    <a:pt x="244" y="239"/>
                    <a:pt x="254" y="225"/>
                  </a:cubicBezTo>
                  <a:cubicBezTo>
                    <a:pt x="243" y="221"/>
                    <a:pt x="231" y="217"/>
                    <a:pt x="220" y="213"/>
                  </a:cubicBezTo>
                  <a:cubicBezTo>
                    <a:pt x="249" y="194"/>
                    <a:pt x="281" y="143"/>
                    <a:pt x="250" y="124"/>
                  </a:cubicBezTo>
                  <a:cubicBezTo>
                    <a:pt x="223" y="108"/>
                    <a:pt x="207" y="161"/>
                    <a:pt x="185" y="190"/>
                  </a:cubicBezTo>
                  <a:cubicBezTo>
                    <a:pt x="175" y="199"/>
                    <a:pt x="160" y="180"/>
                    <a:pt x="149" y="174"/>
                  </a:cubicBezTo>
                  <a:cubicBezTo>
                    <a:pt x="177" y="158"/>
                    <a:pt x="234" y="82"/>
                    <a:pt x="190" y="57"/>
                  </a:cubicBezTo>
                  <a:cubicBezTo>
                    <a:pt x="176" y="48"/>
                    <a:pt x="159" y="56"/>
                    <a:pt x="149" y="75"/>
                  </a:cubicBezTo>
                  <a:cubicBezTo>
                    <a:pt x="135" y="102"/>
                    <a:pt x="129" y="143"/>
                    <a:pt x="118" y="135"/>
                  </a:cubicBezTo>
                  <a:cubicBezTo>
                    <a:pt x="91" y="114"/>
                    <a:pt x="130" y="69"/>
                    <a:pt x="123" y="35"/>
                  </a:cubicBezTo>
                  <a:cubicBezTo>
                    <a:pt x="120" y="20"/>
                    <a:pt x="109" y="13"/>
                    <a:pt x="96" y="11"/>
                  </a:cubicBezTo>
                  <a:cubicBezTo>
                    <a:pt x="51" y="0"/>
                    <a:pt x="0" y="113"/>
                    <a:pt x="79" y="201"/>
                  </a:cubicBezTo>
                  <a:cubicBezTo>
                    <a:pt x="103" y="227"/>
                    <a:pt x="157" y="264"/>
                    <a:pt x="226" y="26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3681"/>
            <p:cNvSpPr/>
            <p:nvPr/>
          </p:nvSpPr>
          <p:spPr bwMode="auto">
            <a:xfrm>
              <a:off x="-11954669" y="-6991351"/>
              <a:ext cx="131763" cy="112713"/>
            </a:xfrm>
            <a:custGeom>
              <a:avLst/>
              <a:gdLst>
                <a:gd name="T0" fmla="*/ 29 w 35"/>
                <a:gd name="T1" fmla="*/ 3 h 30"/>
                <a:gd name="T2" fmla="*/ 10 w 35"/>
                <a:gd name="T3" fmla="*/ 0 h 30"/>
                <a:gd name="T4" fmla="*/ 3 w 35"/>
                <a:gd name="T5" fmla="*/ 6 h 30"/>
                <a:gd name="T6" fmla="*/ 1 w 35"/>
                <a:gd name="T7" fmla="*/ 19 h 30"/>
                <a:gd name="T8" fmla="*/ 6 w 35"/>
                <a:gd name="T9" fmla="*/ 27 h 30"/>
                <a:gd name="T10" fmla="*/ 25 w 35"/>
                <a:gd name="T11" fmla="*/ 30 h 30"/>
                <a:gd name="T12" fmla="*/ 32 w 35"/>
                <a:gd name="T13" fmla="*/ 24 h 30"/>
                <a:gd name="T14" fmla="*/ 34 w 35"/>
                <a:gd name="T15" fmla="*/ 11 h 30"/>
                <a:gd name="T16" fmla="*/ 29 w 35"/>
                <a:gd name="T17"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29" y="3"/>
                  </a:moveTo>
                  <a:cubicBezTo>
                    <a:pt x="10" y="0"/>
                    <a:pt x="10" y="0"/>
                    <a:pt x="10" y="0"/>
                  </a:cubicBezTo>
                  <a:cubicBezTo>
                    <a:pt x="7" y="0"/>
                    <a:pt x="3" y="2"/>
                    <a:pt x="3" y="6"/>
                  </a:cubicBezTo>
                  <a:cubicBezTo>
                    <a:pt x="1" y="19"/>
                    <a:pt x="1" y="19"/>
                    <a:pt x="1" y="19"/>
                  </a:cubicBezTo>
                  <a:cubicBezTo>
                    <a:pt x="0" y="23"/>
                    <a:pt x="3" y="26"/>
                    <a:pt x="6" y="27"/>
                  </a:cubicBezTo>
                  <a:cubicBezTo>
                    <a:pt x="25" y="30"/>
                    <a:pt x="25" y="30"/>
                    <a:pt x="25" y="30"/>
                  </a:cubicBezTo>
                  <a:cubicBezTo>
                    <a:pt x="28" y="30"/>
                    <a:pt x="32" y="28"/>
                    <a:pt x="32" y="24"/>
                  </a:cubicBezTo>
                  <a:cubicBezTo>
                    <a:pt x="34" y="11"/>
                    <a:pt x="34" y="11"/>
                    <a:pt x="34" y="11"/>
                  </a:cubicBezTo>
                  <a:cubicBezTo>
                    <a:pt x="35" y="8"/>
                    <a:pt x="32" y="4"/>
                    <a:pt x="29" y="3"/>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3682"/>
            <p:cNvSpPr/>
            <p:nvPr/>
          </p:nvSpPr>
          <p:spPr bwMode="auto">
            <a:xfrm>
              <a:off x="-12062619" y="-7648576"/>
              <a:ext cx="682625" cy="552450"/>
            </a:xfrm>
            <a:custGeom>
              <a:avLst/>
              <a:gdLst>
                <a:gd name="T0" fmla="*/ 178 w 182"/>
                <a:gd name="T1" fmla="*/ 142 h 147"/>
                <a:gd name="T2" fmla="*/ 182 w 182"/>
                <a:gd name="T3" fmla="*/ 113 h 147"/>
                <a:gd name="T4" fmla="*/ 28 w 182"/>
                <a:gd name="T5" fmla="*/ 54 h 147"/>
                <a:gd name="T6" fmla="*/ 171 w 182"/>
                <a:gd name="T7" fmla="*/ 146 h 147"/>
                <a:gd name="T8" fmla="*/ 178 w 182"/>
                <a:gd name="T9" fmla="*/ 142 h 147"/>
              </a:gdLst>
              <a:ahLst/>
              <a:cxnLst>
                <a:cxn ang="0">
                  <a:pos x="T0" y="T1"/>
                </a:cxn>
                <a:cxn ang="0">
                  <a:pos x="T2" y="T3"/>
                </a:cxn>
                <a:cxn ang="0">
                  <a:pos x="T4" y="T5"/>
                </a:cxn>
                <a:cxn ang="0">
                  <a:pos x="T6" y="T7"/>
                </a:cxn>
                <a:cxn ang="0">
                  <a:pos x="T8" y="T9"/>
                </a:cxn>
              </a:cxnLst>
              <a:rect l="0" t="0" r="r" b="b"/>
              <a:pathLst>
                <a:path w="182" h="147">
                  <a:moveTo>
                    <a:pt x="178" y="142"/>
                  </a:moveTo>
                  <a:cubicBezTo>
                    <a:pt x="182" y="113"/>
                    <a:pt x="182" y="113"/>
                    <a:pt x="182" y="113"/>
                  </a:cubicBezTo>
                  <a:cubicBezTo>
                    <a:pt x="163" y="55"/>
                    <a:pt x="0" y="0"/>
                    <a:pt x="28" y="54"/>
                  </a:cubicBezTo>
                  <a:cubicBezTo>
                    <a:pt x="59" y="114"/>
                    <a:pt x="101" y="147"/>
                    <a:pt x="171" y="146"/>
                  </a:cubicBezTo>
                  <a:lnTo>
                    <a:pt x="178" y="142"/>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3683"/>
            <p:cNvSpPr/>
            <p:nvPr/>
          </p:nvSpPr>
          <p:spPr bwMode="auto">
            <a:xfrm>
              <a:off x="-11837194" y="-7434263"/>
              <a:ext cx="366713" cy="280988"/>
            </a:xfrm>
            <a:custGeom>
              <a:avLst/>
              <a:gdLst>
                <a:gd name="T0" fmla="*/ 85 w 98"/>
                <a:gd name="T1" fmla="*/ 45 h 75"/>
                <a:gd name="T2" fmla="*/ 10 w 98"/>
                <a:gd name="T3" fmla="*/ 20 h 75"/>
                <a:gd name="T4" fmla="*/ 63 w 98"/>
                <a:gd name="T5" fmla="*/ 69 h 75"/>
                <a:gd name="T6" fmla="*/ 85 w 98"/>
                <a:gd name="T7" fmla="*/ 45 h 75"/>
              </a:gdLst>
              <a:ahLst/>
              <a:cxnLst>
                <a:cxn ang="0">
                  <a:pos x="T0" y="T1"/>
                </a:cxn>
                <a:cxn ang="0">
                  <a:pos x="T2" y="T3"/>
                </a:cxn>
                <a:cxn ang="0">
                  <a:pos x="T4" y="T5"/>
                </a:cxn>
                <a:cxn ang="0">
                  <a:pos x="T6" y="T7"/>
                </a:cxn>
              </a:cxnLst>
              <a:rect l="0" t="0" r="r" b="b"/>
              <a:pathLst>
                <a:path w="98" h="75">
                  <a:moveTo>
                    <a:pt x="85" y="45"/>
                  </a:moveTo>
                  <a:cubicBezTo>
                    <a:pt x="69" y="10"/>
                    <a:pt x="0" y="0"/>
                    <a:pt x="10" y="20"/>
                  </a:cubicBezTo>
                  <a:cubicBezTo>
                    <a:pt x="21" y="42"/>
                    <a:pt x="42" y="62"/>
                    <a:pt x="63" y="69"/>
                  </a:cubicBezTo>
                  <a:cubicBezTo>
                    <a:pt x="84" y="75"/>
                    <a:pt x="98" y="73"/>
                    <a:pt x="85" y="45"/>
                  </a:cubicBezTo>
                  <a:close/>
                </a:path>
              </a:pathLst>
            </a:custGeom>
            <a:solidFill>
              <a:srgbClr val="8E7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3684"/>
            <p:cNvSpPr/>
            <p:nvPr/>
          </p:nvSpPr>
          <p:spPr bwMode="auto">
            <a:xfrm>
              <a:off x="-11308556" y="-6889751"/>
              <a:ext cx="258763" cy="550863"/>
            </a:xfrm>
            <a:custGeom>
              <a:avLst/>
              <a:gdLst>
                <a:gd name="T0" fmla="*/ 12 w 69"/>
                <a:gd name="T1" fmla="*/ 40 h 147"/>
                <a:gd name="T2" fmla="*/ 69 w 69"/>
                <a:gd name="T3" fmla="*/ 0 h 147"/>
                <a:gd name="T4" fmla="*/ 40 w 69"/>
                <a:gd name="T5" fmla="*/ 119 h 147"/>
                <a:gd name="T6" fmla="*/ 38 w 69"/>
                <a:gd name="T7" fmla="*/ 135 h 147"/>
                <a:gd name="T8" fmla="*/ 28 w 69"/>
                <a:gd name="T9" fmla="*/ 144 h 147"/>
                <a:gd name="T10" fmla="*/ 1 w 69"/>
                <a:gd name="T11" fmla="*/ 141 h 147"/>
                <a:gd name="T12" fmla="*/ 3 w 69"/>
                <a:gd name="T13" fmla="*/ 121 h 147"/>
                <a:gd name="T14" fmla="*/ 9 w 69"/>
                <a:gd name="T15" fmla="*/ 72 h 147"/>
                <a:gd name="T16" fmla="*/ 12 w 69"/>
                <a:gd name="T17" fmla="*/ 4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7">
                  <a:moveTo>
                    <a:pt x="12" y="40"/>
                  </a:moveTo>
                  <a:cubicBezTo>
                    <a:pt x="69" y="0"/>
                    <a:pt x="69" y="0"/>
                    <a:pt x="69" y="0"/>
                  </a:cubicBezTo>
                  <a:cubicBezTo>
                    <a:pt x="43" y="60"/>
                    <a:pt x="42" y="84"/>
                    <a:pt x="40" y="119"/>
                  </a:cubicBezTo>
                  <a:cubicBezTo>
                    <a:pt x="39" y="124"/>
                    <a:pt x="39" y="129"/>
                    <a:pt x="38" y="135"/>
                  </a:cubicBezTo>
                  <a:cubicBezTo>
                    <a:pt x="38" y="139"/>
                    <a:pt x="34" y="143"/>
                    <a:pt x="28" y="144"/>
                  </a:cubicBezTo>
                  <a:cubicBezTo>
                    <a:pt x="17" y="147"/>
                    <a:pt x="2" y="145"/>
                    <a:pt x="1" y="141"/>
                  </a:cubicBezTo>
                  <a:cubicBezTo>
                    <a:pt x="0" y="135"/>
                    <a:pt x="2" y="129"/>
                    <a:pt x="3" y="121"/>
                  </a:cubicBezTo>
                  <a:cubicBezTo>
                    <a:pt x="4" y="108"/>
                    <a:pt x="6" y="92"/>
                    <a:pt x="9" y="72"/>
                  </a:cubicBezTo>
                  <a:cubicBezTo>
                    <a:pt x="9" y="66"/>
                    <a:pt x="10" y="45"/>
                    <a:pt x="12" y="4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3685"/>
            <p:cNvSpPr/>
            <p:nvPr/>
          </p:nvSpPr>
          <p:spPr bwMode="auto">
            <a:xfrm>
              <a:off x="-11653044" y="-6831013"/>
              <a:ext cx="655638" cy="327025"/>
            </a:xfrm>
            <a:custGeom>
              <a:avLst/>
              <a:gdLst>
                <a:gd name="T0" fmla="*/ 160 w 175"/>
                <a:gd name="T1" fmla="*/ 0 h 87"/>
                <a:gd name="T2" fmla="*/ 1 w 175"/>
                <a:gd name="T3" fmla="*/ 23 h 87"/>
                <a:gd name="T4" fmla="*/ 9 w 175"/>
                <a:gd name="T5" fmla="*/ 61 h 87"/>
                <a:gd name="T6" fmla="*/ 70 w 175"/>
                <a:gd name="T7" fmla="*/ 70 h 87"/>
                <a:gd name="T8" fmla="*/ 160 w 175"/>
                <a:gd name="T9" fmla="*/ 0 h 87"/>
              </a:gdLst>
              <a:ahLst/>
              <a:cxnLst>
                <a:cxn ang="0">
                  <a:pos x="T0" y="T1"/>
                </a:cxn>
                <a:cxn ang="0">
                  <a:pos x="T2" y="T3"/>
                </a:cxn>
                <a:cxn ang="0">
                  <a:pos x="T4" y="T5"/>
                </a:cxn>
                <a:cxn ang="0">
                  <a:pos x="T6" y="T7"/>
                </a:cxn>
                <a:cxn ang="0">
                  <a:pos x="T8" y="T9"/>
                </a:cxn>
              </a:cxnLst>
              <a:rect l="0" t="0" r="r" b="b"/>
              <a:pathLst>
                <a:path w="175" h="87">
                  <a:moveTo>
                    <a:pt x="160" y="0"/>
                  </a:moveTo>
                  <a:cubicBezTo>
                    <a:pt x="1" y="23"/>
                    <a:pt x="1" y="23"/>
                    <a:pt x="1" y="23"/>
                  </a:cubicBezTo>
                  <a:cubicBezTo>
                    <a:pt x="9" y="56"/>
                    <a:pt x="0" y="46"/>
                    <a:pt x="9" y="61"/>
                  </a:cubicBezTo>
                  <a:cubicBezTo>
                    <a:pt x="13" y="69"/>
                    <a:pt x="31" y="87"/>
                    <a:pt x="70" y="70"/>
                  </a:cubicBezTo>
                  <a:cubicBezTo>
                    <a:pt x="141" y="39"/>
                    <a:pt x="175" y="38"/>
                    <a:pt x="160"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3686"/>
            <p:cNvSpPr/>
            <p:nvPr/>
          </p:nvSpPr>
          <p:spPr bwMode="auto">
            <a:xfrm>
              <a:off x="-11600656" y="-6740526"/>
              <a:ext cx="431800" cy="165100"/>
            </a:xfrm>
            <a:custGeom>
              <a:avLst/>
              <a:gdLst>
                <a:gd name="T0" fmla="*/ 107 w 115"/>
                <a:gd name="T1" fmla="*/ 0 h 44"/>
                <a:gd name="T2" fmla="*/ 4 w 115"/>
                <a:gd name="T3" fmla="*/ 10 h 44"/>
                <a:gd name="T4" fmla="*/ 57 w 115"/>
                <a:gd name="T5" fmla="*/ 34 h 44"/>
                <a:gd name="T6" fmla="*/ 105 w 115"/>
                <a:gd name="T7" fmla="*/ 14 h 44"/>
                <a:gd name="T8" fmla="*/ 107 w 115"/>
                <a:gd name="T9" fmla="*/ 0 h 44"/>
              </a:gdLst>
              <a:ahLst/>
              <a:cxnLst>
                <a:cxn ang="0">
                  <a:pos x="T0" y="T1"/>
                </a:cxn>
                <a:cxn ang="0">
                  <a:pos x="T2" y="T3"/>
                </a:cxn>
                <a:cxn ang="0">
                  <a:pos x="T4" y="T5"/>
                </a:cxn>
                <a:cxn ang="0">
                  <a:pos x="T6" y="T7"/>
                </a:cxn>
                <a:cxn ang="0">
                  <a:pos x="T8" y="T9"/>
                </a:cxn>
              </a:cxnLst>
              <a:rect l="0" t="0" r="r" b="b"/>
              <a:pathLst>
                <a:path w="115" h="44">
                  <a:moveTo>
                    <a:pt x="107" y="0"/>
                  </a:moveTo>
                  <a:cubicBezTo>
                    <a:pt x="4" y="10"/>
                    <a:pt x="4" y="10"/>
                    <a:pt x="4" y="10"/>
                  </a:cubicBezTo>
                  <a:cubicBezTo>
                    <a:pt x="0" y="39"/>
                    <a:pt x="29" y="44"/>
                    <a:pt x="57" y="34"/>
                  </a:cubicBezTo>
                  <a:cubicBezTo>
                    <a:pt x="84" y="25"/>
                    <a:pt x="97" y="19"/>
                    <a:pt x="105" y="14"/>
                  </a:cubicBezTo>
                  <a:cubicBezTo>
                    <a:pt x="115" y="8"/>
                    <a:pt x="102" y="5"/>
                    <a:pt x="107"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3687"/>
            <p:cNvSpPr/>
            <p:nvPr/>
          </p:nvSpPr>
          <p:spPr bwMode="auto">
            <a:xfrm>
              <a:off x="-12603956" y="-7902576"/>
              <a:ext cx="1892300" cy="1384300"/>
            </a:xfrm>
            <a:custGeom>
              <a:avLst/>
              <a:gdLst>
                <a:gd name="T0" fmla="*/ 256 w 504"/>
                <a:gd name="T1" fmla="*/ 178 h 369"/>
                <a:gd name="T2" fmla="*/ 283 w 504"/>
                <a:gd name="T3" fmla="*/ 49 h 369"/>
                <a:gd name="T4" fmla="*/ 457 w 504"/>
                <a:gd name="T5" fmla="*/ 116 h 369"/>
                <a:gd name="T6" fmla="*/ 445 w 504"/>
                <a:gd name="T7" fmla="*/ 225 h 369"/>
                <a:gd name="T8" fmla="*/ 480 w 504"/>
                <a:gd name="T9" fmla="*/ 295 h 369"/>
                <a:gd name="T10" fmla="*/ 45 w 504"/>
                <a:gd name="T11" fmla="*/ 181 h 369"/>
                <a:gd name="T12" fmla="*/ 137 w 504"/>
                <a:gd name="T13" fmla="*/ 150 h 369"/>
                <a:gd name="T14" fmla="*/ 253 w 504"/>
                <a:gd name="T15" fmla="*/ 179 h 369"/>
                <a:gd name="T16" fmla="*/ 256 w 504"/>
                <a:gd name="T17" fmla="*/ 17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4" h="369">
                  <a:moveTo>
                    <a:pt x="256" y="178"/>
                  </a:moveTo>
                  <a:cubicBezTo>
                    <a:pt x="270" y="145"/>
                    <a:pt x="254" y="78"/>
                    <a:pt x="283" y="49"/>
                  </a:cubicBezTo>
                  <a:cubicBezTo>
                    <a:pt x="332" y="0"/>
                    <a:pt x="449" y="19"/>
                    <a:pt x="457" y="116"/>
                  </a:cubicBezTo>
                  <a:cubicBezTo>
                    <a:pt x="459" y="144"/>
                    <a:pt x="456" y="186"/>
                    <a:pt x="445" y="225"/>
                  </a:cubicBezTo>
                  <a:cubicBezTo>
                    <a:pt x="440" y="245"/>
                    <a:pt x="504" y="247"/>
                    <a:pt x="480" y="295"/>
                  </a:cubicBezTo>
                  <a:cubicBezTo>
                    <a:pt x="443" y="369"/>
                    <a:pt x="0" y="347"/>
                    <a:pt x="45" y="181"/>
                  </a:cubicBezTo>
                  <a:cubicBezTo>
                    <a:pt x="55" y="143"/>
                    <a:pt x="87" y="153"/>
                    <a:pt x="137" y="150"/>
                  </a:cubicBezTo>
                  <a:cubicBezTo>
                    <a:pt x="183" y="147"/>
                    <a:pt x="211" y="163"/>
                    <a:pt x="253" y="179"/>
                  </a:cubicBezTo>
                  <a:lnTo>
                    <a:pt x="256" y="178"/>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3688"/>
            <p:cNvSpPr/>
            <p:nvPr/>
          </p:nvSpPr>
          <p:spPr bwMode="auto">
            <a:xfrm>
              <a:off x="-12764294" y="-7673976"/>
              <a:ext cx="825500" cy="784225"/>
            </a:xfrm>
            <a:custGeom>
              <a:avLst/>
              <a:gdLst>
                <a:gd name="T0" fmla="*/ 130 w 220"/>
                <a:gd name="T1" fmla="*/ 12 h 209"/>
                <a:gd name="T2" fmla="*/ 208 w 220"/>
                <a:gd name="T3" fmla="*/ 126 h 209"/>
                <a:gd name="T4" fmla="*/ 89 w 220"/>
                <a:gd name="T5" fmla="*/ 197 h 209"/>
                <a:gd name="T6" fmla="*/ 11 w 220"/>
                <a:gd name="T7" fmla="*/ 83 h 209"/>
                <a:gd name="T8" fmla="*/ 130 w 220"/>
                <a:gd name="T9" fmla="*/ 12 h 209"/>
              </a:gdLst>
              <a:ahLst/>
              <a:cxnLst>
                <a:cxn ang="0">
                  <a:pos x="T0" y="T1"/>
                </a:cxn>
                <a:cxn ang="0">
                  <a:pos x="T2" y="T3"/>
                </a:cxn>
                <a:cxn ang="0">
                  <a:pos x="T4" y="T5"/>
                </a:cxn>
                <a:cxn ang="0">
                  <a:pos x="T6" y="T7"/>
                </a:cxn>
                <a:cxn ang="0">
                  <a:pos x="T8" y="T9"/>
                </a:cxn>
              </a:cxnLst>
              <a:rect l="0" t="0" r="r" b="b"/>
              <a:pathLst>
                <a:path w="220" h="209">
                  <a:moveTo>
                    <a:pt x="130" y="12"/>
                  </a:moveTo>
                  <a:cubicBezTo>
                    <a:pt x="185" y="24"/>
                    <a:pt x="220" y="75"/>
                    <a:pt x="208" y="126"/>
                  </a:cubicBezTo>
                  <a:cubicBezTo>
                    <a:pt x="197" y="177"/>
                    <a:pt x="144" y="209"/>
                    <a:pt x="89" y="197"/>
                  </a:cubicBezTo>
                  <a:cubicBezTo>
                    <a:pt x="35" y="185"/>
                    <a:pt x="0" y="134"/>
                    <a:pt x="11" y="83"/>
                  </a:cubicBezTo>
                  <a:cubicBezTo>
                    <a:pt x="22" y="32"/>
                    <a:pt x="76" y="0"/>
                    <a:pt x="130"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3689"/>
            <p:cNvSpPr/>
            <p:nvPr/>
          </p:nvSpPr>
          <p:spPr bwMode="auto">
            <a:xfrm>
              <a:off x="-12569031" y="-7583488"/>
              <a:ext cx="341313" cy="325438"/>
            </a:xfrm>
            <a:custGeom>
              <a:avLst/>
              <a:gdLst>
                <a:gd name="T0" fmla="*/ 54 w 91"/>
                <a:gd name="T1" fmla="*/ 5 h 87"/>
                <a:gd name="T2" fmla="*/ 86 w 91"/>
                <a:gd name="T3" fmla="*/ 53 h 87"/>
                <a:gd name="T4" fmla="*/ 37 w 91"/>
                <a:gd name="T5" fmla="*/ 82 h 87"/>
                <a:gd name="T6" fmla="*/ 4 w 91"/>
                <a:gd name="T7" fmla="*/ 35 h 87"/>
                <a:gd name="T8" fmla="*/ 54 w 91"/>
                <a:gd name="T9" fmla="*/ 5 h 87"/>
              </a:gdLst>
              <a:ahLst/>
              <a:cxnLst>
                <a:cxn ang="0">
                  <a:pos x="T0" y="T1"/>
                </a:cxn>
                <a:cxn ang="0">
                  <a:pos x="T2" y="T3"/>
                </a:cxn>
                <a:cxn ang="0">
                  <a:pos x="T4" y="T5"/>
                </a:cxn>
                <a:cxn ang="0">
                  <a:pos x="T6" y="T7"/>
                </a:cxn>
                <a:cxn ang="0">
                  <a:pos x="T8" y="T9"/>
                </a:cxn>
              </a:cxnLst>
              <a:rect l="0" t="0" r="r" b="b"/>
              <a:pathLst>
                <a:path w="91" h="87">
                  <a:moveTo>
                    <a:pt x="54" y="5"/>
                  </a:moveTo>
                  <a:cubicBezTo>
                    <a:pt x="77" y="10"/>
                    <a:pt x="91" y="32"/>
                    <a:pt x="86" y="53"/>
                  </a:cubicBezTo>
                  <a:cubicBezTo>
                    <a:pt x="82" y="74"/>
                    <a:pt x="60" y="87"/>
                    <a:pt x="37" y="82"/>
                  </a:cubicBezTo>
                  <a:cubicBezTo>
                    <a:pt x="14" y="77"/>
                    <a:pt x="0" y="56"/>
                    <a:pt x="4" y="35"/>
                  </a:cubicBezTo>
                  <a:cubicBezTo>
                    <a:pt x="9" y="14"/>
                    <a:pt x="31" y="0"/>
                    <a:pt x="54" y="5"/>
                  </a:cubicBezTo>
                  <a:close/>
                </a:path>
              </a:pathLst>
            </a:cu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3690"/>
            <p:cNvSpPr/>
            <p:nvPr/>
          </p:nvSpPr>
          <p:spPr bwMode="auto">
            <a:xfrm>
              <a:off x="-11176794" y="-7531101"/>
              <a:ext cx="184150" cy="88900"/>
            </a:xfrm>
            <a:custGeom>
              <a:avLst/>
              <a:gdLst>
                <a:gd name="T0" fmla="*/ 2 w 49"/>
                <a:gd name="T1" fmla="*/ 8 h 24"/>
                <a:gd name="T2" fmla="*/ 44 w 49"/>
                <a:gd name="T3" fmla="*/ 22 h 24"/>
                <a:gd name="T4" fmla="*/ 25 w 49"/>
                <a:gd name="T5" fmla="*/ 3 h 24"/>
                <a:gd name="T6" fmla="*/ 2 w 49"/>
                <a:gd name="T7" fmla="*/ 8 h 24"/>
              </a:gdLst>
              <a:ahLst/>
              <a:cxnLst>
                <a:cxn ang="0">
                  <a:pos x="T0" y="T1"/>
                </a:cxn>
                <a:cxn ang="0">
                  <a:pos x="T2" y="T3"/>
                </a:cxn>
                <a:cxn ang="0">
                  <a:pos x="T4" y="T5"/>
                </a:cxn>
                <a:cxn ang="0">
                  <a:pos x="T6" y="T7"/>
                </a:cxn>
              </a:cxnLst>
              <a:rect l="0" t="0" r="r" b="b"/>
              <a:pathLst>
                <a:path w="49" h="24">
                  <a:moveTo>
                    <a:pt x="2" y="8"/>
                  </a:moveTo>
                  <a:cubicBezTo>
                    <a:pt x="14" y="10"/>
                    <a:pt x="37" y="17"/>
                    <a:pt x="44" y="22"/>
                  </a:cubicBezTo>
                  <a:cubicBezTo>
                    <a:pt x="48" y="24"/>
                    <a:pt x="49" y="7"/>
                    <a:pt x="25" y="3"/>
                  </a:cubicBezTo>
                  <a:cubicBezTo>
                    <a:pt x="9" y="0"/>
                    <a:pt x="0" y="7"/>
                    <a:pt x="2" y="8"/>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3691"/>
            <p:cNvSpPr/>
            <p:nvPr/>
          </p:nvSpPr>
          <p:spPr bwMode="auto">
            <a:xfrm>
              <a:off x="-11003756" y="-6935788"/>
              <a:ext cx="85725" cy="71438"/>
            </a:xfrm>
            <a:custGeom>
              <a:avLst/>
              <a:gdLst>
                <a:gd name="T0" fmla="*/ 1 w 23"/>
                <a:gd name="T1" fmla="*/ 4 h 19"/>
                <a:gd name="T2" fmla="*/ 11 w 23"/>
                <a:gd name="T3" fmla="*/ 8 h 19"/>
                <a:gd name="T4" fmla="*/ 16 w 23"/>
                <a:gd name="T5" fmla="*/ 18 h 19"/>
                <a:gd name="T6" fmla="*/ 14 w 23"/>
                <a:gd name="T7" fmla="*/ 4 h 19"/>
                <a:gd name="T8" fmla="*/ 1 w 23"/>
                <a:gd name="T9" fmla="*/ 4 h 19"/>
              </a:gdLst>
              <a:ahLst/>
              <a:cxnLst>
                <a:cxn ang="0">
                  <a:pos x="T0" y="T1"/>
                </a:cxn>
                <a:cxn ang="0">
                  <a:pos x="T2" y="T3"/>
                </a:cxn>
                <a:cxn ang="0">
                  <a:pos x="T4" y="T5"/>
                </a:cxn>
                <a:cxn ang="0">
                  <a:pos x="T6" y="T7"/>
                </a:cxn>
                <a:cxn ang="0">
                  <a:pos x="T8" y="T9"/>
                </a:cxn>
              </a:cxnLst>
              <a:rect l="0" t="0" r="r" b="b"/>
              <a:pathLst>
                <a:path w="23" h="19">
                  <a:moveTo>
                    <a:pt x="1" y="4"/>
                  </a:moveTo>
                  <a:cubicBezTo>
                    <a:pt x="1" y="5"/>
                    <a:pt x="7" y="5"/>
                    <a:pt x="11" y="8"/>
                  </a:cubicBezTo>
                  <a:cubicBezTo>
                    <a:pt x="14" y="11"/>
                    <a:pt x="15" y="16"/>
                    <a:pt x="16" y="18"/>
                  </a:cubicBezTo>
                  <a:cubicBezTo>
                    <a:pt x="17" y="19"/>
                    <a:pt x="23" y="12"/>
                    <a:pt x="14" y="4"/>
                  </a:cubicBezTo>
                  <a:cubicBezTo>
                    <a:pt x="9" y="0"/>
                    <a:pt x="0" y="3"/>
                    <a:pt x="1" y="4"/>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3692"/>
            <p:cNvSpPr/>
            <p:nvPr/>
          </p:nvSpPr>
          <p:spPr bwMode="auto">
            <a:xfrm>
              <a:off x="-11581606" y="-6919913"/>
              <a:ext cx="633413" cy="303213"/>
            </a:xfrm>
            <a:custGeom>
              <a:avLst/>
              <a:gdLst>
                <a:gd name="T0" fmla="*/ 0 w 169"/>
                <a:gd name="T1" fmla="*/ 71 h 81"/>
                <a:gd name="T2" fmla="*/ 164 w 169"/>
                <a:gd name="T3" fmla="*/ 3 h 81"/>
                <a:gd name="T4" fmla="*/ 164 w 169"/>
                <a:gd name="T5" fmla="*/ 0 h 81"/>
                <a:gd name="T6" fmla="*/ 169 w 169"/>
                <a:gd name="T7" fmla="*/ 0 h 81"/>
                <a:gd name="T8" fmla="*/ 169 w 169"/>
                <a:gd name="T9" fmla="*/ 3 h 81"/>
                <a:gd name="T10" fmla="*/ 119 w 169"/>
                <a:gd name="T11" fmla="*/ 53 h 81"/>
                <a:gd name="T12" fmla="*/ 53 w 169"/>
                <a:gd name="T13" fmla="*/ 78 h 81"/>
                <a:gd name="T14" fmla="*/ 0 w 169"/>
                <a:gd name="T15" fmla="*/ 7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1">
                  <a:moveTo>
                    <a:pt x="0" y="71"/>
                  </a:moveTo>
                  <a:cubicBezTo>
                    <a:pt x="30" y="75"/>
                    <a:pt x="158" y="40"/>
                    <a:pt x="164" y="3"/>
                  </a:cubicBezTo>
                  <a:cubicBezTo>
                    <a:pt x="164" y="2"/>
                    <a:pt x="164" y="1"/>
                    <a:pt x="164" y="0"/>
                  </a:cubicBezTo>
                  <a:cubicBezTo>
                    <a:pt x="169" y="0"/>
                    <a:pt x="169" y="0"/>
                    <a:pt x="169" y="0"/>
                  </a:cubicBezTo>
                  <a:cubicBezTo>
                    <a:pt x="169" y="1"/>
                    <a:pt x="169" y="2"/>
                    <a:pt x="169" y="3"/>
                  </a:cubicBezTo>
                  <a:cubicBezTo>
                    <a:pt x="166" y="20"/>
                    <a:pt x="144" y="39"/>
                    <a:pt x="119" y="53"/>
                  </a:cubicBezTo>
                  <a:cubicBezTo>
                    <a:pt x="106" y="61"/>
                    <a:pt x="69" y="81"/>
                    <a:pt x="53" y="78"/>
                  </a:cubicBezTo>
                  <a:lnTo>
                    <a:pt x="0" y="71"/>
                  </a:ln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3693"/>
            <p:cNvSpPr/>
            <p:nvPr/>
          </p:nvSpPr>
          <p:spPr bwMode="auto">
            <a:xfrm>
              <a:off x="-10973594" y="-7329488"/>
              <a:ext cx="828675" cy="412750"/>
            </a:xfrm>
            <a:custGeom>
              <a:avLst/>
              <a:gdLst>
                <a:gd name="T0" fmla="*/ 0 w 221"/>
                <a:gd name="T1" fmla="*/ 74 h 110"/>
                <a:gd name="T2" fmla="*/ 9 w 221"/>
                <a:gd name="T3" fmla="*/ 46 h 110"/>
                <a:gd name="T4" fmla="*/ 173 w 221"/>
                <a:gd name="T5" fmla="*/ 57 h 110"/>
                <a:gd name="T6" fmla="*/ 5 w 221"/>
                <a:gd name="T7" fmla="*/ 79 h 110"/>
                <a:gd name="T8" fmla="*/ 0 w 221"/>
                <a:gd name="T9" fmla="*/ 74 h 110"/>
              </a:gdLst>
              <a:ahLst/>
              <a:cxnLst>
                <a:cxn ang="0">
                  <a:pos x="T0" y="T1"/>
                </a:cxn>
                <a:cxn ang="0">
                  <a:pos x="T2" y="T3"/>
                </a:cxn>
                <a:cxn ang="0">
                  <a:pos x="T4" y="T5"/>
                </a:cxn>
                <a:cxn ang="0">
                  <a:pos x="T6" y="T7"/>
                </a:cxn>
                <a:cxn ang="0">
                  <a:pos x="T8" y="T9"/>
                </a:cxn>
              </a:cxnLst>
              <a:rect l="0" t="0" r="r" b="b"/>
              <a:pathLst>
                <a:path w="221" h="110">
                  <a:moveTo>
                    <a:pt x="0" y="74"/>
                  </a:moveTo>
                  <a:cubicBezTo>
                    <a:pt x="9" y="46"/>
                    <a:pt x="9" y="46"/>
                    <a:pt x="9" y="46"/>
                  </a:cubicBezTo>
                  <a:cubicBezTo>
                    <a:pt x="51" y="0"/>
                    <a:pt x="221" y="19"/>
                    <a:pt x="173" y="57"/>
                  </a:cubicBezTo>
                  <a:cubicBezTo>
                    <a:pt x="121" y="98"/>
                    <a:pt x="69" y="110"/>
                    <a:pt x="5" y="79"/>
                  </a:cubicBezTo>
                  <a:lnTo>
                    <a:pt x="0" y="74"/>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3694"/>
            <p:cNvSpPr/>
            <p:nvPr/>
          </p:nvSpPr>
          <p:spPr bwMode="auto">
            <a:xfrm>
              <a:off x="-10921206" y="-7254876"/>
              <a:ext cx="449263" cy="219075"/>
            </a:xfrm>
            <a:custGeom>
              <a:avLst/>
              <a:gdLst>
                <a:gd name="T0" fmla="*/ 24 w 120"/>
                <a:gd name="T1" fmla="*/ 25 h 58"/>
                <a:gd name="T2" fmla="*/ 102 w 120"/>
                <a:gd name="T3" fmla="*/ 34 h 58"/>
                <a:gd name="T4" fmla="*/ 33 w 120"/>
                <a:gd name="T5" fmla="*/ 55 h 58"/>
                <a:gd name="T6" fmla="*/ 24 w 120"/>
                <a:gd name="T7" fmla="*/ 25 h 58"/>
              </a:gdLst>
              <a:ahLst/>
              <a:cxnLst>
                <a:cxn ang="0">
                  <a:pos x="T0" y="T1"/>
                </a:cxn>
                <a:cxn ang="0">
                  <a:pos x="T2" y="T3"/>
                </a:cxn>
                <a:cxn ang="0">
                  <a:pos x="T4" y="T5"/>
                </a:cxn>
                <a:cxn ang="0">
                  <a:pos x="T6" y="T7"/>
                </a:cxn>
              </a:cxnLst>
              <a:rect l="0" t="0" r="r" b="b"/>
              <a:pathLst>
                <a:path w="120" h="58">
                  <a:moveTo>
                    <a:pt x="24" y="25"/>
                  </a:moveTo>
                  <a:cubicBezTo>
                    <a:pt x="53" y="0"/>
                    <a:pt x="120" y="20"/>
                    <a:pt x="102" y="34"/>
                  </a:cubicBezTo>
                  <a:cubicBezTo>
                    <a:pt x="83" y="49"/>
                    <a:pt x="55" y="58"/>
                    <a:pt x="33" y="55"/>
                  </a:cubicBezTo>
                  <a:cubicBezTo>
                    <a:pt x="12" y="52"/>
                    <a:pt x="0" y="45"/>
                    <a:pt x="24" y="25"/>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3695"/>
            <p:cNvSpPr/>
            <p:nvPr/>
          </p:nvSpPr>
          <p:spPr bwMode="auto">
            <a:xfrm>
              <a:off x="-11611769" y="-7519988"/>
              <a:ext cx="295275" cy="446088"/>
            </a:xfrm>
            <a:custGeom>
              <a:avLst/>
              <a:gdLst>
                <a:gd name="T0" fmla="*/ 0 w 79"/>
                <a:gd name="T1" fmla="*/ 104 h 119"/>
                <a:gd name="T2" fmla="*/ 6 w 79"/>
                <a:gd name="T3" fmla="*/ 13 h 119"/>
                <a:gd name="T4" fmla="*/ 68 w 79"/>
                <a:gd name="T5" fmla="*/ 28 h 119"/>
                <a:gd name="T6" fmla="*/ 37 w 79"/>
                <a:gd name="T7" fmla="*/ 119 h 119"/>
                <a:gd name="T8" fmla="*/ 0 w 79"/>
                <a:gd name="T9" fmla="*/ 104 h 119"/>
              </a:gdLst>
              <a:ahLst/>
              <a:cxnLst>
                <a:cxn ang="0">
                  <a:pos x="T0" y="T1"/>
                </a:cxn>
                <a:cxn ang="0">
                  <a:pos x="T2" y="T3"/>
                </a:cxn>
                <a:cxn ang="0">
                  <a:pos x="T4" y="T5"/>
                </a:cxn>
                <a:cxn ang="0">
                  <a:pos x="T6" y="T7"/>
                </a:cxn>
                <a:cxn ang="0">
                  <a:pos x="T8" y="T9"/>
                </a:cxn>
              </a:cxnLst>
              <a:rect l="0" t="0" r="r" b="b"/>
              <a:pathLst>
                <a:path w="79" h="119">
                  <a:moveTo>
                    <a:pt x="0" y="104"/>
                  </a:moveTo>
                  <a:cubicBezTo>
                    <a:pt x="6" y="13"/>
                    <a:pt x="6" y="13"/>
                    <a:pt x="6" y="13"/>
                  </a:cubicBezTo>
                  <a:cubicBezTo>
                    <a:pt x="36" y="2"/>
                    <a:pt x="58" y="0"/>
                    <a:pt x="68" y="28"/>
                  </a:cubicBezTo>
                  <a:cubicBezTo>
                    <a:pt x="74" y="44"/>
                    <a:pt x="79" y="116"/>
                    <a:pt x="37" y="119"/>
                  </a:cubicBezTo>
                  <a:cubicBezTo>
                    <a:pt x="31" y="119"/>
                    <a:pt x="9"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3696"/>
            <p:cNvSpPr/>
            <p:nvPr/>
          </p:nvSpPr>
          <p:spPr bwMode="auto">
            <a:xfrm>
              <a:off x="-11859419" y="-7948613"/>
              <a:ext cx="1450975" cy="1223963"/>
            </a:xfrm>
            <a:custGeom>
              <a:avLst/>
              <a:gdLst>
                <a:gd name="T0" fmla="*/ 71 w 387"/>
                <a:gd name="T1" fmla="*/ 95 h 326"/>
                <a:gd name="T2" fmla="*/ 252 w 387"/>
                <a:gd name="T3" fmla="*/ 121 h 326"/>
                <a:gd name="T4" fmla="*/ 298 w 387"/>
                <a:gd name="T5" fmla="*/ 318 h 326"/>
                <a:gd name="T6" fmla="*/ 322 w 387"/>
                <a:gd name="T7" fmla="*/ 169 h 326"/>
                <a:gd name="T8" fmla="*/ 306 w 387"/>
                <a:gd name="T9" fmla="*/ 113 h 326"/>
                <a:gd name="T10" fmla="*/ 220 w 387"/>
                <a:gd name="T11" fmla="*/ 15 h 326"/>
                <a:gd name="T12" fmla="*/ 74 w 387"/>
                <a:gd name="T13" fmla="*/ 38 h 326"/>
                <a:gd name="T14" fmla="*/ 30 w 387"/>
                <a:gd name="T15" fmla="*/ 150 h 326"/>
                <a:gd name="T16" fmla="*/ 34 w 387"/>
                <a:gd name="T17" fmla="*/ 189 h 326"/>
                <a:gd name="T18" fmla="*/ 72 w 387"/>
                <a:gd name="T19" fmla="*/ 130 h 326"/>
                <a:gd name="T20" fmla="*/ 71 w 387"/>
                <a:gd name="T21" fmla="*/ 9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326">
                  <a:moveTo>
                    <a:pt x="71" y="95"/>
                  </a:moveTo>
                  <a:cubicBezTo>
                    <a:pt x="114" y="82"/>
                    <a:pt x="218" y="89"/>
                    <a:pt x="252" y="121"/>
                  </a:cubicBezTo>
                  <a:cubicBezTo>
                    <a:pt x="303" y="167"/>
                    <a:pt x="199" y="302"/>
                    <a:pt x="298" y="318"/>
                  </a:cubicBezTo>
                  <a:cubicBezTo>
                    <a:pt x="351" y="326"/>
                    <a:pt x="387" y="193"/>
                    <a:pt x="322" y="169"/>
                  </a:cubicBezTo>
                  <a:cubicBezTo>
                    <a:pt x="300" y="161"/>
                    <a:pt x="316" y="131"/>
                    <a:pt x="306" y="113"/>
                  </a:cubicBezTo>
                  <a:cubicBezTo>
                    <a:pt x="292" y="87"/>
                    <a:pt x="305" y="29"/>
                    <a:pt x="220" y="15"/>
                  </a:cubicBezTo>
                  <a:cubicBezTo>
                    <a:pt x="161" y="6"/>
                    <a:pt x="128" y="0"/>
                    <a:pt x="74" y="38"/>
                  </a:cubicBezTo>
                  <a:cubicBezTo>
                    <a:pt x="44" y="59"/>
                    <a:pt x="67" y="134"/>
                    <a:pt x="30" y="150"/>
                  </a:cubicBezTo>
                  <a:cubicBezTo>
                    <a:pt x="14" y="158"/>
                    <a:pt x="0" y="185"/>
                    <a:pt x="34" y="189"/>
                  </a:cubicBezTo>
                  <a:cubicBezTo>
                    <a:pt x="93" y="197"/>
                    <a:pt x="69" y="211"/>
                    <a:pt x="72" y="130"/>
                  </a:cubicBezTo>
                  <a:cubicBezTo>
                    <a:pt x="73" y="125"/>
                    <a:pt x="72" y="102"/>
                    <a:pt x="71" y="9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3697"/>
            <p:cNvSpPr/>
            <p:nvPr/>
          </p:nvSpPr>
          <p:spPr bwMode="auto">
            <a:xfrm>
              <a:off x="-11710194" y="-7497763"/>
              <a:ext cx="322263" cy="407988"/>
            </a:xfrm>
            <a:custGeom>
              <a:avLst/>
              <a:gdLst>
                <a:gd name="T0" fmla="*/ 52 w 86"/>
                <a:gd name="T1" fmla="*/ 3 h 109"/>
                <a:gd name="T2" fmla="*/ 81 w 86"/>
                <a:gd name="T3" fmla="*/ 60 h 109"/>
                <a:gd name="T4" fmla="*/ 35 w 86"/>
                <a:gd name="T5" fmla="*/ 105 h 109"/>
                <a:gd name="T6" fmla="*/ 5 w 86"/>
                <a:gd name="T7" fmla="*/ 48 h 109"/>
                <a:gd name="T8" fmla="*/ 52 w 86"/>
                <a:gd name="T9" fmla="*/ 3 h 109"/>
              </a:gdLst>
              <a:ahLst/>
              <a:cxnLst>
                <a:cxn ang="0">
                  <a:pos x="T0" y="T1"/>
                </a:cxn>
                <a:cxn ang="0">
                  <a:pos x="T2" y="T3"/>
                </a:cxn>
                <a:cxn ang="0">
                  <a:pos x="T4" y="T5"/>
                </a:cxn>
                <a:cxn ang="0">
                  <a:pos x="T6" y="T7"/>
                </a:cxn>
                <a:cxn ang="0">
                  <a:pos x="T8" y="T9"/>
                </a:cxn>
              </a:cxnLst>
              <a:rect l="0" t="0" r="r" b="b"/>
              <a:pathLst>
                <a:path w="86" h="109">
                  <a:moveTo>
                    <a:pt x="52" y="3"/>
                  </a:moveTo>
                  <a:cubicBezTo>
                    <a:pt x="73" y="6"/>
                    <a:pt x="86" y="32"/>
                    <a:pt x="81" y="60"/>
                  </a:cubicBezTo>
                  <a:cubicBezTo>
                    <a:pt x="77" y="89"/>
                    <a:pt x="56" y="109"/>
                    <a:pt x="35" y="105"/>
                  </a:cubicBezTo>
                  <a:cubicBezTo>
                    <a:pt x="14" y="102"/>
                    <a:pt x="0" y="76"/>
                    <a:pt x="5" y="48"/>
                  </a:cubicBezTo>
                  <a:cubicBezTo>
                    <a:pt x="10" y="20"/>
                    <a:pt x="30" y="0"/>
                    <a:pt x="52" y="3"/>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3698"/>
            <p:cNvSpPr/>
            <p:nvPr/>
          </p:nvSpPr>
          <p:spPr bwMode="auto">
            <a:xfrm>
              <a:off x="-11680031" y="-7459663"/>
              <a:ext cx="263525" cy="333375"/>
            </a:xfrm>
            <a:custGeom>
              <a:avLst/>
              <a:gdLst>
                <a:gd name="T0" fmla="*/ 42 w 70"/>
                <a:gd name="T1" fmla="*/ 3 h 89"/>
                <a:gd name="T2" fmla="*/ 66 w 70"/>
                <a:gd name="T3" fmla="*/ 49 h 89"/>
                <a:gd name="T4" fmla="*/ 29 w 70"/>
                <a:gd name="T5" fmla="*/ 86 h 89"/>
                <a:gd name="T6" fmla="*/ 4 w 70"/>
                <a:gd name="T7" fmla="*/ 39 h 89"/>
                <a:gd name="T8" fmla="*/ 42 w 70"/>
                <a:gd name="T9" fmla="*/ 3 h 89"/>
              </a:gdLst>
              <a:ahLst/>
              <a:cxnLst>
                <a:cxn ang="0">
                  <a:pos x="T0" y="T1"/>
                </a:cxn>
                <a:cxn ang="0">
                  <a:pos x="T2" y="T3"/>
                </a:cxn>
                <a:cxn ang="0">
                  <a:pos x="T4" y="T5"/>
                </a:cxn>
                <a:cxn ang="0">
                  <a:pos x="T6" y="T7"/>
                </a:cxn>
                <a:cxn ang="0">
                  <a:pos x="T8" y="T9"/>
                </a:cxn>
              </a:cxnLst>
              <a:rect l="0" t="0" r="r" b="b"/>
              <a:pathLst>
                <a:path w="70" h="89">
                  <a:moveTo>
                    <a:pt x="42" y="3"/>
                  </a:moveTo>
                  <a:cubicBezTo>
                    <a:pt x="59" y="5"/>
                    <a:pt x="70" y="26"/>
                    <a:pt x="66" y="49"/>
                  </a:cubicBezTo>
                  <a:cubicBezTo>
                    <a:pt x="63" y="72"/>
                    <a:pt x="46" y="89"/>
                    <a:pt x="29" y="86"/>
                  </a:cubicBezTo>
                  <a:cubicBezTo>
                    <a:pt x="11" y="83"/>
                    <a:pt x="0" y="62"/>
                    <a:pt x="4" y="39"/>
                  </a:cubicBezTo>
                  <a:cubicBezTo>
                    <a:pt x="8" y="16"/>
                    <a:pt x="25" y="0"/>
                    <a:pt x="42"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3699"/>
            <p:cNvSpPr/>
            <p:nvPr/>
          </p:nvSpPr>
          <p:spPr bwMode="auto">
            <a:xfrm>
              <a:off x="-11638756" y="-7340601"/>
              <a:ext cx="131763" cy="127000"/>
            </a:xfrm>
            <a:custGeom>
              <a:avLst/>
              <a:gdLst>
                <a:gd name="T0" fmla="*/ 21 w 35"/>
                <a:gd name="T1" fmla="*/ 2 h 34"/>
                <a:gd name="T2" fmla="*/ 33 w 35"/>
                <a:gd name="T3" fmla="*/ 21 h 34"/>
                <a:gd name="T4" fmla="*/ 14 w 35"/>
                <a:gd name="T5" fmla="*/ 33 h 34"/>
                <a:gd name="T6" fmla="*/ 2 w 35"/>
                <a:gd name="T7" fmla="*/ 14 h 34"/>
                <a:gd name="T8" fmla="*/ 21 w 35"/>
                <a:gd name="T9" fmla="*/ 2 h 34"/>
              </a:gdLst>
              <a:ahLst/>
              <a:cxnLst>
                <a:cxn ang="0">
                  <a:pos x="T0" y="T1"/>
                </a:cxn>
                <a:cxn ang="0">
                  <a:pos x="T2" y="T3"/>
                </a:cxn>
                <a:cxn ang="0">
                  <a:pos x="T4" y="T5"/>
                </a:cxn>
                <a:cxn ang="0">
                  <a:pos x="T6" y="T7"/>
                </a:cxn>
                <a:cxn ang="0">
                  <a:pos x="T8" y="T9"/>
                </a:cxn>
              </a:cxnLst>
              <a:rect l="0" t="0" r="r" b="b"/>
              <a:pathLst>
                <a:path w="35" h="34">
                  <a:moveTo>
                    <a:pt x="21" y="2"/>
                  </a:moveTo>
                  <a:cubicBezTo>
                    <a:pt x="29" y="4"/>
                    <a:pt x="35" y="12"/>
                    <a:pt x="33" y="21"/>
                  </a:cubicBezTo>
                  <a:cubicBezTo>
                    <a:pt x="31" y="29"/>
                    <a:pt x="22" y="34"/>
                    <a:pt x="14" y="33"/>
                  </a:cubicBezTo>
                  <a:cubicBezTo>
                    <a:pt x="5" y="31"/>
                    <a:pt x="0" y="22"/>
                    <a:pt x="2" y="14"/>
                  </a:cubicBezTo>
                  <a:cubicBezTo>
                    <a:pt x="4" y="5"/>
                    <a:pt x="12" y="0"/>
                    <a:pt x="21"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3700"/>
            <p:cNvSpPr/>
            <p:nvPr/>
          </p:nvSpPr>
          <p:spPr bwMode="auto">
            <a:xfrm>
              <a:off x="-11410156" y="-7396163"/>
              <a:ext cx="228600" cy="212725"/>
            </a:xfrm>
            <a:custGeom>
              <a:avLst/>
              <a:gdLst>
                <a:gd name="T0" fmla="*/ 12 w 61"/>
                <a:gd name="T1" fmla="*/ 3 h 57"/>
                <a:gd name="T2" fmla="*/ 37 w 61"/>
                <a:gd name="T3" fmla="*/ 21 h 57"/>
                <a:gd name="T4" fmla="*/ 26 w 61"/>
                <a:gd name="T5" fmla="*/ 56 h 57"/>
                <a:gd name="T6" fmla="*/ 14 w 61"/>
                <a:gd name="T7" fmla="*/ 27 h 57"/>
                <a:gd name="T8" fmla="*/ 12 w 61"/>
                <a:gd name="T9" fmla="*/ 3 h 57"/>
              </a:gdLst>
              <a:ahLst/>
              <a:cxnLst>
                <a:cxn ang="0">
                  <a:pos x="T0" y="T1"/>
                </a:cxn>
                <a:cxn ang="0">
                  <a:pos x="T2" y="T3"/>
                </a:cxn>
                <a:cxn ang="0">
                  <a:pos x="T4" y="T5"/>
                </a:cxn>
                <a:cxn ang="0">
                  <a:pos x="T6" y="T7"/>
                </a:cxn>
                <a:cxn ang="0">
                  <a:pos x="T8" y="T9"/>
                </a:cxn>
              </a:cxnLst>
              <a:rect l="0" t="0" r="r" b="b"/>
              <a:pathLst>
                <a:path w="61" h="57">
                  <a:moveTo>
                    <a:pt x="12" y="3"/>
                  </a:moveTo>
                  <a:cubicBezTo>
                    <a:pt x="20" y="7"/>
                    <a:pt x="61" y="0"/>
                    <a:pt x="37" y="21"/>
                  </a:cubicBezTo>
                  <a:cubicBezTo>
                    <a:pt x="31" y="26"/>
                    <a:pt x="33" y="57"/>
                    <a:pt x="26" y="56"/>
                  </a:cubicBezTo>
                  <a:cubicBezTo>
                    <a:pt x="0" y="52"/>
                    <a:pt x="11" y="55"/>
                    <a:pt x="14" y="27"/>
                  </a:cubicBezTo>
                  <a:cubicBezTo>
                    <a:pt x="14" y="19"/>
                    <a:pt x="14" y="10"/>
                    <a:pt x="12" y="3"/>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3701"/>
            <p:cNvSpPr/>
            <p:nvPr/>
          </p:nvSpPr>
          <p:spPr bwMode="auto">
            <a:xfrm>
              <a:off x="-11237119" y="-7459663"/>
              <a:ext cx="300038" cy="446088"/>
            </a:xfrm>
            <a:custGeom>
              <a:avLst/>
              <a:gdLst>
                <a:gd name="T0" fmla="*/ 0 w 80"/>
                <a:gd name="T1" fmla="*/ 104 h 119"/>
                <a:gd name="T2" fmla="*/ 7 w 80"/>
                <a:gd name="T3" fmla="*/ 12 h 119"/>
                <a:gd name="T4" fmla="*/ 69 w 80"/>
                <a:gd name="T5" fmla="*/ 28 h 119"/>
                <a:gd name="T6" fmla="*/ 38 w 80"/>
                <a:gd name="T7" fmla="*/ 118 h 119"/>
                <a:gd name="T8" fmla="*/ 0 w 80"/>
                <a:gd name="T9" fmla="*/ 104 h 119"/>
              </a:gdLst>
              <a:ahLst/>
              <a:cxnLst>
                <a:cxn ang="0">
                  <a:pos x="T0" y="T1"/>
                </a:cxn>
                <a:cxn ang="0">
                  <a:pos x="T2" y="T3"/>
                </a:cxn>
                <a:cxn ang="0">
                  <a:pos x="T4" y="T5"/>
                </a:cxn>
                <a:cxn ang="0">
                  <a:pos x="T6" y="T7"/>
                </a:cxn>
                <a:cxn ang="0">
                  <a:pos x="T8" y="T9"/>
                </a:cxn>
              </a:cxnLst>
              <a:rect l="0" t="0" r="r" b="b"/>
              <a:pathLst>
                <a:path w="80" h="119">
                  <a:moveTo>
                    <a:pt x="0" y="104"/>
                  </a:moveTo>
                  <a:cubicBezTo>
                    <a:pt x="7" y="12"/>
                    <a:pt x="7" y="12"/>
                    <a:pt x="7" y="12"/>
                  </a:cubicBezTo>
                  <a:cubicBezTo>
                    <a:pt x="36" y="2"/>
                    <a:pt x="58" y="0"/>
                    <a:pt x="69" y="28"/>
                  </a:cubicBezTo>
                  <a:cubicBezTo>
                    <a:pt x="75" y="43"/>
                    <a:pt x="80" y="115"/>
                    <a:pt x="38" y="118"/>
                  </a:cubicBezTo>
                  <a:cubicBezTo>
                    <a:pt x="31" y="119"/>
                    <a:pt x="10"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3702"/>
            <p:cNvSpPr/>
            <p:nvPr/>
          </p:nvSpPr>
          <p:spPr bwMode="auto">
            <a:xfrm>
              <a:off x="-11333956" y="-7442201"/>
              <a:ext cx="325438" cy="417513"/>
            </a:xfrm>
            <a:custGeom>
              <a:avLst/>
              <a:gdLst>
                <a:gd name="T0" fmla="*/ 52 w 87"/>
                <a:gd name="T1" fmla="*/ 4 h 111"/>
                <a:gd name="T2" fmla="*/ 82 w 87"/>
                <a:gd name="T3" fmla="*/ 62 h 111"/>
                <a:gd name="T4" fmla="*/ 35 w 87"/>
                <a:gd name="T5" fmla="*/ 107 h 111"/>
                <a:gd name="T6" fmla="*/ 5 w 87"/>
                <a:gd name="T7" fmla="*/ 49 h 111"/>
                <a:gd name="T8" fmla="*/ 52 w 87"/>
                <a:gd name="T9" fmla="*/ 4 h 111"/>
              </a:gdLst>
              <a:ahLst/>
              <a:cxnLst>
                <a:cxn ang="0">
                  <a:pos x="T0" y="T1"/>
                </a:cxn>
                <a:cxn ang="0">
                  <a:pos x="T2" y="T3"/>
                </a:cxn>
                <a:cxn ang="0">
                  <a:pos x="T4" y="T5"/>
                </a:cxn>
                <a:cxn ang="0">
                  <a:pos x="T6" y="T7"/>
                </a:cxn>
                <a:cxn ang="0">
                  <a:pos x="T8" y="T9"/>
                </a:cxn>
              </a:cxnLst>
              <a:rect l="0" t="0" r="r" b="b"/>
              <a:pathLst>
                <a:path w="87" h="111">
                  <a:moveTo>
                    <a:pt x="52" y="4"/>
                  </a:moveTo>
                  <a:cubicBezTo>
                    <a:pt x="73" y="7"/>
                    <a:pt x="87" y="33"/>
                    <a:pt x="82" y="62"/>
                  </a:cubicBezTo>
                  <a:cubicBezTo>
                    <a:pt x="78" y="90"/>
                    <a:pt x="57" y="111"/>
                    <a:pt x="35" y="107"/>
                  </a:cubicBezTo>
                  <a:cubicBezTo>
                    <a:pt x="14" y="104"/>
                    <a:pt x="0" y="78"/>
                    <a:pt x="5" y="49"/>
                  </a:cubicBezTo>
                  <a:cubicBezTo>
                    <a:pt x="10" y="21"/>
                    <a:pt x="31" y="0"/>
                    <a:pt x="52" y="4"/>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3703"/>
            <p:cNvSpPr/>
            <p:nvPr/>
          </p:nvSpPr>
          <p:spPr bwMode="auto">
            <a:xfrm>
              <a:off x="-11300619" y="-7400926"/>
              <a:ext cx="258763" cy="334963"/>
            </a:xfrm>
            <a:custGeom>
              <a:avLst/>
              <a:gdLst>
                <a:gd name="T0" fmla="*/ 41 w 69"/>
                <a:gd name="T1" fmla="*/ 3 h 89"/>
                <a:gd name="T2" fmla="*/ 66 w 69"/>
                <a:gd name="T3" fmla="*/ 49 h 89"/>
                <a:gd name="T4" fmla="*/ 28 w 69"/>
                <a:gd name="T5" fmla="*/ 86 h 89"/>
                <a:gd name="T6" fmla="*/ 4 w 69"/>
                <a:gd name="T7" fmla="*/ 39 h 89"/>
                <a:gd name="T8" fmla="*/ 41 w 69"/>
                <a:gd name="T9" fmla="*/ 3 h 89"/>
              </a:gdLst>
              <a:ahLst/>
              <a:cxnLst>
                <a:cxn ang="0">
                  <a:pos x="T0" y="T1"/>
                </a:cxn>
                <a:cxn ang="0">
                  <a:pos x="T2" y="T3"/>
                </a:cxn>
                <a:cxn ang="0">
                  <a:pos x="T4" y="T5"/>
                </a:cxn>
                <a:cxn ang="0">
                  <a:pos x="T6" y="T7"/>
                </a:cxn>
                <a:cxn ang="0">
                  <a:pos x="T8" y="T9"/>
                </a:cxn>
              </a:cxnLst>
              <a:rect l="0" t="0" r="r" b="b"/>
              <a:pathLst>
                <a:path w="69" h="89">
                  <a:moveTo>
                    <a:pt x="41" y="3"/>
                  </a:moveTo>
                  <a:cubicBezTo>
                    <a:pt x="59" y="6"/>
                    <a:pt x="69" y="26"/>
                    <a:pt x="66" y="49"/>
                  </a:cubicBezTo>
                  <a:cubicBezTo>
                    <a:pt x="62" y="72"/>
                    <a:pt x="45" y="89"/>
                    <a:pt x="28" y="86"/>
                  </a:cubicBezTo>
                  <a:cubicBezTo>
                    <a:pt x="11" y="83"/>
                    <a:pt x="0" y="62"/>
                    <a:pt x="4" y="39"/>
                  </a:cubicBezTo>
                  <a:cubicBezTo>
                    <a:pt x="7" y="16"/>
                    <a:pt x="24" y="0"/>
                    <a:pt x="41"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3704"/>
            <p:cNvSpPr/>
            <p:nvPr/>
          </p:nvSpPr>
          <p:spPr bwMode="auto">
            <a:xfrm>
              <a:off x="-11278394" y="-7269163"/>
              <a:ext cx="138113" cy="138113"/>
            </a:xfrm>
            <a:custGeom>
              <a:avLst/>
              <a:gdLst>
                <a:gd name="T0" fmla="*/ 23 w 37"/>
                <a:gd name="T1" fmla="*/ 2 h 37"/>
                <a:gd name="T2" fmla="*/ 35 w 37"/>
                <a:gd name="T3" fmla="*/ 22 h 37"/>
                <a:gd name="T4" fmla="*/ 15 w 37"/>
                <a:gd name="T5" fmla="*/ 35 h 37"/>
                <a:gd name="T6" fmla="*/ 2 w 37"/>
                <a:gd name="T7" fmla="*/ 15 h 37"/>
                <a:gd name="T8" fmla="*/ 23 w 37"/>
                <a:gd name="T9" fmla="*/ 2 h 37"/>
              </a:gdLst>
              <a:ahLst/>
              <a:cxnLst>
                <a:cxn ang="0">
                  <a:pos x="T0" y="T1"/>
                </a:cxn>
                <a:cxn ang="0">
                  <a:pos x="T2" y="T3"/>
                </a:cxn>
                <a:cxn ang="0">
                  <a:pos x="T4" y="T5"/>
                </a:cxn>
                <a:cxn ang="0">
                  <a:pos x="T6" y="T7"/>
                </a:cxn>
                <a:cxn ang="0">
                  <a:pos x="T8" y="T9"/>
                </a:cxn>
              </a:cxnLst>
              <a:rect l="0" t="0" r="r" b="b"/>
              <a:pathLst>
                <a:path w="37" h="37">
                  <a:moveTo>
                    <a:pt x="23" y="2"/>
                  </a:moveTo>
                  <a:cubicBezTo>
                    <a:pt x="32" y="4"/>
                    <a:pt x="37" y="13"/>
                    <a:pt x="35" y="22"/>
                  </a:cubicBezTo>
                  <a:cubicBezTo>
                    <a:pt x="33" y="31"/>
                    <a:pt x="24" y="37"/>
                    <a:pt x="15" y="35"/>
                  </a:cubicBezTo>
                  <a:cubicBezTo>
                    <a:pt x="6" y="33"/>
                    <a:pt x="0" y="24"/>
                    <a:pt x="2" y="15"/>
                  </a:cubicBezTo>
                  <a:cubicBezTo>
                    <a:pt x="4" y="6"/>
                    <a:pt x="13" y="0"/>
                    <a:pt x="23"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3705"/>
            <p:cNvSpPr/>
            <p:nvPr/>
          </p:nvSpPr>
          <p:spPr bwMode="auto">
            <a:xfrm>
              <a:off x="-11600656" y="-7554913"/>
              <a:ext cx="190500" cy="65088"/>
            </a:xfrm>
            <a:custGeom>
              <a:avLst/>
              <a:gdLst>
                <a:gd name="T0" fmla="*/ 1 w 51"/>
                <a:gd name="T1" fmla="*/ 17 h 17"/>
                <a:gd name="T2" fmla="*/ 46 w 51"/>
                <a:gd name="T3" fmla="*/ 16 h 17"/>
                <a:gd name="T4" fmla="*/ 22 w 51"/>
                <a:gd name="T5" fmla="*/ 5 h 17"/>
                <a:gd name="T6" fmla="*/ 1 w 51"/>
                <a:gd name="T7" fmla="*/ 17 h 17"/>
              </a:gdLst>
              <a:ahLst/>
              <a:cxnLst>
                <a:cxn ang="0">
                  <a:pos x="T0" y="T1"/>
                </a:cxn>
                <a:cxn ang="0">
                  <a:pos x="T2" y="T3"/>
                </a:cxn>
                <a:cxn ang="0">
                  <a:pos x="T4" y="T5"/>
                </a:cxn>
                <a:cxn ang="0">
                  <a:pos x="T6" y="T7"/>
                </a:cxn>
              </a:cxnLst>
              <a:rect l="0" t="0" r="r" b="b"/>
              <a:pathLst>
                <a:path w="51" h="17">
                  <a:moveTo>
                    <a:pt x="1" y="17"/>
                  </a:moveTo>
                  <a:cubicBezTo>
                    <a:pt x="14" y="15"/>
                    <a:pt x="38" y="14"/>
                    <a:pt x="46" y="16"/>
                  </a:cubicBezTo>
                  <a:cubicBezTo>
                    <a:pt x="51" y="17"/>
                    <a:pt x="45" y="0"/>
                    <a:pt x="22" y="5"/>
                  </a:cubicBezTo>
                  <a:cubicBezTo>
                    <a:pt x="6" y="7"/>
                    <a:pt x="0" y="17"/>
                    <a:pt x="1" y="17"/>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3706"/>
            <p:cNvSpPr/>
            <p:nvPr/>
          </p:nvSpPr>
          <p:spPr bwMode="auto">
            <a:xfrm>
              <a:off x="-10997406" y="-7400926"/>
              <a:ext cx="176213" cy="311150"/>
            </a:xfrm>
            <a:custGeom>
              <a:avLst/>
              <a:gdLst>
                <a:gd name="T0" fmla="*/ 0 w 47"/>
                <a:gd name="T1" fmla="*/ 25 h 83"/>
                <a:gd name="T2" fmla="*/ 43 w 47"/>
                <a:gd name="T3" fmla="*/ 29 h 83"/>
                <a:gd name="T4" fmla="*/ 2 w 47"/>
                <a:gd name="T5" fmla="*/ 71 h 83"/>
                <a:gd name="T6" fmla="*/ 5 w 47"/>
                <a:gd name="T7" fmla="*/ 49 h 83"/>
                <a:gd name="T8" fmla="*/ 0 w 47"/>
                <a:gd name="T9" fmla="*/ 25 h 83"/>
              </a:gdLst>
              <a:ahLst/>
              <a:cxnLst>
                <a:cxn ang="0">
                  <a:pos x="T0" y="T1"/>
                </a:cxn>
                <a:cxn ang="0">
                  <a:pos x="T2" y="T3"/>
                </a:cxn>
                <a:cxn ang="0">
                  <a:pos x="T4" y="T5"/>
                </a:cxn>
                <a:cxn ang="0">
                  <a:pos x="T6" y="T7"/>
                </a:cxn>
                <a:cxn ang="0">
                  <a:pos x="T8" y="T9"/>
                </a:cxn>
              </a:cxnLst>
              <a:rect l="0" t="0" r="r" b="b"/>
              <a:pathLst>
                <a:path w="47" h="83">
                  <a:moveTo>
                    <a:pt x="0" y="25"/>
                  </a:moveTo>
                  <a:cubicBezTo>
                    <a:pt x="17" y="17"/>
                    <a:pt x="47" y="0"/>
                    <a:pt x="43" y="29"/>
                  </a:cubicBezTo>
                  <a:cubicBezTo>
                    <a:pt x="39" y="50"/>
                    <a:pt x="28" y="83"/>
                    <a:pt x="2" y="71"/>
                  </a:cubicBezTo>
                  <a:cubicBezTo>
                    <a:pt x="1" y="70"/>
                    <a:pt x="6" y="62"/>
                    <a:pt x="5" y="49"/>
                  </a:cubicBezTo>
                  <a:cubicBezTo>
                    <a:pt x="3" y="34"/>
                    <a:pt x="2" y="25"/>
                    <a:pt x="0" y="2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3707"/>
            <p:cNvSpPr/>
            <p:nvPr/>
          </p:nvSpPr>
          <p:spPr bwMode="auto">
            <a:xfrm>
              <a:off x="-10967244" y="-7337426"/>
              <a:ext cx="311150" cy="555625"/>
            </a:xfrm>
            <a:custGeom>
              <a:avLst/>
              <a:gdLst>
                <a:gd name="T0" fmla="*/ 63 w 83"/>
                <a:gd name="T1" fmla="*/ 1 h 148"/>
                <a:gd name="T2" fmla="*/ 40 w 83"/>
                <a:gd name="T3" fmla="*/ 147 h 148"/>
                <a:gd name="T4" fmla="*/ 26 w 83"/>
                <a:gd name="T5" fmla="*/ 119 h 148"/>
                <a:gd name="T6" fmla="*/ 32 w 83"/>
                <a:gd name="T7" fmla="*/ 71 h 148"/>
                <a:gd name="T8" fmla="*/ 80 w 83"/>
                <a:gd name="T9" fmla="*/ 8 h 148"/>
                <a:gd name="T10" fmla="*/ 63 w 83"/>
                <a:gd name="T11" fmla="*/ 1 h 148"/>
              </a:gdLst>
              <a:ahLst/>
              <a:cxnLst>
                <a:cxn ang="0">
                  <a:pos x="T0" y="T1"/>
                </a:cxn>
                <a:cxn ang="0">
                  <a:pos x="T2" y="T3"/>
                </a:cxn>
                <a:cxn ang="0">
                  <a:pos x="T4" y="T5"/>
                </a:cxn>
                <a:cxn ang="0">
                  <a:pos x="T6" y="T7"/>
                </a:cxn>
                <a:cxn ang="0">
                  <a:pos x="T8" y="T9"/>
                </a:cxn>
                <a:cxn ang="0">
                  <a:pos x="T10" y="T11"/>
                </a:cxn>
              </a:cxnLst>
              <a:rect l="0" t="0" r="r" b="b"/>
              <a:pathLst>
                <a:path w="83" h="148">
                  <a:moveTo>
                    <a:pt x="63" y="1"/>
                  </a:moveTo>
                  <a:cubicBezTo>
                    <a:pt x="11" y="24"/>
                    <a:pt x="0" y="133"/>
                    <a:pt x="40" y="147"/>
                  </a:cubicBezTo>
                  <a:cubicBezTo>
                    <a:pt x="41" y="148"/>
                    <a:pt x="28" y="138"/>
                    <a:pt x="26" y="119"/>
                  </a:cubicBezTo>
                  <a:cubicBezTo>
                    <a:pt x="26" y="103"/>
                    <a:pt x="29" y="80"/>
                    <a:pt x="32" y="71"/>
                  </a:cubicBezTo>
                  <a:cubicBezTo>
                    <a:pt x="51" y="17"/>
                    <a:pt x="66" y="17"/>
                    <a:pt x="80" y="8"/>
                  </a:cubicBezTo>
                  <a:cubicBezTo>
                    <a:pt x="83" y="6"/>
                    <a:pt x="65" y="0"/>
                    <a:pt x="63"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3708"/>
            <p:cNvSpPr/>
            <p:nvPr/>
          </p:nvSpPr>
          <p:spPr bwMode="auto">
            <a:xfrm>
              <a:off x="-10749756" y="-7085013"/>
              <a:ext cx="60325" cy="63500"/>
            </a:xfrm>
            <a:custGeom>
              <a:avLst/>
              <a:gdLst>
                <a:gd name="T0" fmla="*/ 9 w 16"/>
                <a:gd name="T1" fmla="*/ 1 h 17"/>
                <a:gd name="T2" fmla="*/ 15 w 16"/>
                <a:gd name="T3" fmla="*/ 10 h 17"/>
                <a:gd name="T4" fmla="*/ 6 w 16"/>
                <a:gd name="T5" fmla="*/ 16 h 17"/>
                <a:gd name="T6" fmla="*/ 1 w 16"/>
                <a:gd name="T7" fmla="*/ 7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3709"/>
            <p:cNvSpPr/>
            <p:nvPr/>
          </p:nvSpPr>
          <p:spPr bwMode="auto">
            <a:xfrm>
              <a:off x="-10659269" y="-7142163"/>
              <a:ext cx="60325" cy="60325"/>
            </a:xfrm>
            <a:custGeom>
              <a:avLst/>
              <a:gdLst>
                <a:gd name="T0" fmla="*/ 10 w 16"/>
                <a:gd name="T1" fmla="*/ 1 h 16"/>
                <a:gd name="T2" fmla="*/ 15 w 16"/>
                <a:gd name="T3" fmla="*/ 10 h 16"/>
                <a:gd name="T4" fmla="*/ 6 w 16"/>
                <a:gd name="T5" fmla="*/ 15 h 16"/>
                <a:gd name="T6" fmla="*/ 1 w 16"/>
                <a:gd name="T7" fmla="*/ 7 h 16"/>
                <a:gd name="T8" fmla="*/ 10 w 16"/>
                <a:gd name="T9" fmla="*/ 1 h 16"/>
              </a:gdLst>
              <a:ahLst/>
              <a:cxnLst>
                <a:cxn ang="0">
                  <a:pos x="T0" y="T1"/>
                </a:cxn>
                <a:cxn ang="0">
                  <a:pos x="T2" y="T3"/>
                </a:cxn>
                <a:cxn ang="0">
                  <a:pos x="T4" y="T5"/>
                </a:cxn>
                <a:cxn ang="0">
                  <a:pos x="T6" y="T7"/>
                </a:cxn>
                <a:cxn ang="0">
                  <a:pos x="T8" y="T9"/>
                </a:cxn>
              </a:cxnLst>
              <a:rect l="0" t="0" r="r" b="b"/>
              <a:pathLst>
                <a:path w="16" h="16">
                  <a:moveTo>
                    <a:pt x="10" y="1"/>
                  </a:moveTo>
                  <a:cubicBezTo>
                    <a:pt x="14" y="2"/>
                    <a:pt x="16" y="6"/>
                    <a:pt x="15" y="10"/>
                  </a:cubicBezTo>
                  <a:cubicBezTo>
                    <a:pt x="14" y="14"/>
                    <a:pt x="10" y="16"/>
                    <a:pt x="6" y="15"/>
                  </a:cubicBezTo>
                  <a:cubicBezTo>
                    <a:pt x="2" y="14"/>
                    <a:pt x="0" y="11"/>
                    <a:pt x="1" y="7"/>
                  </a:cubicBezTo>
                  <a:cubicBezTo>
                    <a:pt x="2" y="3"/>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3710"/>
            <p:cNvSpPr/>
            <p:nvPr/>
          </p:nvSpPr>
          <p:spPr bwMode="auto">
            <a:xfrm>
              <a:off x="-10625931" y="-7035801"/>
              <a:ext cx="60325" cy="63500"/>
            </a:xfrm>
            <a:custGeom>
              <a:avLst/>
              <a:gdLst>
                <a:gd name="T0" fmla="*/ 9 w 16"/>
                <a:gd name="T1" fmla="*/ 1 h 17"/>
                <a:gd name="T2" fmla="*/ 15 w 16"/>
                <a:gd name="T3" fmla="*/ 10 h 17"/>
                <a:gd name="T4" fmla="*/ 6 w 16"/>
                <a:gd name="T5" fmla="*/ 16 h 17"/>
                <a:gd name="T6" fmla="*/ 1 w 16"/>
                <a:gd name="T7" fmla="*/ 7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3711"/>
            <p:cNvSpPr/>
            <p:nvPr/>
          </p:nvSpPr>
          <p:spPr bwMode="auto">
            <a:xfrm>
              <a:off x="-10714831" y="-6965951"/>
              <a:ext cx="58738" cy="60325"/>
            </a:xfrm>
            <a:custGeom>
              <a:avLst/>
              <a:gdLst>
                <a:gd name="T0" fmla="*/ 10 w 16"/>
                <a:gd name="T1" fmla="*/ 1 h 16"/>
                <a:gd name="T2" fmla="*/ 15 w 16"/>
                <a:gd name="T3" fmla="*/ 9 h 16"/>
                <a:gd name="T4" fmla="*/ 7 w 16"/>
                <a:gd name="T5" fmla="*/ 15 h 16"/>
                <a:gd name="T6" fmla="*/ 1 w 16"/>
                <a:gd name="T7" fmla="*/ 6 h 16"/>
                <a:gd name="T8" fmla="*/ 10 w 16"/>
                <a:gd name="T9" fmla="*/ 1 h 16"/>
              </a:gdLst>
              <a:ahLst/>
              <a:cxnLst>
                <a:cxn ang="0">
                  <a:pos x="T0" y="T1"/>
                </a:cxn>
                <a:cxn ang="0">
                  <a:pos x="T2" y="T3"/>
                </a:cxn>
                <a:cxn ang="0">
                  <a:pos x="T4" y="T5"/>
                </a:cxn>
                <a:cxn ang="0">
                  <a:pos x="T6" y="T7"/>
                </a:cxn>
                <a:cxn ang="0">
                  <a:pos x="T8" y="T9"/>
                </a:cxn>
              </a:cxnLst>
              <a:rect l="0" t="0" r="r" b="b"/>
              <a:pathLst>
                <a:path w="16" h="16">
                  <a:moveTo>
                    <a:pt x="10" y="1"/>
                  </a:moveTo>
                  <a:cubicBezTo>
                    <a:pt x="14" y="1"/>
                    <a:pt x="16" y="5"/>
                    <a:pt x="15" y="9"/>
                  </a:cubicBezTo>
                  <a:cubicBezTo>
                    <a:pt x="15" y="13"/>
                    <a:pt x="11" y="16"/>
                    <a:pt x="7" y="15"/>
                  </a:cubicBezTo>
                  <a:cubicBezTo>
                    <a:pt x="3" y="14"/>
                    <a:pt x="0" y="10"/>
                    <a:pt x="1" y="6"/>
                  </a:cubicBezTo>
                  <a:cubicBezTo>
                    <a:pt x="2" y="2"/>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3712"/>
            <p:cNvSpPr/>
            <p:nvPr/>
          </p:nvSpPr>
          <p:spPr bwMode="auto">
            <a:xfrm>
              <a:off x="-11635581" y="-7842251"/>
              <a:ext cx="758825" cy="352425"/>
            </a:xfrm>
            <a:custGeom>
              <a:avLst/>
              <a:gdLst>
                <a:gd name="T0" fmla="*/ 191 w 202"/>
                <a:gd name="T1" fmla="*/ 93 h 94"/>
                <a:gd name="T2" fmla="*/ 13 w 202"/>
                <a:gd name="T3" fmla="*/ 68 h 94"/>
                <a:gd name="T4" fmla="*/ 10 w 202"/>
                <a:gd name="T5" fmla="*/ 28 h 94"/>
                <a:gd name="T6" fmla="*/ 197 w 202"/>
                <a:gd name="T7" fmla="*/ 52 h 94"/>
                <a:gd name="T8" fmla="*/ 193 w 202"/>
                <a:gd name="T9" fmla="*/ 83 h 94"/>
                <a:gd name="T10" fmla="*/ 191 w 202"/>
                <a:gd name="T11" fmla="*/ 93 h 94"/>
              </a:gdLst>
              <a:ahLst/>
              <a:cxnLst>
                <a:cxn ang="0">
                  <a:pos x="T0" y="T1"/>
                </a:cxn>
                <a:cxn ang="0">
                  <a:pos x="T2" y="T3"/>
                </a:cxn>
                <a:cxn ang="0">
                  <a:pos x="T4" y="T5"/>
                </a:cxn>
                <a:cxn ang="0">
                  <a:pos x="T6" y="T7"/>
                </a:cxn>
                <a:cxn ang="0">
                  <a:pos x="T8" y="T9"/>
                </a:cxn>
                <a:cxn ang="0">
                  <a:pos x="T10" y="T11"/>
                </a:cxn>
              </a:cxnLst>
              <a:rect l="0" t="0" r="r" b="b"/>
              <a:pathLst>
                <a:path w="202" h="94">
                  <a:moveTo>
                    <a:pt x="191" y="93"/>
                  </a:moveTo>
                  <a:cubicBezTo>
                    <a:pt x="139" y="63"/>
                    <a:pt x="77" y="60"/>
                    <a:pt x="13" y="68"/>
                  </a:cubicBezTo>
                  <a:cubicBezTo>
                    <a:pt x="0" y="62"/>
                    <a:pt x="0" y="37"/>
                    <a:pt x="10" y="28"/>
                  </a:cubicBezTo>
                  <a:cubicBezTo>
                    <a:pt x="44" y="0"/>
                    <a:pt x="191" y="35"/>
                    <a:pt x="197" y="52"/>
                  </a:cubicBezTo>
                  <a:cubicBezTo>
                    <a:pt x="202" y="68"/>
                    <a:pt x="194" y="64"/>
                    <a:pt x="193" y="83"/>
                  </a:cubicBezTo>
                  <a:cubicBezTo>
                    <a:pt x="192" y="87"/>
                    <a:pt x="201" y="94"/>
                    <a:pt x="191" y="93"/>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3713"/>
            <p:cNvSpPr/>
            <p:nvPr/>
          </p:nvSpPr>
          <p:spPr bwMode="auto">
            <a:xfrm>
              <a:off x="-11822906" y="-7299326"/>
              <a:ext cx="500063" cy="280988"/>
            </a:xfrm>
            <a:custGeom>
              <a:avLst/>
              <a:gdLst>
                <a:gd name="T0" fmla="*/ 23 w 133"/>
                <a:gd name="T1" fmla="*/ 59 h 75"/>
                <a:gd name="T2" fmla="*/ 0 w 133"/>
                <a:gd name="T3" fmla="*/ 0 h 75"/>
                <a:gd name="T4" fmla="*/ 37 w 133"/>
                <a:gd name="T5" fmla="*/ 10 h 75"/>
                <a:gd name="T6" fmla="*/ 96 w 133"/>
                <a:gd name="T7" fmla="*/ 22 h 75"/>
                <a:gd name="T8" fmla="*/ 132 w 133"/>
                <a:gd name="T9" fmla="*/ 33 h 75"/>
                <a:gd name="T10" fmla="*/ 74 w 133"/>
                <a:gd name="T11" fmla="*/ 71 h 75"/>
                <a:gd name="T12" fmla="*/ 23 w 133"/>
                <a:gd name="T13" fmla="*/ 59 h 75"/>
              </a:gdLst>
              <a:ahLst/>
              <a:cxnLst>
                <a:cxn ang="0">
                  <a:pos x="T0" y="T1"/>
                </a:cxn>
                <a:cxn ang="0">
                  <a:pos x="T2" y="T3"/>
                </a:cxn>
                <a:cxn ang="0">
                  <a:pos x="T4" y="T5"/>
                </a:cxn>
                <a:cxn ang="0">
                  <a:pos x="T6" y="T7"/>
                </a:cxn>
                <a:cxn ang="0">
                  <a:pos x="T8" y="T9"/>
                </a:cxn>
                <a:cxn ang="0">
                  <a:pos x="T10" y="T11"/>
                </a:cxn>
                <a:cxn ang="0">
                  <a:pos x="T12" y="T13"/>
                </a:cxn>
              </a:cxnLst>
              <a:rect l="0" t="0" r="r" b="b"/>
              <a:pathLst>
                <a:path w="133" h="75">
                  <a:moveTo>
                    <a:pt x="23" y="59"/>
                  </a:moveTo>
                  <a:cubicBezTo>
                    <a:pt x="0" y="0"/>
                    <a:pt x="0" y="0"/>
                    <a:pt x="0" y="0"/>
                  </a:cubicBezTo>
                  <a:cubicBezTo>
                    <a:pt x="0" y="0"/>
                    <a:pt x="28" y="8"/>
                    <a:pt x="37" y="10"/>
                  </a:cubicBezTo>
                  <a:cubicBezTo>
                    <a:pt x="56" y="13"/>
                    <a:pt x="78" y="19"/>
                    <a:pt x="96" y="22"/>
                  </a:cubicBezTo>
                  <a:cubicBezTo>
                    <a:pt x="101" y="23"/>
                    <a:pt x="133" y="28"/>
                    <a:pt x="132" y="33"/>
                  </a:cubicBezTo>
                  <a:cubicBezTo>
                    <a:pt x="127" y="57"/>
                    <a:pt x="99" y="75"/>
                    <a:pt x="74" y="71"/>
                  </a:cubicBezTo>
                  <a:cubicBezTo>
                    <a:pt x="66" y="70"/>
                    <a:pt x="28" y="63"/>
                    <a:pt x="23" y="59"/>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3714"/>
            <p:cNvSpPr/>
            <p:nvPr/>
          </p:nvSpPr>
          <p:spPr bwMode="auto">
            <a:xfrm>
              <a:off x="-10868819" y="-8304213"/>
              <a:ext cx="1249363" cy="1012825"/>
            </a:xfrm>
            <a:custGeom>
              <a:avLst/>
              <a:gdLst>
                <a:gd name="T0" fmla="*/ 20 w 333"/>
                <a:gd name="T1" fmla="*/ 241 h 270"/>
                <a:gd name="T2" fmla="*/ 1 w 333"/>
                <a:gd name="T3" fmla="*/ 189 h 270"/>
                <a:gd name="T4" fmla="*/ 45 w 333"/>
                <a:gd name="T5" fmla="*/ 189 h 270"/>
                <a:gd name="T6" fmla="*/ 43 w 333"/>
                <a:gd name="T7" fmla="*/ 75 h 270"/>
                <a:gd name="T8" fmla="*/ 93 w 333"/>
                <a:gd name="T9" fmla="*/ 174 h 270"/>
                <a:gd name="T10" fmla="*/ 140 w 333"/>
                <a:gd name="T11" fmla="*/ 169 h 270"/>
                <a:gd name="T12" fmla="*/ 136 w 333"/>
                <a:gd name="T13" fmla="*/ 20 h 270"/>
                <a:gd name="T14" fmla="*/ 176 w 333"/>
                <a:gd name="T15" fmla="*/ 57 h 270"/>
                <a:gd name="T16" fmla="*/ 190 w 333"/>
                <a:gd name="T17" fmla="*/ 136 h 270"/>
                <a:gd name="T18" fmla="*/ 222 w 333"/>
                <a:gd name="T19" fmla="*/ 20 h 270"/>
                <a:gd name="T20" fmla="*/ 261 w 333"/>
                <a:gd name="T21" fmla="*/ 2 h 270"/>
                <a:gd name="T22" fmla="*/ 210 w 333"/>
                <a:gd name="T23" fmla="*/ 227 h 270"/>
                <a:gd name="T24" fmla="*/ 20 w 333"/>
                <a:gd name="T25" fmla="*/ 24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270">
                  <a:moveTo>
                    <a:pt x="20" y="241"/>
                  </a:moveTo>
                  <a:cubicBezTo>
                    <a:pt x="14" y="222"/>
                    <a:pt x="7" y="209"/>
                    <a:pt x="1" y="189"/>
                  </a:cubicBezTo>
                  <a:cubicBezTo>
                    <a:pt x="16" y="190"/>
                    <a:pt x="30" y="188"/>
                    <a:pt x="45" y="189"/>
                  </a:cubicBezTo>
                  <a:cubicBezTo>
                    <a:pt x="18" y="156"/>
                    <a:pt x="0" y="86"/>
                    <a:pt x="43" y="75"/>
                  </a:cubicBezTo>
                  <a:cubicBezTo>
                    <a:pt x="80" y="68"/>
                    <a:pt x="79" y="133"/>
                    <a:pt x="93" y="174"/>
                  </a:cubicBezTo>
                  <a:cubicBezTo>
                    <a:pt x="102" y="189"/>
                    <a:pt x="126" y="173"/>
                    <a:pt x="140" y="169"/>
                  </a:cubicBezTo>
                  <a:cubicBezTo>
                    <a:pt x="115" y="141"/>
                    <a:pt x="77" y="33"/>
                    <a:pt x="136" y="20"/>
                  </a:cubicBezTo>
                  <a:cubicBezTo>
                    <a:pt x="156" y="15"/>
                    <a:pt x="172" y="31"/>
                    <a:pt x="176" y="57"/>
                  </a:cubicBezTo>
                  <a:cubicBezTo>
                    <a:pt x="183" y="92"/>
                    <a:pt x="175" y="142"/>
                    <a:pt x="190" y="136"/>
                  </a:cubicBezTo>
                  <a:cubicBezTo>
                    <a:pt x="228" y="123"/>
                    <a:pt x="201" y="57"/>
                    <a:pt x="222" y="20"/>
                  </a:cubicBezTo>
                  <a:cubicBezTo>
                    <a:pt x="230" y="4"/>
                    <a:pt x="245" y="0"/>
                    <a:pt x="261" y="2"/>
                  </a:cubicBezTo>
                  <a:cubicBezTo>
                    <a:pt x="316" y="7"/>
                    <a:pt x="333" y="155"/>
                    <a:pt x="210" y="227"/>
                  </a:cubicBezTo>
                  <a:cubicBezTo>
                    <a:pt x="174" y="247"/>
                    <a:pt x="98" y="270"/>
                    <a:pt x="20" y="24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22" name="组合 521"/>
          <p:cNvGrpSpPr/>
          <p:nvPr/>
        </p:nvGrpSpPr>
        <p:grpSpPr>
          <a:xfrm>
            <a:off x="3356343" y="352052"/>
            <a:ext cx="5524501" cy="1026804"/>
            <a:chOff x="3132137" y="4110037"/>
            <a:chExt cx="5524501" cy="1535114"/>
          </a:xfrm>
        </p:grpSpPr>
        <p:sp>
          <p:nvSpPr>
            <p:cNvPr id="523" name="Freeform 1041"/>
            <p:cNvSpPr/>
            <p:nvPr/>
          </p:nvSpPr>
          <p:spPr bwMode="auto">
            <a:xfrm>
              <a:off x="3132137" y="4773613"/>
              <a:ext cx="1222375" cy="871538"/>
            </a:xfrm>
            <a:custGeom>
              <a:avLst/>
              <a:gdLst>
                <a:gd name="T0" fmla="*/ 205 w 326"/>
                <a:gd name="T1" fmla="*/ 0 h 232"/>
                <a:gd name="T2" fmla="*/ 0 w 326"/>
                <a:gd name="T3" fmla="*/ 47 h 232"/>
                <a:gd name="T4" fmla="*/ 104 w 326"/>
                <a:gd name="T5" fmla="*/ 119 h 232"/>
                <a:gd name="T6" fmla="*/ 57 w 326"/>
                <a:gd name="T7" fmla="*/ 232 h 232"/>
                <a:gd name="T8" fmla="*/ 326 w 326"/>
                <a:gd name="T9" fmla="*/ 177 h 232"/>
                <a:gd name="T10" fmla="*/ 205 w 326"/>
                <a:gd name="T11" fmla="*/ 0 h 232"/>
              </a:gdLst>
              <a:ahLst/>
              <a:cxnLst>
                <a:cxn ang="0">
                  <a:pos x="T0" y="T1"/>
                </a:cxn>
                <a:cxn ang="0">
                  <a:pos x="T2" y="T3"/>
                </a:cxn>
                <a:cxn ang="0">
                  <a:pos x="T4" y="T5"/>
                </a:cxn>
                <a:cxn ang="0">
                  <a:pos x="T6" y="T7"/>
                </a:cxn>
                <a:cxn ang="0">
                  <a:pos x="T8" y="T9"/>
                </a:cxn>
                <a:cxn ang="0">
                  <a:pos x="T10" y="T11"/>
                </a:cxn>
              </a:cxnLst>
              <a:rect l="0" t="0" r="r" b="b"/>
              <a:pathLst>
                <a:path w="326" h="232">
                  <a:moveTo>
                    <a:pt x="205" y="0"/>
                  </a:moveTo>
                  <a:cubicBezTo>
                    <a:pt x="205" y="0"/>
                    <a:pt x="89" y="15"/>
                    <a:pt x="0" y="47"/>
                  </a:cubicBezTo>
                  <a:cubicBezTo>
                    <a:pt x="83" y="86"/>
                    <a:pt x="104" y="119"/>
                    <a:pt x="104" y="119"/>
                  </a:cubicBezTo>
                  <a:cubicBezTo>
                    <a:pt x="57" y="232"/>
                    <a:pt x="57" y="232"/>
                    <a:pt x="57" y="232"/>
                  </a:cubicBezTo>
                  <a:cubicBezTo>
                    <a:pt x="57" y="232"/>
                    <a:pt x="202" y="185"/>
                    <a:pt x="326" y="177"/>
                  </a:cubicBezTo>
                  <a:cubicBezTo>
                    <a:pt x="277" y="66"/>
                    <a:pt x="205" y="0"/>
                    <a:pt x="205"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4" name="Freeform 1043"/>
            <p:cNvSpPr/>
            <p:nvPr/>
          </p:nvSpPr>
          <p:spPr bwMode="auto">
            <a:xfrm>
              <a:off x="7437438" y="4773613"/>
              <a:ext cx="1219200" cy="871538"/>
            </a:xfrm>
            <a:custGeom>
              <a:avLst/>
              <a:gdLst>
                <a:gd name="T0" fmla="*/ 120 w 325"/>
                <a:gd name="T1" fmla="*/ 0 h 232"/>
                <a:gd name="T2" fmla="*/ 325 w 325"/>
                <a:gd name="T3" fmla="*/ 47 h 232"/>
                <a:gd name="T4" fmla="*/ 222 w 325"/>
                <a:gd name="T5" fmla="*/ 119 h 232"/>
                <a:gd name="T6" fmla="*/ 269 w 325"/>
                <a:gd name="T7" fmla="*/ 232 h 232"/>
                <a:gd name="T8" fmla="*/ 0 w 325"/>
                <a:gd name="T9" fmla="*/ 177 h 232"/>
                <a:gd name="T10" fmla="*/ 120 w 325"/>
                <a:gd name="T11" fmla="*/ 0 h 232"/>
              </a:gdLst>
              <a:ahLst/>
              <a:cxnLst>
                <a:cxn ang="0">
                  <a:pos x="T0" y="T1"/>
                </a:cxn>
                <a:cxn ang="0">
                  <a:pos x="T2" y="T3"/>
                </a:cxn>
                <a:cxn ang="0">
                  <a:pos x="T4" y="T5"/>
                </a:cxn>
                <a:cxn ang="0">
                  <a:pos x="T6" y="T7"/>
                </a:cxn>
                <a:cxn ang="0">
                  <a:pos x="T8" y="T9"/>
                </a:cxn>
                <a:cxn ang="0">
                  <a:pos x="T10" y="T11"/>
                </a:cxn>
              </a:cxnLst>
              <a:rect l="0" t="0" r="r" b="b"/>
              <a:pathLst>
                <a:path w="325" h="232">
                  <a:moveTo>
                    <a:pt x="120" y="0"/>
                  </a:moveTo>
                  <a:cubicBezTo>
                    <a:pt x="120" y="0"/>
                    <a:pt x="237" y="15"/>
                    <a:pt x="325" y="47"/>
                  </a:cubicBezTo>
                  <a:cubicBezTo>
                    <a:pt x="243" y="86"/>
                    <a:pt x="222" y="119"/>
                    <a:pt x="222" y="119"/>
                  </a:cubicBezTo>
                  <a:cubicBezTo>
                    <a:pt x="269" y="232"/>
                    <a:pt x="269" y="232"/>
                    <a:pt x="269" y="232"/>
                  </a:cubicBezTo>
                  <a:cubicBezTo>
                    <a:pt x="269" y="232"/>
                    <a:pt x="124" y="185"/>
                    <a:pt x="0" y="177"/>
                  </a:cubicBezTo>
                  <a:cubicBezTo>
                    <a:pt x="49" y="66"/>
                    <a:pt x="120" y="0"/>
                    <a:pt x="120"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5" name="Freeform 1045"/>
            <p:cNvSpPr/>
            <p:nvPr/>
          </p:nvSpPr>
          <p:spPr bwMode="auto">
            <a:xfrm>
              <a:off x="3727450" y="4110037"/>
              <a:ext cx="4400550" cy="1276350"/>
            </a:xfrm>
            <a:custGeom>
              <a:avLst/>
              <a:gdLst>
                <a:gd name="T0" fmla="*/ 1145 w 1172"/>
                <a:gd name="T1" fmla="*/ 87 h 340"/>
                <a:gd name="T2" fmla="*/ 582 w 1172"/>
                <a:gd name="T3" fmla="*/ 5 h 340"/>
                <a:gd name="T4" fmla="*/ 11 w 1172"/>
                <a:gd name="T5" fmla="*/ 87 h 340"/>
                <a:gd name="T6" fmla="*/ 38 w 1172"/>
                <a:gd name="T7" fmla="*/ 336 h 340"/>
                <a:gd name="T8" fmla="*/ 1118 w 1172"/>
                <a:gd name="T9" fmla="*/ 340 h 340"/>
                <a:gd name="T10" fmla="*/ 1145 w 1172"/>
                <a:gd name="T11" fmla="*/ 87 h 340"/>
              </a:gdLst>
              <a:ahLst/>
              <a:cxnLst>
                <a:cxn ang="0">
                  <a:pos x="T0" y="T1"/>
                </a:cxn>
                <a:cxn ang="0">
                  <a:pos x="T2" y="T3"/>
                </a:cxn>
                <a:cxn ang="0">
                  <a:pos x="T4" y="T5"/>
                </a:cxn>
                <a:cxn ang="0">
                  <a:pos x="T6" y="T7"/>
                </a:cxn>
                <a:cxn ang="0">
                  <a:pos x="T8" y="T9"/>
                </a:cxn>
                <a:cxn ang="0">
                  <a:pos x="T10" y="T11"/>
                </a:cxn>
              </a:cxnLst>
              <a:rect l="0" t="0" r="r" b="b"/>
              <a:pathLst>
                <a:path w="1172" h="340">
                  <a:moveTo>
                    <a:pt x="1145" y="87"/>
                  </a:moveTo>
                  <a:cubicBezTo>
                    <a:pt x="1145" y="87"/>
                    <a:pt x="968" y="0"/>
                    <a:pt x="582" y="5"/>
                  </a:cubicBezTo>
                  <a:cubicBezTo>
                    <a:pt x="217" y="9"/>
                    <a:pt x="11" y="87"/>
                    <a:pt x="11" y="87"/>
                  </a:cubicBezTo>
                  <a:cubicBezTo>
                    <a:pt x="0" y="169"/>
                    <a:pt x="15" y="275"/>
                    <a:pt x="38" y="336"/>
                  </a:cubicBezTo>
                  <a:cubicBezTo>
                    <a:pt x="644" y="196"/>
                    <a:pt x="1050" y="322"/>
                    <a:pt x="1118" y="340"/>
                  </a:cubicBezTo>
                  <a:cubicBezTo>
                    <a:pt x="1172" y="237"/>
                    <a:pt x="1145" y="87"/>
                    <a:pt x="1145" y="87"/>
                  </a:cubicBezTo>
                  <a:close/>
                </a:path>
              </a:pathLst>
            </a:custGeom>
            <a:solidFill>
              <a:srgbClr val="E836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26" name="文本框 525"/>
          <p:cNvSpPr txBox="1"/>
          <p:nvPr/>
        </p:nvSpPr>
        <p:spPr>
          <a:xfrm>
            <a:off x="4107657" y="740924"/>
            <a:ext cx="4071937" cy="577856"/>
          </a:xfrm>
          <a:prstGeom prst="rect">
            <a:avLst/>
          </a:prstGeom>
          <a:noFill/>
        </p:spPr>
        <p:txBody>
          <a:bodyPr wrap="none" rtlCol="0">
            <a:prstTxWarp prst="textArchUp">
              <a:avLst>
                <a:gd name="adj" fmla="val 10695509"/>
              </a:avLst>
            </a:prstTxWarp>
            <a:spAutoFit/>
          </a:bodyPr>
          <a:lstStyle/>
          <a:p>
            <a:pPr algn="ctr"/>
            <a:r>
              <a:rPr lang="zh-CN" altLang="en-US" sz="2400" b="1" spc="600" smtClean="0">
                <a:solidFill>
                  <a:schemeClr val="bg1"/>
                </a:solidFill>
                <a:latin typeface="华文细黑" panose="02010600040101010101" pitchFamily="2" charset="-122"/>
                <a:ea typeface="华文细黑" panose="02010600040101010101" pitchFamily="2" charset="-122"/>
              </a:rPr>
              <a:t>圣 诞 节 通 用 模 板</a:t>
            </a:r>
            <a:endParaRPr lang="zh-CN" altLang="en-US" sz="2400" b="1" spc="600">
              <a:solidFill>
                <a:schemeClr val="bg1"/>
              </a:solidFill>
              <a:latin typeface="华文细黑" panose="02010600040101010101" pitchFamily="2" charset="-122"/>
              <a:ea typeface="华文细黑" panose="02010600040101010101" pitchFamily="2" charset="-122"/>
            </a:endParaRPr>
          </a:p>
        </p:txBody>
      </p:sp>
      <p:grpSp>
        <p:nvGrpSpPr>
          <p:cNvPr id="563" name="组合 562"/>
          <p:cNvGrpSpPr/>
          <p:nvPr/>
        </p:nvGrpSpPr>
        <p:grpSpPr>
          <a:xfrm>
            <a:off x="5300155" y="1880838"/>
            <a:ext cx="732911" cy="2539202"/>
            <a:chOff x="5300155" y="1880838"/>
            <a:chExt cx="732911" cy="2539202"/>
          </a:xfrm>
        </p:grpSpPr>
        <p:sp>
          <p:nvSpPr>
            <p:cNvPr id="527" name="Freeform 40"/>
            <p:cNvSpPr>
              <a:spLocks noEditPoints="1"/>
            </p:cNvSpPr>
            <p:nvPr/>
          </p:nvSpPr>
          <p:spPr bwMode="auto">
            <a:xfrm>
              <a:off x="5300155" y="2918380"/>
              <a:ext cx="732911" cy="1501660"/>
            </a:xfrm>
            <a:custGeom>
              <a:avLst/>
              <a:gdLst>
                <a:gd name="T0" fmla="*/ 171 w 173"/>
                <a:gd name="T1" fmla="*/ 338 h 354"/>
                <a:gd name="T2" fmla="*/ 169 w 173"/>
                <a:gd name="T3" fmla="*/ 141 h 354"/>
                <a:gd name="T4" fmla="*/ 138 w 173"/>
                <a:gd name="T5" fmla="*/ 0 h 354"/>
                <a:gd name="T6" fmla="*/ 36 w 173"/>
                <a:gd name="T7" fmla="*/ 1 h 354"/>
                <a:gd name="T8" fmla="*/ 5 w 173"/>
                <a:gd name="T9" fmla="*/ 141 h 354"/>
                <a:gd name="T10" fmla="*/ 3 w 173"/>
                <a:gd name="T11" fmla="*/ 338 h 354"/>
                <a:gd name="T12" fmla="*/ 20 w 173"/>
                <a:gd name="T13" fmla="*/ 354 h 354"/>
                <a:gd name="T14" fmla="*/ 87 w 173"/>
                <a:gd name="T15" fmla="*/ 354 h 354"/>
                <a:gd name="T16" fmla="*/ 87 w 173"/>
                <a:gd name="T17" fmla="*/ 354 h 354"/>
                <a:gd name="T18" fmla="*/ 153 w 173"/>
                <a:gd name="T19" fmla="*/ 354 h 354"/>
                <a:gd name="T20" fmla="*/ 171 w 173"/>
                <a:gd name="T21" fmla="*/ 338 h 354"/>
                <a:gd name="T22" fmla="*/ 162 w 173"/>
                <a:gd name="T23" fmla="*/ 278 h 354"/>
                <a:gd name="T24" fmla="*/ 73 w 173"/>
                <a:gd name="T25" fmla="*/ 278 h 354"/>
                <a:gd name="T26" fmla="*/ 73 w 173"/>
                <a:gd name="T27" fmla="*/ 131 h 354"/>
                <a:gd name="T28" fmla="*/ 162 w 173"/>
                <a:gd name="T29" fmla="*/ 131 h 354"/>
                <a:gd name="T30" fmla="*/ 162 w 173"/>
                <a:gd name="T31" fmla="*/ 278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354">
                  <a:moveTo>
                    <a:pt x="171" y="338"/>
                  </a:moveTo>
                  <a:cubicBezTo>
                    <a:pt x="171" y="338"/>
                    <a:pt x="169" y="199"/>
                    <a:pt x="169" y="141"/>
                  </a:cubicBezTo>
                  <a:cubicBezTo>
                    <a:pt x="169" y="89"/>
                    <a:pt x="151" y="42"/>
                    <a:pt x="138" y="0"/>
                  </a:cubicBezTo>
                  <a:cubicBezTo>
                    <a:pt x="36" y="1"/>
                    <a:pt x="36" y="1"/>
                    <a:pt x="36" y="1"/>
                  </a:cubicBezTo>
                  <a:cubicBezTo>
                    <a:pt x="22" y="42"/>
                    <a:pt x="5" y="89"/>
                    <a:pt x="5" y="141"/>
                  </a:cubicBezTo>
                  <a:cubicBezTo>
                    <a:pt x="5" y="199"/>
                    <a:pt x="3" y="338"/>
                    <a:pt x="3" y="338"/>
                  </a:cubicBezTo>
                  <a:cubicBezTo>
                    <a:pt x="3" y="338"/>
                    <a:pt x="0" y="354"/>
                    <a:pt x="20" y="354"/>
                  </a:cubicBezTo>
                  <a:cubicBezTo>
                    <a:pt x="39" y="354"/>
                    <a:pt x="82" y="354"/>
                    <a:pt x="87" y="354"/>
                  </a:cubicBezTo>
                  <a:cubicBezTo>
                    <a:pt x="87" y="354"/>
                    <a:pt x="87" y="354"/>
                    <a:pt x="87" y="354"/>
                  </a:cubicBezTo>
                  <a:cubicBezTo>
                    <a:pt x="91" y="354"/>
                    <a:pt x="134" y="354"/>
                    <a:pt x="153" y="354"/>
                  </a:cubicBezTo>
                  <a:cubicBezTo>
                    <a:pt x="173" y="354"/>
                    <a:pt x="171" y="338"/>
                    <a:pt x="171" y="338"/>
                  </a:cubicBezTo>
                  <a:close/>
                  <a:moveTo>
                    <a:pt x="162" y="278"/>
                  </a:moveTo>
                  <a:cubicBezTo>
                    <a:pt x="73" y="278"/>
                    <a:pt x="73" y="278"/>
                    <a:pt x="73" y="278"/>
                  </a:cubicBezTo>
                  <a:cubicBezTo>
                    <a:pt x="73" y="131"/>
                    <a:pt x="73" y="131"/>
                    <a:pt x="73" y="131"/>
                  </a:cubicBezTo>
                  <a:cubicBezTo>
                    <a:pt x="162" y="131"/>
                    <a:pt x="162" y="131"/>
                    <a:pt x="162" y="131"/>
                  </a:cubicBezTo>
                  <a:lnTo>
                    <a:pt x="162" y="278"/>
                  </a:lnTo>
                  <a:close/>
                </a:path>
              </a:pathLst>
            </a:custGeom>
            <a:solidFill>
              <a:srgbClr val="CF17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8" name="Freeform 41"/>
            <p:cNvSpPr/>
            <p:nvPr/>
          </p:nvSpPr>
          <p:spPr bwMode="auto">
            <a:xfrm>
              <a:off x="5461431" y="1880838"/>
              <a:ext cx="413943" cy="1008872"/>
            </a:xfrm>
            <a:custGeom>
              <a:avLst/>
              <a:gdLst>
                <a:gd name="T0" fmla="*/ 95 w 98"/>
                <a:gd name="T1" fmla="*/ 231 h 238"/>
                <a:gd name="T2" fmla="*/ 76 w 98"/>
                <a:gd name="T3" fmla="*/ 146 h 238"/>
                <a:gd name="T4" fmla="*/ 76 w 98"/>
                <a:gd name="T5" fmla="*/ 74 h 238"/>
                <a:gd name="T6" fmla="*/ 80 w 98"/>
                <a:gd name="T7" fmla="*/ 69 h 238"/>
                <a:gd name="T8" fmla="*/ 80 w 98"/>
                <a:gd name="T9" fmla="*/ 56 h 238"/>
                <a:gd name="T10" fmla="*/ 76 w 98"/>
                <a:gd name="T11" fmla="*/ 52 h 238"/>
                <a:gd name="T12" fmla="*/ 71 w 98"/>
                <a:gd name="T13" fmla="*/ 8 h 238"/>
                <a:gd name="T14" fmla="*/ 49 w 98"/>
                <a:gd name="T15" fmla="*/ 0 h 238"/>
                <a:gd name="T16" fmla="*/ 49 w 98"/>
                <a:gd name="T17" fmla="*/ 0 h 238"/>
                <a:gd name="T18" fmla="*/ 49 w 98"/>
                <a:gd name="T19" fmla="*/ 0 h 238"/>
                <a:gd name="T20" fmla="*/ 49 w 98"/>
                <a:gd name="T21" fmla="*/ 0 h 238"/>
                <a:gd name="T22" fmla="*/ 49 w 98"/>
                <a:gd name="T23" fmla="*/ 0 h 238"/>
                <a:gd name="T24" fmla="*/ 27 w 98"/>
                <a:gd name="T25" fmla="*/ 8 h 238"/>
                <a:gd name="T26" fmla="*/ 22 w 98"/>
                <a:gd name="T27" fmla="*/ 52 h 238"/>
                <a:gd name="T28" fmla="*/ 17 w 98"/>
                <a:gd name="T29" fmla="*/ 56 h 238"/>
                <a:gd name="T30" fmla="*/ 17 w 98"/>
                <a:gd name="T31" fmla="*/ 69 h 238"/>
                <a:gd name="T32" fmla="*/ 21 w 98"/>
                <a:gd name="T33" fmla="*/ 74 h 238"/>
                <a:gd name="T34" fmla="*/ 21 w 98"/>
                <a:gd name="T35" fmla="*/ 146 h 238"/>
                <a:gd name="T36" fmla="*/ 2 w 98"/>
                <a:gd name="T37" fmla="*/ 231 h 238"/>
                <a:gd name="T38" fmla="*/ 0 w 98"/>
                <a:gd name="T39" fmla="*/ 238 h 238"/>
                <a:gd name="T40" fmla="*/ 98 w 98"/>
                <a:gd name="T41" fmla="*/ 238 h 238"/>
                <a:gd name="T42" fmla="*/ 95 w 98"/>
                <a:gd name="T43" fmla="*/ 231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238">
                  <a:moveTo>
                    <a:pt x="95" y="231"/>
                  </a:moveTo>
                  <a:cubicBezTo>
                    <a:pt x="82" y="186"/>
                    <a:pt x="76" y="146"/>
                    <a:pt x="76" y="146"/>
                  </a:cubicBezTo>
                  <a:cubicBezTo>
                    <a:pt x="76" y="146"/>
                    <a:pt x="76" y="81"/>
                    <a:pt x="76" y="74"/>
                  </a:cubicBezTo>
                  <a:cubicBezTo>
                    <a:pt x="76" y="66"/>
                    <a:pt x="80" y="69"/>
                    <a:pt x="80" y="69"/>
                  </a:cubicBezTo>
                  <a:cubicBezTo>
                    <a:pt x="80" y="56"/>
                    <a:pt x="80" y="56"/>
                    <a:pt x="80" y="56"/>
                  </a:cubicBezTo>
                  <a:cubicBezTo>
                    <a:pt x="76" y="52"/>
                    <a:pt x="76" y="52"/>
                    <a:pt x="76" y="52"/>
                  </a:cubicBezTo>
                  <a:cubicBezTo>
                    <a:pt x="76" y="52"/>
                    <a:pt x="71" y="22"/>
                    <a:pt x="71" y="8"/>
                  </a:cubicBezTo>
                  <a:cubicBezTo>
                    <a:pt x="66" y="2"/>
                    <a:pt x="52" y="0"/>
                    <a:pt x="49" y="0"/>
                  </a:cubicBezTo>
                  <a:cubicBezTo>
                    <a:pt x="49" y="0"/>
                    <a:pt x="49" y="0"/>
                    <a:pt x="49" y="0"/>
                  </a:cubicBezTo>
                  <a:cubicBezTo>
                    <a:pt x="49" y="0"/>
                    <a:pt x="49" y="0"/>
                    <a:pt x="49" y="0"/>
                  </a:cubicBezTo>
                  <a:cubicBezTo>
                    <a:pt x="49" y="0"/>
                    <a:pt x="49" y="0"/>
                    <a:pt x="49" y="0"/>
                  </a:cubicBezTo>
                  <a:cubicBezTo>
                    <a:pt x="49" y="0"/>
                    <a:pt x="49" y="0"/>
                    <a:pt x="49" y="0"/>
                  </a:cubicBezTo>
                  <a:cubicBezTo>
                    <a:pt x="46" y="0"/>
                    <a:pt x="32" y="2"/>
                    <a:pt x="27" y="8"/>
                  </a:cubicBezTo>
                  <a:cubicBezTo>
                    <a:pt x="27" y="22"/>
                    <a:pt x="22" y="52"/>
                    <a:pt x="22" y="52"/>
                  </a:cubicBezTo>
                  <a:cubicBezTo>
                    <a:pt x="17" y="56"/>
                    <a:pt x="17" y="56"/>
                    <a:pt x="17" y="56"/>
                  </a:cubicBezTo>
                  <a:cubicBezTo>
                    <a:pt x="17" y="69"/>
                    <a:pt x="17" y="69"/>
                    <a:pt x="17" y="69"/>
                  </a:cubicBezTo>
                  <a:cubicBezTo>
                    <a:pt x="17" y="69"/>
                    <a:pt x="21" y="66"/>
                    <a:pt x="21" y="74"/>
                  </a:cubicBezTo>
                  <a:cubicBezTo>
                    <a:pt x="21" y="81"/>
                    <a:pt x="21" y="146"/>
                    <a:pt x="21" y="146"/>
                  </a:cubicBezTo>
                  <a:cubicBezTo>
                    <a:pt x="21" y="146"/>
                    <a:pt x="16" y="186"/>
                    <a:pt x="2" y="231"/>
                  </a:cubicBezTo>
                  <a:cubicBezTo>
                    <a:pt x="2" y="233"/>
                    <a:pt x="1" y="236"/>
                    <a:pt x="0" y="238"/>
                  </a:cubicBezTo>
                  <a:cubicBezTo>
                    <a:pt x="98" y="238"/>
                    <a:pt x="98" y="238"/>
                    <a:pt x="98" y="238"/>
                  </a:cubicBezTo>
                  <a:cubicBezTo>
                    <a:pt x="97" y="236"/>
                    <a:pt x="96" y="233"/>
                    <a:pt x="95" y="231"/>
                  </a:cubicBezTo>
                  <a:close/>
                </a:path>
              </a:pathLst>
            </a:custGeom>
            <a:solidFill>
              <a:srgbClr val="CF17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64" name="组合 563"/>
          <p:cNvGrpSpPr/>
          <p:nvPr/>
        </p:nvGrpSpPr>
        <p:grpSpPr>
          <a:xfrm>
            <a:off x="7178191" y="2418425"/>
            <a:ext cx="577010" cy="2001616"/>
            <a:chOff x="7178191" y="2418425"/>
            <a:chExt cx="577010" cy="2001616"/>
          </a:xfrm>
        </p:grpSpPr>
        <p:sp>
          <p:nvSpPr>
            <p:cNvPr id="529" name="Freeform 42"/>
            <p:cNvSpPr>
              <a:spLocks noEditPoints="1"/>
            </p:cNvSpPr>
            <p:nvPr/>
          </p:nvSpPr>
          <p:spPr bwMode="auto">
            <a:xfrm>
              <a:off x="7178191" y="3237349"/>
              <a:ext cx="577010" cy="1182692"/>
            </a:xfrm>
            <a:custGeom>
              <a:avLst/>
              <a:gdLst>
                <a:gd name="T0" fmla="*/ 134 w 136"/>
                <a:gd name="T1" fmla="*/ 266 h 279"/>
                <a:gd name="T2" fmla="*/ 132 w 136"/>
                <a:gd name="T3" fmla="*/ 111 h 279"/>
                <a:gd name="T4" fmla="*/ 108 w 136"/>
                <a:gd name="T5" fmla="*/ 0 h 279"/>
                <a:gd name="T6" fmla="*/ 28 w 136"/>
                <a:gd name="T7" fmla="*/ 1 h 279"/>
                <a:gd name="T8" fmla="*/ 4 w 136"/>
                <a:gd name="T9" fmla="*/ 111 h 279"/>
                <a:gd name="T10" fmla="*/ 2 w 136"/>
                <a:gd name="T11" fmla="*/ 266 h 279"/>
                <a:gd name="T12" fmla="*/ 16 w 136"/>
                <a:gd name="T13" fmla="*/ 279 h 279"/>
                <a:gd name="T14" fmla="*/ 68 w 136"/>
                <a:gd name="T15" fmla="*/ 279 h 279"/>
                <a:gd name="T16" fmla="*/ 68 w 136"/>
                <a:gd name="T17" fmla="*/ 279 h 279"/>
                <a:gd name="T18" fmla="*/ 120 w 136"/>
                <a:gd name="T19" fmla="*/ 279 h 279"/>
                <a:gd name="T20" fmla="*/ 134 w 136"/>
                <a:gd name="T21" fmla="*/ 266 h 279"/>
                <a:gd name="T22" fmla="*/ 127 w 136"/>
                <a:gd name="T23" fmla="*/ 219 h 279"/>
                <a:gd name="T24" fmla="*/ 57 w 136"/>
                <a:gd name="T25" fmla="*/ 219 h 279"/>
                <a:gd name="T26" fmla="*/ 57 w 136"/>
                <a:gd name="T27" fmla="*/ 103 h 279"/>
                <a:gd name="T28" fmla="*/ 127 w 136"/>
                <a:gd name="T29" fmla="*/ 103 h 279"/>
                <a:gd name="T30" fmla="*/ 127 w 136"/>
                <a:gd name="T31" fmla="*/ 21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6" h="279">
                  <a:moveTo>
                    <a:pt x="134" y="266"/>
                  </a:moveTo>
                  <a:cubicBezTo>
                    <a:pt x="134" y="266"/>
                    <a:pt x="132" y="157"/>
                    <a:pt x="132" y="111"/>
                  </a:cubicBezTo>
                  <a:cubicBezTo>
                    <a:pt x="132" y="70"/>
                    <a:pt x="119" y="33"/>
                    <a:pt x="108" y="0"/>
                  </a:cubicBezTo>
                  <a:cubicBezTo>
                    <a:pt x="28" y="1"/>
                    <a:pt x="28" y="1"/>
                    <a:pt x="28" y="1"/>
                  </a:cubicBezTo>
                  <a:cubicBezTo>
                    <a:pt x="17" y="33"/>
                    <a:pt x="4" y="70"/>
                    <a:pt x="4" y="111"/>
                  </a:cubicBezTo>
                  <a:cubicBezTo>
                    <a:pt x="4" y="157"/>
                    <a:pt x="2" y="266"/>
                    <a:pt x="2" y="266"/>
                  </a:cubicBezTo>
                  <a:cubicBezTo>
                    <a:pt x="2" y="266"/>
                    <a:pt x="0" y="279"/>
                    <a:pt x="16" y="279"/>
                  </a:cubicBezTo>
                  <a:cubicBezTo>
                    <a:pt x="31" y="279"/>
                    <a:pt x="64" y="279"/>
                    <a:pt x="68" y="279"/>
                  </a:cubicBezTo>
                  <a:cubicBezTo>
                    <a:pt x="68" y="279"/>
                    <a:pt x="68" y="279"/>
                    <a:pt x="68" y="279"/>
                  </a:cubicBezTo>
                  <a:cubicBezTo>
                    <a:pt x="72" y="279"/>
                    <a:pt x="105" y="279"/>
                    <a:pt x="120" y="279"/>
                  </a:cubicBezTo>
                  <a:cubicBezTo>
                    <a:pt x="136" y="279"/>
                    <a:pt x="134" y="266"/>
                    <a:pt x="134" y="266"/>
                  </a:cubicBezTo>
                  <a:close/>
                  <a:moveTo>
                    <a:pt x="127" y="219"/>
                  </a:moveTo>
                  <a:cubicBezTo>
                    <a:pt x="57" y="219"/>
                    <a:pt x="57" y="219"/>
                    <a:pt x="57" y="219"/>
                  </a:cubicBezTo>
                  <a:cubicBezTo>
                    <a:pt x="57" y="103"/>
                    <a:pt x="57" y="103"/>
                    <a:pt x="57" y="103"/>
                  </a:cubicBezTo>
                  <a:cubicBezTo>
                    <a:pt x="127" y="103"/>
                    <a:pt x="127" y="103"/>
                    <a:pt x="127" y="103"/>
                  </a:cubicBezTo>
                  <a:lnTo>
                    <a:pt x="127" y="219"/>
                  </a:lnTo>
                  <a:close/>
                </a:path>
              </a:pathLst>
            </a:custGeom>
            <a:solidFill>
              <a:srgbClr val="544E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43"/>
            <p:cNvSpPr/>
            <p:nvPr/>
          </p:nvSpPr>
          <p:spPr bwMode="auto">
            <a:xfrm>
              <a:off x="7305419" y="2418425"/>
              <a:ext cx="326136" cy="797421"/>
            </a:xfrm>
            <a:custGeom>
              <a:avLst/>
              <a:gdLst>
                <a:gd name="T0" fmla="*/ 75 w 77"/>
                <a:gd name="T1" fmla="*/ 182 h 188"/>
                <a:gd name="T2" fmla="*/ 60 w 77"/>
                <a:gd name="T3" fmla="*/ 115 h 188"/>
                <a:gd name="T4" fmla="*/ 60 w 77"/>
                <a:gd name="T5" fmla="*/ 58 h 188"/>
                <a:gd name="T6" fmla="*/ 63 w 77"/>
                <a:gd name="T7" fmla="*/ 54 h 188"/>
                <a:gd name="T8" fmla="*/ 63 w 77"/>
                <a:gd name="T9" fmla="*/ 44 h 188"/>
                <a:gd name="T10" fmla="*/ 60 w 77"/>
                <a:gd name="T11" fmla="*/ 41 h 188"/>
                <a:gd name="T12" fmla="*/ 55 w 77"/>
                <a:gd name="T13" fmla="*/ 6 h 188"/>
                <a:gd name="T14" fmla="*/ 38 w 77"/>
                <a:gd name="T15" fmla="*/ 0 h 188"/>
                <a:gd name="T16" fmla="*/ 38 w 77"/>
                <a:gd name="T17" fmla="*/ 0 h 188"/>
                <a:gd name="T18" fmla="*/ 38 w 77"/>
                <a:gd name="T19" fmla="*/ 0 h 188"/>
                <a:gd name="T20" fmla="*/ 38 w 77"/>
                <a:gd name="T21" fmla="*/ 0 h 188"/>
                <a:gd name="T22" fmla="*/ 38 w 77"/>
                <a:gd name="T23" fmla="*/ 0 h 188"/>
                <a:gd name="T24" fmla="*/ 21 w 77"/>
                <a:gd name="T25" fmla="*/ 6 h 188"/>
                <a:gd name="T26" fmla="*/ 17 w 77"/>
                <a:gd name="T27" fmla="*/ 41 h 188"/>
                <a:gd name="T28" fmla="*/ 13 w 77"/>
                <a:gd name="T29" fmla="*/ 44 h 188"/>
                <a:gd name="T30" fmla="*/ 13 w 77"/>
                <a:gd name="T31" fmla="*/ 54 h 188"/>
                <a:gd name="T32" fmla="*/ 16 w 77"/>
                <a:gd name="T33" fmla="*/ 58 h 188"/>
                <a:gd name="T34" fmla="*/ 16 w 77"/>
                <a:gd name="T35" fmla="*/ 115 h 188"/>
                <a:gd name="T36" fmla="*/ 1 w 77"/>
                <a:gd name="T37" fmla="*/ 182 h 188"/>
                <a:gd name="T38" fmla="*/ 0 w 77"/>
                <a:gd name="T39" fmla="*/ 188 h 188"/>
                <a:gd name="T40" fmla="*/ 77 w 77"/>
                <a:gd name="T41" fmla="*/ 188 h 188"/>
                <a:gd name="T42" fmla="*/ 75 w 77"/>
                <a:gd name="T43" fmla="*/ 18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 h="188">
                  <a:moveTo>
                    <a:pt x="75" y="182"/>
                  </a:moveTo>
                  <a:cubicBezTo>
                    <a:pt x="64" y="146"/>
                    <a:pt x="60" y="115"/>
                    <a:pt x="60" y="115"/>
                  </a:cubicBezTo>
                  <a:cubicBezTo>
                    <a:pt x="60" y="115"/>
                    <a:pt x="60" y="64"/>
                    <a:pt x="60" y="58"/>
                  </a:cubicBezTo>
                  <a:cubicBezTo>
                    <a:pt x="60" y="52"/>
                    <a:pt x="63" y="54"/>
                    <a:pt x="63" y="54"/>
                  </a:cubicBezTo>
                  <a:cubicBezTo>
                    <a:pt x="63" y="44"/>
                    <a:pt x="63" y="44"/>
                    <a:pt x="63" y="44"/>
                  </a:cubicBezTo>
                  <a:cubicBezTo>
                    <a:pt x="60" y="41"/>
                    <a:pt x="60" y="41"/>
                    <a:pt x="60" y="41"/>
                  </a:cubicBezTo>
                  <a:cubicBezTo>
                    <a:pt x="60" y="41"/>
                    <a:pt x="55" y="17"/>
                    <a:pt x="55" y="6"/>
                  </a:cubicBezTo>
                  <a:cubicBezTo>
                    <a:pt x="52" y="2"/>
                    <a:pt x="40" y="0"/>
                    <a:pt x="38" y="0"/>
                  </a:cubicBezTo>
                  <a:cubicBezTo>
                    <a:pt x="38" y="0"/>
                    <a:pt x="38" y="0"/>
                    <a:pt x="38" y="0"/>
                  </a:cubicBezTo>
                  <a:cubicBezTo>
                    <a:pt x="38" y="0"/>
                    <a:pt x="38" y="0"/>
                    <a:pt x="38" y="0"/>
                  </a:cubicBezTo>
                  <a:cubicBezTo>
                    <a:pt x="38" y="0"/>
                    <a:pt x="38" y="0"/>
                    <a:pt x="38" y="0"/>
                  </a:cubicBezTo>
                  <a:cubicBezTo>
                    <a:pt x="38" y="0"/>
                    <a:pt x="38" y="0"/>
                    <a:pt x="38" y="0"/>
                  </a:cubicBezTo>
                  <a:cubicBezTo>
                    <a:pt x="36" y="0"/>
                    <a:pt x="24" y="2"/>
                    <a:pt x="21" y="6"/>
                  </a:cubicBezTo>
                  <a:cubicBezTo>
                    <a:pt x="21" y="17"/>
                    <a:pt x="17" y="41"/>
                    <a:pt x="17" y="41"/>
                  </a:cubicBezTo>
                  <a:cubicBezTo>
                    <a:pt x="13" y="44"/>
                    <a:pt x="13" y="44"/>
                    <a:pt x="13" y="44"/>
                  </a:cubicBezTo>
                  <a:cubicBezTo>
                    <a:pt x="13" y="54"/>
                    <a:pt x="13" y="54"/>
                    <a:pt x="13" y="54"/>
                  </a:cubicBezTo>
                  <a:cubicBezTo>
                    <a:pt x="13" y="54"/>
                    <a:pt x="16" y="52"/>
                    <a:pt x="16" y="58"/>
                  </a:cubicBezTo>
                  <a:cubicBezTo>
                    <a:pt x="16" y="64"/>
                    <a:pt x="16" y="115"/>
                    <a:pt x="16" y="115"/>
                  </a:cubicBezTo>
                  <a:cubicBezTo>
                    <a:pt x="16" y="115"/>
                    <a:pt x="12" y="146"/>
                    <a:pt x="1" y="182"/>
                  </a:cubicBezTo>
                  <a:cubicBezTo>
                    <a:pt x="1" y="184"/>
                    <a:pt x="0" y="186"/>
                    <a:pt x="0" y="188"/>
                  </a:cubicBezTo>
                  <a:cubicBezTo>
                    <a:pt x="77" y="188"/>
                    <a:pt x="77" y="188"/>
                    <a:pt x="77" y="188"/>
                  </a:cubicBezTo>
                  <a:cubicBezTo>
                    <a:pt x="76" y="186"/>
                    <a:pt x="75" y="184"/>
                    <a:pt x="75" y="182"/>
                  </a:cubicBezTo>
                  <a:close/>
                </a:path>
              </a:pathLst>
            </a:custGeom>
            <a:solidFill>
              <a:srgbClr val="544E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65" name="组合 564"/>
          <p:cNvGrpSpPr/>
          <p:nvPr/>
        </p:nvGrpSpPr>
        <p:grpSpPr>
          <a:xfrm>
            <a:off x="9007844" y="2728433"/>
            <a:ext cx="487412" cy="1691607"/>
            <a:chOff x="9007844" y="2728433"/>
            <a:chExt cx="487412" cy="1691607"/>
          </a:xfrm>
        </p:grpSpPr>
        <p:sp>
          <p:nvSpPr>
            <p:cNvPr id="531" name="Freeform 44"/>
            <p:cNvSpPr>
              <a:spLocks noEditPoints="1"/>
            </p:cNvSpPr>
            <p:nvPr/>
          </p:nvSpPr>
          <p:spPr bwMode="auto">
            <a:xfrm>
              <a:off x="9007844" y="3420128"/>
              <a:ext cx="487412" cy="999912"/>
            </a:xfrm>
            <a:custGeom>
              <a:avLst/>
              <a:gdLst>
                <a:gd name="T0" fmla="*/ 113 w 115"/>
                <a:gd name="T1" fmla="*/ 225 h 236"/>
                <a:gd name="T2" fmla="*/ 112 w 115"/>
                <a:gd name="T3" fmla="*/ 94 h 236"/>
                <a:gd name="T4" fmla="*/ 92 w 115"/>
                <a:gd name="T5" fmla="*/ 0 h 236"/>
                <a:gd name="T6" fmla="*/ 23 w 115"/>
                <a:gd name="T7" fmla="*/ 1 h 236"/>
                <a:gd name="T8" fmla="*/ 3 w 115"/>
                <a:gd name="T9" fmla="*/ 94 h 236"/>
                <a:gd name="T10" fmla="*/ 2 w 115"/>
                <a:gd name="T11" fmla="*/ 225 h 236"/>
                <a:gd name="T12" fmla="*/ 13 w 115"/>
                <a:gd name="T13" fmla="*/ 236 h 236"/>
                <a:gd name="T14" fmla="*/ 57 w 115"/>
                <a:gd name="T15" fmla="*/ 236 h 236"/>
                <a:gd name="T16" fmla="*/ 58 w 115"/>
                <a:gd name="T17" fmla="*/ 236 h 236"/>
                <a:gd name="T18" fmla="*/ 102 w 115"/>
                <a:gd name="T19" fmla="*/ 236 h 236"/>
                <a:gd name="T20" fmla="*/ 113 w 115"/>
                <a:gd name="T21" fmla="*/ 225 h 236"/>
                <a:gd name="T22" fmla="*/ 107 w 115"/>
                <a:gd name="T23" fmla="*/ 185 h 236"/>
                <a:gd name="T24" fmla="*/ 48 w 115"/>
                <a:gd name="T25" fmla="*/ 185 h 236"/>
                <a:gd name="T26" fmla="*/ 48 w 115"/>
                <a:gd name="T27" fmla="*/ 87 h 236"/>
                <a:gd name="T28" fmla="*/ 107 w 115"/>
                <a:gd name="T29" fmla="*/ 87 h 236"/>
                <a:gd name="T30" fmla="*/ 107 w 115"/>
                <a:gd name="T31" fmla="*/ 185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236">
                  <a:moveTo>
                    <a:pt x="113" y="225"/>
                  </a:moveTo>
                  <a:cubicBezTo>
                    <a:pt x="113" y="225"/>
                    <a:pt x="112" y="132"/>
                    <a:pt x="112" y="94"/>
                  </a:cubicBezTo>
                  <a:cubicBezTo>
                    <a:pt x="112" y="59"/>
                    <a:pt x="100" y="28"/>
                    <a:pt x="92" y="0"/>
                  </a:cubicBezTo>
                  <a:cubicBezTo>
                    <a:pt x="23" y="1"/>
                    <a:pt x="23" y="1"/>
                    <a:pt x="23" y="1"/>
                  </a:cubicBezTo>
                  <a:cubicBezTo>
                    <a:pt x="15" y="28"/>
                    <a:pt x="3" y="59"/>
                    <a:pt x="3" y="94"/>
                  </a:cubicBezTo>
                  <a:cubicBezTo>
                    <a:pt x="3" y="132"/>
                    <a:pt x="2" y="225"/>
                    <a:pt x="2" y="225"/>
                  </a:cubicBezTo>
                  <a:cubicBezTo>
                    <a:pt x="2" y="225"/>
                    <a:pt x="0" y="236"/>
                    <a:pt x="13" y="236"/>
                  </a:cubicBezTo>
                  <a:cubicBezTo>
                    <a:pt x="26" y="236"/>
                    <a:pt x="54" y="236"/>
                    <a:pt x="57" y="236"/>
                  </a:cubicBezTo>
                  <a:cubicBezTo>
                    <a:pt x="58" y="236"/>
                    <a:pt x="58" y="236"/>
                    <a:pt x="58" y="236"/>
                  </a:cubicBezTo>
                  <a:cubicBezTo>
                    <a:pt x="61" y="236"/>
                    <a:pt x="89" y="236"/>
                    <a:pt x="102" y="236"/>
                  </a:cubicBezTo>
                  <a:cubicBezTo>
                    <a:pt x="115" y="236"/>
                    <a:pt x="113" y="225"/>
                    <a:pt x="113" y="225"/>
                  </a:cubicBezTo>
                  <a:close/>
                  <a:moveTo>
                    <a:pt x="107" y="185"/>
                  </a:moveTo>
                  <a:cubicBezTo>
                    <a:pt x="48" y="185"/>
                    <a:pt x="48" y="185"/>
                    <a:pt x="48" y="185"/>
                  </a:cubicBezTo>
                  <a:cubicBezTo>
                    <a:pt x="48" y="87"/>
                    <a:pt x="48" y="87"/>
                    <a:pt x="48" y="87"/>
                  </a:cubicBezTo>
                  <a:cubicBezTo>
                    <a:pt x="107" y="87"/>
                    <a:pt x="107" y="87"/>
                    <a:pt x="107" y="87"/>
                  </a:cubicBezTo>
                  <a:lnTo>
                    <a:pt x="107" y="185"/>
                  </a:ln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Freeform 45"/>
            <p:cNvSpPr/>
            <p:nvPr/>
          </p:nvSpPr>
          <p:spPr bwMode="auto">
            <a:xfrm>
              <a:off x="9113569" y="2728433"/>
              <a:ext cx="275961" cy="670192"/>
            </a:xfrm>
            <a:custGeom>
              <a:avLst/>
              <a:gdLst>
                <a:gd name="T0" fmla="*/ 64 w 65"/>
                <a:gd name="T1" fmla="*/ 153 h 158"/>
                <a:gd name="T2" fmla="*/ 51 w 65"/>
                <a:gd name="T3" fmla="*/ 97 h 158"/>
                <a:gd name="T4" fmla="*/ 51 w 65"/>
                <a:gd name="T5" fmla="*/ 49 h 158"/>
                <a:gd name="T6" fmla="*/ 54 w 65"/>
                <a:gd name="T7" fmla="*/ 45 h 158"/>
                <a:gd name="T8" fmla="*/ 54 w 65"/>
                <a:gd name="T9" fmla="*/ 37 h 158"/>
                <a:gd name="T10" fmla="*/ 51 w 65"/>
                <a:gd name="T11" fmla="*/ 34 h 158"/>
                <a:gd name="T12" fmla="*/ 47 w 65"/>
                <a:gd name="T13" fmla="*/ 5 h 158"/>
                <a:gd name="T14" fmla="*/ 33 w 65"/>
                <a:gd name="T15" fmla="*/ 0 h 158"/>
                <a:gd name="T16" fmla="*/ 33 w 65"/>
                <a:gd name="T17" fmla="*/ 0 h 158"/>
                <a:gd name="T18" fmla="*/ 33 w 65"/>
                <a:gd name="T19" fmla="*/ 0 h 158"/>
                <a:gd name="T20" fmla="*/ 32 w 65"/>
                <a:gd name="T21" fmla="*/ 0 h 158"/>
                <a:gd name="T22" fmla="*/ 32 w 65"/>
                <a:gd name="T23" fmla="*/ 0 h 158"/>
                <a:gd name="T24" fmla="*/ 18 w 65"/>
                <a:gd name="T25" fmla="*/ 5 h 158"/>
                <a:gd name="T26" fmla="*/ 14 w 65"/>
                <a:gd name="T27" fmla="*/ 34 h 158"/>
                <a:gd name="T28" fmla="*/ 12 w 65"/>
                <a:gd name="T29" fmla="*/ 37 h 158"/>
                <a:gd name="T30" fmla="*/ 12 w 65"/>
                <a:gd name="T31" fmla="*/ 45 h 158"/>
                <a:gd name="T32" fmla="*/ 14 w 65"/>
                <a:gd name="T33" fmla="*/ 49 h 158"/>
                <a:gd name="T34" fmla="*/ 14 w 65"/>
                <a:gd name="T35" fmla="*/ 97 h 158"/>
                <a:gd name="T36" fmla="*/ 2 w 65"/>
                <a:gd name="T37" fmla="*/ 153 h 158"/>
                <a:gd name="T38" fmla="*/ 0 w 65"/>
                <a:gd name="T39" fmla="*/ 158 h 158"/>
                <a:gd name="T40" fmla="*/ 65 w 65"/>
                <a:gd name="T41" fmla="*/ 158 h 158"/>
                <a:gd name="T42" fmla="*/ 64 w 65"/>
                <a:gd name="T43" fmla="*/ 15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158">
                  <a:moveTo>
                    <a:pt x="64" y="153"/>
                  </a:moveTo>
                  <a:cubicBezTo>
                    <a:pt x="55" y="123"/>
                    <a:pt x="51" y="97"/>
                    <a:pt x="51" y="97"/>
                  </a:cubicBezTo>
                  <a:cubicBezTo>
                    <a:pt x="51" y="97"/>
                    <a:pt x="51" y="54"/>
                    <a:pt x="51" y="49"/>
                  </a:cubicBezTo>
                  <a:cubicBezTo>
                    <a:pt x="51" y="43"/>
                    <a:pt x="54" y="45"/>
                    <a:pt x="54" y="45"/>
                  </a:cubicBezTo>
                  <a:cubicBezTo>
                    <a:pt x="54" y="37"/>
                    <a:pt x="54" y="37"/>
                    <a:pt x="54" y="37"/>
                  </a:cubicBezTo>
                  <a:cubicBezTo>
                    <a:pt x="51" y="34"/>
                    <a:pt x="51" y="34"/>
                    <a:pt x="51" y="34"/>
                  </a:cubicBezTo>
                  <a:cubicBezTo>
                    <a:pt x="51" y="34"/>
                    <a:pt x="47" y="14"/>
                    <a:pt x="47" y="5"/>
                  </a:cubicBezTo>
                  <a:cubicBezTo>
                    <a:pt x="44" y="1"/>
                    <a:pt x="34" y="0"/>
                    <a:pt x="33" y="0"/>
                  </a:cubicBezTo>
                  <a:cubicBezTo>
                    <a:pt x="33" y="0"/>
                    <a:pt x="33" y="0"/>
                    <a:pt x="33" y="0"/>
                  </a:cubicBezTo>
                  <a:cubicBezTo>
                    <a:pt x="33" y="0"/>
                    <a:pt x="33" y="0"/>
                    <a:pt x="33" y="0"/>
                  </a:cubicBezTo>
                  <a:cubicBezTo>
                    <a:pt x="32" y="0"/>
                    <a:pt x="32" y="0"/>
                    <a:pt x="32" y="0"/>
                  </a:cubicBezTo>
                  <a:cubicBezTo>
                    <a:pt x="32" y="0"/>
                    <a:pt x="32" y="0"/>
                    <a:pt x="32" y="0"/>
                  </a:cubicBezTo>
                  <a:cubicBezTo>
                    <a:pt x="31" y="0"/>
                    <a:pt x="21" y="1"/>
                    <a:pt x="18" y="5"/>
                  </a:cubicBezTo>
                  <a:cubicBezTo>
                    <a:pt x="18" y="14"/>
                    <a:pt x="14" y="34"/>
                    <a:pt x="14" y="34"/>
                  </a:cubicBezTo>
                  <a:cubicBezTo>
                    <a:pt x="12" y="37"/>
                    <a:pt x="12" y="37"/>
                    <a:pt x="12" y="37"/>
                  </a:cubicBezTo>
                  <a:cubicBezTo>
                    <a:pt x="12" y="45"/>
                    <a:pt x="12" y="45"/>
                    <a:pt x="12" y="45"/>
                  </a:cubicBezTo>
                  <a:cubicBezTo>
                    <a:pt x="12" y="45"/>
                    <a:pt x="14" y="43"/>
                    <a:pt x="14" y="49"/>
                  </a:cubicBezTo>
                  <a:cubicBezTo>
                    <a:pt x="14" y="54"/>
                    <a:pt x="14" y="97"/>
                    <a:pt x="14" y="97"/>
                  </a:cubicBezTo>
                  <a:cubicBezTo>
                    <a:pt x="14" y="97"/>
                    <a:pt x="10" y="123"/>
                    <a:pt x="2" y="153"/>
                  </a:cubicBezTo>
                  <a:cubicBezTo>
                    <a:pt x="1" y="155"/>
                    <a:pt x="1" y="157"/>
                    <a:pt x="0" y="158"/>
                  </a:cubicBezTo>
                  <a:cubicBezTo>
                    <a:pt x="65" y="158"/>
                    <a:pt x="65" y="158"/>
                    <a:pt x="65" y="158"/>
                  </a:cubicBezTo>
                  <a:cubicBezTo>
                    <a:pt x="65" y="157"/>
                    <a:pt x="64" y="155"/>
                    <a:pt x="64" y="153"/>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56" name="椭圆 555"/>
          <p:cNvSpPr/>
          <p:nvPr/>
        </p:nvSpPr>
        <p:spPr>
          <a:xfrm>
            <a:off x="5345048" y="4829020"/>
            <a:ext cx="643125" cy="64312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8" name="空心弧 557"/>
          <p:cNvSpPr/>
          <p:nvPr/>
        </p:nvSpPr>
        <p:spPr>
          <a:xfrm>
            <a:off x="5344410" y="4828382"/>
            <a:ext cx="644400" cy="644400"/>
          </a:xfrm>
          <a:prstGeom prst="blockArc">
            <a:avLst>
              <a:gd name="adj1" fmla="val 21404735"/>
              <a:gd name="adj2" fmla="val 21390371"/>
              <a:gd name="adj3" fmla="val 7553"/>
            </a:avLst>
          </a:prstGeom>
          <a:solidFill>
            <a:srgbClr val="CF17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9" name="椭圆 558"/>
          <p:cNvSpPr/>
          <p:nvPr/>
        </p:nvSpPr>
        <p:spPr>
          <a:xfrm>
            <a:off x="7178191" y="4829020"/>
            <a:ext cx="643125" cy="64312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0" name="空心弧 559"/>
          <p:cNvSpPr/>
          <p:nvPr/>
        </p:nvSpPr>
        <p:spPr>
          <a:xfrm>
            <a:off x="7177553" y="4828382"/>
            <a:ext cx="644400" cy="644400"/>
          </a:xfrm>
          <a:prstGeom prst="blockArc">
            <a:avLst>
              <a:gd name="adj1" fmla="val 5399221"/>
              <a:gd name="adj2" fmla="val 21390371"/>
              <a:gd name="adj3" fmla="val 7553"/>
            </a:avLst>
          </a:prstGeom>
          <a:solidFill>
            <a:srgbClr val="544E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61" name="椭圆 560"/>
          <p:cNvSpPr/>
          <p:nvPr/>
        </p:nvSpPr>
        <p:spPr>
          <a:xfrm>
            <a:off x="9007844" y="4829020"/>
            <a:ext cx="643125" cy="64312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2" name="空心弧 561"/>
          <p:cNvSpPr/>
          <p:nvPr/>
        </p:nvSpPr>
        <p:spPr>
          <a:xfrm>
            <a:off x="9007206" y="4828382"/>
            <a:ext cx="644400" cy="644400"/>
          </a:xfrm>
          <a:prstGeom prst="blockArc">
            <a:avLst>
              <a:gd name="adj1" fmla="val 10646432"/>
              <a:gd name="adj2" fmla="val 21390371"/>
              <a:gd name="adj3" fmla="val 7553"/>
            </a:avLst>
          </a:prstGeom>
          <a:solidFill>
            <a:srgbClr val="2999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0" name="文本框 549"/>
          <p:cNvSpPr txBox="1"/>
          <p:nvPr/>
        </p:nvSpPr>
        <p:spPr>
          <a:xfrm>
            <a:off x="5346027" y="4995321"/>
            <a:ext cx="643125" cy="338554"/>
          </a:xfrm>
          <a:prstGeom prst="rect">
            <a:avLst/>
          </a:prstGeom>
          <a:noFill/>
        </p:spPr>
        <p:txBody>
          <a:bodyPr wrap="none" rtlCol="0">
            <a:spAutoFit/>
          </a:bodyPr>
          <a:lstStyle/>
          <a:p>
            <a:r>
              <a:rPr lang="en-US" altLang="zh-CN" sz="1600" b="1" smtClean="0">
                <a:solidFill>
                  <a:schemeClr val="tx1">
                    <a:lumMod val="85000"/>
                    <a:lumOff val="15000"/>
                  </a:schemeClr>
                </a:solidFill>
                <a:latin typeface="Segoe UI Light" panose="020B0502040204020203" pitchFamily="34" charset="0"/>
              </a:rPr>
              <a:t>100</a:t>
            </a:r>
            <a:r>
              <a:rPr lang="en-US" altLang="zh-CN" sz="1200" b="1" smtClean="0">
                <a:solidFill>
                  <a:schemeClr val="tx1">
                    <a:lumMod val="85000"/>
                    <a:lumOff val="15000"/>
                  </a:schemeClr>
                </a:solidFill>
                <a:latin typeface="Segoe UI Light" panose="020B0502040204020203" pitchFamily="34" charset="0"/>
              </a:rPr>
              <a:t>%</a:t>
            </a:r>
            <a:endParaRPr lang="zh-CN" altLang="en-US" sz="1200" b="1">
              <a:solidFill>
                <a:schemeClr val="tx1">
                  <a:lumMod val="85000"/>
                  <a:lumOff val="15000"/>
                </a:schemeClr>
              </a:solidFill>
              <a:latin typeface="Segoe UI Light" panose="020B0502040204020203" pitchFamily="34" charset="0"/>
            </a:endParaRPr>
          </a:p>
        </p:txBody>
      </p:sp>
      <p:sp>
        <p:nvSpPr>
          <p:cNvPr id="554" name="文本框 553"/>
          <p:cNvSpPr txBox="1"/>
          <p:nvPr/>
        </p:nvSpPr>
        <p:spPr>
          <a:xfrm>
            <a:off x="7224662" y="4995321"/>
            <a:ext cx="516488" cy="338554"/>
          </a:xfrm>
          <a:prstGeom prst="rect">
            <a:avLst/>
          </a:prstGeom>
          <a:noFill/>
        </p:spPr>
        <p:txBody>
          <a:bodyPr wrap="none" rtlCol="0">
            <a:spAutoFit/>
          </a:bodyPr>
          <a:lstStyle/>
          <a:p>
            <a:r>
              <a:rPr lang="en-US" altLang="zh-CN" sz="1600" b="1" smtClean="0">
                <a:solidFill>
                  <a:schemeClr val="tx1">
                    <a:lumMod val="85000"/>
                    <a:lumOff val="15000"/>
                  </a:schemeClr>
                </a:solidFill>
                <a:latin typeface="Segoe UI Light" panose="020B0502040204020203" pitchFamily="34" charset="0"/>
              </a:rPr>
              <a:t>75</a:t>
            </a:r>
            <a:r>
              <a:rPr lang="en-US" altLang="zh-CN" sz="1200" b="1" smtClean="0">
                <a:solidFill>
                  <a:schemeClr val="tx1">
                    <a:lumMod val="85000"/>
                    <a:lumOff val="15000"/>
                  </a:schemeClr>
                </a:solidFill>
                <a:latin typeface="Segoe UI Light" panose="020B0502040204020203" pitchFamily="34" charset="0"/>
              </a:rPr>
              <a:t>%</a:t>
            </a:r>
            <a:endParaRPr lang="zh-CN" altLang="en-US" sz="1200" b="1">
              <a:solidFill>
                <a:schemeClr val="tx1">
                  <a:lumMod val="85000"/>
                  <a:lumOff val="15000"/>
                </a:schemeClr>
              </a:solidFill>
              <a:latin typeface="Segoe UI Light" panose="020B0502040204020203" pitchFamily="34" charset="0"/>
            </a:endParaRPr>
          </a:p>
        </p:txBody>
      </p:sp>
      <p:sp>
        <p:nvSpPr>
          <p:cNvPr id="555" name="文本框 554"/>
          <p:cNvSpPr txBox="1"/>
          <p:nvPr/>
        </p:nvSpPr>
        <p:spPr>
          <a:xfrm>
            <a:off x="9060385" y="4995321"/>
            <a:ext cx="516488" cy="338554"/>
          </a:xfrm>
          <a:prstGeom prst="rect">
            <a:avLst/>
          </a:prstGeom>
          <a:noFill/>
        </p:spPr>
        <p:txBody>
          <a:bodyPr wrap="none" rtlCol="0">
            <a:spAutoFit/>
          </a:bodyPr>
          <a:lstStyle/>
          <a:p>
            <a:r>
              <a:rPr lang="en-US" altLang="zh-CN" sz="1600" b="1" smtClean="0">
                <a:solidFill>
                  <a:schemeClr val="tx1">
                    <a:lumMod val="85000"/>
                    <a:lumOff val="15000"/>
                  </a:schemeClr>
                </a:solidFill>
                <a:latin typeface="Segoe UI Light" panose="020B0502040204020203" pitchFamily="34" charset="0"/>
              </a:rPr>
              <a:t>50</a:t>
            </a:r>
            <a:r>
              <a:rPr lang="en-US" altLang="zh-CN" sz="1200" b="1" smtClean="0">
                <a:solidFill>
                  <a:schemeClr val="tx1">
                    <a:lumMod val="85000"/>
                    <a:lumOff val="15000"/>
                  </a:schemeClr>
                </a:solidFill>
                <a:latin typeface="Segoe UI Light" panose="020B0502040204020203" pitchFamily="34" charset="0"/>
              </a:rPr>
              <a:t>%</a:t>
            </a:r>
            <a:endParaRPr lang="zh-CN" altLang="en-US" sz="1200" b="1">
              <a:solidFill>
                <a:schemeClr val="tx1">
                  <a:lumMod val="85000"/>
                  <a:lumOff val="15000"/>
                </a:schemeClr>
              </a:solidFill>
              <a:latin typeface="Segoe UI Light" panose="020B0502040204020203" pitchFamily="34" charset="0"/>
            </a:endParaRPr>
          </a:p>
        </p:txBody>
      </p:sp>
      <p:grpSp>
        <p:nvGrpSpPr>
          <p:cNvPr id="566" name="组合 565"/>
          <p:cNvGrpSpPr/>
          <p:nvPr/>
        </p:nvGrpSpPr>
        <p:grpSpPr>
          <a:xfrm>
            <a:off x="1229044" y="2320515"/>
            <a:ext cx="2750373" cy="2156219"/>
            <a:chOff x="2016125" y="3509962"/>
            <a:chExt cx="2071688" cy="1109663"/>
          </a:xfrm>
        </p:grpSpPr>
        <p:sp>
          <p:nvSpPr>
            <p:cNvPr id="567" name="Freeform 3907"/>
            <p:cNvSpPr/>
            <p:nvPr/>
          </p:nvSpPr>
          <p:spPr bwMode="auto">
            <a:xfrm>
              <a:off x="2165350" y="3641725"/>
              <a:ext cx="1892300" cy="977900"/>
            </a:xfrm>
            <a:custGeom>
              <a:avLst/>
              <a:gdLst>
                <a:gd name="T0" fmla="*/ 0 w 504"/>
                <a:gd name="T1" fmla="*/ 259 h 261"/>
                <a:gd name="T2" fmla="*/ 3 w 504"/>
                <a:gd name="T3" fmla="*/ 259 h 261"/>
                <a:gd name="T4" fmla="*/ 7 w 504"/>
                <a:gd name="T5" fmla="*/ 260 h 261"/>
                <a:gd name="T6" fmla="*/ 11 w 504"/>
                <a:gd name="T7" fmla="*/ 260 h 261"/>
                <a:gd name="T8" fmla="*/ 15 w 504"/>
                <a:gd name="T9" fmla="*/ 260 h 261"/>
                <a:gd name="T10" fmla="*/ 20 w 504"/>
                <a:gd name="T11" fmla="*/ 260 h 261"/>
                <a:gd name="T12" fmla="*/ 24 w 504"/>
                <a:gd name="T13" fmla="*/ 260 h 261"/>
                <a:gd name="T14" fmla="*/ 29 w 504"/>
                <a:gd name="T15" fmla="*/ 259 h 261"/>
                <a:gd name="T16" fmla="*/ 34 w 504"/>
                <a:gd name="T17" fmla="*/ 259 h 261"/>
                <a:gd name="T18" fmla="*/ 40 w 504"/>
                <a:gd name="T19" fmla="*/ 258 h 261"/>
                <a:gd name="T20" fmla="*/ 45 w 504"/>
                <a:gd name="T21" fmla="*/ 258 h 261"/>
                <a:gd name="T22" fmla="*/ 50 w 504"/>
                <a:gd name="T23" fmla="*/ 258 h 261"/>
                <a:gd name="T24" fmla="*/ 117 w 504"/>
                <a:gd name="T25" fmla="*/ 260 h 261"/>
                <a:gd name="T26" fmla="*/ 135 w 504"/>
                <a:gd name="T27" fmla="*/ 260 h 261"/>
                <a:gd name="T28" fmla="*/ 212 w 504"/>
                <a:gd name="T29" fmla="*/ 260 h 261"/>
                <a:gd name="T30" fmla="*/ 229 w 504"/>
                <a:gd name="T31" fmla="*/ 260 h 261"/>
                <a:gd name="T32" fmla="*/ 245 w 504"/>
                <a:gd name="T33" fmla="*/ 259 h 261"/>
                <a:gd name="T34" fmla="*/ 262 w 504"/>
                <a:gd name="T35" fmla="*/ 258 h 261"/>
                <a:gd name="T36" fmla="*/ 279 w 504"/>
                <a:gd name="T37" fmla="*/ 257 h 261"/>
                <a:gd name="T38" fmla="*/ 296 w 504"/>
                <a:gd name="T39" fmla="*/ 256 h 261"/>
                <a:gd name="T40" fmla="*/ 365 w 504"/>
                <a:gd name="T41" fmla="*/ 252 h 261"/>
                <a:gd name="T42" fmla="*/ 372 w 504"/>
                <a:gd name="T43" fmla="*/ 252 h 261"/>
                <a:gd name="T44" fmla="*/ 379 w 504"/>
                <a:gd name="T45" fmla="*/ 252 h 261"/>
                <a:gd name="T46" fmla="*/ 385 w 504"/>
                <a:gd name="T47" fmla="*/ 252 h 261"/>
                <a:gd name="T48" fmla="*/ 427 w 504"/>
                <a:gd name="T49" fmla="*/ 246 h 261"/>
                <a:gd name="T50" fmla="*/ 432 w 504"/>
                <a:gd name="T51" fmla="*/ 244 h 261"/>
                <a:gd name="T52" fmla="*/ 437 w 504"/>
                <a:gd name="T53" fmla="*/ 241 h 261"/>
                <a:gd name="T54" fmla="*/ 442 w 504"/>
                <a:gd name="T55" fmla="*/ 237 h 261"/>
                <a:gd name="T56" fmla="*/ 448 w 504"/>
                <a:gd name="T57" fmla="*/ 233 h 261"/>
                <a:gd name="T58" fmla="*/ 450 w 504"/>
                <a:gd name="T59" fmla="*/ 231 h 261"/>
                <a:gd name="T60" fmla="*/ 437 w 504"/>
                <a:gd name="T61" fmla="*/ 32 h 261"/>
                <a:gd name="T62" fmla="*/ 443 w 504"/>
                <a:gd name="T63" fmla="*/ 219 h 261"/>
                <a:gd name="T64" fmla="*/ 438 w 504"/>
                <a:gd name="T65" fmla="*/ 220 h 261"/>
                <a:gd name="T66" fmla="*/ 433 w 504"/>
                <a:gd name="T67" fmla="*/ 222 h 261"/>
                <a:gd name="T68" fmla="*/ 394 w 504"/>
                <a:gd name="T69" fmla="*/ 224 h 261"/>
                <a:gd name="T70" fmla="*/ 387 w 504"/>
                <a:gd name="T71" fmla="*/ 224 h 261"/>
                <a:gd name="T72" fmla="*/ 379 w 504"/>
                <a:gd name="T73" fmla="*/ 224 h 261"/>
                <a:gd name="T74" fmla="*/ 305 w 504"/>
                <a:gd name="T75" fmla="*/ 228 h 261"/>
                <a:gd name="T76" fmla="*/ 288 w 504"/>
                <a:gd name="T77" fmla="*/ 229 h 261"/>
                <a:gd name="T78" fmla="*/ 271 w 504"/>
                <a:gd name="T79" fmla="*/ 230 h 261"/>
                <a:gd name="T80" fmla="*/ 255 w 504"/>
                <a:gd name="T81" fmla="*/ 231 h 261"/>
                <a:gd name="T82" fmla="*/ 238 w 504"/>
                <a:gd name="T83" fmla="*/ 232 h 261"/>
                <a:gd name="T84" fmla="*/ 222 w 504"/>
                <a:gd name="T85" fmla="*/ 232 h 261"/>
                <a:gd name="T86" fmla="*/ 144 w 504"/>
                <a:gd name="T87" fmla="*/ 232 h 261"/>
                <a:gd name="T88" fmla="*/ 125 w 504"/>
                <a:gd name="T89" fmla="*/ 231 h 261"/>
                <a:gd name="T90" fmla="*/ 57 w 504"/>
                <a:gd name="T91" fmla="*/ 230 h 261"/>
                <a:gd name="T92" fmla="*/ 52 w 504"/>
                <a:gd name="T93" fmla="*/ 230 h 261"/>
                <a:gd name="T94" fmla="*/ 47 w 504"/>
                <a:gd name="T95" fmla="*/ 231 h 261"/>
                <a:gd name="T96" fmla="*/ 42 w 504"/>
                <a:gd name="T97" fmla="*/ 231 h 261"/>
                <a:gd name="T98" fmla="*/ 37 w 504"/>
                <a:gd name="T99" fmla="*/ 231 h 261"/>
                <a:gd name="T100" fmla="*/ 33 w 504"/>
                <a:gd name="T101" fmla="*/ 232 h 261"/>
                <a:gd name="T102" fmla="*/ 29 w 504"/>
                <a:gd name="T103" fmla="*/ 232 h 261"/>
                <a:gd name="T104" fmla="*/ 25 w 504"/>
                <a:gd name="T105" fmla="*/ 231 h 261"/>
                <a:gd name="T106" fmla="*/ 21 w 504"/>
                <a:gd name="T107" fmla="*/ 231 h 261"/>
                <a:gd name="T108" fmla="*/ 17 w 504"/>
                <a:gd name="T109" fmla="*/ 23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4" h="261">
                  <a:moveTo>
                    <a:pt x="17" y="230"/>
                  </a:moveTo>
                  <a:cubicBezTo>
                    <a:pt x="0" y="259"/>
                    <a:pt x="0" y="259"/>
                    <a:pt x="0" y="259"/>
                  </a:cubicBezTo>
                  <a:cubicBezTo>
                    <a:pt x="1" y="259"/>
                    <a:pt x="1" y="259"/>
                    <a:pt x="1" y="259"/>
                  </a:cubicBezTo>
                  <a:cubicBezTo>
                    <a:pt x="3" y="259"/>
                    <a:pt x="3" y="259"/>
                    <a:pt x="3" y="259"/>
                  </a:cubicBezTo>
                  <a:cubicBezTo>
                    <a:pt x="5" y="260"/>
                    <a:pt x="5" y="260"/>
                    <a:pt x="5" y="260"/>
                  </a:cubicBezTo>
                  <a:cubicBezTo>
                    <a:pt x="7" y="260"/>
                    <a:pt x="7" y="260"/>
                    <a:pt x="7" y="260"/>
                  </a:cubicBezTo>
                  <a:cubicBezTo>
                    <a:pt x="9" y="260"/>
                    <a:pt x="9" y="260"/>
                    <a:pt x="9" y="260"/>
                  </a:cubicBezTo>
                  <a:cubicBezTo>
                    <a:pt x="11" y="260"/>
                    <a:pt x="11" y="260"/>
                    <a:pt x="11" y="260"/>
                  </a:cubicBezTo>
                  <a:cubicBezTo>
                    <a:pt x="13" y="260"/>
                    <a:pt x="13" y="260"/>
                    <a:pt x="13" y="260"/>
                  </a:cubicBezTo>
                  <a:cubicBezTo>
                    <a:pt x="15" y="260"/>
                    <a:pt x="15" y="260"/>
                    <a:pt x="15" y="260"/>
                  </a:cubicBezTo>
                  <a:cubicBezTo>
                    <a:pt x="18" y="260"/>
                    <a:pt x="18" y="260"/>
                    <a:pt x="18" y="260"/>
                  </a:cubicBezTo>
                  <a:cubicBezTo>
                    <a:pt x="20" y="260"/>
                    <a:pt x="20" y="260"/>
                    <a:pt x="20" y="260"/>
                  </a:cubicBezTo>
                  <a:cubicBezTo>
                    <a:pt x="22" y="260"/>
                    <a:pt x="22" y="260"/>
                    <a:pt x="22" y="260"/>
                  </a:cubicBezTo>
                  <a:cubicBezTo>
                    <a:pt x="24" y="260"/>
                    <a:pt x="24" y="260"/>
                    <a:pt x="24" y="260"/>
                  </a:cubicBezTo>
                  <a:cubicBezTo>
                    <a:pt x="27" y="259"/>
                    <a:pt x="27" y="259"/>
                    <a:pt x="27" y="259"/>
                  </a:cubicBezTo>
                  <a:cubicBezTo>
                    <a:pt x="29" y="259"/>
                    <a:pt x="29" y="259"/>
                    <a:pt x="29" y="259"/>
                  </a:cubicBezTo>
                  <a:cubicBezTo>
                    <a:pt x="32" y="259"/>
                    <a:pt x="32" y="259"/>
                    <a:pt x="32" y="259"/>
                  </a:cubicBezTo>
                  <a:cubicBezTo>
                    <a:pt x="34" y="259"/>
                    <a:pt x="34" y="259"/>
                    <a:pt x="34" y="259"/>
                  </a:cubicBezTo>
                  <a:cubicBezTo>
                    <a:pt x="37" y="259"/>
                    <a:pt x="37" y="259"/>
                    <a:pt x="37" y="259"/>
                  </a:cubicBezTo>
                  <a:cubicBezTo>
                    <a:pt x="40" y="258"/>
                    <a:pt x="40" y="258"/>
                    <a:pt x="40" y="258"/>
                  </a:cubicBezTo>
                  <a:cubicBezTo>
                    <a:pt x="42" y="258"/>
                    <a:pt x="42" y="258"/>
                    <a:pt x="42" y="258"/>
                  </a:cubicBezTo>
                  <a:cubicBezTo>
                    <a:pt x="45" y="258"/>
                    <a:pt x="45" y="258"/>
                    <a:pt x="45" y="258"/>
                  </a:cubicBezTo>
                  <a:cubicBezTo>
                    <a:pt x="47" y="258"/>
                    <a:pt x="47" y="258"/>
                    <a:pt x="47" y="258"/>
                  </a:cubicBezTo>
                  <a:cubicBezTo>
                    <a:pt x="50" y="258"/>
                    <a:pt x="50" y="258"/>
                    <a:pt x="50" y="258"/>
                  </a:cubicBezTo>
                  <a:cubicBezTo>
                    <a:pt x="53" y="257"/>
                    <a:pt x="53" y="257"/>
                    <a:pt x="53" y="257"/>
                  </a:cubicBezTo>
                  <a:cubicBezTo>
                    <a:pt x="74" y="256"/>
                    <a:pt x="96" y="259"/>
                    <a:pt x="117" y="260"/>
                  </a:cubicBezTo>
                  <a:cubicBezTo>
                    <a:pt x="126" y="260"/>
                    <a:pt x="126" y="260"/>
                    <a:pt x="126" y="260"/>
                  </a:cubicBezTo>
                  <a:cubicBezTo>
                    <a:pt x="135" y="260"/>
                    <a:pt x="135" y="260"/>
                    <a:pt x="135" y="260"/>
                  </a:cubicBezTo>
                  <a:cubicBezTo>
                    <a:pt x="144" y="260"/>
                    <a:pt x="144" y="260"/>
                    <a:pt x="144" y="260"/>
                  </a:cubicBezTo>
                  <a:cubicBezTo>
                    <a:pt x="167" y="261"/>
                    <a:pt x="189" y="261"/>
                    <a:pt x="212" y="260"/>
                  </a:cubicBezTo>
                  <a:cubicBezTo>
                    <a:pt x="220" y="260"/>
                    <a:pt x="220" y="260"/>
                    <a:pt x="220" y="260"/>
                  </a:cubicBezTo>
                  <a:cubicBezTo>
                    <a:pt x="229" y="260"/>
                    <a:pt x="229" y="260"/>
                    <a:pt x="229" y="260"/>
                  </a:cubicBezTo>
                  <a:cubicBezTo>
                    <a:pt x="237" y="259"/>
                    <a:pt x="237" y="259"/>
                    <a:pt x="237" y="259"/>
                  </a:cubicBezTo>
                  <a:cubicBezTo>
                    <a:pt x="245" y="259"/>
                    <a:pt x="245" y="259"/>
                    <a:pt x="245" y="259"/>
                  </a:cubicBezTo>
                  <a:cubicBezTo>
                    <a:pt x="253" y="259"/>
                    <a:pt x="253" y="259"/>
                    <a:pt x="253" y="259"/>
                  </a:cubicBezTo>
                  <a:cubicBezTo>
                    <a:pt x="262" y="258"/>
                    <a:pt x="262" y="258"/>
                    <a:pt x="262" y="258"/>
                  </a:cubicBezTo>
                  <a:cubicBezTo>
                    <a:pt x="270" y="258"/>
                    <a:pt x="270" y="258"/>
                    <a:pt x="270" y="258"/>
                  </a:cubicBezTo>
                  <a:cubicBezTo>
                    <a:pt x="279" y="257"/>
                    <a:pt x="279" y="257"/>
                    <a:pt x="279" y="257"/>
                  </a:cubicBezTo>
                  <a:cubicBezTo>
                    <a:pt x="287" y="257"/>
                    <a:pt x="287" y="257"/>
                    <a:pt x="287" y="257"/>
                  </a:cubicBezTo>
                  <a:cubicBezTo>
                    <a:pt x="296" y="256"/>
                    <a:pt x="296" y="256"/>
                    <a:pt x="296" y="256"/>
                  </a:cubicBezTo>
                  <a:cubicBezTo>
                    <a:pt x="305" y="256"/>
                    <a:pt x="305" y="256"/>
                    <a:pt x="305" y="256"/>
                  </a:cubicBezTo>
                  <a:cubicBezTo>
                    <a:pt x="325" y="255"/>
                    <a:pt x="345" y="253"/>
                    <a:pt x="365" y="252"/>
                  </a:cubicBezTo>
                  <a:cubicBezTo>
                    <a:pt x="369" y="252"/>
                    <a:pt x="369" y="252"/>
                    <a:pt x="369" y="252"/>
                  </a:cubicBezTo>
                  <a:cubicBezTo>
                    <a:pt x="372" y="252"/>
                    <a:pt x="372" y="252"/>
                    <a:pt x="372" y="252"/>
                  </a:cubicBezTo>
                  <a:cubicBezTo>
                    <a:pt x="376" y="252"/>
                    <a:pt x="376" y="252"/>
                    <a:pt x="376" y="252"/>
                  </a:cubicBezTo>
                  <a:cubicBezTo>
                    <a:pt x="379" y="252"/>
                    <a:pt x="379" y="252"/>
                    <a:pt x="379" y="252"/>
                  </a:cubicBezTo>
                  <a:cubicBezTo>
                    <a:pt x="382" y="252"/>
                    <a:pt x="382" y="252"/>
                    <a:pt x="382" y="252"/>
                  </a:cubicBezTo>
                  <a:cubicBezTo>
                    <a:pt x="385" y="252"/>
                    <a:pt x="385" y="252"/>
                    <a:pt x="385" y="252"/>
                  </a:cubicBezTo>
                  <a:cubicBezTo>
                    <a:pt x="399" y="252"/>
                    <a:pt x="411" y="252"/>
                    <a:pt x="425" y="247"/>
                  </a:cubicBezTo>
                  <a:cubicBezTo>
                    <a:pt x="427" y="246"/>
                    <a:pt x="427" y="246"/>
                    <a:pt x="427" y="246"/>
                  </a:cubicBezTo>
                  <a:cubicBezTo>
                    <a:pt x="430" y="245"/>
                    <a:pt x="430" y="245"/>
                    <a:pt x="430" y="245"/>
                  </a:cubicBezTo>
                  <a:cubicBezTo>
                    <a:pt x="432" y="244"/>
                    <a:pt x="432" y="244"/>
                    <a:pt x="432" y="244"/>
                  </a:cubicBezTo>
                  <a:cubicBezTo>
                    <a:pt x="434" y="242"/>
                    <a:pt x="434" y="242"/>
                    <a:pt x="434" y="242"/>
                  </a:cubicBezTo>
                  <a:cubicBezTo>
                    <a:pt x="437" y="241"/>
                    <a:pt x="437" y="241"/>
                    <a:pt x="437" y="241"/>
                  </a:cubicBezTo>
                  <a:cubicBezTo>
                    <a:pt x="440" y="239"/>
                    <a:pt x="440" y="239"/>
                    <a:pt x="440" y="239"/>
                  </a:cubicBezTo>
                  <a:cubicBezTo>
                    <a:pt x="442" y="237"/>
                    <a:pt x="442" y="237"/>
                    <a:pt x="442" y="237"/>
                  </a:cubicBezTo>
                  <a:cubicBezTo>
                    <a:pt x="445" y="235"/>
                    <a:pt x="445" y="235"/>
                    <a:pt x="445" y="235"/>
                  </a:cubicBezTo>
                  <a:cubicBezTo>
                    <a:pt x="448" y="233"/>
                    <a:pt x="448" y="233"/>
                    <a:pt x="448" y="233"/>
                  </a:cubicBezTo>
                  <a:cubicBezTo>
                    <a:pt x="449" y="232"/>
                    <a:pt x="449" y="232"/>
                    <a:pt x="449" y="232"/>
                  </a:cubicBezTo>
                  <a:cubicBezTo>
                    <a:pt x="450" y="231"/>
                    <a:pt x="450" y="231"/>
                    <a:pt x="450" y="231"/>
                  </a:cubicBezTo>
                  <a:cubicBezTo>
                    <a:pt x="452" y="229"/>
                    <a:pt x="452" y="229"/>
                    <a:pt x="452" y="229"/>
                  </a:cubicBezTo>
                  <a:cubicBezTo>
                    <a:pt x="504" y="152"/>
                    <a:pt x="452" y="35"/>
                    <a:pt x="437" y="32"/>
                  </a:cubicBezTo>
                  <a:cubicBezTo>
                    <a:pt x="253" y="0"/>
                    <a:pt x="394" y="193"/>
                    <a:pt x="445" y="218"/>
                  </a:cubicBezTo>
                  <a:cubicBezTo>
                    <a:pt x="443" y="219"/>
                    <a:pt x="443" y="219"/>
                    <a:pt x="443" y="219"/>
                  </a:cubicBezTo>
                  <a:cubicBezTo>
                    <a:pt x="440" y="220"/>
                    <a:pt x="440" y="220"/>
                    <a:pt x="440" y="220"/>
                  </a:cubicBezTo>
                  <a:cubicBezTo>
                    <a:pt x="438" y="220"/>
                    <a:pt x="438" y="220"/>
                    <a:pt x="438" y="220"/>
                  </a:cubicBezTo>
                  <a:cubicBezTo>
                    <a:pt x="436" y="221"/>
                    <a:pt x="436" y="221"/>
                    <a:pt x="436" y="221"/>
                  </a:cubicBezTo>
                  <a:cubicBezTo>
                    <a:pt x="433" y="222"/>
                    <a:pt x="433" y="222"/>
                    <a:pt x="433" y="222"/>
                  </a:cubicBezTo>
                  <a:cubicBezTo>
                    <a:pt x="431" y="222"/>
                    <a:pt x="431" y="222"/>
                    <a:pt x="431" y="222"/>
                  </a:cubicBezTo>
                  <a:cubicBezTo>
                    <a:pt x="419" y="224"/>
                    <a:pt x="406" y="223"/>
                    <a:pt x="394" y="224"/>
                  </a:cubicBezTo>
                  <a:cubicBezTo>
                    <a:pt x="390" y="224"/>
                    <a:pt x="390" y="224"/>
                    <a:pt x="390" y="224"/>
                  </a:cubicBezTo>
                  <a:cubicBezTo>
                    <a:pt x="387" y="224"/>
                    <a:pt x="387" y="224"/>
                    <a:pt x="387" y="224"/>
                  </a:cubicBezTo>
                  <a:cubicBezTo>
                    <a:pt x="383" y="224"/>
                    <a:pt x="383" y="224"/>
                    <a:pt x="383" y="224"/>
                  </a:cubicBezTo>
                  <a:cubicBezTo>
                    <a:pt x="379" y="224"/>
                    <a:pt x="379" y="224"/>
                    <a:pt x="379" y="224"/>
                  </a:cubicBezTo>
                  <a:cubicBezTo>
                    <a:pt x="357" y="225"/>
                    <a:pt x="335" y="227"/>
                    <a:pt x="314" y="228"/>
                  </a:cubicBezTo>
                  <a:cubicBezTo>
                    <a:pt x="305" y="228"/>
                    <a:pt x="305" y="228"/>
                    <a:pt x="305" y="228"/>
                  </a:cubicBezTo>
                  <a:cubicBezTo>
                    <a:pt x="296" y="229"/>
                    <a:pt x="296" y="229"/>
                    <a:pt x="296" y="229"/>
                  </a:cubicBezTo>
                  <a:cubicBezTo>
                    <a:pt x="288" y="229"/>
                    <a:pt x="288" y="229"/>
                    <a:pt x="288" y="229"/>
                  </a:cubicBezTo>
                  <a:cubicBezTo>
                    <a:pt x="279" y="230"/>
                    <a:pt x="279" y="230"/>
                    <a:pt x="279" y="230"/>
                  </a:cubicBezTo>
                  <a:cubicBezTo>
                    <a:pt x="271" y="230"/>
                    <a:pt x="271" y="230"/>
                    <a:pt x="271" y="230"/>
                  </a:cubicBezTo>
                  <a:cubicBezTo>
                    <a:pt x="263" y="231"/>
                    <a:pt x="263" y="231"/>
                    <a:pt x="263" y="231"/>
                  </a:cubicBezTo>
                  <a:cubicBezTo>
                    <a:pt x="255" y="231"/>
                    <a:pt x="255" y="231"/>
                    <a:pt x="255" y="231"/>
                  </a:cubicBezTo>
                  <a:cubicBezTo>
                    <a:pt x="246" y="231"/>
                    <a:pt x="246" y="231"/>
                    <a:pt x="246" y="231"/>
                  </a:cubicBezTo>
                  <a:cubicBezTo>
                    <a:pt x="238" y="232"/>
                    <a:pt x="238" y="232"/>
                    <a:pt x="238" y="232"/>
                  </a:cubicBezTo>
                  <a:cubicBezTo>
                    <a:pt x="230" y="232"/>
                    <a:pt x="230" y="232"/>
                    <a:pt x="230" y="232"/>
                  </a:cubicBezTo>
                  <a:cubicBezTo>
                    <a:pt x="222" y="232"/>
                    <a:pt x="222" y="232"/>
                    <a:pt x="222" y="232"/>
                  </a:cubicBezTo>
                  <a:cubicBezTo>
                    <a:pt x="199" y="232"/>
                    <a:pt x="176" y="232"/>
                    <a:pt x="153" y="232"/>
                  </a:cubicBezTo>
                  <a:cubicBezTo>
                    <a:pt x="144" y="232"/>
                    <a:pt x="144" y="232"/>
                    <a:pt x="144" y="232"/>
                  </a:cubicBezTo>
                  <a:cubicBezTo>
                    <a:pt x="134" y="231"/>
                    <a:pt x="134" y="231"/>
                    <a:pt x="134" y="231"/>
                  </a:cubicBezTo>
                  <a:cubicBezTo>
                    <a:pt x="125" y="231"/>
                    <a:pt x="125" y="231"/>
                    <a:pt x="125" y="231"/>
                  </a:cubicBezTo>
                  <a:cubicBezTo>
                    <a:pt x="101" y="229"/>
                    <a:pt x="84" y="228"/>
                    <a:pt x="60" y="230"/>
                  </a:cubicBezTo>
                  <a:cubicBezTo>
                    <a:pt x="57" y="230"/>
                    <a:pt x="57" y="230"/>
                    <a:pt x="57" y="230"/>
                  </a:cubicBezTo>
                  <a:cubicBezTo>
                    <a:pt x="55" y="230"/>
                    <a:pt x="55" y="230"/>
                    <a:pt x="55" y="230"/>
                  </a:cubicBezTo>
                  <a:cubicBezTo>
                    <a:pt x="52" y="230"/>
                    <a:pt x="52" y="230"/>
                    <a:pt x="52" y="230"/>
                  </a:cubicBezTo>
                  <a:cubicBezTo>
                    <a:pt x="49" y="231"/>
                    <a:pt x="49" y="231"/>
                    <a:pt x="49" y="231"/>
                  </a:cubicBezTo>
                  <a:cubicBezTo>
                    <a:pt x="47" y="231"/>
                    <a:pt x="47" y="231"/>
                    <a:pt x="47" y="231"/>
                  </a:cubicBezTo>
                  <a:cubicBezTo>
                    <a:pt x="45" y="231"/>
                    <a:pt x="45" y="231"/>
                    <a:pt x="45" y="231"/>
                  </a:cubicBezTo>
                  <a:cubicBezTo>
                    <a:pt x="42" y="231"/>
                    <a:pt x="42" y="231"/>
                    <a:pt x="42" y="231"/>
                  </a:cubicBezTo>
                  <a:cubicBezTo>
                    <a:pt x="40" y="231"/>
                    <a:pt x="40" y="231"/>
                    <a:pt x="40" y="231"/>
                  </a:cubicBezTo>
                  <a:cubicBezTo>
                    <a:pt x="37" y="231"/>
                    <a:pt x="37" y="231"/>
                    <a:pt x="37" y="231"/>
                  </a:cubicBezTo>
                  <a:cubicBezTo>
                    <a:pt x="35" y="232"/>
                    <a:pt x="35" y="232"/>
                    <a:pt x="35" y="232"/>
                  </a:cubicBezTo>
                  <a:cubicBezTo>
                    <a:pt x="33" y="232"/>
                    <a:pt x="33" y="232"/>
                    <a:pt x="33" y="232"/>
                  </a:cubicBezTo>
                  <a:cubicBezTo>
                    <a:pt x="31" y="232"/>
                    <a:pt x="31" y="232"/>
                    <a:pt x="31" y="232"/>
                  </a:cubicBezTo>
                  <a:cubicBezTo>
                    <a:pt x="29" y="232"/>
                    <a:pt x="29" y="232"/>
                    <a:pt x="29" y="232"/>
                  </a:cubicBezTo>
                  <a:cubicBezTo>
                    <a:pt x="27" y="232"/>
                    <a:pt x="27" y="232"/>
                    <a:pt x="27" y="232"/>
                  </a:cubicBezTo>
                  <a:cubicBezTo>
                    <a:pt x="25" y="231"/>
                    <a:pt x="25" y="231"/>
                    <a:pt x="25" y="231"/>
                  </a:cubicBezTo>
                  <a:cubicBezTo>
                    <a:pt x="23" y="231"/>
                    <a:pt x="23" y="231"/>
                    <a:pt x="23" y="231"/>
                  </a:cubicBezTo>
                  <a:cubicBezTo>
                    <a:pt x="21" y="231"/>
                    <a:pt x="21" y="231"/>
                    <a:pt x="21" y="231"/>
                  </a:cubicBezTo>
                  <a:cubicBezTo>
                    <a:pt x="19" y="231"/>
                    <a:pt x="19" y="231"/>
                    <a:pt x="19" y="231"/>
                  </a:cubicBezTo>
                  <a:lnTo>
                    <a:pt x="17" y="23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8" name="Freeform 3908"/>
            <p:cNvSpPr/>
            <p:nvPr/>
          </p:nvSpPr>
          <p:spPr bwMode="auto">
            <a:xfrm>
              <a:off x="2030413" y="3716337"/>
              <a:ext cx="127000" cy="419100"/>
            </a:xfrm>
            <a:custGeom>
              <a:avLst/>
              <a:gdLst>
                <a:gd name="T0" fmla="*/ 40 w 80"/>
                <a:gd name="T1" fmla="*/ 68 h 264"/>
                <a:gd name="T2" fmla="*/ 35 w 80"/>
                <a:gd name="T3" fmla="*/ 73 h 264"/>
                <a:gd name="T4" fmla="*/ 31 w 80"/>
                <a:gd name="T5" fmla="*/ 80 h 264"/>
                <a:gd name="T6" fmla="*/ 26 w 80"/>
                <a:gd name="T7" fmla="*/ 90 h 264"/>
                <a:gd name="T8" fmla="*/ 21 w 80"/>
                <a:gd name="T9" fmla="*/ 101 h 264"/>
                <a:gd name="T10" fmla="*/ 17 w 80"/>
                <a:gd name="T11" fmla="*/ 116 h 264"/>
                <a:gd name="T12" fmla="*/ 12 w 80"/>
                <a:gd name="T13" fmla="*/ 130 h 264"/>
                <a:gd name="T14" fmla="*/ 7 w 80"/>
                <a:gd name="T15" fmla="*/ 146 h 264"/>
                <a:gd name="T16" fmla="*/ 5 w 80"/>
                <a:gd name="T17" fmla="*/ 160 h 264"/>
                <a:gd name="T18" fmla="*/ 0 w 80"/>
                <a:gd name="T19" fmla="*/ 177 h 264"/>
                <a:gd name="T20" fmla="*/ 0 w 80"/>
                <a:gd name="T21" fmla="*/ 191 h 264"/>
                <a:gd name="T22" fmla="*/ 0 w 80"/>
                <a:gd name="T23" fmla="*/ 208 h 264"/>
                <a:gd name="T24" fmla="*/ 0 w 80"/>
                <a:gd name="T25" fmla="*/ 222 h 264"/>
                <a:gd name="T26" fmla="*/ 5 w 80"/>
                <a:gd name="T27" fmla="*/ 234 h 264"/>
                <a:gd name="T28" fmla="*/ 9 w 80"/>
                <a:gd name="T29" fmla="*/ 243 h 264"/>
                <a:gd name="T30" fmla="*/ 19 w 80"/>
                <a:gd name="T31" fmla="*/ 253 h 264"/>
                <a:gd name="T32" fmla="*/ 28 w 80"/>
                <a:gd name="T33" fmla="*/ 260 h 264"/>
                <a:gd name="T34" fmla="*/ 31 w 80"/>
                <a:gd name="T35" fmla="*/ 260 h 264"/>
                <a:gd name="T36" fmla="*/ 33 w 80"/>
                <a:gd name="T37" fmla="*/ 262 h 264"/>
                <a:gd name="T38" fmla="*/ 33 w 80"/>
                <a:gd name="T39" fmla="*/ 264 h 264"/>
                <a:gd name="T40" fmla="*/ 33 w 80"/>
                <a:gd name="T41" fmla="*/ 264 h 264"/>
                <a:gd name="T42" fmla="*/ 76 w 80"/>
                <a:gd name="T43" fmla="*/ 198 h 264"/>
                <a:gd name="T44" fmla="*/ 76 w 80"/>
                <a:gd name="T45" fmla="*/ 196 h 264"/>
                <a:gd name="T46" fmla="*/ 73 w 80"/>
                <a:gd name="T47" fmla="*/ 194 h 264"/>
                <a:gd name="T48" fmla="*/ 71 w 80"/>
                <a:gd name="T49" fmla="*/ 191 h 264"/>
                <a:gd name="T50" fmla="*/ 64 w 80"/>
                <a:gd name="T51" fmla="*/ 189 h 264"/>
                <a:gd name="T52" fmla="*/ 54 w 80"/>
                <a:gd name="T53" fmla="*/ 182 h 264"/>
                <a:gd name="T54" fmla="*/ 50 w 80"/>
                <a:gd name="T55" fmla="*/ 172 h 264"/>
                <a:gd name="T56" fmla="*/ 45 w 80"/>
                <a:gd name="T57" fmla="*/ 160 h 264"/>
                <a:gd name="T58" fmla="*/ 43 w 80"/>
                <a:gd name="T59" fmla="*/ 146 h 264"/>
                <a:gd name="T60" fmla="*/ 40 w 80"/>
                <a:gd name="T61" fmla="*/ 132 h 264"/>
                <a:gd name="T62" fmla="*/ 43 w 80"/>
                <a:gd name="T63" fmla="*/ 118 h 264"/>
                <a:gd name="T64" fmla="*/ 45 w 80"/>
                <a:gd name="T65" fmla="*/ 101 h 264"/>
                <a:gd name="T66" fmla="*/ 47 w 80"/>
                <a:gd name="T67" fmla="*/ 87 h 264"/>
                <a:gd name="T68" fmla="*/ 52 w 80"/>
                <a:gd name="T69" fmla="*/ 71 h 264"/>
                <a:gd name="T70" fmla="*/ 57 w 80"/>
                <a:gd name="T71" fmla="*/ 57 h 264"/>
                <a:gd name="T72" fmla="*/ 61 w 80"/>
                <a:gd name="T73" fmla="*/ 42 h 264"/>
                <a:gd name="T74" fmla="*/ 66 w 80"/>
                <a:gd name="T75" fmla="*/ 28 h 264"/>
                <a:gd name="T76" fmla="*/ 71 w 80"/>
                <a:gd name="T77" fmla="*/ 19 h 264"/>
                <a:gd name="T78" fmla="*/ 76 w 80"/>
                <a:gd name="T79" fmla="*/ 9 h 264"/>
                <a:gd name="T80" fmla="*/ 78 w 80"/>
                <a:gd name="T8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264">
                  <a:moveTo>
                    <a:pt x="80" y="0"/>
                  </a:moveTo>
                  <a:lnTo>
                    <a:pt x="40" y="68"/>
                  </a:lnTo>
                  <a:lnTo>
                    <a:pt x="38" y="71"/>
                  </a:lnTo>
                  <a:lnTo>
                    <a:pt x="35" y="73"/>
                  </a:lnTo>
                  <a:lnTo>
                    <a:pt x="33" y="78"/>
                  </a:lnTo>
                  <a:lnTo>
                    <a:pt x="31" y="80"/>
                  </a:lnTo>
                  <a:lnTo>
                    <a:pt x="28" y="85"/>
                  </a:lnTo>
                  <a:lnTo>
                    <a:pt x="26" y="90"/>
                  </a:lnTo>
                  <a:lnTo>
                    <a:pt x="24" y="97"/>
                  </a:lnTo>
                  <a:lnTo>
                    <a:pt x="21" y="101"/>
                  </a:lnTo>
                  <a:lnTo>
                    <a:pt x="19" y="108"/>
                  </a:lnTo>
                  <a:lnTo>
                    <a:pt x="17" y="116"/>
                  </a:lnTo>
                  <a:lnTo>
                    <a:pt x="14" y="123"/>
                  </a:lnTo>
                  <a:lnTo>
                    <a:pt x="12" y="130"/>
                  </a:lnTo>
                  <a:lnTo>
                    <a:pt x="9" y="137"/>
                  </a:lnTo>
                  <a:lnTo>
                    <a:pt x="7" y="146"/>
                  </a:lnTo>
                  <a:lnTo>
                    <a:pt x="5" y="153"/>
                  </a:lnTo>
                  <a:lnTo>
                    <a:pt x="5" y="160"/>
                  </a:lnTo>
                  <a:lnTo>
                    <a:pt x="2" y="170"/>
                  </a:lnTo>
                  <a:lnTo>
                    <a:pt x="0" y="177"/>
                  </a:lnTo>
                  <a:lnTo>
                    <a:pt x="0" y="184"/>
                  </a:lnTo>
                  <a:lnTo>
                    <a:pt x="0" y="191"/>
                  </a:lnTo>
                  <a:lnTo>
                    <a:pt x="0" y="201"/>
                  </a:lnTo>
                  <a:lnTo>
                    <a:pt x="0" y="208"/>
                  </a:lnTo>
                  <a:lnTo>
                    <a:pt x="0" y="215"/>
                  </a:lnTo>
                  <a:lnTo>
                    <a:pt x="0" y="222"/>
                  </a:lnTo>
                  <a:lnTo>
                    <a:pt x="2" y="227"/>
                  </a:lnTo>
                  <a:lnTo>
                    <a:pt x="5" y="234"/>
                  </a:lnTo>
                  <a:lnTo>
                    <a:pt x="7" y="238"/>
                  </a:lnTo>
                  <a:lnTo>
                    <a:pt x="9" y="243"/>
                  </a:lnTo>
                  <a:lnTo>
                    <a:pt x="14" y="248"/>
                  </a:lnTo>
                  <a:lnTo>
                    <a:pt x="19" y="253"/>
                  </a:lnTo>
                  <a:lnTo>
                    <a:pt x="24" y="255"/>
                  </a:lnTo>
                  <a:lnTo>
                    <a:pt x="28" y="260"/>
                  </a:lnTo>
                  <a:lnTo>
                    <a:pt x="31" y="260"/>
                  </a:lnTo>
                  <a:lnTo>
                    <a:pt x="31" y="260"/>
                  </a:lnTo>
                  <a:lnTo>
                    <a:pt x="33" y="262"/>
                  </a:lnTo>
                  <a:lnTo>
                    <a:pt x="33" y="262"/>
                  </a:lnTo>
                  <a:lnTo>
                    <a:pt x="33" y="262"/>
                  </a:lnTo>
                  <a:lnTo>
                    <a:pt x="33" y="264"/>
                  </a:lnTo>
                  <a:lnTo>
                    <a:pt x="33" y="264"/>
                  </a:lnTo>
                  <a:lnTo>
                    <a:pt x="33" y="264"/>
                  </a:lnTo>
                  <a:lnTo>
                    <a:pt x="73" y="198"/>
                  </a:lnTo>
                  <a:lnTo>
                    <a:pt x="76" y="198"/>
                  </a:lnTo>
                  <a:lnTo>
                    <a:pt x="76" y="196"/>
                  </a:lnTo>
                  <a:lnTo>
                    <a:pt x="76" y="196"/>
                  </a:lnTo>
                  <a:lnTo>
                    <a:pt x="76" y="194"/>
                  </a:lnTo>
                  <a:lnTo>
                    <a:pt x="73" y="194"/>
                  </a:lnTo>
                  <a:lnTo>
                    <a:pt x="73" y="194"/>
                  </a:lnTo>
                  <a:lnTo>
                    <a:pt x="71" y="191"/>
                  </a:lnTo>
                  <a:lnTo>
                    <a:pt x="71" y="191"/>
                  </a:lnTo>
                  <a:lnTo>
                    <a:pt x="64" y="189"/>
                  </a:lnTo>
                  <a:lnTo>
                    <a:pt x="59" y="186"/>
                  </a:lnTo>
                  <a:lnTo>
                    <a:pt x="54" y="182"/>
                  </a:lnTo>
                  <a:lnTo>
                    <a:pt x="52" y="177"/>
                  </a:lnTo>
                  <a:lnTo>
                    <a:pt x="50" y="172"/>
                  </a:lnTo>
                  <a:lnTo>
                    <a:pt x="47" y="165"/>
                  </a:lnTo>
                  <a:lnTo>
                    <a:pt x="45" y="160"/>
                  </a:lnTo>
                  <a:lnTo>
                    <a:pt x="43" y="153"/>
                  </a:lnTo>
                  <a:lnTo>
                    <a:pt x="43" y="146"/>
                  </a:lnTo>
                  <a:lnTo>
                    <a:pt x="40" y="139"/>
                  </a:lnTo>
                  <a:lnTo>
                    <a:pt x="40" y="132"/>
                  </a:lnTo>
                  <a:lnTo>
                    <a:pt x="40" y="125"/>
                  </a:lnTo>
                  <a:lnTo>
                    <a:pt x="43" y="118"/>
                  </a:lnTo>
                  <a:lnTo>
                    <a:pt x="43" y="111"/>
                  </a:lnTo>
                  <a:lnTo>
                    <a:pt x="45" y="101"/>
                  </a:lnTo>
                  <a:lnTo>
                    <a:pt x="45" y="94"/>
                  </a:lnTo>
                  <a:lnTo>
                    <a:pt x="47" y="87"/>
                  </a:lnTo>
                  <a:lnTo>
                    <a:pt x="50" y="78"/>
                  </a:lnTo>
                  <a:lnTo>
                    <a:pt x="52" y="71"/>
                  </a:lnTo>
                  <a:lnTo>
                    <a:pt x="54" y="64"/>
                  </a:lnTo>
                  <a:lnTo>
                    <a:pt x="57" y="57"/>
                  </a:lnTo>
                  <a:lnTo>
                    <a:pt x="59" y="49"/>
                  </a:lnTo>
                  <a:lnTo>
                    <a:pt x="61" y="42"/>
                  </a:lnTo>
                  <a:lnTo>
                    <a:pt x="64" y="35"/>
                  </a:lnTo>
                  <a:lnTo>
                    <a:pt x="66" y="28"/>
                  </a:lnTo>
                  <a:lnTo>
                    <a:pt x="69" y="23"/>
                  </a:lnTo>
                  <a:lnTo>
                    <a:pt x="71" y="19"/>
                  </a:lnTo>
                  <a:lnTo>
                    <a:pt x="73" y="14"/>
                  </a:lnTo>
                  <a:lnTo>
                    <a:pt x="76" y="9"/>
                  </a:lnTo>
                  <a:lnTo>
                    <a:pt x="78" y="7"/>
                  </a:lnTo>
                  <a:lnTo>
                    <a:pt x="78" y="2"/>
                  </a:lnTo>
                  <a:lnTo>
                    <a:pt x="80"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9" name="Freeform 3909"/>
            <p:cNvSpPr/>
            <p:nvPr/>
          </p:nvSpPr>
          <p:spPr bwMode="auto">
            <a:xfrm>
              <a:off x="2022475" y="3989387"/>
              <a:ext cx="142875" cy="176213"/>
            </a:xfrm>
            <a:custGeom>
              <a:avLst/>
              <a:gdLst>
                <a:gd name="T0" fmla="*/ 38 w 38"/>
                <a:gd name="T1" fmla="*/ 10 h 47"/>
                <a:gd name="T2" fmla="*/ 26 w 38"/>
                <a:gd name="T3" fmla="*/ 0 h 47"/>
                <a:gd name="T4" fmla="*/ 0 w 38"/>
                <a:gd name="T5" fmla="*/ 34 h 47"/>
                <a:gd name="T6" fmla="*/ 14 w 38"/>
                <a:gd name="T7" fmla="*/ 47 h 47"/>
                <a:gd name="T8" fmla="*/ 31 w 38"/>
                <a:gd name="T9" fmla="*/ 21 h 47"/>
                <a:gd name="T10" fmla="*/ 38 w 38"/>
                <a:gd name="T11" fmla="*/ 10 h 47"/>
              </a:gdLst>
              <a:ahLst/>
              <a:cxnLst>
                <a:cxn ang="0">
                  <a:pos x="T0" y="T1"/>
                </a:cxn>
                <a:cxn ang="0">
                  <a:pos x="T2" y="T3"/>
                </a:cxn>
                <a:cxn ang="0">
                  <a:pos x="T4" y="T5"/>
                </a:cxn>
                <a:cxn ang="0">
                  <a:pos x="T6" y="T7"/>
                </a:cxn>
                <a:cxn ang="0">
                  <a:pos x="T8" y="T9"/>
                </a:cxn>
                <a:cxn ang="0">
                  <a:pos x="T10" y="T11"/>
                </a:cxn>
              </a:cxnLst>
              <a:rect l="0" t="0" r="r" b="b"/>
              <a:pathLst>
                <a:path w="38" h="47">
                  <a:moveTo>
                    <a:pt x="38" y="10"/>
                  </a:moveTo>
                  <a:cubicBezTo>
                    <a:pt x="26" y="0"/>
                    <a:pt x="26" y="0"/>
                    <a:pt x="26" y="0"/>
                  </a:cubicBezTo>
                  <a:cubicBezTo>
                    <a:pt x="18" y="6"/>
                    <a:pt x="2" y="24"/>
                    <a:pt x="0" y="34"/>
                  </a:cubicBezTo>
                  <a:cubicBezTo>
                    <a:pt x="14" y="47"/>
                    <a:pt x="14" y="47"/>
                    <a:pt x="14" y="47"/>
                  </a:cubicBezTo>
                  <a:cubicBezTo>
                    <a:pt x="31" y="21"/>
                    <a:pt x="31" y="21"/>
                    <a:pt x="31" y="21"/>
                  </a:cubicBezTo>
                  <a:lnTo>
                    <a:pt x="38" y="1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0" name="Freeform 3910"/>
            <p:cNvSpPr/>
            <p:nvPr/>
          </p:nvSpPr>
          <p:spPr bwMode="auto">
            <a:xfrm>
              <a:off x="2063750" y="4030662"/>
              <a:ext cx="82550" cy="123825"/>
            </a:xfrm>
            <a:custGeom>
              <a:avLst/>
              <a:gdLst>
                <a:gd name="T0" fmla="*/ 52 w 52"/>
                <a:gd name="T1" fmla="*/ 0 h 78"/>
                <a:gd name="T2" fmla="*/ 12 w 52"/>
                <a:gd name="T3" fmla="*/ 66 h 78"/>
                <a:gd name="T4" fmla="*/ 10 w 52"/>
                <a:gd name="T5" fmla="*/ 69 h 78"/>
                <a:gd name="T6" fmla="*/ 10 w 52"/>
                <a:gd name="T7" fmla="*/ 69 h 78"/>
                <a:gd name="T8" fmla="*/ 7 w 52"/>
                <a:gd name="T9" fmla="*/ 71 h 78"/>
                <a:gd name="T10" fmla="*/ 7 w 52"/>
                <a:gd name="T11" fmla="*/ 71 h 78"/>
                <a:gd name="T12" fmla="*/ 5 w 52"/>
                <a:gd name="T13" fmla="*/ 74 h 78"/>
                <a:gd name="T14" fmla="*/ 3 w 52"/>
                <a:gd name="T15" fmla="*/ 76 h 78"/>
                <a:gd name="T16" fmla="*/ 3 w 52"/>
                <a:gd name="T17" fmla="*/ 76 h 78"/>
                <a:gd name="T18" fmla="*/ 0 w 52"/>
                <a:gd name="T19" fmla="*/ 78 h 78"/>
                <a:gd name="T20" fmla="*/ 43 w 52"/>
                <a:gd name="T21" fmla="*/ 12 h 78"/>
                <a:gd name="T22" fmla="*/ 43 w 52"/>
                <a:gd name="T23" fmla="*/ 10 h 78"/>
                <a:gd name="T24" fmla="*/ 45 w 52"/>
                <a:gd name="T25" fmla="*/ 7 h 78"/>
                <a:gd name="T26" fmla="*/ 48 w 52"/>
                <a:gd name="T27" fmla="*/ 7 h 78"/>
                <a:gd name="T28" fmla="*/ 48 w 52"/>
                <a:gd name="T29" fmla="*/ 5 h 78"/>
                <a:gd name="T30" fmla="*/ 50 w 52"/>
                <a:gd name="T31" fmla="*/ 3 h 78"/>
                <a:gd name="T32" fmla="*/ 50 w 52"/>
                <a:gd name="T33" fmla="*/ 3 h 78"/>
                <a:gd name="T34" fmla="*/ 52 w 52"/>
                <a:gd name="T35" fmla="*/ 0 h 78"/>
                <a:gd name="T36" fmla="*/ 52 w 52"/>
                <a:gd name="T3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78">
                  <a:moveTo>
                    <a:pt x="52" y="0"/>
                  </a:moveTo>
                  <a:lnTo>
                    <a:pt x="12" y="66"/>
                  </a:lnTo>
                  <a:lnTo>
                    <a:pt x="10" y="69"/>
                  </a:lnTo>
                  <a:lnTo>
                    <a:pt x="10" y="69"/>
                  </a:lnTo>
                  <a:lnTo>
                    <a:pt x="7" y="71"/>
                  </a:lnTo>
                  <a:lnTo>
                    <a:pt x="7" y="71"/>
                  </a:lnTo>
                  <a:lnTo>
                    <a:pt x="5" y="74"/>
                  </a:lnTo>
                  <a:lnTo>
                    <a:pt x="3" y="76"/>
                  </a:lnTo>
                  <a:lnTo>
                    <a:pt x="3" y="76"/>
                  </a:lnTo>
                  <a:lnTo>
                    <a:pt x="0" y="78"/>
                  </a:lnTo>
                  <a:lnTo>
                    <a:pt x="43" y="12"/>
                  </a:lnTo>
                  <a:lnTo>
                    <a:pt x="43" y="10"/>
                  </a:lnTo>
                  <a:lnTo>
                    <a:pt x="45" y="7"/>
                  </a:lnTo>
                  <a:lnTo>
                    <a:pt x="48" y="7"/>
                  </a:lnTo>
                  <a:lnTo>
                    <a:pt x="48" y="5"/>
                  </a:lnTo>
                  <a:lnTo>
                    <a:pt x="50" y="3"/>
                  </a:lnTo>
                  <a:lnTo>
                    <a:pt x="50" y="3"/>
                  </a:lnTo>
                  <a:lnTo>
                    <a:pt x="52" y="0"/>
                  </a:lnTo>
                  <a:lnTo>
                    <a:pt x="52"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1" name="Freeform 3911"/>
            <p:cNvSpPr/>
            <p:nvPr/>
          </p:nvSpPr>
          <p:spPr bwMode="auto">
            <a:xfrm>
              <a:off x="2044700" y="4049712"/>
              <a:ext cx="90488" cy="266700"/>
            </a:xfrm>
            <a:custGeom>
              <a:avLst/>
              <a:gdLst>
                <a:gd name="T0" fmla="*/ 55 w 57"/>
                <a:gd name="T1" fmla="*/ 0 h 168"/>
                <a:gd name="T2" fmla="*/ 12 w 57"/>
                <a:gd name="T3" fmla="*/ 66 h 168"/>
                <a:gd name="T4" fmla="*/ 10 w 57"/>
                <a:gd name="T5" fmla="*/ 69 h 168"/>
                <a:gd name="T6" fmla="*/ 10 w 57"/>
                <a:gd name="T7" fmla="*/ 71 h 168"/>
                <a:gd name="T8" fmla="*/ 8 w 57"/>
                <a:gd name="T9" fmla="*/ 73 h 168"/>
                <a:gd name="T10" fmla="*/ 5 w 57"/>
                <a:gd name="T11" fmla="*/ 76 h 168"/>
                <a:gd name="T12" fmla="*/ 5 w 57"/>
                <a:gd name="T13" fmla="*/ 78 h 168"/>
                <a:gd name="T14" fmla="*/ 3 w 57"/>
                <a:gd name="T15" fmla="*/ 83 h 168"/>
                <a:gd name="T16" fmla="*/ 3 w 57"/>
                <a:gd name="T17" fmla="*/ 85 h 168"/>
                <a:gd name="T18" fmla="*/ 0 w 57"/>
                <a:gd name="T19" fmla="*/ 88 h 168"/>
                <a:gd name="T20" fmla="*/ 0 w 57"/>
                <a:gd name="T21" fmla="*/ 92 h 168"/>
                <a:gd name="T22" fmla="*/ 0 w 57"/>
                <a:gd name="T23" fmla="*/ 97 h 168"/>
                <a:gd name="T24" fmla="*/ 0 w 57"/>
                <a:gd name="T25" fmla="*/ 99 h 168"/>
                <a:gd name="T26" fmla="*/ 0 w 57"/>
                <a:gd name="T27" fmla="*/ 104 h 168"/>
                <a:gd name="T28" fmla="*/ 3 w 57"/>
                <a:gd name="T29" fmla="*/ 109 h 168"/>
                <a:gd name="T30" fmla="*/ 3 w 57"/>
                <a:gd name="T31" fmla="*/ 116 h 168"/>
                <a:gd name="T32" fmla="*/ 5 w 57"/>
                <a:gd name="T33" fmla="*/ 121 h 168"/>
                <a:gd name="T34" fmla="*/ 8 w 57"/>
                <a:gd name="T35" fmla="*/ 125 h 168"/>
                <a:gd name="T36" fmla="*/ 10 w 57"/>
                <a:gd name="T37" fmla="*/ 132 h 168"/>
                <a:gd name="T38" fmla="*/ 12 w 57"/>
                <a:gd name="T39" fmla="*/ 137 h 168"/>
                <a:gd name="T40" fmla="*/ 12 w 57"/>
                <a:gd name="T41" fmla="*/ 142 h 168"/>
                <a:gd name="T42" fmla="*/ 15 w 57"/>
                <a:gd name="T43" fmla="*/ 147 h 168"/>
                <a:gd name="T44" fmla="*/ 15 w 57"/>
                <a:gd name="T45" fmla="*/ 151 h 168"/>
                <a:gd name="T46" fmla="*/ 15 w 57"/>
                <a:gd name="T47" fmla="*/ 154 h 168"/>
                <a:gd name="T48" fmla="*/ 15 w 57"/>
                <a:gd name="T49" fmla="*/ 156 h 168"/>
                <a:gd name="T50" fmla="*/ 15 w 57"/>
                <a:gd name="T51" fmla="*/ 161 h 168"/>
                <a:gd name="T52" fmla="*/ 15 w 57"/>
                <a:gd name="T53" fmla="*/ 161 h 168"/>
                <a:gd name="T54" fmla="*/ 15 w 57"/>
                <a:gd name="T55" fmla="*/ 163 h 168"/>
                <a:gd name="T56" fmla="*/ 15 w 57"/>
                <a:gd name="T57" fmla="*/ 165 h 168"/>
                <a:gd name="T58" fmla="*/ 15 w 57"/>
                <a:gd name="T59" fmla="*/ 165 h 168"/>
                <a:gd name="T60" fmla="*/ 12 w 57"/>
                <a:gd name="T61" fmla="*/ 168 h 168"/>
                <a:gd name="T62" fmla="*/ 12 w 57"/>
                <a:gd name="T63" fmla="*/ 168 h 168"/>
                <a:gd name="T64" fmla="*/ 55 w 57"/>
                <a:gd name="T65" fmla="*/ 102 h 168"/>
                <a:gd name="T66" fmla="*/ 55 w 57"/>
                <a:gd name="T67" fmla="*/ 102 h 168"/>
                <a:gd name="T68" fmla="*/ 55 w 57"/>
                <a:gd name="T69" fmla="*/ 99 h 168"/>
                <a:gd name="T70" fmla="*/ 55 w 57"/>
                <a:gd name="T71" fmla="*/ 99 h 168"/>
                <a:gd name="T72" fmla="*/ 57 w 57"/>
                <a:gd name="T73" fmla="*/ 97 h 168"/>
                <a:gd name="T74" fmla="*/ 57 w 57"/>
                <a:gd name="T75" fmla="*/ 95 h 168"/>
                <a:gd name="T76" fmla="*/ 57 w 57"/>
                <a:gd name="T77" fmla="*/ 92 h 168"/>
                <a:gd name="T78" fmla="*/ 57 w 57"/>
                <a:gd name="T79" fmla="*/ 90 h 168"/>
                <a:gd name="T80" fmla="*/ 57 w 57"/>
                <a:gd name="T81" fmla="*/ 88 h 168"/>
                <a:gd name="T82" fmla="*/ 57 w 57"/>
                <a:gd name="T83" fmla="*/ 83 h 168"/>
                <a:gd name="T84" fmla="*/ 55 w 57"/>
                <a:gd name="T85" fmla="*/ 80 h 168"/>
                <a:gd name="T86" fmla="*/ 55 w 57"/>
                <a:gd name="T87" fmla="*/ 76 h 168"/>
                <a:gd name="T88" fmla="*/ 52 w 57"/>
                <a:gd name="T89" fmla="*/ 71 h 168"/>
                <a:gd name="T90" fmla="*/ 50 w 57"/>
                <a:gd name="T91" fmla="*/ 66 h 168"/>
                <a:gd name="T92" fmla="*/ 48 w 57"/>
                <a:gd name="T93" fmla="*/ 59 h 168"/>
                <a:gd name="T94" fmla="*/ 48 w 57"/>
                <a:gd name="T95" fmla="*/ 54 h 168"/>
                <a:gd name="T96" fmla="*/ 45 w 57"/>
                <a:gd name="T97" fmla="*/ 47 h 168"/>
                <a:gd name="T98" fmla="*/ 43 w 57"/>
                <a:gd name="T99" fmla="*/ 43 h 168"/>
                <a:gd name="T100" fmla="*/ 43 w 57"/>
                <a:gd name="T101" fmla="*/ 38 h 168"/>
                <a:gd name="T102" fmla="*/ 43 w 57"/>
                <a:gd name="T103" fmla="*/ 33 h 168"/>
                <a:gd name="T104" fmla="*/ 43 w 57"/>
                <a:gd name="T105" fmla="*/ 28 h 168"/>
                <a:gd name="T106" fmla="*/ 43 w 57"/>
                <a:gd name="T107" fmla="*/ 26 h 168"/>
                <a:gd name="T108" fmla="*/ 43 w 57"/>
                <a:gd name="T109" fmla="*/ 21 h 168"/>
                <a:gd name="T110" fmla="*/ 43 w 57"/>
                <a:gd name="T111" fmla="*/ 17 h 168"/>
                <a:gd name="T112" fmla="*/ 45 w 57"/>
                <a:gd name="T113" fmla="*/ 14 h 168"/>
                <a:gd name="T114" fmla="*/ 45 w 57"/>
                <a:gd name="T115" fmla="*/ 12 h 168"/>
                <a:gd name="T116" fmla="*/ 48 w 57"/>
                <a:gd name="T117" fmla="*/ 10 h 168"/>
                <a:gd name="T118" fmla="*/ 48 w 57"/>
                <a:gd name="T119" fmla="*/ 7 h 168"/>
                <a:gd name="T120" fmla="*/ 50 w 57"/>
                <a:gd name="T121" fmla="*/ 5 h 168"/>
                <a:gd name="T122" fmla="*/ 52 w 57"/>
                <a:gd name="T123" fmla="*/ 2 h 168"/>
                <a:gd name="T124" fmla="*/ 55 w 57"/>
                <a:gd name="T12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 h="168">
                  <a:moveTo>
                    <a:pt x="55" y="0"/>
                  </a:moveTo>
                  <a:lnTo>
                    <a:pt x="12" y="66"/>
                  </a:lnTo>
                  <a:lnTo>
                    <a:pt x="10" y="69"/>
                  </a:lnTo>
                  <a:lnTo>
                    <a:pt x="10" y="71"/>
                  </a:lnTo>
                  <a:lnTo>
                    <a:pt x="8" y="73"/>
                  </a:lnTo>
                  <a:lnTo>
                    <a:pt x="5" y="76"/>
                  </a:lnTo>
                  <a:lnTo>
                    <a:pt x="5" y="78"/>
                  </a:lnTo>
                  <a:lnTo>
                    <a:pt x="3" y="83"/>
                  </a:lnTo>
                  <a:lnTo>
                    <a:pt x="3" y="85"/>
                  </a:lnTo>
                  <a:lnTo>
                    <a:pt x="0" y="88"/>
                  </a:lnTo>
                  <a:lnTo>
                    <a:pt x="0" y="92"/>
                  </a:lnTo>
                  <a:lnTo>
                    <a:pt x="0" y="97"/>
                  </a:lnTo>
                  <a:lnTo>
                    <a:pt x="0" y="99"/>
                  </a:lnTo>
                  <a:lnTo>
                    <a:pt x="0" y="104"/>
                  </a:lnTo>
                  <a:lnTo>
                    <a:pt x="3" y="109"/>
                  </a:lnTo>
                  <a:lnTo>
                    <a:pt x="3" y="116"/>
                  </a:lnTo>
                  <a:lnTo>
                    <a:pt x="5" y="121"/>
                  </a:lnTo>
                  <a:lnTo>
                    <a:pt x="8" y="125"/>
                  </a:lnTo>
                  <a:lnTo>
                    <a:pt x="10" y="132"/>
                  </a:lnTo>
                  <a:lnTo>
                    <a:pt x="12" y="137"/>
                  </a:lnTo>
                  <a:lnTo>
                    <a:pt x="12" y="142"/>
                  </a:lnTo>
                  <a:lnTo>
                    <a:pt x="15" y="147"/>
                  </a:lnTo>
                  <a:lnTo>
                    <a:pt x="15" y="151"/>
                  </a:lnTo>
                  <a:lnTo>
                    <a:pt x="15" y="154"/>
                  </a:lnTo>
                  <a:lnTo>
                    <a:pt x="15" y="156"/>
                  </a:lnTo>
                  <a:lnTo>
                    <a:pt x="15" y="161"/>
                  </a:lnTo>
                  <a:lnTo>
                    <a:pt x="15" y="161"/>
                  </a:lnTo>
                  <a:lnTo>
                    <a:pt x="15" y="163"/>
                  </a:lnTo>
                  <a:lnTo>
                    <a:pt x="15" y="165"/>
                  </a:lnTo>
                  <a:lnTo>
                    <a:pt x="15" y="165"/>
                  </a:lnTo>
                  <a:lnTo>
                    <a:pt x="12" y="168"/>
                  </a:lnTo>
                  <a:lnTo>
                    <a:pt x="12" y="168"/>
                  </a:lnTo>
                  <a:lnTo>
                    <a:pt x="55" y="102"/>
                  </a:lnTo>
                  <a:lnTo>
                    <a:pt x="55" y="102"/>
                  </a:lnTo>
                  <a:lnTo>
                    <a:pt x="55" y="99"/>
                  </a:lnTo>
                  <a:lnTo>
                    <a:pt x="55" y="99"/>
                  </a:lnTo>
                  <a:lnTo>
                    <a:pt x="57" y="97"/>
                  </a:lnTo>
                  <a:lnTo>
                    <a:pt x="57" y="95"/>
                  </a:lnTo>
                  <a:lnTo>
                    <a:pt x="57" y="92"/>
                  </a:lnTo>
                  <a:lnTo>
                    <a:pt x="57" y="90"/>
                  </a:lnTo>
                  <a:lnTo>
                    <a:pt x="57" y="88"/>
                  </a:lnTo>
                  <a:lnTo>
                    <a:pt x="57" y="83"/>
                  </a:lnTo>
                  <a:lnTo>
                    <a:pt x="55" y="80"/>
                  </a:lnTo>
                  <a:lnTo>
                    <a:pt x="55" y="76"/>
                  </a:lnTo>
                  <a:lnTo>
                    <a:pt x="52" y="71"/>
                  </a:lnTo>
                  <a:lnTo>
                    <a:pt x="50" y="66"/>
                  </a:lnTo>
                  <a:lnTo>
                    <a:pt x="48" y="59"/>
                  </a:lnTo>
                  <a:lnTo>
                    <a:pt x="48" y="54"/>
                  </a:lnTo>
                  <a:lnTo>
                    <a:pt x="45" y="47"/>
                  </a:lnTo>
                  <a:lnTo>
                    <a:pt x="43" y="43"/>
                  </a:lnTo>
                  <a:lnTo>
                    <a:pt x="43" y="38"/>
                  </a:lnTo>
                  <a:lnTo>
                    <a:pt x="43" y="33"/>
                  </a:lnTo>
                  <a:lnTo>
                    <a:pt x="43" y="28"/>
                  </a:lnTo>
                  <a:lnTo>
                    <a:pt x="43" y="26"/>
                  </a:lnTo>
                  <a:lnTo>
                    <a:pt x="43" y="21"/>
                  </a:lnTo>
                  <a:lnTo>
                    <a:pt x="43" y="17"/>
                  </a:lnTo>
                  <a:lnTo>
                    <a:pt x="45" y="14"/>
                  </a:lnTo>
                  <a:lnTo>
                    <a:pt x="45" y="12"/>
                  </a:lnTo>
                  <a:lnTo>
                    <a:pt x="48" y="10"/>
                  </a:lnTo>
                  <a:lnTo>
                    <a:pt x="48" y="7"/>
                  </a:lnTo>
                  <a:lnTo>
                    <a:pt x="50" y="5"/>
                  </a:lnTo>
                  <a:lnTo>
                    <a:pt x="52" y="2"/>
                  </a:lnTo>
                  <a:lnTo>
                    <a:pt x="5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2" name="Freeform 3912"/>
            <p:cNvSpPr/>
            <p:nvPr/>
          </p:nvSpPr>
          <p:spPr bwMode="auto">
            <a:xfrm>
              <a:off x="2060575" y="4211637"/>
              <a:ext cx="71438" cy="107950"/>
            </a:xfrm>
            <a:custGeom>
              <a:avLst/>
              <a:gdLst>
                <a:gd name="T0" fmla="*/ 45 w 45"/>
                <a:gd name="T1" fmla="*/ 0 h 68"/>
                <a:gd name="T2" fmla="*/ 2 w 45"/>
                <a:gd name="T3" fmla="*/ 66 h 68"/>
                <a:gd name="T4" fmla="*/ 2 w 45"/>
                <a:gd name="T5" fmla="*/ 68 h 68"/>
                <a:gd name="T6" fmla="*/ 0 w 45"/>
                <a:gd name="T7" fmla="*/ 68 h 68"/>
                <a:gd name="T8" fmla="*/ 0 w 45"/>
                <a:gd name="T9" fmla="*/ 68 h 68"/>
                <a:gd name="T10" fmla="*/ 0 w 45"/>
                <a:gd name="T11" fmla="*/ 68 h 68"/>
                <a:gd name="T12" fmla="*/ 42 w 45"/>
                <a:gd name="T13" fmla="*/ 2 h 68"/>
                <a:gd name="T14" fmla="*/ 42 w 45"/>
                <a:gd name="T15" fmla="*/ 2 h 68"/>
                <a:gd name="T16" fmla="*/ 42 w 45"/>
                <a:gd name="T17" fmla="*/ 2 h 68"/>
                <a:gd name="T18" fmla="*/ 42 w 45"/>
                <a:gd name="T19" fmla="*/ 0 h 68"/>
                <a:gd name="T20" fmla="*/ 45 w 45"/>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8">
                  <a:moveTo>
                    <a:pt x="45" y="0"/>
                  </a:moveTo>
                  <a:lnTo>
                    <a:pt x="2" y="66"/>
                  </a:lnTo>
                  <a:lnTo>
                    <a:pt x="2" y="68"/>
                  </a:lnTo>
                  <a:lnTo>
                    <a:pt x="0" y="68"/>
                  </a:lnTo>
                  <a:lnTo>
                    <a:pt x="0" y="68"/>
                  </a:lnTo>
                  <a:lnTo>
                    <a:pt x="0" y="68"/>
                  </a:lnTo>
                  <a:lnTo>
                    <a:pt x="42" y="2"/>
                  </a:lnTo>
                  <a:lnTo>
                    <a:pt x="42" y="2"/>
                  </a:lnTo>
                  <a:lnTo>
                    <a:pt x="42" y="2"/>
                  </a:lnTo>
                  <a:lnTo>
                    <a:pt x="42" y="0"/>
                  </a:lnTo>
                  <a:lnTo>
                    <a:pt x="4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3" name="Freeform 3913"/>
            <p:cNvSpPr/>
            <p:nvPr/>
          </p:nvSpPr>
          <p:spPr bwMode="auto">
            <a:xfrm>
              <a:off x="2060575" y="4214812"/>
              <a:ext cx="104775" cy="134938"/>
            </a:xfrm>
            <a:custGeom>
              <a:avLst/>
              <a:gdLst>
                <a:gd name="T0" fmla="*/ 42 w 66"/>
                <a:gd name="T1" fmla="*/ 0 h 85"/>
                <a:gd name="T2" fmla="*/ 0 w 66"/>
                <a:gd name="T3" fmla="*/ 66 h 85"/>
                <a:gd name="T4" fmla="*/ 0 w 66"/>
                <a:gd name="T5" fmla="*/ 66 h 85"/>
                <a:gd name="T6" fmla="*/ 0 w 66"/>
                <a:gd name="T7" fmla="*/ 69 h 85"/>
                <a:gd name="T8" fmla="*/ 0 w 66"/>
                <a:gd name="T9" fmla="*/ 69 h 85"/>
                <a:gd name="T10" fmla="*/ 0 w 66"/>
                <a:gd name="T11" fmla="*/ 69 h 85"/>
                <a:gd name="T12" fmla="*/ 0 w 66"/>
                <a:gd name="T13" fmla="*/ 69 h 85"/>
                <a:gd name="T14" fmla="*/ 2 w 66"/>
                <a:gd name="T15" fmla="*/ 71 h 85"/>
                <a:gd name="T16" fmla="*/ 2 w 66"/>
                <a:gd name="T17" fmla="*/ 71 h 85"/>
                <a:gd name="T18" fmla="*/ 5 w 66"/>
                <a:gd name="T19" fmla="*/ 73 h 85"/>
                <a:gd name="T20" fmla="*/ 7 w 66"/>
                <a:gd name="T21" fmla="*/ 73 h 85"/>
                <a:gd name="T22" fmla="*/ 9 w 66"/>
                <a:gd name="T23" fmla="*/ 76 h 85"/>
                <a:gd name="T24" fmla="*/ 12 w 66"/>
                <a:gd name="T25" fmla="*/ 78 h 85"/>
                <a:gd name="T26" fmla="*/ 16 w 66"/>
                <a:gd name="T27" fmla="*/ 80 h 85"/>
                <a:gd name="T28" fmla="*/ 21 w 66"/>
                <a:gd name="T29" fmla="*/ 83 h 85"/>
                <a:gd name="T30" fmla="*/ 26 w 66"/>
                <a:gd name="T31" fmla="*/ 85 h 85"/>
                <a:gd name="T32" fmla="*/ 66 w 66"/>
                <a:gd name="T33" fmla="*/ 19 h 85"/>
                <a:gd name="T34" fmla="*/ 61 w 66"/>
                <a:gd name="T35" fmla="*/ 17 h 85"/>
                <a:gd name="T36" fmla="*/ 59 w 66"/>
                <a:gd name="T37" fmla="*/ 12 h 85"/>
                <a:gd name="T38" fmla="*/ 54 w 66"/>
                <a:gd name="T39" fmla="*/ 10 h 85"/>
                <a:gd name="T40" fmla="*/ 52 w 66"/>
                <a:gd name="T41" fmla="*/ 10 h 85"/>
                <a:gd name="T42" fmla="*/ 50 w 66"/>
                <a:gd name="T43" fmla="*/ 7 h 85"/>
                <a:gd name="T44" fmla="*/ 47 w 66"/>
                <a:gd name="T45" fmla="*/ 5 h 85"/>
                <a:gd name="T46" fmla="*/ 45 w 66"/>
                <a:gd name="T47" fmla="*/ 5 h 85"/>
                <a:gd name="T48" fmla="*/ 45 w 66"/>
                <a:gd name="T49" fmla="*/ 2 h 85"/>
                <a:gd name="T50" fmla="*/ 42 w 66"/>
                <a:gd name="T51" fmla="*/ 2 h 85"/>
                <a:gd name="T52" fmla="*/ 42 w 66"/>
                <a:gd name="T53" fmla="*/ 2 h 85"/>
                <a:gd name="T54" fmla="*/ 42 w 66"/>
                <a:gd name="T55" fmla="*/ 0 h 85"/>
                <a:gd name="T56" fmla="*/ 42 w 66"/>
                <a:gd name="T57" fmla="*/ 0 h 85"/>
                <a:gd name="T58" fmla="*/ 42 w 66"/>
                <a:gd name="T59" fmla="*/ 0 h 85"/>
                <a:gd name="T60" fmla="*/ 42 w 66"/>
                <a:gd name="T6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85">
                  <a:moveTo>
                    <a:pt x="42" y="0"/>
                  </a:moveTo>
                  <a:lnTo>
                    <a:pt x="0" y="66"/>
                  </a:lnTo>
                  <a:lnTo>
                    <a:pt x="0" y="66"/>
                  </a:lnTo>
                  <a:lnTo>
                    <a:pt x="0" y="69"/>
                  </a:lnTo>
                  <a:lnTo>
                    <a:pt x="0" y="69"/>
                  </a:lnTo>
                  <a:lnTo>
                    <a:pt x="0" y="69"/>
                  </a:lnTo>
                  <a:lnTo>
                    <a:pt x="0" y="69"/>
                  </a:lnTo>
                  <a:lnTo>
                    <a:pt x="2" y="71"/>
                  </a:lnTo>
                  <a:lnTo>
                    <a:pt x="2" y="71"/>
                  </a:lnTo>
                  <a:lnTo>
                    <a:pt x="5" y="73"/>
                  </a:lnTo>
                  <a:lnTo>
                    <a:pt x="7" y="73"/>
                  </a:lnTo>
                  <a:lnTo>
                    <a:pt x="9" y="76"/>
                  </a:lnTo>
                  <a:lnTo>
                    <a:pt x="12" y="78"/>
                  </a:lnTo>
                  <a:lnTo>
                    <a:pt x="16" y="80"/>
                  </a:lnTo>
                  <a:lnTo>
                    <a:pt x="21" y="83"/>
                  </a:lnTo>
                  <a:lnTo>
                    <a:pt x="26" y="85"/>
                  </a:lnTo>
                  <a:lnTo>
                    <a:pt x="66" y="19"/>
                  </a:lnTo>
                  <a:lnTo>
                    <a:pt x="61" y="17"/>
                  </a:lnTo>
                  <a:lnTo>
                    <a:pt x="59" y="12"/>
                  </a:lnTo>
                  <a:lnTo>
                    <a:pt x="54" y="10"/>
                  </a:lnTo>
                  <a:lnTo>
                    <a:pt x="52" y="10"/>
                  </a:lnTo>
                  <a:lnTo>
                    <a:pt x="50" y="7"/>
                  </a:lnTo>
                  <a:lnTo>
                    <a:pt x="47" y="5"/>
                  </a:lnTo>
                  <a:lnTo>
                    <a:pt x="45" y="5"/>
                  </a:lnTo>
                  <a:lnTo>
                    <a:pt x="45" y="2"/>
                  </a:lnTo>
                  <a:lnTo>
                    <a:pt x="42" y="2"/>
                  </a:lnTo>
                  <a:lnTo>
                    <a:pt x="42" y="2"/>
                  </a:lnTo>
                  <a:lnTo>
                    <a:pt x="42" y="0"/>
                  </a:lnTo>
                  <a:lnTo>
                    <a:pt x="42" y="0"/>
                  </a:lnTo>
                  <a:lnTo>
                    <a:pt x="42" y="0"/>
                  </a:lnTo>
                  <a:lnTo>
                    <a:pt x="42" y="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4" name="Freeform 3914"/>
            <p:cNvSpPr/>
            <p:nvPr/>
          </p:nvSpPr>
          <p:spPr bwMode="auto">
            <a:xfrm>
              <a:off x="2090738" y="4244975"/>
              <a:ext cx="138113" cy="368300"/>
            </a:xfrm>
            <a:custGeom>
              <a:avLst/>
              <a:gdLst>
                <a:gd name="T0" fmla="*/ 7 w 87"/>
                <a:gd name="T1" fmla="*/ 66 h 232"/>
                <a:gd name="T2" fmla="*/ 7 w 87"/>
                <a:gd name="T3" fmla="*/ 73 h 232"/>
                <a:gd name="T4" fmla="*/ 5 w 87"/>
                <a:gd name="T5" fmla="*/ 83 h 232"/>
                <a:gd name="T6" fmla="*/ 5 w 87"/>
                <a:gd name="T7" fmla="*/ 90 h 232"/>
                <a:gd name="T8" fmla="*/ 2 w 87"/>
                <a:gd name="T9" fmla="*/ 99 h 232"/>
                <a:gd name="T10" fmla="*/ 2 w 87"/>
                <a:gd name="T11" fmla="*/ 109 h 232"/>
                <a:gd name="T12" fmla="*/ 0 w 87"/>
                <a:gd name="T13" fmla="*/ 118 h 232"/>
                <a:gd name="T14" fmla="*/ 0 w 87"/>
                <a:gd name="T15" fmla="*/ 128 h 232"/>
                <a:gd name="T16" fmla="*/ 0 w 87"/>
                <a:gd name="T17" fmla="*/ 139 h 232"/>
                <a:gd name="T18" fmla="*/ 0 w 87"/>
                <a:gd name="T19" fmla="*/ 149 h 232"/>
                <a:gd name="T20" fmla="*/ 2 w 87"/>
                <a:gd name="T21" fmla="*/ 161 h 232"/>
                <a:gd name="T22" fmla="*/ 5 w 87"/>
                <a:gd name="T23" fmla="*/ 172 h 232"/>
                <a:gd name="T24" fmla="*/ 9 w 87"/>
                <a:gd name="T25" fmla="*/ 184 h 232"/>
                <a:gd name="T26" fmla="*/ 14 w 87"/>
                <a:gd name="T27" fmla="*/ 196 h 232"/>
                <a:gd name="T28" fmla="*/ 23 w 87"/>
                <a:gd name="T29" fmla="*/ 208 h 232"/>
                <a:gd name="T30" fmla="*/ 33 w 87"/>
                <a:gd name="T31" fmla="*/ 220 h 232"/>
                <a:gd name="T32" fmla="*/ 47 w 87"/>
                <a:gd name="T33" fmla="*/ 232 h 232"/>
                <a:gd name="T34" fmla="*/ 80 w 87"/>
                <a:gd name="T35" fmla="*/ 158 h 232"/>
                <a:gd name="T36" fmla="*/ 71 w 87"/>
                <a:gd name="T37" fmla="*/ 146 h 232"/>
                <a:gd name="T38" fmla="*/ 61 w 87"/>
                <a:gd name="T39" fmla="*/ 135 h 232"/>
                <a:gd name="T40" fmla="*/ 54 w 87"/>
                <a:gd name="T41" fmla="*/ 123 h 232"/>
                <a:gd name="T42" fmla="*/ 47 w 87"/>
                <a:gd name="T43" fmla="*/ 111 h 232"/>
                <a:gd name="T44" fmla="*/ 45 w 87"/>
                <a:gd name="T45" fmla="*/ 99 h 232"/>
                <a:gd name="T46" fmla="*/ 42 w 87"/>
                <a:gd name="T47" fmla="*/ 87 h 232"/>
                <a:gd name="T48" fmla="*/ 42 w 87"/>
                <a:gd name="T49" fmla="*/ 76 h 232"/>
                <a:gd name="T50" fmla="*/ 40 w 87"/>
                <a:gd name="T51" fmla="*/ 66 h 232"/>
                <a:gd name="T52" fmla="*/ 42 w 87"/>
                <a:gd name="T53" fmla="*/ 57 h 232"/>
                <a:gd name="T54" fmla="*/ 42 w 87"/>
                <a:gd name="T55" fmla="*/ 45 h 232"/>
                <a:gd name="T56" fmla="*/ 45 w 87"/>
                <a:gd name="T57" fmla="*/ 35 h 232"/>
                <a:gd name="T58" fmla="*/ 45 w 87"/>
                <a:gd name="T59" fmla="*/ 28 h 232"/>
                <a:gd name="T60" fmla="*/ 47 w 87"/>
                <a:gd name="T61" fmla="*/ 19 h 232"/>
                <a:gd name="T62" fmla="*/ 47 w 87"/>
                <a:gd name="T63" fmla="*/ 12 h 232"/>
                <a:gd name="T64" fmla="*/ 47 w 87"/>
                <a:gd name="T65" fmla="*/ 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232">
                  <a:moveTo>
                    <a:pt x="47" y="0"/>
                  </a:moveTo>
                  <a:lnTo>
                    <a:pt x="7" y="66"/>
                  </a:lnTo>
                  <a:lnTo>
                    <a:pt x="7" y="71"/>
                  </a:lnTo>
                  <a:lnTo>
                    <a:pt x="7" y="73"/>
                  </a:lnTo>
                  <a:lnTo>
                    <a:pt x="7" y="78"/>
                  </a:lnTo>
                  <a:lnTo>
                    <a:pt x="5" y="83"/>
                  </a:lnTo>
                  <a:lnTo>
                    <a:pt x="5" y="85"/>
                  </a:lnTo>
                  <a:lnTo>
                    <a:pt x="5" y="90"/>
                  </a:lnTo>
                  <a:lnTo>
                    <a:pt x="5" y="94"/>
                  </a:lnTo>
                  <a:lnTo>
                    <a:pt x="2" y="99"/>
                  </a:lnTo>
                  <a:lnTo>
                    <a:pt x="2" y="104"/>
                  </a:lnTo>
                  <a:lnTo>
                    <a:pt x="2" y="109"/>
                  </a:lnTo>
                  <a:lnTo>
                    <a:pt x="2" y="113"/>
                  </a:lnTo>
                  <a:lnTo>
                    <a:pt x="0" y="118"/>
                  </a:lnTo>
                  <a:lnTo>
                    <a:pt x="0" y="123"/>
                  </a:lnTo>
                  <a:lnTo>
                    <a:pt x="0" y="128"/>
                  </a:lnTo>
                  <a:lnTo>
                    <a:pt x="0" y="132"/>
                  </a:lnTo>
                  <a:lnTo>
                    <a:pt x="0" y="139"/>
                  </a:lnTo>
                  <a:lnTo>
                    <a:pt x="0" y="144"/>
                  </a:lnTo>
                  <a:lnTo>
                    <a:pt x="0" y="149"/>
                  </a:lnTo>
                  <a:lnTo>
                    <a:pt x="0" y="156"/>
                  </a:lnTo>
                  <a:lnTo>
                    <a:pt x="2" y="161"/>
                  </a:lnTo>
                  <a:lnTo>
                    <a:pt x="2" y="165"/>
                  </a:lnTo>
                  <a:lnTo>
                    <a:pt x="5" y="172"/>
                  </a:lnTo>
                  <a:lnTo>
                    <a:pt x="7" y="177"/>
                  </a:lnTo>
                  <a:lnTo>
                    <a:pt x="9" y="184"/>
                  </a:lnTo>
                  <a:lnTo>
                    <a:pt x="12" y="189"/>
                  </a:lnTo>
                  <a:lnTo>
                    <a:pt x="14" y="196"/>
                  </a:lnTo>
                  <a:lnTo>
                    <a:pt x="19" y="201"/>
                  </a:lnTo>
                  <a:lnTo>
                    <a:pt x="23" y="208"/>
                  </a:lnTo>
                  <a:lnTo>
                    <a:pt x="28" y="213"/>
                  </a:lnTo>
                  <a:lnTo>
                    <a:pt x="33" y="220"/>
                  </a:lnTo>
                  <a:lnTo>
                    <a:pt x="40" y="224"/>
                  </a:lnTo>
                  <a:lnTo>
                    <a:pt x="47" y="232"/>
                  </a:lnTo>
                  <a:lnTo>
                    <a:pt x="87" y="163"/>
                  </a:lnTo>
                  <a:lnTo>
                    <a:pt x="80" y="158"/>
                  </a:lnTo>
                  <a:lnTo>
                    <a:pt x="75" y="151"/>
                  </a:lnTo>
                  <a:lnTo>
                    <a:pt x="71" y="146"/>
                  </a:lnTo>
                  <a:lnTo>
                    <a:pt x="66" y="139"/>
                  </a:lnTo>
                  <a:lnTo>
                    <a:pt x="61" y="135"/>
                  </a:lnTo>
                  <a:lnTo>
                    <a:pt x="57" y="128"/>
                  </a:lnTo>
                  <a:lnTo>
                    <a:pt x="54" y="123"/>
                  </a:lnTo>
                  <a:lnTo>
                    <a:pt x="52" y="116"/>
                  </a:lnTo>
                  <a:lnTo>
                    <a:pt x="47" y="111"/>
                  </a:lnTo>
                  <a:lnTo>
                    <a:pt x="47" y="104"/>
                  </a:lnTo>
                  <a:lnTo>
                    <a:pt x="45" y="99"/>
                  </a:lnTo>
                  <a:lnTo>
                    <a:pt x="42" y="94"/>
                  </a:lnTo>
                  <a:lnTo>
                    <a:pt x="42" y="87"/>
                  </a:lnTo>
                  <a:lnTo>
                    <a:pt x="42" y="83"/>
                  </a:lnTo>
                  <a:lnTo>
                    <a:pt x="42" y="76"/>
                  </a:lnTo>
                  <a:lnTo>
                    <a:pt x="40" y="71"/>
                  </a:lnTo>
                  <a:lnTo>
                    <a:pt x="40" y="66"/>
                  </a:lnTo>
                  <a:lnTo>
                    <a:pt x="42" y="61"/>
                  </a:lnTo>
                  <a:lnTo>
                    <a:pt x="42" y="57"/>
                  </a:lnTo>
                  <a:lnTo>
                    <a:pt x="42" y="50"/>
                  </a:lnTo>
                  <a:lnTo>
                    <a:pt x="42" y="45"/>
                  </a:lnTo>
                  <a:lnTo>
                    <a:pt x="42" y="40"/>
                  </a:lnTo>
                  <a:lnTo>
                    <a:pt x="45" y="35"/>
                  </a:lnTo>
                  <a:lnTo>
                    <a:pt x="45" y="31"/>
                  </a:lnTo>
                  <a:lnTo>
                    <a:pt x="45" y="28"/>
                  </a:lnTo>
                  <a:lnTo>
                    <a:pt x="47" y="24"/>
                  </a:lnTo>
                  <a:lnTo>
                    <a:pt x="47" y="19"/>
                  </a:lnTo>
                  <a:lnTo>
                    <a:pt x="47" y="14"/>
                  </a:lnTo>
                  <a:lnTo>
                    <a:pt x="47" y="12"/>
                  </a:lnTo>
                  <a:lnTo>
                    <a:pt x="47" y="7"/>
                  </a:lnTo>
                  <a:lnTo>
                    <a:pt x="47" y="2"/>
                  </a:lnTo>
                  <a:lnTo>
                    <a:pt x="47"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5" name="Freeform 3915"/>
            <p:cNvSpPr/>
            <p:nvPr/>
          </p:nvSpPr>
          <p:spPr bwMode="auto">
            <a:xfrm>
              <a:off x="2085975" y="3617912"/>
              <a:ext cx="2001838" cy="896938"/>
            </a:xfrm>
            <a:custGeom>
              <a:avLst/>
              <a:gdLst>
                <a:gd name="T0" fmla="*/ 44 w 533"/>
                <a:gd name="T1" fmla="*/ 238 h 239"/>
                <a:gd name="T2" fmla="*/ 55 w 533"/>
                <a:gd name="T3" fmla="*/ 239 h 239"/>
                <a:gd name="T4" fmla="*/ 67 w 533"/>
                <a:gd name="T5" fmla="*/ 238 h 239"/>
                <a:gd name="T6" fmla="*/ 80 w 533"/>
                <a:gd name="T7" fmla="*/ 237 h 239"/>
                <a:gd name="T8" fmla="*/ 94 w 533"/>
                <a:gd name="T9" fmla="*/ 236 h 239"/>
                <a:gd name="T10" fmla="*/ 108 w 533"/>
                <a:gd name="T11" fmla="*/ 236 h 239"/>
                <a:gd name="T12" fmla="*/ 136 w 533"/>
                <a:gd name="T13" fmla="*/ 237 h 239"/>
                <a:gd name="T14" fmla="*/ 184 w 533"/>
                <a:gd name="T15" fmla="*/ 239 h 239"/>
                <a:gd name="T16" fmla="*/ 227 w 533"/>
                <a:gd name="T17" fmla="*/ 239 h 239"/>
                <a:gd name="T18" fmla="*/ 270 w 533"/>
                <a:gd name="T19" fmla="*/ 238 h 239"/>
                <a:gd name="T20" fmla="*/ 312 w 533"/>
                <a:gd name="T21" fmla="*/ 236 h 239"/>
                <a:gd name="T22" fmla="*/ 356 w 533"/>
                <a:gd name="T23" fmla="*/ 234 h 239"/>
                <a:gd name="T24" fmla="*/ 404 w 533"/>
                <a:gd name="T25" fmla="*/ 231 h 239"/>
                <a:gd name="T26" fmla="*/ 444 w 533"/>
                <a:gd name="T27" fmla="*/ 0 h 239"/>
                <a:gd name="T28" fmla="*/ 424 w 533"/>
                <a:gd name="T29" fmla="*/ 3 h 239"/>
                <a:gd name="T30" fmla="*/ 384 w 533"/>
                <a:gd name="T31" fmla="*/ 6 h 239"/>
                <a:gd name="T32" fmla="*/ 331 w 533"/>
                <a:gd name="T33" fmla="*/ 9 h 239"/>
                <a:gd name="T34" fmla="*/ 275 w 533"/>
                <a:gd name="T35" fmla="*/ 11 h 239"/>
                <a:gd name="T36" fmla="*/ 225 w 533"/>
                <a:gd name="T37" fmla="*/ 13 h 239"/>
                <a:gd name="T38" fmla="*/ 191 w 533"/>
                <a:gd name="T39" fmla="*/ 13 h 239"/>
                <a:gd name="T40" fmla="*/ 179 w 533"/>
                <a:gd name="T41" fmla="*/ 12 h 239"/>
                <a:gd name="T42" fmla="*/ 161 w 533"/>
                <a:gd name="T43" fmla="*/ 10 h 239"/>
                <a:gd name="T44" fmla="*/ 132 w 533"/>
                <a:gd name="T45" fmla="*/ 9 h 239"/>
                <a:gd name="T46" fmla="*/ 100 w 533"/>
                <a:gd name="T47" fmla="*/ 8 h 239"/>
                <a:gd name="T48" fmla="*/ 69 w 533"/>
                <a:gd name="T49" fmla="*/ 7 h 239"/>
                <a:gd name="T50" fmla="*/ 46 w 533"/>
                <a:gd name="T51" fmla="*/ 6 h 239"/>
                <a:gd name="T52" fmla="*/ 37 w 533"/>
                <a:gd name="T53" fmla="*/ 6 h 239"/>
                <a:gd name="T54" fmla="*/ 33 w 533"/>
                <a:gd name="T55" fmla="*/ 8 h 239"/>
                <a:gd name="T56" fmla="*/ 29 w 533"/>
                <a:gd name="T57" fmla="*/ 10 h 239"/>
                <a:gd name="T58" fmla="*/ 26 w 533"/>
                <a:gd name="T59" fmla="*/ 12 h 239"/>
                <a:gd name="T60" fmla="*/ 24 w 533"/>
                <a:gd name="T61" fmla="*/ 14 h 239"/>
                <a:gd name="T62" fmla="*/ 21 w 533"/>
                <a:gd name="T63" fmla="*/ 17 h 239"/>
                <a:gd name="T64" fmla="*/ 19 w 533"/>
                <a:gd name="T65" fmla="*/ 22 h 239"/>
                <a:gd name="T66" fmla="*/ 15 w 533"/>
                <a:gd name="T67" fmla="*/ 28 h 239"/>
                <a:gd name="T68" fmla="*/ 10 w 533"/>
                <a:gd name="T69" fmla="*/ 39 h 239"/>
                <a:gd name="T70" fmla="*/ 5 w 533"/>
                <a:gd name="T71" fmla="*/ 54 h 239"/>
                <a:gd name="T72" fmla="*/ 1 w 533"/>
                <a:gd name="T73" fmla="*/ 71 h 239"/>
                <a:gd name="T74" fmla="*/ 1 w 533"/>
                <a:gd name="T75" fmla="*/ 87 h 239"/>
                <a:gd name="T76" fmla="*/ 5 w 533"/>
                <a:gd name="T77" fmla="*/ 100 h 239"/>
                <a:gd name="T78" fmla="*/ 14 w 533"/>
                <a:gd name="T79" fmla="*/ 106 h 239"/>
                <a:gd name="T80" fmla="*/ 15 w 533"/>
                <a:gd name="T81" fmla="*/ 108 h 239"/>
                <a:gd name="T82" fmla="*/ 13 w 533"/>
                <a:gd name="T83" fmla="*/ 110 h 239"/>
                <a:gd name="T84" fmla="*/ 10 w 533"/>
                <a:gd name="T85" fmla="*/ 114 h 239"/>
                <a:gd name="T86" fmla="*/ 6 w 533"/>
                <a:gd name="T87" fmla="*/ 119 h 239"/>
                <a:gd name="T88" fmla="*/ 5 w 533"/>
                <a:gd name="T89" fmla="*/ 127 h 239"/>
                <a:gd name="T90" fmla="*/ 7 w 533"/>
                <a:gd name="T91" fmla="*/ 137 h 239"/>
                <a:gd name="T92" fmla="*/ 10 w 533"/>
                <a:gd name="T93" fmla="*/ 148 h 239"/>
                <a:gd name="T94" fmla="*/ 11 w 533"/>
                <a:gd name="T95" fmla="*/ 155 h 239"/>
                <a:gd name="T96" fmla="*/ 10 w 533"/>
                <a:gd name="T97" fmla="*/ 158 h 239"/>
                <a:gd name="T98" fmla="*/ 9 w 533"/>
                <a:gd name="T99" fmla="*/ 159 h 239"/>
                <a:gd name="T100" fmla="*/ 10 w 533"/>
                <a:gd name="T101" fmla="*/ 160 h 239"/>
                <a:gd name="T102" fmla="*/ 14 w 533"/>
                <a:gd name="T103" fmla="*/ 163 h 239"/>
                <a:gd name="T104" fmla="*/ 20 w 533"/>
                <a:gd name="T105" fmla="*/ 170 h 239"/>
                <a:gd name="T106" fmla="*/ 19 w 533"/>
                <a:gd name="T107" fmla="*/ 179 h 239"/>
                <a:gd name="T108" fmla="*/ 17 w 533"/>
                <a:gd name="T109" fmla="*/ 189 h 239"/>
                <a:gd name="T110" fmla="*/ 17 w 533"/>
                <a:gd name="T111" fmla="*/ 200 h 239"/>
                <a:gd name="T112" fmla="*/ 19 w 533"/>
                <a:gd name="T113" fmla="*/ 212 h 239"/>
                <a:gd name="T114" fmla="*/ 25 w 533"/>
                <a:gd name="T115" fmla="*/ 225 h 239"/>
                <a:gd name="T116" fmla="*/ 37 w 533"/>
                <a:gd name="T11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3" h="239">
                  <a:moveTo>
                    <a:pt x="37" y="237"/>
                  </a:moveTo>
                  <a:cubicBezTo>
                    <a:pt x="39" y="238"/>
                    <a:pt x="39" y="238"/>
                    <a:pt x="39" y="238"/>
                  </a:cubicBezTo>
                  <a:cubicBezTo>
                    <a:pt x="40" y="238"/>
                    <a:pt x="40" y="238"/>
                    <a:pt x="40" y="238"/>
                  </a:cubicBezTo>
                  <a:cubicBezTo>
                    <a:pt x="42" y="238"/>
                    <a:pt x="42" y="238"/>
                    <a:pt x="42" y="238"/>
                  </a:cubicBezTo>
                  <a:cubicBezTo>
                    <a:pt x="44" y="238"/>
                    <a:pt x="44" y="238"/>
                    <a:pt x="44" y="238"/>
                  </a:cubicBezTo>
                  <a:cubicBezTo>
                    <a:pt x="46" y="239"/>
                    <a:pt x="46" y="239"/>
                    <a:pt x="46" y="239"/>
                  </a:cubicBezTo>
                  <a:cubicBezTo>
                    <a:pt x="48" y="239"/>
                    <a:pt x="48" y="239"/>
                    <a:pt x="48" y="239"/>
                  </a:cubicBezTo>
                  <a:cubicBezTo>
                    <a:pt x="51" y="239"/>
                    <a:pt x="51" y="239"/>
                    <a:pt x="51" y="239"/>
                  </a:cubicBezTo>
                  <a:cubicBezTo>
                    <a:pt x="53" y="239"/>
                    <a:pt x="53" y="239"/>
                    <a:pt x="53" y="239"/>
                  </a:cubicBezTo>
                  <a:cubicBezTo>
                    <a:pt x="55" y="239"/>
                    <a:pt x="55" y="239"/>
                    <a:pt x="55" y="239"/>
                  </a:cubicBezTo>
                  <a:cubicBezTo>
                    <a:pt x="57" y="239"/>
                    <a:pt x="57" y="239"/>
                    <a:pt x="57" y="239"/>
                  </a:cubicBezTo>
                  <a:cubicBezTo>
                    <a:pt x="60" y="238"/>
                    <a:pt x="60" y="238"/>
                    <a:pt x="60" y="238"/>
                  </a:cubicBezTo>
                  <a:cubicBezTo>
                    <a:pt x="62" y="238"/>
                    <a:pt x="62" y="238"/>
                    <a:pt x="62" y="238"/>
                  </a:cubicBezTo>
                  <a:cubicBezTo>
                    <a:pt x="65" y="238"/>
                    <a:pt x="65" y="238"/>
                    <a:pt x="65" y="238"/>
                  </a:cubicBezTo>
                  <a:cubicBezTo>
                    <a:pt x="67" y="238"/>
                    <a:pt x="67" y="238"/>
                    <a:pt x="67" y="238"/>
                  </a:cubicBezTo>
                  <a:cubicBezTo>
                    <a:pt x="70" y="238"/>
                    <a:pt x="70" y="238"/>
                    <a:pt x="70" y="238"/>
                  </a:cubicBezTo>
                  <a:cubicBezTo>
                    <a:pt x="72" y="238"/>
                    <a:pt x="72" y="238"/>
                    <a:pt x="72" y="238"/>
                  </a:cubicBezTo>
                  <a:cubicBezTo>
                    <a:pt x="75" y="237"/>
                    <a:pt x="75" y="237"/>
                    <a:pt x="75" y="237"/>
                  </a:cubicBezTo>
                  <a:cubicBezTo>
                    <a:pt x="77" y="237"/>
                    <a:pt x="77" y="237"/>
                    <a:pt x="77" y="237"/>
                  </a:cubicBezTo>
                  <a:cubicBezTo>
                    <a:pt x="80" y="237"/>
                    <a:pt x="80" y="237"/>
                    <a:pt x="80" y="237"/>
                  </a:cubicBezTo>
                  <a:cubicBezTo>
                    <a:pt x="83" y="237"/>
                    <a:pt x="83" y="237"/>
                    <a:pt x="83" y="237"/>
                  </a:cubicBezTo>
                  <a:cubicBezTo>
                    <a:pt x="85" y="236"/>
                    <a:pt x="85" y="236"/>
                    <a:pt x="85" y="236"/>
                  </a:cubicBezTo>
                  <a:cubicBezTo>
                    <a:pt x="88" y="236"/>
                    <a:pt x="88" y="236"/>
                    <a:pt x="88" y="236"/>
                  </a:cubicBezTo>
                  <a:cubicBezTo>
                    <a:pt x="91" y="236"/>
                    <a:pt x="91" y="236"/>
                    <a:pt x="91" y="236"/>
                  </a:cubicBezTo>
                  <a:cubicBezTo>
                    <a:pt x="94" y="236"/>
                    <a:pt x="94" y="236"/>
                    <a:pt x="94" y="236"/>
                  </a:cubicBezTo>
                  <a:cubicBezTo>
                    <a:pt x="96" y="236"/>
                    <a:pt x="96" y="236"/>
                    <a:pt x="96" y="236"/>
                  </a:cubicBezTo>
                  <a:cubicBezTo>
                    <a:pt x="99" y="236"/>
                    <a:pt x="99" y="236"/>
                    <a:pt x="99" y="236"/>
                  </a:cubicBezTo>
                  <a:cubicBezTo>
                    <a:pt x="102" y="236"/>
                    <a:pt x="102" y="236"/>
                    <a:pt x="102" y="236"/>
                  </a:cubicBezTo>
                  <a:cubicBezTo>
                    <a:pt x="105" y="236"/>
                    <a:pt x="105" y="236"/>
                    <a:pt x="105" y="236"/>
                  </a:cubicBezTo>
                  <a:cubicBezTo>
                    <a:pt x="108" y="236"/>
                    <a:pt x="108" y="236"/>
                    <a:pt x="108" y="236"/>
                  </a:cubicBezTo>
                  <a:cubicBezTo>
                    <a:pt x="111" y="236"/>
                    <a:pt x="111" y="236"/>
                    <a:pt x="111" y="236"/>
                  </a:cubicBezTo>
                  <a:cubicBezTo>
                    <a:pt x="113" y="236"/>
                    <a:pt x="113" y="236"/>
                    <a:pt x="113" y="236"/>
                  </a:cubicBezTo>
                  <a:cubicBezTo>
                    <a:pt x="116" y="236"/>
                    <a:pt x="116" y="236"/>
                    <a:pt x="116" y="236"/>
                  </a:cubicBezTo>
                  <a:cubicBezTo>
                    <a:pt x="126" y="237"/>
                    <a:pt x="126" y="237"/>
                    <a:pt x="126" y="237"/>
                  </a:cubicBezTo>
                  <a:cubicBezTo>
                    <a:pt x="136" y="237"/>
                    <a:pt x="136" y="237"/>
                    <a:pt x="136" y="237"/>
                  </a:cubicBezTo>
                  <a:cubicBezTo>
                    <a:pt x="146" y="238"/>
                    <a:pt x="146" y="238"/>
                    <a:pt x="146" y="238"/>
                  </a:cubicBezTo>
                  <a:cubicBezTo>
                    <a:pt x="156" y="238"/>
                    <a:pt x="156" y="238"/>
                    <a:pt x="156" y="238"/>
                  </a:cubicBezTo>
                  <a:cubicBezTo>
                    <a:pt x="165" y="239"/>
                    <a:pt x="165" y="239"/>
                    <a:pt x="165" y="239"/>
                  </a:cubicBezTo>
                  <a:cubicBezTo>
                    <a:pt x="175" y="239"/>
                    <a:pt x="175" y="239"/>
                    <a:pt x="175" y="239"/>
                  </a:cubicBezTo>
                  <a:cubicBezTo>
                    <a:pt x="184" y="239"/>
                    <a:pt x="184" y="239"/>
                    <a:pt x="184" y="239"/>
                  </a:cubicBezTo>
                  <a:cubicBezTo>
                    <a:pt x="193" y="239"/>
                    <a:pt x="193" y="239"/>
                    <a:pt x="193" y="239"/>
                  </a:cubicBezTo>
                  <a:cubicBezTo>
                    <a:pt x="202" y="239"/>
                    <a:pt x="202" y="239"/>
                    <a:pt x="202" y="239"/>
                  </a:cubicBezTo>
                  <a:cubicBezTo>
                    <a:pt x="210" y="239"/>
                    <a:pt x="210" y="239"/>
                    <a:pt x="210" y="239"/>
                  </a:cubicBezTo>
                  <a:cubicBezTo>
                    <a:pt x="219" y="239"/>
                    <a:pt x="219" y="239"/>
                    <a:pt x="219" y="239"/>
                  </a:cubicBezTo>
                  <a:cubicBezTo>
                    <a:pt x="227" y="239"/>
                    <a:pt x="227" y="239"/>
                    <a:pt x="227" y="239"/>
                  </a:cubicBezTo>
                  <a:cubicBezTo>
                    <a:pt x="236" y="239"/>
                    <a:pt x="236" y="239"/>
                    <a:pt x="236" y="239"/>
                  </a:cubicBezTo>
                  <a:cubicBezTo>
                    <a:pt x="244" y="239"/>
                    <a:pt x="244" y="239"/>
                    <a:pt x="244" y="239"/>
                  </a:cubicBezTo>
                  <a:cubicBezTo>
                    <a:pt x="253" y="239"/>
                    <a:pt x="253" y="239"/>
                    <a:pt x="253" y="239"/>
                  </a:cubicBezTo>
                  <a:cubicBezTo>
                    <a:pt x="261" y="239"/>
                    <a:pt x="261" y="239"/>
                    <a:pt x="261" y="239"/>
                  </a:cubicBezTo>
                  <a:cubicBezTo>
                    <a:pt x="270" y="238"/>
                    <a:pt x="270" y="238"/>
                    <a:pt x="270" y="238"/>
                  </a:cubicBezTo>
                  <a:cubicBezTo>
                    <a:pt x="278" y="238"/>
                    <a:pt x="278" y="238"/>
                    <a:pt x="278" y="238"/>
                  </a:cubicBezTo>
                  <a:cubicBezTo>
                    <a:pt x="286" y="238"/>
                    <a:pt x="286" y="238"/>
                    <a:pt x="286" y="238"/>
                  </a:cubicBezTo>
                  <a:cubicBezTo>
                    <a:pt x="295" y="237"/>
                    <a:pt x="295" y="237"/>
                    <a:pt x="295" y="237"/>
                  </a:cubicBezTo>
                  <a:cubicBezTo>
                    <a:pt x="303" y="237"/>
                    <a:pt x="303" y="237"/>
                    <a:pt x="303" y="237"/>
                  </a:cubicBezTo>
                  <a:cubicBezTo>
                    <a:pt x="312" y="236"/>
                    <a:pt x="312" y="236"/>
                    <a:pt x="312" y="236"/>
                  </a:cubicBezTo>
                  <a:cubicBezTo>
                    <a:pt x="320" y="236"/>
                    <a:pt x="320" y="236"/>
                    <a:pt x="320" y="236"/>
                  </a:cubicBezTo>
                  <a:cubicBezTo>
                    <a:pt x="329" y="235"/>
                    <a:pt x="329" y="235"/>
                    <a:pt x="329" y="235"/>
                  </a:cubicBezTo>
                  <a:cubicBezTo>
                    <a:pt x="338" y="235"/>
                    <a:pt x="338" y="235"/>
                    <a:pt x="338" y="235"/>
                  </a:cubicBezTo>
                  <a:cubicBezTo>
                    <a:pt x="347" y="234"/>
                    <a:pt x="347" y="234"/>
                    <a:pt x="347" y="234"/>
                  </a:cubicBezTo>
                  <a:cubicBezTo>
                    <a:pt x="356" y="234"/>
                    <a:pt x="356" y="234"/>
                    <a:pt x="356" y="234"/>
                  </a:cubicBezTo>
                  <a:cubicBezTo>
                    <a:pt x="365" y="233"/>
                    <a:pt x="365" y="233"/>
                    <a:pt x="365" y="233"/>
                  </a:cubicBezTo>
                  <a:cubicBezTo>
                    <a:pt x="375" y="233"/>
                    <a:pt x="375" y="233"/>
                    <a:pt x="375" y="233"/>
                  </a:cubicBezTo>
                  <a:cubicBezTo>
                    <a:pt x="384" y="232"/>
                    <a:pt x="384" y="232"/>
                    <a:pt x="384" y="232"/>
                  </a:cubicBezTo>
                  <a:cubicBezTo>
                    <a:pt x="394" y="232"/>
                    <a:pt x="394" y="232"/>
                    <a:pt x="394" y="232"/>
                  </a:cubicBezTo>
                  <a:cubicBezTo>
                    <a:pt x="404" y="231"/>
                    <a:pt x="404" y="231"/>
                    <a:pt x="404" y="231"/>
                  </a:cubicBezTo>
                  <a:cubicBezTo>
                    <a:pt x="427" y="230"/>
                    <a:pt x="464" y="228"/>
                    <a:pt x="485" y="219"/>
                  </a:cubicBezTo>
                  <a:cubicBezTo>
                    <a:pt x="533" y="178"/>
                    <a:pt x="472" y="66"/>
                    <a:pt x="453" y="2"/>
                  </a:cubicBezTo>
                  <a:cubicBezTo>
                    <a:pt x="449" y="1"/>
                    <a:pt x="449" y="1"/>
                    <a:pt x="449" y="1"/>
                  </a:cubicBezTo>
                  <a:cubicBezTo>
                    <a:pt x="446" y="0"/>
                    <a:pt x="446" y="0"/>
                    <a:pt x="446" y="0"/>
                  </a:cubicBezTo>
                  <a:cubicBezTo>
                    <a:pt x="444" y="0"/>
                    <a:pt x="444" y="0"/>
                    <a:pt x="444" y="0"/>
                  </a:cubicBezTo>
                  <a:cubicBezTo>
                    <a:pt x="441" y="0"/>
                    <a:pt x="441" y="0"/>
                    <a:pt x="441" y="0"/>
                  </a:cubicBezTo>
                  <a:cubicBezTo>
                    <a:pt x="439" y="1"/>
                    <a:pt x="439" y="1"/>
                    <a:pt x="439" y="1"/>
                  </a:cubicBezTo>
                  <a:cubicBezTo>
                    <a:pt x="435" y="1"/>
                    <a:pt x="435" y="1"/>
                    <a:pt x="435" y="1"/>
                  </a:cubicBezTo>
                  <a:cubicBezTo>
                    <a:pt x="430" y="2"/>
                    <a:pt x="430" y="2"/>
                    <a:pt x="430" y="2"/>
                  </a:cubicBezTo>
                  <a:cubicBezTo>
                    <a:pt x="424" y="3"/>
                    <a:pt x="424" y="3"/>
                    <a:pt x="424" y="3"/>
                  </a:cubicBezTo>
                  <a:cubicBezTo>
                    <a:pt x="418" y="3"/>
                    <a:pt x="418" y="3"/>
                    <a:pt x="418" y="3"/>
                  </a:cubicBezTo>
                  <a:cubicBezTo>
                    <a:pt x="410" y="4"/>
                    <a:pt x="410" y="4"/>
                    <a:pt x="410" y="4"/>
                  </a:cubicBezTo>
                  <a:cubicBezTo>
                    <a:pt x="402" y="5"/>
                    <a:pt x="402" y="5"/>
                    <a:pt x="402" y="5"/>
                  </a:cubicBezTo>
                  <a:cubicBezTo>
                    <a:pt x="393" y="5"/>
                    <a:pt x="393" y="5"/>
                    <a:pt x="393" y="5"/>
                  </a:cubicBezTo>
                  <a:cubicBezTo>
                    <a:pt x="384" y="6"/>
                    <a:pt x="384" y="6"/>
                    <a:pt x="384" y="6"/>
                  </a:cubicBezTo>
                  <a:cubicBezTo>
                    <a:pt x="374" y="6"/>
                    <a:pt x="374" y="6"/>
                    <a:pt x="374" y="6"/>
                  </a:cubicBezTo>
                  <a:cubicBezTo>
                    <a:pt x="364" y="7"/>
                    <a:pt x="364" y="7"/>
                    <a:pt x="364" y="7"/>
                  </a:cubicBezTo>
                  <a:cubicBezTo>
                    <a:pt x="353" y="8"/>
                    <a:pt x="353" y="8"/>
                    <a:pt x="353" y="8"/>
                  </a:cubicBezTo>
                  <a:cubicBezTo>
                    <a:pt x="342" y="8"/>
                    <a:pt x="342" y="8"/>
                    <a:pt x="342" y="8"/>
                  </a:cubicBezTo>
                  <a:cubicBezTo>
                    <a:pt x="331" y="9"/>
                    <a:pt x="331" y="9"/>
                    <a:pt x="331" y="9"/>
                  </a:cubicBezTo>
                  <a:cubicBezTo>
                    <a:pt x="320" y="9"/>
                    <a:pt x="320" y="9"/>
                    <a:pt x="320" y="9"/>
                  </a:cubicBezTo>
                  <a:cubicBezTo>
                    <a:pt x="309" y="10"/>
                    <a:pt x="309" y="10"/>
                    <a:pt x="309" y="10"/>
                  </a:cubicBezTo>
                  <a:cubicBezTo>
                    <a:pt x="297" y="10"/>
                    <a:pt x="297" y="10"/>
                    <a:pt x="297" y="10"/>
                  </a:cubicBezTo>
                  <a:cubicBezTo>
                    <a:pt x="286" y="11"/>
                    <a:pt x="286" y="11"/>
                    <a:pt x="286" y="11"/>
                  </a:cubicBezTo>
                  <a:cubicBezTo>
                    <a:pt x="275" y="11"/>
                    <a:pt x="275" y="11"/>
                    <a:pt x="275" y="11"/>
                  </a:cubicBezTo>
                  <a:cubicBezTo>
                    <a:pt x="264" y="12"/>
                    <a:pt x="264" y="12"/>
                    <a:pt x="264" y="12"/>
                  </a:cubicBezTo>
                  <a:cubicBezTo>
                    <a:pt x="254" y="12"/>
                    <a:pt x="254" y="12"/>
                    <a:pt x="254" y="12"/>
                  </a:cubicBezTo>
                  <a:cubicBezTo>
                    <a:pt x="244" y="12"/>
                    <a:pt x="244" y="12"/>
                    <a:pt x="244" y="12"/>
                  </a:cubicBezTo>
                  <a:cubicBezTo>
                    <a:pt x="234" y="13"/>
                    <a:pt x="234" y="13"/>
                    <a:pt x="234" y="13"/>
                  </a:cubicBezTo>
                  <a:cubicBezTo>
                    <a:pt x="225" y="13"/>
                    <a:pt x="225" y="13"/>
                    <a:pt x="225" y="13"/>
                  </a:cubicBezTo>
                  <a:cubicBezTo>
                    <a:pt x="217" y="13"/>
                    <a:pt x="217" y="13"/>
                    <a:pt x="217" y="13"/>
                  </a:cubicBezTo>
                  <a:cubicBezTo>
                    <a:pt x="209" y="13"/>
                    <a:pt x="209" y="13"/>
                    <a:pt x="209" y="13"/>
                  </a:cubicBezTo>
                  <a:cubicBezTo>
                    <a:pt x="202" y="13"/>
                    <a:pt x="202" y="13"/>
                    <a:pt x="202" y="13"/>
                  </a:cubicBezTo>
                  <a:cubicBezTo>
                    <a:pt x="196" y="13"/>
                    <a:pt x="196" y="13"/>
                    <a:pt x="196" y="13"/>
                  </a:cubicBezTo>
                  <a:cubicBezTo>
                    <a:pt x="191" y="13"/>
                    <a:pt x="191" y="13"/>
                    <a:pt x="191" y="13"/>
                  </a:cubicBezTo>
                  <a:cubicBezTo>
                    <a:pt x="187" y="13"/>
                    <a:pt x="187" y="13"/>
                    <a:pt x="187" y="13"/>
                  </a:cubicBezTo>
                  <a:cubicBezTo>
                    <a:pt x="184" y="12"/>
                    <a:pt x="184" y="12"/>
                    <a:pt x="184" y="12"/>
                  </a:cubicBezTo>
                  <a:cubicBezTo>
                    <a:pt x="182" y="12"/>
                    <a:pt x="182" y="12"/>
                    <a:pt x="182" y="12"/>
                  </a:cubicBezTo>
                  <a:cubicBezTo>
                    <a:pt x="181" y="12"/>
                    <a:pt x="181" y="12"/>
                    <a:pt x="181" y="12"/>
                  </a:cubicBezTo>
                  <a:cubicBezTo>
                    <a:pt x="179" y="12"/>
                    <a:pt x="179" y="12"/>
                    <a:pt x="179" y="12"/>
                  </a:cubicBezTo>
                  <a:cubicBezTo>
                    <a:pt x="176" y="11"/>
                    <a:pt x="176" y="11"/>
                    <a:pt x="176" y="11"/>
                  </a:cubicBezTo>
                  <a:cubicBezTo>
                    <a:pt x="173" y="11"/>
                    <a:pt x="173" y="11"/>
                    <a:pt x="173" y="11"/>
                  </a:cubicBezTo>
                  <a:cubicBezTo>
                    <a:pt x="169" y="11"/>
                    <a:pt x="169" y="11"/>
                    <a:pt x="169" y="11"/>
                  </a:cubicBezTo>
                  <a:cubicBezTo>
                    <a:pt x="165" y="11"/>
                    <a:pt x="165" y="11"/>
                    <a:pt x="165" y="11"/>
                  </a:cubicBezTo>
                  <a:cubicBezTo>
                    <a:pt x="161" y="10"/>
                    <a:pt x="161" y="10"/>
                    <a:pt x="161" y="10"/>
                  </a:cubicBezTo>
                  <a:cubicBezTo>
                    <a:pt x="155" y="10"/>
                    <a:pt x="155" y="10"/>
                    <a:pt x="155" y="10"/>
                  </a:cubicBezTo>
                  <a:cubicBezTo>
                    <a:pt x="150" y="10"/>
                    <a:pt x="150" y="10"/>
                    <a:pt x="150" y="10"/>
                  </a:cubicBezTo>
                  <a:cubicBezTo>
                    <a:pt x="144" y="10"/>
                    <a:pt x="144" y="10"/>
                    <a:pt x="144" y="10"/>
                  </a:cubicBezTo>
                  <a:cubicBezTo>
                    <a:pt x="138" y="9"/>
                    <a:pt x="138" y="9"/>
                    <a:pt x="138" y="9"/>
                  </a:cubicBezTo>
                  <a:cubicBezTo>
                    <a:pt x="132" y="9"/>
                    <a:pt x="132" y="9"/>
                    <a:pt x="132" y="9"/>
                  </a:cubicBezTo>
                  <a:cubicBezTo>
                    <a:pt x="126" y="9"/>
                    <a:pt x="126" y="9"/>
                    <a:pt x="126" y="9"/>
                  </a:cubicBezTo>
                  <a:cubicBezTo>
                    <a:pt x="119" y="9"/>
                    <a:pt x="119" y="9"/>
                    <a:pt x="119" y="9"/>
                  </a:cubicBezTo>
                  <a:cubicBezTo>
                    <a:pt x="113" y="8"/>
                    <a:pt x="113" y="8"/>
                    <a:pt x="113" y="8"/>
                  </a:cubicBezTo>
                  <a:cubicBezTo>
                    <a:pt x="106" y="8"/>
                    <a:pt x="106" y="8"/>
                    <a:pt x="106" y="8"/>
                  </a:cubicBezTo>
                  <a:cubicBezTo>
                    <a:pt x="100" y="8"/>
                    <a:pt x="100" y="8"/>
                    <a:pt x="100" y="8"/>
                  </a:cubicBezTo>
                  <a:cubicBezTo>
                    <a:pt x="93" y="8"/>
                    <a:pt x="93" y="8"/>
                    <a:pt x="93" y="8"/>
                  </a:cubicBezTo>
                  <a:cubicBezTo>
                    <a:pt x="87" y="8"/>
                    <a:pt x="87" y="8"/>
                    <a:pt x="87" y="8"/>
                  </a:cubicBezTo>
                  <a:cubicBezTo>
                    <a:pt x="81" y="7"/>
                    <a:pt x="81" y="7"/>
                    <a:pt x="81" y="7"/>
                  </a:cubicBezTo>
                  <a:cubicBezTo>
                    <a:pt x="75" y="7"/>
                    <a:pt x="75" y="7"/>
                    <a:pt x="75" y="7"/>
                  </a:cubicBezTo>
                  <a:cubicBezTo>
                    <a:pt x="69" y="7"/>
                    <a:pt x="69" y="7"/>
                    <a:pt x="69" y="7"/>
                  </a:cubicBezTo>
                  <a:cubicBezTo>
                    <a:pt x="64" y="7"/>
                    <a:pt x="64" y="7"/>
                    <a:pt x="64" y="7"/>
                  </a:cubicBezTo>
                  <a:cubicBezTo>
                    <a:pt x="59" y="7"/>
                    <a:pt x="59" y="7"/>
                    <a:pt x="59" y="7"/>
                  </a:cubicBezTo>
                  <a:cubicBezTo>
                    <a:pt x="54" y="7"/>
                    <a:pt x="54" y="7"/>
                    <a:pt x="54" y="7"/>
                  </a:cubicBezTo>
                  <a:cubicBezTo>
                    <a:pt x="50" y="6"/>
                    <a:pt x="50" y="6"/>
                    <a:pt x="50" y="6"/>
                  </a:cubicBezTo>
                  <a:cubicBezTo>
                    <a:pt x="46" y="6"/>
                    <a:pt x="46" y="6"/>
                    <a:pt x="46" y="6"/>
                  </a:cubicBezTo>
                  <a:cubicBezTo>
                    <a:pt x="43" y="6"/>
                    <a:pt x="43" y="6"/>
                    <a:pt x="43" y="6"/>
                  </a:cubicBezTo>
                  <a:cubicBezTo>
                    <a:pt x="41" y="6"/>
                    <a:pt x="41" y="6"/>
                    <a:pt x="41" y="6"/>
                  </a:cubicBezTo>
                  <a:cubicBezTo>
                    <a:pt x="39" y="6"/>
                    <a:pt x="39" y="6"/>
                    <a:pt x="39" y="6"/>
                  </a:cubicBezTo>
                  <a:cubicBezTo>
                    <a:pt x="38" y="6"/>
                    <a:pt x="38" y="6"/>
                    <a:pt x="38" y="6"/>
                  </a:cubicBezTo>
                  <a:cubicBezTo>
                    <a:pt x="37" y="6"/>
                    <a:pt x="37" y="6"/>
                    <a:pt x="37" y="6"/>
                  </a:cubicBezTo>
                  <a:cubicBezTo>
                    <a:pt x="36" y="7"/>
                    <a:pt x="36" y="7"/>
                    <a:pt x="36" y="7"/>
                  </a:cubicBezTo>
                  <a:cubicBezTo>
                    <a:pt x="35" y="7"/>
                    <a:pt x="35" y="7"/>
                    <a:pt x="35" y="7"/>
                  </a:cubicBezTo>
                  <a:cubicBezTo>
                    <a:pt x="35" y="8"/>
                    <a:pt x="35" y="8"/>
                    <a:pt x="35" y="8"/>
                  </a:cubicBezTo>
                  <a:cubicBezTo>
                    <a:pt x="34" y="8"/>
                    <a:pt x="34" y="8"/>
                    <a:pt x="34" y="8"/>
                  </a:cubicBezTo>
                  <a:cubicBezTo>
                    <a:pt x="33" y="8"/>
                    <a:pt x="33" y="8"/>
                    <a:pt x="33" y="8"/>
                  </a:cubicBezTo>
                  <a:cubicBezTo>
                    <a:pt x="32" y="9"/>
                    <a:pt x="32" y="9"/>
                    <a:pt x="32" y="9"/>
                  </a:cubicBezTo>
                  <a:cubicBezTo>
                    <a:pt x="31" y="9"/>
                    <a:pt x="31" y="9"/>
                    <a:pt x="31" y="9"/>
                  </a:cubicBezTo>
                  <a:cubicBezTo>
                    <a:pt x="31" y="9"/>
                    <a:pt x="31" y="9"/>
                    <a:pt x="31" y="9"/>
                  </a:cubicBezTo>
                  <a:cubicBezTo>
                    <a:pt x="30" y="10"/>
                    <a:pt x="30" y="10"/>
                    <a:pt x="30" y="10"/>
                  </a:cubicBezTo>
                  <a:cubicBezTo>
                    <a:pt x="29" y="10"/>
                    <a:pt x="29" y="10"/>
                    <a:pt x="29" y="10"/>
                  </a:cubicBezTo>
                  <a:cubicBezTo>
                    <a:pt x="29" y="10"/>
                    <a:pt x="29" y="10"/>
                    <a:pt x="29" y="10"/>
                  </a:cubicBezTo>
                  <a:cubicBezTo>
                    <a:pt x="28" y="11"/>
                    <a:pt x="28" y="11"/>
                    <a:pt x="28" y="11"/>
                  </a:cubicBezTo>
                  <a:cubicBezTo>
                    <a:pt x="28" y="11"/>
                    <a:pt x="28" y="11"/>
                    <a:pt x="28" y="11"/>
                  </a:cubicBezTo>
                  <a:cubicBezTo>
                    <a:pt x="27" y="11"/>
                    <a:pt x="27" y="11"/>
                    <a:pt x="27" y="11"/>
                  </a:cubicBezTo>
                  <a:cubicBezTo>
                    <a:pt x="26" y="12"/>
                    <a:pt x="26" y="12"/>
                    <a:pt x="26" y="12"/>
                  </a:cubicBezTo>
                  <a:cubicBezTo>
                    <a:pt x="26" y="12"/>
                    <a:pt x="26" y="12"/>
                    <a:pt x="26" y="12"/>
                  </a:cubicBezTo>
                  <a:cubicBezTo>
                    <a:pt x="25" y="13"/>
                    <a:pt x="25" y="13"/>
                    <a:pt x="25" y="13"/>
                  </a:cubicBezTo>
                  <a:cubicBezTo>
                    <a:pt x="25" y="13"/>
                    <a:pt x="25" y="13"/>
                    <a:pt x="25" y="13"/>
                  </a:cubicBezTo>
                  <a:cubicBezTo>
                    <a:pt x="24" y="14"/>
                    <a:pt x="24" y="14"/>
                    <a:pt x="24" y="14"/>
                  </a:cubicBezTo>
                  <a:cubicBezTo>
                    <a:pt x="24" y="14"/>
                    <a:pt x="24" y="14"/>
                    <a:pt x="24" y="14"/>
                  </a:cubicBezTo>
                  <a:cubicBezTo>
                    <a:pt x="23" y="15"/>
                    <a:pt x="23" y="15"/>
                    <a:pt x="23" y="15"/>
                  </a:cubicBezTo>
                  <a:cubicBezTo>
                    <a:pt x="23" y="15"/>
                    <a:pt x="23" y="15"/>
                    <a:pt x="23" y="15"/>
                  </a:cubicBezTo>
                  <a:cubicBezTo>
                    <a:pt x="22" y="16"/>
                    <a:pt x="22" y="16"/>
                    <a:pt x="22" y="16"/>
                  </a:cubicBezTo>
                  <a:cubicBezTo>
                    <a:pt x="22" y="17"/>
                    <a:pt x="22" y="17"/>
                    <a:pt x="22" y="17"/>
                  </a:cubicBezTo>
                  <a:cubicBezTo>
                    <a:pt x="21" y="17"/>
                    <a:pt x="21" y="17"/>
                    <a:pt x="21" y="17"/>
                  </a:cubicBezTo>
                  <a:cubicBezTo>
                    <a:pt x="21" y="18"/>
                    <a:pt x="21" y="18"/>
                    <a:pt x="21" y="18"/>
                  </a:cubicBezTo>
                  <a:cubicBezTo>
                    <a:pt x="20" y="19"/>
                    <a:pt x="20" y="19"/>
                    <a:pt x="20" y="19"/>
                  </a:cubicBezTo>
                  <a:cubicBezTo>
                    <a:pt x="20" y="20"/>
                    <a:pt x="20" y="20"/>
                    <a:pt x="20" y="20"/>
                  </a:cubicBezTo>
                  <a:cubicBezTo>
                    <a:pt x="19" y="21"/>
                    <a:pt x="19" y="21"/>
                    <a:pt x="19" y="21"/>
                  </a:cubicBezTo>
                  <a:cubicBezTo>
                    <a:pt x="19" y="22"/>
                    <a:pt x="19" y="22"/>
                    <a:pt x="19" y="22"/>
                  </a:cubicBezTo>
                  <a:cubicBezTo>
                    <a:pt x="18" y="23"/>
                    <a:pt x="18" y="23"/>
                    <a:pt x="18" y="23"/>
                  </a:cubicBezTo>
                  <a:cubicBezTo>
                    <a:pt x="17" y="24"/>
                    <a:pt x="17" y="24"/>
                    <a:pt x="17" y="24"/>
                  </a:cubicBezTo>
                  <a:cubicBezTo>
                    <a:pt x="17" y="25"/>
                    <a:pt x="17" y="25"/>
                    <a:pt x="17" y="25"/>
                  </a:cubicBezTo>
                  <a:cubicBezTo>
                    <a:pt x="16" y="26"/>
                    <a:pt x="16" y="26"/>
                    <a:pt x="16" y="26"/>
                  </a:cubicBezTo>
                  <a:cubicBezTo>
                    <a:pt x="15" y="28"/>
                    <a:pt x="15" y="28"/>
                    <a:pt x="15" y="28"/>
                  </a:cubicBezTo>
                  <a:cubicBezTo>
                    <a:pt x="14" y="30"/>
                    <a:pt x="14" y="30"/>
                    <a:pt x="14" y="30"/>
                  </a:cubicBezTo>
                  <a:cubicBezTo>
                    <a:pt x="13" y="32"/>
                    <a:pt x="13" y="32"/>
                    <a:pt x="13" y="32"/>
                  </a:cubicBezTo>
                  <a:cubicBezTo>
                    <a:pt x="12" y="34"/>
                    <a:pt x="12" y="34"/>
                    <a:pt x="12" y="34"/>
                  </a:cubicBezTo>
                  <a:cubicBezTo>
                    <a:pt x="11" y="36"/>
                    <a:pt x="11" y="36"/>
                    <a:pt x="11" y="36"/>
                  </a:cubicBezTo>
                  <a:cubicBezTo>
                    <a:pt x="10" y="39"/>
                    <a:pt x="10" y="39"/>
                    <a:pt x="10" y="39"/>
                  </a:cubicBezTo>
                  <a:cubicBezTo>
                    <a:pt x="9" y="42"/>
                    <a:pt x="9" y="42"/>
                    <a:pt x="9" y="42"/>
                  </a:cubicBezTo>
                  <a:cubicBezTo>
                    <a:pt x="8" y="45"/>
                    <a:pt x="8" y="45"/>
                    <a:pt x="8" y="45"/>
                  </a:cubicBezTo>
                  <a:cubicBezTo>
                    <a:pt x="7" y="48"/>
                    <a:pt x="7" y="48"/>
                    <a:pt x="7" y="48"/>
                  </a:cubicBezTo>
                  <a:cubicBezTo>
                    <a:pt x="6" y="51"/>
                    <a:pt x="6" y="51"/>
                    <a:pt x="6" y="51"/>
                  </a:cubicBezTo>
                  <a:cubicBezTo>
                    <a:pt x="5" y="54"/>
                    <a:pt x="5" y="54"/>
                    <a:pt x="5" y="54"/>
                  </a:cubicBezTo>
                  <a:cubicBezTo>
                    <a:pt x="4" y="57"/>
                    <a:pt x="4" y="57"/>
                    <a:pt x="4" y="57"/>
                  </a:cubicBezTo>
                  <a:cubicBezTo>
                    <a:pt x="3" y="61"/>
                    <a:pt x="3" y="61"/>
                    <a:pt x="3" y="61"/>
                  </a:cubicBezTo>
                  <a:cubicBezTo>
                    <a:pt x="2" y="64"/>
                    <a:pt x="2" y="64"/>
                    <a:pt x="2" y="64"/>
                  </a:cubicBezTo>
                  <a:cubicBezTo>
                    <a:pt x="2" y="68"/>
                    <a:pt x="2" y="68"/>
                    <a:pt x="2" y="68"/>
                  </a:cubicBezTo>
                  <a:cubicBezTo>
                    <a:pt x="1" y="71"/>
                    <a:pt x="1" y="71"/>
                    <a:pt x="1" y="71"/>
                  </a:cubicBezTo>
                  <a:cubicBezTo>
                    <a:pt x="1" y="74"/>
                    <a:pt x="1" y="74"/>
                    <a:pt x="1" y="74"/>
                  </a:cubicBezTo>
                  <a:cubicBezTo>
                    <a:pt x="0" y="78"/>
                    <a:pt x="0" y="78"/>
                    <a:pt x="0" y="78"/>
                  </a:cubicBezTo>
                  <a:cubicBezTo>
                    <a:pt x="0" y="81"/>
                    <a:pt x="0" y="81"/>
                    <a:pt x="0" y="81"/>
                  </a:cubicBezTo>
                  <a:cubicBezTo>
                    <a:pt x="0" y="84"/>
                    <a:pt x="0" y="84"/>
                    <a:pt x="0" y="84"/>
                  </a:cubicBezTo>
                  <a:cubicBezTo>
                    <a:pt x="1" y="87"/>
                    <a:pt x="1" y="87"/>
                    <a:pt x="1" y="87"/>
                  </a:cubicBezTo>
                  <a:cubicBezTo>
                    <a:pt x="1" y="90"/>
                    <a:pt x="1" y="90"/>
                    <a:pt x="1" y="90"/>
                  </a:cubicBezTo>
                  <a:cubicBezTo>
                    <a:pt x="2" y="93"/>
                    <a:pt x="2" y="93"/>
                    <a:pt x="2" y="93"/>
                  </a:cubicBezTo>
                  <a:cubicBezTo>
                    <a:pt x="3" y="95"/>
                    <a:pt x="3" y="95"/>
                    <a:pt x="3" y="95"/>
                  </a:cubicBezTo>
                  <a:cubicBezTo>
                    <a:pt x="4" y="98"/>
                    <a:pt x="4" y="98"/>
                    <a:pt x="4" y="98"/>
                  </a:cubicBezTo>
                  <a:cubicBezTo>
                    <a:pt x="5" y="100"/>
                    <a:pt x="5" y="100"/>
                    <a:pt x="5" y="100"/>
                  </a:cubicBezTo>
                  <a:cubicBezTo>
                    <a:pt x="7" y="102"/>
                    <a:pt x="7" y="102"/>
                    <a:pt x="7" y="102"/>
                  </a:cubicBezTo>
                  <a:cubicBezTo>
                    <a:pt x="8" y="103"/>
                    <a:pt x="8" y="103"/>
                    <a:pt x="8" y="103"/>
                  </a:cubicBezTo>
                  <a:cubicBezTo>
                    <a:pt x="11" y="105"/>
                    <a:pt x="11" y="105"/>
                    <a:pt x="11" y="105"/>
                  </a:cubicBezTo>
                  <a:cubicBezTo>
                    <a:pt x="13" y="106"/>
                    <a:pt x="13" y="106"/>
                    <a:pt x="13" y="106"/>
                  </a:cubicBezTo>
                  <a:cubicBezTo>
                    <a:pt x="14" y="106"/>
                    <a:pt x="14" y="106"/>
                    <a:pt x="14" y="106"/>
                  </a:cubicBezTo>
                  <a:cubicBezTo>
                    <a:pt x="14" y="107"/>
                    <a:pt x="14" y="107"/>
                    <a:pt x="14" y="107"/>
                  </a:cubicBezTo>
                  <a:cubicBezTo>
                    <a:pt x="15" y="107"/>
                    <a:pt x="15" y="107"/>
                    <a:pt x="15" y="107"/>
                  </a:cubicBezTo>
                  <a:cubicBezTo>
                    <a:pt x="15" y="107"/>
                    <a:pt x="15" y="107"/>
                    <a:pt x="15" y="107"/>
                  </a:cubicBezTo>
                  <a:cubicBezTo>
                    <a:pt x="15" y="108"/>
                    <a:pt x="15" y="108"/>
                    <a:pt x="15" y="108"/>
                  </a:cubicBezTo>
                  <a:cubicBezTo>
                    <a:pt x="15" y="108"/>
                    <a:pt x="15" y="108"/>
                    <a:pt x="15" y="108"/>
                  </a:cubicBezTo>
                  <a:cubicBezTo>
                    <a:pt x="15" y="109"/>
                    <a:pt x="15" y="109"/>
                    <a:pt x="15" y="109"/>
                  </a:cubicBezTo>
                  <a:cubicBezTo>
                    <a:pt x="14" y="109"/>
                    <a:pt x="14" y="109"/>
                    <a:pt x="14" y="109"/>
                  </a:cubicBezTo>
                  <a:cubicBezTo>
                    <a:pt x="14" y="109"/>
                    <a:pt x="14" y="109"/>
                    <a:pt x="14" y="109"/>
                  </a:cubicBezTo>
                  <a:cubicBezTo>
                    <a:pt x="14" y="110"/>
                    <a:pt x="14" y="110"/>
                    <a:pt x="14" y="110"/>
                  </a:cubicBezTo>
                  <a:cubicBezTo>
                    <a:pt x="13" y="110"/>
                    <a:pt x="13" y="110"/>
                    <a:pt x="13" y="110"/>
                  </a:cubicBezTo>
                  <a:cubicBezTo>
                    <a:pt x="12" y="111"/>
                    <a:pt x="12" y="111"/>
                    <a:pt x="12" y="111"/>
                  </a:cubicBezTo>
                  <a:cubicBezTo>
                    <a:pt x="12" y="112"/>
                    <a:pt x="12" y="112"/>
                    <a:pt x="12" y="112"/>
                  </a:cubicBezTo>
                  <a:cubicBezTo>
                    <a:pt x="11" y="112"/>
                    <a:pt x="11" y="112"/>
                    <a:pt x="11" y="112"/>
                  </a:cubicBezTo>
                  <a:cubicBezTo>
                    <a:pt x="10" y="113"/>
                    <a:pt x="10" y="113"/>
                    <a:pt x="10" y="113"/>
                  </a:cubicBezTo>
                  <a:cubicBezTo>
                    <a:pt x="10" y="114"/>
                    <a:pt x="10" y="114"/>
                    <a:pt x="10" y="114"/>
                  </a:cubicBezTo>
                  <a:cubicBezTo>
                    <a:pt x="9" y="115"/>
                    <a:pt x="9" y="115"/>
                    <a:pt x="9" y="115"/>
                  </a:cubicBezTo>
                  <a:cubicBezTo>
                    <a:pt x="8" y="116"/>
                    <a:pt x="8" y="116"/>
                    <a:pt x="8" y="116"/>
                  </a:cubicBezTo>
                  <a:cubicBezTo>
                    <a:pt x="8" y="117"/>
                    <a:pt x="8" y="117"/>
                    <a:pt x="8" y="117"/>
                  </a:cubicBezTo>
                  <a:cubicBezTo>
                    <a:pt x="7" y="118"/>
                    <a:pt x="7" y="118"/>
                    <a:pt x="7" y="118"/>
                  </a:cubicBezTo>
                  <a:cubicBezTo>
                    <a:pt x="6" y="119"/>
                    <a:pt x="6" y="119"/>
                    <a:pt x="6" y="119"/>
                  </a:cubicBezTo>
                  <a:cubicBezTo>
                    <a:pt x="6" y="120"/>
                    <a:pt x="6" y="120"/>
                    <a:pt x="6" y="120"/>
                  </a:cubicBezTo>
                  <a:cubicBezTo>
                    <a:pt x="6" y="122"/>
                    <a:pt x="6" y="122"/>
                    <a:pt x="6" y="122"/>
                  </a:cubicBezTo>
                  <a:cubicBezTo>
                    <a:pt x="5" y="123"/>
                    <a:pt x="5" y="123"/>
                    <a:pt x="5" y="123"/>
                  </a:cubicBezTo>
                  <a:cubicBezTo>
                    <a:pt x="5" y="125"/>
                    <a:pt x="5" y="125"/>
                    <a:pt x="5" y="125"/>
                  </a:cubicBezTo>
                  <a:cubicBezTo>
                    <a:pt x="5" y="127"/>
                    <a:pt x="5" y="127"/>
                    <a:pt x="5" y="127"/>
                  </a:cubicBezTo>
                  <a:cubicBezTo>
                    <a:pt x="5" y="128"/>
                    <a:pt x="5" y="128"/>
                    <a:pt x="5" y="128"/>
                  </a:cubicBezTo>
                  <a:cubicBezTo>
                    <a:pt x="5" y="130"/>
                    <a:pt x="5" y="130"/>
                    <a:pt x="5" y="130"/>
                  </a:cubicBezTo>
                  <a:cubicBezTo>
                    <a:pt x="5" y="132"/>
                    <a:pt x="5" y="132"/>
                    <a:pt x="5" y="132"/>
                  </a:cubicBezTo>
                  <a:cubicBezTo>
                    <a:pt x="6" y="135"/>
                    <a:pt x="6" y="135"/>
                    <a:pt x="6" y="135"/>
                  </a:cubicBezTo>
                  <a:cubicBezTo>
                    <a:pt x="7" y="137"/>
                    <a:pt x="7" y="137"/>
                    <a:pt x="7" y="137"/>
                  </a:cubicBezTo>
                  <a:cubicBezTo>
                    <a:pt x="8" y="140"/>
                    <a:pt x="8" y="140"/>
                    <a:pt x="8" y="140"/>
                  </a:cubicBezTo>
                  <a:cubicBezTo>
                    <a:pt x="9" y="142"/>
                    <a:pt x="9" y="142"/>
                    <a:pt x="9" y="142"/>
                  </a:cubicBezTo>
                  <a:cubicBezTo>
                    <a:pt x="9" y="144"/>
                    <a:pt x="9" y="144"/>
                    <a:pt x="9" y="144"/>
                  </a:cubicBezTo>
                  <a:cubicBezTo>
                    <a:pt x="10" y="147"/>
                    <a:pt x="10" y="147"/>
                    <a:pt x="10" y="147"/>
                  </a:cubicBezTo>
                  <a:cubicBezTo>
                    <a:pt x="10" y="148"/>
                    <a:pt x="10" y="148"/>
                    <a:pt x="10" y="148"/>
                  </a:cubicBezTo>
                  <a:cubicBezTo>
                    <a:pt x="11" y="150"/>
                    <a:pt x="11" y="150"/>
                    <a:pt x="11" y="150"/>
                  </a:cubicBezTo>
                  <a:cubicBezTo>
                    <a:pt x="11" y="151"/>
                    <a:pt x="11" y="151"/>
                    <a:pt x="11" y="151"/>
                  </a:cubicBezTo>
                  <a:cubicBezTo>
                    <a:pt x="11" y="153"/>
                    <a:pt x="11" y="153"/>
                    <a:pt x="11" y="153"/>
                  </a:cubicBezTo>
                  <a:cubicBezTo>
                    <a:pt x="11" y="154"/>
                    <a:pt x="11" y="154"/>
                    <a:pt x="11" y="154"/>
                  </a:cubicBezTo>
                  <a:cubicBezTo>
                    <a:pt x="11" y="155"/>
                    <a:pt x="11" y="155"/>
                    <a:pt x="11" y="155"/>
                  </a:cubicBezTo>
                  <a:cubicBezTo>
                    <a:pt x="11" y="156"/>
                    <a:pt x="11" y="156"/>
                    <a:pt x="11" y="156"/>
                  </a:cubicBezTo>
                  <a:cubicBezTo>
                    <a:pt x="11" y="156"/>
                    <a:pt x="11" y="156"/>
                    <a:pt x="11" y="156"/>
                  </a:cubicBezTo>
                  <a:cubicBezTo>
                    <a:pt x="10" y="157"/>
                    <a:pt x="10" y="157"/>
                    <a:pt x="10" y="157"/>
                  </a:cubicBezTo>
                  <a:cubicBezTo>
                    <a:pt x="10" y="157"/>
                    <a:pt x="10" y="157"/>
                    <a:pt x="10" y="157"/>
                  </a:cubicBezTo>
                  <a:cubicBezTo>
                    <a:pt x="10" y="158"/>
                    <a:pt x="10" y="158"/>
                    <a:pt x="10" y="158"/>
                  </a:cubicBezTo>
                  <a:cubicBezTo>
                    <a:pt x="10" y="158"/>
                    <a:pt x="10" y="158"/>
                    <a:pt x="10" y="158"/>
                  </a:cubicBezTo>
                  <a:cubicBezTo>
                    <a:pt x="9" y="158"/>
                    <a:pt x="9" y="158"/>
                    <a:pt x="9" y="158"/>
                  </a:cubicBezTo>
                  <a:cubicBezTo>
                    <a:pt x="9" y="159"/>
                    <a:pt x="9" y="159"/>
                    <a:pt x="9" y="159"/>
                  </a:cubicBezTo>
                  <a:cubicBezTo>
                    <a:pt x="9" y="159"/>
                    <a:pt x="9" y="159"/>
                    <a:pt x="9" y="159"/>
                  </a:cubicBezTo>
                  <a:cubicBezTo>
                    <a:pt x="9" y="159"/>
                    <a:pt x="9" y="159"/>
                    <a:pt x="9" y="159"/>
                  </a:cubicBezTo>
                  <a:cubicBezTo>
                    <a:pt x="9" y="159"/>
                    <a:pt x="9" y="159"/>
                    <a:pt x="9" y="159"/>
                  </a:cubicBezTo>
                  <a:cubicBezTo>
                    <a:pt x="9" y="159"/>
                    <a:pt x="9" y="159"/>
                    <a:pt x="9" y="159"/>
                  </a:cubicBezTo>
                  <a:cubicBezTo>
                    <a:pt x="9" y="160"/>
                    <a:pt x="9" y="160"/>
                    <a:pt x="9" y="160"/>
                  </a:cubicBezTo>
                  <a:cubicBezTo>
                    <a:pt x="9" y="160"/>
                    <a:pt x="9" y="160"/>
                    <a:pt x="9" y="160"/>
                  </a:cubicBezTo>
                  <a:cubicBezTo>
                    <a:pt x="10" y="160"/>
                    <a:pt x="10" y="160"/>
                    <a:pt x="10" y="160"/>
                  </a:cubicBezTo>
                  <a:cubicBezTo>
                    <a:pt x="10" y="161"/>
                    <a:pt x="10" y="161"/>
                    <a:pt x="10" y="161"/>
                  </a:cubicBezTo>
                  <a:cubicBezTo>
                    <a:pt x="11" y="161"/>
                    <a:pt x="11" y="161"/>
                    <a:pt x="11" y="161"/>
                  </a:cubicBezTo>
                  <a:cubicBezTo>
                    <a:pt x="12" y="162"/>
                    <a:pt x="12" y="162"/>
                    <a:pt x="12" y="162"/>
                  </a:cubicBezTo>
                  <a:cubicBezTo>
                    <a:pt x="13" y="162"/>
                    <a:pt x="13" y="162"/>
                    <a:pt x="13" y="162"/>
                  </a:cubicBezTo>
                  <a:cubicBezTo>
                    <a:pt x="14" y="163"/>
                    <a:pt x="14" y="163"/>
                    <a:pt x="14" y="163"/>
                  </a:cubicBezTo>
                  <a:cubicBezTo>
                    <a:pt x="16" y="164"/>
                    <a:pt x="16" y="164"/>
                    <a:pt x="16" y="164"/>
                  </a:cubicBezTo>
                  <a:cubicBezTo>
                    <a:pt x="18" y="165"/>
                    <a:pt x="18" y="165"/>
                    <a:pt x="18" y="165"/>
                  </a:cubicBezTo>
                  <a:cubicBezTo>
                    <a:pt x="20" y="167"/>
                    <a:pt x="20" y="167"/>
                    <a:pt x="20" y="167"/>
                  </a:cubicBezTo>
                  <a:cubicBezTo>
                    <a:pt x="20" y="168"/>
                    <a:pt x="20" y="168"/>
                    <a:pt x="20" y="168"/>
                  </a:cubicBezTo>
                  <a:cubicBezTo>
                    <a:pt x="20" y="170"/>
                    <a:pt x="20" y="170"/>
                    <a:pt x="20" y="170"/>
                  </a:cubicBezTo>
                  <a:cubicBezTo>
                    <a:pt x="20" y="172"/>
                    <a:pt x="20" y="172"/>
                    <a:pt x="20" y="172"/>
                  </a:cubicBezTo>
                  <a:cubicBezTo>
                    <a:pt x="19" y="173"/>
                    <a:pt x="19" y="173"/>
                    <a:pt x="19" y="173"/>
                  </a:cubicBezTo>
                  <a:cubicBezTo>
                    <a:pt x="19" y="175"/>
                    <a:pt x="19" y="175"/>
                    <a:pt x="19" y="175"/>
                  </a:cubicBezTo>
                  <a:cubicBezTo>
                    <a:pt x="19" y="177"/>
                    <a:pt x="19" y="177"/>
                    <a:pt x="19" y="177"/>
                  </a:cubicBezTo>
                  <a:cubicBezTo>
                    <a:pt x="19" y="179"/>
                    <a:pt x="19" y="179"/>
                    <a:pt x="19" y="179"/>
                  </a:cubicBezTo>
                  <a:cubicBezTo>
                    <a:pt x="18" y="181"/>
                    <a:pt x="18" y="181"/>
                    <a:pt x="18" y="181"/>
                  </a:cubicBezTo>
                  <a:cubicBezTo>
                    <a:pt x="18" y="183"/>
                    <a:pt x="18" y="183"/>
                    <a:pt x="18" y="183"/>
                  </a:cubicBezTo>
                  <a:cubicBezTo>
                    <a:pt x="18" y="185"/>
                    <a:pt x="18" y="185"/>
                    <a:pt x="18" y="185"/>
                  </a:cubicBezTo>
                  <a:cubicBezTo>
                    <a:pt x="17" y="187"/>
                    <a:pt x="17" y="187"/>
                    <a:pt x="17" y="187"/>
                  </a:cubicBezTo>
                  <a:cubicBezTo>
                    <a:pt x="17" y="189"/>
                    <a:pt x="17" y="189"/>
                    <a:pt x="17" y="189"/>
                  </a:cubicBezTo>
                  <a:cubicBezTo>
                    <a:pt x="17" y="191"/>
                    <a:pt x="17" y="191"/>
                    <a:pt x="17" y="191"/>
                  </a:cubicBezTo>
                  <a:cubicBezTo>
                    <a:pt x="17" y="193"/>
                    <a:pt x="17" y="193"/>
                    <a:pt x="17" y="193"/>
                  </a:cubicBezTo>
                  <a:cubicBezTo>
                    <a:pt x="17" y="195"/>
                    <a:pt x="17" y="195"/>
                    <a:pt x="17" y="195"/>
                  </a:cubicBezTo>
                  <a:cubicBezTo>
                    <a:pt x="17" y="198"/>
                    <a:pt x="17" y="198"/>
                    <a:pt x="17" y="198"/>
                  </a:cubicBezTo>
                  <a:cubicBezTo>
                    <a:pt x="17" y="200"/>
                    <a:pt x="17" y="200"/>
                    <a:pt x="17" y="200"/>
                  </a:cubicBezTo>
                  <a:cubicBezTo>
                    <a:pt x="17" y="202"/>
                    <a:pt x="17" y="202"/>
                    <a:pt x="17" y="202"/>
                  </a:cubicBezTo>
                  <a:cubicBezTo>
                    <a:pt x="17" y="205"/>
                    <a:pt x="17" y="205"/>
                    <a:pt x="17" y="205"/>
                  </a:cubicBezTo>
                  <a:cubicBezTo>
                    <a:pt x="18" y="207"/>
                    <a:pt x="18" y="207"/>
                    <a:pt x="18" y="207"/>
                  </a:cubicBezTo>
                  <a:cubicBezTo>
                    <a:pt x="18" y="209"/>
                    <a:pt x="18" y="209"/>
                    <a:pt x="18" y="209"/>
                  </a:cubicBezTo>
                  <a:cubicBezTo>
                    <a:pt x="19" y="212"/>
                    <a:pt x="19" y="212"/>
                    <a:pt x="19" y="212"/>
                  </a:cubicBezTo>
                  <a:cubicBezTo>
                    <a:pt x="20" y="214"/>
                    <a:pt x="20" y="214"/>
                    <a:pt x="20" y="214"/>
                  </a:cubicBezTo>
                  <a:cubicBezTo>
                    <a:pt x="21" y="217"/>
                    <a:pt x="21" y="217"/>
                    <a:pt x="21" y="217"/>
                  </a:cubicBezTo>
                  <a:cubicBezTo>
                    <a:pt x="22" y="219"/>
                    <a:pt x="22" y="219"/>
                    <a:pt x="22" y="219"/>
                  </a:cubicBezTo>
                  <a:cubicBezTo>
                    <a:pt x="23" y="222"/>
                    <a:pt x="23" y="222"/>
                    <a:pt x="23" y="222"/>
                  </a:cubicBezTo>
                  <a:cubicBezTo>
                    <a:pt x="25" y="225"/>
                    <a:pt x="25" y="225"/>
                    <a:pt x="25" y="225"/>
                  </a:cubicBezTo>
                  <a:cubicBezTo>
                    <a:pt x="27" y="227"/>
                    <a:pt x="27" y="227"/>
                    <a:pt x="27" y="227"/>
                  </a:cubicBezTo>
                  <a:cubicBezTo>
                    <a:pt x="29" y="230"/>
                    <a:pt x="29" y="230"/>
                    <a:pt x="29" y="230"/>
                  </a:cubicBezTo>
                  <a:cubicBezTo>
                    <a:pt x="31" y="232"/>
                    <a:pt x="31" y="232"/>
                    <a:pt x="31" y="232"/>
                  </a:cubicBezTo>
                  <a:cubicBezTo>
                    <a:pt x="34" y="235"/>
                    <a:pt x="34" y="235"/>
                    <a:pt x="34" y="235"/>
                  </a:cubicBezTo>
                  <a:lnTo>
                    <a:pt x="37" y="237"/>
                  </a:lnTo>
                  <a:close/>
                </a:path>
              </a:pathLst>
            </a:custGeom>
            <a:solidFill>
              <a:srgbClr val="DFB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6" name="Freeform 3916"/>
            <p:cNvSpPr/>
            <p:nvPr/>
          </p:nvSpPr>
          <p:spPr bwMode="auto">
            <a:xfrm>
              <a:off x="2056807" y="4031248"/>
              <a:ext cx="1955800" cy="68263"/>
            </a:xfrm>
            <a:custGeom>
              <a:avLst/>
              <a:gdLst>
                <a:gd name="T0" fmla="*/ 17 w 521"/>
                <a:gd name="T1" fmla="*/ 9 h 18"/>
                <a:gd name="T2" fmla="*/ 68 w 521"/>
                <a:gd name="T3" fmla="*/ 6 h 18"/>
                <a:gd name="T4" fmla="*/ 196 w 521"/>
                <a:gd name="T5" fmla="*/ 3 h 18"/>
                <a:gd name="T6" fmla="*/ 317 w 521"/>
                <a:gd name="T7" fmla="*/ 3 h 18"/>
                <a:gd name="T8" fmla="*/ 453 w 521"/>
                <a:gd name="T9" fmla="*/ 7 h 18"/>
                <a:gd name="T10" fmla="*/ 509 w 521"/>
                <a:gd name="T11" fmla="*/ 15 h 18"/>
                <a:gd name="T12" fmla="*/ 443 w 521"/>
                <a:gd name="T13" fmla="*/ 14 h 18"/>
                <a:gd name="T14" fmla="*/ 340 w 521"/>
                <a:gd name="T15" fmla="*/ 11 h 18"/>
                <a:gd name="T16" fmla="*/ 248 w 521"/>
                <a:gd name="T17" fmla="*/ 10 h 18"/>
                <a:gd name="T18" fmla="*/ 190 w 521"/>
                <a:gd name="T19" fmla="*/ 8 h 18"/>
                <a:gd name="T20" fmla="*/ 133 w 521"/>
                <a:gd name="T21" fmla="*/ 11 h 18"/>
                <a:gd name="T22" fmla="*/ 48 w 521"/>
                <a:gd name="T23" fmla="*/ 13 h 18"/>
                <a:gd name="T24" fmla="*/ 17 w 521"/>
                <a:gd name="T25"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18">
                  <a:moveTo>
                    <a:pt x="17" y="9"/>
                  </a:moveTo>
                  <a:cubicBezTo>
                    <a:pt x="35" y="8"/>
                    <a:pt x="45" y="14"/>
                    <a:pt x="68" y="6"/>
                  </a:cubicBezTo>
                  <a:cubicBezTo>
                    <a:pt x="68" y="6"/>
                    <a:pt x="177" y="5"/>
                    <a:pt x="196" y="3"/>
                  </a:cubicBezTo>
                  <a:cubicBezTo>
                    <a:pt x="225" y="0"/>
                    <a:pt x="287" y="7"/>
                    <a:pt x="317" y="3"/>
                  </a:cubicBezTo>
                  <a:cubicBezTo>
                    <a:pt x="323" y="2"/>
                    <a:pt x="450" y="7"/>
                    <a:pt x="453" y="7"/>
                  </a:cubicBezTo>
                  <a:cubicBezTo>
                    <a:pt x="453" y="8"/>
                    <a:pt x="521" y="9"/>
                    <a:pt x="509" y="15"/>
                  </a:cubicBezTo>
                  <a:cubicBezTo>
                    <a:pt x="507" y="16"/>
                    <a:pt x="456" y="12"/>
                    <a:pt x="443" y="14"/>
                  </a:cubicBezTo>
                  <a:cubicBezTo>
                    <a:pt x="414" y="18"/>
                    <a:pt x="366" y="6"/>
                    <a:pt x="340" y="11"/>
                  </a:cubicBezTo>
                  <a:cubicBezTo>
                    <a:pt x="330" y="12"/>
                    <a:pt x="273" y="5"/>
                    <a:pt x="248" y="10"/>
                  </a:cubicBezTo>
                  <a:cubicBezTo>
                    <a:pt x="242" y="11"/>
                    <a:pt x="211" y="4"/>
                    <a:pt x="190" y="8"/>
                  </a:cubicBezTo>
                  <a:cubicBezTo>
                    <a:pt x="173" y="12"/>
                    <a:pt x="156" y="7"/>
                    <a:pt x="133" y="11"/>
                  </a:cubicBezTo>
                  <a:cubicBezTo>
                    <a:pt x="129" y="12"/>
                    <a:pt x="49" y="14"/>
                    <a:pt x="48" y="13"/>
                  </a:cubicBezTo>
                  <a:cubicBezTo>
                    <a:pt x="41" y="12"/>
                    <a:pt x="0" y="18"/>
                    <a:pt x="17" y="9"/>
                  </a:cubicBezTo>
                  <a:close/>
                </a:path>
              </a:pathLst>
            </a:custGeom>
            <a:solidFill>
              <a:srgbClr val="CAA4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7" name="Freeform 3922"/>
            <p:cNvSpPr/>
            <p:nvPr/>
          </p:nvSpPr>
          <p:spPr bwMode="auto">
            <a:xfrm>
              <a:off x="2016125" y="3524250"/>
              <a:ext cx="949325" cy="481013"/>
            </a:xfrm>
            <a:custGeom>
              <a:avLst/>
              <a:gdLst>
                <a:gd name="T0" fmla="*/ 55 w 253"/>
                <a:gd name="T1" fmla="*/ 21 h 128"/>
                <a:gd name="T2" fmla="*/ 1 w 253"/>
                <a:gd name="T3" fmla="*/ 91 h 128"/>
                <a:gd name="T4" fmla="*/ 39 w 253"/>
                <a:gd name="T5" fmla="*/ 95 h 128"/>
                <a:gd name="T6" fmla="*/ 65 w 253"/>
                <a:gd name="T7" fmla="*/ 60 h 128"/>
                <a:gd name="T8" fmla="*/ 76 w 253"/>
                <a:gd name="T9" fmla="*/ 92 h 128"/>
                <a:gd name="T10" fmla="*/ 105 w 253"/>
                <a:gd name="T11" fmla="*/ 75 h 128"/>
                <a:gd name="T12" fmla="*/ 106 w 253"/>
                <a:gd name="T13" fmla="*/ 56 h 128"/>
                <a:gd name="T14" fmla="*/ 134 w 253"/>
                <a:gd name="T15" fmla="*/ 63 h 128"/>
                <a:gd name="T16" fmla="*/ 151 w 253"/>
                <a:gd name="T17" fmla="*/ 55 h 128"/>
                <a:gd name="T18" fmla="*/ 192 w 253"/>
                <a:gd name="T19" fmla="*/ 45 h 128"/>
                <a:gd name="T20" fmla="*/ 201 w 253"/>
                <a:gd name="T21" fmla="*/ 47 h 128"/>
                <a:gd name="T22" fmla="*/ 157 w 253"/>
                <a:gd name="T23" fmla="*/ 12 h 128"/>
                <a:gd name="T24" fmla="*/ 55 w 253"/>
                <a:gd name="T25" fmla="*/ 18 h 128"/>
                <a:gd name="T26" fmla="*/ 55 w 253"/>
                <a:gd name="T27"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28">
                  <a:moveTo>
                    <a:pt x="55" y="21"/>
                  </a:moveTo>
                  <a:cubicBezTo>
                    <a:pt x="36" y="22"/>
                    <a:pt x="0" y="70"/>
                    <a:pt x="1" y="91"/>
                  </a:cubicBezTo>
                  <a:cubicBezTo>
                    <a:pt x="1" y="116"/>
                    <a:pt x="32" y="128"/>
                    <a:pt x="39" y="95"/>
                  </a:cubicBezTo>
                  <a:cubicBezTo>
                    <a:pt x="44" y="76"/>
                    <a:pt x="74" y="31"/>
                    <a:pt x="65" y="60"/>
                  </a:cubicBezTo>
                  <a:cubicBezTo>
                    <a:pt x="62" y="67"/>
                    <a:pt x="62" y="88"/>
                    <a:pt x="76" y="92"/>
                  </a:cubicBezTo>
                  <a:cubicBezTo>
                    <a:pt x="92" y="96"/>
                    <a:pt x="102" y="97"/>
                    <a:pt x="105" y="75"/>
                  </a:cubicBezTo>
                  <a:cubicBezTo>
                    <a:pt x="106" y="69"/>
                    <a:pt x="84" y="41"/>
                    <a:pt x="106" y="56"/>
                  </a:cubicBezTo>
                  <a:cubicBezTo>
                    <a:pt x="109" y="58"/>
                    <a:pt x="131" y="63"/>
                    <a:pt x="134" y="63"/>
                  </a:cubicBezTo>
                  <a:cubicBezTo>
                    <a:pt x="147" y="38"/>
                    <a:pt x="122" y="46"/>
                    <a:pt x="151" y="55"/>
                  </a:cubicBezTo>
                  <a:cubicBezTo>
                    <a:pt x="161" y="58"/>
                    <a:pt x="197" y="74"/>
                    <a:pt x="192" y="45"/>
                  </a:cubicBezTo>
                  <a:cubicBezTo>
                    <a:pt x="191" y="41"/>
                    <a:pt x="191" y="42"/>
                    <a:pt x="201" y="47"/>
                  </a:cubicBezTo>
                  <a:cubicBezTo>
                    <a:pt x="253" y="69"/>
                    <a:pt x="204" y="2"/>
                    <a:pt x="157" y="12"/>
                  </a:cubicBezTo>
                  <a:cubicBezTo>
                    <a:pt x="123" y="19"/>
                    <a:pt x="71" y="0"/>
                    <a:pt x="55" y="18"/>
                  </a:cubicBezTo>
                  <a:cubicBezTo>
                    <a:pt x="54" y="19"/>
                    <a:pt x="54" y="21"/>
                    <a:pt x="55" y="2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8" name="Freeform 3923"/>
            <p:cNvSpPr/>
            <p:nvPr/>
          </p:nvSpPr>
          <p:spPr bwMode="auto">
            <a:xfrm>
              <a:off x="2971800" y="3509962"/>
              <a:ext cx="984250" cy="484188"/>
            </a:xfrm>
            <a:custGeom>
              <a:avLst/>
              <a:gdLst>
                <a:gd name="T0" fmla="*/ 217 w 262"/>
                <a:gd name="T1" fmla="*/ 11 h 129"/>
                <a:gd name="T2" fmla="*/ 123 w 262"/>
                <a:gd name="T3" fmla="*/ 28 h 129"/>
                <a:gd name="T4" fmla="*/ 92 w 262"/>
                <a:gd name="T5" fmla="*/ 26 h 129"/>
                <a:gd name="T6" fmla="*/ 30 w 262"/>
                <a:gd name="T7" fmla="*/ 29 h 129"/>
                <a:gd name="T8" fmla="*/ 52 w 262"/>
                <a:gd name="T9" fmla="*/ 51 h 129"/>
                <a:gd name="T10" fmla="*/ 61 w 262"/>
                <a:gd name="T11" fmla="*/ 73 h 129"/>
                <a:gd name="T12" fmla="*/ 88 w 262"/>
                <a:gd name="T13" fmla="*/ 53 h 129"/>
                <a:gd name="T14" fmla="*/ 139 w 262"/>
                <a:gd name="T15" fmla="*/ 57 h 129"/>
                <a:gd name="T16" fmla="*/ 149 w 262"/>
                <a:gd name="T17" fmla="*/ 69 h 129"/>
                <a:gd name="T18" fmla="*/ 174 w 262"/>
                <a:gd name="T19" fmla="*/ 75 h 129"/>
                <a:gd name="T20" fmla="*/ 171 w 262"/>
                <a:gd name="T21" fmla="*/ 40 h 129"/>
                <a:gd name="T22" fmla="*/ 213 w 262"/>
                <a:gd name="T23" fmla="*/ 44 h 129"/>
                <a:gd name="T24" fmla="*/ 213 w 262"/>
                <a:gd name="T25" fmla="*/ 54 h 129"/>
                <a:gd name="T26" fmla="*/ 235 w 262"/>
                <a:gd name="T27" fmla="*/ 104 h 129"/>
                <a:gd name="T28" fmla="*/ 234 w 262"/>
                <a:gd name="T29" fmla="*/ 35 h 129"/>
                <a:gd name="T30" fmla="*/ 217 w 262"/>
                <a:gd name="T31" fmla="*/ 1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129">
                  <a:moveTo>
                    <a:pt x="217" y="11"/>
                  </a:moveTo>
                  <a:cubicBezTo>
                    <a:pt x="194" y="9"/>
                    <a:pt x="130" y="0"/>
                    <a:pt x="123" y="28"/>
                  </a:cubicBezTo>
                  <a:cubicBezTo>
                    <a:pt x="121" y="37"/>
                    <a:pt x="102" y="29"/>
                    <a:pt x="92" y="26"/>
                  </a:cubicBezTo>
                  <a:cubicBezTo>
                    <a:pt x="69" y="20"/>
                    <a:pt x="50" y="13"/>
                    <a:pt x="30" y="29"/>
                  </a:cubicBezTo>
                  <a:cubicBezTo>
                    <a:pt x="0" y="51"/>
                    <a:pt x="49" y="66"/>
                    <a:pt x="52" y="51"/>
                  </a:cubicBezTo>
                  <a:cubicBezTo>
                    <a:pt x="54" y="44"/>
                    <a:pt x="50" y="64"/>
                    <a:pt x="61" y="73"/>
                  </a:cubicBezTo>
                  <a:cubicBezTo>
                    <a:pt x="88" y="95"/>
                    <a:pt x="97" y="58"/>
                    <a:pt x="88" y="53"/>
                  </a:cubicBezTo>
                  <a:cubicBezTo>
                    <a:pt x="88" y="51"/>
                    <a:pt x="129" y="94"/>
                    <a:pt x="139" y="57"/>
                  </a:cubicBezTo>
                  <a:cubicBezTo>
                    <a:pt x="142" y="46"/>
                    <a:pt x="130" y="49"/>
                    <a:pt x="149" y="69"/>
                  </a:cubicBezTo>
                  <a:cubicBezTo>
                    <a:pt x="149" y="70"/>
                    <a:pt x="162" y="97"/>
                    <a:pt x="174" y="75"/>
                  </a:cubicBezTo>
                  <a:cubicBezTo>
                    <a:pt x="182" y="59"/>
                    <a:pt x="174" y="51"/>
                    <a:pt x="171" y="40"/>
                  </a:cubicBezTo>
                  <a:cubicBezTo>
                    <a:pt x="175" y="43"/>
                    <a:pt x="204" y="95"/>
                    <a:pt x="213" y="44"/>
                  </a:cubicBezTo>
                  <a:cubicBezTo>
                    <a:pt x="213" y="41"/>
                    <a:pt x="210" y="37"/>
                    <a:pt x="213" y="54"/>
                  </a:cubicBezTo>
                  <a:cubicBezTo>
                    <a:pt x="218" y="87"/>
                    <a:pt x="215" y="92"/>
                    <a:pt x="235" y="104"/>
                  </a:cubicBezTo>
                  <a:cubicBezTo>
                    <a:pt x="235" y="104"/>
                    <a:pt x="262" y="129"/>
                    <a:pt x="234" y="35"/>
                  </a:cubicBezTo>
                  <a:cubicBezTo>
                    <a:pt x="230" y="23"/>
                    <a:pt x="229" y="7"/>
                    <a:pt x="217" y="1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79" name="文本框 578"/>
          <p:cNvSpPr txBox="1"/>
          <p:nvPr/>
        </p:nvSpPr>
        <p:spPr>
          <a:xfrm>
            <a:off x="1474433" y="3018496"/>
            <a:ext cx="1927131" cy="369332"/>
          </a:xfrm>
          <a:prstGeom prst="rect">
            <a:avLst/>
          </a:prstGeom>
          <a:noFill/>
        </p:spPr>
        <p:txBody>
          <a:bodyPr wrap="none" rtlCol="0">
            <a:spAutoFit/>
          </a:bodyPr>
          <a:lstStyle/>
          <a:p>
            <a:pPr algn="ctr"/>
            <a:r>
              <a:rPr lang="en-US" altLang="zh-CN" smtClean="0">
                <a:solidFill>
                  <a:schemeClr val="accent2">
                    <a:lumMod val="50000"/>
                  </a:schemeClr>
                </a:solidFill>
                <a:latin typeface="方正黑体简体" panose="02010601030101010101" pitchFamily="65" charset="-122"/>
                <a:ea typeface="方正黑体简体" panose="02010601030101010101" pitchFamily="65" charset="-122"/>
              </a:rPr>
              <a:t>U can add ur title</a:t>
            </a:r>
            <a:endParaRPr lang="zh-CN" altLang="en-US">
              <a:solidFill>
                <a:schemeClr val="accent2">
                  <a:lumMod val="50000"/>
                </a:schemeClr>
              </a:solidFill>
              <a:latin typeface="方正黑体简体" panose="02010601030101010101" pitchFamily="65" charset="-122"/>
              <a:ea typeface="方正黑体简体" panose="02010601030101010101" pitchFamily="65" charset="-122"/>
            </a:endParaRPr>
          </a:p>
        </p:txBody>
      </p:sp>
      <p:sp>
        <p:nvSpPr>
          <p:cNvPr id="580" name="矩形 579"/>
          <p:cNvSpPr/>
          <p:nvPr/>
        </p:nvSpPr>
        <p:spPr>
          <a:xfrm>
            <a:off x="1500919" y="3422310"/>
            <a:ext cx="2156681" cy="830997"/>
          </a:xfrm>
          <a:prstGeom prst="rect">
            <a:avLst/>
          </a:prstGeom>
        </p:spPr>
        <p:txBody>
          <a:bodyPr wrap="square">
            <a:spAutoFit/>
          </a:bodyPr>
          <a:lstStyle/>
          <a:p>
            <a:pPr algn="just"/>
            <a:r>
              <a:rPr lang="en-US" altLang="zh-CN" sz="1600">
                <a:solidFill>
                  <a:schemeClr val="accent2">
                    <a:lumMod val="50000"/>
                  </a:schemeClr>
                </a:solidFill>
                <a:latin typeface="Segoe UI Light" panose="020B0502040204020203" pitchFamily="34" charset="0"/>
              </a:rPr>
              <a:t>This tray </a:t>
            </a:r>
            <a:r>
              <a:rPr lang="en-US" altLang="zh-CN" sz="1600" smtClean="0">
                <a:solidFill>
                  <a:schemeClr val="accent2">
                    <a:lumMod val="50000"/>
                  </a:schemeClr>
                </a:solidFill>
                <a:latin typeface="Segoe UI Light" panose="020B0502040204020203" pitchFamily="34" charset="0"/>
              </a:rPr>
              <a:t>mai nly </a:t>
            </a:r>
            <a:r>
              <a:rPr lang="en-US" altLang="zh-CN" sz="1600">
                <a:solidFill>
                  <a:schemeClr val="accent2">
                    <a:lumMod val="50000"/>
                  </a:schemeClr>
                </a:solidFill>
                <a:latin typeface="Segoe UI Light" panose="020B0502040204020203" pitchFamily="34" charset="0"/>
              </a:rPr>
              <a:t>is makes with the wood and the </a:t>
            </a:r>
            <a:r>
              <a:rPr lang="en-US" altLang="zh-CN" sz="1600" smtClean="0">
                <a:solidFill>
                  <a:schemeClr val="accent2">
                    <a:lumMod val="50000"/>
                  </a:schemeClr>
                </a:solidFill>
                <a:latin typeface="Segoe UI Light" panose="020B0502040204020203" pitchFamily="34" charset="0"/>
              </a:rPr>
              <a:t>leather.</a:t>
            </a:r>
            <a:endParaRPr lang="zh-CN" altLang="en-US" sz="1600">
              <a:solidFill>
                <a:schemeClr val="accent2">
                  <a:lumMod val="5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3"/>
          <p:cNvSpPr/>
          <p:nvPr/>
        </p:nvSpPr>
        <p:spPr>
          <a:xfrm>
            <a:off x="0" y="6123294"/>
            <a:ext cx="12192000" cy="752099"/>
          </a:xfrm>
          <a:custGeom>
            <a:avLst/>
            <a:gdLst>
              <a:gd name="connsiteX0" fmla="*/ 0 w 12192000"/>
              <a:gd name="connsiteY0" fmla="*/ 0 h 1298480"/>
              <a:gd name="connsiteX1" fmla="*/ 12192000 w 12192000"/>
              <a:gd name="connsiteY1" fmla="*/ 0 h 1298480"/>
              <a:gd name="connsiteX2" fmla="*/ 12192000 w 12192000"/>
              <a:gd name="connsiteY2" fmla="*/ 1298480 h 1298480"/>
              <a:gd name="connsiteX3" fmla="*/ 0 w 12192000"/>
              <a:gd name="connsiteY3" fmla="*/ 1298480 h 1298480"/>
              <a:gd name="connsiteX4" fmla="*/ 0 w 12192000"/>
              <a:gd name="connsiteY4" fmla="*/ 0 h 1298480"/>
              <a:gd name="connsiteX0-1" fmla="*/ 0 w 12192000"/>
              <a:gd name="connsiteY0-2" fmla="*/ 244573 h 1543053"/>
              <a:gd name="connsiteX1-3" fmla="*/ 1428750 w 12192000"/>
              <a:gd name="connsiteY1-4" fmla="*/ 3 h 1543053"/>
              <a:gd name="connsiteX2-5" fmla="*/ 12192000 w 12192000"/>
              <a:gd name="connsiteY2-6" fmla="*/ 244573 h 1543053"/>
              <a:gd name="connsiteX3-7" fmla="*/ 12192000 w 12192000"/>
              <a:gd name="connsiteY3-8" fmla="*/ 1543053 h 1543053"/>
              <a:gd name="connsiteX4-9" fmla="*/ 0 w 12192000"/>
              <a:gd name="connsiteY4-10" fmla="*/ 1543053 h 1543053"/>
              <a:gd name="connsiteX5" fmla="*/ 0 w 12192000"/>
              <a:gd name="connsiteY5" fmla="*/ 244573 h 1543053"/>
              <a:gd name="connsiteX0-11" fmla="*/ 0 w 12192000"/>
              <a:gd name="connsiteY0-12" fmla="*/ 244573 h 1543053"/>
              <a:gd name="connsiteX1-13" fmla="*/ 1428750 w 12192000"/>
              <a:gd name="connsiteY1-14" fmla="*/ 3 h 1543053"/>
              <a:gd name="connsiteX2-15" fmla="*/ 8058150 w 12192000"/>
              <a:gd name="connsiteY2-16" fmla="*/ 495304 h 1543053"/>
              <a:gd name="connsiteX3-17" fmla="*/ 12192000 w 12192000"/>
              <a:gd name="connsiteY3-18" fmla="*/ 244573 h 1543053"/>
              <a:gd name="connsiteX4-19" fmla="*/ 12192000 w 12192000"/>
              <a:gd name="connsiteY4-20" fmla="*/ 1543053 h 1543053"/>
              <a:gd name="connsiteX5-21" fmla="*/ 0 w 12192000"/>
              <a:gd name="connsiteY5-22" fmla="*/ 1543053 h 1543053"/>
              <a:gd name="connsiteX6" fmla="*/ 0 w 12192000"/>
              <a:gd name="connsiteY6" fmla="*/ 244573 h 1543053"/>
              <a:gd name="connsiteX0-23" fmla="*/ 0 w 12192000"/>
              <a:gd name="connsiteY0-24" fmla="*/ 244573 h 1543053"/>
              <a:gd name="connsiteX1-25" fmla="*/ 1428750 w 12192000"/>
              <a:gd name="connsiteY1-26" fmla="*/ 3 h 1543053"/>
              <a:gd name="connsiteX2-27" fmla="*/ 8058150 w 12192000"/>
              <a:gd name="connsiteY2-28" fmla="*/ 495304 h 1543053"/>
              <a:gd name="connsiteX3-29" fmla="*/ 11391900 w 12192000"/>
              <a:gd name="connsiteY3-30" fmla="*/ 95254 h 1543053"/>
              <a:gd name="connsiteX4-31" fmla="*/ 12192000 w 12192000"/>
              <a:gd name="connsiteY4-32" fmla="*/ 244573 h 1543053"/>
              <a:gd name="connsiteX5-33" fmla="*/ 12192000 w 12192000"/>
              <a:gd name="connsiteY5-34" fmla="*/ 1543053 h 1543053"/>
              <a:gd name="connsiteX6-35" fmla="*/ 0 w 12192000"/>
              <a:gd name="connsiteY6-36" fmla="*/ 1543053 h 1543053"/>
              <a:gd name="connsiteX7" fmla="*/ 0 w 12192000"/>
              <a:gd name="connsiteY7" fmla="*/ 244573 h 1543053"/>
              <a:gd name="connsiteX0-37" fmla="*/ 0 w 12192000"/>
              <a:gd name="connsiteY0-38" fmla="*/ 244573 h 1543053"/>
              <a:gd name="connsiteX1-39" fmla="*/ 1428750 w 12192000"/>
              <a:gd name="connsiteY1-40" fmla="*/ 3 h 1543053"/>
              <a:gd name="connsiteX2-41" fmla="*/ 8058150 w 12192000"/>
              <a:gd name="connsiteY2-42" fmla="*/ 495304 h 1543053"/>
              <a:gd name="connsiteX3-43" fmla="*/ 11391900 w 12192000"/>
              <a:gd name="connsiteY3-44" fmla="*/ 95254 h 1543053"/>
              <a:gd name="connsiteX4-45" fmla="*/ 12192000 w 12192000"/>
              <a:gd name="connsiteY4-46" fmla="*/ 244573 h 1543053"/>
              <a:gd name="connsiteX5-47" fmla="*/ 12192000 w 12192000"/>
              <a:gd name="connsiteY5-48" fmla="*/ 1543053 h 1543053"/>
              <a:gd name="connsiteX6-49" fmla="*/ 0 w 12192000"/>
              <a:gd name="connsiteY6-50" fmla="*/ 1543053 h 1543053"/>
              <a:gd name="connsiteX7-51" fmla="*/ 0 w 12192000"/>
              <a:gd name="connsiteY7-52" fmla="*/ 244573 h 15430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192000" h="1543053">
                <a:moveTo>
                  <a:pt x="0" y="244573"/>
                </a:moveTo>
                <a:cubicBezTo>
                  <a:pt x="400050" y="245600"/>
                  <a:pt x="1028700" y="-1024"/>
                  <a:pt x="1428750" y="3"/>
                </a:cubicBezTo>
                <a:cubicBezTo>
                  <a:pt x="3581400" y="50803"/>
                  <a:pt x="5905500" y="444504"/>
                  <a:pt x="8058150" y="495304"/>
                </a:cubicBezTo>
                <a:cubicBezTo>
                  <a:pt x="9036050" y="431804"/>
                  <a:pt x="10414000" y="158754"/>
                  <a:pt x="11391900" y="95254"/>
                </a:cubicBezTo>
                <a:cubicBezTo>
                  <a:pt x="11791950" y="87877"/>
                  <a:pt x="11925300" y="194800"/>
                  <a:pt x="12192000" y="244573"/>
                </a:cubicBezTo>
                <a:lnTo>
                  <a:pt x="12192000" y="1543053"/>
                </a:lnTo>
                <a:lnTo>
                  <a:pt x="0" y="1543053"/>
                </a:lnTo>
                <a:lnTo>
                  <a:pt x="0" y="244573"/>
                </a:ln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14"/>
          <p:cNvSpPr/>
          <p:nvPr/>
        </p:nvSpPr>
        <p:spPr>
          <a:xfrm>
            <a:off x="0" y="6502589"/>
            <a:ext cx="3829050" cy="355410"/>
          </a:xfrm>
          <a:custGeom>
            <a:avLst/>
            <a:gdLst>
              <a:gd name="connsiteX0" fmla="*/ 0 w 1866900"/>
              <a:gd name="connsiteY0" fmla="*/ 0 h 590549"/>
              <a:gd name="connsiteX1" fmla="*/ 1866900 w 1866900"/>
              <a:gd name="connsiteY1" fmla="*/ 0 h 590549"/>
              <a:gd name="connsiteX2" fmla="*/ 1866900 w 1866900"/>
              <a:gd name="connsiteY2" fmla="*/ 590549 h 590549"/>
              <a:gd name="connsiteX3" fmla="*/ 0 w 1866900"/>
              <a:gd name="connsiteY3" fmla="*/ 590549 h 590549"/>
              <a:gd name="connsiteX4" fmla="*/ 0 w 1866900"/>
              <a:gd name="connsiteY4" fmla="*/ 0 h 590549"/>
              <a:gd name="connsiteX0-1" fmla="*/ 0 w 1866900"/>
              <a:gd name="connsiteY0-2" fmla="*/ 0 h 590549"/>
              <a:gd name="connsiteX1-3" fmla="*/ 1866900 w 1866900"/>
              <a:gd name="connsiteY1-4" fmla="*/ 590549 h 590549"/>
              <a:gd name="connsiteX2-5" fmla="*/ 0 w 1866900"/>
              <a:gd name="connsiteY2-6" fmla="*/ 590549 h 590549"/>
              <a:gd name="connsiteX3-7" fmla="*/ 0 w 1866900"/>
              <a:gd name="connsiteY3-8" fmla="*/ 0 h 590549"/>
              <a:gd name="connsiteX0-9" fmla="*/ 0 w 1866900"/>
              <a:gd name="connsiteY0-10" fmla="*/ 0 h 590549"/>
              <a:gd name="connsiteX1-11" fmla="*/ 1657350 w 1866900"/>
              <a:gd name="connsiteY1-12" fmla="*/ 304800 h 590549"/>
              <a:gd name="connsiteX2-13" fmla="*/ 1866900 w 1866900"/>
              <a:gd name="connsiteY2-14" fmla="*/ 590549 h 590549"/>
              <a:gd name="connsiteX3-15" fmla="*/ 0 w 1866900"/>
              <a:gd name="connsiteY3-16" fmla="*/ 590549 h 590549"/>
              <a:gd name="connsiteX4-17" fmla="*/ 0 w 1866900"/>
              <a:gd name="connsiteY4-18" fmla="*/ 0 h 590549"/>
              <a:gd name="connsiteX0-19" fmla="*/ 0 w 1866900"/>
              <a:gd name="connsiteY0-20" fmla="*/ 12450 h 602999"/>
              <a:gd name="connsiteX1-21" fmla="*/ 476250 w 1866900"/>
              <a:gd name="connsiteY1-22" fmla="*/ 260100 h 602999"/>
              <a:gd name="connsiteX2-23" fmla="*/ 1657350 w 1866900"/>
              <a:gd name="connsiteY2-24" fmla="*/ 317250 h 602999"/>
              <a:gd name="connsiteX3-25" fmla="*/ 1866900 w 1866900"/>
              <a:gd name="connsiteY3-26" fmla="*/ 602999 h 602999"/>
              <a:gd name="connsiteX4-27" fmla="*/ 0 w 1866900"/>
              <a:gd name="connsiteY4-28" fmla="*/ 602999 h 602999"/>
              <a:gd name="connsiteX5" fmla="*/ 0 w 1866900"/>
              <a:gd name="connsiteY5" fmla="*/ 12450 h 602999"/>
              <a:gd name="connsiteX0-29" fmla="*/ 0 w 1866900"/>
              <a:gd name="connsiteY0-30" fmla="*/ 14105 h 604654"/>
              <a:gd name="connsiteX1-31" fmla="*/ 742950 w 1866900"/>
              <a:gd name="connsiteY1-32" fmla="*/ 223655 h 604654"/>
              <a:gd name="connsiteX2-33" fmla="*/ 1657350 w 1866900"/>
              <a:gd name="connsiteY2-34" fmla="*/ 318905 h 604654"/>
              <a:gd name="connsiteX3-35" fmla="*/ 1866900 w 1866900"/>
              <a:gd name="connsiteY3-36" fmla="*/ 604654 h 604654"/>
              <a:gd name="connsiteX4-37" fmla="*/ 0 w 1866900"/>
              <a:gd name="connsiteY4-38" fmla="*/ 604654 h 604654"/>
              <a:gd name="connsiteX5-39" fmla="*/ 0 w 1866900"/>
              <a:gd name="connsiteY5-40" fmla="*/ 14105 h 604654"/>
              <a:gd name="connsiteX0-41" fmla="*/ 0 w 1866900"/>
              <a:gd name="connsiteY0-42" fmla="*/ 14105 h 604654"/>
              <a:gd name="connsiteX1-43" fmla="*/ 742950 w 1866900"/>
              <a:gd name="connsiteY1-44" fmla="*/ 223655 h 604654"/>
              <a:gd name="connsiteX2-45" fmla="*/ 1752600 w 1866900"/>
              <a:gd name="connsiteY2-46" fmla="*/ 280805 h 604654"/>
              <a:gd name="connsiteX3-47" fmla="*/ 1866900 w 1866900"/>
              <a:gd name="connsiteY3-48" fmla="*/ 604654 h 604654"/>
              <a:gd name="connsiteX4-49" fmla="*/ 0 w 1866900"/>
              <a:gd name="connsiteY4-50" fmla="*/ 604654 h 604654"/>
              <a:gd name="connsiteX5-51" fmla="*/ 0 w 1866900"/>
              <a:gd name="connsiteY5-52" fmla="*/ 14105 h 604654"/>
              <a:gd name="connsiteX0-53" fmla="*/ 0 w 3829050"/>
              <a:gd name="connsiteY0-54" fmla="*/ 14105 h 604654"/>
              <a:gd name="connsiteX1-55" fmla="*/ 742950 w 3829050"/>
              <a:gd name="connsiteY1-56" fmla="*/ 223655 h 604654"/>
              <a:gd name="connsiteX2-57" fmla="*/ 1752600 w 3829050"/>
              <a:gd name="connsiteY2-58" fmla="*/ 280805 h 604654"/>
              <a:gd name="connsiteX3-59" fmla="*/ 3829050 w 3829050"/>
              <a:gd name="connsiteY3-60" fmla="*/ 604654 h 604654"/>
              <a:gd name="connsiteX4-61" fmla="*/ 0 w 3829050"/>
              <a:gd name="connsiteY4-62" fmla="*/ 604654 h 604654"/>
              <a:gd name="connsiteX5-63" fmla="*/ 0 w 3829050"/>
              <a:gd name="connsiteY5-64" fmla="*/ 14105 h 604654"/>
            </a:gdLst>
            <a:ahLst/>
            <a:cxnLst>
              <a:cxn ang="0">
                <a:pos x="connsiteX0-1" y="connsiteY0-2"/>
              </a:cxn>
              <a:cxn ang="0">
                <a:pos x="connsiteX1-3" y="connsiteY1-4"/>
              </a:cxn>
              <a:cxn ang="0">
                <a:pos x="connsiteX2-5" y="connsiteY2-6"/>
              </a:cxn>
              <a:cxn ang="0">
                <a:pos x="connsiteX3-7" y="connsiteY3-8"/>
              </a:cxn>
              <a:cxn ang="0">
                <a:pos x="connsiteX4-17" y="connsiteY4-18"/>
              </a:cxn>
              <a:cxn ang="0">
                <a:pos x="connsiteX5-39" y="connsiteY5-40"/>
              </a:cxn>
            </a:cxnLst>
            <a:rect l="l" t="t" r="r" b="b"/>
            <a:pathLst>
              <a:path w="3829050" h="604654">
                <a:moveTo>
                  <a:pt x="0" y="14105"/>
                </a:moveTo>
                <a:cubicBezTo>
                  <a:pt x="123825" y="-58920"/>
                  <a:pt x="466725" y="172855"/>
                  <a:pt x="742950" y="223655"/>
                </a:cubicBezTo>
                <a:cubicBezTo>
                  <a:pt x="1019175" y="274455"/>
                  <a:pt x="1565275" y="207780"/>
                  <a:pt x="1752600" y="280805"/>
                </a:cubicBezTo>
                <a:lnTo>
                  <a:pt x="3829050" y="604654"/>
                </a:lnTo>
                <a:lnTo>
                  <a:pt x="0" y="604654"/>
                </a:lnTo>
                <a:lnTo>
                  <a:pt x="0" y="14105"/>
                </a:ln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5407288" y="6563496"/>
            <a:ext cx="5346174" cy="318663"/>
          </a:xfrm>
          <a:custGeom>
            <a:avLst/>
            <a:gdLst>
              <a:gd name="connsiteX0" fmla="*/ 2673087 w 5346174"/>
              <a:gd name="connsiteY0" fmla="*/ 0 h 920484"/>
              <a:gd name="connsiteX1" fmla="*/ 5340160 w 5346174"/>
              <a:gd name="connsiteY1" fmla="*/ 877079 h 920484"/>
              <a:gd name="connsiteX2" fmla="*/ 5346174 w 5346174"/>
              <a:gd name="connsiteY2" fmla="*/ 920484 h 920484"/>
              <a:gd name="connsiteX3" fmla="*/ 0 w 5346174"/>
              <a:gd name="connsiteY3" fmla="*/ 920484 h 920484"/>
              <a:gd name="connsiteX4" fmla="*/ 6015 w 5346174"/>
              <a:gd name="connsiteY4" fmla="*/ 877079 h 920484"/>
              <a:gd name="connsiteX5" fmla="*/ 2673087 w 5346174"/>
              <a:gd name="connsiteY5" fmla="*/ 0 h 920484"/>
              <a:gd name="connsiteX0-1" fmla="*/ 2673087 w 5346174"/>
              <a:gd name="connsiteY0-2" fmla="*/ 45391 h 965875"/>
              <a:gd name="connsiteX1-3" fmla="*/ 4758688 w 5346174"/>
              <a:gd name="connsiteY1-4" fmla="*/ 208750 h 965875"/>
              <a:gd name="connsiteX2-5" fmla="*/ 5340160 w 5346174"/>
              <a:gd name="connsiteY2-6" fmla="*/ 922470 h 965875"/>
              <a:gd name="connsiteX3-7" fmla="*/ 5346174 w 5346174"/>
              <a:gd name="connsiteY3-8" fmla="*/ 965875 h 965875"/>
              <a:gd name="connsiteX4-9" fmla="*/ 0 w 5346174"/>
              <a:gd name="connsiteY4-10" fmla="*/ 965875 h 965875"/>
              <a:gd name="connsiteX5-11" fmla="*/ 6015 w 5346174"/>
              <a:gd name="connsiteY5-12" fmla="*/ 922470 h 965875"/>
              <a:gd name="connsiteX6" fmla="*/ 2673087 w 5346174"/>
              <a:gd name="connsiteY6" fmla="*/ 45391 h 965875"/>
              <a:gd name="connsiteX0-13" fmla="*/ 2673087 w 5346174"/>
              <a:gd name="connsiteY0-14" fmla="*/ 12491 h 932975"/>
              <a:gd name="connsiteX1-15" fmla="*/ 3055394 w 5346174"/>
              <a:gd name="connsiteY1-16" fmla="*/ 359571 h 932975"/>
              <a:gd name="connsiteX2-17" fmla="*/ 4758688 w 5346174"/>
              <a:gd name="connsiteY2-18" fmla="*/ 175850 h 932975"/>
              <a:gd name="connsiteX3-19" fmla="*/ 5340160 w 5346174"/>
              <a:gd name="connsiteY3-20" fmla="*/ 889570 h 932975"/>
              <a:gd name="connsiteX4-21" fmla="*/ 5346174 w 5346174"/>
              <a:gd name="connsiteY4-22" fmla="*/ 932975 h 932975"/>
              <a:gd name="connsiteX5-23" fmla="*/ 0 w 5346174"/>
              <a:gd name="connsiteY5-24" fmla="*/ 932975 h 932975"/>
              <a:gd name="connsiteX6-25" fmla="*/ 6015 w 5346174"/>
              <a:gd name="connsiteY6-26" fmla="*/ 889570 h 932975"/>
              <a:gd name="connsiteX7" fmla="*/ 2673087 w 5346174"/>
              <a:gd name="connsiteY7" fmla="*/ 12491 h 932975"/>
              <a:gd name="connsiteX0-27" fmla="*/ 2206923 w 5346174"/>
              <a:gd name="connsiteY0-28" fmla="*/ 30593 h 793603"/>
              <a:gd name="connsiteX1-29" fmla="*/ 3055394 w 5346174"/>
              <a:gd name="connsiteY1-30" fmla="*/ 220199 h 793603"/>
              <a:gd name="connsiteX2-31" fmla="*/ 4758688 w 5346174"/>
              <a:gd name="connsiteY2-32" fmla="*/ 36478 h 793603"/>
              <a:gd name="connsiteX3-33" fmla="*/ 5340160 w 5346174"/>
              <a:gd name="connsiteY3-34" fmla="*/ 750198 h 793603"/>
              <a:gd name="connsiteX4-35" fmla="*/ 5346174 w 5346174"/>
              <a:gd name="connsiteY4-36" fmla="*/ 793603 h 793603"/>
              <a:gd name="connsiteX5-37" fmla="*/ 0 w 5346174"/>
              <a:gd name="connsiteY5-38" fmla="*/ 793603 h 793603"/>
              <a:gd name="connsiteX6-39" fmla="*/ 6015 w 5346174"/>
              <a:gd name="connsiteY6-40" fmla="*/ 750198 h 793603"/>
              <a:gd name="connsiteX7-41" fmla="*/ 2206923 w 5346174"/>
              <a:gd name="connsiteY7-42" fmla="*/ 30593 h 79360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41" y="connsiteY7-42"/>
              </a:cxn>
            </a:cxnLst>
            <a:rect l="l" t="t" r="r" b="b"/>
            <a:pathLst>
              <a:path w="5346174" h="793603">
                <a:moveTo>
                  <a:pt x="2206923" y="30593"/>
                </a:moveTo>
                <a:cubicBezTo>
                  <a:pt x="2715153" y="-57740"/>
                  <a:pt x="2707794" y="192973"/>
                  <a:pt x="3055394" y="220199"/>
                </a:cubicBezTo>
                <a:cubicBezTo>
                  <a:pt x="3402994" y="247425"/>
                  <a:pt x="4374906" y="-113095"/>
                  <a:pt x="4758688" y="36478"/>
                </a:cubicBezTo>
                <a:cubicBezTo>
                  <a:pt x="5142471" y="186052"/>
                  <a:pt x="5212363" y="645882"/>
                  <a:pt x="5340160" y="750198"/>
                </a:cubicBezTo>
                <a:lnTo>
                  <a:pt x="5346174" y="793603"/>
                </a:lnTo>
                <a:lnTo>
                  <a:pt x="0" y="793603"/>
                </a:lnTo>
                <a:lnTo>
                  <a:pt x="6015" y="750198"/>
                </a:lnTo>
                <a:cubicBezTo>
                  <a:pt x="143304" y="257555"/>
                  <a:pt x="1698693" y="118926"/>
                  <a:pt x="2206923" y="3059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45447" y="5365097"/>
            <a:ext cx="1066722" cy="1253377"/>
            <a:chOff x="398463" y="5010964"/>
            <a:chExt cx="1066722" cy="1253377"/>
          </a:xfrm>
          <a:effectLst>
            <a:outerShdw blurRad="76200" dir="18900000" sy="23000" kx="-1200000" algn="bl" rotWithShape="0">
              <a:prstClr val="black">
                <a:alpha val="20000"/>
              </a:prstClr>
            </a:outerShdw>
          </a:effectLst>
        </p:grpSpPr>
        <p:sp>
          <p:nvSpPr>
            <p:cNvPr id="6" name="Freeform 542"/>
            <p:cNvSpPr/>
            <p:nvPr/>
          </p:nvSpPr>
          <p:spPr bwMode="auto">
            <a:xfrm>
              <a:off x="398463" y="5010964"/>
              <a:ext cx="798095" cy="1253377"/>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542"/>
            <p:cNvSpPr/>
            <p:nvPr/>
          </p:nvSpPr>
          <p:spPr bwMode="auto">
            <a:xfrm>
              <a:off x="1057277" y="5623738"/>
              <a:ext cx="407908" cy="640603"/>
            </a:xfrm>
            <a:custGeom>
              <a:avLst/>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任意多边形 7"/>
            <p:cNvSpPr/>
            <p:nvPr/>
          </p:nvSpPr>
          <p:spPr>
            <a:xfrm rot="19750895">
              <a:off x="431564" y="581736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19750895">
              <a:off x="491582" y="5523896"/>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593634">
              <a:off x="623156" y="587559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593634">
              <a:off x="790411" y="5778860"/>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593634">
              <a:off x="743518" y="5543333"/>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rot="593634">
              <a:off x="656746" y="531461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18532124">
              <a:off x="547207" y="5174114"/>
              <a:ext cx="330988"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20988464">
              <a:off x="1100088" y="605452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18532124">
              <a:off x="1087546" y="5884213"/>
              <a:ext cx="156358" cy="51002"/>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20988464">
              <a:off x="1283064" y="6054528"/>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1602689">
              <a:off x="1252693" y="5899443"/>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rot="1602689">
              <a:off x="1181544" y="5766534"/>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1602689">
              <a:off x="1190612" y="5669682"/>
              <a:ext cx="156356" cy="51001"/>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838030">
            <a:off x="9854550" y="5400270"/>
            <a:ext cx="1927213" cy="1277483"/>
            <a:chOff x="-12764294" y="-9883775"/>
            <a:chExt cx="7378700" cy="4891087"/>
          </a:xfrm>
          <a:effectLst>
            <a:outerShdw blurRad="76200" dir="18900000" sy="23000" kx="-1200000" algn="bl" rotWithShape="0">
              <a:prstClr val="black">
                <a:alpha val="20000"/>
              </a:prstClr>
            </a:outerShdw>
          </a:effectLst>
        </p:grpSpPr>
        <p:sp>
          <p:nvSpPr>
            <p:cNvPr id="22" name="Freeform 3542"/>
            <p:cNvSpPr/>
            <p:nvPr/>
          </p:nvSpPr>
          <p:spPr bwMode="auto">
            <a:xfrm>
              <a:off x="-8370094" y="-6991350"/>
              <a:ext cx="1166813" cy="495300"/>
            </a:xfrm>
            <a:custGeom>
              <a:avLst/>
              <a:gdLst>
                <a:gd name="T0" fmla="*/ 311 w 311"/>
                <a:gd name="T1" fmla="*/ 6 h 132"/>
                <a:gd name="T2" fmla="*/ 223 w 311"/>
                <a:gd name="T3" fmla="*/ 0 h 132"/>
                <a:gd name="T4" fmla="*/ 112 w 311"/>
                <a:gd name="T5" fmla="*/ 78 h 132"/>
                <a:gd name="T6" fmla="*/ 22 w 311"/>
                <a:gd name="T7" fmla="*/ 89 h 132"/>
                <a:gd name="T8" fmla="*/ 121 w 311"/>
                <a:gd name="T9" fmla="*/ 124 h 132"/>
                <a:gd name="T10" fmla="*/ 311 w 311"/>
                <a:gd name="T11" fmla="*/ 6 h 132"/>
              </a:gdLst>
              <a:ah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2"/>
                    <a:pt x="66" y="100"/>
                    <a:pt x="22" y="89"/>
                  </a:cubicBezTo>
                  <a:cubicBezTo>
                    <a:pt x="0" y="85"/>
                    <a:pt x="87" y="132"/>
                    <a:pt x="121" y="124"/>
                  </a:cubicBezTo>
                  <a:cubicBezTo>
                    <a:pt x="138" y="120"/>
                    <a:pt x="262" y="42"/>
                    <a:pt x="311"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543"/>
            <p:cNvSpPr/>
            <p:nvPr/>
          </p:nvSpPr>
          <p:spPr bwMode="auto">
            <a:xfrm>
              <a:off x="-8381207" y="-7010400"/>
              <a:ext cx="1166813" cy="495300"/>
            </a:xfrm>
            <a:custGeom>
              <a:avLst/>
              <a:gdLst>
                <a:gd name="T0" fmla="*/ 311 w 311"/>
                <a:gd name="T1" fmla="*/ 6 h 132"/>
                <a:gd name="T2" fmla="*/ 223 w 311"/>
                <a:gd name="T3" fmla="*/ 0 h 132"/>
                <a:gd name="T4" fmla="*/ 112 w 311"/>
                <a:gd name="T5" fmla="*/ 78 h 132"/>
                <a:gd name="T6" fmla="*/ 22 w 311"/>
                <a:gd name="T7" fmla="*/ 90 h 132"/>
                <a:gd name="T8" fmla="*/ 121 w 311"/>
                <a:gd name="T9" fmla="*/ 124 h 132"/>
                <a:gd name="T10" fmla="*/ 311 w 311"/>
                <a:gd name="T11" fmla="*/ 6 h 132"/>
              </a:gdLst>
              <a:ah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3"/>
                    <a:pt x="66" y="100"/>
                    <a:pt x="22" y="90"/>
                  </a:cubicBezTo>
                  <a:cubicBezTo>
                    <a:pt x="0" y="85"/>
                    <a:pt x="87" y="132"/>
                    <a:pt x="121" y="124"/>
                  </a:cubicBezTo>
                  <a:cubicBezTo>
                    <a:pt x="139" y="121"/>
                    <a:pt x="262" y="43"/>
                    <a:pt x="311"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544"/>
            <p:cNvSpPr>
              <a:spLocks noEditPoints="1"/>
            </p:cNvSpPr>
            <p:nvPr/>
          </p:nvSpPr>
          <p:spPr bwMode="auto">
            <a:xfrm>
              <a:off x="-7314407" y="-9020175"/>
              <a:ext cx="242888" cy="303213"/>
            </a:xfrm>
            <a:custGeom>
              <a:avLst/>
              <a:gdLst>
                <a:gd name="T0" fmla="*/ 65 w 65"/>
                <a:gd name="T1" fmla="*/ 63 h 81"/>
                <a:gd name="T2" fmla="*/ 8 w 65"/>
                <a:gd name="T3" fmla="*/ 30 h 81"/>
                <a:gd name="T4" fmla="*/ 33 w 65"/>
                <a:gd name="T5" fmla="*/ 72 h 81"/>
                <a:gd name="T6" fmla="*/ 65 w 65"/>
                <a:gd name="T7" fmla="*/ 63 h 81"/>
                <a:gd name="T8" fmla="*/ 60 w 65"/>
                <a:gd name="T9" fmla="*/ 63 h 81"/>
                <a:gd name="T10" fmla="*/ 38 w 65"/>
                <a:gd name="T11" fmla="*/ 69 h 81"/>
                <a:gd name="T12" fmla="*/ 22 w 65"/>
                <a:gd name="T13" fmla="*/ 41 h 81"/>
                <a:gd name="T14" fmla="*/ 60 w 65"/>
                <a:gd name="T15" fmla="*/ 63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81">
                  <a:moveTo>
                    <a:pt x="65" y="63"/>
                  </a:moveTo>
                  <a:cubicBezTo>
                    <a:pt x="61" y="40"/>
                    <a:pt x="24" y="0"/>
                    <a:pt x="8" y="30"/>
                  </a:cubicBezTo>
                  <a:cubicBezTo>
                    <a:pt x="0" y="46"/>
                    <a:pt x="15" y="67"/>
                    <a:pt x="33" y="72"/>
                  </a:cubicBezTo>
                  <a:cubicBezTo>
                    <a:pt x="47" y="76"/>
                    <a:pt x="64" y="81"/>
                    <a:pt x="65" y="63"/>
                  </a:cubicBezTo>
                  <a:close/>
                  <a:moveTo>
                    <a:pt x="60" y="63"/>
                  </a:moveTo>
                  <a:cubicBezTo>
                    <a:pt x="59" y="74"/>
                    <a:pt x="47" y="71"/>
                    <a:pt x="38" y="69"/>
                  </a:cubicBezTo>
                  <a:cubicBezTo>
                    <a:pt x="26" y="65"/>
                    <a:pt x="16" y="51"/>
                    <a:pt x="22" y="41"/>
                  </a:cubicBezTo>
                  <a:cubicBezTo>
                    <a:pt x="32" y="20"/>
                    <a:pt x="57" y="47"/>
                    <a:pt x="60" y="63"/>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545"/>
            <p:cNvSpPr>
              <a:spLocks noEditPoints="1"/>
            </p:cNvSpPr>
            <p:nvPr/>
          </p:nvSpPr>
          <p:spPr bwMode="auto">
            <a:xfrm>
              <a:off x="-7131844" y="-8956675"/>
              <a:ext cx="417513" cy="266700"/>
            </a:xfrm>
            <a:custGeom>
              <a:avLst/>
              <a:gdLst>
                <a:gd name="T0" fmla="*/ 19 w 111"/>
                <a:gd name="T1" fmla="*/ 64 h 71"/>
                <a:gd name="T2" fmla="*/ 86 w 111"/>
                <a:gd name="T3" fmla="*/ 18 h 71"/>
                <a:gd name="T4" fmla="*/ 26 w 111"/>
                <a:gd name="T5" fmla="*/ 24 h 71"/>
                <a:gd name="T6" fmla="*/ 19 w 111"/>
                <a:gd name="T7" fmla="*/ 64 h 71"/>
                <a:gd name="T8" fmla="*/ 23 w 111"/>
                <a:gd name="T9" fmla="*/ 58 h 71"/>
                <a:gd name="T10" fmla="*/ 27 w 111"/>
                <a:gd name="T11" fmla="*/ 31 h 71"/>
                <a:gd name="T12" fmla="*/ 67 w 111"/>
                <a:gd name="T13" fmla="*/ 28 h 71"/>
                <a:gd name="T14" fmla="*/ 23 w 111"/>
                <a:gd name="T15" fmla="*/ 58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71">
                  <a:moveTo>
                    <a:pt x="19" y="64"/>
                  </a:moveTo>
                  <a:cubicBezTo>
                    <a:pt x="47" y="71"/>
                    <a:pt x="111" y="52"/>
                    <a:pt x="86" y="18"/>
                  </a:cubicBezTo>
                  <a:cubicBezTo>
                    <a:pt x="72" y="0"/>
                    <a:pt x="42" y="6"/>
                    <a:pt x="26" y="24"/>
                  </a:cubicBezTo>
                  <a:cubicBezTo>
                    <a:pt x="14" y="37"/>
                    <a:pt x="0" y="53"/>
                    <a:pt x="19" y="64"/>
                  </a:cubicBezTo>
                  <a:close/>
                  <a:moveTo>
                    <a:pt x="23" y="58"/>
                  </a:moveTo>
                  <a:cubicBezTo>
                    <a:pt x="10" y="51"/>
                    <a:pt x="19" y="40"/>
                    <a:pt x="27" y="31"/>
                  </a:cubicBezTo>
                  <a:cubicBezTo>
                    <a:pt x="38" y="19"/>
                    <a:pt x="58" y="16"/>
                    <a:pt x="67" y="28"/>
                  </a:cubicBezTo>
                  <a:cubicBezTo>
                    <a:pt x="83" y="50"/>
                    <a:pt x="41" y="63"/>
                    <a:pt x="23" y="58"/>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546"/>
            <p:cNvSpPr/>
            <p:nvPr/>
          </p:nvSpPr>
          <p:spPr bwMode="auto">
            <a:xfrm>
              <a:off x="-7176294" y="-8890000"/>
              <a:ext cx="269875" cy="176213"/>
            </a:xfrm>
            <a:custGeom>
              <a:avLst/>
              <a:gdLst>
                <a:gd name="T0" fmla="*/ 31 w 72"/>
                <a:gd name="T1" fmla="*/ 47 h 47"/>
                <a:gd name="T2" fmla="*/ 19 w 72"/>
                <a:gd name="T3" fmla="*/ 24 h 47"/>
                <a:gd name="T4" fmla="*/ 12 w 72"/>
                <a:gd name="T5" fmla="*/ 26 h 47"/>
                <a:gd name="T6" fmla="*/ 3 w 72"/>
                <a:gd name="T7" fmla="*/ 37 h 47"/>
                <a:gd name="T8" fmla="*/ 31 w 72"/>
                <a:gd name="T9" fmla="*/ 47 h 47"/>
              </a:gdLst>
              <a:ahLst/>
              <a:cxnLst>
                <a:cxn ang="0">
                  <a:pos x="T0" y="T1"/>
                </a:cxn>
                <a:cxn ang="0">
                  <a:pos x="T2" y="T3"/>
                </a:cxn>
                <a:cxn ang="0">
                  <a:pos x="T4" y="T5"/>
                </a:cxn>
                <a:cxn ang="0">
                  <a:pos x="T6" y="T7"/>
                </a:cxn>
                <a:cxn ang="0">
                  <a:pos x="T8" y="T9"/>
                </a:cxn>
              </a:cxnLst>
              <a:rect l="0" t="0" r="r" b="b"/>
              <a:pathLst>
                <a:path w="72" h="47">
                  <a:moveTo>
                    <a:pt x="31" y="47"/>
                  </a:moveTo>
                  <a:cubicBezTo>
                    <a:pt x="72" y="46"/>
                    <a:pt x="22" y="0"/>
                    <a:pt x="19" y="24"/>
                  </a:cubicBezTo>
                  <a:cubicBezTo>
                    <a:pt x="19" y="24"/>
                    <a:pt x="8" y="19"/>
                    <a:pt x="12" y="26"/>
                  </a:cubicBezTo>
                  <a:cubicBezTo>
                    <a:pt x="12" y="26"/>
                    <a:pt x="0" y="27"/>
                    <a:pt x="3" y="37"/>
                  </a:cubicBezTo>
                  <a:cubicBezTo>
                    <a:pt x="5" y="42"/>
                    <a:pt x="28" y="47"/>
                    <a:pt x="31" y="47"/>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547"/>
            <p:cNvSpPr/>
            <p:nvPr/>
          </p:nvSpPr>
          <p:spPr bwMode="auto">
            <a:xfrm>
              <a:off x="-7363619" y="-8761413"/>
              <a:ext cx="520700" cy="412750"/>
            </a:xfrm>
            <a:custGeom>
              <a:avLst/>
              <a:gdLst>
                <a:gd name="T0" fmla="*/ 14 w 328"/>
                <a:gd name="T1" fmla="*/ 0 h 260"/>
                <a:gd name="T2" fmla="*/ 328 w 328"/>
                <a:gd name="T3" fmla="*/ 47 h 260"/>
                <a:gd name="T4" fmla="*/ 291 w 328"/>
                <a:gd name="T5" fmla="*/ 260 h 260"/>
                <a:gd name="T6" fmla="*/ 0 w 328"/>
                <a:gd name="T7" fmla="*/ 219 h 260"/>
                <a:gd name="T8" fmla="*/ 14 w 328"/>
                <a:gd name="T9" fmla="*/ 0 h 260"/>
              </a:gdLst>
              <a:ahLst/>
              <a:cxnLst>
                <a:cxn ang="0">
                  <a:pos x="T0" y="T1"/>
                </a:cxn>
                <a:cxn ang="0">
                  <a:pos x="T2" y="T3"/>
                </a:cxn>
                <a:cxn ang="0">
                  <a:pos x="T4" y="T5"/>
                </a:cxn>
                <a:cxn ang="0">
                  <a:pos x="T6" y="T7"/>
                </a:cxn>
                <a:cxn ang="0">
                  <a:pos x="T8" y="T9"/>
                </a:cxn>
              </a:cxnLst>
              <a:rect l="0" t="0" r="r" b="b"/>
              <a:pathLst>
                <a:path w="328" h="260">
                  <a:moveTo>
                    <a:pt x="14" y="0"/>
                  </a:moveTo>
                  <a:lnTo>
                    <a:pt x="328" y="47"/>
                  </a:lnTo>
                  <a:lnTo>
                    <a:pt x="291" y="260"/>
                  </a:lnTo>
                  <a:lnTo>
                    <a:pt x="0" y="219"/>
                  </a:lnTo>
                  <a:lnTo>
                    <a:pt x="14" y="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548"/>
            <p:cNvSpPr/>
            <p:nvPr/>
          </p:nvSpPr>
          <p:spPr bwMode="auto">
            <a:xfrm>
              <a:off x="-7368382" y="-8796338"/>
              <a:ext cx="571500" cy="161925"/>
            </a:xfrm>
            <a:custGeom>
              <a:avLst/>
              <a:gdLst>
                <a:gd name="T0" fmla="*/ 0 w 360"/>
                <a:gd name="T1" fmla="*/ 0 h 102"/>
                <a:gd name="T2" fmla="*/ 360 w 360"/>
                <a:gd name="T3" fmla="*/ 64 h 102"/>
                <a:gd name="T4" fmla="*/ 346 w 360"/>
                <a:gd name="T5" fmla="*/ 102 h 102"/>
                <a:gd name="T6" fmla="*/ 3 w 360"/>
                <a:gd name="T7" fmla="*/ 50 h 102"/>
                <a:gd name="T8" fmla="*/ 0 w 360"/>
                <a:gd name="T9" fmla="*/ 0 h 102"/>
              </a:gdLst>
              <a:ahLst/>
              <a:cxnLst>
                <a:cxn ang="0">
                  <a:pos x="T0" y="T1"/>
                </a:cxn>
                <a:cxn ang="0">
                  <a:pos x="T2" y="T3"/>
                </a:cxn>
                <a:cxn ang="0">
                  <a:pos x="T4" y="T5"/>
                </a:cxn>
                <a:cxn ang="0">
                  <a:pos x="T6" y="T7"/>
                </a:cxn>
                <a:cxn ang="0">
                  <a:pos x="T8" y="T9"/>
                </a:cxn>
              </a:cxnLst>
              <a:rect l="0" t="0" r="r" b="b"/>
              <a:pathLst>
                <a:path w="360" h="102">
                  <a:moveTo>
                    <a:pt x="0" y="0"/>
                  </a:moveTo>
                  <a:lnTo>
                    <a:pt x="360" y="64"/>
                  </a:lnTo>
                  <a:lnTo>
                    <a:pt x="346" y="102"/>
                  </a:lnTo>
                  <a:lnTo>
                    <a:pt x="3" y="50"/>
                  </a:lnTo>
                  <a:lnTo>
                    <a:pt x="0" y="0"/>
                  </a:lnTo>
                  <a:close/>
                </a:path>
              </a:pathLst>
            </a:custGeom>
            <a:solidFill>
              <a:srgbClr val="CA2F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549"/>
            <p:cNvSpPr/>
            <p:nvPr/>
          </p:nvSpPr>
          <p:spPr bwMode="auto">
            <a:xfrm>
              <a:off x="-7190582" y="-8761413"/>
              <a:ext cx="187325" cy="393700"/>
            </a:xfrm>
            <a:custGeom>
              <a:avLst/>
              <a:gdLst>
                <a:gd name="T0" fmla="*/ 26 w 118"/>
                <a:gd name="T1" fmla="*/ 0 h 248"/>
                <a:gd name="T2" fmla="*/ 118 w 118"/>
                <a:gd name="T3" fmla="*/ 16 h 248"/>
                <a:gd name="T4" fmla="*/ 80 w 118"/>
                <a:gd name="T5" fmla="*/ 248 h 248"/>
                <a:gd name="T6" fmla="*/ 0 w 118"/>
                <a:gd name="T7" fmla="*/ 236 h 248"/>
                <a:gd name="T8" fmla="*/ 26 w 118"/>
                <a:gd name="T9" fmla="*/ 0 h 248"/>
              </a:gdLst>
              <a:ahLst/>
              <a:cxnLst>
                <a:cxn ang="0">
                  <a:pos x="T0" y="T1"/>
                </a:cxn>
                <a:cxn ang="0">
                  <a:pos x="T2" y="T3"/>
                </a:cxn>
                <a:cxn ang="0">
                  <a:pos x="T4" y="T5"/>
                </a:cxn>
                <a:cxn ang="0">
                  <a:pos x="T6" y="T7"/>
                </a:cxn>
                <a:cxn ang="0">
                  <a:pos x="T8" y="T9"/>
                </a:cxn>
              </a:cxnLst>
              <a:rect l="0" t="0" r="r" b="b"/>
              <a:pathLst>
                <a:path w="118" h="248">
                  <a:moveTo>
                    <a:pt x="26" y="0"/>
                  </a:moveTo>
                  <a:lnTo>
                    <a:pt x="118" y="16"/>
                  </a:lnTo>
                  <a:lnTo>
                    <a:pt x="80" y="248"/>
                  </a:lnTo>
                  <a:lnTo>
                    <a:pt x="0" y="236"/>
                  </a:lnTo>
                  <a:lnTo>
                    <a:pt x="26"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550"/>
            <p:cNvSpPr/>
            <p:nvPr/>
          </p:nvSpPr>
          <p:spPr bwMode="auto">
            <a:xfrm>
              <a:off x="-7173119" y="-8758238"/>
              <a:ext cx="147638" cy="385763"/>
            </a:xfrm>
            <a:custGeom>
              <a:avLst/>
              <a:gdLst>
                <a:gd name="T0" fmla="*/ 26 w 93"/>
                <a:gd name="T1" fmla="*/ 0 h 243"/>
                <a:gd name="T2" fmla="*/ 93 w 93"/>
                <a:gd name="T3" fmla="*/ 12 h 243"/>
                <a:gd name="T4" fmla="*/ 57 w 93"/>
                <a:gd name="T5" fmla="*/ 243 h 243"/>
                <a:gd name="T6" fmla="*/ 0 w 93"/>
                <a:gd name="T7" fmla="*/ 236 h 243"/>
                <a:gd name="T8" fmla="*/ 26 w 93"/>
                <a:gd name="T9" fmla="*/ 0 h 243"/>
              </a:gdLst>
              <a:ahLst/>
              <a:cxnLst>
                <a:cxn ang="0">
                  <a:pos x="T0" y="T1"/>
                </a:cxn>
                <a:cxn ang="0">
                  <a:pos x="T2" y="T3"/>
                </a:cxn>
                <a:cxn ang="0">
                  <a:pos x="T4" y="T5"/>
                </a:cxn>
                <a:cxn ang="0">
                  <a:pos x="T6" y="T7"/>
                </a:cxn>
                <a:cxn ang="0">
                  <a:pos x="T8" y="T9"/>
                </a:cxn>
              </a:cxnLst>
              <a:rect l="0" t="0" r="r" b="b"/>
              <a:pathLst>
                <a:path w="93" h="243">
                  <a:moveTo>
                    <a:pt x="26" y="0"/>
                  </a:moveTo>
                  <a:lnTo>
                    <a:pt x="93" y="12"/>
                  </a:lnTo>
                  <a:lnTo>
                    <a:pt x="57" y="243"/>
                  </a:lnTo>
                  <a:lnTo>
                    <a:pt x="0" y="236"/>
                  </a:lnTo>
                  <a:lnTo>
                    <a:pt x="26" y="0"/>
                  </a:ln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551"/>
            <p:cNvSpPr/>
            <p:nvPr/>
          </p:nvSpPr>
          <p:spPr bwMode="auto">
            <a:xfrm>
              <a:off x="-7187407" y="-8769350"/>
              <a:ext cx="203200" cy="107950"/>
            </a:xfrm>
            <a:custGeom>
              <a:avLst/>
              <a:gdLst>
                <a:gd name="T0" fmla="*/ 5 w 128"/>
                <a:gd name="T1" fmla="*/ 0 h 68"/>
                <a:gd name="T2" fmla="*/ 128 w 128"/>
                <a:gd name="T3" fmla="*/ 21 h 68"/>
                <a:gd name="T4" fmla="*/ 118 w 128"/>
                <a:gd name="T5" fmla="*/ 68 h 68"/>
                <a:gd name="T6" fmla="*/ 0 w 128"/>
                <a:gd name="T7" fmla="*/ 50 h 68"/>
                <a:gd name="T8" fmla="*/ 5 w 128"/>
                <a:gd name="T9" fmla="*/ 0 h 68"/>
              </a:gdLst>
              <a:ahLst/>
              <a:cxnLst>
                <a:cxn ang="0">
                  <a:pos x="T0" y="T1"/>
                </a:cxn>
                <a:cxn ang="0">
                  <a:pos x="T2" y="T3"/>
                </a:cxn>
                <a:cxn ang="0">
                  <a:pos x="T4" y="T5"/>
                </a:cxn>
                <a:cxn ang="0">
                  <a:pos x="T6" y="T7"/>
                </a:cxn>
                <a:cxn ang="0">
                  <a:pos x="T8" y="T9"/>
                </a:cxn>
              </a:cxnLst>
              <a:rect l="0" t="0" r="r" b="b"/>
              <a:pathLst>
                <a:path w="128" h="68">
                  <a:moveTo>
                    <a:pt x="5" y="0"/>
                  </a:moveTo>
                  <a:lnTo>
                    <a:pt x="128" y="21"/>
                  </a:lnTo>
                  <a:lnTo>
                    <a:pt x="118" y="68"/>
                  </a:lnTo>
                  <a:lnTo>
                    <a:pt x="0" y="50"/>
                  </a:lnTo>
                  <a:lnTo>
                    <a:pt x="5"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552"/>
            <p:cNvSpPr/>
            <p:nvPr/>
          </p:nvSpPr>
          <p:spPr bwMode="auto">
            <a:xfrm>
              <a:off x="-7162007" y="-8761413"/>
              <a:ext cx="150813" cy="96838"/>
            </a:xfrm>
            <a:custGeom>
              <a:avLst/>
              <a:gdLst>
                <a:gd name="T0" fmla="*/ 8 w 95"/>
                <a:gd name="T1" fmla="*/ 0 h 61"/>
                <a:gd name="T2" fmla="*/ 95 w 95"/>
                <a:gd name="T3" fmla="*/ 14 h 61"/>
                <a:gd name="T4" fmla="*/ 86 w 95"/>
                <a:gd name="T5" fmla="*/ 61 h 61"/>
                <a:gd name="T6" fmla="*/ 0 w 95"/>
                <a:gd name="T7" fmla="*/ 49 h 61"/>
                <a:gd name="T8" fmla="*/ 8 w 95"/>
                <a:gd name="T9" fmla="*/ 0 h 61"/>
              </a:gdLst>
              <a:ahLst/>
              <a:cxnLst>
                <a:cxn ang="0">
                  <a:pos x="T0" y="T1"/>
                </a:cxn>
                <a:cxn ang="0">
                  <a:pos x="T2" y="T3"/>
                </a:cxn>
                <a:cxn ang="0">
                  <a:pos x="T4" y="T5"/>
                </a:cxn>
                <a:cxn ang="0">
                  <a:pos x="T6" y="T7"/>
                </a:cxn>
                <a:cxn ang="0">
                  <a:pos x="T8" y="T9"/>
                </a:cxn>
              </a:cxnLst>
              <a:rect l="0" t="0" r="r" b="b"/>
              <a:pathLst>
                <a:path w="95" h="61">
                  <a:moveTo>
                    <a:pt x="8" y="0"/>
                  </a:moveTo>
                  <a:lnTo>
                    <a:pt x="95" y="14"/>
                  </a:lnTo>
                  <a:lnTo>
                    <a:pt x="86" y="61"/>
                  </a:lnTo>
                  <a:lnTo>
                    <a:pt x="0" y="49"/>
                  </a:lnTo>
                  <a:lnTo>
                    <a:pt x="8"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553"/>
            <p:cNvSpPr>
              <a:spLocks noEditPoints="1"/>
            </p:cNvSpPr>
            <p:nvPr/>
          </p:nvSpPr>
          <p:spPr bwMode="auto">
            <a:xfrm>
              <a:off x="-6719094" y="-8507413"/>
              <a:ext cx="200025" cy="192088"/>
            </a:xfrm>
            <a:custGeom>
              <a:avLst/>
              <a:gdLst>
                <a:gd name="T0" fmla="*/ 13 w 53"/>
                <a:gd name="T1" fmla="*/ 50 h 51"/>
                <a:gd name="T2" fmla="*/ 29 w 53"/>
                <a:gd name="T3" fmla="*/ 4 h 51"/>
                <a:gd name="T4" fmla="*/ 1 w 53"/>
                <a:gd name="T5" fmla="*/ 28 h 51"/>
                <a:gd name="T6" fmla="*/ 13 w 53"/>
                <a:gd name="T7" fmla="*/ 50 h 51"/>
                <a:gd name="T8" fmla="*/ 12 w 53"/>
                <a:gd name="T9" fmla="*/ 45 h 51"/>
                <a:gd name="T10" fmla="*/ 5 w 53"/>
                <a:gd name="T11" fmla="*/ 31 h 51"/>
                <a:gd name="T12" fmla="*/ 23 w 53"/>
                <a:gd name="T13" fmla="*/ 15 h 51"/>
                <a:gd name="T14" fmla="*/ 12 w 53"/>
                <a:gd name="T15" fmla="*/ 4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51">
                  <a:moveTo>
                    <a:pt x="13" y="50"/>
                  </a:moveTo>
                  <a:cubicBezTo>
                    <a:pt x="29" y="43"/>
                    <a:pt x="53" y="11"/>
                    <a:pt x="29" y="4"/>
                  </a:cubicBezTo>
                  <a:cubicBezTo>
                    <a:pt x="16" y="0"/>
                    <a:pt x="3" y="13"/>
                    <a:pt x="1" y="28"/>
                  </a:cubicBezTo>
                  <a:cubicBezTo>
                    <a:pt x="0" y="38"/>
                    <a:pt x="0" y="51"/>
                    <a:pt x="13" y="50"/>
                  </a:cubicBezTo>
                  <a:close/>
                  <a:moveTo>
                    <a:pt x="12" y="45"/>
                  </a:moveTo>
                  <a:cubicBezTo>
                    <a:pt x="4" y="47"/>
                    <a:pt x="4" y="38"/>
                    <a:pt x="5" y="31"/>
                  </a:cubicBezTo>
                  <a:cubicBezTo>
                    <a:pt x="6" y="21"/>
                    <a:pt x="14" y="12"/>
                    <a:pt x="23" y="15"/>
                  </a:cubicBezTo>
                  <a:cubicBezTo>
                    <a:pt x="39" y="20"/>
                    <a:pt x="23" y="41"/>
                    <a:pt x="12" y="4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554"/>
            <p:cNvSpPr>
              <a:spLocks noEditPoints="1"/>
            </p:cNvSpPr>
            <p:nvPr/>
          </p:nvSpPr>
          <p:spPr bwMode="auto">
            <a:xfrm>
              <a:off x="-6722269" y="-8361363"/>
              <a:ext cx="206375" cy="300038"/>
            </a:xfrm>
            <a:custGeom>
              <a:avLst/>
              <a:gdLst>
                <a:gd name="T0" fmla="*/ 1 w 55"/>
                <a:gd name="T1" fmla="*/ 15 h 80"/>
                <a:gd name="T2" fmla="*/ 43 w 55"/>
                <a:gd name="T3" fmla="*/ 57 h 80"/>
                <a:gd name="T4" fmla="*/ 31 w 55"/>
                <a:gd name="T5" fmla="*/ 14 h 80"/>
                <a:gd name="T6" fmla="*/ 1 w 55"/>
                <a:gd name="T7" fmla="*/ 15 h 80"/>
                <a:gd name="T8" fmla="*/ 6 w 55"/>
                <a:gd name="T9" fmla="*/ 17 h 80"/>
                <a:gd name="T10" fmla="*/ 26 w 55"/>
                <a:gd name="T11" fmla="*/ 17 h 80"/>
                <a:gd name="T12" fmla="*/ 34 w 55"/>
                <a:gd name="T13" fmla="*/ 45 h 80"/>
                <a:gd name="T14" fmla="*/ 6 w 55"/>
                <a:gd name="T15" fmla="*/ 17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80">
                  <a:moveTo>
                    <a:pt x="1" y="15"/>
                  </a:moveTo>
                  <a:cubicBezTo>
                    <a:pt x="0" y="37"/>
                    <a:pt x="23" y="80"/>
                    <a:pt x="43" y="57"/>
                  </a:cubicBezTo>
                  <a:cubicBezTo>
                    <a:pt x="55" y="45"/>
                    <a:pt x="46" y="24"/>
                    <a:pt x="31" y="14"/>
                  </a:cubicBezTo>
                  <a:cubicBezTo>
                    <a:pt x="20" y="8"/>
                    <a:pt x="6" y="0"/>
                    <a:pt x="1" y="15"/>
                  </a:cubicBezTo>
                  <a:close/>
                  <a:moveTo>
                    <a:pt x="6" y="17"/>
                  </a:moveTo>
                  <a:cubicBezTo>
                    <a:pt x="9" y="7"/>
                    <a:pt x="19" y="12"/>
                    <a:pt x="26" y="17"/>
                  </a:cubicBezTo>
                  <a:cubicBezTo>
                    <a:pt x="36" y="23"/>
                    <a:pt x="41" y="37"/>
                    <a:pt x="34" y="45"/>
                  </a:cubicBezTo>
                  <a:cubicBezTo>
                    <a:pt x="20" y="60"/>
                    <a:pt x="5" y="31"/>
                    <a:pt x="6" y="17"/>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55"/>
            <p:cNvSpPr/>
            <p:nvPr/>
          </p:nvSpPr>
          <p:spPr bwMode="auto">
            <a:xfrm>
              <a:off x="-6722269" y="-8397875"/>
              <a:ext cx="127000" cy="206375"/>
            </a:xfrm>
            <a:custGeom>
              <a:avLst/>
              <a:gdLst>
                <a:gd name="T0" fmla="*/ 1 w 34"/>
                <a:gd name="T1" fmla="*/ 25 h 55"/>
                <a:gd name="T2" fmla="*/ 15 w 34"/>
                <a:gd name="T3" fmla="*/ 13 h 55"/>
                <a:gd name="T4" fmla="*/ 13 w 34"/>
                <a:gd name="T5" fmla="*/ 9 h 55"/>
                <a:gd name="T6" fmla="*/ 4 w 34"/>
                <a:gd name="T7" fmla="*/ 4 h 55"/>
                <a:gd name="T8" fmla="*/ 1 w 34"/>
                <a:gd name="T9" fmla="*/ 25 h 55"/>
              </a:gdLst>
              <a:ahLst/>
              <a:cxnLst>
                <a:cxn ang="0">
                  <a:pos x="T0" y="T1"/>
                </a:cxn>
                <a:cxn ang="0">
                  <a:pos x="T2" y="T3"/>
                </a:cxn>
                <a:cxn ang="0">
                  <a:pos x="T4" y="T5"/>
                </a:cxn>
                <a:cxn ang="0">
                  <a:pos x="T6" y="T7"/>
                </a:cxn>
                <a:cxn ang="0">
                  <a:pos x="T8" y="T9"/>
                </a:cxn>
              </a:cxnLst>
              <a:rect l="0" t="0" r="r" b="b"/>
              <a:pathLst>
                <a:path w="34" h="55">
                  <a:moveTo>
                    <a:pt x="1" y="25"/>
                  </a:moveTo>
                  <a:cubicBezTo>
                    <a:pt x="7" y="55"/>
                    <a:pt x="34" y="12"/>
                    <a:pt x="15" y="13"/>
                  </a:cubicBezTo>
                  <a:cubicBezTo>
                    <a:pt x="15" y="13"/>
                    <a:pt x="17" y="4"/>
                    <a:pt x="13" y="9"/>
                  </a:cubicBezTo>
                  <a:cubicBezTo>
                    <a:pt x="13" y="8"/>
                    <a:pt x="10" y="0"/>
                    <a:pt x="4" y="4"/>
                  </a:cubicBezTo>
                  <a:cubicBezTo>
                    <a:pt x="0" y="6"/>
                    <a:pt x="0" y="23"/>
                    <a:pt x="1" y="2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56"/>
            <p:cNvSpPr/>
            <p:nvPr/>
          </p:nvSpPr>
          <p:spPr bwMode="auto">
            <a:xfrm>
              <a:off x="-7096919" y="-8513763"/>
              <a:ext cx="374650" cy="371475"/>
            </a:xfrm>
            <a:custGeom>
              <a:avLst/>
              <a:gdLst>
                <a:gd name="T0" fmla="*/ 229 w 236"/>
                <a:gd name="T1" fmla="*/ 0 h 234"/>
                <a:gd name="T2" fmla="*/ 236 w 236"/>
                <a:gd name="T3" fmla="*/ 234 h 234"/>
                <a:gd name="T4" fmla="*/ 7 w 236"/>
                <a:gd name="T5" fmla="*/ 224 h 234"/>
                <a:gd name="T6" fmla="*/ 0 w 236"/>
                <a:gd name="T7" fmla="*/ 44 h 234"/>
                <a:gd name="T8" fmla="*/ 229 w 236"/>
                <a:gd name="T9" fmla="*/ 0 h 234"/>
              </a:gdLst>
              <a:ahLst/>
              <a:cxnLst>
                <a:cxn ang="0">
                  <a:pos x="T0" y="T1"/>
                </a:cxn>
                <a:cxn ang="0">
                  <a:pos x="T2" y="T3"/>
                </a:cxn>
                <a:cxn ang="0">
                  <a:pos x="T4" y="T5"/>
                </a:cxn>
                <a:cxn ang="0">
                  <a:pos x="T6" y="T7"/>
                </a:cxn>
                <a:cxn ang="0">
                  <a:pos x="T8" y="T9"/>
                </a:cxn>
              </a:cxnLst>
              <a:rect l="0" t="0" r="r" b="b"/>
              <a:pathLst>
                <a:path w="236" h="234">
                  <a:moveTo>
                    <a:pt x="229" y="0"/>
                  </a:moveTo>
                  <a:lnTo>
                    <a:pt x="236" y="234"/>
                  </a:lnTo>
                  <a:lnTo>
                    <a:pt x="7" y="224"/>
                  </a:lnTo>
                  <a:lnTo>
                    <a:pt x="0" y="44"/>
                  </a:lnTo>
                  <a:lnTo>
                    <a:pt x="229" y="0"/>
                  </a:lnTo>
                  <a:close/>
                </a:path>
              </a:pathLst>
            </a:custGeom>
            <a:solidFill>
              <a:srgbClr val="0078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557"/>
            <p:cNvSpPr/>
            <p:nvPr/>
          </p:nvSpPr>
          <p:spPr bwMode="auto">
            <a:xfrm>
              <a:off x="-6763544" y="-8537575"/>
              <a:ext cx="63500" cy="428625"/>
            </a:xfrm>
            <a:custGeom>
              <a:avLst/>
              <a:gdLst>
                <a:gd name="T0" fmla="*/ 38 w 40"/>
                <a:gd name="T1" fmla="*/ 0 h 270"/>
                <a:gd name="T2" fmla="*/ 40 w 40"/>
                <a:gd name="T3" fmla="*/ 270 h 270"/>
                <a:gd name="T4" fmla="*/ 12 w 40"/>
                <a:gd name="T5" fmla="*/ 265 h 270"/>
                <a:gd name="T6" fmla="*/ 0 w 40"/>
                <a:gd name="T7" fmla="*/ 7 h 270"/>
                <a:gd name="T8" fmla="*/ 38 w 40"/>
                <a:gd name="T9" fmla="*/ 0 h 270"/>
              </a:gdLst>
              <a:ahLst/>
              <a:cxnLst>
                <a:cxn ang="0">
                  <a:pos x="T0" y="T1"/>
                </a:cxn>
                <a:cxn ang="0">
                  <a:pos x="T2" y="T3"/>
                </a:cxn>
                <a:cxn ang="0">
                  <a:pos x="T4" y="T5"/>
                </a:cxn>
                <a:cxn ang="0">
                  <a:pos x="T6" y="T7"/>
                </a:cxn>
                <a:cxn ang="0">
                  <a:pos x="T8" y="T9"/>
                </a:cxn>
              </a:cxnLst>
              <a:rect l="0" t="0" r="r" b="b"/>
              <a:pathLst>
                <a:path w="40" h="270">
                  <a:moveTo>
                    <a:pt x="38" y="0"/>
                  </a:moveTo>
                  <a:lnTo>
                    <a:pt x="40" y="270"/>
                  </a:lnTo>
                  <a:lnTo>
                    <a:pt x="12" y="265"/>
                  </a:lnTo>
                  <a:lnTo>
                    <a:pt x="0" y="7"/>
                  </a:lnTo>
                  <a:lnTo>
                    <a:pt x="38" y="0"/>
                  </a:lnTo>
                  <a:close/>
                </a:path>
              </a:pathLst>
            </a:custGeom>
            <a:solidFill>
              <a:srgbClr val="00A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558"/>
            <p:cNvSpPr/>
            <p:nvPr/>
          </p:nvSpPr>
          <p:spPr bwMode="auto">
            <a:xfrm>
              <a:off x="-7096919" y="-8375650"/>
              <a:ext cx="396875" cy="112713"/>
            </a:xfrm>
            <a:custGeom>
              <a:avLst/>
              <a:gdLst>
                <a:gd name="T0" fmla="*/ 250 w 250"/>
                <a:gd name="T1" fmla="*/ 0 h 71"/>
                <a:gd name="T2" fmla="*/ 250 w 250"/>
                <a:gd name="T3" fmla="*/ 69 h 71"/>
                <a:gd name="T4" fmla="*/ 2 w 250"/>
                <a:gd name="T5" fmla="*/ 71 h 71"/>
                <a:gd name="T6" fmla="*/ 0 w 250"/>
                <a:gd name="T7" fmla="*/ 19 h 71"/>
                <a:gd name="T8" fmla="*/ 250 w 250"/>
                <a:gd name="T9" fmla="*/ 0 h 71"/>
              </a:gdLst>
              <a:ahLst/>
              <a:cxnLst>
                <a:cxn ang="0">
                  <a:pos x="T0" y="T1"/>
                </a:cxn>
                <a:cxn ang="0">
                  <a:pos x="T2" y="T3"/>
                </a:cxn>
                <a:cxn ang="0">
                  <a:pos x="T4" y="T5"/>
                </a:cxn>
                <a:cxn ang="0">
                  <a:pos x="T6" y="T7"/>
                </a:cxn>
                <a:cxn ang="0">
                  <a:pos x="T8" y="T9"/>
                </a:cxn>
              </a:cxnLst>
              <a:rect l="0" t="0" r="r" b="b"/>
              <a:pathLst>
                <a:path w="250" h="71">
                  <a:moveTo>
                    <a:pt x="250" y="0"/>
                  </a:moveTo>
                  <a:lnTo>
                    <a:pt x="250" y="69"/>
                  </a:lnTo>
                  <a:lnTo>
                    <a:pt x="2" y="71"/>
                  </a:lnTo>
                  <a:lnTo>
                    <a:pt x="0" y="19"/>
                  </a:lnTo>
                  <a:lnTo>
                    <a:pt x="250"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559"/>
            <p:cNvSpPr/>
            <p:nvPr/>
          </p:nvSpPr>
          <p:spPr bwMode="auto">
            <a:xfrm>
              <a:off x="-7096919" y="-8361363"/>
              <a:ext cx="401638" cy="87313"/>
            </a:xfrm>
            <a:custGeom>
              <a:avLst/>
              <a:gdLst>
                <a:gd name="T0" fmla="*/ 250 w 253"/>
                <a:gd name="T1" fmla="*/ 0 h 55"/>
                <a:gd name="T2" fmla="*/ 253 w 253"/>
                <a:gd name="T3" fmla="*/ 50 h 55"/>
                <a:gd name="T4" fmla="*/ 2 w 253"/>
                <a:gd name="T5" fmla="*/ 55 h 55"/>
                <a:gd name="T6" fmla="*/ 0 w 253"/>
                <a:gd name="T7" fmla="*/ 19 h 55"/>
                <a:gd name="T8" fmla="*/ 250 w 253"/>
                <a:gd name="T9" fmla="*/ 0 h 55"/>
              </a:gdLst>
              <a:ahLst/>
              <a:cxnLst>
                <a:cxn ang="0">
                  <a:pos x="T0" y="T1"/>
                </a:cxn>
                <a:cxn ang="0">
                  <a:pos x="T2" y="T3"/>
                </a:cxn>
                <a:cxn ang="0">
                  <a:pos x="T4" y="T5"/>
                </a:cxn>
                <a:cxn ang="0">
                  <a:pos x="T6" y="T7"/>
                </a:cxn>
                <a:cxn ang="0">
                  <a:pos x="T8" y="T9"/>
                </a:cxn>
              </a:cxnLst>
              <a:rect l="0" t="0" r="r" b="b"/>
              <a:pathLst>
                <a:path w="253" h="55">
                  <a:moveTo>
                    <a:pt x="250" y="0"/>
                  </a:moveTo>
                  <a:lnTo>
                    <a:pt x="253" y="50"/>
                  </a:lnTo>
                  <a:lnTo>
                    <a:pt x="2" y="55"/>
                  </a:lnTo>
                  <a:lnTo>
                    <a:pt x="0" y="19"/>
                  </a:lnTo>
                  <a:lnTo>
                    <a:pt x="250" y="0"/>
                  </a:ln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560"/>
            <p:cNvSpPr/>
            <p:nvPr/>
          </p:nvSpPr>
          <p:spPr bwMode="auto">
            <a:xfrm>
              <a:off x="-6755607" y="-8397875"/>
              <a:ext cx="60325" cy="146050"/>
            </a:xfrm>
            <a:custGeom>
              <a:avLst/>
              <a:gdLst>
                <a:gd name="T0" fmla="*/ 35 w 38"/>
                <a:gd name="T1" fmla="*/ 0 h 92"/>
                <a:gd name="T2" fmla="*/ 38 w 38"/>
                <a:gd name="T3" fmla="*/ 92 h 92"/>
                <a:gd name="T4" fmla="*/ 2 w 38"/>
                <a:gd name="T5" fmla="*/ 92 h 92"/>
                <a:gd name="T6" fmla="*/ 0 w 38"/>
                <a:gd name="T7" fmla="*/ 5 h 92"/>
                <a:gd name="T8" fmla="*/ 35 w 38"/>
                <a:gd name="T9" fmla="*/ 0 h 92"/>
              </a:gdLst>
              <a:ahLst/>
              <a:cxnLst>
                <a:cxn ang="0">
                  <a:pos x="T0" y="T1"/>
                </a:cxn>
                <a:cxn ang="0">
                  <a:pos x="T2" y="T3"/>
                </a:cxn>
                <a:cxn ang="0">
                  <a:pos x="T4" y="T5"/>
                </a:cxn>
                <a:cxn ang="0">
                  <a:pos x="T6" y="T7"/>
                </a:cxn>
                <a:cxn ang="0">
                  <a:pos x="T8" y="T9"/>
                </a:cxn>
              </a:cxnLst>
              <a:rect l="0" t="0" r="r" b="b"/>
              <a:pathLst>
                <a:path w="38" h="92">
                  <a:moveTo>
                    <a:pt x="35" y="0"/>
                  </a:moveTo>
                  <a:lnTo>
                    <a:pt x="38" y="92"/>
                  </a:lnTo>
                  <a:lnTo>
                    <a:pt x="2" y="92"/>
                  </a:lnTo>
                  <a:lnTo>
                    <a:pt x="0" y="5"/>
                  </a:lnTo>
                  <a:lnTo>
                    <a:pt x="35"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561"/>
            <p:cNvSpPr/>
            <p:nvPr/>
          </p:nvSpPr>
          <p:spPr bwMode="auto">
            <a:xfrm>
              <a:off x="-6755607" y="-8375650"/>
              <a:ext cx="60325" cy="104775"/>
            </a:xfrm>
            <a:custGeom>
              <a:avLst/>
              <a:gdLst>
                <a:gd name="T0" fmla="*/ 35 w 38"/>
                <a:gd name="T1" fmla="*/ 0 h 66"/>
                <a:gd name="T2" fmla="*/ 38 w 38"/>
                <a:gd name="T3" fmla="*/ 66 h 66"/>
                <a:gd name="T4" fmla="*/ 2 w 38"/>
                <a:gd name="T5" fmla="*/ 66 h 66"/>
                <a:gd name="T6" fmla="*/ 0 w 38"/>
                <a:gd name="T7" fmla="*/ 2 h 66"/>
                <a:gd name="T8" fmla="*/ 35 w 38"/>
                <a:gd name="T9" fmla="*/ 0 h 66"/>
              </a:gdLst>
              <a:ahLst/>
              <a:cxnLst>
                <a:cxn ang="0">
                  <a:pos x="T0" y="T1"/>
                </a:cxn>
                <a:cxn ang="0">
                  <a:pos x="T2" y="T3"/>
                </a:cxn>
                <a:cxn ang="0">
                  <a:pos x="T4" y="T5"/>
                </a:cxn>
                <a:cxn ang="0">
                  <a:pos x="T6" y="T7"/>
                </a:cxn>
                <a:cxn ang="0">
                  <a:pos x="T8" y="T9"/>
                </a:cxn>
              </a:cxnLst>
              <a:rect l="0" t="0" r="r" b="b"/>
              <a:pathLst>
                <a:path w="38" h="66">
                  <a:moveTo>
                    <a:pt x="35" y="0"/>
                  </a:moveTo>
                  <a:lnTo>
                    <a:pt x="38" y="66"/>
                  </a:lnTo>
                  <a:lnTo>
                    <a:pt x="2" y="66"/>
                  </a:lnTo>
                  <a:lnTo>
                    <a:pt x="0" y="2"/>
                  </a:lnTo>
                  <a:lnTo>
                    <a:pt x="35" y="0"/>
                  </a:lnTo>
                  <a:close/>
                </a:path>
              </a:pathLst>
            </a:custGeom>
            <a:solidFill>
              <a:srgbClr val="7E81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562"/>
            <p:cNvSpPr/>
            <p:nvPr/>
          </p:nvSpPr>
          <p:spPr bwMode="auto">
            <a:xfrm>
              <a:off x="-8797132" y="-9883775"/>
              <a:ext cx="3411538" cy="3151188"/>
            </a:xfrm>
            <a:custGeom>
              <a:avLst/>
              <a:gdLst>
                <a:gd name="T0" fmla="*/ 116 w 909"/>
                <a:gd name="T1" fmla="*/ 752 h 840"/>
                <a:gd name="T2" fmla="*/ 0 w 909"/>
                <a:gd name="T3" fmla="*/ 506 h 840"/>
                <a:gd name="T4" fmla="*/ 110 w 909"/>
                <a:gd name="T5" fmla="*/ 448 h 840"/>
                <a:gd name="T6" fmla="*/ 342 w 909"/>
                <a:gd name="T7" fmla="*/ 823 h 840"/>
                <a:gd name="T8" fmla="*/ 116 w 909"/>
                <a:gd name="T9" fmla="*/ 752 h 840"/>
              </a:gdLst>
              <a:ahLst/>
              <a:cxnLst>
                <a:cxn ang="0">
                  <a:pos x="T0" y="T1"/>
                </a:cxn>
                <a:cxn ang="0">
                  <a:pos x="T2" y="T3"/>
                </a:cxn>
                <a:cxn ang="0">
                  <a:pos x="T4" y="T5"/>
                </a:cxn>
                <a:cxn ang="0">
                  <a:pos x="T6" y="T7"/>
                </a:cxn>
                <a:cxn ang="0">
                  <a:pos x="T8" y="T9"/>
                </a:cxn>
              </a:cxnLst>
              <a:rect l="0" t="0" r="r" b="b"/>
              <a:pathLst>
                <a:path w="909" h="840">
                  <a:moveTo>
                    <a:pt x="116" y="752"/>
                  </a:moveTo>
                  <a:cubicBezTo>
                    <a:pt x="0" y="506"/>
                    <a:pt x="0" y="506"/>
                    <a:pt x="0" y="506"/>
                  </a:cubicBezTo>
                  <a:cubicBezTo>
                    <a:pt x="70" y="483"/>
                    <a:pt x="76" y="523"/>
                    <a:pt x="110" y="448"/>
                  </a:cubicBezTo>
                  <a:cubicBezTo>
                    <a:pt x="311" y="0"/>
                    <a:pt x="909" y="709"/>
                    <a:pt x="342" y="823"/>
                  </a:cubicBezTo>
                  <a:cubicBezTo>
                    <a:pt x="260" y="840"/>
                    <a:pt x="146" y="781"/>
                    <a:pt x="116" y="752"/>
                  </a:cubicBezTo>
                  <a:close/>
                </a:path>
              </a:pathLst>
            </a:custGeom>
            <a:solidFill>
              <a:srgbClr val="1DB5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563"/>
            <p:cNvSpPr>
              <a:spLocks noEditPoints="1"/>
            </p:cNvSpPr>
            <p:nvPr/>
          </p:nvSpPr>
          <p:spPr bwMode="auto">
            <a:xfrm>
              <a:off x="-9605169" y="-8791575"/>
              <a:ext cx="2278063" cy="1897063"/>
            </a:xfrm>
            <a:custGeom>
              <a:avLst/>
              <a:gdLst>
                <a:gd name="T0" fmla="*/ 471 w 607"/>
                <a:gd name="T1" fmla="*/ 30 h 506"/>
                <a:gd name="T2" fmla="*/ 527 w 607"/>
                <a:gd name="T3" fmla="*/ 80 h 506"/>
                <a:gd name="T4" fmla="*/ 509 w 607"/>
                <a:gd name="T5" fmla="*/ 80 h 506"/>
                <a:gd name="T6" fmla="*/ 576 w 607"/>
                <a:gd name="T7" fmla="*/ 32 h 506"/>
                <a:gd name="T8" fmla="*/ 593 w 607"/>
                <a:gd name="T9" fmla="*/ 4 h 506"/>
                <a:gd name="T10" fmla="*/ 584 w 607"/>
                <a:gd name="T11" fmla="*/ 35 h 506"/>
                <a:gd name="T12" fmla="*/ 517 w 607"/>
                <a:gd name="T13" fmla="*/ 67 h 506"/>
                <a:gd name="T14" fmla="*/ 591 w 607"/>
                <a:gd name="T15" fmla="*/ 109 h 506"/>
                <a:gd name="T16" fmla="*/ 436 w 607"/>
                <a:gd name="T17" fmla="*/ 93 h 506"/>
                <a:gd name="T18" fmla="*/ 440 w 607"/>
                <a:gd name="T19" fmla="*/ 145 h 506"/>
                <a:gd name="T20" fmla="*/ 453 w 607"/>
                <a:gd name="T21" fmla="*/ 167 h 506"/>
                <a:gd name="T22" fmla="*/ 462 w 607"/>
                <a:gd name="T23" fmla="*/ 230 h 506"/>
                <a:gd name="T24" fmla="*/ 406 w 607"/>
                <a:gd name="T25" fmla="*/ 250 h 506"/>
                <a:gd name="T26" fmla="*/ 377 w 607"/>
                <a:gd name="T27" fmla="*/ 426 h 506"/>
                <a:gd name="T28" fmla="*/ 358 w 607"/>
                <a:gd name="T29" fmla="*/ 466 h 506"/>
                <a:gd name="T30" fmla="*/ 150 w 607"/>
                <a:gd name="T31" fmla="*/ 435 h 506"/>
                <a:gd name="T32" fmla="*/ 143 w 607"/>
                <a:gd name="T33" fmla="*/ 422 h 506"/>
                <a:gd name="T34" fmla="*/ 8 w 607"/>
                <a:gd name="T35" fmla="*/ 335 h 506"/>
                <a:gd name="T36" fmla="*/ 29 w 607"/>
                <a:gd name="T37" fmla="*/ 332 h 506"/>
                <a:gd name="T38" fmla="*/ 49 w 607"/>
                <a:gd name="T39" fmla="*/ 266 h 506"/>
                <a:gd name="T40" fmla="*/ 61 w 607"/>
                <a:gd name="T41" fmla="*/ 243 h 506"/>
                <a:gd name="T42" fmla="*/ 66 w 607"/>
                <a:gd name="T43" fmla="*/ 244 h 506"/>
                <a:gd name="T44" fmla="*/ 115 w 607"/>
                <a:gd name="T45" fmla="*/ 230 h 506"/>
                <a:gd name="T46" fmla="*/ 136 w 607"/>
                <a:gd name="T47" fmla="*/ 218 h 506"/>
                <a:gd name="T48" fmla="*/ 226 w 607"/>
                <a:gd name="T49" fmla="*/ 160 h 506"/>
                <a:gd name="T50" fmla="*/ 209 w 607"/>
                <a:gd name="T51" fmla="*/ 105 h 506"/>
                <a:gd name="T52" fmla="*/ 241 w 607"/>
                <a:gd name="T53" fmla="*/ 102 h 506"/>
                <a:gd name="T54" fmla="*/ 262 w 607"/>
                <a:gd name="T55" fmla="*/ 91 h 506"/>
                <a:gd name="T56" fmla="*/ 303 w 607"/>
                <a:gd name="T57" fmla="*/ 77 h 506"/>
                <a:gd name="T58" fmla="*/ 359 w 607"/>
                <a:gd name="T59" fmla="*/ 58 h 506"/>
                <a:gd name="T60" fmla="*/ 514 w 607"/>
                <a:gd name="T61" fmla="*/ 88 h 506"/>
                <a:gd name="T62" fmla="*/ 521 w 607"/>
                <a:gd name="T63" fmla="*/ 87 h 506"/>
                <a:gd name="T64" fmla="*/ 441 w 607"/>
                <a:gd name="T65" fmla="*/ 218 h 506"/>
                <a:gd name="T66" fmla="*/ 438 w 607"/>
                <a:gd name="T67" fmla="*/ 220 h 506"/>
                <a:gd name="T68" fmla="*/ 423 w 607"/>
                <a:gd name="T69" fmla="*/ 228 h 506"/>
                <a:gd name="T70" fmla="*/ 447 w 607"/>
                <a:gd name="T71" fmla="*/ 212 h 506"/>
                <a:gd name="T72" fmla="*/ 242 w 607"/>
                <a:gd name="T73" fmla="*/ 128 h 506"/>
                <a:gd name="T74" fmla="*/ 226 w 607"/>
                <a:gd name="T75" fmla="*/ 111 h 506"/>
                <a:gd name="T76" fmla="*/ 223 w 607"/>
                <a:gd name="T77" fmla="*/ 12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7" h="506">
                  <a:moveTo>
                    <a:pt x="359" y="58"/>
                  </a:moveTo>
                  <a:cubicBezTo>
                    <a:pt x="379" y="17"/>
                    <a:pt x="428" y="5"/>
                    <a:pt x="471" y="30"/>
                  </a:cubicBezTo>
                  <a:cubicBezTo>
                    <a:pt x="517" y="57"/>
                    <a:pt x="469" y="172"/>
                    <a:pt x="529" y="152"/>
                  </a:cubicBezTo>
                  <a:cubicBezTo>
                    <a:pt x="592" y="132"/>
                    <a:pt x="552" y="61"/>
                    <a:pt x="527" y="80"/>
                  </a:cubicBezTo>
                  <a:cubicBezTo>
                    <a:pt x="560" y="102"/>
                    <a:pt x="539" y="117"/>
                    <a:pt x="520" y="114"/>
                  </a:cubicBezTo>
                  <a:cubicBezTo>
                    <a:pt x="500" y="112"/>
                    <a:pt x="495" y="94"/>
                    <a:pt x="509" y="80"/>
                  </a:cubicBezTo>
                  <a:cubicBezTo>
                    <a:pt x="504" y="76"/>
                    <a:pt x="499" y="72"/>
                    <a:pt x="499" y="68"/>
                  </a:cubicBezTo>
                  <a:cubicBezTo>
                    <a:pt x="491" y="28"/>
                    <a:pt x="567" y="51"/>
                    <a:pt x="576" y="32"/>
                  </a:cubicBezTo>
                  <a:cubicBezTo>
                    <a:pt x="570" y="28"/>
                    <a:pt x="568" y="20"/>
                    <a:pt x="570" y="13"/>
                  </a:cubicBezTo>
                  <a:cubicBezTo>
                    <a:pt x="574" y="5"/>
                    <a:pt x="584" y="0"/>
                    <a:pt x="593" y="4"/>
                  </a:cubicBezTo>
                  <a:cubicBezTo>
                    <a:pt x="602" y="7"/>
                    <a:pt x="607" y="16"/>
                    <a:pt x="604" y="25"/>
                  </a:cubicBezTo>
                  <a:cubicBezTo>
                    <a:pt x="601" y="33"/>
                    <a:pt x="592" y="37"/>
                    <a:pt x="584" y="35"/>
                  </a:cubicBezTo>
                  <a:cubicBezTo>
                    <a:pt x="580" y="44"/>
                    <a:pt x="571" y="48"/>
                    <a:pt x="562" y="49"/>
                  </a:cubicBezTo>
                  <a:cubicBezTo>
                    <a:pt x="544" y="50"/>
                    <a:pt x="509" y="49"/>
                    <a:pt x="517" y="67"/>
                  </a:cubicBezTo>
                  <a:cubicBezTo>
                    <a:pt x="519" y="73"/>
                    <a:pt x="519" y="72"/>
                    <a:pt x="522" y="70"/>
                  </a:cubicBezTo>
                  <a:cubicBezTo>
                    <a:pt x="545" y="58"/>
                    <a:pt x="582" y="59"/>
                    <a:pt x="591" y="109"/>
                  </a:cubicBezTo>
                  <a:cubicBezTo>
                    <a:pt x="603" y="169"/>
                    <a:pt x="509" y="239"/>
                    <a:pt x="462" y="156"/>
                  </a:cubicBezTo>
                  <a:cubicBezTo>
                    <a:pt x="449" y="133"/>
                    <a:pt x="471" y="61"/>
                    <a:pt x="436" y="93"/>
                  </a:cubicBezTo>
                  <a:cubicBezTo>
                    <a:pt x="449" y="106"/>
                    <a:pt x="455" y="120"/>
                    <a:pt x="445" y="134"/>
                  </a:cubicBezTo>
                  <a:cubicBezTo>
                    <a:pt x="443" y="140"/>
                    <a:pt x="439" y="144"/>
                    <a:pt x="440" y="145"/>
                  </a:cubicBezTo>
                  <a:cubicBezTo>
                    <a:pt x="453" y="149"/>
                    <a:pt x="451" y="153"/>
                    <a:pt x="448" y="157"/>
                  </a:cubicBezTo>
                  <a:cubicBezTo>
                    <a:pt x="451" y="160"/>
                    <a:pt x="453" y="163"/>
                    <a:pt x="453" y="167"/>
                  </a:cubicBezTo>
                  <a:cubicBezTo>
                    <a:pt x="461" y="175"/>
                    <a:pt x="459" y="190"/>
                    <a:pt x="453" y="203"/>
                  </a:cubicBezTo>
                  <a:cubicBezTo>
                    <a:pt x="461" y="207"/>
                    <a:pt x="466" y="219"/>
                    <a:pt x="462" y="230"/>
                  </a:cubicBezTo>
                  <a:cubicBezTo>
                    <a:pt x="458" y="245"/>
                    <a:pt x="439" y="260"/>
                    <a:pt x="415" y="254"/>
                  </a:cubicBezTo>
                  <a:cubicBezTo>
                    <a:pt x="413" y="253"/>
                    <a:pt x="409" y="252"/>
                    <a:pt x="406" y="250"/>
                  </a:cubicBezTo>
                  <a:cubicBezTo>
                    <a:pt x="412" y="271"/>
                    <a:pt x="409" y="303"/>
                    <a:pt x="399" y="319"/>
                  </a:cubicBezTo>
                  <a:cubicBezTo>
                    <a:pt x="396" y="362"/>
                    <a:pt x="389" y="404"/>
                    <a:pt x="377" y="426"/>
                  </a:cubicBezTo>
                  <a:cubicBezTo>
                    <a:pt x="375" y="430"/>
                    <a:pt x="371" y="432"/>
                    <a:pt x="365" y="434"/>
                  </a:cubicBezTo>
                  <a:cubicBezTo>
                    <a:pt x="368" y="447"/>
                    <a:pt x="364" y="461"/>
                    <a:pt x="358" y="466"/>
                  </a:cubicBezTo>
                  <a:cubicBezTo>
                    <a:pt x="363" y="484"/>
                    <a:pt x="366" y="487"/>
                    <a:pt x="376" y="495"/>
                  </a:cubicBezTo>
                  <a:cubicBezTo>
                    <a:pt x="367" y="506"/>
                    <a:pt x="147" y="449"/>
                    <a:pt x="150" y="435"/>
                  </a:cubicBezTo>
                  <a:cubicBezTo>
                    <a:pt x="151" y="431"/>
                    <a:pt x="152" y="428"/>
                    <a:pt x="153" y="425"/>
                  </a:cubicBezTo>
                  <a:cubicBezTo>
                    <a:pt x="150" y="424"/>
                    <a:pt x="147" y="423"/>
                    <a:pt x="143" y="422"/>
                  </a:cubicBezTo>
                  <a:cubicBezTo>
                    <a:pt x="140" y="424"/>
                    <a:pt x="136" y="428"/>
                    <a:pt x="125" y="424"/>
                  </a:cubicBezTo>
                  <a:cubicBezTo>
                    <a:pt x="78" y="410"/>
                    <a:pt x="0" y="332"/>
                    <a:pt x="8" y="335"/>
                  </a:cubicBezTo>
                  <a:cubicBezTo>
                    <a:pt x="17" y="339"/>
                    <a:pt x="24" y="338"/>
                    <a:pt x="30" y="335"/>
                  </a:cubicBezTo>
                  <a:cubicBezTo>
                    <a:pt x="29" y="334"/>
                    <a:pt x="29" y="333"/>
                    <a:pt x="29" y="332"/>
                  </a:cubicBezTo>
                  <a:cubicBezTo>
                    <a:pt x="31" y="324"/>
                    <a:pt x="39" y="314"/>
                    <a:pt x="45" y="308"/>
                  </a:cubicBezTo>
                  <a:cubicBezTo>
                    <a:pt x="37" y="293"/>
                    <a:pt x="40" y="274"/>
                    <a:pt x="49" y="266"/>
                  </a:cubicBezTo>
                  <a:cubicBezTo>
                    <a:pt x="47" y="261"/>
                    <a:pt x="48" y="258"/>
                    <a:pt x="54" y="259"/>
                  </a:cubicBezTo>
                  <a:cubicBezTo>
                    <a:pt x="60" y="260"/>
                    <a:pt x="49" y="243"/>
                    <a:pt x="61" y="243"/>
                  </a:cubicBezTo>
                  <a:cubicBezTo>
                    <a:pt x="62" y="243"/>
                    <a:pt x="63" y="243"/>
                    <a:pt x="63" y="244"/>
                  </a:cubicBezTo>
                  <a:cubicBezTo>
                    <a:pt x="64" y="244"/>
                    <a:pt x="65" y="244"/>
                    <a:pt x="66" y="244"/>
                  </a:cubicBezTo>
                  <a:cubicBezTo>
                    <a:pt x="69" y="243"/>
                    <a:pt x="83" y="248"/>
                    <a:pt x="89" y="250"/>
                  </a:cubicBezTo>
                  <a:cubicBezTo>
                    <a:pt x="97" y="243"/>
                    <a:pt x="106" y="236"/>
                    <a:pt x="115" y="230"/>
                  </a:cubicBezTo>
                  <a:cubicBezTo>
                    <a:pt x="121" y="226"/>
                    <a:pt x="128" y="222"/>
                    <a:pt x="136" y="218"/>
                  </a:cubicBezTo>
                  <a:cubicBezTo>
                    <a:pt x="136" y="218"/>
                    <a:pt x="136" y="218"/>
                    <a:pt x="136" y="218"/>
                  </a:cubicBezTo>
                  <a:cubicBezTo>
                    <a:pt x="135" y="201"/>
                    <a:pt x="180" y="185"/>
                    <a:pt x="219" y="177"/>
                  </a:cubicBezTo>
                  <a:cubicBezTo>
                    <a:pt x="221" y="171"/>
                    <a:pt x="224" y="165"/>
                    <a:pt x="226" y="160"/>
                  </a:cubicBezTo>
                  <a:cubicBezTo>
                    <a:pt x="222" y="157"/>
                    <a:pt x="218" y="155"/>
                    <a:pt x="215" y="153"/>
                  </a:cubicBezTo>
                  <a:cubicBezTo>
                    <a:pt x="197" y="138"/>
                    <a:pt x="198" y="117"/>
                    <a:pt x="209" y="105"/>
                  </a:cubicBezTo>
                  <a:cubicBezTo>
                    <a:pt x="218" y="94"/>
                    <a:pt x="235" y="92"/>
                    <a:pt x="240" y="101"/>
                  </a:cubicBezTo>
                  <a:cubicBezTo>
                    <a:pt x="240" y="101"/>
                    <a:pt x="241" y="102"/>
                    <a:pt x="241" y="102"/>
                  </a:cubicBezTo>
                  <a:cubicBezTo>
                    <a:pt x="244" y="98"/>
                    <a:pt x="249" y="94"/>
                    <a:pt x="259" y="92"/>
                  </a:cubicBezTo>
                  <a:cubicBezTo>
                    <a:pt x="260" y="92"/>
                    <a:pt x="261" y="92"/>
                    <a:pt x="262" y="91"/>
                  </a:cubicBezTo>
                  <a:cubicBezTo>
                    <a:pt x="266" y="86"/>
                    <a:pt x="273" y="83"/>
                    <a:pt x="279" y="85"/>
                  </a:cubicBezTo>
                  <a:cubicBezTo>
                    <a:pt x="286" y="75"/>
                    <a:pt x="296" y="78"/>
                    <a:pt x="303" y="77"/>
                  </a:cubicBezTo>
                  <a:cubicBezTo>
                    <a:pt x="312" y="66"/>
                    <a:pt x="325" y="56"/>
                    <a:pt x="338" y="56"/>
                  </a:cubicBezTo>
                  <a:cubicBezTo>
                    <a:pt x="343" y="56"/>
                    <a:pt x="350" y="57"/>
                    <a:pt x="359" y="58"/>
                  </a:cubicBezTo>
                  <a:close/>
                  <a:moveTo>
                    <a:pt x="521" y="87"/>
                  </a:moveTo>
                  <a:cubicBezTo>
                    <a:pt x="519" y="87"/>
                    <a:pt x="517" y="86"/>
                    <a:pt x="514" y="88"/>
                  </a:cubicBezTo>
                  <a:cubicBezTo>
                    <a:pt x="511" y="91"/>
                    <a:pt x="509" y="97"/>
                    <a:pt x="519" y="100"/>
                  </a:cubicBezTo>
                  <a:cubicBezTo>
                    <a:pt x="534" y="105"/>
                    <a:pt x="532" y="91"/>
                    <a:pt x="521" y="87"/>
                  </a:cubicBezTo>
                  <a:close/>
                  <a:moveTo>
                    <a:pt x="447" y="212"/>
                  </a:moveTo>
                  <a:cubicBezTo>
                    <a:pt x="445" y="214"/>
                    <a:pt x="443" y="216"/>
                    <a:pt x="441" y="218"/>
                  </a:cubicBezTo>
                  <a:cubicBezTo>
                    <a:pt x="443" y="221"/>
                    <a:pt x="448" y="209"/>
                    <a:pt x="446" y="220"/>
                  </a:cubicBezTo>
                  <a:cubicBezTo>
                    <a:pt x="445" y="225"/>
                    <a:pt x="441" y="223"/>
                    <a:pt x="438" y="220"/>
                  </a:cubicBezTo>
                  <a:cubicBezTo>
                    <a:pt x="435" y="222"/>
                    <a:pt x="431" y="223"/>
                    <a:pt x="427" y="222"/>
                  </a:cubicBezTo>
                  <a:cubicBezTo>
                    <a:pt x="425" y="224"/>
                    <a:pt x="424" y="226"/>
                    <a:pt x="423" y="228"/>
                  </a:cubicBezTo>
                  <a:cubicBezTo>
                    <a:pt x="427" y="230"/>
                    <a:pt x="432" y="230"/>
                    <a:pt x="438" y="229"/>
                  </a:cubicBezTo>
                  <a:cubicBezTo>
                    <a:pt x="457" y="226"/>
                    <a:pt x="453" y="216"/>
                    <a:pt x="447" y="212"/>
                  </a:cubicBezTo>
                  <a:close/>
                  <a:moveTo>
                    <a:pt x="229" y="131"/>
                  </a:moveTo>
                  <a:cubicBezTo>
                    <a:pt x="233" y="128"/>
                    <a:pt x="237" y="126"/>
                    <a:pt x="242" y="128"/>
                  </a:cubicBezTo>
                  <a:cubicBezTo>
                    <a:pt x="242" y="127"/>
                    <a:pt x="239" y="122"/>
                    <a:pt x="238" y="115"/>
                  </a:cubicBezTo>
                  <a:cubicBezTo>
                    <a:pt x="231" y="119"/>
                    <a:pt x="220" y="116"/>
                    <a:pt x="226" y="111"/>
                  </a:cubicBezTo>
                  <a:cubicBezTo>
                    <a:pt x="234" y="104"/>
                    <a:pt x="226" y="115"/>
                    <a:pt x="231" y="114"/>
                  </a:cubicBezTo>
                  <a:cubicBezTo>
                    <a:pt x="250" y="108"/>
                    <a:pt x="209" y="95"/>
                    <a:pt x="223" y="123"/>
                  </a:cubicBezTo>
                  <a:cubicBezTo>
                    <a:pt x="224" y="126"/>
                    <a:pt x="227" y="129"/>
                    <a:pt x="229" y="131"/>
                  </a:cubicBezTo>
                  <a:close/>
                </a:path>
              </a:pathLst>
            </a:custGeom>
            <a:solidFill>
              <a:srgbClr val="0094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564"/>
            <p:cNvSpPr/>
            <p:nvPr/>
          </p:nvSpPr>
          <p:spPr bwMode="auto">
            <a:xfrm>
              <a:off x="-7327107" y="-7794625"/>
              <a:ext cx="796925" cy="987425"/>
            </a:xfrm>
            <a:custGeom>
              <a:avLst/>
              <a:gdLst>
                <a:gd name="T0" fmla="*/ 2 w 212"/>
                <a:gd name="T1" fmla="*/ 219 h 263"/>
                <a:gd name="T2" fmla="*/ 148 w 212"/>
                <a:gd name="T3" fmla="*/ 41 h 263"/>
                <a:gd name="T4" fmla="*/ 174 w 212"/>
                <a:gd name="T5" fmla="*/ 21 h 263"/>
                <a:gd name="T6" fmla="*/ 2 w 212"/>
                <a:gd name="T7" fmla="*/ 219 h 263"/>
              </a:gdLst>
              <a:ahLst/>
              <a:cxnLst>
                <a:cxn ang="0">
                  <a:pos x="T0" y="T1"/>
                </a:cxn>
                <a:cxn ang="0">
                  <a:pos x="T2" y="T3"/>
                </a:cxn>
                <a:cxn ang="0">
                  <a:pos x="T4" y="T5"/>
                </a:cxn>
                <a:cxn ang="0">
                  <a:pos x="T6" y="T7"/>
                </a:cxn>
              </a:cxnLst>
              <a:rect l="0" t="0" r="r" b="b"/>
              <a:pathLst>
                <a:path w="212" h="263">
                  <a:moveTo>
                    <a:pt x="2" y="219"/>
                  </a:moveTo>
                  <a:cubicBezTo>
                    <a:pt x="70" y="204"/>
                    <a:pt x="131" y="104"/>
                    <a:pt x="148" y="41"/>
                  </a:cubicBezTo>
                  <a:cubicBezTo>
                    <a:pt x="154" y="19"/>
                    <a:pt x="163" y="0"/>
                    <a:pt x="174" y="21"/>
                  </a:cubicBezTo>
                  <a:cubicBezTo>
                    <a:pt x="212" y="91"/>
                    <a:pt x="0" y="263"/>
                    <a:pt x="2" y="21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565"/>
            <p:cNvSpPr/>
            <p:nvPr/>
          </p:nvSpPr>
          <p:spPr bwMode="auto">
            <a:xfrm>
              <a:off x="-7355682" y="-7756525"/>
              <a:ext cx="476250" cy="798513"/>
            </a:xfrm>
            <a:custGeom>
              <a:avLst/>
              <a:gdLst>
                <a:gd name="T0" fmla="*/ 0 w 127"/>
                <a:gd name="T1" fmla="*/ 181 h 213"/>
                <a:gd name="T2" fmla="*/ 73 w 127"/>
                <a:gd name="T3" fmla="*/ 32 h 213"/>
                <a:gd name="T4" fmla="*/ 88 w 127"/>
                <a:gd name="T5" fmla="*/ 13 h 213"/>
                <a:gd name="T6" fmla="*/ 0 w 127"/>
                <a:gd name="T7" fmla="*/ 181 h 213"/>
              </a:gdLst>
              <a:ahLst/>
              <a:cxnLst>
                <a:cxn ang="0">
                  <a:pos x="T0" y="T1"/>
                </a:cxn>
                <a:cxn ang="0">
                  <a:pos x="T2" y="T3"/>
                </a:cxn>
                <a:cxn ang="0">
                  <a:pos x="T4" y="T5"/>
                </a:cxn>
                <a:cxn ang="0">
                  <a:pos x="T6" y="T7"/>
                </a:cxn>
              </a:cxnLst>
              <a:rect l="0" t="0" r="r" b="b"/>
              <a:pathLst>
                <a:path w="127" h="213">
                  <a:moveTo>
                    <a:pt x="0" y="181"/>
                  </a:moveTo>
                  <a:cubicBezTo>
                    <a:pt x="46" y="160"/>
                    <a:pt x="72" y="79"/>
                    <a:pt x="73" y="32"/>
                  </a:cubicBezTo>
                  <a:cubicBezTo>
                    <a:pt x="74" y="15"/>
                    <a:pt x="76" y="0"/>
                    <a:pt x="88" y="13"/>
                  </a:cubicBezTo>
                  <a:cubicBezTo>
                    <a:pt x="127" y="57"/>
                    <a:pt x="7" y="213"/>
                    <a:pt x="0" y="181"/>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66"/>
            <p:cNvSpPr/>
            <p:nvPr/>
          </p:nvSpPr>
          <p:spPr bwMode="auto">
            <a:xfrm>
              <a:off x="-7525544" y="-8653463"/>
              <a:ext cx="923925" cy="866775"/>
            </a:xfrm>
            <a:custGeom>
              <a:avLst/>
              <a:gdLst>
                <a:gd name="T0" fmla="*/ 200 w 246"/>
                <a:gd name="T1" fmla="*/ 220 h 231"/>
                <a:gd name="T2" fmla="*/ 41 w 246"/>
                <a:gd name="T3" fmla="*/ 50 h 231"/>
                <a:gd name="T4" fmla="*/ 24 w 246"/>
                <a:gd name="T5" fmla="*/ 22 h 231"/>
                <a:gd name="T6" fmla="*/ 200 w 246"/>
                <a:gd name="T7" fmla="*/ 220 h 231"/>
              </a:gdLst>
              <a:ahLst/>
              <a:cxnLst>
                <a:cxn ang="0">
                  <a:pos x="T0" y="T1"/>
                </a:cxn>
                <a:cxn ang="0">
                  <a:pos x="T2" y="T3"/>
                </a:cxn>
                <a:cxn ang="0">
                  <a:pos x="T4" y="T5"/>
                </a:cxn>
                <a:cxn ang="0">
                  <a:pos x="T6" y="T7"/>
                </a:cxn>
              </a:cxnLst>
              <a:rect l="0" t="0" r="r" b="b"/>
              <a:pathLst>
                <a:path w="246" h="231">
                  <a:moveTo>
                    <a:pt x="200" y="220"/>
                  </a:moveTo>
                  <a:cubicBezTo>
                    <a:pt x="197" y="154"/>
                    <a:pt x="103" y="77"/>
                    <a:pt x="41" y="50"/>
                  </a:cubicBezTo>
                  <a:cubicBezTo>
                    <a:pt x="18" y="40"/>
                    <a:pt x="0" y="28"/>
                    <a:pt x="24" y="22"/>
                  </a:cubicBezTo>
                  <a:cubicBezTo>
                    <a:pt x="103" y="0"/>
                    <a:pt x="246" y="231"/>
                    <a:pt x="200" y="220"/>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567"/>
            <p:cNvSpPr/>
            <p:nvPr/>
          </p:nvSpPr>
          <p:spPr bwMode="auto">
            <a:xfrm>
              <a:off x="-7108032" y="-7861300"/>
              <a:ext cx="377825" cy="738188"/>
            </a:xfrm>
            <a:custGeom>
              <a:avLst/>
              <a:gdLst>
                <a:gd name="T0" fmla="*/ 0 w 101"/>
                <a:gd name="T1" fmla="*/ 169 h 197"/>
                <a:gd name="T2" fmla="*/ 50 w 101"/>
                <a:gd name="T3" fmla="*/ 29 h 197"/>
                <a:gd name="T4" fmla="*/ 61 w 101"/>
                <a:gd name="T5" fmla="*/ 11 h 197"/>
                <a:gd name="T6" fmla="*/ 0 w 101"/>
                <a:gd name="T7" fmla="*/ 169 h 197"/>
              </a:gdLst>
              <a:ahLst/>
              <a:cxnLst>
                <a:cxn ang="0">
                  <a:pos x="T0" y="T1"/>
                </a:cxn>
                <a:cxn ang="0">
                  <a:pos x="T2" y="T3"/>
                </a:cxn>
                <a:cxn ang="0">
                  <a:pos x="T4" y="T5"/>
                </a:cxn>
                <a:cxn ang="0">
                  <a:pos x="T6" y="T7"/>
                </a:cxn>
              </a:cxnLst>
              <a:rect l="0" t="0" r="r" b="b"/>
              <a:pathLst>
                <a:path w="101" h="197">
                  <a:moveTo>
                    <a:pt x="0" y="169"/>
                  </a:moveTo>
                  <a:cubicBezTo>
                    <a:pt x="39" y="146"/>
                    <a:pt x="54" y="71"/>
                    <a:pt x="50" y="29"/>
                  </a:cubicBezTo>
                  <a:cubicBezTo>
                    <a:pt x="49" y="13"/>
                    <a:pt x="49" y="0"/>
                    <a:pt x="61" y="11"/>
                  </a:cubicBezTo>
                  <a:cubicBezTo>
                    <a:pt x="101" y="47"/>
                    <a:pt x="9" y="197"/>
                    <a:pt x="0" y="16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568"/>
            <p:cNvSpPr/>
            <p:nvPr/>
          </p:nvSpPr>
          <p:spPr bwMode="auto">
            <a:xfrm>
              <a:off x="-7404894" y="-8320088"/>
              <a:ext cx="727075" cy="461963"/>
            </a:xfrm>
            <a:custGeom>
              <a:avLst/>
              <a:gdLst>
                <a:gd name="T0" fmla="*/ 163 w 194"/>
                <a:gd name="T1" fmla="*/ 123 h 123"/>
                <a:gd name="T2" fmla="*/ 30 w 194"/>
                <a:gd name="T3" fmla="*/ 42 h 123"/>
                <a:gd name="T4" fmla="*/ 14 w 194"/>
                <a:gd name="T5" fmla="*/ 27 h 123"/>
                <a:gd name="T6" fmla="*/ 163 w 194"/>
                <a:gd name="T7" fmla="*/ 123 h 123"/>
              </a:gdLst>
              <a:ahLst/>
              <a:cxnLst>
                <a:cxn ang="0">
                  <a:pos x="T0" y="T1"/>
                </a:cxn>
                <a:cxn ang="0">
                  <a:pos x="T2" y="T3"/>
                </a:cxn>
                <a:cxn ang="0">
                  <a:pos x="T4" y="T5"/>
                </a:cxn>
                <a:cxn ang="0">
                  <a:pos x="T6" y="T7"/>
                </a:cxn>
              </a:cxnLst>
              <a:rect l="0" t="0" r="r" b="b"/>
              <a:pathLst>
                <a:path w="194" h="123">
                  <a:moveTo>
                    <a:pt x="163" y="123"/>
                  </a:moveTo>
                  <a:cubicBezTo>
                    <a:pt x="148" y="81"/>
                    <a:pt x="74" y="49"/>
                    <a:pt x="30" y="42"/>
                  </a:cubicBezTo>
                  <a:cubicBezTo>
                    <a:pt x="14" y="39"/>
                    <a:pt x="0" y="35"/>
                    <a:pt x="14" y="27"/>
                  </a:cubicBezTo>
                  <a:cubicBezTo>
                    <a:pt x="60" y="0"/>
                    <a:pt x="194" y="121"/>
                    <a:pt x="163" y="123"/>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569"/>
            <p:cNvSpPr/>
            <p:nvPr/>
          </p:nvSpPr>
          <p:spPr bwMode="auto">
            <a:xfrm>
              <a:off x="-12081669" y="-6030913"/>
              <a:ext cx="971550" cy="828675"/>
            </a:xfrm>
            <a:custGeom>
              <a:avLst/>
              <a:gdLst>
                <a:gd name="T0" fmla="*/ 259 w 259"/>
                <a:gd name="T1" fmla="*/ 40 h 221"/>
                <a:gd name="T2" fmla="*/ 214 w 259"/>
                <a:gd name="T3" fmla="*/ 0 h 221"/>
                <a:gd name="T4" fmla="*/ 144 w 259"/>
                <a:gd name="T5" fmla="*/ 69 h 221"/>
                <a:gd name="T6" fmla="*/ 8 w 259"/>
                <a:gd name="T7" fmla="*/ 201 h 221"/>
                <a:gd name="T8" fmla="*/ 40 w 259"/>
                <a:gd name="T9" fmla="*/ 209 h 221"/>
                <a:gd name="T10" fmla="*/ 210 w 259"/>
                <a:gd name="T11" fmla="*/ 82 h 221"/>
                <a:gd name="T12" fmla="*/ 259 w 259"/>
                <a:gd name="T13" fmla="*/ 40 h 221"/>
              </a:gdLst>
              <a:ahLst/>
              <a:cxnLst>
                <a:cxn ang="0">
                  <a:pos x="T0" y="T1"/>
                </a:cxn>
                <a:cxn ang="0">
                  <a:pos x="T2" y="T3"/>
                </a:cxn>
                <a:cxn ang="0">
                  <a:pos x="T4" y="T5"/>
                </a:cxn>
                <a:cxn ang="0">
                  <a:pos x="T6" y="T7"/>
                </a:cxn>
                <a:cxn ang="0">
                  <a:pos x="T8" y="T9"/>
                </a:cxn>
                <a:cxn ang="0">
                  <a:pos x="T10" y="T11"/>
                </a:cxn>
                <a:cxn ang="0">
                  <a:pos x="T12" y="T13"/>
                </a:cxn>
              </a:cxnLst>
              <a:rect l="0" t="0" r="r" b="b"/>
              <a:pathLst>
                <a:path w="259" h="221">
                  <a:moveTo>
                    <a:pt x="259" y="40"/>
                  </a:moveTo>
                  <a:cubicBezTo>
                    <a:pt x="214" y="0"/>
                    <a:pt x="214" y="0"/>
                    <a:pt x="214" y="0"/>
                  </a:cubicBezTo>
                  <a:cubicBezTo>
                    <a:pt x="195" y="28"/>
                    <a:pt x="172" y="49"/>
                    <a:pt x="144" y="69"/>
                  </a:cubicBezTo>
                  <a:cubicBezTo>
                    <a:pt x="117" y="90"/>
                    <a:pt x="35" y="168"/>
                    <a:pt x="8" y="201"/>
                  </a:cubicBezTo>
                  <a:cubicBezTo>
                    <a:pt x="0" y="209"/>
                    <a:pt x="28" y="221"/>
                    <a:pt x="40" y="209"/>
                  </a:cubicBezTo>
                  <a:cubicBezTo>
                    <a:pt x="100" y="146"/>
                    <a:pt x="146" y="118"/>
                    <a:pt x="210" y="82"/>
                  </a:cubicBezTo>
                  <a:cubicBezTo>
                    <a:pt x="245" y="62"/>
                    <a:pt x="243" y="59"/>
                    <a:pt x="259" y="40"/>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570"/>
            <p:cNvSpPr/>
            <p:nvPr/>
          </p:nvSpPr>
          <p:spPr bwMode="auto">
            <a:xfrm>
              <a:off x="-10298907" y="-5846763"/>
              <a:ext cx="404813" cy="749300"/>
            </a:xfrm>
            <a:custGeom>
              <a:avLst/>
              <a:gdLst>
                <a:gd name="T0" fmla="*/ 75 w 108"/>
                <a:gd name="T1" fmla="*/ 8 h 200"/>
                <a:gd name="T2" fmla="*/ 0 w 108"/>
                <a:gd name="T3" fmla="*/ 0 h 200"/>
                <a:gd name="T4" fmla="*/ 59 w 108"/>
                <a:gd name="T5" fmla="*/ 61 h 200"/>
                <a:gd name="T6" fmla="*/ 62 w 108"/>
                <a:gd name="T7" fmla="*/ 158 h 200"/>
                <a:gd name="T8" fmla="*/ 88 w 108"/>
                <a:gd name="T9" fmla="*/ 196 h 200"/>
                <a:gd name="T10" fmla="*/ 87 w 108"/>
                <a:gd name="T11" fmla="*/ 161 h 200"/>
                <a:gd name="T12" fmla="*/ 82 w 108"/>
                <a:gd name="T13" fmla="*/ 56 h 200"/>
                <a:gd name="T14" fmla="*/ 75 w 108"/>
                <a:gd name="T15" fmla="*/ 8 h 2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200">
                  <a:moveTo>
                    <a:pt x="75" y="8"/>
                  </a:moveTo>
                  <a:cubicBezTo>
                    <a:pt x="0" y="0"/>
                    <a:pt x="0" y="0"/>
                    <a:pt x="0" y="0"/>
                  </a:cubicBezTo>
                  <a:cubicBezTo>
                    <a:pt x="16" y="2"/>
                    <a:pt x="58" y="43"/>
                    <a:pt x="59" y="61"/>
                  </a:cubicBezTo>
                  <a:cubicBezTo>
                    <a:pt x="63" y="101"/>
                    <a:pt x="60" y="121"/>
                    <a:pt x="62" y="158"/>
                  </a:cubicBezTo>
                  <a:cubicBezTo>
                    <a:pt x="63" y="172"/>
                    <a:pt x="65" y="200"/>
                    <a:pt x="88" y="196"/>
                  </a:cubicBezTo>
                  <a:cubicBezTo>
                    <a:pt x="93" y="195"/>
                    <a:pt x="108" y="173"/>
                    <a:pt x="87" y="161"/>
                  </a:cubicBezTo>
                  <a:cubicBezTo>
                    <a:pt x="85" y="159"/>
                    <a:pt x="87" y="65"/>
                    <a:pt x="82" y="56"/>
                  </a:cubicBezTo>
                  <a:cubicBezTo>
                    <a:pt x="81" y="54"/>
                    <a:pt x="76" y="14"/>
                    <a:pt x="75" y="8"/>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571"/>
            <p:cNvSpPr/>
            <p:nvPr/>
          </p:nvSpPr>
          <p:spPr bwMode="auto">
            <a:xfrm>
              <a:off x="-10230644" y="-8128000"/>
              <a:ext cx="1485900" cy="1609725"/>
            </a:xfrm>
            <a:custGeom>
              <a:avLst/>
              <a:gdLst>
                <a:gd name="T0" fmla="*/ 65 w 396"/>
                <a:gd name="T1" fmla="*/ 198 h 429"/>
                <a:gd name="T2" fmla="*/ 59 w 396"/>
                <a:gd name="T3" fmla="*/ 213 h 429"/>
                <a:gd name="T4" fmla="*/ 55 w 396"/>
                <a:gd name="T5" fmla="*/ 225 h 429"/>
                <a:gd name="T6" fmla="*/ 54 w 396"/>
                <a:gd name="T7" fmla="*/ 235 h 429"/>
                <a:gd name="T8" fmla="*/ 56 w 396"/>
                <a:gd name="T9" fmla="*/ 244 h 429"/>
                <a:gd name="T10" fmla="*/ 61 w 396"/>
                <a:gd name="T11" fmla="*/ 252 h 429"/>
                <a:gd name="T12" fmla="*/ 70 w 396"/>
                <a:gd name="T13" fmla="*/ 259 h 429"/>
                <a:gd name="T14" fmla="*/ 82 w 396"/>
                <a:gd name="T15" fmla="*/ 265 h 429"/>
                <a:gd name="T16" fmla="*/ 97 w 396"/>
                <a:gd name="T17" fmla="*/ 271 h 429"/>
                <a:gd name="T18" fmla="*/ 115 w 396"/>
                <a:gd name="T19" fmla="*/ 270 h 429"/>
                <a:gd name="T20" fmla="*/ 135 w 396"/>
                <a:gd name="T21" fmla="*/ 265 h 429"/>
                <a:gd name="T22" fmla="*/ 157 w 396"/>
                <a:gd name="T23" fmla="*/ 255 h 429"/>
                <a:gd name="T24" fmla="*/ 180 w 396"/>
                <a:gd name="T25" fmla="*/ 242 h 429"/>
                <a:gd name="T26" fmla="*/ 201 w 396"/>
                <a:gd name="T27" fmla="*/ 229 h 429"/>
                <a:gd name="T28" fmla="*/ 220 w 396"/>
                <a:gd name="T29" fmla="*/ 215 h 429"/>
                <a:gd name="T30" fmla="*/ 236 w 396"/>
                <a:gd name="T31" fmla="*/ 202 h 429"/>
                <a:gd name="T32" fmla="*/ 256 w 396"/>
                <a:gd name="T33" fmla="*/ 183 h 429"/>
                <a:gd name="T34" fmla="*/ 275 w 396"/>
                <a:gd name="T35" fmla="*/ 160 h 429"/>
                <a:gd name="T36" fmla="*/ 285 w 396"/>
                <a:gd name="T37" fmla="*/ 140 h 429"/>
                <a:gd name="T38" fmla="*/ 288 w 396"/>
                <a:gd name="T39" fmla="*/ 123 h 429"/>
                <a:gd name="T40" fmla="*/ 287 w 396"/>
                <a:gd name="T41" fmla="*/ 108 h 429"/>
                <a:gd name="T42" fmla="*/ 284 w 396"/>
                <a:gd name="T43" fmla="*/ 95 h 429"/>
                <a:gd name="T44" fmla="*/ 280 w 396"/>
                <a:gd name="T45" fmla="*/ 83 h 429"/>
                <a:gd name="T46" fmla="*/ 277 w 396"/>
                <a:gd name="T47" fmla="*/ 72 h 429"/>
                <a:gd name="T48" fmla="*/ 278 w 396"/>
                <a:gd name="T49" fmla="*/ 64 h 429"/>
                <a:gd name="T50" fmla="*/ 279 w 396"/>
                <a:gd name="T51" fmla="*/ 60 h 429"/>
                <a:gd name="T52" fmla="*/ 281 w 396"/>
                <a:gd name="T53" fmla="*/ 57 h 429"/>
                <a:gd name="T54" fmla="*/ 284 w 396"/>
                <a:gd name="T55" fmla="*/ 54 h 429"/>
                <a:gd name="T56" fmla="*/ 289 w 396"/>
                <a:gd name="T57" fmla="*/ 50 h 429"/>
                <a:gd name="T58" fmla="*/ 295 w 396"/>
                <a:gd name="T59" fmla="*/ 47 h 429"/>
                <a:gd name="T60" fmla="*/ 304 w 396"/>
                <a:gd name="T61" fmla="*/ 42 h 429"/>
                <a:gd name="T62" fmla="*/ 315 w 396"/>
                <a:gd name="T63" fmla="*/ 36 h 429"/>
                <a:gd name="T64" fmla="*/ 330 w 396"/>
                <a:gd name="T65" fmla="*/ 27 h 429"/>
                <a:gd name="T66" fmla="*/ 345 w 396"/>
                <a:gd name="T67" fmla="*/ 18 h 429"/>
                <a:gd name="T68" fmla="*/ 358 w 396"/>
                <a:gd name="T69" fmla="*/ 11 h 429"/>
                <a:gd name="T70" fmla="*/ 369 w 396"/>
                <a:gd name="T71" fmla="*/ 5 h 429"/>
                <a:gd name="T72" fmla="*/ 378 w 396"/>
                <a:gd name="T73" fmla="*/ 1 h 429"/>
                <a:gd name="T74" fmla="*/ 386 w 396"/>
                <a:gd name="T75" fmla="*/ 0 h 429"/>
                <a:gd name="T76" fmla="*/ 391 w 396"/>
                <a:gd name="T77" fmla="*/ 2 h 429"/>
                <a:gd name="T78" fmla="*/ 394 w 396"/>
                <a:gd name="T79" fmla="*/ 8 h 429"/>
                <a:gd name="T80" fmla="*/ 396 w 396"/>
                <a:gd name="T81" fmla="*/ 18 h 429"/>
                <a:gd name="T82" fmla="*/ 396 w 396"/>
                <a:gd name="T83" fmla="*/ 29 h 429"/>
                <a:gd name="T84" fmla="*/ 394 w 396"/>
                <a:gd name="T85" fmla="*/ 40 h 429"/>
                <a:gd name="T86" fmla="*/ 391 w 396"/>
                <a:gd name="T87" fmla="*/ 52 h 429"/>
                <a:gd name="T88" fmla="*/ 386 w 396"/>
                <a:gd name="T89" fmla="*/ 64 h 429"/>
                <a:gd name="T90" fmla="*/ 380 w 396"/>
                <a:gd name="T91" fmla="*/ 77 h 429"/>
                <a:gd name="T92" fmla="*/ 372 w 396"/>
                <a:gd name="T93" fmla="*/ 91 h 429"/>
                <a:gd name="T94" fmla="*/ 363 w 396"/>
                <a:gd name="T95" fmla="*/ 106 h 429"/>
                <a:gd name="T96" fmla="*/ 324 w 396"/>
                <a:gd name="T97" fmla="*/ 236 h 429"/>
                <a:gd name="T98" fmla="*/ 311 w 396"/>
                <a:gd name="T99" fmla="*/ 276 h 429"/>
                <a:gd name="T100" fmla="*/ 61 w 396"/>
                <a:gd name="T101" fmla="*/ 420 h 429"/>
                <a:gd name="T102" fmla="*/ 49 w 396"/>
                <a:gd name="T103" fmla="*/ 419 h 429"/>
                <a:gd name="T104" fmla="*/ 39 w 396"/>
                <a:gd name="T105" fmla="*/ 417 h 429"/>
                <a:gd name="T106" fmla="*/ 30 w 396"/>
                <a:gd name="T107" fmla="*/ 41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29">
                  <a:moveTo>
                    <a:pt x="0" y="357"/>
                  </a:moveTo>
                  <a:cubicBezTo>
                    <a:pt x="69" y="190"/>
                    <a:pt x="69" y="190"/>
                    <a:pt x="69" y="190"/>
                  </a:cubicBezTo>
                  <a:cubicBezTo>
                    <a:pt x="67" y="194"/>
                    <a:pt x="67" y="194"/>
                    <a:pt x="67" y="194"/>
                  </a:cubicBezTo>
                  <a:cubicBezTo>
                    <a:pt x="65" y="198"/>
                    <a:pt x="65" y="198"/>
                    <a:pt x="65" y="198"/>
                  </a:cubicBezTo>
                  <a:cubicBezTo>
                    <a:pt x="63" y="202"/>
                    <a:pt x="63" y="202"/>
                    <a:pt x="63" y="202"/>
                  </a:cubicBezTo>
                  <a:cubicBezTo>
                    <a:pt x="62" y="206"/>
                    <a:pt x="62" y="206"/>
                    <a:pt x="62" y="206"/>
                  </a:cubicBezTo>
                  <a:cubicBezTo>
                    <a:pt x="60" y="209"/>
                    <a:pt x="60" y="209"/>
                    <a:pt x="60" y="209"/>
                  </a:cubicBezTo>
                  <a:cubicBezTo>
                    <a:pt x="59" y="213"/>
                    <a:pt x="59" y="213"/>
                    <a:pt x="59" y="213"/>
                  </a:cubicBezTo>
                  <a:cubicBezTo>
                    <a:pt x="58" y="216"/>
                    <a:pt x="58" y="216"/>
                    <a:pt x="58" y="216"/>
                  </a:cubicBezTo>
                  <a:cubicBezTo>
                    <a:pt x="57" y="219"/>
                    <a:pt x="57" y="219"/>
                    <a:pt x="57" y="219"/>
                  </a:cubicBezTo>
                  <a:cubicBezTo>
                    <a:pt x="56" y="222"/>
                    <a:pt x="56" y="222"/>
                    <a:pt x="56" y="222"/>
                  </a:cubicBezTo>
                  <a:cubicBezTo>
                    <a:pt x="55" y="225"/>
                    <a:pt x="55" y="225"/>
                    <a:pt x="55" y="225"/>
                  </a:cubicBezTo>
                  <a:cubicBezTo>
                    <a:pt x="55" y="228"/>
                    <a:pt x="55" y="228"/>
                    <a:pt x="55" y="228"/>
                  </a:cubicBezTo>
                  <a:cubicBezTo>
                    <a:pt x="54" y="230"/>
                    <a:pt x="54" y="230"/>
                    <a:pt x="54" y="230"/>
                  </a:cubicBezTo>
                  <a:cubicBezTo>
                    <a:pt x="54" y="233"/>
                    <a:pt x="54" y="233"/>
                    <a:pt x="54" y="233"/>
                  </a:cubicBezTo>
                  <a:cubicBezTo>
                    <a:pt x="54" y="235"/>
                    <a:pt x="54" y="235"/>
                    <a:pt x="54" y="235"/>
                  </a:cubicBezTo>
                  <a:cubicBezTo>
                    <a:pt x="54" y="238"/>
                    <a:pt x="54" y="238"/>
                    <a:pt x="54" y="238"/>
                  </a:cubicBezTo>
                  <a:cubicBezTo>
                    <a:pt x="55" y="240"/>
                    <a:pt x="55" y="240"/>
                    <a:pt x="55" y="240"/>
                  </a:cubicBezTo>
                  <a:cubicBezTo>
                    <a:pt x="55" y="242"/>
                    <a:pt x="55" y="242"/>
                    <a:pt x="55" y="242"/>
                  </a:cubicBezTo>
                  <a:cubicBezTo>
                    <a:pt x="56" y="244"/>
                    <a:pt x="56" y="244"/>
                    <a:pt x="56" y="244"/>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3"/>
                    <a:pt x="63" y="253"/>
                    <a:pt x="63" y="253"/>
                  </a:cubicBezTo>
                  <a:cubicBezTo>
                    <a:pt x="65" y="255"/>
                    <a:pt x="65" y="255"/>
                    <a:pt x="65" y="255"/>
                  </a:cubicBezTo>
                  <a:cubicBezTo>
                    <a:pt x="67" y="257"/>
                    <a:pt x="67" y="257"/>
                    <a:pt x="67" y="257"/>
                  </a:cubicBezTo>
                  <a:cubicBezTo>
                    <a:pt x="70" y="259"/>
                    <a:pt x="70" y="259"/>
                    <a:pt x="70" y="259"/>
                  </a:cubicBezTo>
                  <a:cubicBezTo>
                    <a:pt x="72" y="260"/>
                    <a:pt x="72" y="260"/>
                    <a:pt x="72" y="260"/>
                  </a:cubicBezTo>
                  <a:cubicBezTo>
                    <a:pt x="75" y="262"/>
                    <a:pt x="75" y="262"/>
                    <a:pt x="75" y="262"/>
                  </a:cubicBezTo>
                  <a:cubicBezTo>
                    <a:pt x="79" y="264"/>
                    <a:pt x="79" y="264"/>
                    <a:pt x="79" y="264"/>
                  </a:cubicBezTo>
                  <a:cubicBezTo>
                    <a:pt x="82" y="265"/>
                    <a:pt x="82" y="265"/>
                    <a:pt x="82" y="265"/>
                  </a:cubicBezTo>
                  <a:cubicBezTo>
                    <a:pt x="86" y="267"/>
                    <a:pt x="86" y="267"/>
                    <a:pt x="86" y="267"/>
                  </a:cubicBezTo>
                  <a:cubicBezTo>
                    <a:pt x="90" y="269"/>
                    <a:pt x="90" y="269"/>
                    <a:pt x="90" y="269"/>
                  </a:cubicBezTo>
                  <a:cubicBezTo>
                    <a:pt x="93" y="270"/>
                    <a:pt x="93" y="270"/>
                    <a:pt x="93" y="270"/>
                  </a:cubicBezTo>
                  <a:cubicBezTo>
                    <a:pt x="97" y="271"/>
                    <a:pt x="97" y="271"/>
                    <a:pt x="97" y="271"/>
                  </a:cubicBezTo>
                  <a:cubicBezTo>
                    <a:pt x="101" y="271"/>
                    <a:pt x="101" y="271"/>
                    <a:pt x="101" y="271"/>
                  </a:cubicBezTo>
                  <a:cubicBezTo>
                    <a:pt x="106" y="271"/>
                    <a:pt x="106" y="271"/>
                    <a:pt x="106" y="271"/>
                  </a:cubicBezTo>
                  <a:cubicBezTo>
                    <a:pt x="110" y="271"/>
                    <a:pt x="110" y="271"/>
                    <a:pt x="110" y="271"/>
                  </a:cubicBezTo>
                  <a:cubicBezTo>
                    <a:pt x="115" y="270"/>
                    <a:pt x="115" y="270"/>
                    <a:pt x="115" y="270"/>
                  </a:cubicBezTo>
                  <a:cubicBezTo>
                    <a:pt x="120" y="269"/>
                    <a:pt x="120" y="269"/>
                    <a:pt x="120" y="269"/>
                  </a:cubicBezTo>
                  <a:cubicBezTo>
                    <a:pt x="125" y="268"/>
                    <a:pt x="125" y="268"/>
                    <a:pt x="125" y="268"/>
                  </a:cubicBezTo>
                  <a:cubicBezTo>
                    <a:pt x="130" y="267"/>
                    <a:pt x="130" y="267"/>
                    <a:pt x="130" y="267"/>
                  </a:cubicBezTo>
                  <a:cubicBezTo>
                    <a:pt x="135" y="265"/>
                    <a:pt x="135" y="265"/>
                    <a:pt x="135" y="265"/>
                  </a:cubicBezTo>
                  <a:cubicBezTo>
                    <a:pt x="141" y="263"/>
                    <a:pt x="141" y="263"/>
                    <a:pt x="141" y="263"/>
                  </a:cubicBezTo>
                  <a:cubicBezTo>
                    <a:pt x="146" y="260"/>
                    <a:pt x="146" y="260"/>
                    <a:pt x="146" y="260"/>
                  </a:cubicBezTo>
                  <a:cubicBezTo>
                    <a:pt x="152" y="258"/>
                    <a:pt x="152" y="258"/>
                    <a:pt x="152" y="258"/>
                  </a:cubicBezTo>
                  <a:cubicBezTo>
                    <a:pt x="157" y="255"/>
                    <a:pt x="157" y="255"/>
                    <a:pt x="157" y="255"/>
                  </a:cubicBezTo>
                  <a:cubicBezTo>
                    <a:pt x="163" y="252"/>
                    <a:pt x="163" y="252"/>
                    <a:pt x="163" y="252"/>
                  </a:cubicBezTo>
                  <a:cubicBezTo>
                    <a:pt x="169" y="249"/>
                    <a:pt x="169" y="249"/>
                    <a:pt x="169" y="249"/>
                  </a:cubicBezTo>
                  <a:cubicBezTo>
                    <a:pt x="174" y="246"/>
                    <a:pt x="174" y="246"/>
                    <a:pt x="174" y="246"/>
                  </a:cubicBezTo>
                  <a:cubicBezTo>
                    <a:pt x="180" y="242"/>
                    <a:pt x="180" y="242"/>
                    <a:pt x="180" y="242"/>
                  </a:cubicBezTo>
                  <a:cubicBezTo>
                    <a:pt x="185" y="239"/>
                    <a:pt x="185" y="239"/>
                    <a:pt x="185" y="239"/>
                  </a:cubicBezTo>
                  <a:cubicBezTo>
                    <a:pt x="191" y="236"/>
                    <a:pt x="191" y="236"/>
                    <a:pt x="191" y="236"/>
                  </a:cubicBezTo>
                  <a:cubicBezTo>
                    <a:pt x="196" y="232"/>
                    <a:pt x="196" y="232"/>
                    <a:pt x="196" y="232"/>
                  </a:cubicBezTo>
                  <a:cubicBezTo>
                    <a:pt x="201" y="229"/>
                    <a:pt x="201" y="229"/>
                    <a:pt x="201" y="229"/>
                  </a:cubicBezTo>
                  <a:cubicBezTo>
                    <a:pt x="206" y="225"/>
                    <a:pt x="206" y="225"/>
                    <a:pt x="206" y="225"/>
                  </a:cubicBezTo>
                  <a:cubicBezTo>
                    <a:pt x="211" y="221"/>
                    <a:pt x="211" y="221"/>
                    <a:pt x="211" y="221"/>
                  </a:cubicBezTo>
                  <a:cubicBezTo>
                    <a:pt x="216" y="218"/>
                    <a:pt x="216" y="218"/>
                    <a:pt x="216" y="218"/>
                  </a:cubicBezTo>
                  <a:cubicBezTo>
                    <a:pt x="220" y="215"/>
                    <a:pt x="220" y="215"/>
                    <a:pt x="220" y="215"/>
                  </a:cubicBezTo>
                  <a:cubicBezTo>
                    <a:pt x="225" y="211"/>
                    <a:pt x="225" y="211"/>
                    <a:pt x="225" y="211"/>
                  </a:cubicBezTo>
                  <a:cubicBezTo>
                    <a:pt x="229" y="208"/>
                    <a:pt x="229" y="208"/>
                    <a:pt x="229" y="208"/>
                  </a:cubicBezTo>
                  <a:cubicBezTo>
                    <a:pt x="233" y="205"/>
                    <a:pt x="233" y="205"/>
                    <a:pt x="233" y="205"/>
                  </a:cubicBezTo>
                  <a:cubicBezTo>
                    <a:pt x="236" y="202"/>
                    <a:pt x="236" y="202"/>
                    <a:pt x="236" y="202"/>
                  </a:cubicBezTo>
                  <a:cubicBezTo>
                    <a:pt x="239" y="199"/>
                    <a:pt x="239" y="199"/>
                    <a:pt x="239" y="199"/>
                  </a:cubicBezTo>
                  <a:cubicBezTo>
                    <a:pt x="242" y="196"/>
                    <a:pt x="242" y="196"/>
                    <a:pt x="242" y="196"/>
                  </a:cubicBezTo>
                  <a:cubicBezTo>
                    <a:pt x="250" y="190"/>
                    <a:pt x="250" y="190"/>
                    <a:pt x="250" y="190"/>
                  </a:cubicBezTo>
                  <a:cubicBezTo>
                    <a:pt x="256" y="183"/>
                    <a:pt x="256" y="183"/>
                    <a:pt x="256" y="183"/>
                  </a:cubicBezTo>
                  <a:cubicBezTo>
                    <a:pt x="262" y="177"/>
                    <a:pt x="262" y="177"/>
                    <a:pt x="262" y="177"/>
                  </a:cubicBezTo>
                  <a:cubicBezTo>
                    <a:pt x="267" y="171"/>
                    <a:pt x="267" y="171"/>
                    <a:pt x="267" y="171"/>
                  </a:cubicBezTo>
                  <a:cubicBezTo>
                    <a:pt x="271" y="165"/>
                    <a:pt x="271" y="165"/>
                    <a:pt x="271" y="165"/>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0"/>
                    <a:pt x="285" y="140"/>
                    <a:pt x="285" y="140"/>
                  </a:cubicBezTo>
                  <a:cubicBezTo>
                    <a:pt x="286" y="136"/>
                    <a:pt x="286" y="136"/>
                    <a:pt x="286" y="136"/>
                  </a:cubicBezTo>
                  <a:cubicBezTo>
                    <a:pt x="287" y="131"/>
                    <a:pt x="287" y="131"/>
                    <a:pt x="287" y="131"/>
                  </a:cubicBezTo>
                  <a:cubicBezTo>
                    <a:pt x="288" y="127"/>
                    <a:pt x="288" y="127"/>
                    <a:pt x="288" y="127"/>
                  </a:cubicBezTo>
                  <a:cubicBezTo>
                    <a:pt x="288" y="123"/>
                    <a:pt x="288" y="123"/>
                    <a:pt x="288" y="123"/>
                  </a:cubicBezTo>
                  <a:cubicBezTo>
                    <a:pt x="288" y="119"/>
                    <a:pt x="288" y="119"/>
                    <a:pt x="288" y="119"/>
                  </a:cubicBezTo>
                  <a:cubicBezTo>
                    <a:pt x="288" y="116"/>
                    <a:pt x="288" y="116"/>
                    <a:pt x="288" y="116"/>
                  </a:cubicBezTo>
                  <a:cubicBezTo>
                    <a:pt x="288" y="112"/>
                    <a:pt x="288" y="112"/>
                    <a:pt x="288" y="112"/>
                  </a:cubicBezTo>
                  <a:cubicBezTo>
                    <a:pt x="287" y="108"/>
                    <a:pt x="287" y="108"/>
                    <a:pt x="287" y="108"/>
                  </a:cubicBezTo>
                  <a:cubicBezTo>
                    <a:pt x="286" y="105"/>
                    <a:pt x="286" y="105"/>
                    <a:pt x="286" y="105"/>
                  </a:cubicBezTo>
                  <a:cubicBezTo>
                    <a:pt x="286" y="102"/>
                    <a:pt x="286" y="102"/>
                    <a:pt x="286" y="102"/>
                  </a:cubicBezTo>
                  <a:cubicBezTo>
                    <a:pt x="285" y="98"/>
                    <a:pt x="285" y="98"/>
                    <a:pt x="285" y="98"/>
                  </a:cubicBezTo>
                  <a:cubicBezTo>
                    <a:pt x="284" y="95"/>
                    <a:pt x="284" y="95"/>
                    <a:pt x="284" y="95"/>
                  </a:cubicBezTo>
                  <a:cubicBezTo>
                    <a:pt x="283" y="92"/>
                    <a:pt x="283" y="92"/>
                    <a:pt x="283" y="92"/>
                  </a:cubicBezTo>
                  <a:cubicBezTo>
                    <a:pt x="281" y="89"/>
                    <a:pt x="281" y="89"/>
                    <a:pt x="281" y="89"/>
                  </a:cubicBezTo>
                  <a:cubicBezTo>
                    <a:pt x="280" y="86"/>
                    <a:pt x="280" y="86"/>
                    <a:pt x="280" y="86"/>
                  </a:cubicBezTo>
                  <a:cubicBezTo>
                    <a:pt x="280" y="83"/>
                    <a:pt x="280" y="83"/>
                    <a:pt x="280" y="83"/>
                  </a:cubicBezTo>
                  <a:cubicBezTo>
                    <a:pt x="279" y="80"/>
                    <a:pt x="279" y="80"/>
                    <a:pt x="279" y="80"/>
                  </a:cubicBezTo>
                  <a:cubicBezTo>
                    <a:pt x="278" y="77"/>
                    <a:pt x="278" y="77"/>
                    <a:pt x="278" y="77"/>
                  </a:cubicBezTo>
                  <a:cubicBezTo>
                    <a:pt x="278" y="74"/>
                    <a:pt x="278" y="74"/>
                    <a:pt x="278" y="74"/>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59"/>
                    <a:pt x="279" y="59"/>
                    <a:pt x="279" y="59"/>
                  </a:cubicBezTo>
                  <a:cubicBezTo>
                    <a:pt x="280" y="58"/>
                    <a:pt x="280" y="58"/>
                    <a:pt x="280" y="58"/>
                  </a:cubicBezTo>
                  <a:cubicBezTo>
                    <a:pt x="280" y="58"/>
                    <a:pt x="280" y="58"/>
                    <a:pt x="280" y="58"/>
                  </a:cubicBezTo>
                  <a:cubicBezTo>
                    <a:pt x="281" y="57"/>
                    <a:pt x="281" y="57"/>
                    <a:pt x="281" y="57"/>
                  </a:cubicBezTo>
                  <a:cubicBezTo>
                    <a:pt x="282" y="56"/>
                    <a:pt x="282" y="56"/>
                    <a:pt x="282" y="56"/>
                  </a:cubicBezTo>
                  <a:cubicBezTo>
                    <a:pt x="282" y="55"/>
                    <a:pt x="282" y="55"/>
                    <a:pt x="282" y="55"/>
                  </a:cubicBezTo>
                  <a:cubicBezTo>
                    <a:pt x="283" y="55"/>
                    <a:pt x="283" y="55"/>
                    <a:pt x="283" y="55"/>
                  </a:cubicBezTo>
                  <a:cubicBezTo>
                    <a:pt x="284" y="54"/>
                    <a:pt x="284" y="54"/>
                    <a:pt x="284" y="54"/>
                  </a:cubicBezTo>
                  <a:cubicBezTo>
                    <a:pt x="285" y="53"/>
                    <a:pt x="285" y="53"/>
                    <a:pt x="285" y="53"/>
                  </a:cubicBezTo>
                  <a:cubicBezTo>
                    <a:pt x="286" y="52"/>
                    <a:pt x="286" y="52"/>
                    <a:pt x="286" y="52"/>
                  </a:cubicBezTo>
                  <a:cubicBezTo>
                    <a:pt x="287" y="51"/>
                    <a:pt x="287" y="51"/>
                    <a:pt x="287" y="51"/>
                  </a:cubicBezTo>
                  <a:cubicBezTo>
                    <a:pt x="289" y="50"/>
                    <a:pt x="289" y="50"/>
                    <a:pt x="289" y="50"/>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4"/>
                    <a:pt x="299" y="44"/>
                    <a:pt x="299" y="44"/>
                  </a:cubicBezTo>
                  <a:cubicBezTo>
                    <a:pt x="302" y="43"/>
                    <a:pt x="302" y="43"/>
                    <a:pt x="302" y="43"/>
                  </a:cubicBezTo>
                  <a:cubicBezTo>
                    <a:pt x="304" y="42"/>
                    <a:pt x="304" y="42"/>
                    <a:pt x="304" y="42"/>
                  </a:cubicBezTo>
                  <a:cubicBezTo>
                    <a:pt x="307" y="40"/>
                    <a:pt x="307" y="40"/>
                    <a:pt x="307" y="40"/>
                  </a:cubicBezTo>
                  <a:cubicBezTo>
                    <a:pt x="309" y="39"/>
                    <a:pt x="309" y="39"/>
                    <a:pt x="309" y="39"/>
                  </a:cubicBezTo>
                  <a:cubicBezTo>
                    <a:pt x="312" y="37"/>
                    <a:pt x="312" y="37"/>
                    <a:pt x="312" y="37"/>
                  </a:cubicBezTo>
                  <a:cubicBezTo>
                    <a:pt x="315" y="36"/>
                    <a:pt x="315" y="36"/>
                    <a:pt x="315" y="36"/>
                  </a:cubicBezTo>
                  <a:cubicBezTo>
                    <a:pt x="318" y="34"/>
                    <a:pt x="318" y="34"/>
                    <a:pt x="318" y="34"/>
                  </a:cubicBezTo>
                  <a:cubicBezTo>
                    <a:pt x="322" y="32"/>
                    <a:pt x="322" y="32"/>
                    <a:pt x="322" y="32"/>
                  </a:cubicBezTo>
                  <a:cubicBezTo>
                    <a:pt x="326" y="29"/>
                    <a:pt x="326" y="29"/>
                    <a:pt x="326" y="29"/>
                  </a:cubicBezTo>
                  <a:cubicBezTo>
                    <a:pt x="330" y="27"/>
                    <a:pt x="330" y="27"/>
                    <a:pt x="330" y="27"/>
                  </a:cubicBezTo>
                  <a:cubicBezTo>
                    <a:pt x="334" y="25"/>
                    <a:pt x="334" y="25"/>
                    <a:pt x="334" y="25"/>
                  </a:cubicBezTo>
                  <a:cubicBezTo>
                    <a:pt x="338" y="23"/>
                    <a:pt x="338" y="23"/>
                    <a:pt x="338" y="23"/>
                  </a:cubicBezTo>
                  <a:cubicBezTo>
                    <a:pt x="341" y="20"/>
                    <a:pt x="341" y="20"/>
                    <a:pt x="341" y="20"/>
                  </a:cubicBezTo>
                  <a:cubicBezTo>
                    <a:pt x="345" y="18"/>
                    <a:pt x="345" y="18"/>
                    <a:pt x="345" y="18"/>
                  </a:cubicBezTo>
                  <a:cubicBezTo>
                    <a:pt x="348" y="16"/>
                    <a:pt x="348" y="16"/>
                    <a:pt x="348" y="16"/>
                  </a:cubicBezTo>
                  <a:cubicBezTo>
                    <a:pt x="352" y="14"/>
                    <a:pt x="352" y="14"/>
                    <a:pt x="352" y="14"/>
                  </a:cubicBezTo>
                  <a:cubicBezTo>
                    <a:pt x="355" y="13"/>
                    <a:pt x="355" y="13"/>
                    <a:pt x="355" y="13"/>
                  </a:cubicBezTo>
                  <a:cubicBezTo>
                    <a:pt x="358" y="11"/>
                    <a:pt x="358" y="11"/>
                    <a:pt x="358" y="11"/>
                  </a:cubicBezTo>
                  <a:cubicBezTo>
                    <a:pt x="361" y="9"/>
                    <a:pt x="361" y="9"/>
                    <a:pt x="361" y="9"/>
                  </a:cubicBezTo>
                  <a:cubicBezTo>
                    <a:pt x="364" y="8"/>
                    <a:pt x="364" y="8"/>
                    <a:pt x="364" y="8"/>
                  </a:cubicBezTo>
                  <a:cubicBezTo>
                    <a:pt x="366" y="6"/>
                    <a:pt x="366" y="6"/>
                    <a:pt x="366" y="6"/>
                  </a:cubicBezTo>
                  <a:cubicBezTo>
                    <a:pt x="369" y="5"/>
                    <a:pt x="369" y="5"/>
                    <a:pt x="369" y="5"/>
                  </a:cubicBezTo>
                  <a:cubicBezTo>
                    <a:pt x="372" y="4"/>
                    <a:pt x="372" y="4"/>
                    <a:pt x="372" y="4"/>
                  </a:cubicBezTo>
                  <a:cubicBezTo>
                    <a:pt x="374" y="3"/>
                    <a:pt x="374" y="3"/>
                    <a:pt x="374" y="3"/>
                  </a:cubicBezTo>
                  <a:cubicBezTo>
                    <a:pt x="376" y="2"/>
                    <a:pt x="376" y="2"/>
                    <a:pt x="376" y="2"/>
                  </a:cubicBezTo>
                  <a:cubicBezTo>
                    <a:pt x="378" y="1"/>
                    <a:pt x="378" y="1"/>
                    <a:pt x="378" y="1"/>
                  </a:cubicBezTo>
                  <a:cubicBezTo>
                    <a:pt x="380" y="0"/>
                    <a:pt x="380" y="0"/>
                    <a:pt x="380" y="0"/>
                  </a:cubicBezTo>
                  <a:cubicBezTo>
                    <a:pt x="382" y="0"/>
                    <a:pt x="382" y="0"/>
                    <a:pt x="382" y="0"/>
                  </a:cubicBezTo>
                  <a:cubicBezTo>
                    <a:pt x="384" y="0"/>
                    <a:pt x="384" y="0"/>
                    <a:pt x="384" y="0"/>
                  </a:cubicBezTo>
                  <a:cubicBezTo>
                    <a:pt x="386" y="0"/>
                    <a:pt x="386" y="0"/>
                    <a:pt x="386" y="0"/>
                  </a:cubicBezTo>
                  <a:cubicBezTo>
                    <a:pt x="387" y="0"/>
                    <a:pt x="387" y="0"/>
                    <a:pt x="387" y="0"/>
                  </a:cubicBezTo>
                  <a:cubicBezTo>
                    <a:pt x="389" y="1"/>
                    <a:pt x="389" y="1"/>
                    <a:pt x="389" y="1"/>
                  </a:cubicBezTo>
                  <a:cubicBezTo>
                    <a:pt x="390" y="1"/>
                    <a:pt x="390" y="1"/>
                    <a:pt x="390" y="1"/>
                  </a:cubicBezTo>
                  <a:cubicBezTo>
                    <a:pt x="391" y="2"/>
                    <a:pt x="391" y="2"/>
                    <a:pt x="391" y="2"/>
                  </a:cubicBezTo>
                  <a:cubicBezTo>
                    <a:pt x="392" y="3"/>
                    <a:pt x="392" y="3"/>
                    <a:pt x="392" y="3"/>
                  </a:cubicBezTo>
                  <a:cubicBezTo>
                    <a:pt x="393" y="5"/>
                    <a:pt x="393" y="5"/>
                    <a:pt x="393" y="5"/>
                  </a:cubicBezTo>
                  <a:cubicBezTo>
                    <a:pt x="394" y="6"/>
                    <a:pt x="394" y="6"/>
                    <a:pt x="394" y="6"/>
                  </a:cubicBezTo>
                  <a:cubicBezTo>
                    <a:pt x="394" y="8"/>
                    <a:pt x="394" y="8"/>
                    <a:pt x="394" y="8"/>
                  </a:cubicBezTo>
                  <a:cubicBezTo>
                    <a:pt x="395" y="10"/>
                    <a:pt x="395" y="10"/>
                    <a:pt x="395" y="10"/>
                  </a:cubicBezTo>
                  <a:cubicBezTo>
                    <a:pt x="395" y="12"/>
                    <a:pt x="395" y="12"/>
                    <a:pt x="395" y="12"/>
                  </a:cubicBezTo>
                  <a:cubicBezTo>
                    <a:pt x="396" y="15"/>
                    <a:pt x="396" y="15"/>
                    <a:pt x="396" y="15"/>
                  </a:cubicBezTo>
                  <a:cubicBezTo>
                    <a:pt x="396" y="18"/>
                    <a:pt x="396" y="18"/>
                    <a:pt x="396" y="18"/>
                  </a:cubicBezTo>
                  <a:cubicBezTo>
                    <a:pt x="396" y="21"/>
                    <a:pt x="396" y="21"/>
                    <a:pt x="396" y="21"/>
                  </a:cubicBezTo>
                  <a:cubicBezTo>
                    <a:pt x="396" y="23"/>
                    <a:pt x="396" y="23"/>
                    <a:pt x="396" y="23"/>
                  </a:cubicBezTo>
                  <a:cubicBezTo>
                    <a:pt x="396" y="26"/>
                    <a:pt x="396" y="26"/>
                    <a:pt x="396" y="26"/>
                  </a:cubicBezTo>
                  <a:cubicBezTo>
                    <a:pt x="396" y="29"/>
                    <a:pt x="396" y="29"/>
                    <a:pt x="396" y="29"/>
                  </a:cubicBezTo>
                  <a:cubicBezTo>
                    <a:pt x="395" y="32"/>
                    <a:pt x="395" y="32"/>
                    <a:pt x="395" y="32"/>
                  </a:cubicBezTo>
                  <a:cubicBezTo>
                    <a:pt x="395" y="35"/>
                    <a:pt x="395" y="35"/>
                    <a:pt x="395" y="35"/>
                  </a:cubicBezTo>
                  <a:cubicBezTo>
                    <a:pt x="394" y="37"/>
                    <a:pt x="394" y="37"/>
                    <a:pt x="394" y="37"/>
                  </a:cubicBezTo>
                  <a:cubicBezTo>
                    <a:pt x="394" y="40"/>
                    <a:pt x="394" y="40"/>
                    <a:pt x="394" y="40"/>
                  </a:cubicBezTo>
                  <a:cubicBezTo>
                    <a:pt x="393" y="43"/>
                    <a:pt x="393" y="43"/>
                    <a:pt x="393" y="43"/>
                  </a:cubicBezTo>
                  <a:cubicBezTo>
                    <a:pt x="392" y="46"/>
                    <a:pt x="392" y="46"/>
                    <a:pt x="392" y="46"/>
                  </a:cubicBezTo>
                  <a:cubicBezTo>
                    <a:pt x="392" y="49"/>
                    <a:pt x="392" y="49"/>
                    <a:pt x="392" y="49"/>
                  </a:cubicBezTo>
                  <a:cubicBezTo>
                    <a:pt x="391" y="52"/>
                    <a:pt x="391" y="52"/>
                    <a:pt x="391" y="52"/>
                  </a:cubicBezTo>
                  <a:cubicBezTo>
                    <a:pt x="389" y="55"/>
                    <a:pt x="389" y="55"/>
                    <a:pt x="389" y="55"/>
                  </a:cubicBezTo>
                  <a:cubicBezTo>
                    <a:pt x="388" y="58"/>
                    <a:pt x="388" y="58"/>
                    <a:pt x="388" y="58"/>
                  </a:cubicBezTo>
                  <a:cubicBezTo>
                    <a:pt x="387" y="61"/>
                    <a:pt x="387" y="61"/>
                    <a:pt x="387" y="61"/>
                  </a:cubicBezTo>
                  <a:cubicBezTo>
                    <a:pt x="386" y="64"/>
                    <a:pt x="386" y="64"/>
                    <a:pt x="386" y="64"/>
                  </a:cubicBezTo>
                  <a:cubicBezTo>
                    <a:pt x="384" y="67"/>
                    <a:pt x="384" y="67"/>
                    <a:pt x="384" y="67"/>
                  </a:cubicBezTo>
                  <a:cubicBezTo>
                    <a:pt x="383" y="71"/>
                    <a:pt x="383" y="71"/>
                    <a:pt x="383" y="71"/>
                  </a:cubicBezTo>
                  <a:cubicBezTo>
                    <a:pt x="381" y="74"/>
                    <a:pt x="381" y="74"/>
                    <a:pt x="381" y="74"/>
                  </a:cubicBezTo>
                  <a:cubicBezTo>
                    <a:pt x="380" y="77"/>
                    <a:pt x="380" y="77"/>
                    <a:pt x="380" y="77"/>
                  </a:cubicBezTo>
                  <a:cubicBezTo>
                    <a:pt x="378" y="81"/>
                    <a:pt x="378" y="81"/>
                    <a:pt x="378" y="81"/>
                  </a:cubicBezTo>
                  <a:cubicBezTo>
                    <a:pt x="376" y="84"/>
                    <a:pt x="376" y="84"/>
                    <a:pt x="376" y="84"/>
                  </a:cubicBezTo>
                  <a:cubicBezTo>
                    <a:pt x="374" y="87"/>
                    <a:pt x="374" y="87"/>
                    <a:pt x="374" y="87"/>
                  </a:cubicBezTo>
                  <a:cubicBezTo>
                    <a:pt x="372" y="91"/>
                    <a:pt x="372" y="91"/>
                    <a:pt x="372" y="91"/>
                  </a:cubicBezTo>
                  <a:cubicBezTo>
                    <a:pt x="370" y="95"/>
                    <a:pt x="370" y="95"/>
                    <a:pt x="370" y="95"/>
                  </a:cubicBezTo>
                  <a:cubicBezTo>
                    <a:pt x="368" y="98"/>
                    <a:pt x="368" y="98"/>
                    <a:pt x="368" y="98"/>
                  </a:cubicBezTo>
                  <a:cubicBezTo>
                    <a:pt x="366" y="102"/>
                    <a:pt x="366" y="102"/>
                    <a:pt x="366" y="102"/>
                  </a:cubicBezTo>
                  <a:cubicBezTo>
                    <a:pt x="363" y="106"/>
                    <a:pt x="363" y="106"/>
                    <a:pt x="363" y="106"/>
                  </a:cubicBezTo>
                  <a:cubicBezTo>
                    <a:pt x="361" y="110"/>
                    <a:pt x="361" y="110"/>
                    <a:pt x="361" y="110"/>
                  </a:cubicBezTo>
                  <a:cubicBezTo>
                    <a:pt x="358" y="114"/>
                    <a:pt x="358" y="114"/>
                    <a:pt x="358" y="114"/>
                  </a:cubicBezTo>
                  <a:cubicBezTo>
                    <a:pt x="358" y="115"/>
                    <a:pt x="358" y="115"/>
                    <a:pt x="358" y="115"/>
                  </a:cubicBezTo>
                  <a:cubicBezTo>
                    <a:pt x="330" y="158"/>
                    <a:pt x="334" y="175"/>
                    <a:pt x="324" y="236"/>
                  </a:cubicBezTo>
                  <a:cubicBezTo>
                    <a:pt x="321" y="246"/>
                    <a:pt x="321" y="246"/>
                    <a:pt x="321" y="246"/>
                  </a:cubicBezTo>
                  <a:cubicBezTo>
                    <a:pt x="318" y="257"/>
                    <a:pt x="318" y="257"/>
                    <a:pt x="318" y="257"/>
                  </a:cubicBezTo>
                  <a:cubicBezTo>
                    <a:pt x="315" y="267"/>
                    <a:pt x="315" y="267"/>
                    <a:pt x="315" y="267"/>
                  </a:cubicBezTo>
                  <a:cubicBezTo>
                    <a:pt x="311" y="276"/>
                    <a:pt x="311" y="276"/>
                    <a:pt x="311" y="276"/>
                  </a:cubicBezTo>
                  <a:cubicBezTo>
                    <a:pt x="307" y="286"/>
                    <a:pt x="307" y="286"/>
                    <a:pt x="307" y="286"/>
                  </a:cubicBezTo>
                  <a:cubicBezTo>
                    <a:pt x="302" y="295"/>
                    <a:pt x="302" y="295"/>
                    <a:pt x="302" y="295"/>
                  </a:cubicBezTo>
                  <a:cubicBezTo>
                    <a:pt x="297" y="304"/>
                    <a:pt x="297" y="304"/>
                    <a:pt x="297" y="304"/>
                  </a:cubicBezTo>
                  <a:cubicBezTo>
                    <a:pt x="245" y="388"/>
                    <a:pt x="152" y="429"/>
                    <a:pt x="61" y="420"/>
                  </a:cubicBezTo>
                  <a:cubicBezTo>
                    <a:pt x="58" y="420"/>
                    <a:pt x="58" y="420"/>
                    <a:pt x="58" y="420"/>
                  </a:cubicBezTo>
                  <a:cubicBezTo>
                    <a:pt x="55" y="419"/>
                    <a:pt x="55" y="419"/>
                    <a:pt x="55" y="419"/>
                  </a:cubicBezTo>
                  <a:cubicBezTo>
                    <a:pt x="52" y="419"/>
                    <a:pt x="52" y="419"/>
                    <a:pt x="52" y="419"/>
                  </a:cubicBezTo>
                  <a:cubicBezTo>
                    <a:pt x="49" y="419"/>
                    <a:pt x="49" y="419"/>
                    <a:pt x="49" y="419"/>
                  </a:cubicBezTo>
                  <a:cubicBezTo>
                    <a:pt x="47" y="418"/>
                    <a:pt x="47" y="418"/>
                    <a:pt x="47" y="418"/>
                  </a:cubicBezTo>
                  <a:cubicBezTo>
                    <a:pt x="44" y="418"/>
                    <a:pt x="44" y="418"/>
                    <a:pt x="44" y="418"/>
                  </a:cubicBezTo>
                  <a:cubicBezTo>
                    <a:pt x="42" y="417"/>
                    <a:pt x="42" y="417"/>
                    <a:pt x="42" y="417"/>
                  </a:cubicBezTo>
                  <a:cubicBezTo>
                    <a:pt x="39" y="417"/>
                    <a:pt x="39" y="417"/>
                    <a:pt x="39" y="417"/>
                  </a:cubicBezTo>
                  <a:cubicBezTo>
                    <a:pt x="37" y="417"/>
                    <a:pt x="37" y="417"/>
                    <a:pt x="37" y="417"/>
                  </a:cubicBezTo>
                  <a:cubicBezTo>
                    <a:pt x="35" y="416"/>
                    <a:pt x="35" y="416"/>
                    <a:pt x="35" y="416"/>
                  </a:cubicBezTo>
                  <a:cubicBezTo>
                    <a:pt x="32" y="416"/>
                    <a:pt x="32" y="416"/>
                    <a:pt x="32" y="416"/>
                  </a:cubicBezTo>
                  <a:cubicBezTo>
                    <a:pt x="30" y="416"/>
                    <a:pt x="30" y="416"/>
                    <a:pt x="30" y="416"/>
                  </a:cubicBezTo>
                  <a:cubicBezTo>
                    <a:pt x="28" y="415"/>
                    <a:pt x="28" y="415"/>
                    <a:pt x="28" y="415"/>
                  </a:cubicBezTo>
                  <a:lnTo>
                    <a:pt x="0" y="357"/>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3572"/>
            <p:cNvSpPr/>
            <p:nvPr/>
          </p:nvSpPr>
          <p:spPr bwMode="auto">
            <a:xfrm>
              <a:off x="-9822657" y="-8078788"/>
              <a:ext cx="2417763" cy="1379538"/>
            </a:xfrm>
            <a:custGeom>
              <a:avLst/>
              <a:gdLst>
                <a:gd name="T0" fmla="*/ 799 w 1523"/>
                <a:gd name="T1" fmla="*/ 867 h 869"/>
                <a:gd name="T2" fmla="*/ 847 w 1523"/>
                <a:gd name="T3" fmla="*/ 864 h 869"/>
                <a:gd name="T4" fmla="*/ 901 w 1523"/>
                <a:gd name="T5" fmla="*/ 848 h 869"/>
                <a:gd name="T6" fmla="*/ 958 w 1523"/>
                <a:gd name="T7" fmla="*/ 822 h 869"/>
                <a:gd name="T8" fmla="*/ 1015 w 1523"/>
                <a:gd name="T9" fmla="*/ 791 h 869"/>
                <a:gd name="T10" fmla="*/ 1067 w 1523"/>
                <a:gd name="T11" fmla="*/ 758 h 869"/>
                <a:gd name="T12" fmla="*/ 1114 w 1523"/>
                <a:gd name="T13" fmla="*/ 725 h 869"/>
                <a:gd name="T14" fmla="*/ 1152 w 1523"/>
                <a:gd name="T15" fmla="*/ 694 h 869"/>
                <a:gd name="T16" fmla="*/ 1208 w 1523"/>
                <a:gd name="T17" fmla="*/ 642 h 869"/>
                <a:gd name="T18" fmla="*/ 1249 w 1523"/>
                <a:gd name="T19" fmla="*/ 590 h 869"/>
                <a:gd name="T20" fmla="*/ 1270 w 1523"/>
                <a:gd name="T21" fmla="*/ 543 h 869"/>
                <a:gd name="T22" fmla="*/ 1275 w 1523"/>
                <a:gd name="T23" fmla="*/ 505 h 869"/>
                <a:gd name="T24" fmla="*/ 1270 w 1523"/>
                <a:gd name="T25" fmla="*/ 470 h 869"/>
                <a:gd name="T26" fmla="*/ 1260 w 1523"/>
                <a:gd name="T27" fmla="*/ 439 h 869"/>
                <a:gd name="T28" fmla="*/ 1251 w 1523"/>
                <a:gd name="T29" fmla="*/ 411 h 869"/>
                <a:gd name="T30" fmla="*/ 1246 w 1523"/>
                <a:gd name="T31" fmla="*/ 382 h 869"/>
                <a:gd name="T32" fmla="*/ 1249 w 1523"/>
                <a:gd name="T33" fmla="*/ 368 h 869"/>
                <a:gd name="T34" fmla="*/ 1251 w 1523"/>
                <a:gd name="T35" fmla="*/ 359 h 869"/>
                <a:gd name="T36" fmla="*/ 1258 w 1523"/>
                <a:gd name="T37" fmla="*/ 352 h 869"/>
                <a:gd name="T38" fmla="*/ 1265 w 1523"/>
                <a:gd name="T39" fmla="*/ 345 h 869"/>
                <a:gd name="T40" fmla="*/ 1279 w 1523"/>
                <a:gd name="T41" fmla="*/ 338 h 869"/>
                <a:gd name="T42" fmla="*/ 1296 w 1523"/>
                <a:gd name="T43" fmla="*/ 326 h 869"/>
                <a:gd name="T44" fmla="*/ 1319 w 1523"/>
                <a:gd name="T45" fmla="*/ 314 h 869"/>
                <a:gd name="T46" fmla="*/ 1350 w 1523"/>
                <a:gd name="T47" fmla="*/ 300 h 869"/>
                <a:gd name="T48" fmla="*/ 1390 w 1523"/>
                <a:gd name="T49" fmla="*/ 278 h 869"/>
                <a:gd name="T50" fmla="*/ 1426 w 1523"/>
                <a:gd name="T51" fmla="*/ 257 h 869"/>
                <a:gd name="T52" fmla="*/ 1459 w 1523"/>
                <a:gd name="T53" fmla="*/ 241 h 869"/>
                <a:gd name="T54" fmla="*/ 1485 w 1523"/>
                <a:gd name="T55" fmla="*/ 226 h 869"/>
                <a:gd name="T56" fmla="*/ 1509 w 1523"/>
                <a:gd name="T57" fmla="*/ 219 h 869"/>
                <a:gd name="T58" fmla="*/ 743 w 1523"/>
                <a:gd name="T59" fmla="*/ 0 h 869"/>
                <a:gd name="T60" fmla="*/ 724 w 1523"/>
                <a:gd name="T61" fmla="*/ 2 h 869"/>
                <a:gd name="T62" fmla="*/ 700 w 1523"/>
                <a:gd name="T63" fmla="*/ 11 h 869"/>
                <a:gd name="T64" fmla="*/ 672 w 1523"/>
                <a:gd name="T65" fmla="*/ 26 h 869"/>
                <a:gd name="T66" fmla="*/ 639 w 1523"/>
                <a:gd name="T67" fmla="*/ 42 h 869"/>
                <a:gd name="T68" fmla="*/ 601 w 1523"/>
                <a:gd name="T69" fmla="*/ 63 h 869"/>
                <a:gd name="T70" fmla="*/ 563 w 1523"/>
                <a:gd name="T71" fmla="*/ 85 h 869"/>
                <a:gd name="T72" fmla="*/ 535 w 1523"/>
                <a:gd name="T73" fmla="*/ 99 h 869"/>
                <a:gd name="T74" fmla="*/ 513 w 1523"/>
                <a:gd name="T75" fmla="*/ 111 h 869"/>
                <a:gd name="T76" fmla="*/ 497 w 1523"/>
                <a:gd name="T77" fmla="*/ 120 h 869"/>
                <a:gd name="T78" fmla="*/ 485 w 1523"/>
                <a:gd name="T79" fmla="*/ 127 h 869"/>
                <a:gd name="T80" fmla="*/ 478 w 1523"/>
                <a:gd name="T81" fmla="*/ 134 h 869"/>
                <a:gd name="T82" fmla="*/ 471 w 1523"/>
                <a:gd name="T83" fmla="*/ 141 h 869"/>
                <a:gd name="T84" fmla="*/ 468 w 1523"/>
                <a:gd name="T85" fmla="*/ 151 h 869"/>
                <a:gd name="T86" fmla="*/ 468 w 1523"/>
                <a:gd name="T87" fmla="*/ 170 h 869"/>
                <a:gd name="T88" fmla="*/ 473 w 1523"/>
                <a:gd name="T89" fmla="*/ 198 h 869"/>
                <a:gd name="T90" fmla="*/ 485 w 1523"/>
                <a:gd name="T91" fmla="*/ 226 h 869"/>
                <a:gd name="T92" fmla="*/ 494 w 1523"/>
                <a:gd name="T93" fmla="*/ 260 h 869"/>
                <a:gd name="T94" fmla="*/ 497 w 1523"/>
                <a:gd name="T95" fmla="*/ 295 h 869"/>
                <a:gd name="T96" fmla="*/ 487 w 1523"/>
                <a:gd name="T97" fmla="*/ 335 h 869"/>
                <a:gd name="T98" fmla="*/ 464 w 1523"/>
                <a:gd name="T99" fmla="*/ 382 h 869"/>
                <a:gd name="T100" fmla="*/ 414 w 1523"/>
                <a:gd name="T101" fmla="*/ 439 h 869"/>
                <a:gd name="T102" fmla="*/ 364 w 1523"/>
                <a:gd name="T103" fmla="*/ 484 h 869"/>
                <a:gd name="T104" fmla="*/ 324 w 1523"/>
                <a:gd name="T105" fmla="*/ 512 h 869"/>
                <a:gd name="T106" fmla="*/ 275 w 1523"/>
                <a:gd name="T107" fmla="*/ 548 h 869"/>
                <a:gd name="T108" fmla="*/ 220 w 1523"/>
                <a:gd name="T109" fmla="*/ 581 h 869"/>
                <a:gd name="T110" fmla="*/ 163 w 1523"/>
                <a:gd name="T111" fmla="*/ 609 h 869"/>
                <a:gd name="T112" fmla="*/ 109 w 1523"/>
                <a:gd name="T113" fmla="*/ 633 h 869"/>
                <a:gd name="T114" fmla="*/ 55 w 1523"/>
                <a:gd name="T115" fmla="*/ 647 h 869"/>
                <a:gd name="T116" fmla="*/ 10 w 1523"/>
                <a:gd name="T117" fmla="*/ 647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3" h="869">
                  <a:moveTo>
                    <a:pt x="0" y="645"/>
                  </a:moveTo>
                  <a:lnTo>
                    <a:pt x="778" y="864"/>
                  </a:lnTo>
                  <a:lnTo>
                    <a:pt x="788" y="867"/>
                  </a:lnTo>
                  <a:lnTo>
                    <a:pt x="799" y="867"/>
                  </a:lnTo>
                  <a:lnTo>
                    <a:pt x="811" y="869"/>
                  </a:lnTo>
                  <a:lnTo>
                    <a:pt x="823" y="867"/>
                  </a:lnTo>
                  <a:lnTo>
                    <a:pt x="835" y="867"/>
                  </a:lnTo>
                  <a:lnTo>
                    <a:pt x="847" y="864"/>
                  </a:lnTo>
                  <a:lnTo>
                    <a:pt x="858" y="860"/>
                  </a:lnTo>
                  <a:lnTo>
                    <a:pt x="873" y="857"/>
                  </a:lnTo>
                  <a:lnTo>
                    <a:pt x="887" y="853"/>
                  </a:lnTo>
                  <a:lnTo>
                    <a:pt x="901" y="848"/>
                  </a:lnTo>
                  <a:lnTo>
                    <a:pt x="915" y="841"/>
                  </a:lnTo>
                  <a:lnTo>
                    <a:pt x="929" y="836"/>
                  </a:lnTo>
                  <a:lnTo>
                    <a:pt x="944" y="829"/>
                  </a:lnTo>
                  <a:lnTo>
                    <a:pt x="958" y="822"/>
                  </a:lnTo>
                  <a:lnTo>
                    <a:pt x="972" y="815"/>
                  </a:lnTo>
                  <a:lnTo>
                    <a:pt x="986" y="808"/>
                  </a:lnTo>
                  <a:lnTo>
                    <a:pt x="1000" y="798"/>
                  </a:lnTo>
                  <a:lnTo>
                    <a:pt x="1015" y="791"/>
                  </a:lnTo>
                  <a:lnTo>
                    <a:pt x="1026" y="782"/>
                  </a:lnTo>
                  <a:lnTo>
                    <a:pt x="1041" y="775"/>
                  </a:lnTo>
                  <a:lnTo>
                    <a:pt x="1055" y="765"/>
                  </a:lnTo>
                  <a:lnTo>
                    <a:pt x="1067" y="758"/>
                  </a:lnTo>
                  <a:lnTo>
                    <a:pt x="1078" y="749"/>
                  </a:lnTo>
                  <a:lnTo>
                    <a:pt x="1093" y="742"/>
                  </a:lnTo>
                  <a:lnTo>
                    <a:pt x="1102" y="732"/>
                  </a:lnTo>
                  <a:lnTo>
                    <a:pt x="1114" y="725"/>
                  </a:lnTo>
                  <a:lnTo>
                    <a:pt x="1123" y="718"/>
                  </a:lnTo>
                  <a:lnTo>
                    <a:pt x="1135" y="709"/>
                  </a:lnTo>
                  <a:lnTo>
                    <a:pt x="1142" y="701"/>
                  </a:lnTo>
                  <a:lnTo>
                    <a:pt x="1152" y="694"/>
                  </a:lnTo>
                  <a:lnTo>
                    <a:pt x="1159" y="690"/>
                  </a:lnTo>
                  <a:lnTo>
                    <a:pt x="1178" y="673"/>
                  </a:lnTo>
                  <a:lnTo>
                    <a:pt x="1194" y="657"/>
                  </a:lnTo>
                  <a:lnTo>
                    <a:pt x="1208" y="642"/>
                  </a:lnTo>
                  <a:lnTo>
                    <a:pt x="1220" y="628"/>
                  </a:lnTo>
                  <a:lnTo>
                    <a:pt x="1232" y="614"/>
                  </a:lnTo>
                  <a:lnTo>
                    <a:pt x="1241" y="602"/>
                  </a:lnTo>
                  <a:lnTo>
                    <a:pt x="1249" y="590"/>
                  </a:lnTo>
                  <a:lnTo>
                    <a:pt x="1256" y="576"/>
                  </a:lnTo>
                  <a:lnTo>
                    <a:pt x="1263" y="564"/>
                  </a:lnTo>
                  <a:lnTo>
                    <a:pt x="1267" y="555"/>
                  </a:lnTo>
                  <a:lnTo>
                    <a:pt x="1270" y="543"/>
                  </a:lnTo>
                  <a:lnTo>
                    <a:pt x="1272" y="534"/>
                  </a:lnTo>
                  <a:lnTo>
                    <a:pt x="1275" y="524"/>
                  </a:lnTo>
                  <a:lnTo>
                    <a:pt x="1275" y="512"/>
                  </a:lnTo>
                  <a:lnTo>
                    <a:pt x="1275" y="505"/>
                  </a:lnTo>
                  <a:lnTo>
                    <a:pt x="1275" y="496"/>
                  </a:lnTo>
                  <a:lnTo>
                    <a:pt x="1275" y="486"/>
                  </a:lnTo>
                  <a:lnTo>
                    <a:pt x="1272" y="479"/>
                  </a:lnTo>
                  <a:lnTo>
                    <a:pt x="1270" y="470"/>
                  </a:lnTo>
                  <a:lnTo>
                    <a:pt x="1267" y="463"/>
                  </a:lnTo>
                  <a:lnTo>
                    <a:pt x="1265" y="453"/>
                  </a:lnTo>
                  <a:lnTo>
                    <a:pt x="1263" y="446"/>
                  </a:lnTo>
                  <a:lnTo>
                    <a:pt x="1260" y="439"/>
                  </a:lnTo>
                  <a:lnTo>
                    <a:pt x="1258" y="432"/>
                  </a:lnTo>
                  <a:lnTo>
                    <a:pt x="1256" y="425"/>
                  </a:lnTo>
                  <a:lnTo>
                    <a:pt x="1253" y="418"/>
                  </a:lnTo>
                  <a:lnTo>
                    <a:pt x="1251" y="411"/>
                  </a:lnTo>
                  <a:lnTo>
                    <a:pt x="1249" y="404"/>
                  </a:lnTo>
                  <a:lnTo>
                    <a:pt x="1246" y="397"/>
                  </a:lnTo>
                  <a:lnTo>
                    <a:pt x="1246" y="390"/>
                  </a:lnTo>
                  <a:lnTo>
                    <a:pt x="1246" y="382"/>
                  </a:lnTo>
                  <a:lnTo>
                    <a:pt x="1246" y="375"/>
                  </a:lnTo>
                  <a:lnTo>
                    <a:pt x="1246" y="373"/>
                  </a:lnTo>
                  <a:lnTo>
                    <a:pt x="1249" y="371"/>
                  </a:lnTo>
                  <a:lnTo>
                    <a:pt x="1249" y="368"/>
                  </a:lnTo>
                  <a:lnTo>
                    <a:pt x="1249" y="366"/>
                  </a:lnTo>
                  <a:lnTo>
                    <a:pt x="1249" y="364"/>
                  </a:lnTo>
                  <a:lnTo>
                    <a:pt x="1251" y="361"/>
                  </a:lnTo>
                  <a:lnTo>
                    <a:pt x="1251" y="359"/>
                  </a:lnTo>
                  <a:lnTo>
                    <a:pt x="1253" y="356"/>
                  </a:lnTo>
                  <a:lnTo>
                    <a:pt x="1253" y="356"/>
                  </a:lnTo>
                  <a:lnTo>
                    <a:pt x="1256" y="354"/>
                  </a:lnTo>
                  <a:lnTo>
                    <a:pt x="1258" y="352"/>
                  </a:lnTo>
                  <a:lnTo>
                    <a:pt x="1258" y="349"/>
                  </a:lnTo>
                  <a:lnTo>
                    <a:pt x="1260" y="349"/>
                  </a:lnTo>
                  <a:lnTo>
                    <a:pt x="1263" y="347"/>
                  </a:lnTo>
                  <a:lnTo>
                    <a:pt x="1265" y="345"/>
                  </a:lnTo>
                  <a:lnTo>
                    <a:pt x="1267" y="342"/>
                  </a:lnTo>
                  <a:lnTo>
                    <a:pt x="1272" y="340"/>
                  </a:lnTo>
                  <a:lnTo>
                    <a:pt x="1275" y="340"/>
                  </a:lnTo>
                  <a:lnTo>
                    <a:pt x="1279" y="338"/>
                  </a:lnTo>
                  <a:lnTo>
                    <a:pt x="1282" y="335"/>
                  </a:lnTo>
                  <a:lnTo>
                    <a:pt x="1286" y="333"/>
                  </a:lnTo>
                  <a:lnTo>
                    <a:pt x="1291" y="330"/>
                  </a:lnTo>
                  <a:lnTo>
                    <a:pt x="1296" y="326"/>
                  </a:lnTo>
                  <a:lnTo>
                    <a:pt x="1303" y="323"/>
                  </a:lnTo>
                  <a:lnTo>
                    <a:pt x="1308" y="321"/>
                  </a:lnTo>
                  <a:lnTo>
                    <a:pt x="1315" y="319"/>
                  </a:lnTo>
                  <a:lnTo>
                    <a:pt x="1319" y="314"/>
                  </a:lnTo>
                  <a:lnTo>
                    <a:pt x="1327" y="312"/>
                  </a:lnTo>
                  <a:lnTo>
                    <a:pt x="1334" y="307"/>
                  </a:lnTo>
                  <a:lnTo>
                    <a:pt x="1343" y="302"/>
                  </a:lnTo>
                  <a:lnTo>
                    <a:pt x="1350" y="300"/>
                  </a:lnTo>
                  <a:lnTo>
                    <a:pt x="1360" y="295"/>
                  </a:lnTo>
                  <a:lnTo>
                    <a:pt x="1369" y="288"/>
                  </a:lnTo>
                  <a:lnTo>
                    <a:pt x="1381" y="283"/>
                  </a:lnTo>
                  <a:lnTo>
                    <a:pt x="1390" y="278"/>
                  </a:lnTo>
                  <a:lnTo>
                    <a:pt x="1400" y="271"/>
                  </a:lnTo>
                  <a:lnTo>
                    <a:pt x="1409" y="267"/>
                  </a:lnTo>
                  <a:lnTo>
                    <a:pt x="1419" y="262"/>
                  </a:lnTo>
                  <a:lnTo>
                    <a:pt x="1426" y="257"/>
                  </a:lnTo>
                  <a:lnTo>
                    <a:pt x="1435" y="252"/>
                  </a:lnTo>
                  <a:lnTo>
                    <a:pt x="1442" y="248"/>
                  </a:lnTo>
                  <a:lnTo>
                    <a:pt x="1452" y="243"/>
                  </a:lnTo>
                  <a:lnTo>
                    <a:pt x="1459" y="241"/>
                  </a:lnTo>
                  <a:lnTo>
                    <a:pt x="1466" y="236"/>
                  </a:lnTo>
                  <a:lnTo>
                    <a:pt x="1473" y="234"/>
                  </a:lnTo>
                  <a:lnTo>
                    <a:pt x="1480" y="229"/>
                  </a:lnTo>
                  <a:lnTo>
                    <a:pt x="1485" y="226"/>
                  </a:lnTo>
                  <a:lnTo>
                    <a:pt x="1492" y="224"/>
                  </a:lnTo>
                  <a:lnTo>
                    <a:pt x="1497" y="222"/>
                  </a:lnTo>
                  <a:lnTo>
                    <a:pt x="1504" y="222"/>
                  </a:lnTo>
                  <a:lnTo>
                    <a:pt x="1509" y="219"/>
                  </a:lnTo>
                  <a:lnTo>
                    <a:pt x="1513" y="219"/>
                  </a:lnTo>
                  <a:lnTo>
                    <a:pt x="1518" y="219"/>
                  </a:lnTo>
                  <a:lnTo>
                    <a:pt x="1523" y="219"/>
                  </a:lnTo>
                  <a:lnTo>
                    <a:pt x="743" y="0"/>
                  </a:lnTo>
                  <a:lnTo>
                    <a:pt x="740" y="0"/>
                  </a:lnTo>
                  <a:lnTo>
                    <a:pt x="736" y="0"/>
                  </a:lnTo>
                  <a:lnTo>
                    <a:pt x="731" y="0"/>
                  </a:lnTo>
                  <a:lnTo>
                    <a:pt x="724" y="2"/>
                  </a:lnTo>
                  <a:lnTo>
                    <a:pt x="719" y="4"/>
                  </a:lnTo>
                  <a:lnTo>
                    <a:pt x="714" y="4"/>
                  </a:lnTo>
                  <a:lnTo>
                    <a:pt x="707" y="9"/>
                  </a:lnTo>
                  <a:lnTo>
                    <a:pt x="700" y="11"/>
                  </a:lnTo>
                  <a:lnTo>
                    <a:pt x="695" y="14"/>
                  </a:lnTo>
                  <a:lnTo>
                    <a:pt x="688" y="16"/>
                  </a:lnTo>
                  <a:lnTo>
                    <a:pt x="681" y="21"/>
                  </a:lnTo>
                  <a:lnTo>
                    <a:pt x="672" y="26"/>
                  </a:lnTo>
                  <a:lnTo>
                    <a:pt x="665" y="28"/>
                  </a:lnTo>
                  <a:lnTo>
                    <a:pt x="658" y="33"/>
                  </a:lnTo>
                  <a:lnTo>
                    <a:pt x="648" y="37"/>
                  </a:lnTo>
                  <a:lnTo>
                    <a:pt x="639" y="42"/>
                  </a:lnTo>
                  <a:lnTo>
                    <a:pt x="632" y="49"/>
                  </a:lnTo>
                  <a:lnTo>
                    <a:pt x="622" y="54"/>
                  </a:lnTo>
                  <a:lnTo>
                    <a:pt x="613" y="59"/>
                  </a:lnTo>
                  <a:lnTo>
                    <a:pt x="601" y="63"/>
                  </a:lnTo>
                  <a:lnTo>
                    <a:pt x="591" y="71"/>
                  </a:lnTo>
                  <a:lnTo>
                    <a:pt x="582" y="75"/>
                  </a:lnTo>
                  <a:lnTo>
                    <a:pt x="572" y="80"/>
                  </a:lnTo>
                  <a:lnTo>
                    <a:pt x="563" y="85"/>
                  </a:lnTo>
                  <a:lnTo>
                    <a:pt x="556" y="87"/>
                  </a:lnTo>
                  <a:lnTo>
                    <a:pt x="549" y="92"/>
                  </a:lnTo>
                  <a:lnTo>
                    <a:pt x="542" y="97"/>
                  </a:lnTo>
                  <a:lnTo>
                    <a:pt x="535" y="99"/>
                  </a:lnTo>
                  <a:lnTo>
                    <a:pt x="530" y="101"/>
                  </a:lnTo>
                  <a:lnTo>
                    <a:pt x="523" y="106"/>
                  </a:lnTo>
                  <a:lnTo>
                    <a:pt x="518" y="108"/>
                  </a:lnTo>
                  <a:lnTo>
                    <a:pt x="513" y="111"/>
                  </a:lnTo>
                  <a:lnTo>
                    <a:pt x="509" y="113"/>
                  </a:lnTo>
                  <a:lnTo>
                    <a:pt x="504" y="115"/>
                  </a:lnTo>
                  <a:lnTo>
                    <a:pt x="501" y="118"/>
                  </a:lnTo>
                  <a:lnTo>
                    <a:pt x="497" y="120"/>
                  </a:lnTo>
                  <a:lnTo>
                    <a:pt x="494" y="123"/>
                  </a:lnTo>
                  <a:lnTo>
                    <a:pt x="490" y="123"/>
                  </a:lnTo>
                  <a:lnTo>
                    <a:pt x="487" y="125"/>
                  </a:lnTo>
                  <a:lnTo>
                    <a:pt x="485" y="127"/>
                  </a:lnTo>
                  <a:lnTo>
                    <a:pt x="483" y="130"/>
                  </a:lnTo>
                  <a:lnTo>
                    <a:pt x="480" y="132"/>
                  </a:lnTo>
                  <a:lnTo>
                    <a:pt x="478" y="132"/>
                  </a:lnTo>
                  <a:lnTo>
                    <a:pt x="478" y="134"/>
                  </a:lnTo>
                  <a:lnTo>
                    <a:pt x="475" y="137"/>
                  </a:lnTo>
                  <a:lnTo>
                    <a:pt x="473" y="139"/>
                  </a:lnTo>
                  <a:lnTo>
                    <a:pt x="473" y="139"/>
                  </a:lnTo>
                  <a:lnTo>
                    <a:pt x="471" y="141"/>
                  </a:lnTo>
                  <a:lnTo>
                    <a:pt x="471" y="144"/>
                  </a:lnTo>
                  <a:lnTo>
                    <a:pt x="471" y="146"/>
                  </a:lnTo>
                  <a:lnTo>
                    <a:pt x="468" y="149"/>
                  </a:lnTo>
                  <a:lnTo>
                    <a:pt x="468" y="151"/>
                  </a:lnTo>
                  <a:lnTo>
                    <a:pt x="468" y="153"/>
                  </a:lnTo>
                  <a:lnTo>
                    <a:pt x="468" y="156"/>
                  </a:lnTo>
                  <a:lnTo>
                    <a:pt x="468" y="163"/>
                  </a:lnTo>
                  <a:lnTo>
                    <a:pt x="468" y="170"/>
                  </a:lnTo>
                  <a:lnTo>
                    <a:pt x="468" y="177"/>
                  </a:lnTo>
                  <a:lnTo>
                    <a:pt x="471" y="184"/>
                  </a:lnTo>
                  <a:lnTo>
                    <a:pt x="471" y="191"/>
                  </a:lnTo>
                  <a:lnTo>
                    <a:pt x="473" y="198"/>
                  </a:lnTo>
                  <a:lnTo>
                    <a:pt x="475" y="205"/>
                  </a:lnTo>
                  <a:lnTo>
                    <a:pt x="478" y="212"/>
                  </a:lnTo>
                  <a:lnTo>
                    <a:pt x="483" y="219"/>
                  </a:lnTo>
                  <a:lnTo>
                    <a:pt x="485" y="226"/>
                  </a:lnTo>
                  <a:lnTo>
                    <a:pt x="487" y="236"/>
                  </a:lnTo>
                  <a:lnTo>
                    <a:pt x="490" y="243"/>
                  </a:lnTo>
                  <a:lnTo>
                    <a:pt x="492" y="250"/>
                  </a:lnTo>
                  <a:lnTo>
                    <a:pt x="494" y="260"/>
                  </a:lnTo>
                  <a:lnTo>
                    <a:pt x="494" y="267"/>
                  </a:lnTo>
                  <a:lnTo>
                    <a:pt x="497" y="276"/>
                  </a:lnTo>
                  <a:lnTo>
                    <a:pt x="497" y="286"/>
                  </a:lnTo>
                  <a:lnTo>
                    <a:pt x="497" y="295"/>
                  </a:lnTo>
                  <a:lnTo>
                    <a:pt x="497" y="304"/>
                  </a:lnTo>
                  <a:lnTo>
                    <a:pt x="494" y="314"/>
                  </a:lnTo>
                  <a:lnTo>
                    <a:pt x="492" y="323"/>
                  </a:lnTo>
                  <a:lnTo>
                    <a:pt x="487" y="335"/>
                  </a:lnTo>
                  <a:lnTo>
                    <a:pt x="483" y="347"/>
                  </a:lnTo>
                  <a:lnTo>
                    <a:pt x="478" y="359"/>
                  </a:lnTo>
                  <a:lnTo>
                    <a:pt x="471" y="371"/>
                  </a:lnTo>
                  <a:lnTo>
                    <a:pt x="464" y="382"/>
                  </a:lnTo>
                  <a:lnTo>
                    <a:pt x="454" y="397"/>
                  </a:lnTo>
                  <a:lnTo>
                    <a:pt x="442" y="408"/>
                  </a:lnTo>
                  <a:lnTo>
                    <a:pt x="428" y="423"/>
                  </a:lnTo>
                  <a:lnTo>
                    <a:pt x="414" y="439"/>
                  </a:lnTo>
                  <a:lnTo>
                    <a:pt x="397" y="453"/>
                  </a:lnTo>
                  <a:lnTo>
                    <a:pt x="381" y="470"/>
                  </a:lnTo>
                  <a:lnTo>
                    <a:pt x="374" y="477"/>
                  </a:lnTo>
                  <a:lnTo>
                    <a:pt x="364" y="484"/>
                  </a:lnTo>
                  <a:lnTo>
                    <a:pt x="355" y="491"/>
                  </a:lnTo>
                  <a:lnTo>
                    <a:pt x="345" y="498"/>
                  </a:lnTo>
                  <a:lnTo>
                    <a:pt x="336" y="505"/>
                  </a:lnTo>
                  <a:lnTo>
                    <a:pt x="324" y="512"/>
                  </a:lnTo>
                  <a:lnTo>
                    <a:pt x="312" y="522"/>
                  </a:lnTo>
                  <a:lnTo>
                    <a:pt x="301" y="529"/>
                  </a:lnTo>
                  <a:lnTo>
                    <a:pt x="289" y="538"/>
                  </a:lnTo>
                  <a:lnTo>
                    <a:pt x="275" y="548"/>
                  </a:lnTo>
                  <a:lnTo>
                    <a:pt x="263" y="555"/>
                  </a:lnTo>
                  <a:lnTo>
                    <a:pt x="249" y="564"/>
                  </a:lnTo>
                  <a:lnTo>
                    <a:pt x="234" y="571"/>
                  </a:lnTo>
                  <a:lnTo>
                    <a:pt x="220" y="581"/>
                  </a:lnTo>
                  <a:lnTo>
                    <a:pt x="206" y="588"/>
                  </a:lnTo>
                  <a:lnTo>
                    <a:pt x="192" y="595"/>
                  </a:lnTo>
                  <a:lnTo>
                    <a:pt x="178" y="602"/>
                  </a:lnTo>
                  <a:lnTo>
                    <a:pt x="163" y="609"/>
                  </a:lnTo>
                  <a:lnTo>
                    <a:pt x="149" y="616"/>
                  </a:lnTo>
                  <a:lnTo>
                    <a:pt x="135" y="623"/>
                  </a:lnTo>
                  <a:lnTo>
                    <a:pt x="121" y="628"/>
                  </a:lnTo>
                  <a:lnTo>
                    <a:pt x="109" y="633"/>
                  </a:lnTo>
                  <a:lnTo>
                    <a:pt x="95" y="638"/>
                  </a:lnTo>
                  <a:lnTo>
                    <a:pt x="81" y="642"/>
                  </a:lnTo>
                  <a:lnTo>
                    <a:pt x="69" y="645"/>
                  </a:lnTo>
                  <a:lnTo>
                    <a:pt x="55" y="647"/>
                  </a:lnTo>
                  <a:lnTo>
                    <a:pt x="43" y="647"/>
                  </a:lnTo>
                  <a:lnTo>
                    <a:pt x="31" y="649"/>
                  </a:lnTo>
                  <a:lnTo>
                    <a:pt x="22" y="649"/>
                  </a:lnTo>
                  <a:lnTo>
                    <a:pt x="10" y="647"/>
                  </a:lnTo>
                  <a:lnTo>
                    <a:pt x="0" y="645"/>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3573"/>
            <p:cNvSpPr/>
            <p:nvPr/>
          </p:nvSpPr>
          <p:spPr bwMode="auto">
            <a:xfrm>
              <a:off x="-10197307" y="-8120063"/>
              <a:ext cx="1485900" cy="1612900"/>
            </a:xfrm>
            <a:custGeom>
              <a:avLst/>
              <a:gdLst>
                <a:gd name="T0" fmla="*/ 65 w 396"/>
                <a:gd name="T1" fmla="*/ 199 h 430"/>
                <a:gd name="T2" fmla="*/ 59 w 396"/>
                <a:gd name="T3" fmla="*/ 213 h 430"/>
                <a:gd name="T4" fmla="*/ 55 w 396"/>
                <a:gd name="T5" fmla="*/ 226 h 430"/>
                <a:gd name="T6" fmla="*/ 54 w 396"/>
                <a:gd name="T7" fmla="*/ 236 h 430"/>
                <a:gd name="T8" fmla="*/ 56 w 396"/>
                <a:gd name="T9" fmla="*/ 245 h 430"/>
                <a:gd name="T10" fmla="*/ 61 w 396"/>
                <a:gd name="T11" fmla="*/ 252 h 430"/>
                <a:gd name="T12" fmla="*/ 70 w 396"/>
                <a:gd name="T13" fmla="*/ 259 h 430"/>
                <a:gd name="T14" fmla="*/ 82 w 396"/>
                <a:gd name="T15" fmla="*/ 266 h 430"/>
                <a:gd name="T16" fmla="*/ 97 w 396"/>
                <a:gd name="T17" fmla="*/ 272 h 430"/>
                <a:gd name="T18" fmla="*/ 115 w 396"/>
                <a:gd name="T19" fmla="*/ 271 h 430"/>
                <a:gd name="T20" fmla="*/ 135 w 396"/>
                <a:gd name="T21" fmla="*/ 265 h 430"/>
                <a:gd name="T22" fmla="*/ 157 w 396"/>
                <a:gd name="T23" fmla="*/ 255 h 430"/>
                <a:gd name="T24" fmla="*/ 180 w 396"/>
                <a:gd name="T25" fmla="*/ 243 h 430"/>
                <a:gd name="T26" fmla="*/ 201 w 396"/>
                <a:gd name="T27" fmla="*/ 229 h 430"/>
                <a:gd name="T28" fmla="*/ 220 w 396"/>
                <a:gd name="T29" fmla="*/ 215 h 430"/>
                <a:gd name="T30" fmla="*/ 236 w 396"/>
                <a:gd name="T31" fmla="*/ 202 h 430"/>
                <a:gd name="T32" fmla="*/ 256 w 396"/>
                <a:gd name="T33" fmla="*/ 184 h 430"/>
                <a:gd name="T34" fmla="*/ 275 w 396"/>
                <a:gd name="T35" fmla="*/ 160 h 430"/>
                <a:gd name="T36" fmla="*/ 285 w 396"/>
                <a:gd name="T37" fmla="*/ 141 h 430"/>
                <a:gd name="T38" fmla="*/ 288 w 396"/>
                <a:gd name="T39" fmla="*/ 124 h 430"/>
                <a:gd name="T40" fmla="*/ 287 w 396"/>
                <a:gd name="T41" fmla="*/ 109 h 430"/>
                <a:gd name="T42" fmla="*/ 284 w 396"/>
                <a:gd name="T43" fmla="*/ 96 h 430"/>
                <a:gd name="T44" fmla="*/ 280 w 396"/>
                <a:gd name="T45" fmla="*/ 84 h 430"/>
                <a:gd name="T46" fmla="*/ 277 w 396"/>
                <a:gd name="T47" fmla="*/ 72 h 430"/>
                <a:gd name="T48" fmla="*/ 278 w 396"/>
                <a:gd name="T49" fmla="*/ 64 h 430"/>
                <a:gd name="T50" fmla="*/ 279 w 396"/>
                <a:gd name="T51" fmla="*/ 60 h 430"/>
                <a:gd name="T52" fmla="*/ 281 w 396"/>
                <a:gd name="T53" fmla="*/ 57 h 430"/>
                <a:gd name="T54" fmla="*/ 284 w 396"/>
                <a:gd name="T55" fmla="*/ 54 h 430"/>
                <a:gd name="T56" fmla="*/ 289 w 396"/>
                <a:gd name="T57" fmla="*/ 51 h 430"/>
                <a:gd name="T58" fmla="*/ 295 w 396"/>
                <a:gd name="T59" fmla="*/ 47 h 430"/>
                <a:gd name="T60" fmla="*/ 304 w 396"/>
                <a:gd name="T61" fmla="*/ 42 h 430"/>
                <a:gd name="T62" fmla="*/ 315 w 396"/>
                <a:gd name="T63" fmla="*/ 36 h 430"/>
                <a:gd name="T64" fmla="*/ 330 w 396"/>
                <a:gd name="T65" fmla="*/ 28 h 430"/>
                <a:gd name="T66" fmla="*/ 345 w 396"/>
                <a:gd name="T67" fmla="*/ 19 h 430"/>
                <a:gd name="T68" fmla="*/ 358 w 396"/>
                <a:gd name="T69" fmla="*/ 11 h 430"/>
                <a:gd name="T70" fmla="*/ 369 w 396"/>
                <a:gd name="T71" fmla="*/ 5 h 430"/>
                <a:gd name="T72" fmla="*/ 378 w 396"/>
                <a:gd name="T73" fmla="*/ 2 h 430"/>
                <a:gd name="T74" fmla="*/ 386 w 396"/>
                <a:gd name="T75" fmla="*/ 1 h 430"/>
                <a:gd name="T76" fmla="*/ 391 w 396"/>
                <a:gd name="T77" fmla="*/ 3 h 430"/>
                <a:gd name="T78" fmla="*/ 394 w 396"/>
                <a:gd name="T79" fmla="*/ 9 h 430"/>
                <a:gd name="T80" fmla="*/ 396 w 396"/>
                <a:gd name="T81" fmla="*/ 18 h 430"/>
                <a:gd name="T82" fmla="*/ 396 w 396"/>
                <a:gd name="T83" fmla="*/ 29 h 430"/>
                <a:gd name="T84" fmla="*/ 394 w 396"/>
                <a:gd name="T85" fmla="*/ 41 h 430"/>
                <a:gd name="T86" fmla="*/ 391 w 396"/>
                <a:gd name="T87" fmla="*/ 52 h 430"/>
                <a:gd name="T88" fmla="*/ 386 w 396"/>
                <a:gd name="T89" fmla="*/ 65 h 430"/>
                <a:gd name="T90" fmla="*/ 380 w 396"/>
                <a:gd name="T91" fmla="*/ 78 h 430"/>
                <a:gd name="T92" fmla="*/ 372 w 396"/>
                <a:gd name="T93" fmla="*/ 92 h 430"/>
                <a:gd name="T94" fmla="*/ 363 w 396"/>
                <a:gd name="T95" fmla="*/ 106 h 430"/>
                <a:gd name="T96" fmla="*/ 324 w 396"/>
                <a:gd name="T97" fmla="*/ 236 h 430"/>
                <a:gd name="T98" fmla="*/ 311 w 396"/>
                <a:gd name="T99" fmla="*/ 277 h 430"/>
                <a:gd name="T100" fmla="*/ 61 w 396"/>
                <a:gd name="T101" fmla="*/ 421 h 430"/>
                <a:gd name="T102" fmla="*/ 49 w 396"/>
                <a:gd name="T103" fmla="*/ 419 h 430"/>
                <a:gd name="T104" fmla="*/ 39 w 396"/>
                <a:gd name="T105" fmla="*/ 418 h 430"/>
                <a:gd name="T106" fmla="*/ 30 w 396"/>
                <a:gd name="T107" fmla="*/ 416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30">
                  <a:moveTo>
                    <a:pt x="0" y="357"/>
                  </a:moveTo>
                  <a:cubicBezTo>
                    <a:pt x="69" y="190"/>
                    <a:pt x="69" y="190"/>
                    <a:pt x="69" y="190"/>
                  </a:cubicBezTo>
                  <a:cubicBezTo>
                    <a:pt x="67" y="195"/>
                    <a:pt x="67" y="195"/>
                    <a:pt x="67" y="195"/>
                  </a:cubicBezTo>
                  <a:cubicBezTo>
                    <a:pt x="65" y="199"/>
                    <a:pt x="65" y="199"/>
                    <a:pt x="65" y="199"/>
                  </a:cubicBezTo>
                  <a:cubicBezTo>
                    <a:pt x="63" y="203"/>
                    <a:pt x="63" y="203"/>
                    <a:pt x="63" y="203"/>
                  </a:cubicBezTo>
                  <a:cubicBezTo>
                    <a:pt x="62" y="206"/>
                    <a:pt x="62" y="206"/>
                    <a:pt x="62" y="206"/>
                  </a:cubicBezTo>
                  <a:cubicBezTo>
                    <a:pt x="60" y="210"/>
                    <a:pt x="60" y="210"/>
                    <a:pt x="60" y="210"/>
                  </a:cubicBezTo>
                  <a:cubicBezTo>
                    <a:pt x="59" y="213"/>
                    <a:pt x="59" y="213"/>
                    <a:pt x="59" y="213"/>
                  </a:cubicBezTo>
                  <a:cubicBezTo>
                    <a:pt x="58" y="217"/>
                    <a:pt x="58" y="217"/>
                    <a:pt x="58" y="217"/>
                  </a:cubicBezTo>
                  <a:cubicBezTo>
                    <a:pt x="57" y="220"/>
                    <a:pt x="57" y="220"/>
                    <a:pt x="57" y="220"/>
                  </a:cubicBezTo>
                  <a:cubicBezTo>
                    <a:pt x="56" y="223"/>
                    <a:pt x="56" y="223"/>
                    <a:pt x="56" y="223"/>
                  </a:cubicBezTo>
                  <a:cubicBezTo>
                    <a:pt x="55" y="226"/>
                    <a:pt x="55" y="226"/>
                    <a:pt x="55" y="226"/>
                  </a:cubicBezTo>
                  <a:cubicBezTo>
                    <a:pt x="55" y="228"/>
                    <a:pt x="55" y="228"/>
                    <a:pt x="55" y="228"/>
                  </a:cubicBezTo>
                  <a:cubicBezTo>
                    <a:pt x="54" y="231"/>
                    <a:pt x="54" y="231"/>
                    <a:pt x="54" y="231"/>
                  </a:cubicBezTo>
                  <a:cubicBezTo>
                    <a:pt x="54" y="233"/>
                    <a:pt x="54" y="233"/>
                    <a:pt x="54" y="233"/>
                  </a:cubicBezTo>
                  <a:cubicBezTo>
                    <a:pt x="54" y="236"/>
                    <a:pt x="54" y="236"/>
                    <a:pt x="54" y="236"/>
                  </a:cubicBezTo>
                  <a:cubicBezTo>
                    <a:pt x="54" y="238"/>
                    <a:pt x="54" y="238"/>
                    <a:pt x="54" y="238"/>
                  </a:cubicBezTo>
                  <a:cubicBezTo>
                    <a:pt x="55" y="240"/>
                    <a:pt x="55" y="240"/>
                    <a:pt x="55" y="240"/>
                  </a:cubicBezTo>
                  <a:cubicBezTo>
                    <a:pt x="55" y="242"/>
                    <a:pt x="55" y="242"/>
                    <a:pt x="55" y="242"/>
                  </a:cubicBezTo>
                  <a:cubicBezTo>
                    <a:pt x="56" y="245"/>
                    <a:pt x="56" y="245"/>
                    <a:pt x="56" y="245"/>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4"/>
                    <a:pt x="63" y="254"/>
                    <a:pt x="63" y="254"/>
                  </a:cubicBezTo>
                  <a:cubicBezTo>
                    <a:pt x="65" y="256"/>
                    <a:pt x="65" y="256"/>
                    <a:pt x="65" y="256"/>
                  </a:cubicBezTo>
                  <a:cubicBezTo>
                    <a:pt x="67" y="257"/>
                    <a:pt x="67" y="257"/>
                    <a:pt x="67" y="257"/>
                  </a:cubicBezTo>
                  <a:cubicBezTo>
                    <a:pt x="70" y="259"/>
                    <a:pt x="70" y="259"/>
                    <a:pt x="70" y="259"/>
                  </a:cubicBezTo>
                  <a:cubicBezTo>
                    <a:pt x="72" y="261"/>
                    <a:pt x="72" y="261"/>
                    <a:pt x="72" y="261"/>
                  </a:cubicBezTo>
                  <a:cubicBezTo>
                    <a:pt x="75" y="263"/>
                    <a:pt x="75" y="263"/>
                    <a:pt x="75" y="263"/>
                  </a:cubicBezTo>
                  <a:cubicBezTo>
                    <a:pt x="79" y="264"/>
                    <a:pt x="79" y="264"/>
                    <a:pt x="79" y="264"/>
                  </a:cubicBezTo>
                  <a:cubicBezTo>
                    <a:pt x="82" y="266"/>
                    <a:pt x="82" y="266"/>
                    <a:pt x="82" y="266"/>
                  </a:cubicBezTo>
                  <a:cubicBezTo>
                    <a:pt x="86" y="268"/>
                    <a:pt x="86" y="268"/>
                    <a:pt x="86" y="268"/>
                  </a:cubicBezTo>
                  <a:cubicBezTo>
                    <a:pt x="90" y="269"/>
                    <a:pt x="90" y="269"/>
                    <a:pt x="90" y="269"/>
                  </a:cubicBezTo>
                  <a:cubicBezTo>
                    <a:pt x="93" y="271"/>
                    <a:pt x="93" y="271"/>
                    <a:pt x="93" y="271"/>
                  </a:cubicBezTo>
                  <a:cubicBezTo>
                    <a:pt x="97" y="272"/>
                    <a:pt x="97" y="272"/>
                    <a:pt x="97" y="272"/>
                  </a:cubicBezTo>
                  <a:cubicBezTo>
                    <a:pt x="101" y="272"/>
                    <a:pt x="101" y="272"/>
                    <a:pt x="101" y="272"/>
                  </a:cubicBezTo>
                  <a:cubicBezTo>
                    <a:pt x="106" y="272"/>
                    <a:pt x="106" y="272"/>
                    <a:pt x="106" y="272"/>
                  </a:cubicBezTo>
                  <a:cubicBezTo>
                    <a:pt x="110" y="272"/>
                    <a:pt x="110" y="272"/>
                    <a:pt x="110" y="272"/>
                  </a:cubicBezTo>
                  <a:cubicBezTo>
                    <a:pt x="115" y="271"/>
                    <a:pt x="115" y="271"/>
                    <a:pt x="115" y="271"/>
                  </a:cubicBezTo>
                  <a:cubicBezTo>
                    <a:pt x="120" y="270"/>
                    <a:pt x="120" y="270"/>
                    <a:pt x="120" y="270"/>
                  </a:cubicBezTo>
                  <a:cubicBezTo>
                    <a:pt x="125" y="269"/>
                    <a:pt x="125" y="269"/>
                    <a:pt x="125" y="269"/>
                  </a:cubicBezTo>
                  <a:cubicBezTo>
                    <a:pt x="130" y="267"/>
                    <a:pt x="130" y="267"/>
                    <a:pt x="130" y="267"/>
                  </a:cubicBezTo>
                  <a:cubicBezTo>
                    <a:pt x="135" y="265"/>
                    <a:pt x="135" y="265"/>
                    <a:pt x="135" y="265"/>
                  </a:cubicBezTo>
                  <a:cubicBezTo>
                    <a:pt x="141" y="263"/>
                    <a:pt x="141" y="263"/>
                    <a:pt x="141" y="263"/>
                  </a:cubicBezTo>
                  <a:cubicBezTo>
                    <a:pt x="146" y="261"/>
                    <a:pt x="146" y="261"/>
                    <a:pt x="146" y="261"/>
                  </a:cubicBezTo>
                  <a:cubicBezTo>
                    <a:pt x="152" y="258"/>
                    <a:pt x="152" y="258"/>
                    <a:pt x="152" y="258"/>
                  </a:cubicBezTo>
                  <a:cubicBezTo>
                    <a:pt x="157" y="255"/>
                    <a:pt x="157" y="255"/>
                    <a:pt x="157" y="255"/>
                  </a:cubicBezTo>
                  <a:cubicBezTo>
                    <a:pt x="163" y="253"/>
                    <a:pt x="163" y="253"/>
                    <a:pt x="163" y="253"/>
                  </a:cubicBezTo>
                  <a:cubicBezTo>
                    <a:pt x="169" y="249"/>
                    <a:pt x="169" y="249"/>
                    <a:pt x="169" y="249"/>
                  </a:cubicBezTo>
                  <a:cubicBezTo>
                    <a:pt x="174" y="246"/>
                    <a:pt x="174" y="246"/>
                    <a:pt x="174" y="246"/>
                  </a:cubicBezTo>
                  <a:cubicBezTo>
                    <a:pt x="180" y="243"/>
                    <a:pt x="180" y="243"/>
                    <a:pt x="180" y="243"/>
                  </a:cubicBezTo>
                  <a:cubicBezTo>
                    <a:pt x="185" y="240"/>
                    <a:pt x="185" y="240"/>
                    <a:pt x="185" y="240"/>
                  </a:cubicBezTo>
                  <a:cubicBezTo>
                    <a:pt x="191" y="236"/>
                    <a:pt x="191" y="236"/>
                    <a:pt x="191" y="236"/>
                  </a:cubicBezTo>
                  <a:cubicBezTo>
                    <a:pt x="196" y="233"/>
                    <a:pt x="196" y="233"/>
                    <a:pt x="196" y="233"/>
                  </a:cubicBezTo>
                  <a:cubicBezTo>
                    <a:pt x="201" y="229"/>
                    <a:pt x="201" y="229"/>
                    <a:pt x="201" y="229"/>
                  </a:cubicBezTo>
                  <a:cubicBezTo>
                    <a:pt x="206" y="226"/>
                    <a:pt x="206" y="226"/>
                    <a:pt x="206" y="226"/>
                  </a:cubicBezTo>
                  <a:cubicBezTo>
                    <a:pt x="211" y="222"/>
                    <a:pt x="211" y="222"/>
                    <a:pt x="211" y="222"/>
                  </a:cubicBezTo>
                  <a:cubicBezTo>
                    <a:pt x="216" y="219"/>
                    <a:pt x="216" y="219"/>
                    <a:pt x="216" y="219"/>
                  </a:cubicBezTo>
                  <a:cubicBezTo>
                    <a:pt x="220" y="215"/>
                    <a:pt x="220" y="215"/>
                    <a:pt x="220" y="215"/>
                  </a:cubicBezTo>
                  <a:cubicBezTo>
                    <a:pt x="225" y="212"/>
                    <a:pt x="225" y="212"/>
                    <a:pt x="225" y="212"/>
                  </a:cubicBezTo>
                  <a:cubicBezTo>
                    <a:pt x="229" y="209"/>
                    <a:pt x="229" y="209"/>
                    <a:pt x="229" y="209"/>
                  </a:cubicBezTo>
                  <a:cubicBezTo>
                    <a:pt x="233" y="205"/>
                    <a:pt x="233" y="205"/>
                    <a:pt x="233" y="205"/>
                  </a:cubicBezTo>
                  <a:cubicBezTo>
                    <a:pt x="236" y="202"/>
                    <a:pt x="236" y="202"/>
                    <a:pt x="236" y="202"/>
                  </a:cubicBezTo>
                  <a:cubicBezTo>
                    <a:pt x="239" y="200"/>
                    <a:pt x="239" y="200"/>
                    <a:pt x="239" y="200"/>
                  </a:cubicBezTo>
                  <a:cubicBezTo>
                    <a:pt x="242" y="197"/>
                    <a:pt x="242" y="197"/>
                    <a:pt x="242" y="197"/>
                  </a:cubicBezTo>
                  <a:cubicBezTo>
                    <a:pt x="249" y="190"/>
                    <a:pt x="249" y="190"/>
                    <a:pt x="249" y="190"/>
                  </a:cubicBezTo>
                  <a:cubicBezTo>
                    <a:pt x="256" y="184"/>
                    <a:pt x="256" y="184"/>
                    <a:pt x="256" y="184"/>
                  </a:cubicBezTo>
                  <a:cubicBezTo>
                    <a:pt x="262" y="178"/>
                    <a:pt x="262" y="178"/>
                    <a:pt x="262" y="178"/>
                  </a:cubicBezTo>
                  <a:cubicBezTo>
                    <a:pt x="267" y="172"/>
                    <a:pt x="267" y="172"/>
                    <a:pt x="267" y="172"/>
                  </a:cubicBezTo>
                  <a:cubicBezTo>
                    <a:pt x="271" y="166"/>
                    <a:pt x="271" y="166"/>
                    <a:pt x="271" y="166"/>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1"/>
                    <a:pt x="285" y="141"/>
                    <a:pt x="285" y="141"/>
                  </a:cubicBezTo>
                  <a:cubicBezTo>
                    <a:pt x="286" y="136"/>
                    <a:pt x="286" y="136"/>
                    <a:pt x="286" y="136"/>
                  </a:cubicBezTo>
                  <a:cubicBezTo>
                    <a:pt x="287" y="132"/>
                    <a:pt x="287" y="132"/>
                    <a:pt x="287" y="132"/>
                  </a:cubicBezTo>
                  <a:cubicBezTo>
                    <a:pt x="288" y="128"/>
                    <a:pt x="288" y="128"/>
                    <a:pt x="288" y="128"/>
                  </a:cubicBezTo>
                  <a:cubicBezTo>
                    <a:pt x="288" y="124"/>
                    <a:pt x="288" y="124"/>
                    <a:pt x="288" y="124"/>
                  </a:cubicBezTo>
                  <a:cubicBezTo>
                    <a:pt x="288" y="120"/>
                    <a:pt x="288" y="120"/>
                    <a:pt x="288" y="120"/>
                  </a:cubicBezTo>
                  <a:cubicBezTo>
                    <a:pt x="288" y="116"/>
                    <a:pt x="288" y="116"/>
                    <a:pt x="288" y="116"/>
                  </a:cubicBezTo>
                  <a:cubicBezTo>
                    <a:pt x="288" y="112"/>
                    <a:pt x="288" y="112"/>
                    <a:pt x="288" y="112"/>
                  </a:cubicBezTo>
                  <a:cubicBezTo>
                    <a:pt x="287" y="109"/>
                    <a:pt x="287" y="109"/>
                    <a:pt x="287" y="109"/>
                  </a:cubicBezTo>
                  <a:cubicBezTo>
                    <a:pt x="286" y="106"/>
                    <a:pt x="286" y="106"/>
                    <a:pt x="286" y="106"/>
                  </a:cubicBezTo>
                  <a:cubicBezTo>
                    <a:pt x="286" y="102"/>
                    <a:pt x="286" y="102"/>
                    <a:pt x="286" y="102"/>
                  </a:cubicBezTo>
                  <a:cubicBezTo>
                    <a:pt x="285" y="99"/>
                    <a:pt x="285" y="99"/>
                    <a:pt x="285" y="99"/>
                  </a:cubicBezTo>
                  <a:cubicBezTo>
                    <a:pt x="284" y="96"/>
                    <a:pt x="284" y="96"/>
                    <a:pt x="284" y="96"/>
                  </a:cubicBezTo>
                  <a:cubicBezTo>
                    <a:pt x="283" y="93"/>
                    <a:pt x="283" y="93"/>
                    <a:pt x="283" y="93"/>
                  </a:cubicBezTo>
                  <a:cubicBezTo>
                    <a:pt x="281" y="90"/>
                    <a:pt x="281" y="90"/>
                    <a:pt x="281" y="90"/>
                  </a:cubicBezTo>
                  <a:cubicBezTo>
                    <a:pt x="280" y="87"/>
                    <a:pt x="280" y="87"/>
                    <a:pt x="280" y="87"/>
                  </a:cubicBezTo>
                  <a:cubicBezTo>
                    <a:pt x="280" y="84"/>
                    <a:pt x="280" y="84"/>
                    <a:pt x="280" y="84"/>
                  </a:cubicBezTo>
                  <a:cubicBezTo>
                    <a:pt x="279" y="81"/>
                    <a:pt x="279" y="81"/>
                    <a:pt x="279" y="81"/>
                  </a:cubicBezTo>
                  <a:cubicBezTo>
                    <a:pt x="278" y="78"/>
                    <a:pt x="278" y="78"/>
                    <a:pt x="278" y="78"/>
                  </a:cubicBezTo>
                  <a:cubicBezTo>
                    <a:pt x="278" y="75"/>
                    <a:pt x="278" y="75"/>
                    <a:pt x="278" y="75"/>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60"/>
                    <a:pt x="279" y="60"/>
                    <a:pt x="279" y="60"/>
                  </a:cubicBezTo>
                  <a:cubicBezTo>
                    <a:pt x="280" y="59"/>
                    <a:pt x="280" y="59"/>
                    <a:pt x="280" y="59"/>
                  </a:cubicBezTo>
                  <a:cubicBezTo>
                    <a:pt x="280" y="58"/>
                    <a:pt x="280" y="58"/>
                    <a:pt x="280" y="58"/>
                  </a:cubicBezTo>
                  <a:cubicBezTo>
                    <a:pt x="281" y="57"/>
                    <a:pt x="281" y="57"/>
                    <a:pt x="281" y="57"/>
                  </a:cubicBezTo>
                  <a:cubicBezTo>
                    <a:pt x="282" y="57"/>
                    <a:pt x="282" y="57"/>
                    <a:pt x="282" y="57"/>
                  </a:cubicBezTo>
                  <a:cubicBezTo>
                    <a:pt x="282" y="56"/>
                    <a:pt x="282" y="56"/>
                    <a:pt x="282" y="56"/>
                  </a:cubicBezTo>
                  <a:cubicBezTo>
                    <a:pt x="283" y="55"/>
                    <a:pt x="283" y="55"/>
                    <a:pt x="283" y="55"/>
                  </a:cubicBezTo>
                  <a:cubicBezTo>
                    <a:pt x="284" y="54"/>
                    <a:pt x="284" y="54"/>
                    <a:pt x="284" y="54"/>
                  </a:cubicBezTo>
                  <a:cubicBezTo>
                    <a:pt x="285" y="54"/>
                    <a:pt x="285" y="54"/>
                    <a:pt x="285" y="54"/>
                  </a:cubicBezTo>
                  <a:cubicBezTo>
                    <a:pt x="286" y="53"/>
                    <a:pt x="286" y="53"/>
                    <a:pt x="286" y="53"/>
                  </a:cubicBezTo>
                  <a:cubicBezTo>
                    <a:pt x="287" y="52"/>
                    <a:pt x="287" y="52"/>
                    <a:pt x="287" y="52"/>
                  </a:cubicBezTo>
                  <a:cubicBezTo>
                    <a:pt x="289" y="51"/>
                    <a:pt x="289" y="51"/>
                    <a:pt x="289" y="51"/>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5"/>
                    <a:pt x="299" y="45"/>
                    <a:pt x="299" y="45"/>
                  </a:cubicBezTo>
                  <a:cubicBezTo>
                    <a:pt x="302" y="44"/>
                    <a:pt x="302" y="44"/>
                    <a:pt x="302" y="44"/>
                  </a:cubicBezTo>
                  <a:cubicBezTo>
                    <a:pt x="304" y="42"/>
                    <a:pt x="304" y="42"/>
                    <a:pt x="304" y="42"/>
                  </a:cubicBezTo>
                  <a:cubicBezTo>
                    <a:pt x="307" y="41"/>
                    <a:pt x="307" y="41"/>
                    <a:pt x="307" y="41"/>
                  </a:cubicBezTo>
                  <a:cubicBezTo>
                    <a:pt x="309" y="39"/>
                    <a:pt x="309" y="39"/>
                    <a:pt x="309" y="39"/>
                  </a:cubicBezTo>
                  <a:cubicBezTo>
                    <a:pt x="312" y="38"/>
                    <a:pt x="312" y="38"/>
                    <a:pt x="312" y="38"/>
                  </a:cubicBezTo>
                  <a:cubicBezTo>
                    <a:pt x="315" y="36"/>
                    <a:pt x="315" y="36"/>
                    <a:pt x="315" y="36"/>
                  </a:cubicBezTo>
                  <a:cubicBezTo>
                    <a:pt x="318" y="34"/>
                    <a:pt x="318" y="34"/>
                    <a:pt x="318" y="34"/>
                  </a:cubicBezTo>
                  <a:cubicBezTo>
                    <a:pt x="322" y="32"/>
                    <a:pt x="322" y="32"/>
                    <a:pt x="322" y="32"/>
                  </a:cubicBezTo>
                  <a:cubicBezTo>
                    <a:pt x="326" y="30"/>
                    <a:pt x="326" y="30"/>
                    <a:pt x="326" y="30"/>
                  </a:cubicBezTo>
                  <a:cubicBezTo>
                    <a:pt x="330" y="28"/>
                    <a:pt x="330" y="28"/>
                    <a:pt x="330" y="28"/>
                  </a:cubicBezTo>
                  <a:cubicBezTo>
                    <a:pt x="334" y="25"/>
                    <a:pt x="334" y="25"/>
                    <a:pt x="334" y="25"/>
                  </a:cubicBezTo>
                  <a:cubicBezTo>
                    <a:pt x="338" y="23"/>
                    <a:pt x="338" y="23"/>
                    <a:pt x="338" y="23"/>
                  </a:cubicBezTo>
                  <a:cubicBezTo>
                    <a:pt x="341" y="21"/>
                    <a:pt x="341" y="21"/>
                    <a:pt x="341" y="21"/>
                  </a:cubicBezTo>
                  <a:cubicBezTo>
                    <a:pt x="345" y="19"/>
                    <a:pt x="345" y="19"/>
                    <a:pt x="345" y="19"/>
                  </a:cubicBezTo>
                  <a:cubicBezTo>
                    <a:pt x="348" y="17"/>
                    <a:pt x="348" y="17"/>
                    <a:pt x="348" y="17"/>
                  </a:cubicBezTo>
                  <a:cubicBezTo>
                    <a:pt x="352" y="15"/>
                    <a:pt x="352" y="15"/>
                    <a:pt x="352" y="15"/>
                  </a:cubicBezTo>
                  <a:cubicBezTo>
                    <a:pt x="355" y="13"/>
                    <a:pt x="355" y="13"/>
                    <a:pt x="355" y="13"/>
                  </a:cubicBezTo>
                  <a:cubicBezTo>
                    <a:pt x="358" y="11"/>
                    <a:pt x="358" y="11"/>
                    <a:pt x="358" y="11"/>
                  </a:cubicBezTo>
                  <a:cubicBezTo>
                    <a:pt x="361" y="10"/>
                    <a:pt x="361" y="10"/>
                    <a:pt x="361" y="10"/>
                  </a:cubicBezTo>
                  <a:cubicBezTo>
                    <a:pt x="364" y="8"/>
                    <a:pt x="364" y="8"/>
                    <a:pt x="364" y="8"/>
                  </a:cubicBezTo>
                  <a:cubicBezTo>
                    <a:pt x="366" y="7"/>
                    <a:pt x="366" y="7"/>
                    <a:pt x="366" y="7"/>
                  </a:cubicBezTo>
                  <a:cubicBezTo>
                    <a:pt x="369" y="5"/>
                    <a:pt x="369" y="5"/>
                    <a:pt x="369" y="5"/>
                  </a:cubicBezTo>
                  <a:cubicBezTo>
                    <a:pt x="372" y="4"/>
                    <a:pt x="372" y="4"/>
                    <a:pt x="372" y="4"/>
                  </a:cubicBezTo>
                  <a:cubicBezTo>
                    <a:pt x="374" y="3"/>
                    <a:pt x="374" y="3"/>
                    <a:pt x="374" y="3"/>
                  </a:cubicBezTo>
                  <a:cubicBezTo>
                    <a:pt x="376" y="2"/>
                    <a:pt x="376" y="2"/>
                    <a:pt x="376" y="2"/>
                  </a:cubicBezTo>
                  <a:cubicBezTo>
                    <a:pt x="378" y="2"/>
                    <a:pt x="378" y="2"/>
                    <a:pt x="378" y="2"/>
                  </a:cubicBezTo>
                  <a:cubicBezTo>
                    <a:pt x="380" y="1"/>
                    <a:pt x="380" y="1"/>
                    <a:pt x="380" y="1"/>
                  </a:cubicBezTo>
                  <a:cubicBezTo>
                    <a:pt x="382" y="1"/>
                    <a:pt x="382" y="1"/>
                    <a:pt x="382" y="1"/>
                  </a:cubicBezTo>
                  <a:cubicBezTo>
                    <a:pt x="384" y="0"/>
                    <a:pt x="384" y="0"/>
                    <a:pt x="384" y="0"/>
                  </a:cubicBezTo>
                  <a:cubicBezTo>
                    <a:pt x="386" y="1"/>
                    <a:pt x="386" y="1"/>
                    <a:pt x="386" y="1"/>
                  </a:cubicBezTo>
                  <a:cubicBezTo>
                    <a:pt x="387" y="1"/>
                    <a:pt x="387" y="1"/>
                    <a:pt x="387" y="1"/>
                  </a:cubicBezTo>
                  <a:cubicBezTo>
                    <a:pt x="389" y="1"/>
                    <a:pt x="389" y="1"/>
                    <a:pt x="389" y="1"/>
                  </a:cubicBezTo>
                  <a:cubicBezTo>
                    <a:pt x="390" y="2"/>
                    <a:pt x="390" y="2"/>
                    <a:pt x="390" y="2"/>
                  </a:cubicBezTo>
                  <a:cubicBezTo>
                    <a:pt x="391" y="3"/>
                    <a:pt x="391" y="3"/>
                    <a:pt x="391" y="3"/>
                  </a:cubicBezTo>
                  <a:cubicBezTo>
                    <a:pt x="392" y="4"/>
                    <a:pt x="392" y="4"/>
                    <a:pt x="392" y="4"/>
                  </a:cubicBezTo>
                  <a:cubicBezTo>
                    <a:pt x="393" y="5"/>
                    <a:pt x="393" y="5"/>
                    <a:pt x="393" y="5"/>
                  </a:cubicBezTo>
                  <a:cubicBezTo>
                    <a:pt x="394" y="7"/>
                    <a:pt x="394" y="7"/>
                    <a:pt x="394" y="7"/>
                  </a:cubicBezTo>
                  <a:cubicBezTo>
                    <a:pt x="394" y="9"/>
                    <a:pt x="394" y="9"/>
                    <a:pt x="394" y="9"/>
                  </a:cubicBezTo>
                  <a:cubicBezTo>
                    <a:pt x="395" y="11"/>
                    <a:pt x="395" y="11"/>
                    <a:pt x="395" y="11"/>
                  </a:cubicBezTo>
                  <a:cubicBezTo>
                    <a:pt x="395" y="13"/>
                    <a:pt x="395" y="13"/>
                    <a:pt x="395" y="13"/>
                  </a:cubicBezTo>
                  <a:cubicBezTo>
                    <a:pt x="396" y="16"/>
                    <a:pt x="396" y="16"/>
                    <a:pt x="396" y="16"/>
                  </a:cubicBezTo>
                  <a:cubicBezTo>
                    <a:pt x="396" y="18"/>
                    <a:pt x="396" y="18"/>
                    <a:pt x="396" y="18"/>
                  </a:cubicBezTo>
                  <a:cubicBezTo>
                    <a:pt x="396" y="21"/>
                    <a:pt x="396" y="21"/>
                    <a:pt x="396" y="21"/>
                  </a:cubicBezTo>
                  <a:cubicBezTo>
                    <a:pt x="396" y="24"/>
                    <a:pt x="396" y="24"/>
                    <a:pt x="396" y="24"/>
                  </a:cubicBezTo>
                  <a:cubicBezTo>
                    <a:pt x="396" y="27"/>
                    <a:pt x="396" y="27"/>
                    <a:pt x="396" y="27"/>
                  </a:cubicBezTo>
                  <a:cubicBezTo>
                    <a:pt x="396" y="29"/>
                    <a:pt x="396" y="29"/>
                    <a:pt x="396" y="29"/>
                  </a:cubicBezTo>
                  <a:cubicBezTo>
                    <a:pt x="395" y="32"/>
                    <a:pt x="395" y="32"/>
                    <a:pt x="395" y="32"/>
                  </a:cubicBezTo>
                  <a:cubicBezTo>
                    <a:pt x="395" y="35"/>
                    <a:pt x="395" y="35"/>
                    <a:pt x="395" y="35"/>
                  </a:cubicBezTo>
                  <a:cubicBezTo>
                    <a:pt x="394" y="38"/>
                    <a:pt x="394" y="38"/>
                    <a:pt x="394" y="38"/>
                  </a:cubicBezTo>
                  <a:cubicBezTo>
                    <a:pt x="394" y="41"/>
                    <a:pt x="394" y="41"/>
                    <a:pt x="394" y="41"/>
                  </a:cubicBezTo>
                  <a:cubicBezTo>
                    <a:pt x="393" y="44"/>
                    <a:pt x="393" y="44"/>
                    <a:pt x="393" y="44"/>
                  </a:cubicBezTo>
                  <a:cubicBezTo>
                    <a:pt x="392" y="47"/>
                    <a:pt x="392" y="47"/>
                    <a:pt x="392" y="47"/>
                  </a:cubicBezTo>
                  <a:cubicBezTo>
                    <a:pt x="391" y="50"/>
                    <a:pt x="391" y="50"/>
                    <a:pt x="391" y="50"/>
                  </a:cubicBezTo>
                  <a:cubicBezTo>
                    <a:pt x="391" y="52"/>
                    <a:pt x="391" y="52"/>
                    <a:pt x="391" y="52"/>
                  </a:cubicBezTo>
                  <a:cubicBezTo>
                    <a:pt x="389" y="55"/>
                    <a:pt x="389" y="55"/>
                    <a:pt x="389" y="55"/>
                  </a:cubicBezTo>
                  <a:cubicBezTo>
                    <a:pt x="388" y="59"/>
                    <a:pt x="388" y="59"/>
                    <a:pt x="388" y="59"/>
                  </a:cubicBezTo>
                  <a:cubicBezTo>
                    <a:pt x="387" y="62"/>
                    <a:pt x="387" y="62"/>
                    <a:pt x="387" y="62"/>
                  </a:cubicBezTo>
                  <a:cubicBezTo>
                    <a:pt x="386" y="65"/>
                    <a:pt x="386" y="65"/>
                    <a:pt x="386" y="65"/>
                  </a:cubicBezTo>
                  <a:cubicBezTo>
                    <a:pt x="384" y="68"/>
                    <a:pt x="384" y="68"/>
                    <a:pt x="384" y="68"/>
                  </a:cubicBezTo>
                  <a:cubicBezTo>
                    <a:pt x="383" y="71"/>
                    <a:pt x="383" y="71"/>
                    <a:pt x="383" y="71"/>
                  </a:cubicBezTo>
                  <a:cubicBezTo>
                    <a:pt x="381" y="74"/>
                    <a:pt x="381" y="74"/>
                    <a:pt x="381" y="74"/>
                  </a:cubicBezTo>
                  <a:cubicBezTo>
                    <a:pt x="380" y="78"/>
                    <a:pt x="380" y="78"/>
                    <a:pt x="380" y="78"/>
                  </a:cubicBezTo>
                  <a:cubicBezTo>
                    <a:pt x="378" y="81"/>
                    <a:pt x="378" y="81"/>
                    <a:pt x="378" y="81"/>
                  </a:cubicBezTo>
                  <a:cubicBezTo>
                    <a:pt x="376" y="85"/>
                    <a:pt x="376" y="85"/>
                    <a:pt x="376" y="85"/>
                  </a:cubicBezTo>
                  <a:cubicBezTo>
                    <a:pt x="374" y="88"/>
                    <a:pt x="374" y="88"/>
                    <a:pt x="374" y="88"/>
                  </a:cubicBezTo>
                  <a:cubicBezTo>
                    <a:pt x="372" y="92"/>
                    <a:pt x="372" y="92"/>
                    <a:pt x="372" y="92"/>
                  </a:cubicBezTo>
                  <a:cubicBezTo>
                    <a:pt x="370" y="95"/>
                    <a:pt x="370" y="95"/>
                    <a:pt x="370" y="95"/>
                  </a:cubicBezTo>
                  <a:cubicBezTo>
                    <a:pt x="368" y="99"/>
                    <a:pt x="368" y="99"/>
                    <a:pt x="368" y="99"/>
                  </a:cubicBezTo>
                  <a:cubicBezTo>
                    <a:pt x="366" y="103"/>
                    <a:pt x="366" y="103"/>
                    <a:pt x="366" y="103"/>
                  </a:cubicBezTo>
                  <a:cubicBezTo>
                    <a:pt x="363" y="106"/>
                    <a:pt x="363" y="106"/>
                    <a:pt x="363" y="106"/>
                  </a:cubicBezTo>
                  <a:cubicBezTo>
                    <a:pt x="361" y="110"/>
                    <a:pt x="361" y="110"/>
                    <a:pt x="361" y="110"/>
                  </a:cubicBezTo>
                  <a:cubicBezTo>
                    <a:pt x="358" y="114"/>
                    <a:pt x="358" y="114"/>
                    <a:pt x="358" y="114"/>
                  </a:cubicBezTo>
                  <a:cubicBezTo>
                    <a:pt x="357" y="116"/>
                    <a:pt x="357" y="116"/>
                    <a:pt x="357" y="116"/>
                  </a:cubicBezTo>
                  <a:cubicBezTo>
                    <a:pt x="330" y="159"/>
                    <a:pt x="334" y="175"/>
                    <a:pt x="324" y="236"/>
                  </a:cubicBezTo>
                  <a:cubicBezTo>
                    <a:pt x="321" y="247"/>
                    <a:pt x="321" y="247"/>
                    <a:pt x="321" y="247"/>
                  </a:cubicBezTo>
                  <a:cubicBezTo>
                    <a:pt x="318" y="257"/>
                    <a:pt x="318" y="257"/>
                    <a:pt x="318" y="257"/>
                  </a:cubicBezTo>
                  <a:cubicBezTo>
                    <a:pt x="315" y="267"/>
                    <a:pt x="315" y="267"/>
                    <a:pt x="315" y="267"/>
                  </a:cubicBezTo>
                  <a:cubicBezTo>
                    <a:pt x="311" y="277"/>
                    <a:pt x="311" y="277"/>
                    <a:pt x="311" y="277"/>
                  </a:cubicBezTo>
                  <a:cubicBezTo>
                    <a:pt x="307" y="287"/>
                    <a:pt x="307" y="287"/>
                    <a:pt x="307" y="287"/>
                  </a:cubicBezTo>
                  <a:cubicBezTo>
                    <a:pt x="302" y="296"/>
                    <a:pt x="302" y="296"/>
                    <a:pt x="302" y="296"/>
                  </a:cubicBezTo>
                  <a:cubicBezTo>
                    <a:pt x="297" y="305"/>
                    <a:pt x="297" y="305"/>
                    <a:pt x="297" y="305"/>
                  </a:cubicBezTo>
                  <a:cubicBezTo>
                    <a:pt x="245" y="389"/>
                    <a:pt x="152" y="430"/>
                    <a:pt x="61" y="421"/>
                  </a:cubicBezTo>
                  <a:cubicBezTo>
                    <a:pt x="58" y="420"/>
                    <a:pt x="58" y="420"/>
                    <a:pt x="58" y="420"/>
                  </a:cubicBezTo>
                  <a:cubicBezTo>
                    <a:pt x="55" y="420"/>
                    <a:pt x="55" y="420"/>
                    <a:pt x="55" y="420"/>
                  </a:cubicBezTo>
                  <a:cubicBezTo>
                    <a:pt x="52" y="420"/>
                    <a:pt x="52" y="420"/>
                    <a:pt x="52" y="420"/>
                  </a:cubicBezTo>
                  <a:cubicBezTo>
                    <a:pt x="49" y="419"/>
                    <a:pt x="49" y="419"/>
                    <a:pt x="49" y="419"/>
                  </a:cubicBezTo>
                  <a:cubicBezTo>
                    <a:pt x="47" y="419"/>
                    <a:pt x="47" y="419"/>
                    <a:pt x="47" y="419"/>
                  </a:cubicBezTo>
                  <a:cubicBezTo>
                    <a:pt x="44" y="418"/>
                    <a:pt x="44" y="418"/>
                    <a:pt x="44" y="418"/>
                  </a:cubicBezTo>
                  <a:cubicBezTo>
                    <a:pt x="42" y="418"/>
                    <a:pt x="42" y="418"/>
                    <a:pt x="42" y="418"/>
                  </a:cubicBezTo>
                  <a:cubicBezTo>
                    <a:pt x="39" y="418"/>
                    <a:pt x="39" y="418"/>
                    <a:pt x="39" y="418"/>
                  </a:cubicBezTo>
                  <a:cubicBezTo>
                    <a:pt x="37" y="417"/>
                    <a:pt x="37" y="417"/>
                    <a:pt x="37" y="417"/>
                  </a:cubicBezTo>
                  <a:cubicBezTo>
                    <a:pt x="35" y="417"/>
                    <a:pt x="35" y="417"/>
                    <a:pt x="35" y="417"/>
                  </a:cubicBezTo>
                  <a:cubicBezTo>
                    <a:pt x="32" y="417"/>
                    <a:pt x="32" y="417"/>
                    <a:pt x="32" y="417"/>
                  </a:cubicBezTo>
                  <a:cubicBezTo>
                    <a:pt x="30" y="416"/>
                    <a:pt x="30" y="416"/>
                    <a:pt x="30" y="416"/>
                  </a:cubicBezTo>
                  <a:cubicBezTo>
                    <a:pt x="28" y="416"/>
                    <a:pt x="28" y="416"/>
                    <a:pt x="28" y="416"/>
                  </a:cubicBezTo>
                  <a:lnTo>
                    <a:pt x="0" y="357"/>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574"/>
            <p:cNvSpPr/>
            <p:nvPr/>
          </p:nvSpPr>
          <p:spPr bwMode="auto">
            <a:xfrm>
              <a:off x="-9019382" y="-7137400"/>
              <a:ext cx="973138" cy="306388"/>
            </a:xfrm>
            <a:custGeom>
              <a:avLst/>
              <a:gdLst>
                <a:gd name="T0" fmla="*/ 161 w 613"/>
                <a:gd name="T1" fmla="*/ 120 h 193"/>
                <a:gd name="T2" fmla="*/ 0 w 613"/>
                <a:gd name="T3" fmla="*/ 33 h 193"/>
                <a:gd name="T4" fmla="*/ 149 w 613"/>
                <a:gd name="T5" fmla="*/ 0 h 193"/>
                <a:gd name="T6" fmla="*/ 613 w 613"/>
                <a:gd name="T7" fmla="*/ 120 h 193"/>
                <a:gd name="T8" fmla="*/ 466 w 613"/>
                <a:gd name="T9" fmla="*/ 193 h 193"/>
                <a:gd name="T10" fmla="*/ 161 w 613"/>
                <a:gd name="T11" fmla="*/ 120 h 193"/>
              </a:gdLst>
              <a:ahLst/>
              <a:cxnLst>
                <a:cxn ang="0">
                  <a:pos x="T0" y="T1"/>
                </a:cxn>
                <a:cxn ang="0">
                  <a:pos x="T2" y="T3"/>
                </a:cxn>
                <a:cxn ang="0">
                  <a:pos x="T4" y="T5"/>
                </a:cxn>
                <a:cxn ang="0">
                  <a:pos x="T6" y="T7"/>
                </a:cxn>
                <a:cxn ang="0">
                  <a:pos x="T8" y="T9"/>
                </a:cxn>
                <a:cxn ang="0">
                  <a:pos x="T10" y="T11"/>
                </a:cxn>
              </a:cxnLst>
              <a:rect l="0" t="0" r="r" b="b"/>
              <a:pathLst>
                <a:path w="613" h="193">
                  <a:moveTo>
                    <a:pt x="161" y="120"/>
                  </a:moveTo>
                  <a:lnTo>
                    <a:pt x="0" y="33"/>
                  </a:lnTo>
                  <a:lnTo>
                    <a:pt x="149" y="0"/>
                  </a:lnTo>
                  <a:lnTo>
                    <a:pt x="613" y="120"/>
                  </a:lnTo>
                  <a:lnTo>
                    <a:pt x="466" y="193"/>
                  </a:lnTo>
                  <a:lnTo>
                    <a:pt x="161" y="120"/>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575"/>
            <p:cNvSpPr/>
            <p:nvPr/>
          </p:nvSpPr>
          <p:spPr bwMode="auto">
            <a:xfrm>
              <a:off x="-8838407" y="-7494588"/>
              <a:ext cx="460375" cy="622300"/>
            </a:xfrm>
            <a:custGeom>
              <a:avLst/>
              <a:gdLst>
                <a:gd name="T0" fmla="*/ 123 w 123"/>
                <a:gd name="T1" fmla="*/ 47 h 166"/>
                <a:gd name="T2" fmla="*/ 57 w 123"/>
                <a:gd name="T3" fmla="*/ 166 h 166"/>
                <a:gd name="T4" fmla="*/ 32 w 123"/>
                <a:gd name="T5" fmla="*/ 57 h 166"/>
                <a:gd name="T6" fmla="*/ 114 w 123"/>
                <a:gd name="T7" fmla="*/ 42 h 166"/>
                <a:gd name="T8" fmla="*/ 123 w 123"/>
                <a:gd name="T9" fmla="*/ 47 h 166"/>
              </a:gdLst>
              <a:ahLst/>
              <a:cxnLst>
                <a:cxn ang="0">
                  <a:pos x="T0" y="T1"/>
                </a:cxn>
                <a:cxn ang="0">
                  <a:pos x="T2" y="T3"/>
                </a:cxn>
                <a:cxn ang="0">
                  <a:pos x="T4" y="T5"/>
                </a:cxn>
                <a:cxn ang="0">
                  <a:pos x="T6" y="T7"/>
                </a:cxn>
                <a:cxn ang="0">
                  <a:pos x="T8" y="T9"/>
                </a:cxn>
              </a:cxnLst>
              <a:rect l="0" t="0" r="r" b="b"/>
              <a:pathLst>
                <a:path w="123" h="166">
                  <a:moveTo>
                    <a:pt x="123" y="47"/>
                  </a:moveTo>
                  <a:cubicBezTo>
                    <a:pt x="115" y="61"/>
                    <a:pt x="68" y="166"/>
                    <a:pt x="57" y="166"/>
                  </a:cubicBezTo>
                  <a:cubicBezTo>
                    <a:pt x="0" y="162"/>
                    <a:pt x="27" y="106"/>
                    <a:pt x="32" y="57"/>
                  </a:cubicBezTo>
                  <a:cubicBezTo>
                    <a:pt x="37" y="0"/>
                    <a:pt x="60" y="27"/>
                    <a:pt x="114" y="42"/>
                  </a:cubicBezTo>
                  <a:cubicBezTo>
                    <a:pt x="115" y="43"/>
                    <a:pt x="121" y="46"/>
                    <a:pt x="123" y="4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576"/>
            <p:cNvSpPr/>
            <p:nvPr/>
          </p:nvSpPr>
          <p:spPr bwMode="auto">
            <a:xfrm>
              <a:off x="-9109869" y="-6950075"/>
              <a:ext cx="484188" cy="465138"/>
            </a:xfrm>
            <a:custGeom>
              <a:avLst/>
              <a:gdLst>
                <a:gd name="T0" fmla="*/ 99 w 129"/>
                <a:gd name="T1" fmla="*/ 0 h 124"/>
                <a:gd name="T2" fmla="*/ 129 w 129"/>
                <a:gd name="T3" fmla="*/ 12 h 124"/>
                <a:gd name="T4" fmla="*/ 91 w 129"/>
                <a:gd name="T5" fmla="*/ 123 h 124"/>
                <a:gd name="T6" fmla="*/ 83 w 129"/>
                <a:gd name="T7" fmla="*/ 121 h 124"/>
                <a:gd name="T8" fmla="*/ 81 w 129"/>
                <a:gd name="T9" fmla="*/ 115 h 124"/>
                <a:gd name="T10" fmla="*/ 77 w 129"/>
                <a:gd name="T11" fmla="*/ 113 h 124"/>
                <a:gd name="T12" fmla="*/ 52 w 129"/>
                <a:gd name="T13" fmla="*/ 115 h 124"/>
                <a:gd name="T14" fmla="*/ 15 w 129"/>
                <a:gd name="T15" fmla="*/ 97 h 124"/>
                <a:gd name="T16" fmla="*/ 63 w 129"/>
                <a:gd name="T17" fmla="*/ 91 h 124"/>
                <a:gd name="T18" fmla="*/ 99 w 129"/>
                <a:gd name="T19"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4">
                  <a:moveTo>
                    <a:pt x="99" y="0"/>
                  </a:moveTo>
                  <a:cubicBezTo>
                    <a:pt x="129" y="12"/>
                    <a:pt x="129" y="12"/>
                    <a:pt x="129" y="12"/>
                  </a:cubicBezTo>
                  <a:cubicBezTo>
                    <a:pt x="127" y="18"/>
                    <a:pt x="98" y="107"/>
                    <a:pt x="91" y="123"/>
                  </a:cubicBezTo>
                  <a:cubicBezTo>
                    <a:pt x="91" y="124"/>
                    <a:pt x="83" y="122"/>
                    <a:pt x="83" y="121"/>
                  </a:cubicBezTo>
                  <a:cubicBezTo>
                    <a:pt x="83" y="120"/>
                    <a:pt x="82" y="118"/>
                    <a:pt x="81" y="115"/>
                  </a:cubicBezTo>
                  <a:cubicBezTo>
                    <a:pt x="81" y="115"/>
                    <a:pt x="81" y="112"/>
                    <a:pt x="77" y="113"/>
                  </a:cubicBezTo>
                  <a:cubicBezTo>
                    <a:pt x="72" y="114"/>
                    <a:pt x="63" y="118"/>
                    <a:pt x="52" y="115"/>
                  </a:cubicBezTo>
                  <a:cubicBezTo>
                    <a:pt x="20" y="104"/>
                    <a:pt x="0" y="95"/>
                    <a:pt x="15" y="97"/>
                  </a:cubicBezTo>
                  <a:cubicBezTo>
                    <a:pt x="25" y="98"/>
                    <a:pt x="58" y="103"/>
                    <a:pt x="63" y="91"/>
                  </a:cubicBezTo>
                  <a:cubicBezTo>
                    <a:pt x="68" y="79"/>
                    <a:pt x="95" y="13"/>
                    <a:pt x="99"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577"/>
            <p:cNvSpPr/>
            <p:nvPr/>
          </p:nvSpPr>
          <p:spPr bwMode="auto">
            <a:xfrm>
              <a:off x="-8835232" y="-7070725"/>
              <a:ext cx="368300" cy="252413"/>
            </a:xfrm>
            <a:custGeom>
              <a:avLst/>
              <a:gdLst>
                <a:gd name="T0" fmla="*/ 78 w 98"/>
                <a:gd name="T1" fmla="*/ 40 h 67"/>
                <a:gd name="T2" fmla="*/ 53 w 98"/>
                <a:gd name="T3" fmla="*/ 54 h 67"/>
                <a:gd name="T4" fmla="*/ 1 w 98"/>
                <a:gd name="T5" fmla="*/ 26 h 67"/>
                <a:gd name="T6" fmla="*/ 9 w 98"/>
                <a:gd name="T7" fmla="*/ 14 h 67"/>
                <a:gd name="T8" fmla="*/ 12 w 98"/>
                <a:gd name="T9" fmla="*/ 2 h 67"/>
                <a:gd name="T10" fmla="*/ 76 w 98"/>
                <a:gd name="T11" fmla="*/ 19 h 67"/>
                <a:gd name="T12" fmla="*/ 78 w 98"/>
                <a:gd name="T13" fmla="*/ 40 h 67"/>
              </a:gdLst>
              <a:ahLst/>
              <a:cxnLst>
                <a:cxn ang="0">
                  <a:pos x="T0" y="T1"/>
                </a:cxn>
                <a:cxn ang="0">
                  <a:pos x="T2" y="T3"/>
                </a:cxn>
                <a:cxn ang="0">
                  <a:pos x="T4" y="T5"/>
                </a:cxn>
                <a:cxn ang="0">
                  <a:pos x="T6" y="T7"/>
                </a:cxn>
                <a:cxn ang="0">
                  <a:pos x="T8" y="T9"/>
                </a:cxn>
                <a:cxn ang="0">
                  <a:pos x="T10" y="T11"/>
                </a:cxn>
                <a:cxn ang="0">
                  <a:pos x="T12" y="T13"/>
                </a:cxn>
              </a:cxnLst>
              <a:rect l="0" t="0" r="r" b="b"/>
              <a:pathLst>
                <a:path w="98" h="67">
                  <a:moveTo>
                    <a:pt x="78" y="40"/>
                  </a:moveTo>
                  <a:cubicBezTo>
                    <a:pt x="78" y="44"/>
                    <a:pt x="95" y="67"/>
                    <a:pt x="53" y="54"/>
                  </a:cubicBezTo>
                  <a:cubicBezTo>
                    <a:pt x="11" y="40"/>
                    <a:pt x="0" y="32"/>
                    <a:pt x="1" y="26"/>
                  </a:cubicBezTo>
                  <a:cubicBezTo>
                    <a:pt x="1" y="21"/>
                    <a:pt x="11" y="19"/>
                    <a:pt x="9" y="14"/>
                  </a:cubicBezTo>
                  <a:cubicBezTo>
                    <a:pt x="7" y="8"/>
                    <a:pt x="8" y="4"/>
                    <a:pt x="12" y="2"/>
                  </a:cubicBezTo>
                  <a:cubicBezTo>
                    <a:pt x="17" y="0"/>
                    <a:pt x="71" y="17"/>
                    <a:pt x="76" y="19"/>
                  </a:cubicBezTo>
                  <a:cubicBezTo>
                    <a:pt x="91" y="28"/>
                    <a:pt x="98" y="43"/>
                    <a:pt x="78" y="40"/>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578"/>
            <p:cNvSpPr/>
            <p:nvPr/>
          </p:nvSpPr>
          <p:spPr bwMode="auto">
            <a:xfrm>
              <a:off x="-9127332" y="-8089900"/>
              <a:ext cx="1695450" cy="884238"/>
            </a:xfrm>
            <a:custGeom>
              <a:avLst/>
              <a:gdLst>
                <a:gd name="T0" fmla="*/ 452 w 452"/>
                <a:gd name="T1" fmla="*/ 92 h 236"/>
                <a:gd name="T2" fmla="*/ 126 w 452"/>
                <a:gd name="T3" fmla="*/ 1 h 236"/>
                <a:gd name="T4" fmla="*/ 8 w 452"/>
                <a:gd name="T5" fmla="*/ 66 h 236"/>
                <a:gd name="T6" fmla="*/ 19 w 452"/>
                <a:gd name="T7" fmla="*/ 111 h 236"/>
                <a:gd name="T8" fmla="*/ 34 w 452"/>
                <a:gd name="T9" fmla="*/ 139 h 236"/>
                <a:gd name="T10" fmla="*/ 355 w 452"/>
                <a:gd name="T11" fmla="*/ 221 h 236"/>
                <a:gd name="T12" fmla="*/ 359 w 452"/>
                <a:gd name="T13" fmla="*/ 166 h 236"/>
                <a:gd name="T14" fmla="*/ 452 w 452"/>
                <a:gd name="T15" fmla="*/ 92 h 2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236">
                  <a:moveTo>
                    <a:pt x="452" y="92"/>
                  </a:moveTo>
                  <a:cubicBezTo>
                    <a:pt x="405" y="70"/>
                    <a:pt x="224" y="26"/>
                    <a:pt x="126" y="1"/>
                  </a:cubicBezTo>
                  <a:cubicBezTo>
                    <a:pt x="119" y="0"/>
                    <a:pt x="35" y="29"/>
                    <a:pt x="8" y="66"/>
                  </a:cubicBezTo>
                  <a:cubicBezTo>
                    <a:pt x="0" y="76"/>
                    <a:pt x="19" y="85"/>
                    <a:pt x="19" y="111"/>
                  </a:cubicBezTo>
                  <a:cubicBezTo>
                    <a:pt x="18" y="136"/>
                    <a:pt x="9" y="128"/>
                    <a:pt x="34" y="139"/>
                  </a:cubicBezTo>
                  <a:cubicBezTo>
                    <a:pt x="57" y="148"/>
                    <a:pt x="311" y="211"/>
                    <a:pt x="355" y="221"/>
                  </a:cubicBezTo>
                  <a:cubicBezTo>
                    <a:pt x="417" y="236"/>
                    <a:pt x="368" y="213"/>
                    <a:pt x="359" y="166"/>
                  </a:cubicBezTo>
                  <a:cubicBezTo>
                    <a:pt x="349" y="113"/>
                    <a:pt x="446" y="122"/>
                    <a:pt x="452" y="92"/>
                  </a:cubicBez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579"/>
            <p:cNvSpPr/>
            <p:nvPr/>
          </p:nvSpPr>
          <p:spPr bwMode="auto">
            <a:xfrm>
              <a:off x="-9192419" y="-8154988"/>
              <a:ext cx="1812925" cy="671513"/>
            </a:xfrm>
            <a:custGeom>
              <a:avLst/>
              <a:gdLst>
                <a:gd name="T0" fmla="*/ 51 w 483"/>
                <a:gd name="T1" fmla="*/ 26 h 179"/>
                <a:gd name="T2" fmla="*/ 0 w 483"/>
                <a:gd name="T3" fmla="*/ 77 h 179"/>
                <a:gd name="T4" fmla="*/ 177 w 483"/>
                <a:gd name="T5" fmla="*/ 122 h 179"/>
                <a:gd name="T6" fmla="*/ 320 w 483"/>
                <a:gd name="T7" fmla="*/ 160 h 179"/>
                <a:gd name="T8" fmla="*/ 379 w 483"/>
                <a:gd name="T9" fmla="*/ 179 h 179"/>
                <a:gd name="T10" fmla="*/ 483 w 483"/>
                <a:gd name="T11" fmla="*/ 117 h 179"/>
                <a:gd name="T12" fmla="*/ 479 w 483"/>
                <a:gd name="T13" fmla="*/ 88 h 179"/>
                <a:gd name="T14" fmla="*/ 105 w 483"/>
                <a:gd name="T15" fmla="*/ 0 h 179"/>
                <a:gd name="T16" fmla="*/ 51 w 483"/>
                <a:gd name="T17" fmla="*/ 2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3" h="179">
                  <a:moveTo>
                    <a:pt x="51" y="26"/>
                  </a:moveTo>
                  <a:cubicBezTo>
                    <a:pt x="0" y="77"/>
                    <a:pt x="0" y="77"/>
                    <a:pt x="0" y="77"/>
                  </a:cubicBezTo>
                  <a:cubicBezTo>
                    <a:pt x="60" y="83"/>
                    <a:pt x="118" y="108"/>
                    <a:pt x="177" y="122"/>
                  </a:cubicBezTo>
                  <a:cubicBezTo>
                    <a:pt x="226" y="135"/>
                    <a:pt x="273" y="147"/>
                    <a:pt x="320" y="160"/>
                  </a:cubicBezTo>
                  <a:cubicBezTo>
                    <a:pt x="330" y="162"/>
                    <a:pt x="378" y="179"/>
                    <a:pt x="379" y="179"/>
                  </a:cubicBezTo>
                  <a:cubicBezTo>
                    <a:pt x="483" y="117"/>
                    <a:pt x="483" y="117"/>
                    <a:pt x="483" y="117"/>
                  </a:cubicBezTo>
                  <a:cubicBezTo>
                    <a:pt x="479" y="88"/>
                    <a:pt x="479" y="88"/>
                    <a:pt x="479" y="88"/>
                  </a:cubicBezTo>
                  <a:cubicBezTo>
                    <a:pt x="105" y="0"/>
                    <a:pt x="105" y="0"/>
                    <a:pt x="105" y="0"/>
                  </a:cubicBezTo>
                  <a:lnTo>
                    <a:pt x="51" y="26"/>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580"/>
            <p:cNvSpPr/>
            <p:nvPr/>
          </p:nvSpPr>
          <p:spPr bwMode="auto">
            <a:xfrm>
              <a:off x="-8598694" y="-7332663"/>
              <a:ext cx="555625" cy="633413"/>
            </a:xfrm>
            <a:custGeom>
              <a:avLst/>
              <a:gdLst>
                <a:gd name="T0" fmla="*/ 148 w 148"/>
                <a:gd name="T1" fmla="*/ 69 h 169"/>
                <a:gd name="T2" fmla="*/ 54 w 148"/>
                <a:gd name="T3" fmla="*/ 166 h 169"/>
                <a:gd name="T4" fmla="*/ 57 w 148"/>
                <a:gd name="T5" fmla="*/ 54 h 169"/>
                <a:gd name="T6" fmla="*/ 140 w 148"/>
                <a:gd name="T7" fmla="*/ 61 h 169"/>
                <a:gd name="T8" fmla="*/ 148 w 148"/>
                <a:gd name="T9" fmla="*/ 69 h 169"/>
              </a:gdLst>
              <a:ahLst/>
              <a:cxnLst>
                <a:cxn ang="0">
                  <a:pos x="T0" y="T1"/>
                </a:cxn>
                <a:cxn ang="0">
                  <a:pos x="T2" y="T3"/>
                </a:cxn>
                <a:cxn ang="0">
                  <a:pos x="T4" y="T5"/>
                </a:cxn>
                <a:cxn ang="0">
                  <a:pos x="T6" y="T7"/>
                </a:cxn>
                <a:cxn ang="0">
                  <a:pos x="T8" y="T9"/>
                </a:cxn>
              </a:cxnLst>
              <a:rect l="0" t="0" r="r" b="b"/>
              <a:pathLst>
                <a:path w="148" h="169">
                  <a:moveTo>
                    <a:pt x="148" y="69"/>
                  </a:moveTo>
                  <a:cubicBezTo>
                    <a:pt x="137" y="79"/>
                    <a:pt x="64" y="169"/>
                    <a:pt x="54" y="166"/>
                  </a:cubicBezTo>
                  <a:cubicBezTo>
                    <a:pt x="0" y="148"/>
                    <a:pt x="40" y="101"/>
                    <a:pt x="57" y="54"/>
                  </a:cubicBezTo>
                  <a:cubicBezTo>
                    <a:pt x="77" y="0"/>
                    <a:pt x="92" y="33"/>
                    <a:pt x="140" y="61"/>
                  </a:cubicBezTo>
                  <a:cubicBezTo>
                    <a:pt x="142" y="62"/>
                    <a:pt x="146" y="67"/>
                    <a:pt x="148" y="6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581"/>
            <p:cNvSpPr/>
            <p:nvPr/>
          </p:nvSpPr>
          <p:spPr bwMode="auto">
            <a:xfrm>
              <a:off x="-8936832" y="-6815138"/>
              <a:ext cx="547688" cy="442913"/>
            </a:xfrm>
            <a:custGeom>
              <a:avLst/>
              <a:gdLst>
                <a:gd name="T0" fmla="*/ 120 w 146"/>
                <a:gd name="T1" fmla="*/ 0 h 118"/>
                <a:gd name="T2" fmla="*/ 146 w 146"/>
                <a:gd name="T3" fmla="*/ 19 h 118"/>
                <a:gd name="T4" fmla="*/ 81 w 146"/>
                <a:gd name="T5" fmla="*/ 118 h 118"/>
                <a:gd name="T6" fmla="*/ 74 w 146"/>
                <a:gd name="T7" fmla="*/ 113 h 118"/>
                <a:gd name="T8" fmla="*/ 73 w 146"/>
                <a:gd name="T9" fmla="*/ 107 h 118"/>
                <a:gd name="T10" fmla="*/ 70 w 146"/>
                <a:gd name="T11" fmla="*/ 104 h 118"/>
                <a:gd name="T12" fmla="*/ 46 w 146"/>
                <a:gd name="T13" fmla="*/ 99 h 118"/>
                <a:gd name="T14" fmla="*/ 14 w 146"/>
                <a:gd name="T15" fmla="*/ 72 h 118"/>
                <a:gd name="T16" fmla="*/ 62 w 146"/>
                <a:gd name="T17" fmla="*/ 79 h 118"/>
                <a:gd name="T18" fmla="*/ 120 w 146"/>
                <a:gd name="T19"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8">
                  <a:moveTo>
                    <a:pt x="120" y="0"/>
                  </a:moveTo>
                  <a:cubicBezTo>
                    <a:pt x="146" y="19"/>
                    <a:pt x="146" y="19"/>
                    <a:pt x="146" y="19"/>
                  </a:cubicBezTo>
                  <a:cubicBezTo>
                    <a:pt x="143" y="25"/>
                    <a:pt x="92" y="104"/>
                    <a:pt x="81" y="118"/>
                  </a:cubicBezTo>
                  <a:cubicBezTo>
                    <a:pt x="80" y="118"/>
                    <a:pt x="74" y="114"/>
                    <a:pt x="74" y="113"/>
                  </a:cubicBezTo>
                  <a:cubicBezTo>
                    <a:pt x="74" y="112"/>
                    <a:pt x="73" y="110"/>
                    <a:pt x="73" y="107"/>
                  </a:cubicBezTo>
                  <a:cubicBezTo>
                    <a:pt x="73" y="107"/>
                    <a:pt x="74" y="104"/>
                    <a:pt x="70" y="104"/>
                  </a:cubicBezTo>
                  <a:cubicBezTo>
                    <a:pt x="65" y="104"/>
                    <a:pt x="55" y="105"/>
                    <a:pt x="46" y="99"/>
                  </a:cubicBezTo>
                  <a:cubicBezTo>
                    <a:pt x="17" y="81"/>
                    <a:pt x="0" y="67"/>
                    <a:pt x="14" y="72"/>
                  </a:cubicBezTo>
                  <a:cubicBezTo>
                    <a:pt x="24" y="76"/>
                    <a:pt x="55" y="89"/>
                    <a:pt x="62" y="79"/>
                  </a:cubicBezTo>
                  <a:cubicBezTo>
                    <a:pt x="70" y="69"/>
                    <a:pt x="113" y="11"/>
                    <a:pt x="120"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582"/>
            <p:cNvSpPr/>
            <p:nvPr/>
          </p:nvSpPr>
          <p:spPr bwMode="auto">
            <a:xfrm>
              <a:off x="-8579644" y="-6938963"/>
              <a:ext cx="344488" cy="319088"/>
            </a:xfrm>
            <a:custGeom>
              <a:avLst/>
              <a:gdLst>
                <a:gd name="T0" fmla="*/ 73 w 92"/>
                <a:gd name="T1" fmla="*/ 55 h 85"/>
                <a:gd name="T2" fmla="*/ 46 w 92"/>
                <a:gd name="T3" fmla="*/ 61 h 85"/>
                <a:gd name="T4" fmla="*/ 2 w 92"/>
                <a:gd name="T5" fmla="*/ 21 h 85"/>
                <a:gd name="T6" fmla="*/ 13 w 92"/>
                <a:gd name="T7" fmla="*/ 11 h 85"/>
                <a:gd name="T8" fmla="*/ 19 w 92"/>
                <a:gd name="T9" fmla="*/ 1 h 85"/>
                <a:gd name="T10" fmla="*/ 76 w 92"/>
                <a:gd name="T11" fmla="*/ 33 h 85"/>
                <a:gd name="T12" fmla="*/ 73 w 92"/>
                <a:gd name="T13" fmla="*/ 55 h 85"/>
              </a:gdLst>
              <a:ahLst/>
              <a:cxnLst>
                <a:cxn ang="0">
                  <a:pos x="T0" y="T1"/>
                </a:cxn>
                <a:cxn ang="0">
                  <a:pos x="T2" y="T3"/>
                </a:cxn>
                <a:cxn ang="0">
                  <a:pos x="T4" y="T5"/>
                </a:cxn>
                <a:cxn ang="0">
                  <a:pos x="T6" y="T7"/>
                </a:cxn>
                <a:cxn ang="0">
                  <a:pos x="T8" y="T9"/>
                </a:cxn>
                <a:cxn ang="0">
                  <a:pos x="T10" y="T11"/>
                </a:cxn>
                <a:cxn ang="0">
                  <a:pos x="T12" y="T13"/>
                </a:cxn>
              </a:cxnLst>
              <a:rect l="0" t="0" r="r" b="b"/>
              <a:pathLst>
                <a:path w="92" h="85">
                  <a:moveTo>
                    <a:pt x="73" y="55"/>
                  </a:moveTo>
                  <a:cubicBezTo>
                    <a:pt x="73" y="58"/>
                    <a:pt x="83" y="85"/>
                    <a:pt x="46" y="61"/>
                  </a:cubicBezTo>
                  <a:cubicBezTo>
                    <a:pt x="8" y="37"/>
                    <a:pt x="0" y="26"/>
                    <a:pt x="2" y="21"/>
                  </a:cubicBezTo>
                  <a:cubicBezTo>
                    <a:pt x="4" y="17"/>
                    <a:pt x="14" y="17"/>
                    <a:pt x="13" y="11"/>
                  </a:cubicBezTo>
                  <a:cubicBezTo>
                    <a:pt x="13" y="5"/>
                    <a:pt x="15" y="1"/>
                    <a:pt x="19" y="1"/>
                  </a:cubicBezTo>
                  <a:cubicBezTo>
                    <a:pt x="25" y="0"/>
                    <a:pt x="73" y="30"/>
                    <a:pt x="76" y="33"/>
                  </a:cubicBezTo>
                  <a:cubicBezTo>
                    <a:pt x="89" y="46"/>
                    <a:pt x="92" y="63"/>
                    <a:pt x="73" y="55"/>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583"/>
            <p:cNvSpPr/>
            <p:nvPr/>
          </p:nvSpPr>
          <p:spPr bwMode="auto">
            <a:xfrm>
              <a:off x="-9982994" y="-7381875"/>
              <a:ext cx="1398588" cy="657225"/>
            </a:xfrm>
            <a:custGeom>
              <a:avLst/>
              <a:gdLst>
                <a:gd name="T0" fmla="*/ 811 w 881"/>
                <a:gd name="T1" fmla="*/ 229 h 414"/>
                <a:gd name="T2" fmla="*/ 801 w 881"/>
                <a:gd name="T3" fmla="*/ 248 h 414"/>
                <a:gd name="T4" fmla="*/ 794 w 881"/>
                <a:gd name="T5" fmla="*/ 265 h 414"/>
                <a:gd name="T6" fmla="*/ 787 w 881"/>
                <a:gd name="T7" fmla="*/ 281 h 414"/>
                <a:gd name="T8" fmla="*/ 782 w 881"/>
                <a:gd name="T9" fmla="*/ 295 h 414"/>
                <a:gd name="T10" fmla="*/ 780 w 881"/>
                <a:gd name="T11" fmla="*/ 310 h 414"/>
                <a:gd name="T12" fmla="*/ 777 w 881"/>
                <a:gd name="T13" fmla="*/ 321 h 414"/>
                <a:gd name="T14" fmla="*/ 780 w 881"/>
                <a:gd name="T15" fmla="*/ 333 h 414"/>
                <a:gd name="T16" fmla="*/ 782 w 881"/>
                <a:gd name="T17" fmla="*/ 343 h 414"/>
                <a:gd name="T18" fmla="*/ 787 w 881"/>
                <a:gd name="T19" fmla="*/ 355 h 414"/>
                <a:gd name="T20" fmla="*/ 794 w 881"/>
                <a:gd name="T21" fmla="*/ 364 h 414"/>
                <a:gd name="T22" fmla="*/ 801 w 881"/>
                <a:gd name="T23" fmla="*/ 371 h 414"/>
                <a:gd name="T24" fmla="*/ 813 w 881"/>
                <a:gd name="T25" fmla="*/ 381 h 414"/>
                <a:gd name="T26" fmla="*/ 827 w 881"/>
                <a:gd name="T27" fmla="*/ 390 h 414"/>
                <a:gd name="T28" fmla="*/ 844 w 881"/>
                <a:gd name="T29" fmla="*/ 397 h 414"/>
                <a:gd name="T30" fmla="*/ 860 w 881"/>
                <a:gd name="T31" fmla="*/ 407 h 414"/>
                <a:gd name="T32" fmla="*/ 881 w 881"/>
                <a:gd name="T33" fmla="*/ 414 h 414"/>
                <a:gd name="T34" fmla="*/ 94 w 881"/>
                <a:gd name="T35" fmla="*/ 189 h 414"/>
                <a:gd name="T36" fmla="*/ 75 w 881"/>
                <a:gd name="T37" fmla="*/ 180 h 414"/>
                <a:gd name="T38" fmla="*/ 45 w 881"/>
                <a:gd name="T39" fmla="*/ 163 h 414"/>
                <a:gd name="T40" fmla="*/ 23 w 881"/>
                <a:gd name="T41" fmla="*/ 147 h 414"/>
                <a:gd name="T42" fmla="*/ 9 w 881"/>
                <a:gd name="T43" fmla="*/ 130 h 414"/>
                <a:gd name="T44" fmla="*/ 4 w 881"/>
                <a:gd name="T45" fmla="*/ 111 h 414"/>
                <a:gd name="T46" fmla="*/ 7 w 881"/>
                <a:gd name="T47" fmla="*/ 88 h 414"/>
                <a:gd name="T48" fmla="*/ 16 w 881"/>
                <a:gd name="T49" fmla="*/ 59 h 414"/>
                <a:gd name="T50" fmla="*/ 26 w 881"/>
                <a:gd name="T51" fmla="*/ 33 h 414"/>
                <a:gd name="T52" fmla="*/ 37 w 881"/>
                <a:gd name="T53" fmla="*/ 14 h 414"/>
                <a:gd name="T54" fmla="*/ 40 w 881"/>
                <a:gd name="T55" fmla="*/ 3 h 414"/>
                <a:gd name="T56" fmla="*/ 28 w 881"/>
                <a:gd name="T57" fmla="*/ 21 h 414"/>
                <a:gd name="T58" fmla="*/ 19 w 881"/>
                <a:gd name="T59" fmla="*/ 40 h 414"/>
                <a:gd name="T60" fmla="*/ 11 w 881"/>
                <a:gd name="T61" fmla="*/ 57 h 414"/>
                <a:gd name="T62" fmla="*/ 7 w 881"/>
                <a:gd name="T63" fmla="*/ 71 h 414"/>
                <a:gd name="T64" fmla="*/ 2 w 881"/>
                <a:gd name="T65" fmla="*/ 85 h 414"/>
                <a:gd name="T66" fmla="*/ 0 w 881"/>
                <a:gd name="T67" fmla="*/ 99 h 414"/>
                <a:gd name="T68" fmla="*/ 0 w 881"/>
                <a:gd name="T69" fmla="*/ 111 h 414"/>
                <a:gd name="T70" fmla="*/ 2 w 881"/>
                <a:gd name="T71" fmla="*/ 121 h 414"/>
                <a:gd name="T72" fmla="*/ 4 w 881"/>
                <a:gd name="T73" fmla="*/ 132 h 414"/>
                <a:gd name="T74" fmla="*/ 11 w 881"/>
                <a:gd name="T75" fmla="*/ 142 h 414"/>
                <a:gd name="T76" fmla="*/ 19 w 881"/>
                <a:gd name="T77" fmla="*/ 151 h 414"/>
                <a:gd name="T78" fmla="*/ 28 w 881"/>
                <a:gd name="T79" fmla="*/ 161 h 414"/>
                <a:gd name="T80" fmla="*/ 42 w 881"/>
                <a:gd name="T81" fmla="*/ 168 h 414"/>
                <a:gd name="T82" fmla="*/ 56 w 881"/>
                <a:gd name="T83" fmla="*/ 177 h 414"/>
                <a:gd name="T84" fmla="*/ 73 w 881"/>
                <a:gd name="T85" fmla="*/ 184 h 414"/>
                <a:gd name="T86" fmla="*/ 92 w 881"/>
                <a:gd name="T87" fmla="*/ 194 h 414"/>
                <a:gd name="T88" fmla="*/ 881 w 881"/>
                <a:gd name="T89" fmla="*/ 414 h 414"/>
                <a:gd name="T90" fmla="*/ 853 w 881"/>
                <a:gd name="T91" fmla="*/ 397 h 414"/>
                <a:gd name="T92" fmla="*/ 822 w 881"/>
                <a:gd name="T93" fmla="*/ 381 h 414"/>
                <a:gd name="T94" fmla="*/ 801 w 881"/>
                <a:gd name="T95" fmla="*/ 364 h 414"/>
                <a:gd name="T96" fmla="*/ 789 w 881"/>
                <a:gd name="T97" fmla="*/ 347 h 414"/>
                <a:gd name="T98" fmla="*/ 785 w 881"/>
                <a:gd name="T99" fmla="*/ 326 h 414"/>
                <a:gd name="T100" fmla="*/ 787 w 881"/>
                <a:gd name="T101" fmla="*/ 303 h 414"/>
                <a:gd name="T102" fmla="*/ 796 w 881"/>
                <a:gd name="T103" fmla="*/ 274 h 414"/>
                <a:gd name="T104" fmla="*/ 796 w 881"/>
                <a:gd name="T105" fmla="*/ 267 h 414"/>
                <a:gd name="T106" fmla="*/ 803 w 881"/>
                <a:gd name="T107" fmla="*/ 248 h 414"/>
                <a:gd name="T108" fmla="*/ 811 w 881"/>
                <a:gd name="T109" fmla="*/ 241 h 414"/>
                <a:gd name="T110" fmla="*/ 820 w 881"/>
                <a:gd name="T111" fmla="*/ 218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1" h="414">
                  <a:moveTo>
                    <a:pt x="40" y="3"/>
                  </a:moveTo>
                  <a:lnTo>
                    <a:pt x="40" y="5"/>
                  </a:lnTo>
                  <a:lnTo>
                    <a:pt x="815" y="222"/>
                  </a:lnTo>
                  <a:lnTo>
                    <a:pt x="811" y="229"/>
                  </a:lnTo>
                  <a:lnTo>
                    <a:pt x="811" y="229"/>
                  </a:lnTo>
                  <a:lnTo>
                    <a:pt x="806" y="239"/>
                  </a:lnTo>
                  <a:lnTo>
                    <a:pt x="806" y="239"/>
                  </a:lnTo>
                  <a:lnTo>
                    <a:pt x="801" y="248"/>
                  </a:lnTo>
                  <a:lnTo>
                    <a:pt x="801" y="248"/>
                  </a:lnTo>
                  <a:lnTo>
                    <a:pt x="796" y="258"/>
                  </a:lnTo>
                  <a:lnTo>
                    <a:pt x="796" y="258"/>
                  </a:lnTo>
                  <a:lnTo>
                    <a:pt x="794" y="265"/>
                  </a:lnTo>
                  <a:lnTo>
                    <a:pt x="794" y="265"/>
                  </a:lnTo>
                  <a:lnTo>
                    <a:pt x="789" y="274"/>
                  </a:lnTo>
                  <a:lnTo>
                    <a:pt x="789" y="274"/>
                  </a:lnTo>
                  <a:lnTo>
                    <a:pt x="787" y="281"/>
                  </a:lnTo>
                  <a:lnTo>
                    <a:pt x="787" y="281"/>
                  </a:lnTo>
                  <a:lnTo>
                    <a:pt x="785" y="288"/>
                  </a:lnTo>
                  <a:lnTo>
                    <a:pt x="785" y="288"/>
                  </a:lnTo>
                  <a:lnTo>
                    <a:pt x="782" y="295"/>
                  </a:lnTo>
                  <a:lnTo>
                    <a:pt x="782" y="295"/>
                  </a:lnTo>
                  <a:lnTo>
                    <a:pt x="780" y="303"/>
                  </a:lnTo>
                  <a:lnTo>
                    <a:pt x="780" y="303"/>
                  </a:lnTo>
                  <a:lnTo>
                    <a:pt x="780" y="310"/>
                  </a:lnTo>
                  <a:lnTo>
                    <a:pt x="780" y="310"/>
                  </a:lnTo>
                  <a:lnTo>
                    <a:pt x="777" y="314"/>
                  </a:lnTo>
                  <a:lnTo>
                    <a:pt x="777" y="314"/>
                  </a:lnTo>
                  <a:lnTo>
                    <a:pt x="777" y="321"/>
                  </a:lnTo>
                  <a:lnTo>
                    <a:pt x="777" y="321"/>
                  </a:lnTo>
                  <a:lnTo>
                    <a:pt x="777" y="326"/>
                  </a:lnTo>
                  <a:lnTo>
                    <a:pt x="777" y="329"/>
                  </a:lnTo>
                  <a:lnTo>
                    <a:pt x="780" y="333"/>
                  </a:lnTo>
                  <a:lnTo>
                    <a:pt x="780" y="333"/>
                  </a:lnTo>
                  <a:lnTo>
                    <a:pt x="780" y="338"/>
                  </a:lnTo>
                  <a:lnTo>
                    <a:pt x="780" y="338"/>
                  </a:lnTo>
                  <a:lnTo>
                    <a:pt x="782" y="343"/>
                  </a:lnTo>
                  <a:lnTo>
                    <a:pt x="782" y="343"/>
                  </a:lnTo>
                  <a:lnTo>
                    <a:pt x="785" y="350"/>
                  </a:lnTo>
                  <a:lnTo>
                    <a:pt x="785" y="350"/>
                  </a:lnTo>
                  <a:lnTo>
                    <a:pt x="787" y="355"/>
                  </a:lnTo>
                  <a:lnTo>
                    <a:pt x="787" y="355"/>
                  </a:lnTo>
                  <a:lnTo>
                    <a:pt x="789" y="359"/>
                  </a:lnTo>
                  <a:lnTo>
                    <a:pt x="789" y="359"/>
                  </a:lnTo>
                  <a:lnTo>
                    <a:pt x="794" y="364"/>
                  </a:lnTo>
                  <a:lnTo>
                    <a:pt x="794" y="364"/>
                  </a:lnTo>
                  <a:lnTo>
                    <a:pt x="796" y="369"/>
                  </a:lnTo>
                  <a:lnTo>
                    <a:pt x="796" y="369"/>
                  </a:lnTo>
                  <a:lnTo>
                    <a:pt x="801" y="371"/>
                  </a:lnTo>
                  <a:lnTo>
                    <a:pt x="801" y="371"/>
                  </a:lnTo>
                  <a:lnTo>
                    <a:pt x="808" y="376"/>
                  </a:lnTo>
                  <a:lnTo>
                    <a:pt x="808" y="376"/>
                  </a:lnTo>
                  <a:lnTo>
                    <a:pt x="813" y="381"/>
                  </a:lnTo>
                  <a:lnTo>
                    <a:pt x="813" y="381"/>
                  </a:lnTo>
                  <a:lnTo>
                    <a:pt x="820" y="385"/>
                  </a:lnTo>
                  <a:lnTo>
                    <a:pt x="820" y="385"/>
                  </a:lnTo>
                  <a:lnTo>
                    <a:pt x="827" y="390"/>
                  </a:lnTo>
                  <a:lnTo>
                    <a:pt x="827" y="390"/>
                  </a:lnTo>
                  <a:lnTo>
                    <a:pt x="834" y="392"/>
                  </a:lnTo>
                  <a:lnTo>
                    <a:pt x="834" y="392"/>
                  </a:lnTo>
                  <a:lnTo>
                    <a:pt x="844" y="397"/>
                  </a:lnTo>
                  <a:lnTo>
                    <a:pt x="844" y="397"/>
                  </a:lnTo>
                  <a:lnTo>
                    <a:pt x="851" y="402"/>
                  </a:lnTo>
                  <a:lnTo>
                    <a:pt x="851" y="402"/>
                  </a:lnTo>
                  <a:lnTo>
                    <a:pt x="860" y="407"/>
                  </a:lnTo>
                  <a:lnTo>
                    <a:pt x="860" y="407"/>
                  </a:lnTo>
                  <a:lnTo>
                    <a:pt x="872" y="409"/>
                  </a:lnTo>
                  <a:lnTo>
                    <a:pt x="872" y="409"/>
                  </a:lnTo>
                  <a:lnTo>
                    <a:pt x="881" y="414"/>
                  </a:lnTo>
                  <a:lnTo>
                    <a:pt x="881" y="411"/>
                  </a:lnTo>
                  <a:lnTo>
                    <a:pt x="881" y="409"/>
                  </a:lnTo>
                  <a:lnTo>
                    <a:pt x="104" y="192"/>
                  </a:lnTo>
                  <a:lnTo>
                    <a:pt x="94" y="189"/>
                  </a:lnTo>
                  <a:lnTo>
                    <a:pt x="85" y="184"/>
                  </a:lnTo>
                  <a:lnTo>
                    <a:pt x="82" y="187"/>
                  </a:lnTo>
                  <a:lnTo>
                    <a:pt x="85" y="184"/>
                  </a:lnTo>
                  <a:lnTo>
                    <a:pt x="75" y="180"/>
                  </a:lnTo>
                  <a:lnTo>
                    <a:pt x="66" y="175"/>
                  </a:lnTo>
                  <a:lnTo>
                    <a:pt x="59" y="173"/>
                  </a:lnTo>
                  <a:lnTo>
                    <a:pt x="52" y="168"/>
                  </a:lnTo>
                  <a:lnTo>
                    <a:pt x="45" y="163"/>
                  </a:lnTo>
                  <a:lnTo>
                    <a:pt x="37" y="158"/>
                  </a:lnTo>
                  <a:lnTo>
                    <a:pt x="33" y="156"/>
                  </a:lnTo>
                  <a:lnTo>
                    <a:pt x="28" y="151"/>
                  </a:lnTo>
                  <a:lnTo>
                    <a:pt x="23" y="147"/>
                  </a:lnTo>
                  <a:lnTo>
                    <a:pt x="19" y="142"/>
                  </a:lnTo>
                  <a:lnTo>
                    <a:pt x="14" y="140"/>
                  </a:lnTo>
                  <a:lnTo>
                    <a:pt x="11" y="135"/>
                  </a:lnTo>
                  <a:lnTo>
                    <a:pt x="9" y="130"/>
                  </a:lnTo>
                  <a:lnTo>
                    <a:pt x="7" y="125"/>
                  </a:lnTo>
                  <a:lnTo>
                    <a:pt x="7" y="121"/>
                  </a:lnTo>
                  <a:lnTo>
                    <a:pt x="4" y="116"/>
                  </a:lnTo>
                  <a:lnTo>
                    <a:pt x="4" y="111"/>
                  </a:lnTo>
                  <a:lnTo>
                    <a:pt x="4" y="104"/>
                  </a:lnTo>
                  <a:lnTo>
                    <a:pt x="4" y="99"/>
                  </a:lnTo>
                  <a:lnTo>
                    <a:pt x="7" y="92"/>
                  </a:lnTo>
                  <a:lnTo>
                    <a:pt x="7" y="88"/>
                  </a:lnTo>
                  <a:lnTo>
                    <a:pt x="9" y="80"/>
                  </a:lnTo>
                  <a:lnTo>
                    <a:pt x="11" y="73"/>
                  </a:lnTo>
                  <a:lnTo>
                    <a:pt x="14" y="66"/>
                  </a:lnTo>
                  <a:lnTo>
                    <a:pt x="16" y="59"/>
                  </a:lnTo>
                  <a:lnTo>
                    <a:pt x="21" y="50"/>
                  </a:lnTo>
                  <a:lnTo>
                    <a:pt x="23" y="43"/>
                  </a:lnTo>
                  <a:lnTo>
                    <a:pt x="28" y="33"/>
                  </a:lnTo>
                  <a:lnTo>
                    <a:pt x="26" y="33"/>
                  </a:lnTo>
                  <a:lnTo>
                    <a:pt x="28" y="33"/>
                  </a:lnTo>
                  <a:lnTo>
                    <a:pt x="33" y="24"/>
                  </a:lnTo>
                  <a:lnTo>
                    <a:pt x="37" y="14"/>
                  </a:lnTo>
                  <a:lnTo>
                    <a:pt x="37" y="14"/>
                  </a:lnTo>
                  <a:lnTo>
                    <a:pt x="42" y="5"/>
                  </a:lnTo>
                  <a:lnTo>
                    <a:pt x="40" y="3"/>
                  </a:lnTo>
                  <a:lnTo>
                    <a:pt x="40" y="5"/>
                  </a:lnTo>
                  <a:lnTo>
                    <a:pt x="40" y="3"/>
                  </a:lnTo>
                  <a:lnTo>
                    <a:pt x="37" y="3"/>
                  </a:lnTo>
                  <a:lnTo>
                    <a:pt x="33" y="12"/>
                  </a:lnTo>
                  <a:lnTo>
                    <a:pt x="33" y="12"/>
                  </a:lnTo>
                  <a:lnTo>
                    <a:pt x="28" y="21"/>
                  </a:lnTo>
                  <a:lnTo>
                    <a:pt x="28" y="21"/>
                  </a:lnTo>
                  <a:lnTo>
                    <a:pt x="23" y="31"/>
                  </a:lnTo>
                  <a:lnTo>
                    <a:pt x="23" y="31"/>
                  </a:lnTo>
                  <a:lnTo>
                    <a:pt x="19" y="40"/>
                  </a:lnTo>
                  <a:lnTo>
                    <a:pt x="19" y="40"/>
                  </a:lnTo>
                  <a:lnTo>
                    <a:pt x="14" y="47"/>
                  </a:lnTo>
                  <a:lnTo>
                    <a:pt x="14" y="47"/>
                  </a:lnTo>
                  <a:lnTo>
                    <a:pt x="11" y="57"/>
                  </a:lnTo>
                  <a:lnTo>
                    <a:pt x="11" y="57"/>
                  </a:lnTo>
                  <a:lnTo>
                    <a:pt x="9" y="64"/>
                  </a:lnTo>
                  <a:lnTo>
                    <a:pt x="9" y="64"/>
                  </a:lnTo>
                  <a:lnTo>
                    <a:pt x="7" y="71"/>
                  </a:lnTo>
                  <a:lnTo>
                    <a:pt x="7" y="71"/>
                  </a:lnTo>
                  <a:lnTo>
                    <a:pt x="4" y="78"/>
                  </a:lnTo>
                  <a:lnTo>
                    <a:pt x="4" y="78"/>
                  </a:lnTo>
                  <a:lnTo>
                    <a:pt x="2" y="85"/>
                  </a:lnTo>
                  <a:lnTo>
                    <a:pt x="2" y="85"/>
                  </a:lnTo>
                  <a:lnTo>
                    <a:pt x="0" y="92"/>
                  </a:lnTo>
                  <a:lnTo>
                    <a:pt x="0" y="92"/>
                  </a:lnTo>
                  <a:lnTo>
                    <a:pt x="0" y="99"/>
                  </a:lnTo>
                  <a:lnTo>
                    <a:pt x="0" y="99"/>
                  </a:lnTo>
                  <a:lnTo>
                    <a:pt x="0" y="104"/>
                  </a:lnTo>
                  <a:lnTo>
                    <a:pt x="0" y="104"/>
                  </a:lnTo>
                  <a:lnTo>
                    <a:pt x="0" y="111"/>
                  </a:lnTo>
                  <a:lnTo>
                    <a:pt x="0" y="111"/>
                  </a:lnTo>
                  <a:lnTo>
                    <a:pt x="0" y="116"/>
                  </a:lnTo>
                  <a:lnTo>
                    <a:pt x="0" y="116"/>
                  </a:lnTo>
                  <a:lnTo>
                    <a:pt x="2" y="121"/>
                  </a:lnTo>
                  <a:lnTo>
                    <a:pt x="2" y="123"/>
                  </a:lnTo>
                  <a:lnTo>
                    <a:pt x="2" y="128"/>
                  </a:lnTo>
                  <a:lnTo>
                    <a:pt x="2" y="128"/>
                  </a:lnTo>
                  <a:lnTo>
                    <a:pt x="4" y="132"/>
                  </a:lnTo>
                  <a:lnTo>
                    <a:pt x="4" y="132"/>
                  </a:lnTo>
                  <a:lnTo>
                    <a:pt x="7" y="137"/>
                  </a:lnTo>
                  <a:lnTo>
                    <a:pt x="7" y="137"/>
                  </a:lnTo>
                  <a:lnTo>
                    <a:pt x="11" y="142"/>
                  </a:lnTo>
                  <a:lnTo>
                    <a:pt x="11" y="142"/>
                  </a:lnTo>
                  <a:lnTo>
                    <a:pt x="14" y="147"/>
                  </a:lnTo>
                  <a:lnTo>
                    <a:pt x="14" y="147"/>
                  </a:lnTo>
                  <a:lnTo>
                    <a:pt x="19" y="151"/>
                  </a:lnTo>
                  <a:lnTo>
                    <a:pt x="19" y="151"/>
                  </a:lnTo>
                  <a:lnTo>
                    <a:pt x="23" y="156"/>
                  </a:lnTo>
                  <a:lnTo>
                    <a:pt x="23" y="156"/>
                  </a:lnTo>
                  <a:lnTo>
                    <a:pt x="28" y="161"/>
                  </a:lnTo>
                  <a:lnTo>
                    <a:pt x="28" y="161"/>
                  </a:lnTo>
                  <a:lnTo>
                    <a:pt x="35" y="163"/>
                  </a:lnTo>
                  <a:lnTo>
                    <a:pt x="35" y="163"/>
                  </a:lnTo>
                  <a:lnTo>
                    <a:pt x="42" y="168"/>
                  </a:lnTo>
                  <a:lnTo>
                    <a:pt x="42" y="168"/>
                  </a:lnTo>
                  <a:lnTo>
                    <a:pt x="47" y="173"/>
                  </a:lnTo>
                  <a:lnTo>
                    <a:pt x="49" y="173"/>
                  </a:lnTo>
                  <a:lnTo>
                    <a:pt x="56" y="177"/>
                  </a:lnTo>
                  <a:lnTo>
                    <a:pt x="56" y="177"/>
                  </a:lnTo>
                  <a:lnTo>
                    <a:pt x="63" y="180"/>
                  </a:lnTo>
                  <a:lnTo>
                    <a:pt x="63" y="180"/>
                  </a:lnTo>
                  <a:lnTo>
                    <a:pt x="73" y="184"/>
                  </a:lnTo>
                  <a:lnTo>
                    <a:pt x="73" y="184"/>
                  </a:lnTo>
                  <a:lnTo>
                    <a:pt x="82" y="189"/>
                  </a:lnTo>
                  <a:lnTo>
                    <a:pt x="82" y="189"/>
                  </a:lnTo>
                  <a:lnTo>
                    <a:pt x="92" y="194"/>
                  </a:lnTo>
                  <a:lnTo>
                    <a:pt x="92" y="194"/>
                  </a:lnTo>
                  <a:lnTo>
                    <a:pt x="101" y="196"/>
                  </a:lnTo>
                  <a:lnTo>
                    <a:pt x="101" y="196"/>
                  </a:lnTo>
                  <a:lnTo>
                    <a:pt x="881" y="414"/>
                  </a:lnTo>
                  <a:lnTo>
                    <a:pt x="881" y="409"/>
                  </a:lnTo>
                  <a:lnTo>
                    <a:pt x="872" y="404"/>
                  </a:lnTo>
                  <a:lnTo>
                    <a:pt x="863" y="399"/>
                  </a:lnTo>
                  <a:lnTo>
                    <a:pt x="853" y="397"/>
                  </a:lnTo>
                  <a:lnTo>
                    <a:pt x="846" y="392"/>
                  </a:lnTo>
                  <a:lnTo>
                    <a:pt x="837" y="388"/>
                  </a:lnTo>
                  <a:lnTo>
                    <a:pt x="829" y="385"/>
                  </a:lnTo>
                  <a:lnTo>
                    <a:pt x="822" y="381"/>
                  </a:lnTo>
                  <a:lnTo>
                    <a:pt x="815" y="376"/>
                  </a:lnTo>
                  <a:lnTo>
                    <a:pt x="811" y="371"/>
                  </a:lnTo>
                  <a:lnTo>
                    <a:pt x="806" y="369"/>
                  </a:lnTo>
                  <a:lnTo>
                    <a:pt x="801" y="364"/>
                  </a:lnTo>
                  <a:lnTo>
                    <a:pt x="796" y="359"/>
                  </a:lnTo>
                  <a:lnTo>
                    <a:pt x="794" y="355"/>
                  </a:lnTo>
                  <a:lnTo>
                    <a:pt x="792" y="352"/>
                  </a:lnTo>
                  <a:lnTo>
                    <a:pt x="789" y="347"/>
                  </a:lnTo>
                  <a:lnTo>
                    <a:pt x="787" y="343"/>
                  </a:lnTo>
                  <a:lnTo>
                    <a:pt x="785" y="338"/>
                  </a:lnTo>
                  <a:lnTo>
                    <a:pt x="785" y="333"/>
                  </a:lnTo>
                  <a:lnTo>
                    <a:pt x="785" y="326"/>
                  </a:lnTo>
                  <a:lnTo>
                    <a:pt x="785" y="321"/>
                  </a:lnTo>
                  <a:lnTo>
                    <a:pt x="785" y="317"/>
                  </a:lnTo>
                  <a:lnTo>
                    <a:pt x="785" y="310"/>
                  </a:lnTo>
                  <a:lnTo>
                    <a:pt x="787" y="303"/>
                  </a:lnTo>
                  <a:lnTo>
                    <a:pt x="787" y="298"/>
                  </a:lnTo>
                  <a:lnTo>
                    <a:pt x="789" y="291"/>
                  </a:lnTo>
                  <a:lnTo>
                    <a:pt x="792" y="284"/>
                  </a:lnTo>
                  <a:lnTo>
                    <a:pt x="796" y="274"/>
                  </a:lnTo>
                  <a:lnTo>
                    <a:pt x="792" y="274"/>
                  </a:lnTo>
                  <a:lnTo>
                    <a:pt x="796" y="274"/>
                  </a:lnTo>
                  <a:lnTo>
                    <a:pt x="799" y="267"/>
                  </a:lnTo>
                  <a:lnTo>
                    <a:pt x="796" y="267"/>
                  </a:lnTo>
                  <a:lnTo>
                    <a:pt x="799" y="267"/>
                  </a:lnTo>
                  <a:lnTo>
                    <a:pt x="803" y="260"/>
                  </a:lnTo>
                  <a:lnTo>
                    <a:pt x="806" y="251"/>
                  </a:lnTo>
                  <a:lnTo>
                    <a:pt x="803" y="248"/>
                  </a:lnTo>
                  <a:lnTo>
                    <a:pt x="806" y="251"/>
                  </a:lnTo>
                  <a:lnTo>
                    <a:pt x="811" y="241"/>
                  </a:lnTo>
                  <a:lnTo>
                    <a:pt x="808" y="239"/>
                  </a:lnTo>
                  <a:lnTo>
                    <a:pt x="811" y="241"/>
                  </a:lnTo>
                  <a:lnTo>
                    <a:pt x="815" y="232"/>
                  </a:lnTo>
                  <a:lnTo>
                    <a:pt x="815" y="232"/>
                  </a:lnTo>
                  <a:lnTo>
                    <a:pt x="820" y="222"/>
                  </a:lnTo>
                  <a:lnTo>
                    <a:pt x="820" y="218"/>
                  </a:lnTo>
                  <a:lnTo>
                    <a:pt x="40" y="0"/>
                  </a:lnTo>
                  <a:lnTo>
                    <a:pt x="37" y="3"/>
                  </a:lnTo>
                  <a:lnTo>
                    <a:pt x="40" y="3"/>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3584"/>
            <p:cNvSpPr/>
            <p:nvPr/>
          </p:nvSpPr>
          <p:spPr bwMode="auto">
            <a:xfrm>
              <a:off x="-9071769" y="-8307388"/>
              <a:ext cx="401638" cy="490538"/>
            </a:xfrm>
            <a:custGeom>
              <a:avLst/>
              <a:gdLst>
                <a:gd name="T0" fmla="*/ 73 w 107"/>
                <a:gd name="T1" fmla="*/ 131 h 131"/>
                <a:gd name="T2" fmla="*/ 107 w 107"/>
                <a:gd name="T3" fmla="*/ 90 h 131"/>
                <a:gd name="T4" fmla="*/ 41 w 107"/>
                <a:gd name="T5" fmla="*/ 71 h 131"/>
                <a:gd name="T6" fmla="*/ 51 w 107"/>
                <a:gd name="T7" fmla="*/ 16 h 131"/>
                <a:gd name="T8" fmla="*/ 24 w 107"/>
                <a:gd name="T9" fmla="*/ 20 h 131"/>
                <a:gd name="T10" fmla="*/ 7 w 107"/>
                <a:gd name="T11" fmla="*/ 88 h 131"/>
                <a:gd name="T12" fmla="*/ 67 w 107"/>
                <a:gd name="T13" fmla="*/ 125 h 131"/>
                <a:gd name="T14" fmla="*/ 73 w 107"/>
                <a:gd name="T15" fmla="*/ 131 h 1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31">
                  <a:moveTo>
                    <a:pt x="73" y="131"/>
                  </a:moveTo>
                  <a:cubicBezTo>
                    <a:pt x="107" y="90"/>
                    <a:pt x="107" y="90"/>
                    <a:pt x="107" y="90"/>
                  </a:cubicBezTo>
                  <a:cubicBezTo>
                    <a:pt x="96" y="89"/>
                    <a:pt x="39" y="81"/>
                    <a:pt x="41" y="71"/>
                  </a:cubicBezTo>
                  <a:cubicBezTo>
                    <a:pt x="46" y="46"/>
                    <a:pt x="54" y="24"/>
                    <a:pt x="51" y="16"/>
                  </a:cubicBezTo>
                  <a:cubicBezTo>
                    <a:pt x="45" y="0"/>
                    <a:pt x="26" y="11"/>
                    <a:pt x="24" y="20"/>
                  </a:cubicBezTo>
                  <a:cubicBezTo>
                    <a:pt x="16" y="57"/>
                    <a:pt x="0" y="81"/>
                    <a:pt x="7" y="88"/>
                  </a:cubicBezTo>
                  <a:cubicBezTo>
                    <a:pt x="13" y="93"/>
                    <a:pt x="22" y="99"/>
                    <a:pt x="67" y="125"/>
                  </a:cubicBezTo>
                  <a:cubicBezTo>
                    <a:pt x="68" y="125"/>
                    <a:pt x="72" y="129"/>
                    <a:pt x="73" y="131"/>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3585"/>
            <p:cNvSpPr/>
            <p:nvPr/>
          </p:nvSpPr>
          <p:spPr bwMode="auto">
            <a:xfrm>
              <a:off x="-8632032" y="-8604250"/>
              <a:ext cx="963613" cy="495300"/>
            </a:xfrm>
            <a:custGeom>
              <a:avLst/>
              <a:gdLst>
                <a:gd name="T0" fmla="*/ 96 w 257"/>
                <a:gd name="T1" fmla="*/ 4 h 132"/>
                <a:gd name="T2" fmla="*/ 193 w 257"/>
                <a:gd name="T3" fmla="*/ 18 h 132"/>
                <a:gd name="T4" fmla="*/ 219 w 257"/>
                <a:gd name="T5" fmla="*/ 46 h 132"/>
                <a:gd name="T6" fmla="*/ 231 w 257"/>
                <a:gd name="T7" fmla="*/ 64 h 132"/>
                <a:gd name="T8" fmla="*/ 220 w 257"/>
                <a:gd name="T9" fmla="*/ 129 h 132"/>
                <a:gd name="T10" fmla="*/ 177 w 257"/>
                <a:gd name="T11" fmla="*/ 115 h 132"/>
                <a:gd name="T12" fmla="*/ 72 w 257"/>
                <a:gd name="T13" fmla="*/ 109 h 132"/>
                <a:gd name="T14" fmla="*/ 17 w 257"/>
                <a:gd name="T15" fmla="*/ 108 h 132"/>
                <a:gd name="T16" fmla="*/ 23 w 257"/>
                <a:gd name="T17" fmla="*/ 80 h 132"/>
                <a:gd name="T18" fmla="*/ 30 w 257"/>
                <a:gd name="T19" fmla="*/ 39 h 132"/>
                <a:gd name="T20" fmla="*/ 46 w 257"/>
                <a:gd name="T21" fmla="*/ 33 h 132"/>
                <a:gd name="T22" fmla="*/ 73 w 257"/>
                <a:gd name="T23" fmla="*/ 8 h 132"/>
                <a:gd name="T24" fmla="*/ 96 w 257"/>
                <a:gd name="T25" fmla="*/ 4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32">
                  <a:moveTo>
                    <a:pt x="96" y="4"/>
                  </a:moveTo>
                  <a:cubicBezTo>
                    <a:pt x="193" y="18"/>
                    <a:pt x="193" y="18"/>
                    <a:pt x="193" y="18"/>
                  </a:cubicBezTo>
                  <a:cubicBezTo>
                    <a:pt x="235" y="18"/>
                    <a:pt x="215" y="46"/>
                    <a:pt x="219" y="46"/>
                  </a:cubicBezTo>
                  <a:cubicBezTo>
                    <a:pt x="243" y="48"/>
                    <a:pt x="221" y="63"/>
                    <a:pt x="231" y="64"/>
                  </a:cubicBezTo>
                  <a:cubicBezTo>
                    <a:pt x="257" y="66"/>
                    <a:pt x="251" y="132"/>
                    <a:pt x="220" y="129"/>
                  </a:cubicBezTo>
                  <a:cubicBezTo>
                    <a:pt x="196" y="127"/>
                    <a:pt x="204" y="118"/>
                    <a:pt x="177" y="115"/>
                  </a:cubicBezTo>
                  <a:cubicBezTo>
                    <a:pt x="139" y="111"/>
                    <a:pt x="109" y="106"/>
                    <a:pt x="72" y="109"/>
                  </a:cubicBezTo>
                  <a:cubicBezTo>
                    <a:pt x="65" y="110"/>
                    <a:pt x="22" y="110"/>
                    <a:pt x="17" y="108"/>
                  </a:cubicBezTo>
                  <a:cubicBezTo>
                    <a:pt x="3" y="102"/>
                    <a:pt x="10" y="79"/>
                    <a:pt x="23" y="80"/>
                  </a:cubicBezTo>
                  <a:cubicBezTo>
                    <a:pt x="22" y="79"/>
                    <a:pt x="0" y="55"/>
                    <a:pt x="30" y="39"/>
                  </a:cubicBezTo>
                  <a:cubicBezTo>
                    <a:pt x="47" y="30"/>
                    <a:pt x="44" y="53"/>
                    <a:pt x="46" y="33"/>
                  </a:cubicBezTo>
                  <a:cubicBezTo>
                    <a:pt x="49" y="10"/>
                    <a:pt x="67" y="18"/>
                    <a:pt x="73" y="8"/>
                  </a:cubicBezTo>
                  <a:cubicBezTo>
                    <a:pt x="78" y="0"/>
                    <a:pt x="88" y="2"/>
                    <a:pt x="96"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586"/>
            <p:cNvSpPr/>
            <p:nvPr/>
          </p:nvSpPr>
          <p:spPr bwMode="auto">
            <a:xfrm>
              <a:off x="-9220994" y="-7340600"/>
              <a:ext cx="1522413" cy="368300"/>
            </a:xfrm>
            <a:custGeom>
              <a:avLst/>
              <a:gdLst>
                <a:gd name="T0" fmla="*/ 36 w 406"/>
                <a:gd name="T1" fmla="*/ 0 h 98"/>
                <a:gd name="T2" fmla="*/ 373 w 406"/>
                <a:gd name="T3" fmla="*/ 44 h 98"/>
                <a:gd name="T4" fmla="*/ 406 w 406"/>
                <a:gd name="T5" fmla="*/ 84 h 98"/>
                <a:gd name="T6" fmla="*/ 172 w 406"/>
                <a:gd name="T7" fmla="*/ 81 h 98"/>
                <a:gd name="T8" fmla="*/ 167 w 406"/>
                <a:gd name="T9" fmla="*/ 66 h 98"/>
                <a:gd name="T10" fmla="*/ 144 w 406"/>
                <a:gd name="T11" fmla="*/ 77 h 98"/>
                <a:gd name="T12" fmla="*/ 8 w 406"/>
                <a:gd name="T13" fmla="*/ 16 h 98"/>
                <a:gd name="T14" fmla="*/ 36 w 406"/>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98">
                  <a:moveTo>
                    <a:pt x="36" y="0"/>
                  </a:moveTo>
                  <a:cubicBezTo>
                    <a:pt x="373" y="44"/>
                    <a:pt x="373" y="44"/>
                    <a:pt x="373" y="44"/>
                  </a:cubicBezTo>
                  <a:cubicBezTo>
                    <a:pt x="389" y="75"/>
                    <a:pt x="392" y="77"/>
                    <a:pt x="406" y="84"/>
                  </a:cubicBezTo>
                  <a:cubicBezTo>
                    <a:pt x="401" y="98"/>
                    <a:pt x="172" y="96"/>
                    <a:pt x="172" y="81"/>
                  </a:cubicBezTo>
                  <a:cubicBezTo>
                    <a:pt x="171" y="73"/>
                    <a:pt x="175" y="66"/>
                    <a:pt x="167" y="66"/>
                  </a:cubicBezTo>
                  <a:cubicBezTo>
                    <a:pt x="160" y="65"/>
                    <a:pt x="164" y="78"/>
                    <a:pt x="144" y="77"/>
                  </a:cubicBezTo>
                  <a:cubicBezTo>
                    <a:pt x="96" y="74"/>
                    <a:pt x="0" y="15"/>
                    <a:pt x="8" y="16"/>
                  </a:cubicBezTo>
                  <a:cubicBezTo>
                    <a:pt x="28" y="19"/>
                    <a:pt x="34" y="5"/>
                    <a:pt x="36"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587"/>
            <p:cNvSpPr/>
            <p:nvPr/>
          </p:nvSpPr>
          <p:spPr bwMode="auto">
            <a:xfrm>
              <a:off x="-9116219" y="-7442200"/>
              <a:ext cx="1343025" cy="360363"/>
            </a:xfrm>
            <a:custGeom>
              <a:avLst/>
              <a:gdLst>
                <a:gd name="T0" fmla="*/ 11 w 358"/>
                <a:gd name="T1" fmla="*/ 0 h 96"/>
                <a:gd name="T2" fmla="*/ 351 w 358"/>
                <a:gd name="T3" fmla="*/ 51 h 96"/>
                <a:gd name="T4" fmla="*/ 352 w 358"/>
                <a:gd name="T5" fmla="*/ 86 h 96"/>
                <a:gd name="T6" fmla="*/ 263 w 358"/>
                <a:gd name="T7" fmla="*/ 95 h 96"/>
                <a:gd name="T8" fmla="*/ 131 w 358"/>
                <a:gd name="T9" fmla="*/ 81 h 96"/>
                <a:gd name="T10" fmla="*/ 0 w 358"/>
                <a:gd name="T11" fmla="*/ 35 h 96"/>
                <a:gd name="T12" fmla="*/ 11 w 358"/>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358" h="96">
                  <a:moveTo>
                    <a:pt x="11" y="0"/>
                  </a:moveTo>
                  <a:cubicBezTo>
                    <a:pt x="351" y="51"/>
                    <a:pt x="351" y="51"/>
                    <a:pt x="351" y="51"/>
                  </a:cubicBezTo>
                  <a:cubicBezTo>
                    <a:pt x="358" y="65"/>
                    <a:pt x="358" y="81"/>
                    <a:pt x="352" y="86"/>
                  </a:cubicBezTo>
                  <a:cubicBezTo>
                    <a:pt x="346" y="92"/>
                    <a:pt x="325" y="96"/>
                    <a:pt x="263" y="95"/>
                  </a:cubicBezTo>
                  <a:cubicBezTo>
                    <a:pt x="244" y="95"/>
                    <a:pt x="187" y="91"/>
                    <a:pt x="131" y="81"/>
                  </a:cubicBezTo>
                  <a:cubicBezTo>
                    <a:pt x="65" y="70"/>
                    <a:pt x="1" y="51"/>
                    <a:pt x="0" y="35"/>
                  </a:cubicBezTo>
                  <a:cubicBezTo>
                    <a:pt x="0" y="22"/>
                    <a:pt x="11" y="1"/>
                    <a:pt x="11"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588"/>
            <p:cNvSpPr/>
            <p:nvPr/>
          </p:nvSpPr>
          <p:spPr bwMode="auto">
            <a:xfrm>
              <a:off x="-9097169" y="-8108950"/>
              <a:ext cx="1368425" cy="908050"/>
            </a:xfrm>
            <a:custGeom>
              <a:avLst/>
              <a:gdLst>
                <a:gd name="T0" fmla="*/ 158 w 365"/>
                <a:gd name="T1" fmla="*/ 0 h 242"/>
                <a:gd name="T2" fmla="*/ 328 w 365"/>
                <a:gd name="T3" fmla="*/ 21 h 242"/>
                <a:gd name="T4" fmla="*/ 356 w 365"/>
                <a:gd name="T5" fmla="*/ 218 h 242"/>
                <a:gd name="T6" fmla="*/ 282 w 365"/>
                <a:gd name="T7" fmla="*/ 241 h 242"/>
                <a:gd name="T8" fmla="*/ 5 w 365"/>
                <a:gd name="T9" fmla="*/ 173 h 242"/>
                <a:gd name="T10" fmla="*/ 51 w 365"/>
                <a:gd name="T11" fmla="*/ 86 h 242"/>
                <a:gd name="T12" fmla="*/ 158 w 365"/>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365" h="242">
                  <a:moveTo>
                    <a:pt x="158" y="0"/>
                  </a:moveTo>
                  <a:cubicBezTo>
                    <a:pt x="328" y="21"/>
                    <a:pt x="328" y="21"/>
                    <a:pt x="328" y="21"/>
                  </a:cubicBezTo>
                  <a:cubicBezTo>
                    <a:pt x="347" y="78"/>
                    <a:pt x="365" y="176"/>
                    <a:pt x="356" y="218"/>
                  </a:cubicBezTo>
                  <a:cubicBezTo>
                    <a:pt x="353" y="232"/>
                    <a:pt x="327" y="242"/>
                    <a:pt x="282" y="241"/>
                  </a:cubicBezTo>
                  <a:cubicBezTo>
                    <a:pt x="243" y="240"/>
                    <a:pt x="0" y="222"/>
                    <a:pt x="5" y="173"/>
                  </a:cubicBezTo>
                  <a:cubicBezTo>
                    <a:pt x="8" y="141"/>
                    <a:pt x="30" y="112"/>
                    <a:pt x="51" y="86"/>
                  </a:cubicBezTo>
                  <a:cubicBezTo>
                    <a:pt x="81" y="49"/>
                    <a:pt x="151" y="0"/>
                    <a:pt x="158"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589"/>
            <p:cNvSpPr>
              <a:spLocks noEditPoints="1"/>
            </p:cNvSpPr>
            <p:nvPr/>
          </p:nvSpPr>
          <p:spPr bwMode="auto">
            <a:xfrm>
              <a:off x="-8670132" y="-7569200"/>
              <a:ext cx="198438" cy="198438"/>
            </a:xfrm>
            <a:custGeom>
              <a:avLst/>
              <a:gdLst>
                <a:gd name="T0" fmla="*/ 42 w 53"/>
                <a:gd name="T1" fmla="*/ 9 h 53"/>
                <a:gd name="T2" fmla="*/ 9 w 53"/>
                <a:gd name="T3" fmla="*/ 10 h 53"/>
                <a:gd name="T4" fmla="*/ 11 w 53"/>
                <a:gd name="T5" fmla="*/ 44 h 53"/>
                <a:gd name="T6" fmla="*/ 44 w 53"/>
                <a:gd name="T7" fmla="*/ 42 h 53"/>
                <a:gd name="T8" fmla="*/ 42 w 53"/>
                <a:gd name="T9" fmla="*/ 9 h 53"/>
                <a:gd name="T10" fmla="*/ 29 w 53"/>
                <a:gd name="T11" fmla="*/ 35 h 53"/>
                <a:gd name="T12" fmla="*/ 29 w 53"/>
                <a:gd name="T13" fmla="*/ 41 h 53"/>
                <a:gd name="T14" fmla="*/ 24 w 53"/>
                <a:gd name="T15" fmla="*/ 41 h 53"/>
                <a:gd name="T16" fmla="*/ 24 w 53"/>
                <a:gd name="T17" fmla="*/ 36 h 53"/>
                <a:gd name="T18" fmla="*/ 29 w 53"/>
                <a:gd name="T19" fmla="*/ 35 h 53"/>
                <a:gd name="T20" fmla="*/ 16 w 53"/>
                <a:gd name="T21" fmla="*/ 23 h 53"/>
                <a:gd name="T22" fmla="*/ 16 w 53"/>
                <a:gd name="T23" fmla="*/ 29 h 53"/>
                <a:gd name="T24" fmla="*/ 11 w 53"/>
                <a:gd name="T25" fmla="*/ 29 h 53"/>
                <a:gd name="T26" fmla="*/ 11 w 53"/>
                <a:gd name="T27" fmla="*/ 24 h 53"/>
                <a:gd name="T28" fmla="*/ 16 w 53"/>
                <a:gd name="T29" fmla="*/ 23 h 53"/>
                <a:gd name="T30" fmla="*/ 27 w 53"/>
                <a:gd name="T31" fmla="*/ 11 h 53"/>
                <a:gd name="T32" fmla="*/ 28 w 53"/>
                <a:gd name="T33" fmla="*/ 16 h 53"/>
                <a:gd name="T34" fmla="*/ 22 w 53"/>
                <a:gd name="T35" fmla="*/ 16 h 53"/>
                <a:gd name="T36" fmla="*/ 22 w 53"/>
                <a:gd name="T37" fmla="*/ 11 h 53"/>
                <a:gd name="T38" fmla="*/ 27 w 53"/>
                <a:gd name="T39" fmla="*/ 11 h 53"/>
                <a:gd name="T40" fmla="*/ 41 w 53"/>
                <a:gd name="T41" fmla="*/ 24 h 53"/>
                <a:gd name="T42" fmla="*/ 41 w 53"/>
                <a:gd name="T43" fmla="*/ 29 h 53"/>
                <a:gd name="T44" fmla="*/ 36 w 53"/>
                <a:gd name="T45" fmla="*/ 29 h 53"/>
                <a:gd name="T46" fmla="*/ 36 w 53"/>
                <a:gd name="T47" fmla="*/ 24 h 53"/>
                <a:gd name="T48" fmla="*/ 41 w 53"/>
                <a:gd name="T49" fmla="*/ 2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53">
                  <a:moveTo>
                    <a:pt x="42" y="9"/>
                  </a:moveTo>
                  <a:cubicBezTo>
                    <a:pt x="33" y="0"/>
                    <a:pt x="18" y="1"/>
                    <a:pt x="9" y="10"/>
                  </a:cubicBezTo>
                  <a:cubicBezTo>
                    <a:pt x="0" y="20"/>
                    <a:pt x="1" y="35"/>
                    <a:pt x="11" y="44"/>
                  </a:cubicBezTo>
                  <a:cubicBezTo>
                    <a:pt x="20" y="53"/>
                    <a:pt x="35" y="52"/>
                    <a:pt x="44" y="42"/>
                  </a:cubicBezTo>
                  <a:cubicBezTo>
                    <a:pt x="53" y="32"/>
                    <a:pt x="52" y="17"/>
                    <a:pt x="42" y="9"/>
                  </a:cubicBezTo>
                  <a:close/>
                  <a:moveTo>
                    <a:pt x="29" y="35"/>
                  </a:moveTo>
                  <a:cubicBezTo>
                    <a:pt x="31" y="37"/>
                    <a:pt x="31" y="39"/>
                    <a:pt x="29" y="41"/>
                  </a:cubicBezTo>
                  <a:cubicBezTo>
                    <a:pt x="28" y="42"/>
                    <a:pt x="26" y="42"/>
                    <a:pt x="24" y="41"/>
                  </a:cubicBezTo>
                  <a:cubicBezTo>
                    <a:pt x="23" y="40"/>
                    <a:pt x="23" y="37"/>
                    <a:pt x="24" y="36"/>
                  </a:cubicBezTo>
                  <a:cubicBezTo>
                    <a:pt x="25" y="34"/>
                    <a:pt x="28" y="34"/>
                    <a:pt x="29" y="35"/>
                  </a:cubicBezTo>
                  <a:close/>
                  <a:moveTo>
                    <a:pt x="16" y="23"/>
                  </a:moveTo>
                  <a:cubicBezTo>
                    <a:pt x="18" y="25"/>
                    <a:pt x="18" y="27"/>
                    <a:pt x="16" y="29"/>
                  </a:cubicBezTo>
                  <a:cubicBezTo>
                    <a:pt x="15" y="30"/>
                    <a:pt x="13" y="30"/>
                    <a:pt x="11" y="29"/>
                  </a:cubicBezTo>
                  <a:cubicBezTo>
                    <a:pt x="10" y="27"/>
                    <a:pt x="10" y="25"/>
                    <a:pt x="11" y="24"/>
                  </a:cubicBezTo>
                  <a:cubicBezTo>
                    <a:pt x="12" y="22"/>
                    <a:pt x="15" y="22"/>
                    <a:pt x="16" y="23"/>
                  </a:cubicBezTo>
                  <a:close/>
                  <a:moveTo>
                    <a:pt x="27" y="11"/>
                  </a:moveTo>
                  <a:cubicBezTo>
                    <a:pt x="29" y="12"/>
                    <a:pt x="29" y="15"/>
                    <a:pt x="28" y="16"/>
                  </a:cubicBezTo>
                  <a:cubicBezTo>
                    <a:pt x="26" y="18"/>
                    <a:pt x="24" y="18"/>
                    <a:pt x="22" y="16"/>
                  </a:cubicBezTo>
                  <a:cubicBezTo>
                    <a:pt x="21" y="15"/>
                    <a:pt x="21" y="13"/>
                    <a:pt x="22" y="11"/>
                  </a:cubicBezTo>
                  <a:cubicBezTo>
                    <a:pt x="23" y="10"/>
                    <a:pt x="26" y="10"/>
                    <a:pt x="27" y="11"/>
                  </a:cubicBezTo>
                  <a:close/>
                  <a:moveTo>
                    <a:pt x="41" y="24"/>
                  </a:moveTo>
                  <a:cubicBezTo>
                    <a:pt x="43" y="25"/>
                    <a:pt x="43" y="27"/>
                    <a:pt x="41" y="29"/>
                  </a:cubicBezTo>
                  <a:cubicBezTo>
                    <a:pt x="40" y="30"/>
                    <a:pt x="38" y="30"/>
                    <a:pt x="36" y="29"/>
                  </a:cubicBezTo>
                  <a:cubicBezTo>
                    <a:pt x="34" y="28"/>
                    <a:pt x="34" y="25"/>
                    <a:pt x="36" y="24"/>
                  </a:cubicBezTo>
                  <a:cubicBezTo>
                    <a:pt x="37" y="22"/>
                    <a:pt x="39" y="22"/>
                    <a:pt x="41" y="24"/>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590"/>
            <p:cNvSpPr>
              <a:spLocks noEditPoints="1"/>
            </p:cNvSpPr>
            <p:nvPr/>
          </p:nvSpPr>
          <p:spPr bwMode="auto">
            <a:xfrm>
              <a:off x="-8628857" y="-7794625"/>
              <a:ext cx="184150" cy="180975"/>
            </a:xfrm>
            <a:custGeom>
              <a:avLst/>
              <a:gdLst>
                <a:gd name="T0" fmla="*/ 39 w 49"/>
                <a:gd name="T1" fmla="*/ 8 h 48"/>
                <a:gd name="T2" fmla="*/ 8 w 49"/>
                <a:gd name="T3" fmla="*/ 10 h 48"/>
                <a:gd name="T4" fmla="*/ 10 w 49"/>
                <a:gd name="T5" fmla="*/ 40 h 48"/>
                <a:gd name="T6" fmla="*/ 41 w 49"/>
                <a:gd name="T7" fmla="*/ 39 h 48"/>
                <a:gd name="T8" fmla="*/ 39 w 49"/>
                <a:gd name="T9" fmla="*/ 8 h 48"/>
                <a:gd name="T10" fmla="*/ 27 w 49"/>
                <a:gd name="T11" fmla="*/ 32 h 48"/>
                <a:gd name="T12" fmla="*/ 27 w 49"/>
                <a:gd name="T13" fmla="*/ 37 h 48"/>
                <a:gd name="T14" fmla="*/ 22 w 49"/>
                <a:gd name="T15" fmla="*/ 38 h 48"/>
                <a:gd name="T16" fmla="*/ 22 w 49"/>
                <a:gd name="T17" fmla="*/ 33 h 48"/>
                <a:gd name="T18" fmla="*/ 27 w 49"/>
                <a:gd name="T19" fmla="*/ 32 h 48"/>
                <a:gd name="T20" fmla="*/ 15 w 49"/>
                <a:gd name="T21" fmla="*/ 21 h 48"/>
                <a:gd name="T22" fmla="*/ 15 w 49"/>
                <a:gd name="T23" fmla="*/ 26 h 48"/>
                <a:gd name="T24" fmla="*/ 10 w 49"/>
                <a:gd name="T25" fmla="*/ 26 h 48"/>
                <a:gd name="T26" fmla="*/ 10 w 49"/>
                <a:gd name="T27" fmla="*/ 22 h 48"/>
                <a:gd name="T28" fmla="*/ 15 w 49"/>
                <a:gd name="T29" fmla="*/ 21 h 48"/>
                <a:gd name="T30" fmla="*/ 25 w 49"/>
                <a:gd name="T31" fmla="*/ 10 h 48"/>
                <a:gd name="T32" fmla="*/ 25 w 49"/>
                <a:gd name="T33" fmla="*/ 15 h 48"/>
                <a:gd name="T34" fmla="*/ 21 w 49"/>
                <a:gd name="T35" fmla="*/ 15 h 48"/>
                <a:gd name="T36" fmla="*/ 20 w 49"/>
                <a:gd name="T37" fmla="*/ 10 h 48"/>
                <a:gd name="T38" fmla="*/ 25 w 49"/>
                <a:gd name="T39" fmla="*/ 10 h 48"/>
                <a:gd name="T40" fmla="*/ 38 w 49"/>
                <a:gd name="T41" fmla="*/ 22 h 48"/>
                <a:gd name="T42" fmla="*/ 38 w 49"/>
                <a:gd name="T43" fmla="*/ 26 h 48"/>
                <a:gd name="T44" fmla="*/ 33 w 49"/>
                <a:gd name="T45" fmla="*/ 27 h 48"/>
                <a:gd name="T46" fmla="*/ 33 w 49"/>
                <a:gd name="T47" fmla="*/ 22 h 48"/>
                <a:gd name="T48" fmla="*/ 38 w 49"/>
                <a:gd name="T49" fmla="*/ 2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8">
                  <a:moveTo>
                    <a:pt x="39" y="8"/>
                  </a:moveTo>
                  <a:cubicBezTo>
                    <a:pt x="30" y="0"/>
                    <a:pt x="16" y="1"/>
                    <a:pt x="8" y="10"/>
                  </a:cubicBezTo>
                  <a:cubicBezTo>
                    <a:pt x="0" y="19"/>
                    <a:pt x="1" y="32"/>
                    <a:pt x="10" y="40"/>
                  </a:cubicBezTo>
                  <a:cubicBezTo>
                    <a:pt x="19" y="48"/>
                    <a:pt x="32" y="48"/>
                    <a:pt x="41" y="39"/>
                  </a:cubicBezTo>
                  <a:cubicBezTo>
                    <a:pt x="49" y="30"/>
                    <a:pt x="48" y="16"/>
                    <a:pt x="39" y="8"/>
                  </a:cubicBezTo>
                  <a:close/>
                  <a:moveTo>
                    <a:pt x="27" y="32"/>
                  </a:moveTo>
                  <a:cubicBezTo>
                    <a:pt x="28" y="34"/>
                    <a:pt x="28" y="36"/>
                    <a:pt x="27" y="37"/>
                  </a:cubicBezTo>
                  <a:cubicBezTo>
                    <a:pt x="26" y="39"/>
                    <a:pt x="24" y="39"/>
                    <a:pt x="22" y="38"/>
                  </a:cubicBezTo>
                  <a:cubicBezTo>
                    <a:pt x="21" y="36"/>
                    <a:pt x="21" y="34"/>
                    <a:pt x="22" y="33"/>
                  </a:cubicBezTo>
                  <a:cubicBezTo>
                    <a:pt x="23" y="31"/>
                    <a:pt x="25" y="31"/>
                    <a:pt x="27" y="32"/>
                  </a:cubicBezTo>
                  <a:close/>
                  <a:moveTo>
                    <a:pt x="15" y="21"/>
                  </a:moveTo>
                  <a:cubicBezTo>
                    <a:pt x="16" y="23"/>
                    <a:pt x="16" y="25"/>
                    <a:pt x="15" y="26"/>
                  </a:cubicBezTo>
                  <a:cubicBezTo>
                    <a:pt x="14" y="28"/>
                    <a:pt x="12" y="28"/>
                    <a:pt x="10" y="26"/>
                  </a:cubicBezTo>
                  <a:cubicBezTo>
                    <a:pt x="9" y="25"/>
                    <a:pt x="9" y="23"/>
                    <a:pt x="10" y="22"/>
                  </a:cubicBezTo>
                  <a:cubicBezTo>
                    <a:pt x="11" y="20"/>
                    <a:pt x="14" y="20"/>
                    <a:pt x="15" y="21"/>
                  </a:cubicBezTo>
                  <a:close/>
                  <a:moveTo>
                    <a:pt x="25" y="10"/>
                  </a:moveTo>
                  <a:cubicBezTo>
                    <a:pt x="27" y="11"/>
                    <a:pt x="27" y="14"/>
                    <a:pt x="25" y="15"/>
                  </a:cubicBezTo>
                  <a:cubicBezTo>
                    <a:pt x="24" y="16"/>
                    <a:pt x="22" y="16"/>
                    <a:pt x="21" y="15"/>
                  </a:cubicBezTo>
                  <a:cubicBezTo>
                    <a:pt x="19" y="14"/>
                    <a:pt x="19" y="12"/>
                    <a:pt x="20" y="10"/>
                  </a:cubicBezTo>
                  <a:cubicBezTo>
                    <a:pt x="22" y="9"/>
                    <a:pt x="24" y="9"/>
                    <a:pt x="25" y="10"/>
                  </a:cubicBezTo>
                  <a:close/>
                  <a:moveTo>
                    <a:pt x="38" y="22"/>
                  </a:moveTo>
                  <a:cubicBezTo>
                    <a:pt x="39" y="23"/>
                    <a:pt x="39" y="25"/>
                    <a:pt x="38" y="26"/>
                  </a:cubicBezTo>
                  <a:cubicBezTo>
                    <a:pt x="37" y="28"/>
                    <a:pt x="34" y="28"/>
                    <a:pt x="33" y="27"/>
                  </a:cubicBezTo>
                  <a:cubicBezTo>
                    <a:pt x="32" y="25"/>
                    <a:pt x="32" y="23"/>
                    <a:pt x="33" y="22"/>
                  </a:cubicBezTo>
                  <a:cubicBezTo>
                    <a:pt x="34" y="21"/>
                    <a:pt x="36" y="20"/>
                    <a:pt x="38" y="22"/>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591"/>
            <p:cNvSpPr/>
            <p:nvPr/>
          </p:nvSpPr>
          <p:spPr bwMode="auto">
            <a:xfrm>
              <a:off x="-8095457" y="-7389813"/>
              <a:ext cx="300038" cy="203200"/>
            </a:xfrm>
            <a:custGeom>
              <a:avLst/>
              <a:gdLst>
                <a:gd name="T0" fmla="*/ 7 w 80"/>
                <a:gd name="T1" fmla="*/ 9 h 54"/>
                <a:gd name="T2" fmla="*/ 72 w 80"/>
                <a:gd name="T3" fmla="*/ 0 h 54"/>
                <a:gd name="T4" fmla="*/ 31 w 80"/>
                <a:gd name="T5" fmla="*/ 48 h 54"/>
                <a:gd name="T6" fmla="*/ 7 w 80"/>
                <a:gd name="T7" fmla="*/ 9 h 54"/>
              </a:gdLst>
              <a:ahLst/>
              <a:cxnLst>
                <a:cxn ang="0">
                  <a:pos x="T0" y="T1"/>
                </a:cxn>
                <a:cxn ang="0">
                  <a:pos x="T2" y="T3"/>
                </a:cxn>
                <a:cxn ang="0">
                  <a:pos x="T4" y="T5"/>
                </a:cxn>
                <a:cxn ang="0">
                  <a:pos x="T6" y="T7"/>
                </a:cxn>
              </a:cxnLst>
              <a:rect l="0" t="0" r="r" b="b"/>
              <a:pathLst>
                <a:path w="80" h="54">
                  <a:moveTo>
                    <a:pt x="7" y="9"/>
                  </a:moveTo>
                  <a:cubicBezTo>
                    <a:pt x="72" y="0"/>
                    <a:pt x="72" y="0"/>
                    <a:pt x="72" y="0"/>
                  </a:cubicBezTo>
                  <a:cubicBezTo>
                    <a:pt x="80" y="17"/>
                    <a:pt x="59" y="54"/>
                    <a:pt x="31" y="48"/>
                  </a:cubicBezTo>
                  <a:cubicBezTo>
                    <a:pt x="31" y="49"/>
                    <a:pt x="0" y="47"/>
                    <a:pt x="7" y="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592"/>
            <p:cNvSpPr/>
            <p:nvPr/>
          </p:nvSpPr>
          <p:spPr bwMode="auto">
            <a:xfrm>
              <a:off x="-8103394" y="-7513638"/>
              <a:ext cx="288925" cy="117475"/>
            </a:xfrm>
            <a:custGeom>
              <a:avLst/>
              <a:gdLst>
                <a:gd name="T0" fmla="*/ 52 w 77"/>
                <a:gd name="T1" fmla="*/ 12 h 31"/>
                <a:gd name="T2" fmla="*/ 48 w 77"/>
                <a:gd name="T3" fmla="*/ 0 h 31"/>
                <a:gd name="T4" fmla="*/ 72 w 77"/>
                <a:gd name="T5" fmla="*/ 7 h 31"/>
                <a:gd name="T6" fmla="*/ 66 w 77"/>
                <a:gd name="T7" fmla="*/ 13 h 31"/>
                <a:gd name="T8" fmla="*/ 32 w 77"/>
                <a:gd name="T9" fmla="*/ 23 h 31"/>
                <a:gd name="T10" fmla="*/ 5 w 77"/>
                <a:gd name="T11" fmla="*/ 22 h 31"/>
                <a:gd name="T12" fmla="*/ 52 w 77"/>
                <a:gd name="T13" fmla="*/ 12 h 31"/>
              </a:gdLst>
              <a:ahLst/>
              <a:cxnLst>
                <a:cxn ang="0">
                  <a:pos x="T0" y="T1"/>
                </a:cxn>
                <a:cxn ang="0">
                  <a:pos x="T2" y="T3"/>
                </a:cxn>
                <a:cxn ang="0">
                  <a:pos x="T4" y="T5"/>
                </a:cxn>
                <a:cxn ang="0">
                  <a:pos x="T6" y="T7"/>
                </a:cxn>
                <a:cxn ang="0">
                  <a:pos x="T8" y="T9"/>
                </a:cxn>
                <a:cxn ang="0">
                  <a:pos x="T10" y="T11"/>
                </a:cxn>
                <a:cxn ang="0">
                  <a:pos x="T12" y="T13"/>
                </a:cxn>
              </a:cxnLst>
              <a:rect l="0" t="0" r="r" b="b"/>
              <a:pathLst>
                <a:path w="77" h="31">
                  <a:moveTo>
                    <a:pt x="52" y="12"/>
                  </a:moveTo>
                  <a:cubicBezTo>
                    <a:pt x="52" y="10"/>
                    <a:pt x="50" y="2"/>
                    <a:pt x="48" y="0"/>
                  </a:cubicBezTo>
                  <a:cubicBezTo>
                    <a:pt x="51" y="1"/>
                    <a:pt x="70" y="4"/>
                    <a:pt x="72" y="7"/>
                  </a:cubicBezTo>
                  <a:cubicBezTo>
                    <a:pt x="76" y="10"/>
                    <a:pt x="77" y="8"/>
                    <a:pt x="66" y="13"/>
                  </a:cubicBezTo>
                  <a:cubicBezTo>
                    <a:pt x="61" y="16"/>
                    <a:pt x="38" y="22"/>
                    <a:pt x="32" y="23"/>
                  </a:cubicBezTo>
                  <a:cubicBezTo>
                    <a:pt x="30" y="23"/>
                    <a:pt x="0" y="31"/>
                    <a:pt x="5" y="22"/>
                  </a:cubicBezTo>
                  <a:cubicBezTo>
                    <a:pt x="6" y="20"/>
                    <a:pt x="47" y="14"/>
                    <a:pt x="52"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593"/>
            <p:cNvSpPr/>
            <p:nvPr/>
          </p:nvSpPr>
          <p:spPr bwMode="auto">
            <a:xfrm>
              <a:off x="-8128794" y="-7489825"/>
              <a:ext cx="388938" cy="217488"/>
            </a:xfrm>
            <a:custGeom>
              <a:avLst/>
              <a:gdLst>
                <a:gd name="T0" fmla="*/ 27 w 104"/>
                <a:gd name="T1" fmla="*/ 15 h 58"/>
                <a:gd name="T2" fmla="*/ 83 w 104"/>
                <a:gd name="T3" fmla="*/ 2 h 58"/>
                <a:gd name="T4" fmla="*/ 81 w 104"/>
                <a:gd name="T5" fmla="*/ 21 h 58"/>
                <a:gd name="T6" fmla="*/ 15 w 104"/>
                <a:gd name="T7" fmla="*/ 36 h 58"/>
                <a:gd name="T8" fmla="*/ 10 w 104"/>
                <a:gd name="T9" fmla="*/ 28 h 58"/>
                <a:gd name="T10" fmla="*/ 27 w 104"/>
                <a:gd name="T11" fmla="*/ 15 h 58"/>
              </a:gdLst>
              <a:ahLst/>
              <a:cxnLst>
                <a:cxn ang="0">
                  <a:pos x="T0" y="T1"/>
                </a:cxn>
                <a:cxn ang="0">
                  <a:pos x="T2" y="T3"/>
                </a:cxn>
                <a:cxn ang="0">
                  <a:pos x="T4" y="T5"/>
                </a:cxn>
                <a:cxn ang="0">
                  <a:pos x="T6" y="T7"/>
                </a:cxn>
                <a:cxn ang="0">
                  <a:pos x="T8" y="T9"/>
                </a:cxn>
                <a:cxn ang="0">
                  <a:pos x="T10" y="T11"/>
                </a:cxn>
              </a:cxnLst>
              <a:rect l="0" t="0" r="r" b="b"/>
              <a:pathLst>
                <a:path w="104" h="58">
                  <a:moveTo>
                    <a:pt x="27" y="15"/>
                  </a:moveTo>
                  <a:cubicBezTo>
                    <a:pt x="45" y="14"/>
                    <a:pt x="79" y="0"/>
                    <a:pt x="83" y="2"/>
                  </a:cubicBezTo>
                  <a:cubicBezTo>
                    <a:pt x="94" y="9"/>
                    <a:pt x="75" y="19"/>
                    <a:pt x="81" y="21"/>
                  </a:cubicBezTo>
                  <a:cubicBezTo>
                    <a:pt x="104" y="28"/>
                    <a:pt x="33" y="58"/>
                    <a:pt x="15" y="36"/>
                  </a:cubicBezTo>
                  <a:cubicBezTo>
                    <a:pt x="14" y="36"/>
                    <a:pt x="16" y="35"/>
                    <a:pt x="10" y="28"/>
                  </a:cubicBezTo>
                  <a:cubicBezTo>
                    <a:pt x="0" y="15"/>
                    <a:pt x="26" y="15"/>
                    <a:pt x="27" y="15"/>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594"/>
            <p:cNvSpPr/>
            <p:nvPr/>
          </p:nvSpPr>
          <p:spPr bwMode="auto">
            <a:xfrm>
              <a:off x="-8865394" y="-8124825"/>
              <a:ext cx="420688" cy="323850"/>
            </a:xfrm>
            <a:custGeom>
              <a:avLst/>
              <a:gdLst>
                <a:gd name="T0" fmla="*/ 112 w 112"/>
                <a:gd name="T1" fmla="*/ 52 h 86"/>
                <a:gd name="T2" fmla="*/ 94 w 112"/>
                <a:gd name="T3" fmla="*/ 0 h 86"/>
                <a:gd name="T4" fmla="*/ 6 w 112"/>
                <a:gd name="T5" fmla="*/ 72 h 86"/>
                <a:gd name="T6" fmla="*/ 76 w 112"/>
                <a:gd name="T7" fmla="*/ 66 h 86"/>
                <a:gd name="T8" fmla="*/ 112 w 112"/>
                <a:gd name="T9" fmla="*/ 52 h 86"/>
              </a:gdLst>
              <a:ahLst/>
              <a:cxnLst>
                <a:cxn ang="0">
                  <a:pos x="T0" y="T1"/>
                </a:cxn>
                <a:cxn ang="0">
                  <a:pos x="T2" y="T3"/>
                </a:cxn>
                <a:cxn ang="0">
                  <a:pos x="T4" y="T5"/>
                </a:cxn>
                <a:cxn ang="0">
                  <a:pos x="T6" y="T7"/>
                </a:cxn>
                <a:cxn ang="0">
                  <a:pos x="T8" y="T9"/>
                </a:cxn>
              </a:cxnLst>
              <a:rect l="0" t="0" r="r" b="b"/>
              <a:pathLst>
                <a:path w="112" h="86">
                  <a:moveTo>
                    <a:pt x="112" y="52"/>
                  </a:moveTo>
                  <a:cubicBezTo>
                    <a:pt x="94" y="0"/>
                    <a:pt x="94" y="0"/>
                    <a:pt x="94" y="0"/>
                  </a:cubicBezTo>
                  <a:cubicBezTo>
                    <a:pt x="57" y="15"/>
                    <a:pt x="0" y="52"/>
                    <a:pt x="6" y="72"/>
                  </a:cubicBezTo>
                  <a:cubicBezTo>
                    <a:pt x="9" y="82"/>
                    <a:pt x="24" y="86"/>
                    <a:pt x="76" y="66"/>
                  </a:cubicBezTo>
                  <a:cubicBezTo>
                    <a:pt x="81" y="64"/>
                    <a:pt x="107" y="53"/>
                    <a:pt x="112" y="52"/>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595"/>
            <p:cNvSpPr/>
            <p:nvPr/>
          </p:nvSpPr>
          <p:spPr bwMode="auto">
            <a:xfrm>
              <a:off x="-8873332" y="-8672513"/>
              <a:ext cx="1157288" cy="830263"/>
            </a:xfrm>
            <a:custGeom>
              <a:avLst/>
              <a:gdLst>
                <a:gd name="T0" fmla="*/ 226 w 308"/>
                <a:gd name="T1" fmla="*/ 19 h 221"/>
                <a:gd name="T2" fmla="*/ 257 w 308"/>
                <a:gd name="T3" fmla="*/ 167 h 221"/>
                <a:gd name="T4" fmla="*/ 120 w 308"/>
                <a:gd name="T5" fmla="*/ 61 h 221"/>
                <a:gd name="T6" fmla="*/ 226 w 308"/>
                <a:gd name="T7" fmla="*/ 19 h 221"/>
              </a:gdLst>
              <a:ahLst/>
              <a:cxnLst>
                <a:cxn ang="0">
                  <a:pos x="T0" y="T1"/>
                </a:cxn>
                <a:cxn ang="0">
                  <a:pos x="T2" y="T3"/>
                </a:cxn>
                <a:cxn ang="0">
                  <a:pos x="T4" y="T5"/>
                </a:cxn>
                <a:cxn ang="0">
                  <a:pos x="T6" y="T7"/>
                </a:cxn>
              </a:cxnLst>
              <a:rect l="0" t="0" r="r" b="b"/>
              <a:pathLst>
                <a:path w="308" h="221">
                  <a:moveTo>
                    <a:pt x="226" y="19"/>
                  </a:moveTo>
                  <a:cubicBezTo>
                    <a:pt x="267" y="57"/>
                    <a:pt x="308" y="112"/>
                    <a:pt x="257" y="167"/>
                  </a:cubicBezTo>
                  <a:cubicBezTo>
                    <a:pt x="206" y="221"/>
                    <a:pt x="0" y="181"/>
                    <a:pt x="120" y="61"/>
                  </a:cubicBezTo>
                  <a:cubicBezTo>
                    <a:pt x="138" y="43"/>
                    <a:pt x="207" y="0"/>
                    <a:pt x="226" y="19"/>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596"/>
            <p:cNvSpPr/>
            <p:nvPr/>
          </p:nvSpPr>
          <p:spPr bwMode="auto">
            <a:xfrm>
              <a:off x="-8114507" y="-8042275"/>
              <a:ext cx="393700" cy="473075"/>
            </a:xfrm>
            <a:custGeom>
              <a:avLst/>
              <a:gdLst>
                <a:gd name="T0" fmla="*/ 62 w 105"/>
                <a:gd name="T1" fmla="*/ 0 h 126"/>
                <a:gd name="T2" fmla="*/ 0 w 105"/>
                <a:gd name="T3" fmla="*/ 43 h 126"/>
                <a:gd name="T4" fmla="*/ 58 w 105"/>
                <a:gd name="T5" fmla="*/ 94 h 126"/>
                <a:gd name="T6" fmla="*/ 62 w 105"/>
                <a:gd name="T7" fmla="*/ 0 h 126"/>
              </a:gdLst>
              <a:ahLst/>
              <a:cxnLst>
                <a:cxn ang="0">
                  <a:pos x="T0" y="T1"/>
                </a:cxn>
                <a:cxn ang="0">
                  <a:pos x="T2" y="T3"/>
                </a:cxn>
                <a:cxn ang="0">
                  <a:pos x="T4" y="T5"/>
                </a:cxn>
                <a:cxn ang="0">
                  <a:pos x="T6" y="T7"/>
                </a:cxn>
              </a:cxnLst>
              <a:rect l="0" t="0" r="r" b="b"/>
              <a:pathLst>
                <a:path w="105" h="126">
                  <a:moveTo>
                    <a:pt x="62" y="0"/>
                  </a:moveTo>
                  <a:cubicBezTo>
                    <a:pt x="0" y="43"/>
                    <a:pt x="0" y="43"/>
                    <a:pt x="0" y="43"/>
                  </a:cubicBezTo>
                  <a:cubicBezTo>
                    <a:pt x="0" y="44"/>
                    <a:pt x="35" y="79"/>
                    <a:pt x="58" y="94"/>
                  </a:cubicBezTo>
                  <a:cubicBezTo>
                    <a:pt x="105" y="126"/>
                    <a:pt x="92" y="11"/>
                    <a:pt x="62" y="0"/>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597"/>
            <p:cNvSpPr/>
            <p:nvPr/>
          </p:nvSpPr>
          <p:spPr bwMode="auto">
            <a:xfrm>
              <a:off x="-8722519" y="-8593138"/>
              <a:ext cx="915988" cy="671513"/>
            </a:xfrm>
            <a:custGeom>
              <a:avLst/>
              <a:gdLst>
                <a:gd name="T0" fmla="*/ 179 w 244"/>
                <a:gd name="T1" fmla="*/ 15 h 179"/>
                <a:gd name="T2" fmla="*/ 203 w 244"/>
                <a:gd name="T3" fmla="*/ 135 h 179"/>
                <a:gd name="T4" fmla="*/ 95 w 244"/>
                <a:gd name="T5" fmla="*/ 50 h 179"/>
                <a:gd name="T6" fmla="*/ 179 w 244"/>
                <a:gd name="T7" fmla="*/ 15 h 179"/>
              </a:gdLst>
              <a:ahLst/>
              <a:cxnLst>
                <a:cxn ang="0">
                  <a:pos x="T0" y="T1"/>
                </a:cxn>
                <a:cxn ang="0">
                  <a:pos x="T2" y="T3"/>
                </a:cxn>
                <a:cxn ang="0">
                  <a:pos x="T4" y="T5"/>
                </a:cxn>
                <a:cxn ang="0">
                  <a:pos x="T6" y="T7"/>
                </a:cxn>
              </a:cxnLst>
              <a:rect l="0" t="0" r="r" b="b"/>
              <a:pathLst>
                <a:path w="244" h="179">
                  <a:moveTo>
                    <a:pt x="179" y="15"/>
                  </a:moveTo>
                  <a:cubicBezTo>
                    <a:pt x="212" y="46"/>
                    <a:pt x="244" y="91"/>
                    <a:pt x="203" y="135"/>
                  </a:cubicBezTo>
                  <a:cubicBezTo>
                    <a:pt x="163" y="179"/>
                    <a:pt x="0" y="147"/>
                    <a:pt x="95" y="50"/>
                  </a:cubicBezTo>
                  <a:cubicBezTo>
                    <a:pt x="110" y="35"/>
                    <a:pt x="164" y="0"/>
                    <a:pt x="179" y="15"/>
                  </a:cubicBezTo>
                  <a:close/>
                </a:path>
              </a:pathLst>
            </a:custGeom>
            <a:solidFill>
              <a:srgbClr val="FAD4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598"/>
            <p:cNvSpPr/>
            <p:nvPr/>
          </p:nvSpPr>
          <p:spPr bwMode="auto">
            <a:xfrm>
              <a:off x="-8673307" y="-8405813"/>
              <a:ext cx="1185863" cy="1304925"/>
            </a:xfrm>
            <a:custGeom>
              <a:avLst/>
              <a:gdLst>
                <a:gd name="T0" fmla="*/ 52 w 316"/>
                <a:gd name="T1" fmla="*/ 6 h 348"/>
                <a:gd name="T2" fmla="*/ 202 w 316"/>
                <a:gd name="T3" fmla="*/ 84 h 348"/>
                <a:gd name="T4" fmla="*/ 215 w 316"/>
                <a:gd name="T5" fmla="*/ 0 h 348"/>
                <a:gd name="T6" fmla="*/ 111 w 316"/>
                <a:gd name="T7" fmla="*/ 255 h 348"/>
                <a:gd name="T8" fmla="*/ 166 w 316"/>
                <a:gd name="T9" fmla="*/ 254 h 348"/>
                <a:gd name="T10" fmla="*/ 159 w 316"/>
                <a:gd name="T11" fmla="*/ 265 h 348"/>
                <a:gd name="T12" fmla="*/ 159 w 316"/>
                <a:gd name="T13" fmla="*/ 265 h 348"/>
                <a:gd name="T14" fmla="*/ 168 w 316"/>
                <a:gd name="T15" fmla="*/ 244 h 348"/>
                <a:gd name="T16" fmla="*/ 51 w 316"/>
                <a:gd name="T17" fmla="*/ 260 h 348"/>
                <a:gd name="T18" fmla="*/ 52 w 316"/>
                <a:gd name="T19" fmla="*/ 6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48">
                  <a:moveTo>
                    <a:pt x="52" y="6"/>
                  </a:moveTo>
                  <a:cubicBezTo>
                    <a:pt x="0" y="99"/>
                    <a:pt x="144" y="142"/>
                    <a:pt x="202" y="84"/>
                  </a:cubicBezTo>
                  <a:cubicBezTo>
                    <a:pt x="224" y="63"/>
                    <a:pt x="227" y="38"/>
                    <a:pt x="215" y="0"/>
                  </a:cubicBezTo>
                  <a:cubicBezTo>
                    <a:pt x="316" y="118"/>
                    <a:pt x="78" y="169"/>
                    <a:pt x="111" y="255"/>
                  </a:cubicBezTo>
                  <a:cubicBezTo>
                    <a:pt x="122" y="284"/>
                    <a:pt x="179" y="280"/>
                    <a:pt x="166" y="254"/>
                  </a:cubicBezTo>
                  <a:cubicBezTo>
                    <a:pt x="160" y="240"/>
                    <a:pt x="134" y="271"/>
                    <a:pt x="159" y="265"/>
                  </a:cubicBezTo>
                  <a:cubicBezTo>
                    <a:pt x="159" y="264"/>
                    <a:pt x="160" y="253"/>
                    <a:pt x="159" y="265"/>
                  </a:cubicBezTo>
                  <a:cubicBezTo>
                    <a:pt x="157" y="290"/>
                    <a:pt x="118" y="235"/>
                    <a:pt x="168" y="244"/>
                  </a:cubicBezTo>
                  <a:cubicBezTo>
                    <a:pt x="205" y="251"/>
                    <a:pt x="143" y="348"/>
                    <a:pt x="51" y="260"/>
                  </a:cubicBezTo>
                  <a:cubicBezTo>
                    <a:pt x="2" y="214"/>
                    <a:pt x="19" y="21"/>
                    <a:pt x="52" y="6"/>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599"/>
            <p:cNvSpPr/>
            <p:nvPr/>
          </p:nvSpPr>
          <p:spPr bwMode="auto">
            <a:xfrm>
              <a:off x="-8452644" y="-8424863"/>
              <a:ext cx="200025" cy="200025"/>
            </a:xfrm>
            <a:custGeom>
              <a:avLst/>
              <a:gdLst>
                <a:gd name="T0" fmla="*/ 29 w 53"/>
                <a:gd name="T1" fmla="*/ 2 h 53"/>
                <a:gd name="T2" fmla="*/ 1 w 53"/>
                <a:gd name="T3" fmla="*/ 23 h 53"/>
                <a:gd name="T4" fmla="*/ 23 w 53"/>
                <a:gd name="T5" fmla="*/ 51 h 53"/>
                <a:gd name="T6" fmla="*/ 51 w 53"/>
                <a:gd name="T7" fmla="*/ 30 h 53"/>
                <a:gd name="T8" fmla="*/ 29 w 53"/>
                <a:gd name="T9" fmla="*/ 2 h 53"/>
              </a:gdLst>
              <a:ahLst/>
              <a:cxnLst>
                <a:cxn ang="0">
                  <a:pos x="T0" y="T1"/>
                </a:cxn>
                <a:cxn ang="0">
                  <a:pos x="T2" y="T3"/>
                </a:cxn>
                <a:cxn ang="0">
                  <a:pos x="T4" y="T5"/>
                </a:cxn>
                <a:cxn ang="0">
                  <a:pos x="T6" y="T7"/>
                </a:cxn>
                <a:cxn ang="0">
                  <a:pos x="T8" y="T9"/>
                </a:cxn>
              </a:cxnLst>
              <a:rect l="0" t="0" r="r" b="b"/>
              <a:pathLst>
                <a:path w="53" h="53">
                  <a:moveTo>
                    <a:pt x="29" y="2"/>
                  </a:moveTo>
                  <a:cubicBezTo>
                    <a:pt x="16" y="0"/>
                    <a:pt x="3" y="10"/>
                    <a:pt x="1" y="23"/>
                  </a:cubicBezTo>
                  <a:cubicBezTo>
                    <a:pt x="0" y="37"/>
                    <a:pt x="9" y="49"/>
                    <a:pt x="23" y="51"/>
                  </a:cubicBezTo>
                  <a:cubicBezTo>
                    <a:pt x="37" y="53"/>
                    <a:pt x="49" y="43"/>
                    <a:pt x="51" y="30"/>
                  </a:cubicBezTo>
                  <a:cubicBezTo>
                    <a:pt x="53" y="16"/>
                    <a:pt x="43" y="4"/>
                    <a:pt x="29"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600"/>
            <p:cNvSpPr/>
            <p:nvPr/>
          </p:nvSpPr>
          <p:spPr bwMode="auto">
            <a:xfrm>
              <a:off x="-8073232" y="-8345488"/>
              <a:ext cx="203200" cy="198438"/>
            </a:xfrm>
            <a:custGeom>
              <a:avLst/>
              <a:gdLst>
                <a:gd name="T0" fmla="*/ 30 w 54"/>
                <a:gd name="T1" fmla="*/ 2 h 53"/>
                <a:gd name="T2" fmla="*/ 2 w 54"/>
                <a:gd name="T3" fmla="*/ 24 h 53"/>
                <a:gd name="T4" fmla="*/ 24 w 54"/>
                <a:gd name="T5" fmla="*/ 52 h 53"/>
                <a:gd name="T6" fmla="*/ 52 w 54"/>
                <a:gd name="T7" fmla="*/ 30 h 53"/>
                <a:gd name="T8" fmla="*/ 30 w 54"/>
                <a:gd name="T9" fmla="*/ 2 h 53"/>
              </a:gdLst>
              <a:ahLst/>
              <a:cxnLst>
                <a:cxn ang="0">
                  <a:pos x="T0" y="T1"/>
                </a:cxn>
                <a:cxn ang="0">
                  <a:pos x="T2" y="T3"/>
                </a:cxn>
                <a:cxn ang="0">
                  <a:pos x="T4" y="T5"/>
                </a:cxn>
                <a:cxn ang="0">
                  <a:pos x="T6" y="T7"/>
                </a:cxn>
                <a:cxn ang="0">
                  <a:pos x="T8" y="T9"/>
                </a:cxn>
              </a:cxnLst>
              <a:rect l="0" t="0" r="r" b="b"/>
              <a:pathLst>
                <a:path w="54" h="53">
                  <a:moveTo>
                    <a:pt x="30" y="2"/>
                  </a:moveTo>
                  <a:cubicBezTo>
                    <a:pt x="16" y="0"/>
                    <a:pt x="4" y="10"/>
                    <a:pt x="2" y="24"/>
                  </a:cubicBezTo>
                  <a:cubicBezTo>
                    <a:pt x="0" y="37"/>
                    <a:pt x="10" y="50"/>
                    <a:pt x="24" y="52"/>
                  </a:cubicBezTo>
                  <a:cubicBezTo>
                    <a:pt x="37" y="53"/>
                    <a:pt x="50" y="44"/>
                    <a:pt x="52" y="30"/>
                  </a:cubicBezTo>
                  <a:cubicBezTo>
                    <a:pt x="54" y="16"/>
                    <a:pt x="44" y="4"/>
                    <a:pt x="30"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601"/>
            <p:cNvSpPr/>
            <p:nvPr/>
          </p:nvSpPr>
          <p:spPr bwMode="auto">
            <a:xfrm>
              <a:off x="-8227219" y="-8510588"/>
              <a:ext cx="82550" cy="44450"/>
            </a:xfrm>
            <a:custGeom>
              <a:avLst/>
              <a:gdLst>
                <a:gd name="T0" fmla="*/ 22 w 22"/>
                <a:gd name="T1" fmla="*/ 8 h 12"/>
                <a:gd name="T2" fmla="*/ 10 w 22"/>
                <a:gd name="T3" fmla="*/ 0 h 12"/>
                <a:gd name="T4" fmla="*/ 2 w 22"/>
                <a:gd name="T5" fmla="*/ 11 h 12"/>
                <a:gd name="T6" fmla="*/ 13 w 22"/>
                <a:gd name="T7" fmla="*/ 5 h 12"/>
                <a:gd name="T8" fmla="*/ 22 w 22"/>
                <a:gd name="T9" fmla="*/ 8 h 12"/>
              </a:gdLst>
              <a:ahLst/>
              <a:cxnLst>
                <a:cxn ang="0">
                  <a:pos x="T0" y="T1"/>
                </a:cxn>
                <a:cxn ang="0">
                  <a:pos x="T2" y="T3"/>
                </a:cxn>
                <a:cxn ang="0">
                  <a:pos x="T4" y="T5"/>
                </a:cxn>
                <a:cxn ang="0">
                  <a:pos x="T6" y="T7"/>
                </a:cxn>
                <a:cxn ang="0">
                  <a:pos x="T8" y="T9"/>
                </a:cxn>
              </a:cxnLst>
              <a:rect l="0" t="0" r="r" b="b"/>
              <a:pathLst>
                <a:path w="22" h="12">
                  <a:moveTo>
                    <a:pt x="22" y="8"/>
                  </a:moveTo>
                  <a:cubicBezTo>
                    <a:pt x="21" y="2"/>
                    <a:pt x="15" y="0"/>
                    <a:pt x="10" y="0"/>
                  </a:cubicBezTo>
                  <a:cubicBezTo>
                    <a:pt x="5" y="1"/>
                    <a:pt x="0" y="7"/>
                    <a:pt x="2" y="11"/>
                  </a:cubicBezTo>
                  <a:cubicBezTo>
                    <a:pt x="2" y="12"/>
                    <a:pt x="4" y="5"/>
                    <a:pt x="13" y="5"/>
                  </a:cubicBezTo>
                  <a:cubicBezTo>
                    <a:pt x="18" y="5"/>
                    <a:pt x="22" y="11"/>
                    <a:pt x="22" y="8"/>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602"/>
            <p:cNvSpPr/>
            <p:nvPr/>
          </p:nvSpPr>
          <p:spPr bwMode="auto">
            <a:xfrm>
              <a:off x="-8081169" y="-8480425"/>
              <a:ext cx="76200" cy="71438"/>
            </a:xfrm>
            <a:custGeom>
              <a:avLst/>
              <a:gdLst>
                <a:gd name="T0" fmla="*/ 18 w 20"/>
                <a:gd name="T1" fmla="*/ 16 h 19"/>
                <a:gd name="T2" fmla="*/ 13 w 20"/>
                <a:gd name="T3" fmla="*/ 3 h 19"/>
                <a:gd name="T4" fmla="*/ 0 w 20"/>
                <a:gd name="T5" fmla="*/ 6 h 19"/>
                <a:gd name="T6" fmla="*/ 13 w 20"/>
                <a:gd name="T7" fmla="*/ 8 h 19"/>
                <a:gd name="T8" fmla="*/ 18 w 20"/>
                <a:gd name="T9" fmla="*/ 16 h 19"/>
              </a:gdLst>
              <a:ahLst/>
              <a:cxnLst>
                <a:cxn ang="0">
                  <a:pos x="T0" y="T1"/>
                </a:cxn>
                <a:cxn ang="0">
                  <a:pos x="T2" y="T3"/>
                </a:cxn>
                <a:cxn ang="0">
                  <a:pos x="T4" y="T5"/>
                </a:cxn>
                <a:cxn ang="0">
                  <a:pos x="T6" y="T7"/>
                </a:cxn>
                <a:cxn ang="0">
                  <a:pos x="T8" y="T9"/>
                </a:cxn>
              </a:cxnLst>
              <a:rect l="0" t="0" r="r" b="b"/>
              <a:pathLst>
                <a:path w="20" h="19">
                  <a:moveTo>
                    <a:pt x="18" y="16"/>
                  </a:moveTo>
                  <a:cubicBezTo>
                    <a:pt x="20" y="11"/>
                    <a:pt x="17" y="5"/>
                    <a:pt x="13" y="3"/>
                  </a:cubicBezTo>
                  <a:cubicBezTo>
                    <a:pt x="9" y="0"/>
                    <a:pt x="0" y="2"/>
                    <a:pt x="0" y="6"/>
                  </a:cubicBezTo>
                  <a:cubicBezTo>
                    <a:pt x="0" y="7"/>
                    <a:pt x="6" y="3"/>
                    <a:pt x="13" y="8"/>
                  </a:cubicBezTo>
                  <a:cubicBezTo>
                    <a:pt x="16" y="11"/>
                    <a:pt x="16" y="19"/>
                    <a:pt x="18" y="16"/>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603"/>
            <p:cNvSpPr/>
            <p:nvPr/>
          </p:nvSpPr>
          <p:spPr bwMode="auto">
            <a:xfrm>
              <a:off x="-8714582" y="-8435975"/>
              <a:ext cx="596900" cy="330200"/>
            </a:xfrm>
            <a:custGeom>
              <a:avLst/>
              <a:gdLst>
                <a:gd name="T0" fmla="*/ 132 w 159"/>
                <a:gd name="T1" fmla="*/ 70 h 88"/>
                <a:gd name="T2" fmla="*/ 102 w 159"/>
                <a:gd name="T3" fmla="*/ 28 h 88"/>
                <a:gd name="T4" fmla="*/ 25 w 159"/>
                <a:gd name="T5" fmla="*/ 35 h 88"/>
                <a:gd name="T6" fmla="*/ 30 w 159"/>
                <a:gd name="T7" fmla="*/ 24 h 88"/>
                <a:gd name="T8" fmla="*/ 25 w 159"/>
                <a:gd name="T9" fmla="*/ 22 h 88"/>
                <a:gd name="T10" fmla="*/ 36 w 159"/>
                <a:gd name="T11" fmla="*/ 8 h 88"/>
                <a:gd name="T12" fmla="*/ 6 w 159"/>
                <a:gd name="T13" fmla="*/ 20 h 88"/>
                <a:gd name="T14" fmla="*/ 25 w 159"/>
                <a:gd name="T15" fmla="*/ 68 h 88"/>
                <a:gd name="T16" fmla="*/ 132 w 159"/>
                <a:gd name="T17" fmla="*/ 7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88">
                  <a:moveTo>
                    <a:pt x="132" y="70"/>
                  </a:moveTo>
                  <a:cubicBezTo>
                    <a:pt x="159" y="51"/>
                    <a:pt x="134" y="15"/>
                    <a:pt x="102" y="28"/>
                  </a:cubicBezTo>
                  <a:cubicBezTo>
                    <a:pt x="82" y="35"/>
                    <a:pt x="43" y="58"/>
                    <a:pt x="25" y="35"/>
                  </a:cubicBezTo>
                  <a:cubicBezTo>
                    <a:pt x="4" y="10"/>
                    <a:pt x="47" y="13"/>
                    <a:pt x="30" y="24"/>
                  </a:cubicBezTo>
                  <a:cubicBezTo>
                    <a:pt x="26" y="26"/>
                    <a:pt x="31" y="13"/>
                    <a:pt x="25" y="22"/>
                  </a:cubicBezTo>
                  <a:cubicBezTo>
                    <a:pt x="18" y="33"/>
                    <a:pt x="53" y="26"/>
                    <a:pt x="36" y="8"/>
                  </a:cubicBezTo>
                  <a:cubicBezTo>
                    <a:pt x="28" y="0"/>
                    <a:pt x="12" y="7"/>
                    <a:pt x="6" y="20"/>
                  </a:cubicBezTo>
                  <a:cubicBezTo>
                    <a:pt x="0" y="35"/>
                    <a:pt x="4" y="58"/>
                    <a:pt x="25" y="68"/>
                  </a:cubicBezTo>
                  <a:cubicBezTo>
                    <a:pt x="46" y="77"/>
                    <a:pt x="113" y="88"/>
                    <a:pt x="132" y="70"/>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604"/>
            <p:cNvSpPr/>
            <p:nvPr/>
          </p:nvSpPr>
          <p:spPr bwMode="auto">
            <a:xfrm>
              <a:off x="-8241507" y="-8356600"/>
              <a:ext cx="619125" cy="366713"/>
            </a:xfrm>
            <a:custGeom>
              <a:avLst/>
              <a:gdLst>
                <a:gd name="T0" fmla="*/ 17 w 165"/>
                <a:gd name="T1" fmla="*/ 53 h 98"/>
                <a:gd name="T2" fmla="*/ 65 w 165"/>
                <a:gd name="T3" fmla="*/ 26 h 98"/>
                <a:gd name="T4" fmla="*/ 135 w 165"/>
                <a:gd name="T5" fmla="*/ 67 h 98"/>
                <a:gd name="T6" fmla="*/ 134 w 165"/>
                <a:gd name="T7" fmla="*/ 54 h 98"/>
                <a:gd name="T8" fmla="*/ 140 w 165"/>
                <a:gd name="T9" fmla="*/ 55 h 98"/>
                <a:gd name="T10" fmla="*/ 136 w 165"/>
                <a:gd name="T11" fmla="*/ 37 h 98"/>
                <a:gd name="T12" fmla="*/ 159 w 165"/>
                <a:gd name="T13" fmla="*/ 61 h 98"/>
                <a:gd name="T14" fmla="*/ 119 w 165"/>
                <a:gd name="T15" fmla="*/ 98 h 98"/>
                <a:gd name="T16" fmla="*/ 17 w 165"/>
                <a:gd name="T17" fmla="*/ 5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98">
                  <a:moveTo>
                    <a:pt x="17" y="53"/>
                  </a:moveTo>
                  <a:cubicBezTo>
                    <a:pt x="0" y="22"/>
                    <a:pt x="40" y="0"/>
                    <a:pt x="65" y="26"/>
                  </a:cubicBezTo>
                  <a:cubicBezTo>
                    <a:pt x="80" y="42"/>
                    <a:pt x="107" y="80"/>
                    <a:pt x="135" y="67"/>
                  </a:cubicBezTo>
                  <a:cubicBezTo>
                    <a:pt x="165" y="53"/>
                    <a:pt x="123" y="37"/>
                    <a:pt x="134" y="54"/>
                  </a:cubicBezTo>
                  <a:cubicBezTo>
                    <a:pt x="137" y="59"/>
                    <a:pt x="139" y="44"/>
                    <a:pt x="140" y="55"/>
                  </a:cubicBezTo>
                  <a:cubicBezTo>
                    <a:pt x="142" y="68"/>
                    <a:pt x="112" y="46"/>
                    <a:pt x="136" y="37"/>
                  </a:cubicBezTo>
                  <a:cubicBezTo>
                    <a:pt x="147" y="33"/>
                    <a:pt x="159" y="46"/>
                    <a:pt x="159" y="61"/>
                  </a:cubicBezTo>
                  <a:cubicBezTo>
                    <a:pt x="158" y="78"/>
                    <a:pt x="144" y="98"/>
                    <a:pt x="119" y="98"/>
                  </a:cubicBezTo>
                  <a:cubicBezTo>
                    <a:pt x="96" y="97"/>
                    <a:pt x="27" y="78"/>
                    <a:pt x="17" y="53"/>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605"/>
            <p:cNvSpPr/>
            <p:nvPr/>
          </p:nvSpPr>
          <p:spPr bwMode="auto">
            <a:xfrm>
              <a:off x="-8241507" y="-8166100"/>
              <a:ext cx="77788" cy="112713"/>
            </a:xfrm>
            <a:custGeom>
              <a:avLst/>
              <a:gdLst>
                <a:gd name="T0" fmla="*/ 11 w 21"/>
                <a:gd name="T1" fmla="*/ 0 h 30"/>
                <a:gd name="T2" fmla="*/ 0 w 21"/>
                <a:gd name="T3" fmla="*/ 14 h 30"/>
                <a:gd name="T4" fmla="*/ 9 w 21"/>
                <a:gd name="T5" fmla="*/ 29 h 30"/>
                <a:gd name="T6" fmla="*/ 20 w 21"/>
                <a:gd name="T7" fmla="*/ 15 h 30"/>
                <a:gd name="T8" fmla="*/ 11 w 21"/>
                <a:gd name="T9" fmla="*/ 0 h 30"/>
              </a:gdLst>
              <a:ahLst/>
              <a:cxnLst>
                <a:cxn ang="0">
                  <a:pos x="T0" y="T1"/>
                </a:cxn>
                <a:cxn ang="0">
                  <a:pos x="T2" y="T3"/>
                </a:cxn>
                <a:cxn ang="0">
                  <a:pos x="T4" y="T5"/>
                </a:cxn>
                <a:cxn ang="0">
                  <a:pos x="T6" y="T7"/>
                </a:cxn>
                <a:cxn ang="0">
                  <a:pos x="T8" y="T9"/>
                </a:cxn>
              </a:cxnLst>
              <a:rect l="0" t="0" r="r" b="b"/>
              <a:pathLst>
                <a:path w="21" h="30">
                  <a:moveTo>
                    <a:pt x="11" y="0"/>
                  </a:moveTo>
                  <a:cubicBezTo>
                    <a:pt x="6" y="0"/>
                    <a:pt x="1" y="6"/>
                    <a:pt x="0" y="14"/>
                  </a:cubicBezTo>
                  <a:cubicBezTo>
                    <a:pt x="0" y="22"/>
                    <a:pt x="4" y="29"/>
                    <a:pt x="9" y="29"/>
                  </a:cubicBezTo>
                  <a:cubicBezTo>
                    <a:pt x="15" y="30"/>
                    <a:pt x="20" y="23"/>
                    <a:pt x="20" y="15"/>
                  </a:cubicBezTo>
                  <a:cubicBezTo>
                    <a:pt x="21" y="7"/>
                    <a:pt x="17" y="1"/>
                    <a:pt x="11" y="0"/>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3606"/>
            <p:cNvSpPr/>
            <p:nvPr/>
          </p:nvSpPr>
          <p:spPr bwMode="auto">
            <a:xfrm>
              <a:off x="-8246269" y="-8169275"/>
              <a:ext cx="82550" cy="115888"/>
            </a:xfrm>
            <a:custGeom>
              <a:avLst/>
              <a:gdLst>
                <a:gd name="T0" fmla="*/ 12 w 22"/>
                <a:gd name="T1" fmla="*/ 1 h 31"/>
                <a:gd name="T2" fmla="*/ 12 w 22"/>
                <a:gd name="T3" fmla="*/ 0 h 31"/>
                <a:gd name="T4" fmla="*/ 12 w 22"/>
                <a:gd name="T5" fmla="*/ 0 h 31"/>
                <a:gd name="T6" fmla="*/ 4 w 22"/>
                <a:gd name="T7" fmla="*/ 4 h 31"/>
                <a:gd name="T8" fmla="*/ 0 w 22"/>
                <a:gd name="T9" fmla="*/ 15 h 31"/>
                <a:gd name="T10" fmla="*/ 0 w 22"/>
                <a:gd name="T11" fmla="*/ 16 h 31"/>
                <a:gd name="T12" fmla="*/ 3 w 22"/>
                <a:gd name="T13" fmla="*/ 27 h 31"/>
                <a:gd name="T14" fmla="*/ 10 w 22"/>
                <a:gd name="T15" fmla="*/ 31 h 31"/>
                <a:gd name="T16" fmla="*/ 11 w 22"/>
                <a:gd name="T17" fmla="*/ 31 h 31"/>
                <a:gd name="T18" fmla="*/ 19 w 22"/>
                <a:gd name="T19" fmla="*/ 27 h 31"/>
                <a:gd name="T20" fmla="*/ 22 w 22"/>
                <a:gd name="T21" fmla="*/ 16 h 31"/>
                <a:gd name="T22" fmla="*/ 22 w 22"/>
                <a:gd name="T23" fmla="*/ 15 h 31"/>
                <a:gd name="T24" fmla="*/ 20 w 22"/>
                <a:gd name="T25" fmla="*/ 5 h 31"/>
                <a:gd name="T26" fmla="*/ 12 w 22"/>
                <a:gd name="T27" fmla="*/ 0 h 31"/>
                <a:gd name="T28" fmla="*/ 12 w 22"/>
                <a:gd name="T29" fmla="*/ 1 h 31"/>
                <a:gd name="T30" fmla="*/ 12 w 22"/>
                <a:gd name="T31" fmla="*/ 2 h 31"/>
                <a:gd name="T32" fmla="*/ 18 w 22"/>
                <a:gd name="T33" fmla="*/ 6 h 31"/>
                <a:gd name="T34" fmla="*/ 20 w 22"/>
                <a:gd name="T35" fmla="*/ 15 h 31"/>
                <a:gd name="T36" fmla="*/ 20 w 22"/>
                <a:gd name="T37" fmla="*/ 16 h 31"/>
                <a:gd name="T38" fmla="*/ 17 w 22"/>
                <a:gd name="T39" fmla="*/ 26 h 31"/>
                <a:gd name="T40" fmla="*/ 11 w 22"/>
                <a:gd name="T41" fmla="*/ 29 h 31"/>
                <a:gd name="T42" fmla="*/ 10 w 22"/>
                <a:gd name="T43" fmla="*/ 29 h 31"/>
                <a:gd name="T44" fmla="*/ 5 w 22"/>
                <a:gd name="T45" fmla="*/ 25 h 31"/>
                <a:gd name="T46" fmla="*/ 2 w 22"/>
                <a:gd name="T47" fmla="*/ 16 h 31"/>
                <a:gd name="T48" fmla="*/ 2 w 22"/>
                <a:gd name="T49" fmla="*/ 15 h 31"/>
                <a:gd name="T50" fmla="*/ 5 w 22"/>
                <a:gd name="T51" fmla="*/ 6 h 31"/>
                <a:gd name="T52" fmla="*/ 12 w 22"/>
                <a:gd name="T53" fmla="*/ 2 h 31"/>
                <a:gd name="T54" fmla="*/ 12 w 22"/>
                <a:gd name="T55" fmla="*/ 2 h 31"/>
                <a:gd name="T56" fmla="*/ 12 w 22"/>
                <a:gd name="T57"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12" y="1"/>
                  </a:moveTo>
                  <a:cubicBezTo>
                    <a:pt x="12" y="0"/>
                    <a:pt x="12" y="0"/>
                    <a:pt x="12" y="0"/>
                  </a:cubicBezTo>
                  <a:cubicBezTo>
                    <a:pt x="12" y="0"/>
                    <a:pt x="12" y="0"/>
                    <a:pt x="12" y="0"/>
                  </a:cubicBezTo>
                  <a:cubicBezTo>
                    <a:pt x="9" y="0"/>
                    <a:pt x="6" y="2"/>
                    <a:pt x="4" y="4"/>
                  </a:cubicBezTo>
                  <a:cubicBezTo>
                    <a:pt x="2" y="7"/>
                    <a:pt x="0" y="11"/>
                    <a:pt x="0" y="15"/>
                  </a:cubicBezTo>
                  <a:cubicBezTo>
                    <a:pt x="0" y="16"/>
                    <a:pt x="0" y="16"/>
                    <a:pt x="0" y="16"/>
                  </a:cubicBezTo>
                  <a:cubicBezTo>
                    <a:pt x="0" y="20"/>
                    <a:pt x="1" y="24"/>
                    <a:pt x="3" y="27"/>
                  </a:cubicBezTo>
                  <a:cubicBezTo>
                    <a:pt x="5" y="29"/>
                    <a:pt x="7" y="31"/>
                    <a:pt x="10" y="31"/>
                  </a:cubicBezTo>
                  <a:cubicBezTo>
                    <a:pt x="11" y="31"/>
                    <a:pt x="11" y="31"/>
                    <a:pt x="11" y="31"/>
                  </a:cubicBezTo>
                  <a:cubicBezTo>
                    <a:pt x="14" y="31"/>
                    <a:pt x="17" y="30"/>
                    <a:pt x="19" y="27"/>
                  </a:cubicBezTo>
                  <a:cubicBezTo>
                    <a:pt x="21" y="24"/>
                    <a:pt x="22" y="21"/>
                    <a:pt x="22" y="16"/>
                  </a:cubicBezTo>
                  <a:cubicBezTo>
                    <a:pt x="22" y="16"/>
                    <a:pt x="22" y="16"/>
                    <a:pt x="22" y="15"/>
                  </a:cubicBezTo>
                  <a:cubicBezTo>
                    <a:pt x="22" y="11"/>
                    <a:pt x="21" y="8"/>
                    <a:pt x="20" y="5"/>
                  </a:cubicBezTo>
                  <a:cubicBezTo>
                    <a:pt x="18" y="2"/>
                    <a:pt x="15" y="0"/>
                    <a:pt x="12" y="0"/>
                  </a:cubicBezTo>
                  <a:cubicBezTo>
                    <a:pt x="12" y="1"/>
                    <a:pt x="12" y="1"/>
                    <a:pt x="12" y="1"/>
                  </a:cubicBezTo>
                  <a:cubicBezTo>
                    <a:pt x="12" y="2"/>
                    <a:pt x="12" y="2"/>
                    <a:pt x="12" y="2"/>
                  </a:cubicBezTo>
                  <a:cubicBezTo>
                    <a:pt x="14" y="2"/>
                    <a:pt x="16" y="4"/>
                    <a:pt x="18" y="6"/>
                  </a:cubicBezTo>
                  <a:cubicBezTo>
                    <a:pt x="19" y="8"/>
                    <a:pt x="20" y="12"/>
                    <a:pt x="20" y="15"/>
                  </a:cubicBezTo>
                  <a:cubicBezTo>
                    <a:pt x="20" y="15"/>
                    <a:pt x="20" y="16"/>
                    <a:pt x="20" y="16"/>
                  </a:cubicBezTo>
                  <a:cubicBezTo>
                    <a:pt x="20" y="20"/>
                    <a:pt x="19" y="23"/>
                    <a:pt x="17" y="26"/>
                  </a:cubicBezTo>
                  <a:cubicBezTo>
                    <a:pt x="15" y="28"/>
                    <a:pt x="13" y="29"/>
                    <a:pt x="11" y="29"/>
                  </a:cubicBezTo>
                  <a:cubicBezTo>
                    <a:pt x="10" y="29"/>
                    <a:pt x="10" y="29"/>
                    <a:pt x="10" y="29"/>
                  </a:cubicBezTo>
                  <a:cubicBezTo>
                    <a:pt x="8" y="29"/>
                    <a:pt x="6" y="28"/>
                    <a:pt x="5" y="25"/>
                  </a:cubicBezTo>
                  <a:cubicBezTo>
                    <a:pt x="3" y="23"/>
                    <a:pt x="2" y="20"/>
                    <a:pt x="2" y="16"/>
                  </a:cubicBezTo>
                  <a:cubicBezTo>
                    <a:pt x="2" y="16"/>
                    <a:pt x="2" y="16"/>
                    <a:pt x="2" y="15"/>
                  </a:cubicBezTo>
                  <a:cubicBezTo>
                    <a:pt x="3" y="11"/>
                    <a:pt x="4" y="8"/>
                    <a:pt x="5" y="6"/>
                  </a:cubicBezTo>
                  <a:cubicBezTo>
                    <a:pt x="7" y="4"/>
                    <a:pt x="9" y="2"/>
                    <a:pt x="12" y="2"/>
                  </a:cubicBezTo>
                  <a:cubicBezTo>
                    <a:pt x="12" y="2"/>
                    <a:pt x="12" y="2"/>
                    <a:pt x="12" y="2"/>
                  </a:cubicBezTo>
                  <a:lnTo>
                    <a:pt x="12" y="1"/>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607"/>
            <p:cNvSpPr/>
            <p:nvPr/>
          </p:nvSpPr>
          <p:spPr bwMode="auto">
            <a:xfrm>
              <a:off x="-8516144" y="-8507413"/>
              <a:ext cx="120650" cy="120650"/>
            </a:xfrm>
            <a:custGeom>
              <a:avLst/>
              <a:gdLst>
                <a:gd name="T0" fmla="*/ 18 w 32"/>
                <a:gd name="T1" fmla="*/ 1 h 32"/>
                <a:gd name="T2" fmla="*/ 2 w 32"/>
                <a:gd name="T3" fmla="*/ 14 h 32"/>
                <a:gd name="T4" fmla="*/ 15 w 32"/>
                <a:gd name="T5" fmla="*/ 31 h 32"/>
                <a:gd name="T6" fmla="*/ 31 w 32"/>
                <a:gd name="T7" fmla="*/ 18 h 32"/>
                <a:gd name="T8" fmla="*/ 18 w 32"/>
                <a:gd name="T9" fmla="*/ 1 h 32"/>
              </a:gdLst>
              <a:ahLst/>
              <a:cxnLst>
                <a:cxn ang="0">
                  <a:pos x="T0" y="T1"/>
                </a:cxn>
                <a:cxn ang="0">
                  <a:pos x="T2" y="T3"/>
                </a:cxn>
                <a:cxn ang="0">
                  <a:pos x="T4" y="T5"/>
                </a:cxn>
                <a:cxn ang="0">
                  <a:pos x="T6" y="T7"/>
                </a:cxn>
                <a:cxn ang="0">
                  <a:pos x="T8" y="T9"/>
                </a:cxn>
              </a:cxnLst>
              <a:rect l="0" t="0" r="r" b="b"/>
              <a:pathLst>
                <a:path w="32" h="32">
                  <a:moveTo>
                    <a:pt x="18" y="1"/>
                  </a:moveTo>
                  <a:cubicBezTo>
                    <a:pt x="10" y="0"/>
                    <a:pt x="3" y="6"/>
                    <a:pt x="2" y="14"/>
                  </a:cubicBezTo>
                  <a:cubicBezTo>
                    <a:pt x="0" y="22"/>
                    <a:pt x="6" y="30"/>
                    <a:pt x="15" y="31"/>
                  </a:cubicBezTo>
                  <a:cubicBezTo>
                    <a:pt x="23" y="32"/>
                    <a:pt x="30" y="26"/>
                    <a:pt x="31" y="18"/>
                  </a:cubicBezTo>
                  <a:cubicBezTo>
                    <a:pt x="32" y="10"/>
                    <a:pt x="27" y="2"/>
                    <a:pt x="18"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608"/>
            <p:cNvSpPr/>
            <p:nvPr/>
          </p:nvSpPr>
          <p:spPr bwMode="auto">
            <a:xfrm>
              <a:off x="-8279607" y="-8078788"/>
              <a:ext cx="123825" cy="93663"/>
            </a:xfrm>
            <a:custGeom>
              <a:avLst/>
              <a:gdLst>
                <a:gd name="T0" fmla="*/ 33 w 33"/>
                <a:gd name="T1" fmla="*/ 6 h 25"/>
                <a:gd name="T2" fmla="*/ 4 w 33"/>
                <a:gd name="T3" fmla="*/ 0 h 25"/>
                <a:gd name="T4" fmla="*/ 17 w 33"/>
                <a:gd name="T5" fmla="*/ 10 h 25"/>
                <a:gd name="T6" fmla="*/ 33 w 33"/>
                <a:gd name="T7" fmla="*/ 6 h 25"/>
              </a:gdLst>
              <a:ahLst/>
              <a:cxnLst>
                <a:cxn ang="0">
                  <a:pos x="T0" y="T1"/>
                </a:cxn>
                <a:cxn ang="0">
                  <a:pos x="T2" y="T3"/>
                </a:cxn>
                <a:cxn ang="0">
                  <a:pos x="T4" y="T5"/>
                </a:cxn>
                <a:cxn ang="0">
                  <a:pos x="T6" y="T7"/>
                </a:cxn>
              </a:cxnLst>
              <a:rect l="0" t="0" r="r" b="b"/>
              <a:pathLst>
                <a:path w="33" h="25">
                  <a:moveTo>
                    <a:pt x="33" y="6"/>
                  </a:moveTo>
                  <a:cubicBezTo>
                    <a:pt x="30" y="22"/>
                    <a:pt x="0" y="25"/>
                    <a:pt x="4" y="0"/>
                  </a:cubicBezTo>
                  <a:cubicBezTo>
                    <a:pt x="4" y="0"/>
                    <a:pt x="9" y="8"/>
                    <a:pt x="17" y="10"/>
                  </a:cubicBezTo>
                  <a:cubicBezTo>
                    <a:pt x="23" y="12"/>
                    <a:pt x="30" y="8"/>
                    <a:pt x="33" y="6"/>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609"/>
            <p:cNvSpPr/>
            <p:nvPr/>
          </p:nvSpPr>
          <p:spPr bwMode="auto">
            <a:xfrm>
              <a:off x="-8257382" y="-8147050"/>
              <a:ext cx="120650" cy="63500"/>
            </a:xfrm>
            <a:custGeom>
              <a:avLst/>
              <a:gdLst>
                <a:gd name="T0" fmla="*/ 8 w 32"/>
                <a:gd name="T1" fmla="*/ 6 h 17"/>
                <a:gd name="T2" fmla="*/ 23 w 32"/>
                <a:gd name="T3" fmla="*/ 4 h 17"/>
                <a:gd name="T4" fmla="*/ 27 w 32"/>
                <a:gd name="T5" fmla="*/ 9 h 17"/>
                <a:gd name="T6" fmla="*/ 29 w 32"/>
                <a:gd name="T7" fmla="*/ 11 h 17"/>
                <a:gd name="T8" fmla="*/ 25 w 32"/>
                <a:gd name="T9" fmla="*/ 14 h 17"/>
                <a:gd name="T10" fmla="*/ 2 w 32"/>
                <a:gd name="T11" fmla="*/ 1 h 17"/>
                <a:gd name="T12" fmla="*/ 8 w 32"/>
                <a:gd name="T13" fmla="*/ 6 h 17"/>
              </a:gdLst>
              <a:ahLst/>
              <a:cxnLst>
                <a:cxn ang="0">
                  <a:pos x="T0" y="T1"/>
                </a:cxn>
                <a:cxn ang="0">
                  <a:pos x="T2" y="T3"/>
                </a:cxn>
                <a:cxn ang="0">
                  <a:pos x="T4" y="T5"/>
                </a:cxn>
                <a:cxn ang="0">
                  <a:pos x="T6" y="T7"/>
                </a:cxn>
                <a:cxn ang="0">
                  <a:pos x="T8" y="T9"/>
                </a:cxn>
                <a:cxn ang="0">
                  <a:pos x="T10" y="T11"/>
                </a:cxn>
                <a:cxn ang="0">
                  <a:pos x="T12" y="T13"/>
                </a:cxn>
              </a:cxnLst>
              <a:rect l="0" t="0" r="r" b="b"/>
              <a:pathLst>
                <a:path w="32" h="17">
                  <a:moveTo>
                    <a:pt x="8" y="6"/>
                  </a:moveTo>
                  <a:cubicBezTo>
                    <a:pt x="23" y="4"/>
                    <a:pt x="23" y="4"/>
                    <a:pt x="23" y="4"/>
                  </a:cubicBezTo>
                  <a:cubicBezTo>
                    <a:pt x="24" y="6"/>
                    <a:pt x="25" y="9"/>
                    <a:pt x="27" y="9"/>
                  </a:cubicBezTo>
                  <a:cubicBezTo>
                    <a:pt x="28" y="9"/>
                    <a:pt x="32" y="6"/>
                    <a:pt x="29" y="11"/>
                  </a:cubicBezTo>
                  <a:cubicBezTo>
                    <a:pt x="28" y="12"/>
                    <a:pt x="27" y="13"/>
                    <a:pt x="25" y="14"/>
                  </a:cubicBezTo>
                  <a:cubicBezTo>
                    <a:pt x="21" y="17"/>
                    <a:pt x="0" y="14"/>
                    <a:pt x="2" y="1"/>
                  </a:cubicBezTo>
                  <a:cubicBezTo>
                    <a:pt x="2" y="0"/>
                    <a:pt x="4" y="5"/>
                    <a:pt x="8" y="6"/>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3610"/>
            <p:cNvSpPr/>
            <p:nvPr/>
          </p:nvSpPr>
          <p:spPr bwMode="auto">
            <a:xfrm>
              <a:off x="-8158957" y="-8128000"/>
              <a:ext cx="33338" cy="30163"/>
            </a:xfrm>
            <a:custGeom>
              <a:avLst/>
              <a:gdLst>
                <a:gd name="T0" fmla="*/ 0 w 9"/>
                <a:gd name="T1" fmla="*/ 2 h 8"/>
                <a:gd name="T2" fmla="*/ 4 w 9"/>
                <a:gd name="T3" fmla="*/ 8 h 8"/>
                <a:gd name="T4" fmla="*/ 4 w 9"/>
                <a:gd name="T5" fmla="*/ 4 h 8"/>
                <a:gd name="T6" fmla="*/ 0 w 9"/>
                <a:gd name="T7" fmla="*/ 2 h 8"/>
              </a:gdLst>
              <a:ahLst/>
              <a:cxnLst>
                <a:cxn ang="0">
                  <a:pos x="T0" y="T1"/>
                </a:cxn>
                <a:cxn ang="0">
                  <a:pos x="T2" y="T3"/>
                </a:cxn>
                <a:cxn ang="0">
                  <a:pos x="T4" y="T5"/>
                </a:cxn>
                <a:cxn ang="0">
                  <a:pos x="T6" y="T7"/>
                </a:cxn>
              </a:cxnLst>
              <a:rect l="0" t="0" r="r" b="b"/>
              <a:pathLst>
                <a:path w="9" h="8">
                  <a:moveTo>
                    <a:pt x="0" y="2"/>
                  </a:moveTo>
                  <a:cubicBezTo>
                    <a:pt x="3" y="0"/>
                    <a:pt x="9" y="4"/>
                    <a:pt x="4" y="8"/>
                  </a:cubicBezTo>
                  <a:cubicBezTo>
                    <a:pt x="4" y="8"/>
                    <a:pt x="5" y="6"/>
                    <a:pt x="4" y="4"/>
                  </a:cubicBezTo>
                  <a:cubicBezTo>
                    <a:pt x="3" y="3"/>
                    <a:pt x="1" y="2"/>
                    <a:pt x="0"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611"/>
            <p:cNvSpPr/>
            <p:nvPr/>
          </p:nvSpPr>
          <p:spPr bwMode="auto">
            <a:xfrm>
              <a:off x="-8265319" y="-8158163"/>
              <a:ext cx="30163" cy="30163"/>
            </a:xfrm>
            <a:custGeom>
              <a:avLst/>
              <a:gdLst>
                <a:gd name="T0" fmla="*/ 3 w 8"/>
                <a:gd name="T1" fmla="*/ 8 h 8"/>
                <a:gd name="T2" fmla="*/ 8 w 8"/>
                <a:gd name="T3" fmla="*/ 4 h 8"/>
                <a:gd name="T4" fmla="*/ 4 w 8"/>
                <a:gd name="T5" fmla="*/ 5 h 8"/>
                <a:gd name="T6" fmla="*/ 3 w 8"/>
                <a:gd name="T7" fmla="*/ 8 h 8"/>
              </a:gdLst>
              <a:ahLst/>
              <a:cxnLst>
                <a:cxn ang="0">
                  <a:pos x="T0" y="T1"/>
                </a:cxn>
                <a:cxn ang="0">
                  <a:pos x="T2" y="T3"/>
                </a:cxn>
                <a:cxn ang="0">
                  <a:pos x="T4" y="T5"/>
                </a:cxn>
                <a:cxn ang="0">
                  <a:pos x="T6" y="T7"/>
                </a:cxn>
              </a:cxnLst>
              <a:rect l="0" t="0" r="r" b="b"/>
              <a:pathLst>
                <a:path w="8" h="8">
                  <a:moveTo>
                    <a:pt x="3" y="8"/>
                  </a:moveTo>
                  <a:cubicBezTo>
                    <a:pt x="0" y="6"/>
                    <a:pt x="4" y="0"/>
                    <a:pt x="8" y="4"/>
                  </a:cubicBezTo>
                  <a:cubicBezTo>
                    <a:pt x="8" y="4"/>
                    <a:pt x="6" y="4"/>
                    <a:pt x="4" y="5"/>
                  </a:cubicBezTo>
                  <a:cubicBezTo>
                    <a:pt x="3" y="6"/>
                    <a:pt x="3" y="7"/>
                    <a:pt x="3" y="8"/>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612"/>
            <p:cNvSpPr>
              <a:spLocks noEditPoints="1"/>
            </p:cNvSpPr>
            <p:nvPr/>
          </p:nvSpPr>
          <p:spPr bwMode="auto">
            <a:xfrm>
              <a:off x="-8197057" y="-9088438"/>
              <a:ext cx="1001713" cy="952500"/>
            </a:xfrm>
            <a:custGeom>
              <a:avLst/>
              <a:gdLst>
                <a:gd name="T0" fmla="*/ 78 w 267"/>
                <a:gd name="T1" fmla="*/ 138 h 254"/>
                <a:gd name="T2" fmla="*/ 0 w 267"/>
                <a:gd name="T3" fmla="*/ 116 h 254"/>
                <a:gd name="T4" fmla="*/ 102 w 267"/>
                <a:gd name="T5" fmla="*/ 50 h 254"/>
                <a:gd name="T6" fmla="*/ 190 w 267"/>
                <a:gd name="T7" fmla="*/ 160 h 254"/>
                <a:gd name="T8" fmla="*/ 169 w 267"/>
                <a:gd name="T9" fmla="*/ 87 h 254"/>
                <a:gd name="T10" fmla="*/ 172 w 267"/>
                <a:gd name="T11" fmla="*/ 123 h 254"/>
                <a:gd name="T12" fmla="*/ 152 w 267"/>
                <a:gd name="T13" fmla="*/ 91 h 254"/>
                <a:gd name="T14" fmla="*/ 139 w 267"/>
                <a:gd name="T15" fmla="*/ 82 h 254"/>
                <a:gd name="T16" fmla="*/ 205 w 267"/>
                <a:gd name="T17" fmla="*/ 22 h 254"/>
                <a:gd name="T18" fmla="*/ 213 w 267"/>
                <a:gd name="T19" fmla="*/ 25 h 254"/>
                <a:gd name="T20" fmla="*/ 195 w 267"/>
                <a:gd name="T21" fmla="*/ 45 h 254"/>
                <a:gd name="T22" fmla="*/ 157 w 267"/>
                <a:gd name="T23" fmla="*/ 76 h 254"/>
                <a:gd name="T24" fmla="*/ 162 w 267"/>
                <a:gd name="T25" fmla="*/ 77 h 254"/>
                <a:gd name="T26" fmla="*/ 239 w 267"/>
                <a:gd name="T27" fmla="*/ 99 h 254"/>
                <a:gd name="T28" fmla="*/ 127 w 267"/>
                <a:gd name="T29" fmla="*/ 181 h 254"/>
                <a:gd name="T30" fmla="*/ 80 w 267"/>
                <a:gd name="T31" fmla="*/ 133 h 254"/>
                <a:gd name="T32" fmla="*/ 78 w 267"/>
                <a:gd name="T33" fmla="*/ 138 h 254"/>
                <a:gd name="T34" fmla="*/ 166 w 267"/>
                <a:gd name="T35" fmla="*/ 95 h 254"/>
                <a:gd name="T36" fmla="*/ 159 w 267"/>
                <a:gd name="T37" fmla="*/ 98 h 254"/>
                <a:gd name="T38" fmla="*/ 167 w 267"/>
                <a:gd name="T39" fmla="*/ 109 h 254"/>
                <a:gd name="T40" fmla="*/ 166 w 267"/>
                <a:gd name="T41" fmla="*/ 9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54">
                  <a:moveTo>
                    <a:pt x="78" y="138"/>
                  </a:moveTo>
                  <a:cubicBezTo>
                    <a:pt x="0" y="116"/>
                    <a:pt x="0" y="116"/>
                    <a:pt x="0" y="116"/>
                  </a:cubicBezTo>
                  <a:cubicBezTo>
                    <a:pt x="5" y="63"/>
                    <a:pt x="51" y="34"/>
                    <a:pt x="102" y="50"/>
                  </a:cubicBezTo>
                  <a:cubicBezTo>
                    <a:pt x="154" y="65"/>
                    <a:pt x="138" y="195"/>
                    <a:pt x="190" y="160"/>
                  </a:cubicBezTo>
                  <a:cubicBezTo>
                    <a:pt x="246" y="122"/>
                    <a:pt x="189" y="60"/>
                    <a:pt x="169" y="87"/>
                  </a:cubicBezTo>
                  <a:cubicBezTo>
                    <a:pt x="207" y="100"/>
                    <a:pt x="191" y="120"/>
                    <a:pt x="172" y="123"/>
                  </a:cubicBezTo>
                  <a:cubicBezTo>
                    <a:pt x="152" y="126"/>
                    <a:pt x="142" y="109"/>
                    <a:pt x="152" y="91"/>
                  </a:cubicBezTo>
                  <a:cubicBezTo>
                    <a:pt x="146" y="88"/>
                    <a:pt x="141" y="85"/>
                    <a:pt x="139" y="82"/>
                  </a:cubicBezTo>
                  <a:cubicBezTo>
                    <a:pt x="120" y="41"/>
                    <a:pt x="205" y="47"/>
                    <a:pt x="205" y="22"/>
                  </a:cubicBezTo>
                  <a:cubicBezTo>
                    <a:pt x="204" y="0"/>
                    <a:pt x="215" y="9"/>
                    <a:pt x="213" y="25"/>
                  </a:cubicBezTo>
                  <a:cubicBezTo>
                    <a:pt x="212" y="35"/>
                    <a:pt x="204" y="42"/>
                    <a:pt x="195" y="45"/>
                  </a:cubicBezTo>
                  <a:cubicBezTo>
                    <a:pt x="178" y="52"/>
                    <a:pt x="145" y="59"/>
                    <a:pt x="157" y="76"/>
                  </a:cubicBezTo>
                  <a:cubicBezTo>
                    <a:pt x="160" y="81"/>
                    <a:pt x="160" y="80"/>
                    <a:pt x="162" y="77"/>
                  </a:cubicBezTo>
                  <a:cubicBezTo>
                    <a:pt x="181" y="59"/>
                    <a:pt x="217" y="51"/>
                    <a:pt x="239" y="99"/>
                  </a:cubicBezTo>
                  <a:cubicBezTo>
                    <a:pt x="267" y="157"/>
                    <a:pt x="194" y="254"/>
                    <a:pt x="127" y="181"/>
                  </a:cubicBezTo>
                  <a:cubicBezTo>
                    <a:pt x="107" y="159"/>
                    <a:pt x="111" y="71"/>
                    <a:pt x="80" y="133"/>
                  </a:cubicBezTo>
                  <a:cubicBezTo>
                    <a:pt x="79" y="134"/>
                    <a:pt x="78" y="135"/>
                    <a:pt x="78" y="138"/>
                  </a:cubicBezTo>
                  <a:close/>
                  <a:moveTo>
                    <a:pt x="166" y="95"/>
                  </a:moveTo>
                  <a:cubicBezTo>
                    <a:pt x="164" y="95"/>
                    <a:pt x="161" y="95"/>
                    <a:pt x="159" y="98"/>
                  </a:cubicBezTo>
                  <a:cubicBezTo>
                    <a:pt x="157" y="101"/>
                    <a:pt x="157" y="109"/>
                    <a:pt x="167" y="109"/>
                  </a:cubicBezTo>
                  <a:cubicBezTo>
                    <a:pt x="183" y="110"/>
                    <a:pt x="177" y="97"/>
                    <a:pt x="166" y="95"/>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613"/>
            <p:cNvSpPr/>
            <p:nvPr/>
          </p:nvSpPr>
          <p:spPr bwMode="auto">
            <a:xfrm>
              <a:off x="-8411369" y="-8713788"/>
              <a:ext cx="747713" cy="311150"/>
            </a:xfrm>
            <a:custGeom>
              <a:avLst/>
              <a:gdLst>
                <a:gd name="T0" fmla="*/ 146 w 199"/>
                <a:gd name="T1" fmla="*/ 83 h 83"/>
                <a:gd name="T2" fmla="*/ 29 w 199"/>
                <a:gd name="T3" fmla="*/ 51 h 83"/>
                <a:gd name="T4" fmla="*/ 5 w 199"/>
                <a:gd name="T5" fmla="*/ 57 h 83"/>
                <a:gd name="T6" fmla="*/ 37 w 199"/>
                <a:gd name="T7" fmla="*/ 11 h 83"/>
                <a:gd name="T8" fmla="*/ 153 w 199"/>
                <a:gd name="T9" fmla="*/ 79 h 83"/>
                <a:gd name="T10" fmla="*/ 146 w 199"/>
                <a:gd name="T11" fmla="*/ 83 h 83"/>
              </a:gdLst>
              <a:ahLst/>
              <a:cxnLst>
                <a:cxn ang="0">
                  <a:pos x="T0" y="T1"/>
                </a:cxn>
                <a:cxn ang="0">
                  <a:pos x="T2" y="T3"/>
                </a:cxn>
                <a:cxn ang="0">
                  <a:pos x="T4" y="T5"/>
                </a:cxn>
                <a:cxn ang="0">
                  <a:pos x="T6" y="T7"/>
                </a:cxn>
                <a:cxn ang="0">
                  <a:pos x="T8" y="T9"/>
                </a:cxn>
                <a:cxn ang="0">
                  <a:pos x="T10" y="T11"/>
                </a:cxn>
              </a:cxnLst>
              <a:rect l="0" t="0" r="r" b="b"/>
              <a:pathLst>
                <a:path w="199" h="83">
                  <a:moveTo>
                    <a:pt x="146" y="83"/>
                  </a:moveTo>
                  <a:cubicBezTo>
                    <a:pt x="127" y="44"/>
                    <a:pt x="65" y="34"/>
                    <a:pt x="29" y="51"/>
                  </a:cubicBezTo>
                  <a:cubicBezTo>
                    <a:pt x="0" y="65"/>
                    <a:pt x="4" y="70"/>
                    <a:pt x="5" y="57"/>
                  </a:cubicBezTo>
                  <a:cubicBezTo>
                    <a:pt x="6" y="44"/>
                    <a:pt x="20" y="16"/>
                    <a:pt x="37" y="11"/>
                  </a:cubicBezTo>
                  <a:cubicBezTo>
                    <a:pt x="73" y="0"/>
                    <a:pt x="199" y="14"/>
                    <a:pt x="153" y="79"/>
                  </a:cubicBezTo>
                  <a:cubicBezTo>
                    <a:pt x="153" y="80"/>
                    <a:pt x="147" y="82"/>
                    <a:pt x="146" y="8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614"/>
            <p:cNvSpPr>
              <a:spLocks noEditPoints="1"/>
            </p:cNvSpPr>
            <p:nvPr/>
          </p:nvSpPr>
          <p:spPr bwMode="auto">
            <a:xfrm>
              <a:off x="-9090819" y="-7302500"/>
              <a:ext cx="1276350" cy="201613"/>
            </a:xfrm>
            <a:custGeom>
              <a:avLst/>
              <a:gdLst>
                <a:gd name="T0" fmla="*/ 802 w 804"/>
                <a:gd name="T1" fmla="*/ 108 h 127"/>
                <a:gd name="T2" fmla="*/ 799 w 804"/>
                <a:gd name="T3" fmla="*/ 116 h 127"/>
                <a:gd name="T4" fmla="*/ 5 w 804"/>
                <a:gd name="T5" fmla="*/ 0 h 127"/>
                <a:gd name="T6" fmla="*/ 5 w 804"/>
                <a:gd name="T7" fmla="*/ 7 h 127"/>
                <a:gd name="T8" fmla="*/ 26 w 804"/>
                <a:gd name="T9" fmla="*/ 12 h 127"/>
                <a:gd name="T10" fmla="*/ 26 w 804"/>
                <a:gd name="T11" fmla="*/ 21 h 127"/>
                <a:gd name="T12" fmla="*/ 50 w 804"/>
                <a:gd name="T13" fmla="*/ 26 h 127"/>
                <a:gd name="T14" fmla="*/ 48 w 804"/>
                <a:gd name="T15" fmla="*/ 30 h 127"/>
                <a:gd name="T16" fmla="*/ 76 w 804"/>
                <a:gd name="T17" fmla="*/ 35 h 127"/>
                <a:gd name="T18" fmla="*/ 69 w 804"/>
                <a:gd name="T19" fmla="*/ 40 h 127"/>
                <a:gd name="T20" fmla="*/ 102 w 804"/>
                <a:gd name="T21" fmla="*/ 45 h 127"/>
                <a:gd name="T22" fmla="*/ 95 w 804"/>
                <a:gd name="T23" fmla="*/ 42 h 127"/>
                <a:gd name="T24" fmla="*/ 123 w 804"/>
                <a:gd name="T25" fmla="*/ 59 h 127"/>
                <a:gd name="T26" fmla="*/ 145 w 804"/>
                <a:gd name="T27" fmla="*/ 56 h 127"/>
                <a:gd name="T28" fmla="*/ 147 w 804"/>
                <a:gd name="T29" fmla="*/ 64 h 127"/>
                <a:gd name="T30" fmla="*/ 171 w 804"/>
                <a:gd name="T31" fmla="*/ 64 h 127"/>
                <a:gd name="T32" fmla="*/ 168 w 804"/>
                <a:gd name="T33" fmla="*/ 71 h 127"/>
                <a:gd name="T34" fmla="*/ 197 w 804"/>
                <a:gd name="T35" fmla="*/ 71 h 127"/>
                <a:gd name="T36" fmla="*/ 192 w 804"/>
                <a:gd name="T37" fmla="*/ 75 h 127"/>
                <a:gd name="T38" fmla="*/ 223 w 804"/>
                <a:gd name="T39" fmla="*/ 75 h 127"/>
                <a:gd name="T40" fmla="*/ 218 w 804"/>
                <a:gd name="T41" fmla="*/ 75 h 127"/>
                <a:gd name="T42" fmla="*/ 244 w 804"/>
                <a:gd name="T43" fmla="*/ 87 h 127"/>
                <a:gd name="T44" fmla="*/ 272 w 804"/>
                <a:gd name="T45" fmla="*/ 85 h 127"/>
                <a:gd name="T46" fmla="*/ 265 w 804"/>
                <a:gd name="T47" fmla="*/ 92 h 127"/>
                <a:gd name="T48" fmla="*/ 298 w 804"/>
                <a:gd name="T49" fmla="*/ 97 h 127"/>
                <a:gd name="T50" fmla="*/ 319 w 804"/>
                <a:gd name="T51" fmla="*/ 92 h 127"/>
                <a:gd name="T52" fmla="*/ 317 w 804"/>
                <a:gd name="T53" fmla="*/ 99 h 127"/>
                <a:gd name="T54" fmla="*/ 345 w 804"/>
                <a:gd name="T55" fmla="*/ 97 h 127"/>
                <a:gd name="T56" fmla="*/ 341 w 804"/>
                <a:gd name="T57" fmla="*/ 104 h 127"/>
                <a:gd name="T58" fmla="*/ 374 w 804"/>
                <a:gd name="T59" fmla="*/ 106 h 127"/>
                <a:gd name="T60" fmla="*/ 395 w 804"/>
                <a:gd name="T61" fmla="*/ 104 h 127"/>
                <a:gd name="T62" fmla="*/ 393 w 804"/>
                <a:gd name="T63" fmla="*/ 111 h 127"/>
                <a:gd name="T64" fmla="*/ 421 w 804"/>
                <a:gd name="T65" fmla="*/ 106 h 127"/>
                <a:gd name="T66" fmla="*/ 416 w 804"/>
                <a:gd name="T67" fmla="*/ 113 h 127"/>
                <a:gd name="T68" fmla="*/ 449 w 804"/>
                <a:gd name="T69" fmla="*/ 116 h 127"/>
                <a:gd name="T70" fmla="*/ 471 w 804"/>
                <a:gd name="T71" fmla="*/ 111 h 127"/>
                <a:gd name="T72" fmla="*/ 468 w 804"/>
                <a:gd name="T73" fmla="*/ 118 h 127"/>
                <a:gd name="T74" fmla="*/ 499 w 804"/>
                <a:gd name="T75" fmla="*/ 113 h 127"/>
                <a:gd name="T76" fmla="*/ 518 w 804"/>
                <a:gd name="T77" fmla="*/ 116 h 127"/>
                <a:gd name="T78" fmla="*/ 525 w 804"/>
                <a:gd name="T79" fmla="*/ 123 h 127"/>
                <a:gd name="T80" fmla="*/ 546 w 804"/>
                <a:gd name="T81" fmla="*/ 118 h 127"/>
                <a:gd name="T82" fmla="*/ 544 w 804"/>
                <a:gd name="T83" fmla="*/ 118 h 127"/>
                <a:gd name="T84" fmla="*/ 575 w 804"/>
                <a:gd name="T85" fmla="*/ 125 h 127"/>
                <a:gd name="T86" fmla="*/ 596 w 804"/>
                <a:gd name="T87" fmla="*/ 120 h 127"/>
                <a:gd name="T88" fmla="*/ 598 w 804"/>
                <a:gd name="T89" fmla="*/ 125 h 127"/>
                <a:gd name="T90" fmla="*/ 624 w 804"/>
                <a:gd name="T91" fmla="*/ 120 h 127"/>
                <a:gd name="T92" fmla="*/ 620 w 804"/>
                <a:gd name="T93" fmla="*/ 120 h 127"/>
                <a:gd name="T94" fmla="*/ 653 w 804"/>
                <a:gd name="T95" fmla="*/ 127 h 127"/>
                <a:gd name="T96" fmla="*/ 672 w 804"/>
                <a:gd name="T97" fmla="*/ 120 h 127"/>
                <a:gd name="T98" fmla="*/ 676 w 804"/>
                <a:gd name="T99" fmla="*/ 127 h 127"/>
                <a:gd name="T100" fmla="*/ 698 w 804"/>
                <a:gd name="T101" fmla="*/ 120 h 127"/>
                <a:gd name="T102" fmla="*/ 698 w 804"/>
                <a:gd name="T103" fmla="*/ 127 h 127"/>
                <a:gd name="T104" fmla="*/ 726 w 804"/>
                <a:gd name="T105" fmla="*/ 120 h 127"/>
                <a:gd name="T106" fmla="*/ 721 w 804"/>
                <a:gd name="T107" fmla="*/ 125 h 127"/>
                <a:gd name="T108" fmla="*/ 754 w 804"/>
                <a:gd name="T109" fmla="*/ 118 h 127"/>
                <a:gd name="T110" fmla="*/ 747 w 804"/>
                <a:gd name="T111" fmla="*/ 118 h 127"/>
                <a:gd name="T112" fmla="*/ 778 w 804"/>
                <a:gd name="T113" fmla="*/ 113 h 127"/>
                <a:gd name="T114" fmla="*/ 773 w 804"/>
                <a:gd name="T115" fmla="*/ 12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4" h="127">
                  <a:moveTo>
                    <a:pt x="797" y="111"/>
                  </a:moveTo>
                  <a:lnTo>
                    <a:pt x="797" y="111"/>
                  </a:lnTo>
                  <a:lnTo>
                    <a:pt x="799" y="111"/>
                  </a:lnTo>
                  <a:lnTo>
                    <a:pt x="799" y="111"/>
                  </a:lnTo>
                  <a:lnTo>
                    <a:pt x="802" y="108"/>
                  </a:lnTo>
                  <a:lnTo>
                    <a:pt x="802" y="108"/>
                  </a:lnTo>
                  <a:lnTo>
                    <a:pt x="804" y="116"/>
                  </a:lnTo>
                  <a:lnTo>
                    <a:pt x="804" y="116"/>
                  </a:lnTo>
                  <a:lnTo>
                    <a:pt x="802" y="116"/>
                  </a:lnTo>
                  <a:lnTo>
                    <a:pt x="799" y="116"/>
                  </a:lnTo>
                  <a:lnTo>
                    <a:pt x="799" y="116"/>
                  </a:lnTo>
                  <a:lnTo>
                    <a:pt x="799" y="118"/>
                  </a:lnTo>
                  <a:lnTo>
                    <a:pt x="797" y="111"/>
                  </a:lnTo>
                  <a:close/>
                  <a:moveTo>
                    <a:pt x="5" y="0"/>
                  </a:moveTo>
                  <a:lnTo>
                    <a:pt x="5" y="0"/>
                  </a:lnTo>
                  <a:lnTo>
                    <a:pt x="7" y="0"/>
                  </a:lnTo>
                  <a:lnTo>
                    <a:pt x="7" y="2"/>
                  </a:lnTo>
                  <a:lnTo>
                    <a:pt x="10" y="2"/>
                  </a:lnTo>
                  <a:lnTo>
                    <a:pt x="5" y="7"/>
                  </a:lnTo>
                  <a:lnTo>
                    <a:pt x="5" y="7"/>
                  </a:lnTo>
                  <a:lnTo>
                    <a:pt x="3" y="7"/>
                  </a:lnTo>
                  <a:lnTo>
                    <a:pt x="0" y="4"/>
                  </a:lnTo>
                  <a:lnTo>
                    <a:pt x="0" y="4"/>
                  </a:lnTo>
                  <a:lnTo>
                    <a:pt x="5" y="0"/>
                  </a:lnTo>
                  <a:close/>
                  <a:moveTo>
                    <a:pt x="26" y="12"/>
                  </a:moveTo>
                  <a:lnTo>
                    <a:pt x="29" y="14"/>
                  </a:lnTo>
                  <a:lnTo>
                    <a:pt x="29" y="14"/>
                  </a:lnTo>
                  <a:lnTo>
                    <a:pt x="31" y="16"/>
                  </a:lnTo>
                  <a:lnTo>
                    <a:pt x="29" y="21"/>
                  </a:lnTo>
                  <a:lnTo>
                    <a:pt x="26" y="21"/>
                  </a:lnTo>
                  <a:lnTo>
                    <a:pt x="24" y="19"/>
                  </a:lnTo>
                  <a:lnTo>
                    <a:pt x="22" y="19"/>
                  </a:lnTo>
                  <a:lnTo>
                    <a:pt x="26" y="12"/>
                  </a:lnTo>
                  <a:close/>
                  <a:moveTo>
                    <a:pt x="48" y="23"/>
                  </a:moveTo>
                  <a:lnTo>
                    <a:pt x="50" y="26"/>
                  </a:lnTo>
                  <a:lnTo>
                    <a:pt x="52" y="26"/>
                  </a:lnTo>
                  <a:lnTo>
                    <a:pt x="55" y="26"/>
                  </a:lnTo>
                  <a:lnTo>
                    <a:pt x="52" y="33"/>
                  </a:lnTo>
                  <a:lnTo>
                    <a:pt x="50" y="30"/>
                  </a:lnTo>
                  <a:lnTo>
                    <a:pt x="48" y="30"/>
                  </a:lnTo>
                  <a:lnTo>
                    <a:pt x="45" y="30"/>
                  </a:lnTo>
                  <a:lnTo>
                    <a:pt x="48" y="23"/>
                  </a:lnTo>
                  <a:close/>
                  <a:moveTo>
                    <a:pt x="71" y="33"/>
                  </a:moveTo>
                  <a:lnTo>
                    <a:pt x="74" y="35"/>
                  </a:lnTo>
                  <a:lnTo>
                    <a:pt x="76" y="35"/>
                  </a:lnTo>
                  <a:lnTo>
                    <a:pt x="78" y="35"/>
                  </a:lnTo>
                  <a:lnTo>
                    <a:pt x="76" y="42"/>
                  </a:lnTo>
                  <a:lnTo>
                    <a:pt x="74" y="42"/>
                  </a:lnTo>
                  <a:lnTo>
                    <a:pt x="71" y="40"/>
                  </a:lnTo>
                  <a:lnTo>
                    <a:pt x="69" y="40"/>
                  </a:lnTo>
                  <a:lnTo>
                    <a:pt x="71" y="33"/>
                  </a:lnTo>
                  <a:close/>
                  <a:moveTo>
                    <a:pt x="95" y="42"/>
                  </a:moveTo>
                  <a:lnTo>
                    <a:pt x="95" y="42"/>
                  </a:lnTo>
                  <a:lnTo>
                    <a:pt x="100" y="42"/>
                  </a:lnTo>
                  <a:lnTo>
                    <a:pt x="102" y="45"/>
                  </a:lnTo>
                  <a:lnTo>
                    <a:pt x="100" y="49"/>
                  </a:lnTo>
                  <a:lnTo>
                    <a:pt x="97" y="49"/>
                  </a:lnTo>
                  <a:lnTo>
                    <a:pt x="95" y="49"/>
                  </a:lnTo>
                  <a:lnTo>
                    <a:pt x="93" y="47"/>
                  </a:lnTo>
                  <a:lnTo>
                    <a:pt x="95" y="42"/>
                  </a:lnTo>
                  <a:close/>
                  <a:moveTo>
                    <a:pt x="119" y="49"/>
                  </a:moveTo>
                  <a:lnTo>
                    <a:pt x="121" y="49"/>
                  </a:lnTo>
                  <a:lnTo>
                    <a:pt x="123" y="52"/>
                  </a:lnTo>
                  <a:lnTo>
                    <a:pt x="126" y="52"/>
                  </a:lnTo>
                  <a:lnTo>
                    <a:pt x="123" y="59"/>
                  </a:lnTo>
                  <a:lnTo>
                    <a:pt x="121" y="56"/>
                  </a:lnTo>
                  <a:lnTo>
                    <a:pt x="119" y="56"/>
                  </a:lnTo>
                  <a:lnTo>
                    <a:pt x="119" y="56"/>
                  </a:lnTo>
                  <a:lnTo>
                    <a:pt x="119" y="49"/>
                  </a:lnTo>
                  <a:close/>
                  <a:moveTo>
                    <a:pt x="145" y="56"/>
                  </a:moveTo>
                  <a:lnTo>
                    <a:pt x="147" y="56"/>
                  </a:lnTo>
                  <a:lnTo>
                    <a:pt x="149" y="59"/>
                  </a:lnTo>
                  <a:lnTo>
                    <a:pt x="149" y="59"/>
                  </a:lnTo>
                  <a:lnTo>
                    <a:pt x="149" y="66"/>
                  </a:lnTo>
                  <a:lnTo>
                    <a:pt x="147" y="64"/>
                  </a:lnTo>
                  <a:lnTo>
                    <a:pt x="145" y="64"/>
                  </a:lnTo>
                  <a:lnTo>
                    <a:pt x="142" y="64"/>
                  </a:lnTo>
                  <a:lnTo>
                    <a:pt x="145" y="56"/>
                  </a:lnTo>
                  <a:close/>
                  <a:moveTo>
                    <a:pt x="168" y="64"/>
                  </a:moveTo>
                  <a:lnTo>
                    <a:pt x="171" y="64"/>
                  </a:lnTo>
                  <a:lnTo>
                    <a:pt x="173" y="64"/>
                  </a:lnTo>
                  <a:lnTo>
                    <a:pt x="175" y="66"/>
                  </a:lnTo>
                  <a:lnTo>
                    <a:pt x="173" y="71"/>
                  </a:lnTo>
                  <a:lnTo>
                    <a:pt x="171" y="71"/>
                  </a:lnTo>
                  <a:lnTo>
                    <a:pt x="168" y="71"/>
                  </a:lnTo>
                  <a:lnTo>
                    <a:pt x="166" y="71"/>
                  </a:lnTo>
                  <a:lnTo>
                    <a:pt x="168" y="64"/>
                  </a:lnTo>
                  <a:close/>
                  <a:moveTo>
                    <a:pt x="192" y="68"/>
                  </a:moveTo>
                  <a:lnTo>
                    <a:pt x="194" y="71"/>
                  </a:lnTo>
                  <a:lnTo>
                    <a:pt x="197" y="71"/>
                  </a:lnTo>
                  <a:lnTo>
                    <a:pt x="199" y="71"/>
                  </a:lnTo>
                  <a:lnTo>
                    <a:pt x="197" y="78"/>
                  </a:lnTo>
                  <a:lnTo>
                    <a:pt x="197" y="78"/>
                  </a:lnTo>
                  <a:lnTo>
                    <a:pt x="192" y="75"/>
                  </a:lnTo>
                  <a:lnTo>
                    <a:pt x="192" y="75"/>
                  </a:lnTo>
                  <a:lnTo>
                    <a:pt x="192" y="68"/>
                  </a:lnTo>
                  <a:close/>
                  <a:moveTo>
                    <a:pt x="218" y="75"/>
                  </a:moveTo>
                  <a:lnTo>
                    <a:pt x="220" y="75"/>
                  </a:lnTo>
                  <a:lnTo>
                    <a:pt x="223" y="75"/>
                  </a:lnTo>
                  <a:lnTo>
                    <a:pt x="223" y="75"/>
                  </a:lnTo>
                  <a:lnTo>
                    <a:pt x="223" y="82"/>
                  </a:lnTo>
                  <a:lnTo>
                    <a:pt x="223" y="82"/>
                  </a:lnTo>
                  <a:lnTo>
                    <a:pt x="218" y="82"/>
                  </a:lnTo>
                  <a:lnTo>
                    <a:pt x="215" y="80"/>
                  </a:lnTo>
                  <a:lnTo>
                    <a:pt x="218" y="75"/>
                  </a:lnTo>
                  <a:close/>
                  <a:moveTo>
                    <a:pt x="241" y="80"/>
                  </a:moveTo>
                  <a:lnTo>
                    <a:pt x="246" y="80"/>
                  </a:lnTo>
                  <a:lnTo>
                    <a:pt x="249" y="80"/>
                  </a:lnTo>
                  <a:lnTo>
                    <a:pt x="249" y="87"/>
                  </a:lnTo>
                  <a:lnTo>
                    <a:pt x="244" y="87"/>
                  </a:lnTo>
                  <a:lnTo>
                    <a:pt x="241" y="87"/>
                  </a:lnTo>
                  <a:lnTo>
                    <a:pt x="241" y="80"/>
                  </a:lnTo>
                  <a:close/>
                  <a:moveTo>
                    <a:pt x="267" y="85"/>
                  </a:moveTo>
                  <a:lnTo>
                    <a:pt x="267" y="85"/>
                  </a:lnTo>
                  <a:lnTo>
                    <a:pt x="272" y="85"/>
                  </a:lnTo>
                  <a:lnTo>
                    <a:pt x="275" y="85"/>
                  </a:lnTo>
                  <a:lnTo>
                    <a:pt x="272" y="92"/>
                  </a:lnTo>
                  <a:lnTo>
                    <a:pt x="270" y="92"/>
                  </a:lnTo>
                  <a:lnTo>
                    <a:pt x="267" y="92"/>
                  </a:lnTo>
                  <a:lnTo>
                    <a:pt x="265" y="92"/>
                  </a:lnTo>
                  <a:lnTo>
                    <a:pt x="267" y="85"/>
                  </a:lnTo>
                  <a:close/>
                  <a:moveTo>
                    <a:pt x="291" y="90"/>
                  </a:moveTo>
                  <a:lnTo>
                    <a:pt x="296" y="90"/>
                  </a:lnTo>
                  <a:lnTo>
                    <a:pt x="298" y="90"/>
                  </a:lnTo>
                  <a:lnTo>
                    <a:pt x="298" y="97"/>
                  </a:lnTo>
                  <a:lnTo>
                    <a:pt x="293" y="97"/>
                  </a:lnTo>
                  <a:lnTo>
                    <a:pt x="291" y="94"/>
                  </a:lnTo>
                  <a:lnTo>
                    <a:pt x="291" y="90"/>
                  </a:lnTo>
                  <a:close/>
                  <a:moveTo>
                    <a:pt x="317" y="92"/>
                  </a:moveTo>
                  <a:lnTo>
                    <a:pt x="319" y="92"/>
                  </a:lnTo>
                  <a:lnTo>
                    <a:pt x="322" y="94"/>
                  </a:lnTo>
                  <a:lnTo>
                    <a:pt x="324" y="94"/>
                  </a:lnTo>
                  <a:lnTo>
                    <a:pt x="322" y="99"/>
                  </a:lnTo>
                  <a:lnTo>
                    <a:pt x="322" y="99"/>
                  </a:lnTo>
                  <a:lnTo>
                    <a:pt x="317" y="99"/>
                  </a:lnTo>
                  <a:lnTo>
                    <a:pt x="317" y="99"/>
                  </a:lnTo>
                  <a:lnTo>
                    <a:pt x="317" y="92"/>
                  </a:lnTo>
                  <a:close/>
                  <a:moveTo>
                    <a:pt x="343" y="97"/>
                  </a:moveTo>
                  <a:lnTo>
                    <a:pt x="343" y="97"/>
                  </a:lnTo>
                  <a:lnTo>
                    <a:pt x="345" y="97"/>
                  </a:lnTo>
                  <a:lnTo>
                    <a:pt x="348" y="97"/>
                  </a:lnTo>
                  <a:lnTo>
                    <a:pt x="348" y="104"/>
                  </a:lnTo>
                  <a:lnTo>
                    <a:pt x="345" y="104"/>
                  </a:lnTo>
                  <a:lnTo>
                    <a:pt x="341" y="104"/>
                  </a:lnTo>
                  <a:lnTo>
                    <a:pt x="341" y="104"/>
                  </a:lnTo>
                  <a:lnTo>
                    <a:pt x="343" y="97"/>
                  </a:lnTo>
                  <a:close/>
                  <a:moveTo>
                    <a:pt x="367" y="99"/>
                  </a:moveTo>
                  <a:lnTo>
                    <a:pt x="371" y="101"/>
                  </a:lnTo>
                  <a:lnTo>
                    <a:pt x="374" y="101"/>
                  </a:lnTo>
                  <a:lnTo>
                    <a:pt x="374" y="106"/>
                  </a:lnTo>
                  <a:lnTo>
                    <a:pt x="369" y="106"/>
                  </a:lnTo>
                  <a:lnTo>
                    <a:pt x="367" y="106"/>
                  </a:lnTo>
                  <a:lnTo>
                    <a:pt x="367" y="99"/>
                  </a:lnTo>
                  <a:close/>
                  <a:moveTo>
                    <a:pt x="393" y="104"/>
                  </a:moveTo>
                  <a:lnTo>
                    <a:pt x="395" y="104"/>
                  </a:lnTo>
                  <a:lnTo>
                    <a:pt x="397" y="104"/>
                  </a:lnTo>
                  <a:lnTo>
                    <a:pt x="400" y="104"/>
                  </a:lnTo>
                  <a:lnTo>
                    <a:pt x="397" y="111"/>
                  </a:lnTo>
                  <a:lnTo>
                    <a:pt x="397" y="111"/>
                  </a:lnTo>
                  <a:lnTo>
                    <a:pt x="393" y="111"/>
                  </a:lnTo>
                  <a:lnTo>
                    <a:pt x="393" y="108"/>
                  </a:lnTo>
                  <a:lnTo>
                    <a:pt x="393" y="104"/>
                  </a:lnTo>
                  <a:close/>
                  <a:moveTo>
                    <a:pt x="419" y="106"/>
                  </a:moveTo>
                  <a:lnTo>
                    <a:pt x="419" y="106"/>
                  </a:lnTo>
                  <a:lnTo>
                    <a:pt x="421" y="106"/>
                  </a:lnTo>
                  <a:lnTo>
                    <a:pt x="423" y="106"/>
                  </a:lnTo>
                  <a:lnTo>
                    <a:pt x="423" y="113"/>
                  </a:lnTo>
                  <a:lnTo>
                    <a:pt x="421" y="113"/>
                  </a:lnTo>
                  <a:lnTo>
                    <a:pt x="419" y="113"/>
                  </a:lnTo>
                  <a:lnTo>
                    <a:pt x="416" y="113"/>
                  </a:lnTo>
                  <a:lnTo>
                    <a:pt x="419" y="106"/>
                  </a:lnTo>
                  <a:close/>
                  <a:moveTo>
                    <a:pt x="442" y="108"/>
                  </a:moveTo>
                  <a:lnTo>
                    <a:pt x="447" y="108"/>
                  </a:lnTo>
                  <a:lnTo>
                    <a:pt x="449" y="108"/>
                  </a:lnTo>
                  <a:lnTo>
                    <a:pt x="449" y="116"/>
                  </a:lnTo>
                  <a:lnTo>
                    <a:pt x="445" y="116"/>
                  </a:lnTo>
                  <a:lnTo>
                    <a:pt x="442" y="116"/>
                  </a:lnTo>
                  <a:lnTo>
                    <a:pt x="442" y="108"/>
                  </a:lnTo>
                  <a:close/>
                  <a:moveTo>
                    <a:pt x="468" y="111"/>
                  </a:moveTo>
                  <a:lnTo>
                    <a:pt x="471" y="111"/>
                  </a:lnTo>
                  <a:lnTo>
                    <a:pt x="473" y="111"/>
                  </a:lnTo>
                  <a:lnTo>
                    <a:pt x="476" y="111"/>
                  </a:lnTo>
                  <a:lnTo>
                    <a:pt x="473" y="118"/>
                  </a:lnTo>
                  <a:lnTo>
                    <a:pt x="473" y="118"/>
                  </a:lnTo>
                  <a:lnTo>
                    <a:pt x="468" y="118"/>
                  </a:lnTo>
                  <a:lnTo>
                    <a:pt x="468" y="118"/>
                  </a:lnTo>
                  <a:lnTo>
                    <a:pt x="468" y="111"/>
                  </a:lnTo>
                  <a:close/>
                  <a:moveTo>
                    <a:pt x="494" y="113"/>
                  </a:moveTo>
                  <a:lnTo>
                    <a:pt x="497" y="113"/>
                  </a:lnTo>
                  <a:lnTo>
                    <a:pt x="499" y="113"/>
                  </a:lnTo>
                  <a:lnTo>
                    <a:pt x="499" y="120"/>
                  </a:lnTo>
                  <a:lnTo>
                    <a:pt x="497" y="120"/>
                  </a:lnTo>
                  <a:lnTo>
                    <a:pt x="492" y="120"/>
                  </a:lnTo>
                  <a:lnTo>
                    <a:pt x="494" y="113"/>
                  </a:lnTo>
                  <a:close/>
                  <a:moveTo>
                    <a:pt x="518" y="116"/>
                  </a:moveTo>
                  <a:lnTo>
                    <a:pt x="520" y="116"/>
                  </a:lnTo>
                  <a:lnTo>
                    <a:pt x="525" y="116"/>
                  </a:lnTo>
                  <a:lnTo>
                    <a:pt x="525" y="116"/>
                  </a:lnTo>
                  <a:lnTo>
                    <a:pt x="525" y="123"/>
                  </a:lnTo>
                  <a:lnTo>
                    <a:pt x="525" y="123"/>
                  </a:lnTo>
                  <a:lnTo>
                    <a:pt x="520" y="123"/>
                  </a:lnTo>
                  <a:lnTo>
                    <a:pt x="518" y="123"/>
                  </a:lnTo>
                  <a:lnTo>
                    <a:pt x="518" y="116"/>
                  </a:lnTo>
                  <a:close/>
                  <a:moveTo>
                    <a:pt x="544" y="118"/>
                  </a:moveTo>
                  <a:lnTo>
                    <a:pt x="546" y="118"/>
                  </a:lnTo>
                  <a:lnTo>
                    <a:pt x="551" y="118"/>
                  </a:lnTo>
                  <a:lnTo>
                    <a:pt x="551" y="123"/>
                  </a:lnTo>
                  <a:lnTo>
                    <a:pt x="546" y="123"/>
                  </a:lnTo>
                  <a:lnTo>
                    <a:pt x="544" y="123"/>
                  </a:lnTo>
                  <a:lnTo>
                    <a:pt x="544" y="118"/>
                  </a:lnTo>
                  <a:close/>
                  <a:moveTo>
                    <a:pt x="570" y="118"/>
                  </a:moveTo>
                  <a:lnTo>
                    <a:pt x="570" y="118"/>
                  </a:lnTo>
                  <a:lnTo>
                    <a:pt x="572" y="118"/>
                  </a:lnTo>
                  <a:lnTo>
                    <a:pt x="577" y="118"/>
                  </a:lnTo>
                  <a:lnTo>
                    <a:pt x="575" y="125"/>
                  </a:lnTo>
                  <a:lnTo>
                    <a:pt x="572" y="125"/>
                  </a:lnTo>
                  <a:lnTo>
                    <a:pt x="570" y="125"/>
                  </a:lnTo>
                  <a:lnTo>
                    <a:pt x="570" y="125"/>
                  </a:lnTo>
                  <a:lnTo>
                    <a:pt x="570" y="118"/>
                  </a:lnTo>
                  <a:close/>
                  <a:moveTo>
                    <a:pt x="596" y="120"/>
                  </a:moveTo>
                  <a:lnTo>
                    <a:pt x="596" y="120"/>
                  </a:lnTo>
                  <a:lnTo>
                    <a:pt x="598" y="120"/>
                  </a:lnTo>
                  <a:lnTo>
                    <a:pt x="601" y="120"/>
                  </a:lnTo>
                  <a:lnTo>
                    <a:pt x="601" y="125"/>
                  </a:lnTo>
                  <a:lnTo>
                    <a:pt x="598" y="125"/>
                  </a:lnTo>
                  <a:lnTo>
                    <a:pt x="596" y="125"/>
                  </a:lnTo>
                  <a:lnTo>
                    <a:pt x="594" y="125"/>
                  </a:lnTo>
                  <a:lnTo>
                    <a:pt x="596" y="120"/>
                  </a:lnTo>
                  <a:close/>
                  <a:moveTo>
                    <a:pt x="620" y="120"/>
                  </a:moveTo>
                  <a:lnTo>
                    <a:pt x="624" y="120"/>
                  </a:lnTo>
                  <a:lnTo>
                    <a:pt x="627" y="120"/>
                  </a:lnTo>
                  <a:lnTo>
                    <a:pt x="627" y="127"/>
                  </a:lnTo>
                  <a:lnTo>
                    <a:pt x="624" y="127"/>
                  </a:lnTo>
                  <a:lnTo>
                    <a:pt x="620" y="127"/>
                  </a:lnTo>
                  <a:lnTo>
                    <a:pt x="620" y="120"/>
                  </a:lnTo>
                  <a:close/>
                  <a:moveTo>
                    <a:pt x="646" y="120"/>
                  </a:moveTo>
                  <a:lnTo>
                    <a:pt x="648" y="120"/>
                  </a:lnTo>
                  <a:lnTo>
                    <a:pt x="650" y="120"/>
                  </a:lnTo>
                  <a:lnTo>
                    <a:pt x="653" y="120"/>
                  </a:lnTo>
                  <a:lnTo>
                    <a:pt x="653" y="127"/>
                  </a:lnTo>
                  <a:lnTo>
                    <a:pt x="650" y="127"/>
                  </a:lnTo>
                  <a:lnTo>
                    <a:pt x="648" y="127"/>
                  </a:lnTo>
                  <a:lnTo>
                    <a:pt x="646" y="127"/>
                  </a:lnTo>
                  <a:lnTo>
                    <a:pt x="646" y="120"/>
                  </a:lnTo>
                  <a:close/>
                  <a:moveTo>
                    <a:pt x="672" y="120"/>
                  </a:moveTo>
                  <a:lnTo>
                    <a:pt x="674" y="120"/>
                  </a:lnTo>
                  <a:lnTo>
                    <a:pt x="676" y="120"/>
                  </a:lnTo>
                  <a:lnTo>
                    <a:pt x="676" y="120"/>
                  </a:lnTo>
                  <a:lnTo>
                    <a:pt x="676" y="127"/>
                  </a:lnTo>
                  <a:lnTo>
                    <a:pt x="676" y="127"/>
                  </a:lnTo>
                  <a:lnTo>
                    <a:pt x="674" y="127"/>
                  </a:lnTo>
                  <a:lnTo>
                    <a:pt x="672" y="127"/>
                  </a:lnTo>
                  <a:lnTo>
                    <a:pt x="672" y="120"/>
                  </a:lnTo>
                  <a:close/>
                  <a:moveTo>
                    <a:pt x="695" y="120"/>
                  </a:moveTo>
                  <a:lnTo>
                    <a:pt x="698" y="120"/>
                  </a:lnTo>
                  <a:lnTo>
                    <a:pt x="700" y="120"/>
                  </a:lnTo>
                  <a:lnTo>
                    <a:pt x="702" y="120"/>
                  </a:lnTo>
                  <a:lnTo>
                    <a:pt x="702" y="127"/>
                  </a:lnTo>
                  <a:lnTo>
                    <a:pt x="700" y="127"/>
                  </a:lnTo>
                  <a:lnTo>
                    <a:pt x="698" y="127"/>
                  </a:lnTo>
                  <a:lnTo>
                    <a:pt x="698" y="127"/>
                  </a:lnTo>
                  <a:lnTo>
                    <a:pt x="695" y="120"/>
                  </a:lnTo>
                  <a:close/>
                  <a:moveTo>
                    <a:pt x="721" y="120"/>
                  </a:moveTo>
                  <a:lnTo>
                    <a:pt x="724" y="120"/>
                  </a:lnTo>
                  <a:lnTo>
                    <a:pt x="726" y="120"/>
                  </a:lnTo>
                  <a:lnTo>
                    <a:pt x="728" y="120"/>
                  </a:lnTo>
                  <a:lnTo>
                    <a:pt x="728" y="125"/>
                  </a:lnTo>
                  <a:lnTo>
                    <a:pt x="726" y="125"/>
                  </a:lnTo>
                  <a:lnTo>
                    <a:pt x="724" y="125"/>
                  </a:lnTo>
                  <a:lnTo>
                    <a:pt x="721" y="125"/>
                  </a:lnTo>
                  <a:lnTo>
                    <a:pt x="721" y="120"/>
                  </a:lnTo>
                  <a:close/>
                  <a:moveTo>
                    <a:pt x="747" y="118"/>
                  </a:moveTo>
                  <a:lnTo>
                    <a:pt x="750" y="118"/>
                  </a:lnTo>
                  <a:lnTo>
                    <a:pt x="752" y="118"/>
                  </a:lnTo>
                  <a:lnTo>
                    <a:pt x="754" y="118"/>
                  </a:lnTo>
                  <a:lnTo>
                    <a:pt x="754" y="123"/>
                  </a:lnTo>
                  <a:lnTo>
                    <a:pt x="752" y="123"/>
                  </a:lnTo>
                  <a:lnTo>
                    <a:pt x="750" y="125"/>
                  </a:lnTo>
                  <a:lnTo>
                    <a:pt x="747" y="125"/>
                  </a:lnTo>
                  <a:lnTo>
                    <a:pt x="747" y="118"/>
                  </a:lnTo>
                  <a:close/>
                  <a:moveTo>
                    <a:pt x="771" y="116"/>
                  </a:moveTo>
                  <a:lnTo>
                    <a:pt x="773" y="116"/>
                  </a:lnTo>
                  <a:lnTo>
                    <a:pt x="776" y="116"/>
                  </a:lnTo>
                  <a:lnTo>
                    <a:pt x="778" y="113"/>
                  </a:lnTo>
                  <a:lnTo>
                    <a:pt x="778" y="113"/>
                  </a:lnTo>
                  <a:lnTo>
                    <a:pt x="778" y="120"/>
                  </a:lnTo>
                  <a:lnTo>
                    <a:pt x="778" y="120"/>
                  </a:lnTo>
                  <a:lnTo>
                    <a:pt x="776" y="120"/>
                  </a:lnTo>
                  <a:lnTo>
                    <a:pt x="773" y="120"/>
                  </a:lnTo>
                  <a:lnTo>
                    <a:pt x="773" y="120"/>
                  </a:lnTo>
                  <a:lnTo>
                    <a:pt x="771" y="116"/>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3615"/>
            <p:cNvSpPr>
              <a:spLocks noEditPoints="1"/>
            </p:cNvSpPr>
            <p:nvPr/>
          </p:nvSpPr>
          <p:spPr bwMode="auto">
            <a:xfrm>
              <a:off x="-9071769" y="-7392988"/>
              <a:ext cx="1273175" cy="217488"/>
            </a:xfrm>
            <a:custGeom>
              <a:avLst/>
              <a:gdLst>
                <a:gd name="T0" fmla="*/ 797 w 802"/>
                <a:gd name="T1" fmla="*/ 109 h 137"/>
                <a:gd name="T2" fmla="*/ 794 w 802"/>
                <a:gd name="T3" fmla="*/ 118 h 137"/>
                <a:gd name="T4" fmla="*/ 7 w 802"/>
                <a:gd name="T5" fmla="*/ 2 h 137"/>
                <a:gd name="T6" fmla="*/ 0 w 802"/>
                <a:gd name="T7" fmla="*/ 5 h 137"/>
                <a:gd name="T8" fmla="*/ 28 w 802"/>
                <a:gd name="T9" fmla="*/ 14 h 137"/>
                <a:gd name="T10" fmla="*/ 21 w 802"/>
                <a:gd name="T11" fmla="*/ 19 h 137"/>
                <a:gd name="T12" fmla="*/ 52 w 802"/>
                <a:gd name="T13" fmla="*/ 26 h 137"/>
                <a:gd name="T14" fmla="*/ 47 w 802"/>
                <a:gd name="T15" fmla="*/ 24 h 137"/>
                <a:gd name="T16" fmla="*/ 73 w 802"/>
                <a:gd name="T17" fmla="*/ 43 h 137"/>
                <a:gd name="T18" fmla="*/ 95 w 802"/>
                <a:gd name="T19" fmla="*/ 43 h 137"/>
                <a:gd name="T20" fmla="*/ 97 w 802"/>
                <a:gd name="T21" fmla="*/ 50 h 137"/>
                <a:gd name="T22" fmla="*/ 118 w 802"/>
                <a:gd name="T23" fmla="*/ 52 h 137"/>
                <a:gd name="T24" fmla="*/ 118 w 802"/>
                <a:gd name="T25" fmla="*/ 57 h 137"/>
                <a:gd name="T26" fmla="*/ 149 w 802"/>
                <a:gd name="T27" fmla="*/ 59 h 137"/>
                <a:gd name="T28" fmla="*/ 140 w 802"/>
                <a:gd name="T29" fmla="*/ 64 h 137"/>
                <a:gd name="T30" fmla="*/ 173 w 802"/>
                <a:gd name="T31" fmla="*/ 66 h 137"/>
                <a:gd name="T32" fmla="*/ 166 w 802"/>
                <a:gd name="T33" fmla="*/ 66 h 137"/>
                <a:gd name="T34" fmla="*/ 196 w 802"/>
                <a:gd name="T35" fmla="*/ 80 h 137"/>
                <a:gd name="T36" fmla="*/ 215 w 802"/>
                <a:gd name="T37" fmla="*/ 78 h 137"/>
                <a:gd name="T38" fmla="*/ 215 w 802"/>
                <a:gd name="T39" fmla="*/ 83 h 137"/>
                <a:gd name="T40" fmla="*/ 246 w 802"/>
                <a:gd name="T41" fmla="*/ 85 h 137"/>
                <a:gd name="T42" fmla="*/ 241 w 802"/>
                <a:gd name="T43" fmla="*/ 83 h 137"/>
                <a:gd name="T44" fmla="*/ 270 w 802"/>
                <a:gd name="T45" fmla="*/ 97 h 137"/>
                <a:gd name="T46" fmla="*/ 291 w 802"/>
                <a:gd name="T47" fmla="*/ 95 h 137"/>
                <a:gd name="T48" fmla="*/ 293 w 802"/>
                <a:gd name="T49" fmla="*/ 99 h 137"/>
                <a:gd name="T50" fmla="*/ 317 w 802"/>
                <a:gd name="T51" fmla="*/ 99 h 137"/>
                <a:gd name="T52" fmla="*/ 315 w 802"/>
                <a:gd name="T53" fmla="*/ 97 h 137"/>
                <a:gd name="T54" fmla="*/ 345 w 802"/>
                <a:gd name="T55" fmla="*/ 109 h 137"/>
                <a:gd name="T56" fmla="*/ 364 w 802"/>
                <a:gd name="T57" fmla="*/ 106 h 137"/>
                <a:gd name="T58" fmla="*/ 369 w 802"/>
                <a:gd name="T59" fmla="*/ 113 h 137"/>
                <a:gd name="T60" fmla="*/ 393 w 802"/>
                <a:gd name="T61" fmla="*/ 111 h 137"/>
                <a:gd name="T62" fmla="*/ 390 w 802"/>
                <a:gd name="T63" fmla="*/ 111 h 137"/>
                <a:gd name="T64" fmla="*/ 421 w 802"/>
                <a:gd name="T65" fmla="*/ 121 h 137"/>
                <a:gd name="T66" fmla="*/ 440 w 802"/>
                <a:gd name="T67" fmla="*/ 116 h 137"/>
                <a:gd name="T68" fmla="*/ 445 w 802"/>
                <a:gd name="T69" fmla="*/ 123 h 137"/>
                <a:gd name="T70" fmla="*/ 471 w 802"/>
                <a:gd name="T71" fmla="*/ 121 h 137"/>
                <a:gd name="T72" fmla="*/ 466 w 802"/>
                <a:gd name="T73" fmla="*/ 121 h 137"/>
                <a:gd name="T74" fmla="*/ 497 w 802"/>
                <a:gd name="T75" fmla="*/ 130 h 137"/>
                <a:gd name="T76" fmla="*/ 516 w 802"/>
                <a:gd name="T77" fmla="*/ 125 h 137"/>
                <a:gd name="T78" fmla="*/ 516 w 802"/>
                <a:gd name="T79" fmla="*/ 130 h 137"/>
                <a:gd name="T80" fmla="*/ 549 w 802"/>
                <a:gd name="T81" fmla="*/ 128 h 137"/>
                <a:gd name="T82" fmla="*/ 542 w 802"/>
                <a:gd name="T83" fmla="*/ 125 h 137"/>
                <a:gd name="T84" fmla="*/ 572 w 802"/>
                <a:gd name="T85" fmla="*/ 135 h 137"/>
                <a:gd name="T86" fmla="*/ 594 w 802"/>
                <a:gd name="T87" fmla="*/ 130 h 137"/>
                <a:gd name="T88" fmla="*/ 598 w 802"/>
                <a:gd name="T89" fmla="*/ 135 h 137"/>
                <a:gd name="T90" fmla="*/ 620 w 802"/>
                <a:gd name="T91" fmla="*/ 130 h 137"/>
                <a:gd name="T92" fmla="*/ 620 w 802"/>
                <a:gd name="T93" fmla="*/ 137 h 137"/>
                <a:gd name="T94" fmla="*/ 646 w 802"/>
                <a:gd name="T95" fmla="*/ 130 h 137"/>
                <a:gd name="T96" fmla="*/ 643 w 802"/>
                <a:gd name="T97" fmla="*/ 137 h 137"/>
                <a:gd name="T98" fmla="*/ 674 w 802"/>
                <a:gd name="T99" fmla="*/ 130 h 137"/>
                <a:gd name="T100" fmla="*/ 669 w 802"/>
                <a:gd name="T101" fmla="*/ 130 h 137"/>
                <a:gd name="T102" fmla="*/ 700 w 802"/>
                <a:gd name="T103" fmla="*/ 135 h 137"/>
                <a:gd name="T104" fmla="*/ 719 w 802"/>
                <a:gd name="T105" fmla="*/ 128 h 137"/>
                <a:gd name="T106" fmla="*/ 726 w 802"/>
                <a:gd name="T107" fmla="*/ 132 h 137"/>
                <a:gd name="T108" fmla="*/ 719 w 802"/>
                <a:gd name="T109" fmla="*/ 128 h 137"/>
                <a:gd name="T110" fmla="*/ 750 w 802"/>
                <a:gd name="T111" fmla="*/ 123 h 137"/>
                <a:gd name="T112" fmla="*/ 745 w 802"/>
                <a:gd name="T113" fmla="*/ 130 h 137"/>
                <a:gd name="T114" fmla="*/ 773 w 802"/>
                <a:gd name="T115" fmla="*/ 118 h 137"/>
                <a:gd name="T116" fmla="*/ 771 w 802"/>
                <a:gd name="T117" fmla="*/ 1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2" h="137">
                  <a:moveTo>
                    <a:pt x="792" y="111"/>
                  </a:moveTo>
                  <a:lnTo>
                    <a:pt x="794" y="111"/>
                  </a:lnTo>
                  <a:lnTo>
                    <a:pt x="794" y="111"/>
                  </a:lnTo>
                  <a:lnTo>
                    <a:pt x="797" y="111"/>
                  </a:lnTo>
                  <a:lnTo>
                    <a:pt x="797" y="109"/>
                  </a:lnTo>
                  <a:lnTo>
                    <a:pt x="802" y="116"/>
                  </a:lnTo>
                  <a:lnTo>
                    <a:pt x="799" y="116"/>
                  </a:lnTo>
                  <a:lnTo>
                    <a:pt x="797" y="116"/>
                  </a:lnTo>
                  <a:lnTo>
                    <a:pt x="797" y="118"/>
                  </a:lnTo>
                  <a:lnTo>
                    <a:pt x="794" y="118"/>
                  </a:lnTo>
                  <a:lnTo>
                    <a:pt x="792" y="111"/>
                  </a:lnTo>
                  <a:close/>
                  <a:moveTo>
                    <a:pt x="2" y="0"/>
                  </a:moveTo>
                  <a:lnTo>
                    <a:pt x="5" y="0"/>
                  </a:lnTo>
                  <a:lnTo>
                    <a:pt x="5" y="2"/>
                  </a:lnTo>
                  <a:lnTo>
                    <a:pt x="7" y="2"/>
                  </a:lnTo>
                  <a:lnTo>
                    <a:pt x="7" y="2"/>
                  </a:lnTo>
                  <a:lnTo>
                    <a:pt x="5" y="10"/>
                  </a:lnTo>
                  <a:lnTo>
                    <a:pt x="5" y="7"/>
                  </a:lnTo>
                  <a:lnTo>
                    <a:pt x="2" y="7"/>
                  </a:lnTo>
                  <a:lnTo>
                    <a:pt x="0" y="5"/>
                  </a:lnTo>
                  <a:lnTo>
                    <a:pt x="0" y="5"/>
                  </a:lnTo>
                  <a:lnTo>
                    <a:pt x="2" y="0"/>
                  </a:lnTo>
                  <a:close/>
                  <a:moveTo>
                    <a:pt x="24" y="14"/>
                  </a:moveTo>
                  <a:lnTo>
                    <a:pt x="26" y="14"/>
                  </a:lnTo>
                  <a:lnTo>
                    <a:pt x="28" y="14"/>
                  </a:lnTo>
                  <a:lnTo>
                    <a:pt x="31" y="17"/>
                  </a:lnTo>
                  <a:lnTo>
                    <a:pt x="26" y="21"/>
                  </a:lnTo>
                  <a:lnTo>
                    <a:pt x="26" y="21"/>
                  </a:lnTo>
                  <a:lnTo>
                    <a:pt x="24" y="19"/>
                  </a:lnTo>
                  <a:lnTo>
                    <a:pt x="21" y="19"/>
                  </a:lnTo>
                  <a:lnTo>
                    <a:pt x="24" y="14"/>
                  </a:lnTo>
                  <a:close/>
                  <a:moveTo>
                    <a:pt x="47" y="24"/>
                  </a:moveTo>
                  <a:lnTo>
                    <a:pt x="50" y="26"/>
                  </a:lnTo>
                  <a:lnTo>
                    <a:pt x="52" y="26"/>
                  </a:lnTo>
                  <a:lnTo>
                    <a:pt x="52" y="26"/>
                  </a:lnTo>
                  <a:lnTo>
                    <a:pt x="50" y="33"/>
                  </a:lnTo>
                  <a:lnTo>
                    <a:pt x="50" y="33"/>
                  </a:lnTo>
                  <a:lnTo>
                    <a:pt x="47" y="31"/>
                  </a:lnTo>
                  <a:lnTo>
                    <a:pt x="45" y="31"/>
                  </a:lnTo>
                  <a:lnTo>
                    <a:pt x="47" y="24"/>
                  </a:lnTo>
                  <a:close/>
                  <a:moveTo>
                    <a:pt x="71" y="33"/>
                  </a:moveTo>
                  <a:lnTo>
                    <a:pt x="73" y="35"/>
                  </a:lnTo>
                  <a:lnTo>
                    <a:pt x="76" y="35"/>
                  </a:lnTo>
                  <a:lnTo>
                    <a:pt x="76" y="35"/>
                  </a:lnTo>
                  <a:lnTo>
                    <a:pt x="73" y="43"/>
                  </a:lnTo>
                  <a:lnTo>
                    <a:pt x="73" y="43"/>
                  </a:lnTo>
                  <a:lnTo>
                    <a:pt x="71" y="40"/>
                  </a:lnTo>
                  <a:lnTo>
                    <a:pt x="69" y="40"/>
                  </a:lnTo>
                  <a:lnTo>
                    <a:pt x="71" y="33"/>
                  </a:lnTo>
                  <a:close/>
                  <a:moveTo>
                    <a:pt x="95" y="43"/>
                  </a:moveTo>
                  <a:lnTo>
                    <a:pt x="95" y="43"/>
                  </a:lnTo>
                  <a:lnTo>
                    <a:pt x="97" y="45"/>
                  </a:lnTo>
                  <a:lnTo>
                    <a:pt x="99" y="45"/>
                  </a:lnTo>
                  <a:lnTo>
                    <a:pt x="97" y="52"/>
                  </a:lnTo>
                  <a:lnTo>
                    <a:pt x="97" y="50"/>
                  </a:lnTo>
                  <a:lnTo>
                    <a:pt x="92" y="50"/>
                  </a:lnTo>
                  <a:lnTo>
                    <a:pt x="92" y="50"/>
                  </a:lnTo>
                  <a:lnTo>
                    <a:pt x="95" y="43"/>
                  </a:lnTo>
                  <a:close/>
                  <a:moveTo>
                    <a:pt x="118" y="52"/>
                  </a:moveTo>
                  <a:lnTo>
                    <a:pt x="118" y="52"/>
                  </a:lnTo>
                  <a:lnTo>
                    <a:pt x="123" y="52"/>
                  </a:lnTo>
                  <a:lnTo>
                    <a:pt x="123" y="52"/>
                  </a:lnTo>
                  <a:lnTo>
                    <a:pt x="123" y="59"/>
                  </a:lnTo>
                  <a:lnTo>
                    <a:pt x="121" y="59"/>
                  </a:lnTo>
                  <a:lnTo>
                    <a:pt x="118" y="57"/>
                  </a:lnTo>
                  <a:lnTo>
                    <a:pt x="116" y="57"/>
                  </a:lnTo>
                  <a:lnTo>
                    <a:pt x="118" y="52"/>
                  </a:lnTo>
                  <a:close/>
                  <a:moveTo>
                    <a:pt x="142" y="59"/>
                  </a:moveTo>
                  <a:lnTo>
                    <a:pt x="144" y="59"/>
                  </a:lnTo>
                  <a:lnTo>
                    <a:pt x="149" y="59"/>
                  </a:lnTo>
                  <a:lnTo>
                    <a:pt x="149" y="59"/>
                  </a:lnTo>
                  <a:lnTo>
                    <a:pt x="147" y="66"/>
                  </a:lnTo>
                  <a:lnTo>
                    <a:pt x="147" y="66"/>
                  </a:lnTo>
                  <a:lnTo>
                    <a:pt x="144" y="66"/>
                  </a:lnTo>
                  <a:lnTo>
                    <a:pt x="140" y="64"/>
                  </a:lnTo>
                  <a:lnTo>
                    <a:pt x="142" y="59"/>
                  </a:lnTo>
                  <a:close/>
                  <a:moveTo>
                    <a:pt x="166" y="66"/>
                  </a:moveTo>
                  <a:lnTo>
                    <a:pt x="168" y="66"/>
                  </a:lnTo>
                  <a:lnTo>
                    <a:pt x="173" y="66"/>
                  </a:lnTo>
                  <a:lnTo>
                    <a:pt x="173" y="66"/>
                  </a:lnTo>
                  <a:lnTo>
                    <a:pt x="170" y="73"/>
                  </a:lnTo>
                  <a:lnTo>
                    <a:pt x="170" y="73"/>
                  </a:lnTo>
                  <a:lnTo>
                    <a:pt x="168" y="71"/>
                  </a:lnTo>
                  <a:lnTo>
                    <a:pt x="166" y="71"/>
                  </a:lnTo>
                  <a:lnTo>
                    <a:pt x="166" y="66"/>
                  </a:lnTo>
                  <a:close/>
                  <a:moveTo>
                    <a:pt x="192" y="71"/>
                  </a:moveTo>
                  <a:lnTo>
                    <a:pt x="194" y="73"/>
                  </a:lnTo>
                  <a:lnTo>
                    <a:pt x="196" y="73"/>
                  </a:lnTo>
                  <a:lnTo>
                    <a:pt x="196" y="73"/>
                  </a:lnTo>
                  <a:lnTo>
                    <a:pt x="196" y="80"/>
                  </a:lnTo>
                  <a:lnTo>
                    <a:pt x="196" y="80"/>
                  </a:lnTo>
                  <a:lnTo>
                    <a:pt x="192" y="78"/>
                  </a:lnTo>
                  <a:lnTo>
                    <a:pt x="189" y="78"/>
                  </a:lnTo>
                  <a:lnTo>
                    <a:pt x="192" y="71"/>
                  </a:lnTo>
                  <a:close/>
                  <a:moveTo>
                    <a:pt x="215" y="78"/>
                  </a:moveTo>
                  <a:lnTo>
                    <a:pt x="218" y="78"/>
                  </a:lnTo>
                  <a:lnTo>
                    <a:pt x="222" y="78"/>
                  </a:lnTo>
                  <a:lnTo>
                    <a:pt x="220" y="85"/>
                  </a:lnTo>
                  <a:lnTo>
                    <a:pt x="218" y="85"/>
                  </a:lnTo>
                  <a:lnTo>
                    <a:pt x="215" y="83"/>
                  </a:lnTo>
                  <a:lnTo>
                    <a:pt x="215" y="78"/>
                  </a:lnTo>
                  <a:close/>
                  <a:moveTo>
                    <a:pt x="241" y="83"/>
                  </a:moveTo>
                  <a:lnTo>
                    <a:pt x="241" y="83"/>
                  </a:lnTo>
                  <a:lnTo>
                    <a:pt x="244" y="85"/>
                  </a:lnTo>
                  <a:lnTo>
                    <a:pt x="246" y="85"/>
                  </a:lnTo>
                  <a:lnTo>
                    <a:pt x="246" y="90"/>
                  </a:lnTo>
                  <a:lnTo>
                    <a:pt x="244" y="90"/>
                  </a:lnTo>
                  <a:lnTo>
                    <a:pt x="239" y="90"/>
                  </a:lnTo>
                  <a:lnTo>
                    <a:pt x="239" y="90"/>
                  </a:lnTo>
                  <a:lnTo>
                    <a:pt x="241" y="83"/>
                  </a:lnTo>
                  <a:close/>
                  <a:moveTo>
                    <a:pt x="265" y="87"/>
                  </a:moveTo>
                  <a:lnTo>
                    <a:pt x="267" y="90"/>
                  </a:lnTo>
                  <a:lnTo>
                    <a:pt x="272" y="90"/>
                  </a:lnTo>
                  <a:lnTo>
                    <a:pt x="272" y="90"/>
                  </a:lnTo>
                  <a:lnTo>
                    <a:pt x="270" y="97"/>
                  </a:lnTo>
                  <a:lnTo>
                    <a:pt x="270" y="97"/>
                  </a:lnTo>
                  <a:lnTo>
                    <a:pt x="267" y="95"/>
                  </a:lnTo>
                  <a:lnTo>
                    <a:pt x="265" y="95"/>
                  </a:lnTo>
                  <a:lnTo>
                    <a:pt x="265" y="87"/>
                  </a:lnTo>
                  <a:close/>
                  <a:moveTo>
                    <a:pt x="291" y="95"/>
                  </a:moveTo>
                  <a:lnTo>
                    <a:pt x="291" y="95"/>
                  </a:lnTo>
                  <a:lnTo>
                    <a:pt x="296" y="95"/>
                  </a:lnTo>
                  <a:lnTo>
                    <a:pt x="296" y="95"/>
                  </a:lnTo>
                  <a:lnTo>
                    <a:pt x="296" y="102"/>
                  </a:lnTo>
                  <a:lnTo>
                    <a:pt x="293" y="99"/>
                  </a:lnTo>
                  <a:lnTo>
                    <a:pt x="289" y="99"/>
                  </a:lnTo>
                  <a:lnTo>
                    <a:pt x="289" y="99"/>
                  </a:lnTo>
                  <a:lnTo>
                    <a:pt x="291" y="95"/>
                  </a:lnTo>
                  <a:close/>
                  <a:moveTo>
                    <a:pt x="315" y="97"/>
                  </a:moveTo>
                  <a:lnTo>
                    <a:pt x="317" y="99"/>
                  </a:lnTo>
                  <a:lnTo>
                    <a:pt x="322" y="99"/>
                  </a:lnTo>
                  <a:lnTo>
                    <a:pt x="319" y="106"/>
                  </a:lnTo>
                  <a:lnTo>
                    <a:pt x="317" y="104"/>
                  </a:lnTo>
                  <a:lnTo>
                    <a:pt x="315" y="104"/>
                  </a:lnTo>
                  <a:lnTo>
                    <a:pt x="315" y="97"/>
                  </a:lnTo>
                  <a:close/>
                  <a:moveTo>
                    <a:pt x="341" y="102"/>
                  </a:moveTo>
                  <a:lnTo>
                    <a:pt x="343" y="102"/>
                  </a:lnTo>
                  <a:lnTo>
                    <a:pt x="345" y="104"/>
                  </a:lnTo>
                  <a:lnTo>
                    <a:pt x="348" y="104"/>
                  </a:lnTo>
                  <a:lnTo>
                    <a:pt x="345" y="109"/>
                  </a:lnTo>
                  <a:lnTo>
                    <a:pt x="345" y="109"/>
                  </a:lnTo>
                  <a:lnTo>
                    <a:pt x="341" y="109"/>
                  </a:lnTo>
                  <a:lnTo>
                    <a:pt x="338" y="109"/>
                  </a:lnTo>
                  <a:lnTo>
                    <a:pt x="341" y="102"/>
                  </a:lnTo>
                  <a:close/>
                  <a:moveTo>
                    <a:pt x="364" y="106"/>
                  </a:moveTo>
                  <a:lnTo>
                    <a:pt x="367" y="106"/>
                  </a:lnTo>
                  <a:lnTo>
                    <a:pt x="369" y="106"/>
                  </a:lnTo>
                  <a:lnTo>
                    <a:pt x="371" y="106"/>
                  </a:lnTo>
                  <a:lnTo>
                    <a:pt x="371" y="113"/>
                  </a:lnTo>
                  <a:lnTo>
                    <a:pt x="369" y="113"/>
                  </a:lnTo>
                  <a:lnTo>
                    <a:pt x="364" y="113"/>
                  </a:lnTo>
                  <a:lnTo>
                    <a:pt x="364" y="113"/>
                  </a:lnTo>
                  <a:lnTo>
                    <a:pt x="364" y="106"/>
                  </a:lnTo>
                  <a:close/>
                  <a:moveTo>
                    <a:pt x="390" y="111"/>
                  </a:moveTo>
                  <a:lnTo>
                    <a:pt x="393" y="111"/>
                  </a:lnTo>
                  <a:lnTo>
                    <a:pt x="397" y="111"/>
                  </a:lnTo>
                  <a:lnTo>
                    <a:pt x="395" y="118"/>
                  </a:lnTo>
                  <a:lnTo>
                    <a:pt x="393" y="116"/>
                  </a:lnTo>
                  <a:lnTo>
                    <a:pt x="390" y="116"/>
                  </a:lnTo>
                  <a:lnTo>
                    <a:pt x="390" y="111"/>
                  </a:lnTo>
                  <a:close/>
                  <a:moveTo>
                    <a:pt x="416" y="113"/>
                  </a:moveTo>
                  <a:lnTo>
                    <a:pt x="419" y="113"/>
                  </a:lnTo>
                  <a:lnTo>
                    <a:pt x="421" y="113"/>
                  </a:lnTo>
                  <a:lnTo>
                    <a:pt x="421" y="113"/>
                  </a:lnTo>
                  <a:lnTo>
                    <a:pt x="421" y="121"/>
                  </a:lnTo>
                  <a:lnTo>
                    <a:pt x="421" y="121"/>
                  </a:lnTo>
                  <a:lnTo>
                    <a:pt x="416" y="121"/>
                  </a:lnTo>
                  <a:lnTo>
                    <a:pt x="414" y="121"/>
                  </a:lnTo>
                  <a:lnTo>
                    <a:pt x="416" y="113"/>
                  </a:lnTo>
                  <a:close/>
                  <a:moveTo>
                    <a:pt x="440" y="116"/>
                  </a:moveTo>
                  <a:lnTo>
                    <a:pt x="442" y="116"/>
                  </a:lnTo>
                  <a:lnTo>
                    <a:pt x="445" y="118"/>
                  </a:lnTo>
                  <a:lnTo>
                    <a:pt x="447" y="118"/>
                  </a:lnTo>
                  <a:lnTo>
                    <a:pt x="447" y="123"/>
                  </a:lnTo>
                  <a:lnTo>
                    <a:pt x="445" y="123"/>
                  </a:lnTo>
                  <a:lnTo>
                    <a:pt x="440" y="123"/>
                  </a:lnTo>
                  <a:lnTo>
                    <a:pt x="440" y="123"/>
                  </a:lnTo>
                  <a:lnTo>
                    <a:pt x="440" y="116"/>
                  </a:lnTo>
                  <a:close/>
                  <a:moveTo>
                    <a:pt x="466" y="121"/>
                  </a:moveTo>
                  <a:lnTo>
                    <a:pt x="471" y="121"/>
                  </a:lnTo>
                  <a:lnTo>
                    <a:pt x="473" y="121"/>
                  </a:lnTo>
                  <a:lnTo>
                    <a:pt x="471" y="128"/>
                  </a:lnTo>
                  <a:lnTo>
                    <a:pt x="468" y="125"/>
                  </a:lnTo>
                  <a:lnTo>
                    <a:pt x="466" y="125"/>
                  </a:lnTo>
                  <a:lnTo>
                    <a:pt x="466" y="121"/>
                  </a:lnTo>
                  <a:close/>
                  <a:moveTo>
                    <a:pt x="492" y="123"/>
                  </a:moveTo>
                  <a:lnTo>
                    <a:pt x="494" y="123"/>
                  </a:lnTo>
                  <a:lnTo>
                    <a:pt x="497" y="123"/>
                  </a:lnTo>
                  <a:lnTo>
                    <a:pt x="497" y="123"/>
                  </a:lnTo>
                  <a:lnTo>
                    <a:pt x="497" y="130"/>
                  </a:lnTo>
                  <a:lnTo>
                    <a:pt x="497" y="130"/>
                  </a:lnTo>
                  <a:lnTo>
                    <a:pt x="492" y="128"/>
                  </a:lnTo>
                  <a:lnTo>
                    <a:pt x="490" y="128"/>
                  </a:lnTo>
                  <a:lnTo>
                    <a:pt x="492" y="123"/>
                  </a:lnTo>
                  <a:close/>
                  <a:moveTo>
                    <a:pt x="516" y="125"/>
                  </a:moveTo>
                  <a:lnTo>
                    <a:pt x="520" y="125"/>
                  </a:lnTo>
                  <a:lnTo>
                    <a:pt x="523" y="125"/>
                  </a:lnTo>
                  <a:lnTo>
                    <a:pt x="523" y="130"/>
                  </a:lnTo>
                  <a:lnTo>
                    <a:pt x="520" y="130"/>
                  </a:lnTo>
                  <a:lnTo>
                    <a:pt x="516" y="130"/>
                  </a:lnTo>
                  <a:lnTo>
                    <a:pt x="516" y="125"/>
                  </a:lnTo>
                  <a:close/>
                  <a:moveTo>
                    <a:pt x="542" y="125"/>
                  </a:moveTo>
                  <a:lnTo>
                    <a:pt x="544" y="125"/>
                  </a:lnTo>
                  <a:lnTo>
                    <a:pt x="546" y="128"/>
                  </a:lnTo>
                  <a:lnTo>
                    <a:pt x="549" y="128"/>
                  </a:lnTo>
                  <a:lnTo>
                    <a:pt x="549" y="132"/>
                  </a:lnTo>
                  <a:lnTo>
                    <a:pt x="546" y="132"/>
                  </a:lnTo>
                  <a:lnTo>
                    <a:pt x="542" y="132"/>
                  </a:lnTo>
                  <a:lnTo>
                    <a:pt x="542" y="132"/>
                  </a:lnTo>
                  <a:lnTo>
                    <a:pt x="542" y="125"/>
                  </a:lnTo>
                  <a:close/>
                  <a:moveTo>
                    <a:pt x="568" y="128"/>
                  </a:moveTo>
                  <a:lnTo>
                    <a:pt x="570" y="128"/>
                  </a:lnTo>
                  <a:lnTo>
                    <a:pt x="572" y="128"/>
                  </a:lnTo>
                  <a:lnTo>
                    <a:pt x="572" y="128"/>
                  </a:lnTo>
                  <a:lnTo>
                    <a:pt x="572" y="135"/>
                  </a:lnTo>
                  <a:lnTo>
                    <a:pt x="572" y="135"/>
                  </a:lnTo>
                  <a:lnTo>
                    <a:pt x="570" y="135"/>
                  </a:lnTo>
                  <a:lnTo>
                    <a:pt x="568" y="135"/>
                  </a:lnTo>
                  <a:lnTo>
                    <a:pt x="568" y="128"/>
                  </a:lnTo>
                  <a:close/>
                  <a:moveTo>
                    <a:pt x="594" y="130"/>
                  </a:moveTo>
                  <a:lnTo>
                    <a:pt x="596" y="130"/>
                  </a:lnTo>
                  <a:lnTo>
                    <a:pt x="598" y="130"/>
                  </a:lnTo>
                  <a:lnTo>
                    <a:pt x="598" y="130"/>
                  </a:lnTo>
                  <a:lnTo>
                    <a:pt x="598" y="135"/>
                  </a:lnTo>
                  <a:lnTo>
                    <a:pt x="598" y="135"/>
                  </a:lnTo>
                  <a:lnTo>
                    <a:pt x="594" y="135"/>
                  </a:lnTo>
                  <a:lnTo>
                    <a:pt x="591" y="135"/>
                  </a:lnTo>
                  <a:lnTo>
                    <a:pt x="594" y="130"/>
                  </a:lnTo>
                  <a:close/>
                  <a:moveTo>
                    <a:pt x="617" y="130"/>
                  </a:moveTo>
                  <a:lnTo>
                    <a:pt x="620" y="130"/>
                  </a:lnTo>
                  <a:lnTo>
                    <a:pt x="622" y="130"/>
                  </a:lnTo>
                  <a:lnTo>
                    <a:pt x="624" y="130"/>
                  </a:lnTo>
                  <a:lnTo>
                    <a:pt x="624" y="137"/>
                  </a:lnTo>
                  <a:lnTo>
                    <a:pt x="622" y="137"/>
                  </a:lnTo>
                  <a:lnTo>
                    <a:pt x="620" y="137"/>
                  </a:lnTo>
                  <a:lnTo>
                    <a:pt x="617" y="137"/>
                  </a:lnTo>
                  <a:lnTo>
                    <a:pt x="617" y="130"/>
                  </a:lnTo>
                  <a:close/>
                  <a:moveTo>
                    <a:pt x="643" y="130"/>
                  </a:moveTo>
                  <a:lnTo>
                    <a:pt x="643" y="130"/>
                  </a:lnTo>
                  <a:lnTo>
                    <a:pt x="646" y="130"/>
                  </a:lnTo>
                  <a:lnTo>
                    <a:pt x="650" y="130"/>
                  </a:lnTo>
                  <a:lnTo>
                    <a:pt x="650" y="137"/>
                  </a:lnTo>
                  <a:lnTo>
                    <a:pt x="646" y="137"/>
                  </a:lnTo>
                  <a:lnTo>
                    <a:pt x="643" y="137"/>
                  </a:lnTo>
                  <a:lnTo>
                    <a:pt x="643" y="137"/>
                  </a:lnTo>
                  <a:lnTo>
                    <a:pt x="643" y="130"/>
                  </a:lnTo>
                  <a:close/>
                  <a:moveTo>
                    <a:pt x="669" y="130"/>
                  </a:moveTo>
                  <a:lnTo>
                    <a:pt x="669" y="130"/>
                  </a:lnTo>
                  <a:lnTo>
                    <a:pt x="672" y="130"/>
                  </a:lnTo>
                  <a:lnTo>
                    <a:pt x="674" y="130"/>
                  </a:lnTo>
                  <a:lnTo>
                    <a:pt x="674" y="137"/>
                  </a:lnTo>
                  <a:lnTo>
                    <a:pt x="672" y="137"/>
                  </a:lnTo>
                  <a:lnTo>
                    <a:pt x="669" y="137"/>
                  </a:lnTo>
                  <a:lnTo>
                    <a:pt x="669" y="137"/>
                  </a:lnTo>
                  <a:lnTo>
                    <a:pt x="669" y="130"/>
                  </a:lnTo>
                  <a:close/>
                  <a:moveTo>
                    <a:pt x="693" y="130"/>
                  </a:moveTo>
                  <a:lnTo>
                    <a:pt x="698" y="128"/>
                  </a:lnTo>
                  <a:lnTo>
                    <a:pt x="700" y="128"/>
                  </a:lnTo>
                  <a:lnTo>
                    <a:pt x="700" y="128"/>
                  </a:lnTo>
                  <a:lnTo>
                    <a:pt x="700" y="135"/>
                  </a:lnTo>
                  <a:lnTo>
                    <a:pt x="700" y="135"/>
                  </a:lnTo>
                  <a:lnTo>
                    <a:pt x="698" y="135"/>
                  </a:lnTo>
                  <a:lnTo>
                    <a:pt x="693" y="135"/>
                  </a:lnTo>
                  <a:lnTo>
                    <a:pt x="693" y="130"/>
                  </a:lnTo>
                  <a:close/>
                  <a:moveTo>
                    <a:pt x="719" y="128"/>
                  </a:moveTo>
                  <a:lnTo>
                    <a:pt x="719" y="128"/>
                  </a:lnTo>
                  <a:lnTo>
                    <a:pt x="721" y="128"/>
                  </a:lnTo>
                  <a:lnTo>
                    <a:pt x="724" y="125"/>
                  </a:lnTo>
                  <a:lnTo>
                    <a:pt x="726" y="125"/>
                  </a:lnTo>
                  <a:lnTo>
                    <a:pt x="726" y="132"/>
                  </a:lnTo>
                  <a:lnTo>
                    <a:pt x="726" y="132"/>
                  </a:lnTo>
                  <a:lnTo>
                    <a:pt x="721" y="132"/>
                  </a:lnTo>
                  <a:lnTo>
                    <a:pt x="719" y="132"/>
                  </a:lnTo>
                  <a:lnTo>
                    <a:pt x="719" y="132"/>
                  </a:lnTo>
                  <a:lnTo>
                    <a:pt x="719" y="128"/>
                  </a:lnTo>
                  <a:close/>
                  <a:moveTo>
                    <a:pt x="745" y="123"/>
                  </a:moveTo>
                  <a:lnTo>
                    <a:pt x="745" y="123"/>
                  </a:lnTo>
                  <a:lnTo>
                    <a:pt x="747" y="123"/>
                  </a:lnTo>
                  <a:lnTo>
                    <a:pt x="750" y="123"/>
                  </a:lnTo>
                  <a:lnTo>
                    <a:pt x="750" y="123"/>
                  </a:lnTo>
                  <a:lnTo>
                    <a:pt x="752" y="130"/>
                  </a:lnTo>
                  <a:lnTo>
                    <a:pt x="750" y="130"/>
                  </a:lnTo>
                  <a:lnTo>
                    <a:pt x="747" y="130"/>
                  </a:lnTo>
                  <a:lnTo>
                    <a:pt x="745" y="130"/>
                  </a:lnTo>
                  <a:lnTo>
                    <a:pt x="745" y="130"/>
                  </a:lnTo>
                  <a:lnTo>
                    <a:pt x="745" y="123"/>
                  </a:lnTo>
                  <a:close/>
                  <a:moveTo>
                    <a:pt x="768" y="121"/>
                  </a:moveTo>
                  <a:lnTo>
                    <a:pt x="768" y="118"/>
                  </a:lnTo>
                  <a:lnTo>
                    <a:pt x="771" y="118"/>
                  </a:lnTo>
                  <a:lnTo>
                    <a:pt x="773" y="118"/>
                  </a:lnTo>
                  <a:lnTo>
                    <a:pt x="776" y="118"/>
                  </a:lnTo>
                  <a:lnTo>
                    <a:pt x="776" y="123"/>
                  </a:lnTo>
                  <a:lnTo>
                    <a:pt x="776" y="125"/>
                  </a:lnTo>
                  <a:lnTo>
                    <a:pt x="773" y="125"/>
                  </a:lnTo>
                  <a:lnTo>
                    <a:pt x="771" y="125"/>
                  </a:lnTo>
                  <a:lnTo>
                    <a:pt x="771" y="125"/>
                  </a:lnTo>
                  <a:lnTo>
                    <a:pt x="768" y="121"/>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3616"/>
            <p:cNvSpPr>
              <a:spLocks noEditPoints="1"/>
            </p:cNvSpPr>
            <p:nvPr/>
          </p:nvSpPr>
          <p:spPr bwMode="auto">
            <a:xfrm>
              <a:off x="-8797132" y="-7354888"/>
              <a:ext cx="374650" cy="288925"/>
            </a:xfrm>
            <a:custGeom>
              <a:avLst/>
              <a:gdLst>
                <a:gd name="T0" fmla="*/ 98 w 100"/>
                <a:gd name="T1" fmla="*/ 21 h 77"/>
                <a:gd name="T2" fmla="*/ 89 w 100"/>
                <a:gd name="T3" fmla="*/ 71 h 77"/>
                <a:gd name="T4" fmla="*/ 45 w 100"/>
                <a:gd name="T5" fmla="*/ 73 h 77"/>
                <a:gd name="T6" fmla="*/ 21 w 100"/>
                <a:gd name="T7" fmla="*/ 18 h 77"/>
                <a:gd name="T8" fmla="*/ 62 w 100"/>
                <a:gd name="T9" fmla="*/ 8 h 77"/>
                <a:gd name="T10" fmla="*/ 98 w 100"/>
                <a:gd name="T11" fmla="*/ 21 h 77"/>
                <a:gd name="T12" fmla="*/ 40 w 100"/>
                <a:gd name="T13" fmla="*/ 26 h 77"/>
                <a:gd name="T14" fmla="*/ 33 w 100"/>
                <a:gd name="T15" fmla="*/ 57 h 77"/>
                <a:gd name="T16" fmla="*/ 71 w 100"/>
                <a:gd name="T17" fmla="*/ 61 h 77"/>
                <a:gd name="T18" fmla="*/ 73 w 100"/>
                <a:gd name="T19" fmla="*/ 53 h 77"/>
                <a:gd name="T20" fmla="*/ 69 w 100"/>
                <a:gd name="T21" fmla="*/ 50 h 77"/>
                <a:gd name="T22" fmla="*/ 50 w 100"/>
                <a:gd name="T23" fmla="*/ 39 h 77"/>
                <a:gd name="T24" fmla="*/ 74 w 100"/>
                <a:gd name="T25" fmla="*/ 40 h 77"/>
                <a:gd name="T26" fmla="*/ 78 w 100"/>
                <a:gd name="T27" fmla="*/ 27 h 77"/>
                <a:gd name="T28" fmla="*/ 40 w 100"/>
                <a:gd name="T29" fmla="*/ 2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77">
                  <a:moveTo>
                    <a:pt x="98" y="21"/>
                  </a:moveTo>
                  <a:cubicBezTo>
                    <a:pt x="100" y="34"/>
                    <a:pt x="93" y="60"/>
                    <a:pt x="89" y="71"/>
                  </a:cubicBezTo>
                  <a:cubicBezTo>
                    <a:pt x="87" y="77"/>
                    <a:pt x="77" y="76"/>
                    <a:pt x="45" y="73"/>
                  </a:cubicBezTo>
                  <a:cubicBezTo>
                    <a:pt x="9" y="70"/>
                    <a:pt x="0" y="59"/>
                    <a:pt x="21" y="18"/>
                  </a:cubicBezTo>
                  <a:cubicBezTo>
                    <a:pt x="30" y="0"/>
                    <a:pt x="42" y="5"/>
                    <a:pt x="62" y="8"/>
                  </a:cubicBezTo>
                  <a:cubicBezTo>
                    <a:pt x="77" y="9"/>
                    <a:pt x="97" y="12"/>
                    <a:pt x="98" y="21"/>
                  </a:cubicBezTo>
                  <a:close/>
                  <a:moveTo>
                    <a:pt x="40" y="26"/>
                  </a:moveTo>
                  <a:cubicBezTo>
                    <a:pt x="37" y="31"/>
                    <a:pt x="24" y="57"/>
                    <a:pt x="33" y="57"/>
                  </a:cubicBezTo>
                  <a:cubicBezTo>
                    <a:pt x="46" y="58"/>
                    <a:pt x="62" y="65"/>
                    <a:pt x="71" y="61"/>
                  </a:cubicBezTo>
                  <a:cubicBezTo>
                    <a:pt x="75" y="59"/>
                    <a:pt x="72" y="60"/>
                    <a:pt x="73" y="53"/>
                  </a:cubicBezTo>
                  <a:cubicBezTo>
                    <a:pt x="73" y="49"/>
                    <a:pt x="71" y="51"/>
                    <a:pt x="69" y="50"/>
                  </a:cubicBezTo>
                  <a:cubicBezTo>
                    <a:pt x="58" y="46"/>
                    <a:pt x="45" y="49"/>
                    <a:pt x="50" y="39"/>
                  </a:cubicBezTo>
                  <a:cubicBezTo>
                    <a:pt x="54" y="31"/>
                    <a:pt x="67" y="43"/>
                    <a:pt x="74" y="40"/>
                  </a:cubicBezTo>
                  <a:cubicBezTo>
                    <a:pt x="77" y="38"/>
                    <a:pt x="77" y="39"/>
                    <a:pt x="78" y="27"/>
                  </a:cubicBezTo>
                  <a:cubicBezTo>
                    <a:pt x="57" y="22"/>
                    <a:pt x="42" y="16"/>
                    <a:pt x="40" y="26"/>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3617"/>
            <p:cNvSpPr/>
            <p:nvPr/>
          </p:nvSpPr>
          <p:spPr bwMode="auto">
            <a:xfrm>
              <a:off x="-8482807" y="-8472488"/>
              <a:ext cx="63500" cy="58738"/>
            </a:xfrm>
            <a:custGeom>
              <a:avLst/>
              <a:gdLst>
                <a:gd name="T0" fmla="*/ 9 w 17"/>
                <a:gd name="T1" fmla="*/ 0 h 16"/>
                <a:gd name="T2" fmla="*/ 1 w 17"/>
                <a:gd name="T3" fmla="*/ 7 h 16"/>
                <a:gd name="T4" fmla="*/ 7 w 17"/>
                <a:gd name="T5" fmla="*/ 16 h 16"/>
                <a:gd name="T6" fmla="*/ 16 w 17"/>
                <a:gd name="T7" fmla="*/ 9 h 16"/>
                <a:gd name="T8" fmla="*/ 9 w 17"/>
                <a:gd name="T9" fmla="*/ 0 h 16"/>
              </a:gdLst>
              <a:ahLst/>
              <a:cxnLst>
                <a:cxn ang="0">
                  <a:pos x="T0" y="T1"/>
                </a:cxn>
                <a:cxn ang="0">
                  <a:pos x="T2" y="T3"/>
                </a:cxn>
                <a:cxn ang="0">
                  <a:pos x="T4" y="T5"/>
                </a:cxn>
                <a:cxn ang="0">
                  <a:pos x="T6" y="T7"/>
                </a:cxn>
                <a:cxn ang="0">
                  <a:pos x="T8" y="T9"/>
                </a:cxn>
              </a:cxnLst>
              <a:rect l="0" t="0" r="r" b="b"/>
              <a:pathLst>
                <a:path w="17" h="16">
                  <a:moveTo>
                    <a:pt x="9" y="0"/>
                  </a:moveTo>
                  <a:cubicBezTo>
                    <a:pt x="5" y="0"/>
                    <a:pt x="1" y="3"/>
                    <a:pt x="1" y="7"/>
                  </a:cubicBezTo>
                  <a:cubicBezTo>
                    <a:pt x="0" y="11"/>
                    <a:pt x="3" y="15"/>
                    <a:pt x="7" y="16"/>
                  </a:cubicBezTo>
                  <a:cubicBezTo>
                    <a:pt x="12" y="16"/>
                    <a:pt x="16" y="13"/>
                    <a:pt x="16" y="9"/>
                  </a:cubicBezTo>
                  <a:cubicBezTo>
                    <a:pt x="17" y="5"/>
                    <a:pt x="14" y="1"/>
                    <a:pt x="9" y="0"/>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3618"/>
            <p:cNvSpPr/>
            <p:nvPr/>
          </p:nvSpPr>
          <p:spPr bwMode="auto">
            <a:xfrm>
              <a:off x="-7863682" y="-8402638"/>
              <a:ext cx="128588" cy="123825"/>
            </a:xfrm>
            <a:custGeom>
              <a:avLst/>
              <a:gdLst>
                <a:gd name="T0" fmla="*/ 19 w 34"/>
                <a:gd name="T1" fmla="*/ 1 h 33"/>
                <a:gd name="T2" fmla="*/ 1 w 34"/>
                <a:gd name="T3" fmla="*/ 14 h 33"/>
                <a:gd name="T4" fmla="*/ 15 w 34"/>
                <a:gd name="T5" fmla="*/ 32 h 33"/>
                <a:gd name="T6" fmla="*/ 32 w 34"/>
                <a:gd name="T7" fmla="*/ 19 h 33"/>
                <a:gd name="T8" fmla="*/ 19 w 34"/>
                <a:gd name="T9" fmla="*/ 1 h 33"/>
              </a:gdLst>
              <a:ahLst/>
              <a:cxnLst>
                <a:cxn ang="0">
                  <a:pos x="T0" y="T1"/>
                </a:cxn>
                <a:cxn ang="0">
                  <a:pos x="T2" y="T3"/>
                </a:cxn>
                <a:cxn ang="0">
                  <a:pos x="T4" y="T5"/>
                </a:cxn>
                <a:cxn ang="0">
                  <a:pos x="T6" y="T7"/>
                </a:cxn>
                <a:cxn ang="0">
                  <a:pos x="T8" y="T9"/>
                </a:cxn>
              </a:cxnLst>
              <a:rect l="0" t="0" r="r" b="b"/>
              <a:pathLst>
                <a:path w="34" h="33">
                  <a:moveTo>
                    <a:pt x="19" y="1"/>
                  </a:moveTo>
                  <a:cubicBezTo>
                    <a:pt x="10" y="0"/>
                    <a:pt x="2" y="6"/>
                    <a:pt x="1" y="14"/>
                  </a:cubicBezTo>
                  <a:cubicBezTo>
                    <a:pt x="0" y="23"/>
                    <a:pt x="6" y="31"/>
                    <a:pt x="15" y="32"/>
                  </a:cubicBezTo>
                  <a:cubicBezTo>
                    <a:pt x="23" y="33"/>
                    <a:pt x="31" y="27"/>
                    <a:pt x="32" y="19"/>
                  </a:cubicBezTo>
                  <a:cubicBezTo>
                    <a:pt x="34" y="10"/>
                    <a:pt x="27" y="2"/>
                    <a:pt x="19"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619"/>
            <p:cNvSpPr/>
            <p:nvPr/>
          </p:nvSpPr>
          <p:spPr bwMode="auto">
            <a:xfrm>
              <a:off x="-8290719" y="-8593138"/>
              <a:ext cx="123825" cy="74613"/>
            </a:xfrm>
            <a:custGeom>
              <a:avLst/>
              <a:gdLst>
                <a:gd name="T0" fmla="*/ 32 w 33"/>
                <a:gd name="T1" fmla="*/ 5 h 20"/>
                <a:gd name="T2" fmla="*/ 4 w 33"/>
                <a:gd name="T3" fmla="*/ 18 h 20"/>
                <a:gd name="T4" fmla="*/ 16 w 33"/>
                <a:gd name="T5" fmla="*/ 3 h 20"/>
                <a:gd name="T6" fmla="*/ 32 w 33"/>
                <a:gd name="T7" fmla="*/ 5 h 20"/>
              </a:gdLst>
              <a:ahLst/>
              <a:cxnLst>
                <a:cxn ang="0">
                  <a:pos x="T0" y="T1"/>
                </a:cxn>
                <a:cxn ang="0">
                  <a:pos x="T2" y="T3"/>
                </a:cxn>
                <a:cxn ang="0">
                  <a:pos x="T4" y="T5"/>
                </a:cxn>
                <a:cxn ang="0">
                  <a:pos x="T6" y="T7"/>
                </a:cxn>
              </a:cxnLst>
              <a:rect l="0" t="0" r="r" b="b"/>
              <a:pathLst>
                <a:path w="33" h="20">
                  <a:moveTo>
                    <a:pt x="32" y="5"/>
                  </a:moveTo>
                  <a:cubicBezTo>
                    <a:pt x="24" y="7"/>
                    <a:pt x="9" y="14"/>
                    <a:pt x="4" y="18"/>
                  </a:cubicBezTo>
                  <a:cubicBezTo>
                    <a:pt x="1" y="20"/>
                    <a:pt x="0" y="8"/>
                    <a:pt x="16" y="3"/>
                  </a:cubicBezTo>
                  <a:cubicBezTo>
                    <a:pt x="26" y="0"/>
                    <a:pt x="33" y="4"/>
                    <a:pt x="32" y="5"/>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620"/>
            <p:cNvSpPr/>
            <p:nvPr/>
          </p:nvSpPr>
          <p:spPr bwMode="auto">
            <a:xfrm>
              <a:off x="-8039894" y="-8551863"/>
              <a:ext cx="120650" cy="90488"/>
            </a:xfrm>
            <a:custGeom>
              <a:avLst/>
              <a:gdLst>
                <a:gd name="T0" fmla="*/ 1 w 32"/>
                <a:gd name="T1" fmla="*/ 4 h 24"/>
                <a:gd name="T2" fmla="*/ 26 w 32"/>
                <a:gd name="T3" fmla="*/ 22 h 24"/>
                <a:gd name="T4" fmla="*/ 17 w 32"/>
                <a:gd name="T5" fmla="*/ 5 h 24"/>
                <a:gd name="T6" fmla="*/ 1 w 32"/>
                <a:gd name="T7" fmla="*/ 4 h 24"/>
              </a:gdLst>
              <a:ahLst/>
              <a:cxnLst>
                <a:cxn ang="0">
                  <a:pos x="T0" y="T1"/>
                </a:cxn>
                <a:cxn ang="0">
                  <a:pos x="T2" y="T3"/>
                </a:cxn>
                <a:cxn ang="0">
                  <a:pos x="T4" y="T5"/>
                </a:cxn>
                <a:cxn ang="0">
                  <a:pos x="T6" y="T7"/>
                </a:cxn>
              </a:cxnLst>
              <a:rect l="0" t="0" r="r" b="b"/>
              <a:pathLst>
                <a:path w="32" h="24">
                  <a:moveTo>
                    <a:pt x="1" y="4"/>
                  </a:moveTo>
                  <a:cubicBezTo>
                    <a:pt x="9" y="7"/>
                    <a:pt x="22" y="17"/>
                    <a:pt x="26" y="22"/>
                  </a:cubicBezTo>
                  <a:cubicBezTo>
                    <a:pt x="28" y="24"/>
                    <a:pt x="32" y="13"/>
                    <a:pt x="17" y="5"/>
                  </a:cubicBezTo>
                  <a:cubicBezTo>
                    <a:pt x="8" y="0"/>
                    <a:pt x="0" y="3"/>
                    <a:pt x="1"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621"/>
            <p:cNvSpPr/>
            <p:nvPr/>
          </p:nvSpPr>
          <p:spPr bwMode="auto">
            <a:xfrm>
              <a:off x="-8182769" y="-8455025"/>
              <a:ext cx="87313" cy="41275"/>
            </a:xfrm>
            <a:custGeom>
              <a:avLst/>
              <a:gdLst>
                <a:gd name="T0" fmla="*/ 22 w 23"/>
                <a:gd name="T1" fmla="*/ 11 h 11"/>
                <a:gd name="T2" fmla="*/ 23 w 23"/>
                <a:gd name="T3" fmla="*/ 11 h 11"/>
                <a:gd name="T4" fmla="*/ 1 w 23"/>
                <a:gd name="T5" fmla="*/ 4 h 11"/>
                <a:gd name="T6" fmla="*/ 0 w 23"/>
                <a:gd name="T7" fmla="*/ 5 h 11"/>
                <a:gd name="T8" fmla="*/ 1 w 23"/>
                <a:gd name="T9" fmla="*/ 7 h 11"/>
                <a:gd name="T10" fmla="*/ 22 w 23"/>
                <a:gd name="T11" fmla="*/ 11 h 11"/>
              </a:gdLst>
              <a:ahLst/>
              <a:cxnLst>
                <a:cxn ang="0">
                  <a:pos x="T0" y="T1"/>
                </a:cxn>
                <a:cxn ang="0">
                  <a:pos x="T2" y="T3"/>
                </a:cxn>
                <a:cxn ang="0">
                  <a:pos x="T4" y="T5"/>
                </a:cxn>
                <a:cxn ang="0">
                  <a:pos x="T6" y="T7"/>
                </a:cxn>
                <a:cxn ang="0">
                  <a:pos x="T8" y="T9"/>
                </a:cxn>
                <a:cxn ang="0">
                  <a:pos x="T10" y="T11"/>
                </a:cxn>
              </a:cxnLst>
              <a:rect l="0" t="0" r="r" b="b"/>
              <a:pathLst>
                <a:path w="23" h="11">
                  <a:moveTo>
                    <a:pt x="22" y="11"/>
                  </a:moveTo>
                  <a:cubicBezTo>
                    <a:pt x="22" y="11"/>
                    <a:pt x="23" y="11"/>
                    <a:pt x="23" y="11"/>
                  </a:cubicBezTo>
                  <a:cubicBezTo>
                    <a:pt x="23" y="4"/>
                    <a:pt x="8" y="0"/>
                    <a:pt x="1" y="4"/>
                  </a:cubicBezTo>
                  <a:cubicBezTo>
                    <a:pt x="0" y="5"/>
                    <a:pt x="0" y="5"/>
                    <a:pt x="0" y="5"/>
                  </a:cubicBezTo>
                  <a:cubicBezTo>
                    <a:pt x="0" y="5"/>
                    <a:pt x="1" y="6"/>
                    <a:pt x="1" y="7"/>
                  </a:cubicBezTo>
                  <a:cubicBezTo>
                    <a:pt x="6" y="3"/>
                    <a:pt x="17" y="5"/>
                    <a:pt x="22" y="11"/>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623"/>
            <p:cNvSpPr/>
            <p:nvPr/>
          </p:nvSpPr>
          <p:spPr bwMode="auto">
            <a:xfrm>
              <a:off x="-8265319" y="-8477251"/>
              <a:ext cx="101600" cy="98425"/>
            </a:xfrm>
            <a:custGeom>
              <a:avLst/>
              <a:gdLst>
                <a:gd name="T0" fmla="*/ 15 w 27"/>
                <a:gd name="T1" fmla="*/ 1 h 26"/>
                <a:gd name="T2" fmla="*/ 1 w 27"/>
                <a:gd name="T3" fmla="*/ 12 h 26"/>
                <a:gd name="T4" fmla="*/ 13 w 27"/>
                <a:gd name="T5" fmla="*/ 26 h 26"/>
                <a:gd name="T6" fmla="*/ 27 w 27"/>
                <a:gd name="T7" fmla="*/ 14 h 26"/>
                <a:gd name="T8" fmla="*/ 15 w 27"/>
                <a:gd name="T9" fmla="*/ 1 h 26"/>
              </a:gdLst>
              <a:ahLst/>
              <a:cxnLst>
                <a:cxn ang="0">
                  <a:pos x="T0" y="T1"/>
                </a:cxn>
                <a:cxn ang="0">
                  <a:pos x="T2" y="T3"/>
                </a:cxn>
                <a:cxn ang="0">
                  <a:pos x="T4" y="T5"/>
                </a:cxn>
                <a:cxn ang="0">
                  <a:pos x="T6" y="T7"/>
                </a:cxn>
                <a:cxn ang="0">
                  <a:pos x="T8" y="T9"/>
                </a:cxn>
              </a:cxnLst>
              <a:rect l="0" t="0" r="r" b="b"/>
              <a:pathLst>
                <a:path w="27" h="26">
                  <a:moveTo>
                    <a:pt x="15" y="1"/>
                  </a:moveTo>
                  <a:cubicBezTo>
                    <a:pt x="8" y="0"/>
                    <a:pt x="1" y="5"/>
                    <a:pt x="1" y="12"/>
                  </a:cubicBezTo>
                  <a:cubicBezTo>
                    <a:pt x="0" y="19"/>
                    <a:pt x="5" y="25"/>
                    <a:pt x="13" y="26"/>
                  </a:cubicBezTo>
                  <a:cubicBezTo>
                    <a:pt x="20" y="26"/>
                    <a:pt x="26" y="21"/>
                    <a:pt x="27" y="14"/>
                  </a:cubicBezTo>
                  <a:cubicBezTo>
                    <a:pt x="27" y="8"/>
                    <a:pt x="22" y="1"/>
                    <a:pt x="15" y="1"/>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624"/>
            <p:cNvSpPr/>
            <p:nvPr/>
          </p:nvSpPr>
          <p:spPr bwMode="auto">
            <a:xfrm>
              <a:off x="-8257381" y="-8480426"/>
              <a:ext cx="57150" cy="119063"/>
            </a:xfrm>
            <a:custGeom>
              <a:avLst/>
              <a:gdLst>
                <a:gd name="T0" fmla="*/ 0 w 36"/>
                <a:gd name="T1" fmla="*/ 7 h 75"/>
                <a:gd name="T2" fmla="*/ 10 w 36"/>
                <a:gd name="T3" fmla="*/ 0 h 75"/>
                <a:gd name="T4" fmla="*/ 36 w 36"/>
                <a:gd name="T5" fmla="*/ 73 h 75"/>
                <a:gd name="T6" fmla="*/ 21 w 36"/>
                <a:gd name="T7" fmla="*/ 75 h 75"/>
                <a:gd name="T8" fmla="*/ 0 w 36"/>
                <a:gd name="T9" fmla="*/ 7 h 75"/>
              </a:gdLst>
              <a:ahLst/>
              <a:cxnLst>
                <a:cxn ang="0">
                  <a:pos x="T0" y="T1"/>
                </a:cxn>
                <a:cxn ang="0">
                  <a:pos x="T2" y="T3"/>
                </a:cxn>
                <a:cxn ang="0">
                  <a:pos x="T4" y="T5"/>
                </a:cxn>
                <a:cxn ang="0">
                  <a:pos x="T6" y="T7"/>
                </a:cxn>
                <a:cxn ang="0">
                  <a:pos x="T8" y="T9"/>
                </a:cxn>
              </a:cxnLst>
              <a:rect l="0" t="0" r="r" b="b"/>
              <a:pathLst>
                <a:path w="36" h="75">
                  <a:moveTo>
                    <a:pt x="0" y="7"/>
                  </a:moveTo>
                  <a:lnTo>
                    <a:pt x="10" y="0"/>
                  </a:lnTo>
                  <a:lnTo>
                    <a:pt x="36" y="73"/>
                  </a:lnTo>
                  <a:lnTo>
                    <a:pt x="21" y="75"/>
                  </a:lnTo>
                  <a:lnTo>
                    <a:pt x="0" y="7"/>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625"/>
            <p:cNvSpPr/>
            <p:nvPr/>
          </p:nvSpPr>
          <p:spPr bwMode="auto">
            <a:xfrm>
              <a:off x="-8227219" y="-8480426"/>
              <a:ext cx="44450" cy="104775"/>
            </a:xfrm>
            <a:custGeom>
              <a:avLst/>
              <a:gdLst>
                <a:gd name="T0" fmla="*/ 5 w 28"/>
                <a:gd name="T1" fmla="*/ 0 h 66"/>
                <a:gd name="T2" fmla="*/ 0 w 28"/>
                <a:gd name="T3" fmla="*/ 0 h 66"/>
                <a:gd name="T4" fmla="*/ 21 w 28"/>
                <a:gd name="T5" fmla="*/ 66 h 66"/>
                <a:gd name="T6" fmla="*/ 28 w 28"/>
                <a:gd name="T7" fmla="*/ 64 h 66"/>
                <a:gd name="T8" fmla="*/ 5 w 28"/>
                <a:gd name="T9" fmla="*/ 0 h 66"/>
              </a:gdLst>
              <a:ahLst/>
              <a:cxnLst>
                <a:cxn ang="0">
                  <a:pos x="T0" y="T1"/>
                </a:cxn>
                <a:cxn ang="0">
                  <a:pos x="T2" y="T3"/>
                </a:cxn>
                <a:cxn ang="0">
                  <a:pos x="T4" y="T5"/>
                </a:cxn>
                <a:cxn ang="0">
                  <a:pos x="T6" y="T7"/>
                </a:cxn>
                <a:cxn ang="0">
                  <a:pos x="T8" y="T9"/>
                </a:cxn>
              </a:cxnLst>
              <a:rect l="0" t="0" r="r" b="b"/>
              <a:pathLst>
                <a:path w="28" h="66">
                  <a:moveTo>
                    <a:pt x="5" y="0"/>
                  </a:moveTo>
                  <a:lnTo>
                    <a:pt x="0" y="0"/>
                  </a:lnTo>
                  <a:lnTo>
                    <a:pt x="21" y="66"/>
                  </a:lnTo>
                  <a:lnTo>
                    <a:pt x="28" y="64"/>
                  </a:lnTo>
                  <a:lnTo>
                    <a:pt x="5" y="0"/>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626"/>
            <p:cNvSpPr/>
            <p:nvPr/>
          </p:nvSpPr>
          <p:spPr bwMode="auto">
            <a:xfrm>
              <a:off x="-8122444" y="-8439151"/>
              <a:ext cx="104775" cy="101600"/>
            </a:xfrm>
            <a:custGeom>
              <a:avLst/>
              <a:gdLst>
                <a:gd name="T0" fmla="*/ 15 w 28"/>
                <a:gd name="T1" fmla="*/ 0 h 27"/>
                <a:gd name="T2" fmla="*/ 1 w 28"/>
                <a:gd name="T3" fmla="*/ 12 h 27"/>
                <a:gd name="T4" fmla="*/ 13 w 28"/>
                <a:gd name="T5" fmla="*/ 26 h 27"/>
                <a:gd name="T6" fmla="*/ 27 w 28"/>
                <a:gd name="T7" fmla="*/ 14 h 27"/>
                <a:gd name="T8" fmla="*/ 15 w 28"/>
                <a:gd name="T9" fmla="*/ 0 h 27"/>
              </a:gdLst>
              <a:ahLst/>
              <a:cxnLst>
                <a:cxn ang="0">
                  <a:pos x="T0" y="T1"/>
                </a:cxn>
                <a:cxn ang="0">
                  <a:pos x="T2" y="T3"/>
                </a:cxn>
                <a:cxn ang="0">
                  <a:pos x="T4" y="T5"/>
                </a:cxn>
                <a:cxn ang="0">
                  <a:pos x="T6" y="T7"/>
                </a:cxn>
                <a:cxn ang="0">
                  <a:pos x="T8" y="T9"/>
                </a:cxn>
              </a:cxnLst>
              <a:rect l="0" t="0" r="r" b="b"/>
              <a:pathLst>
                <a:path w="28" h="27">
                  <a:moveTo>
                    <a:pt x="15" y="0"/>
                  </a:moveTo>
                  <a:cubicBezTo>
                    <a:pt x="8" y="0"/>
                    <a:pt x="2" y="5"/>
                    <a:pt x="1" y="12"/>
                  </a:cubicBezTo>
                  <a:cubicBezTo>
                    <a:pt x="0" y="19"/>
                    <a:pt x="6" y="25"/>
                    <a:pt x="13" y="26"/>
                  </a:cubicBezTo>
                  <a:cubicBezTo>
                    <a:pt x="20" y="27"/>
                    <a:pt x="27" y="21"/>
                    <a:pt x="27" y="14"/>
                  </a:cubicBezTo>
                  <a:cubicBezTo>
                    <a:pt x="28" y="7"/>
                    <a:pt x="23" y="1"/>
                    <a:pt x="15" y="0"/>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627"/>
            <p:cNvSpPr/>
            <p:nvPr/>
          </p:nvSpPr>
          <p:spPr bwMode="auto">
            <a:xfrm>
              <a:off x="-8114506" y="-8443913"/>
              <a:ext cx="55563" cy="120650"/>
            </a:xfrm>
            <a:custGeom>
              <a:avLst/>
              <a:gdLst>
                <a:gd name="T0" fmla="*/ 0 w 35"/>
                <a:gd name="T1" fmla="*/ 8 h 76"/>
                <a:gd name="T2" fmla="*/ 9 w 35"/>
                <a:gd name="T3" fmla="*/ 0 h 76"/>
                <a:gd name="T4" fmla="*/ 35 w 35"/>
                <a:gd name="T5" fmla="*/ 76 h 76"/>
                <a:gd name="T6" fmla="*/ 24 w 35"/>
                <a:gd name="T7" fmla="*/ 76 h 76"/>
                <a:gd name="T8" fmla="*/ 0 w 35"/>
                <a:gd name="T9" fmla="*/ 8 h 76"/>
              </a:gdLst>
              <a:ahLst/>
              <a:cxnLst>
                <a:cxn ang="0">
                  <a:pos x="T0" y="T1"/>
                </a:cxn>
                <a:cxn ang="0">
                  <a:pos x="T2" y="T3"/>
                </a:cxn>
                <a:cxn ang="0">
                  <a:pos x="T4" y="T5"/>
                </a:cxn>
                <a:cxn ang="0">
                  <a:pos x="T6" y="T7"/>
                </a:cxn>
                <a:cxn ang="0">
                  <a:pos x="T8" y="T9"/>
                </a:cxn>
              </a:cxnLst>
              <a:rect l="0" t="0" r="r" b="b"/>
              <a:pathLst>
                <a:path w="35" h="76">
                  <a:moveTo>
                    <a:pt x="0" y="8"/>
                  </a:moveTo>
                  <a:lnTo>
                    <a:pt x="9" y="0"/>
                  </a:lnTo>
                  <a:lnTo>
                    <a:pt x="35" y="76"/>
                  </a:lnTo>
                  <a:lnTo>
                    <a:pt x="24" y="76"/>
                  </a:lnTo>
                  <a:lnTo>
                    <a:pt x="0" y="8"/>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628"/>
            <p:cNvSpPr/>
            <p:nvPr/>
          </p:nvSpPr>
          <p:spPr bwMode="auto">
            <a:xfrm>
              <a:off x="-8084344" y="-8447088"/>
              <a:ext cx="44450" cy="112713"/>
            </a:xfrm>
            <a:custGeom>
              <a:avLst/>
              <a:gdLst>
                <a:gd name="T0" fmla="*/ 7 w 28"/>
                <a:gd name="T1" fmla="*/ 2 h 71"/>
                <a:gd name="T2" fmla="*/ 0 w 28"/>
                <a:gd name="T3" fmla="*/ 0 h 71"/>
                <a:gd name="T4" fmla="*/ 24 w 28"/>
                <a:gd name="T5" fmla="*/ 71 h 71"/>
                <a:gd name="T6" fmla="*/ 28 w 28"/>
                <a:gd name="T7" fmla="*/ 66 h 71"/>
                <a:gd name="T8" fmla="*/ 7 w 28"/>
                <a:gd name="T9" fmla="*/ 2 h 71"/>
              </a:gdLst>
              <a:ahLst/>
              <a:cxnLst>
                <a:cxn ang="0">
                  <a:pos x="T0" y="T1"/>
                </a:cxn>
                <a:cxn ang="0">
                  <a:pos x="T2" y="T3"/>
                </a:cxn>
                <a:cxn ang="0">
                  <a:pos x="T4" y="T5"/>
                </a:cxn>
                <a:cxn ang="0">
                  <a:pos x="T6" y="T7"/>
                </a:cxn>
                <a:cxn ang="0">
                  <a:pos x="T8" y="T9"/>
                </a:cxn>
              </a:cxnLst>
              <a:rect l="0" t="0" r="r" b="b"/>
              <a:pathLst>
                <a:path w="28" h="71">
                  <a:moveTo>
                    <a:pt x="7" y="2"/>
                  </a:moveTo>
                  <a:lnTo>
                    <a:pt x="0" y="0"/>
                  </a:lnTo>
                  <a:lnTo>
                    <a:pt x="24" y="71"/>
                  </a:lnTo>
                  <a:lnTo>
                    <a:pt x="28" y="66"/>
                  </a:lnTo>
                  <a:lnTo>
                    <a:pt x="7" y="2"/>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629"/>
            <p:cNvSpPr/>
            <p:nvPr/>
          </p:nvSpPr>
          <p:spPr bwMode="auto">
            <a:xfrm>
              <a:off x="-7844631" y="-8372476"/>
              <a:ext cx="63500" cy="65088"/>
            </a:xfrm>
            <a:custGeom>
              <a:avLst/>
              <a:gdLst>
                <a:gd name="T0" fmla="*/ 9 w 17"/>
                <a:gd name="T1" fmla="*/ 1 h 17"/>
                <a:gd name="T2" fmla="*/ 1 w 17"/>
                <a:gd name="T3" fmla="*/ 8 h 17"/>
                <a:gd name="T4" fmla="*/ 7 w 17"/>
                <a:gd name="T5" fmla="*/ 17 h 17"/>
                <a:gd name="T6" fmla="*/ 16 w 17"/>
                <a:gd name="T7" fmla="*/ 10 h 17"/>
                <a:gd name="T8" fmla="*/ 9 w 17"/>
                <a:gd name="T9" fmla="*/ 1 h 17"/>
              </a:gdLst>
              <a:ahLst/>
              <a:cxnLst>
                <a:cxn ang="0">
                  <a:pos x="T0" y="T1"/>
                </a:cxn>
                <a:cxn ang="0">
                  <a:pos x="T2" y="T3"/>
                </a:cxn>
                <a:cxn ang="0">
                  <a:pos x="T4" y="T5"/>
                </a:cxn>
                <a:cxn ang="0">
                  <a:pos x="T6" y="T7"/>
                </a:cxn>
                <a:cxn ang="0">
                  <a:pos x="T8" y="T9"/>
                </a:cxn>
              </a:cxnLst>
              <a:rect l="0" t="0" r="r" b="b"/>
              <a:pathLst>
                <a:path w="17" h="17">
                  <a:moveTo>
                    <a:pt x="9" y="1"/>
                  </a:moveTo>
                  <a:cubicBezTo>
                    <a:pt x="5" y="0"/>
                    <a:pt x="1" y="3"/>
                    <a:pt x="1" y="8"/>
                  </a:cubicBezTo>
                  <a:cubicBezTo>
                    <a:pt x="0" y="12"/>
                    <a:pt x="3" y="16"/>
                    <a:pt x="7" y="17"/>
                  </a:cubicBezTo>
                  <a:cubicBezTo>
                    <a:pt x="12" y="17"/>
                    <a:pt x="16" y="14"/>
                    <a:pt x="16" y="10"/>
                  </a:cubicBezTo>
                  <a:cubicBezTo>
                    <a:pt x="17" y="6"/>
                    <a:pt x="14" y="2"/>
                    <a:pt x="9" y="1"/>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630"/>
            <p:cNvSpPr/>
            <p:nvPr/>
          </p:nvSpPr>
          <p:spPr bwMode="auto">
            <a:xfrm>
              <a:off x="-8246269" y="-8416926"/>
              <a:ext cx="176213" cy="176213"/>
            </a:xfrm>
            <a:custGeom>
              <a:avLst/>
              <a:gdLst>
                <a:gd name="T0" fmla="*/ 28 w 47"/>
                <a:gd name="T1" fmla="*/ 2 h 47"/>
                <a:gd name="T2" fmla="*/ 2 w 47"/>
                <a:gd name="T3" fmla="*/ 20 h 47"/>
                <a:gd name="T4" fmla="*/ 20 w 47"/>
                <a:gd name="T5" fmla="*/ 45 h 47"/>
                <a:gd name="T6" fmla="*/ 45 w 47"/>
                <a:gd name="T7" fmla="*/ 28 h 47"/>
                <a:gd name="T8" fmla="*/ 28 w 47"/>
                <a:gd name="T9" fmla="*/ 2 h 47"/>
              </a:gdLst>
              <a:ahLst/>
              <a:cxnLst>
                <a:cxn ang="0">
                  <a:pos x="T0" y="T1"/>
                </a:cxn>
                <a:cxn ang="0">
                  <a:pos x="T2" y="T3"/>
                </a:cxn>
                <a:cxn ang="0">
                  <a:pos x="T4" y="T5"/>
                </a:cxn>
                <a:cxn ang="0">
                  <a:pos x="T6" y="T7"/>
                </a:cxn>
                <a:cxn ang="0">
                  <a:pos x="T8" y="T9"/>
                </a:cxn>
              </a:cxnLst>
              <a:rect l="0" t="0" r="r" b="b"/>
              <a:pathLst>
                <a:path w="47" h="47">
                  <a:moveTo>
                    <a:pt x="28" y="2"/>
                  </a:moveTo>
                  <a:cubicBezTo>
                    <a:pt x="16" y="0"/>
                    <a:pt x="4" y="8"/>
                    <a:pt x="2" y="20"/>
                  </a:cubicBezTo>
                  <a:cubicBezTo>
                    <a:pt x="0" y="32"/>
                    <a:pt x="8" y="43"/>
                    <a:pt x="20" y="45"/>
                  </a:cubicBezTo>
                  <a:cubicBezTo>
                    <a:pt x="32" y="47"/>
                    <a:pt x="43" y="40"/>
                    <a:pt x="45" y="28"/>
                  </a:cubicBezTo>
                  <a:cubicBezTo>
                    <a:pt x="47" y="16"/>
                    <a:pt x="40" y="4"/>
                    <a:pt x="28" y="2"/>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3631"/>
            <p:cNvSpPr/>
            <p:nvPr/>
          </p:nvSpPr>
          <p:spPr bwMode="auto">
            <a:xfrm>
              <a:off x="-8152606" y="-8378826"/>
              <a:ext cx="57150" cy="55563"/>
            </a:xfrm>
            <a:custGeom>
              <a:avLst/>
              <a:gdLst>
                <a:gd name="T0" fmla="*/ 9 w 15"/>
                <a:gd name="T1" fmla="*/ 1 h 15"/>
                <a:gd name="T2" fmla="*/ 1 w 15"/>
                <a:gd name="T3" fmla="*/ 7 h 15"/>
                <a:gd name="T4" fmla="*/ 6 w 15"/>
                <a:gd name="T5" fmla="*/ 15 h 15"/>
                <a:gd name="T6" fmla="*/ 15 w 15"/>
                <a:gd name="T7" fmla="*/ 9 h 15"/>
                <a:gd name="T8" fmla="*/ 9 w 15"/>
                <a:gd name="T9" fmla="*/ 1 h 15"/>
              </a:gdLst>
              <a:ahLst/>
              <a:cxnLst>
                <a:cxn ang="0">
                  <a:pos x="T0" y="T1"/>
                </a:cxn>
                <a:cxn ang="0">
                  <a:pos x="T2" y="T3"/>
                </a:cxn>
                <a:cxn ang="0">
                  <a:pos x="T4" y="T5"/>
                </a:cxn>
                <a:cxn ang="0">
                  <a:pos x="T6" y="T7"/>
                </a:cxn>
                <a:cxn ang="0">
                  <a:pos x="T8" y="T9"/>
                </a:cxn>
              </a:cxnLst>
              <a:rect l="0" t="0" r="r" b="b"/>
              <a:pathLst>
                <a:path w="15" h="15">
                  <a:moveTo>
                    <a:pt x="9" y="1"/>
                  </a:moveTo>
                  <a:cubicBezTo>
                    <a:pt x="5" y="0"/>
                    <a:pt x="2" y="3"/>
                    <a:pt x="1" y="7"/>
                  </a:cubicBezTo>
                  <a:cubicBezTo>
                    <a:pt x="0" y="10"/>
                    <a:pt x="3" y="14"/>
                    <a:pt x="6" y="15"/>
                  </a:cubicBezTo>
                  <a:cubicBezTo>
                    <a:pt x="10" y="15"/>
                    <a:pt x="14" y="13"/>
                    <a:pt x="15" y="9"/>
                  </a:cubicBezTo>
                  <a:cubicBezTo>
                    <a:pt x="15" y="5"/>
                    <a:pt x="13" y="2"/>
                    <a:pt x="9" y="1"/>
                  </a:cubicBezTo>
                  <a:close/>
                </a:path>
              </a:pathLst>
            </a:custGeom>
            <a:solidFill>
              <a:srgbClr val="F6B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3632"/>
            <p:cNvSpPr/>
            <p:nvPr/>
          </p:nvSpPr>
          <p:spPr bwMode="auto">
            <a:xfrm>
              <a:off x="-8287544" y="-8361363"/>
              <a:ext cx="101600" cy="101600"/>
            </a:xfrm>
            <a:custGeom>
              <a:avLst/>
              <a:gdLst>
                <a:gd name="T0" fmla="*/ 16 w 27"/>
                <a:gd name="T1" fmla="*/ 1 h 27"/>
                <a:gd name="T2" fmla="*/ 1 w 27"/>
                <a:gd name="T3" fmla="*/ 11 h 27"/>
                <a:gd name="T4" fmla="*/ 11 w 27"/>
                <a:gd name="T5" fmla="*/ 26 h 27"/>
                <a:gd name="T6" fmla="*/ 26 w 27"/>
                <a:gd name="T7" fmla="*/ 16 h 27"/>
                <a:gd name="T8" fmla="*/ 16 w 27"/>
                <a:gd name="T9" fmla="*/ 1 h 27"/>
              </a:gdLst>
              <a:ahLst/>
              <a:cxnLst>
                <a:cxn ang="0">
                  <a:pos x="T0" y="T1"/>
                </a:cxn>
                <a:cxn ang="0">
                  <a:pos x="T2" y="T3"/>
                </a:cxn>
                <a:cxn ang="0">
                  <a:pos x="T4" y="T5"/>
                </a:cxn>
                <a:cxn ang="0">
                  <a:pos x="T6" y="T7"/>
                </a:cxn>
                <a:cxn ang="0">
                  <a:pos x="T8" y="T9"/>
                </a:cxn>
              </a:cxnLst>
              <a:rect l="0" t="0" r="r" b="b"/>
              <a:pathLst>
                <a:path w="27" h="27">
                  <a:moveTo>
                    <a:pt x="16" y="1"/>
                  </a:moveTo>
                  <a:cubicBezTo>
                    <a:pt x="9" y="0"/>
                    <a:pt x="2" y="5"/>
                    <a:pt x="1" y="11"/>
                  </a:cubicBezTo>
                  <a:cubicBezTo>
                    <a:pt x="0" y="18"/>
                    <a:pt x="4" y="24"/>
                    <a:pt x="11" y="26"/>
                  </a:cubicBezTo>
                  <a:cubicBezTo>
                    <a:pt x="18" y="27"/>
                    <a:pt x="24" y="22"/>
                    <a:pt x="26" y="16"/>
                  </a:cubicBezTo>
                  <a:cubicBezTo>
                    <a:pt x="27" y="9"/>
                    <a:pt x="22" y="3"/>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633"/>
            <p:cNvSpPr/>
            <p:nvPr/>
          </p:nvSpPr>
          <p:spPr bwMode="auto">
            <a:xfrm>
              <a:off x="-8152606" y="-8331201"/>
              <a:ext cx="101600" cy="98425"/>
            </a:xfrm>
            <a:custGeom>
              <a:avLst/>
              <a:gdLst>
                <a:gd name="T0" fmla="*/ 16 w 27"/>
                <a:gd name="T1" fmla="*/ 1 h 26"/>
                <a:gd name="T2" fmla="*/ 1 w 27"/>
                <a:gd name="T3" fmla="*/ 11 h 26"/>
                <a:gd name="T4" fmla="*/ 11 w 27"/>
                <a:gd name="T5" fmla="*/ 25 h 26"/>
                <a:gd name="T6" fmla="*/ 26 w 27"/>
                <a:gd name="T7" fmla="*/ 15 h 26"/>
                <a:gd name="T8" fmla="*/ 16 w 27"/>
                <a:gd name="T9" fmla="*/ 1 h 26"/>
              </a:gdLst>
              <a:ahLst/>
              <a:cxnLst>
                <a:cxn ang="0">
                  <a:pos x="T0" y="T1"/>
                </a:cxn>
                <a:cxn ang="0">
                  <a:pos x="T2" y="T3"/>
                </a:cxn>
                <a:cxn ang="0">
                  <a:pos x="T4" y="T5"/>
                </a:cxn>
                <a:cxn ang="0">
                  <a:pos x="T6" y="T7"/>
                </a:cxn>
                <a:cxn ang="0">
                  <a:pos x="T8" y="T9"/>
                </a:cxn>
              </a:cxnLst>
              <a:rect l="0" t="0" r="r" b="b"/>
              <a:pathLst>
                <a:path w="27" h="26">
                  <a:moveTo>
                    <a:pt x="16" y="1"/>
                  </a:moveTo>
                  <a:cubicBezTo>
                    <a:pt x="9" y="0"/>
                    <a:pt x="3" y="4"/>
                    <a:pt x="1" y="11"/>
                  </a:cubicBezTo>
                  <a:cubicBezTo>
                    <a:pt x="0" y="18"/>
                    <a:pt x="5" y="24"/>
                    <a:pt x="11" y="25"/>
                  </a:cubicBezTo>
                  <a:cubicBezTo>
                    <a:pt x="18" y="26"/>
                    <a:pt x="25" y="22"/>
                    <a:pt x="26" y="15"/>
                  </a:cubicBezTo>
                  <a:cubicBezTo>
                    <a:pt x="27" y="9"/>
                    <a:pt x="23" y="2"/>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634"/>
            <p:cNvSpPr/>
            <p:nvPr/>
          </p:nvSpPr>
          <p:spPr bwMode="auto">
            <a:xfrm>
              <a:off x="-8265319" y="-8289926"/>
              <a:ext cx="46038" cy="19050"/>
            </a:xfrm>
            <a:custGeom>
              <a:avLst/>
              <a:gdLst>
                <a:gd name="T0" fmla="*/ 6 w 12"/>
                <a:gd name="T1" fmla="*/ 1 h 5"/>
                <a:gd name="T2" fmla="*/ 0 w 12"/>
                <a:gd name="T3" fmla="*/ 1 h 5"/>
                <a:gd name="T4" fmla="*/ 6 w 12"/>
                <a:gd name="T5" fmla="*/ 4 h 5"/>
                <a:gd name="T6" fmla="*/ 12 w 12"/>
                <a:gd name="T7" fmla="*/ 4 h 5"/>
                <a:gd name="T8" fmla="*/ 6 w 12"/>
                <a:gd name="T9" fmla="*/ 1 h 5"/>
              </a:gdLst>
              <a:ahLst/>
              <a:cxnLst>
                <a:cxn ang="0">
                  <a:pos x="T0" y="T1"/>
                </a:cxn>
                <a:cxn ang="0">
                  <a:pos x="T2" y="T3"/>
                </a:cxn>
                <a:cxn ang="0">
                  <a:pos x="T4" y="T5"/>
                </a:cxn>
                <a:cxn ang="0">
                  <a:pos x="T6" y="T7"/>
                </a:cxn>
                <a:cxn ang="0">
                  <a:pos x="T8" y="T9"/>
                </a:cxn>
              </a:cxnLst>
              <a:rect l="0" t="0" r="r" b="b"/>
              <a:pathLst>
                <a:path w="12" h="5">
                  <a:moveTo>
                    <a:pt x="6" y="1"/>
                  </a:moveTo>
                  <a:cubicBezTo>
                    <a:pt x="3" y="0"/>
                    <a:pt x="0" y="1"/>
                    <a:pt x="0" y="1"/>
                  </a:cubicBezTo>
                  <a:cubicBezTo>
                    <a:pt x="0" y="2"/>
                    <a:pt x="2" y="4"/>
                    <a:pt x="6" y="4"/>
                  </a:cubicBezTo>
                  <a:cubicBezTo>
                    <a:pt x="9" y="5"/>
                    <a:pt x="12" y="5"/>
                    <a:pt x="12" y="4"/>
                  </a:cubicBezTo>
                  <a:cubicBezTo>
                    <a:pt x="12" y="3"/>
                    <a:pt x="10" y="2"/>
                    <a:pt x="6"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635"/>
            <p:cNvSpPr/>
            <p:nvPr/>
          </p:nvSpPr>
          <p:spPr bwMode="auto">
            <a:xfrm>
              <a:off x="-8128794" y="-8262938"/>
              <a:ext cx="47625" cy="19050"/>
            </a:xfrm>
            <a:custGeom>
              <a:avLst/>
              <a:gdLst>
                <a:gd name="T0" fmla="*/ 7 w 13"/>
                <a:gd name="T1" fmla="*/ 1 h 5"/>
                <a:gd name="T2" fmla="*/ 0 w 13"/>
                <a:gd name="T3" fmla="*/ 1 h 5"/>
                <a:gd name="T4" fmla="*/ 6 w 13"/>
                <a:gd name="T5" fmla="*/ 4 h 5"/>
                <a:gd name="T6" fmla="*/ 12 w 13"/>
                <a:gd name="T7" fmla="*/ 4 h 5"/>
                <a:gd name="T8" fmla="*/ 7 w 13"/>
                <a:gd name="T9" fmla="*/ 1 h 5"/>
              </a:gdLst>
              <a:ahLst/>
              <a:cxnLst>
                <a:cxn ang="0">
                  <a:pos x="T0" y="T1"/>
                </a:cxn>
                <a:cxn ang="0">
                  <a:pos x="T2" y="T3"/>
                </a:cxn>
                <a:cxn ang="0">
                  <a:pos x="T4" y="T5"/>
                </a:cxn>
                <a:cxn ang="0">
                  <a:pos x="T6" y="T7"/>
                </a:cxn>
                <a:cxn ang="0">
                  <a:pos x="T8" y="T9"/>
                </a:cxn>
              </a:cxnLst>
              <a:rect l="0" t="0" r="r" b="b"/>
              <a:pathLst>
                <a:path w="13" h="5">
                  <a:moveTo>
                    <a:pt x="7" y="1"/>
                  </a:moveTo>
                  <a:cubicBezTo>
                    <a:pt x="3" y="0"/>
                    <a:pt x="1" y="1"/>
                    <a:pt x="0" y="1"/>
                  </a:cubicBezTo>
                  <a:cubicBezTo>
                    <a:pt x="0" y="2"/>
                    <a:pt x="3" y="4"/>
                    <a:pt x="6" y="4"/>
                  </a:cubicBezTo>
                  <a:cubicBezTo>
                    <a:pt x="9" y="5"/>
                    <a:pt x="12" y="5"/>
                    <a:pt x="12" y="4"/>
                  </a:cubicBezTo>
                  <a:cubicBezTo>
                    <a:pt x="13" y="3"/>
                    <a:pt x="10" y="2"/>
                    <a:pt x="7"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636"/>
            <p:cNvSpPr/>
            <p:nvPr/>
          </p:nvSpPr>
          <p:spPr bwMode="auto">
            <a:xfrm>
              <a:off x="-9151144" y="-7591426"/>
              <a:ext cx="274638" cy="239713"/>
            </a:xfrm>
            <a:custGeom>
              <a:avLst/>
              <a:gdLst>
                <a:gd name="T0" fmla="*/ 73 w 73"/>
                <a:gd name="T1" fmla="*/ 26 h 64"/>
                <a:gd name="T2" fmla="*/ 13 w 73"/>
                <a:gd name="T3" fmla="*/ 0 h 64"/>
                <a:gd name="T4" fmla="*/ 38 w 73"/>
                <a:gd name="T5" fmla="*/ 57 h 64"/>
                <a:gd name="T6" fmla="*/ 73 w 73"/>
                <a:gd name="T7" fmla="*/ 26 h 64"/>
              </a:gdLst>
              <a:ahLst/>
              <a:cxnLst>
                <a:cxn ang="0">
                  <a:pos x="T0" y="T1"/>
                </a:cxn>
                <a:cxn ang="0">
                  <a:pos x="T2" y="T3"/>
                </a:cxn>
                <a:cxn ang="0">
                  <a:pos x="T4" y="T5"/>
                </a:cxn>
                <a:cxn ang="0">
                  <a:pos x="T6" y="T7"/>
                </a:cxn>
              </a:cxnLst>
              <a:rect l="0" t="0" r="r" b="b"/>
              <a:pathLst>
                <a:path w="73" h="64">
                  <a:moveTo>
                    <a:pt x="73" y="26"/>
                  </a:moveTo>
                  <a:cubicBezTo>
                    <a:pt x="13" y="0"/>
                    <a:pt x="13" y="0"/>
                    <a:pt x="13" y="0"/>
                  </a:cubicBezTo>
                  <a:cubicBezTo>
                    <a:pt x="0" y="13"/>
                    <a:pt x="10" y="54"/>
                    <a:pt x="38" y="57"/>
                  </a:cubicBezTo>
                  <a:cubicBezTo>
                    <a:pt x="38" y="58"/>
                    <a:pt x="69" y="64"/>
                    <a:pt x="73" y="26"/>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637"/>
            <p:cNvSpPr/>
            <p:nvPr/>
          </p:nvSpPr>
          <p:spPr bwMode="auto">
            <a:xfrm>
              <a:off x="-9090819" y="-7693026"/>
              <a:ext cx="255588" cy="168275"/>
            </a:xfrm>
            <a:custGeom>
              <a:avLst/>
              <a:gdLst>
                <a:gd name="T0" fmla="*/ 23 w 68"/>
                <a:gd name="T1" fmla="*/ 12 h 45"/>
                <a:gd name="T2" fmla="*/ 31 w 68"/>
                <a:gd name="T3" fmla="*/ 2 h 45"/>
                <a:gd name="T4" fmla="*/ 5 w 68"/>
                <a:gd name="T5" fmla="*/ 1 h 45"/>
                <a:gd name="T6" fmla="*/ 9 w 68"/>
                <a:gd name="T7" fmla="*/ 10 h 45"/>
                <a:gd name="T8" fmla="*/ 39 w 68"/>
                <a:gd name="T9" fmla="*/ 28 h 45"/>
                <a:gd name="T10" fmla="*/ 66 w 68"/>
                <a:gd name="T11" fmla="*/ 35 h 45"/>
                <a:gd name="T12" fmla="*/ 23 w 68"/>
                <a:gd name="T13" fmla="*/ 12 h 45"/>
              </a:gdLst>
              <a:ahLst/>
              <a:cxnLst>
                <a:cxn ang="0">
                  <a:pos x="T0" y="T1"/>
                </a:cxn>
                <a:cxn ang="0">
                  <a:pos x="T2" y="T3"/>
                </a:cxn>
                <a:cxn ang="0">
                  <a:pos x="T4" y="T5"/>
                </a:cxn>
                <a:cxn ang="0">
                  <a:pos x="T6" y="T7"/>
                </a:cxn>
                <a:cxn ang="0">
                  <a:pos x="T8" y="T9"/>
                </a:cxn>
                <a:cxn ang="0">
                  <a:pos x="T10" y="T11"/>
                </a:cxn>
                <a:cxn ang="0">
                  <a:pos x="T12" y="T13"/>
                </a:cxn>
              </a:cxnLst>
              <a:rect l="0" t="0" r="r" b="b"/>
              <a:pathLst>
                <a:path w="68" h="45">
                  <a:moveTo>
                    <a:pt x="23" y="12"/>
                  </a:moveTo>
                  <a:cubicBezTo>
                    <a:pt x="24" y="10"/>
                    <a:pt x="28" y="3"/>
                    <a:pt x="31" y="2"/>
                  </a:cubicBezTo>
                  <a:cubicBezTo>
                    <a:pt x="27" y="1"/>
                    <a:pt x="8" y="0"/>
                    <a:pt x="5" y="1"/>
                  </a:cubicBezTo>
                  <a:cubicBezTo>
                    <a:pt x="1" y="3"/>
                    <a:pt x="0" y="1"/>
                    <a:pt x="9" y="10"/>
                  </a:cubicBezTo>
                  <a:cubicBezTo>
                    <a:pt x="13" y="13"/>
                    <a:pt x="34" y="26"/>
                    <a:pt x="39" y="28"/>
                  </a:cubicBezTo>
                  <a:cubicBezTo>
                    <a:pt x="41" y="29"/>
                    <a:pt x="68" y="45"/>
                    <a:pt x="66" y="35"/>
                  </a:cubicBezTo>
                  <a:cubicBezTo>
                    <a:pt x="65" y="32"/>
                    <a:pt x="27" y="16"/>
                    <a:pt x="2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638"/>
            <p:cNvSpPr/>
            <p:nvPr/>
          </p:nvSpPr>
          <p:spPr bwMode="auto">
            <a:xfrm>
              <a:off x="-9187656" y="-7689851"/>
              <a:ext cx="390525" cy="258763"/>
            </a:xfrm>
            <a:custGeom>
              <a:avLst/>
              <a:gdLst>
                <a:gd name="T0" fmla="*/ 78 w 104"/>
                <a:gd name="T1" fmla="*/ 29 h 69"/>
                <a:gd name="T2" fmla="*/ 27 w 104"/>
                <a:gd name="T3" fmla="*/ 1 h 69"/>
                <a:gd name="T4" fmla="*/ 24 w 104"/>
                <a:gd name="T5" fmla="*/ 19 h 69"/>
                <a:gd name="T6" fmla="*/ 84 w 104"/>
                <a:gd name="T7" fmla="*/ 52 h 69"/>
                <a:gd name="T8" fmla="*/ 90 w 104"/>
                <a:gd name="T9" fmla="*/ 46 h 69"/>
                <a:gd name="T10" fmla="*/ 78 w 104"/>
                <a:gd name="T11" fmla="*/ 29 h 69"/>
              </a:gdLst>
              <a:ahLst/>
              <a:cxnLst>
                <a:cxn ang="0">
                  <a:pos x="T0" y="T1"/>
                </a:cxn>
                <a:cxn ang="0">
                  <a:pos x="T2" y="T3"/>
                </a:cxn>
                <a:cxn ang="0">
                  <a:pos x="T4" y="T5"/>
                </a:cxn>
                <a:cxn ang="0">
                  <a:pos x="T6" y="T7"/>
                </a:cxn>
                <a:cxn ang="0">
                  <a:pos x="T8" y="T9"/>
                </a:cxn>
                <a:cxn ang="0">
                  <a:pos x="T10" y="T11"/>
                </a:cxn>
              </a:cxnLst>
              <a:rect l="0" t="0" r="r" b="b"/>
              <a:pathLst>
                <a:path w="104" h="69">
                  <a:moveTo>
                    <a:pt x="78" y="29"/>
                  </a:moveTo>
                  <a:cubicBezTo>
                    <a:pt x="61" y="23"/>
                    <a:pt x="32" y="0"/>
                    <a:pt x="27" y="1"/>
                  </a:cubicBezTo>
                  <a:cubicBezTo>
                    <a:pt x="15" y="4"/>
                    <a:pt x="30" y="19"/>
                    <a:pt x="24" y="19"/>
                  </a:cubicBezTo>
                  <a:cubicBezTo>
                    <a:pt x="0" y="20"/>
                    <a:pt x="60" y="69"/>
                    <a:pt x="84" y="52"/>
                  </a:cubicBezTo>
                  <a:cubicBezTo>
                    <a:pt x="84" y="52"/>
                    <a:pt x="83" y="51"/>
                    <a:pt x="90" y="46"/>
                  </a:cubicBezTo>
                  <a:cubicBezTo>
                    <a:pt x="104" y="36"/>
                    <a:pt x="79" y="29"/>
                    <a:pt x="78" y="29"/>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639"/>
            <p:cNvSpPr/>
            <p:nvPr/>
          </p:nvSpPr>
          <p:spPr bwMode="auto">
            <a:xfrm>
              <a:off x="-8928894" y="-8656638"/>
              <a:ext cx="203200" cy="231775"/>
            </a:xfrm>
            <a:custGeom>
              <a:avLst/>
              <a:gdLst>
                <a:gd name="T0" fmla="*/ 29 w 54"/>
                <a:gd name="T1" fmla="*/ 62 h 62"/>
                <a:gd name="T2" fmla="*/ 42 w 54"/>
                <a:gd name="T3" fmla="*/ 50 h 62"/>
                <a:gd name="T4" fmla="*/ 35 w 54"/>
                <a:gd name="T5" fmla="*/ 44 h 62"/>
                <a:gd name="T6" fmla="*/ 26 w 54"/>
                <a:gd name="T7" fmla="*/ 36 h 62"/>
                <a:gd name="T8" fmla="*/ 30 w 54"/>
                <a:gd name="T9" fmla="*/ 20 h 62"/>
                <a:gd name="T10" fmla="*/ 21 w 54"/>
                <a:gd name="T11" fmla="*/ 16 h 62"/>
                <a:gd name="T12" fmla="*/ 15 w 54"/>
                <a:gd name="T13" fmla="*/ 35 h 62"/>
                <a:gd name="T14" fmla="*/ 10 w 54"/>
                <a:gd name="T15" fmla="*/ 18 h 62"/>
                <a:gd name="T16" fmla="*/ 2 w 54"/>
                <a:gd name="T17" fmla="*/ 21 h 62"/>
                <a:gd name="T18" fmla="*/ 8 w 54"/>
                <a:gd name="T19" fmla="*/ 59 h 62"/>
                <a:gd name="T20" fmla="*/ 8 w 54"/>
                <a:gd name="T21" fmla="*/ 59 h 62"/>
                <a:gd name="T22" fmla="*/ 29 w 54"/>
                <a:gd name="T2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2">
                  <a:moveTo>
                    <a:pt x="29" y="62"/>
                  </a:moveTo>
                  <a:cubicBezTo>
                    <a:pt x="33" y="61"/>
                    <a:pt x="54" y="57"/>
                    <a:pt x="42" y="50"/>
                  </a:cubicBezTo>
                  <a:cubicBezTo>
                    <a:pt x="34" y="44"/>
                    <a:pt x="21" y="60"/>
                    <a:pt x="35" y="44"/>
                  </a:cubicBezTo>
                  <a:cubicBezTo>
                    <a:pt x="40" y="38"/>
                    <a:pt x="53" y="0"/>
                    <a:pt x="26" y="36"/>
                  </a:cubicBezTo>
                  <a:cubicBezTo>
                    <a:pt x="26" y="37"/>
                    <a:pt x="28" y="28"/>
                    <a:pt x="30" y="20"/>
                  </a:cubicBezTo>
                  <a:cubicBezTo>
                    <a:pt x="31" y="14"/>
                    <a:pt x="24" y="6"/>
                    <a:pt x="21" y="16"/>
                  </a:cubicBezTo>
                  <a:cubicBezTo>
                    <a:pt x="17" y="26"/>
                    <a:pt x="15" y="35"/>
                    <a:pt x="15" y="35"/>
                  </a:cubicBezTo>
                  <a:cubicBezTo>
                    <a:pt x="13" y="34"/>
                    <a:pt x="14" y="25"/>
                    <a:pt x="10" y="18"/>
                  </a:cubicBezTo>
                  <a:cubicBezTo>
                    <a:pt x="8" y="15"/>
                    <a:pt x="4" y="12"/>
                    <a:pt x="2" y="21"/>
                  </a:cubicBezTo>
                  <a:cubicBezTo>
                    <a:pt x="0" y="31"/>
                    <a:pt x="1" y="52"/>
                    <a:pt x="8" y="59"/>
                  </a:cubicBezTo>
                  <a:cubicBezTo>
                    <a:pt x="8" y="59"/>
                    <a:pt x="8" y="59"/>
                    <a:pt x="8" y="59"/>
                  </a:cubicBezTo>
                  <a:lnTo>
                    <a:pt x="29" y="62"/>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640"/>
            <p:cNvSpPr/>
            <p:nvPr/>
          </p:nvSpPr>
          <p:spPr bwMode="auto">
            <a:xfrm>
              <a:off x="-9052719" y="-8450263"/>
              <a:ext cx="239713" cy="360363"/>
            </a:xfrm>
            <a:custGeom>
              <a:avLst/>
              <a:gdLst>
                <a:gd name="T0" fmla="*/ 40 w 64"/>
                <a:gd name="T1" fmla="*/ 0 h 96"/>
                <a:gd name="T2" fmla="*/ 0 w 64"/>
                <a:gd name="T3" fmla="*/ 80 h 96"/>
                <a:gd name="T4" fmla="*/ 49 w 64"/>
                <a:gd name="T5" fmla="*/ 92 h 96"/>
                <a:gd name="T6" fmla="*/ 64 w 64"/>
                <a:gd name="T7" fmla="*/ 6 h 96"/>
                <a:gd name="T8" fmla="*/ 40 w 64"/>
                <a:gd name="T9" fmla="*/ 0 h 96"/>
              </a:gdLst>
              <a:ahLst/>
              <a:cxnLst>
                <a:cxn ang="0">
                  <a:pos x="T0" y="T1"/>
                </a:cxn>
                <a:cxn ang="0">
                  <a:pos x="T2" y="T3"/>
                </a:cxn>
                <a:cxn ang="0">
                  <a:pos x="T4" y="T5"/>
                </a:cxn>
                <a:cxn ang="0">
                  <a:pos x="T6" y="T7"/>
                </a:cxn>
                <a:cxn ang="0">
                  <a:pos x="T8" y="T9"/>
                </a:cxn>
              </a:cxnLst>
              <a:rect l="0" t="0" r="r" b="b"/>
              <a:pathLst>
                <a:path w="64" h="96">
                  <a:moveTo>
                    <a:pt x="40" y="0"/>
                  </a:moveTo>
                  <a:cubicBezTo>
                    <a:pt x="27" y="28"/>
                    <a:pt x="14" y="52"/>
                    <a:pt x="0" y="80"/>
                  </a:cubicBezTo>
                  <a:cubicBezTo>
                    <a:pt x="13" y="91"/>
                    <a:pt x="39" y="96"/>
                    <a:pt x="49" y="92"/>
                  </a:cubicBezTo>
                  <a:cubicBezTo>
                    <a:pt x="51" y="84"/>
                    <a:pt x="59" y="7"/>
                    <a:pt x="64" y="6"/>
                  </a:cubicBezTo>
                  <a:lnTo>
                    <a:pt x="40" y="0"/>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641"/>
            <p:cNvSpPr/>
            <p:nvPr/>
          </p:nvSpPr>
          <p:spPr bwMode="auto">
            <a:xfrm>
              <a:off x="-7473156" y="-9126538"/>
              <a:ext cx="139700" cy="139700"/>
            </a:xfrm>
            <a:custGeom>
              <a:avLst/>
              <a:gdLst>
                <a:gd name="T0" fmla="*/ 20 w 37"/>
                <a:gd name="T1" fmla="*/ 1 h 37"/>
                <a:gd name="T2" fmla="*/ 36 w 37"/>
                <a:gd name="T3" fmla="*/ 20 h 37"/>
                <a:gd name="T4" fmla="*/ 17 w 37"/>
                <a:gd name="T5" fmla="*/ 36 h 37"/>
                <a:gd name="T6" fmla="*/ 1 w 37"/>
                <a:gd name="T7" fmla="*/ 16 h 37"/>
                <a:gd name="T8" fmla="*/ 20 w 37"/>
                <a:gd name="T9" fmla="*/ 1 h 37"/>
              </a:gdLst>
              <a:ahLst/>
              <a:cxnLst>
                <a:cxn ang="0">
                  <a:pos x="T0" y="T1"/>
                </a:cxn>
                <a:cxn ang="0">
                  <a:pos x="T2" y="T3"/>
                </a:cxn>
                <a:cxn ang="0">
                  <a:pos x="T4" y="T5"/>
                </a:cxn>
                <a:cxn ang="0">
                  <a:pos x="T6" y="T7"/>
                </a:cxn>
                <a:cxn ang="0">
                  <a:pos x="T8" y="T9"/>
                </a:cxn>
              </a:cxnLst>
              <a:rect l="0" t="0" r="r" b="b"/>
              <a:pathLst>
                <a:path w="37" h="37">
                  <a:moveTo>
                    <a:pt x="20" y="1"/>
                  </a:moveTo>
                  <a:cubicBezTo>
                    <a:pt x="30" y="2"/>
                    <a:pt x="37" y="10"/>
                    <a:pt x="36" y="20"/>
                  </a:cubicBezTo>
                  <a:cubicBezTo>
                    <a:pt x="35" y="30"/>
                    <a:pt x="26" y="37"/>
                    <a:pt x="17" y="36"/>
                  </a:cubicBezTo>
                  <a:cubicBezTo>
                    <a:pt x="7" y="35"/>
                    <a:pt x="0" y="26"/>
                    <a:pt x="1" y="16"/>
                  </a:cubicBezTo>
                  <a:cubicBezTo>
                    <a:pt x="2" y="7"/>
                    <a:pt x="10" y="0"/>
                    <a:pt x="20" y="1"/>
                  </a:cubicBez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642"/>
            <p:cNvSpPr/>
            <p:nvPr/>
          </p:nvSpPr>
          <p:spPr bwMode="auto">
            <a:xfrm>
              <a:off x="-7442994" y="-9099551"/>
              <a:ext cx="93663" cy="93663"/>
            </a:xfrm>
            <a:custGeom>
              <a:avLst/>
              <a:gdLst>
                <a:gd name="T0" fmla="*/ 14 w 25"/>
                <a:gd name="T1" fmla="*/ 1 h 25"/>
                <a:gd name="T2" fmla="*/ 24 w 25"/>
                <a:gd name="T3" fmla="*/ 14 h 25"/>
                <a:gd name="T4" fmla="*/ 11 w 25"/>
                <a:gd name="T5" fmla="*/ 24 h 25"/>
                <a:gd name="T6" fmla="*/ 1 w 25"/>
                <a:gd name="T7" fmla="*/ 11 h 25"/>
                <a:gd name="T8" fmla="*/ 14 w 25"/>
                <a:gd name="T9" fmla="*/ 1 h 25"/>
              </a:gdLst>
              <a:ahLst/>
              <a:cxnLst>
                <a:cxn ang="0">
                  <a:pos x="T0" y="T1"/>
                </a:cxn>
                <a:cxn ang="0">
                  <a:pos x="T2" y="T3"/>
                </a:cxn>
                <a:cxn ang="0">
                  <a:pos x="T4" y="T5"/>
                </a:cxn>
                <a:cxn ang="0">
                  <a:pos x="T6" y="T7"/>
                </a:cxn>
                <a:cxn ang="0">
                  <a:pos x="T8" y="T9"/>
                </a:cxn>
              </a:cxnLst>
              <a:rect l="0" t="0" r="r" b="b"/>
              <a:pathLst>
                <a:path w="25" h="25">
                  <a:moveTo>
                    <a:pt x="14" y="1"/>
                  </a:moveTo>
                  <a:cubicBezTo>
                    <a:pt x="20" y="2"/>
                    <a:pt x="25" y="7"/>
                    <a:pt x="24" y="14"/>
                  </a:cubicBezTo>
                  <a:cubicBezTo>
                    <a:pt x="24" y="20"/>
                    <a:pt x="18" y="25"/>
                    <a:pt x="11" y="24"/>
                  </a:cubicBezTo>
                  <a:cubicBezTo>
                    <a:pt x="5" y="24"/>
                    <a:pt x="0" y="18"/>
                    <a:pt x="1" y="11"/>
                  </a:cubicBezTo>
                  <a:cubicBezTo>
                    <a:pt x="1" y="5"/>
                    <a:pt x="7" y="0"/>
                    <a:pt x="14" y="1"/>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3643"/>
            <p:cNvSpPr/>
            <p:nvPr/>
          </p:nvSpPr>
          <p:spPr bwMode="auto">
            <a:xfrm>
              <a:off x="-10257631" y="-7381876"/>
              <a:ext cx="1576388" cy="1208088"/>
            </a:xfrm>
            <a:custGeom>
              <a:avLst/>
              <a:gdLst>
                <a:gd name="T0" fmla="*/ 2 w 993"/>
                <a:gd name="T1" fmla="*/ 487 h 761"/>
                <a:gd name="T2" fmla="*/ 0 w 993"/>
                <a:gd name="T3" fmla="*/ 489 h 761"/>
                <a:gd name="T4" fmla="*/ 740 w 993"/>
                <a:gd name="T5" fmla="*/ 761 h 761"/>
                <a:gd name="T6" fmla="*/ 745 w 993"/>
                <a:gd name="T7" fmla="*/ 759 h 761"/>
                <a:gd name="T8" fmla="*/ 993 w 993"/>
                <a:gd name="T9" fmla="*/ 222 h 761"/>
                <a:gd name="T10" fmla="*/ 993 w 993"/>
                <a:gd name="T11" fmla="*/ 218 h 761"/>
                <a:gd name="T12" fmla="*/ 213 w 993"/>
                <a:gd name="T13" fmla="*/ 0 h 761"/>
                <a:gd name="T14" fmla="*/ 210 w 993"/>
                <a:gd name="T15" fmla="*/ 3 h 761"/>
                <a:gd name="T16" fmla="*/ 0 w 993"/>
                <a:gd name="T17" fmla="*/ 485 h 761"/>
                <a:gd name="T18" fmla="*/ 0 w 993"/>
                <a:gd name="T19" fmla="*/ 489 h 761"/>
                <a:gd name="T20" fmla="*/ 2 w 993"/>
                <a:gd name="T21" fmla="*/ 487 h 761"/>
                <a:gd name="T22" fmla="*/ 5 w 993"/>
                <a:gd name="T23" fmla="*/ 487 h 761"/>
                <a:gd name="T24" fmla="*/ 215 w 993"/>
                <a:gd name="T25" fmla="*/ 7 h 761"/>
                <a:gd name="T26" fmla="*/ 988 w 993"/>
                <a:gd name="T27" fmla="*/ 222 h 761"/>
                <a:gd name="T28" fmla="*/ 740 w 993"/>
                <a:gd name="T29" fmla="*/ 754 h 761"/>
                <a:gd name="T30" fmla="*/ 2 w 993"/>
                <a:gd name="T31" fmla="*/ 482 h 761"/>
                <a:gd name="T32" fmla="*/ 2 w 993"/>
                <a:gd name="T33" fmla="*/ 487 h 761"/>
                <a:gd name="T34" fmla="*/ 5 w 993"/>
                <a:gd name="T35" fmla="*/ 487 h 761"/>
                <a:gd name="T36" fmla="*/ 2 w 993"/>
                <a:gd name="T37" fmla="*/ 487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3" h="761">
                  <a:moveTo>
                    <a:pt x="2" y="487"/>
                  </a:moveTo>
                  <a:lnTo>
                    <a:pt x="0" y="489"/>
                  </a:lnTo>
                  <a:lnTo>
                    <a:pt x="740" y="761"/>
                  </a:lnTo>
                  <a:lnTo>
                    <a:pt x="745" y="759"/>
                  </a:lnTo>
                  <a:lnTo>
                    <a:pt x="993" y="222"/>
                  </a:lnTo>
                  <a:lnTo>
                    <a:pt x="993" y="218"/>
                  </a:lnTo>
                  <a:lnTo>
                    <a:pt x="213" y="0"/>
                  </a:lnTo>
                  <a:lnTo>
                    <a:pt x="210" y="3"/>
                  </a:lnTo>
                  <a:lnTo>
                    <a:pt x="0" y="485"/>
                  </a:lnTo>
                  <a:lnTo>
                    <a:pt x="0" y="489"/>
                  </a:lnTo>
                  <a:lnTo>
                    <a:pt x="2" y="487"/>
                  </a:lnTo>
                  <a:lnTo>
                    <a:pt x="5" y="487"/>
                  </a:lnTo>
                  <a:lnTo>
                    <a:pt x="215" y="7"/>
                  </a:lnTo>
                  <a:lnTo>
                    <a:pt x="988" y="222"/>
                  </a:lnTo>
                  <a:lnTo>
                    <a:pt x="740" y="754"/>
                  </a:lnTo>
                  <a:lnTo>
                    <a:pt x="2" y="482"/>
                  </a:lnTo>
                  <a:lnTo>
                    <a:pt x="2" y="487"/>
                  </a:lnTo>
                  <a:lnTo>
                    <a:pt x="5" y="487"/>
                  </a:lnTo>
                  <a:lnTo>
                    <a:pt x="2" y="487"/>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3644"/>
            <p:cNvSpPr/>
            <p:nvPr/>
          </p:nvSpPr>
          <p:spPr bwMode="auto">
            <a:xfrm>
              <a:off x="-9608344" y="-6327776"/>
              <a:ext cx="1295400" cy="547688"/>
            </a:xfrm>
            <a:custGeom>
              <a:avLst/>
              <a:gdLst>
                <a:gd name="T0" fmla="*/ 345 w 345"/>
                <a:gd name="T1" fmla="*/ 6 h 146"/>
                <a:gd name="T2" fmla="*/ 247 w 345"/>
                <a:gd name="T3" fmla="*/ 0 h 146"/>
                <a:gd name="T4" fmla="*/ 124 w 345"/>
                <a:gd name="T5" fmla="*/ 86 h 146"/>
                <a:gd name="T6" fmla="*/ 24 w 345"/>
                <a:gd name="T7" fmla="*/ 99 h 146"/>
                <a:gd name="T8" fmla="*/ 135 w 345"/>
                <a:gd name="T9" fmla="*/ 137 h 146"/>
                <a:gd name="T10" fmla="*/ 345 w 345"/>
                <a:gd name="T11" fmla="*/ 6 h 146"/>
              </a:gdLst>
              <a:ahLst/>
              <a:cxnLst>
                <a:cxn ang="0">
                  <a:pos x="T0" y="T1"/>
                </a:cxn>
                <a:cxn ang="0">
                  <a:pos x="T2" y="T3"/>
                </a:cxn>
                <a:cxn ang="0">
                  <a:pos x="T4" y="T5"/>
                </a:cxn>
                <a:cxn ang="0">
                  <a:pos x="T6" y="T7"/>
                </a:cxn>
                <a:cxn ang="0">
                  <a:pos x="T8" y="T9"/>
                </a:cxn>
                <a:cxn ang="0">
                  <a:pos x="T10" y="T11"/>
                </a:cxn>
              </a:cxnLst>
              <a:rect l="0" t="0" r="r" b="b"/>
              <a:pathLst>
                <a:path w="345" h="146">
                  <a:moveTo>
                    <a:pt x="345" y="6"/>
                  </a:moveTo>
                  <a:cubicBezTo>
                    <a:pt x="247" y="0"/>
                    <a:pt x="247" y="0"/>
                    <a:pt x="247" y="0"/>
                  </a:cubicBezTo>
                  <a:cubicBezTo>
                    <a:pt x="217" y="16"/>
                    <a:pt x="197" y="41"/>
                    <a:pt x="124" y="86"/>
                  </a:cubicBezTo>
                  <a:cubicBezTo>
                    <a:pt x="97" y="102"/>
                    <a:pt x="74" y="110"/>
                    <a:pt x="24" y="99"/>
                  </a:cubicBezTo>
                  <a:cubicBezTo>
                    <a:pt x="0" y="93"/>
                    <a:pt x="97" y="146"/>
                    <a:pt x="135" y="137"/>
                  </a:cubicBezTo>
                  <a:cubicBezTo>
                    <a:pt x="154" y="133"/>
                    <a:pt x="291" y="47"/>
                    <a:pt x="345"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3645"/>
            <p:cNvSpPr/>
            <p:nvPr/>
          </p:nvSpPr>
          <p:spPr bwMode="auto">
            <a:xfrm>
              <a:off x="-9619456" y="-6350001"/>
              <a:ext cx="1295400" cy="550863"/>
            </a:xfrm>
            <a:custGeom>
              <a:avLst/>
              <a:gdLst>
                <a:gd name="T0" fmla="*/ 345 w 345"/>
                <a:gd name="T1" fmla="*/ 7 h 147"/>
                <a:gd name="T2" fmla="*/ 247 w 345"/>
                <a:gd name="T3" fmla="*/ 0 h 147"/>
                <a:gd name="T4" fmla="*/ 124 w 345"/>
                <a:gd name="T5" fmla="*/ 86 h 147"/>
                <a:gd name="T6" fmla="*/ 24 w 345"/>
                <a:gd name="T7" fmla="*/ 100 h 147"/>
                <a:gd name="T8" fmla="*/ 134 w 345"/>
                <a:gd name="T9" fmla="*/ 138 h 147"/>
                <a:gd name="T10" fmla="*/ 345 w 345"/>
                <a:gd name="T11" fmla="*/ 7 h 147"/>
              </a:gdLst>
              <a:ahLst/>
              <a:cxnLst>
                <a:cxn ang="0">
                  <a:pos x="T0" y="T1"/>
                </a:cxn>
                <a:cxn ang="0">
                  <a:pos x="T2" y="T3"/>
                </a:cxn>
                <a:cxn ang="0">
                  <a:pos x="T4" y="T5"/>
                </a:cxn>
                <a:cxn ang="0">
                  <a:pos x="T6" y="T7"/>
                </a:cxn>
                <a:cxn ang="0">
                  <a:pos x="T8" y="T9"/>
                </a:cxn>
                <a:cxn ang="0">
                  <a:pos x="T10" y="T11"/>
                </a:cxn>
              </a:cxnLst>
              <a:rect l="0" t="0" r="r" b="b"/>
              <a:pathLst>
                <a:path w="345" h="147">
                  <a:moveTo>
                    <a:pt x="345" y="7"/>
                  </a:moveTo>
                  <a:cubicBezTo>
                    <a:pt x="247" y="0"/>
                    <a:pt x="247" y="0"/>
                    <a:pt x="247" y="0"/>
                  </a:cubicBezTo>
                  <a:cubicBezTo>
                    <a:pt x="217" y="17"/>
                    <a:pt x="197" y="42"/>
                    <a:pt x="124" y="86"/>
                  </a:cubicBezTo>
                  <a:cubicBezTo>
                    <a:pt x="97" y="103"/>
                    <a:pt x="74" y="111"/>
                    <a:pt x="24" y="100"/>
                  </a:cubicBezTo>
                  <a:cubicBezTo>
                    <a:pt x="0" y="94"/>
                    <a:pt x="96" y="147"/>
                    <a:pt x="134" y="138"/>
                  </a:cubicBezTo>
                  <a:cubicBezTo>
                    <a:pt x="154" y="134"/>
                    <a:pt x="291" y="47"/>
                    <a:pt x="345" y="7"/>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3646"/>
            <p:cNvSpPr/>
            <p:nvPr/>
          </p:nvSpPr>
          <p:spPr bwMode="auto">
            <a:xfrm>
              <a:off x="-10208419" y="-6567488"/>
              <a:ext cx="1290638" cy="550863"/>
            </a:xfrm>
            <a:custGeom>
              <a:avLst/>
              <a:gdLst>
                <a:gd name="T0" fmla="*/ 344 w 344"/>
                <a:gd name="T1" fmla="*/ 7 h 147"/>
                <a:gd name="T2" fmla="*/ 247 w 344"/>
                <a:gd name="T3" fmla="*/ 0 h 147"/>
                <a:gd name="T4" fmla="*/ 124 w 344"/>
                <a:gd name="T5" fmla="*/ 86 h 147"/>
                <a:gd name="T6" fmla="*/ 24 w 344"/>
                <a:gd name="T7" fmla="*/ 100 h 147"/>
                <a:gd name="T8" fmla="*/ 134 w 344"/>
                <a:gd name="T9" fmla="*/ 138 h 147"/>
                <a:gd name="T10" fmla="*/ 344 w 344"/>
                <a:gd name="T11" fmla="*/ 7 h 147"/>
              </a:gdLst>
              <a:ahLst/>
              <a:cxnLst>
                <a:cxn ang="0">
                  <a:pos x="T0" y="T1"/>
                </a:cxn>
                <a:cxn ang="0">
                  <a:pos x="T2" y="T3"/>
                </a:cxn>
                <a:cxn ang="0">
                  <a:pos x="T4" y="T5"/>
                </a:cxn>
                <a:cxn ang="0">
                  <a:pos x="T6" y="T7"/>
                </a:cxn>
                <a:cxn ang="0">
                  <a:pos x="T8" y="T9"/>
                </a:cxn>
                <a:cxn ang="0">
                  <a:pos x="T10" y="T11"/>
                </a:cxn>
              </a:cxnLst>
              <a:rect l="0" t="0" r="r" b="b"/>
              <a:pathLst>
                <a:path w="344" h="147">
                  <a:moveTo>
                    <a:pt x="344" y="7"/>
                  </a:moveTo>
                  <a:cubicBezTo>
                    <a:pt x="247" y="0"/>
                    <a:pt x="247" y="0"/>
                    <a:pt x="247" y="0"/>
                  </a:cubicBezTo>
                  <a:cubicBezTo>
                    <a:pt x="216" y="17"/>
                    <a:pt x="197" y="42"/>
                    <a:pt x="124" y="86"/>
                  </a:cubicBezTo>
                  <a:cubicBezTo>
                    <a:pt x="97" y="103"/>
                    <a:pt x="73" y="111"/>
                    <a:pt x="24" y="100"/>
                  </a:cubicBezTo>
                  <a:cubicBezTo>
                    <a:pt x="0" y="94"/>
                    <a:pt x="96" y="147"/>
                    <a:pt x="134" y="138"/>
                  </a:cubicBezTo>
                  <a:cubicBezTo>
                    <a:pt x="153" y="134"/>
                    <a:pt x="290" y="47"/>
                    <a:pt x="344" y="7"/>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3647"/>
            <p:cNvSpPr/>
            <p:nvPr/>
          </p:nvSpPr>
          <p:spPr bwMode="auto">
            <a:xfrm>
              <a:off x="-10219531" y="-6586538"/>
              <a:ext cx="1290638" cy="547688"/>
            </a:xfrm>
            <a:custGeom>
              <a:avLst/>
              <a:gdLst>
                <a:gd name="T0" fmla="*/ 344 w 344"/>
                <a:gd name="T1" fmla="*/ 6 h 146"/>
                <a:gd name="T2" fmla="*/ 247 w 344"/>
                <a:gd name="T3" fmla="*/ 0 h 146"/>
                <a:gd name="T4" fmla="*/ 123 w 344"/>
                <a:gd name="T5" fmla="*/ 86 h 146"/>
                <a:gd name="T6" fmla="*/ 24 w 344"/>
                <a:gd name="T7" fmla="*/ 99 h 146"/>
                <a:gd name="T8" fmla="*/ 134 w 344"/>
                <a:gd name="T9" fmla="*/ 138 h 146"/>
                <a:gd name="T10" fmla="*/ 344 w 344"/>
                <a:gd name="T11" fmla="*/ 6 h 146"/>
              </a:gdLst>
              <a:ahLst/>
              <a:cxnLst>
                <a:cxn ang="0">
                  <a:pos x="T0" y="T1"/>
                </a:cxn>
                <a:cxn ang="0">
                  <a:pos x="T2" y="T3"/>
                </a:cxn>
                <a:cxn ang="0">
                  <a:pos x="T4" y="T5"/>
                </a:cxn>
                <a:cxn ang="0">
                  <a:pos x="T6" y="T7"/>
                </a:cxn>
                <a:cxn ang="0">
                  <a:pos x="T8" y="T9"/>
                </a:cxn>
                <a:cxn ang="0">
                  <a:pos x="T10" y="T11"/>
                </a:cxn>
              </a:cxnLst>
              <a:rect l="0" t="0" r="r" b="b"/>
              <a:pathLst>
                <a:path w="344" h="146">
                  <a:moveTo>
                    <a:pt x="344" y="6"/>
                  </a:moveTo>
                  <a:cubicBezTo>
                    <a:pt x="247" y="0"/>
                    <a:pt x="247" y="0"/>
                    <a:pt x="247" y="0"/>
                  </a:cubicBezTo>
                  <a:cubicBezTo>
                    <a:pt x="216" y="17"/>
                    <a:pt x="197" y="42"/>
                    <a:pt x="123" y="86"/>
                  </a:cubicBezTo>
                  <a:cubicBezTo>
                    <a:pt x="96" y="102"/>
                    <a:pt x="73" y="110"/>
                    <a:pt x="24" y="99"/>
                  </a:cubicBezTo>
                  <a:cubicBezTo>
                    <a:pt x="0" y="94"/>
                    <a:pt x="96" y="146"/>
                    <a:pt x="134" y="138"/>
                  </a:cubicBezTo>
                  <a:cubicBezTo>
                    <a:pt x="153" y="133"/>
                    <a:pt x="290" y="47"/>
                    <a:pt x="344"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3648"/>
            <p:cNvSpPr/>
            <p:nvPr/>
          </p:nvSpPr>
          <p:spPr bwMode="auto">
            <a:xfrm>
              <a:off x="-9124156" y="-7842251"/>
              <a:ext cx="1733550" cy="1792288"/>
            </a:xfrm>
            <a:custGeom>
              <a:avLst/>
              <a:gdLst>
                <a:gd name="T0" fmla="*/ 0 w 462"/>
                <a:gd name="T1" fmla="*/ 441 h 478"/>
                <a:gd name="T2" fmla="*/ 107 w 462"/>
                <a:gd name="T3" fmla="*/ 208 h 478"/>
                <a:gd name="T4" fmla="*/ 129 w 462"/>
                <a:gd name="T5" fmla="*/ 289 h 478"/>
                <a:gd name="T6" fmla="*/ 294 w 462"/>
                <a:gd name="T7" fmla="*/ 216 h 478"/>
                <a:gd name="T8" fmla="*/ 316 w 462"/>
                <a:gd name="T9" fmla="*/ 80 h 478"/>
                <a:gd name="T10" fmla="*/ 379 w 462"/>
                <a:gd name="T11" fmla="*/ 47 h 478"/>
                <a:gd name="T12" fmla="*/ 458 w 462"/>
                <a:gd name="T13" fmla="*/ 28 h 478"/>
                <a:gd name="T14" fmla="*/ 419 w 462"/>
                <a:gd name="T15" fmla="*/ 131 h 478"/>
                <a:gd name="T16" fmla="*/ 385 w 462"/>
                <a:gd name="T17" fmla="*/ 234 h 478"/>
                <a:gd name="T18" fmla="*/ 170 w 462"/>
                <a:gd name="T19" fmla="*/ 461 h 478"/>
                <a:gd name="T20" fmla="*/ 55 w 462"/>
                <a:gd name="T21" fmla="*/ 464 h 478"/>
                <a:gd name="T22" fmla="*/ 0 w 462"/>
                <a:gd name="T23" fmla="*/ 4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7" y="208"/>
                    <a:pt x="107" y="208"/>
                    <a:pt x="107" y="208"/>
                  </a:cubicBezTo>
                  <a:cubicBezTo>
                    <a:pt x="82" y="256"/>
                    <a:pt x="82" y="269"/>
                    <a:pt x="129" y="289"/>
                  </a:cubicBezTo>
                  <a:cubicBezTo>
                    <a:pt x="169" y="306"/>
                    <a:pt x="262" y="243"/>
                    <a:pt x="294" y="216"/>
                  </a:cubicBezTo>
                  <a:cubicBezTo>
                    <a:pt x="379" y="141"/>
                    <a:pt x="312" y="113"/>
                    <a:pt x="316" y="80"/>
                  </a:cubicBezTo>
                  <a:cubicBezTo>
                    <a:pt x="318" y="68"/>
                    <a:pt x="338" y="69"/>
                    <a:pt x="379" y="47"/>
                  </a:cubicBezTo>
                  <a:cubicBezTo>
                    <a:pt x="427" y="22"/>
                    <a:pt x="454" y="0"/>
                    <a:pt x="458" y="28"/>
                  </a:cubicBezTo>
                  <a:cubicBezTo>
                    <a:pt x="462" y="58"/>
                    <a:pt x="447" y="88"/>
                    <a:pt x="419" y="131"/>
                  </a:cubicBezTo>
                  <a:cubicBezTo>
                    <a:pt x="409" y="146"/>
                    <a:pt x="392" y="165"/>
                    <a:pt x="385" y="234"/>
                  </a:cubicBezTo>
                  <a:cubicBezTo>
                    <a:pt x="374" y="356"/>
                    <a:pt x="256" y="436"/>
                    <a:pt x="170" y="461"/>
                  </a:cubicBezTo>
                  <a:cubicBezTo>
                    <a:pt x="117" y="478"/>
                    <a:pt x="76" y="466"/>
                    <a:pt x="55" y="464"/>
                  </a:cubicBezTo>
                  <a:lnTo>
                    <a:pt x="0" y="441"/>
                  </a:ln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3649"/>
            <p:cNvSpPr/>
            <p:nvPr/>
          </p:nvSpPr>
          <p:spPr bwMode="auto">
            <a:xfrm>
              <a:off x="-9079706" y="-7835901"/>
              <a:ext cx="1735138" cy="1793875"/>
            </a:xfrm>
            <a:custGeom>
              <a:avLst/>
              <a:gdLst>
                <a:gd name="T0" fmla="*/ 0 w 462"/>
                <a:gd name="T1" fmla="*/ 441 h 478"/>
                <a:gd name="T2" fmla="*/ 106 w 462"/>
                <a:gd name="T3" fmla="*/ 208 h 478"/>
                <a:gd name="T4" fmla="*/ 128 w 462"/>
                <a:gd name="T5" fmla="*/ 289 h 478"/>
                <a:gd name="T6" fmla="*/ 293 w 462"/>
                <a:gd name="T7" fmla="*/ 215 h 478"/>
                <a:gd name="T8" fmla="*/ 316 w 462"/>
                <a:gd name="T9" fmla="*/ 80 h 478"/>
                <a:gd name="T10" fmla="*/ 378 w 462"/>
                <a:gd name="T11" fmla="*/ 47 h 478"/>
                <a:gd name="T12" fmla="*/ 458 w 462"/>
                <a:gd name="T13" fmla="*/ 28 h 478"/>
                <a:gd name="T14" fmla="*/ 418 w 462"/>
                <a:gd name="T15" fmla="*/ 131 h 478"/>
                <a:gd name="T16" fmla="*/ 385 w 462"/>
                <a:gd name="T17" fmla="*/ 234 h 478"/>
                <a:gd name="T18" fmla="*/ 170 w 462"/>
                <a:gd name="T19" fmla="*/ 461 h 478"/>
                <a:gd name="T20" fmla="*/ 54 w 462"/>
                <a:gd name="T21" fmla="*/ 464 h 478"/>
                <a:gd name="T22" fmla="*/ 0 w 462"/>
                <a:gd name="T23" fmla="*/ 4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6" y="208"/>
                    <a:pt x="106" y="208"/>
                    <a:pt x="106" y="208"/>
                  </a:cubicBezTo>
                  <a:cubicBezTo>
                    <a:pt x="82" y="256"/>
                    <a:pt x="82" y="269"/>
                    <a:pt x="128" y="289"/>
                  </a:cubicBezTo>
                  <a:cubicBezTo>
                    <a:pt x="168" y="306"/>
                    <a:pt x="261" y="243"/>
                    <a:pt x="293" y="215"/>
                  </a:cubicBezTo>
                  <a:cubicBezTo>
                    <a:pt x="379" y="141"/>
                    <a:pt x="311" y="113"/>
                    <a:pt x="316" y="80"/>
                  </a:cubicBezTo>
                  <a:cubicBezTo>
                    <a:pt x="317" y="68"/>
                    <a:pt x="338" y="69"/>
                    <a:pt x="378" y="47"/>
                  </a:cubicBezTo>
                  <a:cubicBezTo>
                    <a:pt x="426" y="22"/>
                    <a:pt x="454" y="0"/>
                    <a:pt x="458" y="28"/>
                  </a:cubicBezTo>
                  <a:cubicBezTo>
                    <a:pt x="462" y="58"/>
                    <a:pt x="447" y="88"/>
                    <a:pt x="418" y="131"/>
                  </a:cubicBezTo>
                  <a:cubicBezTo>
                    <a:pt x="408" y="146"/>
                    <a:pt x="391" y="165"/>
                    <a:pt x="385" y="234"/>
                  </a:cubicBezTo>
                  <a:cubicBezTo>
                    <a:pt x="373" y="356"/>
                    <a:pt x="255" y="436"/>
                    <a:pt x="170" y="461"/>
                  </a:cubicBezTo>
                  <a:cubicBezTo>
                    <a:pt x="116" y="478"/>
                    <a:pt x="76" y="466"/>
                    <a:pt x="54" y="464"/>
                  </a:cubicBezTo>
                  <a:lnTo>
                    <a:pt x="0" y="441"/>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3650"/>
            <p:cNvSpPr/>
            <p:nvPr/>
          </p:nvSpPr>
          <p:spPr bwMode="auto">
            <a:xfrm>
              <a:off x="-10310019" y="-7580313"/>
              <a:ext cx="1812925" cy="1450975"/>
            </a:xfrm>
            <a:custGeom>
              <a:avLst/>
              <a:gdLst>
                <a:gd name="T0" fmla="*/ 470 w 483"/>
                <a:gd name="T1" fmla="*/ 93 h 387"/>
                <a:gd name="T2" fmla="*/ 77 w 483"/>
                <a:gd name="T3" fmla="*/ 0 h 387"/>
                <a:gd name="T4" fmla="*/ 68 w 483"/>
                <a:gd name="T5" fmla="*/ 4 h 387"/>
                <a:gd name="T6" fmla="*/ 5 w 483"/>
                <a:gd name="T7" fmla="*/ 238 h 387"/>
                <a:gd name="T8" fmla="*/ 378 w 483"/>
                <a:gd name="T9" fmla="*/ 377 h 387"/>
                <a:gd name="T10" fmla="*/ 469 w 483"/>
                <a:gd name="T11" fmla="*/ 136 h 387"/>
                <a:gd name="T12" fmla="*/ 470 w 483"/>
                <a:gd name="T13" fmla="*/ 93 h 387"/>
              </a:gdLst>
              <a:ahLst/>
              <a:cxnLst>
                <a:cxn ang="0">
                  <a:pos x="T0" y="T1"/>
                </a:cxn>
                <a:cxn ang="0">
                  <a:pos x="T2" y="T3"/>
                </a:cxn>
                <a:cxn ang="0">
                  <a:pos x="T4" y="T5"/>
                </a:cxn>
                <a:cxn ang="0">
                  <a:pos x="T6" y="T7"/>
                </a:cxn>
                <a:cxn ang="0">
                  <a:pos x="T8" y="T9"/>
                </a:cxn>
                <a:cxn ang="0">
                  <a:pos x="T10" y="T11"/>
                </a:cxn>
                <a:cxn ang="0">
                  <a:pos x="T12" y="T13"/>
                </a:cxn>
              </a:cxnLst>
              <a:rect l="0" t="0" r="r" b="b"/>
              <a:pathLst>
                <a:path w="483" h="387">
                  <a:moveTo>
                    <a:pt x="470" y="93"/>
                  </a:moveTo>
                  <a:cubicBezTo>
                    <a:pt x="389" y="116"/>
                    <a:pt x="126" y="45"/>
                    <a:pt x="77" y="0"/>
                  </a:cubicBezTo>
                  <a:cubicBezTo>
                    <a:pt x="68" y="4"/>
                    <a:pt x="68" y="4"/>
                    <a:pt x="68" y="4"/>
                  </a:cubicBezTo>
                  <a:cubicBezTo>
                    <a:pt x="110" y="112"/>
                    <a:pt x="13" y="132"/>
                    <a:pt x="5" y="238"/>
                  </a:cubicBezTo>
                  <a:cubicBezTo>
                    <a:pt x="0" y="306"/>
                    <a:pt x="390" y="387"/>
                    <a:pt x="378" y="377"/>
                  </a:cubicBezTo>
                  <a:cubicBezTo>
                    <a:pt x="309" y="315"/>
                    <a:pt x="429" y="183"/>
                    <a:pt x="469" y="136"/>
                  </a:cubicBezTo>
                  <a:cubicBezTo>
                    <a:pt x="483" y="119"/>
                    <a:pt x="477" y="101"/>
                    <a:pt x="470" y="93"/>
                  </a:cubicBez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3651"/>
            <p:cNvSpPr/>
            <p:nvPr/>
          </p:nvSpPr>
          <p:spPr bwMode="auto">
            <a:xfrm>
              <a:off x="-10354469" y="-7572376"/>
              <a:ext cx="1811338" cy="1525588"/>
            </a:xfrm>
            <a:custGeom>
              <a:avLst/>
              <a:gdLst>
                <a:gd name="T0" fmla="*/ 472 w 483"/>
                <a:gd name="T1" fmla="*/ 99 h 407"/>
                <a:gd name="T2" fmla="*/ 82 w 483"/>
                <a:gd name="T3" fmla="*/ 0 h 407"/>
                <a:gd name="T4" fmla="*/ 77 w 483"/>
                <a:gd name="T5" fmla="*/ 3 h 407"/>
                <a:gd name="T6" fmla="*/ 5 w 483"/>
                <a:gd name="T7" fmla="*/ 239 h 407"/>
                <a:gd name="T8" fmla="*/ 425 w 483"/>
                <a:gd name="T9" fmla="*/ 399 h 407"/>
                <a:gd name="T10" fmla="*/ 469 w 483"/>
                <a:gd name="T11" fmla="*/ 137 h 407"/>
                <a:gd name="T12" fmla="*/ 472 w 483"/>
                <a:gd name="T13" fmla="*/ 99 h 407"/>
              </a:gdLst>
              <a:ahLst/>
              <a:cxnLst>
                <a:cxn ang="0">
                  <a:pos x="T0" y="T1"/>
                </a:cxn>
                <a:cxn ang="0">
                  <a:pos x="T2" y="T3"/>
                </a:cxn>
                <a:cxn ang="0">
                  <a:pos x="T4" y="T5"/>
                </a:cxn>
                <a:cxn ang="0">
                  <a:pos x="T6" y="T7"/>
                </a:cxn>
                <a:cxn ang="0">
                  <a:pos x="T8" y="T9"/>
                </a:cxn>
                <a:cxn ang="0">
                  <a:pos x="T10" y="T11"/>
                </a:cxn>
                <a:cxn ang="0">
                  <a:pos x="T12" y="T13"/>
                </a:cxn>
              </a:cxnLst>
              <a:rect l="0" t="0" r="r" b="b"/>
              <a:pathLst>
                <a:path w="483" h="407">
                  <a:moveTo>
                    <a:pt x="472" y="99"/>
                  </a:moveTo>
                  <a:cubicBezTo>
                    <a:pt x="391" y="122"/>
                    <a:pt x="131" y="45"/>
                    <a:pt x="82" y="0"/>
                  </a:cubicBezTo>
                  <a:cubicBezTo>
                    <a:pt x="77" y="3"/>
                    <a:pt x="77" y="3"/>
                    <a:pt x="77" y="3"/>
                  </a:cubicBezTo>
                  <a:cubicBezTo>
                    <a:pt x="119" y="111"/>
                    <a:pt x="13" y="133"/>
                    <a:pt x="5" y="239"/>
                  </a:cubicBezTo>
                  <a:cubicBezTo>
                    <a:pt x="0" y="307"/>
                    <a:pt x="439" y="407"/>
                    <a:pt x="425" y="399"/>
                  </a:cubicBezTo>
                  <a:cubicBezTo>
                    <a:pt x="331" y="343"/>
                    <a:pt x="429" y="184"/>
                    <a:pt x="469" y="137"/>
                  </a:cubicBezTo>
                  <a:cubicBezTo>
                    <a:pt x="483" y="120"/>
                    <a:pt x="479" y="107"/>
                    <a:pt x="472" y="99"/>
                  </a:cubicBez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3652"/>
            <p:cNvSpPr/>
            <p:nvPr/>
          </p:nvSpPr>
          <p:spPr bwMode="auto">
            <a:xfrm>
              <a:off x="-8906669" y="-7778751"/>
              <a:ext cx="1543050" cy="1646238"/>
            </a:xfrm>
            <a:custGeom>
              <a:avLst/>
              <a:gdLst>
                <a:gd name="T0" fmla="*/ 52 w 411"/>
                <a:gd name="T1" fmla="*/ 279 h 439"/>
                <a:gd name="T2" fmla="*/ 55 w 411"/>
                <a:gd name="T3" fmla="*/ 437 h 439"/>
                <a:gd name="T4" fmla="*/ 329 w 411"/>
                <a:gd name="T5" fmla="*/ 189 h 439"/>
                <a:gd name="T6" fmla="*/ 370 w 411"/>
                <a:gd name="T7" fmla="*/ 88 h 439"/>
                <a:gd name="T8" fmla="*/ 384 w 411"/>
                <a:gd name="T9" fmla="*/ 23 h 439"/>
                <a:gd name="T10" fmla="*/ 316 w 411"/>
                <a:gd name="T11" fmla="*/ 63 h 439"/>
                <a:gd name="T12" fmla="*/ 303 w 411"/>
                <a:gd name="T13" fmla="*/ 108 h 439"/>
                <a:gd name="T14" fmla="*/ 81 w 411"/>
                <a:gd name="T15" fmla="*/ 295 h 439"/>
                <a:gd name="T16" fmla="*/ 52 w 411"/>
                <a:gd name="T17" fmla="*/ 279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39">
                  <a:moveTo>
                    <a:pt x="52" y="279"/>
                  </a:moveTo>
                  <a:cubicBezTo>
                    <a:pt x="28" y="329"/>
                    <a:pt x="0" y="436"/>
                    <a:pt x="55" y="437"/>
                  </a:cubicBezTo>
                  <a:cubicBezTo>
                    <a:pt x="168" y="439"/>
                    <a:pt x="313" y="336"/>
                    <a:pt x="329" y="189"/>
                  </a:cubicBezTo>
                  <a:cubicBezTo>
                    <a:pt x="349" y="107"/>
                    <a:pt x="360" y="113"/>
                    <a:pt x="370" y="88"/>
                  </a:cubicBezTo>
                  <a:cubicBezTo>
                    <a:pt x="370" y="88"/>
                    <a:pt x="411" y="0"/>
                    <a:pt x="384" y="23"/>
                  </a:cubicBezTo>
                  <a:cubicBezTo>
                    <a:pt x="379" y="28"/>
                    <a:pt x="323" y="62"/>
                    <a:pt x="316" y="63"/>
                  </a:cubicBezTo>
                  <a:cubicBezTo>
                    <a:pt x="280" y="70"/>
                    <a:pt x="299" y="83"/>
                    <a:pt x="303" y="108"/>
                  </a:cubicBezTo>
                  <a:cubicBezTo>
                    <a:pt x="322" y="211"/>
                    <a:pt x="133" y="315"/>
                    <a:pt x="81" y="295"/>
                  </a:cubicBezTo>
                  <a:cubicBezTo>
                    <a:pt x="77" y="293"/>
                    <a:pt x="54" y="276"/>
                    <a:pt x="52" y="279"/>
                  </a:cubicBezTo>
                  <a:close/>
                </a:path>
              </a:pathLst>
            </a:custGeom>
            <a:solidFill>
              <a:srgbClr val="0097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3653"/>
            <p:cNvSpPr/>
            <p:nvPr/>
          </p:nvSpPr>
          <p:spPr bwMode="auto">
            <a:xfrm>
              <a:off x="-11533981" y="-6691313"/>
              <a:ext cx="1636713" cy="1027113"/>
            </a:xfrm>
            <a:custGeom>
              <a:avLst/>
              <a:gdLst>
                <a:gd name="T0" fmla="*/ 68 w 436"/>
                <a:gd name="T1" fmla="*/ 43 h 274"/>
                <a:gd name="T2" fmla="*/ 35 w 436"/>
                <a:gd name="T3" fmla="*/ 65 h 274"/>
                <a:gd name="T4" fmla="*/ 62 w 436"/>
                <a:gd name="T5" fmla="*/ 253 h 274"/>
                <a:gd name="T6" fmla="*/ 235 w 436"/>
                <a:gd name="T7" fmla="*/ 259 h 274"/>
                <a:gd name="T8" fmla="*/ 412 w 436"/>
                <a:gd name="T9" fmla="*/ 132 h 274"/>
                <a:gd name="T10" fmla="*/ 355 w 436"/>
                <a:gd name="T11" fmla="*/ 9 h 274"/>
                <a:gd name="T12" fmla="*/ 260 w 436"/>
                <a:gd name="T13" fmla="*/ 17 h 274"/>
                <a:gd name="T14" fmla="*/ 70 w 436"/>
                <a:gd name="T15" fmla="*/ 95 h 274"/>
                <a:gd name="T16" fmla="*/ 68 w 436"/>
                <a:gd name="T17"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274">
                  <a:moveTo>
                    <a:pt x="68" y="43"/>
                  </a:moveTo>
                  <a:cubicBezTo>
                    <a:pt x="35" y="65"/>
                    <a:pt x="35" y="65"/>
                    <a:pt x="35" y="65"/>
                  </a:cubicBezTo>
                  <a:cubicBezTo>
                    <a:pt x="22" y="109"/>
                    <a:pt x="0" y="222"/>
                    <a:pt x="62" y="253"/>
                  </a:cubicBezTo>
                  <a:cubicBezTo>
                    <a:pt x="99" y="272"/>
                    <a:pt x="198" y="274"/>
                    <a:pt x="235" y="259"/>
                  </a:cubicBezTo>
                  <a:cubicBezTo>
                    <a:pt x="309" y="229"/>
                    <a:pt x="372" y="207"/>
                    <a:pt x="412" y="132"/>
                  </a:cubicBezTo>
                  <a:cubicBezTo>
                    <a:pt x="436" y="89"/>
                    <a:pt x="418" y="18"/>
                    <a:pt x="355" y="9"/>
                  </a:cubicBezTo>
                  <a:cubicBezTo>
                    <a:pt x="298" y="0"/>
                    <a:pt x="316" y="0"/>
                    <a:pt x="260" y="17"/>
                  </a:cubicBezTo>
                  <a:cubicBezTo>
                    <a:pt x="237" y="24"/>
                    <a:pt x="101" y="101"/>
                    <a:pt x="70" y="95"/>
                  </a:cubicBezTo>
                  <a:cubicBezTo>
                    <a:pt x="67" y="94"/>
                    <a:pt x="69" y="45"/>
                    <a:pt x="68" y="43"/>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3654"/>
            <p:cNvSpPr/>
            <p:nvPr/>
          </p:nvSpPr>
          <p:spPr bwMode="auto">
            <a:xfrm>
              <a:off x="-11822906" y="-5876926"/>
              <a:ext cx="908050" cy="884238"/>
            </a:xfrm>
            <a:custGeom>
              <a:avLst/>
              <a:gdLst>
                <a:gd name="T0" fmla="*/ 242 w 242"/>
                <a:gd name="T1" fmla="*/ 35 h 236"/>
                <a:gd name="T2" fmla="*/ 194 w 242"/>
                <a:gd name="T3" fmla="*/ 0 h 236"/>
                <a:gd name="T4" fmla="*/ 131 w 242"/>
                <a:gd name="T5" fmla="*/ 74 h 236"/>
                <a:gd name="T6" fmla="*/ 6 w 242"/>
                <a:gd name="T7" fmla="*/ 218 h 236"/>
                <a:gd name="T8" fmla="*/ 39 w 242"/>
                <a:gd name="T9" fmla="*/ 223 h 236"/>
                <a:gd name="T10" fmla="*/ 197 w 242"/>
                <a:gd name="T11" fmla="*/ 81 h 236"/>
                <a:gd name="T12" fmla="*/ 242 w 242"/>
                <a:gd name="T13" fmla="*/ 35 h 236"/>
              </a:gdLst>
              <a:ahLst/>
              <a:cxnLst>
                <a:cxn ang="0">
                  <a:pos x="T0" y="T1"/>
                </a:cxn>
                <a:cxn ang="0">
                  <a:pos x="T2" y="T3"/>
                </a:cxn>
                <a:cxn ang="0">
                  <a:pos x="T4" y="T5"/>
                </a:cxn>
                <a:cxn ang="0">
                  <a:pos x="T6" y="T7"/>
                </a:cxn>
                <a:cxn ang="0">
                  <a:pos x="T8" y="T9"/>
                </a:cxn>
                <a:cxn ang="0">
                  <a:pos x="T10" y="T11"/>
                </a:cxn>
                <a:cxn ang="0">
                  <a:pos x="T12" y="T13"/>
                </a:cxn>
              </a:cxnLst>
              <a:rect l="0" t="0" r="r" b="b"/>
              <a:pathLst>
                <a:path w="242" h="236">
                  <a:moveTo>
                    <a:pt x="242" y="35"/>
                  </a:moveTo>
                  <a:cubicBezTo>
                    <a:pt x="194" y="0"/>
                    <a:pt x="194" y="0"/>
                    <a:pt x="194" y="0"/>
                  </a:cubicBezTo>
                  <a:cubicBezTo>
                    <a:pt x="177" y="29"/>
                    <a:pt x="156" y="52"/>
                    <a:pt x="131" y="74"/>
                  </a:cubicBezTo>
                  <a:cubicBezTo>
                    <a:pt x="105" y="97"/>
                    <a:pt x="31" y="183"/>
                    <a:pt x="6" y="218"/>
                  </a:cubicBezTo>
                  <a:cubicBezTo>
                    <a:pt x="0" y="227"/>
                    <a:pt x="29" y="236"/>
                    <a:pt x="39" y="223"/>
                  </a:cubicBezTo>
                  <a:cubicBezTo>
                    <a:pt x="93" y="155"/>
                    <a:pt x="137" y="123"/>
                    <a:pt x="197" y="81"/>
                  </a:cubicBezTo>
                  <a:cubicBezTo>
                    <a:pt x="230" y="59"/>
                    <a:pt x="228" y="55"/>
                    <a:pt x="242" y="35"/>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3655"/>
            <p:cNvSpPr/>
            <p:nvPr/>
          </p:nvSpPr>
          <p:spPr bwMode="auto">
            <a:xfrm>
              <a:off x="-10505281" y="-6600826"/>
              <a:ext cx="979488" cy="1390650"/>
            </a:xfrm>
            <a:custGeom>
              <a:avLst/>
              <a:gdLst>
                <a:gd name="T0" fmla="*/ 114 w 261"/>
                <a:gd name="T1" fmla="*/ 0 h 371"/>
                <a:gd name="T2" fmla="*/ 56 w 261"/>
                <a:gd name="T3" fmla="*/ 18 h 371"/>
                <a:gd name="T4" fmla="*/ 31 w 261"/>
                <a:gd name="T5" fmla="*/ 200 h 371"/>
                <a:gd name="T6" fmla="*/ 149 w 261"/>
                <a:gd name="T7" fmla="*/ 215 h 371"/>
                <a:gd name="T8" fmla="*/ 202 w 261"/>
                <a:gd name="T9" fmla="*/ 324 h 371"/>
                <a:gd name="T10" fmla="*/ 252 w 261"/>
                <a:gd name="T11" fmla="*/ 340 h 371"/>
                <a:gd name="T12" fmla="*/ 222 w 261"/>
                <a:gd name="T13" fmla="*/ 297 h 371"/>
                <a:gd name="T14" fmla="*/ 202 w 261"/>
                <a:gd name="T15" fmla="*/ 206 h 371"/>
                <a:gd name="T16" fmla="*/ 202 w 261"/>
                <a:gd name="T17" fmla="*/ 173 h 371"/>
                <a:gd name="T18" fmla="*/ 131 w 261"/>
                <a:gd name="T19" fmla="*/ 148 h 371"/>
                <a:gd name="T20" fmla="*/ 114 w 261"/>
                <a:gd name="T2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71">
                  <a:moveTo>
                    <a:pt x="114" y="0"/>
                  </a:moveTo>
                  <a:cubicBezTo>
                    <a:pt x="56" y="18"/>
                    <a:pt x="56" y="18"/>
                    <a:pt x="56" y="18"/>
                  </a:cubicBezTo>
                  <a:cubicBezTo>
                    <a:pt x="50" y="59"/>
                    <a:pt x="0" y="178"/>
                    <a:pt x="31" y="200"/>
                  </a:cubicBezTo>
                  <a:cubicBezTo>
                    <a:pt x="84" y="238"/>
                    <a:pt x="93" y="217"/>
                    <a:pt x="149" y="215"/>
                  </a:cubicBezTo>
                  <a:cubicBezTo>
                    <a:pt x="192" y="215"/>
                    <a:pt x="190" y="288"/>
                    <a:pt x="202" y="324"/>
                  </a:cubicBezTo>
                  <a:cubicBezTo>
                    <a:pt x="212" y="351"/>
                    <a:pt x="261" y="371"/>
                    <a:pt x="252" y="340"/>
                  </a:cubicBezTo>
                  <a:cubicBezTo>
                    <a:pt x="247" y="320"/>
                    <a:pt x="245" y="344"/>
                    <a:pt x="222" y="297"/>
                  </a:cubicBezTo>
                  <a:cubicBezTo>
                    <a:pt x="212" y="276"/>
                    <a:pt x="205" y="236"/>
                    <a:pt x="202" y="206"/>
                  </a:cubicBezTo>
                  <a:cubicBezTo>
                    <a:pt x="201" y="189"/>
                    <a:pt x="204" y="175"/>
                    <a:pt x="202" y="173"/>
                  </a:cubicBezTo>
                  <a:cubicBezTo>
                    <a:pt x="191" y="163"/>
                    <a:pt x="129" y="159"/>
                    <a:pt x="131" y="148"/>
                  </a:cubicBezTo>
                  <a:cubicBezTo>
                    <a:pt x="137" y="94"/>
                    <a:pt x="176" y="41"/>
                    <a:pt x="114"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3656"/>
            <p:cNvSpPr/>
            <p:nvPr/>
          </p:nvSpPr>
          <p:spPr bwMode="auto">
            <a:xfrm>
              <a:off x="-10332244" y="-7010401"/>
              <a:ext cx="412750" cy="401638"/>
            </a:xfrm>
            <a:custGeom>
              <a:avLst/>
              <a:gdLst>
                <a:gd name="T0" fmla="*/ 51 w 110"/>
                <a:gd name="T1" fmla="*/ 107 h 107"/>
                <a:gd name="T2" fmla="*/ 0 w 110"/>
                <a:gd name="T3" fmla="*/ 94 h 107"/>
                <a:gd name="T4" fmla="*/ 25 w 110"/>
                <a:gd name="T5" fmla="*/ 72 h 107"/>
                <a:gd name="T6" fmla="*/ 69 w 110"/>
                <a:gd name="T7" fmla="*/ 8 h 107"/>
                <a:gd name="T8" fmla="*/ 87 w 110"/>
                <a:gd name="T9" fmla="*/ 0 h 107"/>
                <a:gd name="T10" fmla="*/ 98 w 110"/>
                <a:gd name="T11" fmla="*/ 60 h 107"/>
                <a:gd name="T12" fmla="*/ 88 w 110"/>
                <a:gd name="T13" fmla="*/ 82 h 107"/>
                <a:gd name="T14" fmla="*/ 102 w 110"/>
                <a:gd name="T15" fmla="*/ 87 h 107"/>
                <a:gd name="T16" fmla="*/ 53 w 110"/>
                <a:gd name="T17" fmla="*/ 104 h 107"/>
                <a:gd name="T18" fmla="*/ 51 w 110"/>
                <a:gd name="T19" fmla="*/ 10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07">
                  <a:moveTo>
                    <a:pt x="51" y="107"/>
                  </a:moveTo>
                  <a:cubicBezTo>
                    <a:pt x="0" y="94"/>
                    <a:pt x="0" y="94"/>
                    <a:pt x="0" y="94"/>
                  </a:cubicBezTo>
                  <a:cubicBezTo>
                    <a:pt x="12" y="95"/>
                    <a:pt x="23" y="84"/>
                    <a:pt x="25" y="72"/>
                  </a:cubicBezTo>
                  <a:cubicBezTo>
                    <a:pt x="32" y="37"/>
                    <a:pt x="32" y="22"/>
                    <a:pt x="69" y="8"/>
                  </a:cubicBezTo>
                  <a:cubicBezTo>
                    <a:pt x="76" y="6"/>
                    <a:pt x="80" y="4"/>
                    <a:pt x="87" y="0"/>
                  </a:cubicBezTo>
                  <a:cubicBezTo>
                    <a:pt x="90" y="9"/>
                    <a:pt x="99" y="51"/>
                    <a:pt x="98" y="60"/>
                  </a:cubicBezTo>
                  <a:cubicBezTo>
                    <a:pt x="96" y="81"/>
                    <a:pt x="89" y="77"/>
                    <a:pt x="88" y="82"/>
                  </a:cubicBezTo>
                  <a:cubicBezTo>
                    <a:pt x="87" y="90"/>
                    <a:pt x="110" y="68"/>
                    <a:pt x="102" y="87"/>
                  </a:cubicBezTo>
                  <a:cubicBezTo>
                    <a:pt x="96" y="99"/>
                    <a:pt x="65" y="93"/>
                    <a:pt x="53" y="104"/>
                  </a:cubicBezTo>
                  <a:cubicBezTo>
                    <a:pt x="52" y="105"/>
                    <a:pt x="52" y="106"/>
                    <a:pt x="51" y="107"/>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3657"/>
            <p:cNvSpPr/>
            <p:nvPr/>
          </p:nvSpPr>
          <p:spPr bwMode="auto">
            <a:xfrm>
              <a:off x="-11300619" y="-6983413"/>
              <a:ext cx="2716213" cy="985838"/>
            </a:xfrm>
            <a:custGeom>
              <a:avLst/>
              <a:gdLst>
                <a:gd name="T0" fmla="*/ 30 w 724"/>
                <a:gd name="T1" fmla="*/ 137 h 263"/>
                <a:gd name="T2" fmla="*/ 371 w 724"/>
                <a:gd name="T3" fmla="*/ 106 h 263"/>
                <a:gd name="T4" fmla="*/ 517 w 724"/>
                <a:gd name="T5" fmla="*/ 105 h 263"/>
                <a:gd name="T6" fmla="*/ 652 w 724"/>
                <a:gd name="T7" fmla="*/ 88 h 263"/>
                <a:gd name="T8" fmla="*/ 713 w 724"/>
                <a:gd name="T9" fmla="*/ 115 h 263"/>
                <a:gd name="T10" fmla="*/ 716 w 724"/>
                <a:gd name="T11" fmla="*/ 188 h 263"/>
                <a:gd name="T12" fmla="*/ 645 w 724"/>
                <a:gd name="T13" fmla="*/ 170 h 263"/>
                <a:gd name="T14" fmla="*/ 591 w 724"/>
                <a:gd name="T15" fmla="*/ 207 h 263"/>
                <a:gd name="T16" fmla="*/ 487 w 724"/>
                <a:gd name="T17" fmla="*/ 159 h 263"/>
                <a:gd name="T18" fmla="*/ 226 w 724"/>
                <a:gd name="T19" fmla="*/ 257 h 263"/>
                <a:gd name="T20" fmla="*/ 7 w 724"/>
                <a:gd name="T21" fmla="*/ 169 h 263"/>
                <a:gd name="T22" fmla="*/ 30 w 724"/>
                <a:gd name="T23" fmla="*/ 137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63">
                  <a:moveTo>
                    <a:pt x="30" y="137"/>
                  </a:moveTo>
                  <a:cubicBezTo>
                    <a:pt x="119" y="223"/>
                    <a:pt x="326" y="231"/>
                    <a:pt x="371" y="106"/>
                  </a:cubicBezTo>
                  <a:cubicBezTo>
                    <a:pt x="392" y="49"/>
                    <a:pt x="470" y="0"/>
                    <a:pt x="517" y="105"/>
                  </a:cubicBezTo>
                  <a:cubicBezTo>
                    <a:pt x="566" y="215"/>
                    <a:pt x="605" y="72"/>
                    <a:pt x="652" y="88"/>
                  </a:cubicBezTo>
                  <a:cubicBezTo>
                    <a:pt x="676" y="96"/>
                    <a:pt x="681" y="129"/>
                    <a:pt x="713" y="115"/>
                  </a:cubicBezTo>
                  <a:cubicBezTo>
                    <a:pt x="708" y="144"/>
                    <a:pt x="724" y="186"/>
                    <a:pt x="716" y="188"/>
                  </a:cubicBezTo>
                  <a:cubicBezTo>
                    <a:pt x="706" y="190"/>
                    <a:pt x="662" y="196"/>
                    <a:pt x="645" y="170"/>
                  </a:cubicBezTo>
                  <a:cubicBezTo>
                    <a:pt x="631" y="146"/>
                    <a:pt x="609" y="200"/>
                    <a:pt x="591" y="207"/>
                  </a:cubicBezTo>
                  <a:cubicBezTo>
                    <a:pt x="563" y="231"/>
                    <a:pt x="523" y="209"/>
                    <a:pt x="487" y="159"/>
                  </a:cubicBezTo>
                  <a:cubicBezTo>
                    <a:pt x="419" y="65"/>
                    <a:pt x="422" y="249"/>
                    <a:pt x="226" y="257"/>
                  </a:cubicBezTo>
                  <a:cubicBezTo>
                    <a:pt x="90" y="263"/>
                    <a:pt x="20" y="197"/>
                    <a:pt x="7" y="169"/>
                  </a:cubicBezTo>
                  <a:cubicBezTo>
                    <a:pt x="0" y="152"/>
                    <a:pt x="29" y="135"/>
                    <a:pt x="30" y="13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3658"/>
            <p:cNvSpPr/>
            <p:nvPr/>
          </p:nvSpPr>
          <p:spPr bwMode="auto">
            <a:xfrm>
              <a:off x="-8981281" y="-6657976"/>
              <a:ext cx="273050" cy="415925"/>
            </a:xfrm>
            <a:custGeom>
              <a:avLst/>
              <a:gdLst>
                <a:gd name="T0" fmla="*/ 66 w 73"/>
                <a:gd name="T1" fmla="*/ 21 h 111"/>
                <a:gd name="T2" fmla="*/ 61 w 73"/>
                <a:gd name="T3" fmla="*/ 110 h 111"/>
                <a:gd name="T4" fmla="*/ 37 w 73"/>
                <a:gd name="T5" fmla="*/ 45 h 111"/>
                <a:gd name="T6" fmla="*/ 53 w 73"/>
                <a:gd name="T7" fmla="*/ 7 h 111"/>
                <a:gd name="T8" fmla="*/ 66 w 73"/>
                <a:gd name="T9" fmla="*/ 21 h 111"/>
              </a:gdLst>
              <a:ahLst/>
              <a:cxnLst>
                <a:cxn ang="0">
                  <a:pos x="T0" y="T1"/>
                </a:cxn>
                <a:cxn ang="0">
                  <a:pos x="T2" y="T3"/>
                </a:cxn>
                <a:cxn ang="0">
                  <a:pos x="T4" y="T5"/>
                </a:cxn>
                <a:cxn ang="0">
                  <a:pos x="T6" y="T7"/>
                </a:cxn>
                <a:cxn ang="0">
                  <a:pos x="T8" y="T9"/>
                </a:cxn>
              </a:cxnLst>
              <a:rect l="0" t="0" r="r" b="b"/>
              <a:pathLst>
                <a:path w="73" h="111">
                  <a:moveTo>
                    <a:pt x="66" y="21"/>
                  </a:moveTo>
                  <a:cubicBezTo>
                    <a:pt x="68" y="30"/>
                    <a:pt x="73" y="111"/>
                    <a:pt x="61" y="110"/>
                  </a:cubicBezTo>
                  <a:cubicBezTo>
                    <a:pt x="0" y="106"/>
                    <a:pt x="22" y="97"/>
                    <a:pt x="37" y="45"/>
                  </a:cubicBezTo>
                  <a:cubicBezTo>
                    <a:pt x="41" y="33"/>
                    <a:pt x="45" y="0"/>
                    <a:pt x="53" y="7"/>
                  </a:cubicBezTo>
                  <a:cubicBezTo>
                    <a:pt x="68" y="19"/>
                    <a:pt x="65" y="18"/>
                    <a:pt x="66" y="2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3659"/>
            <p:cNvSpPr/>
            <p:nvPr/>
          </p:nvSpPr>
          <p:spPr bwMode="auto">
            <a:xfrm>
              <a:off x="-9184481" y="-6646863"/>
              <a:ext cx="338138" cy="506413"/>
            </a:xfrm>
            <a:custGeom>
              <a:avLst/>
              <a:gdLst>
                <a:gd name="T0" fmla="*/ 0 w 90"/>
                <a:gd name="T1" fmla="*/ 32 h 135"/>
                <a:gd name="T2" fmla="*/ 45 w 90"/>
                <a:gd name="T3" fmla="*/ 0 h 135"/>
                <a:gd name="T4" fmla="*/ 47 w 90"/>
                <a:gd name="T5" fmla="*/ 117 h 135"/>
                <a:gd name="T6" fmla="*/ 35 w 90"/>
                <a:gd name="T7" fmla="*/ 100 h 135"/>
                <a:gd name="T8" fmla="*/ 0 w 90"/>
                <a:gd name="T9" fmla="*/ 32 h 135"/>
              </a:gdLst>
              <a:ahLst/>
              <a:cxnLst>
                <a:cxn ang="0">
                  <a:pos x="T0" y="T1"/>
                </a:cxn>
                <a:cxn ang="0">
                  <a:pos x="T2" y="T3"/>
                </a:cxn>
                <a:cxn ang="0">
                  <a:pos x="T4" y="T5"/>
                </a:cxn>
                <a:cxn ang="0">
                  <a:pos x="T6" y="T7"/>
                </a:cxn>
                <a:cxn ang="0">
                  <a:pos x="T8" y="T9"/>
                </a:cxn>
              </a:cxnLst>
              <a:rect l="0" t="0" r="r" b="b"/>
              <a:pathLst>
                <a:path w="90" h="135">
                  <a:moveTo>
                    <a:pt x="0" y="32"/>
                  </a:moveTo>
                  <a:cubicBezTo>
                    <a:pt x="45" y="0"/>
                    <a:pt x="45" y="0"/>
                    <a:pt x="45" y="0"/>
                  </a:cubicBezTo>
                  <a:cubicBezTo>
                    <a:pt x="47" y="33"/>
                    <a:pt x="90" y="108"/>
                    <a:pt x="47" y="117"/>
                  </a:cubicBezTo>
                  <a:cubicBezTo>
                    <a:pt x="47" y="117"/>
                    <a:pt x="38" y="135"/>
                    <a:pt x="35" y="100"/>
                  </a:cubicBezTo>
                  <a:cubicBezTo>
                    <a:pt x="33" y="75"/>
                    <a:pt x="5" y="44"/>
                    <a:pt x="0" y="3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3660"/>
            <p:cNvSpPr/>
            <p:nvPr/>
          </p:nvSpPr>
          <p:spPr bwMode="auto">
            <a:xfrm>
              <a:off x="-9548019" y="-6570663"/>
              <a:ext cx="307975" cy="434975"/>
            </a:xfrm>
            <a:custGeom>
              <a:avLst/>
              <a:gdLst>
                <a:gd name="T0" fmla="*/ 64 w 82"/>
                <a:gd name="T1" fmla="*/ 0 h 116"/>
                <a:gd name="T2" fmla="*/ 78 w 82"/>
                <a:gd name="T3" fmla="*/ 17 h 116"/>
                <a:gd name="T4" fmla="*/ 35 w 82"/>
                <a:gd name="T5" fmla="*/ 114 h 116"/>
                <a:gd name="T6" fmla="*/ 0 w 82"/>
                <a:gd name="T7" fmla="*/ 84 h 116"/>
                <a:gd name="T8" fmla="*/ 28 w 82"/>
                <a:gd name="T9" fmla="*/ 68 h 116"/>
                <a:gd name="T10" fmla="*/ 64 w 82"/>
                <a:gd name="T11" fmla="*/ 0 h 116"/>
              </a:gdLst>
              <a:ahLst/>
              <a:cxnLst>
                <a:cxn ang="0">
                  <a:pos x="T0" y="T1"/>
                </a:cxn>
                <a:cxn ang="0">
                  <a:pos x="T2" y="T3"/>
                </a:cxn>
                <a:cxn ang="0">
                  <a:pos x="T4" y="T5"/>
                </a:cxn>
                <a:cxn ang="0">
                  <a:pos x="T6" y="T7"/>
                </a:cxn>
                <a:cxn ang="0">
                  <a:pos x="T8" y="T9"/>
                </a:cxn>
                <a:cxn ang="0">
                  <a:pos x="T10" y="T11"/>
                </a:cxn>
              </a:cxnLst>
              <a:rect l="0" t="0" r="r" b="b"/>
              <a:pathLst>
                <a:path w="82" h="116">
                  <a:moveTo>
                    <a:pt x="64" y="0"/>
                  </a:moveTo>
                  <a:cubicBezTo>
                    <a:pt x="78" y="17"/>
                    <a:pt x="78" y="17"/>
                    <a:pt x="78" y="17"/>
                  </a:cubicBezTo>
                  <a:cubicBezTo>
                    <a:pt x="80" y="41"/>
                    <a:pt x="82" y="116"/>
                    <a:pt x="35" y="114"/>
                  </a:cubicBezTo>
                  <a:cubicBezTo>
                    <a:pt x="35" y="114"/>
                    <a:pt x="10" y="87"/>
                    <a:pt x="0" y="84"/>
                  </a:cubicBezTo>
                  <a:cubicBezTo>
                    <a:pt x="0" y="84"/>
                    <a:pt x="21" y="72"/>
                    <a:pt x="28" y="68"/>
                  </a:cubicBezTo>
                  <a:cubicBezTo>
                    <a:pt x="47" y="57"/>
                    <a:pt x="65" y="23"/>
                    <a:pt x="64" y="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661"/>
            <p:cNvSpPr/>
            <p:nvPr/>
          </p:nvSpPr>
          <p:spPr bwMode="auto">
            <a:xfrm>
              <a:off x="-9765506" y="-6845301"/>
              <a:ext cx="284163" cy="498475"/>
            </a:xfrm>
            <a:custGeom>
              <a:avLst/>
              <a:gdLst>
                <a:gd name="T0" fmla="*/ 68 w 76"/>
                <a:gd name="T1" fmla="*/ 1 h 133"/>
                <a:gd name="T2" fmla="*/ 68 w 76"/>
                <a:gd name="T3" fmla="*/ 15 h 133"/>
                <a:gd name="T4" fmla="*/ 34 w 76"/>
                <a:gd name="T5" fmla="*/ 114 h 133"/>
                <a:gd name="T6" fmla="*/ 2 w 76"/>
                <a:gd name="T7" fmla="*/ 7 h 133"/>
                <a:gd name="T8" fmla="*/ 26 w 76"/>
                <a:gd name="T9" fmla="*/ 0 h 133"/>
                <a:gd name="T10" fmla="*/ 68 w 76"/>
                <a:gd name="T11" fmla="*/ 1 h 133"/>
              </a:gdLst>
              <a:ahLst/>
              <a:cxnLst>
                <a:cxn ang="0">
                  <a:pos x="T0" y="T1"/>
                </a:cxn>
                <a:cxn ang="0">
                  <a:pos x="T2" y="T3"/>
                </a:cxn>
                <a:cxn ang="0">
                  <a:pos x="T4" y="T5"/>
                </a:cxn>
                <a:cxn ang="0">
                  <a:pos x="T6" y="T7"/>
                </a:cxn>
                <a:cxn ang="0">
                  <a:pos x="T8" y="T9"/>
                </a:cxn>
                <a:cxn ang="0">
                  <a:pos x="T10" y="T11"/>
                </a:cxn>
              </a:cxnLst>
              <a:rect l="0" t="0" r="r" b="b"/>
              <a:pathLst>
                <a:path w="76" h="133">
                  <a:moveTo>
                    <a:pt x="68" y="1"/>
                  </a:moveTo>
                  <a:cubicBezTo>
                    <a:pt x="68" y="15"/>
                    <a:pt x="68" y="15"/>
                    <a:pt x="68" y="15"/>
                  </a:cubicBezTo>
                  <a:cubicBezTo>
                    <a:pt x="76" y="123"/>
                    <a:pt x="23" y="133"/>
                    <a:pt x="34" y="114"/>
                  </a:cubicBezTo>
                  <a:cubicBezTo>
                    <a:pt x="50" y="83"/>
                    <a:pt x="38" y="19"/>
                    <a:pt x="2" y="7"/>
                  </a:cubicBezTo>
                  <a:cubicBezTo>
                    <a:pt x="0" y="6"/>
                    <a:pt x="26" y="1"/>
                    <a:pt x="26" y="0"/>
                  </a:cubicBezTo>
                  <a:lnTo>
                    <a:pt x="68" y="1"/>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662"/>
            <p:cNvSpPr/>
            <p:nvPr/>
          </p:nvSpPr>
          <p:spPr bwMode="auto">
            <a:xfrm>
              <a:off x="-9990931" y="-6680201"/>
              <a:ext cx="239713" cy="514350"/>
            </a:xfrm>
            <a:custGeom>
              <a:avLst/>
              <a:gdLst>
                <a:gd name="T0" fmla="*/ 64 w 64"/>
                <a:gd name="T1" fmla="*/ 94 h 137"/>
                <a:gd name="T2" fmla="*/ 23 w 64"/>
                <a:gd name="T3" fmla="*/ 0 h 137"/>
                <a:gd name="T4" fmla="*/ 4 w 64"/>
                <a:gd name="T5" fmla="*/ 35 h 137"/>
                <a:gd name="T6" fmla="*/ 40 w 64"/>
                <a:gd name="T7" fmla="*/ 118 h 137"/>
                <a:gd name="T8" fmla="*/ 64 w 64"/>
                <a:gd name="T9" fmla="*/ 95 h 137"/>
                <a:gd name="T10" fmla="*/ 64 w 64"/>
                <a:gd name="T11" fmla="*/ 94 h 137"/>
              </a:gdLst>
              <a:ahLst/>
              <a:cxnLst>
                <a:cxn ang="0">
                  <a:pos x="T0" y="T1"/>
                </a:cxn>
                <a:cxn ang="0">
                  <a:pos x="T2" y="T3"/>
                </a:cxn>
                <a:cxn ang="0">
                  <a:pos x="T4" y="T5"/>
                </a:cxn>
                <a:cxn ang="0">
                  <a:pos x="T6" y="T7"/>
                </a:cxn>
                <a:cxn ang="0">
                  <a:pos x="T8" y="T9"/>
                </a:cxn>
                <a:cxn ang="0">
                  <a:pos x="T10" y="T11"/>
                </a:cxn>
              </a:cxnLst>
              <a:rect l="0" t="0" r="r" b="b"/>
              <a:pathLst>
                <a:path w="64" h="137">
                  <a:moveTo>
                    <a:pt x="64" y="94"/>
                  </a:moveTo>
                  <a:cubicBezTo>
                    <a:pt x="59" y="68"/>
                    <a:pt x="51" y="17"/>
                    <a:pt x="23" y="0"/>
                  </a:cubicBezTo>
                  <a:cubicBezTo>
                    <a:pt x="1" y="28"/>
                    <a:pt x="0" y="26"/>
                    <a:pt x="4" y="35"/>
                  </a:cubicBezTo>
                  <a:cubicBezTo>
                    <a:pt x="10" y="49"/>
                    <a:pt x="28" y="73"/>
                    <a:pt x="40" y="118"/>
                  </a:cubicBezTo>
                  <a:cubicBezTo>
                    <a:pt x="45" y="137"/>
                    <a:pt x="49" y="107"/>
                    <a:pt x="64" y="95"/>
                  </a:cubicBezTo>
                  <a:lnTo>
                    <a:pt x="64" y="94"/>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663"/>
            <p:cNvSpPr/>
            <p:nvPr/>
          </p:nvSpPr>
          <p:spPr bwMode="auto">
            <a:xfrm>
              <a:off x="-10230644" y="-6402388"/>
              <a:ext cx="360363" cy="333375"/>
            </a:xfrm>
            <a:custGeom>
              <a:avLst/>
              <a:gdLst>
                <a:gd name="T0" fmla="*/ 35 w 96"/>
                <a:gd name="T1" fmla="*/ 0 h 89"/>
                <a:gd name="T2" fmla="*/ 70 w 96"/>
                <a:gd name="T3" fmla="*/ 75 h 89"/>
                <a:gd name="T4" fmla="*/ 21 w 96"/>
                <a:gd name="T5" fmla="*/ 37 h 89"/>
                <a:gd name="T6" fmla="*/ 34 w 96"/>
                <a:gd name="T7" fmla="*/ 1 h 89"/>
                <a:gd name="T8" fmla="*/ 35 w 96"/>
                <a:gd name="T9" fmla="*/ 0 h 89"/>
              </a:gdLst>
              <a:ahLst/>
              <a:cxnLst>
                <a:cxn ang="0">
                  <a:pos x="T0" y="T1"/>
                </a:cxn>
                <a:cxn ang="0">
                  <a:pos x="T2" y="T3"/>
                </a:cxn>
                <a:cxn ang="0">
                  <a:pos x="T4" y="T5"/>
                </a:cxn>
                <a:cxn ang="0">
                  <a:pos x="T6" y="T7"/>
                </a:cxn>
                <a:cxn ang="0">
                  <a:pos x="T8" y="T9"/>
                </a:cxn>
              </a:cxnLst>
              <a:rect l="0" t="0" r="r" b="b"/>
              <a:pathLst>
                <a:path w="96" h="89">
                  <a:moveTo>
                    <a:pt x="35" y="0"/>
                  </a:moveTo>
                  <a:cubicBezTo>
                    <a:pt x="46" y="11"/>
                    <a:pt x="96" y="66"/>
                    <a:pt x="70" y="75"/>
                  </a:cubicBezTo>
                  <a:cubicBezTo>
                    <a:pt x="37" y="87"/>
                    <a:pt x="53" y="89"/>
                    <a:pt x="21" y="37"/>
                  </a:cubicBezTo>
                  <a:cubicBezTo>
                    <a:pt x="1" y="3"/>
                    <a:pt x="0" y="29"/>
                    <a:pt x="34" y="1"/>
                  </a:cubicBezTo>
                  <a:lnTo>
                    <a:pt x="35" y="0"/>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664"/>
            <p:cNvSpPr/>
            <p:nvPr/>
          </p:nvSpPr>
          <p:spPr bwMode="auto">
            <a:xfrm>
              <a:off x="-10419556" y="-6316663"/>
              <a:ext cx="192088" cy="368300"/>
            </a:xfrm>
            <a:custGeom>
              <a:avLst/>
              <a:gdLst>
                <a:gd name="T0" fmla="*/ 28 w 51"/>
                <a:gd name="T1" fmla="*/ 1 h 98"/>
                <a:gd name="T2" fmla="*/ 49 w 51"/>
                <a:gd name="T3" fmla="*/ 76 h 98"/>
                <a:gd name="T4" fmla="*/ 9 w 51"/>
                <a:gd name="T5" fmla="*/ 94 h 98"/>
                <a:gd name="T6" fmla="*/ 1 w 51"/>
                <a:gd name="T7" fmla="*/ 11 h 98"/>
                <a:gd name="T8" fmla="*/ 28 w 51"/>
                <a:gd name="T9" fmla="*/ 1 h 98"/>
              </a:gdLst>
              <a:ahLst/>
              <a:cxnLst>
                <a:cxn ang="0">
                  <a:pos x="T0" y="T1"/>
                </a:cxn>
                <a:cxn ang="0">
                  <a:pos x="T2" y="T3"/>
                </a:cxn>
                <a:cxn ang="0">
                  <a:pos x="T4" y="T5"/>
                </a:cxn>
                <a:cxn ang="0">
                  <a:pos x="T6" y="T7"/>
                </a:cxn>
                <a:cxn ang="0">
                  <a:pos x="T8" y="T9"/>
                </a:cxn>
              </a:cxnLst>
              <a:rect l="0" t="0" r="r" b="b"/>
              <a:pathLst>
                <a:path w="51" h="98">
                  <a:moveTo>
                    <a:pt x="28" y="1"/>
                  </a:moveTo>
                  <a:cubicBezTo>
                    <a:pt x="45" y="23"/>
                    <a:pt x="47" y="50"/>
                    <a:pt x="49" y="76"/>
                  </a:cubicBezTo>
                  <a:cubicBezTo>
                    <a:pt x="51" y="98"/>
                    <a:pt x="46" y="92"/>
                    <a:pt x="9" y="94"/>
                  </a:cubicBezTo>
                  <a:cubicBezTo>
                    <a:pt x="7" y="61"/>
                    <a:pt x="12" y="43"/>
                    <a:pt x="1" y="11"/>
                  </a:cubicBezTo>
                  <a:cubicBezTo>
                    <a:pt x="0" y="9"/>
                    <a:pt x="27" y="0"/>
                    <a:pt x="28" y="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665"/>
            <p:cNvSpPr/>
            <p:nvPr/>
          </p:nvSpPr>
          <p:spPr bwMode="auto">
            <a:xfrm>
              <a:off x="-10764044" y="-6316663"/>
              <a:ext cx="266700" cy="322263"/>
            </a:xfrm>
            <a:custGeom>
              <a:avLst/>
              <a:gdLst>
                <a:gd name="T0" fmla="*/ 62 w 71"/>
                <a:gd name="T1" fmla="*/ 4 h 86"/>
                <a:gd name="T2" fmla="*/ 41 w 71"/>
                <a:gd name="T3" fmla="*/ 86 h 86"/>
                <a:gd name="T4" fmla="*/ 1 w 71"/>
                <a:gd name="T5" fmla="*/ 78 h 86"/>
                <a:gd name="T6" fmla="*/ 24 w 71"/>
                <a:gd name="T7" fmla="*/ 5 h 86"/>
                <a:gd name="T8" fmla="*/ 62 w 71"/>
                <a:gd name="T9" fmla="*/ 4 h 86"/>
              </a:gdLst>
              <a:ahLst/>
              <a:cxnLst>
                <a:cxn ang="0">
                  <a:pos x="T0" y="T1"/>
                </a:cxn>
                <a:cxn ang="0">
                  <a:pos x="T2" y="T3"/>
                </a:cxn>
                <a:cxn ang="0">
                  <a:pos x="T4" y="T5"/>
                </a:cxn>
                <a:cxn ang="0">
                  <a:pos x="T6" y="T7"/>
                </a:cxn>
                <a:cxn ang="0">
                  <a:pos x="T8" y="T9"/>
                </a:cxn>
              </a:cxnLst>
              <a:rect l="0" t="0" r="r" b="b"/>
              <a:pathLst>
                <a:path w="71" h="86">
                  <a:moveTo>
                    <a:pt x="62" y="4"/>
                  </a:moveTo>
                  <a:cubicBezTo>
                    <a:pt x="58" y="21"/>
                    <a:pt x="71" y="86"/>
                    <a:pt x="41" y="86"/>
                  </a:cubicBezTo>
                  <a:cubicBezTo>
                    <a:pt x="16" y="85"/>
                    <a:pt x="0" y="83"/>
                    <a:pt x="1" y="78"/>
                  </a:cubicBezTo>
                  <a:cubicBezTo>
                    <a:pt x="2" y="68"/>
                    <a:pt x="31" y="47"/>
                    <a:pt x="24" y="5"/>
                  </a:cubicBezTo>
                  <a:cubicBezTo>
                    <a:pt x="24" y="0"/>
                    <a:pt x="63" y="0"/>
                    <a:pt x="62" y="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666"/>
            <p:cNvSpPr/>
            <p:nvPr/>
          </p:nvSpPr>
          <p:spPr bwMode="auto">
            <a:xfrm>
              <a:off x="-11206956" y="-6383338"/>
              <a:ext cx="390525" cy="322263"/>
            </a:xfrm>
            <a:custGeom>
              <a:avLst/>
              <a:gdLst>
                <a:gd name="T0" fmla="*/ 103 w 104"/>
                <a:gd name="T1" fmla="*/ 10 h 86"/>
                <a:gd name="T2" fmla="*/ 53 w 104"/>
                <a:gd name="T3" fmla="*/ 85 h 86"/>
                <a:gd name="T4" fmla="*/ 1 w 104"/>
                <a:gd name="T5" fmla="*/ 61 h 86"/>
                <a:gd name="T6" fmla="*/ 40 w 104"/>
                <a:gd name="T7" fmla="*/ 31 h 86"/>
                <a:gd name="T8" fmla="*/ 73 w 104"/>
                <a:gd name="T9" fmla="*/ 3 h 86"/>
                <a:gd name="T10" fmla="*/ 103 w 104"/>
                <a:gd name="T11" fmla="*/ 10 h 86"/>
              </a:gdLst>
              <a:ahLst/>
              <a:cxnLst>
                <a:cxn ang="0">
                  <a:pos x="T0" y="T1"/>
                </a:cxn>
                <a:cxn ang="0">
                  <a:pos x="T2" y="T3"/>
                </a:cxn>
                <a:cxn ang="0">
                  <a:pos x="T4" y="T5"/>
                </a:cxn>
                <a:cxn ang="0">
                  <a:pos x="T6" y="T7"/>
                </a:cxn>
                <a:cxn ang="0">
                  <a:pos x="T8" y="T9"/>
                </a:cxn>
                <a:cxn ang="0">
                  <a:pos x="T10" y="T11"/>
                </a:cxn>
              </a:cxnLst>
              <a:rect l="0" t="0" r="r" b="b"/>
              <a:pathLst>
                <a:path w="104" h="86">
                  <a:moveTo>
                    <a:pt x="103" y="10"/>
                  </a:moveTo>
                  <a:cubicBezTo>
                    <a:pt x="104" y="21"/>
                    <a:pt x="79" y="86"/>
                    <a:pt x="53" y="85"/>
                  </a:cubicBezTo>
                  <a:cubicBezTo>
                    <a:pt x="37" y="84"/>
                    <a:pt x="0" y="66"/>
                    <a:pt x="1" y="61"/>
                  </a:cubicBezTo>
                  <a:cubicBezTo>
                    <a:pt x="1" y="61"/>
                    <a:pt x="23" y="47"/>
                    <a:pt x="40" y="31"/>
                  </a:cubicBezTo>
                  <a:cubicBezTo>
                    <a:pt x="56" y="17"/>
                    <a:pt x="66" y="0"/>
                    <a:pt x="73" y="3"/>
                  </a:cubicBezTo>
                  <a:cubicBezTo>
                    <a:pt x="82" y="6"/>
                    <a:pt x="98" y="8"/>
                    <a:pt x="103" y="1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667"/>
            <p:cNvSpPr/>
            <p:nvPr/>
          </p:nvSpPr>
          <p:spPr bwMode="auto">
            <a:xfrm>
              <a:off x="-8670131" y="-6553201"/>
              <a:ext cx="192088" cy="277813"/>
            </a:xfrm>
            <a:custGeom>
              <a:avLst/>
              <a:gdLst>
                <a:gd name="T0" fmla="*/ 11 w 51"/>
                <a:gd name="T1" fmla="*/ 74 h 74"/>
                <a:gd name="T2" fmla="*/ 10 w 51"/>
                <a:gd name="T3" fmla="*/ 0 h 74"/>
                <a:gd name="T4" fmla="*/ 41 w 51"/>
                <a:gd name="T5" fmla="*/ 4 h 74"/>
                <a:gd name="T6" fmla="*/ 14 w 51"/>
                <a:gd name="T7" fmla="*/ 4 h 74"/>
                <a:gd name="T8" fmla="*/ 42 w 51"/>
                <a:gd name="T9" fmla="*/ 9 h 74"/>
                <a:gd name="T10" fmla="*/ 29 w 51"/>
                <a:gd name="T11" fmla="*/ 10 h 74"/>
                <a:gd name="T12" fmla="*/ 29 w 51"/>
                <a:gd name="T13" fmla="*/ 11 h 74"/>
                <a:gd name="T14" fmla="*/ 41 w 51"/>
                <a:gd name="T15" fmla="*/ 14 h 74"/>
                <a:gd name="T16" fmla="*/ 18 w 51"/>
                <a:gd name="T17" fmla="*/ 15 h 74"/>
                <a:gd name="T18" fmla="*/ 41 w 51"/>
                <a:gd name="T19" fmla="*/ 19 h 74"/>
                <a:gd name="T20" fmla="*/ 30 w 51"/>
                <a:gd name="T21" fmla="*/ 20 h 74"/>
                <a:gd name="T22" fmla="*/ 42 w 51"/>
                <a:gd name="T23" fmla="*/ 26 h 74"/>
                <a:gd name="T24" fmla="*/ 30 w 51"/>
                <a:gd name="T25" fmla="*/ 24 h 74"/>
                <a:gd name="T26" fmla="*/ 17 w 51"/>
                <a:gd name="T27" fmla="*/ 25 h 74"/>
                <a:gd name="T28" fmla="*/ 42 w 51"/>
                <a:gd name="T29" fmla="*/ 29 h 74"/>
                <a:gd name="T30" fmla="*/ 24 w 51"/>
                <a:gd name="T31" fmla="*/ 32 h 74"/>
                <a:gd name="T32" fmla="*/ 43 w 51"/>
                <a:gd name="T33" fmla="*/ 38 h 74"/>
                <a:gd name="T34" fmla="*/ 26 w 51"/>
                <a:gd name="T35" fmla="*/ 41 h 74"/>
                <a:gd name="T36" fmla="*/ 44 w 51"/>
                <a:gd name="T37" fmla="*/ 46 h 74"/>
                <a:gd name="T38" fmla="*/ 28 w 51"/>
                <a:gd name="T39" fmla="*/ 49 h 74"/>
                <a:gd name="T40" fmla="*/ 44 w 51"/>
                <a:gd name="T41" fmla="*/ 53 h 74"/>
                <a:gd name="T42" fmla="*/ 26 w 51"/>
                <a:gd name="T43" fmla="*/ 55 h 74"/>
                <a:gd name="T44" fmla="*/ 44 w 51"/>
                <a:gd name="T45" fmla="*/ 58 h 74"/>
                <a:gd name="T46" fmla="*/ 28 w 51"/>
                <a:gd name="T47" fmla="*/ 61 h 74"/>
                <a:gd name="T48" fmla="*/ 45 w 51"/>
                <a:gd name="T49" fmla="*/ 63 h 74"/>
                <a:gd name="T50" fmla="*/ 31 w 51"/>
                <a:gd name="T51" fmla="*/ 65 h 74"/>
                <a:gd name="T52" fmla="*/ 19 w 51"/>
                <a:gd name="T53" fmla="*/ 66 h 74"/>
                <a:gd name="T54" fmla="*/ 45 w 51"/>
                <a:gd name="T55" fmla="*/ 74 h 74"/>
                <a:gd name="T56" fmla="*/ 11 w 51"/>
                <a:gd name="T57"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74">
                  <a:moveTo>
                    <a:pt x="11" y="74"/>
                  </a:moveTo>
                  <a:cubicBezTo>
                    <a:pt x="10" y="0"/>
                    <a:pt x="10" y="0"/>
                    <a:pt x="10" y="0"/>
                  </a:cubicBezTo>
                  <a:cubicBezTo>
                    <a:pt x="14" y="0"/>
                    <a:pt x="41" y="3"/>
                    <a:pt x="41" y="4"/>
                  </a:cubicBezTo>
                  <a:cubicBezTo>
                    <a:pt x="41" y="7"/>
                    <a:pt x="18" y="5"/>
                    <a:pt x="14" y="4"/>
                  </a:cubicBezTo>
                  <a:cubicBezTo>
                    <a:pt x="14" y="4"/>
                    <a:pt x="42" y="8"/>
                    <a:pt x="42" y="9"/>
                  </a:cubicBezTo>
                  <a:cubicBezTo>
                    <a:pt x="42" y="11"/>
                    <a:pt x="33" y="10"/>
                    <a:pt x="29" y="10"/>
                  </a:cubicBezTo>
                  <a:cubicBezTo>
                    <a:pt x="18" y="10"/>
                    <a:pt x="8" y="9"/>
                    <a:pt x="29" y="11"/>
                  </a:cubicBezTo>
                  <a:cubicBezTo>
                    <a:pt x="29" y="11"/>
                    <a:pt x="47" y="13"/>
                    <a:pt x="41" y="14"/>
                  </a:cubicBezTo>
                  <a:cubicBezTo>
                    <a:pt x="41" y="14"/>
                    <a:pt x="8" y="14"/>
                    <a:pt x="18" y="15"/>
                  </a:cubicBezTo>
                  <a:cubicBezTo>
                    <a:pt x="18" y="15"/>
                    <a:pt x="51" y="16"/>
                    <a:pt x="41" y="19"/>
                  </a:cubicBezTo>
                  <a:cubicBezTo>
                    <a:pt x="30" y="23"/>
                    <a:pt x="0" y="16"/>
                    <a:pt x="30" y="20"/>
                  </a:cubicBezTo>
                  <a:cubicBezTo>
                    <a:pt x="35" y="20"/>
                    <a:pt x="44" y="18"/>
                    <a:pt x="42" y="26"/>
                  </a:cubicBezTo>
                  <a:cubicBezTo>
                    <a:pt x="42" y="26"/>
                    <a:pt x="32" y="24"/>
                    <a:pt x="30" y="24"/>
                  </a:cubicBezTo>
                  <a:cubicBezTo>
                    <a:pt x="29" y="24"/>
                    <a:pt x="17" y="23"/>
                    <a:pt x="17" y="25"/>
                  </a:cubicBezTo>
                  <a:cubicBezTo>
                    <a:pt x="16" y="25"/>
                    <a:pt x="42" y="28"/>
                    <a:pt x="42" y="29"/>
                  </a:cubicBezTo>
                  <a:cubicBezTo>
                    <a:pt x="44" y="39"/>
                    <a:pt x="41" y="32"/>
                    <a:pt x="24" y="32"/>
                  </a:cubicBezTo>
                  <a:cubicBezTo>
                    <a:pt x="5" y="32"/>
                    <a:pt x="43" y="35"/>
                    <a:pt x="43" y="38"/>
                  </a:cubicBezTo>
                  <a:cubicBezTo>
                    <a:pt x="43" y="46"/>
                    <a:pt x="43" y="41"/>
                    <a:pt x="26" y="41"/>
                  </a:cubicBezTo>
                  <a:cubicBezTo>
                    <a:pt x="1" y="41"/>
                    <a:pt x="44" y="43"/>
                    <a:pt x="44" y="46"/>
                  </a:cubicBezTo>
                  <a:cubicBezTo>
                    <a:pt x="44" y="49"/>
                    <a:pt x="1" y="45"/>
                    <a:pt x="28" y="49"/>
                  </a:cubicBezTo>
                  <a:cubicBezTo>
                    <a:pt x="35" y="50"/>
                    <a:pt x="45" y="46"/>
                    <a:pt x="44" y="53"/>
                  </a:cubicBezTo>
                  <a:cubicBezTo>
                    <a:pt x="44" y="53"/>
                    <a:pt x="2" y="53"/>
                    <a:pt x="26" y="55"/>
                  </a:cubicBezTo>
                  <a:cubicBezTo>
                    <a:pt x="32" y="55"/>
                    <a:pt x="44" y="53"/>
                    <a:pt x="44" y="58"/>
                  </a:cubicBezTo>
                  <a:cubicBezTo>
                    <a:pt x="44" y="60"/>
                    <a:pt x="2" y="57"/>
                    <a:pt x="28" y="61"/>
                  </a:cubicBezTo>
                  <a:cubicBezTo>
                    <a:pt x="33" y="61"/>
                    <a:pt x="45" y="59"/>
                    <a:pt x="45" y="63"/>
                  </a:cubicBezTo>
                  <a:cubicBezTo>
                    <a:pt x="45" y="68"/>
                    <a:pt x="39" y="65"/>
                    <a:pt x="31" y="65"/>
                  </a:cubicBezTo>
                  <a:cubicBezTo>
                    <a:pt x="30" y="65"/>
                    <a:pt x="20" y="65"/>
                    <a:pt x="19" y="66"/>
                  </a:cubicBezTo>
                  <a:cubicBezTo>
                    <a:pt x="23" y="68"/>
                    <a:pt x="50" y="67"/>
                    <a:pt x="45" y="74"/>
                  </a:cubicBezTo>
                  <a:cubicBezTo>
                    <a:pt x="45" y="74"/>
                    <a:pt x="15" y="74"/>
                    <a:pt x="11" y="7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668"/>
            <p:cNvSpPr/>
            <p:nvPr/>
          </p:nvSpPr>
          <p:spPr bwMode="auto">
            <a:xfrm>
              <a:off x="-11575256" y="-6619876"/>
              <a:ext cx="434975" cy="377825"/>
            </a:xfrm>
            <a:custGeom>
              <a:avLst/>
              <a:gdLst>
                <a:gd name="T0" fmla="*/ 23 w 116"/>
                <a:gd name="T1" fmla="*/ 78 h 101"/>
                <a:gd name="T2" fmla="*/ 94 w 116"/>
                <a:gd name="T3" fmla="*/ 38 h 101"/>
                <a:gd name="T4" fmla="*/ 99 w 116"/>
                <a:gd name="T5" fmla="*/ 96 h 101"/>
                <a:gd name="T6" fmla="*/ 25 w 116"/>
                <a:gd name="T7" fmla="*/ 86 h 101"/>
                <a:gd name="T8" fmla="*/ 23 w 116"/>
                <a:gd name="T9" fmla="*/ 78 h 101"/>
              </a:gdLst>
              <a:ahLst/>
              <a:cxnLst>
                <a:cxn ang="0">
                  <a:pos x="T0" y="T1"/>
                </a:cxn>
                <a:cxn ang="0">
                  <a:pos x="T2" y="T3"/>
                </a:cxn>
                <a:cxn ang="0">
                  <a:pos x="T4" y="T5"/>
                </a:cxn>
                <a:cxn ang="0">
                  <a:pos x="T6" y="T7"/>
                </a:cxn>
                <a:cxn ang="0">
                  <a:pos x="T8" y="T9"/>
                </a:cxn>
              </a:cxnLst>
              <a:rect l="0" t="0" r="r" b="b"/>
              <a:pathLst>
                <a:path w="116" h="101">
                  <a:moveTo>
                    <a:pt x="23" y="78"/>
                  </a:moveTo>
                  <a:cubicBezTo>
                    <a:pt x="0" y="78"/>
                    <a:pt x="22" y="0"/>
                    <a:pt x="94" y="38"/>
                  </a:cubicBezTo>
                  <a:cubicBezTo>
                    <a:pt x="112" y="48"/>
                    <a:pt x="116" y="85"/>
                    <a:pt x="99" y="96"/>
                  </a:cubicBezTo>
                  <a:cubicBezTo>
                    <a:pt x="90" y="101"/>
                    <a:pt x="35" y="100"/>
                    <a:pt x="25" y="86"/>
                  </a:cubicBezTo>
                  <a:cubicBezTo>
                    <a:pt x="23" y="84"/>
                    <a:pt x="21" y="82"/>
                    <a:pt x="23" y="78"/>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3669"/>
            <p:cNvSpPr/>
            <p:nvPr/>
          </p:nvSpPr>
          <p:spPr bwMode="auto">
            <a:xfrm>
              <a:off x="-11248231" y="-8555038"/>
              <a:ext cx="2495550" cy="2163763"/>
            </a:xfrm>
            <a:custGeom>
              <a:avLst/>
              <a:gdLst>
                <a:gd name="T0" fmla="*/ 5 w 665"/>
                <a:gd name="T1" fmla="*/ 577 h 577"/>
                <a:gd name="T2" fmla="*/ 1 w 665"/>
                <a:gd name="T3" fmla="*/ 574 h 577"/>
                <a:gd name="T4" fmla="*/ 4 w 665"/>
                <a:gd name="T5" fmla="*/ 569 h 577"/>
                <a:gd name="T6" fmla="*/ 203 w 665"/>
                <a:gd name="T7" fmla="*/ 465 h 577"/>
                <a:gd name="T8" fmla="*/ 208 w 665"/>
                <a:gd name="T9" fmla="*/ 461 h 577"/>
                <a:gd name="T10" fmla="*/ 291 w 665"/>
                <a:gd name="T11" fmla="*/ 352 h 577"/>
                <a:gd name="T12" fmla="*/ 366 w 665"/>
                <a:gd name="T13" fmla="*/ 273 h 577"/>
                <a:gd name="T14" fmla="*/ 542 w 665"/>
                <a:gd name="T15" fmla="*/ 118 h 577"/>
                <a:gd name="T16" fmla="*/ 600 w 665"/>
                <a:gd name="T17" fmla="*/ 29 h 577"/>
                <a:gd name="T18" fmla="*/ 663 w 665"/>
                <a:gd name="T19" fmla="*/ 21 h 577"/>
                <a:gd name="T20" fmla="*/ 664 w 665"/>
                <a:gd name="T21" fmla="*/ 27 h 577"/>
                <a:gd name="T22" fmla="*/ 658 w 665"/>
                <a:gd name="T23" fmla="*/ 27 h 577"/>
                <a:gd name="T24" fmla="*/ 606 w 665"/>
                <a:gd name="T25" fmla="*/ 34 h 577"/>
                <a:gd name="T26" fmla="*/ 549 w 665"/>
                <a:gd name="T27" fmla="*/ 122 h 577"/>
                <a:gd name="T28" fmla="*/ 364 w 665"/>
                <a:gd name="T29" fmla="*/ 280 h 577"/>
                <a:gd name="T30" fmla="*/ 297 w 665"/>
                <a:gd name="T31" fmla="*/ 356 h 577"/>
                <a:gd name="T32" fmla="*/ 213 w 665"/>
                <a:gd name="T33" fmla="*/ 466 h 577"/>
                <a:gd name="T34" fmla="*/ 208 w 665"/>
                <a:gd name="T35" fmla="*/ 471 h 577"/>
                <a:gd name="T36" fmla="*/ 5 w 665"/>
                <a:gd name="T37" fmla="*/ 577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5" h="577">
                  <a:moveTo>
                    <a:pt x="5" y="577"/>
                  </a:moveTo>
                  <a:cubicBezTo>
                    <a:pt x="3" y="577"/>
                    <a:pt x="1" y="576"/>
                    <a:pt x="1" y="574"/>
                  </a:cubicBezTo>
                  <a:cubicBezTo>
                    <a:pt x="0" y="571"/>
                    <a:pt x="2" y="569"/>
                    <a:pt x="4" y="569"/>
                  </a:cubicBezTo>
                  <a:cubicBezTo>
                    <a:pt x="114" y="548"/>
                    <a:pt x="161" y="504"/>
                    <a:pt x="203" y="465"/>
                  </a:cubicBezTo>
                  <a:cubicBezTo>
                    <a:pt x="204" y="464"/>
                    <a:pt x="206" y="462"/>
                    <a:pt x="208" y="461"/>
                  </a:cubicBezTo>
                  <a:cubicBezTo>
                    <a:pt x="237" y="433"/>
                    <a:pt x="266" y="390"/>
                    <a:pt x="291" y="352"/>
                  </a:cubicBezTo>
                  <a:cubicBezTo>
                    <a:pt x="321" y="306"/>
                    <a:pt x="347" y="267"/>
                    <a:pt x="366" y="273"/>
                  </a:cubicBezTo>
                  <a:cubicBezTo>
                    <a:pt x="441" y="295"/>
                    <a:pt x="495" y="200"/>
                    <a:pt x="542" y="118"/>
                  </a:cubicBezTo>
                  <a:cubicBezTo>
                    <a:pt x="562" y="82"/>
                    <a:pt x="581" y="49"/>
                    <a:pt x="600" y="29"/>
                  </a:cubicBezTo>
                  <a:cubicBezTo>
                    <a:pt x="621" y="7"/>
                    <a:pt x="641" y="0"/>
                    <a:pt x="663" y="21"/>
                  </a:cubicBezTo>
                  <a:cubicBezTo>
                    <a:pt x="665" y="22"/>
                    <a:pt x="665" y="25"/>
                    <a:pt x="664" y="27"/>
                  </a:cubicBezTo>
                  <a:cubicBezTo>
                    <a:pt x="662" y="28"/>
                    <a:pt x="660" y="28"/>
                    <a:pt x="658" y="27"/>
                  </a:cubicBezTo>
                  <a:cubicBezTo>
                    <a:pt x="640" y="10"/>
                    <a:pt x="623" y="16"/>
                    <a:pt x="606" y="34"/>
                  </a:cubicBezTo>
                  <a:cubicBezTo>
                    <a:pt x="588" y="54"/>
                    <a:pt x="569" y="87"/>
                    <a:pt x="549" y="122"/>
                  </a:cubicBezTo>
                  <a:cubicBezTo>
                    <a:pt x="501" y="206"/>
                    <a:pt x="445" y="304"/>
                    <a:pt x="364" y="280"/>
                  </a:cubicBezTo>
                  <a:cubicBezTo>
                    <a:pt x="350" y="276"/>
                    <a:pt x="326" y="313"/>
                    <a:pt x="297" y="356"/>
                  </a:cubicBezTo>
                  <a:cubicBezTo>
                    <a:pt x="272" y="394"/>
                    <a:pt x="244" y="438"/>
                    <a:pt x="213" y="466"/>
                  </a:cubicBezTo>
                  <a:cubicBezTo>
                    <a:pt x="211" y="468"/>
                    <a:pt x="210" y="469"/>
                    <a:pt x="208" y="471"/>
                  </a:cubicBezTo>
                  <a:cubicBezTo>
                    <a:pt x="166" y="511"/>
                    <a:pt x="118" y="556"/>
                    <a:pt x="5" y="577"/>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3670"/>
            <p:cNvSpPr/>
            <p:nvPr/>
          </p:nvSpPr>
          <p:spPr bwMode="auto">
            <a:xfrm>
              <a:off x="-11151394" y="-7861301"/>
              <a:ext cx="3270250" cy="1574800"/>
            </a:xfrm>
            <a:custGeom>
              <a:avLst/>
              <a:gdLst>
                <a:gd name="T0" fmla="*/ 1 w 871"/>
                <a:gd name="T1" fmla="*/ 403 h 420"/>
                <a:gd name="T2" fmla="*/ 286 w 871"/>
                <a:gd name="T3" fmla="*/ 333 h 420"/>
                <a:gd name="T4" fmla="*/ 560 w 871"/>
                <a:gd name="T5" fmla="*/ 168 h 420"/>
                <a:gd name="T6" fmla="*/ 666 w 871"/>
                <a:gd name="T7" fmla="*/ 151 h 420"/>
                <a:gd name="T8" fmla="*/ 796 w 871"/>
                <a:gd name="T9" fmla="*/ 101 h 420"/>
                <a:gd name="T10" fmla="*/ 797 w 871"/>
                <a:gd name="T11" fmla="*/ 77 h 420"/>
                <a:gd name="T12" fmla="*/ 803 w 871"/>
                <a:gd name="T13" fmla="*/ 33 h 420"/>
                <a:gd name="T14" fmla="*/ 871 w 871"/>
                <a:gd name="T15" fmla="*/ 15 h 420"/>
                <a:gd name="T16" fmla="*/ 869 w 871"/>
                <a:gd name="T17" fmla="*/ 23 h 420"/>
                <a:gd name="T18" fmla="*/ 810 w 871"/>
                <a:gd name="T19" fmla="*/ 35 h 420"/>
                <a:gd name="T20" fmla="*/ 805 w 871"/>
                <a:gd name="T21" fmla="*/ 77 h 420"/>
                <a:gd name="T22" fmla="*/ 804 w 871"/>
                <a:gd name="T23" fmla="*/ 102 h 420"/>
                <a:gd name="T24" fmla="*/ 666 w 871"/>
                <a:gd name="T25" fmla="*/ 159 h 420"/>
                <a:gd name="T26" fmla="*/ 564 w 871"/>
                <a:gd name="T27" fmla="*/ 174 h 420"/>
                <a:gd name="T28" fmla="*/ 290 w 871"/>
                <a:gd name="T29" fmla="*/ 340 h 420"/>
                <a:gd name="T30" fmla="*/ 0 w 871"/>
                <a:gd name="T31" fmla="*/ 411 h 420"/>
                <a:gd name="T32" fmla="*/ 1 w 871"/>
                <a:gd name="T33" fmla="*/ 40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1" h="420">
                  <a:moveTo>
                    <a:pt x="1" y="403"/>
                  </a:moveTo>
                  <a:cubicBezTo>
                    <a:pt x="87" y="412"/>
                    <a:pt x="188" y="380"/>
                    <a:pt x="286" y="333"/>
                  </a:cubicBezTo>
                  <a:cubicBezTo>
                    <a:pt x="385" y="285"/>
                    <a:pt x="482" y="222"/>
                    <a:pt x="560" y="168"/>
                  </a:cubicBezTo>
                  <a:cubicBezTo>
                    <a:pt x="583" y="152"/>
                    <a:pt x="624" y="151"/>
                    <a:pt x="666" y="151"/>
                  </a:cubicBezTo>
                  <a:cubicBezTo>
                    <a:pt x="727" y="150"/>
                    <a:pt x="791" y="149"/>
                    <a:pt x="796" y="101"/>
                  </a:cubicBezTo>
                  <a:cubicBezTo>
                    <a:pt x="796" y="93"/>
                    <a:pt x="797" y="85"/>
                    <a:pt x="797" y="77"/>
                  </a:cubicBezTo>
                  <a:cubicBezTo>
                    <a:pt x="798" y="60"/>
                    <a:pt x="799" y="45"/>
                    <a:pt x="803" y="33"/>
                  </a:cubicBezTo>
                  <a:cubicBezTo>
                    <a:pt x="810" y="11"/>
                    <a:pt x="828" y="0"/>
                    <a:pt x="871" y="15"/>
                  </a:cubicBezTo>
                  <a:cubicBezTo>
                    <a:pt x="869" y="23"/>
                    <a:pt x="869" y="23"/>
                    <a:pt x="869" y="23"/>
                  </a:cubicBezTo>
                  <a:cubicBezTo>
                    <a:pt x="831" y="10"/>
                    <a:pt x="816" y="18"/>
                    <a:pt x="810" y="35"/>
                  </a:cubicBezTo>
                  <a:cubicBezTo>
                    <a:pt x="807" y="46"/>
                    <a:pt x="806" y="61"/>
                    <a:pt x="805" y="77"/>
                  </a:cubicBezTo>
                  <a:cubicBezTo>
                    <a:pt x="805" y="85"/>
                    <a:pt x="804" y="94"/>
                    <a:pt x="804" y="102"/>
                  </a:cubicBezTo>
                  <a:cubicBezTo>
                    <a:pt x="798" y="157"/>
                    <a:pt x="731" y="158"/>
                    <a:pt x="666" y="159"/>
                  </a:cubicBezTo>
                  <a:cubicBezTo>
                    <a:pt x="625" y="159"/>
                    <a:pt x="585" y="160"/>
                    <a:pt x="564" y="174"/>
                  </a:cubicBezTo>
                  <a:cubicBezTo>
                    <a:pt x="486" y="229"/>
                    <a:pt x="389" y="292"/>
                    <a:pt x="290" y="340"/>
                  </a:cubicBezTo>
                  <a:cubicBezTo>
                    <a:pt x="190" y="388"/>
                    <a:pt x="88" y="420"/>
                    <a:pt x="0" y="411"/>
                  </a:cubicBezTo>
                  <a:lnTo>
                    <a:pt x="1" y="403"/>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3671"/>
            <p:cNvSpPr/>
            <p:nvPr/>
          </p:nvSpPr>
          <p:spPr bwMode="auto">
            <a:xfrm>
              <a:off x="-7993856" y="-7959726"/>
              <a:ext cx="419100" cy="709613"/>
            </a:xfrm>
            <a:custGeom>
              <a:avLst/>
              <a:gdLst>
                <a:gd name="T0" fmla="*/ 63 w 112"/>
                <a:gd name="T1" fmla="*/ 12 h 189"/>
                <a:gd name="T2" fmla="*/ 109 w 112"/>
                <a:gd name="T3" fmla="*/ 145 h 189"/>
                <a:gd name="T4" fmla="*/ 36 w 112"/>
                <a:gd name="T5" fmla="*/ 158 h 189"/>
                <a:gd name="T6" fmla="*/ 9 w 112"/>
                <a:gd name="T7" fmla="*/ 117 h 189"/>
                <a:gd name="T8" fmla="*/ 55 w 112"/>
                <a:gd name="T9" fmla="*/ 130 h 189"/>
                <a:gd name="T10" fmla="*/ 53 w 112"/>
                <a:gd name="T11" fmla="*/ 51 h 189"/>
                <a:gd name="T12" fmla="*/ 63 w 112"/>
                <a:gd name="T13" fmla="*/ 12 h 189"/>
              </a:gdLst>
              <a:ahLst/>
              <a:cxnLst>
                <a:cxn ang="0">
                  <a:pos x="T0" y="T1"/>
                </a:cxn>
                <a:cxn ang="0">
                  <a:pos x="T2" y="T3"/>
                </a:cxn>
                <a:cxn ang="0">
                  <a:pos x="T4" y="T5"/>
                </a:cxn>
                <a:cxn ang="0">
                  <a:pos x="T6" y="T7"/>
                </a:cxn>
                <a:cxn ang="0">
                  <a:pos x="T8" y="T9"/>
                </a:cxn>
                <a:cxn ang="0">
                  <a:pos x="T10" y="T11"/>
                </a:cxn>
                <a:cxn ang="0">
                  <a:pos x="T12" y="T13"/>
                </a:cxn>
              </a:cxnLst>
              <a:rect l="0" t="0" r="r" b="b"/>
              <a:pathLst>
                <a:path w="112" h="189">
                  <a:moveTo>
                    <a:pt x="63" y="12"/>
                  </a:moveTo>
                  <a:cubicBezTo>
                    <a:pt x="72" y="34"/>
                    <a:pt x="112" y="121"/>
                    <a:pt x="109" y="145"/>
                  </a:cubicBezTo>
                  <a:cubicBezTo>
                    <a:pt x="105" y="189"/>
                    <a:pt x="64" y="173"/>
                    <a:pt x="36" y="158"/>
                  </a:cubicBezTo>
                  <a:cubicBezTo>
                    <a:pt x="25" y="152"/>
                    <a:pt x="0" y="130"/>
                    <a:pt x="9" y="117"/>
                  </a:cubicBezTo>
                  <a:cubicBezTo>
                    <a:pt x="28" y="90"/>
                    <a:pt x="19" y="102"/>
                    <a:pt x="55" y="130"/>
                  </a:cubicBezTo>
                  <a:cubicBezTo>
                    <a:pt x="89" y="158"/>
                    <a:pt x="74" y="84"/>
                    <a:pt x="53" y="51"/>
                  </a:cubicBezTo>
                  <a:cubicBezTo>
                    <a:pt x="32" y="28"/>
                    <a:pt x="43" y="0"/>
                    <a:pt x="6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3672"/>
            <p:cNvSpPr/>
            <p:nvPr/>
          </p:nvSpPr>
          <p:spPr bwMode="auto">
            <a:xfrm>
              <a:off x="-8122444" y="-7583488"/>
              <a:ext cx="442913" cy="411163"/>
            </a:xfrm>
            <a:custGeom>
              <a:avLst/>
              <a:gdLst>
                <a:gd name="T0" fmla="*/ 72 w 118"/>
                <a:gd name="T1" fmla="*/ 7 h 110"/>
                <a:gd name="T2" fmla="*/ 51 w 118"/>
                <a:gd name="T3" fmla="*/ 84 h 110"/>
                <a:gd name="T4" fmla="*/ 45 w 118"/>
                <a:gd name="T5" fmla="*/ 77 h 110"/>
                <a:gd name="T6" fmla="*/ 34 w 118"/>
                <a:gd name="T7" fmla="*/ 79 h 110"/>
                <a:gd name="T8" fmla="*/ 72 w 118"/>
                <a:gd name="T9" fmla="*/ 7 h 110"/>
              </a:gdLst>
              <a:ahLst/>
              <a:cxnLst>
                <a:cxn ang="0">
                  <a:pos x="T0" y="T1"/>
                </a:cxn>
                <a:cxn ang="0">
                  <a:pos x="T2" y="T3"/>
                </a:cxn>
                <a:cxn ang="0">
                  <a:pos x="T4" y="T5"/>
                </a:cxn>
                <a:cxn ang="0">
                  <a:pos x="T6" y="T7"/>
                </a:cxn>
                <a:cxn ang="0">
                  <a:pos x="T8" y="T9"/>
                </a:cxn>
              </a:cxnLst>
              <a:rect l="0" t="0" r="r" b="b"/>
              <a:pathLst>
                <a:path w="118" h="110">
                  <a:moveTo>
                    <a:pt x="72" y="7"/>
                  </a:moveTo>
                  <a:cubicBezTo>
                    <a:pt x="118" y="0"/>
                    <a:pt x="78" y="110"/>
                    <a:pt x="51" y="84"/>
                  </a:cubicBezTo>
                  <a:cubicBezTo>
                    <a:pt x="48" y="81"/>
                    <a:pt x="47" y="76"/>
                    <a:pt x="45" y="77"/>
                  </a:cubicBezTo>
                  <a:cubicBezTo>
                    <a:pt x="45" y="77"/>
                    <a:pt x="55" y="76"/>
                    <a:pt x="34" y="79"/>
                  </a:cubicBezTo>
                  <a:cubicBezTo>
                    <a:pt x="0" y="83"/>
                    <a:pt x="61" y="11"/>
                    <a:pt x="7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3673"/>
            <p:cNvSpPr/>
            <p:nvPr/>
          </p:nvSpPr>
          <p:spPr bwMode="auto">
            <a:xfrm>
              <a:off x="-8163719" y="-7929563"/>
              <a:ext cx="315913" cy="525463"/>
            </a:xfrm>
            <a:custGeom>
              <a:avLst/>
              <a:gdLst>
                <a:gd name="T0" fmla="*/ 47 w 84"/>
                <a:gd name="T1" fmla="*/ 140 h 140"/>
                <a:gd name="T2" fmla="*/ 84 w 84"/>
                <a:gd name="T3" fmla="*/ 100 h 140"/>
                <a:gd name="T4" fmla="*/ 25 w 84"/>
                <a:gd name="T5" fmla="*/ 27 h 140"/>
                <a:gd name="T6" fmla="*/ 16 w 84"/>
                <a:gd name="T7" fmla="*/ 30 h 140"/>
                <a:gd name="T8" fmla="*/ 25 w 84"/>
                <a:gd name="T9" fmla="*/ 61 h 140"/>
                <a:gd name="T10" fmla="*/ 47 w 84"/>
                <a:gd name="T11" fmla="*/ 140 h 140"/>
              </a:gdLst>
              <a:ahLst/>
              <a:cxnLst>
                <a:cxn ang="0">
                  <a:pos x="T0" y="T1"/>
                </a:cxn>
                <a:cxn ang="0">
                  <a:pos x="T2" y="T3"/>
                </a:cxn>
                <a:cxn ang="0">
                  <a:pos x="T4" y="T5"/>
                </a:cxn>
                <a:cxn ang="0">
                  <a:pos x="T6" y="T7"/>
                </a:cxn>
                <a:cxn ang="0">
                  <a:pos x="T8" y="T9"/>
                </a:cxn>
                <a:cxn ang="0">
                  <a:pos x="T10" y="T11"/>
                </a:cxn>
              </a:cxnLst>
              <a:rect l="0" t="0" r="r" b="b"/>
              <a:pathLst>
                <a:path w="84" h="140">
                  <a:moveTo>
                    <a:pt x="47" y="140"/>
                  </a:moveTo>
                  <a:cubicBezTo>
                    <a:pt x="57" y="124"/>
                    <a:pt x="71" y="107"/>
                    <a:pt x="84" y="100"/>
                  </a:cubicBezTo>
                  <a:cubicBezTo>
                    <a:pt x="66" y="77"/>
                    <a:pt x="32" y="0"/>
                    <a:pt x="25" y="27"/>
                  </a:cubicBezTo>
                  <a:cubicBezTo>
                    <a:pt x="23" y="27"/>
                    <a:pt x="14" y="17"/>
                    <a:pt x="16" y="30"/>
                  </a:cubicBezTo>
                  <a:cubicBezTo>
                    <a:pt x="5" y="22"/>
                    <a:pt x="0" y="42"/>
                    <a:pt x="25" y="61"/>
                  </a:cubicBezTo>
                  <a:cubicBezTo>
                    <a:pt x="32" y="67"/>
                    <a:pt x="47" y="131"/>
                    <a:pt x="47" y="14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3674"/>
            <p:cNvSpPr/>
            <p:nvPr/>
          </p:nvSpPr>
          <p:spPr bwMode="auto">
            <a:xfrm>
              <a:off x="-11630819" y="-5862638"/>
              <a:ext cx="288925" cy="250825"/>
            </a:xfrm>
            <a:custGeom>
              <a:avLst/>
              <a:gdLst>
                <a:gd name="T0" fmla="*/ 5 w 77"/>
                <a:gd name="T1" fmla="*/ 9 h 67"/>
                <a:gd name="T2" fmla="*/ 77 w 77"/>
                <a:gd name="T3" fmla="*/ 19 h 67"/>
                <a:gd name="T4" fmla="*/ 70 w 77"/>
                <a:gd name="T5" fmla="*/ 56 h 67"/>
                <a:gd name="T6" fmla="*/ 73 w 77"/>
                <a:gd name="T7" fmla="*/ 24 h 67"/>
                <a:gd name="T8" fmla="*/ 65 w 77"/>
                <a:gd name="T9" fmla="*/ 56 h 67"/>
                <a:gd name="T10" fmla="*/ 66 w 77"/>
                <a:gd name="T11" fmla="*/ 40 h 67"/>
                <a:gd name="T12" fmla="*/ 64 w 77"/>
                <a:gd name="T13" fmla="*/ 40 h 67"/>
                <a:gd name="T14" fmla="*/ 60 w 77"/>
                <a:gd name="T15" fmla="*/ 55 h 67"/>
                <a:gd name="T16" fmla="*/ 62 w 77"/>
                <a:gd name="T17" fmla="*/ 26 h 67"/>
                <a:gd name="T18" fmla="*/ 55 w 77"/>
                <a:gd name="T19" fmla="*/ 54 h 67"/>
                <a:gd name="T20" fmla="*/ 56 w 77"/>
                <a:gd name="T21" fmla="*/ 41 h 67"/>
                <a:gd name="T22" fmla="*/ 48 w 77"/>
                <a:gd name="T23" fmla="*/ 54 h 67"/>
                <a:gd name="T24" fmla="*/ 51 w 77"/>
                <a:gd name="T25" fmla="*/ 40 h 67"/>
                <a:gd name="T26" fmla="*/ 53 w 77"/>
                <a:gd name="T27" fmla="*/ 23 h 67"/>
                <a:gd name="T28" fmla="*/ 45 w 77"/>
                <a:gd name="T29" fmla="*/ 54 h 67"/>
                <a:gd name="T30" fmla="*/ 44 w 77"/>
                <a:gd name="T31" fmla="*/ 31 h 67"/>
                <a:gd name="T32" fmla="*/ 36 w 77"/>
                <a:gd name="T33" fmla="*/ 53 h 67"/>
                <a:gd name="T34" fmla="*/ 35 w 77"/>
                <a:gd name="T35" fmla="*/ 33 h 67"/>
                <a:gd name="T36" fmla="*/ 28 w 77"/>
                <a:gd name="T37" fmla="*/ 53 h 67"/>
                <a:gd name="T38" fmla="*/ 27 w 77"/>
                <a:gd name="T39" fmla="*/ 34 h 67"/>
                <a:gd name="T40" fmla="*/ 21 w 77"/>
                <a:gd name="T41" fmla="*/ 52 h 67"/>
                <a:gd name="T42" fmla="*/ 21 w 77"/>
                <a:gd name="T43" fmla="*/ 30 h 67"/>
                <a:gd name="T44" fmla="*/ 16 w 77"/>
                <a:gd name="T45" fmla="*/ 52 h 67"/>
                <a:gd name="T46" fmla="*/ 15 w 77"/>
                <a:gd name="T47" fmla="*/ 31 h 67"/>
                <a:gd name="T48" fmla="*/ 11 w 77"/>
                <a:gd name="T49" fmla="*/ 52 h 67"/>
                <a:gd name="T50" fmla="*/ 10 w 77"/>
                <a:gd name="T51" fmla="*/ 34 h 67"/>
                <a:gd name="T52" fmla="*/ 11 w 77"/>
                <a:gd name="T53" fmla="*/ 20 h 67"/>
                <a:gd name="T54" fmla="*/ 0 w 77"/>
                <a:gd name="T55" fmla="*/ 50 h 67"/>
                <a:gd name="T56" fmla="*/ 5 w 77"/>
                <a:gd name="T57" fmla="*/ 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7">
                  <a:moveTo>
                    <a:pt x="5" y="9"/>
                  </a:moveTo>
                  <a:cubicBezTo>
                    <a:pt x="77" y="19"/>
                    <a:pt x="77" y="19"/>
                    <a:pt x="77" y="19"/>
                  </a:cubicBezTo>
                  <a:cubicBezTo>
                    <a:pt x="77" y="24"/>
                    <a:pt x="71" y="56"/>
                    <a:pt x="70" y="56"/>
                  </a:cubicBezTo>
                  <a:cubicBezTo>
                    <a:pt x="67" y="56"/>
                    <a:pt x="72" y="27"/>
                    <a:pt x="73" y="24"/>
                  </a:cubicBezTo>
                  <a:cubicBezTo>
                    <a:pt x="73" y="23"/>
                    <a:pt x="66" y="56"/>
                    <a:pt x="65" y="56"/>
                  </a:cubicBezTo>
                  <a:cubicBezTo>
                    <a:pt x="63" y="56"/>
                    <a:pt x="65" y="45"/>
                    <a:pt x="66" y="40"/>
                  </a:cubicBezTo>
                  <a:cubicBezTo>
                    <a:pt x="67" y="27"/>
                    <a:pt x="69" y="14"/>
                    <a:pt x="64" y="40"/>
                  </a:cubicBezTo>
                  <a:cubicBezTo>
                    <a:pt x="64" y="40"/>
                    <a:pt x="61" y="62"/>
                    <a:pt x="60" y="55"/>
                  </a:cubicBezTo>
                  <a:cubicBezTo>
                    <a:pt x="60" y="55"/>
                    <a:pt x="64" y="14"/>
                    <a:pt x="62" y="26"/>
                  </a:cubicBezTo>
                  <a:cubicBezTo>
                    <a:pt x="62" y="26"/>
                    <a:pt x="57" y="67"/>
                    <a:pt x="55" y="54"/>
                  </a:cubicBezTo>
                  <a:cubicBezTo>
                    <a:pt x="53" y="40"/>
                    <a:pt x="63" y="4"/>
                    <a:pt x="56" y="41"/>
                  </a:cubicBezTo>
                  <a:cubicBezTo>
                    <a:pt x="54" y="46"/>
                    <a:pt x="55" y="58"/>
                    <a:pt x="48" y="54"/>
                  </a:cubicBezTo>
                  <a:cubicBezTo>
                    <a:pt x="48" y="54"/>
                    <a:pt x="51" y="42"/>
                    <a:pt x="51" y="40"/>
                  </a:cubicBezTo>
                  <a:cubicBezTo>
                    <a:pt x="51" y="39"/>
                    <a:pt x="54" y="23"/>
                    <a:pt x="53" y="23"/>
                  </a:cubicBezTo>
                  <a:cubicBezTo>
                    <a:pt x="53" y="23"/>
                    <a:pt x="46" y="54"/>
                    <a:pt x="45" y="54"/>
                  </a:cubicBezTo>
                  <a:cubicBezTo>
                    <a:pt x="35" y="54"/>
                    <a:pt x="42" y="51"/>
                    <a:pt x="44" y="31"/>
                  </a:cubicBezTo>
                  <a:cubicBezTo>
                    <a:pt x="46" y="8"/>
                    <a:pt x="39" y="54"/>
                    <a:pt x="36" y="53"/>
                  </a:cubicBezTo>
                  <a:cubicBezTo>
                    <a:pt x="28" y="52"/>
                    <a:pt x="33" y="52"/>
                    <a:pt x="35" y="33"/>
                  </a:cubicBezTo>
                  <a:cubicBezTo>
                    <a:pt x="38" y="2"/>
                    <a:pt x="31" y="53"/>
                    <a:pt x="28" y="53"/>
                  </a:cubicBezTo>
                  <a:cubicBezTo>
                    <a:pt x="25" y="53"/>
                    <a:pt x="35" y="1"/>
                    <a:pt x="27" y="34"/>
                  </a:cubicBezTo>
                  <a:cubicBezTo>
                    <a:pt x="25" y="42"/>
                    <a:pt x="27" y="55"/>
                    <a:pt x="21" y="52"/>
                  </a:cubicBezTo>
                  <a:cubicBezTo>
                    <a:pt x="21" y="52"/>
                    <a:pt x="26" y="0"/>
                    <a:pt x="21" y="30"/>
                  </a:cubicBezTo>
                  <a:cubicBezTo>
                    <a:pt x="20" y="37"/>
                    <a:pt x="21" y="53"/>
                    <a:pt x="16" y="52"/>
                  </a:cubicBezTo>
                  <a:cubicBezTo>
                    <a:pt x="14" y="52"/>
                    <a:pt x="22" y="0"/>
                    <a:pt x="15" y="31"/>
                  </a:cubicBezTo>
                  <a:cubicBezTo>
                    <a:pt x="14" y="38"/>
                    <a:pt x="15" y="52"/>
                    <a:pt x="11" y="52"/>
                  </a:cubicBezTo>
                  <a:cubicBezTo>
                    <a:pt x="6" y="51"/>
                    <a:pt x="9" y="45"/>
                    <a:pt x="10" y="34"/>
                  </a:cubicBezTo>
                  <a:cubicBezTo>
                    <a:pt x="10" y="33"/>
                    <a:pt x="12" y="21"/>
                    <a:pt x="11" y="20"/>
                  </a:cubicBezTo>
                  <a:cubicBezTo>
                    <a:pt x="9" y="24"/>
                    <a:pt x="6" y="58"/>
                    <a:pt x="0" y="50"/>
                  </a:cubicBezTo>
                  <a:cubicBezTo>
                    <a:pt x="0" y="50"/>
                    <a:pt x="4" y="13"/>
                    <a:pt x="5" y="9"/>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3675"/>
            <p:cNvSpPr/>
            <p:nvPr/>
          </p:nvSpPr>
          <p:spPr bwMode="auto">
            <a:xfrm>
              <a:off x="-11776869" y="-6553201"/>
              <a:ext cx="611188" cy="795338"/>
            </a:xfrm>
            <a:custGeom>
              <a:avLst/>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ahLst/>
              <a:cxnLst>
                <a:cxn ang="0">
                  <a:pos x="T0" y="T1"/>
                </a:cxn>
                <a:cxn ang="0">
                  <a:pos x="T2" y="T3"/>
                </a:cxn>
                <a:cxn ang="0">
                  <a:pos x="T4" y="T5"/>
                </a:cxn>
                <a:cxn ang="0">
                  <a:pos x="T6" y="T7"/>
                </a:cxn>
                <a:cxn ang="0">
                  <a:pos x="T8" y="T9"/>
                </a:cxn>
                <a:cxn ang="0">
                  <a:pos x="T10" y="T11"/>
                </a:cxn>
              </a:cxnLst>
              <a:rect l="0" t="0" r="r" b="b"/>
              <a:pathLst>
                <a:path w="163" h="212">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3676"/>
            <p:cNvSpPr/>
            <p:nvPr/>
          </p:nvSpPr>
          <p:spPr bwMode="auto">
            <a:xfrm>
              <a:off x="-11776869" y="-6553201"/>
              <a:ext cx="611188" cy="795338"/>
            </a:xfrm>
            <a:custGeom>
              <a:avLst/>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ahLst/>
              <a:cxnLst>
                <a:cxn ang="0">
                  <a:pos x="T0" y="T1"/>
                </a:cxn>
                <a:cxn ang="0">
                  <a:pos x="T2" y="T3"/>
                </a:cxn>
                <a:cxn ang="0">
                  <a:pos x="T4" y="T5"/>
                </a:cxn>
                <a:cxn ang="0">
                  <a:pos x="T6" y="T7"/>
                </a:cxn>
                <a:cxn ang="0">
                  <a:pos x="T8" y="T9"/>
                </a:cxn>
                <a:cxn ang="0">
                  <a:pos x="T10" y="T11"/>
                </a:cxn>
              </a:cxnLst>
              <a:rect l="0" t="0" r="r" b="b"/>
              <a:pathLst>
                <a:path w="163" h="212">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3677"/>
            <p:cNvSpPr/>
            <p:nvPr/>
          </p:nvSpPr>
          <p:spPr bwMode="auto">
            <a:xfrm>
              <a:off x="-11605419" y="-6424613"/>
              <a:ext cx="461963" cy="236538"/>
            </a:xfrm>
            <a:custGeom>
              <a:avLst/>
              <a:gdLst>
                <a:gd name="T0" fmla="*/ 97 w 123"/>
                <a:gd name="T1" fmla="*/ 62 h 63"/>
                <a:gd name="T2" fmla="*/ 2 w 123"/>
                <a:gd name="T3" fmla="*/ 35 h 63"/>
                <a:gd name="T4" fmla="*/ 18 w 123"/>
                <a:gd name="T5" fmla="*/ 0 h 63"/>
                <a:gd name="T6" fmla="*/ 108 w 123"/>
                <a:gd name="T7" fmla="*/ 28 h 63"/>
                <a:gd name="T8" fmla="*/ 97 w 123"/>
                <a:gd name="T9" fmla="*/ 62 h 63"/>
              </a:gdLst>
              <a:ahLst/>
              <a:cxnLst>
                <a:cxn ang="0">
                  <a:pos x="T0" y="T1"/>
                </a:cxn>
                <a:cxn ang="0">
                  <a:pos x="T2" y="T3"/>
                </a:cxn>
                <a:cxn ang="0">
                  <a:pos x="T4" y="T5"/>
                </a:cxn>
                <a:cxn ang="0">
                  <a:pos x="T6" y="T7"/>
                </a:cxn>
                <a:cxn ang="0">
                  <a:pos x="T8" y="T9"/>
                </a:cxn>
              </a:cxnLst>
              <a:rect l="0" t="0" r="r" b="b"/>
              <a:pathLst>
                <a:path w="123" h="63">
                  <a:moveTo>
                    <a:pt x="97" y="62"/>
                  </a:moveTo>
                  <a:cubicBezTo>
                    <a:pt x="87" y="63"/>
                    <a:pt x="0" y="45"/>
                    <a:pt x="2" y="35"/>
                  </a:cubicBezTo>
                  <a:cubicBezTo>
                    <a:pt x="5" y="8"/>
                    <a:pt x="9" y="0"/>
                    <a:pt x="18" y="0"/>
                  </a:cubicBezTo>
                  <a:cubicBezTo>
                    <a:pt x="25" y="1"/>
                    <a:pt x="93" y="27"/>
                    <a:pt x="108" y="28"/>
                  </a:cubicBezTo>
                  <a:cubicBezTo>
                    <a:pt x="123" y="29"/>
                    <a:pt x="100" y="62"/>
                    <a:pt x="97" y="6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3678"/>
            <p:cNvSpPr/>
            <p:nvPr/>
          </p:nvSpPr>
          <p:spPr bwMode="auto">
            <a:xfrm>
              <a:off x="-11649869" y="-6173788"/>
              <a:ext cx="450850" cy="195263"/>
            </a:xfrm>
            <a:custGeom>
              <a:avLst/>
              <a:gdLst>
                <a:gd name="T0" fmla="*/ 99 w 120"/>
                <a:gd name="T1" fmla="*/ 50 h 52"/>
                <a:gd name="T2" fmla="*/ 1 w 120"/>
                <a:gd name="T3" fmla="*/ 37 h 52"/>
                <a:gd name="T4" fmla="*/ 12 w 120"/>
                <a:gd name="T5" fmla="*/ 0 h 52"/>
                <a:gd name="T6" fmla="*/ 105 w 120"/>
                <a:gd name="T7" fmla="*/ 14 h 52"/>
                <a:gd name="T8" fmla="*/ 99 w 120"/>
                <a:gd name="T9" fmla="*/ 50 h 52"/>
              </a:gdLst>
              <a:ahLst/>
              <a:cxnLst>
                <a:cxn ang="0">
                  <a:pos x="T0" y="T1"/>
                </a:cxn>
                <a:cxn ang="0">
                  <a:pos x="T2" y="T3"/>
                </a:cxn>
                <a:cxn ang="0">
                  <a:pos x="T4" y="T5"/>
                </a:cxn>
                <a:cxn ang="0">
                  <a:pos x="T6" y="T7"/>
                </a:cxn>
                <a:cxn ang="0">
                  <a:pos x="T8" y="T9"/>
                </a:cxn>
              </a:cxnLst>
              <a:rect l="0" t="0" r="r" b="b"/>
              <a:pathLst>
                <a:path w="120" h="52">
                  <a:moveTo>
                    <a:pt x="99" y="50"/>
                  </a:moveTo>
                  <a:cubicBezTo>
                    <a:pt x="90" y="52"/>
                    <a:pt x="1" y="47"/>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3679"/>
            <p:cNvSpPr/>
            <p:nvPr/>
          </p:nvSpPr>
          <p:spPr bwMode="auto">
            <a:xfrm>
              <a:off x="-11672094" y="-5929313"/>
              <a:ext cx="449263" cy="193675"/>
            </a:xfrm>
            <a:custGeom>
              <a:avLst/>
              <a:gdLst>
                <a:gd name="T0" fmla="*/ 99 w 120"/>
                <a:gd name="T1" fmla="*/ 50 h 52"/>
                <a:gd name="T2" fmla="*/ 1 w 120"/>
                <a:gd name="T3" fmla="*/ 37 h 52"/>
                <a:gd name="T4" fmla="*/ 12 w 120"/>
                <a:gd name="T5" fmla="*/ 0 h 52"/>
                <a:gd name="T6" fmla="*/ 105 w 120"/>
                <a:gd name="T7" fmla="*/ 14 h 52"/>
                <a:gd name="T8" fmla="*/ 99 w 120"/>
                <a:gd name="T9" fmla="*/ 50 h 52"/>
              </a:gdLst>
              <a:ahLst/>
              <a:cxnLst>
                <a:cxn ang="0">
                  <a:pos x="T0" y="T1"/>
                </a:cxn>
                <a:cxn ang="0">
                  <a:pos x="T2" y="T3"/>
                </a:cxn>
                <a:cxn ang="0">
                  <a:pos x="T4" y="T5"/>
                </a:cxn>
                <a:cxn ang="0">
                  <a:pos x="T6" y="T7"/>
                </a:cxn>
                <a:cxn ang="0">
                  <a:pos x="T8" y="T9"/>
                </a:cxn>
              </a:cxnLst>
              <a:rect l="0" t="0" r="r" b="b"/>
              <a:pathLst>
                <a:path w="120" h="52">
                  <a:moveTo>
                    <a:pt x="99" y="50"/>
                  </a:moveTo>
                  <a:cubicBezTo>
                    <a:pt x="90" y="52"/>
                    <a:pt x="1" y="48"/>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3680"/>
            <p:cNvSpPr/>
            <p:nvPr/>
          </p:nvSpPr>
          <p:spPr bwMode="auto">
            <a:xfrm>
              <a:off x="-12453144" y="-8513763"/>
              <a:ext cx="1054100" cy="989013"/>
            </a:xfrm>
            <a:custGeom>
              <a:avLst/>
              <a:gdLst>
                <a:gd name="T0" fmla="*/ 226 w 281"/>
                <a:gd name="T1" fmla="*/ 261 h 264"/>
                <a:gd name="T2" fmla="*/ 254 w 281"/>
                <a:gd name="T3" fmla="*/ 225 h 264"/>
                <a:gd name="T4" fmla="*/ 220 w 281"/>
                <a:gd name="T5" fmla="*/ 213 h 264"/>
                <a:gd name="T6" fmla="*/ 250 w 281"/>
                <a:gd name="T7" fmla="*/ 124 h 264"/>
                <a:gd name="T8" fmla="*/ 185 w 281"/>
                <a:gd name="T9" fmla="*/ 190 h 264"/>
                <a:gd name="T10" fmla="*/ 149 w 281"/>
                <a:gd name="T11" fmla="*/ 174 h 264"/>
                <a:gd name="T12" fmla="*/ 190 w 281"/>
                <a:gd name="T13" fmla="*/ 57 h 264"/>
                <a:gd name="T14" fmla="*/ 149 w 281"/>
                <a:gd name="T15" fmla="*/ 75 h 264"/>
                <a:gd name="T16" fmla="*/ 118 w 281"/>
                <a:gd name="T17" fmla="*/ 135 h 264"/>
                <a:gd name="T18" fmla="*/ 123 w 281"/>
                <a:gd name="T19" fmla="*/ 35 h 264"/>
                <a:gd name="T20" fmla="*/ 96 w 281"/>
                <a:gd name="T21" fmla="*/ 11 h 264"/>
                <a:gd name="T22" fmla="*/ 79 w 281"/>
                <a:gd name="T23" fmla="*/ 201 h 264"/>
                <a:gd name="T24" fmla="*/ 226 w 281"/>
                <a:gd name="T25" fmla="*/ 26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64">
                  <a:moveTo>
                    <a:pt x="226" y="261"/>
                  </a:moveTo>
                  <a:cubicBezTo>
                    <a:pt x="236" y="247"/>
                    <a:pt x="244" y="239"/>
                    <a:pt x="254" y="225"/>
                  </a:cubicBezTo>
                  <a:cubicBezTo>
                    <a:pt x="243" y="221"/>
                    <a:pt x="231" y="217"/>
                    <a:pt x="220" y="213"/>
                  </a:cubicBezTo>
                  <a:cubicBezTo>
                    <a:pt x="249" y="194"/>
                    <a:pt x="281" y="143"/>
                    <a:pt x="250" y="124"/>
                  </a:cubicBezTo>
                  <a:cubicBezTo>
                    <a:pt x="223" y="108"/>
                    <a:pt x="207" y="161"/>
                    <a:pt x="185" y="190"/>
                  </a:cubicBezTo>
                  <a:cubicBezTo>
                    <a:pt x="175" y="199"/>
                    <a:pt x="160" y="180"/>
                    <a:pt x="149" y="174"/>
                  </a:cubicBezTo>
                  <a:cubicBezTo>
                    <a:pt x="177" y="158"/>
                    <a:pt x="234" y="82"/>
                    <a:pt x="190" y="57"/>
                  </a:cubicBezTo>
                  <a:cubicBezTo>
                    <a:pt x="176" y="48"/>
                    <a:pt x="159" y="56"/>
                    <a:pt x="149" y="75"/>
                  </a:cubicBezTo>
                  <a:cubicBezTo>
                    <a:pt x="135" y="102"/>
                    <a:pt x="129" y="143"/>
                    <a:pt x="118" y="135"/>
                  </a:cubicBezTo>
                  <a:cubicBezTo>
                    <a:pt x="91" y="114"/>
                    <a:pt x="130" y="69"/>
                    <a:pt x="123" y="35"/>
                  </a:cubicBezTo>
                  <a:cubicBezTo>
                    <a:pt x="120" y="20"/>
                    <a:pt x="109" y="13"/>
                    <a:pt x="96" y="11"/>
                  </a:cubicBezTo>
                  <a:cubicBezTo>
                    <a:pt x="51" y="0"/>
                    <a:pt x="0" y="113"/>
                    <a:pt x="79" y="201"/>
                  </a:cubicBezTo>
                  <a:cubicBezTo>
                    <a:pt x="103" y="227"/>
                    <a:pt x="157" y="264"/>
                    <a:pt x="226" y="26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3681"/>
            <p:cNvSpPr/>
            <p:nvPr/>
          </p:nvSpPr>
          <p:spPr bwMode="auto">
            <a:xfrm>
              <a:off x="-11954669" y="-6991351"/>
              <a:ext cx="131763" cy="112713"/>
            </a:xfrm>
            <a:custGeom>
              <a:avLst/>
              <a:gdLst>
                <a:gd name="T0" fmla="*/ 29 w 35"/>
                <a:gd name="T1" fmla="*/ 3 h 30"/>
                <a:gd name="T2" fmla="*/ 10 w 35"/>
                <a:gd name="T3" fmla="*/ 0 h 30"/>
                <a:gd name="T4" fmla="*/ 3 w 35"/>
                <a:gd name="T5" fmla="*/ 6 h 30"/>
                <a:gd name="T6" fmla="*/ 1 w 35"/>
                <a:gd name="T7" fmla="*/ 19 h 30"/>
                <a:gd name="T8" fmla="*/ 6 w 35"/>
                <a:gd name="T9" fmla="*/ 27 h 30"/>
                <a:gd name="T10" fmla="*/ 25 w 35"/>
                <a:gd name="T11" fmla="*/ 30 h 30"/>
                <a:gd name="T12" fmla="*/ 32 w 35"/>
                <a:gd name="T13" fmla="*/ 24 h 30"/>
                <a:gd name="T14" fmla="*/ 34 w 35"/>
                <a:gd name="T15" fmla="*/ 11 h 30"/>
                <a:gd name="T16" fmla="*/ 29 w 35"/>
                <a:gd name="T17"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29" y="3"/>
                  </a:moveTo>
                  <a:cubicBezTo>
                    <a:pt x="10" y="0"/>
                    <a:pt x="10" y="0"/>
                    <a:pt x="10" y="0"/>
                  </a:cubicBezTo>
                  <a:cubicBezTo>
                    <a:pt x="7" y="0"/>
                    <a:pt x="3" y="2"/>
                    <a:pt x="3" y="6"/>
                  </a:cubicBezTo>
                  <a:cubicBezTo>
                    <a:pt x="1" y="19"/>
                    <a:pt x="1" y="19"/>
                    <a:pt x="1" y="19"/>
                  </a:cubicBezTo>
                  <a:cubicBezTo>
                    <a:pt x="0" y="23"/>
                    <a:pt x="3" y="26"/>
                    <a:pt x="6" y="27"/>
                  </a:cubicBezTo>
                  <a:cubicBezTo>
                    <a:pt x="25" y="30"/>
                    <a:pt x="25" y="30"/>
                    <a:pt x="25" y="30"/>
                  </a:cubicBezTo>
                  <a:cubicBezTo>
                    <a:pt x="28" y="30"/>
                    <a:pt x="32" y="28"/>
                    <a:pt x="32" y="24"/>
                  </a:cubicBezTo>
                  <a:cubicBezTo>
                    <a:pt x="34" y="11"/>
                    <a:pt x="34" y="11"/>
                    <a:pt x="34" y="11"/>
                  </a:cubicBezTo>
                  <a:cubicBezTo>
                    <a:pt x="35" y="8"/>
                    <a:pt x="32" y="4"/>
                    <a:pt x="29" y="3"/>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3682"/>
            <p:cNvSpPr/>
            <p:nvPr/>
          </p:nvSpPr>
          <p:spPr bwMode="auto">
            <a:xfrm>
              <a:off x="-12062619" y="-7648576"/>
              <a:ext cx="682625" cy="552450"/>
            </a:xfrm>
            <a:custGeom>
              <a:avLst/>
              <a:gdLst>
                <a:gd name="T0" fmla="*/ 178 w 182"/>
                <a:gd name="T1" fmla="*/ 142 h 147"/>
                <a:gd name="T2" fmla="*/ 182 w 182"/>
                <a:gd name="T3" fmla="*/ 113 h 147"/>
                <a:gd name="T4" fmla="*/ 28 w 182"/>
                <a:gd name="T5" fmla="*/ 54 h 147"/>
                <a:gd name="T6" fmla="*/ 171 w 182"/>
                <a:gd name="T7" fmla="*/ 146 h 147"/>
                <a:gd name="T8" fmla="*/ 178 w 182"/>
                <a:gd name="T9" fmla="*/ 142 h 147"/>
              </a:gdLst>
              <a:ahLst/>
              <a:cxnLst>
                <a:cxn ang="0">
                  <a:pos x="T0" y="T1"/>
                </a:cxn>
                <a:cxn ang="0">
                  <a:pos x="T2" y="T3"/>
                </a:cxn>
                <a:cxn ang="0">
                  <a:pos x="T4" y="T5"/>
                </a:cxn>
                <a:cxn ang="0">
                  <a:pos x="T6" y="T7"/>
                </a:cxn>
                <a:cxn ang="0">
                  <a:pos x="T8" y="T9"/>
                </a:cxn>
              </a:cxnLst>
              <a:rect l="0" t="0" r="r" b="b"/>
              <a:pathLst>
                <a:path w="182" h="147">
                  <a:moveTo>
                    <a:pt x="178" y="142"/>
                  </a:moveTo>
                  <a:cubicBezTo>
                    <a:pt x="182" y="113"/>
                    <a:pt x="182" y="113"/>
                    <a:pt x="182" y="113"/>
                  </a:cubicBezTo>
                  <a:cubicBezTo>
                    <a:pt x="163" y="55"/>
                    <a:pt x="0" y="0"/>
                    <a:pt x="28" y="54"/>
                  </a:cubicBezTo>
                  <a:cubicBezTo>
                    <a:pt x="59" y="114"/>
                    <a:pt x="101" y="147"/>
                    <a:pt x="171" y="146"/>
                  </a:cubicBezTo>
                  <a:lnTo>
                    <a:pt x="178" y="142"/>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3683"/>
            <p:cNvSpPr/>
            <p:nvPr/>
          </p:nvSpPr>
          <p:spPr bwMode="auto">
            <a:xfrm>
              <a:off x="-11837194" y="-7434263"/>
              <a:ext cx="366713" cy="280988"/>
            </a:xfrm>
            <a:custGeom>
              <a:avLst/>
              <a:gdLst>
                <a:gd name="T0" fmla="*/ 85 w 98"/>
                <a:gd name="T1" fmla="*/ 45 h 75"/>
                <a:gd name="T2" fmla="*/ 10 w 98"/>
                <a:gd name="T3" fmla="*/ 20 h 75"/>
                <a:gd name="T4" fmla="*/ 63 w 98"/>
                <a:gd name="T5" fmla="*/ 69 h 75"/>
                <a:gd name="T6" fmla="*/ 85 w 98"/>
                <a:gd name="T7" fmla="*/ 45 h 75"/>
              </a:gdLst>
              <a:ahLst/>
              <a:cxnLst>
                <a:cxn ang="0">
                  <a:pos x="T0" y="T1"/>
                </a:cxn>
                <a:cxn ang="0">
                  <a:pos x="T2" y="T3"/>
                </a:cxn>
                <a:cxn ang="0">
                  <a:pos x="T4" y="T5"/>
                </a:cxn>
                <a:cxn ang="0">
                  <a:pos x="T6" y="T7"/>
                </a:cxn>
              </a:cxnLst>
              <a:rect l="0" t="0" r="r" b="b"/>
              <a:pathLst>
                <a:path w="98" h="75">
                  <a:moveTo>
                    <a:pt x="85" y="45"/>
                  </a:moveTo>
                  <a:cubicBezTo>
                    <a:pt x="69" y="10"/>
                    <a:pt x="0" y="0"/>
                    <a:pt x="10" y="20"/>
                  </a:cubicBezTo>
                  <a:cubicBezTo>
                    <a:pt x="21" y="42"/>
                    <a:pt x="42" y="62"/>
                    <a:pt x="63" y="69"/>
                  </a:cubicBezTo>
                  <a:cubicBezTo>
                    <a:pt x="84" y="75"/>
                    <a:pt x="98" y="73"/>
                    <a:pt x="85" y="45"/>
                  </a:cubicBezTo>
                  <a:close/>
                </a:path>
              </a:pathLst>
            </a:custGeom>
            <a:solidFill>
              <a:srgbClr val="8E7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3684"/>
            <p:cNvSpPr/>
            <p:nvPr/>
          </p:nvSpPr>
          <p:spPr bwMode="auto">
            <a:xfrm>
              <a:off x="-11308556" y="-6889751"/>
              <a:ext cx="258763" cy="550863"/>
            </a:xfrm>
            <a:custGeom>
              <a:avLst/>
              <a:gdLst>
                <a:gd name="T0" fmla="*/ 12 w 69"/>
                <a:gd name="T1" fmla="*/ 40 h 147"/>
                <a:gd name="T2" fmla="*/ 69 w 69"/>
                <a:gd name="T3" fmla="*/ 0 h 147"/>
                <a:gd name="T4" fmla="*/ 40 w 69"/>
                <a:gd name="T5" fmla="*/ 119 h 147"/>
                <a:gd name="T6" fmla="*/ 38 w 69"/>
                <a:gd name="T7" fmla="*/ 135 h 147"/>
                <a:gd name="T8" fmla="*/ 28 w 69"/>
                <a:gd name="T9" fmla="*/ 144 h 147"/>
                <a:gd name="T10" fmla="*/ 1 w 69"/>
                <a:gd name="T11" fmla="*/ 141 h 147"/>
                <a:gd name="T12" fmla="*/ 3 w 69"/>
                <a:gd name="T13" fmla="*/ 121 h 147"/>
                <a:gd name="T14" fmla="*/ 9 w 69"/>
                <a:gd name="T15" fmla="*/ 72 h 147"/>
                <a:gd name="T16" fmla="*/ 12 w 69"/>
                <a:gd name="T17" fmla="*/ 4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7">
                  <a:moveTo>
                    <a:pt x="12" y="40"/>
                  </a:moveTo>
                  <a:cubicBezTo>
                    <a:pt x="69" y="0"/>
                    <a:pt x="69" y="0"/>
                    <a:pt x="69" y="0"/>
                  </a:cubicBezTo>
                  <a:cubicBezTo>
                    <a:pt x="43" y="60"/>
                    <a:pt x="42" y="84"/>
                    <a:pt x="40" y="119"/>
                  </a:cubicBezTo>
                  <a:cubicBezTo>
                    <a:pt x="39" y="124"/>
                    <a:pt x="39" y="129"/>
                    <a:pt x="38" y="135"/>
                  </a:cubicBezTo>
                  <a:cubicBezTo>
                    <a:pt x="38" y="139"/>
                    <a:pt x="34" y="143"/>
                    <a:pt x="28" y="144"/>
                  </a:cubicBezTo>
                  <a:cubicBezTo>
                    <a:pt x="17" y="147"/>
                    <a:pt x="2" y="145"/>
                    <a:pt x="1" y="141"/>
                  </a:cubicBezTo>
                  <a:cubicBezTo>
                    <a:pt x="0" y="135"/>
                    <a:pt x="2" y="129"/>
                    <a:pt x="3" y="121"/>
                  </a:cubicBezTo>
                  <a:cubicBezTo>
                    <a:pt x="4" y="108"/>
                    <a:pt x="6" y="92"/>
                    <a:pt x="9" y="72"/>
                  </a:cubicBezTo>
                  <a:cubicBezTo>
                    <a:pt x="9" y="66"/>
                    <a:pt x="10" y="45"/>
                    <a:pt x="12" y="4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3685"/>
            <p:cNvSpPr/>
            <p:nvPr/>
          </p:nvSpPr>
          <p:spPr bwMode="auto">
            <a:xfrm>
              <a:off x="-11653044" y="-6831013"/>
              <a:ext cx="655638" cy="327025"/>
            </a:xfrm>
            <a:custGeom>
              <a:avLst/>
              <a:gdLst>
                <a:gd name="T0" fmla="*/ 160 w 175"/>
                <a:gd name="T1" fmla="*/ 0 h 87"/>
                <a:gd name="T2" fmla="*/ 1 w 175"/>
                <a:gd name="T3" fmla="*/ 23 h 87"/>
                <a:gd name="T4" fmla="*/ 9 w 175"/>
                <a:gd name="T5" fmla="*/ 61 h 87"/>
                <a:gd name="T6" fmla="*/ 70 w 175"/>
                <a:gd name="T7" fmla="*/ 70 h 87"/>
                <a:gd name="T8" fmla="*/ 160 w 175"/>
                <a:gd name="T9" fmla="*/ 0 h 87"/>
              </a:gdLst>
              <a:ahLst/>
              <a:cxnLst>
                <a:cxn ang="0">
                  <a:pos x="T0" y="T1"/>
                </a:cxn>
                <a:cxn ang="0">
                  <a:pos x="T2" y="T3"/>
                </a:cxn>
                <a:cxn ang="0">
                  <a:pos x="T4" y="T5"/>
                </a:cxn>
                <a:cxn ang="0">
                  <a:pos x="T6" y="T7"/>
                </a:cxn>
                <a:cxn ang="0">
                  <a:pos x="T8" y="T9"/>
                </a:cxn>
              </a:cxnLst>
              <a:rect l="0" t="0" r="r" b="b"/>
              <a:pathLst>
                <a:path w="175" h="87">
                  <a:moveTo>
                    <a:pt x="160" y="0"/>
                  </a:moveTo>
                  <a:cubicBezTo>
                    <a:pt x="1" y="23"/>
                    <a:pt x="1" y="23"/>
                    <a:pt x="1" y="23"/>
                  </a:cubicBezTo>
                  <a:cubicBezTo>
                    <a:pt x="9" y="56"/>
                    <a:pt x="0" y="46"/>
                    <a:pt x="9" y="61"/>
                  </a:cubicBezTo>
                  <a:cubicBezTo>
                    <a:pt x="13" y="69"/>
                    <a:pt x="31" y="87"/>
                    <a:pt x="70" y="70"/>
                  </a:cubicBezTo>
                  <a:cubicBezTo>
                    <a:pt x="141" y="39"/>
                    <a:pt x="175" y="38"/>
                    <a:pt x="160"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3686"/>
            <p:cNvSpPr/>
            <p:nvPr/>
          </p:nvSpPr>
          <p:spPr bwMode="auto">
            <a:xfrm>
              <a:off x="-11600656" y="-6740526"/>
              <a:ext cx="431800" cy="165100"/>
            </a:xfrm>
            <a:custGeom>
              <a:avLst/>
              <a:gdLst>
                <a:gd name="T0" fmla="*/ 107 w 115"/>
                <a:gd name="T1" fmla="*/ 0 h 44"/>
                <a:gd name="T2" fmla="*/ 4 w 115"/>
                <a:gd name="T3" fmla="*/ 10 h 44"/>
                <a:gd name="T4" fmla="*/ 57 w 115"/>
                <a:gd name="T5" fmla="*/ 34 h 44"/>
                <a:gd name="T6" fmla="*/ 105 w 115"/>
                <a:gd name="T7" fmla="*/ 14 h 44"/>
                <a:gd name="T8" fmla="*/ 107 w 115"/>
                <a:gd name="T9" fmla="*/ 0 h 44"/>
              </a:gdLst>
              <a:ahLst/>
              <a:cxnLst>
                <a:cxn ang="0">
                  <a:pos x="T0" y="T1"/>
                </a:cxn>
                <a:cxn ang="0">
                  <a:pos x="T2" y="T3"/>
                </a:cxn>
                <a:cxn ang="0">
                  <a:pos x="T4" y="T5"/>
                </a:cxn>
                <a:cxn ang="0">
                  <a:pos x="T6" y="T7"/>
                </a:cxn>
                <a:cxn ang="0">
                  <a:pos x="T8" y="T9"/>
                </a:cxn>
              </a:cxnLst>
              <a:rect l="0" t="0" r="r" b="b"/>
              <a:pathLst>
                <a:path w="115" h="44">
                  <a:moveTo>
                    <a:pt x="107" y="0"/>
                  </a:moveTo>
                  <a:cubicBezTo>
                    <a:pt x="4" y="10"/>
                    <a:pt x="4" y="10"/>
                    <a:pt x="4" y="10"/>
                  </a:cubicBezTo>
                  <a:cubicBezTo>
                    <a:pt x="0" y="39"/>
                    <a:pt x="29" y="44"/>
                    <a:pt x="57" y="34"/>
                  </a:cubicBezTo>
                  <a:cubicBezTo>
                    <a:pt x="84" y="25"/>
                    <a:pt x="97" y="19"/>
                    <a:pt x="105" y="14"/>
                  </a:cubicBezTo>
                  <a:cubicBezTo>
                    <a:pt x="115" y="8"/>
                    <a:pt x="102" y="5"/>
                    <a:pt x="107"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3687"/>
            <p:cNvSpPr/>
            <p:nvPr/>
          </p:nvSpPr>
          <p:spPr bwMode="auto">
            <a:xfrm>
              <a:off x="-12603956" y="-7902576"/>
              <a:ext cx="1892300" cy="1384300"/>
            </a:xfrm>
            <a:custGeom>
              <a:avLst/>
              <a:gdLst>
                <a:gd name="T0" fmla="*/ 256 w 504"/>
                <a:gd name="T1" fmla="*/ 178 h 369"/>
                <a:gd name="T2" fmla="*/ 283 w 504"/>
                <a:gd name="T3" fmla="*/ 49 h 369"/>
                <a:gd name="T4" fmla="*/ 457 w 504"/>
                <a:gd name="T5" fmla="*/ 116 h 369"/>
                <a:gd name="T6" fmla="*/ 445 w 504"/>
                <a:gd name="T7" fmla="*/ 225 h 369"/>
                <a:gd name="T8" fmla="*/ 480 w 504"/>
                <a:gd name="T9" fmla="*/ 295 h 369"/>
                <a:gd name="T10" fmla="*/ 45 w 504"/>
                <a:gd name="T11" fmla="*/ 181 h 369"/>
                <a:gd name="T12" fmla="*/ 137 w 504"/>
                <a:gd name="T13" fmla="*/ 150 h 369"/>
                <a:gd name="T14" fmla="*/ 253 w 504"/>
                <a:gd name="T15" fmla="*/ 179 h 369"/>
                <a:gd name="T16" fmla="*/ 256 w 504"/>
                <a:gd name="T17" fmla="*/ 17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4" h="369">
                  <a:moveTo>
                    <a:pt x="256" y="178"/>
                  </a:moveTo>
                  <a:cubicBezTo>
                    <a:pt x="270" y="145"/>
                    <a:pt x="254" y="78"/>
                    <a:pt x="283" y="49"/>
                  </a:cubicBezTo>
                  <a:cubicBezTo>
                    <a:pt x="332" y="0"/>
                    <a:pt x="449" y="19"/>
                    <a:pt x="457" y="116"/>
                  </a:cubicBezTo>
                  <a:cubicBezTo>
                    <a:pt x="459" y="144"/>
                    <a:pt x="456" y="186"/>
                    <a:pt x="445" y="225"/>
                  </a:cubicBezTo>
                  <a:cubicBezTo>
                    <a:pt x="440" y="245"/>
                    <a:pt x="504" y="247"/>
                    <a:pt x="480" y="295"/>
                  </a:cubicBezTo>
                  <a:cubicBezTo>
                    <a:pt x="443" y="369"/>
                    <a:pt x="0" y="347"/>
                    <a:pt x="45" y="181"/>
                  </a:cubicBezTo>
                  <a:cubicBezTo>
                    <a:pt x="55" y="143"/>
                    <a:pt x="87" y="153"/>
                    <a:pt x="137" y="150"/>
                  </a:cubicBezTo>
                  <a:cubicBezTo>
                    <a:pt x="183" y="147"/>
                    <a:pt x="211" y="163"/>
                    <a:pt x="253" y="179"/>
                  </a:cubicBezTo>
                  <a:lnTo>
                    <a:pt x="256" y="178"/>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3688"/>
            <p:cNvSpPr/>
            <p:nvPr/>
          </p:nvSpPr>
          <p:spPr bwMode="auto">
            <a:xfrm>
              <a:off x="-12764294" y="-7673976"/>
              <a:ext cx="825500" cy="784225"/>
            </a:xfrm>
            <a:custGeom>
              <a:avLst/>
              <a:gdLst>
                <a:gd name="T0" fmla="*/ 130 w 220"/>
                <a:gd name="T1" fmla="*/ 12 h 209"/>
                <a:gd name="T2" fmla="*/ 208 w 220"/>
                <a:gd name="T3" fmla="*/ 126 h 209"/>
                <a:gd name="T4" fmla="*/ 89 w 220"/>
                <a:gd name="T5" fmla="*/ 197 h 209"/>
                <a:gd name="T6" fmla="*/ 11 w 220"/>
                <a:gd name="T7" fmla="*/ 83 h 209"/>
                <a:gd name="T8" fmla="*/ 130 w 220"/>
                <a:gd name="T9" fmla="*/ 12 h 209"/>
              </a:gdLst>
              <a:ahLst/>
              <a:cxnLst>
                <a:cxn ang="0">
                  <a:pos x="T0" y="T1"/>
                </a:cxn>
                <a:cxn ang="0">
                  <a:pos x="T2" y="T3"/>
                </a:cxn>
                <a:cxn ang="0">
                  <a:pos x="T4" y="T5"/>
                </a:cxn>
                <a:cxn ang="0">
                  <a:pos x="T6" y="T7"/>
                </a:cxn>
                <a:cxn ang="0">
                  <a:pos x="T8" y="T9"/>
                </a:cxn>
              </a:cxnLst>
              <a:rect l="0" t="0" r="r" b="b"/>
              <a:pathLst>
                <a:path w="220" h="209">
                  <a:moveTo>
                    <a:pt x="130" y="12"/>
                  </a:moveTo>
                  <a:cubicBezTo>
                    <a:pt x="185" y="24"/>
                    <a:pt x="220" y="75"/>
                    <a:pt x="208" y="126"/>
                  </a:cubicBezTo>
                  <a:cubicBezTo>
                    <a:pt x="197" y="177"/>
                    <a:pt x="144" y="209"/>
                    <a:pt x="89" y="197"/>
                  </a:cubicBezTo>
                  <a:cubicBezTo>
                    <a:pt x="35" y="185"/>
                    <a:pt x="0" y="134"/>
                    <a:pt x="11" y="83"/>
                  </a:cubicBezTo>
                  <a:cubicBezTo>
                    <a:pt x="22" y="32"/>
                    <a:pt x="76" y="0"/>
                    <a:pt x="130"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3689"/>
            <p:cNvSpPr/>
            <p:nvPr/>
          </p:nvSpPr>
          <p:spPr bwMode="auto">
            <a:xfrm>
              <a:off x="-12569031" y="-7583488"/>
              <a:ext cx="341313" cy="325438"/>
            </a:xfrm>
            <a:custGeom>
              <a:avLst/>
              <a:gdLst>
                <a:gd name="T0" fmla="*/ 54 w 91"/>
                <a:gd name="T1" fmla="*/ 5 h 87"/>
                <a:gd name="T2" fmla="*/ 86 w 91"/>
                <a:gd name="T3" fmla="*/ 53 h 87"/>
                <a:gd name="T4" fmla="*/ 37 w 91"/>
                <a:gd name="T5" fmla="*/ 82 h 87"/>
                <a:gd name="T6" fmla="*/ 4 w 91"/>
                <a:gd name="T7" fmla="*/ 35 h 87"/>
                <a:gd name="T8" fmla="*/ 54 w 91"/>
                <a:gd name="T9" fmla="*/ 5 h 87"/>
              </a:gdLst>
              <a:ahLst/>
              <a:cxnLst>
                <a:cxn ang="0">
                  <a:pos x="T0" y="T1"/>
                </a:cxn>
                <a:cxn ang="0">
                  <a:pos x="T2" y="T3"/>
                </a:cxn>
                <a:cxn ang="0">
                  <a:pos x="T4" y="T5"/>
                </a:cxn>
                <a:cxn ang="0">
                  <a:pos x="T6" y="T7"/>
                </a:cxn>
                <a:cxn ang="0">
                  <a:pos x="T8" y="T9"/>
                </a:cxn>
              </a:cxnLst>
              <a:rect l="0" t="0" r="r" b="b"/>
              <a:pathLst>
                <a:path w="91" h="87">
                  <a:moveTo>
                    <a:pt x="54" y="5"/>
                  </a:moveTo>
                  <a:cubicBezTo>
                    <a:pt x="77" y="10"/>
                    <a:pt x="91" y="32"/>
                    <a:pt x="86" y="53"/>
                  </a:cubicBezTo>
                  <a:cubicBezTo>
                    <a:pt x="82" y="74"/>
                    <a:pt x="60" y="87"/>
                    <a:pt x="37" y="82"/>
                  </a:cubicBezTo>
                  <a:cubicBezTo>
                    <a:pt x="14" y="77"/>
                    <a:pt x="0" y="56"/>
                    <a:pt x="4" y="35"/>
                  </a:cubicBezTo>
                  <a:cubicBezTo>
                    <a:pt x="9" y="14"/>
                    <a:pt x="31" y="0"/>
                    <a:pt x="54" y="5"/>
                  </a:cubicBezTo>
                  <a:close/>
                </a:path>
              </a:pathLst>
            </a:cu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3690"/>
            <p:cNvSpPr/>
            <p:nvPr/>
          </p:nvSpPr>
          <p:spPr bwMode="auto">
            <a:xfrm>
              <a:off x="-11176794" y="-7531101"/>
              <a:ext cx="184150" cy="88900"/>
            </a:xfrm>
            <a:custGeom>
              <a:avLst/>
              <a:gdLst>
                <a:gd name="T0" fmla="*/ 2 w 49"/>
                <a:gd name="T1" fmla="*/ 8 h 24"/>
                <a:gd name="T2" fmla="*/ 44 w 49"/>
                <a:gd name="T3" fmla="*/ 22 h 24"/>
                <a:gd name="T4" fmla="*/ 25 w 49"/>
                <a:gd name="T5" fmla="*/ 3 h 24"/>
                <a:gd name="T6" fmla="*/ 2 w 49"/>
                <a:gd name="T7" fmla="*/ 8 h 24"/>
              </a:gdLst>
              <a:ahLst/>
              <a:cxnLst>
                <a:cxn ang="0">
                  <a:pos x="T0" y="T1"/>
                </a:cxn>
                <a:cxn ang="0">
                  <a:pos x="T2" y="T3"/>
                </a:cxn>
                <a:cxn ang="0">
                  <a:pos x="T4" y="T5"/>
                </a:cxn>
                <a:cxn ang="0">
                  <a:pos x="T6" y="T7"/>
                </a:cxn>
              </a:cxnLst>
              <a:rect l="0" t="0" r="r" b="b"/>
              <a:pathLst>
                <a:path w="49" h="24">
                  <a:moveTo>
                    <a:pt x="2" y="8"/>
                  </a:moveTo>
                  <a:cubicBezTo>
                    <a:pt x="14" y="10"/>
                    <a:pt x="37" y="17"/>
                    <a:pt x="44" y="22"/>
                  </a:cubicBezTo>
                  <a:cubicBezTo>
                    <a:pt x="48" y="24"/>
                    <a:pt x="49" y="7"/>
                    <a:pt x="25" y="3"/>
                  </a:cubicBezTo>
                  <a:cubicBezTo>
                    <a:pt x="9" y="0"/>
                    <a:pt x="0" y="7"/>
                    <a:pt x="2" y="8"/>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3691"/>
            <p:cNvSpPr/>
            <p:nvPr/>
          </p:nvSpPr>
          <p:spPr bwMode="auto">
            <a:xfrm>
              <a:off x="-11003756" y="-6935788"/>
              <a:ext cx="85725" cy="71438"/>
            </a:xfrm>
            <a:custGeom>
              <a:avLst/>
              <a:gdLst>
                <a:gd name="T0" fmla="*/ 1 w 23"/>
                <a:gd name="T1" fmla="*/ 4 h 19"/>
                <a:gd name="T2" fmla="*/ 11 w 23"/>
                <a:gd name="T3" fmla="*/ 8 h 19"/>
                <a:gd name="T4" fmla="*/ 16 w 23"/>
                <a:gd name="T5" fmla="*/ 18 h 19"/>
                <a:gd name="T6" fmla="*/ 14 w 23"/>
                <a:gd name="T7" fmla="*/ 4 h 19"/>
                <a:gd name="T8" fmla="*/ 1 w 23"/>
                <a:gd name="T9" fmla="*/ 4 h 19"/>
              </a:gdLst>
              <a:ahLst/>
              <a:cxnLst>
                <a:cxn ang="0">
                  <a:pos x="T0" y="T1"/>
                </a:cxn>
                <a:cxn ang="0">
                  <a:pos x="T2" y="T3"/>
                </a:cxn>
                <a:cxn ang="0">
                  <a:pos x="T4" y="T5"/>
                </a:cxn>
                <a:cxn ang="0">
                  <a:pos x="T6" y="T7"/>
                </a:cxn>
                <a:cxn ang="0">
                  <a:pos x="T8" y="T9"/>
                </a:cxn>
              </a:cxnLst>
              <a:rect l="0" t="0" r="r" b="b"/>
              <a:pathLst>
                <a:path w="23" h="19">
                  <a:moveTo>
                    <a:pt x="1" y="4"/>
                  </a:moveTo>
                  <a:cubicBezTo>
                    <a:pt x="1" y="5"/>
                    <a:pt x="7" y="5"/>
                    <a:pt x="11" y="8"/>
                  </a:cubicBezTo>
                  <a:cubicBezTo>
                    <a:pt x="14" y="11"/>
                    <a:pt x="15" y="16"/>
                    <a:pt x="16" y="18"/>
                  </a:cubicBezTo>
                  <a:cubicBezTo>
                    <a:pt x="17" y="19"/>
                    <a:pt x="23" y="12"/>
                    <a:pt x="14" y="4"/>
                  </a:cubicBezTo>
                  <a:cubicBezTo>
                    <a:pt x="9" y="0"/>
                    <a:pt x="0" y="3"/>
                    <a:pt x="1" y="4"/>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3692"/>
            <p:cNvSpPr/>
            <p:nvPr/>
          </p:nvSpPr>
          <p:spPr bwMode="auto">
            <a:xfrm>
              <a:off x="-11581606" y="-6919913"/>
              <a:ext cx="633413" cy="303213"/>
            </a:xfrm>
            <a:custGeom>
              <a:avLst/>
              <a:gdLst>
                <a:gd name="T0" fmla="*/ 0 w 169"/>
                <a:gd name="T1" fmla="*/ 71 h 81"/>
                <a:gd name="T2" fmla="*/ 164 w 169"/>
                <a:gd name="T3" fmla="*/ 3 h 81"/>
                <a:gd name="T4" fmla="*/ 164 w 169"/>
                <a:gd name="T5" fmla="*/ 0 h 81"/>
                <a:gd name="T6" fmla="*/ 169 w 169"/>
                <a:gd name="T7" fmla="*/ 0 h 81"/>
                <a:gd name="T8" fmla="*/ 169 w 169"/>
                <a:gd name="T9" fmla="*/ 3 h 81"/>
                <a:gd name="T10" fmla="*/ 119 w 169"/>
                <a:gd name="T11" fmla="*/ 53 h 81"/>
                <a:gd name="T12" fmla="*/ 53 w 169"/>
                <a:gd name="T13" fmla="*/ 78 h 81"/>
                <a:gd name="T14" fmla="*/ 0 w 169"/>
                <a:gd name="T15" fmla="*/ 71 h 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1">
                  <a:moveTo>
                    <a:pt x="0" y="71"/>
                  </a:moveTo>
                  <a:cubicBezTo>
                    <a:pt x="30" y="75"/>
                    <a:pt x="158" y="40"/>
                    <a:pt x="164" y="3"/>
                  </a:cubicBezTo>
                  <a:cubicBezTo>
                    <a:pt x="164" y="2"/>
                    <a:pt x="164" y="1"/>
                    <a:pt x="164" y="0"/>
                  </a:cubicBezTo>
                  <a:cubicBezTo>
                    <a:pt x="169" y="0"/>
                    <a:pt x="169" y="0"/>
                    <a:pt x="169" y="0"/>
                  </a:cubicBezTo>
                  <a:cubicBezTo>
                    <a:pt x="169" y="1"/>
                    <a:pt x="169" y="2"/>
                    <a:pt x="169" y="3"/>
                  </a:cubicBezTo>
                  <a:cubicBezTo>
                    <a:pt x="166" y="20"/>
                    <a:pt x="144" y="39"/>
                    <a:pt x="119" y="53"/>
                  </a:cubicBezTo>
                  <a:cubicBezTo>
                    <a:pt x="106" y="61"/>
                    <a:pt x="69" y="81"/>
                    <a:pt x="53" y="78"/>
                  </a:cubicBezTo>
                  <a:lnTo>
                    <a:pt x="0" y="71"/>
                  </a:ln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3693"/>
            <p:cNvSpPr/>
            <p:nvPr/>
          </p:nvSpPr>
          <p:spPr bwMode="auto">
            <a:xfrm>
              <a:off x="-10973594" y="-7329488"/>
              <a:ext cx="828675" cy="412750"/>
            </a:xfrm>
            <a:custGeom>
              <a:avLst/>
              <a:gdLst>
                <a:gd name="T0" fmla="*/ 0 w 221"/>
                <a:gd name="T1" fmla="*/ 74 h 110"/>
                <a:gd name="T2" fmla="*/ 9 w 221"/>
                <a:gd name="T3" fmla="*/ 46 h 110"/>
                <a:gd name="T4" fmla="*/ 173 w 221"/>
                <a:gd name="T5" fmla="*/ 57 h 110"/>
                <a:gd name="T6" fmla="*/ 5 w 221"/>
                <a:gd name="T7" fmla="*/ 79 h 110"/>
                <a:gd name="T8" fmla="*/ 0 w 221"/>
                <a:gd name="T9" fmla="*/ 74 h 110"/>
              </a:gdLst>
              <a:ahLst/>
              <a:cxnLst>
                <a:cxn ang="0">
                  <a:pos x="T0" y="T1"/>
                </a:cxn>
                <a:cxn ang="0">
                  <a:pos x="T2" y="T3"/>
                </a:cxn>
                <a:cxn ang="0">
                  <a:pos x="T4" y="T5"/>
                </a:cxn>
                <a:cxn ang="0">
                  <a:pos x="T6" y="T7"/>
                </a:cxn>
                <a:cxn ang="0">
                  <a:pos x="T8" y="T9"/>
                </a:cxn>
              </a:cxnLst>
              <a:rect l="0" t="0" r="r" b="b"/>
              <a:pathLst>
                <a:path w="221" h="110">
                  <a:moveTo>
                    <a:pt x="0" y="74"/>
                  </a:moveTo>
                  <a:cubicBezTo>
                    <a:pt x="9" y="46"/>
                    <a:pt x="9" y="46"/>
                    <a:pt x="9" y="46"/>
                  </a:cubicBezTo>
                  <a:cubicBezTo>
                    <a:pt x="51" y="0"/>
                    <a:pt x="221" y="19"/>
                    <a:pt x="173" y="57"/>
                  </a:cubicBezTo>
                  <a:cubicBezTo>
                    <a:pt x="121" y="98"/>
                    <a:pt x="69" y="110"/>
                    <a:pt x="5" y="79"/>
                  </a:cubicBezTo>
                  <a:lnTo>
                    <a:pt x="0" y="74"/>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3694"/>
            <p:cNvSpPr/>
            <p:nvPr/>
          </p:nvSpPr>
          <p:spPr bwMode="auto">
            <a:xfrm>
              <a:off x="-10921206" y="-7254876"/>
              <a:ext cx="449263" cy="219075"/>
            </a:xfrm>
            <a:custGeom>
              <a:avLst/>
              <a:gdLst>
                <a:gd name="T0" fmla="*/ 24 w 120"/>
                <a:gd name="T1" fmla="*/ 25 h 58"/>
                <a:gd name="T2" fmla="*/ 102 w 120"/>
                <a:gd name="T3" fmla="*/ 34 h 58"/>
                <a:gd name="T4" fmla="*/ 33 w 120"/>
                <a:gd name="T5" fmla="*/ 55 h 58"/>
                <a:gd name="T6" fmla="*/ 24 w 120"/>
                <a:gd name="T7" fmla="*/ 25 h 58"/>
              </a:gdLst>
              <a:ahLst/>
              <a:cxnLst>
                <a:cxn ang="0">
                  <a:pos x="T0" y="T1"/>
                </a:cxn>
                <a:cxn ang="0">
                  <a:pos x="T2" y="T3"/>
                </a:cxn>
                <a:cxn ang="0">
                  <a:pos x="T4" y="T5"/>
                </a:cxn>
                <a:cxn ang="0">
                  <a:pos x="T6" y="T7"/>
                </a:cxn>
              </a:cxnLst>
              <a:rect l="0" t="0" r="r" b="b"/>
              <a:pathLst>
                <a:path w="120" h="58">
                  <a:moveTo>
                    <a:pt x="24" y="25"/>
                  </a:moveTo>
                  <a:cubicBezTo>
                    <a:pt x="53" y="0"/>
                    <a:pt x="120" y="20"/>
                    <a:pt x="102" y="34"/>
                  </a:cubicBezTo>
                  <a:cubicBezTo>
                    <a:pt x="83" y="49"/>
                    <a:pt x="55" y="58"/>
                    <a:pt x="33" y="55"/>
                  </a:cubicBezTo>
                  <a:cubicBezTo>
                    <a:pt x="12" y="52"/>
                    <a:pt x="0" y="45"/>
                    <a:pt x="24" y="25"/>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3695"/>
            <p:cNvSpPr/>
            <p:nvPr/>
          </p:nvSpPr>
          <p:spPr bwMode="auto">
            <a:xfrm>
              <a:off x="-11611769" y="-7519988"/>
              <a:ext cx="295275" cy="446088"/>
            </a:xfrm>
            <a:custGeom>
              <a:avLst/>
              <a:gdLst>
                <a:gd name="T0" fmla="*/ 0 w 79"/>
                <a:gd name="T1" fmla="*/ 104 h 119"/>
                <a:gd name="T2" fmla="*/ 6 w 79"/>
                <a:gd name="T3" fmla="*/ 13 h 119"/>
                <a:gd name="T4" fmla="*/ 68 w 79"/>
                <a:gd name="T5" fmla="*/ 28 h 119"/>
                <a:gd name="T6" fmla="*/ 37 w 79"/>
                <a:gd name="T7" fmla="*/ 119 h 119"/>
                <a:gd name="T8" fmla="*/ 0 w 79"/>
                <a:gd name="T9" fmla="*/ 104 h 119"/>
              </a:gdLst>
              <a:ahLst/>
              <a:cxnLst>
                <a:cxn ang="0">
                  <a:pos x="T0" y="T1"/>
                </a:cxn>
                <a:cxn ang="0">
                  <a:pos x="T2" y="T3"/>
                </a:cxn>
                <a:cxn ang="0">
                  <a:pos x="T4" y="T5"/>
                </a:cxn>
                <a:cxn ang="0">
                  <a:pos x="T6" y="T7"/>
                </a:cxn>
                <a:cxn ang="0">
                  <a:pos x="T8" y="T9"/>
                </a:cxn>
              </a:cxnLst>
              <a:rect l="0" t="0" r="r" b="b"/>
              <a:pathLst>
                <a:path w="79" h="119">
                  <a:moveTo>
                    <a:pt x="0" y="104"/>
                  </a:moveTo>
                  <a:cubicBezTo>
                    <a:pt x="6" y="13"/>
                    <a:pt x="6" y="13"/>
                    <a:pt x="6" y="13"/>
                  </a:cubicBezTo>
                  <a:cubicBezTo>
                    <a:pt x="36" y="2"/>
                    <a:pt x="58" y="0"/>
                    <a:pt x="68" y="28"/>
                  </a:cubicBezTo>
                  <a:cubicBezTo>
                    <a:pt x="74" y="44"/>
                    <a:pt x="79" y="116"/>
                    <a:pt x="37" y="119"/>
                  </a:cubicBezTo>
                  <a:cubicBezTo>
                    <a:pt x="31" y="119"/>
                    <a:pt x="9"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3696"/>
            <p:cNvSpPr/>
            <p:nvPr/>
          </p:nvSpPr>
          <p:spPr bwMode="auto">
            <a:xfrm>
              <a:off x="-11859419" y="-7948613"/>
              <a:ext cx="1450975" cy="1223963"/>
            </a:xfrm>
            <a:custGeom>
              <a:avLst/>
              <a:gdLst>
                <a:gd name="T0" fmla="*/ 71 w 387"/>
                <a:gd name="T1" fmla="*/ 95 h 326"/>
                <a:gd name="T2" fmla="*/ 252 w 387"/>
                <a:gd name="T3" fmla="*/ 121 h 326"/>
                <a:gd name="T4" fmla="*/ 298 w 387"/>
                <a:gd name="T5" fmla="*/ 318 h 326"/>
                <a:gd name="T6" fmla="*/ 322 w 387"/>
                <a:gd name="T7" fmla="*/ 169 h 326"/>
                <a:gd name="T8" fmla="*/ 306 w 387"/>
                <a:gd name="T9" fmla="*/ 113 h 326"/>
                <a:gd name="T10" fmla="*/ 220 w 387"/>
                <a:gd name="T11" fmla="*/ 15 h 326"/>
                <a:gd name="T12" fmla="*/ 74 w 387"/>
                <a:gd name="T13" fmla="*/ 38 h 326"/>
                <a:gd name="T14" fmla="*/ 30 w 387"/>
                <a:gd name="T15" fmla="*/ 150 h 326"/>
                <a:gd name="T16" fmla="*/ 34 w 387"/>
                <a:gd name="T17" fmla="*/ 189 h 326"/>
                <a:gd name="T18" fmla="*/ 72 w 387"/>
                <a:gd name="T19" fmla="*/ 130 h 326"/>
                <a:gd name="T20" fmla="*/ 71 w 387"/>
                <a:gd name="T21" fmla="*/ 9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326">
                  <a:moveTo>
                    <a:pt x="71" y="95"/>
                  </a:moveTo>
                  <a:cubicBezTo>
                    <a:pt x="114" y="82"/>
                    <a:pt x="218" y="89"/>
                    <a:pt x="252" y="121"/>
                  </a:cubicBezTo>
                  <a:cubicBezTo>
                    <a:pt x="303" y="167"/>
                    <a:pt x="199" y="302"/>
                    <a:pt x="298" y="318"/>
                  </a:cubicBezTo>
                  <a:cubicBezTo>
                    <a:pt x="351" y="326"/>
                    <a:pt x="387" y="193"/>
                    <a:pt x="322" y="169"/>
                  </a:cubicBezTo>
                  <a:cubicBezTo>
                    <a:pt x="300" y="161"/>
                    <a:pt x="316" y="131"/>
                    <a:pt x="306" y="113"/>
                  </a:cubicBezTo>
                  <a:cubicBezTo>
                    <a:pt x="292" y="87"/>
                    <a:pt x="305" y="29"/>
                    <a:pt x="220" y="15"/>
                  </a:cubicBezTo>
                  <a:cubicBezTo>
                    <a:pt x="161" y="6"/>
                    <a:pt x="128" y="0"/>
                    <a:pt x="74" y="38"/>
                  </a:cubicBezTo>
                  <a:cubicBezTo>
                    <a:pt x="44" y="59"/>
                    <a:pt x="67" y="134"/>
                    <a:pt x="30" y="150"/>
                  </a:cubicBezTo>
                  <a:cubicBezTo>
                    <a:pt x="14" y="158"/>
                    <a:pt x="0" y="185"/>
                    <a:pt x="34" y="189"/>
                  </a:cubicBezTo>
                  <a:cubicBezTo>
                    <a:pt x="93" y="197"/>
                    <a:pt x="69" y="211"/>
                    <a:pt x="72" y="130"/>
                  </a:cubicBezTo>
                  <a:cubicBezTo>
                    <a:pt x="73" y="125"/>
                    <a:pt x="72" y="102"/>
                    <a:pt x="71" y="9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3697"/>
            <p:cNvSpPr/>
            <p:nvPr/>
          </p:nvSpPr>
          <p:spPr bwMode="auto">
            <a:xfrm>
              <a:off x="-11710194" y="-7497763"/>
              <a:ext cx="322263" cy="407988"/>
            </a:xfrm>
            <a:custGeom>
              <a:avLst/>
              <a:gdLst>
                <a:gd name="T0" fmla="*/ 52 w 86"/>
                <a:gd name="T1" fmla="*/ 3 h 109"/>
                <a:gd name="T2" fmla="*/ 81 w 86"/>
                <a:gd name="T3" fmla="*/ 60 h 109"/>
                <a:gd name="T4" fmla="*/ 35 w 86"/>
                <a:gd name="T5" fmla="*/ 105 h 109"/>
                <a:gd name="T6" fmla="*/ 5 w 86"/>
                <a:gd name="T7" fmla="*/ 48 h 109"/>
                <a:gd name="T8" fmla="*/ 52 w 86"/>
                <a:gd name="T9" fmla="*/ 3 h 109"/>
              </a:gdLst>
              <a:ahLst/>
              <a:cxnLst>
                <a:cxn ang="0">
                  <a:pos x="T0" y="T1"/>
                </a:cxn>
                <a:cxn ang="0">
                  <a:pos x="T2" y="T3"/>
                </a:cxn>
                <a:cxn ang="0">
                  <a:pos x="T4" y="T5"/>
                </a:cxn>
                <a:cxn ang="0">
                  <a:pos x="T6" y="T7"/>
                </a:cxn>
                <a:cxn ang="0">
                  <a:pos x="T8" y="T9"/>
                </a:cxn>
              </a:cxnLst>
              <a:rect l="0" t="0" r="r" b="b"/>
              <a:pathLst>
                <a:path w="86" h="109">
                  <a:moveTo>
                    <a:pt x="52" y="3"/>
                  </a:moveTo>
                  <a:cubicBezTo>
                    <a:pt x="73" y="6"/>
                    <a:pt x="86" y="32"/>
                    <a:pt x="81" y="60"/>
                  </a:cubicBezTo>
                  <a:cubicBezTo>
                    <a:pt x="77" y="89"/>
                    <a:pt x="56" y="109"/>
                    <a:pt x="35" y="105"/>
                  </a:cubicBezTo>
                  <a:cubicBezTo>
                    <a:pt x="14" y="102"/>
                    <a:pt x="0" y="76"/>
                    <a:pt x="5" y="48"/>
                  </a:cubicBezTo>
                  <a:cubicBezTo>
                    <a:pt x="10" y="20"/>
                    <a:pt x="30" y="0"/>
                    <a:pt x="52" y="3"/>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3698"/>
            <p:cNvSpPr/>
            <p:nvPr/>
          </p:nvSpPr>
          <p:spPr bwMode="auto">
            <a:xfrm>
              <a:off x="-11680031" y="-7459663"/>
              <a:ext cx="263525" cy="333375"/>
            </a:xfrm>
            <a:custGeom>
              <a:avLst/>
              <a:gdLst>
                <a:gd name="T0" fmla="*/ 42 w 70"/>
                <a:gd name="T1" fmla="*/ 3 h 89"/>
                <a:gd name="T2" fmla="*/ 66 w 70"/>
                <a:gd name="T3" fmla="*/ 49 h 89"/>
                <a:gd name="T4" fmla="*/ 29 w 70"/>
                <a:gd name="T5" fmla="*/ 86 h 89"/>
                <a:gd name="T6" fmla="*/ 4 w 70"/>
                <a:gd name="T7" fmla="*/ 39 h 89"/>
                <a:gd name="T8" fmla="*/ 42 w 70"/>
                <a:gd name="T9" fmla="*/ 3 h 89"/>
              </a:gdLst>
              <a:ahLst/>
              <a:cxnLst>
                <a:cxn ang="0">
                  <a:pos x="T0" y="T1"/>
                </a:cxn>
                <a:cxn ang="0">
                  <a:pos x="T2" y="T3"/>
                </a:cxn>
                <a:cxn ang="0">
                  <a:pos x="T4" y="T5"/>
                </a:cxn>
                <a:cxn ang="0">
                  <a:pos x="T6" y="T7"/>
                </a:cxn>
                <a:cxn ang="0">
                  <a:pos x="T8" y="T9"/>
                </a:cxn>
              </a:cxnLst>
              <a:rect l="0" t="0" r="r" b="b"/>
              <a:pathLst>
                <a:path w="70" h="89">
                  <a:moveTo>
                    <a:pt x="42" y="3"/>
                  </a:moveTo>
                  <a:cubicBezTo>
                    <a:pt x="59" y="5"/>
                    <a:pt x="70" y="26"/>
                    <a:pt x="66" y="49"/>
                  </a:cubicBezTo>
                  <a:cubicBezTo>
                    <a:pt x="63" y="72"/>
                    <a:pt x="46" y="89"/>
                    <a:pt x="29" y="86"/>
                  </a:cubicBezTo>
                  <a:cubicBezTo>
                    <a:pt x="11" y="83"/>
                    <a:pt x="0" y="62"/>
                    <a:pt x="4" y="39"/>
                  </a:cubicBezTo>
                  <a:cubicBezTo>
                    <a:pt x="8" y="16"/>
                    <a:pt x="25" y="0"/>
                    <a:pt x="42"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3699"/>
            <p:cNvSpPr/>
            <p:nvPr/>
          </p:nvSpPr>
          <p:spPr bwMode="auto">
            <a:xfrm>
              <a:off x="-11638756" y="-7340601"/>
              <a:ext cx="131763" cy="127000"/>
            </a:xfrm>
            <a:custGeom>
              <a:avLst/>
              <a:gdLst>
                <a:gd name="T0" fmla="*/ 21 w 35"/>
                <a:gd name="T1" fmla="*/ 2 h 34"/>
                <a:gd name="T2" fmla="*/ 33 w 35"/>
                <a:gd name="T3" fmla="*/ 21 h 34"/>
                <a:gd name="T4" fmla="*/ 14 w 35"/>
                <a:gd name="T5" fmla="*/ 33 h 34"/>
                <a:gd name="T6" fmla="*/ 2 w 35"/>
                <a:gd name="T7" fmla="*/ 14 h 34"/>
                <a:gd name="T8" fmla="*/ 21 w 35"/>
                <a:gd name="T9" fmla="*/ 2 h 34"/>
              </a:gdLst>
              <a:ahLst/>
              <a:cxnLst>
                <a:cxn ang="0">
                  <a:pos x="T0" y="T1"/>
                </a:cxn>
                <a:cxn ang="0">
                  <a:pos x="T2" y="T3"/>
                </a:cxn>
                <a:cxn ang="0">
                  <a:pos x="T4" y="T5"/>
                </a:cxn>
                <a:cxn ang="0">
                  <a:pos x="T6" y="T7"/>
                </a:cxn>
                <a:cxn ang="0">
                  <a:pos x="T8" y="T9"/>
                </a:cxn>
              </a:cxnLst>
              <a:rect l="0" t="0" r="r" b="b"/>
              <a:pathLst>
                <a:path w="35" h="34">
                  <a:moveTo>
                    <a:pt x="21" y="2"/>
                  </a:moveTo>
                  <a:cubicBezTo>
                    <a:pt x="29" y="4"/>
                    <a:pt x="35" y="12"/>
                    <a:pt x="33" y="21"/>
                  </a:cubicBezTo>
                  <a:cubicBezTo>
                    <a:pt x="31" y="29"/>
                    <a:pt x="22" y="34"/>
                    <a:pt x="14" y="33"/>
                  </a:cubicBezTo>
                  <a:cubicBezTo>
                    <a:pt x="5" y="31"/>
                    <a:pt x="0" y="22"/>
                    <a:pt x="2" y="14"/>
                  </a:cubicBezTo>
                  <a:cubicBezTo>
                    <a:pt x="4" y="5"/>
                    <a:pt x="12" y="0"/>
                    <a:pt x="21"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3700"/>
            <p:cNvSpPr/>
            <p:nvPr/>
          </p:nvSpPr>
          <p:spPr bwMode="auto">
            <a:xfrm>
              <a:off x="-11410156" y="-7396163"/>
              <a:ext cx="228600" cy="212725"/>
            </a:xfrm>
            <a:custGeom>
              <a:avLst/>
              <a:gdLst>
                <a:gd name="T0" fmla="*/ 12 w 61"/>
                <a:gd name="T1" fmla="*/ 3 h 57"/>
                <a:gd name="T2" fmla="*/ 37 w 61"/>
                <a:gd name="T3" fmla="*/ 21 h 57"/>
                <a:gd name="T4" fmla="*/ 26 w 61"/>
                <a:gd name="T5" fmla="*/ 56 h 57"/>
                <a:gd name="T6" fmla="*/ 14 w 61"/>
                <a:gd name="T7" fmla="*/ 27 h 57"/>
                <a:gd name="T8" fmla="*/ 12 w 61"/>
                <a:gd name="T9" fmla="*/ 3 h 57"/>
              </a:gdLst>
              <a:ahLst/>
              <a:cxnLst>
                <a:cxn ang="0">
                  <a:pos x="T0" y="T1"/>
                </a:cxn>
                <a:cxn ang="0">
                  <a:pos x="T2" y="T3"/>
                </a:cxn>
                <a:cxn ang="0">
                  <a:pos x="T4" y="T5"/>
                </a:cxn>
                <a:cxn ang="0">
                  <a:pos x="T6" y="T7"/>
                </a:cxn>
                <a:cxn ang="0">
                  <a:pos x="T8" y="T9"/>
                </a:cxn>
              </a:cxnLst>
              <a:rect l="0" t="0" r="r" b="b"/>
              <a:pathLst>
                <a:path w="61" h="57">
                  <a:moveTo>
                    <a:pt x="12" y="3"/>
                  </a:moveTo>
                  <a:cubicBezTo>
                    <a:pt x="20" y="7"/>
                    <a:pt x="61" y="0"/>
                    <a:pt x="37" y="21"/>
                  </a:cubicBezTo>
                  <a:cubicBezTo>
                    <a:pt x="31" y="26"/>
                    <a:pt x="33" y="57"/>
                    <a:pt x="26" y="56"/>
                  </a:cubicBezTo>
                  <a:cubicBezTo>
                    <a:pt x="0" y="52"/>
                    <a:pt x="11" y="55"/>
                    <a:pt x="14" y="27"/>
                  </a:cubicBezTo>
                  <a:cubicBezTo>
                    <a:pt x="14" y="19"/>
                    <a:pt x="14" y="10"/>
                    <a:pt x="12" y="3"/>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3701"/>
            <p:cNvSpPr/>
            <p:nvPr/>
          </p:nvSpPr>
          <p:spPr bwMode="auto">
            <a:xfrm>
              <a:off x="-11237119" y="-7459663"/>
              <a:ext cx="300038" cy="446088"/>
            </a:xfrm>
            <a:custGeom>
              <a:avLst/>
              <a:gdLst>
                <a:gd name="T0" fmla="*/ 0 w 80"/>
                <a:gd name="T1" fmla="*/ 104 h 119"/>
                <a:gd name="T2" fmla="*/ 7 w 80"/>
                <a:gd name="T3" fmla="*/ 12 h 119"/>
                <a:gd name="T4" fmla="*/ 69 w 80"/>
                <a:gd name="T5" fmla="*/ 28 h 119"/>
                <a:gd name="T6" fmla="*/ 38 w 80"/>
                <a:gd name="T7" fmla="*/ 118 h 119"/>
                <a:gd name="T8" fmla="*/ 0 w 80"/>
                <a:gd name="T9" fmla="*/ 104 h 119"/>
              </a:gdLst>
              <a:ahLst/>
              <a:cxnLst>
                <a:cxn ang="0">
                  <a:pos x="T0" y="T1"/>
                </a:cxn>
                <a:cxn ang="0">
                  <a:pos x="T2" y="T3"/>
                </a:cxn>
                <a:cxn ang="0">
                  <a:pos x="T4" y="T5"/>
                </a:cxn>
                <a:cxn ang="0">
                  <a:pos x="T6" y="T7"/>
                </a:cxn>
                <a:cxn ang="0">
                  <a:pos x="T8" y="T9"/>
                </a:cxn>
              </a:cxnLst>
              <a:rect l="0" t="0" r="r" b="b"/>
              <a:pathLst>
                <a:path w="80" h="119">
                  <a:moveTo>
                    <a:pt x="0" y="104"/>
                  </a:moveTo>
                  <a:cubicBezTo>
                    <a:pt x="7" y="12"/>
                    <a:pt x="7" y="12"/>
                    <a:pt x="7" y="12"/>
                  </a:cubicBezTo>
                  <a:cubicBezTo>
                    <a:pt x="36" y="2"/>
                    <a:pt x="58" y="0"/>
                    <a:pt x="69" y="28"/>
                  </a:cubicBezTo>
                  <a:cubicBezTo>
                    <a:pt x="75" y="43"/>
                    <a:pt x="80" y="115"/>
                    <a:pt x="38" y="118"/>
                  </a:cubicBezTo>
                  <a:cubicBezTo>
                    <a:pt x="31" y="119"/>
                    <a:pt x="10"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3702"/>
            <p:cNvSpPr/>
            <p:nvPr/>
          </p:nvSpPr>
          <p:spPr bwMode="auto">
            <a:xfrm>
              <a:off x="-11333956" y="-7442201"/>
              <a:ext cx="325438" cy="417513"/>
            </a:xfrm>
            <a:custGeom>
              <a:avLst/>
              <a:gdLst>
                <a:gd name="T0" fmla="*/ 52 w 87"/>
                <a:gd name="T1" fmla="*/ 4 h 111"/>
                <a:gd name="T2" fmla="*/ 82 w 87"/>
                <a:gd name="T3" fmla="*/ 62 h 111"/>
                <a:gd name="T4" fmla="*/ 35 w 87"/>
                <a:gd name="T5" fmla="*/ 107 h 111"/>
                <a:gd name="T6" fmla="*/ 5 w 87"/>
                <a:gd name="T7" fmla="*/ 49 h 111"/>
                <a:gd name="T8" fmla="*/ 52 w 87"/>
                <a:gd name="T9" fmla="*/ 4 h 111"/>
              </a:gdLst>
              <a:ahLst/>
              <a:cxnLst>
                <a:cxn ang="0">
                  <a:pos x="T0" y="T1"/>
                </a:cxn>
                <a:cxn ang="0">
                  <a:pos x="T2" y="T3"/>
                </a:cxn>
                <a:cxn ang="0">
                  <a:pos x="T4" y="T5"/>
                </a:cxn>
                <a:cxn ang="0">
                  <a:pos x="T6" y="T7"/>
                </a:cxn>
                <a:cxn ang="0">
                  <a:pos x="T8" y="T9"/>
                </a:cxn>
              </a:cxnLst>
              <a:rect l="0" t="0" r="r" b="b"/>
              <a:pathLst>
                <a:path w="87" h="111">
                  <a:moveTo>
                    <a:pt x="52" y="4"/>
                  </a:moveTo>
                  <a:cubicBezTo>
                    <a:pt x="73" y="7"/>
                    <a:pt x="87" y="33"/>
                    <a:pt x="82" y="62"/>
                  </a:cubicBezTo>
                  <a:cubicBezTo>
                    <a:pt x="78" y="90"/>
                    <a:pt x="57" y="111"/>
                    <a:pt x="35" y="107"/>
                  </a:cubicBezTo>
                  <a:cubicBezTo>
                    <a:pt x="14" y="104"/>
                    <a:pt x="0" y="78"/>
                    <a:pt x="5" y="49"/>
                  </a:cubicBezTo>
                  <a:cubicBezTo>
                    <a:pt x="10" y="21"/>
                    <a:pt x="31" y="0"/>
                    <a:pt x="52" y="4"/>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3703"/>
            <p:cNvSpPr/>
            <p:nvPr/>
          </p:nvSpPr>
          <p:spPr bwMode="auto">
            <a:xfrm>
              <a:off x="-11300619" y="-7400926"/>
              <a:ext cx="258763" cy="334963"/>
            </a:xfrm>
            <a:custGeom>
              <a:avLst/>
              <a:gdLst>
                <a:gd name="T0" fmla="*/ 41 w 69"/>
                <a:gd name="T1" fmla="*/ 3 h 89"/>
                <a:gd name="T2" fmla="*/ 66 w 69"/>
                <a:gd name="T3" fmla="*/ 49 h 89"/>
                <a:gd name="T4" fmla="*/ 28 w 69"/>
                <a:gd name="T5" fmla="*/ 86 h 89"/>
                <a:gd name="T6" fmla="*/ 4 w 69"/>
                <a:gd name="T7" fmla="*/ 39 h 89"/>
                <a:gd name="T8" fmla="*/ 41 w 69"/>
                <a:gd name="T9" fmla="*/ 3 h 89"/>
              </a:gdLst>
              <a:ahLst/>
              <a:cxnLst>
                <a:cxn ang="0">
                  <a:pos x="T0" y="T1"/>
                </a:cxn>
                <a:cxn ang="0">
                  <a:pos x="T2" y="T3"/>
                </a:cxn>
                <a:cxn ang="0">
                  <a:pos x="T4" y="T5"/>
                </a:cxn>
                <a:cxn ang="0">
                  <a:pos x="T6" y="T7"/>
                </a:cxn>
                <a:cxn ang="0">
                  <a:pos x="T8" y="T9"/>
                </a:cxn>
              </a:cxnLst>
              <a:rect l="0" t="0" r="r" b="b"/>
              <a:pathLst>
                <a:path w="69" h="89">
                  <a:moveTo>
                    <a:pt x="41" y="3"/>
                  </a:moveTo>
                  <a:cubicBezTo>
                    <a:pt x="59" y="6"/>
                    <a:pt x="69" y="26"/>
                    <a:pt x="66" y="49"/>
                  </a:cubicBezTo>
                  <a:cubicBezTo>
                    <a:pt x="62" y="72"/>
                    <a:pt x="45" y="89"/>
                    <a:pt x="28" y="86"/>
                  </a:cubicBezTo>
                  <a:cubicBezTo>
                    <a:pt x="11" y="83"/>
                    <a:pt x="0" y="62"/>
                    <a:pt x="4" y="39"/>
                  </a:cubicBezTo>
                  <a:cubicBezTo>
                    <a:pt x="7" y="16"/>
                    <a:pt x="24" y="0"/>
                    <a:pt x="41"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3704"/>
            <p:cNvSpPr/>
            <p:nvPr/>
          </p:nvSpPr>
          <p:spPr bwMode="auto">
            <a:xfrm>
              <a:off x="-11278394" y="-7269163"/>
              <a:ext cx="138113" cy="138113"/>
            </a:xfrm>
            <a:custGeom>
              <a:avLst/>
              <a:gdLst>
                <a:gd name="T0" fmla="*/ 23 w 37"/>
                <a:gd name="T1" fmla="*/ 2 h 37"/>
                <a:gd name="T2" fmla="*/ 35 w 37"/>
                <a:gd name="T3" fmla="*/ 22 h 37"/>
                <a:gd name="T4" fmla="*/ 15 w 37"/>
                <a:gd name="T5" fmla="*/ 35 h 37"/>
                <a:gd name="T6" fmla="*/ 2 w 37"/>
                <a:gd name="T7" fmla="*/ 15 h 37"/>
                <a:gd name="T8" fmla="*/ 23 w 37"/>
                <a:gd name="T9" fmla="*/ 2 h 37"/>
              </a:gdLst>
              <a:ahLst/>
              <a:cxnLst>
                <a:cxn ang="0">
                  <a:pos x="T0" y="T1"/>
                </a:cxn>
                <a:cxn ang="0">
                  <a:pos x="T2" y="T3"/>
                </a:cxn>
                <a:cxn ang="0">
                  <a:pos x="T4" y="T5"/>
                </a:cxn>
                <a:cxn ang="0">
                  <a:pos x="T6" y="T7"/>
                </a:cxn>
                <a:cxn ang="0">
                  <a:pos x="T8" y="T9"/>
                </a:cxn>
              </a:cxnLst>
              <a:rect l="0" t="0" r="r" b="b"/>
              <a:pathLst>
                <a:path w="37" h="37">
                  <a:moveTo>
                    <a:pt x="23" y="2"/>
                  </a:moveTo>
                  <a:cubicBezTo>
                    <a:pt x="32" y="4"/>
                    <a:pt x="37" y="13"/>
                    <a:pt x="35" y="22"/>
                  </a:cubicBezTo>
                  <a:cubicBezTo>
                    <a:pt x="33" y="31"/>
                    <a:pt x="24" y="37"/>
                    <a:pt x="15" y="35"/>
                  </a:cubicBezTo>
                  <a:cubicBezTo>
                    <a:pt x="6" y="33"/>
                    <a:pt x="0" y="24"/>
                    <a:pt x="2" y="15"/>
                  </a:cubicBezTo>
                  <a:cubicBezTo>
                    <a:pt x="4" y="6"/>
                    <a:pt x="13" y="0"/>
                    <a:pt x="23"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3705"/>
            <p:cNvSpPr/>
            <p:nvPr/>
          </p:nvSpPr>
          <p:spPr bwMode="auto">
            <a:xfrm>
              <a:off x="-11600656" y="-7554913"/>
              <a:ext cx="190500" cy="65088"/>
            </a:xfrm>
            <a:custGeom>
              <a:avLst/>
              <a:gdLst>
                <a:gd name="T0" fmla="*/ 1 w 51"/>
                <a:gd name="T1" fmla="*/ 17 h 17"/>
                <a:gd name="T2" fmla="*/ 46 w 51"/>
                <a:gd name="T3" fmla="*/ 16 h 17"/>
                <a:gd name="T4" fmla="*/ 22 w 51"/>
                <a:gd name="T5" fmla="*/ 5 h 17"/>
                <a:gd name="T6" fmla="*/ 1 w 51"/>
                <a:gd name="T7" fmla="*/ 17 h 17"/>
              </a:gdLst>
              <a:ahLst/>
              <a:cxnLst>
                <a:cxn ang="0">
                  <a:pos x="T0" y="T1"/>
                </a:cxn>
                <a:cxn ang="0">
                  <a:pos x="T2" y="T3"/>
                </a:cxn>
                <a:cxn ang="0">
                  <a:pos x="T4" y="T5"/>
                </a:cxn>
                <a:cxn ang="0">
                  <a:pos x="T6" y="T7"/>
                </a:cxn>
              </a:cxnLst>
              <a:rect l="0" t="0" r="r" b="b"/>
              <a:pathLst>
                <a:path w="51" h="17">
                  <a:moveTo>
                    <a:pt x="1" y="17"/>
                  </a:moveTo>
                  <a:cubicBezTo>
                    <a:pt x="14" y="15"/>
                    <a:pt x="38" y="14"/>
                    <a:pt x="46" y="16"/>
                  </a:cubicBezTo>
                  <a:cubicBezTo>
                    <a:pt x="51" y="17"/>
                    <a:pt x="45" y="0"/>
                    <a:pt x="22" y="5"/>
                  </a:cubicBezTo>
                  <a:cubicBezTo>
                    <a:pt x="6" y="7"/>
                    <a:pt x="0" y="17"/>
                    <a:pt x="1" y="17"/>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3706"/>
            <p:cNvSpPr/>
            <p:nvPr/>
          </p:nvSpPr>
          <p:spPr bwMode="auto">
            <a:xfrm>
              <a:off x="-10997406" y="-7400926"/>
              <a:ext cx="176213" cy="311150"/>
            </a:xfrm>
            <a:custGeom>
              <a:avLst/>
              <a:gdLst>
                <a:gd name="T0" fmla="*/ 0 w 47"/>
                <a:gd name="T1" fmla="*/ 25 h 83"/>
                <a:gd name="T2" fmla="*/ 43 w 47"/>
                <a:gd name="T3" fmla="*/ 29 h 83"/>
                <a:gd name="T4" fmla="*/ 2 w 47"/>
                <a:gd name="T5" fmla="*/ 71 h 83"/>
                <a:gd name="T6" fmla="*/ 5 w 47"/>
                <a:gd name="T7" fmla="*/ 49 h 83"/>
                <a:gd name="T8" fmla="*/ 0 w 47"/>
                <a:gd name="T9" fmla="*/ 25 h 83"/>
              </a:gdLst>
              <a:ahLst/>
              <a:cxnLst>
                <a:cxn ang="0">
                  <a:pos x="T0" y="T1"/>
                </a:cxn>
                <a:cxn ang="0">
                  <a:pos x="T2" y="T3"/>
                </a:cxn>
                <a:cxn ang="0">
                  <a:pos x="T4" y="T5"/>
                </a:cxn>
                <a:cxn ang="0">
                  <a:pos x="T6" y="T7"/>
                </a:cxn>
                <a:cxn ang="0">
                  <a:pos x="T8" y="T9"/>
                </a:cxn>
              </a:cxnLst>
              <a:rect l="0" t="0" r="r" b="b"/>
              <a:pathLst>
                <a:path w="47" h="83">
                  <a:moveTo>
                    <a:pt x="0" y="25"/>
                  </a:moveTo>
                  <a:cubicBezTo>
                    <a:pt x="17" y="17"/>
                    <a:pt x="47" y="0"/>
                    <a:pt x="43" y="29"/>
                  </a:cubicBezTo>
                  <a:cubicBezTo>
                    <a:pt x="39" y="50"/>
                    <a:pt x="28" y="83"/>
                    <a:pt x="2" y="71"/>
                  </a:cubicBezTo>
                  <a:cubicBezTo>
                    <a:pt x="1" y="70"/>
                    <a:pt x="6" y="62"/>
                    <a:pt x="5" y="49"/>
                  </a:cubicBezTo>
                  <a:cubicBezTo>
                    <a:pt x="3" y="34"/>
                    <a:pt x="2" y="25"/>
                    <a:pt x="0" y="2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3707"/>
            <p:cNvSpPr/>
            <p:nvPr/>
          </p:nvSpPr>
          <p:spPr bwMode="auto">
            <a:xfrm>
              <a:off x="-10967244" y="-7337426"/>
              <a:ext cx="311150" cy="555625"/>
            </a:xfrm>
            <a:custGeom>
              <a:avLst/>
              <a:gdLst>
                <a:gd name="T0" fmla="*/ 63 w 83"/>
                <a:gd name="T1" fmla="*/ 1 h 148"/>
                <a:gd name="T2" fmla="*/ 40 w 83"/>
                <a:gd name="T3" fmla="*/ 147 h 148"/>
                <a:gd name="T4" fmla="*/ 26 w 83"/>
                <a:gd name="T5" fmla="*/ 119 h 148"/>
                <a:gd name="T6" fmla="*/ 32 w 83"/>
                <a:gd name="T7" fmla="*/ 71 h 148"/>
                <a:gd name="T8" fmla="*/ 80 w 83"/>
                <a:gd name="T9" fmla="*/ 8 h 148"/>
                <a:gd name="T10" fmla="*/ 63 w 83"/>
                <a:gd name="T11" fmla="*/ 1 h 148"/>
              </a:gdLst>
              <a:ahLst/>
              <a:cxnLst>
                <a:cxn ang="0">
                  <a:pos x="T0" y="T1"/>
                </a:cxn>
                <a:cxn ang="0">
                  <a:pos x="T2" y="T3"/>
                </a:cxn>
                <a:cxn ang="0">
                  <a:pos x="T4" y="T5"/>
                </a:cxn>
                <a:cxn ang="0">
                  <a:pos x="T6" y="T7"/>
                </a:cxn>
                <a:cxn ang="0">
                  <a:pos x="T8" y="T9"/>
                </a:cxn>
                <a:cxn ang="0">
                  <a:pos x="T10" y="T11"/>
                </a:cxn>
              </a:cxnLst>
              <a:rect l="0" t="0" r="r" b="b"/>
              <a:pathLst>
                <a:path w="83" h="148">
                  <a:moveTo>
                    <a:pt x="63" y="1"/>
                  </a:moveTo>
                  <a:cubicBezTo>
                    <a:pt x="11" y="24"/>
                    <a:pt x="0" y="133"/>
                    <a:pt x="40" y="147"/>
                  </a:cubicBezTo>
                  <a:cubicBezTo>
                    <a:pt x="41" y="148"/>
                    <a:pt x="28" y="138"/>
                    <a:pt x="26" y="119"/>
                  </a:cubicBezTo>
                  <a:cubicBezTo>
                    <a:pt x="26" y="103"/>
                    <a:pt x="29" y="80"/>
                    <a:pt x="32" y="71"/>
                  </a:cubicBezTo>
                  <a:cubicBezTo>
                    <a:pt x="51" y="17"/>
                    <a:pt x="66" y="17"/>
                    <a:pt x="80" y="8"/>
                  </a:cubicBezTo>
                  <a:cubicBezTo>
                    <a:pt x="83" y="6"/>
                    <a:pt x="65" y="0"/>
                    <a:pt x="63"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3708"/>
            <p:cNvSpPr/>
            <p:nvPr/>
          </p:nvSpPr>
          <p:spPr bwMode="auto">
            <a:xfrm>
              <a:off x="-10749756" y="-7085013"/>
              <a:ext cx="60325" cy="63500"/>
            </a:xfrm>
            <a:custGeom>
              <a:avLst/>
              <a:gdLst>
                <a:gd name="T0" fmla="*/ 9 w 16"/>
                <a:gd name="T1" fmla="*/ 1 h 17"/>
                <a:gd name="T2" fmla="*/ 15 w 16"/>
                <a:gd name="T3" fmla="*/ 10 h 17"/>
                <a:gd name="T4" fmla="*/ 6 w 16"/>
                <a:gd name="T5" fmla="*/ 16 h 17"/>
                <a:gd name="T6" fmla="*/ 1 w 16"/>
                <a:gd name="T7" fmla="*/ 7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3709"/>
            <p:cNvSpPr/>
            <p:nvPr/>
          </p:nvSpPr>
          <p:spPr bwMode="auto">
            <a:xfrm>
              <a:off x="-10659269" y="-7142163"/>
              <a:ext cx="60325" cy="60325"/>
            </a:xfrm>
            <a:custGeom>
              <a:avLst/>
              <a:gdLst>
                <a:gd name="T0" fmla="*/ 10 w 16"/>
                <a:gd name="T1" fmla="*/ 1 h 16"/>
                <a:gd name="T2" fmla="*/ 15 w 16"/>
                <a:gd name="T3" fmla="*/ 10 h 16"/>
                <a:gd name="T4" fmla="*/ 6 w 16"/>
                <a:gd name="T5" fmla="*/ 15 h 16"/>
                <a:gd name="T6" fmla="*/ 1 w 16"/>
                <a:gd name="T7" fmla="*/ 7 h 16"/>
                <a:gd name="T8" fmla="*/ 10 w 16"/>
                <a:gd name="T9" fmla="*/ 1 h 16"/>
              </a:gdLst>
              <a:ahLst/>
              <a:cxnLst>
                <a:cxn ang="0">
                  <a:pos x="T0" y="T1"/>
                </a:cxn>
                <a:cxn ang="0">
                  <a:pos x="T2" y="T3"/>
                </a:cxn>
                <a:cxn ang="0">
                  <a:pos x="T4" y="T5"/>
                </a:cxn>
                <a:cxn ang="0">
                  <a:pos x="T6" y="T7"/>
                </a:cxn>
                <a:cxn ang="0">
                  <a:pos x="T8" y="T9"/>
                </a:cxn>
              </a:cxnLst>
              <a:rect l="0" t="0" r="r" b="b"/>
              <a:pathLst>
                <a:path w="16" h="16">
                  <a:moveTo>
                    <a:pt x="10" y="1"/>
                  </a:moveTo>
                  <a:cubicBezTo>
                    <a:pt x="14" y="2"/>
                    <a:pt x="16" y="6"/>
                    <a:pt x="15" y="10"/>
                  </a:cubicBezTo>
                  <a:cubicBezTo>
                    <a:pt x="14" y="14"/>
                    <a:pt x="10" y="16"/>
                    <a:pt x="6" y="15"/>
                  </a:cubicBezTo>
                  <a:cubicBezTo>
                    <a:pt x="2" y="14"/>
                    <a:pt x="0" y="11"/>
                    <a:pt x="1" y="7"/>
                  </a:cubicBezTo>
                  <a:cubicBezTo>
                    <a:pt x="2" y="3"/>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3710"/>
            <p:cNvSpPr/>
            <p:nvPr/>
          </p:nvSpPr>
          <p:spPr bwMode="auto">
            <a:xfrm>
              <a:off x="-10625931" y="-7035801"/>
              <a:ext cx="60325" cy="63500"/>
            </a:xfrm>
            <a:custGeom>
              <a:avLst/>
              <a:gdLst>
                <a:gd name="T0" fmla="*/ 9 w 16"/>
                <a:gd name="T1" fmla="*/ 1 h 17"/>
                <a:gd name="T2" fmla="*/ 15 w 16"/>
                <a:gd name="T3" fmla="*/ 10 h 17"/>
                <a:gd name="T4" fmla="*/ 6 w 16"/>
                <a:gd name="T5" fmla="*/ 16 h 17"/>
                <a:gd name="T6" fmla="*/ 1 w 16"/>
                <a:gd name="T7" fmla="*/ 7 h 17"/>
                <a:gd name="T8" fmla="*/ 9 w 16"/>
                <a:gd name="T9" fmla="*/ 1 h 17"/>
              </a:gdLst>
              <a:ah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3711"/>
            <p:cNvSpPr/>
            <p:nvPr/>
          </p:nvSpPr>
          <p:spPr bwMode="auto">
            <a:xfrm>
              <a:off x="-10714831" y="-6965951"/>
              <a:ext cx="58738" cy="60325"/>
            </a:xfrm>
            <a:custGeom>
              <a:avLst/>
              <a:gdLst>
                <a:gd name="T0" fmla="*/ 10 w 16"/>
                <a:gd name="T1" fmla="*/ 1 h 16"/>
                <a:gd name="T2" fmla="*/ 15 w 16"/>
                <a:gd name="T3" fmla="*/ 9 h 16"/>
                <a:gd name="T4" fmla="*/ 7 w 16"/>
                <a:gd name="T5" fmla="*/ 15 h 16"/>
                <a:gd name="T6" fmla="*/ 1 w 16"/>
                <a:gd name="T7" fmla="*/ 6 h 16"/>
                <a:gd name="T8" fmla="*/ 10 w 16"/>
                <a:gd name="T9" fmla="*/ 1 h 16"/>
              </a:gdLst>
              <a:ahLst/>
              <a:cxnLst>
                <a:cxn ang="0">
                  <a:pos x="T0" y="T1"/>
                </a:cxn>
                <a:cxn ang="0">
                  <a:pos x="T2" y="T3"/>
                </a:cxn>
                <a:cxn ang="0">
                  <a:pos x="T4" y="T5"/>
                </a:cxn>
                <a:cxn ang="0">
                  <a:pos x="T6" y="T7"/>
                </a:cxn>
                <a:cxn ang="0">
                  <a:pos x="T8" y="T9"/>
                </a:cxn>
              </a:cxnLst>
              <a:rect l="0" t="0" r="r" b="b"/>
              <a:pathLst>
                <a:path w="16" h="16">
                  <a:moveTo>
                    <a:pt x="10" y="1"/>
                  </a:moveTo>
                  <a:cubicBezTo>
                    <a:pt x="14" y="1"/>
                    <a:pt x="16" y="5"/>
                    <a:pt x="15" y="9"/>
                  </a:cubicBezTo>
                  <a:cubicBezTo>
                    <a:pt x="15" y="13"/>
                    <a:pt x="11" y="16"/>
                    <a:pt x="7" y="15"/>
                  </a:cubicBezTo>
                  <a:cubicBezTo>
                    <a:pt x="3" y="14"/>
                    <a:pt x="0" y="10"/>
                    <a:pt x="1" y="6"/>
                  </a:cubicBezTo>
                  <a:cubicBezTo>
                    <a:pt x="2" y="2"/>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3712"/>
            <p:cNvSpPr/>
            <p:nvPr/>
          </p:nvSpPr>
          <p:spPr bwMode="auto">
            <a:xfrm>
              <a:off x="-11635581" y="-7842251"/>
              <a:ext cx="758825" cy="352425"/>
            </a:xfrm>
            <a:custGeom>
              <a:avLst/>
              <a:gdLst>
                <a:gd name="T0" fmla="*/ 191 w 202"/>
                <a:gd name="T1" fmla="*/ 93 h 94"/>
                <a:gd name="T2" fmla="*/ 13 w 202"/>
                <a:gd name="T3" fmla="*/ 68 h 94"/>
                <a:gd name="T4" fmla="*/ 10 w 202"/>
                <a:gd name="T5" fmla="*/ 28 h 94"/>
                <a:gd name="T6" fmla="*/ 197 w 202"/>
                <a:gd name="T7" fmla="*/ 52 h 94"/>
                <a:gd name="T8" fmla="*/ 193 w 202"/>
                <a:gd name="T9" fmla="*/ 83 h 94"/>
                <a:gd name="T10" fmla="*/ 191 w 202"/>
                <a:gd name="T11" fmla="*/ 93 h 94"/>
              </a:gdLst>
              <a:ahLst/>
              <a:cxnLst>
                <a:cxn ang="0">
                  <a:pos x="T0" y="T1"/>
                </a:cxn>
                <a:cxn ang="0">
                  <a:pos x="T2" y="T3"/>
                </a:cxn>
                <a:cxn ang="0">
                  <a:pos x="T4" y="T5"/>
                </a:cxn>
                <a:cxn ang="0">
                  <a:pos x="T6" y="T7"/>
                </a:cxn>
                <a:cxn ang="0">
                  <a:pos x="T8" y="T9"/>
                </a:cxn>
                <a:cxn ang="0">
                  <a:pos x="T10" y="T11"/>
                </a:cxn>
              </a:cxnLst>
              <a:rect l="0" t="0" r="r" b="b"/>
              <a:pathLst>
                <a:path w="202" h="94">
                  <a:moveTo>
                    <a:pt x="191" y="93"/>
                  </a:moveTo>
                  <a:cubicBezTo>
                    <a:pt x="139" y="63"/>
                    <a:pt x="77" y="60"/>
                    <a:pt x="13" y="68"/>
                  </a:cubicBezTo>
                  <a:cubicBezTo>
                    <a:pt x="0" y="62"/>
                    <a:pt x="0" y="37"/>
                    <a:pt x="10" y="28"/>
                  </a:cubicBezTo>
                  <a:cubicBezTo>
                    <a:pt x="44" y="0"/>
                    <a:pt x="191" y="35"/>
                    <a:pt x="197" y="52"/>
                  </a:cubicBezTo>
                  <a:cubicBezTo>
                    <a:pt x="202" y="68"/>
                    <a:pt x="194" y="64"/>
                    <a:pt x="193" y="83"/>
                  </a:cubicBezTo>
                  <a:cubicBezTo>
                    <a:pt x="192" y="87"/>
                    <a:pt x="201" y="94"/>
                    <a:pt x="191" y="93"/>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3713"/>
            <p:cNvSpPr/>
            <p:nvPr/>
          </p:nvSpPr>
          <p:spPr bwMode="auto">
            <a:xfrm>
              <a:off x="-11822906" y="-7299326"/>
              <a:ext cx="500063" cy="280988"/>
            </a:xfrm>
            <a:custGeom>
              <a:avLst/>
              <a:gdLst>
                <a:gd name="T0" fmla="*/ 23 w 133"/>
                <a:gd name="T1" fmla="*/ 59 h 75"/>
                <a:gd name="T2" fmla="*/ 0 w 133"/>
                <a:gd name="T3" fmla="*/ 0 h 75"/>
                <a:gd name="T4" fmla="*/ 37 w 133"/>
                <a:gd name="T5" fmla="*/ 10 h 75"/>
                <a:gd name="T6" fmla="*/ 96 w 133"/>
                <a:gd name="T7" fmla="*/ 22 h 75"/>
                <a:gd name="T8" fmla="*/ 132 w 133"/>
                <a:gd name="T9" fmla="*/ 33 h 75"/>
                <a:gd name="T10" fmla="*/ 74 w 133"/>
                <a:gd name="T11" fmla="*/ 71 h 75"/>
                <a:gd name="T12" fmla="*/ 23 w 133"/>
                <a:gd name="T13" fmla="*/ 59 h 75"/>
              </a:gdLst>
              <a:ahLst/>
              <a:cxnLst>
                <a:cxn ang="0">
                  <a:pos x="T0" y="T1"/>
                </a:cxn>
                <a:cxn ang="0">
                  <a:pos x="T2" y="T3"/>
                </a:cxn>
                <a:cxn ang="0">
                  <a:pos x="T4" y="T5"/>
                </a:cxn>
                <a:cxn ang="0">
                  <a:pos x="T6" y="T7"/>
                </a:cxn>
                <a:cxn ang="0">
                  <a:pos x="T8" y="T9"/>
                </a:cxn>
                <a:cxn ang="0">
                  <a:pos x="T10" y="T11"/>
                </a:cxn>
                <a:cxn ang="0">
                  <a:pos x="T12" y="T13"/>
                </a:cxn>
              </a:cxnLst>
              <a:rect l="0" t="0" r="r" b="b"/>
              <a:pathLst>
                <a:path w="133" h="75">
                  <a:moveTo>
                    <a:pt x="23" y="59"/>
                  </a:moveTo>
                  <a:cubicBezTo>
                    <a:pt x="0" y="0"/>
                    <a:pt x="0" y="0"/>
                    <a:pt x="0" y="0"/>
                  </a:cubicBezTo>
                  <a:cubicBezTo>
                    <a:pt x="0" y="0"/>
                    <a:pt x="28" y="8"/>
                    <a:pt x="37" y="10"/>
                  </a:cubicBezTo>
                  <a:cubicBezTo>
                    <a:pt x="56" y="13"/>
                    <a:pt x="78" y="19"/>
                    <a:pt x="96" y="22"/>
                  </a:cubicBezTo>
                  <a:cubicBezTo>
                    <a:pt x="101" y="23"/>
                    <a:pt x="133" y="28"/>
                    <a:pt x="132" y="33"/>
                  </a:cubicBezTo>
                  <a:cubicBezTo>
                    <a:pt x="127" y="57"/>
                    <a:pt x="99" y="75"/>
                    <a:pt x="74" y="71"/>
                  </a:cubicBezTo>
                  <a:cubicBezTo>
                    <a:pt x="66" y="70"/>
                    <a:pt x="28" y="63"/>
                    <a:pt x="23" y="59"/>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3714"/>
            <p:cNvSpPr/>
            <p:nvPr/>
          </p:nvSpPr>
          <p:spPr bwMode="auto">
            <a:xfrm>
              <a:off x="-10868819" y="-8304213"/>
              <a:ext cx="1249363" cy="1012825"/>
            </a:xfrm>
            <a:custGeom>
              <a:avLst/>
              <a:gdLst>
                <a:gd name="T0" fmla="*/ 20 w 333"/>
                <a:gd name="T1" fmla="*/ 241 h 270"/>
                <a:gd name="T2" fmla="*/ 1 w 333"/>
                <a:gd name="T3" fmla="*/ 189 h 270"/>
                <a:gd name="T4" fmla="*/ 45 w 333"/>
                <a:gd name="T5" fmla="*/ 189 h 270"/>
                <a:gd name="T6" fmla="*/ 43 w 333"/>
                <a:gd name="T7" fmla="*/ 75 h 270"/>
                <a:gd name="T8" fmla="*/ 93 w 333"/>
                <a:gd name="T9" fmla="*/ 174 h 270"/>
                <a:gd name="T10" fmla="*/ 140 w 333"/>
                <a:gd name="T11" fmla="*/ 169 h 270"/>
                <a:gd name="T12" fmla="*/ 136 w 333"/>
                <a:gd name="T13" fmla="*/ 20 h 270"/>
                <a:gd name="T14" fmla="*/ 176 w 333"/>
                <a:gd name="T15" fmla="*/ 57 h 270"/>
                <a:gd name="T16" fmla="*/ 190 w 333"/>
                <a:gd name="T17" fmla="*/ 136 h 270"/>
                <a:gd name="T18" fmla="*/ 222 w 333"/>
                <a:gd name="T19" fmla="*/ 20 h 270"/>
                <a:gd name="T20" fmla="*/ 261 w 333"/>
                <a:gd name="T21" fmla="*/ 2 h 270"/>
                <a:gd name="T22" fmla="*/ 210 w 333"/>
                <a:gd name="T23" fmla="*/ 227 h 270"/>
                <a:gd name="T24" fmla="*/ 20 w 333"/>
                <a:gd name="T25" fmla="*/ 241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270">
                  <a:moveTo>
                    <a:pt x="20" y="241"/>
                  </a:moveTo>
                  <a:cubicBezTo>
                    <a:pt x="14" y="222"/>
                    <a:pt x="7" y="209"/>
                    <a:pt x="1" y="189"/>
                  </a:cubicBezTo>
                  <a:cubicBezTo>
                    <a:pt x="16" y="190"/>
                    <a:pt x="30" y="188"/>
                    <a:pt x="45" y="189"/>
                  </a:cubicBezTo>
                  <a:cubicBezTo>
                    <a:pt x="18" y="156"/>
                    <a:pt x="0" y="86"/>
                    <a:pt x="43" y="75"/>
                  </a:cubicBezTo>
                  <a:cubicBezTo>
                    <a:pt x="80" y="68"/>
                    <a:pt x="79" y="133"/>
                    <a:pt x="93" y="174"/>
                  </a:cubicBezTo>
                  <a:cubicBezTo>
                    <a:pt x="102" y="189"/>
                    <a:pt x="126" y="173"/>
                    <a:pt x="140" y="169"/>
                  </a:cubicBezTo>
                  <a:cubicBezTo>
                    <a:pt x="115" y="141"/>
                    <a:pt x="77" y="33"/>
                    <a:pt x="136" y="20"/>
                  </a:cubicBezTo>
                  <a:cubicBezTo>
                    <a:pt x="156" y="15"/>
                    <a:pt x="172" y="31"/>
                    <a:pt x="176" y="57"/>
                  </a:cubicBezTo>
                  <a:cubicBezTo>
                    <a:pt x="183" y="92"/>
                    <a:pt x="175" y="142"/>
                    <a:pt x="190" y="136"/>
                  </a:cubicBezTo>
                  <a:cubicBezTo>
                    <a:pt x="228" y="123"/>
                    <a:pt x="201" y="57"/>
                    <a:pt x="222" y="20"/>
                  </a:cubicBezTo>
                  <a:cubicBezTo>
                    <a:pt x="230" y="4"/>
                    <a:pt x="245" y="0"/>
                    <a:pt x="261" y="2"/>
                  </a:cubicBezTo>
                  <a:cubicBezTo>
                    <a:pt x="316" y="7"/>
                    <a:pt x="333" y="155"/>
                    <a:pt x="210" y="227"/>
                  </a:cubicBezTo>
                  <a:cubicBezTo>
                    <a:pt x="174" y="247"/>
                    <a:pt x="98" y="270"/>
                    <a:pt x="20" y="24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94" name="组合 193"/>
          <p:cNvGrpSpPr/>
          <p:nvPr/>
        </p:nvGrpSpPr>
        <p:grpSpPr>
          <a:xfrm>
            <a:off x="4073202" y="484552"/>
            <a:ext cx="352635" cy="469522"/>
            <a:chOff x="1900238" y="7605713"/>
            <a:chExt cx="2552700" cy="3398837"/>
          </a:xfrm>
        </p:grpSpPr>
        <p:sp>
          <p:nvSpPr>
            <p:cNvPr id="195" name="Freeform 4764"/>
            <p:cNvSpPr/>
            <p:nvPr/>
          </p:nvSpPr>
          <p:spPr bwMode="auto">
            <a:xfrm>
              <a:off x="2747963" y="10033000"/>
              <a:ext cx="619125" cy="971550"/>
            </a:xfrm>
            <a:custGeom>
              <a:avLst/>
              <a:gdLst>
                <a:gd name="T0" fmla="*/ 121 w 165"/>
                <a:gd name="T1" fmla="*/ 4 h 259"/>
                <a:gd name="T2" fmla="*/ 47 w 165"/>
                <a:gd name="T3" fmla="*/ 0 h 259"/>
                <a:gd name="T4" fmla="*/ 15 w 165"/>
                <a:gd name="T5" fmla="*/ 196 h 259"/>
                <a:gd name="T6" fmla="*/ 30 w 165"/>
                <a:gd name="T7" fmla="*/ 208 h 259"/>
                <a:gd name="T8" fmla="*/ 45 w 165"/>
                <a:gd name="T9" fmla="*/ 205 h 259"/>
                <a:gd name="T10" fmla="*/ 58 w 165"/>
                <a:gd name="T11" fmla="*/ 210 h 259"/>
                <a:gd name="T12" fmla="*/ 95 w 165"/>
                <a:gd name="T13" fmla="*/ 210 h 259"/>
                <a:gd name="T14" fmla="*/ 158 w 165"/>
                <a:gd name="T15" fmla="*/ 205 h 259"/>
                <a:gd name="T16" fmla="*/ 141 w 165"/>
                <a:gd name="T17" fmla="*/ 186 h 259"/>
                <a:gd name="T18" fmla="*/ 121 w 165"/>
                <a:gd name="T19" fmla="*/ 4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259">
                  <a:moveTo>
                    <a:pt x="121" y="4"/>
                  </a:moveTo>
                  <a:cubicBezTo>
                    <a:pt x="47" y="0"/>
                    <a:pt x="47" y="0"/>
                    <a:pt x="47" y="0"/>
                  </a:cubicBezTo>
                  <a:cubicBezTo>
                    <a:pt x="45" y="101"/>
                    <a:pt x="25" y="186"/>
                    <a:pt x="15" y="196"/>
                  </a:cubicBezTo>
                  <a:cubicBezTo>
                    <a:pt x="0" y="211"/>
                    <a:pt x="14" y="219"/>
                    <a:pt x="30" y="208"/>
                  </a:cubicBezTo>
                  <a:cubicBezTo>
                    <a:pt x="38" y="202"/>
                    <a:pt x="40" y="208"/>
                    <a:pt x="45" y="205"/>
                  </a:cubicBezTo>
                  <a:cubicBezTo>
                    <a:pt x="50" y="203"/>
                    <a:pt x="57" y="208"/>
                    <a:pt x="58" y="210"/>
                  </a:cubicBezTo>
                  <a:cubicBezTo>
                    <a:pt x="61" y="224"/>
                    <a:pt x="79" y="259"/>
                    <a:pt x="95" y="210"/>
                  </a:cubicBezTo>
                  <a:cubicBezTo>
                    <a:pt x="105" y="244"/>
                    <a:pt x="110" y="205"/>
                    <a:pt x="158" y="205"/>
                  </a:cubicBezTo>
                  <a:cubicBezTo>
                    <a:pt x="165" y="198"/>
                    <a:pt x="146" y="193"/>
                    <a:pt x="141" y="186"/>
                  </a:cubicBezTo>
                  <a:cubicBezTo>
                    <a:pt x="116" y="151"/>
                    <a:pt x="121" y="32"/>
                    <a:pt x="121" y="4"/>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4765"/>
            <p:cNvSpPr/>
            <p:nvPr/>
          </p:nvSpPr>
          <p:spPr bwMode="auto">
            <a:xfrm>
              <a:off x="2763838" y="9769475"/>
              <a:ext cx="614363" cy="863600"/>
            </a:xfrm>
            <a:custGeom>
              <a:avLst/>
              <a:gdLst>
                <a:gd name="T0" fmla="*/ 121 w 164"/>
                <a:gd name="T1" fmla="*/ 4 h 230"/>
                <a:gd name="T2" fmla="*/ 47 w 164"/>
                <a:gd name="T3" fmla="*/ 0 h 230"/>
                <a:gd name="T4" fmla="*/ 14 w 164"/>
                <a:gd name="T5" fmla="*/ 197 h 230"/>
                <a:gd name="T6" fmla="*/ 32 w 164"/>
                <a:gd name="T7" fmla="*/ 199 h 230"/>
                <a:gd name="T8" fmla="*/ 53 w 164"/>
                <a:gd name="T9" fmla="*/ 177 h 230"/>
                <a:gd name="T10" fmla="*/ 62 w 164"/>
                <a:gd name="T11" fmla="*/ 195 h 230"/>
                <a:gd name="T12" fmla="*/ 95 w 164"/>
                <a:gd name="T13" fmla="*/ 181 h 230"/>
                <a:gd name="T14" fmla="*/ 157 w 164"/>
                <a:gd name="T15" fmla="*/ 205 h 230"/>
                <a:gd name="T16" fmla="*/ 141 w 164"/>
                <a:gd name="T17" fmla="*/ 187 h 230"/>
                <a:gd name="T18" fmla="*/ 121 w 164"/>
                <a:gd name="T19" fmla="*/ 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230">
                  <a:moveTo>
                    <a:pt x="121" y="4"/>
                  </a:moveTo>
                  <a:cubicBezTo>
                    <a:pt x="47" y="0"/>
                    <a:pt x="47" y="0"/>
                    <a:pt x="47" y="0"/>
                  </a:cubicBezTo>
                  <a:cubicBezTo>
                    <a:pt x="45" y="102"/>
                    <a:pt x="25" y="187"/>
                    <a:pt x="14" y="197"/>
                  </a:cubicBezTo>
                  <a:cubicBezTo>
                    <a:pt x="0" y="212"/>
                    <a:pt x="15" y="210"/>
                    <a:pt x="32" y="199"/>
                  </a:cubicBezTo>
                  <a:cubicBezTo>
                    <a:pt x="40" y="193"/>
                    <a:pt x="48" y="179"/>
                    <a:pt x="53" y="177"/>
                  </a:cubicBezTo>
                  <a:cubicBezTo>
                    <a:pt x="58" y="175"/>
                    <a:pt x="61" y="192"/>
                    <a:pt x="62" y="195"/>
                  </a:cubicBezTo>
                  <a:cubicBezTo>
                    <a:pt x="66" y="208"/>
                    <a:pt x="79" y="230"/>
                    <a:pt x="95" y="181"/>
                  </a:cubicBezTo>
                  <a:cubicBezTo>
                    <a:pt x="95" y="181"/>
                    <a:pt x="110" y="206"/>
                    <a:pt x="157" y="205"/>
                  </a:cubicBezTo>
                  <a:cubicBezTo>
                    <a:pt x="164" y="199"/>
                    <a:pt x="145" y="194"/>
                    <a:pt x="141" y="187"/>
                  </a:cubicBezTo>
                  <a:cubicBezTo>
                    <a:pt x="115" y="151"/>
                    <a:pt x="120" y="33"/>
                    <a:pt x="121" y="4"/>
                  </a:cubicBezTo>
                  <a:close/>
                </a:path>
              </a:pathLst>
            </a:custGeom>
            <a:solidFill>
              <a:srgbClr val="612C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4766"/>
            <p:cNvSpPr/>
            <p:nvPr/>
          </p:nvSpPr>
          <p:spPr bwMode="auto">
            <a:xfrm>
              <a:off x="1900238" y="9504363"/>
              <a:ext cx="2552700" cy="1000125"/>
            </a:xfrm>
            <a:custGeom>
              <a:avLst/>
              <a:gdLst>
                <a:gd name="T0" fmla="*/ 470 w 680"/>
                <a:gd name="T1" fmla="*/ 0 h 267"/>
                <a:gd name="T2" fmla="*/ 150 w 680"/>
                <a:gd name="T3" fmla="*/ 3 h 267"/>
                <a:gd name="T4" fmla="*/ 4 w 680"/>
                <a:gd name="T5" fmla="*/ 169 h 267"/>
                <a:gd name="T6" fmla="*/ 109 w 680"/>
                <a:gd name="T7" fmla="*/ 164 h 267"/>
                <a:gd name="T8" fmla="*/ 77 w 680"/>
                <a:gd name="T9" fmla="*/ 221 h 267"/>
                <a:gd name="T10" fmla="*/ 181 w 680"/>
                <a:gd name="T11" fmla="*/ 176 h 267"/>
                <a:gd name="T12" fmla="*/ 185 w 680"/>
                <a:gd name="T13" fmla="*/ 241 h 267"/>
                <a:gd name="T14" fmla="*/ 214 w 680"/>
                <a:gd name="T15" fmla="*/ 216 h 267"/>
                <a:gd name="T16" fmla="*/ 241 w 680"/>
                <a:gd name="T17" fmla="*/ 219 h 267"/>
                <a:gd name="T18" fmla="*/ 240 w 680"/>
                <a:gd name="T19" fmla="*/ 254 h 267"/>
                <a:gd name="T20" fmla="*/ 282 w 680"/>
                <a:gd name="T21" fmla="*/ 214 h 267"/>
                <a:gd name="T22" fmla="*/ 304 w 680"/>
                <a:gd name="T23" fmla="*/ 171 h 267"/>
                <a:gd name="T24" fmla="*/ 308 w 680"/>
                <a:gd name="T25" fmla="*/ 176 h 267"/>
                <a:gd name="T26" fmla="*/ 430 w 680"/>
                <a:gd name="T27" fmla="*/ 247 h 267"/>
                <a:gd name="T28" fmla="*/ 408 w 680"/>
                <a:gd name="T29" fmla="*/ 190 h 267"/>
                <a:gd name="T30" fmla="*/ 549 w 680"/>
                <a:gd name="T31" fmla="*/ 231 h 267"/>
                <a:gd name="T32" fmla="*/ 486 w 680"/>
                <a:gd name="T33" fmla="*/ 152 h 267"/>
                <a:gd name="T34" fmla="*/ 642 w 680"/>
                <a:gd name="T35" fmla="*/ 198 h 267"/>
                <a:gd name="T36" fmla="*/ 600 w 680"/>
                <a:gd name="T37" fmla="*/ 171 h 267"/>
                <a:gd name="T38" fmla="*/ 470 w 680"/>
                <a:gd name="T39"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0" h="267">
                  <a:moveTo>
                    <a:pt x="470" y="0"/>
                  </a:moveTo>
                  <a:cubicBezTo>
                    <a:pt x="150" y="3"/>
                    <a:pt x="150" y="3"/>
                    <a:pt x="150" y="3"/>
                  </a:cubicBezTo>
                  <a:cubicBezTo>
                    <a:pt x="142" y="58"/>
                    <a:pt x="62" y="169"/>
                    <a:pt x="4" y="169"/>
                  </a:cubicBezTo>
                  <a:cubicBezTo>
                    <a:pt x="0" y="198"/>
                    <a:pt x="74" y="197"/>
                    <a:pt x="109" y="164"/>
                  </a:cubicBezTo>
                  <a:cubicBezTo>
                    <a:pt x="116" y="157"/>
                    <a:pt x="106" y="213"/>
                    <a:pt x="77" y="221"/>
                  </a:cubicBezTo>
                  <a:cubicBezTo>
                    <a:pt x="77" y="232"/>
                    <a:pt x="170" y="228"/>
                    <a:pt x="181" y="176"/>
                  </a:cubicBezTo>
                  <a:cubicBezTo>
                    <a:pt x="182" y="228"/>
                    <a:pt x="141" y="267"/>
                    <a:pt x="185" y="241"/>
                  </a:cubicBezTo>
                  <a:cubicBezTo>
                    <a:pt x="192" y="237"/>
                    <a:pt x="206" y="228"/>
                    <a:pt x="214" y="216"/>
                  </a:cubicBezTo>
                  <a:cubicBezTo>
                    <a:pt x="230" y="194"/>
                    <a:pt x="234" y="122"/>
                    <a:pt x="241" y="219"/>
                  </a:cubicBezTo>
                  <a:cubicBezTo>
                    <a:pt x="244" y="245"/>
                    <a:pt x="236" y="252"/>
                    <a:pt x="240" y="254"/>
                  </a:cubicBezTo>
                  <a:cubicBezTo>
                    <a:pt x="248" y="256"/>
                    <a:pt x="265" y="234"/>
                    <a:pt x="282" y="214"/>
                  </a:cubicBezTo>
                  <a:cubicBezTo>
                    <a:pt x="297" y="195"/>
                    <a:pt x="297" y="172"/>
                    <a:pt x="304" y="171"/>
                  </a:cubicBezTo>
                  <a:cubicBezTo>
                    <a:pt x="305" y="171"/>
                    <a:pt x="307" y="173"/>
                    <a:pt x="308" y="176"/>
                  </a:cubicBezTo>
                  <a:cubicBezTo>
                    <a:pt x="333" y="236"/>
                    <a:pt x="369" y="247"/>
                    <a:pt x="430" y="247"/>
                  </a:cubicBezTo>
                  <a:cubicBezTo>
                    <a:pt x="386" y="250"/>
                    <a:pt x="354" y="117"/>
                    <a:pt x="408" y="190"/>
                  </a:cubicBezTo>
                  <a:cubicBezTo>
                    <a:pt x="447" y="243"/>
                    <a:pt x="550" y="231"/>
                    <a:pt x="549" y="231"/>
                  </a:cubicBezTo>
                  <a:cubicBezTo>
                    <a:pt x="520" y="220"/>
                    <a:pt x="479" y="189"/>
                    <a:pt x="486" y="152"/>
                  </a:cubicBezTo>
                  <a:cubicBezTo>
                    <a:pt x="487" y="152"/>
                    <a:pt x="558" y="218"/>
                    <a:pt x="642" y="198"/>
                  </a:cubicBezTo>
                  <a:cubicBezTo>
                    <a:pt x="680" y="189"/>
                    <a:pt x="664" y="206"/>
                    <a:pt x="600" y="171"/>
                  </a:cubicBezTo>
                  <a:cubicBezTo>
                    <a:pt x="538" y="137"/>
                    <a:pt x="470" y="77"/>
                    <a:pt x="470" y="0"/>
                  </a:cubicBezTo>
                  <a:close/>
                </a:path>
              </a:pathLst>
            </a:custGeom>
            <a:solidFill>
              <a:srgbClr val="0091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4767"/>
            <p:cNvSpPr/>
            <p:nvPr/>
          </p:nvSpPr>
          <p:spPr bwMode="auto">
            <a:xfrm>
              <a:off x="1979613" y="9240838"/>
              <a:ext cx="2378075" cy="1087438"/>
            </a:xfrm>
            <a:custGeom>
              <a:avLst/>
              <a:gdLst>
                <a:gd name="T0" fmla="*/ 404 w 634"/>
                <a:gd name="T1" fmla="*/ 0 h 290"/>
                <a:gd name="T2" fmla="*/ 140 w 634"/>
                <a:gd name="T3" fmla="*/ 4 h 290"/>
                <a:gd name="T4" fmla="*/ 4 w 634"/>
                <a:gd name="T5" fmla="*/ 169 h 290"/>
                <a:gd name="T6" fmla="*/ 101 w 634"/>
                <a:gd name="T7" fmla="*/ 164 h 290"/>
                <a:gd name="T8" fmla="*/ 72 w 634"/>
                <a:gd name="T9" fmla="*/ 221 h 290"/>
                <a:gd name="T10" fmla="*/ 169 w 634"/>
                <a:gd name="T11" fmla="*/ 176 h 290"/>
                <a:gd name="T12" fmla="*/ 208 w 634"/>
                <a:gd name="T13" fmla="*/ 222 h 290"/>
                <a:gd name="T14" fmla="*/ 243 w 634"/>
                <a:gd name="T15" fmla="*/ 225 h 290"/>
                <a:gd name="T16" fmla="*/ 267 w 634"/>
                <a:gd name="T17" fmla="*/ 230 h 290"/>
                <a:gd name="T18" fmla="*/ 288 w 634"/>
                <a:gd name="T19" fmla="*/ 176 h 290"/>
                <a:gd name="T20" fmla="*/ 401 w 634"/>
                <a:gd name="T21" fmla="*/ 246 h 290"/>
                <a:gd name="T22" fmla="*/ 380 w 634"/>
                <a:gd name="T23" fmla="*/ 191 h 290"/>
                <a:gd name="T24" fmla="*/ 512 w 634"/>
                <a:gd name="T25" fmla="*/ 231 h 290"/>
                <a:gd name="T26" fmla="*/ 453 w 634"/>
                <a:gd name="T27" fmla="*/ 152 h 290"/>
                <a:gd name="T28" fmla="*/ 598 w 634"/>
                <a:gd name="T29" fmla="*/ 198 h 290"/>
                <a:gd name="T30" fmla="*/ 551 w 634"/>
                <a:gd name="T31" fmla="*/ 152 h 290"/>
                <a:gd name="T32" fmla="*/ 404 w 634"/>
                <a:gd name="T33" fmla="*/ 0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290">
                  <a:moveTo>
                    <a:pt x="404" y="0"/>
                  </a:moveTo>
                  <a:cubicBezTo>
                    <a:pt x="140" y="4"/>
                    <a:pt x="140" y="4"/>
                    <a:pt x="140" y="4"/>
                  </a:cubicBezTo>
                  <a:cubicBezTo>
                    <a:pt x="132" y="60"/>
                    <a:pt x="58" y="169"/>
                    <a:pt x="4" y="169"/>
                  </a:cubicBezTo>
                  <a:cubicBezTo>
                    <a:pt x="0" y="198"/>
                    <a:pt x="69" y="198"/>
                    <a:pt x="101" y="164"/>
                  </a:cubicBezTo>
                  <a:cubicBezTo>
                    <a:pt x="108" y="158"/>
                    <a:pt x="99" y="213"/>
                    <a:pt x="72" y="221"/>
                  </a:cubicBezTo>
                  <a:cubicBezTo>
                    <a:pt x="72" y="231"/>
                    <a:pt x="172" y="216"/>
                    <a:pt x="169" y="176"/>
                  </a:cubicBezTo>
                  <a:cubicBezTo>
                    <a:pt x="169" y="231"/>
                    <a:pt x="127" y="278"/>
                    <a:pt x="208" y="222"/>
                  </a:cubicBezTo>
                  <a:cubicBezTo>
                    <a:pt x="241" y="199"/>
                    <a:pt x="224" y="134"/>
                    <a:pt x="243" y="225"/>
                  </a:cubicBezTo>
                  <a:cubicBezTo>
                    <a:pt x="249" y="252"/>
                    <a:pt x="265" y="290"/>
                    <a:pt x="267" y="230"/>
                  </a:cubicBezTo>
                  <a:cubicBezTo>
                    <a:pt x="267" y="225"/>
                    <a:pt x="279" y="153"/>
                    <a:pt x="288" y="176"/>
                  </a:cubicBezTo>
                  <a:cubicBezTo>
                    <a:pt x="311" y="236"/>
                    <a:pt x="344" y="246"/>
                    <a:pt x="401" y="246"/>
                  </a:cubicBezTo>
                  <a:cubicBezTo>
                    <a:pt x="360" y="249"/>
                    <a:pt x="330" y="118"/>
                    <a:pt x="380" y="191"/>
                  </a:cubicBezTo>
                  <a:cubicBezTo>
                    <a:pt x="417" y="243"/>
                    <a:pt x="513" y="231"/>
                    <a:pt x="512" y="231"/>
                  </a:cubicBezTo>
                  <a:cubicBezTo>
                    <a:pt x="485" y="220"/>
                    <a:pt x="447" y="190"/>
                    <a:pt x="453" y="152"/>
                  </a:cubicBezTo>
                  <a:cubicBezTo>
                    <a:pt x="454" y="152"/>
                    <a:pt x="520" y="218"/>
                    <a:pt x="598" y="198"/>
                  </a:cubicBezTo>
                  <a:cubicBezTo>
                    <a:pt x="634" y="189"/>
                    <a:pt x="610" y="187"/>
                    <a:pt x="551" y="152"/>
                  </a:cubicBezTo>
                  <a:cubicBezTo>
                    <a:pt x="493" y="119"/>
                    <a:pt x="404" y="44"/>
                    <a:pt x="404" y="0"/>
                  </a:cubicBezTo>
                  <a:close/>
                </a:path>
              </a:pathLst>
            </a:custGeom>
            <a:solidFill>
              <a:srgbClr val="007D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4768"/>
            <p:cNvSpPr/>
            <p:nvPr/>
          </p:nvSpPr>
          <p:spPr bwMode="auto">
            <a:xfrm>
              <a:off x="4021138" y="9939338"/>
              <a:ext cx="17463" cy="66675"/>
            </a:xfrm>
            <a:custGeom>
              <a:avLst/>
              <a:gdLst>
                <a:gd name="T0" fmla="*/ 0 w 5"/>
                <a:gd name="T1" fmla="*/ 0 h 18"/>
                <a:gd name="T2" fmla="*/ 1 w 5"/>
                <a:gd name="T3" fmla="*/ 18 h 18"/>
                <a:gd name="T4" fmla="*/ 5 w 5"/>
                <a:gd name="T5" fmla="*/ 18 h 18"/>
                <a:gd name="T6" fmla="*/ 5 w 5"/>
                <a:gd name="T7" fmla="*/ 0 h 18"/>
                <a:gd name="T8" fmla="*/ 0 w 5"/>
                <a:gd name="T9" fmla="*/ 0 h 18"/>
              </a:gdLst>
              <a:ahLst/>
              <a:cxnLst>
                <a:cxn ang="0">
                  <a:pos x="T0" y="T1"/>
                </a:cxn>
                <a:cxn ang="0">
                  <a:pos x="T2" y="T3"/>
                </a:cxn>
                <a:cxn ang="0">
                  <a:pos x="T4" y="T5"/>
                </a:cxn>
                <a:cxn ang="0">
                  <a:pos x="T6" y="T7"/>
                </a:cxn>
                <a:cxn ang="0">
                  <a:pos x="T8" y="T9"/>
                </a:cxn>
              </a:cxnLst>
              <a:rect l="0" t="0" r="r" b="b"/>
              <a:pathLst>
                <a:path w="5" h="18">
                  <a:moveTo>
                    <a:pt x="0" y="0"/>
                  </a:moveTo>
                  <a:cubicBezTo>
                    <a:pt x="1" y="6"/>
                    <a:pt x="1" y="12"/>
                    <a:pt x="1" y="18"/>
                  </a:cubicBezTo>
                  <a:cubicBezTo>
                    <a:pt x="5" y="18"/>
                    <a:pt x="5" y="18"/>
                    <a:pt x="5" y="18"/>
                  </a:cubicBezTo>
                  <a:cubicBezTo>
                    <a:pt x="5" y="12"/>
                    <a:pt x="5" y="6"/>
                    <a:pt x="5"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4769"/>
            <p:cNvSpPr/>
            <p:nvPr/>
          </p:nvSpPr>
          <p:spPr bwMode="auto">
            <a:xfrm>
              <a:off x="3979863" y="9956800"/>
              <a:ext cx="100013" cy="82550"/>
            </a:xfrm>
            <a:custGeom>
              <a:avLst/>
              <a:gdLst>
                <a:gd name="T0" fmla="*/ 21 w 27"/>
                <a:gd name="T1" fmla="*/ 0 h 22"/>
                <a:gd name="T2" fmla="*/ 6 w 27"/>
                <a:gd name="T3" fmla="*/ 0 h 22"/>
                <a:gd name="T4" fmla="*/ 0 w 27"/>
                <a:gd name="T5" fmla="*/ 6 h 22"/>
                <a:gd name="T6" fmla="*/ 0 w 27"/>
                <a:gd name="T7" fmla="*/ 17 h 22"/>
                <a:gd name="T8" fmla="*/ 6 w 27"/>
                <a:gd name="T9" fmla="*/ 22 h 22"/>
                <a:gd name="T10" fmla="*/ 21 w 27"/>
                <a:gd name="T11" fmla="*/ 22 h 22"/>
                <a:gd name="T12" fmla="*/ 27 w 27"/>
                <a:gd name="T13" fmla="*/ 17 h 22"/>
                <a:gd name="T14" fmla="*/ 27 w 27"/>
                <a:gd name="T15" fmla="*/ 6 h 22"/>
                <a:gd name="T16" fmla="*/ 21 w 27"/>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2">
                  <a:moveTo>
                    <a:pt x="21" y="0"/>
                  </a:moveTo>
                  <a:cubicBezTo>
                    <a:pt x="6" y="0"/>
                    <a:pt x="6" y="0"/>
                    <a:pt x="6" y="0"/>
                  </a:cubicBezTo>
                  <a:cubicBezTo>
                    <a:pt x="3" y="0"/>
                    <a:pt x="0" y="3"/>
                    <a:pt x="0" y="6"/>
                  </a:cubicBezTo>
                  <a:cubicBezTo>
                    <a:pt x="0" y="17"/>
                    <a:pt x="0" y="17"/>
                    <a:pt x="0" y="17"/>
                  </a:cubicBezTo>
                  <a:cubicBezTo>
                    <a:pt x="0" y="20"/>
                    <a:pt x="3" y="22"/>
                    <a:pt x="6" y="22"/>
                  </a:cubicBezTo>
                  <a:cubicBezTo>
                    <a:pt x="21" y="22"/>
                    <a:pt x="21" y="22"/>
                    <a:pt x="21" y="22"/>
                  </a:cubicBezTo>
                  <a:cubicBezTo>
                    <a:pt x="24" y="22"/>
                    <a:pt x="27" y="20"/>
                    <a:pt x="27" y="17"/>
                  </a:cubicBezTo>
                  <a:cubicBezTo>
                    <a:pt x="27" y="6"/>
                    <a:pt x="27" y="6"/>
                    <a:pt x="27" y="6"/>
                  </a:cubicBezTo>
                  <a:cubicBezTo>
                    <a:pt x="27" y="3"/>
                    <a:pt x="24" y="0"/>
                    <a:pt x="21"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Oval 4770"/>
            <p:cNvSpPr>
              <a:spLocks noChangeArrowheads="1"/>
            </p:cNvSpPr>
            <p:nvPr/>
          </p:nvSpPr>
          <p:spPr bwMode="auto">
            <a:xfrm>
              <a:off x="3908425" y="9986963"/>
              <a:ext cx="239713" cy="23653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Oval 4771"/>
            <p:cNvSpPr>
              <a:spLocks noChangeArrowheads="1"/>
            </p:cNvSpPr>
            <p:nvPr/>
          </p:nvSpPr>
          <p:spPr bwMode="auto">
            <a:xfrm>
              <a:off x="3986213" y="10080625"/>
              <a:ext cx="123825" cy="120650"/>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Oval 4772"/>
            <p:cNvSpPr>
              <a:spLocks noChangeArrowheads="1"/>
            </p:cNvSpPr>
            <p:nvPr/>
          </p:nvSpPr>
          <p:spPr bwMode="auto">
            <a:xfrm>
              <a:off x="3968750" y="10009188"/>
              <a:ext cx="47625" cy="4921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4773"/>
            <p:cNvSpPr/>
            <p:nvPr/>
          </p:nvSpPr>
          <p:spPr bwMode="auto">
            <a:xfrm>
              <a:off x="3614738" y="10104438"/>
              <a:ext cx="19050" cy="66675"/>
            </a:xfrm>
            <a:custGeom>
              <a:avLst/>
              <a:gdLst>
                <a:gd name="T0" fmla="*/ 0 w 5"/>
                <a:gd name="T1" fmla="*/ 0 h 18"/>
                <a:gd name="T2" fmla="*/ 0 w 5"/>
                <a:gd name="T3" fmla="*/ 18 h 18"/>
                <a:gd name="T4" fmla="*/ 5 w 5"/>
                <a:gd name="T5" fmla="*/ 18 h 18"/>
                <a:gd name="T6" fmla="*/ 5 w 5"/>
                <a:gd name="T7" fmla="*/ 0 h 18"/>
                <a:gd name="T8" fmla="*/ 0 w 5"/>
                <a:gd name="T9" fmla="*/ 0 h 18"/>
              </a:gdLst>
              <a:ahLst/>
              <a:cxnLst>
                <a:cxn ang="0">
                  <a:pos x="T0" y="T1"/>
                </a:cxn>
                <a:cxn ang="0">
                  <a:pos x="T2" y="T3"/>
                </a:cxn>
                <a:cxn ang="0">
                  <a:pos x="T4" y="T5"/>
                </a:cxn>
                <a:cxn ang="0">
                  <a:pos x="T6" y="T7"/>
                </a:cxn>
                <a:cxn ang="0">
                  <a:pos x="T8" y="T9"/>
                </a:cxn>
              </a:cxnLst>
              <a:rect l="0" t="0" r="r" b="b"/>
              <a:pathLst>
                <a:path w="5" h="18">
                  <a:moveTo>
                    <a:pt x="0" y="0"/>
                  </a:moveTo>
                  <a:cubicBezTo>
                    <a:pt x="0" y="7"/>
                    <a:pt x="0" y="13"/>
                    <a:pt x="0" y="18"/>
                  </a:cubicBezTo>
                  <a:cubicBezTo>
                    <a:pt x="5" y="18"/>
                    <a:pt x="5" y="18"/>
                    <a:pt x="5" y="18"/>
                  </a:cubicBezTo>
                  <a:cubicBezTo>
                    <a:pt x="5" y="13"/>
                    <a:pt x="5" y="7"/>
                    <a:pt x="5"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4774"/>
            <p:cNvSpPr/>
            <p:nvPr/>
          </p:nvSpPr>
          <p:spPr bwMode="auto">
            <a:xfrm>
              <a:off x="3573463" y="10126663"/>
              <a:ext cx="101600" cy="77788"/>
            </a:xfrm>
            <a:custGeom>
              <a:avLst/>
              <a:gdLst>
                <a:gd name="T0" fmla="*/ 21 w 27"/>
                <a:gd name="T1" fmla="*/ 0 h 21"/>
                <a:gd name="T2" fmla="*/ 6 w 27"/>
                <a:gd name="T3" fmla="*/ 0 h 21"/>
                <a:gd name="T4" fmla="*/ 0 w 27"/>
                <a:gd name="T5" fmla="*/ 5 h 21"/>
                <a:gd name="T6" fmla="*/ 0 w 27"/>
                <a:gd name="T7" fmla="*/ 16 h 21"/>
                <a:gd name="T8" fmla="*/ 6 w 27"/>
                <a:gd name="T9" fmla="*/ 21 h 21"/>
                <a:gd name="T10" fmla="*/ 21 w 27"/>
                <a:gd name="T11" fmla="*/ 21 h 21"/>
                <a:gd name="T12" fmla="*/ 27 w 27"/>
                <a:gd name="T13" fmla="*/ 16 h 21"/>
                <a:gd name="T14" fmla="*/ 27 w 27"/>
                <a:gd name="T15" fmla="*/ 5 h 21"/>
                <a:gd name="T16" fmla="*/ 21 w 27"/>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1">
                  <a:moveTo>
                    <a:pt x="21" y="0"/>
                  </a:moveTo>
                  <a:cubicBezTo>
                    <a:pt x="6" y="0"/>
                    <a:pt x="6" y="0"/>
                    <a:pt x="6" y="0"/>
                  </a:cubicBezTo>
                  <a:cubicBezTo>
                    <a:pt x="3" y="0"/>
                    <a:pt x="0" y="2"/>
                    <a:pt x="0" y="5"/>
                  </a:cubicBezTo>
                  <a:cubicBezTo>
                    <a:pt x="0" y="16"/>
                    <a:pt x="0" y="16"/>
                    <a:pt x="0" y="16"/>
                  </a:cubicBezTo>
                  <a:cubicBezTo>
                    <a:pt x="0" y="19"/>
                    <a:pt x="3" y="21"/>
                    <a:pt x="6" y="21"/>
                  </a:cubicBezTo>
                  <a:cubicBezTo>
                    <a:pt x="21" y="21"/>
                    <a:pt x="21" y="21"/>
                    <a:pt x="21" y="21"/>
                  </a:cubicBezTo>
                  <a:cubicBezTo>
                    <a:pt x="24" y="21"/>
                    <a:pt x="27" y="19"/>
                    <a:pt x="27" y="16"/>
                  </a:cubicBezTo>
                  <a:cubicBezTo>
                    <a:pt x="27" y="5"/>
                    <a:pt x="27" y="5"/>
                    <a:pt x="27" y="5"/>
                  </a:cubicBezTo>
                  <a:cubicBezTo>
                    <a:pt x="27" y="2"/>
                    <a:pt x="24" y="0"/>
                    <a:pt x="21"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Oval 4775"/>
            <p:cNvSpPr>
              <a:spLocks noChangeArrowheads="1"/>
            </p:cNvSpPr>
            <p:nvPr/>
          </p:nvSpPr>
          <p:spPr bwMode="auto">
            <a:xfrm>
              <a:off x="3502025" y="10152063"/>
              <a:ext cx="241300" cy="241300"/>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Oval 4776"/>
            <p:cNvSpPr>
              <a:spLocks noChangeArrowheads="1"/>
            </p:cNvSpPr>
            <p:nvPr/>
          </p:nvSpPr>
          <p:spPr bwMode="auto">
            <a:xfrm>
              <a:off x="3581400" y="10250488"/>
              <a:ext cx="120650" cy="11906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Oval 4777"/>
            <p:cNvSpPr>
              <a:spLocks noChangeArrowheads="1"/>
            </p:cNvSpPr>
            <p:nvPr/>
          </p:nvSpPr>
          <p:spPr bwMode="auto">
            <a:xfrm>
              <a:off x="3562350" y="10174288"/>
              <a:ext cx="46038" cy="4921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4778"/>
            <p:cNvSpPr/>
            <p:nvPr/>
          </p:nvSpPr>
          <p:spPr bwMode="auto">
            <a:xfrm>
              <a:off x="2808288" y="10145713"/>
              <a:ext cx="14288" cy="58738"/>
            </a:xfrm>
            <a:custGeom>
              <a:avLst/>
              <a:gdLst>
                <a:gd name="T0" fmla="*/ 4 w 4"/>
                <a:gd name="T1" fmla="*/ 0 h 16"/>
                <a:gd name="T2" fmla="*/ 4 w 4"/>
                <a:gd name="T3" fmla="*/ 16 h 16"/>
                <a:gd name="T4" fmla="*/ 0 w 4"/>
                <a:gd name="T5" fmla="*/ 16 h 16"/>
                <a:gd name="T6" fmla="*/ 0 w 4"/>
                <a:gd name="T7" fmla="*/ 0 h 16"/>
                <a:gd name="T8" fmla="*/ 4 w 4"/>
                <a:gd name="T9" fmla="*/ 0 h 16"/>
              </a:gdLst>
              <a:ahLst/>
              <a:cxnLst>
                <a:cxn ang="0">
                  <a:pos x="T0" y="T1"/>
                </a:cxn>
                <a:cxn ang="0">
                  <a:pos x="T2" y="T3"/>
                </a:cxn>
                <a:cxn ang="0">
                  <a:pos x="T4" y="T5"/>
                </a:cxn>
                <a:cxn ang="0">
                  <a:pos x="T6" y="T7"/>
                </a:cxn>
                <a:cxn ang="0">
                  <a:pos x="T8" y="T9"/>
                </a:cxn>
              </a:cxnLst>
              <a:rect l="0" t="0" r="r" b="b"/>
              <a:pathLst>
                <a:path w="4" h="16">
                  <a:moveTo>
                    <a:pt x="4" y="0"/>
                  </a:moveTo>
                  <a:cubicBezTo>
                    <a:pt x="4" y="6"/>
                    <a:pt x="4" y="11"/>
                    <a:pt x="4" y="16"/>
                  </a:cubicBezTo>
                  <a:cubicBezTo>
                    <a:pt x="0" y="16"/>
                    <a:pt x="0" y="16"/>
                    <a:pt x="0" y="16"/>
                  </a:cubicBezTo>
                  <a:cubicBezTo>
                    <a:pt x="0" y="11"/>
                    <a:pt x="0" y="6"/>
                    <a:pt x="0" y="0"/>
                  </a:cubicBezTo>
                  <a:lnTo>
                    <a:pt x="4"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4779"/>
            <p:cNvSpPr/>
            <p:nvPr/>
          </p:nvSpPr>
          <p:spPr bwMode="auto">
            <a:xfrm>
              <a:off x="2774950" y="10163175"/>
              <a:ext cx="82550" cy="71438"/>
            </a:xfrm>
            <a:custGeom>
              <a:avLst/>
              <a:gdLst>
                <a:gd name="T0" fmla="*/ 5 w 22"/>
                <a:gd name="T1" fmla="*/ 0 h 19"/>
                <a:gd name="T2" fmla="*/ 18 w 22"/>
                <a:gd name="T3" fmla="*/ 0 h 19"/>
                <a:gd name="T4" fmla="*/ 22 w 22"/>
                <a:gd name="T5" fmla="*/ 5 h 19"/>
                <a:gd name="T6" fmla="*/ 22 w 22"/>
                <a:gd name="T7" fmla="*/ 14 h 19"/>
                <a:gd name="T8" fmla="*/ 18 w 22"/>
                <a:gd name="T9" fmla="*/ 19 h 19"/>
                <a:gd name="T10" fmla="*/ 5 w 22"/>
                <a:gd name="T11" fmla="*/ 19 h 19"/>
                <a:gd name="T12" fmla="*/ 0 w 22"/>
                <a:gd name="T13" fmla="*/ 14 h 19"/>
                <a:gd name="T14" fmla="*/ 0 w 22"/>
                <a:gd name="T15" fmla="*/ 5 h 19"/>
                <a:gd name="T16" fmla="*/ 5 w 22"/>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5" y="0"/>
                  </a:moveTo>
                  <a:cubicBezTo>
                    <a:pt x="18" y="0"/>
                    <a:pt x="18" y="0"/>
                    <a:pt x="18" y="0"/>
                  </a:cubicBezTo>
                  <a:cubicBezTo>
                    <a:pt x="20" y="0"/>
                    <a:pt x="22" y="2"/>
                    <a:pt x="22" y="5"/>
                  </a:cubicBezTo>
                  <a:cubicBezTo>
                    <a:pt x="22" y="14"/>
                    <a:pt x="22" y="14"/>
                    <a:pt x="22" y="14"/>
                  </a:cubicBezTo>
                  <a:cubicBezTo>
                    <a:pt x="22" y="16"/>
                    <a:pt x="20" y="19"/>
                    <a:pt x="18" y="19"/>
                  </a:cubicBezTo>
                  <a:cubicBezTo>
                    <a:pt x="5" y="19"/>
                    <a:pt x="5" y="19"/>
                    <a:pt x="5" y="19"/>
                  </a:cubicBezTo>
                  <a:cubicBezTo>
                    <a:pt x="2" y="19"/>
                    <a:pt x="0" y="16"/>
                    <a:pt x="0" y="14"/>
                  </a:cubicBezTo>
                  <a:cubicBezTo>
                    <a:pt x="0" y="5"/>
                    <a:pt x="0" y="5"/>
                    <a:pt x="0" y="5"/>
                  </a:cubicBezTo>
                  <a:cubicBezTo>
                    <a:pt x="0" y="2"/>
                    <a:pt x="2" y="0"/>
                    <a:pt x="5"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Oval 4780"/>
            <p:cNvSpPr>
              <a:spLocks noChangeArrowheads="1"/>
            </p:cNvSpPr>
            <p:nvPr/>
          </p:nvSpPr>
          <p:spPr bwMode="auto">
            <a:xfrm>
              <a:off x="2717800" y="10186988"/>
              <a:ext cx="203200" cy="201613"/>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Oval 4781"/>
            <p:cNvSpPr>
              <a:spLocks noChangeArrowheads="1"/>
            </p:cNvSpPr>
            <p:nvPr/>
          </p:nvSpPr>
          <p:spPr bwMode="auto">
            <a:xfrm>
              <a:off x="2747963" y="10269538"/>
              <a:ext cx="104775" cy="10001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Oval 4782"/>
            <p:cNvSpPr>
              <a:spLocks noChangeArrowheads="1"/>
            </p:cNvSpPr>
            <p:nvPr/>
          </p:nvSpPr>
          <p:spPr bwMode="auto">
            <a:xfrm>
              <a:off x="2827338" y="10204450"/>
              <a:ext cx="41275" cy="412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4783"/>
            <p:cNvSpPr/>
            <p:nvPr/>
          </p:nvSpPr>
          <p:spPr bwMode="auto">
            <a:xfrm>
              <a:off x="2200275" y="9879013"/>
              <a:ext cx="22225" cy="85725"/>
            </a:xfrm>
            <a:custGeom>
              <a:avLst/>
              <a:gdLst>
                <a:gd name="T0" fmla="*/ 6 w 6"/>
                <a:gd name="T1" fmla="*/ 0 h 23"/>
                <a:gd name="T2" fmla="*/ 6 w 6"/>
                <a:gd name="T3" fmla="*/ 23 h 23"/>
                <a:gd name="T4" fmla="*/ 0 w 6"/>
                <a:gd name="T5" fmla="*/ 23 h 23"/>
                <a:gd name="T6" fmla="*/ 0 w 6"/>
                <a:gd name="T7" fmla="*/ 0 h 23"/>
                <a:gd name="T8" fmla="*/ 6 w 6"/>
                <a:gd name="T9" fmla="*/ 0 h 23"/>
              </a:gdLst>
              <a:ahLst/>
              <a:cxnLst>
                <a:cxn ang="0">
                  <a:pos x="T0" y="T1"/>
                </a:cxn>
                <a:cxn ang="0">
                  <a:pos x="T2" y="T3"/>
                </a:cxn>
                <a:cxn ang="0">
                  <a:pos x="T4" y="T5"/>
                </a:cxn>
                <a:cxn ang="0">
                  <a:pos x="T6" y="T7"/>
                </a:cxn>
                <a:cxn ang="0">
                  <a:pos x="T8" y="T9"/>
                </a:cxn>
              </a:cxnLst>
              <a:rect l="0" t="0" r="r" b="b"/>
              <a:pathLst>
                <a:path w="6" h="23">
                  <a:moveTo>
                    <a:pt x="6" y="0"/>
                  </a:moveTo>
                  <a:cubicBezTo>
                    <a:pt x="6" y="8"/>
                    <a:pt x="6" y="16"/>
                    <a:pt x="6" y="23"/>
                  </a:cubicBezTo>
                  <a:cubicBezTo>
                    <a:pt x="0" y="23"/>
                    <a:pt x="0" y="23"/>
                    <a:pt x="0" y="23"/>
                  </a:cubicBezTo>
                  <a:cubicBezTo>
                    <a:pt x="0" y="16"/>
                    <a:pt x="0" y="8"/>
                    <a:pt x="0" y="0"/>
                  </a:cubicBezTo>
                  <a:lnTo>
                    <a:pt x="6"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4784"/>
            <p:cNvSpPr/>
            <p:nvPr/>
          </p:nvSpPr>
          <p:spPr bwMode="auto">
            <a:xfrm>
              <a:off x="2151063" y="9904413"/>
              <a:ext cx="123825" cy="101600"/>
            </a:xfrm>
            <a:custGeom>
              <a:avLst/>
              <a:gdLst>
                <a:gd name="T0" fmla="*/ 7 w 33"/>
                <a:gd name="T1" fmla="*/ 0 h 27"/>
                <a:gd name="T2" fmla="*/ 26 w 33"/>
                <a:gd name="T3" fmla="*/ 0 h 27"/>
                <a:gd name="T4" fmla="*/ 33 w 33"/>
                <a:gd name="T5" fmla="*/ 7 h 27"/>
                <a:gd name="T6" fmla="*/ 33 w 33"/>
                <a:gd name="T7" fmla="*/ 20 h 27"/>
                <a:gd name="T8" fmla="*/ 26 w 33"/>
                <a:gd name="T9" fmla="*/ 27 h 27"/>
                <a:gd name="T10" fmla="*/ 7 w 33"/>
                <a:gd name="T11" fmla="*/ 27 h 27"/>
                <a:gd name="T12" fmla="*/ 0 w 33"/>
                <a:gd name="T13" fmla="*/ 20 h 27"/>
                <a:gd name="T14" fmla="*/ 0 w 33"/>
                <a:gd name="T15" fmla="*/ 7 h 27"/>
                <a:gd name="T16" fmla="*/ 7 w 33"/>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7">
                  <a:moveTo>
                    <a:pt x="7" y="0"/>
                  </a:moveTo>
                  <a:cubicBezTo>
                    <a:pt x="26" y="0"/>
                    <a:pt x="26" y="0"/>
                    <a:pt x="26" y="0"/>
                  </a:cubicBezTo>
                  <a:cubicBezTo>
                    <a:pt x="30" y="0"/>
                    <a:pt x="33" y="3"/>
                    <a:pt x="33" y="7"/>
                  </a:cubicBezTo>
                  <a:cubicBezTo>
                    <a:pt x="33" y="20"/>
                    <a:pt x="33" y="20"/>
                    <a:pt x="33" y="20"/>
                  </a:cubicBezTo>
                  <a:cubicBezTo>
                    <a:pt x="33" y="24"/>
                    <a:pt x="30" y="27"/>
                    <a:pt x="26" y="27"/>
                  </a:cubicBezTo>
                  <a:cubicBezTo>
                    <a:pt x="7" y="27"/>
                    <a:pt x="7" y="27"/>
                    <a:pt x="7" y="27"/>
                  </a:cubicBezTo>
                  <a:cubicBezTo>
                    <a:pt x="3" y="27"/>
                    <a:pt x="0" y="24"/>
                    <a:pt x="0" y="20"/>
                  </a:cubicBezTo>
                  <a:cubicBezTo>
                    <a:pt x="0" y="7"/>
                    <a:pt x="0" y="7"/>
                    <a:pt x="0" y="7"/>
                  </a:cubicBezTo>
                  <a:cubicBezTo>
                    <a:pt x="0" y="3"/>
                    <a:pt x="3" y="0"/>
                    <a:pt x="7"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Oval 4785"/>
            <p:cNvSpPr>
              <a:spLocks noChangeArrowheads="1"/>
            </p:cNvSpPr>
            <p:nvPr/>
          </p:nvSpPr>
          <p:spPr bwMode="auto">
            <a:xfrm>
              <a:off x="2065338" y="9939338"/>
              <a:ext cx="300038" cy="30003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Oval 4786"/>
            <p:cNvSpPr>
              <a:spLocks noChangeArrowheads="1"/>
            </p:cNvSpPr>
            <p:nvPr/>
          </p:nvSpPr>
          <p:spPr bwMode="auto">
            <a:xfrm>
              <a:off x="2114550" y="10058400"/>
              <a:ext cx="149225" cy="15081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Oval 4787"/>
            <p:cNvSpPr>
              <a:spLocks noChangeArrowheads="1"/>
            </p:cNvSpPr>
            <p:nvPr/>
          </p:nvSpPr>
          <p:spPr bwMode="auto">
            <a:xfrm>
              <a:off x="2230438" y="9969500"/>
              <a:ext cx="60325" cy="5873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4788"/>
            <p:cNvSpPr/>
            <p:nvPr/>
          </p:nvSpPr>
          <p:spPr bwMode="auto">
            <a:xfrm>
              <a:off x="3236913" y="10013950"/>
              <a:ext cx="11113" cy="52388"/>
            </a:xfrm>
            <a:custGeom>
              <a:avLst/>
              <a:gdLst>
                <a:gd name="T0" fmla="*/ 0 w 3"/>
                <a:gd name="T1" fmla="*/ 0 h 14"/>
                <a:gd name="T2" fmla="*/ 0 w 3"/>
                <a:gd name="T3" fmla="*/ 14 h 14"/>
                <a:gd name="T4" fmla="*/ 3 w 3"/>
                <a:gd name="T5" fmla="*/ 14 h 14"/>
                <a:gd name="T6" fmla="*/ 3 w 3"/>
                <a:gd name="T7" fmla="*/ 0 h 14"/>
                <a:gd name="T8" fmla="*/ 0 w 3"/>
                <a:gd name="T9" fmla="*/ 0 h 14"/>
              </a:gdLst>
              <a:ahLst/>
              <a:cxnLst>
                <a:cxn ang="0">
                  <a:pos x="T0" y="T1"/>
                </a:cxn>
                <a:cxn ang="0">
                  <a:pos x="T2" y="T3"/>
                </a:cxn>
                <a:cxn ang="0">
                  <a:pos x="T4" y="T5"/>
                </a:cxn>
                <a:cxn ang="0">
                  <a:pos x="T6" y="T7"/>
                </a:cxn>
                <a:cxn ang="0">
                  <a:pos x="T8" y="T9"/>
                </a:cxn>
              </a:cxnLst>
              <a:rect l="0" t="0" r="r" b="b"/>
              <a:pathLst>
                <a:path w="3" h="14">
                  <a:moveTo>
                    <a:pt x="0" y="0"/>
                  </a:moveTo>
                  <a:cubicBezTo>
                    <a:pt x="0" y="5"/>
                    <a:pt x="0" y="9"/>
                    <a:pt x="0" y="14"/>
                  </a:cubicBezTo>
                  <a:cubicBezTo>
                    <a:pt x="3" y="14"/>
                    <a:pt x="3" y="14"/>
                    <a:pt x="3" y="14"/>
                  </a:cubicBezTo>
                  <a:cubicBezTo>
                    <a:pt x="3" y="9"/>
                    <a:pt x="3" y="5"/>
                    <a:pt x="3"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4789"/>
            <p:cNvSpPr/>
            <p:nvPr/>
          </p:nvSpPr>
          <p:spPr bwMode="auto">
            <a:xfrm>
              <a:off x="3206750" y="10028238"/>
              <a:ext cx="71438" cy="60325"/>
            </a:xfrm>
            <a:custGeom>
              <a:avLst/>
              <a:gdLst>
                <a:gd name="T0" fmla="*/ 15 w 19"/>
                <a:gd name="T1" fmla="*/ 0 h 16"/>
                <a:gd name="T2" fmla="*/ 4 w 19"/>
                <a:gd name="T3" fmla="*/ 0 h 16"/>
                <a:gd name="T4" fmla="*/ 0 w 19"/>
                <a:gd name="T5" fmla="*/ 4 h 16"/>
                <a:gd name="T6" fmla="*/ 0 w 19"/>
                <a:gd name="T7" fmla="*/ 12 h 16"/>
                <a:gd name="T8" fmla="*/ 4 w 19"/>
                <a:gd name="T9" fmla="*/ 16 h 16"/>
                <a:gd name="T10" fmla="*/ 15 w 19"/>
                <a:gd name="T11" fmla="*/ 16 h 16"/>
                <a:gd name="T12" fmla="*/ 19 w 19"/>
                <a:gd name="T13" fmla="*/ 12 h 16"/>
                <a:gd name="T14" fmla="*/ 19 w 19"/>
                <a:gd name="T15" fmla="*/ 4 h 16"/>
                <a:gd name="T16" fmla="*/ 15 w 19"/>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6">
                  <a:moveTo>
                    <a:pt x="15" y="0"/>
                  </a:moveTo>
                  <a:cubicBezTo>
                    <a:pt x="4" y="0"/>
                    <a:pt x="4" y="0"/>
                    <a:pt x="4" y="0"/>
                  </a:cubicBezTo>
                  <a:cubicBezTo>
                    <a:pt x="1" y="0"/>
                    <a:pt x="0" y="2"/>
                    <a:pt x="0" y="4"/>
                  </a:cubicBezTo>
                  <a:cubicBezTo>
                    <a:pt x="0" y="12"/>
                    <a:pt x="0" y="12"/>
                    <a:pt x="0" y="12"/>
                  </a:cubicBezTo>
                  <a:cubicBezTo>
                    <a:pt x="0" y="15"/>
                    <a:pt x="1" y="16"/>
                    <a:pt x="4" y="16"/>
                  </a:cubicBezTo>
                  <a:cubicBezTo>
                    <a:pt x="15" y="16"/>
                    <a:pt x="15" y="16"/>
                    <a:pt x="15" y="16"/>
                  </a:cubicBezTo>
                  <a:cubicBezTo>
                    <a:pt x="17" y="16"/>
                    <a:pt x="19" y="15"/>
                    <a:pt x="19" y="12"/>
                  </a:cubicBezTo>
                  <a:cubicBezTo>
                    <a:pt x="19" y="4"/>
                    <a:pt x="19" y="4"/>
                    <a:pt x="19" y="4"/>
                  </a:cubicBezTo>
                  <a:cubicBezTo>
                    <a:pt x="19" y="2"/>
                    <a:pt x="17" y="0"/>
                    <a:pt x="15"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Oval 4790"/>
            <p:cNvSpPr>
              <a:spLocks noChangeArrowheads="1"/>
            </p:cNvSpPr>
            <p:nvPr/>
          </p:nvSpPr>
          <p:spPr bwMode="auto">
            <a:xfrm>
              <a:off x="3149600" y="10047288"/>
              <a:ext cx="180975" cy="184150"/>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Oval 4791"/>
            <p:cNvSpPr>
              <a:spLocks noChangeArrowheads="1"/>
            </p:cNvSpPr>
            <p:nvPr/>
          </p:nvSpPr>
          <p:spPr bwMode="auto">
            <a:xfrm>
              <a:off x="3209925" y="10121900"/>
              <a:ext cx="90488" cy="9048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Oval 4792"/>
            <p:cNvSpPr>
              <a:spLocks noChangeArrowheads="1"/>
            </p:cNvSpPr>
            <p:nvPr/>
          </p:nvSpPr>
          <p:spPr bwMode="auto">
            <a:xfrm>
              <a:off x="3195638" y="10066338"/>
              <a:ext cx="33338" cy="38100"/>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4793"/>
            <p:cNvSpPr/>
            <p:nvPr/>
          </p:nvSpPr>
          <p:spPr bwMode="auto">
            <a:xfrm>
              <a:off x="1979613" y="9240838"/>
              <a:ext cx="2378075" cy="1023938"/>
            </a:xfrm>
            <a:custGeom>
              <a:avLst/>
              <a:gdLst>
                <a:gd name="T0" fmla="*/ 404 w 634"/>
                <a:gd name="T1" fmla="*/ 0 h 273"/>
                <a:gd name="T2" fmla="*/ 140 w 634"/>
                <a:gd name="T3" fmla="*/ 4 h 273"/>
                <a:gd name="T4" fmla="*/ 4 w 634"/>
                <a:gd name="T5" fmla="*/ 159 h 273"/>
                <a:gd name="T6" fmla="*/ 101 w 634"/>
                <a:gd name="T7" fmla="*/ 155 h 273"/>
                <a:gd name="T8" fmla="*/ 72 w 634"/>
                <a:gd name="T9" fmla="*/ 208 h 273"/>
                <a:gd name="T10" fmla="*/ 169 w 634"/>
                <a:gd name="T11" fmla="*/ 166 h 273"/>
                <a:gd name="T12" fmla="*/ 208 w 634"/>
                <a:gd name="T13" fmla="*/ 209 h 273"/>
                <a:gd name="T14" fmla="*/ 243 w 634"/>
                <a:gd name="T15" fmla="*/ 212 h 273"/>
                <a:gd name="T16" fmla="*/ 267 w 634"/>
                <a:gd name="T17" fmla="*/ 217 h 273"/>
                <a:gd name="T18" fmla="*/ 288 w 634"/>
                <a:gd name="T19" fmla="*/ 166 h 273"/>
                <a:gd name="T20" fmla="*/ 401 w 634"/>
                <a:gd name="T21" fmla="*/ 232 h 273"/>
                <a:gd name="T22" fmla="*/ 380 w 634"/>
                <a:gd name="T23" fmla="*/ 179 h 273"/>
                <a:gd name="T24" fmla="*/ 512 w 634"/>
                <a:gd name="T25" fmla="*/ 217 h 273"/>
                <a:gd name="T26" fmla="*/ 453 w 634"/>
                <a:gd name="T27" fmla="*/ 143 h 273"/>
                <a:gd name="T28" fmla="*/ 598 w 634"/>
                <a:gd name="T29" fmla="*/ 187 h 273"/>
                <a:gd name="T30" fmla="*/ 551 w 634"/>
                <a:gd name="T31" fmla="*/ 143 h 273"/>
                <a:gd name="T32" fmla="*/ 404 w 634"/>
                <a:gd name="T33"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273">
                  <a:moveTo>
                    <a:pt x="404" y="0"/>
                  </a:moveTo>
                  <a:cubicBezTo>
                    <a:pt x="140" y="4"/>
                    <a:pt x="140" y="4"/>
                    <a:pt x="140" y="4"/>
                  </a:cubicBezTo>
                  <a:cubicBezTo>
                    <a:pt x="132" y="56"/>
                    <a:pt x="58" y="159"/>
                    <a:pt x="4" y="159"/>
                  </a:cubicBezTo>
                  <a:cubicBezTo>
                    <a:pt x="0" y="187"/>
                    <a:pt x="69" y="186"/>
                    <a:pt x="101" y="155"/>
                  </a:cubicBezTo>
                  <a:cubicBezTo>
                    <a:pt x="108" y="148"/>
                    <a:pt x="99" y="201"/>
                    <a:pt x="72" y="208"/>
                  </a:cubicBezTo>
                  <a:cubicBezTo>
                    <a:pt x="72" y="218"/>
                    <a:pt x="172" y="203"/>
                    <a:pt x="169" y="166"/>
                  </a:cubicBezTo>
                  <a:cubicBezTo>
                    <a:pt x="169" y="217"/>
                    <a:pt x="127" y="262"/>
                    <a:pt x="208" y="209"/>
                  </a:cubicBezTo>
                  <a:cubicBezTo>
                    <a:pt x="241" y="187"/>
                    <a:pt x="224" y="126"/>
                    <a:pt x="243" y="212"/>
                  </a:cubicBezTo>
                  <a:cubicBezTo>
                    <a:pt x="249" y="238"/>
                    <a:pt x="265" y="273"/>
                    <a:pt x="267" y="217"/>
                  </a:cubicBezTo>
                  <a:cubicBezTo>
                    <a:pt x="267" y="212"/>
                    <a:pt x="279" y="144"/>
                    <a:pt x="288" y="166"/>
                  </a:cubicBezTo>
                  <a:cubicBezTo>
                    <a:pt x="311" y="222"/>
                    <a:pt x="344" y="232"/>
                    <a:pt x="401" y="232"/>
                  </a:cubicBezTo>
                  <a:cubicBezTo>
                    <a:pt x="360" y="234"/>
                    <a:pt x="330" y="111"/>
                    <a:pt x="380" y="179"/>
                  </a:cubicBezTo>
                  <a:cubicBezTo>
                    <a:pt x="417" y="228"/>
                    <a:pt x="513" y="217"/>
                    <a:pt x="512" y="217"/>
                  </a:cubicBezTo>
                  <a:cubicBezTo>
                    <a:pt x="485" y="207"/>
                    <a:pt x="447" y="178"/>
                    <a:pt x="453" y="143"/>
                  </a:cubicBezTo>
                  <a:cubicBezTo>
                    <a:pt x="454" y="143"/>
                    <a:pt x="520" y="205"/>
                    <a:pt x="598" y="187"/>
                  </a:cubicBezTo>
                  <a:cubicBezTo>
                    <a:pt x="634" y="178"/>
                    <a:pt x="610" y="176"/>
                    <a:pt x="551" y="143"/>
                  </a:cubicBezTo>
                  <a:cubicBezTo>
                    <a:pt x="493" y="112"/>
                    <a:pt x="404" y="42"/>
                    <a:pt x="404" y="0"/>
                  </a:cubicBezTo>
                  <a:close/>
                </a:path>
              </a:pathLst>
            </a:custGeom>
            <a:solidFill>
              <a:srgbClr val="4EB6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4794"/>
            <p:cNvSpPr/>
            <p:nvPr/>
          </p:nvSpPr>
          <p:spPr bwMode="auto">
            <a:xfrm>
              <a:off x="2173288" y="9053513"/>
              <a:ext cx="1922463" cy="911225"/>
            </a:xfrm>
            <a:custGeom>
              <a:avLst/>
              <a:gdLst>
                <a:gd name="T0" fmla="*/ 354 w 512"/>
                <a:gd name="T1" fmla="*/ 0 h 243"/>
                <a:gd name="T2" fmla="*/ 113 w 512"/>
                <a:gd name="T3" fmla="*/ 1 h 243"/>
                <a:gd name="T4" fmla="*/ 3 w 512"/>
                <a:gd name="T5" fmla="*/ 141 h 243"/>
                <a:gd name="T6" fmla="*/ 82 w 512"/>
                <a:gd name="T7" fmla="*/ 136 h 243"/>
                <a:gd name="T8" fmla="*/ 58 w 512"/>
                <a:gd name="T9" fmla="*/ 184 h 243"/>
                <a:gd name="T10" fmla="*/ 137 w 512"/>
                <a:gd name="T11" fmla="*/ 146 h 243"/>
                <a:gd name="T12" fmla="*/ 168 w 512"/>
                <a:gd name="T13" fmla="*/ 185 h 243"/>
                <a:gd name="T14" fmla="*/ 196 w 512"/>
                <a:gd name="T15" fmla="*/ 188 h 243"/>
                <a:gd name="T16" fmla="*/ 216 w 512"/>
                <a:gd name="T17" fmla="*/ 192 h 243"/>
                <a:gd name="T18" fmla="*/ 232 w 512"/>
                <a:gd name="T19" fmla="*/ 146 h 243"/>
                <a:gd name="T20" fmla="*/ 324 w 512"/>
                <a:gd name="T21" fmla="*/ 206 h 243"/>
                <a:gd name="T22" fmla="*/ 307 w 512"/>
                <a:gd name="T23" fmla="*/ 159 h 243"/>
                <a:gd name="T24" fmla="*/ 414 w 512"/>
                <a:gd name="T25" fmla="*/ 193 h 243"/>
                <a:gd name="T26" fmla="*/ 366 w 512"/>
                <a:gd name="T27" fmla="*/ 126 h 243"/>
                <a:gd name="T28" fmla="*/ 483 w 512"/>
                <a:gd name="T29" fmla="*/ 165 h 243"/>
                <a:gd name="T30" fmla="*/ 452 w 512"/>
                <a:gd name="T31" fmla="*/ 142 h 243"/>
                <a:gd name="T32" fmla="*/ 354 w 512"/>
                <a:gd name="T33"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2" h="243">
                  <a:moveTo>
                    <a:pt x="354" y="0"/>
                  </a:moveTo>
                  <a:cubicBezTo>
                    <a:pt x="113" y="1"/>
                    <a:pt x="113" y="1"/>
                    <a:pt x="113" y="1"/>
                  </a:cubicBezTo>
                  <a:cubicBezTo>
                    <a:pt x="107" y="48"/>
                    <a:pt x="47" y="141"/>
                    <a:pt x="3" y="141"/>
                  </a:cubicBezTo>
                  <a:cubicBezTo>
                    <a:pt x="0" y="165"/>
                    <a:pt x="56" y="165"/>
                    <a:pt x="82" y="136"/>
                  </a:cubicBezTo>
                  <a:cubicBezTo>
                    <a:pt x="87" y="131"/>
                    <a:pt x="80" y="178"/>
                    <a:pt x="58" y="184"/>
                  </a:cubicBezTo>
                  <a:cubicBezTo>
                    <a:pt x="58" y="193"/>
                    <a:pt x="139" y="180"/>
                    <a:pt x="137" y="146"/>
                  </a:cubicBezTo>
                  <a:cubicBezTo>
                    <a:pt x="137" y="193"/>
                    <a:pt x="102" y="233"/>
                    <a:pt x="168" y="185"/>
                  </a:cubicBezTo>
                  <a:cubicBezTo>
                    <a:pt x="195" y="165"/>
                    <a:pt x="181" y="111"/>
                    <a:pt x="196" y="188"/>
                  </a:cubicBezTo>
                  <a:cubicBezTo>
                    <a:pt x="201" y="211"/>
                    <a:pt x="214" y="243"/>
                    <a:pt x="216" y="192"/>
                  </a:cubicBezTo>
                  <a:cubicBezTo>
                    <a:pt x="216" y="188"/>
                    <a:pt x="225" y="127"/>
                    <a:pt x="232" y="146"/>
                  </a:cubicBezTo>
                  <a:cubicBezTo>
                    <a:pt x="251" y="197"/>
                    <a:pt x="278" y="206"/>
                    <a:pt x="324" y="206"/>
                  </a:cubicBezTo>
                  <a:cubicBezTo>
                    <a:pt x="291" y="208"/>
                    <a:pt x="266" y="98"/>
                    <a:pt x="307" y="159"/>
                  </a:cubicBezTo>
                  <a:cubicBezTo>
                    <a:pt x="336" y="203"/>
                    <a:pt x="414" y="193"/>
                    <a:pt x="414" y="193"/>
                  </a:cubicBezTo>
                  <a:cubicBezTo>
                    <a:pt x="391" y="183"/>
                    <a:pt x="361" y="158"/>
                    <a:pt x="366" y="126"/>
                  </a:cubicBezTo>
                  <a:cubicBezTo>
                    <a:pt x="366" y="126"/>
                    <a:pt x="420" y="181"/>
                    <a:pt x="483" y="165"/>
                  </a:cubicBezTo>
                  <a:cubicBezTo>
                    <a:pt x="512" y="157"/>
                    <a:pt x="500" y="172"/>
                    <a:pt x="452" y="142"/>
                  </a:cubicBezTo>
                  <a:cubicBezTo>
                    <a:pt x="405" y="114"/>
                    <a:pt x="354" y="64"/>
                    <a:pt x="354" y="0"/>
                  </a:cubicBezTo>
                  <a:close/>
                </a:path>
              </a:pathLst>
            </a:custGeom>
            <a:solidFill>
              <a:srgbClr val="007D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4795"/>
            <p:cNvSpPr/>
            <p:nvPr/>
          </p:nvSpPr>
          <p:spPr bwMode="auto">
            <a:xfrm>
              <a:off x="3506788" y="9615488"/>
              <a:ext cx="11113" cy="52388"/>
            </a:xfrm>
            <a:custGeom>
              <a:avLst/>
              <a:gdLst>
                <a:gd name="T0" fmla="*/ 0 w 3"/>
                <a:gd name="T1" fmla="*/ 0 h 14"/>
                <a:gd name="T2" fmla="*/ 0 w 3"/>
                <a:gd name="T3" fmla="*/ 14 h 14"/>
                <a:gd name="T4" fmla="*/ 3 w 3"/>
                <a:gd name="T5" fmla="*/ 14 h 14"/>
                <a:gd name="T6" fmla="*/ 3 w 3"/>
                <a:gd name="T7" fmla="*/ 0 h 14"/>
                <a:gd name="T8" fmla="*/ 0 w 3"/>
                <a:gd name="T9" fmla="*/ 0 h 14"/>
              </a:gdLst>
              <a:ahLst/>
              <a:cxnLst>
                <a:cxn ang="0">
                  <a:pos x="T0" y="T1"/>
                </a:cxn>
                <a:cxn ang="0">
                  <a:pos x="T2" y="T3"/>
                </a:cxn>
                <a:cxn ang="0">
                  <a:pos x="T4" y="T5"/>
                </a:cxn>
                <a:cxn ang="0">
                  <a:pos x="T6" y="T7"/>
                </a:cxn>
                <a:cxn ang="0">
                  <a:pos x="T8" y="T9"/>
                </a:cxn>
              </a:cxnLst>
              <a:rect l="0" t="0" r="r" b="b"/>
              <a:pathLst>
                <a:path w="3" h="14">
                  <a:moveTo>
                    <a:pt x="0" y="0"/>
                  </a:moveTo>
                  <a:cubicBezTo>
                    <a:pt x="0" y="5"/>
                    <a:pt x="0" y="10"/>
                    <a:pt x="0" y="14"/>
                  </a:cubicBezTo>
                  <a:cubicBezTo>
                    <a:pt x="3" y="14"/>
                    <a:pt x="3" y="14"/>
                    <a:pt x="3" y="14"/>
                  </a:cubicBezTo>
                  <a:cubicBezTo>
                    <a:pt x="3" y="10"/>
                    <a:pt x="3" y="5"/>
                    <a:pt x="3"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4796"/>
            <p:cNvSpPr/>
            <p:nvPr/>
          </p:nvSpPr>
          <p:spPr bwMode="auto">
            <a:xfrm>
              <a:off x="3476625" y="9634538"/>
              <a:ext cx="71438" cy="60325"/>
            </a:xfrm>
            <a:custGeom>
              <a:avLst/>
              <a:gdLst>
                <a:gd name="T0" fmla="*/ 15 w 19"/>
                <a:gd name="T1" fmla="*/ 0 h 16"/>
                <a:gd name="T2" fmla="*/ 4 w 19"/>
                <a:gd name="T3" fmla="*/ 0 h 16"/>
                <a:gd name="T4" fmla="*/ 0 w 19"/>
                <a:gd name="T5" fmla="*/ 4 h 16"/>
                <a:gd name="T6" fmla="*/ 0 w 19"/>
                <a:gd name="T7" fmla="*/ 12 h 16"/>
                <a:gd name="T8" fmla="*/ 4 w 19"/>
                <a:gd name="T9" fmla="*/ 16 h 16"/>
                <a:gd name="T10" fmla="*/ 15 w 19"/>
                <a:gd name="T11" fmla="*/ 16 h 16"/>
                <a:gd name="T12" fmla="*/ 19 w 19"/>
                <a:gd name="T13" fmla="*/ 12 h 16"/>
                <a:gd name="T14" fmla="*/ 19 w 19"/>
                <a:gd name="T15" fmla="*/ 4 h 16"/>
                <a:gd name="T16" fmla="*/ 15 w 19"/>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6">
                  <a:moveTo>
                    <a:pt x="15" y="0"/>
                  </a:moveTo>
                  <a:cubicBezTo>
                    <a:pt x="4" y="0"/>
                    <a:pt x="4" y="0"/>
                    <a:pt x="4" y="0"/>
                  </a:cubicBezTo>
                  <a:cubicBezTo>
                    <a:pt x="1" y="0"/>
                    <a:pt x="0" y="1"/>
                    <a:pt x="0" y="4"/>
                  </a:cubicBezTo>
                  <a:cubicBezTo>
                    <a:pt x="0" y="12"/>
                    <a:pt x="0" y="12"/>
                    <a:pt x="0" y="12"/>
                  </a:cubicBezTo>
                  <a:cubicBezTo>
                    <a:pt x="0" y="14"/>
                    <a:pt x="1" y="16"/>
                    <a:pt x="4" y="16"/>
                  </a:cubicBezTo>
                  <a:cubicBezTo>
                    <a:pt x="15" y="16"/>
                    <a:pt x="15" y="16"/>
                    <a:pt x="15" y="16"/>
                  </a:cubicBezTo>
                  <a:cubicBezTo>
                    <a:pt x="17" y="16"/>
                    <a:pt x="19" y="14"/>
                    <a:pt x="19" y="12"/>
                  </a:cubicBezTo>
                  <a:cubicBezTo>
                    <a:pt x="19" y="4"/>
                    <a:pt x="19" y="4"/>
                    <a:pt x="19" y="4"/>
                  </a:cubicBezTo>
                  <a:cubicBezTo>
                    <a:pt x="19" y="1"/>
                    <a:pt x="17" y="0"/>
                    <a:pt x="15"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Oval 4797"/>
            <p:cNvSpPr>
              <a:spLocks noChangeArrowheads="1"/>
            </p:cNvSpPr>
            <p:nvPr/>
          </p:nvSpPr>
          <p:spPr bwMode="auto">
            <a:xfrm>
              <a:off x="3419475" y="9653588"/>
              <a:ext cx="180975" cy="17938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Oval 4798"/>
            <p:cNvSpPr>
              <a:spLocks noChangeArrowheads="1"/>
            </p:cNvSpPr>
            <p:nvPr/>
          </p:nvSpPr>
          <p:spPr bwMode="auto">
            <a:xfrm>
              <a:off x="3479800" y="9725025"/>
              <a:ext cx="90488" cy="9048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Oval 4799"/>
            <p:cNvSpPr>
              <a:spLocks noChangeArrowheads="1"/>
            </p:cNvSpPr>
            <p:nvPr/>
          </p:nvSpPr>
          <p:spPr bwMode="auto">
            <a:xfrm>
              <a:off x="3465513" y="9672638"/>
              <a:ext cx="36513" cy="3333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4800"/>
            <p:cNvSpPr/>
            <p:nvPr/>
          </p:nvSpPr>
          <p:spPr bwMode="auto">
            <a:xfrm>
              <a:off x="2173288" y="9053513"/>
              <a:ext cx="1922463" cy="817563"/>
            </a:xfrm>
            <a:custGeom>
              <a:avLst/>
              <a:gdLst>
                <a:gd name="T0" fmla="*/ 354 w 512"/>
                <a:gd name="T1" fmla="*/ 0 h 218"/>
                <a:gd name="T2" fmla="*/ 113 w 512"/>
                <a:gd name="T3" fmla="*/ 1 h 218"/>
                <a:gd name="T4" fmla="*/ 3 w 512"/>
                <a:gd name="T5" fmla="*/ 126 h 218"/>
                <a:gd name="T6" fmla="*/ 82 w 512"/>
                <a:gd name="T7" fmla="*/ 123 h 218"/>
                <a:gd name="T8" fmla="*/ 58 w 512"/>
                <a:gd name="T9" fmla="*/ 166 h 218"/>
                <a:gd name="T10" fmla="*/ 137 w 512"/>
                <a:gd name="T11" fmla="*/ 132 h 218"/>
                <a:gd name="T12" fmla="*/ 168 w 512"/>
                <a:gd name="T13" fmla="*/ 166 h 218"/>
                <a:gd name="T14" fmla="*/ 196 w 512"/>
                <a:gd name="T15" fmla="*/ 169 h 218"/>
                <a:gd name="T16" fmla="*/ 216 w 512"/>
                <a:gd name="T17" fmla="*/ 173 h 218"/>
                <a:gd name="T18" fmla="*/ 232 w 512"/>
                <a:gd name="T19" fmla="*/ 132 h 218"/>
                <a:gd name="T20" fmla="*/ 324 w 512"/>
                <a:gd name="T21" fmla="*/ 185 h 218"/>
                <a:gd name="T22" fmla="*/ 307 w 512"/>
                <a:gd name="T23" fmla="*/ 143 h 218"/>
                <a:gd name="T24" fmla="*/ 414 w 512"/>
                <a:gd name="T25" fmla="*/ 173 h 218"/>
                <a:gd name="T26" fmla="*/ 366 w 512"/>
                <a:gd name="T27" fmla="*/ 114 h 218"/>
                <a:gd name="T28" fmla="*/ 483 w 512"/>
                <a:gd name="T29" fmla="*/ 148 h 218"/>
                <a:gd name="T30" fmla="*/ 452 w 512"/>
                <a:gd name="T31" fmla="*/ 128 h 218"/>
                <a:gd name="T32" fmla="*/ 354 w 512"/>
                <a:gd name="T33" fmla="*/ 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2" h="218">
                  <a:moveTo>
                    <a:pt x="354" y="0"/>
                  </a:moveTo>
                  <a:cubicBezTo>
                    <a:pt x="113" y="1"/>
                    <a:pt x="113" y="1"/>
                    <a:pt x="113" y="1"/>
                  </a:cubicBezTo>
                  <a:cubicBezTo>
                    <a:pt x="107" y="43"/>
                    <a:pt x="47" y="126"/>
                    <a:pt x="3" y="126"/>
                  </a:cubicBezTo>
                  <a:cubicBezTo>
                    <a:pt x="0" y="149"/>
                    <a:pt x="56" y="148"/>
                    <a:pt x="82" y="123"/>
                  </a:cubicBezTo>
                  <a:cubicBezTo>
                    <a:pt x="87" y="118"/>
                    <a:pt x="80" y="160"/>
                    <a:pt x="58" y="166"/>
                  </a:cubicBezTo>
                  <a:cubicBezTo>
                    <a:pt x="58" y="174"/>
                    <a:pt x="139" y="162"/>
                    <a:pt x="137" y="132"/>
                  </a:cubicBezTo>
                  <a:cubicBezTo>
                    <a:pt x="137" y="173"/>
                    <a:pt x="102" y="209"/>
                    <a:pt x="168" y="166"/>
                  </a:cubicBezTo>
                  <a:cubicBezTo>
                    <a:pt x="195" y="149"/>
                    <a:pt x="181" y="100"/>
                    <a:pt x="196" y="169"/>
                  </a:cubicBezTo>
                  <a:cubicBezTo>
                    <a:pt x="201" y="190"/>
                    <a:pt x="214" y="218"/>
                    <a:pt x="216" y="173"/>
                  </a:cubicBezTo>
                  <a:cubicBezTo>
                    <a:pt x="216" y="169"/>
                    <a:pt x="225" y="114"/>
                    <a:pt x="232" y="132"/>
                  </a:cubicBezTo>
                  <a:cubicBezTo>
                    <a:pt x="251" y="177"/>
                    <a:pt x="278" y="185"/>
                    <a:pt x="324" y="185"/>
                  </a:cubicBezTo>
                  <a:cubicBezTo>
                    <a:pt x="291" y="187"/>
                    <a:pt x="266" y="88"/>
                    <a:pt x="307" y="143"/>
                  </a:cubicBezTo>
                  <a:cubicBezTo>
                    <a:pt x="336" y="182"/>
                    <a:pt x="414" y="173"/>
                    <a:pt x="414" y="173"/>
                  </a:cubicBezTo>
                  <a:cubicBezTo>
                    <a:pt x="391" y="165"/>
                    <a:pt x="361" y="142"/>
                    <a:pt x="366" y="114"/>
                  </a:cubicBezTo>
                  <a:cubicBezTo>
                    <a:pt x="366" y="114"/>
                    <a:pt x="420" y="163"/>
                    <a:pt x="483" y="148"/>
                  </a:cubicBezTo>
                  <a:cubicBezTo>
                    <a:pt x="512" y="142"/>
                    <a:pt x="500" y="155"/>
                    <a:pt x="452" y="128"/>
                  </a:cubicBezTo>
                  <a:cubicBezTo>
                    <a:pt x="405" y="102"/>
                    <a:pt x="354" y="57"/>
                    <a:pt x="354" y="0"/>
                  </a:cubicBezTo>
                  <a:close/>
                </a:path>
              </a:pathLst>
            </a:custGeom>
            <a:solidFill>
              <a:srgbClr val="0091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4801"/>
            <p:cNvSpPr/>
            <p:nvPr/>
          </p:nvSpPr>
          <p:spPr bwMode="auto">
            <a:xfrm>
              <a:off x="2324100" y="9199563"/>
              <a:ext cx="19050" cy="74613"/>
            </a:xfrm>
            <a:custGeom>
              <a:avLst/>
              <a:gdLst>
                <a:gd name="T0" fmla="*/ 5 w 5"/>
                <a:gd name="T1" fmla="*/ 0 h 20"/>
                <a:gd name="T2" fmla="*/ 5 w 5"/>
                <a:gd name="T3" fmla="*/ 20 h 20"/>
                <a:gd name="T4" fmla="*/ 0 w 5"/>
                <a:gd name="T5" fmla="*/ 20 h 20"/>
                <a:gd name="T6" fmla="*/ 0 w 5"/>
                <a:gd name="T7" fmla="*/ 0 h 20"/>
                <a:gd name="T8" fmla="*/ 5 w 5"/>
                <a:gd name="T9" fmla="*/ 0 h 20"/>
              </a:gdLst>
              <a:ahLst/>
              <a:cxnLst>
                <a:cxn ang="0">
                  <a:pos x="T0" y="T1"/>
                </a:cxn>
                <a:cxn ang="0">
                  <a:pos x="T2" y="T3"/>
                </a:cxn>
                <a:cxn ang="0">
                  <a:pos x="T4" y="T5"/>
                </a:cxn>
                <a:cxn ang="0">
                  <a:pos x="T6" y="T7"/>
                </a:cxn>
                <a:cxn ang="0">
                  <a:pos x="T8" y="T9"/>
                </a:cxn>
              </a:cxnLst>
              <a:rect l="0" t="0" r="r" b="b"/>
              <a:pathLst>
                <a:path w="5" h="20">
                  <a:moveTo>
                    <a:pt x="5" y="0"/>
                  </a:moveTo>
                  <a:cubicBezTo>
                    <a:pt x="5" y="7"/>
                    <a:pt x="5" y="14"/>
                    <a:pt x="5" y="20"/>
                  </a:cubicBezTo>
                  <a:cubicBezTo>
                    <a:pt x="0" y="20"/>
                    <a:pt x="0" y="20"/>
                    <a:pt x="0" y="20"/>
                  </a:cubicBezTo>
                  <a:cubicBezTo>
                    <a:pt x="0" y="14"/>
                    <a:pt x="0" y="7"/>
                    <a:pt x="0" y="0"/>
                  </a:cubicBezTo>
                  <a:lnTo>
                    <a:pt x="5"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4802"/>
            <p:cNvSpPr/>
            <p:nvPr/>
          </p:nvSpPr>
          <p:spPr bwMode="auto">
            <a:xfrm>
              <a:off x="2282825" y="9221788"/>
              <a:ext cx="104775" cy="90488"/>
            </a:xfrm>
            <a:custGeom>
              <a:avLst/>
              <a:gdLst>
                <a:gd name="T0" fmla="*/ 6 w 28"/>
                <a:gd name="T1" fmla="*/ 0 h 24"/>
                <a:gd name="T2" fmla="*/ 22 w 28"/>
                <a:gd name="T3" fmla="*/ 0 h 24"/>
                <a:gd name="T4" fmla="*/ 28 w 28"/>
                <a:gd name="T5" fmla="*/ 6 h 24"/>
                <a:gd name="T6" fmla="*/ 28 w 28"/>
                <a:gd name="T7" fmla="*/ 18 h 24"/>
                <a:gd name="T8" fmla="*/ 22 w 28"/>
                <a:gd name="T9" fmla="*/ 24 h 24"/>
                <a:gd name="T10" fmla="*/ 6 w 28"/>
                <a:gd name="T11" fmla="*/ 24 h 24"/>
                <a:gd name="T12" fmla="*/ 0 w 28"/>
                <a:gd name="T13" fmla="*/ 18 h 24"/>
                <a:gd name="T14" fmla="*/ 0 w 28"/>
                <a:gd name="T15" fmla="*/ 6 h 24"/>
                <a:gd name="T16" fmla="*/ 6 w 28"/>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4">
                  <a:moveTo>
                    <a:pt x="6" y="0"/>
                  </a:moveTo>
                  <a:cubicBezTo>
                    <a:pt x="22" y="0"/>
                    <a:pt x="22" y="0"/>
                    <a:pt x="22" y="0"/>
                  </a:cubicBezTo>
                  <a:cubicBezTo>
                    <a:pt x="26" y="0"/>
                    <a:pt x="28" y="3"/>
                    <a:pt x="28" y="6"/>
                  </a:cubicBezTo>
                  <a:cubicBezTo>
                    <a:pt x="28" y="18"/>
                    <a:pt x="28" y="18"/>
                    <a:pt x="28" y="18"/>
                  </a:cubicBezTo>
                  <a:cubicBezTo>
                    <a:pt x="28" y="21"/>
                    <a:pt x="26" y="24"/>
                    <a:pt x="22" y="24"/>
                  </a:cubicBezTo>
                  <a:cubicBezTo>
                    <a:pt x="6" y="24"/>
                    <a:pt x="6" y="24"/>
                    <a:pt x="6" y="24"/>
                  </a:cubicBezTo>
                  <a:cubicBezTo>
                    <a:pt x="2" y="24"/>
                    <a:pt x="0" y="21"/>
                    <a:pt x="0" y="18"/>
                  </a:cubicBezTo>
                  <a:cubicBezTo>
                    <a:pt x="0" y="6"/>
                    <a:pt x="0" y="6"/>
                    <a:pt x="0" y="6"/>
                  </a:cubicBezTo>
                  <a:cubicBezTo>
                    <a:pt x="0" y="3"/>
                    <a:pt x="2" y="0"/>
                    <a:pt x="6"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Oval 4803"/>
            <p:cNvSpPr>
              <a:spLocks noChangeArrowheads="1"/>
            </p:cNvSpPr>
            <p:nvPr/>
          </p:nvSpPr>
          <p:spPr bwMode="auto">
            <a:xfrm>
              <a:off x="2208213" y="9251950"/>
              <a:ext cx="261938" cy="263525"/>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Oval 4804"/>
            <p:cNvSpPr>
              <a:spLocks noChangeArrowheads="1"/>
            </p:cNvSpPr>
            <p:nvPr/>
          </p:nvSpPr>
          <p:spPr bwMode="auto">
            <a:xfrm>
              <a:off x="2249488" y="9356725"/>
              <a:ext cx="131763" cy="13176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Oval 4805"/>
            <p:cNvSpPr>
              <a:spLocks noChangeArrowheads="1"/>
            </p:cNvSpPr>
            <p:nvPr/>
          </p:nvSpPr>
          <p:spPr bwMode="auto">
            <a:xfrm>
              <a:off x="2351088" y="9278938"/>
              <a:ext cx="52388" cy="5238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4806"/>
            <p:cNvSpPr/>
            <p:nvPr/>
          </p:nvSpPr>
          <p:spPr bwMode="auto">
            <a:xfrm>
              <a:off x="3765550" y="9210675"/>
              <a:ext cx="14288" cy="60325"/>
            </a:xfrm>
            <a:custGeom>
              <a:avLst/>
              <a:gdLst>
                <a:gd name="T0" fmla="*/ 0 w 4"/>
                <a:gd name="T1" fmla="*/ 0 h 16"/>
                <a:gd name="T2" fmla="*/ 0 w 4"/>
                <a:gd name="T3" fmla="*/ 16 h 16"/>
                <a:gd name="T4" fmla="*/ 4 w 4"/>
                <a:gd name="T5" fmla="*/ 16 h 16"/>
                <a:gd name="T6" fmla="*/ 4 w 4"/>
                <a:gd name="T7" fmla="*/ 0 h 16"/>
                <a:gd name="T8" fmla="*/ 0 w 4"/>
                <a:gd name="T9" fmla="*/ 0 h 16"/>
              </a:gdLst>
              <a:ahLst/>
              <a:cxnLst>
                <a:cxn ang="0">
                  <a:pos x="T0" y="T1"/>
                </a:cxn>
                <a:cxn ang="0">
                  <a:pos x="T2" y="T3"/>
                </a:cxn>
                <a:cxn ang="0">
                  <a:pos x="T4" y="T5"/>
                </a:cxn>
                <a:cxn ang="0">
                  <a:pos x="T6" y="T7"/>
                </a:cxn>
                <a:cxn ang="0">
                  <a:pos x="T8" y="T9"/>
                </a:cxn>
              </a:cxnLst>
              <a:rect l="0" t="0" r="r" b="b"/>
              <a:pathLst>
                <a:path w="4" h="16">
                  <a:moveTo>
                    <a:pt x="0" y="0"/>
                  </a:moveTo>
                  <a:cubicBezTo>
                    <a:pt x="0" y="5"/>
                    <a:pt x="0" y="11"/>
                    <a:pt x="0" y="16"/>
                  </a:cubicBezTo>
                  <a:cubicBezTo>
                    <a:pt x="4" y="16"/>
                    <a:pt x="4" y="16"/>
                    <a:pt x="4" y="16"/>
                  </a:cubicBezTo>
                  <a:cubicBezTo>
                    <a:pt x="4" y="11"/>
                    <a:pt x="4" y="5"/>
                    <a:pt x="4"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4807"/>
            <p:cNvSpPr/>
            <p:nvPr/>
          </p:nvSpPr>
          <p:spPr bwMode="auto">
            <a:xfrm>
              <a:off x="3727450" y="9229725"/>
              <a:ext cx="87313" cy="68263"/>
            </a:xfrm>
            <a:custGeom>
              <a:avLst/>
              <a:gdLst>
                <a:gd name="T0" fmla="*/ 18 w 23"/>
                <a:gd name="T1" fmla="*/ 0 h 18"/>
                <a:gd name="T2" fmla="*/ 5 w 23"/>
                <a:gd name="T3" fmla="*/ 0 h 18"/>
                <a:gd name="T4" fmla="*/ 0 w 23"/>
                <a:gd name="T5" fmla="*/ 4 h 18"/>
                <a:gd name="T6" fmla="*/ 0 w 23"/>
                <a:gd name="T7" fmla="*/ 14 h 18"/>
                <a:gd name="T8" fmla="*/ 5 w 23"/>
                <a:gd name="T9" fmla="*/ 18 h 18"/>
                <a:gd name="T10" fmla="*/ 18 w 23"/>
                <a:gd name="T11" fmla="*/ 18 h 18"/>
                <a:gd name="T12" fmla="*/ 23 w 23"/>
                <a:gd name="T13" fmla="*/ 14 h 18"/>
                <a:gd name="T14" fmla="*/ 23 w 23"/>
                <a:gd name="T15" fmla="*/ 4 h 18"/>
                <a:gd name="T16" fmla="*/ 18 w 23"/>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8">
                  <a:moveTo>
                    <a:pt x="18" y="0"/>
                  </a:moveTo>
                  <a:cubicBezTo>
                    <a:pt x="5" y="0"/>
                    <a:pt x="5" y="0"/>
                    <a:pt x="5" y="0"/>
                  </a:cubicBezTo>
                  <a:cubicBezTo>
                    <a:pt x="2" y="0"/>
                    <a:pt x="0" y="2"/>
                    <a:pt x="0" y="4"/>
                  </a:cubicBezTo>
                  <a:cubicBezTo>
                    <a:pt x="0" y="14"/>
                    <a:pt x="0" y="14"/>
                    <a:pt x="0" y="14"/>
                  </a:cubicBezTo>
                  <a:cubicBezTo>
                    <a:pt x="0" y="16"/>
                    <a:pt x="2" y="18"/>
                    <a:pt x="5" y="18"/>
                  </a:cubicBezTo>
                  <a:cubicBezTo>
                    <a:pt x="18" y="18"/>
                    <a:pt x="18" y="18"/>
                    <a:pt x="18" y="18"/>
                  </a:cubicBezTo>
                  <a:cubicBezTo>
                    <a:pt x="21" y="18"/>
                    <a:pt x="23" y="16"/>
                    <a:pt x="23" y="14"/>
                  </a:cubicBezTo>
                  <a:cubicBezTo>
                    <a:pt x="23" y="4"/>
                    <a:pt x="23" y="4"/>
                    <a:pt x="23" y="4"/>
                  </a:cubicBezTo>
                  <a:cubicBezTo>
                    <a:pt x="23" y="2"/>
                    <a:pt x="21" y="0"/>
                    <a:pt x="18"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Oval 4808"/>
            <p:cNvSpPr>
              <a:spLocks noChangeArrowheads="1"/>
            </p:cNvSpPr>
            <p:nvPr/>
          </p:nvSpPr>
          <p:spPr bwMode="auto">
            <a:xfrm>
              <a:off x="3663950" y="9251950"/>
              <a:ext cx="206375" cy="206375"/>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Oval 4809"/>
            <p:cNvSpPr>
              <a:spLocks noChangeArrowheads="1"/>
            </p:cNvSpPr>
            <p:nvPr/>
          </p:nvSpPr>
          <p:spPr bwMode="auto">
            <a:xfrm>
              <a:off x="3735388" y="9334500"/>
              <a:ext cx="104775" cy="1047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Oval 4810"/>
            <p:cNvSpPr>
              <a:spLocks noChangeArrowheads="1"/>
            </p:cNvSpPr>
            <p:nvPr/>
          </p:nvSpPr>
          <p:spPr bwMode="auto">
            <a:xfrm>
              <a:off x="3716338" y="9271000"/>
              <a:ext cx="41275" cy="412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4811"/>
            <p:cNvSpPr/>
            <p:nvPr/>
          </p:nvSpPr>
          <p:spPr bwMode="auto">
            <a:xfrm>
              <a:off x="2959100" y="9383713"/>
              <a:ext cx="17463" cy="85725"/>
            </a:xfrm>
            <a:custGeom>
              <a:avLst/>
              <a:gdLst>
                <a:gd name="T0" fmla="*/ 5 w 5"/>
                <a:gd name="T1" fmla="*/ 0 h 23"/>
                <a:gd name="T2" fmla="*/ 5 w 5"/>
                <a:gd name="T3" fmla="*/ 23 h 23"/>
                <a:gd name="T4" fmla="*/ 0 w 5"/>
                <a:gd name="T5" fmla="*/ 23 h 23"/>
                <a:gd name="T6" fmla="*/ 0 w 5"/>
                <a:gd name="T7" fmla="*/ 0 h 23"/>
                <a:gd name="T8" fmla="*/ 5 w 5"/>
                <a:gd name="T9" fmla="*/ 0 h 23"/>
              </a:gdLst>
              <a:ahLst/>
              <a:cxnLst>
                <a:cxn ang="0">
                  <a:pos x="T0" y="T1"/>
                </a:cxn>
                <a:cxn ang="0">
                  <a:pos x="T2" y="T3"/>
                </a:cxn>
                <a:cxn ang="0">
                  <a:pos x="T4" y="T5"/>
                </a:cxn>
                <a:cxn ang="0">
                  <a:pos x="T6" y="T7"/>
                </a:cxn>
                <a:cxn ang="0">
                  <a:pos x="T8" y="T9"/>
                </a:cxn>
              </a:cxnLst>
              <a:rect l="0" t="0" r="r" b="b"/>
              <a:pathLst>
                <a:path w="5" h="23">
                  <a:moveTo>
                    <a:pt x="5" y="0"/>
                  </a:moveTo>
                  <a:cubicBezTo>
                    <a:pt x="5" y="8"/>
                    <a:pt x="5" y="15"/>
                    <a:pt x="5" y="23"/>
                  </a:cubicBezTo>
                  <a:cubicBezTo>
                    <a:pt x="0" y="23"/>
                    <a:pt x="0" y="23"/>
                    <a:pt x="0" y="23"/>
                  </a:cubicBezTo>
                  <a:cubicBezTo>
                    <a:pt x="0" y="15"/>
                    <a:pt x="0" y="8"/>
                    <a:pt x="0" y="0"/>
                  </a:cubicBezTo>
                  <a:lnTo>
                    <a:pt x="5"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4812"/>
            <p:cNvSpPr/>
            <p:nvPr/>
          </p:nvSpPr>
          <p:spPr bwMode="auto">
            <a:xfrm>
              <a:off x="2905125" y="9409113"/>
              <a:ext cx="125413" cy="101600"/>
            </a:xfrm>
            <a:custGeom>
              <a:avLst/>
              <a:gdLst>
                <a:gd name="T0" fmla="*/ 7 w 33"/>
                <a:gd name="T1" fmla="*/ 0 h 27"/>
                <a:gd name="T2" fmla="*/ 26 w 33"/>
                <a:gd name="T3" fmla="*/ 0 h 27"/>
                <a:gd name="T4" fmla="*/ 33 w 33"/>
                <a:gd name="T5" fmla="*/ 7 h 27"/>
                <a:gd name="T6" fmla="*/ 33 w 33"/>
                <a:gd name="T7" fmla="*/ 20 h 27"/>
                <a:gd name="T8" fmla="*/ 26 w 33"/>
                <a:gd name="T9" fmla="*/ 27 h 27"/>
                <a:gd name="T10" fmla="*/ 7 w 33"/>
                <a:gd name="T11" fmla="*/ 27 h 27"/>
                <a:gd name="T12" fmla="*/ 0 w 33"/>
                <a:gd name="T13" fmla="*/ 20 h 27"/>
                <a:gd name="T14" fmla="*/ 0 w 33"/>
                <a:gd name="T15" fmla="*/ 7 h 27"/>
                <a:gd name="T16" fmla="*/ 7 w 33"/>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7">
                  <a:moveTo>
                    <a:pt x="7" y="0"/>
                  </a:moveTo>
                  <a:cubicBezTo>
                    <a:pt x="26" y="0"/>
                    <a:pt x="26" y="0"/>
                    <a:pt x="26" y="0"/>
                  </a:cubicBezTo>
                  <a:cubicBezTo>
                    <a:pt x="30" y="0"/>
                    <a:pt x="33" y="3"/>
                    <a:pt x="33" y="7"/>
                  </a:cubicBezTo>
                  <a:cubicBezTo>
                    <a:pt x="33" y="20"/>
                    <a:pt x="33" y="20"/>
                    <a:pt x="33" y="20"/>
                  </a:cubicBezTo>
                  <a:cubicBezTo>
                    <a:pt x="33" y="24"/>
                    <a:pt x="30" y="27"/>
                    <a:pt x="26" y="27"/>
                  </a:cubicBezTo>
                  <a:cubicBezTo>
                    <a:pt x="7" y="27"/>
                    <a:pt x="7" y="27"/>
                    <a:pt x="7" y="27"/>
                  </a:cubicBezTo>
                  <a:cubicBezTo>
                    <a:pt x="3" y="27"/>
                    <a:pt x="0" y="24"/>
                    <a:pt x="0" y="20"/>
                  </a:cubicBezTo>
                  <a:cubicBezTo>
                    <a:pt x="0" y="7"/>
                    <a:pt x="0" y="7"/>
                    <a:pt x="0" y="7"/>
                  </a:cubicBezTo>
                  <a:cubicBezTo>
                    <a:pt x="0" y="3"/>
                    <a:pt x="3" y="0"/>
                    <a:pt x="7"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Oval 4813"/>
            <p:cNvSpPr>
              <a:spLocks noChangeArrowheads="1"/>
            </p:cNvSpPr>
            <p:nvPr/>
          </p:nvSpPr>
          <p:spPr bwMode="auto">
            <a:xfrm>
              <a:off x="2822575" y="9444038"/>
              <a:ext cx="296863" cy="292100"/>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Oval 4814"/>
            <p:cNvSpPr>
              <a:spLocks noChangeArrowheads="1"/>
            </p:cNvSpPr>
            <p:nvPr/>
          </p:nvSpPr>
          <p:spPr bwMode="auto">
            <a:xfrm>
              <a:off x="2871788" y="9559925"/>
              <a:ext cx="146050" cy="14922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Oval 4815"/>
            <p:cNvSpPr>
              <a:spLocks noChangeArrowheads="1"/>
            </p:cNvSpPr>
            <p:nvPr/>
          </p:nvSpPr>
          <p:spPr bwMode="auto">
            <a:xfrm>
              <a:off x="2984500" y="9469438"/>
              <a:ext cx="60325" cy="6032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4816"/>
            <p:cNvSpPr/>
            <p:nvPr/>
          </p:nvSpPr>
          <p:spPr bwMode="auto">
            <a:xfrm>
              <a:off x="2274888" y="8756650"/>
              <a:ext cx="1681163" cy="723900"/>
            </a:xfrm>
            <a:custGeom>
              <a:avLst/>
              <a:gdLst>
                <a:gd name="T0" fmla="*/ 308 w 448"/>
                <a:gd name="T1" fmla="*/ 0 h 193"/>
                <a:gd name="T2" fmla="*/ 99 w 448"/>
                <a:gd name="T3" fmla="*/ 3 h 193"/>
                <a:gd name="T4" fmla="*/ 3 w 448"/>
                <a:gd name="T5" fmla="*/ 113 h 193"/>
                <a:gd name="T6" fmla="*/ 72 w 448"/>
                <a:gd name="T7" fmla="*/ 109 h 193"/>
                <a:gd name="T8" fmla="*/ 51 w 448"/>
                <a:gd name="T9" fmla="*/ 147 h 193"/>
                <a:gd name="T10" fmla="*/ 120 w 448"/>
                <a:gd name="T11" fmla="*/ 117 h 193"/>
                <a:gd name="T12" fmla="*/ 147 w 448"/>
                <a:gd name="T13" fmla="*/ 147 h 193"/>
                <a:gd name="T14" fmla="*/ 172 w 448"/>
                <a:gd name="T15" fmla="*/ 150 h 193"/>
                <a:gd name="T16" fmla="*/ 189 w 448"/>
                <a:gd name="T17" fmla="*/ 153 h 193"/>
                <a:gd name="T18" fmla="*/ 203 w 448"/>
                <a:gd name="T19" fmla="*/ 117 h 193"/>
                <a:gd name="T20" fmla="*/ 283 w 448"/>
                <a:gd name="T21" fmla="*/ 164 h 193"/>
                <a:gd name="T22" fmla="*/ 269 w 448"/>
                <a:gd name="T23" fmla="*/ 127 h 193"/>
                <a:gd name="T24" fmla="*/ 362 w 448"/>
                <a:gd name="T25" fmla="*/ 154 h 193"/>
                <a:gd name="T26" fmla="*/ 320 w 448"/>
                <a:gd name="T27" fmla="*/ 101 h 193"/>
                <a:gd name="T28" fmla="*/ 423 w 448"/>
                <a:gd name="T29" fmla="*/ 132 h 193"/>
                <a:gd name="T30" fmla="*/ 395 w 448"/>
                <a:gd name="T31" fmla="*/ 114 h 193"/>
                <a:gd name="T32" fmla="*/ 308 w 448"/>
                <a:gd name="T33"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8" h="193">
                  <a:moveTo>
                    <a:pt x="308" y="0"/>
                  </a:moveTo>
                  <a:cubicBezTo>
                    <a:pt x="99" y="3"/>
                    <a:pt x="99" y="3"/>
                    <a:pt x="99" y="3"/>
                  </a:cubicBezTo>
                  <a:cubicBezTo>
                    <a:pt x="93" y="40"/>
                    <a:pt x="41" y="113"/>
                    <a:pt x="3" y="113"/>
                  </a:cubicBezTo>
                  <a:cubicBezTo>
                    <a:pt x="0" y="132"/>
                    <a:pt x="49" y="131"/>
                    <a:pt x="72" y="109"/>
                  </a:cubicBezTo>
                  <a:cubicBezTo>
                    <a:pt x="76" y="105"/>
                    <a:pt x="70" y="142"/>
                    <a:pt x="51" y="147"/>
                  </a:cubicBezTo>
                  <a:cubicBezTo>
                    <a:pt x="51" y="154"/>
                    <a:pt x="122" y="144"/>
                    <a:pt x="120" y="117"/>
                  </a:cubicBezTo>
                  <a:cubicBezTo>
                    <a:pt x="120" y="154"/>
                    <a:pt x="89" y="185"/>
                    <a:pt x="147" y="147"/>
                  </a:cubicBezTo>
                  <a:cubicBezTo>
                    <a:pt x="170" y="132"/>
                    <a:pt x="158" y="89"/>
                    <a:pt x="172" y="150"/>
                  </a:cubicBezTo>
                  <a:cubicBezTo>
                    <a:pt x="176" y="168"/>
                    <a:pt x="187" y="193"/>
                    <a:pt x="189" y="153"/>
                  </a:cubicBezTo>
                  <a:cubicBezTo>
                    <a:pt x="189" y="150"/>
                    <a:pt x="197" y="102"/>
                    <a:pt x="203" y="117"/>
                  </a:cubicBezTo>
                  <a:cubicBezTo>
                    <a:pt x="220" y="157"/>
                    <a:pt x="243" y="164"/>
                    <a:pt x="283" y="164"/>
                  </a:cubicBezTo>
                  <a:cubicBezTo>
                    <a:pt x="254" y="166"/>
                    <a:pt x="233" y="79"/>
                    <a:pt x="269" y="127"/>
                  </a:cubicBezTo>
                  <a:cubicBezTo>
                    <a:pt x="294" y="161"/>
                    <a:pt x="362" y="154"/>
                    <a:pt x="362" y="154"/>
                  </a:cubicBezTo>
                  <a:cubicBezTo>
                    <a:pt x="342" y="146"/>
                    <a:pt x="315" y="126"/>
                    <a:pt x="320" y="101"/>
                  </a:cubicBezTo>
                  <a:cubicBezTo>
                    <a:pt x="320" y="101"/>
                    <a:pt x="367" y="145"/>
                    <a:pt x="423" y="132"/>
                  </a:cubicBezTo>
                  <a:cubicBezTo>
                    <a:pt x="448" y="126"/>
                    <a:pt x="437" y="137"/>
                    <a:pt x="395" y="114"/>
                  </a:cubicBezTo>
                  <a:cubicBezTo>
                    <a:pt x="355" y="91"/>
                    <a:pt x="308" y="50"/>
                    <a:pt x="308" y="0"/>
                  </a:cubicBezTo>
                  <a:close/>
                </a:path>
              </a:pathLst>
            </a:custGeom>
            <a:solidFill>
              <a:srgbClr val="4EB6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4817"/>
            <p:cNvSpPr/>
            <p:nvPr/>
          </p:nvSpPr>
          <p:spPr bwMode="auto">
            <a:xfrm>
              <a:off x="2392363" y="7961313"/>
              <a:ext cx="1392238" cy="1182688"/>
            </a:xfrm>
            <a:custGeom>
              <a:avLst/>
              <a:gdLst>
                <a:gd name="T0" fmla="*/ 167 w 371"/>
                <a:gd name="T1" fmla="*/ 1 h 315"/>
                <a:gd name="T2" fmla="*/ 2 w 371"/>
                <a:gd name="T3" fmla="*/ 253 h 315"/>
                <a:gd name="T4" fmla="*/ 59 w 371"/>
                <a:gd name="T5" fmla="*/ 250 h 315"/>
                <a:gd name="T6" fmla="*/ 42 w 371"/>
                <a:gd name="T7" fmla="*/ 280 h 315"/>
                <a:gd name="T8" fmla="*/ 99 w 371"/>
                <a:gd name="T9" fmla="*/ 256 h 315"/>
                <a:gd name="T10" fmla="*/ 122 w 371"/>
                <a:gd name="T11" fmla="*/ 280 h 315"/>
                <a:gd name="T12" fmla="*/ 142 w 371"/>
                <a:gd name="T13" fmla="*/ 282 h 315"/>
                <a:gd name="T14" fmla="*/ 156 w 371"/>
                <a:gd name="T15" fmla="*/ 285 h 315"/>
                <a:gd name="T16" fmla="*/ 168 w 371"/>
                <a:gd name="T17" fmla="*/ 256 h 315"/>
                <a:gd name="T18" fmla="*/ 234 w 371"/>
                <a:gd name="T19" fmla="*/ 293 h 315"/>
                <a:gd name="T20" fmla="*/ 222 w 371"/>
                <a:gd name="T21" fmla="*/ 264 h 315"/>
                <a:gd name="T22" fmla="*/ 299 w 371"/>
                <a:gd name="T23" fmla="*/ 285 h 315"/>
                <a:gd name="T24" fmla="*/ 265 w 371"/>
                <a:gd name="T25" fmla="*/ 244 h 315"/>
                <a:gd name="T26" fmla="*/ 350 w 371"/>
                <a:gd name="T27" fmla="*/ 268 h 315"/>
                <a:gd name="T28" fmla="*/ 327 w 371"/>
                <a:gd name="T29" fmla="*/ 254 h 315"/>
                <a:gd name="T30" fmla="*/ 167 w 371"/>
                <a:gd name="T31" fmla="*/ 1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15">
                  <a:moveTo>
                    <a:pt x="167" y="1"/>
                  </a:moveTo>
                  <a:cubicBezTo>
                    <a:pt x="146" y="8"/>
                    <a:pt x="73" y="253"/>
                    <a:pt x="2" y="253"/>
                  </a:cubicBezTo>
                  <a:cubicBezTo>
                    <a:pt x="0" y="268"/>
                    <a:pt x="41" y="268"/>
                    <a:pt x="59" y="250"/>
                  </a:cubicBezTo>
                  <a:cubicBezTo>
                    <a:pt x="63" y="247"/>
                    <a:pt x="58" y="276"/>
                    <a:pt x="42" y="280"/>
                  </a:cubicBezTo>
                  <a:cubicBezTo>
                    <a:pt x="42" y="285"/>
                    <a:pt x="101" y="277"/>
                    <a:pt x="99" y="256"/>
                  </a:cubicBezTo>
                  <a:cubicBezTo>
                    <a:pt x="99" y="285"/>
                    <a:pt x="74" y="309"/>
                    <a:pt x="122" y="280"/>
                  </a:cubicBezTo>
                  <a:cubicBezTo>
                    <a:pt x="141" y="268"/>
                    <a:pt x="131" y="235"/>
                    <a:pt x="142" y="282"/>
                  </a:cubicBezTo>
                  <a:cubicBezTo>
                    <a:pt x="146" y="296"/>
                    <a:pt x="155" y="315"/>
                    <a:pt x="156" y="285"/>
                  </a:cubicBezTo>
                  <a:cubicBezTo>
                    <a:pt x="156" y="282"/>
                    <a:pt x="163" y="245"/>
                    <a:pt x="168" y="256"/>
                  </a:cubicBezTo>
                  <a:cubicBezTo>
                    <a:pt x="182" y="287"/>
                    <a:pt x="201" y="293"/>
                    <a:pt x="234" y="293"/>
                  </a:cubicBezTo>
                  <a:cubicBezTo>
                    <a:pt x="211" y="294"/>
                    <a:pt x="193" y="227"/>
                    <a:pt x="222" y="264"/>
                  </a:cubicBezTo>
                  <a:cubicBezTo>
                    <a:pt x="243" y="291"/>
                    <a:pt x="300" y="285"/>
                    <a:pt x="299" y="285"/>
                  </a:cubicBezTo>
                  <a:cubicBezTo>
                    <a:pt x="283" y="279"/>
                    <a:pt x="261" y="263"/>
                    <a:pt x="265" y="244"/>
                  </a:cubicBezTo>
                  <a:cubicBezTo>
                    <a:pt x="265" y="244"/>
                    <a:pt x="304" y="278"/>
                    <a:pt x="350" y="268"/>
                  </a:cubicBezTo>
                  <a:cubicBezTo>
                    <a:pt x="371" y="263"/>
                    <a:pt x="362" y="272"/>
                    <a:pt x="327" y="254"/>
                  </a:cubicBezTo>
                  <a:cubicBezTo>
                    <a:pt x="240" y="209"/>
                    <a:pt x="192" y="0"/>
                    <a:pt x="167" y="1"/>
                  </a:cubicBezTo>
                  <a:close/>
                </a:path>
              </a:pathLst>
            </a:custGeom>
            <a:solidFill>
              <a:srgbClr val="007D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4818"/>
            <p:cNvSpPr/>
            <p:nvPr/>
          </p:nvSpPr>
          <p:spPr bwMode="auto">
            <a:xfrm>
              <a:off x="2392363" y="7961313"/>
              <a:ext cx="1392238" cy="1122363"/>
            </a:xfrm>
            <a:custGeom>
              <a:avLst/>
              <a:gdLst>
                <a:gd name="T0" fmla="*/ 167 w 371"/>
                <a:gd name="T1" fmla="*/ 1 h 299"/>
                <a:gd name="T2" fmla="*/ 2 w 371"/>
                <a:gd name="T3" fmla="*/ 240 h 299"/>
                <a:gd name="T4" fmla="*/ 59 w 371"/>
                <a:gd name="T5" fmla="*/ 238 h 299"/>
                <a:gd name="T6" fmla="*/ 42 w 371"/>
                <a:gd name="T7" fmla="*/ 265 h 299"/>
                <a:gd name="T8" fmla="*/ 99 w 371"/>
                <a:gd name="T9" fmla="*/ 243 h 299"/>
                <a:gd name="T10" fmla="*/ 122 w 371"/>
                <a:gd name="T11" fmla="*/ 266 h 299"/>
                <a:gd name="T12" fmla="*/ 142 w 371"/>
                <a:gd name="T13" fmla="*/ 268 h 299"/>
                <a:gd name="T14" fmla="*/ 156 w 371"/>
                <a:gd name="T15" fmla="*/ 270 h 299"/>
                <a:gd name="T16" fmla="*/ 168 w 371"/>
                <a:gd name="T17" fmla="*/ 243 h 299"/>
                <a:gd name="T18" fmla="*/ 234 w 371"/>
                <a:gd name="T19" fmla="*/ 278 h 299"/>
                <a:gd name="T20" fmla="*/ 222 w 371"/>
                <a:gd name="T21" fmla="*/ 251 h 299"/>
                <a:gd name="T22" fmla="*/ 299 w 371"/>
                <a:gd name="T23" fmla="*/ 270 h 299"/>
                <a:gd name="T24" fmla="*/ 265 w 371"/>
                <a:gd name="T25" fmla="*/ 232 h 299"/>
                <a:gd name="T26" fmla="*/ 350 w 371"/>
                <a:gd name="T27" fmla="*/ 254 h 299"/>
                <a:gd name="T28" fmla="*/ 327 w 371"/>
                <a:gd name="T29" fmla="*/ 241 h 299"/>
                <a:gd name="T30" fmla="*/ 167 w 371"/>
                <a:gd name="T31" fmla="*/ 1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299">
                  <a:moveTo>
                    <a:pt x="167" y="1"/>
                  </a:moveTo>
                  <a:cubicBezTo>
                    <a:pt x="146" y="7"/>
                    <a:pt x="73" y="240"/>
                    <a:pt x="2" y="240"/>
                  </a:cubicBezTo>
                  <a:cubicBezTo>
                    <a:pt x="0" y="254"/>
                    <a:pt x="41" y="254"/>
                    <a:pt x="59" y="238"/>
                  </a:cubicBezTo>
                  <a:cubicBezTo>
                    <a:pt x="63" y="234"/>
                    <a:pt x="58" y="262"/>
                    <a:pt x="42" y="265"/>
                  </a:cubicBezTo>
                  <a:cubicBezTo>
                    <a:pt x="42" y="271"/>
                    <a:pt x="101" y="263"/>
                    <a:pt x="99" y="243"/>
                  </a:cubicBezTo>
                  <a:cubicBezTo>
                    <a:pt x="99" y="270"/>
                    <a:pt x="74" y="294"/>
                    <a:pt x="122" y="266"/>
                  </a:cubicBezTo>
                  <a:cubicBezTo>
                    <a:pt x="141" y="254"/>
                    <a:pt x="131" y="223"/>
                    <a:pt x="142" y="268"/>
                  </a:cubicBezTo>
                  <a:cubicBezTo>
                    <a:pt x="146" y="281"/>
                    <a:pt x="155" y="299"/>
                    <a:pt x="156" y="270"/>
                  </a:cubicBezTo>
                  <a:cubicBezTo>
                    <a:pt x="156" y="268"/>
                    <a:pt x="163" y="232"/>
                    <a:pt x="168" y="243"/>
                  </a:cubicBezTo>
                  <a:cubicBezTo>
                    <a:pt x="182" y="273"/>
                    <a:pt x="201" y="278"/>
                    <a:pt x="234" y="278"/>
                  </a:cubicBezTo>
                  <a:cubicBezTo>
                    <a:pt x="211" y="279"/>
                    <a:pt x="193" y="215"/>
                    <a:pt x="222" y="251"/>
                  </a:cubicBezTo>
                  <a:cubicBezTo>
                    <a:pt x="243" y="276"/>
                    <a:pt x="300" y="270"/>
                    <a:pt x="299" y="270"/>
                  </a:cubicBezTo>
                  <a:cubicBezTo>
                    <a:pt x="283" y="265"/>
                    <a:pt x="261" y="250"/>
                    <a:pt x="265" y="232"/>
                  </a:cubicBezTo>
                  <a:cubicBezTo>
                    <a:pt x="265" y="232"/>
                    <a:pt x="304" y="264"/>
                    <a:pt x="350" y="254"/>
                  </a:cubicBezTo>
                  <a:cubicBezTo>
                    <a:pt x="371" y="250"/>
                    <a:pt x="362" y="258"/>
                    <a:pt x="327" y="241"/>
                  </a:cubicBezTo>
                  <a:cubicBezTo>
                    <a:pt x="240" y="198"/>
                    <a:pt x="192" y="0"/>
                    <a:pt x="167" y="1"/>
                  </a:cubicBezTo>
                  <a:close/>
                </a:path>
              </a:pathLst>
            </a:custGeom>
            <a:solidFill>
              <a:srgbClr val="0091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4819"/>
            <p:cNvSpPr/>
            <p:nvPr/>
          </p:nvSpPr>
          <p:spPr bwMode="auto">
            <a:xfrm>
              <a:off x="2676525" y="7605713"/>
              <a:ext cx="690563" cy="641350"/>
            </a:xfrm>
            <a:custGeom>
              <a:avLst/>
              <a:gdLst>
                <a:gd name="T0" fmla="*/ 93 w 184"/>
                <a:gd name="T1" fmla="*/ 0 h 171"/>
                <a:gd name="T2" fmla="*/ 114 w 184"/>
                <a:gd name="T3" fmla="*/ 64 h 171"/>
                <a:gd name="T4" fmla="*/ 184 w 184"/>
                <a:gd name="T5" fmla="*/ 64 h 171"/>
                <a:gd name="T6" fmla="*/ 127 w 184"/>
                <a:gd name="T7" fmla="*/ 103 h 171"/>
                <a:gd name="T8" fmla="*/ 149 w 184"/>
                <a:gd name="T9" fmla="*/ 167 h 171"/>
                <a:gd name="T10" fmla="*/ 93 w 184"/>
                <a:gd name="T11" fmla="*/ 128 h 171"/>
                <a:gd name="T12" fmla="*/ 37 w 184"/>
                <a:gd name="T13" fmla="*/ 167 h 171"/>
                <a:gd name="T14" fmla="*/ 59 w 184"/>
                <a:gd name="T15" fmla="*/ 103 h 171"/>
                <a:gd name="T16" fmla="*/ 3 w 184"/>
                <a:gd name="T17" fmla="*/ 64 h 171"/>
                <a:gd name="T18" fmla="*/ 72 w 184"/>
                <a:gd name="T19" fmla="*/ 62 h 171"/>
                <a:gd name="T20" fmla="*/ 93 w 184"/>
                <a:gd name="T21"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171">
                  <a:moveTo>
                    <a:pt x="93" y="0"/>
                  </a:moveTo>
                  <a:cubicBezTo>
                    <a:pt x="100" y="2"/>
                    <a:pt x="107" y="43"/>
                    <a:pt x="114" y="64"/>
                  </a:cubicBezTo>
                  <a:cubicBezTo>
                    <a:pt x="120" y="67"/>
                    <a:pt x="180" y="59"/>
                    <a:pt x="184" y="64"/>
                  </a:cubicBezTo>
                  <a:cubicBezTo>
                    <a:pt x="181" y="71"/>
                    <a:pt x="134" y="97"/>
                    <a:pt x="127" y="103"/>
                  </a:cubicBezTo>
                  <a:cubicBezTo>
                    <a:pt x="125" y="107"/>
                    <a:pt x="154" y="165"/>
                    <a:pt x="149" y="167"/>
                  </a:cubicBezTo>
                  <a:cubicBezTo>
                    <a:pt x="140" y="170"/>
                    <a:pt x="101" y="128"/>
                    <a:pt x="93" y="128"/>
                  </a:cubicBezTo>
                  <a:cubicBezTo>
                    <a:pt x="86" y="128"/>
                    <a:pt x="45" y="171"/>
                    <a:pt x="37" y="167"/>
                  </a:cubicBezTo>
                  <a:cubicBezTo>
                    <a:pt x="31" y="166"/>
                    <a:pt x="58" y="109"/>
                    <a:pt x="59" y="103"/>
                  </a:cubicBezTo>
                  <a:cubicBezTo>
                    <a:pt x="53" y="94"/>
                    <a:pt x="0" y="74"/>
                    <a:pt x="3" y="64"/>
                  </a:cubicBezTo>
                  <a:cubicBezTo>
                    <a:pt x="5" y="59"/>
                    <a:pt x="49" y="62"/>
                    <a:pt x="72" y="62"/>
                  </a:cubicBezTo>
                  <a:cubicBezTo>
                    <a:pt x="79" y="40"/>
                    <a:pt x="84" y="0"/>
                    <a:pt x="93" y="0"/>
                  </a:cubicBezTo>
                  <a:close/>
                </a:path>
              </a:pathLst>
            </a:custGeom>
            <a:solidFill>
              <a:srgbClr val="F6A90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4820"/>
            <p:cNvSpPr/>
            <p:nvPr/>
          </p:nvSpPr>
          <p:spPr bwMode="auto">
            <a:xfrm>
              <a:off x="2838450" y="7748588"/>
              <a:ext cx="371475" cy="347663"/>
            </a:xfrm>
            <a:custGeom>
              <a:avLst/>
              <a:gdLst>
                <a:gd name="T0" fmla="*/ 50 w 99"/>
                <a:gd name="T1" fmla="*/ 1 h 93"/>
                <a:gd name="T2" fmla="*/ 62 w 99"/>
                <a:gd name="T3" fmla="*/ 35 h 93"/>
                <a:gd name="T4" fmla="*/ 99 w 99"/>
                <a:gd name="T5" fmla="*/ 35 h 93"/>
                <a:gd name="T6" fmla="*/ 69 w 99"/>
                <a:gd name="T7" fmla="*/ 56 h 93"/>
                <a:gd name="T8" fmla="*/ 80 w 99"/>
                <a:gd name="T9" fmla="*/ 91 h 93"/>
                <a:gd name="T10" fmla="*/ 50 w 99"/>
                <a:gd name="T11" fmla="*/ 69 h 93"/>
                <a:gd name="T12" fmla="*/ 20 w 99"/>
                <a:gd name="T13" fmla="*/ 91 h 93"/>
                <a:gd name="T14" fmla="*/ 32 w 99"/>
                <a:gd name="T15" fmla="*/ 56 h 93"/>
                <a:gd name="T16" fmla="*/ 1 w 99"/>
                <a:gd name="T17" fmla="*/ 35 h 93"/>
                <a:gd name="T18" fmla="*/ 39 w 99"/>
                <a:gd name="T19" fmla="*/ 34 h 93"/>
                <a:gd name="T20" fmla="*/ 50 w 99"/>
                <a:gd name="T21" fmla="*/ 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93">
                  <a:moveTo>
                    <a:pt x="50" y="1"/>
                  </a:moveTo>
                  <a:cubicBezTo>
                    <a:pt x="54" y="2"/>
                    <a:pt x="58" y="24"/>
                    <a:pt x="62" y="35"/>
                  </a:cubicBezTo>
                  <a:cubicBezTo>
                    <a:pt x="65" y="37"/>
                    <a:pt x="97" y="32"/>
                    <a:pt x="99" y="35"/>
                  </a:cubicBezTo>
                  <a:cubicBezTo>
                    <a:pt x="98" y="39"/>
                    <a:pt x="72" y="53"/>
                    <a:pt x="69" y="56"/>
                  </a:cubicBezTo>
                  <a:cubicBezTo>
                    <a:pt x="67" y="59"/>
                    <a:pt x="83" y="90"/>
                    <a:pt x="80" y="91"/>
                  </a:cubicBezTo>
                  <a:cubicBezTo>
                    <a:pt x="75" y="92"/>
                    <a:pt x="54" y="70"/>
                    <a:pt x="50" y="69"/>
                  </a:cubicBezTo>
                  <a:cubicBezTo>
                    <a:pt x="46" y="70"/>
                    <a:pt x="24" y="93"/>
                    <a:pt x="20" y="91"/>
                  </a:cubicBezTo>
                  <a:cubicBezTo>
                    <a:pt x="16" y="90"/>
                    <a:pt x="31" y="59"/>
                    <a:pt x="32" y="56"/>
                  </a:cubicBezTo>
                  <a:cubicBezTo>
                    <a:pt x="29" y="52"/>
                    <a:pt x="0" y="40"/>
                    <a:pt x="1" y="35"/>
                  </a:cubicBezTo>
                  <a:cubicBezTo>
                    <a:pt x="3" y="32"/>
                    <a:pt x="26" y="34"/>
                    <a:pt x="39" y="34"/>
                  </a:cubicBezTo>
                  <a:cubicBezTo>
                    <a:pt x="43" y="22"/>
                    <a:pt x="45" y="0"/>
                    <a:pt x="50" y="1"/>
                  </a:cubicBezTo>
                  <a:close/>
                </a:path>
              </a:pathLst>
            </a:custGeom>
            <a:solidFill>
              <a:srgbClr val="FED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4821"/>
            <p:cNvSpPr/>
            <p:nvPr/>
          </p:nvSpPr>
          <p:spPr bwMode="auto">
            <a:xfrm>
              <a:off x="3221038" y="8990013"/>
              <a:ext cx="11113" cy="41275"/>
            </a:xfrm>
            <a:custGeom>
              <a:avLst/>
              <a:gdLst>
                <a:gd name="T0" fmla="*/ 0 w 3"/>
                <a:gd name="T1" fmla="*/ 0 h 11"/>
                <a:gd name="T2" fmla="*/ 0 w 3"/>
                <a:gd name="T3" fmla="*/ 11 h 11"/>
                <a:gd name="T4" fmla="*/ 3 w 3"/>
                <a:gd name="T5" fmla="*/ 11 h 11"/>
                <a:gd name="T6" fmla="*/ 3 w 3"/>
                <a:gd name="T7" fmla="*/ 0 h 11"/>
                <a:gd name="T8" fmla="*/ 0 w 3"/>
                <a:gd name="T9" fmla="*/ 0 h 11"/>
              </a:gdLst>
              <a:ahLst/>
              <a:cxnLst>
                <a:cxn ang="0">
                  <a:pos x="T0" y="T1"/>
                </a:cxn>
                <a:cxn ang="0">
                  <a:pos x="T2" y="T3"/>
                </a:cxn>
                <a:cxn ang="0">
                  <a:pos x="T4" y="T5"/>
                </a:cxn>
                <a:cxn ang="0">
                  <a:pos x="T6" y="T7"/>
                </a:cxn>
                <a:cxn ang="0">
                  <a:pos x="T8" y="T9"/>
                </a:cxn>
              </a:cxnLst>
              <a:rect l="0" t="0" r="r" b="b"/>
              <a:pathLst>
                <a:path w="3" h="11">
                  <a:moveTo>
                    <a:pt x="0" y="0"/>
                  </a:moveTo>
                  <a:cubicBezTo>
                    <a:pt x="0" y="4"/>
                    <a:pt x="0" y="8"/>
                    <a:pt x="0" y="11"/>
                  </a:cubicBezTo>
                  <a:cubicBezTo>
                    <a:pt x="3" y="11"/>
                    <a:pt x="3" y="11"/>
                    <a:pt x="3" y="11"/>
                  </a:cubicBezTo>
                  <a:cubicBezTo>
                    <a:pt x="3" y="8"/>
                    <a:pt x="3" y="4"/>
                    <a:pt x="3"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4822"/>
            <p:cNvSpPr/>
            <p:nvPr/>
          </p:nvSpPr>
          <p:spPr bwMode="auto">
            <a:xfrm>
              <a:off x="3198813" y="9004300"/>
              <a:ext cx="55563" cy="46038"/>
            </a:xfrm>
            <a:custGeom>
              <a:avLst/>
              <a:gdLst>
                <a:gd name="T0" fmla="*/ 12 w 15"/>
                <a:gd name="T1" fmla="*/ 0 h 12"/>
                <a:gd name="T2" fmla="*/ 3 w 15"/>
                <a:gd name="T3" fmla="*/ 0 h 12"/>
                <a:gd name="T4" fmla="*/ 0 w 15"/>
                <a:gd name="T5" fmla="*/ 3 h 12"/>
                <a:gd name="T6" fmla="*/ 0 w 15"/>
                <a:gd name="T7" fmla="*/ 9 h 12"/>
                <a:gd name="T8" fmla="*/ 3 w 15"/>
                <a:gd name="T9" fmla="*/ 12 h 12"/>
                <a:gd name="T10" fmla="*/ 12 w 15"/>
                <a:gd name="T11" fmla="*/ 12 h 12"/>
                <a:gd name="T12" fmla="*/ 15 w 15"/>
                <a:gd name="T13" fmla="*/ 9 h 12"/>
                <a:gd name="T14" fmla="*/ 15 w 15"/>
                <a:gd name="T15" fmla="*/ 3 h 12"/>
                <a:gd name="T16" fmla="*/ 12 w 15"/>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0"/>
                  </a:moveTo>
                  <a:cubicBezTo>
                    <a:pt x="3" y="0"/>
                    <a:pt x="3" y="0"/>
                    <a:pt x="3" y="0"/>
                  </a:cubicBezTo>
                  <a:cubicBezTo>
                    <a:pt x="1" y="0"/>
                    <a:pt x="0" y="1"/>
                    <a:pt x="0" y="3"/>
                  </a:cubicBezTo>
                  <a:cubicBezTo>
                    <a:pt x="0" y="9"/>
                    <a:pt x="0" y="9"/>
                    <a:pt x="0" y="9"/>
                  </a:cubicBezTo>
                  <a:cubicBezTo>
                    <a:pt x="0" y="11"/>
                    <a:pt x="1" y="12"/>
                    <a:pt x="3" y="12"/>
                  </a:cubicBezTo>
                  <a:cubicBezTo>
                    <a:pt x="12" y="12"/>
                    <a:pt x="12" y="12"/>
                    <a:pt x="12" y="12"/>
                  </a:cubicBezTo>
                  <a:cubicBezTo>
                    <a:pt x="13" y="12"/>
                    <a:pt x="15" y="11"/>
                    <a:pt x="15" y="9"/>
                  </a:cubicBezTo>
                  <a:cubicBezTo>
                    <a:pt x="15" y="3"/>
                    <a:pt x="15" y="3"/>
                    <a:pt x="15" y="3"/>
                  </a:cubicBezTo>
                  <a:cubicBezTo>
                    <a:pt x="15" y="1"/>
                    <a:pt x="13" y="0"/>
                    <a:pt x="12"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Oval 4823"/>
            <p:cNvSpPr>
              <a:spLocks noChangeArrowheads="1"/>
            </p:cNvSpPr>
            <p:nvPr/>
          </p:nvSpPr>
          <p:spPr bwMode="auto">
            <a:xfrm>
              <a:off x="3157538" y="9020175"/>
              <a:ext cx="134938" cy="13493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Oval 4824"/>
            <p:cNvSpPr>
              <a:spLocks noChangeArrowheads="1"/>
            </p:cNvSpPr>
            <p:nvPr/>
          </p:nvSpPr>
          <p:spPr bwMode="auto">
            <a:xfrm>
              <a:off x="3201988" y="9072563"/>
              <a:ext cx="68263" cy="7143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Oval 4825"/>
            <p:cNvSpPr>
              <a:spLocks noChangeArrowheads="1"/>
            </p:cNvSpPr>
            <p:nvPr/>
          </p:nvSpPr>
          <p:spPr bwMode="auto">
            <a:xfrm>
              <a:off x="3190875" y="9031288"/>
              <a:ext cx="26988" cy="3016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4826"/>
            <p:cNvSpPr/>
            <p:nvPr/>
          </p:nvSpPr>
          <p:spPr bwMode="auto">
            <a:xfrm>
              <a:off x="2767013" y="8982075"/>
              <a:ext cx="11113" cy="38100"/>
            </a:xfrm>
            <a:custGeom>
              <a:avLst/>
              <a:gdLst>
                <a:gd name="T0" fmla="*/ 3 w 3"/>
                <a:gd name="T1" fmla="*/ 0 h 10"/>
                <a:gd name="T2" fmla="*/ 3 w 3"/>
                <a:gd name="T3" fmla="*/ 10 h 10"/>
                <a:gd name="T4" fmla="*/ 0 w 3"/>
                <a:gd name="T5" fmla="*/ 10 h 10"/>
                <a:gd name="T6" fmla="*/ 0 w 3"/>
                <a:gd name="T7" fmla="*/ 0 h 10"/>
                <a:gd name="T8" fmla="*/ 3 w 3"/>
                <a:gd name="T9" fmla="*/ 0 h 10"/>
              </a:gdLst>
              <a:ahLst/>
              <a:cxnLst>
                <a:cxn ang="0">
                  <a:pos x="T0" y="T1"/>
                </a:cxn>
                <a:cxn ang="0">
                  <a:pos x="T2" y="T3"/>
                </a:cxn>
                <a:cxn ang="0">
                  <a:pos x="T4" y="T5"/>
                </a:cxn>
                <a:cxn ang="0">
                  <a:pos x="T6" y="T7"/>
                </a:cxn>
                <a:cxn ang="0">
                  <a:pos x="T8" y="T9"/>
                </a:cxn>
              </a:cxnLst>
              <a:rect l="0" t="0" r="r" b="b"/>
              <a:pathLst>
                <a:path w="3" h="10">
                  <a:moveTo>
                    <a:pt x="3" y="0"/>
                  </a:moveTo>
                  <a:cubicBezTo>
                    <a:pt x="3" y="3"/>
                    <a:pt x="3" y="7"/>
                    <a:pt x="3" y="10"/>
                  </a:cubicBezTo>
                  <a:cubicBezTo>
                    <a:pt x="0" y="10"/>
                    <a:pt x="0" y="10"/>
                    <a:pt x="0" y="10"/>
                  </a:cubicBezTo>
                  <a:cubicBezTo>
                    <a:pt x="0" y="7"/>
                    <a:pt x="0" y="3"/>
                    <a:pt x="0" y="0"/>
                  </a:cubicBezTo>
                  <a:lnTo>
                    <a:pt x="3"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4827"/>
            <p:cNvSpPr/>
            <p:nvPr/>
          </p:nvSpPr>
          <p:spPr bwMode="auto">
            <a:xfrm>
              <a:off x="2744788" y="8993188"/>
              <a:ext cx="55563" cy="46038"/>
            </a:xfrm>
            <a:custGeom>
              <a:avLst/>
              <a:gdLst>
                <a:gd name="T0" fmla="*/ 3 w 15"/>
                <a:gd name="T1" fmla="*/ 0 h 12"/>
                <a:gd name="T2" fmla="*/ 12 w 15"/>
                <a:gd name="T3" fmla="*/ 0 h 12"/>
                <a:gd name="T4" fmla="*/ 15 w 15"/>
                <a:gd name="T5" fmla="*/ 3 h 12"/>
                <a:gd name="T6" fmla="*/ 15 w 15"/>
                <a:gd name="T7" fmla="*/ 9 h 12"/>
                <a:gd name="T8" fmla="*/ 12 w 15"/>
                <a:gd name="T9" fmla="*/ 12 h 12"/>
                <a:gd name="T10" fmla="*/ 3 w 15"/>
                <a:gd name="T11" fmla="*/ 12 h 12"/>
                <a:gd name="T12" fmla="*/ 0 w 15"/>
                <a:gd name="T13" fmla="*/ 9 h 12"/>
                <a:gd name="T14" fmla="*/ 0 w 15"/>
                <a:gd name="T15" fmla="*/ 3 h 12"/>
                <a:gd name="T16" fmla="*/ 3 w 15"/>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3" y="0"/>
                  </a:moveTo>
                  <a:cubicBezTo>
                    <a:pt x="12" y="0"/>
                    <a:pt x="12" y="0"/>
                    <a:pt x="12" y="0"/>
                  </a:cubicBezTo>
                  <a:cubicBezTo>
                    <a:pt x="14" y="0"/>
                    <a:pt x="15" y="1"/>
                    <a:pt x="15" y="3"/>
                  </a:cubicBezTo>
                  <a:cubicBezTo>
                    <a:pt x="15" y="9"/>
                    <a:pt x="15" y="9"/>
                    <a:pt x="15" y="9"/>
                  </a:cubicBezTo>
                  <a:cubicBezTo>
                    <a:pt x="15" y="11"/>
                    <a:pt x="14" y="12"/>
                    <a:pt x="12" y="12"/>
                  </a:cubicBezTo>
                  <a:cubicBezTo>
                    <a:pt x="3" y="12"/>
                    <a:pt x="3" y="12"/>
                    <a:pt x="3" y="12"/>
                  </a:cubicBezTo>
                  <a:cubicBezTo>
                    <a:pt x="1" y="12"/>
                    <a:pt x="0" y="11"/>
                    <a:pt x="0" y="9"/>
                  </a:cubicBezTo>
                  <a:cubicBezTo>
                    <a:pt x="0" y="3"/>
                    <a:pt x="0" y="3"/>
                    <a:pt x="0" y="3"/>
                  </a:cubicBezTo>
                  <a:cubicBezTo>
                    <a:pt x="0" y="1"/>
                    <a:pt x="1" y="0"/>
                    <a:pt x="3"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Oval 4829"/>
            <p:cNvSpPr>
              <a:spLocks noChangeArrowheads="1"/>
            </p:cNvSpPr>
            <p:nvPr/>
          </p:nvSpPr>
          <p:spPr bwMode="auto">
            <a:xfrm>
              <a:off x="2706687" y="9009063"/>
              <a:ext cx="134938" cy="138113"/>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Oval 4830"/>
            <p:cNvSpPr>
              <a:spLocks noChangeArrowheads="1"/>
            </p:cNvSpPr>
            <p:nvPr/>
          </p:nvSpPr>
          <p:spPr bwMode="auto">
            <a:xfrm>
              <a:off x="2728912" y="9064625"/>
              <a:ext cx="68263" cy="6826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Oval 4831"/>
            <p:cNvSpPr>
              <a:spLocks noChangeArrowheads="1"/>
            </p:cNvSpPr>
            <p:nvPr/>
          </p:nvSpPr>
          <p:spPr bwMode="auto">
            <a:xfrm>
              <a:off x="2781300" y="9023350"/>
              <a:ext cx="26988" cy="2698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4832"/>
            <p:cNvSpPr/>
            <p:nvPr/>
          </p:nvSpPr>
          <p:spPr bwMode="auto">
            <a:xfrm>
              <a:off x="2463800" y="8880475"/>
              <a:ext cx="14288" cy="60325"/>
            </a:xfrm>
            <a:custGeom>
              <a:avLst/>
              <a:gdLst>
                <a:gd name="T0" fmla="*/ 4 w 4"/>
                <a:gd name="T1" fmla="*/ 0 h 16"/>
                <a:gd name="T2" fmla="*/ 4 w 4"/>
                <a:gd name="T3" fmla="*/ 16 h 16"/>
                <a:gd name="T4" fmla="*/ 0 w 4"/>
                <a:gd name="T5" fmla="*/ 16 h 16"/>
                <a:gd name="T6" fmla="*/ 0 w 4"/>
                <a:gd name="T7" fmla="*/ 0 h 16"/>
                <a:gd name="T8" fmla="*/ 4 w 4"/>
                <a:gd name="T9" fmla="*/ 0 h 16"/>
              </a:gdLst>
              <a:ahLst/>
              <a:cxnLst>
                <a:cxn ang="0">
                  <a:pos x="T0" y="T1"/>
                </a:cxn>
                <a:cxn ang="0">
                  <a:pos x="T2" y="T3"/>
                </a:cxn>
                <a:cxn ang="0">
                  <a:pos x="T4" y="T5"/>
                </a:cxn>
                <a:cxn ang="0">
                  <a:pos x="T6" y="T7"/>
                </a:cxn>
                <a:cxn ang="0">
                  <a:pos x="T8" y="T9"/>
                </a:cxn>
              </a:cxnLst>
              <a:rect l="0" t="0" r="r" b="b"/>
              <a:pathLst>
                <a:path w="4" h="16">
                  <a:moveTo>
                    <a:pt x="4" y="0"/>
                  </a:moveTo>
                  <a:cubicBezTo>
                    <a:pt x="4" y="6"/>
                    <a:pt x="4" y="11"/>
                    <a:pt x="4" y="16"/>
                  </a:cubicBezTo>
                  <a:cubicBezTo>
                    <a:pt x="0" y="16"/>
                    <a:pt x="0" y="16"/>
                    <a:pt x="0" y="16"/>
                  </a:cubicBezTo>
                  <a:cubicBezTo>
                    <a:pt x="0" y="11"/>
                    <a:pt x="0" y="6"/>
                    <a:pt x="0" y="0"/>
                  </a:cubicBezTo>
                  <a:lnTo>
                    <a:pt x="4"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4833"/>
            <p:cNvSpPr/>
            <p:nvPr/>
          </p:nvSpPr>
          <p:spPr bwMode="auto">
            <a:xfrm>
              <a:off x="2428875" y="8899525"/>
              <a:ext cx="87313" cy="71438"/>
            </a:xfrm>
            <a:custGeom>
              <a:avLst/>
              <a:gdLst>
                <a:gd name="T0" fmla="*/ 5 w 23"/>
                <a:gd name="T1" fmla="*/ 0 h 19"/>
                <a:gd name="T2" fmla="*/ 18 w 23"/>
                <a:gd name="T3" fmla="*/ 0 h 19"/>
                <a:gd name="T4" fmla="*/ 23 w 23"/>
                <a:gd name="T5" fmla="*/ 5 h 19"/>
                <a:gd name="T6" fmla="*/ 23 w 23"/>
                <a:gd name="T7" fmla="*/ 14 h 19"/>
                <a:gd name="T8" fmla="*/ 18 w 23"/>
                <a:gd name="T9" fmla="*/ 19 h 19"/>
                <a:gd name="T10" fmla="*/ 5 w 23"/>
                <a:gd name="T11" fmla="*/ 19 h 19"/>
                <a:gd name="T12" fmla="*/ 0 w 23"/>
                <a:gd name="T13" fmla="*/ 14 h 19"/>
                <a:gd name="T14" fmla="*/ 0 w 23"/>
                <a:gd name="T15" fmla="*/ 5 h 19"/>
                <a:gd name="T16" fmla="*/ 5 w 23"/>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9">
                  <a:moveTo>
                    <a:pt x="5" y="0"/>
                  </a:moveTo>
                  <a:cubicBezTo>
                    <a:pt x="18" y="0"/>
                    <a:pt x="18" y="0"/>
                    <a:pt x="18" y="0"/>
                  </a:cubicBezTo>
                  <a:cubicBezTo>
                    <a:pt x="21" y="0"/>
                    <a:pt x="23" y="2"/>
                    <a:pt x="23" y="5"/>
                  </a:cubicBezTo>
                  <a:cubicBezTo>
                    <a:pt x="23" y="14"/>
                    <a:pt x="23" y="14"/>
                    <a:pt x="23" y="14"/>
                  </a:cubicBezTo>
                  <a:cubicBezTo>
                    <a:pt x="23" y="17"/>
                    <a:pt x="21" y="19"/>
                    <a:pt x="18" y="19"/>
                  </a:cubicBezTo>
                  <a:cubicBezTo>
                    <a:pt x="5" y="19"/>
                    <a:pt x="5" y="19"/>
                    <a:pt x="5" y="19"/>
                  </a:cubicBezTo>
                  <a:cubicBezTo>
                    <a:pt x="2" y="19"/>
                    <a:pt x="0" y="17"/>
                    <a:pt x="0" y="14"/>
                  </a:cubicBezTo>
                  <a:cubicBezTo>
                    <a:pt x="0" y="5"/>
                    <a:pt x="0" y="5"/>
                    <a:pt x="0" y="5"/>
                  </a:cubicBezTo>
                  <a:cubicBezTo>
                    <a:pt x="0" y="2"/>
                    <a:pt x="2" y="0"/>
                    <a:pt x="5"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Oval 4834"/>
            <p:cNvSpPr>
              <a:spLocks noChangeArrowheads="1"/>
            </p:cNvSpPr>
            <p:nvPr/>
          </p:nvSpPr>
          <p:spPr bwMode="auto">
            <a:xfrm>
              <a:off x="2368550" y="8921750"/>
              <a:ext cx="211138" cy="21113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Oval 4835"/>
            <p:cNvSpPr>
              <a:spLocks noChangeArrowheads="1"/>
            </p:cNvSpPr>
            <p:nvPr/>
          </p:nvSpPr>
          <p:spPr bwMode="auto">
            <a:xfrm>
              <a:off x="2403475" y="9009063"/>
              <a:ext cx="104775" cy="1047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Oval 4836"/>
            <p:cNvSpPr>
              <a:spLocks noChangeArrowheads="1"/>
            </p:cNvSpPr>
            <p:nvPr/>
          </p:nvSpPr>
          <p:spPr bwMode="auto">
            <a:xfrm>
              <a:off x="2486025" y="8943975"/>
              <a:ext cx="41275" cy="412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4837"/>
            <p:cNvSpPr/>
            <p:nvPr/>
          </p:nvSpPr>
          <p:spPr bwMode="auto">
            <a:xfrm>
              <a:off x="3592512" y="8885238"/>
              <a:ext cx="15875" cy="58738"/>
            </a:xfrm>
            <a:custGeom>
              <a:avLst/>
              <a:gdLst>
                <a:gd name="T0" fmla="*/ 0 w 4"/>
                <a:gd name="T1" fmla="*/ 0 h 16"/>
                <a:gd name="T2" fmla="*/ 0 w 4"/>
                <a:gd name="T3" fmla="*/ 16 h 16"/>
                <a:gd name="T4" fmla="*/ 4 w 4"/>
                <a:gd name="T5" fmla="*/ 16 h 16"/>
                <a:gd name="T6" fmla="*/ 4 w 4"/>
                <a:gd name="T7" fmla="*/ 0 h 16"/>
                <a:gd name="T8" fmla="*/ 0 w 4"/>
                <a:gd name="T9" fmla="*/ 0 h 16"/>
              </a:gdLst>
              <a:ahLst/>
              <a:cxnLst>
                <a:cxn ang="0">
                  <a:pos x="T0" y="T1"/>
                </a:cxn>
                <a:cxn ang="0">
                  <a:pos x="T2" y="T3"/>
                </a:cxn>
                <a:cxn ang="0">
                  <a:pos x="T4" y="T5"/>
                </a:cxn>
                <a:cxn ang="0">
                  <a:pos x="T6" y="T7"/>
                </a:cxn>
                <a:cxn ang="0">
                  <a:pos x="T8" y="T9"/>
                </a:cxn>
              </a:cxnLst>
              <a:rect l="0" t="0" r="r" b="b"/>
              <a:pathLst>
                <a:path w="4" h="16">
                  <a:moveTo>
                    <a:pt x="0" y="0"/>
                  </a:moveTo>
                  <a:cubicBezTo>
                    <a:pt x="0" y="5"/>
                    <a:pt x="0" y="11"/>
                    <a:pt x="0" y="16"/>
                  </a:cubicBezTo>
                  <a:cubicBezTo>
                    <a:pt x="4" y="16"/>
                    <a:pt x="4" y="16"/>
                    <a:pt x="4" y="16"/>
                  </a:cubicBezTo>
                  <a:cubicBezTo>
                    <a:pt x="4" y="11"/>
                    <a:pt x="4" y="5"/>
                    <a:pt x="4"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4838"/>
            <p:cNvSpPr/>
            <p:nvPr/>
          </p:nvSpPr>
          <p:spPr bwMode="auto">
            <a:xfrm>
              <a:off x="3559175" y="8902700"/>
              <a:ext cx="85725" cy="68263"/>
            </a:xfrm>
            <a:custGeom>
              <a:avLst/>
              <a:gdLst>
                <a:gd name="T0" fmla="*/ 18 w 23"/>
                <a:gd name="T1" fmla="*/ 0 h 18"/>
                <a:gd name="T2" fmla="*/ 5 w 23"/>
                <a:gd name="T3" fmla="*/ 0 h 18"/>
                <a:gd name="T4" fmla="*/ 0 w 23"/>
                <a:gd name="T5" fmla="*/ 4 h 18"/>
                <a:gd name="T6" fmla="*/ 0 w 23"/>
                <a:gd name="T7" fmla="*/ 14 h 18"/>
                <a:gd name="T8" fmla="*/ 5 w 23"/>
                <a:gd name="T9" fmla="*/ 18 h 18"/>
                <a:gd name="T10" fmla="*/ 18 w 23"/>
                <a:gd name="T11" fmla="*/ 18 h 18"/>
                <a:gd name="T12" fmla="*/ 23 w 23"/>
                <a:gd name="T13" fmla="*/ 14 h 18"/>
                <a:gd name="T14" fmla="*/ 23 w 23"/>
                <a:gd name="T15" fmla="*/ 4 h 18"/>
                <a:gd name="T16" fmla="*/ 18 w 23"/>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8">
                  <a:moveTo>
                    <a:pt x="18" y="0"/>
                  </a:moveTo>
                  <a:cubicBezTo>
                    <a:pt x="5" y="0"/>
                    <a:pt x="5" y="0"/>
                    <a:pt x="5" y="0"/>
                  </a:cubicBezTo>
                  <a:cubicBezTo>
                    <a:pt x="2" y="0"/>
                    <a:pt x="0" y="2"/>
                    <a:pt x="0" y="4"/>
                  </a:cubicBezTo>
                  <a:cubicBezTo>
                    <a:pt x="0" y="14"/>
                    <a:pt x="0" y="14"/>
                    <a:pt x="0" y="14"/>
                  </a:cubicBezTo>
                  <a:cubicBezTo>
                    <a:pt x="0" y="16"/>
                    <a:pt x="2" y="18"/>
                    <a:pt x="5" y="18"/>
                  </a:cubicBezTo>
                  <a:cubicBezTo>
                    <a:pt x="18" y="18"/>
                    <a:pt x="18" y="18"/>
                    <a:pt x="18" y="18"/>
                  </a:cubicBezTo>
                  <a:cubicBezTo>
                    <a:pt x="21" y="18"/>
                    <a:pt x="23" y="16"/>
                    <a:pt x="23" y="14"/>
                  </a:cubicBezTo>
                  <a:cubicBezTo>
                    <a:pt x="23" y="4"/>
                    <a:pt x="23" y="4"/>
                    <a:pt x="23" y="4"/>
                  </a:cubicBezTo>
                  <a:cubicBezTo>
                    <a:pt x="23" y="2"/>
                    <a:pt x="21" y="0"/>
                    <a:pt x="18"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Oval 4839"/>
            <p:cNvSpPr>
              <a:spLocks noChangeArrowheads="1"/>
            </p:cNvSpPr>
            <p:nvPr/>
          </p:nvSpPr>
          <p:spPr bwMode="auto">
            <a:xfrm>
              <a:off x="3495675" y="8926513"/>
              <a:ext cx="206375" cy="209550"/>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Oval 4840"/>
            <p:cNvSpPr>
              <a:spLocks noChangeArrowheads="1"/>
            </p:cNvSpPr>
            <p:nvPr/>
          </p:nvSpPr>
          <p:spPr bwMode="auto">
            <a:xfrm>
              <a:off x="3562350" y="9009063"/>
              <a:ext cx="109538" cy="1047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Oval 4841"/>
            <p:cNvSpPr>
              <a:spLocks noChangeArrowheads="1"/>
            </p:cNvSpPr>
            <p:nvPr/>
          </p:nvSpPr>
          <p:spPr bwMode="auto">
            <a:xfrm>
              <a:off x="3548062" y="8943975"/>
              <a:ext cx="41275" cy="412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4842"/>
            <p:cNvSpPr/>
            <p:nvPr/>
          </p:nvSpPr>
          <p:spPr bwMode="auto">
            <a:xfrm>
              <a:off x="2414587" y="9890125"/>
              <a:ext cx="104775" cy="231775"/>
            </a:xfrm>
            <a:custGeom>
              <a:avLst/>
              <a:gdLst>
                <a:gd name="T0" fmla="*/ 10 w 28"/>
                <a:gd name="T1" fmla="*/ 15 h 62"/>
                <a:gd name="T2" fmla="*/ 5 w 28"/>
                <a:gd name="T3" fmla="*/ 18 h 62"/>
                <a:gd name="T4" fmla="*/ 1 w 28"/>
                <a:gd name="T5" fmla="*/ 14 h 62"/>
                <a:gd name="T6" fmla="*/ 1 w 28"/>
                <a:gd name="T7" fmla="*/ 13 h 62"/>
                <a:gd name="T8" fmla="*/ 1 w 28"/>
                <a:gd name="T9" fmla="*/ 8 h 62"/>
                <a:gd name="T10" fmla="*/ 5 w 28"/>
                <a:gd name="T11" fmla="*/ 2 h 62"/>
                <a:gd name="T12" fmla="*/ 14 w 28"/>
                <a:gd name="T13" fmla="*/ 0 h 62"/>
                <a:gd name="T14" fmla="*/ 24 w 28"/>
                <a:gd name="T15" fmla="*/ 3 h 62"/>
                <a:gd name="T16" fmla="*/ 26 w 28"/>
                <a:gd name="T17" fmla="*/ 17 h 62"/>
                <a:gd name="T18" fmla="*/ 25 w 28"/>
                <a:gd name="T19" fmla="*/ 34 h 62"/>
                <a:gd name="T20" fmla="*/ 23 w 28"/>
                <a:gd name="T21" fmla="*/ 59 h 62"/>
                <a:gd name="T22" fmla="*/ 18 w 28"/>
                <a:gd name="T23" fmla="*/ 62 h 62"/>
                <a:gd name="T24" fmla="*/ 13 w 28"/>
                <a:gd name="T25" fmla="*/ 59 h 62"/>
                <a:gd name="T26" fmla="*/ 15 w 28"/>
                <a:gd name="T27" fmla="*/ 34 h 62"/>
                <a:gd name="T28" fmla="*/ 17 w 28"/>
                <a:gd name="T29" fmla="*/ 9 h 62"/>
                <a:gd name="T30" fmla="*/ 17 w 28"/>
                <a:gd name="T31" fmla="*/ 8 h 62"/>
                <a:gd name="T32" fmla="*/ 13 w 28"/>
                <a:gd name="T33" fmla="*/ 7 h 62"/>
                <a:gd name="T34" fmla="*/ 10 w 28"/>
                <a:gd name="T35" fmla="*/ 9 h 62"/>
                <a:gd name="T36" fmla="*/ 10 w 28"/>
                <a:gd name="T37"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62">
                  <a:moveTo>
                    <a:pt x="10" y="15"/>
                  </a:moveTo>
                  <a:cubicBezTo>
                    <a:pt x="10" y="17"/>
                    <a:pt x="8" y="18"/>
                    <a:pt x="5" y="18"/>
                  </a:cubicBezTo>
                  <a:cubicBezTo>
                    <a:pt x="2" y="18"/>
                    <a:pt x="0" y="16"/>
                    <a:pt x="1" y="14"/>
                  </a:cubicBezTo>
                  <a:cubicBezTo>
                    <a:pt x="1" y="13"/>
                    <a:pt x="1" y="13"/>
                    <a:pt x="1" y="13"/>
                  </a:cubicBezTo>
                  <a:cubicBezTo>
                    <a:pt x="1" y="11"/>
                    <a:pt x="1" y="10"/>
                    <a:pt x="1" y="8"/>
                  </a:cubicBezTo>
                  <a:cubicBezTo>
                    <a:pt x="1" y="6"/>
                    <a:pt x="3" y="4"/>
                    <a:pt x="5" y="2"/>
                  </a:cubicBezTo>
                  <a:cubicBezTo>
                    <a:pt x="7" y="1"/>
                    <a:pt x="10" y="0"/>
                    <a:pt x="14" y="0"/>
                  </a:cubicBezTo>
                  <a:cubicBezTo>
                    <a:pt x="19" y="0"/>
                    <a:pt x="22" y="1"/>
                    <a:pt x="24" y="3"/>
                  </a:cubicBezTo>
                  <a:cubicBezTo>
                    <a:pt x="28" y="7"/>
                    <a:pt x="26" y="12"/>
                    <a:pt x="26" y="17"/>
                  </a:cubicBezTo>
                  <a:cubicBezTo>
                    <a:pt x="25" y="24"/>
                    <a:pt x="25" y="29"/>
                    <a:pt x="25" y="34"/>
                  </a:cubicBezTo>
                  <a:cubicBezTo>
                    <a:pt x="24" y="44"/>
                    <a:pt x="23" y="53"/>
                    <a:pt x="23" y="59"/>
                  </a:cubicBezTo>
                  <a:cubicBezTo>
                    <a:pt x="22" y="61"/>
                    <a:pt x="20" y="62"/>
                    <a:pt x="18" y="62"/>
                  </a:cubicBezTo>
                  <a:cubicBezTo>
                    <a:pt x="15" y="62"/>
                    <a:pt x="13" y="61"/>
                    <a:pt x="13" y="59"/>
                  </a:cubicBezTo>
                  <a:cubicBezTo>
                    <a:pt x="14" y="48"/>
                    <a:pt x="15" y="41"/>
                    <a:pt x="15" y="34"/>
                  </a:cubicBezTo>
                  <a:cubicBezTo>
                    <a:pt x="16" y="24"/>
                    <a:pt x="17" y="15"/>
                    <a:pt x="17" y="9"/>
                  </a:cubicBezTo>
                  <a:cubicBezTo>
                    <a:pt x="17" y="8"/>
                    <a:pt x="17" y="8"/>
                    <a:pt x="17" y="8"/>
                  </a:cubicBezTo>
                  <a:cubicBezTo>
                    <a:pt x="16" y="7"/>
                    <a:pt x="15" y="7"/>
                    <a:pt x="13" y="7"/>
                  </a:cubicBezTo>
                  <a:cubicBezTo>
                    <a:pt x="12" y="7"/>
                    <a:pt x="11" y="8"/>
                    <a:pt x="10" y="9"/>
                  </a:cubicBezTo>
                  <a:cubicBezTo>
                    <a:pt x="10" y="11"/>
                    <a:pt x="10" y="12"/>
                    <a:pt x="10" y="15"/>
                  </a:cubicBezTo>
                  <a:close/>
                </a:path>
              </a:pathLst>
            </a:custGeom>
            <a:solidFill>
              <a:srgbClr val="FCDF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4843"/>
            <p:cNvSpPr/>
            <p:nvPr/>
          </p:nvSpPr>
          <p:spPr bwMode="auto">
            <a:xfrm>
              <a:off x="2409825" y="9909175"/>
              <a:ext cx="49213" cy="55563"/>
            </a:xfrm>
            <a:custGeom>
              <a:avLst/>
              <a:gdLst>
                <a:gd name="T0" fmla="*/ 2 w 13"/>
                <a:gd name="T1" fmla="*/ 0 h 15"/>
                <a:gd name="T2" fmla="*/ 0 w 13"/>
                <a:gd name="T3" fmla="*/ 11 h 15"/>
                <a:gd name="T4" fmla="*/ 11 w 13"/>
                <a:gd name="T5" fmla="*/ 15 h 15"/>
                <a:gd name="T6" fmla="*/ 11 w 13"/>
                <a:gd name="T7" fmla="*/ 14 h 15"/>
                <a:gd name="T8" fmla="*/ 13 w 13"/>
                <a:gd name="T9" fmla="*/ 5 h 15"/>
                <a:gd name="T10" fmla="*/ 2 w 13"/>
                <a:gd name="T11" fmla="*/ 0 h 15"/>
              </a:gdLst>
              <a:ahLst/>
              <a:cxnLst>
                <a:cxn ang="0">
                  <a:pos x="T0" y="T1"/>
                </a:cxn>
                <a:cxn ang="0">
                  <a:pos x="T2" y="T3"/>
                </a:cxn>
                <a:cxn ang="0">
                  <a:pos x="T4" y="T5"/>
                </a:cxn>
                <a:cxn ang="0">
                  <a:pos x="T6" y="T7"/>
                </a:cxn>
                <a:cxn ang="0">
                  <a:pos x="T8" y="T9"/>
                </a:cxn>
                <a:cxn ang="0">
                  <a:pos x="T10" y="T11"/>
                </a:cxn>
              </a:cxnLst>
              <a:rect l="0" t="0" r="r" b="b"/>
              <a:pathLst>
                <a:path w="13" h="15">
                  <a:moveTo>
                    <a:pt x="2" y="0"/>
                  </a:moveTo>
                  <a:cubicBezTo>
                    <a:pt x="0" y="11"/>
                    <a:pt x="0" y="11"/>
                    <a:pt x="0" y="11"/>
                  </a:cubicBezTo>
                  <a:cubicBezTo>
                    <a:pt x="1" y="12"/>
                    <a:pt x="9" y="15"/>
                    <a:pt x="11" y="15"/>
                  </a:cubicBezTo>
                  <a:cubicBezTo>
                    <a:pt x="11" y="14"/>
                    <a:pt x="11" y="14"/>
                    <a:pt x="11" y="14"/>
                  </a:cubicBezTo>
                  <a:cubicBezTo>
                    <a:pt x="11" y="12"/>
                    <a:pt x="12" y="6"/>
                    <a:pt x="13" y="5"/>
                  </a:cubicBezTo>
                  <a:cubicBezTo>
                    <a:pt x="10" y="4"/>
                    <a:pt x="5" y="2"/>
                    <a:pt x="2" y="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4844"/>
            <p:cNvSpPr/>
            <p:nvPr/>
          </p:nvSpPr>
          <p:spPr bwMode="auto">
            <a:xfrm>
              <a:off x="2447925" y="9882188"/>
              <a:ext cx="60325" cy="41275"/>
            </a:xfrm>
            <a:custGeom>
              <a:avLst/>
              <a:gdLst>
                <a:gd name="T0" fmla="*/ 16 w 16"/>
                <a:gd name="T1" fmla="*/ 4 h 11"/>
                <a:gd name="T2" fmla="*/ 10 w 16"/>
                <a:gd name="T3" fmla="*/ 0 h 11"/>
                <a:gd name="T4" fmla="*/ 2 w 16"/>
                <a:gd name="T5" fmla="*/ 1 h 11"/>
                <a:gd name="T6" fmla="*/ 2 w 16"/>
                <a:gd name="T7" fmla="*/ 10 h 11"/>
                <a:gd name="T8" fmla="*/ 2 w 16"/>
                <a:gd name="T9" fmla="*/ 11 h 11"/>
                <a:gd name="T10" fmla="*/ 8 w 16"/>
                <a:gd name="T11" fmla="*/ 10 h 11"/>
                <a:gd name="T12" fmla="*/ 16 w 16"/>
                <a:gd name="T13" fmla="*/ 4 h 11"/>
              </a:gdLst>
              <a:ahLst/>
              <a:cxnLst>
                <a:cxn ang="0">
                  <a:pos x="T0" y="T1"/>
                </a:cxn>
                <a:cxn ang="0">
                  <a:pos x="T2" y="T3"/>
                </a:cxn>
                <a:cxn ang="0">
                  <a:pos x="T4" y="T5"/>
                </a:cxn>
                <a:cxn ang="0">
                  <a:pos x="T6" y="T7"/>
                </a:cxn>
                <a:cxn ang="0">
                  <a:pos x="T8" y="T9"/>
                </a:cxn>
                <a:cxn ang="0">
                  <a:pos x="T10" y="T11"/>
                </a:cxn>
                <a:cxn ang="0">
                  <a:pos x="T12" y="T13"/>
                </a:cxn>
              </a:cxnLst>
              <a:rect l="0" t="0" r="r" b="b"/>
              <a:pathLst>
                <a:path w="16" h="11">
                  <a:moveTo>
                    <a:pt x="16" y="4"/>
                  </a:moveTo>
                  <a:cubicBezTo>
                    <a:pt x="10" y="0"/>
                    <a:pt x="10" y="0"/>
                    <a:pt x="10" y="0"/>
                  </a:cubicBezTo>
                  <a:cubicBezTo>
                    <a:pt x="2" y="1"/>
                    <a:pt x="2" y="1"/>
                    <a:pt x="2" y="1"/>
                  </a:cubicBezTo>
                  <a:cubicBezTo>
                    <a:pt x="0" y="2"/>
                    <a:pt x="1" y="8"/>
                    <a:pt x="2" y="10"/>
                  </a:cubicBezTo>
                  <a:cubicBezTo>
                    <a:pt x="2" y="11"/>
                    <a:pt x="2" y="11"/>
                    <a:pt x="2" y="11"/>
                  </a:cubicBezTo>
                  <a:cubicBezTo>
                    <a:pt x="4" y="10"/>
                    <a:pt x="7" y="10"/>
                    <a:pt x="8" y="10"/>
                  </a:cubicBezTo>
                  <a:cubicBezTo>
                    <a:pt x="7" y="8"/>
                    <a:pt x="13" y="5"/>
                    <a:pt x="16" y="4"/>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4845"/>
            <p:cNvSpPr/>
            <p:nvPr/>
          </p:nvSpPr>
          <p:spPr bwMode="auto">
            <a:xfrm>
              <a:off x="2470150" y="9923463"/>
              <a:ext cx="46038" cy="38100"/>
            </a:xfrm>
            <a:custGeom>
              <a:avLst/>
              <a:gdLst>
                <a:gd name="T0" fmla="*/ 12 w 12"/>
                <a:gd name="T1" fmla="*/ 10 h 10"/>
                <a:gd name="T2" fmla="*/ 12 w 12"/>
                <a:gd name="T3" fmla="*/ 2 h 10"/>
                <a:gd name="T4" fmla="*/ 1 w 12"/>
                <a:gd name="T5" fmla="*/ 1 h 10"/>
                <a:gd name="T6" fmla="*/ 0 w 12"/>
                <a:gd name="T7" fmla="*/ 2 h 10"/>
                <a:gd name="T8" fmla="*/ 0 w 12"/>
                <a:gd name="T9" fmla="*/ 9 h 10"/>
                <a:gd name="T10" fmla="*/ 12 w 12"/>
                <a:gd name="T11" fmla="*/ 10 h 10"/>
              </a:gdLst>
              <a:ahLst/>
              <a:cxnLst>
                <a:cxn ang="0">
                  <a:pos x="T0" y="T1"/>
                </a:cxn>
                <a:cxn ang="0">
                  <a:pos x="T2" y="T3"/>
                </a:cxn>
                <a:cxn ang="0">
                  <a:pos x="T4" y="T5"/>
                </a:cxn>
                <a:cxn ang="0">
                  <a:pos x="T6" y="T7"/>
                </a:cxn>
                <a:cxn ang="0">
                  <a:pos x="T8" y="T9"/>
                </a:cxn>
                <a:cxn ang="0">
                  <a:pos x="T10" y="T11"/>
                </a:cxn>
              </a:cxnLst>
              <a:rect l="0" t="0" r="r" b="b"/>
              <a:pathLst>
                <a:path w="12" h="10">
                  <a:moveTo>
                    <a:pt x="12" y="10"/>
                  </a:moveTo>
                  <a:cubicBezTo>
                    <a:pt x="12" y="2"/>
                    <a:pt x="12" y="2"/>
                    <a:pt x="12" y="2"/>
                  </a:cubicBezTo>
                  <a:cubicBezTo>
                    <a:pt x="11" y="1"/>
                    <a:pt x="3" y="0"/>
                    <a:pt x="1" y="1"/>
                  </a:cubicBezTo>
                  <a:cubicBezTo>
                    <a:pt x="0" y="2"/>
                    <a:pt x="0" y="2"/>
                    <a:pt x="0" y="2"/>
                  </a:cubicBezTo>
                  <a:cubicBezTo>
                    <a:pt x="1" y="3"/>
                    <a:pt x="0" y="8"/>
                    <a:pt x="0" y="9"/>
                  </a:cubicBezTo>
                  <a:cubicBezTo>
                    <a:pt x="3" y="8"/>
                    <a:pt x="8" y="9"/>
                    <a:pt x="12" y="1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4846"/>
            <p:cNvSpPr/>
            <p:nvPr/>
          </p:nvSpPr>
          <p:spPr bwMode="auto">
            <a:xfrm>
              <a:off x="2466975" y="9975850"/>
              <a:ext cx="49213" cy="33338"/>
            </a:xfrm>
            <a:custGeom>
              <a:avLst/>
              <a:gdLst>
                <a:gd name="T0" fmla="*/ 12 w 13"/>
                <a:gd name="T1" fmla="*/ 9 h 9"/>
                <a:gd name="T2" fmla="*/ 13 w 13"/>
                <a:gd name="T3" fmla="*/ 2 h 9"/>
                <a:gd name="T4" fmla="*/ 1 w 13"/>
                <a:gd name="T5" fmla="*/ 1 h 9"/>
                <a:gd name="T6" fmla="*/ 0 w 13"/>
                <a:gd name="T7" fmla="*/ 1 h 9"/>
                <a:gd name="T8" fmla="*/ 0 w 13"/>
                <a:gd name="T9" fmla="*/ 9 h 9"/>
                <a:gd name="T10" fmla="*/ 12 w 13"/>
                <a:gd name="T11" fmla="*/ 9 h 9"/>
              </a:gdLst>
              <a:ahLst/>
              <a:cxnLst>
                <a:cxn ang="0">
                  <a:pos x="T0" y="T1"/>
                </a:cxn>
                <a:cxn ang="0">
                  <a:pos x="T2" y="T3"/>
                </a:cxn>
                <a:cxn ang="0">
                  <a:pos x="T4" y="T5"/>
                </a:cxn>
                <a:cxn ang="0">
                  <a:pos x="T6" y="T7"/>
                </a:cxn>
                <a:cxn ang="0">
                  <a:pos x="T8" y="T9"/>
                </a:cxn>
                <a:cxn ang="0">
                  <a:pos x="T10" y="T11"/>
                </a:cxn>
              </a:cxnLst>
              <a:rect l="0" t="0" r="r" b="b"/>
              <a:pathLst>
                <a:path w="13" h="9">
                  <a:moveTo>
                    <a:pt x="12" y="9"/>
                  </a:moveTo>
                  <a:cubicBezTo>
                    <a:pt x="13" y="2"/>
                    <a:pt x="13" y="2"/>
                    <a:pt x="13" y="2"/>
                  </a:cubicBezTo>
                  <a:cubicBezTo>
                    <a:pt x="11" y="0"/>
                    <a:pt x="3" y="0"/>
                    <a:pt x="1" y="1"/>
                  </a:cubicBezTo>
                  <a:cubicBezTo>
                    <a:pt x="0" y="1"/>
                    <a:pt x="0" y="1"/>
                    <a:pt x="0" y="1"/>
                  </a:cubicBezTo>
                  <a:cubicBezTo>
                    <a:pt x="1" y="3"/>
                    <a:pt x="0" y="8"/>
                    <a:pt x="0" y="9"/>
                  </a:cubicBezTo>
                  <a:cubicBezTo>
                    <a:pt x="3" y="8"/>
                    <a:pt x="8" y="8"/>
                    <a:pt x="12" y="9"/>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4847"/>
            <p:cNvSpPr/>
            <p:nvPr/>
          </p:nvSpPr>
          <p:spPr bwMode="auto">
            <a:xfrm>
              <a:off x="2463800" y="10028238"/>
              <a:ext cx="47625" cy="38100"/>
            </a:xfrm>
            <a:custGeom>
              <a:avLst/>
              <a:gdLst>
                <a:gd name="T0" fmla="*/ 12 w 13"/>
                <a:gd name="T1" fmla="*/ 10 h 10"/>
                <a:gd name="T2" fmla="*/ 13 w 13"/>
                <a:gd name="T3" fmla="*/ 2 h 10"/>
                <a:gd name="T4" fmla="*/ 1 w 13"/>
                <a:gd name="T5" fmla="*/ 1 h 10"/>
                <a:gd name="T6" fmla="*/ 0 w 13"/>
                <a:gd name="T7" fmla="*/ 2 h 10"/>
                <a:gd name="T8" fmla="*/ 0 w 13"/>
                <a:gd name="T9" fmla="*/ 9 h 10"/>
                <a:gd name="T10" fmla="*/ 12 w 13"/>
                <a:gd name="T11" fmla="*/ 10 h 10"/>
              </a:gdLst>
              <a:ahLst/>
              <a:cxnLst>
                <a:cxn ang="0">
                  <a:pos x="T0" y="T1"/>
                </a:cxn>
                <a:cxn ang="0">
                  <a:pos x="T2" y="T3"/>
                </a:cxn>
                <a:cxn ang="0">
                  <a:pos x="T4" y="T5"/>
                </a:cxn>
                <a:cxn ang="0">
                  <a:pos x="T6" y="T7"/>
                </a:cxn>
                <a:cxn ang="0">
                  <a:pos x="T8" y="T9"/>
                </a:cxn>
                <a:cxn ang="0">
                  <a:pos x="T10" y="T11"/>
                </a:cxn>
              </a:cxnLst>
              <a:rect l="0" t="0" r="r" b="b"/>
              <a:pathLst>
                <a:path w="13" h="10">
                  <a:moveTo>
                    <a:pt x="12" y="10"/>
                  </a:moveTo>
                  <a:cubicBezTo>
                    <a:pt x="13" y="2"/>
                    <a:pt x="13" y="2"/>
                    <a:pt x="13" y="2"/>
                  </a:cubicBezTo>
                  <a:cubicBezTo>
                    <a:pt x="11" y="1"/>
                    <a:pt x="3" y="0"/>
                    <a:pt x="1" y="1"/>
                  </a:cubicBezTo>
                  <a:cubicBezTo>
                    <a:pt x="0" y="2"/>
                    <a:pt x="0" y="2"/>
                    <a:pt x="0" y="2"/>
                  </a:cubicBezTo>
                  <a:cubicBezTo>
                    <a:pt x="1" y="3"/>
                    <a:pt x="0" y="8"/>
                    <a:pt x="0" y="9"/>
                  </a:cubicBezTo>
                  <a:cubicBezTo>
                    <a:pt x="3" y="8"/>
                    <a:pt x="8" y="9"/>
                    <a:pt x="12" y="1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4848"/>
            <p:cNvSpPr/>
            <p:nvPr/>
          </p:nvSpPr>
          <p:spPr bwMode="auto">
            <a:xfrm>
              <a:off x="2459037" y="10077450"/>
              <a:ext cx="49213" cy="38100"/>
            </a:xfrm>
            <a:custGeom>
              <a:avLst/>
              <a:gdLst>
                <a:gd name="T0" fmla="*/ 12 w 13"/>
                <a:gd name="T1" fmla="*/ 10 h 10"/>
                <a:gd name="T2" fmla="*/ 13 w 13"/>
                <a:gd name="T3" fmla="*/ 2 h 10"/>
                <a:gd name="T4" fmla="*/ 1 w 13"/>
                <a:gd name="T5" fmla="*/ 2 h 10"/>
                <a:gd name="T6" fmla="*/ 0 w 13"/>
                <a:gd name="T7" fmla="*/ 2 h 10"/>
                <a:gd name="T8" fmla="*/ 0 w 13"/>
                <a:gd name="T9" fmla="*/ 9 h 10"/>
                <a:gd name="T10" fmla="*/ 12 w 13"/>
                <a:gd name="T11" fmla="*/ 10 h 10"/>
              </a:gdLst>
              <a:ahLst/>
              <a:cxnLst>
                <a:cxn ang="0">
                  <a:pos x="T0" y="T1"/>
                </a:cxn>
                <a:cxn ang="0">
                  <a:pos x="T2" y="T3"/>
                </a:cxn>
                <a:cxn ang="0">
                  <a:pos x="T4" y="T5"/>
                </a:cxn>
                <a:cxn ang="0">
                  <a:pos x="T6" y="T7"/>
                </a:cxn>
                <a:cxn ang="0">
                  <a:pos x="T8" y="T9"/>
                </a:cxn>
                <a:cxn ang="0">
                  <a:pos x="T10" y="T11"/>
                </a:cxn>
              </a:cxnLst>
              <a:rect l="0" t="0" r="r" b="b"/>
              <a:pathLst>
                <a:path w="13" h="10">
                  <a:moveTo>
                    <a:pt x="12" y="10"/>
                  </a:moveTo>
                  <a:cubicBezTo>
                    <a:pt x="13" y="2"/>
                    <a:pt x="13" y="2"/>
                    <a:pt x="13" y="2"/>
                  </a:cubicBezTo>
                  <a:cubicBezTo>
                    <a:pt x="11" y="1"/>
                    <a:pt x="3" y="0"/>
                    <a:pt x="1" y="2"/>
                  </a:cubicBezTo>
                  <a:cubicBezTo>
                    <a:pt x="0" y="2"/>
                    <a:pt x="0" y="2"/>
                    <a:pt x="0" y="2"/>
                  </a:cubicBezTo>
                  <a:cubicBezTo>
                    <a:pt x="1" y="4"/>
                    <a:pt x="0" y="8"/>
                    <a:pt x="0" y="9"/>
                  </a:cubicBezTo>
                  <a:cubicBezTo>
                    <a:pt x="3" y="9"/>
                    <a:pt x="8" y="9"/>
                    <a:pt x="12" y="1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4849"/>
            <p:cNvSpPr/>
            <p:nvPr/>
          </p:nvSpPr>
          <p:spPr bwMode="auto">
            <a:xfrm>
              <a:off x="2613025" y="8888413"/>
              <a:ext cx="153988" cy="269875"/>
            </a:xfrm>
            <a:custGeom>
              <a:avLst/>
              <a:gdLst>
                <a:gd name="T0" fmla="*/ 27 w 41"/>
                <a:gd name="T1" fmla="*/ 22 h 72"/>
                <a:gd name="T2" fmla="*/ 34 w 41"/>
                <a:gd name="T3" fmla="*/ 27 h 72"/>
                <a:gd name="T4" fmla="*/ 41 w 41"/>
                <a:gd name="T5" fmla="*/ 22 h 72"/>
                <a:gd name="T6" fmla="*/ 40 w 41"/>
                <a:gd name="T7" fmla="*/ 20 h 72"/>
                <a:gd name="T8" fmla="*/ 40 w 41"/>
                <a:gd name="T9" fmla="*/ 13 h 72"/>
                <a:gd name="T10" fmla="*/ 34 w 41"/>
                <a:gd name="T11" fmla="*/ 4 h 72"/>
                <a:gd name="T12" fmla="*/ 21 w 41"/>
                <a:gd name="T13" fmla="*/ 1 h 72"/>
                <a:gd name="T14" fmla="*/ 6 w 41"/>
                <a:gd name="T15" fmla="*/ 5 h 72"/>
                <a:gd name="T16" fmla="*/ 3 w 41"/>
                <a:gd name="T17" fmla="*/ 25 h 72"/>
                <a:gd name="T18" fmla="*/ 5 w 41"/>
                <a:gd name="T19" fmla="*/ 51 h 72"/>
                <a:gd name="T20" fmla="*/ 6 w 41"/>
                <a:gd name="T21" fmla="*/ 67 h 72"/>
                <a:gd name="T22" fmla="*/ 14 w 41"/>
                <a:gd name="T23" fmla="*/ 72 h 72"/>
                <a:gd name="T24" fmla="*/ 20 w 41"/>
                <a:gd name="T25" fmla="*/ 66 h 72"/>
                <a:gd name="T26" fmla="*/ 19 w 41"/>
                <a:gd name="T27" fmla="*/ 50 h 72"/>
                <a:gd name="T28" fmla="*/ 16 w 41"/>
                <a:gd name="T29" fmla="*/ 14 h 72"/>
                <a:gd name="T30" fmla="*/ 17 w 41"/>
                <a:gd name="T31" fmla="*/ 12 h 72"/>
                <a:gd name="T32" fmla="*/ 22 w 41"/>
                <a:gd name="T33" fmla="*/ 11 h 72"/>
                <a:gd name="T34" fmla="*/ 26 w 41"/>
                <a:gd name="T35" fmla="*/ 14 h 72"/>
                <a:gd name="T36" fmla="*/ 27 w 41"/>
                <a:gd name="T37" fmla="*/ 2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 h="72">
                  <a:moveTo>
                    <a:pt x="27" y="22"/>
                  </a:moveTo>
                  <a:cubicBezTo>
                    <a:pt x="27" y="25"/>
                    <a:pt x="30" y="27"/>
                    <a:pt x="34" y="27"/>
                  </a:cubicBezTo>
                  <a:cubicBezTo>
                    <a:pt x="38" y="27"/>
                    <a:pt x="41" y="25"/>
                    <a:pt x="41" y="22"/>
                  </a:cubicBezTo>
                  <a:cubicBezTo>
                    <a:pt x="40" y="20"/>
                    <a:pt x="40" y="20"/>
                    <a:pt x="40" y="20"/>
                  </a:cubicBezTo>
                  <a:cubicBezTo>
                    <a:pt x="40" y="17"/>
                    <a:pt x="40" y="16"/>
                    <a:pt x="40" y="13"/>
                  </a:cubicBezTo>
                  <a:cubicBezTo>
                    <a:pt x="39" y="10"/>
                    <a:pt x="37" y="6"/>
                    <a:pt x="34" y="4"/>
                  </a:cubicBezTo>
                  <a:cubicBezTo>
                    <a:pt x="31" y="2"/>
                    <a:pt x="26" y="0"/>
                    <a:pt x="21" y="1"/>
                  </a:cubicBezTo>
                  <a:cubicBezTo>
                    <a:pt x="14" y="1"/>
                    <a:pt x="9" y="3"/>
                    <a:pt x="6" y="5"/>
                  </a:cubicBezTo>
                  <a:cubicBezTo>
                    <a:pt x="0" y="11"/>
                    <a:pt x="3" y="19"/>
                    <a:pt x="3" y="25"/>
                  </a:cubicBezTo>
                  <a:cubicBezTo>
                    <a:pt x="4" y="36"/>
                    <a:pt x="5" y="43"/>
                    <a:pt x="5" y="51"/>
                  </a:cubicBezTo>
                  <a:cubicBezTo>
                    <a:pt x="6" y="65"/>
                    <a:pt x="6" y="58"/>
                    <a:pt x="6" y="67"/>
                  </a:cubicBezTo>
                  <a:cubicBezTo>
                    <a:pt x="7" y="70"/>
                    <a:pt x="10" y="72"/>
                    <a:pt x="14" y="72"/>
                  </a:cubicBezTo>
                  <a:cubicBezTo>
                    <a:pt x="17" y="71"/>
                    <a:pt x="20" y="69"/>
                    <a:pt x="20" y="66"/>
                  </a:cubicBezTo>
                  <a:cubicBezTo>
                    <a:pt x="19" y="50"/>
                    <a:pt x="20" y="61"/>
                    <a:pt x="19" y="50"/>
                  </a:cubicBezTo>
                  <a:cubicBezTo>
                    <a:pt x="18" y="36"/>
                    <a:pt x="17" y="22"/>
                    <a:pt x="16" y="14"/>
                  </a:cubicBezTo>
                  <a:cubicBezTo>
                    <a:pt x="16" y="13"/>
                    <a:pt x="16" y="12"/>
                    <a:pt x="17" y="12"/>
                  </a:cubicBezTo>
                  <a:cubicBezTo>
                    <a:pt x="17" y="11"/>
                    <a:pt x="19" y="11"/>
                    <a:pt x="22" y="11"/>
                  </a:cubicBezTo>
                  <a:cubicBezTo>
                    <a:pt x="24" y="11"/>
                    <a:pt x="26" y="12"/>
                    <a:pt x="26" y="14"/>
                  </a:cubicBezTo>
                  <a:cubicBezTo>
                    <a:pt x="27" y="17"/>
                    <a:pt x="27" y="19"/>
                    <a:pt x="27" y="22"/>
                  </a:cubicBezTo>
                  <a:close/>
                </a:path>
              </a:pathLst>
            </a:custGeom>
            <a:solidFill>
              <a:srgbClr val="FCDF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4850"/>
            <p:cNvSpPr/>
            <p:nvPr/>
          </p:nvSpPr>
          <p:spPr bwMode="auto">
            <a:xfrm>
              <a:off x="2706687" y="8921750"/>
              <a:ext cx="68263" cy="79375"/>
            </a:xfrm>
            <a:custGeom>
              <a:avLst/>
              <a:gdLst>
                <a:gd name="T0" fmla="*/ 15 w 18"/>
                <a:gd name="T1" fmla="*/ 0 h 21"/>
                <a:gd name="T2" fmla="*/ 18 w 18"/>
                <a:gd name="T3" fmla="*/ 15 h 21"/>
                <a:gd name="T4" fmla="*/ 2 w 18"/>
                <a:gd name="T5" fmla="*/ 21 h 21"/>
                <a:gd name="T6" fmla="*/ 2 w 18"/>
                <a:gd name="T7" fmla="*/ 20 h 21"/>
                <a:gd name="T8" fmla="*/ 0 w 18"/>
                <a:gd name="T9" fmla="*/ 6 h 21"/>
                <a:gd name="T10" fmla="*/ 15 w 18"/>
                <a:gd name="T11" fmla="*/ 0 h 21"/>
              </a:gdLst>
              <a:ahLst/>
              <a:cxnLst>
                <a:cxn ang="0">
                  <a:pos x="T0" y="T1"/>
                </a:cxn>
                <a:cxn ang="0">
                  <a:pos x="T2" y="T3"/>
                </a:cxn>
                <a:cxn ang="0">
                  <a:pos x="T4" y="T5"/>
                </a:cxn>
                <a:cxn ang="0">
                  <a:pos x="T6" y="T7"/>
                </a:cxn>
                <a:cxn ang="0">
                  <a:pos x="T8" y="T9"/>
                </a:cxn>
                <a:cxn ang="0">
                  <a:pos x="T10" y="T11"/>
                </a:cxn>
              </a:cxnLst>
              <a:rect l="0" t="0" r="r" b="b"/>
              <a:pathLst>
                <a:path w="18" h="21">
                  <a:moveTo>
                    <a:pt x="15" y="0"/>
                  </a:moveTo>
                  <a:cubicBezTo>
                    <a:pt x="18" y="15"/>
                    <a:pt x="18" y="15"/>
                    <a:pt x="18" y="15"/>
                  </a:cubicBezTo>
                  <a:cubicBezTo>
                    <a:pt x="16" y="17"/>
                    <a:pt x="5" y="21"/>
                    <a:pt x="2" y="21"/>
                  </a:cubicBezTo>
                  <a:cubicBezTo>
                    <a:pt x="2" y="20"/>
                    <a:pt x="2" y="20"/>
                    <a:pt x="2" y="20"/>
                  </a:cubicBezTo>
                  <a:cubicBezTo>
                    <a:pt x="2" y="17"/>
                    <a:pt x="0" y="7"/>
                    <a:pt x="0" y="6"/>
                  </a:cubicBezTo>
                  <a:cubicBezTo>
                    <a:pt x="3" y="5"/>
                    <a:pt x="11" y="2"/>
                    <a:pt x="15" y="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4851"/>
            <p:cNvSpPr/>
            <p:nvPr/>
          </p:nvSpPr>
          <p:spPr bwMode="auto">
            <a:xfrm>
              <a:off x="2632075" y="8880475"/>
              <a:ext cx="85725" cy="57150"/>
            </a:xfrm>
            <a:custGeom>
              <a:avLst/>
              <a:gdLst>
                <a:gd name="T0" fmla="*/ 0 w 23"/>
                <a:gd name="T1" fmla="*/ 5 h 15"/>
                <a:gd name="T2" fmla="*/ 9 w 23"/>
                <a:gd name="T3" fmla="*/ 0 h 15"/>
                <a:gd name="T4" fmla="*/ 21 w 23"/>
                <a:gd name="T5" fmla="*/ 2 h 15"/>
                <a:gd name="T6" fmla="*/ 20 w 23"/>
                <a:gd name="T7" fmla="*/ 15 h 15"/>
                <a:gd name="T8" fmla="*/ 21 w 23"/>
                <a:gd name="T9" fmla="*/ 15 h 15"/>
                <a:gd name="T10" fmla="*/ 12 w 23"/>
                <a:gd name="T11" fmla="*/ 15 h 15"/>
                <a:gd name="T12" fmla="*/ 0 w 23"/>
                <a:gd name="T13" fmla="*/ 5 h 15"/>
              </a:gdLst>
              <a:ahLst/>
              <a:cxnLst>
                <a:cxn ang="0">
                  <a:pos x="T0" y="T1"/>
                </a:cxn>
                <a:cxn ang="0">
                  <a:pos x="T2" y="T3"/>
                </a:cxn>
                <a:cxn ang="0">
                  <a:pos x="T4" y="T5"/>
                </a:cxn>
                <a:cxn ang="0">
                  <a:pos x="T6" y="T7"/>
                </a:cxn>
                <a:cxn ang="0">
                  <a:pos x="T8" y="T9"/>
                </a:cxn>
                <a:cxn ang="0">
                  <a:pos x="T10" y="T11"/>
                </a:cxn>
                <a:cxn ang="0">
                  <a:pos x="T12" y="T13"/>
                </a:cxn>
              </a:cxnLst>
              <a:rect l="0" t="0" r="r" b="b"/>
              <a:pathLst>
                <a:path w="23" h="15">
                  <a:moveTo>
                    <a:pt x="0" y="5"/>
                  </a:moveTo>
                  <a:cubicBezTo>
                    <a:pt x="9" y="0"/>
                    <a:pt x="9" y="0"/>
                    <a:pt x="9" y="0"/>
                  </a:cubicBezTo>
                  <a:cubicBezTo>
                    <a:pt x="21" y="2"/>
                    <a:pt x="21" y="2"/>
                    <a:pt x="21" y="2"/>
                  </a:cubicBezTo>
                  <a:cubicBezTo>
                    <a:pt x="23" y="3"/>
                    <a:pt x="22" y="12"/>
                    <a:pt x="20" y="15"/>
                  </a:cubicBezTo>
                  <a:cubicBezTo>
                    <a:pt x="21" y="15"/>
                    <a:pt x="21" y="15"/>
                    <a:pt x="21" y="15"/>
                  </a:cubicBezTo>
                  <a:cubicBezTo>
                    <a:pt x="18" y="14"/>
                    <a:pt x="14" y="15"/>
                    <a:pt x="12" y="15"/>
                  </a:cubicBezTo>
                  <a:cubicBezTo>
                    <a:pt x="13" y="12"/>
                    <a:pt x="4" y="7"/>
                    <a:pt x="0" y="5"/>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4852"/>
            <p:cNvSpPr/>
            <p:nvPr/>
          </p:nvSpPr>
          <p:spPr bwMode="auto">
            <a:xfrm>
              <a:off x="2616200" y="8940800"/>
              <a:ext cx="68263" cy="52388"/>
            </a:xfrm>
            <a:custGeom>
              <a:avLst/>
              <a:gdLst>
                <a:gd name="T0" fmla="*/ 1 w 18"/>
                <a:gd name="T1" fmla="*/ 14 h 14"/>
                <a:gd name="T2" fmla="*/ 0 w 18"/>
                <a:gd name="T3" fmla="*/ 3 h 14"/>
                <a:gd name="T4" fmla="*/ 17 w 18"/>
                <a:gd name="T5" fmla="*/ 2 h 14"/>
                <a:gd name="T6" fmla="*/ 18 w 18"/>
                <a:gd name="T7" fmla="*/ 2 h 14"/>
                <a:gd name="T8" fmla="*/ 18 w 18"/>
                <a:gd name="T9" fmla="*/ 13 h 14"/>
                <a:gd name="T10" fmla="*/ 1 w 18"/>
                <a:gd name="T11" fmla="*/ 14 h 14"/>
              </a:gdLst>
              <a:ahLst/>
              <a:cxnLst>
                <a:cxn ang="0">
                  <a:pos x="T0" y="T1"/>
                </a:cxn>
                <a:cxn ang="0">
                  <a:pos x="T2" y="T3"/>
                </a:cxn>
                <a:cxn ang="0">
                  <a:pos x="T4" y="T5"/>
                </a:cxn>
                <a:cxn ang="0">
                  <a:pos x="T6" y="T7"/>
                </a:cxn>
                <a:cxn ang="0">
                  <a:pos x="T8" y="T9"/>
                </a:cxn>
                <a:cxn ang="0">
                  <a:pos x="T10" y="T11"/>
                </a:cxn>
              </a:cxnLst>
              <a:rect l="0" t="0" r="r" b="b"/>
              <a:pathLst>
                <a:path w="18" h="14">
                  <a:moveTo>
                    <a:pt x="1" y="14"/>
                  </a:moveTo>
                  <a:cubicBezTo>
                    <a:pt x="0" y="3"/>
                    <a:pt x="0" y="3"/>
                    <a:pt x="0" y="3"/>
                  </a:cubicBezTo>
                  <a:cubicBezTo>
                    <a:pt x="2" y="1"/>
                    <a:pt x="14" y="0"/>
                    <a:pt x="17" y="2"/>
                  </a:cubicBezTo>
                  <a:cubicBezTo>
                    <a:pt x="18" y="2"/>
                    <a:pt x="18" y="2"/>
                    <a:pt x="18" y="2"/>
                  </a:cubicBezTo>
                  <a:cubicBezTo>
                    <a:pt x="17" y="5"/>
                    <a:pt x="18" y="12"/>
                    <a:pt x="18" y="13"/>
                  </a:cubicBezTo>
                  <a:cubicBezTo>
                    <a:pt x="14" y="12"/>
                    <a:pt x="6" y="13"/>
                    <a:pt x="1" y="14"/>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4853"/>
            <p:cNvSpPr/>
            <p:nvPr/>
          </p:nvSpPr>
          <p:spPr bwMode="auto">
            <a:xfrm>
              <a:off x="2620962" y="9015413"/>
              <a:ext cx="71438" cy="57150"/>
            </a:xfrm>
            <a:custGeom>
              <a:avLst/>
              <a:gdLst>
                <a:gd name="T0" fmla="*/ 1 w 19"/>
                <a:gd name="T1" fmla="*/ 15 h 15"/>
                <a:gd name="T2" fmla="*/ 0 w 19"/>
                <a:gd name="T3" fmla="*/ 3 h 15"/>
                <a:gd name="T4" fmla="*/ 18 w 19"/>
                <a:gd name="T5" fmla="*/ 2 h 15"/>
                <a:gd name="T6" fmla="*/ 19 w 19"/>
                <a:gd name="T7" fmla="*/ 2 h 15"/>
                <a:gd name="T8" fmla="*/ 18 w 19"/>
                <a:gd name="T9" fmla="*/ 13 h 15"/>
                <a:gd name="T10" fmla="*/ 1 w 19"/>
                <a:gd name="T11" fmla="*/ 15 h 15"/>
              </a:gdLst>
              <a:ahLst/>
              <a:cxnLst>
                <a:cxn ang="0">
                  <a:pos x="T0" y="T1"/>
                </a:cxn>
                <a:cxn ang="0">
                  <a:pos x="T2" y="T3"/>
                </a:cxn>
                <a:cxn ang="0">
                  <a:pos x="T4" y="T5"/>
                </a:cxn>
                <a:cxn ang="0">
                  <a:pos x="T6" y="T7"/>
                </a:cxn>
                <a:cxn ang="0">
                  <a:pos x="T8" y="T9"/>
                </a:cxn>
                <a:cxn ang="0">
                  <a:pos x="T10" y="T11"/>
                </a:cxn>
              </a:cxnLst>
              <a:rect l="0" t="0" r="r" b="b"/>
              <a:pathLst>
                <a:path w="19" h="15">
                  <a:moveTo>
                    <a:pt x="1" y="15"/>
                  </a:moveTo>
                  <a:cubicBezTo>
                    <a:pt x="0" y="3"/>
                    <a:pt x="0" y="3"/>
                    <a:pt x="0" y="3"/>
                  </a:cubicBezTo>
                  <a:cubicBezTo>
                    <a:pt x="3" y="1"/>
                    <a:pt x="14" y="0"/>
                    <a:pt x="18" y="2"/>
                  </a:cubicBezTo>
                  <a:cubicBezTo>
                    <a:pt x="19" y="2"/>
                    <a:pt x="19" y="2"/>
                    <a:pt x="19" y="2"/>
                  </a:cubicBezTo>
                  <a:cubicBezTo>
                    <a:pt x="17" y="5"/>
                    <a:pt x="19" y="12"/>
                    <a:pt x="18" y="13"/>
                  </a:cubicBezTo>
                  <a:cubicBezTo>
                    <a:pt x="14" y="12"/>
                    <a:pt x="7" y="13"/>
                    <a:pt x="1" y="15"/>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4854"/>
            <p:cNvSpPr/>
            <p:nvPr/>
          </p:nvSpPr>
          <p:spPr bwMode="auto">
            <a:xfrm>
              <a:off x="2628900" y="9094788"/>
              <a:ext cx="66675" cy="55563"/>
            </a:xfrm>
            <a:custGeom>
              <a:avLst/>
              <a:gdLst>
                <a:gd name="T0" fmla="*/ 1 w 18"/>
                <a:gd name="T1" fmla="*/ 15 h 15"/>
                <a:gd name="T2" fmla="*/ 0 w 18"/>
                <a:gd name="T3" fmla="*/ 3 h 15"/>
                <a:gd name="T4" fmla="*/ 17 w 18"/>
                <a:gd name="T5" fmla="*/ 2 h 15"/>
                <a:gd name="T6" fmla="*/ 18 w 18"/>
                <a:gd name="T7" fmla="*/ 2 h 15"/>
                <a:gd name="T8" fmla="*/ 18 w 18"/>
                <a:gd name="T9" fmla="*/ 13 h 15"/>
                <a:gd name="T10" fmla="*/ 1 w 18"/>
                <a:gd name="T11" fmla="*/ 15 h 15"/>
              </a:gdLst>
              <a:ahLst/>
              <a:cxnLst>
                <a:cxn ang="0">
                  <a:pos x="T0" y="T1"/>
                </a:cxn>
                <a:cxn ang="0">
                  <a:pos x="T2" y="T3"/>
                </a:cxn>
                <a:cxn ang="0">
                  <a:pos x="T4" y="T5"/>
                </a:cxn>
                <a:cxn ang="0">
                  <a:pos x="T6" y="T7"/>
                </a:cxn>
                <a:cxn ang="0">
                  <a:pos x="T8" y="T9"/>
                </a:cxn>
                <a:cxn ang="0">
                  <a:pos x="T10" y="T11"/>
                </a:cxn>
              </a:cxnLst>
              <a:rect l="0" t="0" r="r" b="b"/>
              <a:pathLst>
                <a:path w="18" h="15">
                  <a:moveTo>
                    <a:pt x="1" y="15"/>
                  </a:moveTo>
                  <a:cubicBezTo>
                    <a:pt x="0" y="3"/>
                    <a:pt x="0" y="3"/>
                    <a:pt x="0" y="3"/>
                  </a:cubicBezTo>
                  <a:cubicBezTo>
                    <a:pt x="2" y="1"/>
                    <a:pt x="14" y="0"/>
                    <a:pt x="17" y="2"/>
                  </a:cubicBezTo>
                  <a:cubicBezTo>
                    <a:pt x="18" y="2"/>
                    <a:pt x="18" y="2"/>
                    <a:pt x="18" y="2"/>
                  </a:cubicBezTo>
                  <a:cubicBezTo>
                    <a:pt x="17" y="5"/>
                    <a:pt x="18" y="12"/>
                    <a:pt x="18" y="13"/>
                  </a:cubicBezTo>
                  <a:cubicBezTo>
                    <a:pt x="14" y="12"/>
                    <a:pt x="6" y="13"/>
                    <a:pt x="1" y="15"/>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4855"/>
            <p:cNvSpPr/>
            <p:nvPr/>
          </p:nvSpPr>
          <p:spPr bwMode="auto">
            <a:xfrm>
              <a:off x="2632075" y="9169400"/>
              <a:ext cx="71438" cy="52388"/>
            </a:xfrm>
            <a:custGeom>
              <a:avLst/>
              <a:gdLst>
                <a:gd name="T0" fmla="*/ 1 w 19"/>
                <a:gd name="T1" fmla="*/ 14 h 14"/>
                <a:gd name="T2" fmla="*/ 0 w 19"/>
                <a:gd name="T3" fmla="*/ 2 h 14"/>
                <a:gd name="T4" fmla="*/ 18 w 19"/>
                <a:gd name="T5" fmla="*/ 2 h 14"/>
                <a:gd name="T6" fmla="*/ 19 w 19"/>
                <a:gd name="T7" fmla="*/ 2 h 14"/>
                <a:gd name="T8" fmla="*/ 18 w 19"/>
                <a:gd name="T9" fmla="*/ 13 h 14"/>
                <a:gd name="T10" fmla="*/ 1 w 19"/>
                <a:gd name="T11" fmla="*/ 14 h 14"/>
              </a:gdLst>
              <a:ahLst/>
              <a:cxnLst>
                <a:cxn ang="0">
                  <a:pos x="T0" y="T1"/>
                </a:cxn>
                <a:cxn ang="0">
                  <a:pos x="T2" y="T3"/>
                </a:cxn>
                <a:cxn ang="0">
                  <a:pos x="T4" y="T5"/>
                </a:cxn>
                <a:cxn ang="0">
                  <a:pos x="T6" y="T7"/>
                </a:cxn>
                <a:cxn ang="0">
                  <a:pos x="T8" y="T9"/>
                </a:cxn>
                <a:cxn ang="0">
                  <a:pos x="T10" y="T11"/>
                </a:cxn>
              </a:cxnLst>
              <a:rect l="0" t="0" r="r" b="b"/>
              <a:pathLst>
                <a:path w="19" h="14">
                  <a:moveTo>
                    <a:pt x="1" y="14"/>
                  </a:moveTo>
                  <a:cubicBezTo>
                    <a:pt x="0" y="2"/>
                    <a:pt x="0" y="2"/>
                    <a:pt x="0" y="2"/>
                  </a:cubicBezTo>
                  <a:cubicBezTo>
                    <a:pt x="3" y="1"/>
                    <a:pt x="14" y="0"/>
                    <a:pt x="18" y="2"/>
                  </a:cubicBezTo>
                  <a:cubicBezTo>
                    <a:pt x="19" y="2"/>
                    <a:pt x="19" y="2"/>
                    <a:pt x="19" y="2"/>
                  </a:cubicBezTo>
                  <a:cubicBezTo>
                    <a:pt x="17" y="4"/>
                    <a:pt x="19" y="12"/>
                    <a:pt x="18" y="13"/>
                  </a:cubicBezTo>
                  <a:cubicBezTo>
                    <a:pt x="14" y="12"/>
                    <a:pt x="6" y="13"/>
                    <a:pt x="1" y="14"/>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4856"/>
            <p:cNvSpPr/>
            <p:nvPr/>
          </p:nvSpPr>
          <p:spPr bwMode="auto">
            <a:xfrm>
              <a:off x="3919537" y="9623425"/>
              <a:ext cx="165100" cy="233363"/>
            </a:xfrm>
            <a:custGeom>
              <a:avLst/>
              <a:gdLst>
                <a:gd name="T0" fmla="*/ 25 w 44"/>
                <a:gd name="T1" fmla="*/ 0 h 62"/>
                <a:gd name="T2" fmla="*/ 0 w 44"/>
                <a:gd name="T3" fmla="*/ 3 h 62"/>
                <a:gd name="T4" fmla="*/ 0 w 44"/>
                <a:gd name="T5" fmla="*/ 54 h 62"/>
                <a:gd name="T6" fmla="*/ 40 w 44"/>
                <a:gd name="T7" fmla="*/ 54 h 62"/>
                <a:gd name="T8" fmla="*/ 25 w 44"/>
                <a:gd name="T9" fmla="*/ 33 h 62"/>
                <a:gd name="T10" fmla="*/ 25 w 44"/>
                <a:gd name="T11" fmla="*/ 0 h 62"/>
              </a:gdLst>
              <a:ahLst/>
              <a:cxnLst>
                <a:cxn ang="0">
                  <a:pos x="T0" y="T1"/>
                </a:cxn>
                <a:cxn ang="0">
                  <a:pos x="T2" y="T3"/>
                </a:cxn>
                <a:cxn ang="0">
                  <a:pos x="T4" y="T5"/>
                </a:cxn>
                <a:cxn ang="0">
                  <a:pos x="T6" y="T7"/>
                </a:cxn>
                <a:cxn ang="0">
                  <a:pos x="T8" y="T9"/>
                </a:cxn>
                <a:cxn ang="0">
                  <a:pos x="T10" y="T11"/>
                </a:cxn>
              </a:cxnLst>
              <a:rect l="0" t="0" r="r" b="b"/>
              <a:pathLst>
                <a:path w="44" h="62">
                  <a:moveTo>
                    <a:pt x="25" y="0"/>
                  </a:moveTo>
                  <a:cubicBezTo>
                    <a:pt x="0" y="3"/>
                    <a:pt x="0" y="3"/>
                    <a:pt x="0" y="3"/>
                  </a:cubicBezTo>
                  <a:cubicBezTo>
                    <a:pt x="0" y="15"/>
                    <a:pt x="3" y="44"/>
                    <a:pt x="0" y="54"/>
                  </a:cubicBezTo>
                  <a:cubicBezTo>
                    <a:pt x="2" y="58"/>
                    <a:pt x="37" y="62"/>
                    <a:pt x="40" y="54"/>
                  </a:cubicBezTo>
                  <a:cubicBezTo>
                    <a:pt x="44" y="46"/>
                    <a:pt x="38" y="33"/>
                    <a:pt x="25" y="33"/>
                  </a:cubicBezTo>
                  <a:lnTo>
                    <a:pt x="25" y="0"/>
                  </a:lnTo>
                  <a:close/>
                </a:path>
              </a:pathLst>
            </a:custGeom>
            <a:solidFill>
              <a:srgbClr val="FDD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4857"/>
            <p:cNvSpPr/>
            <p:nvPr/>
          </p:nvSpPr>
          <p:spPr bwMode="auto">
            <a:xfrm>
              <a:off x="3908425" y="9780588"/>
              <a:ext cx="52388" cy="76200"/>
            </a:xfrm>
            <a:custGeom>
              <a:avLst/>
              <a:gdLst>
                <a:gd name="T0" fmla="*/ 0 w 14"/>
                <a:gd name="T1" fmla="*/ 14 h 20"/>
                <a:gd name="T2" fmla="*/ 3 w 14"/>
                <a:gd name="T3" fmla="*/ 0 h 20"/>
                <a:gd name="T4" fmla="*/ 14 w 14"/>
                <a:gd name="T5" fmla="*/ 16 h 20"/>
                <a:gd name="T6" fmla="*/ 8 w 14"/>
                <a:gd name="T7" fmla="*/ 17 h 20"/>
                <a:gd name="T8" fmla="*/ 0 w 14"/>
                <a:gd name="T9" fmla="*/ 14 h 20"/>
              </a:gdLst>
              <a:ahLst/>
              <a:cxnLst>
                <a:cxn ang="0">
                  <a:pos x="T0" y="T1"/>
                </a:cxn>
                <a:cxn ang="0">
                  <a:pos x="T2" y="T3"/>
                </a:cxn>
                <a:cxn ang="0">
                  <a:pos x="T4" y="T5"/>
                </a:cxn>
                <a:cxn ang="0">
                  <a:pos x="T6" y="T7"/>
                </a:cxn>
                <a:cxn ang="0">
                  <a:pos x="T8" y="T9"/>
                </a:cxn>
              </a:cxnLst>
              <a:rect l="0" t="0" r="r" b="b"/>
              <a:pathLst>
                <a:path w="14" h="20">
                  <a:moveTo>
                    <a:pt x="0" y="14"/>
                  </a:moveTo>
                  <a:cubicBezTo>
                    <a:pt x="3" y="0"/>
                    <a:pt x="3" y="0"/>
                    <a:pt x="3" y="0"/>
                  </a:cubicBezTo>
                  <a:cubicBezTo>
                    <a:pt x="10" y="1"/>
                    <a:pt x="14" y="9"/>
                    <a:pt x="14" y="16"/>
                  </a:cubicBezTo>
                  <a:cubicBezTo>
                    <a:pt x="13" y="20"/>
                    <a:pt x="11" y="18"/>
                    <a:pt x="8" y="17"/>
                  </a:cubicBezTo>
                  <a:cubicBezTo>
                    <a:pt x="7" y="17"/>
                    <a:pt x="0" y="14"/>
                    <a:pt x="0" y="14"/>
                  </a:cubicBez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4858"/>
            <p:cNvSpPr/>
            <p:nvPr/>
          </p:nvSpPr>
          <p:spPr bwMode="auto">
            <a:xfrm>
              <a:off x="3975100" y="9739313"/>
              <a:ext cx="104775" cy="106363"/>
            </a:xfrm>
            <a:custGeom>
              <a:avLst/>
              <a:gdLst>
                <a:gd name="T0" fmla="*/ 28 w 28"/>
                <a:gd name="T1" fmla="*/ 17 h 28"/>
                <a:gd name="T2" fmla="*/ 24 w 28"/>
                <a:gd name="T3" fmla="*/ 3 h 28"/>
                <a:gd name="T4" fmla="*/ 16 w 28"/>
                <a:gd name="T5" fmla="*/ 27 h 28"/>
                <a:gd name="T6" fmla="*/ 25 w 28"/>
                <a:gd name="T7" fmla="*/ 26 h 28"/>
                <a:gd name="T8" fmla="*/ 28 w 28"/>
                <a:gd name="T9" fmla="*/ 17 h 28"/>
              </a:gdLst>
              <a:ahLst/>
              <a:cxnLst>
                <a:cxn ang="0">
                  <a:pos x="T0" y="T1"/>
                </a:cxn>
                <a:cxn ang="0">
                  <a:pos x="T2" y="T3"/>
                </a:cxn>
                <a:cxn ang="0">
                  <a:pos x="T4" y="T5"/>
                </a:cxn>
                <a:cxn ang="0">
                  <a:pos x="T6" y="T7"/>
                </a:cxn>
                <a:cxn ang="0">
                  <a:pos x="T8" y="T9"/>
                </a:cxn>
              </a:cxnLst>
              <a:rect l="0" t="0" r="r" b="b"/>
              <a:pathLst>
                <a:path w="28" h="28">
                  <a:moveTo>
                    <a:pt x="28" y="17"/>
                  </a:moveTo>
                  <a:cubicBezTo>
                    <a:pt x="24" y="3"/>
                    <a:pt x="24" y="3"/>
                    <a:pt x="24" y="3"/>
                  </a:cubicBezTo>
                  <a:cubicBezTo>
                    <a:pt x="14" y="0"/>
                    <a:pt x="0" y="22"/>
                    <a:pt x="16" y="27"/>
                  </a:cubicBezTo>
                  <a:cubicBezTo>
                    <a:pt x="17" y="28"/>
                    <a:pt x="24" y="26"/>
                    <a:pt x="25" y="26"/>
                  </a:cubicBezTo>
                  <a:lnTo>
                    <a:pt x="28" y="17"/>
                  </a:ln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4859"/>
            <p:cNvSpPr/>
            <p:nvPr/>
          </p:nvSpPr>
          <p:spPr bwMode="auto">
            <a:xfrm>
              <a:off x="3867150" y="9567863"/>
              <a:ext cx="179388" cy="134938"/>
            </a:xfrm>
            <a:custGeom>
              <a:avLst/>
              <a:gdLst>
                <a:gd name="T0" fmla="*/ 30 w 48"/>
                <a:gd name="T1" fmla="*/ 7 h 36"/>
                <a:gd name="T2" fmla="*/ 12 w 48"/>
                <a:gd name="T3" fmla="*/ 12 h 36"/>
                <a:gd name="T4" fmla="*/ 12 w 48"/>
                <a:gd name="T5" fmla="*/ 36 h 36"/>
                <a:gd name="T6" fmla="*/ 48 w 48"/>
                <a:gd name="T7" fmla="*/ 25 h 36"/>
                <a:gd name="T8" fmla="*/ 30 w 48"/>
                <a:gd name="T9" fmla="*/ 7 h 36"/>
              </a:gdLst>
              <a:ahLst/>
              <a:cxnLst>
                <a:cxn ang="0">
                  <a:pos x="T0" y="T1"/>
                </a:cxn>
                <a:cxn ang="0">
                  <a:pos x="T2" y="T3"/>
                </a:cxn>
                <a:cxn ang="0">
                  <a:pos x="T4" y="T5"/>
                </a:cxn>
                <a:cxn ang="0">
                  <a:pos x="T6" y="T7"/>
                </a:cxn>
                <a:cxn ang="0">
                  <a:pos x="T8" y="T9"/>
                </a:cxn>
              </a:cxnLst>
              <a:rect l="0" t="0" r="r" b="b"/>
              <a:pathLst>
                <a:path w="48" h="36">
                  <a:moveTo>
                    <a:pt x="30" y="7"/>
                  </a:moveTo>
                  <a:cubicBezTo>
                    <a:pt x="12" y="12"/>
                    <a:pt x="12" y="12"/>
                    <a:pt x="12" y="12"/>
                  </a:cubicBezTo>
                  <a:cubicBezTo>
                    <a:pt x="0" y="16"/>
                    <a:pt x="4" y="36"/>
                    <a:pt x="12" y="36"/>
                  </a:cubicBezTo>
                  <a:cubicBezTo>
                    <a:pt x="18" y="36"/>
                    <a:pt x="48" y="32"/>
                    <a:pt x="48" y="25"/>
                  </a:cubicBezTo>
                  <a:cubicBezTo>
                    <a:pt x="47" y="14"/>
                    <a:pt x="45" y="0"/>
                    <a:pt x="30" y="7"/>
                  </a:cubicBezTo>
                  <a:close/>
                </a:path>
              </a:pathLst>
            </a:custGeom>
            <a:solidFill>
              <a:srgbClr val="FBC6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4860"/>
            <p:cNvSpPr/>
            <p:nvPr/>
          </p:nvSpPr>
          <p:spPr bwMode="auto">
            <a:xfrm>
              <a:off x="2574925" y="9297988"/>
              <a:ext cx="142875" cy="201613"/>
            </a:xfrm>
            <a:custGeom>
              <a:avLst/>
              <a:gdLst>
                <a:gd name="T0" fmla="*/ 16 w 38"/>
                <a:gd name="T1" fmla="*/ 0 h 54"/>
                <a:gd name="T2" fmla="*/ 38 w 38"/>
                <a:gd name="T3" fmla="*/ 4 h 54"/>
                <a:gd name="T4" fmla="*/ 38 w 38"/>
                <a:gd name="T5" fmla="*/ 47 h 54"/>
                <a:gd name="T6" fmla="*/ 3 w 38"/>
                <a:gd name="T7" fmla="*/ 47 h 54"/>
                <a:gd name="T8" fmla="*/ 16 w 38"/>
                <a:gd name="T9" fmla="*/ 29 h 54"/>
                <a:gd name="T10" fmla="*/ 16 w 38"/>
                <a:gd name="T11" fmla="*/ 0 h 54"/>
              </a:gdLst>
              <a:ahLst/>
              <a:cxnLst>
                <a:cxn ang="0">
                  <a:pos x="T0" y="T1"/>
                </a:cxn>
                <a:cxn ang="0">
                  <a:pos x="T2" y="T3"/>
                </a:cxn>
                <a:cxn ang="0">
                  <a:pos x="T4" y="T5"/>
                </a:cxn>
                <a:cxn ang="0">
                  <a:pos x="T6" y="T7"/>
                </a:cxn>
                <a:cxn ang="0">
                  <a:pos x="T8" y="T9"/>
                </a:cxn>
                <a:cxn ang="0">
                  <a:pos x="T10" y="T11"/>
                </a:cxn>
              </a:cxnLst>
              <a:rect l="0" t="0" r="r" b="b"/>
              <a:pathLst>
                <a:path w="38" h="54">
                  <a:moveTo>
                    <a:pt x="16" y="0"/>
                  </a:moveTo>
                  <a:cubicBezTo>
                    <a:pt x="38" y="4"/>
                    <a:pt x="38" y="4"/>
                    <a:pt x="38" y="4"/>
                  </a:cubicBezTo>
                  <a:cubicBezTo>
                    <a:pt x="38" y="14"/>
                    <a:pt x="35" y="38"/>
                    <a:pt x="38" y="47"/>
                  </a:cubicBezTo>
                  <a:cubicBezTo>
                    <a:pt x="36" y="51"/>
                    <a:pt x="6" y="54"/>
                    <a:pt x="3" y="47"/>
                  </a:cubicBezTo>
                  <a:cubicBezTo>
                    <a:pt x="0" y="40"/>
                    <a:pt x="5" y="29"/>
                    <a:pt x="16" y="29"/>
                  </a:cubicBezTo>
                  <a:lnTo>
                    <a:pt x="16" y="0"/>
                  </a:lnTo>
                  <a:close/>
                </a:path>
              </a:pathLst>
            </a:custGeom>
            <a:solidFill>
              <a:srgbClr val="FDD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4861"/>
            <p:cNvSpPr/>
            <p:nvPr/>
          </p:nvSpPr>
          <p:spPr bwMode="auto">
            <a:xfrm>
              <a:off x="2681287" y="9436100"/>
              <a:ext cx="44450" cy="63500"/>
            </a:xfrm>
            <a:custGeom>
              <a:avLst/>
              <a:gdLst>
                <a:gd name="T0" fmla="*/ 12 w 12"/>
                <a:gd name="T1" fmla="*/ 12 h 17"/>
                <a:gd name="T2" fmla="*/ 10 w 12"/>
                <a:gd name="T3" fmla="*/ 0 h 17"/>
                <a:gd name="T4" fmla="*/ 0 w 12"/>
                <a:gd name="T5" fmla="*/ 14 h 17"/>
                <a:gd name="T6" fmla="*/ 6 w 12"/>
                <a:gd name="T7" fmla="*/ 15 h 17"/>
                <a:gd name="T8" fmla="*/ 12 w 12"/>
                <a:gd name="T9" fmla="*/ 12 h 17"/>
              </a:gdLst>
              <a:ahLst/>
              <a:cxnLst>
                <a:cxn ang="0">
                  <a:pos x="T0" y="T1"/>
                </a:cxn>
                <a:cxn ang="0">
                  <a:pos x="T2" y="T3"/>
                </a:cxn>
                <a:cxn ang="0">
                  <a:pos x="T4" y="T5"/>
                </a:cxn>
                <a:cxn ang="0">
                  <a:pos x="T6" y="T7"/>
                </a:cxn>
                <a:cxn ang="0">
                  <a:pos x="T8" y="T9"/>
                </a:cxn>
              </a:cxnLst>
              <a:rect l="0" t="0" r="r" b="b"/>
              <a:pathLst>
                <a:path w="12" h="17">
                  <a:moveTo>
                    <a:pt x="12" y="12"/>
                  </a:moveTo>
                  <a:cubicBezTo>
                    <a:pt x="10" y="0"/>
                    <a:pt x="10" y="0"/>
                    <a:pt x="10" y="0"/>
                  </a:cubicBezTo>
                  <a:cubicBezTo>
                    <a:pt x="4" y="1"/>
                    <a:pt x="0" y="7"/>
                    <a:pt x="0" y="14"/>
                  </a:cubicBezTo>
                  <a:cubicBezTo>
                    <a:pt x="1" y="17"/>
                    <a:pt x="2" y="15"/>
                    <a:pt x="6" y="15"/>
                  </a:cubicBezTo>
                  <a:cubicBezTo>
                    <a:pt x="6" y="15"/>
                    <a:pt x="12" y="12"/>
                    <a:pt x="12" y="12"/>
                  </a:cubicBez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4862"/>
            <p:cNvSpPr/>
            <p:nvPr/>
          </p:nvSpPr>
          <p:spPr bwMode="auto">
            <a:xfrm>
              <a:off x="2579687" y="9398000"/>
              <a:ext cx="85725" cy="90488"/>
            </a:xfrm>
            <a:custGeom>
              <a:avLst/>
              <a:gdLst>
                <a:gd name="T0" fmla="*/ 0 w 23"/>
                <a:gd name="T1" fmla="*/ 15 h 24"/>
                <a:gd name="T2" fmla="*/ 3 w 23"/>
                <a:gd name="T3" fmla="*/ 3 h 24"/>
                <a:gd name="T4" fmla="*/ 10 w 23"/>
                <a:gd name="T5" fmla="*/ 24 h 24"/>
                <a:gd name="T6" fmla="*/ 2 w 23"/>
                <a:gd name="T7" fmla="*/ 23 h 24"/>
                <a:gd name="T8" fmla="*/ 0 w 23"/>
                <a:gd name="T9" fmla="*/ 15 h 24"/>
              </a:gdLst>
              <a:ahLst/>
              <a:cxnLst>
                <a:cxn ang="0">
                  <a:pos x="T0" y="T1"/>
                </a:cxn>
                <a:cxn ang="0">
                  <a:pos x="T2" y="T3"/>
                </a:cxn>
                <a:cxn ang="0">
                  <a:pos x="T4" y="T5"/>
                </a:cxn>
                <a:cxn ang="0">
                  <a:pos x="T6" y="T7"/>
                </a:cxn>
                <a:cxn ang="0">
                  <a:pos x="T8" y="T9"/>
                </a:cxn>
              </a:cxnLst>
              <a:rect l="0" t="0" r="r" b="b"/>
              <a:pathLst>
                <a:path w="23" h="24">
                  <a:moveTo>
                    <a:pt x="0" y="15"/>
                  </a:moveTo>
                  <a:cubicBezTo>
                    <a:pt x="3" y="3"/>
                    <a:pt x="3" y="3"/>
                    <a:pt x="3" y="3"/>
                  </a:cubicBezTo>
                  <a:cubicBezTo>
                    <a:pt x="12" y="0"/>
                    <a:pt x="23" y="19"/>
                    <a:pt x="10" y="24"/>
                  </a:cubicBezTo>
                  <a:cubicBezTo>
                    <a:pt x="9" y="24"/>
                    <a:pt x="3" y="23"/>
                    <a:pt x="2" y="23"/>
                  </a:cubicBezTo>
                  <a:lnTo>
                    <a:pt x="0" y="15"/>
                  </a:ln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4863"/>
            <p:cNvSpPr/>
            <p:nvPr/>
          </p:nvSpPr>
          <p:spPr bwMode="auto">
            <a:xfrm>
              <a:off x="2605087" y="9251950"/>
              <a:ext cx="158750" cy="115888"/>
            </a:xfrm>
            <a:custGeom>
              <a:avLst/>
              <a:gdLst>
                <a:gd name="T0" fmla="*/ 16 w 42"/>
                <a:gd name="T1" fmla="*/ 6 h 31"/>
                <a:gd name="T2" fmla="*/ 31 w 42"/>
                <a:gd name="T3" fmla="*/ 10 h 31"/>
                <a:gd name="T4" fmla="*/ 31 w 42"/>
                <a:gd name="T5" fmla="*/ 31 h 31"/>
                <a:gd name="T6" fmla="*/ 1 w 42"/>
                <a:gd name="T7" fmla="*/ 22 h 31"/>
                <a:gd name="T8" fmla="*/ 15 w 42"/>
                <a:gd name="T9" fmla="*/ 6 h 31"/>
                <a:gd name="T10" fmla="*/ 16 w 42"/>
                <a:gd name="T11" fmla="*/ 6 h 31"/>
              </a:gdLst>
              <a:ahLst/>
              <a:cxnLst>
                <a:cxn ang="0">
                  <a:pos x="T0" y="T1"/>
                </a:cxn>
                <a:cxn ang="0">
                  <a:pos x="T2" y="T3"/>
                </a:cxn>
                <a:cxn ang="0">
                  <a:pos x="T4" y="T5"/>
                </a:cxn>
                <a:cxn ang="0">
                  <a:pos x="T6" y="T7"/>
                </a:cxn>
                <a:cxn ang="0">
                  <a:pos x="T8" y="T9"/>
                </a:cxn>
                <a:cxn ang="0">
                  <a:pos x="T10" y="T11"/>
                </a:cxn>
              </a:cxnLst>
              <a:rect l="0" t="0" r="r" b="b"/>
              <a:pathLst>
                <a:path w="42" h="31">
                  <a:moveTo>
                    <a:pt x="16" y="6"/>
                  </a:moveTo>
                  <a:cubicBezTo>
                    <a:pt x="31" y="10"/>
                    <a:pt x="31" y="10"/>
                    <a:pt x="31" y="10"/>
                  </a:cubicBezTo>
                  <a:cubicBezTo>
                    <a:pt x="42" y="14"/>
                    <a:pt x="38" y="31"/>
                    <a:pt x="31" y="31"/>
                  </a:cubicBezTo>
                  <a:cubicBezTo>
                    <a:pt x="26" y="31"/>
                    <a:pt x="0" y="28"/>
                    <a:pt x="1" y="22"/>
                  </a:cubicBezTo>
                  <a:cubicBezTo>
                    <a:pt x="1" y="12"/>
                    <a:pt x="3" y="0"/>
                    <a:pt x="15" y="6"/>
                  </a:cubicBezTo>
                  <a:lnTo>
                    <a:pt x="16" y="6"/>
                  </a:lnTo>
                  <a:close/>
                </a:path>
              </a:pathLst>
            </a:custGeom>
            <a:solidFill>
              <a:srgbClr val="FBC6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4864"/>
            <p:cNvSpPr/>
            <p:nvPr/>
          </p:nvSpPr>
          <p:spPr bwMode="auto">
            <a:xfrm>
              <a:off x="3059112" y="10283825"/>
              <a:ext cx="180975" cy="258763"/>
            </a:xfrm>
            <a:custGeom>
              <a:avLst/>
              <a:gdLst>
                <a:gd name="T0" fmla="*/ 20 w 48"/>
                <a:gd name="T1" fmla="*/ 0 h 69"/>
                <a:gd name="T2" fmla="*/ 48 w 48"/>
                <a:gd name="T3" fmla="*/ 4 h 69"/>
                <a:gd name="T4" fmla="*/ 48 w 48"/>
                <a:gd name="T5" fmla="*/ 60 h 69"/>
                <a:gd name="T6" fmla="*/ 3 w 48"/>
                <a:gd name="T7" fmla="*/ 60 h 69"/>
                <a:gd name="T8" fmla="*/ 20 w 48"/>
                <a:gd name="T9" fmla="*/ 37 h 69"/>
                <a:gd name="T10" fmla="*/ 20 w 48"/>
                <a:gd name="T11" fmla="*/ 0 h 69"/>
              </a:gdLst>
              <a:ahLst/>
              <a:cxnLst>
                <a:cxn ang="0">
                  <a:pos x="T0" y="T1"/>
                </a:cxn>
                <a:cxn ang="0">
                  <a:pos x="T2" y="T3"/>
                </a:cxn>
                <a:cxn ang="0">
                  <a:pos x="T4" y="T5"/>
                </a:cxn>
                <a:cxn ang="0">
                  <a:pos x="T6" y="T7"/>
                </a:cxn>
                <a:cxn ang="0">
                  <a:pos x="T8" y="T9"/>
                </a:cxn>
                <a:cxn ang="0">
                  <a:pos x="T10" y="T11"/>
                </a:cxn>
              </a:cxnLst>
              <a:rect l="0" t="0" r="r" b="b"/>
              <a:pathLst>
                <a:path w="48" h="69">
                  <a:moveTo>
                    <a:pt x="20" y="0"/>
                  </a:moveTo>
                  <a:cubicBezTo>
                    <a:pt x="48" y="4"/>
                    <a:pt x="48" y="4"/>
                    <a:pt x="48" y="4"/>
                  </a:cubicBezTo>
                  <a:cubicBezTo>
                    <a:pt x="48" y="17"/>
                    <a:pt x="44" y="49"/>
                    <a:pt x="48" y="60"/>
                  </a:cubicBezTo>
                  <a:cubicBezTo>
                    <a:pt x="46" y="65"/>
                    <a:pt x="7" y="69"/>
                    <a:pt x="3" y="60"/>
                  </a:cubicBezTo>
                  <a:cubicBezTo>
                    <a:pt x="0" y="51"/>
                    <a:pt x="6" y="37"/>
                    <a:pt x="20" y="37"/>
                  </a:cubicBezTo>
                  <a:lnTo>
                    <a:pt x="20" y="0"/>
                  </a:lnTo>
                  <a:close/>
                </a:path>
              </a:pathLst>
            </a:custGeom>
            <a:solidFill>
              <a:srgbClr val="FDD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4865"/>
            <p:cNvSpPr/>
            <p:nvPr/>
          </p:nvSpPr>
          <p:spPr bwMode="auto">
            <a:xfrm>
              <a:off x="3195637" y="10460038"/>
              <a:ext cx="58738" cy="82550"/>
            </a:xfrm>
            <a:custGeom>
              <a:avLst/>
              <a:gdLst>
                <a:gd name="T0" fmla="*/ 16 w 16"/>
                <a:gd name="T1" fmla="*/ 16 h 22"/>
                <a:gd name="T2" fmla="*/ 12 w 16"/>
                <a:gd name="T3" fmla="*/ 0 h 22"/>
                <a:gd name="T4" fmla="*/ 0 w 16"/>
                <a:gd name="T5" fmla="*/ 18 h 22"/>
                <a:gd name="T6" fmla="*/ 7 w 16"/>
                <a:gd name="T7" fmla="*/ 20 h 22"/>
                <a:gd name="T8" fmla="*/ 16 w 16"/>
                <a:gd name="T9" fmla="*/ 16 h 22"/>
              </a:gdLst>
              <a:ahLst/>
              <a:cxnLst>
                <a:cxn ang="0">
                  <a:pos x="T0" y="T1"/>
                </a:cxn>
                <a:cxn ang="0">
                  <a:pos x="T2" y="T3"/>
                </a:cxn>
                <a:cxn ang="0">
                  <a:pos x="T4" y="T5"/>
                </a:cxn>
                <a:cxn ang="0">
                  <a:pos x="T6" y="T7"/>
                </a:cxn>
                <a:cxn ang="0">
                  <a:pos x="T8" y="T9"/>
                </a:cxn>
              </a:cxnLst>
              <a:rect l="0" t="0" r="r" b="b"/>
              <a:pathLst>
                <a:path w="16" h="22">
                  <a:moveTo>
                    <a:pt x="16" y="16"/>
                  </a:moveTo>
                  <a:cubicBezTo>
                    <a:pt x="12" y="0"/>
                    <a:pt x="12" y="0"/>
                    <a:pt x="12" y="0"/>
                  </a:cubicBezTo>
                  <a:cubicBezTo>
                    <a:pt x="5" y="2"/>
                    <a:pt x="0" y="10"/>
                    <a:pt x="0" y="18"/>
                  </a:cubicBezTo>
                  <a:cubicBezTo>
                    <a:pt x="1" y="22"/>
                    <a:pt x="3" y="20"/>
                    <a:pt x="7" y="20"/>
                  </a:cubicBezTo>
                  <a:cubicBezTo>
                    <a:pt x="8" y="19"/>
                    <a:pt x="16" y="16"/>
                    <a:pt x="16" y="16"/>
                  </a:cubicBez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4866"/>
            <p:cNvSpPr/>
            <p:nvPr/>
          </p:nvSpPr>
          <p:spPr bwMode="auto">
            <a:xfrm>
              <a:off x="3059112" y="10415588"/>
              <a:ext cx="117475" cy="115888"/>
            </a:xfrm>
            <a:custGeom>
              <a:avLst/>
              <a:gdLst>
                <a:gd name="T0" fmla="*/ 0 w 31"/>
                <a:gd name="T1" fmla="*/ 19 h 31"/>
                <a:gd name="T2" fmla="*/ 5 w 31"/>
                <a:gd name="T3" fmla="*/ 3 h 31"/>
                <a:gd name="T4" fmla="*/ 14 w 31"/>
                <a:gd name="T5" fmla="*/ 31 h 31"/>
                <a:gd name="T6" fmla="*/ 3 w 31"/>
                <a:gd name="T7" fmla="*/ 29 h 31"/>
                <a:gd name="T8" fmla="*/ 0 w 31"/>
                <a:gd name="T9" fmla="*/ 19 h 31"/>
              </a:gdLst>
              <a:ahLst/>
              <a:cxnLst>
                <a:cxn ang="0">
                  <a:pos x="T0" y="T1"/>
                </a:cxn>
                <a:cxn ang="0">
                  <a:pos x="T2" y="T3"/>
                </a:cxn>
                <a:cxn ang="0">
                  <a:pos x="T4" y="T5"/>
                </a:cxn>
                <a:cxn ang="0">
                  <a:pos x="T6" y="T7"/>
                </a:cxn>
                <a:cxn ang="0">
                  <a:pos x="T8" y="T9"/>
                </a:cxn>
              </a:cxnLst>
              <a:rect l="0" t="0" r="r" b="b"/>
              <a:pathLst>
                <a:path w="31" h="31">
                  <a:moveTo>
                    <a:pt x="0" y="19"/>
                  </a:moveTo>
                  <a:cubicBezTo>
                    <a:pt x="5" y="3"/>
                    <a:pt x="5" y="3"/>
                    <a:pt x="5" y="3"/>
                  </a:cubicBezTo>
                  <a:cubicBezTo>
                    <a:pt x="16" y="0"/>
                    <a:pt x="31" y="24"/>
                    <a:pt x="14" y="31"/>
                  </a:cubicBezTo>
                  <a:cubicBezTo>
                    <a:pt x="13" y="31"/>
                    <a:pt x="5" y="29"/>
                    <a:pt x="3" y="29"/>
                  </a:cubicBezTo>
                  <a:lnTo>
                    <a:pt x="0" y="19"/>
                  </a:ln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4867"/>
            <p:cNvSpPr/>
            <p:nvPr/>
          </p:nvSpPr>
          <p:spPr bwMode="auto">
            <a:xfrm>
              <a:off x="3100387" y="10220325"/>
              <a:ext cx="200025" cy="153988"/>
            </a:xfrm>
            <a:custGeom>
              <a:avLst/>
              <a:gdLst>
                <a:gd name="T0" fmla="*/ 19 w 53"/>
                <a:gd name="T1" fmla="*/ 8 h 41"/>
                <a:gd name="T2" fmla="*/ 40 w 53"/>
                <a:gd name="T3" fmla="*/ 14 h 41"/>
                <a:gd name="T4" fmla="*/ 39 w 53"/>
                <a:gd name="T5" fmla="*/ 40 h 41"/>
                <a:gd name="T6" fmla="*/ 0 w 53"/>
                <a:gd name="T7" fmla="*/ 29 h 41"/>
                <a:gd name="T8" fmla="*/ 19 w 53"/>
                <a:gd name="T9" fmla="*/ 8 h 41"/>
              </a:gdLst>
              <a:ahLst/>
              <a:cxnLst>
                <a:cxn ang="0">
                  <a:pos x="T0" y="T1"/>
                </a:cxn>
                <a:cxn ang="0">
                  <a:pos x="T2" y="T3"/>
                </a:cxn>
                <a:cxn ang="0">
                  <a:pos x="T4" y="T5"/>
                </a:cxn>
                <a:cxn ang="0">
                  <a:pos x="T6" y="T7"/>
                </a:cxn>
                <a:cxn ang="0">
                  <a:pos x="T8" y="T9"/>
                </a:cxn>
              </a:cxnLst>
              <a:rect l="0" t="0" r="r" b="b"/>
              <a:pathLst>
                <a:path w="53" h="41">
                  <a:moveTo>
                    <a:pt x="19" y="8"/>
                  </a:moveTo>
                  <a:cubicBezTo>
                    <a:pt x="40" y="14"/>
                    <a:pt x="40" y="14"/>
                    <a:pt x="40" y="14"/>
                  </a:cubicBezTo>
                  <a:cubicBezTo>
                    <a:pt x="53" y="19"/>
                    <a:pt x="48" y="41"/>
                    <a:pt x="39" y="40"/>
                  </a:cubicBezTo>
                  <a:cubicBezTo>
                    <a:pt x="33" y="40"/>
                    <a:pt x="0" y="37"/>
                    <a:pt x="0" y="29"/>
                  </a:cubicBezTo>
                  <a:cubicBezTo>
                    <a:pt x="0" y="16"/>
                    <a:pt x="2" y="0"/>
                    <a:pt x="19" y="8"/>
                  </a:cubicBezTo>
                  <a:close/>
                </a:path>
              </a:pathLst>
            </a:custGeom>
            <a:solidFill>
              <a:srgbClr val="FBC6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4868"/>
            <p:cNvSpPr/>
            <p:nvPr/>
          </p:nvSpPr>
          <p:spPr bwMode="auto">
            <a:xfrm>
              <a:off x="2128837" y="9559925"/>
              <a:ext cx="127000" cy="184150"/>
            </a:xfrm>
            <a:custGeom>
              <a:avLst/>
              <a:gdLst>
                <a:gd name="T0" fmla="*/ 14 w 34"/>
                <a:gd name="T1" fmla="*/ 0 h 49"/>
                <a:gd name="T2" fmla="*/ 34 w 34"/>
                <a:gd name="T3" fmla="*/ 3 h 49"/>
                <a:gd name="T4" fmla="*/ 34 w 34"/>
                <a:gd name="T5" fmla="*/ 43 h 49"/>
                <a:gd name="T6" fmla="*/ 3 w 34"/>
                <a:gd name="T7" fmla="*/ 43 h 49"/>
                <a:gd name="T8" fmla="*/ 14 w 34"/>
                <a:gd name="T9" fmla="*/ 26 h 49"/>
                <a:gd name="T10" fmla="*/ 14 w 34"/>
                <a:gd name="T11" fmla="*/ 0 h 49"/>
              </a:gdLst>
              <a:ahLst/>
              <a:cxnLst>
                <a:cxn ang="0">
                  <a:pos x="T0" y="T1"/>
                </a:cxn>
                <a:cxn ang="0">
                  <a:pos x="T2" y="T3"/>
                </a:cxn>
                <a:cxn ang="0">
                  <a:pos x="T4" y="T5"/>
                </a:cxn>
                <a:cxn ang="0">
                  <a:pos x="T6" y="T7"/>
                </a:cxn>
                <a:cxn ang="0">
                  <a:pos x="T8" y="T9"/>
                </a:cxn>
                <a:cxn ang="0">
                  <a:pos x="T10" y="T11"/>
                </a:cxn>
              </a:cxnLst>
              <a:rect l="0" t="0" r="r" b="b"/>
              <a:pathLst>
                <a:path w="34" h="49">
                  <a:moveTo>
                    <a:pt x="14" y="0"/>
                  </a:moveTo>
                  <a:cubicBezTo>
                    <a:pt x="34" y="3"/>
                    <a:pt x="34" y="3"/>
                    <a:pt x="34" y="3"/>
                  </a:cubicBezTo>
                  <a:cubicBezTo>
                    <a:pt x="34" y="12"/>
                    <a:pt x="32" y="35"/>
                    <a:pt x="34" y="43"/>
                  </a:cubicBezTo>
                  <a:cubicBezTo>
                    <a:pt x="33" y="46"/>
                    <a:pt x="5" y="49"/>
                    <a:pt x="3" y="43"/>
                  </a:cubicBezTo>
                  <a:cubicBezTo>
                    <a:pt x="0" y="36"/>
                    <a:pt x="5" y="26"/>
                    <a:pt x="14" y="26"/>
                  </a:cubicBezTo>
                  <a:lnTo>
                    <a:pt x="14" y="0"/>
                  </a:lnTo>
                  <a:close/>
                </a:path>
              </a:pathLst>
            </a:custGeom>
            <a:solidFill>
              <a:srgbClr val="FDD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4869"/>
            <p:cNvSpPr/>
            <p:nvPr/>
          </p:nvSpPr>
          <p:spPr bwMode="auto">
            <a:xfrm>
              <a:off x="2222500" y="9683750"/>
              <a:ext cx="46038" cy="60325"/>
            </a:xfrm>
            <a:custGeom>
              <a:avLst/>
              <a:gdLst>
                <a:gd name="T0" fmla="*/ 12 w 12"/>
                <a:gd name="T1" fmla="*/ 11 h 16"/>
                <a:gd name="T2" fmla="*/ 9 w 12"/>
                <a:gd name="T3" fmla="*/ 0 h 16"/>
                <a:gd name="T4" fmla="*/ 1 w 12"/>
                <a:gd name="T5" fmla="*/ 13 h 16"/>
                <a:gd name="T6" fmla="*/ 6 w 12"/>
                <a:gd name="T7" fmla="*/ 14 h 16"/>
                <a:gd name="T8" fmla="*/ 12 w 12"/>
                <a:gd name="T9" fmla="*/ 11 h 16"/>
              </a:gdLst>
              <a:ahLst/>
              <a:cxnLst>
                <a:cxn ang="0">
                  <a:pos x="T0" y="T1"/>
                </a:cxn>
                <a:cxn ang="0">
                  <a:pos x="T2" y="T3"/>
                </a:cxn>
                <a:cxn ang="0">
                  <a:pos x="T4" y="T5"/>
                </a:cxn>
                <a:cxn ang="0">
                  <a:pos x="T6" y="T7"/>
                </a:cxn>
                <a:cxn ang="0">
                  <a:pos x="T8" y="T9"/>
                </a:cxn>
              </a:cxnLst>
              <a:rect l="0" t="0" r="r" b="b"/>
              <a:pathLst>
                <a:path w="12" h="16">
                  <a:moveTo>
                    <a:pt x="12" y="11"/>
                  </a:moveTo>
                  <a:cubicBezTo>
                    <a:pt x="9" y="0"/>
                    <a:pt x="9" y="0"/>
                    <a:pt x="9" y="0"/>
                  </a:cubicBezTo>
                  <a:cubicBezTo>
                    <a:pt x="4" y="1"/>
                    <a:pt x="0" y="7"/>
                    <a:pt x="1" y="13"/>
                  </a:cubicBezTo>
                  <a:cubicBezTo>
                    <a:pt x="1" y="16"/>
                    <a:pt x="3" y="14"/>
                    <a:pt x="6" y="14"/>
                  </a:cubicBezTo>
                  <a:cubicBezTo>
                    <a:pt x="6" y="14"/>
                    <a:pt x="12" y="11"/>
                    <a:pt x="12" y="11"/>
                  </a:cubicBez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4870"/>
            <p:cNvSpPr/>
            <p:nvPr/>
          </p:nvSpPr>
          <p:spPr bwMode="auto">
            <a:xfrm>
              <a:off x="2132012" y="9653588"/>
              <a:ext cx="79375" cy="79375"/>
            </a:xfrm>
            <a:custGeom>
              <a:avLst/>
              <a:gdLst>
                <a:gd name="T0" fmla="*/ 0 w 21"/>
                <a:gd name="T1" fmla="*/ 13 h 21"/>
                <a:gd name="T2" fmla="*/ 3 w 21"/>
                <a:gd name="T3" fmla="*/ 2 h 21"/>
                <a:gd name="T4" fmla="*/ 9 w 21"/>
                <a:gd name="T5" fmla="*/ 21 h 21"/>
                <a:gd name="T6" fmla="*/ 2 w 21"/>
                <a:gd name="T7" fmla="*/ 20 h 21"/>
                <a:gd name="T8" fmla="*/ 0 w 21"/>
                <a:gd name="T9" fmla="*/ 13 h 21"/>
              </a:gdLst>
              <a:ahLst/>
              <a:cxnLst>
                <a:cxn ang="0">
                  <a:pos x="T0" y="T1"/>
                </a:cxn>
                <a:cxn ang="0">
                  <a:pos x="T2" y="T3"/>
                </a:cxn>
                <a:cxn ang="0">
                  <a:pos x="T4" y="T5"/>
                </a:cxn>
                <a:cxn ang="0">
                  <a:pos x="T6" y="T7"/>
                </a:cxn>
                <a:cxn ang="0">
                  <a:pos x="T8" y="T9"/>
                </a:cxn>
              </a:cxnLst>
              <a:rect l="0" t="0" r="r" b="b"/>
              <a:pathLst>
                <a:path w="21" h="21">
                  <a:moveTo>
                    <a:pt x="0" y="13"/>
                  </a:moveTo>
                  <a:cubicBezTo>
                    <a:pt x="3" y="2"/>
                    <a:pt x="3" y="2"/>
                    <a:pt x="3" y="2"/>
                  </a:cubicBezTo>
                  <a:cubicBezTo>
                    <a:pt x="11" y="0"/>
                    <a:pt x="21" y="17"/>
                    <a:pt x="9" y="21"/>
                  </a:cubicBezTo>
                  <a:cubicBezTo>
                    <a:pt x="8" y="21"/>
                    <a:pt x="3" y="20"/>
                    <a:pt x="2" y="20"/>
                  </a:cubicBezTo>
                  <a:lnTo>
                    <a:pt x="0" y="13"/>
                  </a:ln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4871"/>
            <p:cNvSpPr/>
            <p:nvPr/>
          </p:nvSpPr>
          <p:spPr bwMode="auto">
            <a:xfrm>
              <a:off x="2159000" y="9518650"/>
              <a:ext cx="138113" cy="104775"/>
            </a:xfrm>
            <a:custGeom>
              <a:avLst/>
              <a:gdLst>
                <a:gd name="T0" fmla="*/ 14 w 37"/>
                <a:gd name="T1" fmla="*/ 5 h 28"/>
                <a:gd name="T2" fmla="*/ 28 w 37"/>
                <a:gd name="T3" fmla="*/ 9 h 28"/>
                <a:gd name="T4" fmla="*/ 28 w 37"/>
                <a:gd name="T5" fmla="*/ 28 h 28"/>
                <a:gd name="T6" fmla="*/ 0 w 37"/>
                <a:gd name="T7" fmla="*/ 20 h 28"/>
                <a:gd name="T8" fmla="*/ 13 w 37"/>
                <a:gd name="T9" fmla="*/ 5 h 28"/>
                <a:gd name="T10" fmla="*/ 14 w 37"/>
                <a:gd name="T11" fmla="*/ 5 h 28"/>
              </a:gdLst>
              <a:ahLst/>
              <a:cxnLst>
                <a:cxn ang="0">
                  <a:pos x="T0" y="T1"/>
                </a:cxn>
                <a:cxn ang="0">
                  <a:pos x="T2" y="T3"/>
                </a:cxn>
                <a:cxn ang="0">
                  <a:pos x="T4" y="T5"/>
                </a:cxn>
                <a:cxn ang="0">
                  <a:pos x="T6" y="T7"/>
                </a:cxn>
                <a:cxn ang="0">
                  <a:pos x="T8" y="T9"/>
                </a:cxn>
                <a:cxn ang="0">
                  <a:pos x="T10" y="T11"/>
                </a:cxn>
              </a:cxnLst>
              <a:rect l="0" t="0" r="r" b="b"/>
              <a:pathLst>
                <a:path w="37" h="28">
                  <a:moveTo>
                    <a:pt x="14" y="5"/>
                  </a:moveTo>
                  <a:cubicBezTo>
                    <a:pt x="28" y="9"/>
                    <a:pt x="28" y="9"/>
                    <a:pt x="28" y="9"/>
                  </a:cubicBezTo>
                  <a:cubicBezTo>
                    <a:pt x="37" y="13"/>
                    <a:pt x="34" y="28"/>
                    <a:pt x="28" y="28"/>
                  </a:cubicBezTo>
                  <a:cubicBezTo>
                    <a:pt x="23" y="28"/>
                    <a:pt x="0" y="25"/>
                    <a:pt x="0" y="20"/>
                  </a:cubicBezTo>
                  <a:cubicBezTo>
                    <a:pt x="0" y="11"/>
                    <a:pt x="2" y="0"/>
                    <a:pt x="13" y="5"/>
                  </a:cubicBezTo>
                  <a:lnTo>
                    <a:pt x="14" y="5"/>
                  </a:lnTo>
                  <a:close/>
                </a:path>
              </a:pathLst>
            </a:custGeom>
            <a:solidFill>
              <a:srgbClr val="FBC6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Oval 4872"/>
            <p:cNvSpPr>
              <a:spLocks noChangeArrowheads="1"/>
            </p:cNvSpPr>
            <p:nvPr/>
          </p:nvSpPr>
          <p:spPr bwMode="auto">
            <a:xfrm>
              <a:off x="2711450" y="8689975"/>
              <a:ext cx="36513" cy="365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Oval 4873"/>
            <p:cNvSpPr>
              <a:spLocks noChangeArrowheads="1"/>
            </p:cNvSpPr>
            <p:nvPr/>
          </p:nvSpPr>
          <p:spPr bwMode="auto">
            <a:xfrm>
              <a:off x="2871787" y="8626475"/>
              <a:ext cx="41275" cy="36513"/>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Oval 4874"/>
            <p:cNvSpPr>
              <a:spLocks noChangeArrowheads="1"/>
            </p:cNvSpPr>
            <p:nvPr/>
          </p:nvSpPr>
          <p:spPr bwMode="auto">
            <a:xfrm>
              <a:off x="3094037" y="8532813"/>
              <a:ext cx="63500" cy="666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Oval 4875"/>
            <p:cNvSpPr>
              <a:spLocks noChangeArrowheads="1"/>
            </p:cNvSpPr>
            <p:nvPr/>
          </p:nvSpPr>
          <p:spPr bwMode="auto">
            <a:xfrm>
              <a:off x="3259137" y="8599488"/>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4876"/>
            <p:cNvSpPr/>
            <p:nvPr/>
          </p:nvSpPr>
          <p:spPr bwMode="auto">
            <a:xfrm>
              <a:off x="2841625" y="8434388"/>
              <a:ext cx="46038" cy="44450"/>
            </a:xfrm>
            <a:custGeom>
              <a:avLst/>
              <a:gdLst>
                <a:gd name="T0" fmla="*/ 8 w 12"/>
                <a:gd name="T1" fmla="*/ 1 h 12"/>
                <a:gd name="T2" fmla="*/ 11 w 12"/>
                <a:gd name="T3" fmla="*/ 8 h 12"/>
                <a:gd name="T4" fmla="*/ 4 w 12"/>
                <a:gd name="T5" fmla="*/ 11 h 12"/>
                <a:gd name="T6" fmla="*/ 1 w 12"/>
                <a:gd name="T7" fmla="*/ 4 h 12"/>
                <a:gd name="T8" fmla="*/ 8 w 12"/>
                <a:gd name="T9" fmla="*/ 1 h 12"/>
              </a:gdLst>
              <a:ahLst/>
              <a:cxnLst>
                <a:cxn ang="0">
                  <a:pos x="T0" y="T1"/>
                </a:cxn>
                <a:cxn ang="0">
                  <a:pos x="T2" y="T3"/>
                </a:cxn>
                <a:cxn ang="0">
                  <a:pos x="T4" y="T5"/>
                </a:cxn>
                <a:cxn ang="0">
                  <a:pos x="T6" y="T7"/>
                </a:cxn>
                <a:cxn ang="0">
                  <a:pos x="T8" y="T9"/>
                </a:cxn>
              </a:cxnLst>
              <a:rect l="0" t="0" r="r" b="b"/>
              <a:pathLst>
                <a:path w="12" h="12">
                  <a:moveTo>
                    <a:pt x="8" y="1"/>
                  </a:moveTo>
                  <a:cubicBezTo>
                    <a:pt x="11" y="2"/>
                    <a:pt x="12" y="5"/>
                    <a:pt x="11" y="8"/>
                  </a:cubicBezTo>
                  <a:cubicBezTo>
                    <a:pt x="10" y="11"/>
                    <a:pt x="7" y="12"/>
                    <a:pt x="4" y="11"/>
                  </a:cubicBezTo>
                  <a:cubicBezTo>
                    <a:pt x="2" y="10"/>
                    <a:pt x="0" y="7"/>
                    <a:pt x="1" y="4"/>
                  </a:cubicBezTo>
                  <a:cubicBezTo>
                    <a:pt x="2" y="2"/>
                    <a:pt x="5" y="0"/>
                    <a:pt x="8"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4877"/>
            <p:cNvSpPr/>
            <p:nvPr/>
          </p:nvSpPr>
          <p:spPr bwMode="auto">
            <a:xfrm>
              <a:off x="2981325" y="8396288"/>
              <a:ext cx="74613" cy="76200"/>
            </a:xfrm>
            <a:custGeom>
              <a:avLst/>
              <a:gdLst>
                <a:gd name="T0" fmla="*/ 13 w 20"/>
                <a:gd name="T1" fmla="*/ 2 h 20"/>
                <a:gd name="T2" fmla="*/ 18 w 20"/>
                <a:gd name="T3" fmla="*/ 13 h 20"/>
                <a:gd name="T4" fmla="*/ 7 w 20"/>
                <a:gd name="T5" fmla="*/ 18 h 20"/>
                <a:gd name="T6" fmla="*/ 2 w 20"/>
                <a:gd name="T7" fmla="*/ 7 h 20"/>
                <a:gd name="T8" fmla="*/ 13 w 20"/>
                <a:gd name="T9" fmla="*/ 2 h 20"/>
              </a:gdLst>
              <a:ahLst/>
              <a:cxnLst>
                <a:cxn ang="0">
                  <a:pos x="T0" y="T1"/>
                </a:cxn>
                <a:cxn ang="0">
                  <a:pos x="T2" y="T3"/>
                </a:cxn>
                <a:cxn ang="0">
                  <a:pos x="T4" y="T5"/>
                </a:cxn>
                <a:cxn ang="0">
                  <a:pos x="T6" y="T7"/>
                </a:cxn>
                <a:cxn ang="0">
                  <a:pos x="T8" y="T9"/>
                </a:cxn>
              </a:cxnLst>
              <a:rect l="0" t="0" r="r" b="b"/>
              <a:pathLst>
                <a:path w="20" h="20">
                  <a:moveTo>
                    <a:pt x="13" y="2"/>
                  </a:moveTo>
                  <a:cubicBezTo>
                    <a:pt x="18" y="4"/>
                    <a:pt x="20" y="9"/>
                    <a:pt x="18" y="13"/>
                  </a:cubicBezTo>
                  <a:cubicBezTo>
                    <a:pt x="16" y="18"/>
                    <a:pt x="11" y="20"/>
                    <a:pt x="7" y="18"/>
                  </a:cubicBezTo>
                  <a:cubicBezTo>
                    <a:pt x="2" y="17"/>
                    <a:pt x="0" y="12"/>
                    <a:pt x="2" y="7"/>
                  </a:cubicBezTo>
                  <a:cubicBezTo>
                    <a:pt x="3" y="2"/>
                    <a:pt x="8" y="0"/>
                    <a:pt x="13"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4878"/>
            <p:cNvSpPr/>
            <p:nvPr/>
          </p:nvSpPr>
          <p:spPr bwMode="auto">
            <a:xfrm>
              <a:off x="3165475" y="8385175"/>
              <a:ext cx="44450" cy="46038"/>
            </a:xfrm>
            <a:custGeom>
              <a:avLst/>
              <a:gdLst>
                <a:gd name="T0" fmla="*/ 8 w 12"/>
                <a:gd name="T1" fmla="*/ 1 h 12"/>
                <a:gd name="T2" fmla="*/ 11 w 12"/>
                <a:gd name="T3" fmla="*/ 8 h 12"/>
                <a:gd name="T4" fmla="*/ 4 w 12"/>
                <a:gd name="T5" fmla="*/ 11 h 12"/>
                <a:gd name="T6" fmla="*/ 1 w 12"/>
                <a:gd name="T7" fmla="*/ 4 h 12"/>
                <a:gd name="T8" fmla="*/ 8 w 12"/>
                <a:gd name="T9" fmla="*/ 1 h 12"/>
              </a:gdLst>
              <a:ahLst/>
              <a:cxnLst>
                <a:cxn ang="0">
                  <a:pos x="T0" y="T1"/>
                </a:cxn>
                <a:cxn ang="0">
                  <a:pos x="T2" y="T3"/>
                </a:cxn>
                <a:cxn ang="0">
                  <a:pos x="T4" y="T5"/>
                </a:cxn>
                <a:cxn ang="0">
                  <a:pos x="T6" y="T7"/>
                </a:cxn>
                <a:cxn ang="0">
                  <a:pos x="T8" y="T9"/>
                </a:cxn>
              </a:cxnLst>
              <a:rect l="0" t="0" r="r" b="b"/>
              <a:pathLst>
                <a:path w="12" h="12">
                  <a:moveTo>
                    <a:pt x="8" y="1"/>
                  </a:moveTo>
                  <a:cubicBezTo>
                    <a:pt x="11" y="2"/>
                    <a:pt x="12" y="5"/>
                    <a:pt x="11" y="8"/>
                  </a:cubicBezTo>
                  <a:cubicBezTo>
                    <a:pt x="10" y="11"/>
                    <a:pt x="7" y="12"/>
                    <a:pt x="4" y="11"/>
                  </a:cubicBezTo>
                  <a:cubicBezTo>
                    <a:pt x="2" y="10"/>
                    <a:pt x="0" y="7"/>
                    <a:pt x="1" y="4"/>
                  </a:cubicBezTo>
                  <a:cubicBezTo>
                    <a:pt x="2" y="1"/>
                    <a:pt x="5" y="0"/>
                    <a:pt x="8"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4879"/>
            <p:cNvSpPr/>
            <p:nvPr/>
          </p:nvSpPr>
          <p:spPr bwMode="auto">
            <a:xfrm>
              <a:off x="3171825" y="8723313"/>
              <a:ext cx="46038" cy="44450"/>
            </a:xfrm>
            <a:custGeom>
              <a:avLst/>
              <a:gdLst>
                <a:gd name="T0" fmla="*/ 8 w 12"/>
                <a:gd name="T1" fmla="*/ 1 h 12"/>
                <a:gd name="T2" fmla="*/ 11 w 12"/>
                <a:gd name="T3" fmla="*/ 8 h 12"/>
                <a:gd name="T4" fmla="*/ 4 w 12"/>
                <a:gd name="T5" fmla="*/ 11 h 12"/>
                <a:gd name="T6" fmla="*/ 1 w 12"/>
                <a:gd name="T7" fmla="*/ 4 h 12"/>
                <a:gd name="T8" fmla="*/ 8 w 12"/>
                <a:gd name="T9" fmla="*/ 1 h 12"/>
              </a:gdLst>
              <a:ahLst/>
              <a:cxnLst>
                <a:cxn ang="0">
                  <a:pos x="T0" y="T1"/>
                </a:cxn>
                <a:cxn ang="0">
                  <a:pos x="T2" y="T3"/>
                </a:cxn>
                <a:cxn ang="0">
                  <a:pos x="T4" y="T5"/>
                </a:cxn>
                <a:cxn ang="0">
                  <a:pos x="T6" y="T7"/>
                </a:cxn>
                <a:cxn ang="0">
                  <a:pos x="T8" y="T9"/>
                </a:cxn>
              </a:cxnLst>
              <a:rect l="0" t="0" r="r" b="b"/>
              <a:pathLst>
                <a:path w="12" h="12">
                  <a:moveTo>
                    <a:pt x="8" y="1"/>
                  </a:moveTo>
                  <a:cubicBezTo>
                    <a:pt x="11" y="2"/>
                    <a:pt x="12" y="5"/>
                    <a:pt x="11" y="8"/>
                  </a:cubicBezTo>
                  <a:cubicBezTo>
                    <a:pt x="10" y="11"/>
                    <a:pt x="7" y="12"/>
                    <a:pt x="4" y="11"/>
                  </a:cubicBezTo>
                  <a:cubicBezTo>
                    <a:pt x="1" y="10"/>
                    <a:pt x="0" y="7"/>
                    <a:pt x="1" y="4"/>
                  </a:cubicBezTo>
                  <a:cubicBezTo>
                    <a:pt x="2" y="2"/>
                    <a:pt x="5" y="0"/>
                    <a:pt x="8" y="1"/>
                  </a:cubicBezTo>
                  <a:close/>
                </a:path>
              </a:pathLst>
            </a:cu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Oval 4880"/>
            <p:cNvSpPr>
              <a:spLocks noChangeArrowheads="1"/>
            </p:cNvSpPr>
            <p:nvPr/>
          </p:nvSpPr>
          <p:spPr bwMode="auto">
            <a:xfrm>
              <a:off x="2962275" y="8764588"/>
              <a:ext cx="38100" cy="3810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Oval 4881"/>
            <p:cNvSpPr>
              <a:spLocks noChangeArrowheads="1"/>
            </p:cNvSpPr>
            <p:nvPr/>
          </p:nvSpPr>
          <p:spPr bwMode="auto">
            <a:xfrm>
              <a:off x="2759075" y="8797925"/>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Oval 4882"/>
            <p:cNvSpPr>
              <a:spLocks noChangeArrowheads="1"/>
            </p:cNvSpPr>
            <p:nvPr/>
          </p:nvSpPr>
          <p:spPr bwMode="auto">
            <a:xfrm>
              <a:off x="3289300" y="8726488"/>
              <a:ext cx="55563" cy="571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4883"/>
            <p:cNvSpPr/>
            <p:nvPr/>
          </p:nvSpPr>
          <p:spPr bwMode="auto">
            <a:xfrm>
              <a:off x="3273425" y="8756650"/>
              <a:ext cx="203200" cy="461963"/>
            </a:xfrm>
            <a:custGeom>
              <a:avLst/>
              <a:gdLst>
                <a:gd name="T0" fmla="*/ 18 w 54"/>
                <a:gd name="T1" fmla="*/ 29 h 123"/>
                <a:gd name="T2" fmla="*/ 9 w 54"/>
                <a:gd name="T3" fmla="*/ 36 h 123"/>
                <a:gd name="T4" fmla="*/ 0 w 54"/>
                <a:gd name="T5" fmla="*/ 29 h 123"/>
                <a:gd name="T6" fmla="*/ 0 w 54"/>
                <a:gd name="T7" fmla="*/ 26 h 123"/>
                <a:gd name="T8" fmla="*/ 1 w 54"/>
                <a:gd name="T9" fmla="*/ 17 h 123"/>
                <a:gd name="T10" fmla="*/ 9 w 54"/>
                <a:gd name="T11" fmla="*/ 5 h 123"/>
                <a:gd name="T12" fmla="*/ 26 w 54"/>
                <a:gd name="T13" fmla="*/ 0 h 123"/>
                <a:gd name="T14" fmla="*/ 46 w 54"/>
                <a:gd name="T15" fmla="*/ 7 h 123"/>
                <a:gd name="T16" fmla="*/ 50 w 54"/>
                <a:gd name="T17" fmla="*/ 34 h 123"/>
                <a:gd name="T18" fmla="*/ 47 w 54"/>
                <a:gd name="T19" fmla="*/ 68 h 123"/>
                <a:gd name="T20" fmla="*/ 43 w 54"/>
                <a:gd name="T21" fmla="*/ 117 h 123"/>
                <a:gd name="T22" fmla="*/ 34 w 54"/>
                <a:gd name="T23" fmla="*/ 123 h 123"/>
                <a:gd name="T24" fmla="*/ 25 w 54"/>
                <a:gd name="T25" fmla="*/ 116 h 123"/>
                <a:gd name="T26" fmla="*/ 29 w 54"/>
                <a:gd name="T27" fmla="*/ 67 h 123"/>
                <a:gd name="T28" fmla="*/ 33 w 54"/>
                <a:gd name="T29" fmla="*/ 18 h 123"/>
                <a:gd name="T30" fmla="*/ 32 w 54"/>
                <a:gd name="T31" fmla="*/ 16 h 123"/>
                <a:gd name="T32" fmla="*/ 26 w 54"/>
                <a:gd name="T33" fmla="*/ 14 h 123"/>
                <a:gd name="T34" fmla="*/ 19 w 54"/>
                <a:gd name="T35" fmla="*/ 19 h 123"/>
                <a:gd name="T36" fmla="*/ 18 w 54"/>
                <a:gd name="T37" fmla="*/ 2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23">
                  <a:moveTo>
                    <a:pt x="18" y="29"/>
                  </a:moveTo>
                  <a:cubicBezTo>
                    <a:pt x="18" y="33"/>
                    <a:pt x="14" y="36"/>
                    <a:pt x="9" y="36"/>
                  </a:cubicBezTo>
                  <a:cubicBezTo>
                    <a:pt x="4" y="36"/>
                    <a:pt x="0" y="33"/>
                    <a:pt x="0" y="29"/>
                  </a:cubicBezTo>
                  <a:cubicBezTo>
                    <a:pt x="0" y="26"/>
                    <a:pt x="0" y="26"/>
                    <a:pt x="0" y="26"/>
                  </a:cubicBezTo>
                  <a:cubicBezTo>
                    <a:pt x="0" y="23"/>
                    <a:pt x="1" y="21"/>
                    <a:pt x="1" y="17"/>
                  </a:cubicBezTo>
                  <a:cubicBezTo>
                    <a:pt x="2" y="12"/>
                    <a:pt x="5" y="8"/>
                    <a:pt x="9" y="5"/>
                  </a:cubicBezTo>
                  <a:cubicBezTo>
                    <a:pt x="14" y="2"/>
                    <a:pt x="19" y="0"/>
                    <a:pt x="26" y="0"/>
                  </a:cubicBezTo>
                  <a:cubicBezTo>
                    <a:pt x="36" y="1"/>
                    <a:pt x="42" y="3"/>
                    <a:pt x="46" y="7"/>
                  </a:cubicBezTo>
                  <a:cubicBezTo>
                    <a:pt x="54" y="14"/>
                    <a:pt x="51" y="25"/>
                    <a:pt x="50" y="34"/>
                  </a:cubicBezTo>
                  <a:cubicBezTo>
                    <a:pt x="49" y="47"/>
                    <a:pt x="48" y="57"/>
                    <a:pt x="47" y="68"/>
                  </a:cubicBezTo>
                  <a:cubicBezTo>
                    <a:pt x="46" y="87"/>
                    <a:pt x="44" y="105"/>
                    <a:pt x="43" y="117"/>
                  </a:cubicBezTo>
                  <a:cubicBezTo>
                    <a:pt x="43" y="120"/>
                    <a:pt x="39" y="123"/>
                    <a:pt x="34" y="123"/>
                  </a:cubicBezTo>
                  <a:cubicBezTo>
                    <a:pt x="29" y="123"/>
                    <a:pt x="25" y="120"/>
                    <a:pt x="25" y="116"/>
                  </a:cubicBezTo>
                  <a:cubicBezTo>
                    <a:pt x="27" y="95"/>
                    <a:pt x="28" y="81"/>
                    <a:pt x="29" y="67"/>
                  </a:cubicBezTo>
                  <a:cubicBezTo>
                    <a:pt x="31" y="48"/>
                    <a:pt x="32" y="30"/>
                    <a:pt x="33" y="18"/>
                  </a:cubicBezTo>
                  <a:cubicBezTo>
                    <a:pt x="33" y="17"/>
                    <a:pt x="33" y="16"/>
                    <a:pt x="32" y="16"/>
                  </a:cubicBezTo>
                  <a:cubicBezTo>
                    <a:pt x="31" y="15"/>
                    <a:pt x="29" y="14"/>
                    <a:pt x="26" y="14"/>
                  </a:cubicBezTo>
                  <a:cubicBezTo>
                    <a:pt x="22" y="14"/>
                    <a:pt x="20" y="16"/>
                    <a:pt x="19" y="19"/>
                  </a:cubicBezTo>
                  <a:cubicBezTo>
                    <a:pt x="19" y="23"/>
                    <a:pt x="19" y="25"/>
                    <a:pt x="18" y="29"/>
                  </a:cubicBezTo>
                  <a:close/>
                </a:path>
              </a:pathLst>
            </a:custGeom>
            <a:solidFill>
              <a:srgbClr val="FCDF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4884"/>
            <p:cNvSpPr/>
            <p:nvPr/>
          </p:nvSpPr>
          <p:spPr bwMode="auto">
            <a:xfrm>
              <a:off x="3262312" y="8797925"/>
              <a:ext cx="93663" cy="104775"/>
            </a:xfrm>
            <a:custGeom>
              <a:avLst/>
              <a:gdLst>
                <a:gd name="T0" fmla="*/ 4 w 25"/>
                <a:gd name="T1" fmla="*/ 0 h 28"/>
                <a:gd name="T2" fmla="*/ 0 w 25"/>
                <a:gd name="T3" fmla="*/ 21 h 28"/>
                <a:gd name="T4" fmla="*/ 22 w 25"/>
                <a:gd name="T5" fmla="*/ 28 h 28"/>
                <a:gd name="T6" fmla="*/ 22 w 25"/>
                <a:gd name="T7" fmla="*/ 27 h 28"/>
                <a:gd name="T8" fmla="*/ 25 w 25"/>
                <a:gd name="T9" fmla="*/ 9 h 28"/>
                <a:gd name="T10" fmla="*/ 4 w 25"/>
                <a:gd name="T11" fmla="*/ 0 h 28"/>
              </a:gdLst>
              <a:ahLst/>
              <a:cxnLst>
                <a:cxn ang="0">
                  <a:pos x="T0" y="T1"/>
                </a:cxn>
                <a:cxn ang="0">
                  <a:pos x="T2" y="T3"/>
                </a:cxn>
                <a:cxn ang="0">
                  <a:pos x="T4" y="T5"/>
                </a:cxn>
                <a:cxn ang="0">
                  <a:pos x="T6" y="T7"/>
                </a:cxn>
                <a:cxn ang="0">
                  <a:pos x="T8" y="T9"/>
                </a:cxn>
                <a:cxn ang="0">
                  <a:pos x="T10" y="T11"/>
                </a:cxn>
              </a:cxnLst>
              <a:rect l="0" t="0" r="r" b="b"/>
              <a:pathLst>
                <a:path w="25" h="28">
                  <a:moveTo>
                    <a:pt x="4" y="0"/>
                  </a:moveTo>
                  <a:cubicBezTo>
                    <a:pt x="0" y="21"/>
                    <a:pt x="0" y="21"/>
                    <a:pt x="0" y="21"/>
                  </a:cubicBezTo>
                  <a:cubicBezTo>
                    <a:pt x="3" y="24"/>
                    <a:pt x="18" y="28"/>
                    <a:pt x="22" y="28"/>
                  </a:cubicBezTo>
                  <a:cubicBezTo>
                    <a:pt x="22" y="27"/>
                    <a:pt x="22" y="27"/>
                    <a:pt x="22" y="27"/>
                  </a:cubicBezTo>
                  <a:cubicBezTo>
                    <a:pt x="21" y="24"/>
                    <a:pt x="25" y="11"/>
                    <a:pt x="25" y="9"/>
                  </a:cubicBezTo>
                  <a:cubicBezTo>
                    <a:pt x="20" y="8"/>
                    <a:pt x="10" y="4"/>
                    <a:pt x="4" y="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Freeform 4885"/>
            <p:cNvSpPr/>
            <p:nvPr/>
          </p:nvSpPr>
          <p:spPr bwMode="auto">
            <a:xfrm>
              <a:off x="3336925" y="8745538"/>
              <a:ext cx="117475" cy="74613"/>
            </a:xfrm>
            <a:custGeom>
              <a:avLst/>
              <a:gdLst>
                <a:gd name="T0" fmla="*/ 31 w 31"/>
                <a:gd name="T1" fmla="*/ 7 h 20"/>
                <a:gd name="T2" fmla="*/ 19 w 31"/>
                <a:gd name="T3" fmla="*/ 0 h 20"/>
                <a:gd name="T4" fmla="*/ 3 w 31"/>
                <a:gd name="T5" fmla="*/ 2 h 20"/>
                <a:gd name="T6" fmla="*/ 4 w 31"/>
                <a:gd name="T7" fmla="*/ 19 h 20"/>
                <a:gd name="T8" fmla="*/ 3 w 31"/>
                <a:gd name="T9" fmla="*/ 20 h 20"/>
                <a:gd name="T10" fmla="*/ 15 w 31"/>
                <a:gd name="T11" fmla="*/ 20 h 20"/>
                <a:gd name="T12" fmla="*/ 31 w 31"/>
                <a:gd name="T13" fmla="*/ 7 h 20"/>
              </a:gdLst>
              <a:ahLst/>
              <a:cxnLst>
                <a:cxn ang="0">
                  <a:pos x="T0" y="T1"/>
                </a:cxn>
                <a:cxn ang="0">
                  <a:pos x="T2" y="T3"/>
                </a:cxn>
                <a:cxn ang="0">
                  <a:pos x="T4" y="T5"/>
                </a:cxn>
                <a:cxn ang="0">
                  <a:pos x="T6" y="T7"/>
                </a:cxn>
                <a:cxn ang="0">
                  <a:pos x="T8" y="T9"/>
                </a:cxn>
                <a:cxn ang="0">
                  <a:pos x="T10" y="T11"/>
                </a:cxn>
                <a:cxn ang="0">
                  <a:pos x="T12" y="T13"/>
                </a:cxn>
              </a:cxnLst>
              <a:rect l="0" t="0" r="r" b="b"/>
              <a:pathLst>
                <a:path w="31" h="20">
                  <a:moveTo>
                    <a:pt x="31" y="7"/>
                  </a:moveTo>
                  <a:cubicBezTo>
                    <a:pt x="19" y="0"/>
                    <a:pt x="19" y="0"/>
                    <a:pt x="19" y="0"/>
                  </a:cubicBezTo>
                  <a:cubicBezTo>
                    <a:pt x="3" y="2"/>
                    <a:pt x="3" y="2"/>
                    <a:pt x="3" y="2"/>
                  </a:cubicBezTo>
                  <a:cubicBezTo>
                    <a:pt x="0" y="4"/>
                    <a:pt x="1" y="16"/>
                    <a:pt x="4" y="19"/>
                  </a:cubicBezTo>
                  <a:cubicBezTo>
                    <a:pt x="3" y="20"/>
                    <a:pt x="3" y="20"/>
                    <a:pt x="3" y="20"/>
                  </a:cubicBezTo>
                  <a:cubicBezTo>
                    <a:pt x="7" y="19"/>
                    <a:pt x="13" y="20"/>
                    <a:pt x="15" y="20"/>
                  </a:cubicBezTo>
                  <a:cubicBezTo>
                    <a:pt x="13" y="16"/>
                    <a:pt x="25" y="9"/>
                    <a:pt x="31" y="7"/>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4886"/>
            <p:cNvSpPr/>
            <p:nvPr/>
          </p:nvSpPr>
          <p:spPr bwMode="auto">
            <a:xfrm>
              <a:off x="3382962" y="8824913"/>
              <a:ext cx="88900" cy="74613"/>
            </a:xfrm>
            <a:custGeom>
              <a:avLst/>
              <a:gdLst>
                <a:gd name="T0" fmla="*/ 23 w 24"/>
                <a:gd name="T1" fmla="*/ 20 h 20"/>
                <a:gd name="T2" fmla="*/ 24 w 24"/>
                <a:gd name="T3" fmla="*/ 4 h 20"/>
                <a:gd name="T4" fmla="*/ 1 w 24"/>
                <a:gd name="T5" fmla="*/ 3 h 20"/>
                <a:gd name="T6" fmla="*/ 0 w 24"/>
                <a:gd name="T7" fmla="*/ 3 h 20"/>
                <a:gd name="T8" fmla="*/ 0 w 24"/>
                <a:gd name="T9" fmla="*/ 18 h 20"/>
                <a:gd name="T10" fmla="*/ 23 w 24"/>
                <a:gd name="T11" fmla="*/ 20 h 20"/>
              </a:gdLst>
              <a:ahLst/>
              <a:cxnLst>
                <a:cxn ang="0">
                  <a:pos x="T0" y="T1"/>
                </a:cxn>
                <a:cxn ang="0">
                  <a:pos x="T2" y="T3"/>
                </a:cxn>
                <a:cxn ang="0">
                  <a:pos x="T4" y="T5"/>
                </a:cxn>
                <a:cxn ang="0">
                  <a:pos x="T6" y="T7"/>
                </a:cxn>
                <a:cxn ang="0">
                  <a:pos x="T8" y="T9"/>
                </a:cxn>
                <a:cxn ang="0">
                  <a:pos x="T10" y="T11"/>
                </a:cxn>
              </a:cxnLst>
              <a:rect l="0" t="0" r="r" b="b"/>
              <a:pathLst>
                <a:path w="24" h="20">
                  <a:moveTo>
                    <a:pt x="23" y="20"/>
                  </a:moveTo>
                  <a:cubicBezTo>
                    <a:pt x="24" y="4"/>
                    <a:pt x="24" y="4"/>
                    <a:pt x="24" y="4"/>
                  </a:cubicBezTo>
                  <a:cubicBezTo>
                    <a:pt x="21" y="2"/>
                    <a:pt x="6" y="0"/>
                    <a:pt x="1" y="3"/>
                  </a:cubicBezTo>
                  <a:cubicBezTo>
                    <a:pt x="0" y="3"/>
                    <a:pt x="0" y="3"/>
                    <a:pt x="0" y="3"/>
                  </a:cubicBezTo>
                  <a:cubicBezTo>
                    <a:pt x="1" y="7"/>
                    <a:pt x="0" y="16"/>
                    <a:pt x="0" y="18"/>
                  </a:cubicBezTo>
                  <a:cubicBezTo>
                    <a:pt x="5" y="17"/>
                    <a:pt x="16" y="17"/>
                    <a:pt x="23" y="2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4887"/>
            <p:cNvSpPr/>
            <p:nvPr/>
          </p:nvSpPr>
          <p:spPr bwMode="auto">
            <a:xfrm>
              <a:off x="3375025" y="8926513"/>
              <a:ext cx="90488" cy="71438"/>
            </a:xfrm>
            <a:custGeom>
              <a:avLst/>
              <a:gdLst>
                <a:gd name="T0" fmla="*/ 23 w 24"/>
                <a:gd name="T1" fmla="*/ 19 h 19"/>
                <a:gd name="T2" fmla="*/ 24 w 24"/>
                <a:gd name="T3" fmla="*/ 4 h 19"/>
                <a:gd name="T4" fmla="*/ 1 w 24"/>
                <a:gd name="T5" fmla="*/ 3 h 19"/>
                <a:gd name="T6" fmla="*/ 0 w 24"/>
                <a:gd name="T7" fmla="*/ 3 h 19"/>
                <a:gd name="T8" fmla="*/ 0 w 24"/>
                <a:gd name="T9" fmla="*/ 18 h 19"/>
                <a:gd name="T10" fmla="*/ 23 w 24"/>
                <a:gd name="T11" fmla="*/ 19 h 19"/>
              </a:gdLst>
              <a:ahLst/>
              <a:cxnLst>
                <a:cxn ang="0">
                  <a:pos x="T0" y="T1"/>
                </a:cxn>
                <a:cxn ang="0">
                  <a:pos x="T2" y="T3"/>
                </a:cxn>
                <a:cxn ang="0">
                  <a:pos x="T4" y="T5"/>
                </a:cxn>
                <a:cxn ang="0">
                  <a:pos x="T6" y="T7"/>
                </a:cxn>
                <a:cxn ang="0">
                  <a:pos x="T8" y="T9"/>
                </a:cxn>
                <a:cxn ang="0">
                  <a:pos x="T10" y="T11"/>
                </a:cxn>
              </a:cxnLst>
              <a:rect l="0" t="0" r="r" b="b"/>
              <a:pathLst>
                <a:path w="24" h="19">
                  <a:moveTo>
                    <a:pt x="23" y="19"/>
                  </a:moveTo>
                  <a:cubicBezTo>
                    <a:pt x="24" y="4"/>
                    <a:pt x="24" y="4"/>
                    <a:pt x="24" y="4"/>
                  </a:cubicBezTo>
                  <a:cubicBezTo>
                    <a:pt x="21" y="2"/>
                    <a:pt x="6" y="0"/>
                    <a:pt x="1" y="3"/>
                  </a:cubicBezTo>
                  <a:cubicBezTo>
                    <a:pt x="0" y="3"/>
                    <a:pt x="0" y="3"/>
                    <a:pt x="0" y="3"/>
                  </a:cubicBezTo>
                  <a:cubicBezTo>
                    <a:pt x="1" y="6"/>
                    <a:pt x="0" y="16"/>
                    <a:pt x="0" y="18"/>
                  </a:cubicBezTo>
                  <a:cubicBezTo>
                    <a:pt x="5" y="17"/>
                    <a:pt x="16" y="17"/>
                    <a:pt x="23" y="19"/>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4888"/>
            <p:cNvSpPr/>
            <p:nvPr/>
          </p:nvSpPr>
          <p:spPr bwMode="auto">
            <a:xfrm>
              <a:off x="3367087" y="9031288"/>
              <a:ext cx="90488" cy="74613"/>
            </a:xfrm>
            <a:custGeom>
              <a:avLst/>
              <a:gdLst>
                <a:gd name="T0" fmla="*/ 23 w 24"/>
                <a:gd name="T1" fmla="*/ 20 h 20"/>
                <a:gd name="T2" fmla="*/ 24 w 24"/>
                <a:gd name="T3" fmla="*/ 4 h 20"/>
                <a:gd name="T4" fmla="*/ 1 w 24"/>
                <a:gd name="T5" fmla="*/ 3 h 20"/>
                <a:gd name="T6" fmla="*/ 0 w 24"/>
                <a:gd name="T7" fmla="*/ 3 h 20"/>
                <a:gd name="T8" fmla="*/ 0 w 24"/>
                <a:gd name="T9" fmla="*/ 18 h 20"/>
                <a:gd name="T10" fmla="*/ 23 w 24"/>
                <a:gd name="T11" fmla="*/ 20 h 20"/>
              </a:gdLst>
              <a:ahLst/>
              <a:cxnLst>
                <a:cxn ang="0">
                  <a:pos x="T0" y="T1"/>
                </a:cxn>
                <a:cxn ang="0">
                  <a:pos x="T2" y="T3"/>
                </a:cxn>
                <a:cxn ang="0">
                  <a:pos x="T4" y="T5"/>
                </a:cxn>
                <a:cxn ang="0">
                  <a:pos x="T6" y="T7"/>
                </a:cxn>
                <a:cxn ang="0">
                  <a:pos x="T8" y="T9"/>
                </a:cxn>
                <a:cxn ang="0">
                  <a:pos x="T10" y="T11"/>
                </a:cxn>
              </a:cxnLst>
              <a:rect l="0" t="0" r="r" b="b"/>
              <a:pathLst>
                <a:path w="24" h="20">
                  <a:moveTo>
                    <a:pt x="23" y="20"/>
                  </a:moveTo>
                  <a:cubicBezTo>
                    <a:pt x="24" y="4"/>
                    <a:pt x="24" y="4"/>
                    <a:pt x="24" y="4"/>
                  </a:cubicBezTo>
                  <a:cubicBezTo>
                    <a:pt x="21" y="2"/>
                    <a:pt x="6" y="0"/>
                    <a:pt x="1" y="3"/>
                  </a:cubicBezTo>
                  <a:cubicBezTo>
                    <a:pt x="0" y="3"/>
                    <a:pt x="0" y="3"/>
                    <a:pt x="0" y="3"/>
                  </a:cubicBezTo>
                  <a:cubicBezTo>
                    <a:pt x="2" y="7"/>
                    <a:pt x="0" y="16"/>
                    <a:pt x="0" y="18"/>
                  </a:cubicBezTo>
                  <a:cubicBezTo>
                    <a:pt x="6" y="17"/>
                    <a:pt x="16" y="18"/>
                    <a:pt x="23" y="2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4889"/>
            <p:cNvSpPr/>
            <p:nvPr/>
          </p:nvSpPr>
          <p:spPr bwMode="auto">
            <a:xfrm>
              <a:off x="3360737" y="9132888"/>
              <a:ext cx="88900" cy="69850"/>
            </a:xfrm>
            <a:custGeom>
              <a:avLst/>
              <a:gdLst>
                <a:gd name="T0" fmla="*/ 23 w 24"/>
                <a:gd name="T1" fmla="*/ 19 h 19"/>
                <a:gd name="T2" fmla="*/ 24 w 24"/>
                <a:gd name="T3" fmla="*/ 3 h 19"/>
                <a:gd name="T4" fmla="*/ 1 w 24"/>
                <a:gd name="T5" fmla="*/ 2 h 19"/>
                <a:gd name="T6" fmla="*/ 0 w 24"/>
                <a:gd name="T7" fmla="*/ 3 h 19"/>
                <a:gd name="T8" fmla="*/ 0 w 24"/>
                <a:gd name="T9" fmla="*/ 17 h 19"/>
                <a:gd name="T10" fmla="*/ 23 w 24"/>
                <a:gd name="T11" fmla="*/ 19 h 19"/>
              </a:gdLst>
              <a:ahLst/>
              <a:cxnLst>
                <a:cxn ang="0">
                  <a:pos x="T0" y="T1"/>
                </a:cxn>
                <a:cxn ang="0">
                  <a:pos x="T2" y="T3"/>
                </a:cxn>
                <a:cxn ang="0">
                  <a:pos x="T4" y="T5"/>
                </a:cxn>
                <a:cxn ang="0">
                  <a:pos x="T6" y="T7"/>
                </a:cxn>
                <a:cxn ang="0">
                  <a:pos x="T8" y="T9"/>
                </a:cxn>
                <a:cxn ang="0">
                  <a:pos x="T10" y="T11"/>
                </a:cxn>
              </a:cxnLst>
              <a:rect l="0" t="0" r="r" b="b"/>
              <a:pathLst>
                <a:path w="24" h="19">
                  <a:moveTo>
                    <a:pt x="23" y="19"/>
                  </a:moveTo>
                  <a:cubicBezTo>
                    <a:pt x="24" y="3"/>
                    <a:pt x="24" y="3"/>
                    <a:pt x="24" y="3"/>
                  </a:cubicBezTo>
                  <a:cubicBezTo>
                    <a:pt x="21" y="1"/>
                    <a:pt x="6" y="0"/>
                    <a:pt x="1" y="2"/>
                  </a:cubicBezTo>
                  <a:cubicBezTo>
                    <a:pt x="0" y="3"/>
                    <a:pt x="0" y="3"/>
                    <a:pt x="0" y="3"/>
                  </a:cubicBezTo>
                  <a:cubicBezTo>
                    <a:pt x="2" y="6"/>
                    <a:pt x="0" y="15"/>
                    <a:pt x="0" y="17"/>
                  </a:cubicBezTo>
                  <a:cubicBezTo>
                    <a:pt x="6" y="16"/>
                    <a:pt x="16" y="17"/>
                    <a:pt x="23" y="19"/>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Oval 4890"/>
            <p:cNvSpPr>
              <a:spLocks noChangeArrowheads="1"/>
            </p:cNvSpPr>
            <p:nvPr/>
          </p:nvSpPr>
          <p:spPr bwMode="auto">
            <a:xfrm>
              <a:off x="2598737" y="8797925"/>
              <a:ext cx="17463" cy="19050"/>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Oval 4891"/>
            <p:cNvSpPr>
              <a:spLocks noChangeArrowheads="1"/>
            </p:cNvSpPr>
            <p:nvPr/>
          </p:nvSpPr>
          <p:spPr bwMode="auto">
            <a:xfrm>
              <a:off x="2582862" y="8985250"/>
              <a:ext cx="19050" cy="238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Oval 4892"/>
            <p:cNvSpPr>
              <a:spLocks noChangeArrowheads="1"/>
            </p:cNvSpPr>
            <p:nvPr/>
          </p:nvSpPr>
          <p:spPr bwMode="auto">
            <a:xfrm>
              <a:off x="2646362" y="9185275"/>
              <a:ext cx="19050" cy="2222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Oval 4893"/>
            <p:cNvSpPr>
              <a:spLocks noChangeArrowheads="1"/>
            </p:cNvSpPr>
            <p:nvPr/>
          </p:nvSpPr>
          <p:spPr bwMode="auto">
            <a:xfrm>
              <a:off x="2387600" y="9174163"/>
              <a:ext cx="19050" cy="174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Oval 4894"/>
            <p:cNvSpPr>
              <a:spLocks noChangeArrowheads="1"/>
            </p:cNvSpPr>
            <p:nvPr/>
          </p:nvSpPr>
          <p:spPr bwMode="auto">
            <a:xfrm>
              <a:off x="2571750" y="9113838"/>
              <a:ext cx="41275" cy="365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Oval 4895"/>
            <p:cNvSpPr>
              <a:spLocks noChangeArrowheads="1"/>
            </p:cNvSpPr>
            <p:nvPr/>
          </p:nvSpPr>
          <p:spPr bwMode="auto">
            <a:xfrm>
              <a:off x="2887662" y="9067800"/>
              <a:ext cx="63500" cy="6508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Oval 4896"/>
            <p:cNvSpPr>
              <a:spLocks noChangeArrowheads="1"/>
            </p:cNvSpPr>
            <p:nvPr/>
          </p:nvSpPr>
          <p:spPr bwMode="auto">
            <a:xfrm>
              <a:off x="3116262" y="9188450"/>
              <a:ext cx="38100" cy="38100"/>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Oval 4897"/>
            <p:cNvSpPr>
              <a:spLocks noChangeArrowheads="1"/>
            </p:cNvSpPr>
            <p:nvPr/>
          </p:nvSpPr>
          <p:spPr bwMode="auto">
            <a:xfrm>
              <a:off x="3386137" y="9263063"/>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Oval 4898"/>
            <p:cNvSpPr>
              <a:spLocks noChangeArrowheads="1"/>
            </p:cNvSpPr>
            <p:nvPr/>
          </p:nvSpPr>
          <p:spPr bwMode="auto">
            <a:xfrm>
              <a:off x="3300412" y="9012238"/>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Oval 4899"/>
            <p:cNvSpPr>
              <a:spLocks noChangeArrowheads="1"/>
            </p:cNvSpPr>
            <p:nvPr/>
          </p:nvSpPr>
          <p:spPr bwMode="auto">
            <a:xfrm>
              <a:off x="3660775" y="9169400"/>
              <a:ext cx="52388" cy="492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Oval 4900"/>
            <p:cNvSpPr>
              <a:spLocks noChangeArrowheads="1"/>
            </p:cNvSpPr>
            <p:nvPr/>
          </p:nvSpPr>
          <p:spPr bwMode="auto">
            <a:xfrm>
              <a:off x="3074987" y="9342438"/>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Oval 4901"/>
            <p:cNvSpPr>
              <a:spLocks noChangeArrowheads="1"/>
            </p:cNvSpPr>
            <p:nvPr/>
          </p:nvSpPr>
          <p:spPr bwMode="auto">
            <a:xfrm>
              <a:off x="3435350" y="9469438"/>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Oval 4902"/>
            <p:cNvSpPr>
              <a:spLocks noChangeArrowheads="1"/>
            </p:cNvSpPr>
            <p:nvPr/>
          </p:nvSpPr>
          <p:spPr bwMode="auto">
            <a:xfrm>
              <a:off x="3217862" y="9656763"/>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Oval 4903"/>
            <p:cNvSpPr>
              <a:spLocks noChangeArrowheads="1"/>
            </p:cNvSpPr>
            <p:nvPr/>
          </p:nvSpPr>
          <p:spPr bwMode="auto">
            <a:xfrm>
              <a:off x="3573462" y="9642475"/>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Oval 4904"/>
            <p:cNvSpPr>
              <a:spLocks noChangeArrowheads="1"/>
            </p:cNvSpPr>
            <p:nvPr/>
          </p:nvSpPr>
          <p:spPr bwMode="auto">
            <a:xfrm>
              <a:off x="3248025" y="9424988"/>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Oval 4905"/>
            <p:cNvSpPr>
              <a:spLocks noChangeArrowheads="1"/>
            </p:cNvSpPr>
            <p:nvPr/>
          </p:nvSpPr>
          <p:spPr bwMode="auto">
            <a:xfrm>
              <a:off x="2786062" y="9398000"/>
              <a:ext cx="66675" cy="68263"/>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Oval 4906"/>
            <p:cNvSpPr>
              <a:spLocks noChangeArrowheads="1"/>
            </p:cNvSpPr>
            <p:nvPr/>
          </p:nvSpPr>
          <p:spPr bwMode="auto">
            <a:xfrm>
              <a:off x="2728912" y="9615488"/>
              <a:ext cx="30163" cy="301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Oval 4907"/>
            <p:cNvSpPr>
              <a:spLocks noChangeArrowheads="1"/>
            </p:cNvSpPr>
            <p:nvPr/>
          </p:nvSpPr>
          <p:spPr bwMode="auto">
            <a:xfrm>
              <a:off x="2541587" y="9578975"/>
              <a:ext cx="33338" cy="333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8" name="Oval 4908"/>
            <p:cNvSpPr>
              <a:spLocks noChangeArrowheads="1"/>
            </p:cNvSpPr>
            <p:nvPr/>
          </p:nvSpPr>
          <p:spPr bwMode="auto">
            <a:xfrm>
              <a:off x="2497137" y="9405938"/>
              <a:ext cx="44450" cy="444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9" name="Oval 4909"/>
            <p:cNvSpPr>
              <a:spLocks noChangeArrowheads="1"/>
            </p:cNvSpPr>
            <p:nvPr/>
          </p:nvSpPr>
          <p:spPr bwMode="auto">
            <a:xfrm>
              <a:off x="3600450" y="9428163"/>
              <a:ext cx="52388" cy="492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0" name="Oval 4910"/>
            <p:cNvSpPr>
              <a:spLocks noChangeArrowheads="1"/>
            </p:cNvSpPr>
            <p:nvPr/>
          </p:nvSpPr>
          <p:spPr bwMode="auto">
            <a:xfrm>
              <a:off x="3803650" y="9698038"/>
              <a:ext cx="47625" cy="5238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1" name="Oval 4911"/>
            <p:cNvSpPr>
              <a:spLocks noChangeArrowheads="1"/>
            </p:cNvSpPr>
            <p:nvPr/>
          </p:nvSpPr>
          <p:spPr bwMode="auto">
            <a:xfrm>
              <a:off x="3105150" y="9750425"/>
              <a:ext cx="41275" cy="3810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Oval 4912"/>
            <p:cNvSpPr>
              <a:spLocks noChangeArrowheads="1"/>
            </p:cNvSpPr>
            <p:nvPr/>
          </p:nvSpPr>
          <p:spPr bwMode="auto">
            <a:xfrm>
              <a:off x="3284537" y="9964738"/>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Oval 4913"/>
            <p:cNvSpPr>
              <a:spLocks noChangeArrowheads="1"/>
            </p:cNvSpPr>
            <p:nvPr/>
          </p:nvSpPr>
          <p:spPr bwMode="auto">
            <a:xfrm>
              <a:off x="2500312" y="9791700"/>
              <a:ext cx="30163" cy="301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4" name="Oval 4914"/>
            <p:cNvSpPr>
              <a:spLocks noChangeArrowheads="1"/>
            </p:cNvSpPr>
            <p:nvPr/>
          </p:nvSpPr>
          <p:spPr bwMode="auto">
            <a:xfrm>
              <a:off x="2324100" y="9709150"/>
              <a:ext cx="68263" cy="682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5" name="Oval 4915"/>
            <p:cNvSpPr>
              <a:spLocks noChangeArrowheads="1"/>
            </p:cNvSpPr>
            <p:nvPr/>
          </p:nvSpPr>
          <p:spPr bwMode="auto">
            <a:xfrm>
              <a:off x="2684462" y="9920288"/>
              <a:ext cx="44450" cy="492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6" name="Oval 4916"/>
            <p:cNvSpPr>
              <a:spLocks noChangeArrowheads="1"/>
            </p:cNvSpPr>
            <p:nvPr/>
          </p:nvSpPr>
          <p:spPr bwMode="auto">
            <a:xfrm>
              <a:off x="2830512" y="9769475"/>
              <a:ext cx="30163" cy="301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7" name="Oval 4917"/>
            <p:cNvSpPr>
              <a:spLocks noChangeArrowheads="1"/>
            </p:cNvSpPr>
            <p:nvPr/>
          </p:nvSpPr>
          <p:spPr bwMode="auto">
            <a:xfrm>
              <a:off x="2921000" y="9942513"/>
              <a:ext cx="30163" cy="30163"/>
            </a:xfrm>
            <a:prstGeom prst="ellipse">
              <a:avLst/>
            </a:prstGeom>
            <a:solidFill>
              <a:srgbClr val="D9C6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8" name="Oval 4918"/>
            <p:cNvSpPr>
              <a:spLocks noChangeArrowheads="1"/>
            </p:cNvSpPr>
            <p:nvPr/>
          </p:nvSpPr>
          <p:spPr bwMode="auto">
            <a:xfrm>
              <a:off x="2387600" y="10140950"/>
              <a:ext cx="46038" cy="460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9" name="Oval 4919"/>
            <p:cNvSpPr>
              <a:spLocks noChangeArrowheads="1"/>
            </p:cNvSpPr>
            <p:nvPr/>
          </p:nvSpPr>
          <p:spPr bwMode="auto">
            <a:xfrm>
              <a:off x="2568575" y="10333038"/>
              <a:ext cx="44450" cy="4762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0" name="Oval 4920"/>
            <p:cNvSpPr>
              <a:spLocks noChangeArrowheads="1"/>
            </p:cNvSpPr>
            <p:nvPr/>
          </p:nvSpPr>
          <p:spPr bwMode="auto">
            <a:xfrm>
              <a:off x="3048000" y="10017125"/>
              <a:ext cx="46038" cy="460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1" name="Oval 4921"/>
            <p:cNvSpPr>
              <a:spLocks noChangeArrowheads="1"/>
            </p:cNvSpPr>
            <p:nvPr/>
          </p:nvSpPr>
          <p:spPr bwMode="auto">
            <a:xfrm>
              <a:off x="3776662" y="10310813"/>
              <a:ext cx="49213" cy="444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2" name="Oval 4922"/>
            <p:cNvSpPr>
              <a:spLocks noChangeArrowheads="1"/>
            </p:cNvSpPr>
            <p:nvPr/>
          </p:nvSpPr>
          <p:spPr bwMode="auto">
            <a:xfrm>
              <a:off x="3521075" y="10069513"/>
              <a:ext cx="30163" cy="30163"/>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3" name="Oval 4923"/>
            <p:cNvSpPr>
              <a:spLocks noChangeArrowheads="1"/>
            </p:cNvSpPr>
            <p:nvPr/>
          </p:nvSpPr>
          <p:spPr bwMode="auto">
            <a:xfrm>
              <a:off x="3303587" y="10287000"/>
              <a:ext cx="30163" cy="34925"/>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4" name="Oval 4924"/>
            <p:cNvSpPr>
              <a:spLocks noChangeArrowheads="1"/>
            </p:cNvSpPr>
            <p:nvPr/>
          </p:nvSpPr>
          <p:spPr bwMode="auto">
            <a:xfrm>
              <a:off x="2722562" y="10085388"/>
              <a:ext cx="30163" cy="333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5" name="Oval 4925"/>
            <p:cNvSpPr>
              <a:spLocks noChangeArrowheads="1"/>
            </p:cNvSpPr>
            <p:nvPr/>
          </p:nvSpPr>
          <p:spPr bwMode="auto">
            <a:xfrm>
              <a:off x="2640012" y="10201275"/>
              <a:ext cx="22225"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56" name="组合 355"/>
          <p:cNvGrpSpPr/>
          <p:nvPr/>
        </p:nvGrpSpPr>
        <p:grpSpPr>
          <a:xfrm>
            <a:off x="7397308" y="484552"/>
            <a:ext cx="352635" cy="469522"/>
            <a:chOff x="1900238" y="7605713"/>
            <a:chExt cx="2552700" cy="3398837"/>
          </a:xfrm>
        </p:grpSpPr>
        <p:sp>
          <p:nvSpPr>
            <p:cNvPr id="357" name="Freeform 4764"/>
            <p:cNvSpPr/>
            <p:nvPr/>
          </p:nvSpPr>
          <p:spPr bwMode="auto">
            <a:xfrm>
              <a:off x="2747963" y="10033000"/>
              <a:ext cx="619125" cy="971550"/>
            </a:xfrm>
            <a:custGeom>
              <a:avLst/>
              <a:gdLst>
                <a:gd name="T0" fmla="*/ 121 w 165"/>
                <a:gd name="T1" fmla="*/ 4 h 259"/>
                <a:gd name="T2" fmla="*/ 47 w 165"/>
                <a:gd name="T3" fmla="*/ 0 h 259"/>
                <a:gd name="T4" fmla="*/ 15 w 165"/>
                <a:gd name="T5" fmla="*/ 196 h 259"/>
                <a:gd name="T6" fmla="*/ 30 w 165"/>
                <a:gd name="T7" fmla="*/ 208 h 259"/>
                <a:gd name="T8" fmla="*/ 45 w 165"/>
                <a:gd name="T9" fmla="*/ 205 h 259"/>
                <a:gd name="T10" fmla="*/ 58 w 165"/>
                <a:gd name="T11" fmla="*/ 210 h 259"/>
                <a:gd name="T12" fmla="*/ 95 w 165"/>
                <a:gd name="T13" fmla="*/ 210 h 259"/>
                <a:gd name="T14" fmla="*/ 158 w 165"/>
                <a:gd name="T15" fmla="*/ 205 h 259"/>
                <a:gd name="T16" fmla="*/ 141 w 165"/>
                <a:gd name="T17" fmla="*/ 186 h 259"/>
                <a:gd name="T18" fmla="*/ 121 w 165"/>
                <a:gd name="T19" fmla="*/ 4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259">
                  <a:moveTo>
                    <a:pt x="121" y="4"/>
                  </a:moveTo>
                  <a:cubicBezTo>
                    <a:pt x="47" y="0"/>
                    <a:pt x="47" y="0"/>
                    <a:pt x="47" y="0"/>
                  </a:cubicBezTo>
                  <a:cubicBezTo>
                    <a:pt x="45" y="101"/>
                    <a:pt x="25" y="186"/>
                    <a:pt x="15" y="196"/>
                  </a:cubicBezTo>
                  <a:cubicBezTo>
                    <a:pt x="0" y="211"/>
                    <a:pt x="14" y="219"/>
                    <a:pt x="30" y="208"/>
                  </a:cubicBezTo>
                  <a:cubicBezTo>
                    <a:pt x="38" y="202"/>
                    <a:pt x="40" y="208"/>
                    <a:pt x="45" y="205"/>
                  </a:cubicBezTo>
                  <a:cubicBezTo>
                    <a:pt x="50" y="203"/>
                    <a:pt x="57" y="208"/>
                    <a:pt x="58" y="210"/>
                  </a:cubicBezTo>
                  <a:cubicBezTo>
                    <a:pt x="61" y="224"/>
                    <a:pt x="79" y="259"/>
                    <a:pt x="95" y="210"/>
                  </a:cubicBezTo>
                  <a:cubicBezTo>
                    <a:pt x="105" y="244"/>
                    <a:pt x="110" y="205"/>
                    <a:pt x="158" y="205"/>
                  </a:cubicBezTo>
                  <a:cubicBezTo>
                    <a:pt x="165" y="198"/>
                    <a:pt x="146" y="193"/>
                    <a:pt x="141" y="186"/>
                  </a:cubicBezTo>
                  <a:cubicBezTo>
                    <a:pt x="116" y="151"/>
                    <a:pt x="121" y="32"/>
                    <a:pt x="121" y="4"/>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8" name="Freeform 4765"/>
            <p:cNvSpPr/>
            <p:nvPr/>
          </p:nvSpPr>
          <p:spPr bwMode="auto">
            <a:xfrm>
              <a:off x="2763838" y="9769475"/>
              <a:ext cx="614363" cy="863600"/>
            </a:xfrm>
            <a:custGeom>
              <a:avLst/>
              <a:gdLst>
                <a:gd name="T0" fmla="*/ 121 w 164"/>
                <a:gd name="T1" fmla="*/ 4 h 230"/>
                <a:gd name="T2" fmla="*/ 47 w 164"/>
                <a:gd name="T3" fmla="*/ 0 h 230"/>
                <a:gd name="T4" fmla="*/ 14 w 164"/>
                <a:gd name="T5" fmla="*/ 197 h 230"/>
                <a:gd name="T6" fmla="*/ 32 w 164"/>
                <a:gd name="T7" fmla="*/ 199 h 230"/>
                <a:gd name="T8" fmla="*/ 53 w 164"/>
                <a:gd name="T9" fmla="*/ 177 h 230"/>
                <a:gd name="T10" fmla="*/ 62 w 164"/>
                <a:gd name="T11" fmla="*/ 195 h 230"/>
                <a:gd name="T12" fmla="*/ 95 w 164"/>
                <a:gd name="T13" fmla="*/ 181 h 230"/>
                <a:gd name="T14" fmla="*/ 157 w 164"/>
                <a:gd name="T15" fmla="*/ 205 h 230"/>
                <a:gd name="T16" fmla="*/ 141 w 164"/>
                <a:gd name="T17" fmla="*/ 187 h 230"/>
                <a:gd name="T18" fmla="*/ 121 w 164"/>
                <a:gd name="T19" fmla="*/ 4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230">
                  <a:moveTo>
                    <a:pt x="121" y="4"/>
                  </a:moveTo>
                  <a:cubicBezTo>
                    <a:pt x="47" y="0"/>
                    <a:pt x="47" y="0"/>
                    <a:pt x="47" y="0"/>
                  </a:cubicBezTo>
                  <a:cubicBezTo>
                    <a:pt x="45" y="102"/>
                    <a:pt x="25" y="187"/>
                    <a:pt x="14" y="197"/>
                  </a:cubicBezTo>
                  <a:cubicBezTo>
                    <a:pt x="0" y="212"/>
                    <a:pt x="15" y="210"/>
                    <a:pt x="32" y="199"/>
                  </a:cubicBezTo>
                  <a:cubicBezTo>
                    <a:pt x="40" y="193"/>
                    <a:pt x="48" y="179"/>
                    <a:pt x="53" y="177"/>
                  </a:cubicBezTo>
                  <a:cubicBezTo>
                    <a:pt x="58" y="175"/>
                    <a:pt x="61" y="192"/>
                    <a:pt x="62" y="195"/>
                  </a:cubicBezTo>
                  <a:cubicBezTo>
                    <a:pt x="66" y="208"/>
                    <a:pt x="79" y="230"/>
                    <a:pt x="95" y="181"/>
                  </a:cubicBezTo>
                  <a:cubicBezTo>
                    <a:pt x="95" y="181"/>
                    <a:pt x="110" y="206"/>
                    <a:pt x="157" y="205"/>
                  </a:cubicBezTo>
                  <a:cubicBezTo>
                    <a:pt x="164" y="199"/>
                    <a:pt x="145" y="194"/>
                    <a:pt x="141" y="187"/>
                  </a:cubicBezTo>
                  <a:cubicBezTo>
                    <a:pt x="115" y="151"/>
                    <a:pt x="120" y="33"/>
                    <a:pt x="121" y="4"/>
                  </a:cubicBezTo>
                  <a:close/>
                </a:path>
              </a:pathLst>
            </a:custGeom>
            <a:solidFill>
              <a:srgbClr val="612C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9" name="Freeform 4766"/>
            <p:cNvSpPr/>
            <p:nvPr/>
          </p:nvSpPr>
          <p:spPr bwMode="auto">
            <a:xfrm>
              <a:off x="1900238" y="9504363"/>
              <a:ext cx="2552700" cy="1000125"/>
            </a:xfrm>
            <a:custGeom>
              <a:avLst/>
              <a:gdLst>
                <a:gd name="T0" fmla="*/ 470 w 680"/>
                <a:gd name="T1" fmla="*/ 0 h 267"/>
                <a:gd name="T2" fmla="*/ 150 w 680"/>
                <a:gd name="T3" fmla="*/ 3 h 267"/>
                <a:gd name="T4" fmla="*/ 4 w 680"/>
                <a:gd name="T5" fmla="*/ 169 h 267"/>
                <a:gd name="T6" fmla="*/ 109 w 680"/>
                <a:gd name="T7" fmla="*/ 164 h 267"/>
                <a:gd name="T8" fmla="*/ 77 w 680"/>
                <a:gd name="T9" fmla="*/ 221 h 267"/>
                <a:gd name="T10" fmla="*/ 181 w 680"/>
                <a:gd name="T11" fmla="*/ 176 h 267"/>
                <a:gd name="T12" fmla="*/ 185 w 680"/>
                <a:gd name="T13" fmla="*/ 241 h 267"/>
                <a:gd name="T14" fmla="*/ 214 w 680"/>
                <a:gd name="T15" fmla="*/ 216 h 267"/>
                <a:gd name="T16" fmla="*/ 241 w 680"/>
                <a:gd name="T17" fmla="*/ 219 h 267"/>
                <a:gd name="T18" fmla="*/ 240 w 680"/>
                <a:gd name="T19" fmla="*/ 254 h 267"/>
                <a:gd name="T20" fmla="*/ 282 w 680"/>
                <a:gd name="T21" fmla="*/ 214 h 267"/>
                <a:gd name="T22" fmla="*/ 304 w 680"/>
                <a:gd name="T23" fmla="*/ 171 h 267"/>
                <a:gd name="T24" fmla="*/ 308 w 680"/>
                <a:gd name="T25" fmla="*/ 176 h 267"/>
                <a:gd name="T26" fmla="*/ 430 w 680"/>
                <a:gd name="T27" fmla="*/ 247 h 267"/>
                <a:gd name="T28" fmla="*/ 408 w 680"/>
                <a:gd name="T29" fmla="*/ 190 h 267"/>
                <a:gd name="T30" fmla="*/ 549 w 680"/>
                <a:gd name="T31" fmla="*/ 231 h 267"/>
                <a:gd name="T32" fmla="*/ 486 w 680"/>
                <a:gd name="T33" fmla="*/ 152 h 267"/>
                <a:gd name="T34" fmla="*/ 642 w 680"/>
                <a:gd name="T35" fmla="*/ 198 h 267"/>
                <a:gd name="T36" fmla="*/ 600 w 680"/>
                <a:gd name="T37" fmla="*/ 171 h 267"/>
                <a:gd name="T38" fmla="*/ 470 w 680"/>
                <a:gd name="T39" fmla="*/ 0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0" h="267">
                  <a:moveTo>
                    <a:pt x="470" y="0"/>
                  </a:moveTo>
                  <a:cubicBezTo>
                    <a:pt x="150" y="3"/>
                    <a:pt x="150" y="3"/>
                    <a:pt x="150" y="3"/>
                  </a:cubicBezTo>
                  <a:cubicBezTo>
                    <a:pt x="142" y="58"/>
                    <a:pt x="62" y="169"/>
                    <a:pt x="4" y="169"/>
                  </a:cubicBezTo>
                  <a:cubicBezTo>
                    <a:pt x="0" y="198"/>
                    <a:pt x="74" y="197"/>
                    <a:pt x="109" y="164"/>
                  </a:cubicBezTo>
                  <a:cubicBezTo>
                    <a:pt x="116" y="157"/>
                    <a:pt x="106" y="213"/>
                    <a:pt x="77" y="221"/>
                  </a:cubicBezTo>
                  <a:cubicBezTo>
                    <a:pt x="77" y="232"/>
                    <a:pt x="170" y="228"/>
                    <a:pt x="181" y="176"/>
                  </a:cubicBezTo>
                  <a:cubicBezTo>
                    <a:pt x="182" y="228"/>
                    <a:pt x="141" y="267"/>
                    <a:pt x="185" y="241"/>
                  </a:cubicBezTo>
                  <a:cubicBezTo>
                    <a:pt x="192" y="237"/>
                    <a:pt x="206" y="228"/>
                    <a:pt x="214" y="216"/>
                  </a:cubicBezTo>
                  <a:cubicBezTo>
                    <a:pt x="230" y="194"/>
                    <a:pt x="234" y="122"/>
                    <a:pt x="241" y="219"/>
                  </a:cubicBezTo>
                  <a:cubicBezTo>
                    <a:pt x="244" y="245"/>
                    <a:pt x="236" y="252"/>
                    <a:pt x="240" y="254"/>
                  </a:cubicBezTo>
                  <a:cubicBezTo>
                    <a:pt x="248" y="256"/>
                    <a:pt x="265" y="234"/>
                    <a:pt x="282" y="214"/>
                  </a:cubicBezTo>
                  <a:cubicBezTo>
                    <a:pt x="297" y="195"/>
                    <a:pt x="297" y="172"/>
                    <a:pt x="304" y="171"/>
                  </a:cubicBezTo>
                  <a:cubicBezTo>
                    <a:pt x="305" y="171"/>
                    <a:pt x="307" y="173"/>
                    <a:pt x="308" y="176"/>
                  </a:cubicBezTo>
                  <a:cubicBezTo>
                    <a:pt x="333" y="236"/>
                    <a:pt x="369" y="247"/>
                    <a:pt x="430" y="247"/>
                  </a:cubicBezTo>
                  <a:cubicBezTo>
                    <a:pt x="386" y="250"/>
                    <a:pt x="354" y="117"/>
                    <a:pt x="408" y="190"/>
                  </a:cubicBezTo>
                  <a:cubicBezTo>
                    <a:pt x="447" y="243"/>
                    <a:pt x="550" y="231"/>
                    <a:pt x="549" y="231"/>
                  </a:cubicBezTo>
                  <a:cubicBezTo>
                    <a:pt x="520" y="220"/>
                    <a:pt x="479" y="189"/>
                    <a:pt x="486" y="152"/>
                  </a:cubicBezTo>
                  <a:cubicBezTo>
                    <a:pt x="487" y="152"/>
                    <a:pt x="558" y="218"/>
                    <a:pt x="642" y="198"/>
                  </a:cubicBezTo>
                  <a:cubicBezTo>
                    <a:pt x="680" y="189"/>
                    <a:pt x="664" y="206"/>
                    <a:pt x="600" y="171"/>
                  </a:cubicBezTo>
                  <a:cubicBezTo>
                    <a:pt x="538" y="137"/>
                    <a:pt x="470" y="77"/>
                    <a:pt x="470" y="0"/>
                  </a:cubicBezTo>
                  <a:close/>
                </a:path>
              </a:pathLst>
            </a:custGeom>
            <a:solidFill>
              <a:srgbClr val="0091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0" name="Freeform 4767"/>
            <p:cNvSpPr/>
            <p:nvPr/>
          </p:nvSpPr>
          <p:spPr bwMode="auto">
            <a:xfrm>
              <a:off x="1979613" y="9240838"/>
              <a:ext cx="2378075" cy="1087438"/>
            </a:xfrm>
            <a:custGeom>
              <a:avLst/>
              <a:gdLst>
                <a:gd name="T0" fmla="*/ 404 w 634"/>
                <a:gd name="T1" fmla="*/ 0 h 290"/>
                <a:gd name="T2" fmla="*/ 140 w 634"/>
                <a:gd name="T3" fmla="*/ 4 h 290"/>
                <a:gd name="T4" fmla="*/ 4 w 634"/>
                <a:gd name="T5" fmla="*/ 169 h 290"/>
                <a:gd name="T6" fmla="*/ 101 w 634"/>
                <a:gd name="T7" fmla="*/ 164 h 290"/>
                <a:gd name="T8" fmla="*/ 72 w 634"/>
                <a:gd name="T9" fmla="*/ 221 h 290"/>
                <a:gd name="T10" fmla="*/ 169 w 634"/>
                <a:gd name="T11" fmla="*/ 176 h 290"/>
                <a:gd name="T12" fmla="*/ 208 w 634"/>
                <a:gd name="T13" fmla="*/ 222 h 290"/>
                <a:gd name="T14" fmla="*/ 243 w 634"/>
                <a:gd name="T15" fmla="*/ 225 h 290"/>
                <a:gd name="T16" fmla="*/ 267 w 634"/>
                <a:gd name="T17" fmla="*/ 230 h 290"/>
                <a:gd name="T18" fmla="*/ 288 w 634"/>
                <a:gd name="T19" fmla="*/ 176 h 290"/>
                <a:gd name="T20" fmla="*/ 401 w 634"/>
                <a:gd name="T21" fmla="*/ 246 h 290"/>
                <a:gd name="T22" fmla="*/ 380 w 634"/>
                <a:gd name="T23" fmla="*/ 191 h 290"/>
                <a:gd name="T24" fmla="*/ 512 w 634"/>
                <a:gd name="T25" fmla="*/ 231 h 290"/>
                <a:gd name="T26" fmla="*/ 453 w 634"/>
                <a:gd name="T27" fmla="*/ 152 h 290"/>
                <a:gd name="T28" fmla="*/ 598 w 634"/>
                <a:gd name="T29" fmla="*/ 198 h 290"/>
                <a:gd name="T30" fmla="*/ 551 w 634"/>
                <a:gd name="T31" fmla="*/ 152 h 290"/>
                <a:gd name="T32" fmla="*/ 404 w 634"/>
                <a:gd name="T33" fmla="*/ 0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290">
                  <a:moveTo>
                    <a:pt x="404" y="0"/>
                  </a:moveTo>
                  <a:cubicBezTo>
                    <a:pt x="140" y="4"/>
                    <a:pt x="140" y="4"/>
                    <a:pt x="140" y="4"/>
                  </a:cubicBezTo>
                  <a:cubicBezTo>
                    <a:pt x="132" y="60"/>
                    <a:pt x="58" y="169"/>
                    <a:pt x="4" y="169"/>
                  </a:cubicBezTo>
                  <a:cubicBezTo>
                    <a:pt x="0" y="198"/>
                    <a:pt x="69" y="198"/>
                    <a:pt x="101" y="164"/>
                  </a:cubicBezTo>
                  <a:cubicBezTo>
                    <a:pt x="108" y="158"/>
                    <a:pt x="99" y="213"/>
                    <a:pt x="72" y="221"/>
                  </a:cubicBezTo>
                  <a:cubicBezTo>
                    <a:pt x="72" y="231"/>
                    <a:pt x="172" y="216"/>
                    <a:pt x="169" y="176"/>
                  </a:cubicBezTo>
                  <a:cubicBezTo>
                    <a:pt x="169" y="231"/>
                    <a:pt x="127" y="278"/>
                    <a:pt x="208" y="222"/>
                  </a:cubicBezTo>
                  <a:cubicBezTo>
                    <a:pt x="241" y="199"/>
                    <a:pt x="224" y="134"/>
                    <a:pt x="243" y="225"/>
                  </a:cubicBezTo>
                  <a:cubicBezTo>
                    <a:pt x="249" y="252"/>
                    <a:pt x="265" y="290"/>
                    <a:pt x="267" y="230"/>
                  </a:cubicBezTo>
                  <a:cubicBezTo>
                    <a:pt x="267" y="225"/>
                    <a:pt x="279" y="153"/>
                    <a:pt x="288" y="176"/>
                  </a:cubicBezTo>
                  <a:cubicBezTo>
                    <a:pt x="311" y="236"/>
                    <a:pt x="344" y="246"/>
                    <a:pt x="401" y="246"/>
                  </a:cubicBezTo>
                  <a:cubicBezTo>
                    <a:pt x="360" y="249"/>
                    <a:pt x="330" y="118"/>
                    <a:pt x="380" y="191"/>
                  </a:cubicBezTo>
                  <a:cubicBezTo>
                    <a:pt x="417" y="243"/>
                    <a:pt x="513" y="231"/>
                    <a:pt x="512" y="231"/>
                  </a:cubicBezTo>
                  <a:cubicBezTo>
                    <a:pt x="485" y="220"/>
                    <a:pt x="447" y="190"/>
                    <a:pt x="453" y="152"/>
                  </a:cubicBezTo>
                  <a:cubicBezTo>
                    <a:pt x="454" y="152"/>
                    <a:pt x="520" y="218"/>
                    <a:pt x="598" y="198"/>
                  </a:cubicBezTo>
                  <a:cubicBezTo>
                    <a:pt x="634" y="189"/>
                    <a:pt x="610" y="187"/>
                    <a:pt x="551" y="152"/>
                  </a:cubicBezTo>
                  <a:cubicBezTo>
                    <a:pt x="493" y="119"/>
                    <a:pt x="404" y="44"/>
                    <a:pt x="404" y="0"/>
                  </a:cubicBezTo>
                  <a:close/>
                </a:path>
              </a:pathLst>
            </a:custGeom>
            <a:solidFill>
              <a:srgbClr val="007D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1" name="Freeform 4768"/>
            <p:cNvSpPr/>
            <p:nvPr/>
          </p:nvSpPr>
          <p:spPr bwMode="auto">
            <a:xfrm>
              <a:off x="4021138" y="9939338"/>
              <a:ext cx="17463" cy="66675"/>
            </a:xfrm>
            <a:custGeom>
              <a:avLst/>
              <a:gdLst>
                <a:gd name="T0" fmla="*/ 0 w 5"/>
                <a:gd name="T1" fmla="*/ 0 h 18"/>
                <a:gd name="T2" fmla="*/ 1 w 5"/>
                <a:gd name="T3" fmla="*/ 18 h 18"/>
                <a:gd name="T4" fmla="*/ 5 w 5"/>
                <a:gd name="T5" fmla="*/ 18 h 18"/>
                <a:gd name="T6" fmla="*/ 5 w 5"/>
                <a:gd name="T7" fmla="*/ 0 h 18"/>
                <a:gd name="T8" fmla="*/ 0 w 5"/>
                <a:gd name="T9" fmla="*/ 0 h 18"/>
              </a:gdLst>
              <a:ahLst/>
              <a:cxnLst>
                <a:cxn ang="0">
                  <a:pos x="T0" y="T1"/>
                </a:cxn>
                <a:cxn ang="0">
                  <a:pos x="T2" y="T3"/>
                </a:cxn>
                <a:cxn ang="0">
                  <a:pos x="T4" y="T5"/>
                </a:cxn>
                <a:cxn ang="0">
                  <a:pos x="T6" y="T7"/>
                </a:cxn>
                <a:cxn ang="0">
                  <a:pos x="T8" y="T9"/>
                </a:cxn>
              </a:cxnLst>
              <a:rect l="0" t="0" r="r" b="b"/>
              <a:pathLst>
                <a:path w="5" h="18">
                  <a:moveTo>
                    <a:pt x="0" y="0"/>
                  </a:moveTo>
                  <a:cubicBezTo>
                    <a:pt x="1" y="6"/>
                    <a:pt x="1" y="12"/>
                    <a:pt x="1" y="18"/>
                  </a:cubicBezTo>
                  <a:cubicBezTo>
                    <a:pt x="5" y="18"/>
                    <a:pt x="5" y="18"/>
                    <a:pt x="5" y="18"/>
                  </a:cubicBezTo>
                  <a:cubicBezTo>
                    <a:pt x="5" y="12"/>
                    <a:pt x="5" y="6"/>
                    <a:pt x="5"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2" name="Freeform 4769"/>
            <p:cNvSpPr/>
            <p:nvPr/>
          </p:nvSpPr>
          <p:spPr bwMode="auto">
            <a:xfrm>
              <a:off x="3979863" y="9956800"/>
              <a:ext cx="100013" cy="82550"/>
            </a:xfrm>
            <a:custGeom>
              <a:avLst/>
              <a:gdLst>
                <a:gd name="T0" fmla="*/ 21 w 27"/>
                <a:gd name="T1" fmla="*/ 0 h 22"/>
                <a:gd name="T2" fmla="*/ 6 w 27"/>
                <a:gd name="T3" fmla="*/ 0 h 22"/>
                <a:gd name="T4" fmla="*/ 0 w 27"/>
                <a:gd name="T5" fmla="*/ 6 h 22"/>
                <a:gd name="T6" fmla="*/ 0 w 27"/>
                <a:gd name="T7" fmla="*/ 17 h 22"/>
                <a:gd name="T8" fmla="*/ 6 w 27"/>
                <a:gd name="T9" fmla="*/ 22 h 22"/>
                <a:gd name="T10" fmla="*/ 21 w 27"/>
                <a:gd name="T11" fmla="*/ 22 h 22"/>
                <a:gd name="T12" fmla="*/ 27 w 27"/>
                <a:gd name="T13" fmla="*/ 17 h 22"/>
                <a:gd name="T14" fmla="*/ 27 w 27"/>
                <a:gd name="T15" fmla="*/ 6 h 22"/>
                <a:gd name="T16" fmla="*/ 21 w 27"/>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2">
                  <a:moveTo>
                    <a:pt x="21" y="0"/>
                  </a:moveTo>
                  <a:cubicBezTo>
                    <a:pt x="6" y="0"/>
                    <a:pt x="6" y="0"/>
                    <a:pt x="6" y="0"/>
                  </a:cubicBezTo>
                  <a:cubicBezTo>
                    <a:pt x="3" y="0"/>
                    <a:pt x="0" y="3"/>
                    <a:pt x="0" y="6"/>
                  </a:cubicBezTo>
                  <a:cubicBezTo>
                    <a:pt x="0" y="17"/>
                    <a:pt x="0" y="17"/>
                    <a:pt x="0" y="17"/>
                  </a:cubicBezTo>
                  <a:cubicBezTo>
                    <a:pt x="0" y="20"/>
                    <a:pt x="3" y="22"/>
                    <a:pt x="6" y="22"/>
                  </a:cubicBezTo>
                  <a:cubicBezTo>
                    <a:pt x="21" y="22"/>
                    <a:pt x="21" y="22"/>
                    <a:pt x="21" y="22"/>
                  </a:cubicBezTo>
                  <a:cubicBezTo>
                    <a:pt x="24" y="22"/>
                    <a:pt x="27" y="20"/>
                    <a:pt x="27" y="17"/>
                  </a:cubicBezTo>
                  <a:cubicBezTo>
                    <a:pt x="27" y="6"/>
                    <a:pt x="27" y="6"/>
                    <a:pt x="27" y="6"/>
                  </a:cubicBezTo>
                  <a:cubicBezTo>
                    <a:pt x="27" y="3"/>
                    <a:pt x="24" y="0"/>
                    <a:pt x="21"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3" name="Oval 4770"/>
            <p:cNvSpPr>
              <a:spLocks noChangeArrowheads="1"/>
            </p:cNvSpPr>
            <p:nvPr/>
          </p:nvSpPr>
          <p:spPr bwMode="auto">
            <a:xfrm>
              <a:off x="3908425" y="9986963"/>
              <a:ext cx="239713" cy="23653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4" name="Oval 4771"/>
            <p:cNvSpPr>
              <a:spLocks noChangeArrowheads="1"/>
            </p:cNvSpPr>
            <p:nvPr/>
          </p:nvSpPr>
          <p:spPr bwMode="auto">
            <a:xfrm>
              <a:off x="3986213" y="10080625"/>
              <a:ext cx="123825" cy="120650"/>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5" name="Oval 4772"/>
            <p:cNvSpPr>
              <a:spLocks noChangeArrowheads="1"/>
            </p:cNvSpPr>
            <p:nvPr/>
          </p:nvSpPr>
          <p:spPr bwMode="auto">
            <a:xfrm>
              <a:off x="3968750" y="10009188"/>
              <a:ext cx="47625" cy="4921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6" name="Freeform 4773"/>
            <p:cNvSpPr/>
            <p:nvPr/>
          </p:nvSpPr>
          <p:spPr bwMode="auto">
            <a:xfrm>
              <a:off x="3614738" y="10104438"/>
              <a:ext cx="19050" cy="66675"/>
            </a:xfrm>
            <a:custGeom>
              <a:avLst/>
              <a:gdLst>
                <a:gd name="T0" fmla="*/ 0 w 5"/>
                <a:gd name="T1" fmla="*/ 0 h 18"/>
                <a:gd name="T2" fmla="*/ 0 w 5"/>
                <a:gd name="T3" fmla="*/ 18 h 18"/>
                <a:gd name="T4" fmla="*/ 5 w 5"/>
                <a:gd name="T5" fmla="*/ 18 h 18"/>
                <a:gd name="T6" fmla="*/ 5 w 5"/>
                <a:gd name="T7" fmla="*/ 0 h 18"/>
                <a:gd name="T8" fmla="*/ 0 w 5"/>
                <a:gd name="T9" fmla="*/ 0 h 18"/>
              </a:gdLst>
              <a:ahLst/>
              <a:cxnLst>
                <a:cxn ang="0">
                  <a:pos x="T0" y="T1"/>
                </a:cxn>
                <a:cxn ang="0">
                  <a:pos x="T2" y="T3"/>
                </a:cxn>
                <a:cxn ang="0">
                  <a:pos x="T4" y="T5"/>
                </a:cxn>
                <a:cxn ang="0">
                  <a:pos x="T6" y="T7"/>
                </a:cxn>
                <a:cxn ang="0">
                  <a:pos x="T8" y="T9"/>
                </a:cxn>
              </a:cxnLst>
              <a:rect l="0" t="0" r="r" b="b"/>
              <a:pathLst>
                <a:path w="5" h="18">
                  <a:moveTo>
                    <a:pt x="0" y="0"/>
                  </a:moveTo>
                  <a:cubicBezTo>
                    <a:pt x="0" y="7"/>
                    <a:pt x="0" y="13"/>
                    <a:pt x="0" y="18"/>
                  </a:cubicBezTo>
                  <a:cubicBezTo>
                    <a:pt x="5" y="18"/>
                    <a:pt x="5" y="18"/>
                    <a:pt x="5" y="18"/>
                  </a:cubicBezTo>
                  <a:cubicBezTo>
                    <a:pt x="5" y="13"/>
                    <a:pt x="5" y="7"/>
                    <a:pt x="5"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7" name="Freeform 4774"/>
            <p:cNvSpPr/>
            <p:nvPr/>
          </p:nvSpPr>
          <p:spPr bwMode="auto">
            <a:xfrm>
              <a:off x="3573463" y="10126663"/>
              <a:ext cx="101600" cy="77788"/>
            </a:xfrm>
            <a:custGeom>
              <a:avLst/>
              <a:gdLst>
                <a:gd name="T0" fmla="*/ 21 w 27"/>
                <a:gd name="T1" fmla="*/ 0 h 21"/>
                <a:gd name="T2" fmla="*/ 6 w 27"/>
                <a:gd name="T3" fmla="*/ 0 h 21"/>
                <a:gd name="T4" fmla="*/ 0 w 27"/>
                <a:gd name="T5" fmla="*/ 5 h 21"/>
                <a:gd name="T6" fmla="*/ 0 w 27"/>
                <a:gd name="T7" fmla="*/ 16 h 21"/>
                <a:gd name="T8" fmla="*/ 6 w 27"/>
                <a:gd name="T9" fmla="*/ 21 h 21"/>
                <a:gd name="T10" fmla="*/ 21 w 27"/>
                <a:gd name="T11" fmla="*/ 21 h 21"/>
                <a:gd name="T12" fmla="*/ 27 w 27"/>
                <a:gd name="T13" fmla="*/ 16 h 21"/>
                <a:gd name="T14" fmla="*/ 27 w 27"/>
                <a:gd name="T15" fmla="*/ 5 h 21"/>
                <a:gd name="T16" fmla="*/ 21 w 27"/>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1">
                  <a:moveTo>
                    <a:pt x="21" y="0"/>
                  </a:moveTo>
                  <a:cubicBezTo>
                    <a:pt x="6" y="0"/>
                    <a:pt x="6" y="0"/>
                    <a:pt x="6" y="0"/>
                  </a:cubicBezTo>
                  <a:cubicBezTo>
                    <a:pt x="3" y="0"/>
                    <a:pt x="0" y="2"/>
                    <a:pt x="0" y="5"/>
                  </a:cubicBezTo>
                  <a:cubicBezTo>
                    <a:pt x="0" y="16"/>
                    <a:pt x="0" y="16"/>
                    <a:pt x="0" y="16"/>
                  </a:cubicBezTo>
                  <a:cubicBezTo>
                    <a:pt x="0" y="19"/>
                    <a:pt x="3" y="21"/>
                    <a:pt x="6" y="21"/>
                  </a:cubicBezTo>
                  <a:cubicBezTo>
                    <a:pt x="21" y="21"/>
                    <a:pt x="21" y="21"/>
                    <a:pt x="21" y="21"/>
                  </a:cubicBezTo>
                  <a:cubicBezTo>
                    <a:pt x="24" y="21"/>
                    <a:pt x="27" y="19"/>
                    <a:pt x="27" y="16"/>
                  </a:cubicBezTo>
                  <a:cubicBezTo>
                    <a:pt x="27" y="5"/>
                    <a:pt x="27" y="5"/>
                    <a:pt x="27" y="5"/>
                  </a:cubicBezTo>
                  <a:cubicBezTo>
                    <a:pt x="27" y="2"/>
                    <a:pt x="24" y="0"/>
                    <a:pt x="21"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8" name="Oval 4775"/>
            <p:cNvSpPr>
              <a:spLocks noChangeArrowheads="1"/>
            </p:cNvSpPr>
            <p:nvPr/>
          </p:nvSpPr>
          <p:spPr bwMode="auto">
            <a:xfrm>
              <a:off x="3502025" y="10152063"/>
              <a:ext cx="241300" cy="241300"/>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9" name="Oval 4776"/>
            <p:cNvSpPr>
              <a:spLocks noChangeArrowheads="1"/>
            </p:cNvSpPr>
            <p:nvPr/>
          </p:nvSpPr>
          <p:spPr bwMode="auto">
            <a:xfrm>
              <a:off x="3581400" y="10250488"/>
              <a:ext cx="120650" cy="11906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0" name="Oval 4777"/>
            <p:cNvSpPr>
              <a:spLocks noChangeArrowheads="1"/>
            </p:cNvSpPr>
            <p:nvPr/>
          </p:nvSpPr>
          <p:spPr bwMode="auto">
            <a:xfrm>
              <a:off x="3562350" y="10174288"/>
              <a:ext cx="46038" cy="4921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1" name="Freeform 4778"/>
            <p:cNvSpPr/>
            <p:nvPr/>
          </p:nvSpPr>
          <p:spPr bwMode="auto">
            <a:xfrm>
              <a:off x="2808288" y="10145713"/>
              <a:ext cx="14288" cy="58738"/>
            </a:xfrm>
            <a:custGeom>
              <a:avLst/>
              <a:gdLst>
                <a:gd name="T0" fmla="*/ 4 w 4"/>
                <a:gd name="T1" fmla="*/ 0 h 16"/>
                <a:gd name="T2" fmla="*/ 4 w 4"/>
                <a:gd name="T3" fmla="*/ 16 h 16"/>
                <a:gd name="T4" fmla="*/ 0 w 4"/>
                <a:gd name="T5" fmla="*/ 16 h 16"/>
                <a:gd name="T6" fmla="*/ 0 w 4"/>
                <a:gd name="T7" fmla="*/ 0 h 16"/>
                <a:gd name="T8" fmla="*/ 4 w 4"/>
                <a:gd name="T9" fmla="*/ 0 h 16"/>
              </a:gdLst>
              <a:ahLst/>
              <a:cxnLst>
                <a:cxn ang="0">
                  <a:pos x="T0" y="T1"/>
                </a:cxn>
                <a:cxn ang="0">
                  <a:pos x="T2" y="T3"/>
                </a:cxn>
                <a:cxn ang="0">
                  <a:pos x="T4" y="T5"/>
                </a:cxn>
                <a:cxn ang="0">
                  <a:pos x="T6" y="T7"/>
                </a:cxn>
                <a:cxn ang="0">
                  <a:pos x="T8" y="T9"/>
                </a:cxn>
              </a:cxnLst>
              <a:rect l="0" t="0" r="r" b="b"/>
              <a:pathLst>
                <a:path w="4" h="16">
                  <a:moveTo>
                    <a:pt x="4" y="0"/>
                  </a:moveTo>
                  <a:cubicBezTo>
                    <a:pt x="4" y="6"/>
                    <a:pt x="4" y="11"/>
                    <a:pt x="4" y="16"/>
                  </a:cubicBezTo>
                  <a:cubicBezTo>
                    <a:pt x="0" y="16"/>
                    <a:pt x="0" y="16"/>
                    <a:pt x="0" y="16"/>
                  </a:cubicBezTo>
                  <a:cubicBezTo>
                    <a:pt x="0" y="11"/>
                    <a:pt x="0" y="6"/>
                    <a:pt x="0" y="0"/>
                  </a:cubicBezTo>
                  <a:lnTo>
                    <a:pt x="4"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2" name="Freeform 4779"/>
            <p:cNvSpPr/>
            <p:nvPr/>
          </p:nvSpPr>
          <p:spPr bwMode="auto">
            <a:xfrm>
              <a:off x="2774950" y="10163175"/>
              <a:ext cx="82550" cy="71438"/>
            </a:xfrm>
            <a:custGeom>
              <a:avLst/>
              <a:gdLst>
                <a:gd name="T0" fmla="*/ 5 w 22"/>
                <a:gd name="T1" fmla="*/ 0 h 19"/>
                <a:gd name="T2" fmla="*/ 18 w 22"/>
                <a:gd name="T3" fmla="*/ 0 h 19"/>
                <a:gd name="T4" fmla="*/ 22 w 22"/>
                <a:gd name="T5" fmla="*/ 5 h 19"/>
                <a:gd name="T6" fmla="*/ 22 w 22"/>
                <a:gd name="T7" fmla="*/ 14 h 19"/>
                <a:gd name="T8" fmla="*/ 18 w 22"/>
                <a:gd name="T9" fmla="*/ 19 h 19"/>
                <a:gd name="T10" fmla="*/ 5 w 22"/>
                <a:gd name="T11" fmla="*/ 19 h 19"/>
                <a:gd name="T12" fmla="*/ 0 w 22"/>
                <a:gd name="T13" fmla="*/ 14 h 19"/>
                <a:gd name="T14" fmla="*/ 0 w 22"/>
                <a:gd name="T15" fmla="*/ 5 h 19"/>
                <a:gd name="T16" fmla="*/ 5 w 22"/>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5" y="0"/>
                  </a:moveTo>
                  <a:cubicBezTo>
                    <a:pt x="18" y="0"/>
                    <a:pt x="18" y="0"/>
                    <a:pt x="18" y="0"/>
                  </a:cubicBezTo>
                  <a:cubicBezTo>
                    <a:pt x="20" y="0"/>
                    <a:pt x="22" y="2"/>
                    <a:pt x="22" y="5"/>
                  </a:cubicBezTo>
                  <a:cubicBezTo>
                    <a:pt x="22" y="14"/>
                    <a:pt x="22" y="14"/>
                    <a:pt x="22" y="14"/>
                  </a:cubicBezTo>
                  <a:cubicBezTo>
                    <a:pt x="22" y="16"/>
                    <a:pt x="20" y="19"/>
                    <a:pt x="18" y="19"/>
                  </a:cubicBezTo>
                  <a:cubicBezTo>
                    <a:pt x="5" y="19"/>
                    <a:pt x="5" y="19"/>
                    <a:pt x="5" y="19"/>
                  </a:cubicBezTo>
                  <a:cubicBezTo>
                    <a:pt x="2" y="19"/>
                    <a:pt x="0" y="16"/>
                    <a:pt x="0" y="14"/>
                  </a:cubicBezTo>
                  <a:cubicBezTo>
                    <a:pt x="0" y="5"/>
                    <a:pt x="0" y="5"/>
                    <a:pt x="0" y="5"/>
                  </a:cubicBezTo>
                  <a:cubicBezTo>
                    <a:pt x="0" y="2"/>
                    <a:pt x="2" y="0"/>
                    <a:pt x="5"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 name="Oval 4780"/>
            <p:cNvSpPr>
              <a:spLocks noChangeArrowheads="1"/>
            </p:cNvSpPr>
            <p:nvPr/>
          </p:nvSpPr>
          <p:spPr bwMode="auto">
            <a:xfrm>
              <a:off x="2717800" y="10186988"/>
              <a:ext cx="203200" cy="201613"/>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 name="Oval 4781"/>
            <p:cNvSpPr>
              <a:spLocks noChangeArrowheads="1"/>
            </p:cNvSpPr>
            <p:nvPr/>
          </p:nvSpPr>
          <p:spPr bwMode="auto">
            <a:xfrm>
              <a:off x="2747963" y="10269538"/>
              <a:ext cx="104775" cy="10001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5" name="Oval 4782"/>
            <p:cNvSpPr>
              <a:spLocks noChangeArrowheads="1"/>
            </p:cNvSpPr>
            <p:nvPr/>
          </p:nvSpPr>
          <p:spPr bwMode="auto">
            <a:xfrm>
              <a:off x="2827338" y="10204450"/>
              <a:ext cx="41275" cy="412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6" name="Freeform 4783"/>
            <p:cNvSpPr/>
            <p:nvPr/>
          </p:nvSpPr>
          <p:spPr bwMode="auto">
            <a:xfrm>
              <a:off x="2200275" y="9879013"/>
              <a:ext cx="22225" cy="85725"/>
            </a:xfrm>
            <a:custGeom>
              <a:avLst/>
              <a:gdLst>
                <a:gd name="T0" fmla="*/ 6 w 6"/>
                <a:gd name="T1" fmla="*/ 0 h 23"/>
                <a:gd name="T2" fmla="*/ 6 w 6"/>
                <a:gd name="T3" fmla="*/ 23 h 23"/>
                <a:gd name="T4" fmla="*/ 0 w 6"/>
                <a:gd name="T5" fmla="*/ 23 h 23"/>
                <a:gd name="T6" fmla="*/ 0 w 6"/>
                <a:gd name="T7" fmla="*/ 0 h 23"/>
                <a:gd name="T8" fmla="*/ 6 w 6"/>
                <a:gd name="T9" fmla="*/ 0 h 23"/>
              </a:gdLst>
              <a:ahLst/>
              <a:cxnLst>
                <a:cxn ang="0">
                  <a:pos x="T0" y="T1"/>
                </a:cxn>
                <a:cxn ang="0">
                  <a:pos x="T2" y="T3"/>
                </a:cxn>
                <a:cxn ang="0">
                  <a:pos x="T4" y="T5"/>
                </a:cxn>
                <a:cxn ang="0">
                  <a:pos x="T6" y="T7"/>
                </a:cxn>
                <a:cxn ang="0">
                  <a:pos x="T8" y="T9"/>
                </a:cxn>
              </a:cxnLst>
              <a:rect l="0" t="0" r="r" b="b"/>
              <a:pathLst>
                <a:path w="6" h="23">
                  <a:moveTo>
                    <a:pt x="6" y="0"/>
                  </a:moveTo>
                  <a:cubicBezTo>
                    <a:pt x="6" y="8"/>
                    <a:pt x="6" y="16"/>
                    <a:pt x="6" y="23"/>
                  </a:cubicBezTo>
                  <a:cubicBezTo>
                    <a:pt x="0" y="23"/>
                    <a:pt x="0" y="23"/>
                    <a:pt x="0" y="23"/>
                  </a:cubicBezTo>
                  <a:cubicBezTo>
                    <a:pt x="0" y="16"/>
                    <a:pt x="0" y="8"/>
                    <a:pt x="0" y="0"/>
                  </a:cubicBezTo>
                  <a:lnTo>
                    <a:pt x="6"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7" name="Freeform 4784"/>
            <p:cNvSpPr/>
            <p:nvPr/>
          </p:nvSpPr>
          <p:spPr bwMode="auto">
            <a:xfrm>
              <a:off x="2151063" y="9904413"/>
              <a:ext cx="123825" cy="101600"/>
            </a:xfrm>
            <a:custGeom>
              <a:avLst/>
              <a:gdLst>
                <a:gd name="T0" fmla="*/ 7 w 33"/>
                <a:gd name="T1" fmla="*/ 0 h 27"/>
                <a:gd name="T2" fmla="*/ 26 w 33"/>
                <a:gd name="T3" fmla="*/ 0 h 27"/>
                <a:gd name="T4" fmla="*/ 33 w 33"/>
                <a:gd name="T5" fmla="*/ 7 h 27"/>
                <a:gd name="T6" fmla="*/ 33 w 33"/>
                <a:gd name="T7" fmla="*/ 20 h 27"/>
                <a:gd name="T8" fmla="*/ 26 w 33"/>
                <a:gd name="T9" fmla="*/ 27 h 27"/>
                <a:gd name="T10" fmla="*/ 7 w 33"/>
                <a:gd name="T11" fmla="*/ 27 h 27"/>
                <a:gd name="T12" fmla="*/ 0 w 33"/>
                <a:gd name="T13" fmla="*/ 20 h 27"/>
                <a:gd name="T14" fmla="*/ 0 w 33"/>
                <a:gd name="T15" fmla="*/ 7 h 27"/>
                <a:gd name="T16" fmla="*/ 7 w 33"/>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7">
                  <a:moveTo>
                    <a:pt x="7" y="0"/>
                  </a:moveTo>
                  <a:cubicBezTo>
                    <a:pt x="26" y="0"/>
                    <a:pt x="26" y="0"/>
                    <a:pt x="26" y="0"/>
                  </a:cubicBezTo>
                  <a:cubicBezTo>
                    <a:pt x="30" y="0"/>
                    <a:pt x="33" y="3"/>
                    <a:pt x="33" y="7"/>
                  </a:cubicBezTo>
                  <a:cubicBezTo>
                    <a:pt x="33" y="20"/>
                    <a:pt x="33" y="20"/>
                    <a:pt x="33" y="20"/>
                  </a:cubicBezTo>
                  <a:cubicBezTo>
                    <a:pt x="33" y="24"/>
                    <a:pt x="30" y="27"/>
                    <a:pt x="26" y="27"/>
                  </a:cubicBezTo>
                  <a:cubicBezTo>
                    <a:pt x="7" y="27"/>
                    <a:pt x="7" y="27"/>
                    <a:pt x="7" y="27"/>
                  </a:cubicBezTo>
                  <a:cubicBezTo>
                    <a:pt x="3" y="27"/>
                    <a:pt x="0" y="24"/>
                    <a:pt x="0" y="20"/>
                  </a:cubicBezTo>
                  <a:cubicBezTo>
                    <a:pt x="0" y="7"/>
                    <a:pt x="0" y="7"/>
                    <a:pt x="0" y="7"/>
                  </a:cubicBezTo>
                  <a:cubicBezTo>
                    <a:pt x="0" y="3"/>
                    <a:pt x="3" y="0"/>
                    <a:pt x="7"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8" name="Oval 4785"/>
            <p:cNvSpPr>
              <a:spLocks noChangeArrowheads="1"/>
            </p:cNvSpPr>
            <p:nvPr/>
          </p:nvSpPr>
          <p:spPr bwMode="auto">
            <a:xfrm>
              <a:off x="2065338" y="9939338"/>
              <a:ext cx="300038" cy="30003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9" name="Oval 4786"/>
            <p:cNvSpPr>
              <a:spLocks noChangeArrowheads="1"/>
            </p:cNvSpPr>
            <p:nvPr/>
          </p:nvSpPr>
          <p:spPr bwMode="auto">
            <a:xfrm>
              <a:off x="2114550" y="10058400"/>
              <a:ext cx="149225" cy="15081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0" name="Oval 4787"/>
            <p:cNvSpPr>
              <a:spLocks noChangeArrowheads="1"/>
            </p:cNvSpPr>
            <p:nvPr/>
          </p:nvSpPr>
          <p:spPr bwMode="auto">
            <a:xfrm>
              <a:off x="2230438" y="9969500"/>
              <a:ext cx="60325" cy="5873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1" name="Freeform 4788"/>
            <p:cNvSpPr/>
            <p:nvPr/>
          </p:nvSpPr>
          <p:spPr bwMode="auto">
            <a:xfrm>
              <a:off x="3236913" y="10013950"/>
              <a:ext cx="11113" cy="52388"/>
            </a:xfrm>
            <a:custGeom>
              <a:avLst/>
              <a:gdLst>
                <a:gd name="T0" fmla="*/ 0 w 3"/>
                <a:gd name="T1" fmla="*/ 0 h 14"/>
                <a:gd name="T2" fmla="*/ 0 w 3"/>
                <a:gd name="T3" fmla="*/ 14 h 14"/>
                <a:gd name="T4" fmla="*/ 3 w 3"/>
                <a:gd name="T5" fmla="*/ 14 h 14"/>
                <a:gd name="T6" fmla="*/ 3 w 3"/>
                <a:gd name="T7" fmla="*/ 0 h 14"/>
                <a:gd name="T8" fmla="*/ 0 w 3"/>
                <a:gd name="T9" fmla="*/ 0 h 14"/>
              </a:gdLst>
              <a:ahLst/>
              <a:cxnLst>
                <a:cxn ang="0">
                  <a:pos x="T0" y="T1"/>
                </a:cxn>
                <a:cxn ang="0">
                  <a:pos x="T2" y="T3"/>
                </a:cxn>
                <a:cxn ang="0">
                  <a:pos x="T4" y="T5"/>
                </a:cxn>
                <a:cxn ang="0">
                  <a:pos x="T6" y="T7"/>
                </a:cxn>
                <a:cxn ang="0">
                  <a:pos x="T8" y="T9"/>
                </a:cxn>
              </a:cxnLst>
              <a:rect l="0" t="0" r="r" b="b"/>
              <a:pathLst>
                <a:path w="3" h="14">
                  <a:moveTo>
                    <a:pt x="0" y="0"/>
                  </a:moveTo>
                  <a:cubicBezTo>
                    <a:pt x="0" y="5"/>
                    <a:pt x="0" y="9"/>
                    <a:pt x="0" y="14"/>
                  </a:cubicBezTo>
                  <a:cubicBezTo>
                    <a:pt x="3" y="14"/>
                    <a:pt x="3" y="14"/>
                    <a:pt x="3" y="14"/>
                  </a:cubicBezTo>
                  <a:cubicBezTo>
                    <a:pt x="3" y="9"/>
                    <a:pt x="3" y="5"/>
                    <a:pt x="3"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2" name="Freeform 4789"/>
            <p:cNvSpPr/>
            <p:nvPr/>
          </p:nvSpPr>
          <p:spPr bwMode="auto">
            <a:xfrm>
              <a:off x="3206750" y="10028238"/>
              <a:ext cx="71438" cy="60325"/>
            </a:xfrm>
            <a:custGeom>
              <a:avLst/>
              <a:gdLst>
                <a:gd name="T0" fmla="*/ 15 w 19"/>
                <a:gd name="T1" fmla="*/ 0 h 16"/>
                <a:gd name="T2" fmla="*/ 4 w 19"/>
                <a:gd name="T3" fmla="*/ 0 h 16"/>
                <a:gd name="T4" fmla="*/ 0 w 19"/>
                <a:gd name="T5" fmla="*/ 4 h 16"/>
                <a:gd name="T6" fmla="*/ 0 w 19"/>
                <a:gd name="T7" fmla="*/ 12 h 16"/>
                <a:gd name="T8" fmla="*/ 4 w 19"/>
                <a:gd name="T9" fmla="*/ 16 h 16"/>
                <a:gd name="T10" fmla="*/ 15 w 19"/>
                <a:gd name="T11" fmla="*/ 16 h 16"/>
                <a:gd name="T12" fmla="*/ 19 w 19"/>
                <a:gd name="T13" fmla="*/ 12 h 16"/>
                <a:gd name="T14" fmla="*/ 19 w 19"/>
                <a:gd name="T15" fmla="*/ 4 h 16"/>
                <a:gd name="T16" fmla="*/ 15 w 19"/>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6">
                  <a:moveTo>
                    <a:pt x="15" y="0"/>
                  </a:moveTo>
                  <a:cubicBezTo>
                    <a:pt x="4" y="0"/>
                    <a:pt x="4" y="0"/>
                    <a:pt x="4" y="0"/>
                  </a:cubicBezTo>
                  <a:cubicBezTo>
                    <a:pt x="1" y="0"/>
                    <a:pt x="0" y="2"/>
                    <a:pt x="0" y="4"/>
                  </a:cubicBezTo>
                  <a:cubicBezTo>
                    <a:pt x="0" y="12"/>
                    <a:pt x="0" y="12"/>
                    <a:pt x="0" y="12"/>
                  </a:cubicBezTo>
                  <a:cubicBezTo>
                    <a:pt x="0" y="15"/>
                    <a:pt x="1" y="16"/>
                    <a:pt x="4" y="16"/>
                  </a:cubicBezTo>
                  <a:cubicBezTo>
                    <a:pt x="15" y="16"/>
                    <a:pt x="15" y="16"/>
                    <a:pt x="15" y="16"/>
                  </a:cubicBezTo>
                  <a:cubicBezTo>
                    <a:pt x="17" y="16"/>
                    <a:pt x="19" y="15"/>
                    <a:pt x="19" y="12"/>
                  </a:cubicBezTo>
                  <a:cubicBezTo>
                    <a:pt x="19" y="4"/>
                    <a:pt x="19" y="4"/>
                    <a:pt x="19" y="4"/>
                  </a:cubicBezTo>
                  <a:cubicBezTo>
                    <a:pt x="19" y="2"/>
                    <a:pt x="17" y="0"/>
                    <a:pt x="15"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3" name="Oval 4790"/>
            <p:cNvSpPr>
              <a:spLocks noChangeArrowheads="1"/>
            </p:cNvSpPr>
            <p:nvPr/>
          </p:nvSpPr>
          <p:spPr bwMode="auto">
            <a:xfrm>
              <a:off x="3149600" y="10047288"/>
              <a:ext cx="180975" cy="184150"/>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4" name="Oval 4791"/>
            <p:cNvSpPr>
              <a:spLocks noChangeArrowheads="1"/>
            </p:cNvSpPr>
            <p:nvPr/>
          </p:nvSpPr>
          <p:spPr bwMode="auto">
            <a:xfrm>
              <a:off x="3209925" y="10121900"/>
              <a:ext cx="90488" cy="9048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5" name="Oval 4792"/>
            <p:cNvSpPr>
              <a:spLocks noChangeArrowheads="1"/>
            </p:cNvSpPr>
            <p:nvPr/>
          </p:nvSpPr>
          <p:spPr bwMode="auto">
            <a:xfrm>
              <a:off x="3195638" y="10066338"/>
              <a:ext cx="33338" cy="38100"/>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6" name="Freeform 4793"/>
            <p:cNvSpPr/>
            <p:nvPr/>
          </p:nvSpPr>
          <p:spPr bwMode="auto">
            <a:xfrm>
              <a:off x="1979613" y="9240838"/>
              <a:ext cx="2378075" cy="1023938"/>
            </a:xfrm>
            <a:custGeom>
              <a:avLst/>
              <a:gdLst>
                <a:gd name="T0" fmla="*/ 404 w 634"/>
                <a:gd name="T1" fmla="*/ 0 h 273"/>
                <a:gd name="T2" fmla="*/ 140 w 634"/>
                <a:gd name="T3" fmla="*/ 4 h 273"/>
                <a:gd name="T4" fmla="*/ 4 w 634"/>
                <a:gd name="T5" fmla="*/ 159 h 273"/>
                <a:gd name="T6" fmla="*/ 101 w 634"/>
                <a:gd name="T7" fmla="*/ 155 h 273"/>
                <a:gd name="T8" fmla="*/ 72 w 634"/>
                <a:gd name="T9" fmla="*/ 208 h 273"/>
                <a:gd name="T10" fmla="*/ 169 w 634"/>
                <a:gd name="T11" fmla="*/ 166 h 273"/>
                <a:gd name="T12" fmla="*/ 208 w 634"/>
                <a:gd name="T13" fmla="*/ 209 h 273"/>
                <a:gd name="T14" fmla="*/ 243 w 634"/>
                <a:gd name="T15" fmla="*/ 212 h 273"/>
                <a:gd name="T16" fmla="*/ 267 w 634"/>
                <a:gd name="T17" fmla="*/ 217 h 273"/>
                <a:gd name="T18" fmla="*/ 288 w 634"/>
                <a:gd name="T19" fmla="*/ 166 h 273"/>
                <a:gd name="T20" fmla="*/ 401 w 634"/>
                <a:gd name="T21" fmla="*/ 232 h 273"/>
                <a:gd name="T22" fmla="*/ 380 w 634"/>
                <a:gd name="T23" fmla="*/ 179 h 273"/>
                <a:gd name="T24" fmla="*/ 512 w 634"/>
                <a:gd name="T25" fmla="*/ 217 h 273"/>
                <a:gd name="T26" fmla="*/ 453 w 634"/>
                <a:gd name="T27" fmla="*/ 143 h 273"/>
                <a:gd name="T28" fmla="*/ 598 w 634"/>
                <a:gd name="T29" fmla="*/ 187 h 273"/>
                <a:gd name="T30" fmla="*/ 551 w 634"/>
                <a:gd name="T31" fmla="*/ 143 h 273"/>
                <a:gd name="T32" fmla="*/ 404 w 634"/>
                <a:gd name="T33"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273">
                  <a:moveTo>
                    <a:pt x="404" y="0"/>
                  </a:moveTo>
                  <a:cubicBezTo>
                    <a:pt x="140" y="4"/>
                    <a:pt x="140" y="4"/>
                    <a:pt x="140" y="4"/>
                  </a:cubicBezTo>
                  <a:cubicBezTo>
                    <a:pt x="132" y="56"/>
                    <a:pt x="58" y="159"/>
                    <a:pt x="4" y="159"/>
                  </a:cubicBezTo>
                  <a:cubicBezTo>
                    <a:pt x="0" y="187"/>
                    <a:pt x="69" y="186"/>
                    <a:pt x="101" y="155"/>
                  </a:cubicBezTo>
                  <a:cubicBezTo>
                    <a:pt x="108" y="148"/>
                    <a:pt x="99" y="201"/>
                    <a:pt x="72" y="208"/>
                  </a:cubicBezTo>
                  <a:cubicBezTo>
                    <a:pt x="72" y="218"/>
                    <a:pt x="172" y="203"/>
                    <a:pt x="169" y="166"/>
                  </a:cubicBezTo>
                  <a:cubicBezTo>
                    <a:pt x="169" y="217"/>
                    <a:pt x="127" y="262"/>
                    <a:pt x="208" y="209"/>
                  </a:cubicBezTo>
                  <a:cubicBezTo>
                    <a:pt x="241" y="187"/>
                    <a:pt x="224" y="126"/>
                    <a:pt x="243" y="212"/>
                  </a:cubicBezTo>
                  <a:cubicBezTo>
                    <a:pt x="249" y="238"/>
                    <a:pt x="265" y="273"/>
                    <a:pt x="267" y="217"/>
                  </a:cubicBezTo>
                  <a:cubicBezTo>
                    <a:pt x="267" y="212"/>
                    <a:pt x="279" y="144"/>
                    <a:pt x="288" y="166"/>
                  </a:cubicBezTo>
                  <a:cubicBezTo>
                    <a:pt x="311" y="222"/>
                    <a:pt x="344" y="232"/>
                    <a:pt x="401" y="232"/>
                  </a:cubicBezTo>
                  <a:cubicBezTo>
                    <a:pt x="360" y="234"/>
                    <a:pt x="330" y="111"/>
                    <a:pt x="380" y="179"/>
                  </a:cubicBezTo>
                  <a:cubicBezTo>
                    <a:pt x="417" y="228"/>
                    <a:pt x="513" y="217"/>
                    <a:pt x="512" y="217"/>
                  </a:cubicBezTo>
                  <a:cubicBezTo>
                    <a:pt x="485" y="207"/>
                    <a:pt x="447" y="178"/>
                    <a:pt x="453" y="143"/>
                  </a:cubicBezTo>
                  <a:cubicBezTo>
                    <a:pt x="454" y="143"/>
                    <a:pt x="520" y="205"/>
                    <a:pt x="598" y="187"/>
                  </a:cubicBezTo>
                  <a:cubicBezTo>
                    <a:pt x="634" y="178"/>
                    <a:pt x="610" y="176"/>
                    <a:pt x="551" y="143"/>
                  </a:cubicBezTo>
                  <a:cubicBezTo>
                    <a:pt x="493" y="112"/>
                    <a:pt x="404" y="42"/>
                    <a:pt x="404" y="0"/>
                  </a:cubicBezTo>
                  <a:close/>
                </a:path>
              </a:pathLst>
            </a:custGeom>
            <a:solidFill>
              <a:srgbClr val="4EB6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7" name="Freeform 4794"/>
            <p:cNvSpPr/>
            <p:nvPr/>
          </p:nvSpPr>
          <p:spPr bwMode="auto">
            <a:xfrm>
              <a:off x="2173288" y="9053513"/>
              <a:ext cx="1922463" cy="911225"/>
            </a:xfrm>
            <a:custGeom>
              <a:avLst/>
              <a:gdLst>
                <a:gd name="T0" fmla="*/ 354 w 512"/>
                <a:gd name="T1" fmla="*/ 0 h 243"/>
                <a:gd name="T2" fmla="*/ 113 w 512"/>
                <a:gd name="T3" fmla="*/ 1 h 243"/>
                <a:gd name="T4" fmla="*/ 3 w 512"/>
                <a:gd name="T5" fmla="*/ 141 h 243"/>
                <a:gd name="T6" fmla="*/ 82 w 512"/>
                <a:gd name="T7" fmla="*/ 136 h 243"/>
                <a:gd name="T8" fmla="*/ 58 w 512"/>
                <a:gd name="T9" fmla="*/ 184 h 243"/>
                <a:gd name="T10" fmla="*/ 137 w 512"/>
                <a:gd name="T11" fmla="*/ 146 h 243"/>
                <a:gd name="T12" fmla="*/ 168 w 512"/>
                <a:gd name="T13" fmla="*/ 185 h 243"/>
                <a:gd name="T14" fmla="*/ 196 w 512"/>
                <a:gd name="T15" fmla="*/ 188 h 243"/>
                <a:gd name="T16" fmla="*/ 216 w 512"/>
                <a:gd name="T17" fmla="*/ 192 h 243"/>
                <a:gd name="T18" fmla="*/ 232 w 512"/>
                <a:gd name="T19" fmla="*/ 146 h 243"/>
                <a:gd name="T20" fmla="*/ 324 w 512"/>
                <a:gd name="T21" fmla="*/ 206 h 243"/>
                <a:gd name="T22" fmla="*/ 307 w 512"/>
                <a:gd name="T23" fmla="*/ 159 h 243"/>
                <a:gd name="T24" fmla="*/ 414 w 512"/>
                <a:gd name="T25" fmla="*/ 193 h 243"/>
                <a:gd name="T26" fmla="*/ 366 w 512"/>
                <a:gd name="T27" fmla="*/ 126 h 243"/>
                <a:gd name="T28" fmla="*/ 483 w 512"/>
                <a:gd name="T29" fmla="*/ 165 h 243"/>
                <a:gd name="T30" fmla="*/ 452 w 512"/>
                <a:gd name="T31" fmla="*/ 142 h 243"/>
                <a:gd name="T32" fmla="*/ 354 w 512"/>
                <a:gd name="T33"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2" h="243">
                  <a:moveTo>
                    <a:pt x="354" y="0"/>
                  </a:moveTo>
                  <a:cubicBezTo>
                    <a:pt x="113" y="1"/>
                    <a:pt x="113" y="1"/>
                    <a:pt x="113" y="1"/>
                  </a:cubicBezTo>
                  <a:cubicBezTo>
                    <a:pt x="107" y="48"/>
                    <a:pt x="47" y="141"/>
                    <a:pt x="3" y="141"/>
                  </a:cubicBezTo>
                  <a:cubicBezTo>
                    <a:pt x="0" y="165"/>
                    <a:pt x="56" y="165"/>
                    <a:pt x="82" y="136"/>
                  </a:cubicBezTo>
                  <a:cubicBezTo>
                    <a:pt x="87" y="131"/>
                    <a:pt x="80" y="178"/>
                    <a:pt x="58" y="184"/>
                  </a:cubicBezTo>
                  <a:cubicBezTo>
                    <a:pt x="58" y="193"/>
                    <a:pt x="139" y="180"/>
                    <a:pt x="137" y="146"/>
                  </a:cubicBezTo>
                  <a:cubicBezTo>
                    <a:pt x="137" y="193"/>
                    <a:pt x="102" y="233"/>
                    <a:pt x="168" y="185"/>
                  </a:cubicBezTo>
                  <a:cubicBezTo>
                    <a:pt x="195" y="165"/>
                    <a:pt x="181" y="111"/>
                    <a:pt x="196" y="188"/>
                  </a:cubicBezTo>
                  <a:cubicBezTo>
                    <a:pt x="201" y="211"/>
                    <a:pt x="214" y="243"/>
                    <a:pt x="216" y="192"/>
                  </a:cubicBezTo>
                  <a:cubicBezTo>
                    <a:pt x="216" y="188"/>
                    <a:pt x="225" y="127"/>
                    <a:pt x="232" y="146"/>
                  </a:cubicBezTo>
                  <a:cubicBezTo>
                    <a:pt x="251" y="197"/>
                    <a:pt x="278" y="206"/>
                    <a:pt x="324" y="206"/>
                  </a:cubicBezTo>
                  <a:cubicBezTo>
                    <a:pt x="291" y="208"/>
                    <a:pt x="266" y="98"/>
                    <a:pt x="307" y="159"/>
                  </a:cubicBezTo>
                  <a:cubicBezTo>
                    <a:pt x="336" y="203"/>
                    <a:pt x="414" y="193"/>
                    <a:pt x="414" y="193"/>
                  </a:cubicBezTo>
                  <a:cubicBezTo>
                    <a:pt x="391" y="183"/>
                    <a:pt x="361" y="158"/>
                    <a:pt x="366" y="126"/>
                  </a:cubicBezTo>
                  <a:cubicBezTo>
                    <a:pt x="366" y="126"/>
                    <a:pt x="420" y="181"/>
                    <a:pt x="483" y="165"/>
                  </a:cubicBezTo>
                  <a:cubicBezTo>
                    <a:pt x="512" y="157"/>
                    <a:pt x="500" y="172"/>
                    <a:pt x="452" y="142"/>
                  </a:cubicBezTo>
                  <a:cubicBezTo>
                    <a:pt x="405" y="114"/>
                    <a:pt x="354" y="64"/>
                    <a:pt x="354" y="0"/>
                  </a:cubicBezTo>
                  <a:close/>
                </a:path>
              </a:pathLst>
            </a:custGeom>
            <a:solidFill>
              <a:srgbClr val="007D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8" name="Freeform 4795"/>
            <p:cNvSpPr/>
            <p:nvPr/>
          </p:nvSpPr>
          <p:spPr bwMode="auto">
            <a:xfrm>
              <a:off x="3506788" y="9615488"/>
              <a:ext cx="11113" cy="52388"/>
            </a:xfrm>
            <a:custGeom>
              <a:avLst/>
              <a:gdLst>
                <a:gd name="T0" fmla="*/ 0 w 3"/>
                <a:gd name="T1" fmla="*/ 0 h 14"/>
                <a:gd name="T2" fmla="*/ 0 w 3"/>
                <a:gd name="T3" fmla="*/ 14 h 14"/>
                <a:gd name="T4" fmla="*/ 3 w 3"/>
                <a:gd name="T5" fmla="*/ 14 h 14"/>
                <a:gd name="T6" fmla="*/ 3 w 3"/>
                <a:gd name="T7" fmla="*/ 0 h 14"/>
                <a:gd name="T8" fmla="*/ 0 w 3"/>
                <a:gd name="T9" fmla="*/ 0 h 14"/>
              </a:gdLst>
              <a:ahLst/>
              <a:cxnLst>
                <a:cxn ang="0">
                  <a:pos x="T0" y="T1"/>
                </a:cxn>
                <a:cxn ang="0">
                  <a:pos x="T2" y="T3"/>
                </a:cxn>
                <a:cxn ang="0">
                  <a:pos x="T4" y="T5"/>
                </a:cxn>
                <a:cxn ang="0">
                  <a:pos x="T6" y="T7"/>
                </a:cxn>
                <a:cxn ang="0">
                  <a:pos x="T8" y="T9"/>
                </a:cxn>
              </a:cxnLst>
              <a:rect l="0" t="0" r="r" b="b"/>
              <a:pathLst>
                <a:path w="3" h="14">
                  <a:moveTo>
                    <a:pt x="0" y="0"/>
                  </a:moveTo>
                  <a:cubicBezTo>
                    <a:pt x="0" y="5"/>
                    <a:pt x="0" y="10"/>
                    <a:pt x="0" y="14"/>
                  </a:cubicBezTo>
                  <a:cubicBezTo>
                    <a:pt x="3" y="14"/>
                    <a:pt x="3" y="14"/>
                    <a:pt x="3" y="14"/>
                  </a:cubicBezTo>
                  <a:cubicBezTo>
                    <a:pt x="3" y="10"/>
                    <a:pt x="3" y="5"/>
                    <a:pt x="3"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9" name="Freeform 4796"/>
            <p:cNvSpPr/>
            <p:nvPr/>
          </p:nvSpPr>
          <p:spPr bwMode="auto">
            <a:xfrm>
              <a:off x="3476625" y="9634538"/>
              <a:ext cx="71438" cy="60325"/>
            </a:xfrm>
            <a:custGeom>
              <a:avLst/>
              <a:gdLst>
                <a:gd name="T0" fmla="*/ 15 w 19"/>
                <a:gd name="T1" fmla="*/ 0 h 16"/>
                <a:gd name="T2" fmla="*/ 4 w 19"/>
                <a:gd name="T3" fmla="*/ 0 h 16"/>
                <a:gd name="T4" fmla="*/ 0 w 19"/>
                <a:gd name="T5" fmla="*/ 4 h 16"/>
                <a:gd name="T6" fmla="*/ 0 w 19"/>
                <a:gd name="T7" fmla="*/ 12 h 16"/>
                <a:gd name="T8" fmla="*/ 4 w 19"/>
                <a:gd name="T9" fmla="*/ 16 h 16"/>
                <a:gd name="T10" fmla="*/ 15 w 19"/>
                <a:gd name="T11" fmla="*/ 16 h 16"/>
                <a:gd name="T12" fmla="*/ 19 w 19"/>
                <a:gd name="T13" fmla="*/ 12 h 16"/>
                <a:gd name="T14" fmla="*/ 19 w 19"/>
                <a:gd name="T15" fmla="*/ 4 h 16"/>
                <a:gd name="T16" fmla="*/ 15 w 19"/>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6">
                  <a:moveTo>
                    <a:pt x="15" y="0"/>
                  </a:moveTo>
                  <a:cubicBezTo>
                    <a:pt x="4" y="0"/>
                    <a:pt x="4" y="0"/>
                    <a:pt x="4" y="0"/>
                  </a:cubicBezTo>
                  <a:cubicBezTo>
                    <a:pt x="1" y="0"/>
                    <a:pt x="0" y="1"/>
                    <a:pt x="0" y="4"/>
                  </a:cubicBezTo>
                  <a:cubicBezTo>
                    <a:pt x="0" y="12"/>
                    <a:pt x="0" y="12"/>
                    <a:pt x="0" y="12"/>
                  </a:cubicBezTo>
                  <a:cubicBezTo>
                    <a:pt x="0" y="14"/>
                    <a:pt x="1" y="16"/>
                    <a:pt x="4" y="16"/>
                  </a:cubicBezTo>
                  <a:cubicBezTo>
                    <a:pt x="15" y="16"/>
                    <a:pt x="15" y="16"/>
                    <a:pt x="15" y="16"/>
                  </a:cubicBezTo>
                  <a:cubicBezTo>
                    <a:pt x="17" y="16"/>
                    <a:pt x="19" y="14"/>
                    <a:pt x="19" y="12"/>
                  </a:cubicBezTo>
                  <a:cubicBezTo>
                    <a:pt x="19" y="4"/>
                    <a:pt x="19" y="4"/>
                    <a:pt x="19" y="4"/>
                  </a:cubicBezTo>
                  <a:cubicBezTo>
                    <a:pt x="19" y="1"/>
                    <a:pt x="17" y="0"/>
                    <a:pt x="15"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0" name="Oval 4797"/>
            <p:cNvSpPr>
              <a:spLocks noChangeArrowheads="1"/>
            </p:cNvSpPr>
            <p:nvPr/>
          </p:nvSpPr>
          <p:spPr bwMode="auto">
            <a:xfrm>
              <a:off x="3419475" y="9653588"/>
              <a:ext cx="180975" cy="17938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1" name="Oval 4798"/>
            <p:cNvSpPr>
              <a:spLocks noChangeArrowheads="1"/>
            </p:cNvSpPr>
            <p:nvPr/>
          </p:nvSpPr>
          <p:spPr bwMode="auto">
            <a:xfrm>
              <a:off x="3479800" y="9725025"/>
              <a:ext cx="90488" cy="9048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2" name="Oval 4799"/>
            <p:cNvSpPr>
              <a:spLocks noChangeArrowheads="1"/>
            </p:cNvSpPr>
            <p:nvPr/>
          </p:nvSpPr>
          <p:spPr bwMode="auto">
            <a:xfrm>
              <a:off x="3465513" y="9672638"/>
              <a:ext cx="36513" cy="3333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3" name="Freeform 4800"/>
            <p:cNvSpPr/>
            <p:nvPr/>
          </p:nvSpPr>
          <p:spPr bwMode="auto">
            <a:xfrm>
              <a:off x="2173288" y="9053513"/>
              <a:ext cx="1922463" cy="817563"/>
            </a:xfrm>
            <a:custGeom>
              <a:avLst/>
              <a:gdLst>
                <a:gd name="T0" fmla="*/ 354 w 512"/>
                <a:gd name="T1" fmla="*/ 0 h 218"/>
                <a:gd name="T2" fmla="*/ 113 w 512"/>
                <a:gd name="T3" fmla="*/ 1 h 218"/>
                <a:gd name="T4" fmla="*/ 3 w 512"/>
                <a:gd name="T5" fmla="*/ 126 h 218"/>
                <a:gd name="T6" fmla="*/ 82 w 512"/>
                <a:gd name="T7" fmla="*/ 123 h 218"/>
                <a:gd name="T8" fmla="*/ 58 w 512"/>
                <a:gd name="T9" fmla="*/ 166 h 218"/>
                <a:gd name="T10" fmla="*/ 137 w 512"/>
                <a:gd name="T11" fmla="*/ 132 h 218"/>
                <a:gd name="T12" fmla="*/ 168 w 512"/>
                <a:gd name="T13" fmla="*/ 166 h 218"/>
                <a:gd name="T14" fmla="*/ 196 w 512"/>
                <a:gd name="T15" fmla="*/ 169 h 218"/>
                <a:gd name="T16" fmla="*/ 216 w 512"/>
                <a:gd name="T17" fmla="*/ 173 h 218"/>
                <a:gd name="T18" fmla="*/ 232 w 512"/>
                <a:gd name="T19" fmla="*/ 132 h 218"/>
                <a:gd name="T20" fmla="*/ 324 w 512"/>
                <a:gd name="T21" fmla="*/ 185 h 218"/>
                <a:gd name="T22" fmla="*/ 307 w 512"/>
                <a:gd name="T23" fmla="*/ 143 h 218"/>
                <a:gd name="T24" fmla="*/ 414 w 512"/>
                <a:gd name="T25" fmla="*/ 173 h 218"/>
                <a:gd name="T26" fmla="*/ 366 w 512"/>
                <a:gd name="T27" fmla="*/ 114 h 218"/>
                <a:gd name="T28" fmla="*/ 483 w 512"/>
                <a:gd name="T29" fmla="*/ 148 h 218"/>
                <a:gd name="T30" fmla="*/ 452 w 512"/>
                <a:gd name="T31" fmla="*/ 128 h 218"/>
                <a:gd name="T32" fmla="*/ 354 w 512"/>
                <a:gd name="T33" fmla="*/ 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2" h="218">
                  <a:moveTo>
                    <a:pt x="354" y="0"/>
                  </a:moveTo>
                  <a:cubicBezTo>
                    <a:pt x="113" y="1"/>
                    <a:pt x="113" y="1"/>
                    <a:pt x="113" y="1"/>
                  </a:cubicBezTo>
                  <a:cubicBezTo>
                    <a:pt x="107" y="43"/>
                    <a:pt x="47" y="126"/>
                    <a:pt x="3" y="126"/>
                  </a:cubicBezTo>
                  <a:cubicBezTo>
                    <a:pt x="0" y="149"/>
                    <a:pt x="56" y="148"/>
                    <a:pt x="82" y="123"/>
                  </a:cubicBezTo>
                  <a:cubicBezTo>
                    <a:pt x="87" y="118"/>
                    <a:pt x="80" y="160"/>
                    <a:pt x="58" y="166"/>
                  </a:cubicBezTo>
                  <a:cubicBezTo>
                    <a:pt x="58" y="174"/>
                    <a:pt x="139" y="162"/>
                    <a:pt x="137" y="132"/>
                  </a:cubicBezTo>
                  <a:cubicBezTo>
                    <a:pt x="137" y="173"/>
                    <a:pt x="102" y="209"/>
                    <a:pt x="168" y="166"/>
                  </a:cubicBezTo>
                  <a:cubicBezTo>
                    <a:pt x="195" y="149"/>
                    <a:pt x="181" y="100"/>
                    <a:pt x="196" y="169"/>
                  </a:cubicBezTo>
                  <a:cubicBezTo>
                    <a:pt x="201" y="190"/>
                    <a:pt x="214" y="218"/>
                    <a:pt x="216" y="173"/>
                  </a:cubicBezTo>
                  <a:cubicBezTo>
                    <a:pt x="216" y="169"/>
                    <a:pt x="225" y="114"/>
                    <a:pt x="232" y="132"/>
                  </a:cubicBezTo>
                  <a:cubicBezTo>
                    <a:pt x="251" y="177"/>
                    <a:pt x="278" y="185"/>
                    <a:pt x="324" y="185"/>
                  </a:cubicBezTo>
                  <a:cubicBezTo>
                    <a:pt x="291" y="187"/>
                    <a:pt x="266" y="88"/>
                    <a:pt x="307" y="143"/>
                  </a:cubicBezTo>
                  <a:cubicBezTo>
                    <a:pt x="336" y="182"/>
                    <a:pt x="414" y="173"/>
                    <a:pt x="414" y="173"/>
                  </a:cubicBezTo>
                  <a:cubicBezTo>
                    <a:pt x="391" y="165"/>
                    <a:pt x="361" y="142"/>
                    <a:pt x="366" y="114"/>
                  </a:cubicBezTo>
                  <a:cubicBezTo>
                    <a:pt x="366" y="114"/>
                    <a:pt x="420" y="163"/>
                    <a:pt x="483" y="148"/>
                  </a:cubicBezTo>
                  <a:cubicBezTo>
                    <a:pt x="512" y="142"/>
                    <a:pt x="500" y="155"/>
                    <a:pt x="452" y="128"/>
                  </a:cubicBezTo>
                  <a:cubicBezTo>
                    <a:pt x="405" y="102"/>
                    <a:pt x="354" y="57"/>
                    <a:pt x="354" y="0"/>
                  </a:cubicBezTo>
                  <a:close/>
                </a:path>
              </a:pathLst>
            </a:custGeom>
            <a:solidFill>
              <a:srgbClr val="0091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4" name="Freeform 4801"/>
            <p:cNvSpPr/>
            <p:nvPr/>
          </p:nvSpPr>
          <p:spPr bwMode="auto">
            <a:xfrm>
              <a:off x="2324100" y="9199563"/>
              <a:ext cx="19050" cy="74613"/>
            </a:xfrm>
            <a:custGeom>
              <a:avLst/>
              <a:gdLst>
                <a:gd name="T0" fmla="*/ 5 w 5"/>
                <a:gd name="T1" fmla="*/ 0 h 20"/>
                <a:gd name="T2" fmla="*/ 5 w 5"/>
                <a:gd name="T3" fmla="*/ 20 h 20"/>
                <a:gd name="T4" fmla="*/ 0 w 5"/>
                <a:gd name="T5" fmla="*/ 20 h 20"/>
                <a:gd name="T6" fmla="*/ 0 w 5"/>
                <a:gd name="T7" fmla="*/ 0 h 20"/>
                <a:gd name="T8" fmla="*/ 5 w 5"/>
                <a:gd name="T9" fmla="*/ 0 h 20"/>
              </a:gdLst>
              <a:ahLst/>
              <a:cxnLst>
                <a:cxn ang="0">
                  <a:pos x="T0" y="T1"/>
                </a:cxn>
                <a:cxn ang="0">
                  <a:pos x="T2" y="T3"/>
                </a:cxn>
                <a:cxn ang="0">
                  <a:pos x="T4" y="T5"/>
                </a:cxn>
                <a:cxn ang="0">
                  <a:pos x="T6" y="T7"/>
                </a:cxn>
                <a:cxn ang="0">
                  <a:pos x="T8" y="T9"/>
                </a:cxn>
              </a:cxnLst>
              <a:rect l="0" t="0" r="r" b="b"/>
              <a:pathLst>
                <a:path w="5" h="20">
                  <a:moveTo>
                    <a:pt x="5" y="0"/>
                  </a:moveTo>
                  <a:cubicBezTo>
                    <a:pt x="5" y="7"/>
                    <a:pt x="5" y="14"/>
                    <a:pt x="5" y="20"/>
                  </a:cubicBezTo>
                  <a:cubicBezTo>
                    <a:pt x="0" y="20"/>
                    <a:pt x="0" y="20"/>
                    <a:pt x="0" y="20"/>
                  </a:cubicBezTo>
                  <a:cubicBezTo>
                    <a:pt x="0" y="14"/>
                    <a:pt x="0" y="7"/>
                    <a:pt x="0" y="0"/>
                  </a:cubicBezTo>
                  <a:lnTo>
                    <a:pt x="5"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5" name="Freeform 4802"/>
            <p:cNvSpPr/>
            <p:nvPr/>
          </p:nvSpPr>
          <p:spPr bwMode="auto">
            <a:xfrm>
              <a:off x="2282825" y="9221788"/>
              <a:ext cx="104775" cy="90488"/>
            </a:xfrm>
            <a:custGeom>
              <a:avLst/>
              <a:gdLst>
                <a:gd name="T0" fmla="*/ 6 w 28"/>
                <a:gd name="T1" fmla="*/ 0 h 24"/>
                <a:gd name="T2" fmla="*/ 22 w 28"/>
                <a:gd name="T3" fmla="*/ 0 h 24"/>
                <a:gd name="T4" fmla="*/ 28 w 28"/>
                <a:gd name="T5" fmla="*/ 6 h 24"/>
                <a:gd name="T6" fmla="*/ 28 w 28"/>
                <a:gd name="T7" fmla="*/ 18 h 24"/>
                <a:gd name="T8" fmla="*/ 22 w 28"/>
                <a:gd name="T9" fmla="*/ 24 h 24"/>
                <a:gd name="T10" fmla="*/ 6 w 28"/>
                <a:gd name="T11" fmla="*/ 24 h 24"/>
                <a:gd name="T12" fmla="*/ 0 w 28"/>
                <a:gd name="T13" fmla="*/ 18 h 24"/>
                <a:gd name="T14" fmla="*/ 0 w 28"/>
                <a:gd name="T15" fmla="*/ 6 h 24"/>
                <a:gd name="T16" fmla="*/ 6 w 28"/>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4">
                  <a:moveTo>
                    <a:pt x="6" y="0"/>
                  </a:moveTo>
                  <a:cubicBezTo>
                    <a:pt x="22" y="0"/>
                    <a:pt x="22" y="0"/>
                    <a:pt x="22" y="0"/>
                  </a:cubicBezTo>
                  <a:cubicBezTo>
                    <a:pt x="26" y="0"/>
                    <a:pt x="28" y="3"/>
                    <a:pt x="28" y="6"/>
                  </a:cubicBezTo>
                  <a:cubicBezTo>
                    <a:pt x="28" y="18"/>
                    <a:pt x="28" y="18"/>
                    <a:pt x="28" y="18"/>
                  </a:cubicBezTo>
                  <a:cubicBezTo>
                    <a:pt x="28" y="21"/>
                    <a:pt x="26" y="24"/>
                    <a:pt x="22" y="24"/>
                  </a:cubicBezTo>
                  <a:cubicBezTo>
                    <a:pt x="6" y="24"/>
                    <a:pt x="6" y="24"/>
                    <a:pt x="6" y="24"/>
                  </a:cubicBezTo>
                  <a:cubicBezTo>
                    <a:pt x="2" y="24"/>
                    <a:pt x="0" y="21"/>
                    <a:pt x="0" y="18"/>
                  </a:cubicBezTo>
                  <a:cubicBezTo>
                    <a:pt x="0" y="6"/>
                    <a:pt x="0" y="6"/>
                    <a:pt x="0" y="6"/>
                  </a:cubicBezTo>
                  <a:cubicBezTo>
                    <a:pt x="0" y="3"/>
                    <a:pt x="2" y="0"/>
                    <a:pt x="6"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6" name="Oval 4803"/>
            <p:cNvSpPr>
              <a:spLocks noChangeArrowheads="1"/>
            </p:cNvSpPr>
            <p:nvPr/>
          </p:nvSpPr>
          <p:spPr bwMode="auto">
            <a:xfrm>
              <a:off x="2208213" y="9251950"/>
              <a:ext cx="261938" cy="263525"/>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7" name="Oval 4804"/>
            <p:cNvSpPr>
              <a:spLocks noChangeArrowheads="1"/>
            </p:cNvSpPr>
            <p:nvPr/>
          </p:nvSpPr>
          <p:spPr bwMode="auto">
            <a:xfrm>
              <a:off x="2249488" y="9356725"/>
              <a:ext cx="131763" cy="13176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8" name="Oval 4805"/>
            <p:cNvSpPr>
              <a:spLocks noChangeArrowheads="1"/>
            </p:cNvSpPr>
            <p:nvPr/>
          </p:nvSpPr>
          <p:spPr bwMode="auto">
            <a:xfrm>
              <a:off x="2351088" y="9278938"/>
              <a:ext cx="52388" cy="5238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9" name="Freeform 4806"/>
            <p:cNvSpPr/>
            <p:nvPr/>
          </p:nvSpPr>
          <p:spPr bwMode="auto">
            <a:xfrm>
              <a:off x="3765550" y="9210675"/>
              <a:ext cx="14288" cy="60325"/>
            </a:xfrm>
            <a:custGeom>
              <a:avLst/>
              <a:gdLst>
                <a:gd name="T0" fmla="*/ 0 w 4"/>
                <a:gd name="T1" fmla="*/ 0 h 16"/>
                <a:gd name="T2" fmla="*/ 0 w 4"/>
                <a:gd name="T3" fmla="*/ 16 h 16"/>
                <a:gd name="T4" fmla="*/ 4 w 4"/>
                <a:gd name="T5" fmla="*/ 16 h 16"/>
                <a:gd name="T6" fmla="*/ 4 w 4"/>
                <a:gd name="T7" fmla="*/ 0 h 16"/>
                <a:gd name="T8" fmla="*/ 0 w 4"/>
                <a:gd name="T9" fmla="*/ 0 h 16"/>
              </a:gdLst>
              <a:ahLst/>
              <a:cxnLst>
                <a:cxn ang="0">
                  <a:pos x="T0" y="T1"/>
                </a:cxn>
                <a:cxn ang="0">
                  <a:pos x="T2" y="T3"/>
                </a:cxn>
                <a:cxn ang="0">
                  <a:pos x="T4" y="T5"/>
                </a:cxn>
                <a:cxn ang="0">
                  <a:pos x="T6" y="T7"/>
                </a:cxn>
                <a:cxn ang="0">
                  <a:pos x="T8" y="T9"/>
                </a:cxn>
              </a:cxnLst>
              <a:rect l="0" t="0" r="r" b="b"/>
              <a:pathLst>
                <a:path w="4" h="16">
                  <a:moveTo>
                    <a:pt x="0" y="0"/>
                  </a:moveTo>
                  <a:cubicBezTo>
                    <a:pt x="0" y="5"/>
                    <a:pt x="0" y="11"/>
                    <a:pt x="0" y="16"/>
                  </a:cubicBezTo>
                  <a:cubicBezTo>
                    <a:pt x="4" y="16"/>
                    <a:pt x="4" y="16"/>
                    <a:pt x="4" y="16"/>
                  </a:cubicBezTo>
                  <a:cubicBezTo>
                    <a:pt x="4" y="11"/>
                    <a:pt x="4" y="5"/>
                    <a:pt x="4"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0" name="Freeform 4807"/>
            <p:cNvSpPr/>
            <p:nvPr/>
          </p:nvSpPr>
          <p:spPr bwMode="auto">
            <a:xfrm>
              <a:off x="3727450" y="9229725"/>
              <a:ext cx="87313" cy="68263"/>
            </a:xfrm>
            <a:custGeom>
              <a:avLst/>
              <a:gdLst>
                <a:gd name="T0" fmla="*/ 18 w 23"/>
                <a:gd name="T1" fmla="*/ 0 h 18"/>
                <a:gd name="T2" fmla="*/ 5 w 23"/>
                <a:gd name="T3" fmla="*/ 0 h 18"/>
                <a:gd name="T4" fmla="*/ 0 w 23"/>
                <a:gd name="T5" fmla="*/ 4 h 18"/>
                <a:gd name="T6" fmla="*/ 0 w 23"/>
                <a:gd name="T7" fmla="*/ 14 h 18"/>
                <a:gd name="T8" fmla="*/ 5 w 23"/>
                <a:gd name="T9" fmla="*/ 18 h 18"/>
                <a:gd name="T10" fmla="*/ 18 w 23"/>
                <a:gd name="T11" fmla="*/ 18 h 18"/>
                <a:gd name="T12" fmla="*/ 23 w 23"/>
                <a:gd name="T13" fmla="*/ 14 h 18"/>
                <a:gd name="T14" fmla="*/ 23 w 23"/>
                <a:gd name="T15" fmla="*/ 4 h 18"/>
                <a:gd name="T16" fmla="*/ 18 w 23"/>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8">
                  <a:moveTo>
                    <a:pt x="18" y="0"/>
                  </a:moveTo>
                  <a:cubicBezTo>
                    <a:pt x="5" y="0"/>
                    <a:pt x="5" y="0"/>
                    <a:pt x="5" y="0"/>
                  </a:cubicBezTo>
                  <a:cubicBezTo>
                    <a:pt x="2" y="0"/>
                    <a:pt x="0" y="2"/>
                    <a:pt x="0" y="4"/>
                  </a:cubicBezTo>
                  <a:cubicBezTo>
                    <a:pt x="0" y="14"/>
                    <a:pt x="0" y="14"/>
                    <a:pt x="0" y="14"/>
                  </a:cubicBezTo>
                  <a:cubicBezTo>
                    <a:pt x="0" y="16"/>
                    <a:pt x="2" y="18"/>
                    <a:pt x="5" y="18"/>
                  </a:cubicBezTo>
                  <a:cubicBezTo>
                    <a:pt x="18" y="18"/>
                    <a:pt x="18" y="18"/>
                    <a:pt x="18" y="18"/>
                  </a:cubicBezTo>
                  <a:cubicBezTo>
                    <a:pt x="21" y="18"/>
                    <a:pt x="23" y="16"/>
                    <a:pt x="23" y="14"/>
                  </a:cubicBezTo>
                  <a:cubicBezTo>
                    <a:pt x="23" y="4"/>
                    <a:pt x="23" y="4"/>
                    <a:pt x="23" y="4"/>
                  </a:cubicBezTo>
                  <a:cubicBezTo>
                    <a:pt x="23" y="2"/>
                    <a:pt x="21" y="0"/>
                    <a:pt x="18"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1" name="Oval 4808"/>
            <p:cNvSpPr>
              <a:spLocks noChangeArrowheads="1"/>
            </p:cNvSpPr>
            <p:nvPr/>
          </p:nvSpPr>
          <p:spPr bwMode="auto">
            <a:xfrm>
              <a:off x="3663950" y="9251950"/>
              <a:ext cx="206375" cy="206375"/>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2" name="Oval 4809"/>
            <p:cNvSpPr>
              <a:spLocks noChangeArrowheads="1"/>
            </p:cNvSpPr>
            <p:nvPr/>
          </p:nvSpPr>
          <p:spPr bwMode="auto">
            <a:xfrm>
              <a:off x="3735388" y="9334500"/>
              <a:ext cx="104775" cy="1047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3" name="Oval 4810"/>
            <p:cNvSpPr>
              <a:spLocks noChangeArrowheads="1"/>
            </p:cNvSpPr>
            <p:nvPr/>
          </p:nvSpPr>
          <p:spPr bwMode="auto">
            <a:xfrm>
              <a:off x="3716338" y="9271000"/>
              <a:ext cx="41275" cy="412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4" name="Freeform 4811"/>
            <p:cNvSpPr/>
            <p:nvPr/>
          </p:nvSpPr>
          <p:spPr bwMode="auto">
            <a:xfrm>
              <a:off x="2959100" y="9383713"/>
              <a:ext cx="17463" cy="85725"/>
            </a:xfrm>
            <a:custGeom>
              <a:avLst/>
              <a:gdLst>
                <a:gd name="T0" fmla="*/ 5 w 5"/>
                <a:gd name="T1" fmla="*/ 0 h 23"/>
                <a:gd name="T2" fmla="*/ 5 w 5"/>
                <a:gd name="T3" fmla="*/ 23 h 23"/>
                <a:gd name="T4" fmla="*/ 0 w 5"/>
                <a:gd name="T5" fmla="*/ 23 h 23"/>
                <a:gd name="T6" fmla="*/ 0 w 5"/>
                <a:gd name="T7" fmla="*/ 0 h 23"/>
                <a:gd name="T8" fmla="*/ 5 w 5"/>
                <a:gd name="T9" fmla="*/ 0 h 23"/>
              </a:gdLst>
              <a:ahLst/>
              <a:cxnLst>
                <a:cxn ang="0">
                  <a:pos x="T0" y="T1"/>
                </a:cxn>
                <a:cxn ang="0">
                  <a:pos x="T2" y="T3"/>
                </a:cxn>
                <a:cxn ang="0">
                  <a:pos x="T4" y="T5"/>
                </a:cxn>
                <a:cxn ang="0">
                  <a:pos x="T6" y="T7"/>
                </a:cxn>
                <a:cxn ang="0">
                  <a:pos x="T8" y="T9"/>
                </a:cxn>
              </a:cxnLst>
              <a:rect l="0" t="0" r="r" b="b"/>
              <a:pathLst>
                <a:path w="5" h="23">
                  <a:moveTo>
                    <a:pt x="5" y="0"/>
                  </a:moveTo>
                  <a:cubicBezTo>
                    <a:pt x="5" y="8"/>
                    <a:pt x="5" y="15"/>
                    <a:pt x="5" y="23"/>
                  </a:cubicBezTo>
                  <a:cubicBezTo>
                    <a:pt x="0" y="23"/>
                    <a:pt x="0" y="23"/>
                    <a:pt x="0" y="23"/>
                  </a:cubicBezTo>
                  <a:cubicBezTo>
                    <a:pt x="0" y="15"/>
                    <a:pt x="0" y="8"/>
                    <a:pt x="0" y="0"/>
                  </a:cubicBezTo>
                  <a:lnTo>
                    <a:pt x="5"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5" name="Freeform 4812"/>
            <p:cNvSpPr/>
            <p:nvPr/>
          </p:nvSpPr>
          <p:spPr bwMode="auto">
            <a:xfrm>
              <a:off x="2905125" y="9409113"/>
              <a:ext cx="125413" cy="101600"/>
            </a:xfrm>
            <a:custGeom>
              <a:avLst/>
              <a:gdLst>
                <a:gd name="T0" fmla="*/ 7 w 33"/>
                <a:gd name="T1" fmla="*/ 0 h 27"/>
                <a:gd name="T2" fmla="*/ 26 w 33"/>
                <a:gd name="T3" fmla="*/ 0 h 27"/>
                <a:gd name="T4" fmla="*/ 33 w 33"/>
                <a:gd name="T5" fmla="*/ 7 h 27"/>
                <a:gd name="T6" fmla="*/ 33 w 33"/>
                <a:gd name="T7" fmla="*/ 20 h 27"/>
                <a:gd name="T8" fmla="*/ 26 w 33"/>
                <a:gd name="T9" fmla="*/ 27 h 27"/>
                <a:gd name="T10" fmla="*/ 7 w 33"/>
                <a:gd name="T11" fmla="*/ 27 h 27"/>
                <a:gd name="T12" fmla="*/ 0 w 33"/>
                <a:gd name="T13" fmla="*/ 20 h 27"/>
                <a:gd name="T14" fmla="*/ 0 w 33"/>
                <a:gd name="T15" fmla="*/ 7 h 27"/>
                <a:gd name="T16" fmla="*/ 7 w 33"/>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7">
                  <a:moveTo>
                    <a:pt x="7" y="0"/>
                  </a:moveTo>
                  <a:cubicBezTo>
                    <a:pt x="26" y="0"/>
                    <a:pt x="26" y="0"/>
                    <a:pt x="26" y="0"/>
                  </a:cubicBezTo>
                  <a:cubicBezTo>
                    <a:pt x="30" y="0"/>
                    <a:pt x="33" y="3"/>
                    <a:pt x="33" y="7"/>
                  </a:cubicBezTo>
                  <a:cubicBezTo>
                    <a:pt x="33" y="20"/>
                    <a:pt x="33" y="20"/>
                    <a:pt x="33" y="20"/>
                  </a:cubicBezTo>
                  <a:cubicBezTo>
                    <a:pt x="33" y="24"/>
                    <a:pt x="30" y="27"/>
                    <a:pt x="26" y="27"/>
                  </a:cubicBezTo>
                  <a:cubicBezTo>
                    <a:pt x="7" y="27"/>
                    <a:pt x="7" y="27"/>
                    <a:pt x="7" y="27"/>
                  </a:cubicBezTo>
                  <a:cubicBezTo>
                    <a:pt x="3" y="27"/>
                    <a:pt x="0" y="24"/>
                    <a:pt x="0" y="20"/>
                  </a:cubicBezTo>
                  <a:cubicBezTo>
                    <a:pt x="0" y="7"/>
                    <a:pt x="0" y="7"/>
                    <a:pt x="0" y="7"/>
                  </a:cubicBezTo>
                  <a:cubicBezTo>
                    <a:pt x="0" y="3"/>
                    <a:pt x="3" y="0"/>
                    <a:pt x="7"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6" name="Oval 4813"/>
            <p:cNvSpPr>
              <a:spLocks noChangeArrowheads="1"/>
            </p:cNvSpPr>
            <p:nvPr/>
          </p:nvSpPr>
          <p:spPr bwMode="auto">
            <a:xfrm>
              <a:off x="2822575" y="9444038"/>
              <a:ext cx="296863" cy="292100"/>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7" name="Oval 4814"/>
            <p:cNvSpPr>
              <a:spLocks noChangeArrowheads="1"/>
            </p:cNvSpPr>
            <p:nvPr/>
          </p:nvSpPr>
          <p:spPr bwMode="auto">
            <a:xfrm>
              <a:off x="2871788" y="9559925"/>
              <a:ext cx="146050" cy="14922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8" name="Oval 4815"/>
            <p:cNvSpPr>
              <a:spLocks noChangeArrowheads="1"/>
            </p:cNvSpPr>
            <p:nvPr/>
          </p:nvSpPr>
          <p:spPr bwMode="auto">
            <a:xfrm>
              <a:off x="2984500" y="9469438"/>
              <a:ext cx="60325" cy="6032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 name="Freeform 4816"/>
            <p:cNvSpPr/>
            <p:nvPr/>
          </p:nvSpPr>
          <p:spPr bwMode="auto">
            <a:xfrm>
              <a:off x="2274888" y="8756650"/>
              <a:ext cx="1681163" cy="723900"/>
            </a:xfrm>
            <a:custGeom>
              <a:avLst/>
              <a:gdLst>
                <a:gd name="T0" fmla="*/ 308 w 448"/>
                <a:gd name="T1" fmla="*/ 0 h 193"/>
                <a:gd name="T2" fmla="*/ 99 w 448"/>
                <a:gd name="T3" fmla="*/ 3 h 193"/>
                <a:gd name="T4" fmla="*/ 3 w 448"/>
                <a:gd name="T5" fmla="*/ 113 h 193"/>
                <a:gd name="T6" fmla="*/ 72 w 448"/>
                <a:gd name="T7" fmla="*/ 109 h 193"/>
                <a:gd name="T8" fmla="*/ 51 w 448"/>
                <a:gd name="T9" fmla="*/ 147 h 193"/>
                <a:gd name="T10" fmla="*/ 120 w 448"/>
                <a:gd name="T11" fmla="*/ 117 h 193"/>
                <a:gd name="T12" fmla="*/ 147 w 448"/>
                <a:gd name="T13" fmla="*/ 147 h 193"/>
                <a:gd name="T14" fmla="*/ 172 w 448"/>
                <a:gd name="T15" fmla="*/ 150 h 193"/>
                <a:gd name="T16" fmla="*/ 189 w 448"/>
                <a:gd name="T17" fmla="*/ 153 h 193"/>
                <a:gd name="T18" fmla="*/ 203 w 448"/>
                <a:gd name="T19" fmla="*/ 117 h 193"/>
                <a:gd name="T20" fmla="*/ 283 w 448"/>
                <a:gd name="T21" fmla="*/ 164 h 193"/>
                <a:gd name="T22" fmla="*/ 269 w 448"/>
                <a:gd name="T23" fmla="*/ 127 h 193"/>
                <a:gd name="T24" fmla="*/ 362 w 448"/>
                <a:gd name="T25" fmla="*/ 154 h 193"/>
                <a:gd name="T26" fmla="*/ 320 w 448"/>
                <a:gd name="T27" fmla="*/ 101 h 193"/>
                <a:gd name="T28" fmla="*/ 423 w 448"/>
                <a:gd name="T29" fmla="*/ 132 h 193"/>
                <a:gd name="T30" fmla="*/ 395 w 448"/>
                <a:gd name="T31" fmla="*/ 114 h 193"/>
                <a:gd name="T32" fmla="*/ 308 w 448"/>
                <a:gd name="T33"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8" h="193">
                  <a:moveTo>
                    <a:pt x="308" y="0"/>
                  </a:moveTo>
                  <a:cubicBezTo>
                    <a:pt x="99" y="3"/>
                    <a:pt x="99" y="3"/>
                    <a:pt x="99" y="3"/>
                  </a:cubicBezTo>
                  <a:cubicBezTo>
                    <a:pt x="93" y="40"/>
                    <a:pt x="41" y="113"/>
                    <a:pt x="3" y="113"/>
                  </a:cubicBezTo>
                  <a:cubicBezTo>
                    <a:pt x="0" y="132"/>
                    <a:pt x="49" y="131"/>
                    <a:pt x="72" y="109"/>
                  </a:cubicBezTo>
                  <a:cubicBezTo>
                    <a:pt x="76" y="105"/>
                    <a:pt x="70" y="142"/>
                    <a:pt x="51" y="147"/>
                  </a:cubicBezTo>
                  <a:cubicBezTo>
                    <a:pt x="51" y="154"/>
                    <a:pt x="122" y="144"/>
                    <a:pt x="120" y="117"/>
                  </a:cubicBezTo>
                  <a:cubicBezTo>
                    <a:pt x="120" y="154"/>
                    <a:pt x="89" y="185"/>
                    <a:pt x="147" y="147"/>
                  </a:cubicBezTo>
                  <a:cubicBezTo>
                    <a:pt x="170" y="132"/>
                    <a:pt x="158" y="89"/>
                    <a:pt x="172" y="150"/>
                  </a:cubicBezTo>
                  <a:cubicBezTo>
                    <a:pt x="176" y="168"/>
                    <a:pt x="187" y="193"/>
                    <a:pt x="189" y="153"/>
                  </a:cubicBezTo>
                  <a:cubicBezTo>
                    <a:pt x="189" y="150"/>
                    <a:pt x="197" y="102"/>
                    <a:pt x="203" y="117"/>
                  </a:cubicBezTo>
                  <a:cubicBezTo>
                    <a:pt x="220" y="157"/>
                    <a:pt x="243" y="164"/>
                    <a:pt x="283" y="164"/>
                  </a:cubicBezTo>
                  <a:cubicBezTo>
                    <a:pt x="254" y="166"/>
                    <a:pt x="233" y="79"/>
                    <a:pt x="269" y="127"/>
                  </a:cubicBezTo>
                  <a:cubicBezTo>
                    <a:pt x="294" y="161"/>
                    <a:pt x="362" y="154"/>
                    <a:pt x="362" y="154"/>
                  </a:cubicBezTo>
                  <a:cubicBezTo>
                    <a:pt x="342" y="146"/>
                    <a:pt x="315" y="126"/>
                    <a:pt x="320" y="101"/>
                  </a:cubicBezTo>
                  <a:cubicBezTo>
                    <a:pt x="320" y="101"/>
                    <a:pt x="367" y="145"/>
                    <a:pt x="423" y="132"/>
                  </a:cubicBezTo>
                  <a:cubicBezTo>
                    <a:pt x="448" y="126"/>
                    <a:pt x="437" y="137"/>
                    <a:pt x="395" y="114"/>
                  </a:cubicBezTo>
                  <a:cubicBezTo>
                    <a:pt x="355" y="91"/>
                    <a:pt x="308" y="50"/>
                    <a:pt x="308" y="0"/>
                  </a:cubicBezTo>
                  <a:close/>
                </a:path>
              </a:pathLst>
            </a:custGeom>
            <a:solidFill>
              <a:srgbClr val="4EB6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 name="Freeform 4817"/>
            <p:cNvSpPr/>
            <p:nvPr/>
          </p:nvSpPr>
          <p:spPr bwMode="auto">
            <a:xfrm>
              <a:off x="2392363" y="7961313"/>
              <a:ext cx="1392238" cy="1182688"/>
            </a:xfrm>
            <a:custGeom>
              <a:avLst/>
              <a:gdLst>
                <a:gd name="T0" fmla="*/ 167 w 371"/>
                <a:gd name="T1" fmla="*/ 1 h 315"/>
                <a:gd name="T2" fmla="*/ 2 w 371"/>
                <a:gd name="T3" fmla="*/ 253 h 315"/>
                <a:gd name="T4" fmla="*/ 59 w 371"/>
                <a:gd name="T5" fmla="*/ 250 h 315"/>
                <a:gd name="T6" fmla="*/ 42 w 371"/>
                <a:gd name="T7" fmla="*/ 280 h 315"/>
                <a:gd name="T8" fmla="*/ 99 w 371"/>
                <a:gd name="T9" fmla="*/ 256 h 315"/>
                <a:gd name="T10" fmla="*/ 122 w 371"/>
                <a:gd name="T11" fmla="*/ 280 h 315"/>
                <a:gd name="T12" fmla="*/ 142 w 371"/>
                <a:gd name="T13" fmla="*/ 282 h 315"/>
                <a:gd name="T14" fmla="*/ 156 w 371"/>
                <a:gd name="T15" fmla="*/ 285 h 315"/>
                <a:gd name="T16" fmla="*/ 168 w 371"/>
                <a:gd name="T17" fmla="*/ 256 h 315"/>
                <a:gd name="T18" fmla="*/ 234 w 371"/>
                <a:gd name="T19" fmla="*/ 293 h 315"/>
                <a:gd name="T20" fmla="*/ 222 w 371"/>
                <a:gd name="T21" fmla="*/ 264 h 315"/>
                <a:gd name="T22" fmla="*/ 299 w 371"/>
                <a:gd name="T23" fmla="*/ 285 h 315"/>
                <a:gd name="T24" fmla="*/ 265 w 371"/>
                <a:gd name="T25" fmla="*/ 244 h 315"/>
                <a:gd name="T26" fmla="*/ 350 w 371"/>
                <a:gd name="T27" fmla="*/ 268 h 315"/>
                <a:gd name="T28" fmla="*/ 327 w 371"/>
                <a:gd name="T29" fmla="*/ 254 h 315"/>
                <a:gd name="T30" fmla="*/ 167 w 371"/>
                <a:gd name="T31" fmla="*/ 1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15">
                  <a:moveTo>
                    <a:pt x="167" y="1"/>
                  </a:moveTo>
                  <a:cubicBezTo>
                    <a:pt x="146" y="8"/>
                    <a:pt x="73" y="253"/>
                    <a:pt x="2" y="253"/>
                  </a:cubicBezTo>
                  <a:cubicBezTo>
                    <a:pt x="0" y="268"/>
                    <a:pt x="41" y="268"/>
                    <a:pt x="59" y="250"/>
                  </a:cubicBezTo>
                  <a:cubicBezTo>
                    <a:pt x="63" y="247"/>
                    <a:pt x="58" y="276"/>
                    <a:pt x="42" y="280"/>
                  </a:cubicBezTo>
                  <a:cubicBezTo>
                    <a:pt x="42" y="285"/>
                    <a:pt x="101" y="277"/>
                    <a:pt x="99" y="256"/>
                  </a:cubicBezTo>
                  <a:cubicBezTo>
                    <a:pt x="99" y="285"/>
                    <a:pt x="74" y="309"/>
                    <a:pt x="122" y="280"/>
                  </a:cubicBezTo>
                  <a:cubicBezTo>
                    <a:pt x="141" y="268"/>
                    <a:pt x="131" y="235"/>
                    <a:pt x="142" y="282"/>
                  </a:cubicBezTo>
                  <a:cubicBezTo>
                    <a:pt x="146" y="296"/>
                    <a:pt x="155" y="315"/>
                    <a:pt x="156" y="285"/>
                  </a:cubicBezTo>
                  <a:cubicBezTo>
                    <a:pt x="156" y="282"/>
                    <a:pt x="163" y="245"/>
                    <a:pt x="168" y="256"/>
                  </a:cubicBezTo>
                  <a:cubicBezTo>
                    <a:pt x="182" y="287"/>
                    <a:pt x="201" y="293"/>
                    <a:pt x="234" y="293"/>
                  </a:cubicBezTo>
                  <a:cubicBezTo>
                    <a:pt x="211" y="294"/>
                    <a:pt x="193" y="227"/>
                    <a:pt x="222" y="264"/>
                  </a:cubicBezTo>
                  <a:cubicBezTo>
                    <a:pt x="243" y="291"/>
                    <a:pt x="300" y="285"/>
                    <a:pt x="299" y="285"/>
                  </a:cubicBezTo>
                  <a:cubicBezTo>
                    <a:pt x="283" y="279"/>
                    <a:pt x="261" y="263"/>
                    <a:pt x="265" y="244"/>
                  </a:cubicBezTo>
                  <a:cubicBezTo>
                    <a:pt x="265" y="244"/>
                    <a:pt x="304" y="278"/>
                    <a:pt x="350" y="268"/>
                  </a:cubicBezTo>
                  <a:cubicBezTo>
                    <a:pt x="371" y="263"/>
                    <a:pt x="362" y="272"/>
                    <a:pt x="327" y="254"/>
                  </a:cubicBezTo>
                  <a:cubicBezTo>
                    <a:pt x="240" y="209"/>
                    <a:pt x="192" y="0"/>
                    <a:pt x="167" y="1"/>
                  </a:cubicBezTo>
                  <a:close/>
                </a:path>
              </a:pathLst>
            </a:custGeom>
            <a:solidFill>
              <a:srgbClr val="007D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 name="Freeform 4818"/>
            <p:cNvSpPr/>
            <p:nvPr/>
          </p:nvSpPr>
          <p:spPr bwMode="auto">
            <a:xfrm>
              <a:off x="2392363" y="7961313"/>
              <a:ext cx="1392238" cy="1122363"/>
            </a:xfrm>
            <a:custGeom>
              <a:avLst/>
              <a:gdLst>
                <a:gd name="T0" fmla="*/ 167 w 371"/>
                <a:gd name="T1" fmla="*/ 1 h 299"/>
                <a:gd name="T2" fmla="*/ 2 w 371"/>
                <a:gd name="T3" fmla="*/ 240 h 299"/>
                <a:gd name="T4" fmla="*/ 59 w 371"/>
                <a:gd name="T5" fmla="*/ 238 h 299"/>
                <a:gd name="T6" fmla="*/ 42 w 371"/>
                <a:gd name="T7" fmla="*/ 265 h 299"/>
                <a:gd name="T8" fmla="*/ 99 w 371"/>
                <a:gd name="T9" fmla="*/ 243 h 299"/>
                <a:gd name="T10" fmla="*/ 122 w 371"/>
                <a:gd name="T11" fmla="*/ 266 h 299"/>
                <a:gd name="T12" fmla="*/ 142 w 371"/>
                <a:gd name="T13" fmla="*/ 268 h 299"/>
                <a:gd name="T14" fmla="*/ 156 w 371"/>
                <a:gd name="T15" fmla="*/ 270 h 299"/>
                <a:gd name="T16" fmla="*/ 168 w 371"/>
                <a:gd name="T17" fmla="*/ 243 h 299"/>
                <a:gd name="T18" fmla="*/ 234 w 371"/>
                <a:gd name="T19" fmla="*/ 278 h 299"/>
                <a:gd name="T20" fmla="*/ 222 w 371"/>
                <a:gd name="T21" fmla="*/ 251 h 299"/>
                <a:gd name="T22" fmla="*/ 299 w 371"/>
                <a:gd name="T23" fmla="*/ 270 h 299"/>
                <a:gd name="T24" fmla="*/ 265 w 371"/>
                <a:gd name="T25" fmla="*/ 232 h 299"/>
                <a:gd name="T26" fmla="*/ 350 w 371"/>
                <a:gd name="T27" fmla="*/ 254 h 299"/>
                <a:gd name="T28" fmla="*/ 327 w 371"/>
                <a:gd name="T29" fmla="*/ 241 h 299"/>
                <a:gd name="T30" fmla="*/ 167 w 371"/>
                <a:gd name="T31" fmla="*/ 1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299">
                  <a:moveTo>
                    <a:pt x="167" y="1"/>
                  </a:moveTo>
                  <a:cubicBezTo>
                    <a:pt x="146" y="7"/>
                    <a:pt x="73" y="240"/>
                    <a:pt x="2" y="240"/>
                  </a:cubicBezTo>
                  <a:cubicBezTo>
                    <a:pt x="0" y="254"/>
                    <a:pt x="41" y="254"/>
                    <a:pt x="59" y="238"/>
                  </a:cubicBezTo>
                  <a:cubicBezTo>
                    <a:pt x="63" y="234"/>
                    <a:pt x="58" y="262"/>
                    <a:pt x="42" y="265"/>
                  </a:cubicBezTo>
                  <a:cubicBezTo>
                    <a:pt x="42" y="271"/>
                    <a:pt x="101" y="263"/>
                    <a:pt x="99" y="243"/>
                  </a:cubicBezTo>
                  <a:cubicBezTo>
                    <a:pt x="99" y="270"/>
                    <a:pt x="74" y="294"/>
                    <a:pt x="122" y="266"/>
                  </a:cubicBezTo>
                  <a:cubicBezTo>
                    <a:pt x="141" y="254"/>
                    <a:pt x="131" y="223"/>
                    <a:pt x="142" y="268"/>
                  </a:cubicBezTo>
                  <a:cubicBezTo>
                    <a:pt x="146" y="281"/>
                    <a:pt x="155" y="299"/>
                    <a:pt x="156" y="270"/>
                  </a:cubicBezTo>
                  <a:cubicBezTo>
                    <a:pt x="156" y="268"/>
                    <a:pt x="163" y="232"/>
                    <a:pt x="168" y="243"/>
                  </a:cubicBezTo>
                  <a:cubicBezTo>
                    <a:pt x="182" y="273"/>
                    <a:pt x="201" y="278"/>
                    <a:pt x="234" y="278"/>
                  </a:cubicBezTo>
                  <a:cubicBezTo>
                    <a:pt x="211" y="279"/>
                    <a:pt x="193" y="215"/>
                    <a:pt x="222" y="251"/>
                  </a:cubicBezTo>
                  <a:cubicBezTo>
                    <a:pt x="243" y="276"/>
                    <a:pt x="300" y="270"/>
                    <a:pt x="299" y="270"/>
                  </a:cubicBezTo>
                  <a:cubicBezTo>
                    <a:pt x="283" y="265"/>
                    <a:pt x="261" y="250"/>
                    <a:pt x="265" y="232"/>
                  </a:cubicBezTo>
                  <a:cubicBezTo>
                    <a:pt x="265" y="232"/>
                    <a:pt x="304" y="264"/>
                    <a:pt x="350" y="254"/>
                  </a:cubicBezTo>
                  <a:cubicBezTo>
                    <a:pt x="371" y="250"/>
                    <a:pt x="362" y="258"/>
                    <a:pt x="327" y="241"/>
                  </a:cubicBezTo>
                  <a:cubicBezTo>
                    <a:pt x="240" y="198"/>
                    <a:pt x="192" y="0"/>
                    <a:pt x="167" y="1"/>
                  </a:cubicBezTo>
                  <a:close/>
                </a:path>
              </a:pathLst>
            </a:custGeom>
            <a:solidFill>
              <a:srgbClr val="0091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 name="Freeform 4819"/>
            <p:cNvSpPr/>
            <p:nvPr/>
          </p:nvSpPr>
          <p:spPr bwMode="auto">
            <a:xfrm>
              <a:off x="2676525" y="7605713"/>
              <a:ext cx="690563" cy="641350"/>
            </a:xfrm>
            <a:custGeom>
              <a:avLst/>
              <a:gdLst>
                <a:gd name="T0" fmla="*/ 93 w 184"/>
                <a:gd name="T1" fmla="*/ 0 h 171"/>
                <a:gd name="T2" fmla="*/ 114 w 184"/>
                <a:gd name="T3" fmla="*/ 64 h 171"/>
                <a:gd name="T4" fmla="*/ 184 w 184"/>
                <a:gd name="T5" fmla="*/ 64 h 171"/>
                <a:gd name="T6" fmla="*/ 127 w 184"/>
                <a:gd name="T7" fmla="*/ 103 h 171"/>
                <a:gd name="T8" fmla="*/ 149 w 184"/>
                <a:gd name="T9" fmla="*/ 167 h 171"/>
                <a:gd name="T10" fmla="*/ 93 w 184"/>
                <a:gd name="T11" fmla="*/ 128 h 171"/>
                <a:gd name="T12" fmla="*/ 37 w 184"/>
                <a:gd name="T13" fmla="*/ 167 h 171"/>
                <a:gd name="T14" fmla="*/ 59 w 184"/>
                <a:gd name="T15" fmla="*/ 103 h 171"/>
                <a:gd name="T16" fmla="*/ 3 w 184"/>
                <a:gd name="T17" fmla="*/ 64 h 171"/>
                <a:gd name="T18" fmla="*/ 72 w 184"/>
                <a:gd name="T19" fmla="*/ 62 h 171"/>
                <a:gd name="T20" fmla="*/ 93 w 184"/>
                <a:gd name="T21"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171">
                  <a:moveTo>
                    <a:pt x="93" y="0"/>
                  </a:moveTo>
                  <a:cubicBezTo>
                    <a:pt x="100" y="2"/>
                    <a:pt x="107" y="43"/>
                    <a:pt x="114" y="64"/>
                  </a:cubicBezTo>
                  <a:cubicBezTo>
                    <a:pt x="120" y="67"/>
                    <a:pt x="180" y="59"/>
                    <a:pt x="184" y="64"/>
                  </a:cubicBezTo>
                  <a:cubicBezTo>
                    <a:pt x="181" y="71"/>
                    <a:pt x="134" y="97"/>
                    <a:pt x="127" y="103"/>
                  </a:cubicBezTo>
                  <a:cubicBezTo>
                    <a:pt x="125" y="107"/>
                    <a:pt x="154" y="165"/>
                    <a:pt x="149" y="167"/>
                  </a:cubicBezTo>
                  <a:cubicBezTo>
                    <a:pt x="140" y="170"/>
                    <a:pt x="101" y="128"/>
                    <a:pt x="93" y="128"/>
                  </a:cubicBezTo>
                  <a:cubicBezTo>
                    <a:pt x="86" y="128"/>
                    <a:pt x="45" y="171"/>
                    <a:pt x="37" y="167"/>
                  </a:cubicBezTo>
                  <a:cubicBezTo>
                    <a:pt x="31" y="166"/>
                    <a:pt x="58" y="109"/>
                    <a:pt x="59" y="103"/>
                  </a:cubicBezTo>
                  <a:cubicBezTo>
                    <a:pt x="53" y="94"/>
                    <a:pt x="0" y="74"/>
                    <a:pt x="3" y="64"/>
                  </a:cubicBezTo>
                  <a:cubicBezTo>
                    <a:pt x="5" y="59"/>
                    <a:pt x="49" y="62"/>
                    <a:pt x="72" y="62"/>
                  </a:cubicBezTo>
                  <a:cubicBezTo>
                    <a:pt x="79" y="40"/>
                    <a:pt x="84" y="0"/>
                    <a:pt x="93" y="0"/>
                  </a:cubicBezTo>
                  <a:close/>
                </a:path>
              </a:pathLst>
            </a:custGeom>
            <a:solidFill>
              <a:srgbClr val="F6A90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 name="Freeform 4820"/>
            <p:cNvSpPr/>
            <p:nvPr/>
          </p:nvSpPr>
          <p:spPr bwMode="auto">
            <a:xfrm>
              <a:off x="2838450" y="7748588"/>
              <a:ext cx="371475" cy="347663"/>
            </a:xfrm>
            <a:custGeom>
              <a:avLst/>
              <a:gdLst>
                <a:gd name="T0" fmla="*/ 50 w 99"/>
                <a:gd name="T1" fmla="*/ 1 h 93"/>
                <a:gd name="T2" fmla="*/ 62 w 99"/>
                <a:gd name="T3" fmla="*/ 35 h 93"/>
                <a:gd name="T4" fmla="*/ 99 w 99"/>
                <a:gd name="T5" fmla="*/ 35 h 93"/>
                <a:gd name="T6" fmla="*/ 69 w 99"/>
                <a:gd name="T7" fmla="*/ 56 h 93"/>
                <a:gd name="T8" fmla="*/ 80 w 99"/>
                <a:gd name="T9" fmla="*/ 91 h 93"/>
                <a:gd name="T10" fmla="*/ 50 w 99"/>
                <a:gd name="T11" fmla="*/ 69 h 93"/>
                <a:gd name="T12" fmla="*/ 20 w 99"/>
                <a:gd name="T13" fmla="*/ 91 h 93"/>
                <a:gd name="T14" fmla="*/ 32 w 99"/>
                <a:gd name="T15" fmla="*/ 56 h 93"/>
                <a:gd name="T16" fmla="*/ 1 w 99"/>
                <a:gd name="T17" fmla="*/ 35 h 93"/>
                <a:gd name="T18" fmla="*/ 39 w 99"/>
                <a:gd name="T19" fmla="*/ 34 h 93"/>
                <a:gd name="T20" fmla="*/ 50 w 99"/>
                <a:gd name="T21" fmla="*/ 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93">
                  <a:moveTo>
                    <a:pt x="50" y="1"/>
                  </a:moveTo>
                  <a:cubicBezTo>
                    <a:pt x="54" y="2"/>
                    <a:pt x="58" y="24"/>
                    <a:pt x="62" y="35"/>
                  </a:cubicBezTo>
                  <a:cubicBezTo>
                    <a:pt x="65" y="37"/>
                    <a:pt x="97" y="32"/>
                    <a:pt x="99" y="35"/>
                  </a:cubicBezTo>
                  <a:cubicBezTo>
                    <a:pt x="98" y="39"/>
                    <a:pt x="72" y="53"/>
                    <a:pt x="69" y="56"/>
                  </a:cubicBezTo>
                  <a:cubicBezTo>
                    <a:pt x="67" y="59"/>
                    <a:pt x="83" y="90"/>
                    <a:pt x="80" y="91"/>
                  </a:cubicBezTo>
                  <a:cubicBezTo>
                    <a:pt x="75" y="92"/>
                    <a:pt x="54" y="70"/>
                    <a:pt x="50" y="69"/>
                  </a:cubicBezTo>
                  <a:cubicBezTo>
                    <a:pt x="46" y="70"/>
                    <a:pt x="24" y="93"/>
                    <a:pt x="20" y="91"/>
                  </a:cubicBezTo>
                  <a:cubicBezTo>
                    <a:pt x="16" y="90"/>
                    <a:pt x="31" y="59"/>
                    <a:pt x="32" y="56"/>
                  </a:cubicBezTo>
                  <a:cubicBezTo>
                    <a:pt x="29" y="52"/>
                    <a:pt x="0" y="40"/>
                    <a:pt x="1" y="35"/>
                  </a:cubicBezTo>
                  <a:cubicBezTo>
                    <a:pt x="3" y="32"/>
                    <a:pt x="26" y="34"/>
                    <a:pt x="39" y="34"/>
                  </a:cubicBezTo>
                  <a:cubicBezTo>
                    <a:pt x="43" y="22"/>
                    <a:pt x="45" y="0"/>
                    <a:pt x="50" y="1"/>
                  </a:cubicBezTo>
                  <a:close/>
                </a:path>
              </a:pathLst>
            </a:custGeom>
            <a:solidFill>
              <a:srgbClr val="FED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 name="Freeform 4821"/>
            <p:cNvSpPr/>
            <p:nvPr/>
          </p:nvSpPr>
          <p:spPr bwMode="auto">
            <a:xfrm>
              <a:off x="3221038" y="8990013"/>
              <a:ext cx="11113" cy="41275"/>
            </a:xfrm>
            <a:custGeom>
              <a:avLst/>
              <a:gdLst>
                <a:gd name="T0" fmla="*/ 0 w 3"/>
                <a:gd name="T1" fmla="*/ 0 h 11"/>
                <a:gd name="T2" fmla="*/ 0 w 3"/>
                <a:gd name="T3" fmla="*/ 11 h 11"/>
                <a:gd name="T4" fmla="*/ 3 w 3"/>
                <a:gd name="T5" fmla="*/ 11 h 11"/>
                <a:gd name="T6" fmla="*/ 3 w 3"/>
                <a:gd name="T7" fmla="*/ 0 h 11"/>
                <a:gd name="T8" fmla="*/ 0 w 3"/>
                <a:gd name="T9" fmla="*/ 0 h 11"/>
              </a:gdLst>
              <a:ahLst/>
              <a:cxnLst>
                <a:cxn ang="0">
                  <a:pos x="T0" y="T1"/>
                </a:cxn>
                <a:cxn ang="0">
                  <a:pos x="T2" y="T3"/>
                </a:cxn>
                <a:cxn ang="0">
                  <a:pos x="T4" y="T5"/>
                </a:cxn>
                <a:cxn ang="0">
                  <a:pos x="T6" y="T7"/>
                </a:cxn>
                <a:cxn ang="0">
                  <a:pos x="T8" y="T9"/>
                </a:cxn>
              </a:cxnLst>
              <a:rect l="0" t="0" r="r" b="b"/>
              <a:pathLst>
                <a:path w="3" h="11">
                  <a:moveTo>
                    <a:pt x="0" y="0"/>
                  </a:moveTo>
                  <a:cubicBezTo>
                    <a:pt x="0" y="4"/>
                    <a:pt x="0" y="8"/>
                    <a:pt x="0" y="11"/>
                  </a:cubicBezTo>
                  <a:cubicBezTo>
                    <a:pt x="3" y="11"/>
                    <a:pt x="3" y="11"/>
                    <a:pt x="3" y="11"/>
                  </a:cubicBezTo>
                  <a:cubicBezTo>
                    <a:pt x="3" y="8"/>
                    <a:pt x="3" y="4"/>
                    <a:pt x="3"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 name="Freeform 4822"/>
            <p:cNvSpPr/>
            <p:nvPr/>
          </p:nvSpPr>
          <p:spPr bwMode="auto">
            <a:xfrm>
              <a:off x="3198813" y="9004300"/>
              <a:ext cx="55563" cy="46038"/>
            </a:xfrm>
            <a:custGeom>
              <a:avLst/>
              <a:gdLst>
                <a:gd name="T0" fmla="*/ 12 w 15"/>
                <a:gd name="T1" fmla="*/ 0 h 12"/>
                <a:gd name="T2" fmla="*/ 3 w 15"/>
                <a:gd name="T3" fmla="*/ 0 h 12"/>
                <a:gd name="T4" fmla="*/ 0 w 15"/>
                <a:gd name="T5" fmla="*/ 3 h 12"/>
                <a:gd name="T6" fmla="*/ 0 w 15"/>
                <a:gd name="T7" fmla="*/ 9 h 12"/>
                <a:gd name="T8" fmla="*/ 3 w 15"/>
                <a:gd name="T9" fmla="*/ 12 h 12"/>
                <a:gd name="T10" fmla="*/ 12 w 15"/>
                <a:gd name="T11" fmla="*/ 12 h 12"/>
                <a:gd name="T12" fmla="*/ 15 w 15"/>
                <a:gd name="T13" fmla="*/ 9 h 12"/>
                <a:gd name="T14" fmla="*/ 15 w 15"/>
                <a:gd name="T15" fmla="*/ 3 h 12"/>
                <a:gd name="T16" fmla="*/ 12 w 15"/>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0"/>
                  </a:moveTo>
                  <a:cubicBezTo>
                    <a:pt x="3" y="0"/>
                    <a:pt x="3" y="0"/>
                    <a:pt x="3" y="0"/>
                  </a:cubicBezTo>
                  <a:cubicBezTo>
                    <a:pt x="1" y="0"/>
                    <a:pt x="0" y="1"/>
                    <a:pt x="0" y="3"/>
                  </a:cubicBezTo>
                  <a:cubicBezTo>
                    <a:pt x="0" y="9"/>
                    <a:pt x="0" y="9"/>
                    <a:pt x="0" y="9"/>
                  </a:cubicBezTo>
                  <a:cubicBezTo>
                    <a:pt x="0" y="11"/>
                    <a:pt x="1" y="12"/>
                    <a:pt x="3" y="12"/>
                  </a:cubicBezTo>
                  <a:cubicBezTo>
                    <a:pt x="12" y="12"/>
                    <a:pt x="12" y="12"/>
                    <a:pt x="12" y="12"/>
                  </a:cubicBezTo>
                  <a:cubicBezTo>
                    <a:pt x="13" y="12"/>
                    <a:pt x="15" y="11"/>
                    <a:pt x="15" y="9"/>
                  </a:cubicBezTo>
                  <a:cubicBezTo>
                    <a:pt x="15" y="3"/>
                    <a:pt x="15" y="3"/>
                    <a:pt x="15" y="3"/>
                  </a:cubicBezTo>
                  <a:cubicBezTo>
                    <a:pt x="15" y="1"/>
                    <a:pt x="13" y="0"/>
                    <a:pt x="12"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6" name="Oval 4823"/>
            <p:cNvSpPr>
              <a:spLocks noChangeArrowheads="1"/>
            </p:cNvSpPr>
            <p:nvPr/>
          </p:nvSpPr>
          <p:spPr bwMode="auto">
            <a:xfrm>
              <a:off x="3157538" y="9020175"/>
              <a:ext cx="134938" cy="13493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 name="Oval 4824"/>
            <p:cNvSpPr>
              <a:spLocks noChangeArrowheads="1"/>
            </p:cNvSpPr>
            <p:nvPr/>
          </p:nvSpPr>
          <p:spPr bwMode="auto">
            <a:xfrm>
              <a:off x="3201988" y="9072563"/>
              <a:ext cx="68263" cy="7143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 name="Oval 4825"/>
            <p:cNvSpPr>
              <a:spLocks noChangeArrowheads="1"/>
            </p:cNvSpPr>
            <p:nvPr/>
          </p:nvSpPr>
          <p:spPr bwMode="auto">
            <a:xfrm>
              <a:off x="3190875" y="9031288"/>
              <a:ext cx="26988" cy="3016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9" name="Freeform 4826"/>
            <p:cNvSpPr/>
            <p:nvPr/>
          </p:nvSpPr>
          <p:spPr bwMode="auto">
            <a:xfrm>
              <a:off x="2767013" y="8982075"/>
              <a:ext cx="11113" cy="38100"/>
            </a:xfrm>
            <a:custGeom>
              <a:avLst/>
              <a:gdLst>
                <a:gd name="T0" fmla="*/ 3 w 3"/>
                <a:gd name="T1" fmla="*/ 0 h 10"/>
                <a:gd name="T2" fmla="*/ 3 w 3"/>
                <a:gd name="T3" fmla="*/ 10 h 10"/>
                <a:gd name="T4" fmla="*/ 0 w 3"/>
                <a:gd name="T5" fmla="*/ 10 h 10"/>
                <a:gd name="T6" fmla="*/ 0 w 3"/>
                <a:gd name="T7" fmla="*/ 0 h 10"/>
                <a:gd name="T8" fmla="*/ 3 w 3"/>
                <a:gd name="T9" fmla="*/ 0 h 10"/>
              </a:gdLst>
              <a:ahLst/>
              <a:cxnLst>
                <a:cxn ang="0">
                  <a:pos x="T0" y="T1"/>
                </a:cxn>
                <a:cxn ang="0">
                  <a:pos x="T2" y="T3"/>
                </a:cxn>
                <a:cxn ang="0">
                  <a:pos x="T4" y="T5"/>
                </a:cxn>
                <a:cxn ang="0">
                  <a:pos x="T6" y="T7"/>
                </a:cxn>
                <a:cxn ang="0">
                  <a:pos x="T8" y="T9"/>
                </a:cxn>
              </a:cxnLst>
              <a:rect l="0" t="0" r="r" b="b"/>
              <a:pathLst>
                <a:path w="3" h="10">
                  <a:moveTo>
                    <a:pt x="3" y="0"/>
                  </a:moveTo>
                  <a:cubicBezTo>
                    <a:pt x="3" y="3"/>
                    <a:pt x="3" y="7"/>
                    <a:pt x="3" y="10"/>
                  </a:cubicBezTo>
                  <a:cubicBezTo>
                    <a:pt x="0" y="10"/>
                    <a:pt x="0" y="10"/>
                    <a:pt x="0" y="10"/>
                  </a:cubicBezTo>
                  <a:cubicBezTo>
                    <a:pt x="0" y="7"/>
                    <a:pt x="0" y="3"/>
                    <a:pt x="0" y="0"/>
                  </a:cubicBezTo>
                  <a:lnTo>
                    <a:pt x="3"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0" name="Freeform 4827"/>
            <p:cNvSpPr/>
            <p:nvPr/>
          </p:nvSpPr>
          <p:spPr bwMode="auto">
            <a:xfrm>
              <a:off x="2744788" y="8993188"/>
              <a:ext cx="55563" cy="46038"/>
            </a:xfrm>
            <a:custGeom>
              <a:avLst/>
              <a:gdLst>
                <a:gd name="T0" fmla="*/ 3 w 15"/>
                <a:gd name="T1" fmla="*/ 0 h 12"/>
                <a:gd name="T2" fmla="*/ 12 w 15"/>
                <a:gd name="T3" fmla="*/ 0 h 12"/>
                <a:gd name="T4" fmla="*/ 15 w 15"/>
                <a:gd name="T5" fmla="*/ 3 h 12"/>
                <a:gd name="T6" fmla="*/ 15 w 15"/>
                <a:gd name="T7" fmla="*/ 9 h 12"/>
                <a:gd name="T8" fmla="*/ 12 w 15"/>
                <a:gd name="T9" fmla="*/ 12 h 12"/>
                <a:gd name="T10" fmla="*/ 3 w 15"/>
                <a:gd name="T11" fmla="*/ 12 h 12"/>
                <a:gd name="T12" fmla="*/ 0 w 15"/>
                <a:gd name="T13" fmla="*/ 9 h 12"/>
                <a:gd name="T14" fmla="*/ 0 w 15"/>
                <a:gd name="T15" fmla="*/ 3 h 12"/>
                <a:gd name="T16" fmla="*/ 3 w 15"/>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3" y="0"/>
                  </a:moveTo>
                  <a:cubicBezTo>
                    <a:pt x="12" y="0"/>
                    <a:pt x="12" y="0"/>
                    <a:pt x="12" y="0"/>
                  </a:cubicBezTo>
                  <a:cubicBezTo>
                    <a:pt x="14" y="0"/>
                    <a:pt x="15" y="1"/>
                    <a:pt x="15" y="3"/>
                  </a:cubicBezTo>
                  <a:cubicBezTo>
                    <a:pt x="15" y="9"/>
                    <a:pt x="15" y="9"/>
                    <a:pt x="15" y="9"/>
                  </a:cubicBezTo>
                  <a:cubicBezTo>
                    <a:pt x="15" y="11"/>
                    <a:pt x="14" y="12"/>
                    <a:pt x="12" y="12"/>
                  </a:cubicBezTo>
                  <a:cubicBezTo>
                    <a:pt x="3" y="12"/>
                    <a:pt x="3" y="12"/>
                    <a:pt x="3" y="12"/>
                  </a:cubicBezTo>
                  <a:cubicBezTo>
                    <a:pt x="1" y="12"/>
                    <a:pt x="0" y="11"/>
                    <a:pt x="0" y="9"/>
                  </a:cubicBezTo>
                  <a:cubicBezTo>
                    <a:pt x="0" y="3"/>
                    <a:pt x="0" y="3"/>
                    <a:pt x="0" y="3"/>
                  </a:cubicBezTo>
                  <a:cubicBezTo>
                    <a:pt x="0" y="1"/>
                    <a:pt x="1" y="0"/>
                    <a:pt x="3"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1" name="Oval 4829"/>
            <p:cNvSpPr>
              <a:spLocks noChangeArrowheads="1"/>
            </p:cNvSpPr>
            <p:nvPr/>
          </p:nvSpPr>
          <p:spPr bwMode="auto">
            <a:xfrm>
              <a:off x="2706687" y="9009063"/>
              <a:ext cx="134938" cy="138113"/>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2" name="Oval 4830"/>
            <p:cNvSpPr>
              <a:spLocks noChangeArrowheads="1"/>
            </p:cNvSpPr>
            <p:nvPr/>
          </p:nvSpPr>
          <p:spPr bwMode="auto">
            <a:xfrm>
              <a:off x="2728912" y="9064625"/>
              <a:ext cx="68263" cy="6826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3" name="Oval 4831"/>
            <p:cNvSpPr>
              <a:spLocks noChangeArrowheads="1"/>
            </p:cNvSpPr>
            <p:nvPr/>
          </p:nvSpPr>
          <p:spPr bwMode="auto">
            <a:xfrm>
              <a:off x="2781300" y="9023350"/>
              <a:ext cx="26988" cy="2698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4" name="Freeform 4832"/>
            <p:cNvSpPr/>
            <p:nvPr/>
          </p:nvSpPr>
          <p:spPr bwMode="auto">
            <a:xfrm>
              <a:off x="2463800" y="8880475"/>
              <a:ext cx="14288" cy="60325"/>
            </a:xfrm>
            <a:custGeom>
              <a:avLst/>
              <a:gdLst>
                <a:gd name="T0" fmla="*/ 4 w 4"/>
                <a:gd name="T1" fmla="*/ 0 h 16"/>
                <a:gd name="T2" fmla="*/ 4 w 4"/>
                <a:gd name="T3" fmla="*/ 16 h 16"/>
                <a:gd name="T4" fmla="*/ 0 w 4"/>
                <a:gd name="T5" fmla="*/ 16 h 16"/>
                <a:gd name="T6" fmla="*/ 0 w 4"/>
                <a:gd name="T7" fmla="*/ 0 h 16"/>
                <a:gd name="T8" fmla="*/ 4 w 4"/>
                <a:gd name="T9" fmla="*/ 0 h 16"/>
              </a:gdLst>
              <a:ahLst/>
              <a:cxnLst>
                <a:cxn ang="0">
                  <a:pos x="T0" y="T1"/>
                </a:cxn>
                <a:cxn ang="0">
                  <a:pos x="T2" y="T3"/>
                </a:cxn>
                <a:cxn ang="0">
                  <a:pos x="T4" y="T5"/>
                </a:cxn>
                <a:cxn ang="0">
                  <a:pos x="T6" y="T7"/>
                </a:cxn>
                <a:cxn ang="0">
                  <a:pos x="T8" y="T9"/>
                </a:cxn>
              </a:cxnLst>
              <a:rect l="0" t="0" r="r" b="b"/>
              <a:pathLst>
                <a:path w="4" h="16">
                  <a:moveTo>
                    <a:pt x="4" y="0"/>
                  </a:moveTo>
                  <a:cubicBezTo>
                    <a:pt x="4" y="6"/>
                    <a:pt x="4" y="11"/>
                    <a:pt x="4" y="16"/>
                  </a:cubicBezTo>
                  <a:cubicBezTo>
                    <a:pt x="0" y="16"/>
                    <a:pt x="0" y="16"/>
                    <a:pt x="0" y="16"/>
                  </a:cubicBezTo>
                  <a:cubicBezTo>
                    <a:pt x="0" y="11"/>
                    <a:pt x="0" y="6"/>
                    <a:pt x="0" y="0"/>
                  </a:cubicBezTo>
                  <a:lnTo>
                    <a:pt x="4"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5" name="Freeform 4833"/>
            <p:cNvSpPr/>
            <p:nvPr/>
          </p:nvSpPr>
          <p:spPr bwMode="auto">
            <a:xfrm>
              <a:off x="2428875" y="8899525"/>
              <a:ext cx="87313" cy="71438"/>
            </a:xfrm>
            <a:custGeom>
              <a:avLst/>
              <a:gdLst>
                <a:gd name="T0" fmla="*/ 5 w 23"/>
                <a:gd name="T1" fmla="*/ 0 h 19"/>
                <a:gd name="T2" fmla="*/ 18 w 23"/>
                <a:gd name="T3" fmla="*/ 0 h 19"/>
                <a:gd name="T4" fmla="*/ 23 w 23"/>
                <a:gd name="T5" fmla="*/ 5 h 19"/>
                <a:gd name="T6" fmla="*/ 23 w 23"/>
                <a:gd name="T7" fmla="*/ 14 h 19"/>
                <a:gd name="T8" fmla="*/ 18 w 23"/>
                <a:gd name="T9" fmla="*/ 19 h 19"/>
                <a:gd name="T10" fmla="*/ 5 w 23"/>
                <a:gd name="T11" fmla="*/ 19 h 19"/>
                <a:gd name="T12" fmla="*/ 0 w 23"/>
                <a:gd name="T13" fmla="*/ 14 h 19"/>
                <a:gd name="T14" fmla="*/ 0 w 23"/>
                <a:gd name="T15" fmla="*/ 5 h 19"/>
                <a:gd name="T16" fmla="*/ 5 w 23"/>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9">
                  <a:moveTo>
                    <a:pt x="5" y="0"/>
                  </a:moveTo>
                  <a:cubicBezTo>
                    <a:pt x="18" y="0"/>
                    <a:pt x="18" y="0"/>
                    <a:pt x="18" y="0"/>
                  </a:cubicBezTo>
                  <a:cubicBezTo>
                    <a:pt x="21" y="0"/>
                    <a:pt x="23" y="2"/>
                    <a:pt x="23" y="5"/>
                  </a:cubicBezTo>
                  <a:cubicBezTo>
                    <a:pt x="23" y="14"/>
                    <a:pt x="23" y="14"/>
                    <a:pt x="23" y="14"/>
                  </a:cubicBezTo>
                  <a:cubicBezTo>
                    <a:pt x="23" y="17"/>
                    <a:pt x="21" y="19"/>
                    <a:pt x="18" y="19"/>
                  </a:cubicBezTo>
                  <a:cubicBezTo>
                    <a:pt x="5" y="19"/>
                    <a:pt x="5" y="19"/>
                    <a:pt x="5" y="19"/>
                  </a:cubicBezTo>
                  <a:cubicBezTo>
                    <a:pt x="2" y="19"/>
                    <a:pt x="0" y="17"/>
                    <a:pt x="0" y="14"/>
                  </a:cubicBezTo>
                  <a:cubicBezTo>
                    <a:pt x="0" y="5"/>
                    <a:pt x="0" y="5"/>
                    <a:pt x="0" y="5"/>
                  </a:cubicBezTo>
                  <a:cubicBezTo>
                    <a:pt x="0" y="2"/>
                    <a:pt x="2" y="0"/>
                    <a:pt x="5"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6" name="Oval 4834"/>
            <p:cNvSpPr>
              <a:spLocks noChangeArrowheads="1"/>
            </p:cNvSpPr>
            <p:nvPr/>
          </p:nvSpPr>
          <p:spPr bwMode="auto">
            <a:xfrm>
              <a:off x="2368550" y="8921750"/>
              <a:ext cx="211138" cy="21113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7" name="Oval 4835"/>
            <p:cNvSpPr>
              <a:spLocks noChangeArrowheads="1"/>
            </p:cNvSpPr>
            <p:nvPr/>
          </p:nvSpPr>
          <p:spPr bwMode="auto">
            <a:xfrm>
              <a:off x="2403475" y="9009063"/>
              <a:ext cx="104775" cy="1047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8" name="Oval 4836"/>
            <p:cNvSpPr>
              <a:spLocks noChangeArrowheads="1"/>
            </p:cNvSpPr>
            <p:nvPr/>
          </p:nvSpPr>
          <p:spPr bwMode="auto">
            <a:xfrm>
              <a:off x="2486025" y="8943975"/>
              <a:ext cx="41275" cy="412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9" name="Freeform 4837"/>
            <p:cNvSpPr/>
            <p:nvPr/>
          </p:nvSpPr>
          <p:spPr bwMode="auto">
            <a:xfrm>
              <a:off x="3592512" y="8885238"/>
              <a:ext cx="15875" cy="58738"/>
            </a:xfrm>
            <a:custGeom>
              <a:avLst/>
              <a:gdLst>
                <a:gd name="T0" fmla="*/ 0 w 4"/>
                <a:gd name="T1" fmla="*/ 0 h 16"/>
                <a:gd name="T2" fmla="*/ 0 w 4"/>
                <a:gd name="T3" fmla="*/ 16 h 16"/>
                <a:gd name="T4" fmla="*/ 4 w 4"/>
                <a:gd name="T5" fmla="*/ 16 h 16"/>
                <a:gd name="T6" fmla="*/ 4 w 4"/>
                <a:gd name="T7" fmla="*/ 0 h 16"/>
                <a:gd name="T8" fmla="*/ 0 w 4"/>
                <a:gd name="T9" fmla="*/ 0 h 16"/>
              </a:gdLst>
              <a:ahLst/>
              <a:cxnLst>
                <a:cxn ang="0">
                  <a:pos x="T0" y="T1"/>
                </a:cxn>
                <a:cxn ang="0">
                  <a:pos x="T2" y="T3"/>
                </a:cxn>
                <a:cxn ang="0">
                  <a:pos x="T4" y="T5"/>
                </a:cxn>
                <a:cxn ang="0">
                  <a:pos x="T6" y="T7"/>
                </a:cxn>
                <a:cxn ang="0">
                  <a:pos x="T8" y="T9"/>
                </a:cxn>
              </a:cxnLst>
              <a:rect l="0" t="0" r="r" b="b"/>
              <a:pathLst>
                <a:path w="4" h="16">
                  <a:moveTo>
                    <a:pt x="0" y="0"/>
                  </a:moveTo>
                  <a:cubicBezTo>
                    <a:pt x="0" y="5"/>
                    <a:pt x="0" y="11"/>
                    <a:pt x="0" y="16"/>
                  </a:cubicBezTo>
                  <a:cubicBezTo>
                    <a:pt x="4" y="16"/>
                    <a:pt x="4" y="16"/>
                    <a:pt x="4" y="16"/>
                  </a:cubicBezTo>
                  <a:cubicBezTo>
                    <a:pt x="4" y="11"/>
                    <a:pt x="4" y="5"/>
                    <a:pt x="4"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0" name="Freeform 4838"/>
            <p:cNvSpPr/>
            <p:nvPr/>
          </p:nvSpPr>
          <p:spPr bwMode="auto">
            <a:xfrm>
              <a:off x="3559175" y="8902700"/>
              <a:ext cx="85725" cy="68263"/>
            </a:xfrm>
            <a:custGeom>
              <a:avLst/>
              <a:gdLst>
                <a:gd name="T0" fmla="*/ 18 w 23"/>
                <a:gd name="T1" fmla="*/ 0 h 18"/>
                <a:gd name="T2" fmla="*/ 5 w 23"/>
                <a:gd name="T3" fmla="*/ 0 h 18"/>
                <a:gd name="T4" fmla="*/ 0 w 23"/>
                <a:gd name="T5" fmla="*/ 4 h 18"/>
                <a:gd name="T6" fmla="*/ 0 w 23"/>
                <a:gd name="T7" fmla="*/ 14 h 18"/>
                <a:gd name="T8" fmla="*/ 5 w 23"/>
                <a:gd name="T9" fmla="*/ 18 h 18"/>
                <a:gd name="T10" fmla="*/ 18 w 23"/>
                <a:gd name="T11" fmla="*/ 18 h 18"/>
                <a:gd name="T12" fmla="*/ 23 w 23"/>
                <a:gd name="T13" fmla="*/ 14 h 18"/>
                <a:gd name="T14" fmla="*/ 23 w 23"/>
                <a:gd name="T15" fmla="*/ 4 h 18"/>
                <a:gd name="T16" fmla="*/ 18 w 23"/>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8">
                  <a:moveTo>
                    <a:pt x="18" y="0"/>
                  </a:moveTo>
                  <a:cubicBezTo>
                    <a:pt x="5" y="0"/>
                    <a:pt x="5" y="0"/>
                    <a:pt x="5" y="0"/>
                  </a:cubicBezTo>
                  <a:cubicBezTo>
                    <a:pt x="2" y="0"/>
                    <a:pt x="0" y="2"/>
                    <a:pt x="0" y="4"/>
                  </a:cubicBezTo>
                  <a:cubicBezTo>
                    <a:pt x="0" y="14"/>
                    <a:pt x="0" y="14"/>
                    <a:pt x="0" y="14"/>
                  </a:cubicBezTo>
                  <a:cubicBezTo>
                    <a:pt x="0" y="16"/>
                    <a:pt x="2" y="18"/>
                    <a:pt x="5" y="18"/>
                  </a:cubicBezTo>
                  <a:cubicBezTo>
                    <a:pt x="18" y="18"/>
                    <a:pt x="18" y="18"/>
                    <a:pt x="18" y="18"/>
                  </a:cubicBezTo>
                  <a:cubicBezTo>
                    <a:pt x="21" y="18"/>
                    <a:pt x="23" y="16"/>
                    <a:pt x="23" y="14"/>
                  </a:cubicBezTo>
                  <a:cubicBezTo>
                    <a:pt x="23" y="4"/>
                    <a:pt x="23" y="4"/>
                    <a:pt x="23" y="4"/>
                  </a:cubicBezTo>
                  <a:cubicBezTo>
                    <a:pt x="23" y="2"/>
                    <a:pt x="21" y="0"/>
                    <a:pt x="18"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1" name="Oval 4839"/>
            <p:cNvSpPr>
              <a:spLocks noChangeArrowheads="1"/>
            </p:cNvSpPr>
            <p:nvPr/>
          </p:nvSpPr>
          <p:spPr bwMode="auto">
            <a:xfrm>
              <a:off x="3495675" y="8926513"/>
              <a:ext cx="206375" cy="209550"/>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2" name="Oval 4840"/>
            <p:cNvSpPr>
              <a:spLocks noChangeArrowheads="1"/>
            </p:cNvSpPr>
            <p:nvPr/>
          </p:nvSpPr>
          <p:spPr bwMode="auto">
            <a:xfrm>
              <a:off x="3562350" y="9009063"/>
              <a:ext cx="109538" cy="1047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3" name="Oval 4841"/>
            <p:cNvSpPr>
              <a:spLocks noChangeArrowheads="1"/>
            </p:cNvSpPr>
            <p:nvPr/>
          </p:nvSpPr>
          <p:spPr bwMode="auto">
            <a:xfrm>
              <a:off x="3548062" y="8943975"/>
              <a:ext cx="41275" cy="412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4" name="Freeform 4842"/>
            <p:cNvSpPr/>
            <p:nvPr/>
          </p:nvSpPr>
          <p:spPr bwMode="auto">
            <a:xfrm>
              <a:off x="2414587" y="9890125"/>
              <a:ext cx="104775" cy="231775"/>
            </a:xfrm>
            <a:custGeom>
              <a:avLst/>
              <a:gdLst>
                <a:gd name="T0" fmla="*/ 10 w 28"/>
                <a:gd name="T1" fmla="*/ 15 h 62"/>
                <a:gd name="T2" fmla="*/ 5 w 28"/>
                <a:gd name="T3" fmla="*/ 18 h 62"/>
                <a:gd name="T4" fmla="*/ 1 w 28"/>
                <a:gd name="T5" fmla="*/ 14 h 62"/>
                <a:gd name="T6" fmla="*/ 1 w 28"/>
                <a:gd name="T7" fmla="*/ 13 h 62"/>
                <a:gd name="T8" fmla="*/ 1 w 28"/>
                <a:gd name="T9" fmla="*/ 8 h 62"/>
                <a:gd name="T10" fmla="*/ 5 w 28"/>
                <a:gd name="T11" fmla="*/ 2 h 62"/>
                <a:gd name="T12" fmla="*/ 14 w 28"/>
                <a:gd name="T13" fmla="*/ 0 h 62"/>
                <a:gd name="T14" fmla="*/ 24 w 28"/>
                <a:gd name="T15" fmla="*/ 3 h 62"/>
                <a:gd name="T16" fmla="*/ 26 w 28"/>
                <a:gd name="T17" fmla="*/ 17 h 62"/>
                <a:gd name="T18" fmla="*/ 25 w 28"/>
                <a:gd name="T19" fmla="*/ 34 h 62"/>
                <a:gd name="T20" fmla="*/ 23 w 28"/>
                <a:gd name="T21" fmla="*/ 59 h 62"/>
                <a:gd name="T22" fmla="*/ 18 w 28"/>
                <a:gd name="T23" fmla="*/ 62 h 62"/>
                <a:gd name="T24" fmla="*/ 13 w 28"/>
                <a:gd name="T25" fmla="*/ 59 h 62"/>
                <a:gd name="T26" fmla="*/ 15 w 28"/>
                <a:gd name="T27" fmla="*/ 34 h 62"/>
                <a:gd name="T28" fmla="*/ 17 w 28"/>
                <a:gd name="T29" fmla="*/ 9 h 62"/>
                <a:gd name="T30" fmla="*/ 17 w 28"/>
                <a:gd name="T31" fmla="*/ 8 h 62"/>
                <a:gd name="T32" fmla="*/ 13 w 28"/>
                <a:gd name="T33" fmla="*/ 7 h 62"/>
                <a:gd name="T34" fmla="*/ 10 w 28"/>
                <a:gd name="T35" fmla="*/ 9 h 62"/>
                <a:gd name="T36" fmla="*/ 10 w 28"/>
                <a:gd name="T37"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62">
                  <a:moveTo>
                    <a:pt x="10" y="15"/>
                  </a:moveTo>
                  <a:cubicBezTo>
                    <a:pt x="10" y="17"/>
                    <a:pt x="8" y="18"/>
                    <a:pt x="5" y="18"/>
                  </a:cubicBezTo>
                  <a:cubicBezTo>
                    <a:pt x="2" y="18"/>
                    <a:pt x="0" y="16"/>
                    <a:pt x="1" y="14"/>
                  </a:cubicBezTo>
                  <a:cubicBezTo>
                    <a:pt x="1" y="13"/>
                    <a:pt x="1" y="13"/>
                    <a:pt x="1" y="13"/>
                  </a:cubicBezTo>
                  <a:cubicBezTo>
                    <a:pt x="1" y="11"/>
                    <a:pt x="1" y="10"/>
                    <a:pt x="1" y="8"/>
                  </a:cubicBezTo>
                  <a:cubicBezTo>
                    <a:pt x="1" y="6"/>
                    <a:pt x="3" y="4"/>
                    <a:pt x="5" y="2"/>
                  </a:cubicBezTo>
                  <a:cubicBezTo>
                    <a:pt x="7" y="1"/>
                    <a:pt x="10" y="0"/>
                    <a:pt x="14" y="0"/>
                  </a:cubicBezTo>
                  <a:cubicBezTo>
                    <a:pt x="19" y="0"/>
                    <a:pt x="22" y="1"/>
                    <a:pt x="24" y="3"/>
                  </a:cubicBezTo>
                  <a:cubicBezTo>
                    <a:pt x="28" y="7"/>
                    <a:pt x="26" y="12"/>
                    <a:pt x="26" y="17"/>
                  </a:cubicBezTo>
                  <a:cubicBezTo>
                    <a:pt x="25" y="24"/>
                    <a:pt x="25" y="29"/>
                    <a:pt x="25" y="34"/>
                  </a:cubicBezTo>
                  <a:cubicBezTo>
                    <a:pt x="24" y="44"/>
                    <a:pt x="23" y="53"/>
                    <a:pt x="23" y="59"/>
                  </a:cubicBezTo>
                  <a:cubicBezTo>
                    <a:pt x="22" y="61"/>
                    <a:pt x="20" y="62"/>
                    <a:pt x="18" y="62"/>
                  </a:cubicBezTo>
                  <a:cubicBezTo>
                    <a:pt x="15" y="62"/>
                    <a:pt x="13" y="61"/>
                    <a:pt x="13" y="59"/>
                  </a:cubicBezTo>
                  <a:cubicBezTo>
                    <a:pt x="14" y="48"/>
                    <a:pt x="15" y="41"/>
                    <a:pt x="15" y="34"/>
                  </a:cubicBezTo>
                  <a:cubicBezTo>
                    <a:pt x="16" y="24"/>
                    <a:pt x="17" y="15"/>
                    <a:pt x="17" y="9"/>
                  </a:cubicBezTo>
                  <a:cubicBezTo>
                    <a:pt x="17" y="8"/>
                    <a:pt x="17" y="8"/>
                    <a:pt x="17" y="8"/>
                  </a:cubicBezTo>
                  <a:cubicBezTo>
                    <a:pt x="16" y="7"/>
                    <a:pt x="15" y="7"/>
                    <a:pt x="13" y="7"/>
                  </a:cubicBezTo>
                  <a:cubicBezTo>
                    <a:pt x="12" y="7"/>
                    <a:pt x="11" y="8"/>
                    <a:pt x="10" y="9"/>
                  </a:cubicBezTo>
                  <a:cubicBezTo>
                    <a:pt x="10" y="11"/>
                    <a:pt x="10" y="12"/>
                    <a:pt x="10" y="15"/>
                  </a:cubicBezTo>
                  <a:close/>
                </a:path>
              </a:pathLst>
            </a:custGeom>
            <a:solidFill>
              <a:srgbClr val="FCDF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5" name="Freeform 4843"/>
            <p:cNvSpPr/>
            <p:nvPr/>
          </p:nvSpPr>
          <p:spPr bwMode="auto">
            <a:xfrm>
              <a:off x="2409825" y="9909175"/>
              <a:ext cx="49213" cy="55563"/>
            </a:xfrm>
            <a:custGeom>
              <a:avLst/>
              <a:gdLst>
                <a:gd name="T0" fmla="*/ 2 w 13"/>
                <a:gd name="T1" fmla="*/ 0 h 15"/>
                <a:gd name="T2" fmla="*/ 0 w 13"/>
                <a:gd name="T3" fmla="*/ 11 h 15"/>
                <a:gd name="T4" fmla="*/ 11 w 13"/>
                <a:gd name="T5" fmla="*/ 15 h 15"/>
                <a:gd name="T6" fmla="*/ 11 w 13"/>
                <a:gd name="T7" fmla="*/ 14 h 15"/>
                <a:gd name="T8" fmla="*/ 13 w 13"/>
                <a:gd name="T9" fmla="*/ 5 h 15"/>
                <a:gd name="T10" fmla="*/ 2 w 13"/>
                <a:gd name="T11" fmla="*/ 0 h 15"/>
              </a:gdLst>
              <a:ahLst/>
              <a:cxnLst>
                <a:cxn ang="0">
                  <a:pos x="T0" y="T1"/>
                </a:cxn>
                <a:cxn ang="0">
                  <a:pos x="T2" y="T3"/>
                </a:cxn>
                <a:cxn ang="0">
                  <a:pos x="T4" y="T5"/>
                </a:cxn>
                <a:cxn ang="0">
                  <a:pos x="T6" y="T7"/>
                </a:cxn>
                <a:cxn ang="0">
                  <a:pos x="T8" y="T9"/>
                </a:cxn>
                <a:cxn ang="0">
                  <a:pos x="T10" y="T11"/>
                </a:cxn>
              </a:cxnLst>
              <a:rect l="0" t="0" r="r" b="b"/>
              <a:pathLst>
                <a:path w="13" h="15">
                  <a:moveTo>
                    <a:pt x="2" y="0"/>
                  </a:moveTo>
                  <a:cubicBezTo>
                    <a:pt x="0" y="11"/>
                    <a:pt x="0" y="11"/>
                    <a:pt x="0" y="11"/>
                  </a:cubicBezTo>
                  <a:cubicBezTo>
                    <a:pt x="1" y="12"/>
                    <a:pt x="9" y="15"/>
                    <a:pt x="11" y="15"/>
                  </a:cubicBezTo>
                  <a:cubicBezTo>
                    <a:pt x="11" y="14"/>
                    <a:pt x="11" y="14"/>
                    <a:pt x="11" y="14"/>
                  </a:cubicBezTo>
                  <a:cubicBezTo>
                    <a:pt x="11" y="12"/>
                    <a:pt x="12" y="6"/>
                    <a:pt x="13" y="5"/>
                  </a:cubicBezTo>
                  <a:cubicBezTo>
                    <a:pt x="10" y="4"/>
                    <a:pt x="5" y="2"/>
                    <a:pt x="2" y="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6" name="Freeform 4844"/>
            <p:cNvSpPr/>
            <p:nvPr/>
          </p:nvSpPr>
          <p:spPr bwMode="auto">
            <a:xfrm>
              <a:off x="2447925" y="9882188"/>
              <a:ext cx="60325" cy="41275"/>
            </a:xfrm>
            <a:custGeom>
              <a:avLst/>
              <a:gdLst>
                <a:gd name="T0" fmla="*/ 16 w 16"/>
                <a:gd name="T1" fmla="*/ 4 h 11"/>
                <a:gd name="T2" fmla="*/ 10 w 16"/>
                <a:gd name="T3" fmla="*/ 0 h 11"/>
                <a:gd name="T4" fmla="*/ 2 w 16"/>
                <a:gd name="T5" fmla="*/ 1 h 11"/>
                <a:gd name="T6" fmla="*/ 2 w 16"/>
                <a:gd name="T7" fmla="*/ 10 h 11"/>
                <a:gd name="T8" fmla="*/ 2 w 16"/>
                <a:gd name="T9" fmla="*/ 11 h 11"/>
                <a:gd name="T10" fmla="*/ 8 w 16"/>
                <a:gd name="T11" fmla="*/ 10 h 11"/>
                <a:gd name="T12" fmla="*/ 16 w 16"/>
                <a:gd name="T13" fmla="*/ 4 h 11"/>
              </a:gdLst>
              <a:ahLst/>
              <a:cxnLst>
                <a:cxn ang="0">
                  <a:pos x="T0" y="T1"/>
                </a:cxn>
                <a:cxn ang="0">
                  <a:pos x="T2" y="T3"/>
                </a:cxn>
                <a:cxn ang="0">
                  <a:pos x="T4" y="T5"/>
                </a:cxn>
                <a:cxn ang="0">
                  <a:pos x="T6" y="T7"/>
                </a:cxn>
                <a:cxn ang="0">
                  <a:pos x="T8" y="T9"/>
                </a:cxn>
                <a:cxn ang="0">
                  <a:pos x="T10" y="T11"/>
                </a:cxn>
                <a:cxn ang="0">
                  <a:pos x="T12" y="T13"/>
                </a:cxn>
              </a:cxnLst>
              <a:rect l="0" t="0" r="r" b="b"/>
              <a:pathLst>
                <a:path w="16" h="11">
                  <a:moveTo>
                    <a:pt x="16" y="4"/>
                  </a:moveTo>
                  <a:cubicBezTo>
                    <a:pt x="10" y="0"/>
                    <a:pt x="10" y="0"/>
                    <a:pt x="10" y="0"/>
                  </a:cubicBezTo>
                  <a:cubicBezTo>
                    <a:pt x="2" y="1"/>
                    <a:pt x="2" y="1"/>
                    <a:pt x="2" y="1"/>
                  </a:cubicBezTo>
                  <a:cubicBezTo>
                    <a:pt x="0" y="2"/>
                    <a:pt x="1" y="8"/>
                    <a:pt x="2" y="10"/>
                  </a:cubicBezTo>
                  <a:cubicBezTo>
                    <a:pt x="2" y="11"/>
                    <a:pt x="2" y="11"/>
                    <a:pt x="2" y="11"/>
                  </a:cubicBezTo>
                  <a:cubicBezTo>
                    <a:pt x="4" y="10"/>
                    <a:pt x="7" y="10"/>
                    <a:pt x="8" y="10"/>
                  </a:cubicBezTo>
                  <a:cubicBezTo>
                    <a:pt x="7" y="8"/>
                    <a:pt x="13" y="5"/>
                    <a:pt x="16" y="4"/>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7" name="Freeform 4845"/>
            <p:cNvSpPr/>
            <p:nvPr/>
          </p:nvSpPr>
          <p:spPr bwMode="auto">
            <a:xfrm>
              <a:off x="2470150" y="9923463"/>
              <a:ext cx="46038" cy="38100"/>
            </a:xfrm>
            <a:custGeom>
              <a:avLst/>
              <a:gdLst>
                <a:gd name="T0" fmla="*/ 12 w 12"/>
                <a:gd name="T1" fmla="*/ 10 h 10"/>
                <a:gd name="T2" fmla="*/ 12 w 12"/>
                <a:gd name="T3" fmla="*/ 2 h 10"/>
                <a:gd name="T4" fmla="*/ 1 w 12"/>
                <a:gd name="T5" fmla="*/ 1 h 10"/>
                <a:gd name="T6" fmla="*/ 0 w 12"/>
                <a:gd name="T7" fmla="*/ 2 h 10"/>
                <a:gd name="T8" fmla="*/ 0 w 12"/>
                <a:gd name="T9" fmla="*/ 9 h 10"/>
                <a:gd name="T10" fmla="*/ 12 w 12"/>
                <a:gd name="T11" fmla="*/ 10 h 10"/>
              </a:gdLst>
              <a:ahLst/>
              <a:cxnLst>
                <a:cxn ang="0">
                  <a:pos x="T0" y="T1"/>
                </a:cxn>
                <a:cxn ang="0">
                  <a:pos x="T2" y="T3"/>
                </a:cxn>
                <a:cxn ang="0">
                  <a:pos x="T4" y="T5"/>
                </a:cxn>
                <a:cxn ang="0">
                  <a:pos x="T6" y="T7"/>
                </a:cxn>
                <a:cxn ang="0">
                  <a:pos x="T8" y="T9"/>
                </a:cxn>
                <a:cxn ang="0">
                  <a:pos x="T10" y="T11"/>
                </a:cxn>
              </a:cxnLst>
              <a:rect l="0" t="0" r="r" b="b"/>
              <a:pathLst>
                <a:path w="12" h="10">
                  <a:moveTo>
                    <a:pt x="12" y="10"/>
                  </a:moveTo>
                  <a:cubicBezTo>
                    <a:pt x="12" y="2"/>
                    <a:pt x="12" y="2"/>
                    <a:pt x="12" y="2"/>
                  </a:cubicBezTo>
                  <a:cubicBezTo>
                    <a:pt x="11" y="1"/>
                    <a:pt x="3" y="0"/>
                    <a:pt x="1" y="1"/>
                  </a:cubicBezTo>
                  <a:cubicBezTo>
                    <a:pt x="0" y="2"/>
                    <a:pt x="0" y="2"/>
                    <a:pt x="0" y="2"/>
                  </a:cubicBezTo>
                  <a:cubicBezTo>
                    <a:pt x="1" y="3"/>
                    <a:pt x="0" y="8"/>
                    <a:pt x="0" y="9"/>
                  </a:cubicBezTo>
                  <a:cubicBezTo>
                    <a:pt x="3" y="8"/>
                    <a:pt x="8" y="9"/>
                    <a:pt x="12" y="1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8" name="Freeform 4846"/>
            <p:cNvSpPr/>
            <p:nvPr/>
          </p:nvSpPr>
          <p:spPr bwMode="auto">
            <a:xfrm>
              <a:off x="2466975" y="9975850"/>
              <a:ext cx="49213" cy="33338"/>
            </a:xfrm>
            <a:custGeom>
              <a:avLst/>
              <a:gdLst>
                <a:gd name="T0" fmla="*/ 12 w 13"/>
                <a:gd name="T1" fmla="*/ 9 h 9"/>
                <a:gd name="T2" fmla="*/ 13 w 13"/>
                <a:gd name="T3" fmla="*/ 2 h 9"/>
                <a:gd name="T4" fmla="*/ 1 w 13"/>
                <a:gd name="T5" fmla="*/ 1 h 9"/>
                <a:gd name="T6" fmla="*/ 0 w 13"/>
                <a:gd name="T7" fmla="*/ 1 h 9"/>
                <a:gd name="T8" fmla="*/ 0 w 13"/>
                <a:gd name="T9" fmla="*/ 9 h 9"/>
                <a:gd name="T10" fmla="*/ 12 w 13"/>
                <a:gd name="T11" fmla="*/ 9 h 9"/>
              </a:gdLst>
              <a:ahLst/>
              <a:cxnLst>
                <a:cxn ang="0">
                  <a:pos x="T0" y="T1"/>
                </a:cxn>
                <a:cxn ang="0">
                  <a:pos x="T2" y="T3"/>
                </a:cxn>
                <a:cxn ang="0">
                  <a:pos x="T4" y="T5"/>
                </a:cxn>
                <a:cxn ang="0">
                  <a:pos x="T6" y="T7"/>
                </a:cxn>
                <a:cxn ang="0">
                  <a:pos x="T8" y="T9"/>
                </a:cxn>
                <a:cxn ang="0">
                  <a:pos x="T10" y="T11"/>
                </a:cxn>
              </a:cxnLst>
              <a:rect l="0" t="0" r="r" b="b"/>
              <a:pathLst>
                <a:path w="13" h="9">
                  <a:moveTo>
                    <a:pt x="12" y="9"/>
                  </a:moveTo>
                  <a:cubicBezTo>
                    <a:pt x="13" y="2"/>
                    <a:pt x="13" y="2"/>
                    <a:pt x="13" y="2"/>
                  </a:cubicBezTo>
                  <a:cubicBezTo>
                    <a:pt x="11" y="0"/>
                    <a:pt x="3" y="0"/>
                    <a:pt x="1" y="1"/>
                  </a:cubicBezTo>
                  <a:cubicBezTo>
                    <a:pt x="0" y="1"/>
                    <a:pt x="0" y="1"/>
                    <a:pt x="0" y="1"/>
                  </a:cubicBezTo>
                  <a:cubicBezTo>
                    <a:pt x="1" y="3"/>
                    <a:pt x="0" y="8"/>
                    <a:pt x="0" y="9"/>
                  </a:cubicBezTo>
                  <a:cubicBezTo>
                    <a:pt x="3" y="8"/>
                    <a:pt x="8" y="8"/>
                    <a:pt x="12" y="9"/>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9" name="Freeform 4847"/>
            <p:cNvSpPr/>
            <p:nvPr/>
          </p:nvSpPr>
          <p:spPr bwMode="auto">
            <a:xfrm>
              <a:off x="2463800" y="10028238"/>
              <a:ext cx="47625" cy="38100"/>
            </a:xfrm>
            <a:custGeom>
              <a:avLst/>
              <a:gdLst>
                <a:gd name="T0" fmla="*/ 12 w 13"/>
                <a:gd name="T1" fmla="*/ 10 h 10"/>
                <a:gd name="T2" fmla="*/ 13 w 13"/>
                <a:gd name="T3" fmla="*/ 2 h 10"/>
                <a:gd name="T4" fmla="*/ 1 w 13"/>
                <a:gd name="T5" fmla="*/ 1 h 10"/>
                <a:gd name="T6" fmla="*/ 0 w 13"/>
                <a:gd name="T7" fmla="*/ 2 h 10"/>
                <a:gd name="T8" fmla="*/ 0 w 13"/>
                <a:gd name="T9" fmla="*/ 9 h 10"/>
                <a:gd name="T10" fmla="*/ 12 w 13"/>
                <a:gd name="T11" fmla="*/ 10 h 10"/>
              </a:gdLst>
              <a:ahLst/>
              <a:cxnLst>
                <a:cxn ang="0">
                  <a:pos x="T0" y="T1"/>
                </a:cxn>
                <a:cxn ang="0">
                  <a:pos x="T2" y="T3"/>
                </a:cxn>
                <a:cxn ang="0">
                  <a:pos x="T4" y="T5"/>
                </a:cxn>
                <a:cxn ang="0">
                  <a:pos x="T6" y="T7"/>
                </a:cxn>
                <a:cxn ang="0">
                  <a:pos x="T8" y="T9"/>
                </a:cxn>
                <a:cxn ang="0">
                  <a:pos x="T10" y="T11"/>
                </a:cxn>
              </a:cxnLst>
              <a:rect l="0" t="0" r="r" b="b"/>
              <a:pathLst>
                <a:path w="13" h="10">
                  <a:moveTo>
                    <a:pt x="12" y="10"/>
                  </a:moveTo>
                  <a:cubicBezTo>
                    <a:pt x="13" y="2"/>
                    <a:pt x="13" y="2"/>
                    <a:pt x="13" y="2"/>
                  </a:cubicBezTo>
                  <a:cubicBezTo>
                    <a:pt x="11" y="1"/>
                    <a:pt x="3" y="0"/>
                    <a:pt x="1" y="1"/>
                  </a:cubicBezTo>
                  <a:cubicBezTo>
                    <a:pt x="0" y="2"/>
                    <a:pt x="0" y="2"/>
                    <a:pt x="0" y="2"/>
                  </a:cubicBezTo>
                  <a:cubicBezTo>
                    <a:pt x="1" y="3"/>
                    <a:pt x="0" y="8"/>
                    <a:pt x="0" y="9"/>
                  </a:cubicBezTo>
                  <a:cubicBezTo>
                    <a:pt x="3" y="8"/>
                    <a:pt x="8" y="9"/>
                    <a:pt x="12" y="1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0" name="Freeform 4848"/>
            <p:cNvSpPr/>
            <p:nvPr/>
          </p:nvSpPr>
          <p:spPr bwMode="auto">
            <a:xfrm>
              <a:off x="2459037" y="10077450"/>
              <a:ext cx="49213" cy="38100"/>
            </a:xfrm>
            <a:custGeom>
              <a:avLst/>
              <a:gdLst>
                <a:gd name="T0" fmla="*/ 12 w 13"/>
                <a:gd name="T1" fmla="*/ 10 h 10"/>
                <a:gd name="T2" fmla="*/ 13 w 13"/>
                <a:gd name="T3" fmla="*/ 2 h 10"/>
                <a:gd name="T4" fmla="*/ 1 w 13"/>
                <a:gd name="T5" fmla="*/ 2 h 10"/>
                <a:gd name="T6" fmla="*/ 0 w 13"/>
                <a:gd name="T7" fmla="*/ 2 h 10"/>
                <a:gd name="T8" fmla="*/ 0 w 13"/>
                <a:gd name="T9" fmla="*/ 9 h 10"/>
                <a:gd name="T10" fmla="*/ 12 w 13"/>
                <a:gd name="T11" fmla="*/ 10 h 10"/>
              </a:gdLst>
              <a:ahLst/>
              <a:cxnLst>
                <a:cxn ang="0">
                  <a:pos x="T0" y="T1"/>
                </a:cxn>
                <a:cxn ang="0">
                  <a:pos x="T2" y="T3"/>
                </a:cxn>
                <a:cxn ang="0">
                  <a:pos x="T4" y="T5"/>
                </a:cxn>
                <a:cxn ang="0">
                  <a:pos x="T6" y="T7"/>
                </a:cxn>
                <a:cxn ang="0">
                  <a:pos x="T8" y="T9"/>
                </a:cxn>
                <a:cxn ang="0">
                  <a:pos x="T10" y="T11"/>
                </a:cxn>
              </a:cxnLst>
              <a:rect l="0" t="0" r="r" b="b"/>
              <a:pathLst>
                <a:path w="13" h="10">
                  <a:moveTo>
                    <a:pt x="12" y="10"/>
                  </a:moveTo>
                  <a:cubicBezTo>
                    <a:pt x="13" y="2"/>
                    <a:pt x="13" y="2"/>
                    <a:pt x="13" y="2"/>
                  </a:cubicBezTo>
                  <a:cubicBezTo>
                    <a:pt x="11" y="1"/>
                    <a:pt x="3" y="0"/>
                    <a:pt x="1" y="2"/>
                  </a:cubicBezTo>
                  <a:cubicBezTo>
                    <a:pt x="0" y="2"/>
                    <a:pt x="0" y="2"/>
                    <a:pt x="0" y="2"/>
                  </a:cubicBezTo>
                  <a:cubicBezTo>
                    <a:pt x="1" y="4"/>
                    <a:pt x="0" y="8"/>
                    <a:pt x="0" y="9"/>
                  </a:cubicBezTo>
                  <a:cubicBezTo>
                    <a:pt x="3" y="9"/>
                    <a:pt x="8" y="9"/>
                    <a:pt x="12" y="1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1" name="Freeform 4849"/>
            <p:cNvSpPr/>
            <p:nvPr/>
          </p:nvSpPr>
          <p:spPr bwMode="auto">
            <a:xfrm>
              <a:off x="2613025" y="8888413"/>
              <a:ext cx="153988" cy="269875"/>
            </a:xfrm>
            <a:custGeom>
              <a:avLst/>
              <a:gdLst>
                <a:gd name="T0" fmla="*/ 27 w 41"/>
                <a:gd name="T1" fmla="*/ 22 h 72"/>
                <a:gd name="T2" fmla="*/ 34 w 41"/>
                <a:gd name="T3" fmla="*/ 27 h 72"/>
                <a:gd name="T4" fmla="*/ 41 w 41"/>
                <a:gd name="T5" fmla="*/ 22 h 72"/>
                <a:gd name="T6" fmla="*/ 40 w 41"/>
                <a:gd name="T7" fmla="*/ 20 h 72"/>
                <a:gd name="T8" fmla="*/ 40 w 41"/>
                <a:gd name="T9" fmla="*/ 13 h 72"/>
                <a:gd name="T10" fmla="*/ 34 w 41"/>
                <a:gd name="T11" fmla="*/ 4 h 72"/>
                <a:gd name="T12" fmla="*/ 21 w 41"/>
                <a:gd name="T13" fmla="*/ 1 h 72"/>
                <a:gd name="T14" fmla="*/ 6 w 41"/>
                <a:gd name="T15" fmla="*/ 5 h 72"/>
                <a:gd name="T16" fmla="*/ 3 w 41"/>
                <a:gd name="T17" fmla="*/ 25 h 72"/>
                <a:gd name="T18" fmla="*/ 5 w 41"/>
                <a:gd name="T19" fmla="*/ 51 h 72"/>
                <a:gd name="T20" fmla="*/ 6 w 41"/>
                <a:gd name="T21" fmla="*/ 67 h 72"/>
                <a:gd name="T22" fmla="*/ 14 w 41"/>
                <a:gd name="T23" fmla="*/ 72 h 72"/>
                <a:gd name="T24" fmla="*/ 20 w 41"/>
                <a:gd name="T25" fmla="*/ 66 h 72"/>
                <a:gd name="T26" fmla="*/ 19 w 41"/>
                <a:gd name="T27" fmla="*/ 50 h 72"/>
                <a:gd name="T28" fmla="*/ 16 w 41"/>
                <a:gd name="T29" fmla="*/ 14 h 72"/>
                <a:gd name="T30" fmla="*/ 17 w 41"/>
                <a:gd name="T31" fmla="*/ 12 h 72"/>
                <a:gd name="T32" fmla="*/ 22 w 41"/>
                <a:gd name="T33" fmla="*/ 11 h 72"/>
                <a:gd name="T34" fmla="*/ 26 w 41"/>
                <a:gd name="T35" fmla="*/ 14 h 72"/>
                <a:gd name="T36" fmla="*/ 27 w 41"/>
                <a:gd name="T37" fmla="*/ 2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 h="72">
                  <a:moveTo>
                    <a:pt x="27" y="22"/>
                  </a:moveTo>
                  <a:cubicBezTo>
                    <a:pt x="27" y="25"/>
                    <a:pt x="30" y="27"/>
                    <a:pt x="34" y="27"/>
                  </a:cubicBezTo>
                  <a:cubicBezTo>
                    <a:pt x="38" y="27"/>
                    <a:pt x="41" y="25"/>
                    <a:pt x="41" y="22"/>
                  </a:cubicBezTo>
                  <a:cubicBezTo>
                    <a:pt x="40" y="20"/>
                    <a:pt x="40" y="20"/>
                    <a:pt x="40" y="20"/>
                  </a:cubicBezTo>
                  <a:cubicBezTo>
                    <a:pt x="40" y="17"/>
                    <a:pt x="40" y="16"/>
                    <a:pt x="40" y="13"/>
                  </a:cubicBezTo>
                  <a:cubicBezTo>
                    <a:pt x="39" y="10"/>
                    <a:pt x="37" y="6"/>
                    <a:pt x="34" y="4"/>
                  </a:cubicBezTo>
                  <a:cubicBezTo>
                    <a:pt x="31" y="2"/>
                    <a:pt x="26" y="0"/>
                    <a:pt x="21" y="1"/>
                  </a:cubicBezTo>
                  <a:cubicBezTo>
                    <a:pt x="14" y="1"/>
                    <a:pt x="9" y="3"/>
                    <a:pt x="6" y="5"/>
                  </a:cubicBezTo>
                  <a:cubicBezTo>
                    <a:pt x="0" y="11"/>
                    <a:pt x="3" y="19"/>
                    <a:pt x="3" y="25"/>
                  </a:cubicBezTo>
                  <a:cubicBezTo>
                    <a:pt x="4" y="36"/>
                    <a:pt x="5" y="43"/>
                    <a:pt x="5" y="51"/>
                  </a:cubicBezTo>
                  <a:cubicBezTo>
                    <a:pt x="6" y="65"/>
                    <a:pt x="6" y="58"/>
                    <a:pt x="6" y="67"/>
                  </a:cubicBezTo>
                  <a:cubicBezTo>
                    <a:pt x="7" y="70"/>
                    <a:pt x="10" y="72"/>
                    <a:pt x="14" y="72"/>
                  </a:cubicBezTo>
                  <a:cubicBezTo>
                    <a:pt x="17" y="71"/>
                    <a:pt x="20" y="69"/>
                    <a:pt x="20" y="66"/>
                  </a:cubicBezTo>
                  <a:cubicBezTo>
                    <a:pt x="19" y="50"/>
                    <a:pt x="20" y="61"/>
                    <a:pt x="19" y="50"/>
                  </a:cubicBezTo>
                  <a:cubicBezTo>
                    <a:pt x="18" y="36"/>
                    <a:pt x="17" y="22"/>
                    <a:pt x="16" y="14"/>
                  </a:cubicBezTo>
                  <a:cubicBezTo>
                    <a:pt x="16" y="13"/>
                    <a:pt x="16" y="12"/>
                    <a:pt x="17" y="12"/>
                  </a:cubicBezTo>
                  <a:cubicBezTo>
                    <a:pt x="17" y="11"/>
                    <a:pt x="19" y="11"/>
                    <a:pt x="22" y="11"/>
                  </a:cubicBezTo>
                  <a:cubicBezTo>
                    <a:pt x="24" y="11"/>
                    <a:pt x="26" y="12"/>
                    <a:pt x="26" y="14"/>
                  </a:cubicBezTo>
                  <a:cubicBezTo>
                    <a:pt x="27" y="17"/>
                    <a:pt x="27" y="19"/>
                    <a:pt x="27" y="22"/>
                  </a:cubicBezTo>
                  <a:close/>
                </a:path>
              </a:pathLst>
            </a:custGeom>
            <a:solidFill>
              <a:srgbClr val="FCDF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2" name="Freeform 4850"/>
            <p:cNvSpPr/>
            <p:nvPr/>
          </p:nvSpPr>
          <p:spPr bwMode="auto">
            <a:xfrm>
              <a:off x="2706687" y="8921750"/>
              <a:ext cx="68263" cy="79375"/>
            </a:xfrm>
            <a:custGeom>
              <a:avLst/>
              <a:gdLst>
                <a:gd name="T0" fmla="*/ 15 w 18"/>
                <a:gd name="T1" fmla="*/ 0 h 21"/>
                <a:gd name="T2" fmla="*/ 18 w 18"/>
                <a:gd name="T3" fmla="*/ 15 h 21"/>
                <a:gd name="T4" fmla="*/ 2 w 18"/>
                <a:gd name="T5" fmla="*/ 21 h 21"/>
                <a:gd name="T6" fmla="*/ 2 w 18"/>
                <a:gd name="T7" fmla="*/ 20 h 21"/>
                <a:gd name="T8" fmla="*/ 0 w 18"/>
                <a:gd name="T9" fmla="*/ 6 h 21"/>
                <a:gd name="T10" fmla="*/ 15 w 18"/>
                <a:gd name="T11" fmla="*/ 0 h 21"/>
              </a:gdLst>
              <a:ahLst/>
              <a:cxnLst>
                <a:cxn ang="0">
                  <a:pos x="T0" y="T1"/>
                </a:cxn>
                <a:cxn ang="0">
                  <a:pos x="T2" y="T3"/>
                </a:cxn>
                <a:cxn ang="0">
                  <a:pos x="T4" y="T5"/>
                </a:cxn>
                <a:cxn ang="0">
                  <a:pos x="T6" y="T7"/>
                </a:cxn>
                <a:cxn ang="0">
                  <a:pos x="T8" y="T9"/>
                </a:cxn>
                <a:cxn ang="0">
                  <a:pos x="T10" y="T11"/>
                </a:cxn>
              </a:cxnLst>
              <a:rect l="0" t="0" r="r" b="b"/>
              <a:pathLst>
                <a:path w="18" h="21">
                  <a:moveTo>
                    <a:pt x="15" y="0"/>
                  </a:moveTo>
                  <a:cubicBezTo>
                    <a:pt x="18" y="15"/>
                    <a:pt x="18" y="15"/>
                    <a:pt x="18" y="15"/>
                  </a:cubicBezTo>
                  <a:cubicBezTo>
                    <a:pt x="16" y="17"/>
                    <a:pt x="5" y="21"/>
                    <a:pt x="2" y="21"/>
                  </a:cubicBezTo>
                  <a:cubicBezTo>
                    <a:pt x="2" y="20"/>
                    <a:pt x="2" y="20"/>
                    <a:pt x="2" y="20"/>
                  </a:cubicBezTo>
                  <a:cubicBezTo>
                    <a:pt x="2" y="17"/>
                    <a:pt x="0" y="7"/>
                    <a:pt x="0" y="6"/>
                  </a:cubicBezTo>
                  <a:cubicBezTo>
                    <a:pt x="3" y="5"/>
                    <a:pt x="11" y="2"/>
                    <a:pt x="15" y="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3" name="Freeform 4851"/>
            <p:cNvSpPr/>
            <p:nvPr/>
          </p:nvSpPr>
          <p:spPr bwMode="auto">
            <a:xfrm>
              <a:off x="2632075" y="8880475"/>
              <a:ext cx="85725" cy="57150"/>
            </a:xfrm>
            <a:custGeom>
              <a:avLst/>
              <a:gdLst>
                <a:gd name="T0" fmla="*/ 0 w 23"/>
                <a:gd name="T1" fmla="*/ 5 h 15"/>
                <a:gd name="T2" fmla="*/ 9 w 23"/>
                <a:gd name="T3" fmla="*/ 0 h 15"/>
                <a:gd name="T4" fmla="*/ 21 w 23"/>
                <a:gd name="T5" fmla="*/ 2 h 15"/>
                <a:gd name="T6" fmla="*/ 20 w 23"/>
                <a:gd name="T7" fmla="*/ 15 h 15"/>
                <a:gd name="T8" fmla="*/ 21 w 23"/>
                <a:gd name="T9" fmla="*/ 15 h 15"/>
                <a:gd name="T10" fmla="*/ 12 w 23"/>
                <a:gd name="T11" fmla="*/ 15 h 15"/>
                <a:gd name="T12" fmla="*/ 0 w 23"/>
                <a:gd name="T13" fmla="*/ 5 h 15"/>
              </a:gdLst>
              <a:ahLst/>
              <a:cxnLst>
                <a:cxn ang="0">
                  <a:pos x="T0" y="T1"/>
                </a:cxn>
                <a:cxn ang="0">
                  <a:pos x="T2" y="T3"/>
                </a:cxn>
                <a:cxn ang="0">
                  <a:pos x="T4" y="T5"/>
                </a:cxn>
                <a:cxn ang="0">
                  <a:pos x="T6" y="T7"/>
                </a:cxn>
                <a:cxn ang="0">
                  <a:pos x="T8" y="T9"/>
                </a:cxn>
                <a:cxn ang="0">
                  <a:pos x="T10" y="T11"/>
                </a:cxn>
                <a:cxn ang="0">
                  <a:pos x="T12" y="T13"/>
                </a:cxn>
              </a:cxnLst>
              <a:rect l="0" t="0" r="r" b="b"/>
              <a:pathLst>
                <a:path w="23" h="15">
                  <a:moveTo>
                    <a:pt x="0" y="5"/>
                  </a:moveTo>
                  <a:cubicBezTo>
                    <a:pt x="9" y="0"/>
                    <a:pt x="9" y="0"/>
                    <a:pt x="9" y="0"/>
                  </a:cubicBezTo>
                  <a:cubicBezTo>
                    <a:pt x="21" y="2"/>
                    <a:pt x="21" y="2"/>
                    <a:pt x="21" y="2"/>
                  </a:cubicBezTo>
                  <a:cubicBezTo>
                    <a:pt x="23" y="3"/>
                    <a:pt x="22" y="12"/>
                    <a:pt x="20" y="15"/>
                  </a:cubicBezTo>
                  <a:cubicBezTo>
                    <a:pt x="21" y="15"/>
                    <a:pt x="21" y="15"/>
                    <a:pt x="21" y="15"/>
                  </a:cubicBezTo>
                  <a:cubicBezTo>
                    <a:pt x="18" y="14"/>
                    <a:pt x="14" y="15"/>
                    <a:pt x="12" y="15"/>
                  </a:cubicBezTo>
                  <a:cubicBezTo>
                    <a:pt x="13" y="12"/>
                    <a:pt x="4" y="7"/>
                    <a:pt x="0" y="5"/>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4" name="Freeform 4852"/>
            <p:cNvSpPr/>
            <p:nvPr/>
          </p:nvSpPr>
          <p:spPr bwMode="auto">
            <a:xfrm>
              <a:off x="2616200" y="8940800"/>
              <a:ext cx="68263" cy="52388"/>
            </a:xfrm>
            <a:custGeom>
              <a:avLst/>
              <a:gdLst>
                <a:gd name="T0" fmla="*/ 1 w 18"/>
                <a:gd name="T1" fmla="*/ 14 h 14"/>
                <a:gd name="T2" fmla="*/ 0 w 18"/>
                <a:gd name="T3" fmla="*/ 3 h 14"/>
                <a:gd name="T4" fmla="*/ 17 w 18"/>
                <a:gd name="T5" fmla="*/ 2 h 14"/>
                <a:gd name="T6" fmla="*/ 18 w 18"/>
                <a:gd name="T7" fmla="*/ 2 h 14"/>
                <a:gd name="T8" fmla="*/ 18 w 18"/>
                <a:gd name="T9" fmla="*/ 13 h 14"/>
                <a:gd name="T10" fmla="*/ 1 w 18"/>
                <a:gd name="T11" fmla="*/ 14 h 14"/>
              </a:gdLst>
              <a:ahLst/>
              <a:cxnLst>
                <a:cxn ang="0">
                  <a:pos x="T0" y="T1"/>
                </a:cxn>
                <a:cxn ang="0">
                  <a:pos x="T2" y="T3"/>
                </a:cxn>
                <a:cxn ang="0">
                  <a:pos x="T4" y="T5"/>
                </a:cxn>
                <a:cxn ang="0">
                  <a:pos x="T6" y="T7"/>
                </a:cxn>
                <a:cxn ang="0">
                  <a:pos x="T8" y="T9"/>
                </a:cxn>
                <a:cxn ang="0">
                  <a:pos x="T10" y="T11"/>
                </a:cxn>
              </a:cxnLst>
              <a:rect l="0" t="0" r="r" b="b"/>
              <a:pathLst>
                <a:path w="18" h="14">
                  <a:moveTo>
                    <a:pt x="1" y="14"/>
                  </a:moveTo>
                  <a:cubicBezTo>
                    <a:pt x="0" y="3"/>
                    <a:pt x="0" y="3"/>
                    <a:pt x="0" y="3"/>
                  </a:cubicBezTo>
                  <a:cubicBezTo>
                    <a:pt x="2" y="1"/>
                    <a:pt x="14" y="0"/>
                    <a:pt x="17" y="2"/>
                  </a:cubicBezTo>
                  <a:cubicBezTo>
                    <a:pt x="18" y="2"/>
                    <a:pt x="18" y="2"/>
                    <a:pt x="18" y="2"/>
                  </a:cubicBezTo>
                  <a:cubicBezTo>
                    <a:pt x="17" y="5"/>
                    <a:pt x="18" y="12"/>
                    <a:pt x="18" y="13"/>
                  </a:cubicBezTo>
                  <a:cubicBezTo>
                    <a:pt x="14" y="12"/>
                    <a:pt x="6" y="13"/>
                    <a:pt x="1" y="14"/>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5" name="Freeform 4853"/>
            <p:cNvSpPr/>
            <p:nvPr/>
          </p:nvSpPr>
          <p:spPr bwMode="auto">
            <a:xfrm>
              <a:off x="2620962" y="9015413"/>
              <a:ext cx="71438" cy="57150"/>
            </a:xfrm>
            <a:custGeom>
              <a:avLst/>
              <a:gdLst>
                <a:gd name="T0" fmla="*/ 1 w 19"/>
                <a:gd name="T1" fmla="*/ 15 h 15"/>
                <a:gd name="T2" fmla="*/ 0 w 19"/>
                <a:gd name="T3" fmla="*/ 3 h 15"/>
                <a:gd name="T4" fmla="*/ 18 w 19"/>
                <a:gd name="T5" fmla="*/ 2 h 15"/>
                <a:gd name="T6" fmla="*/ 19 w 19"/>
                <a:gd name="T7" fmla="*/ 2 h 15"/>
                <a:gd name="T8" fmla="*/ 18 w 19"/>
                <a:gd name="T9" fmla="*/ 13 h 15"/>
                <a:gd name="T10" fmla="*/ 1 w 19"/>
                <a:gd name="T11" fmla="*/ 15 h 15"/>
              </a:gdLst>
              <a:ahLst/>
              <a:cxnLst>
                <a:cxn ang="0">
                  <a:pos x="T0" y="T1"/>
                </a:cxn>
                <a:cxn ang="0">
                  <a:pos x="T2" y="T3"/>
                </a:cxn>
                <a:cxn ang="0">
                  <a:pos x="T4" y="T5"/>
                </a:cxn>
                <a:cxn ang="0">
                  <a:pos x="T6" y="T7"/>
                </a:cxn>
                <a:cxn ang="0">
                  <a:pos x="T8" y="T9"/>
                </a:cxn>
                <a:cxn ang="0">
                  <a:pos x="T10" y="T11"/>
                </a:cxn>
              </a:cxnLst>
              <a:rect l="0" t="0" r="r" b="b"/>
              <a:pathLst>
                <a:path w="19" h="15">
                  <a:moveTo>
                    <a:pt x="1" y="15"/>
                  </a:moveTo>
                  <a:cubicBezTo>
                    <a:pt x="0" y="3"/>
                    <a:pt x="0" y="3"/>
                    <a:pt x="0" y="3"/>
                  </a:cubicBezTo>
                  <a:cubicBezTo>
                    <a:pt x="3" y="1"/>
                    <a:pt x="14" y="0"/>
                    <a:pt x="18" y="2"/>
                  </a:cubicBezTo>
                  <a:cubicBezTo>
                    <a:pt x="19" y="2"/>
                    <a:pt x="19" y="2"/>
                    <a:pt x="19" y="2"/>
                  </a:cubicBezTo>
                  <a:cubicBezTo>
                    <a:pt x="17" y="5"/>
                    <a:pt x="19" y="12"/>
                    <a:pt x="18" y="13"/>
                  </a:cubicBezTo>
                  <a:cubicBezTo>
                    <a:pt x="14" y="12"/>
                    <a:pt x="7" y="13"/>
                    <a:pt x="1" y="15"/>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6" name="Freeform 4854"/>
            <p:cNvSpPr/>
            <p:nvPr/>
          </p:nvSpPr>
          <p:spPr bwMode="auto">
            <a:xfrm>
              <a:off x="2628900" y="9094788"/>
              <a:ext cx="66675" cy="55563"/>
            </a:xfrm>
            <a:custGeom>
              <a:avLst/>
              <a:gdLst>
                <a:gd name="T0" fmla="*/ 1 w 18"/>
                <a:gd name="T1" fmla="*/ 15 h 15"/>
                <a:gd name="T2" fmla="*/ 0 w 18"/>
                <a:gd name="T3" fmla="*/ 3 h 15"/>
                <a:gd name="T4" fmla="*/ 17 w 18"/>
                <a:gd name="T5" fmla="*/ 2 h 15"/>
                <a:gd name="T6" fmla="*/ 18 w 18"/>
                <a:gd name="T7" fmla="*/ 2 h 15"/>
                <a:gd name="T8" fmla="*/ 18 w 18"/>
                <a:gd name="T9" fmla="*/ 13 h 15"/>
                <a:gd name="T10" fmla="*/ 1 w 18"/>
                <a:gd name="T11" fmla="*/ 15 h 15"/>
              </a:gdLst>
              <a:ahLst/>
              <a:cxnLst>
                <a:cxn ang="0">
                  <a:pos x="T0" y="T1"/>
                </a:cxn>
                <a:cxn ang="0">
                  <a:pos x="T2" y="T3"/>
                </a:cxn>
                <a:cxn ang="0">
                  <a:pos x="T4" y="T5"/>
                </a:cxn>
                <a:cxn ang="0">
                  <a:pos x="T6" y="T7"/>
                </a:cxn>
                <a:cxn ang="0">
                  <a:pos x="T8" y="T9"/>
                </a:cxn>
                <a:cxn ang="0">
                  <a:pos x="T10" y="T11"/>
                </a:cxn>
              </a:cxnLst>
              <a:rect l="0" t="0" r="r" b="b"/>
              <a:pathLst>
                <a:path w="18" h="15">
                  <a:moveTo>
                    <a:pt x="1" y="15"/>
                  </a:moveTo>
                  <a:cubicBezTo>
                    <a:pt x="0" y="3"/>
                    <a:pt x="0" y="3"/>
                    <a:pt x="0" y="3"/>
                  </a:cubicBezTo>
                  <a:cubicBezTo>
                    <a:pt x="2" y="1"/>
                    <a:pt x="14" y="0"/>
                    <a:pt x="17" y="2"/>
                  </a:cubicBezTo>
                  <a:cubicBezTo>
                    <a:pt x="18" y="2"/>
                    <a:pt x="18" y="2"/>
                    <a:pt x="18" y="2"/>
                  </a:cubicBezTo>
                  <a:cubicBezTo>
                    <a:pt x="17" y="5"/>
                    <a:pt x="18" y="12"/>
                    <a:pt x="18" y="13"/>
                  </a:cubicBezTo>
                  <a:cubicBezTo>
                    <a:pt x="14" y="12"/>
                    <a:pt x="6" y="13"/>
                    <a:pt x="1" y="15"/>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7" name="Freeform 4855"/>
            <p:cNvSpPr/>
            <p:nvPr/>
          </p:nvSpPr>
          <p:spPr bwMode="auto">
            <a:xfrm>
              <a:off x="2632075" y="9169400"/>
              <a:ext cx="71438" cy="52388"/>
            </a:xfrm>
            <a:custGeom>
              <a:avLst/>
              <a:gdLst>
                <a:gd name="T0" fmla="*/ 1 w 19"/>
                <a:gd name="T1" fmla="*/ 14 h 14"/>
                <a:gd name="T2" fmla="*/ 0 w 19"/>
                <a:gd name="T3" fmla="*/ 2 h 14"/>
                <a:gd name="T4" fmla="*/ 18 w 19"/>
                <a:gd name="T5" fmla="*/ 2 h 14"/>
                <a:gd name="T6" fmla="*/ 19 w 19"/>
                <a:gd name="T7" fmla="*/ 2 h 14"/>
                <a:gd name="T8" fmla="*/ 18 w 19"/>
                <a:gd name="T9" fmla="*/ 13 h 14"/>
                <a:gd name="T10" fmla="*/ 1 w 19"/>
                <a:gd name="T11" fmla="*/ 14 h 14"/>
              </a:gdLst>
              <a:ahLst/>
              <a:cxnLst>
                <a:cxn ang="0">
                  <a:pos x="T0" y="T1"/>
                </a:cxn>
                <a:cxn ang="0">
                  <a:pos x="T2" y="T3"/>
                </a:cxn>
                <a:cxn ang="0">
                  <a:pos x="T4" y="T5"/>
                </a:cxn>
                <a:cxn ang="0">
                  <a:pos x="T6" y="T7"/>
                </a:cxn>
                <a:cxn ang="0">
                  <a:pos x="T8" y="T9"/>
                </a:cxn>
                <a:cxn ang="0">
                  <a:pos x="T10" y="T11"/>
                </a:cxn>
              </a:cxnLst>
              <a:rect l="0" t="0" r="r" b="b"/>
              <a:pathLst>
                <a:path w="19" h="14">
                  <a:moveTo>
                    <a:pt x="1" y="14"/>
                  </a:moveTo>
                  <a:cubicBezTo>
                    <a:pt x="0" y="2"/>
                    <a:pt x="0" y="2"/>
                    <a:pt x="0" y="2"/>
                  </a:cubicBezTo>
                  <a:cubicBezTo>
                    <a:pt x="3" y="1"/>
                    <a:pt x="14" y="0"/>
                    <a:pt x="18" y="2"/>
                  </a:cubicBezTo>
                  <a:cubicBezTo>
                    <a:pt x="19" y="2"/>
                    <a:pt x="19" y="2"/>
                    <a:pt x="19" y="2"/>
                  </a:cubicBezTo>
                  <a:cubicBezTo>
                    <a:pt x="17" y="4"/>
                    <a:pt x="19" y="12"/>
                    <a:pt x="18" y="13"/>
                  </a:cubicBezTo>
                  <a:cubicBezTo>
                    <a:pt x="14" y="12"/>
                    <a:pt x="6" y="13"/>
                    <a:pt x="1" y="14"/>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8" name="Freeform 4856"/>
            <p:cNvSpPr/>
            <p:nvPr/>
          </p:nvSpPr>
          <p:spPr bwMode="auto">
            <a:xfrm>
              <a:off x="3919537" y="9623425"/>
              <a:ext cx="165100" cy="233363"/>
            </a:xfrm>
            <a:custGeom>
              <a:avLst/>
              <a:gdLst>
                <a:gd name="T0" fmla="*/ 25 w 44"/>
                <a:gd name="T1" fmla="*/ 0 h 62"/>
                <a:gd name="T2" fmla="*/ 0 w 44"/>
                <a:gd name="T3" fmla="*/ 3 h 62"/>
                <a:gd name="T4" fmla="*/ 0 w 44"/>
                <a:gd name="T5" fmla="*/ 54 h 62"/>
                <a:gd name="T6" fmla="*/ 40 w 44"/>
                <a:gd name="T7" fmla="*/ 54 h 62"/>
                <a:gd name="T8" fmla="*/ 25 w 44"/>
                <a:gd name="T9" fmla="*/ 33 h 62"/>
                <a:gd name="T10" fmla="*/ 25 w 44"/>
                <a:gd name="T11" fmla="*/ 0 h 62"/>
              </a:gdLst>
              <a:ahLst/>
              <a:cxnLst>
                <a:cxn ang="0">
                  <a:pos x="T0" y="T1"/>
                </a:cxn>
                <a:cxn ang="0">
                  <a:pos x="T2" y="T3"/>
                </a:cxn>
                <a:cxn ang="0">
                  <a:pos x="T4" y="T5"/>
                </a:cxn>
                <a:cxn ang="0">
                  <a:pos x="T6" y="T7"/>
                </a:cxn>
                <a:cxn ang="0">
                  <a:pos x="T8" y="T9"/>
                </a:cxn>
                <a:cxn ang="0">
                  <a:pos x="T10" y="T11"/>
                </a:cxn>
              </a:cxnLst>
              <a:rect l="0" t="0" r="r" b="b"/>
              <a:pathLst>
                <a:path w="44" h="62">
                  <a:moveTo>
                    <a:pt x="25" y="0"/>
                  </a:moveTo>
                  <a:cubicBezTo>
                    <a:pt x="0" y="3"/>
                    <a:pt x="0" y="3"/>
                    <a:pt x="0" y="3"/>
                  </a:cubicBezTo>
                  <a:cubicBezTo>
                    <a:pt x="0" y="15"/>
                    <a:pt x="3" y="44"/>
                    <a:pt x="0" y="54"/>
                  </a:cubicBezTo>
                  <a:cubicBezTo>
                    <a:pt x="2" y="58"/>
                    <a:pt x="37" y="62"/>
                    <a:pt x="40" y="54"/>
                  </a:cubicBezTo>
                  <a:cubicBezTo>
                    <a:pt x="44" y="46"/>
                    <a:pt x="38" y="33"/>
                    <a:pt x="25" y="33"/>
                  </a:cubicBezTo>
                  <a:lnTo>
                    <a:pt x="25" y="0"/>
                  </a:lnTo>
                  <a:close/>
                </a:path>
              </a:pathLst>
            </a:custGeom>
            <a:solidFill>
              <a:srgbClr val="FDD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9" name="Freeform 4857"/>
            <p:cNvSpPr/>
            <p:nvPr/>
          </p:nvSpPr>
          <p:spPr bwMode="auto">
            <a:xfrm>
              <a:off x="3908425" y="9780588"/>
              <a:ext cx="52388" cy="76200"/>
            </a:xfrm>
            <a:custGeom>
              <a:avLst/>
              <a:gdLst>
                <a:gd name="T0" fmla="*/ 0 w 14"/>
                <a:gd name="T1" fmla="*/ 14 h 20"/>
                <a:gd name="T2" fmla="*/ 3 w 14"/>
                <a:gd name="T3" fmla="*/ 0 h 20"/>
                <a:gd name="T4" fmla="*/ 14 w 14"/>
                <a:gd name="T5" fmla="*/ 16 h 20"/>
                <a:gd name="T6" fmla="*/ 8 w 14"/>
                <a:gd name="T7" fmla="*/ 17 h 20"/>
                <a:gd name="T8" fmla="*/ 0 w 14"/>
                <a:gd name="T9" fmla="*/ 14 h 20"/>
              </a:gdLst>
              <a:ahLst/>
              <a:cxnLst>
                <a:cxn ang="0">
                  <a:pos x="T0" y="T1"/>
                </a:cxn>
                <a:cxn ang="0">
                  <a:pos x="T2" y="T3"/>
                </a:cxn>
                <a:cxn ang="0">
                  <a:pos x="T4" y="T5"/>
                </a:cxn>
                <a:cxn ang="0">
                  <a:pos x="T6" y="T7"/>
                </a:cxn>
                <a:cxn ang="0">
                  <a:pos x="T8" y="T9"/>
                </a:cxn>
              </a:cxnLst>
              <a:rect l="0" t="0" r="r" b="b"/>
              <a:pathLst>
                <a:path w="14" h="20">
                  <a:moveTo>
                    <a:pt x="0" y="14"/>
                  </a:moveTo>
                  <a:cubicBezTo>
                    <a:pt x="3" y="0"/>
                    <a:pt x="3" y="0"/>
                    <a:pt x="3" y="0"/>
                  </a:cubicBezTo>
                  <a:cubicBezTo>
                    <a:pt x="10" y="1"/>
                    <a:pt x="14" y="9"/>
                    <a:pt x="14" y="16"/>
                  </a:cubicBezTo>
                  <a:cubicBezTo>
                    <a:pt x="13" y="20"/>
                    <a:pt x="11" y="18"/>
                    <a:pt x="8" y="17"/>
                  </a:cubicBezTo>
                  <a:cubicBezTo>
                    <a:pt x="7" y="17"/>
                    <a:pt x="0" y="14"/>
                    <a:pt x="0" y="14"/>
                  </a:cubicBez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0" name="Freeform 4858"/>
            <p:cNvSpPr/>
            <p:nvPr/>
          </p:nvSpPr>
          <p:spPr bwMode="auto">
            <a:xfrm>
              <a:off x="3975100" y="9739313"/>
              <a:ext cx="104775" cy="106363"/>
            </a:xfrm>
            <a:custGeom>
              <a:avLst/>
              <a:gdLst>
                <a:gd name="T0" fmla="*/ 28 w 28"/>
                <a:gd name="T1" fmla="*/ 17 h 28"/>
                <a:gd name="T2" fmla="*/ 24 w 28"/>
                <a:gd name="T3" fmla="*/ 3 h 28"/>
                <a:gd name="T4" fmla="*/ 16 w 28"/>
                <a:gd name="T5" fmla="*/ 27 h 28"/>
                <a:gd name="T6" fmla="*/ 25 w 28"/>
                <a:gd name="T7" fmla="*/ 26 h 28"/>
                <a:gd name="T8" fmla="*/ 28 w 28"/>
                <a:gd name="T9" fmla="*/ 17 h 28"/>
              </a:gdLst>
              <a:ahLst/>
              <a:cxnLst>
                <a:cxn ang="0">
                  <a:pos x="T0" y="T1"/>
                </a:cxn>
                <a:cxn ang="0">
                  <a:pos x="T2" y="T3"/>
                </a:cxn>
                <a:cxn ang="0">
                  <a:pos x="T4" y="T5"/>
                </a:cxn>
                <a:cxn ang="0">
                  <a:pos x="T6" y="T7"/>
                </a:cxn>
                <a:cxn ang="0">
                  <a:pos x="T8" y="T9"/>
                </a:cxn>
              </a:cxnLst>
              <a:rect l="0" t="0" r="r" b="b"/>
              <a:pathLst>
                <a:path w="28" h="28">
                  <a:moveTo>
                    <a:pt x="28" y="17"/>
                  </a:moveTo>
                  <a:cubicBezTo>
                    <a:pt x="24" y="3"/>
                    <a:pt x="24" y="3"/>
                    <a:pt x="24" y="3"/>
                  </a:cubicBezTo>
                  <a:cubicBezTo>
                    <a:pt x="14" y="0"/>
                    <a:pt x="0" y="22"/>
                    <a:pt x="16" y="27"/>
                  </a:cubicBezTo>
                  <a:cubicBezTo>
                    <a:pt x="17" y="28"/>
                    <a:pt x="24" y="26"/>
                    <a:pt x="25" y="26"/>
                  </a:cubicBezTo>
                  <a:lnTo>
                    <a:pt x="28" y="17"/>
                  </a:ln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1" name="Freeform 4859"/>
            <p:cNvSpPr/>
            <p:nvPr/>
          </p:nvSpPr>
          <p:spPr bwMode="auto">
            <a:xfrm>
              <a:off x="3867150" y="9567863"/>
              <a:ext cx="179388" cy="134938"/>
            </a:xfrm>
            <a:custGeom>
              <a:avLst/>
              <a:gdLst>
                <a:gd name="T0" fmla="*/ 30 w 48"/>
                <a:gd name="T1" fmla="*/ 7 h 36"/>
                <a:gd name="T2" fmla="*/ 12 w 48"/>
                <a:gd name="T3" fmla="*/ 12 h 36"/>
                <a:gd name="T4" fmla="*/ 12 w 48"/>
                <a:gd name="T5" fmla="*/ 36 h 36"/>
                <a:gd name="T6" fmla="*/ 48 w 48"/>
                <a:gd name="T7" fmla="*/ 25 h 36"/>
                <a:gd name="T8" fmla="*/ 30 w 48"/>
                <a:gd name="T9" fmla="*/ 7 h 36"/>
              </a:gdLst>
              <a:ahLst/>
              <a:cxnLst>
                <a:cxn ang="0">
                  <a:pos x="T0" y="T1"/>
                </a:cxn>
                <a:cxn ang="0">
                  <a:pos x="T2" y="T3"/>
                </a:cxn>
                <a:cxn ang="0">
                  <a:pos x="T4" y="T5"/>
                </a:cxn>
                <a:cxn ang="0">
                  <a:pos x="T6" y="T7"/>
                </a:cxn>
                <a:cxn ang="0">
                  <a:pos x="T8" y="T9"/>
                </a:cxn>
              </a:cxnLst>
              <a:rect l="0" t="0" r="r" b="b"/>
              <a:pathLst>
                <a:path w="48" h="36">
                  <a:moveTo>
                    <a:pt x="30" y="7"/>
                  </a:moveTo>
                  <a:cubicBezTo>
                    <a:pt x="12" y="12"/>
                    <a:pt x="12" y="12"/>
                    <a:pt x="12" y="12"/>
                  </a:cubicBezTo>
                  <a:cubicBezTo>
                    <a:pt x="0" y="16"/>
                    <a:pt x="4" y="36"/>
                    <a:pt x="12" y="36"/>
                  </a:cubicBezTo>
                  <a:cubicBezTo>
                    <a:pt x="18" y="36"/>
                    <a:pt x="48" y="32"/>
                    <a:pt x="48" y="25"/>
                  </a:cubicBezTo>
                  <a:cubicBezTo>
                    <a:pt x="47" y="14"/>
                    <a:pt x="45" y="0"/>
                    <a:pt x="30" y="7"/>
                  </a:cubicBezTo>
                  <a:close/>
                </a:path>
              </a:pathLst>
            </a:custGeom>
            <a:solidFill>
              <a:srgbClr val="FBC6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2" name="Freeform 4860"/>
            <p:cNvSpPr/>
            <p:nvPr/>
          </p:nvSpPr>
          <p:spPr bwMode="auto">
            <a:xfrm>
              <a:off x="2574925" y="9297988"/>
              <a:ext cx="142875" cy="201613"/>
            </a:xfrm>
            <a:custGeom>
              <a:avLst/>
              <a:gdLst>
                <a:gd name="T0" fmla="*/ 16 w 38"/>
                <a:gd name="T1" fmla="*/ 0 h 54"/>
                <a:gd name="T2" fmla="*/ 38 w 38"/>
                <a:gd name="T3" fmla="*/ 4 h 54"/>
                <a:gd name="T4" fmla="*/ 38 w 38"/>
                <a:gd name="T5" fmla="*/ 47 h 54"/>
                <a:gd name="T6" fmla="*/ 3 w 38"/>
                <a:gd name="T7" fmla="*/ 47 h 54"/>
                <a:gd name="T8" fmla="*/ 16 w 38"/>
                <a:gd name="T9" fmla="*/ 29 h 54"/>
                <a:gd name="T10" fmla="*/ 16 w 38"/>
                <a:gd name="T11" fmla="*/ 0 h 54"/>
              </a:gdLst>
              <a:ahLst/>
              <a:cxnLst>
                <a:cxn ang="0">
                  <a:pos x="T0" y="T1"/>
                </a:cxn>
                <a:cxn ang="0">
                  <a:pos x="T2" y="T3"/>
                </a:cxn>
                <a:cxn ang="0">
                  <a:pos x="T4" y="T5"/>
                </a:cxn>
                <a:cxn ang="0">
                  <a:pos x="T6" y="T7"/>
                </a:cxn>
                <a:cxn ang="0">
                  <a:pos x="T8" y="T9"/>
                </a:cxn>
                <a:cxn ang="0">
                  <a:pos x="T10" y="T11"/>
                </a:cxn>
              </a:cxnLst>
              <a:rect l="0" t="0" r="r" b="b"/>
              <a:pathLst>
                <a:path w="38" h="54">
                  <a:moveTo>
                    <a:pt x="16" y="0"/>
                  </a:moveTo>
                  <a:cubicBezTo>
                    <a:pt x="38" y="4"/>
                    <a:pt x="38" y="4"/>
                    <a:pt x="38" y="4"/>
                  </a:cubicBezTo>
                  <a:cubicBezTo>
                    <a:pt x="38" y="14"/>
                    <a:pt x="35" y="38"/>
                    <a:pt x="38" y="47"/>
                  </a:cubicBezTo>
                  <a:cubicBezTo>
                    <a:pt x="36" y="51"/>
                    <a:pt x="6" y="54"/>
                    <a:pt x="3" y="47"/>
                  </a:cubicBezTo>
                  <a:cubicBezTo>
                    <a:pt x="0" y="40"/>
                    <a:pt x="5" y="29"/>
                    <a:pt x="16" y="29"/>
                  </a:cubicBezTo>
                  <a:lnTo>
                    <a:pt x="16" y="0"/>
                  </a:lnTo>
                  <a:close/>
                </a:path>
              </a:pathLst>
            </a:custGeom>
            <a:solidFill>
              <a:srgbClr val="FDD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3" name="Freeform 4861"/>
            <p:cNvSpPr/>
            <p:nvPr/>
          </p:nvSpPr>
          <p:spPr bwMode="auto">
            <a:xfrm>
              <a:off x="2681287" y="9436100"/>
              <a:ext cx="44450" cy="63500"/>
            </a:xfrm>
            <a:custGeom>
              <a:avLst/>
              <a:gdLst>
                <a:gd name="T0" fmla="*/ 12 w 12"/>
                <a:gd name="T1" fmla="*/ 12 h 17"/>
                <a:gd name="T2" fmla="*/ 10 w 12"/>
                <a:gd name="T3" fmla="*/ 0 h 17"/>
                <a:gd name="T4" fmla="*/ 0 w 12"/>
                <a:gd name="T5" fmla="*/ 14 h 17"/>
                <a:gd name="T6" fmla="*/ 6 w 12"/>
                <a:gd name="T7" fmla="*/ 15 h 17"/>
                <a:gd name="T8" fmla="*/ 12 w 12"/>
                <a:gd name="T9" fmla="*/ 12 h 17"/>
              </a:gdLst>
              <a:ahLst/>
              <a:cxnLst>
                <a:cxn ang="0">
                  <a:pos x="T0" y="T1"/>
                </a:cxn>
                <a:cxn ang="0">
                  <a:pos x="T2" y="T3"/>
                </a:cxn>
                <a:cxn ang="0">
                  <a:pos x="T4" y="T5"/>
                </a:cxn>
                <a:cxn ang="0">
                  <a:pos x="T6" y="T7"/>
                </a:cxn>
                <a:cxn ang="0">
                  <a:pos x="T8" y="T9"/>
                </a:cxn>
              </a:cxnLst>
              <a:rect l="0" t="0" r="r" b="b"/>
              <a:pathLst>
                <a:path w="12" h="17">
                  <a:moveTo>
                    <a:pt x="12" y="12"/>
                  </a:moveTo>
                  <a:cubicBezTo>
                    <a:pt x="10" y="0"/>
                    <a:pt x="10" y="0"/>
                    <a:pt x="10" y="0"/>
                  </a:cubicBezTo>
                  <a:cubicBezTo>
                    <a:pt x="4" y="1"/>
                    <a:pt x="0" y="7"/>
                    <a:pt x="0" y="14"/>
                  </a:cubicBezTo>
                  <a:cubicBezTo>
                    <a:pt x="1" y="17"/>
                    <a:pt x="2" y="15"/>
                    <a:pt x="6" y="15"/>
                  </a:cubicBezTo>
                  <a:cubicBezTo>
                    <a:pt x="6" y="15"/>
                    <a:pt x="12" y="12"/>
                    <a:pt x="12" y="12"/>
                  </a:cubicBez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4" name="Freeform 4862"/>
            <p:cNvSpPr/>
            <p:nvPr/>
          </p:nvSpPr>
          <p:spPr bwMode="auto">
            <a:xfrm>
              <a:off x="2579687" y="9398000"/>
              <a:ext cx="85725" cy="90488"/>
            </a:xfrm>
            <a:custGeom>
              <a:avLst/>
              <a:gdLst>
                <a:gd name="T0" fmla="*/ 0 w 23"/>
                <a:gd name="T1" fmla="*/ 15 h 24"/>
                <a:gd name="T2" fmla="*/ 3 w 23"/>
                <a:gd name="T3" fmla="*/ 3 h 24"/>
                <a:gd name="T4" fmla="*/ 10 w 23"/>
                <a:gd name="T5" fmla="*/ 24 h 24"/>
                <a:gd name="T6" fmla="*/ 2 w 23"/>
                <a:gd name="T7" fmla="*/ 23 h 24"/>
                <a:gd name="T8" fmla="*/ 0 w 23"/>
                <a:gd name="T9" fmla="*/ 15 h 24"/>
              </a:gdLst>
              <a:ahLst/>
              <a:cxnLst>
                <a:cxn ang="0">
                  <a:pos x="T0" y="T1"/>
                </a:cxn>
                <a:cxn ang="0">
                  <a:pos x="T2" y="T3"/>
                </a:cxn>
                <a:cxn ang="0">
                  <a:pos x="T4" y="T5"/>
                </a:cxn>
                <a:cxn ang="0">
                  <a:pos x="T6" y="T7"/>
                </a:cxn>
                <a:cxn ang="0">
                  <a:pos x="T8" y="T9"/>
                </a:cxn>
              </a:cxnLst>
              <a:rect l="0" t="0" r="r" b="b"/>
              <a:pathLst>
                <a:path w="23" h="24">
                  <a:moveTo>
                    <a:pt x="0" y="15"/>
                  </a:moveTo>
                  <a:cubicBezTo>
                    <a:pt x="3" y="3"/>
                    <a:pt x="3" y="3"/>
                    <a:pt x="3" y="3"/>
                  </a:cubicBezTo>
                  <a:cubicBezTo>
                    <a:pt x="12" y="0"/>
                    <a:pt x="23" y="19"/>
                    <a:pt x="10" y="24"/>
                  </a:cubicBezTo>
                  <a:cubicBezTo>
                    <a:pt x="9" y="24"/>
                    <a:pt x="3" y="23"/>
                    <a:pt x="2" y="23"/>
                  </a:cubicBezTo>
                  <a:lnTo>
                    <a:pt x="0" y="15"/>
                  </a:ln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5" name="Freeform 4863"/>
            <p:cNvSpPr/>
            <p:nvPr/>
          </p:nvSpPr>
          <p:spPr bwMode="auto">
            <a:xfrm>
              <a:off x="2605087" y="9251950"/>
              <a:ext cx="158750" cy="115888"/>
            </a:xfrm>
            <a:custGeom>
              <a:avLst/>
              <a:gdLst>
                <a:gd name="T0" fmla="*/ 16 w 42"/>
                <a:gd name="T1" fmla="*/ 6 h 31"/>
                <a:gd name="T2" fmla="*/ 31 w 42"/>
                <a:gd name="T3" fmla="*/ 10 h 31"/>
                <a:gd name="T4" fmla="*/ 31 w 42"/>
                <a:gd name="T5" fmla="*/ 31 h 31"/>
                <a:gd name="T6" fmla="*/ 1 w 42"/>
                <a:gd name="T7" fmla="*/ 22 h 31"/>
                <a:gd name="T8" fmla="*/ 15 w 42"/>
                <a:gd name="T9" fmla="*/ 6 h 31"/>
                <a:gd name="T10" fmla="*/ 16 w 42"/>
                <a:gd name="T11" fmla="*/ 6 h 31"/>
              </a:gdLst>
              <a:ahLst/>
              <a:cxnLst>
                <a:cxn ang="0">
                  <a:pos x="T0" y="T1"/>
                </a:cxn>
                <a:cxn ang="0">
                  <a:pos x="T2" y="T3"/>
                </a:cxn>
                <a:cxn ang="0">
                  <a:pos x="T4" y="T5"/>
                </a:cxn>
                <a:cxn ang="0">
                  <a:pos x="T6" y="T7"/>
                </a:cxn>
                <a:cxn ang="0">
                  <a:pos x="T8" y="T9"/>
                </a:cxn>
                <a:cxn ang="0">
                  <a:pos x="T10" y="T11"/>
                </a:cxn>
              </a:cxnLst>
              <a:rect l="0" t="0" r="r" b="b"/>
              <a:pathLst>
                <a:path w="42" h="31">
                  <a:moveTo>
                    <a:pt x="16" y="6"/>
                  </a:moveTo>
                  <a:cubicBezTo>
                    <a:pt x="31" y="10"/>
                    <a:pt x="31" y="10"/>
                    <a:pt x="31" y="10"/>
                  </a:cubicBezTo>
                  <a:cubicBezTo>
                    <a:pt x="42" y="14"/>
                    <a:pt x="38" y="31"/>
                    <a:pt x="31" y="31"/>
                  </a:cubicBezTo>
                  <a:cubicBezTo>
                    <a:pt x="26" y="31"/>
                    <a:pt x="0" y="28"/>
                    <a:pt x="1" y="22"/>
                  </a:cubicBezTo>
                  <a:cubicBezTo>
                    <a:pt x="1" y="12"/>
                    <a:pt x="3" y="0"/>
                    <a:pt x="15" y="6"/>
                  </a:cubicBezTo>
                  <a:lnTo>
                    <a:pt x="16" y="6"/>
                  </a:lnTo>
                  <a:close/>
                </a:path>
              </a:pathLst>
            </a:custGeom>
            <a:solidFill>
              <a:srgbClr val="FBC6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6" name="Freeform 4864"/>
            <p:cNvSpPr/>
            <p:nvPr/>
          </p:nvSpPr>
          <p:spPr bwMode="auto">
            <a:xfrm>
              <a:off x="3059112" y="10283825"/>
              <a:ext cx="180975" cy="258763"/>
            </a:xfrm>
            <a:custGeom>
              <a:avLst/>
              <a:gdLst>
                <a:gd name="T0" fmla="*/ 20 w 48"/>
                <a:gd name="T1" fmla="*/ 0 h 69"/>
                <a:gd name="T2" fmla="*/ 48 w 48"/>
                <a:gd name="T3" fmla="*/ 4 h 69"/>
                <a:gd name="T4" fmla="*/ 48 w 48"/>
                <a:gd name="T5" fmla="*/ 60 h 69"/>
                <a:gd name="T6" fmla="*/ 3 w 48"/>
                <a:gd name="T7" fmla="*/ 60 h 69"/>
                <a:gd name="T8" fmla="*/ 20 w 48"/>
                <a:gd name="T9" fmla="*/ 37 h 69"/>
                <a:gd name="T10" fmla="*/ 20 w 48"/>
                <a:gd name="T11" fmla="*/ 0 h 69"/>
              </a:gdLst>
              <a:ahLst/>
              <a:cxnLst>
                <a:cxn ang="0">
                  <a:pos x="T0" y="T1"/>
                </a:cxn>
                <a:cxn ang="0">
                  <a:pos x="T2" y="T3"/>
                </a:cxn>
                <a:cxn ang="0">
                  <a:pos x="T4" y="T5"/>
                </a:cxn>
                <a:cxn ang="0">
                  <a:pos x="T6" y="T7"/>
                </a:cxn>
                <a:cxn ang="0">
                  <a:pos x="T8" y="T9"/>
                </a:cxn>
                <a:cxn ang="0">
                  <a:pos x="T10" y="T11"/>
                </a:cxn>
              </a:cxnLst>
              <a:rect l="0" t="0" r="r" b="b"/>
              <a:pathLst>
                <a:path w="48" h="69">
                  <a:moveTo>
                    <a:pt x="20" y="0"/>
                  </a:moveTo>
                  <a:cubicBezTo>
                    <a:pt x="48" y="4"/>
                    <a:pt x="48" y="4"/>
                    <a:pt x="48" y="4"/>
                  </a:cubicBezTo>
                  <a:cubicBezTo>
                    <a:pt x="48" y="17"/>
                    <a:pt x="44" y="49"/>
                    <a:pt x="48" y="60"/>
                  </a:cubicBezTo>
                  <a:cubicBezTo>
                    <a:pt x="46" y="65"/>
                    <a:pt x="7" y="69"/>
                    <a:pt x="3" y="60"/>
                  </a:cubicBezTo>
                  <a:cubicBezTo>
                    <a:pt x="0" y="51"/>
                    <a:pt x="6" y="37"/>
                    <a:pt x="20" y="37"/>
                  </a:cubicBezTo>
                  <a:lnTo>
                    <a:pt x="20" y="0"/>
                  </a:lnTo>
                  <a:close/>
                </a:path>
              </a:pathLst>
            </a:custGeom>
            <a:solidFill>
              <a:srgbClr val="FDD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7" name="Freeform 4865"/>
            <p:cNvSpPr/>
            <p:nvPr/>
          </p:nvSpPr>
          <p:spPr bwMode="auto">
            <a:xfrm>
              <a:off x="3195637" y="10460038"/>
              <a:ext cx="58738" cy="82550"/>
            </a:xfrm>
            <a:custGeom>
              <a:avLst/>
              <a:gdLst>
                <a:gd name="T0" fmla="*/ 16 w 16"/>
                <a:gd name="T1" fmla="*/ 16 h 22"/>
                <a:gd name="T2" fmla="*/ 12 w 16"/>
                <a:gd name="T3" fmla="*/ 0 h 22"/>
                <a:gd name="T4" fmla="*/ 0 w 16"/>
                <a:gd name="T5" fmla="*/ 18 h 22"/>
                <a:gd name="T6" fmla="*/ 7 w 16"/>
                <a:gd name="T7" fmla="*/ 20 h 22"/>
                <a:gd name="T8" fmla="*/ 16 w 16"/>
                <a:gd name="T9" fmla="*/ 16 h 22"/>
              </a:gdLst>
              <a:ahLst/>
              <a:cxnLst>
                <a:cxn ang="0">
                  <a:pos x="T0" y="T1"/>
                </a:cxn>
                <a:cxn ang="0">
                  <a:pos x="T2" y="T3"/>
                </a:cxn>
                <a:cxn ang="0">
                  <a:pos x="T4" y="T5"/>
                </a:cxn>
                <a:cxn ang="0">
                  <a:pos x="T6" y="T7"/>
                </a:cxn>
                <a:cxn ang="0">
                  <a:pos x="T8" y="T9"/>
                </a:cxn>
              </a:cxnLst>
              <a:rect l="0" t="0" r="r" b="b"/>
              <a:pathLst>
                <a:path w="16" h="22">
                  <a:moveTo>
                    <a:pt x="16" y="16"/>
                  </a:moveTo>
                  <a:cubicBezTo>
                    <a:pt x="12" y="0"/>
                    <a:pt x="12" y="0"/>
                    <a:pt x="12" y="0"/>
                  </a:cubicBezTo>
                  <a:cubicBezTo>
                    <a:pt x="5" y="2"/>
                    <a:pt x="0" y="10"/>
                    <a:pt x="0" y="18"/>
                  </a:cubicBezTo>
                  <a:cubicBezTo>
                    <a:pt x="1" y="22"/>
                    <a:pt x="3" y="20"/>
                    <a:pt x="7" y="20"/>
                  </a:cubicBezTo>
                  <a:cubicBezTo>
                    <a:pt x="8" y="19"/>
                    <a:pt x="16" y="16"/>
                    <a:pt x="16" y="16"/>
                  </a:cubicBez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8" name="Freeform 4866"/>
            <p:cNvSpPr/>
            <p:nvPr/>
          </p:nvSpPr>
          <p:spPr bwMode="auto">
            <a:xfrm>
              <a:off x="3059112" y="10415588"/>
              <a:ext cx="117475" cy="115888"/>
            </a:xfrm>
            <a:custGeom>
              <a:avLst/>
              <a:gdLst>
                <a:gd name="T0" fmla="*/ 0 w 31"/>
                <a:gd name="T1" fmla="*/ 19 h 31"/>
                <a:gd name="T2" fmla="*/ 5 w 31"/>
                <a:gd name="T3" fmla="*/ 3 h 31"/>
                <a:gd name="T4" fmla="*/ 14 w 31"/>
                <a:gd name="T5" fmla="*/ 31 h 31"/>
                <a:gd name="T6" fmla="*/ 3 w 31"/>
                <a:gd name="T7" fmla="*/ 29 h 31"/>
                <a:gd name="T8" fmla="*/ 0 w 31"/>
                <a:gd name="T9" fmla="*/ 19 h 31"/>
              </a:gdLst>
              <a:ahLst/>
              <a:cxnLst>
                <a:cxn ang="0">
                  <a:pos x="T0" y="T1"/>
                </a:cxn>
                <a:cxn ang="0">
                  <a:pos x="T2" y="T3"/>
                </a:cxn>
                <a:cxn ang="0">
                  <a:pos x="T4" y="T5"/>
                </a:cxn>
                <a:cxn ang="0">
                  <a:pos x="T6" y="T7"/>
                </a:cxn>
                <a:cxn ang="0">
                  <a:pos x="T8" y="T9"/>
                </a:cxn>
              </a:cxnLst>
              <a:rect l="0" t="0" r="r" b="b"/>
              <a:pathLst>
                <a:path w="31" h="31">
                  <a:moveTo>
                    <a:pt x="0" y="19"/>
                  </a:moveTo>
                  <a:cubicBezTo>
                    <a:pt x="5" y="3"/>
                    <a:pt x="5" y="3"/>
                    <a:pt x="5" y="3"/>
                  </a:cubicBezTo>
                  <a:cubicBezTo>
                    <a:pt x="16" y="0"/>
                    <a:pt x="31" y="24"/>
                    <a:pt x="14" y="31"/>
                  </a:cubicBezTo>
                  <a:cubicBezTo>
                    <a:pt x="13" y="31"/>
                    <a:pt x="5" y="29"/>
                    <a:pt x="3" y="29"/>
                  </a:cubicBezTo>
                  <a:lnTo>
                    <a:pt x="0" y="19"/>
                  </a:ln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9" name="Freeform 4867"/>
            <p:cNvSpPr/>
            <p:nvPr/>
          </p:nvSpPr>
          <p:spPr bwMode="auto">
            <a:xfrm>
              <a:off x="3100387" y="10220325"/>
              <a:ext cx="200025" cy="153988"/>
            </a:xfrm>
            <a:custGeom>
              <a:avLst/>
              <a:gdLst>
                <a:gd name="T0" fmla="*/ 19 w 53"/>
                <a:gd name="T1" fmla="*/ 8 h 41"/>
                <a:gd name="T2" fmla="*/ 40 w 53"/>
                <a:gd name="T3" fmla="*/ 14 h 41"/>
                <a:gd name="T4" fmla="*/ 39 w 53"/>
                <a:gd name="T5" fmla="*/ 40 h 41"/>
                <a:gd name="T6" fmla="*/ 0 w 53"/>
                <a:gd name="T7" fmla="*/ 29 h 41"/>
                <a:gd name="T8" fmla="*/ 19 w 53"/>
                <a:gd name="T9" fmla="*/ 8 h 41"/>
              </a:gdLst>
              <a:ahLst/>
              <a:cxnLst>
                <a:cxn ang="0">
                  <a:pos x="T0" y="T1"/>
                </a:cxn>
                <a:cxn ang="0">
                  <a:pos x="T2" y="T3"/>
                </a:cxn>
                <a:cxn ang="0">
                  <a:pos x="T4" y="T5"/>
                </a:cxn>
                <a:cxn ang="0">
                  <a:pos x="T6" y="T7"/>
                </a:cxn>
                <a:cxn ang="0">
                  <a:pos x="T8" y="T9"/>
                </a:cxn>
              </a:cxnLst>
              <a:rect l="0" t="0" r="r" b="b"/>
              <a:pathLst>
                <a:path w="53" h="41">
                  <a:moveTo>
                    <a:pt x="19" y="8"/>
                  </a:moveTo>
                  <a:cubicBezTo>
                    <a:pt x="40" y="14"/>
                    <a:pt x="40" y="14"/>
                    <a:pt x="40" y="14"/>
                  </a:cubicBezTo>
                  <a:cubicBezTo>
                    <a:pt x="53" y="19"/>
                    <a:pt x="48" y="41"/>
                    <a:pt x="39" y="40"/>
                  </a:cubicBezTo>
                  <a:cubicBezTo>
                    <a:pt x="33" y="40"/>
                    <a:pt x="0" y="37"/>
                    <a:pt x="0" y="29"/>
                  </a:cubicBezTo>
                  <a:cubicBezTo>
                    <a:pt x="0" y="16"/>
                    <a:pt x="2" y="0"/>
                    <a:pt x="19" y="8"/>
                  </a:cubicBezTo>
                  <a:close/>
                </a:path>
              </a:pathLst>
            </a:custGeom>
            <a:solidFill>
              <a:srgbClr val="FBC6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0" name="Freeform 4868"/>
            <p:cNvSpPr/>
            <p:nvPr/>
          </p:nvSpPr>
          <p:spPr bwMode="auto">
            <a:xfrm>
              <a:off x="2128837" y="9559925"/>
              <a:ext cx="127000" cy="184150"/>
            </a:xfrm>
            <a:custGeom>
              <a:avLst/>
              <a:gdLst>
                <a:gd name="T0" fmla="*/ 14 w 34"/>
                <a:gd name="T1" fmla="*/ 0 h 49"/>
                <a:gd name="T2" fmla="*/ 34 w 34"/>
                <a:gd name="T3" fmla="*/ 3 h 49"/>
                <a:gd name="T4" fmla="*/ 34 w 34"/>
                <a:gd name="T5" fmla="*/ 43 h 49"/>
                <a:gd name="T6" fmla="*/ 3 w 34"/>
                <a:gd name="T7" fmla="*/ 43 h 49"/>
                <a:gd name="T8" fmla="*/ 14 w 34"/>
                <a:gd name="T9" fmla="*/ 26 h 49"/>
                <a:gd name="T10" fmla="*/ 14 w 34"/>
                <a:gd name="T11" fmla="*/ 0 h 49"/>
              </a:gdLst>
              <a:ahLst/>
              <a:cxnLst>
                <a:cxn ang="0">
                  <a:pos x="T0" y="T1"/>
                </a:cxn>
                <a:cxn ang="0">
                  <a:pos x="T2" y="T3"/>
                </a:cxn>
                <a:cxn ang="0">
                  <a:pos x="T4" y="T5"/>
                </a:cxn>
                <a:cxn ang="0">
                  <a:pos x="T6" y="T7"/>
                </a:cxn>
                <a:cxn ang="0">
                  <a:pos x="T8" y="T9"/>
                </a:cxn>
                <a:cxn ang="0">
                  <a:pos x="T10" y="T11"/>
                </a:cxn>
              </a:cxnLst>
              <a:rect l="0" t="0" r="r" b="b"/>
              <a:pathLst>
                <a:path w="34" h="49">
                  <a:moveTo>
                    <a:pt x="14" y="0"/>
                  </a:moveTo>
                  <a:cubicBezTo>
                    <a:pt x="34" y="3"/>
                    <a:pt x="34" y="3"/>
                    <a:pt x="34" y="3"/>
                  </a:cubicBezTo>
                  <a:cubicBezTo>
                    <a:pt x="34" y="12"/>
                    <a:pt x="32" y="35"/>
                    <a:pt x="34" y="43"/>
                  </a:cubicBezTo>
                  <a:cubicBezTo>
                    <a:pt x="33" y="46"/>
                    <a:pt x="5" y="49"/>
                    <a:pt x="3" y="43"/>
                  </a:cubicBezTo>
                  <a:cubicBezTo>
                    <a:pt x="0" y="36"/>
                    <a:pt x="5" y="26"/>
                    <a:pt x="14" y="26"/>
                  </a:cubicBezTo>
                  <a:lnTo>
                    <a:pt x="14" y="0"/>
                  </a:lnTo>
                  <a:close/>
                </a:path>
              </a:pathLst>
            </a:custGeom>
            <a:solidFill>
              <a:srgbClr val="FDD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1" name="Freeform 4869"/>
            <p:cNvSpPr/>
            <p:nvPr/>
          </p:nvSpPr>
          <p:spPr bwMode="auto">
            <a:xfrm>
              <a:off x="2222500" y="9683750"/>
              <a:ext cx="46038" cy="60325"/>
            </a:xfrm>
            <a:custGeom>
              <a:avLst/>
              <a:gdLst>
                <a:gd name="T0" fmla="*/ 12 w 12"/>
                <a:gd name="T1" fmla="*/ 11 h 16"/>
                <a:gd name="T2" fmla="*/ 9 w 12"/>
                <a:gd name="T3" fmla="*/ 0 h 16"/>
                <a:gd name="T4" fmla="*/ 1 w 12"/>
                <a:gd name="T5" fmla="*/ 13 h 16"/>
                <a:gd name="T6" fmla="*/ 6 w 12"/>
                <a:gd name="T7" fmla="*/ 14 h 16"/>
                <a:gd name="T8" fmla="*/ 12 w 12"/>
                <a:gd name="T9" fmla="*/ 11 h 16"/>
              </a:gdLst>
              <a:ahLst/>
              <a:cxnLst>
                <a:cxn ang="0">
                  <a:pos x="T0" y="T1"/>
                </a:cxn>
                <a:cxn ang="0">
                  <a:pos x="T2" y="T3"/>
                </a:cxn>
                <a:cxn ang="0">
                  <a:pos x="T4" y="T5"/>
                </a:cxn>
                <a:cxn ang="0">
                  <a:pos x="T6" y="T7"/>
                </a:cxn>
                <a:cxn ang="0">
                  <a:pos x="T8" y="T9"/>
                </a:cxn>
              </a:cxnLst>
              <a:rect l="0" t="0" r="r" b="b"/>
              <a:pathLst>
                <a:path w="12" h="16">
                  <a:moveTo>
                    <a:pt x="12" y="11"/>
                  </a:moveTo>
                  <a:cubicBezTo>
                    <a:pt x="9" y="0"/>
                    <a:pt x="9" y="0"/>
                    <a:pt x="9" y="0"/>
                  </a:cubicBezTo>
                  <a:cubicBezTo>
                    <a:pt x="4" y="1"/>
                    <a:pt x="0" y="7"/>
                    <a:pt x="1" y="13"/>
                  </a:cubicBezTo>
                  <a:cubicBezTo>
                    <a:pt x="1" y="16"/>
                    <a:pt x="3" y="14"/>
                    <a:pt x="6" y="14"/>
                  </a:cubicBezTo>
                  <a:cubicBezTo>
                    <a:pt x="6" y="14"/>
                    <a:pt x="12" y="11"/>
                    <a:pt x="12" y="11"/>
                  </a:cubicBez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2" name="Freeform 4870"/>
            <p:cNvSpPr/>
            <p:nvPr/>
          </p:nvSpPr>
          <p:spPr bwMode="auto">
            <a:xfrm>
              <a:off x="2132012" y="9653588"/>
              <a:ext cx="79375" cy="79375"/>
            </a:xfrm>
            <a:custGeom>
              <a:avLst/>
              <a:gdLst>
                <a:gd name="T0" fmla="*/ 0 w 21"/>
                <a:gd name="T1" fmla="*/ 13 h 21"/>
                <a:gd name="T2" fmla="*/ 3 w 21"/>
                <a:gd name="T3" fmla="*/ 2 h 21"/>
                <a:gd name="T4" fmla="*/ 9 w 21"/>
                <a:gd name="T5" fmla="*/ 21 h 21"/>
                <a:gd name="T6" fmla="*/ 2 w 21"/>
                <a:gd name="T7" fmla="*/ 20 h 21"/>
                <a:gd name="T8" fmla="*/ 0 w 21"/>
                <a:gd name="T9" fmla="*/ 13 h 21"/>
              </a:gdLst>
              <a:ahLst/>
              <a:cxnLst>
                <a:cxn ang="0">
                  <a:pos x="T0" y="T1"/>
                </a:cxn>
                <a:cxn ang="0">
                  <a:pos x="T2" y="T3"/>
                </a:cxn>
                <a:cxn ang="0">
                  <a:pos x="T4" y="T5"/>
                </a:cxn>
                <a:cxn ang="0">
                  <a:pos x="T6" y="T7"/>
                </a:cxn>
                <a:cxn ang="0">
                  <a:pos x="T8" y="T9"/>
                </a:cxn>
              </a:cxnLst>
              <a:rect l="0" t="0" r="r" b="b"/>
              <a:pathLst>
                <a:path w="21" h="21">
                  <a:moveTo>
                    <a:pt x="0" y="13"/>
                  </a:moveTo>
                  <a:cubicBezTo>
                    <a:pt x="3" y="2"/>
                    <a:pt x="3" y="2"/>
                    <a:pt x="3" y="2"/>
                  </a:cubicBezTo>
                  <a:cubicBezTo>
                    <a:pt x="11" y="0"/>
                    <a:pt x="21" y="17"/>
                    <a:pt x="9" y="21"/>
                  </a:cubicBezTo>
                  <a:cubicBezTo>
                    <a:pt x="8" y="21"/>
                    <a:pt x="3" y="20"/>
                    <a:pt x="2" y="20"/>
                  </a:cubicBezTo>
                  <a:lnTo>
                    <a:pt x="0" y="13"/>
                  </a:ln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3" name="Freeform 4871"/>
            <p:cNvSpPr/>
            <p:nvPr/>
          </p:nvSpPr>
          <p:spPr bwMode="auto">
            <a:xfrm>
              <a:off x="2159000" y="9518650"/>
              <a:ext cx="138113" cy="104775"/>
            </a:xfrm>
            <a:custGeom>
              <a:avLst/>
              <a:gdLst>
                <a:gd name="T0" fmla="*/ 14 w 37"/>
                <a:gd name="T1" fmla="*/ 5 h 28"/>
                <a:gd name="T2" fmla="*/ 28 w 37"/>
                <a:gd name="T3" fmla="*/ 9 h 28"/>
                <a:gd name="T4" fmla="*/ 28 w 37"/>
                <a:gd name="T5" fmla="*/ 28 h 28"/>
                <a:gd name="T6" fmla="*/ 0 w 37"/>
                <a:gd name="T7" fmla="*/ 20 h 28"/>
                <a:gd name="T8" fmla="*/ 13 w 37"/>
                <a:gd name="T9" fmla="*/ 5 h 28"/>
                <a:gd name="T10" fmla="*/ 14 w 37"/>
                <a:gd name="T11" fmla="*/ 5 h 28"/>
              </a:gdLst>
              <a:ahLst/>
              <a:cxnLst>
                <a:cxn ang="0">
                  <a:pos x="T0" y="T1"/>
                </a:cxn>
                <a:cxn ang="0">
                  <a:pos x="T2" y="T3"/>
                </a:cxn>
                <a:cxn ang="0">
                  <a:pos x="T4" y="T5"/>
                </a:cxn>
                <a:cxn ang="0">
                  <a:pos x="T6" y="T7"/>
                </a:cxn>
                <a:cxn ang="0">
                  <a:pos x="T8" y="T9"/>
                </a:cxn>
                <a:cxn ang="0">
                  <a:pos x="T10" y="T11"/>
                </a:cxn>
              </a:cxnLst>
              <a:rect l="0" t="0" r="r" b="b"/>
              <a:pathLst>
                <a:path w="37" h="28">
                  <a:moveTo>
                    <a:pt x="14" y="5"/>
                  </a:moveTo>
                  <a:cubicBezTo>
                    <a:pt x="28" y="9"/>
                    <a:pt x="28" y="9"/>
                    <a:pt x="28" y="9"/>
                  </a:cubicBezTo>
                  <a:cubicBezTo>
                    <a:pt x="37" y="13"/>
                    <a:pt x="34" y="28"/>
                    <a:pt x="28" y="28"/>
                  </a:cubicBezTo>
                  <a:cubicBezTo>
                    <a:pt x="23" y="28"/>
                    <a:pt x="0" y="25"/>
                    <a:pt x="0" y="20"/>
                  </a:cubicBezTo>
                  <a:cubicBezTo>
                    <a:pt x="0" y="11"/>
                    <a:pt x="2" y="0"/>
                    <a:pt x="13" y="5"/>
                  </a:cubicBezTo>
                  <a:lnTo>
                    <a:pt x="14" y="5"/>
                  </a:lnTo>
                  <a:close/>
                </a:path>
              </a:pathLst>
            </a:custGeom>
            <a:solidFill>
              <a:srgbClr val="FBC6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4" name="Oval 4872"/>
            <p:cNvSpPr>
              <a:spLocks noChangeArrowheads="1"/>
            </p:cNvSpPr>
            <p:nvPr/>
          </p:nvSpPr>
          <p:spPr bwMode="auto">
            <a:xfrm>
              <a:off x="2711450" y="8689975"/>
              <a:ext cx="36513" cy="365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5" name="Oval 4873"/>
            <p:cNvSpPr>
              <a:spLocks noChangeArrowheads="1"/>
            </p:cNvSpPr>
            <p:nvPr/>
          </p:nvSpPr>
          <p:spPr bwMode="auto">
            <a:xfrm>
              <a:off x="2871787" y="8626475"/>
              <a:ext cx="41275" cy="36513"/>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6" name="Oval 4874"/>
            <p:cNvSpPr>
              <a:spLocks noChangeArrowheads="1"/>
            </p:cNvSpPr>
            <p:nvPr/>
          </p:nvSpPr>
          <p:spPr bwMode="auto">
            <a:xfrm>
              <a:off x="3094037" y="8532813"/>
              <a:ext cx="63500" cy="666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7" name="Oval 4875"/>
            <p:cNvSpPr>
              <a:spLocks noChangeArrowheads="1"/>
            </p:cNvSpPr>
            <p:nvPr/>
          </p:nvSpPr>
          <p:spPr bwMode="auto">
            <a:xfrm>
              <a:off x="3259137" y="8599488"/>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8" name="Freeform 4876"/>
            <p:cNvSpPr/>
            <p:nvPr/>
          </p:nvSpPr>
          <p:spPr bwMode="auto">
            <a:xfrm>
              <a:off x="2841625" y="8434388"/>
              <a:ext cx="46038" cy="44450"/>
            </a:xfrm>
            <a:custGeom>
              <a:avLst/>
              <a:gdLst>
                <a:gd name="T0" fmla="*/ 8 w 12"/>
                <a:gd name="T1" fmla="*/ 1 h 12"/>
                <a:gd name="T2" fmla="*/ 11 w 12"/>
                <a:gd name="T3" fmla="*/ 8 h 12"/>
                <a:gd name="T4" fmla="*/ 4 w 12"/>
                <a:gd name="T5" fmla="*/ 11 h 12"/>
                <a:gd name="T6" fmla="*/ 1 w 12"/>
                <a:gd name="T7" fmla="*/ 4 h 12"/>
                <a:gd name="T8" fmla="*/ 8 w 12"/>
                <a:gd name="T9" fmla="*/ 1 h 12"/>
              </a:gdLst>
              <a:ahLst/>
              <a:cxnLst>
                <a:cxn ang="0">
                  <a:pos x="T0" y="T1"/>
                </a:cxn>
                <a:cxn ang="0">
                  <a:pos x="T2" y="T3"/>
                </a:cxn>
                <a:cxn ang="0">
                  <a:pos x="T4" y="T5"/>
                </a:cxn>
                <a:cxn ang="0">
                  <a:pos x="T6" y="T7"/>
                </a:cxn>
                <a:cxn ang="0">
                  <a:pos x="T8" y="T9"/>
                </a:cxn>
              </a:cxnLst>
              <a:rect l="0" t="0" r="r" b="b"/>
              <a:pathLst>
                <a:path w="12" h="12">
                  <a:moveTo>
                    <a:pt x="8" y="1"/>
                  </a:moveTo>
                  <a:cubicBezTo>
                    <a:pt x="11" y="2"/>
                    <a:pt x="12" y="5"/>
                    <a:pt x="11" y="8"/>
                  </a:cubicBezTo>
                  <a:cubicBezTo>
                    <a:pt x="10" y="11"/>
                    <a:pt x="7" y="12"/>
                    <a:pt x="4" y="11"/>
                  </a:cubicBezTo>
                  <a:cubicBezTo>
                    <a:pt x="2" y="10"/>
                    <a:pt x="0" y="7"/>
                    <a:pt x="1" y="4"/>
                  </a:cubicBezTo>
                  <a:cubicBezTo>
                    <a:pt x="2" y="2"/>
                    <a:pt x="5" y="0"/>
                    <a:pt x="8"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9" name="Freeform 4877"/>
            <p:cNvSpPr/>
            <p:nvPr/>
          </p:nvSpPr>
          <p:spPr bwMode="auto">
            <a:xfrm>
              <a:off x="2981325" y="8396288"/>
              <a:ext cx="74613" cy="76200"/>
            </a:xfrm>
            <a:custGeom>
              <a:avLst/>
              <a:gdLst>
                <a:gd name="T0" fmla="*/ 13 w 20"/>
                <a:gd name="T1" fmla="*/ 2 h 20"/>
                <a:gd name="T2" fmla="*/ 18 w 20"/>
                <a:gd name="T3" fmla="*/ 13 h 20"/>
                <a:gd name="T4" fmla="*/ 7 w 20"/>
                <a:gd name="T5" fmla="*/ 18 h 20"/>
                <a:gd name="T6" fmla="*/ 2 w 20"/>
                <a:gd name="T7" fmla="*/ 7 h 20"/>
                <a:gd name="T8" fmla="*/ 13 w 20"/>
                <a:gd name="T9" fmla="*/ 2 h 20"/>
              </a:gdLst>
              <a:ahLst/>
              <a:cxnLst>
                <a:cxn ang="0">
                  <a:pos x="T0" y="T1"/>
                </a:cxn>
                <a:cxn ang="0">
                  <a:pos x="T2" y="T3"/>
                </a:cxn>
                <a:cxn ang="0">
                  <a:pos x="T4" y="T5"/>
                </a:cxn>
                <a:cxn ang="0">
                  <a:pos x="T6" y="T7"/>
                </a:cxn>
                <a:cxn ang="0">
                  <a:pos x="T8" y="T9"/>
                </a:cxn>
              </a:cxnLst>
              <a:rect l="0" t="0" r="r" b="b"/>
              <a:pathLst>
                <a:path w="20" h="20">
                  <a:moveTo>
                    <a:pt x="13" y="2"/>
                  </a:moveTo>
                  <a:cubicBezTo>
                    <a:pt x="18" y="4"/>
                    <a:pt x="20" y="9"/>
                    <a:pt x="18" y="13"/>
                  </a:cubicBezTo>
                  <a:cubicBezTo>
                    <a:pt x="16" y="18"/>
                    <a:pt x="11" y="20"/>
                    <a:pt x="7" y="18"/>
                  </a:cubicBezTo>
                  <a:cubicBezTo>
                    <a:pt x="2" y="17"/>
                    <a:pt x="0" y="12"/>
                    <a:pt x="2" y="7"/>
                  </a:cubicBezTo>
                  <a:cubicBezTo>
                    <a:pt x="3" y="2"/>
                    <a:pt x="8" y="0"/>
                    <a:pt x="13"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0" name="Freeform 4878"/>
            <p:cNvSpPr/>
            <p:nvPr/>
          </p:nvSpPr>
          <p:spPr bwMode="auto">
            <a:xfrm>
              <a:off x="3165475" y="8385175"/>
              <a:ext cx="44450" cy="46038"/>
            </a:xfrm>
            <a:custGeom>
              <a:avLst/>
              <a:gdLst>
                <a:gd name="T0" fmla="*/ 8 w 12"/>
                <a:gd name="T1" fmla="*/ 1 h 12"/>
                <a:gd name="T2" fmla="*/ 11 w 12"/>
                <a:gd name="T3" fmla="*/ 8 h 12"/>
                <a:gd name="T4" fmla="*/ 4 w 12"/>
                <a:gd name="T5" fmla="*/ 11 h 12"/>
                <a:gd name="T6" fmla="*/ 1 w 12"/>
                <a:gd name="T7" fmla="*/ 4 h 12"/>
                <a:gd name="T8" fmla="*/ 8 w 12"/>
                <a:gd name="T9" fmla="*/ 1 h 12"/>
              </a:gdLst>
              <a:ahLst/>
              <a:cxnLst>
                <a:cxn ang="0">
                  <a:pos x="T0" y="T1"/>
                </a:cxn>
                <a:cxn ang="0">
                  <a:pos x="T2" y="T3"/>
                </a:cxn>
                <a:cxn ang="0">
                  <a:pos x="T4" y="T5"/>
                </a:cxn>
                <a:cxn ang="0">
                  <a:pos x="T6" y="T7"/>
                </a:cxn>
                <a:cxn ang="0">
                  <a:pos x="T8" y="T9"/>
                </a:cxn>
              </a:cxnLst>
              <a:rect l="0" t="0" r="r" b="b"/>
              <a:pathLst>
                <a:path w="12" h="12">
                  <a:moveTo>
                    <a:pt x="8" y="1"/>
                  </a:moveTo>
                  <a:cubicBezTo>
                    <a:pt x="11" y="2"/>
                    <a:pt x="12" y="5"/>
                    <a:pt x="11" y="8"/>
                  </a:cubicBezTo>
                  <a:cubicBezTo>
                    <a:pt x="10" y="11"/>
                    <a:pt x="7" y="12"/>
                    <a:pt x="4" y="11"/>
                  </a:cubicBezTo>
                  <a:cubicBezTo>
                    <a:pt x="2" y="10"/>
                    <a:pt x="0" y="7"/>
                    <a:pt x="1" y="4"/>
                  </a:cubicBezTo>
                  <a:cubicBezTo>
                    <a:pt x="2" y="1"/>
                    <a:pt x="5" y="0"/>
                    <a:pt x="8"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1" name="Freeform 4879"/>
            <p:cNvSpPr/>
            <p:nvPr/>
          </p:nvSpPr>
          <p:spPr bwMode="auto">
            <a:xfrm>
              <a:off x="3171825" y="8723313"/>
              <a:ext cx="46038" cy="44450"/>
            </a:xfrm>
            <a:custGeom>
              <a:avLst/>
              <a:gdLst>
                <a:gd name="T0" fmla="*/ 8 w 12"/>
                <a:gd name="T1" fmla="*/ 1 h 12"/>
                <a:gd name="T2" fmla="*/ 11 w 12"/>
                <a:gd name="T3" fmla="*/ 8 h 12"/>
                <a:gd name="T4" fmla="*/ 4 w 12"/>
                <a:gd name="T5" fmla="*/ 11 h 12"/>
                <a:gd name="T6" fmla="*/ 1 w 12"/>
                <a:gd name="T7" fmla="*/ 4 h 12"/>
                <a:gd name="T8" fmla="*/ 8 w 12"/>
                <a:gd name="T9" fmla="*/ 1 h 12"/>
              </a:gdLst>
              <a:ahLst/>
              <a:cxnLst>
                <a:cxn ang="0">
                  <a:pos x="T0" y="T1"/>
                </a:cxn>
                <a:cxn ang="0">
                  <a:pos x="T2" y="T3"/>
                </a:cxn>
                <a:cxn ang="0">
                  <a:pos x="T4" y="T5"/>
                </a:cxn>
                <a:cxn ang="0">
                  <a:pos x="T6" y="T7"/>
                </a:cxn>
                <a:cxn ang="0">
                  <a:pos x="T8" y="T9"/>
                </a:cxn>
              </a:cxnLst>
              <a:rect l="0" t="0" r="r" b="b"/>
              <a:pathLst>
                <a:path w="12" h="12">
                  <a:moveTo>
                    <a:pt x="8" y="1"/>
                  </a:moveTo>
                  <a:cubicBezTo>
                    <a:pt x="11" y="2"/>
                    <a:pt x="12" y="5"/>
                    <a:pt x="11" y="8"/>
                  </a:cubicBezTo>
                  <a:cubicBezTo>
                    <a:pt x="10" y="11"/>
                    <a:pt x="7" y="12"/>
                    <a:pt x="4" y="11"/>
                  </a:cubicBezTo>
                  <a:cubicBezTo>
                    <a:pt x="1" y="10"/>
                    <a:pt x="0" y="7"/>
                    <a:pt x="1" y="4"/>
                  </a:cubicBezTo>
                  <a:cubicBezTo>
                    <a:pt x="2" y="2"/>
                    <a:pt x="5" y="0"/>
                    <a:pt x="8" y="1"/>
                  </a:cubicBezTo>
                  <a:close/>
                </a:path>
              </a:pathLst>
            </a:cu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2" name="Oval 4880"/>
            <p:cNvSpPr>
              <a:spLocks noChangeArrowheads="1"/>
            </p:cNvSpPr>
            <p:nvPr/>
          </p:nvSpPr>
          <p:spPr bwMode="auto">
            <a:xfrm>
              <a:off x="2962275" y="8764588"/>
              <a:ext cx="38100" cy="3810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3" name="Oval 4881"/>
            <p:cNvSpPr>
              <a:spLocks noChangeArrowheads="1"/>
            </p:cNvSpPr>
            <p:nvPr/>
          </p:nvSpPr>
          <p:spPr bwMode="auto">
            <a:xfrm>
              <a:off x="2759075" y="8797925"/>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4" name="Oval 4882"/>
            <p:cNvSpPr>
              <a:spLocks noChangeArrowheads="1"/>
            </p:cNvSpPr>
            <p:nvPr/>
          </p:nvSpPr>
          <p:spPr bwMode="auto">
            <a:xfrm>
              <a:off x="3289300" y="8726488"/>
              <a:ext cx="55563" cy="571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5" name="Freeform 4883"/>
            <p:cNvSpPr/>
            <p:nvPr/>
          </p:nvSpPr>
          <p:spPr bwMode="auto">
            <a:xfrm>
              <a:off x="3273425" y="8756650"/>
              <a:ext cx="203200" cy="461963"/>
            </a:xfrm>
            <a:custGeom>
              <a:avLst/>
              <a:gdLst>
                <a:gd name="T0" fmla="*/ 18 w 54"/>
                <a:gd name="T1" fmla="*/ 29 h 123"/>
                <a:gd name="T2" fmla="*/ 9 w 54"/>
                <a:gd name="T3" fmla="*/ 36 h 123"/>
                <a:gd name="T4" fmla="*/ 0 w 54"/>
                <a:gd name="T5" fmla="*/ 29 h 123"/>
                <a:gd name="T6" fmla="*/ 0 w 54"/>
                <a:gd name="T7" fmla="*/ 26 h 123"/>
                <a:gd name="T8" fmla="*/ 1 w 54"/>
                <a:gd name="T9" fmla="*/ 17 h 123"/>
                <a:gd name="T10" fmla="*/ 9 w 54"/>
                <a:gd name="T11" fmla="*/ 5 h 123"/>
                <a:gd name="T12" fmla="*/ 26 w 54"/>
                <a:gd name="T13" fmla="*/ 0 h 123"/>
                <a:gd name="T14" fmla="*/ 46 w 54"/>
                <a:gd name="T15" fmla="*/ 7 h 123"/>
                <a:gd name="T16" fmla="*/ 50 w 54"/>
                <a:gd name="T17" fmla="*/ 34 h 123"/>
                <a:gd name="T18" fmla="*/ 47 w 54"/>
                <a:gd name="T19" fmla="*/ 68 h 123"/>
                <a:gd name="T20" fmla="*/ 43 w 54"/>
                <a:gd name="T21" fmla="*/ 117 h 123"/>
                <a:gd name="T22" fmla="*/ 34 w 54"/>
                <a:gd name="T23" fmla="*/ 123 h 123"/>
                <a:gd name="T24" fmla="*/ 25 w 54"/>
                <a:gd name="T25" fmla="*/ 116 h 123"/>
                <a:gd name="T26" fmla="*/ 29 w 54"/>
                <a:gd name="T27" fmla="*/ 67 h 123"/>
                <a:gd name="T28" fmla="*/ 33 w 54"/>
                <a:gd name="T29" fmla="*/ 18 h 123"/>
                <a:gd name="T30" fmla="*/ 32 w 54"/>
                <a:gd name="T31" fmla="*/ 16 h 123"/>
                <a:gd name="T32" fmla="*/ 26 w 54"/>
                <a:gd name="T33" fmla="*/ 14 h 123"/>
                <a:gd name="T34" fmla="*/ 19 w 54"/>
                <a:gd name="T35" fmla="*/ 19 h 123"/>
                <a:gd name="T36" fmla="*/ 18 w 54"/>
                <a:gd name="T37" fmla="*/ 2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23">
                  <a:moveTo>
                    <a:pt x="18" y="29"/>
                  </a:moveTo>
                  <a:cubicBezTo>
                    <a:pt x="18" y="33"/>
                    <a:pt x="14" y="36"/>
                    <a:pt x="9" y="36"/>
                  </a:cubicBezTo>
                  <a:cubicBezTo>
                    <a:pt x="4" y="36"/>
                    <a:pt x="0" y="33"/>
                    <a:pt x="0" y="29"/>
                  </a:cubicBezTo>
                  <a:cubicBezTo>
                    <a:pt x="0" y="26"/>
                    <a:pt x="0" y="26"/>
                    <a:pt x="0" y="26"/>
                  </a:cubicBezTo>
                  <a:cubicBezTo>
                    <a:pt x="0" y="23"/>
                    <a:pt x="1" y="21"/>
                    <a:pt x="1" y="17"/>
                  </a:cubicBezTo>
                  <a:cubicBezTo>
                    <a:pt x="2" y="12"/>
                    <a:pt x="5" y="8"/>
                    <a:pt x="9" y="5"/>
                  </a:cubicBezTo>
                  <a:cubicBezTo>
                    <a:pt x="14" y="2"/>
                    <a:pt x="19" y="0"/>
                    <a:pt x="26" y="0"/>
                  </a:cubicBezTo>
                  <a:cubicBezTo>
                    <a:pt x="36" y="1"/>
                    <a:pt x="42" y="3"/>
                    <a:pt x="46" y="7"/>
                  </a:cubicBezTo>
                  <a:cubicBezTo>
                    <a:pt x="54" y="14"/>
                    <a:pt x="51" y="25"/>
                    <a:pt x="50" y="34"/>
                  </a:cubicBezTo>
                  <a:cubicBezTo>
                    <a:pt x="49" y="47"/>
                    <a:pt x="48" y="57"/>
                    <a:pt x="47" y="68"/>
                  </a:cubicBezTo>
                  <a:cubicBezTo>
                    <a:pt x="46" y="87"/>
                    <a:pt x="44" y="105"/>
                    <a:pt x="43" y="117"/>
                  </a:cubicBezTo>
                  <a:cubicBezTo>
                    <a:pt x="43" y="120"/>
                    <a:pt x="39" y="123"/>
                    <a:pt x="34" y="123"/>
                  </a:cubicBezTo>
                  <a:cubicBezTo>
                    <a:pt x="29" y="123"/>
                    <a:pt x="25" y="120"/>
                    <a:pt x="25" y="116"/>
                  </a:cubicBezTo>
                  <a:cubicBezTo>
                    <a:pt x="27" y="95"/>
                    <a:pt x="28" y="81"/>
                    <a:pt x="29" y="67"/>
                  </a:cubicBezTo>
                  <a:cubicBezTo>
                    <a:pt x="31" y="48"/>
                    <a:pt x="32" y="30"/>
                    <a:pt x="33" y="18"/>
                  </a:cubicBezTo>
                  <a:cubicBezTo>
                    <a:pt x="33" y="17"/>
                    <a:pt x="33" y="16"/>
                    <a:pt x="32" y="16"/>
                  </a:cubicBezTo>
                  <a:cubicBezTo>
                    <a:pt x="31" y="15"/>
                    <a:pt x="29" y="14"/>
                    <a:pt x="26" y="14"/>
                  </a:cubicBezTo>
                  <a:cubicBezTo>
                    <a:pt x="22" y="14"/>
                    <a:pt x="20" y="16"/>
                    <a:pt x="19" y="19"/>
                  </a:cubicBezTo>
                  <a:cubicBezTo>
                    <a:pt x="19" y="23"/>
                    <a:pt x="19" y="25"/>
                    <a:pt x="18" y="29"/>
                  </a:cubicBezTo>
                  <a:close/>
                </a:path>
              </a:pathLst>
            </a:custGeom>
            <a:solidFill>
              <a:srgbClr val="FCDF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6" name="Freeform 4884"/>
            <p:cNvSpPr/>
            <p:nvPr/>
          </p:nvSpPr>
          <p:spPr bwMode="auto">
            <a:xfrm>
              <a:off x="3262312" y="8797925"/>
              <a:ext cx="93663" cy="104775"/>
            </a:xfrm>
            <a:custGeom>
              <a:avLst/>
              <a:gdLst>
                <a:gd name="T0" fmla="*/ 4 w 25"/>
                <a:gd name="T1" fmla="*/ 0 h 28"/>
                <a:gd name="T2" fmla="*/ 0 w 25"/>
                <a:gd name="T3" fmla="*/ 21 h 28"/>
                <a:gd name="T4" fmla="*/ 22 w 25"/>
                <a:gd name="T5" fmla="*/ 28 h 28"/>
                <a:gd name="T6" fmla="*/ 22 w 25"/>
                <a:gd name="T7" fmla="*/ 27 h 28"/>
                <a:gd name="T8" fmla="*/ 25 w 25"/>
                <a:gd name="T9" fmla="*/ 9 h 28"/>
                <a:gd name="T10" fmla="*/ 4 w 25"/>
                <a:gd name="T11" fmla="*/ 0 h 28"/>
              </a:gdLst>
              <a:ahLst/>
              <a:cxnLst>
                <a:cxn ang="0">
                  <a:pos x="T0" y="T1"/>
                </a:cxn>
                <a:cxn ang="0">
                  <a:pos x="T2" y="T3"/>
                </a:cxn>
                <a:cxn ang="0">
                  <a:pos x="T4" y="T5"/>
                </a:cxn>
                <a:cxn ang="0">
                  <a:pos x="T6" y="T7"/>
                </a:cxn>
                <a:cxn ang="0">
                  <a:pos x="T8" y="T9"/>
                </a:cxn>
                <a:cxn ang="0">
                  <a:pos x="T10" y="T11"/>
                </a:cxn>
              </a:cxnLst>
              <a:rect l="0" t="0" r="r" b="b"/>
              <a:pathLst>
                <a:path w="25" h="28">
                  <a:moveTo>
                    <a:pt x="4" y="0"/>
                  </a:moveTo>
                  <a:cubicBezTo>
                    <a:pt x="0" y="21"/>
                    <a:pt x="0" y="21"/>
                    <a:pt x="0" y="21"/>
                  </a:cubicBezTo>
                  <a:cubicBezTo>
                    <a:pt x="3" y="24"/>
                    <a:pt x="18" y="28"/>
                    <a:pt x="22" y="28"/>
                  </a:cubicBezTo>
                  <a:cubicBezTo>
                    <a:pt x="22" y="27"/>
                    <a:pt x="22" y="27"/>
                    <a:pt x="22" y="27"/>
                  </a:cubicBezTo>
                  <a:cubicBezTo>
                    <a:pt x="21" y="24"/>
                    <a:pt x="25" y="11"/>
                    <a:pt x="25" y="9"/>
                  </a:cubicBezTo>
                  <a:cubicBezTo>
                    <a:pt x="20" y="8"/>
                    <a:pt x="10" y="4"/>
                    <a:pt x="4" y="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7" name="Freeform 4885"/>
            <p:cNvSpPr/>
            <p:nvPr/>
          </p:nvSpPr>
          <p:spPr bwMode="auto">
            <a:xfrm>
              <a:off x="3336925" y="8745538"/>
              <a:ext cx="117475" cy="74613"/>
            </a:xfrm>
            <a:custGeom>
              <a:avLst/>
              <a:gdLst>
                <a:gd name="T0" fmla="*/ 31 w 31"/>
                <a:gd name="T1" fmla="*/ 7 h 20"/>
                <a:gd name="T2" fmla="*/ 19 w 31"/>
                <a:gd name="T3" fmla="*/ 0 h 20"/>
                <a:gd name="T4" fmla="*/ 3 w 31"/>
                <a:gd name="T5" fmla="*/ 2 h 20"/>
                <a:gd name="T6" fmla="*/ 4 w 31"/>
                <a:gd name="T7" fmla="*/ 19 h 20"/>
                <a:gd name="T8" fmla="*/ 3 w 31"/>
                <a:gd name="T9" fmla="*/ 20 h 20"/>
                <a:gd name="T10" fmla="*/ 15 w 31"/>
                <a:gd name="T11" fmla="*/ 20 h 20"/>
                <a:gd name="T12" fmla="*/ 31 w 31"/>
                <a:gd name="T13" fmla="*/ 7 h 20"/>
              </a:gdLst>
              <a:ahLst/>
              <a:cxnLst>
                <a:cxn ang="0">
                  <a:pos x="T0" y="T1"/>
                </a:cxn>
                <a:cxn ang="0">
                  <a:pos x="T2" y="T3"/>
                </a:cxn>
                <a:cxn ang="0">
                  <a:pos x="T4" y="T5"/>
                </a:cxn>
                <a:cxn ang="0">
                  <a:pos x="T6" y="T7"/>
                </a:cxn>
                <a:cxn ang="0">
                  <a:pos x="T8" y="T9"/>
                </a:cxn>
                <a:cxn ang="0">
                  <a:pos x="T10" y="T11"/>
                </a:cxn>
                <a:cxn ang="0">
                  <a:pos x="T12" y="T13"/>
                </a:cxn>
              </a:cxnLst>
              <a:rect l="0" t="0" r="r" b="b"/>
              <a:pathLst>
                <a:path w="31" h="20">
                  <a:moveTo>
                    <a:pt x="31" y="7"/>
                  </a:moveTo>
                  <a:cubicBezTo>
                    <a:pt x="19" y="0"/>
                    <a:pt x="19" y="0"/>
                    <a:pt x="19" y="0"/>
                  </a:cubicBezTo>
                  <a:cubicBezTo>
                    <a:pt x="3" y="2"/>
                    <a:pt x="3" y="2"/>
                    <a:pt x="3" y="2"/>
                  </a:cubicBezTo>
                  <a:cubicBezTo>
                    <a:pt x="0" y="4"/>
                    <a:pt x="1" y="16"/>
                    <a:pt x="4" y="19"/>
                  </a:cubicBezTo>
                  <a:cubicBezTo>
                    <a:pt x="3" y="20"/>
                    <a:pt x="3" y="20"/>
                    <a:pt x="3" y="20"/>
                  </a:cubicBezTo>
                  <a:cubicBezTo>
                    <a:pt x="7" y="19"/>
                    <a:pt x="13" y="20"/>
                    <a:pt x="15" y="20"/>
                  </a:cubicBezTo>
                  <a:cubicBezTo>
                    <a:pt x="13" y="16"/>
                    <a:pt x="25" y="9"/>
                    <a:pt x="31" y="7"/>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8" name="Freeform 4886"/>
            <p:cNvSpPr/>
            <p:nvPr/>
          </p:nvSpPr>
          <p:spPr bwMode="auto">
            <a:xfrm>
              <a:off x="3382962" y="8824913"/>
              <a:ext cx="88900" cy="74613"/>
            </a:xfrm>
            <a:custGeom>
              <a:avLst/>
              <a:gdLst>
                <a:gd name="T0" fmla="*/ 23 w 24"/>
                <a:gd name="T1" fmla="*/ 20 h 20"/>
                <a:gd name="T2" fmla="*/ 24 w 24"/>
                <a:gd name="T3" fmla="*/ 4 h 20"/>
                <a:gd name="T4" fmla="*/ 1 w 24"/>
                <a:gd name="T5" fmla="*/ 3 h 20"/>
                <a:gd name="T6" fmla="*/ 0 w 24"/>
                <a:gd name="T7" fmla="*/ 3 h 20"/>
                <a:gd name="T8" fmla="*/ 0 w 24"/>
                <a:gd name="T9" fmla="*/ 18 h 20"/>
                <a:gd name="T10" fmla="*/ 23 w 24"/>
                <a:gd name="T11" fmla="*/ 20 h 20"/>
              </a:gdLst>
              <a:ahLst/>
              <a:cxnLst>
                <a:cxn ang="0">
                  <a:pos x="T0" y="T1"/>
                </a:cxn>
                <a:cxn ang="0">
                  <a:pos x="T2" y="T3"/>
                </a:cxn>
                <a:cxn ang="0">
                  <a:pos x="T4" y="T5"/>
                </a:cxn>
                <a:cxn ang="0">
                  <a:pos x="T6" y="T7"/>
                </a:cxn>
                <a:cxn ang="0">
                  <a:pos x="T8" y="T9"/>
                </a:cxn>
                <a:cxn ang="0">
                  <a:pos x="T10" y="T11"/>
                </a:cxn>
              </a:cxnLst>
              <a:rect l="0" t="0" r="r" b="b"/>
              <a:pathLst>
                <a:path w="24" h="20">
                  <a:moveTo>
                    <a:pt x="23" y="20"/>
                  </a:moveTo>
                  <a:cubicBezTo>
                    <a:pt x="24" y="4"/>
                    <a:pt x="24" y="4"/>
                    <a:pt x="24" y="4"/>
                  </a:cubicBezTo>
                  <a:cubicBezTo>
                    <a:pt x="21" y="2"/>
                    <a:pt x="6" y="0"/>
                    <a:pt x="1" y="3"/>
                  </a:cubicBezTo>
                  <a:cubicBezTo>
                    <a:pt x="0" y="3"/>
                    <a:pt x="0" y="3"/>
                    <a:pt x="0" y="3"/>
                  </a:cubicBezTo>
                  <a:cubicBezTo>
                    <a:pt x="1" y="7"/>
                    <a:pt x="0" y="16"/>
                    <a:pt x="0" y="18"/>
                  </a:cubicBezTo>
                  <a:cubicBezTo>
                    <a:pt x="5" y="17"/>
                    <a:pt x="16" y="17"/>
                    <a:pt x="23" y="2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9" name="Freeform 4887"/>
            <p:cNvSpPr/>
            <p:nvPr/>
          </p:nvSpPr>
          <p:spPr bwMode="auto">
            <a:xfrm>
              <a:off x="3375025" y="8926513"/>
              <a:ext cx="90488" cy="71438"/>
            </a:xfrm>
            <a:custGeom>
              <a:avLst/>
              <a:gdLst>
                <a:gd name="T0" fmla="*/ 23 w 24"/>
                <a:gd name="T1" fmla="*/ 19 h 19"/>
                <a:gd name="T2" fmla="*/ 24 w 24"/>
                <a:gd name="T3" fmla="*/ 4 h 19"/>
                <a:gd name="T4" fmla="*/ 1 w 24"/>
                <a:gd name="T5" fmla="*/ 3 h 19"/>
                <a:gd name="T6" fmla="*/ 0 w 24"/>
                <a:gd name="T7" fmla="*/ 3 h 19"/>
                <a:gd name="T8" fmla="*/ 0 w 24"/>
                <a:gd name="T9" fmla="*/ 18 h 19"/>
                <a:gd name="T10" fmla="*/ 23 w 24"/>
                <a:gd name="T11" fmla="*/ 19 h 19"/>
              </a:gdLst>
              <a:ahLst/>
              <a:cxnLst>
                <a:cxn ang="0">
                  <a:pos x="T0" y="T1"/>
                </a:cxn>
                <a:cxn ang="0">
                  <a:pos x="T2" y="T3"/>
                </a:cxn>
                <a:cxn ang="0">
                  <a:pos x="T4" y="T5"/>
                </a:cxn>
                <a:cxn ang="0">
                  <a:pos x="T6" y="T7"/>
                </a:cxn>
                <a:cxn ang="0">
                  <a:pos x="T8" y="T9"/>
                </a:cxn>
                <a:cxn ang="0">
                  <a:pos x="T10" y="T11"/>
                </a:cxn>
              </a:cxnLst>
              <a:rect l="0" t="0" r="r" b="b"/>
              <a:pathLst>
                <a:path w="24" h="19">
                  <a:moveTo>
                    <a:pt x="23" y="19"/>
                  </a:moveTo>
                  <a:cubicBezTo>
                    <a:pt x="24" y="4"/>
                    <a:pt x="24" y="4"/>
                    <a:pt x="24" y="4"/>
                  </a:cubicBezTo>
                  <a:cubicBezTo>
                    <a:pt x="21" y="2"/>
                    <a:pt x="6" y="0"/>
                    <a:pt x="1" y="3"/>
                  </a:cubicBezTo>
                  <a:cubicBezTo>
                    <a:pt x="0" y="3"/>
                    <a:pt x="0" y="3"/>
                    <a:pt x="0" y="3"/>
                  </a:cubicBezTo>
                  <a:cubicBezTo>
                    <a:pt x="1" y="6"/>
                    <a:pt x="0" y="16"/>
                    <a:pt x="0" y="18"/>
                  </a:cubicBezTo>
                  <a:cubicBezTo>
                    <a:pt x="5" y="17"/>
                    <a:pt x="16" y="17"/>
                    <a:pt x="23" y="19"/>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0" name="Freeform 4888"/>
            <p:cNvSpPr/>
            <p:nvPr/>
          </p:nvSpPr>
          <p:spPr bwMode="auto">
            <a:xfrm>
              <a:off x="3367087" y="9031288"/>
              <a:ext cx="90488" cy="74613"/>
            </a:xfrm>
            <a:custGeom>
              <a:avLst/>
              <a:gdLst>
                <a:gd name="T0" fmla="*/ 23 w 24"/>
                <a:gd name="T1" fmla="*/ 20 h 20"/>
                <a:gd name="T2" fmla="*/ 24 w 24"/>
                <a:gd name="T3" fmla="*/ 4 h 20"/>
                <a:gd name="T4" fmla="*/ 1 w 24"/>
                <a:gd name="T5" fmla="*/ 3 h 20"/>
                <a:gd name="T6" fmla="*/ 0 w 24"/>
                <a:gd name="T7" fmla="*/ 3 h 20"/>
                <a:gd name="T8" fmla="*/ 0 w 24"/>
                <a:gd name="T9" fmla="*/ 18 h 20"/>
                <a:gd name="T10" fmla="*/ 23 w 24"/>
                <a:gd name="T11" fmla="*/ 20 h 20"/>
              </a:gdLst>
              <a:ahLst/>
              <a:cxnLst>
                <a:cxn ang="0">
                  <a:pos x="T0" y="T1"/>
                </a:cxn>
                <a:cxn ang="0">
                  <a:pos x="T2" y="T3"/>
                </a:cxn>
                <a:cxn ang="0">
                  <a:pos x="T4" y="T5"/>
                </a:cxn>
                <a:cxn ang="0">
                  <a:pos x="T6" y="T7"/>
                </a:cxn>
                <a:cxn ang="0">
                  <a:pos x="T8" y="T9"/>
                </a:cxn>
                <a:cxn ang="0">
                  <a:pos x="T10" y="T11"/>
                </a:cxn>
              </a:cxnLst>
              <a:rect l="0" t="0" r="r" b="b"/>
              <a:pathLst>
                <a:path w="24" h="20">
                  <a:moveTo>
                    <a:pt x="23" y="20"/>
                  </a:moveTo>
                  <a:cubicBezTo>
                    <a:pt x="24" y="4"/>
                    <a:pt x="24" y="4"/>
                    <a:pt x="24" y="4"/>
                  </a:cubicBezTo>
                  <a:cubicBezTo>
                    <a:pt x="21" y="2"/>
                    <a:pt x="6" y="0"/>
                    <a:pt x="1" y="3"/>
                  </a:cubicBezTo>
                  <a:cubicBezTo>
                    <a:pt x="0" y="3"/>
                    <a:pt x="0" y="3"/>
                    <a:pt x="0" y="3"/>
                  </a:cubicBezTo>
                  <a:cubicBezTo>
                    <a:pt x="2" y="7"/>
                    <a:pt x="0" y="16"/>
                    <a:pt x="0" y="18"/>
                  </a:cubicBezTo>
                  <a:cubicBezTo>
                    <a:pt x="6" y="17"/>
                    <a:pt x="16" y="18"/>
                    <a:pt x="23" y="2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1" name="Freeform 4889"/>
            <p:cNvSpPr/>
            <p:nvPr/>
          </p:nvSpPr>
          <p:spPr bwMode="auto">
            <a:xfrm>
              <a:off x="3360737" y="9132888"/>
              <a:ext cx="88900" cy="69850"/>
            </a:xfrm>
            <a:custGeom>
              <a:avLst/>
              <a:gdLst>
                <a:gd name="T0" fmla="*/ 23 w 24"/>
                <a:gd name="T1" fmla="*/ 19 h 19"/>
                <a:gd name="T2" fmla="*/ 24 w 24"/>
                <a:gd name="T3" fmla="*/ 3 h 19"/>
                <a:gd name="T4" fmla="*/ 1 w 24"/>
                <a:gd name="T5" fmla="*/ 2 h 19"/>
                <a:gd name="T6" fmla="*/ 0 w 24"/>
                <a:gd name="T7" fmla="*/ 3 h 19"/>
                <a:gd name="T8" fmla="*/ 0 w 24"/>
                <a:gd name="T9" fmla="*/ 17 h 19"/>
                <a:gd name="T10" fmla="*/ 23 w 24"/>
                <a:gd name="T11" fmla="*/ 19 h 19"/>
              </a:gdLst>
              <a:ahLst/>
              <a:cxnLst>
                <a:cxn ang="0">
                  <a:pos x="T0" y="T1"/>
                </a:cxn>
                <a:cxn ang="0">
                  <a:pos x="T2" y="T3"/>
                </a:cxn>
                <a:cxn ang="0">
                  <a:pos x="T4" y="T5"/>
                </a:cxn>
                <a:cxn ang="0">
                  <a:pos x="T6" y="T7"/>
                </a:cxn>
                <a:cxn ang="0">
                  <a:pos x="T8" y="T9"/>
                </a:cxn>
                <a:cxn ang="0">
                  <a:pos x="T10" y="T11"/>
                </a:cxn>
              </a:cxnLst>
              <a:rect l="0" t="0" r="r" b="b"/>
              <a:pathLst>
                <a:path w="24" h="19">
                  <a:moveTo>
                    <a:pt x="23" y="19"/>
                  </a:moveTo>
                  <a:cubicBezTo>
                    <a:pt x="24" y="3"/>
                    <a:pt x="24" y="3"/>
                    <a:pt x="24" y="3"/>
                  </a:cubicBezTo>
                  <a:cubicBezTo>
                    <a:pt x="21" y="1"/>
                    <a:pt x="6" y="0"/>
                    <a:pt x="1" y="2"/>
                  </a:cubicBezTo>
                  <a:cubicBezTo>
                    <a:pt x="0" y="3"/>
                    <a:pt x="0" y="3"/>
                    <a:pt x="0" y="3"/>
                  </a:cubicBezTo>
                  <a:cubicBezTo>
                    <a:pt x="2" y="6"/>
                    <a:pt x="0" y="15"/>
                    <a:pt x="0" y="17"/>
                  </a:cubicBezTo>
                  <a:cubicBezTo>
                    <a:pt x="6" y="16"/>
                    <a:pt x="16" y="17"/>
                    <a:pt x="23" y="19"/>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2" name="Oval 4890"/>
            <p:cNvSpPr>
              <a:spLocks noChangeArrowheads="1"/>
            </p:cNvSpPr>
            <p:nvPr/>
          </p:nvSpPr>
          <p:spPr bwMode="auto">
            <a:xfrm>
              <a:off x="2598737" y="8797925"/>
              <a:ext cx="17463" cy="19050"/>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3" name="Oval 4891"/>
            <p:cNvSpPr>
              <a:spLocks noChangeArrowheads="1"/>
            </p:cNvSpPr>
            <p:nvPr/>
          </p:nvSpPr>
          <p:spPr bwMode="auto">
            <a:xfrm>
              <a:off x="2582862" y="8985250"/>
              <a:ext cx="19050" cy="238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4" name="Oval 4892"/>
            <p:cNvSpPr>
              <a:spLocks noChangeArrowheads="1"/>
            </p:cNvSpPr>
            <p:nvPr/>
          </p:nvSpPr>
          <p:spPr bwMode="auto">
            <a:xfrm>
              <a:off x="2646362" y="9185275"/>
              <a:ext cx="19050" cy="2222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5" name="Oval 4893"/>
            <p:cNvSpPr>
              <a:spLocks noChangeArrowheads="1"/>
            </p:cNvSpPr>
            <p:nvPr/>
          </p:nvSpPr>
          <p:spPr bwMode="auto">
            <a:xfrm>
              <a:off x="2387600" y="9174163"/>
              <a:ext cx="19050" cy="174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6" name="Oval 4894"/>
            <p:cNvSpPr>
              <a:spLocks noChangeArrowheads="1"/>
            </p:cNvSpPr>
            <p:nvPr/>
          </p:nvSpPr>
          <p:spPr bwMode="auto">
            <a:xfrm>
              <a:off x="2571750" y="9113838"/>
              <a:ext cx="41275" cy="365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7" name="Oval 4895"/>
            <p:cNvSpPr>
              <a:spLocks noChangeArrowheads="1"/>
            </p:cNvSpPr>
            <p:nvPr/>
          </p:nvSpPr>
          <p:spPr bwMode="auto">
            <a:xfrm>
              <a:off x="2887662" y="9067800"/>
              <a:ext cx="63500" cy="6508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8" name="Oval 4896"/>
            <p:cNvSpPr>
              <a:spLocks noChangeArrowheads="1"/>
            </p:cNvSpPr>
            <p:nvPr/>
          </p:nvSpPr>
          <p:spPr bwMode="auto">
            <a:xfrm>
              <a:off x="3116262" y="9188450"/>
              <a:ext cx="38100" cy="38100"/>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9" name="Oval 4897"/>
            <p:cNvSpPr>
              <a:spLocks noChangeArrowheads="1"/>
            </p:cNvSpPr>
            <p:nvPr/>
          </p:nvSpPr>
          <p:spPr bwMode="auto">
            <a:xfrm>
              <a:off x="3386137" y="9263063"/>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0" name="Oval 4898"/>
            <p:cNvSpPr>
              <a:spLocks noChangeArrowheads="1"/>
            </p:cNvSpPr>
            <p:nvPr/>
          </p:nvSpPr>
          <p:spPr bwMode="auto">
            <a:xfrm>
              <a:off x="3300412" y="9012238"/>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1" name="Oval 4899"/>
            <p:cNvSpPr>
              <a:spLocks noChangeArrowheads="1"/>
            </p:cNvSpPr>
            <p:nvPr/>
          </p:nvSpPr>
          <p:spPr bwMode="auto">
            <a:xfrm>
              <a:off x="3660775" y="9169400"/>
              <a:ext cx="52388" cy="492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2" name="Oval 4900"/>
            <p:cNvSpPr>
              <a:spLocks noChangeArrowheads="1"/>
            </p:cNvSpPr>
            <p:nvPr/>
          </p:nvSpPr>
          <p:spPr bwMode="auto">
            <a:xfrm>
              <a:off x="3074987" y="9342438"/>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3" name="Oval 4901"/>
            <p:cNvSpPr>
              <a:spLocks noChangeArrowheads="1"/>
            </p:cNvSpPr>
            <p:nvPr/>
          </p:nvSpPr>
          <p:spPr bwMode="auto">
            <a:xfrm>
              <a:off x="3435350" y="9469438"/>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4" name="Oval 4902"/>
            <p:cNvSpPr>
              <a:spLocks noChangeArrowheads="1"/>
            </p:cNvSpPr>
            <p:nvPr/>
          </p:nvSpPr>
          <p:spPr bwMode="auto">
            <a:xfrm>
              <a:off x="3217862" y="9656763"/>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5" name="Oval 4903"/>
            <p:cNvSpPr>
              <a:spLocks noChangeArrowheads="1"/>
            </p:cNvSpPr>
            <p:nvPr/>
          </p:nvSpPr>
          <p:spPr bwMode="auto">
            <a:xfrm>
              <a:off x="3573462" y="9642475"/>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6" name="Oval 4904"/>
            <p:cNvSpPr>
              <a:spLocks noChangeArrowheads="1"/>
            </p:cNvSpPr>
            <p:nvPr/>
          </p:nvSpPr>
          <p:spPr bwMode="auto">
            <a:xfrm>
              <a:off x="3248025" y="9424988"/>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7" name="Oval 4905"/>
            <p:cNvSpPr>
              <a:spLocks noChangeArrowheads="1"/>
            </p:cNvSpPr>
            <p:nvPr/>
          </p:nvSpPr>
          <p:spPr bwMode="auto">
            <a:xfrm>
              <a:off x="2786062" y="9398000"/>
              <a:ext cx="66675" cy="68263"/>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8" name="Oval 4906"/>
            <p:cNvSpPr>
              <a:spLocks noChangeArrowheads="1"/>
            </p:cNvSpPr>
            <p:nvPr/>
          </p:nvSpPr>
          <p:spPr bwMode="auto">
            <a:xfrm>
              <a:off x="2728912" y="9615488"/>
              <a:ext cx="30163" cy="301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9" name="Oval 4907"/>
            <p:cNvSpPr>
              <a:spLocks noChangeArrowheads="1"/>
            </p:cNvSpPr>
            <p:nvPr/>
          </p:nvSpPr>
          <p:spPr bwMode="auto">
            <a:xfrm>
              <a:off x="2541587" y="9578975"/>
              <a:ext cx="33338" cy="333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0" name="Oval 4908"/>
            <p:cNvSpPr>
              <a:spLocks noChangeArrowheads="1"/>
            </p:cNvSpPr>
            <p:nvPr/>
          </p:nvSpPr>
          <p:spPr bwMode="auto">
            <a:xfrm>
              <a:off x="2497137" y="9405938"/>
              <a:ext cx="44450" cy="444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1" name="Oval 4909"/>
            <p:cNvSpPr>
              <a:spLocks noChangeArrowheads="1"/>
            </p:cNvSpPr>
            <p:nvPr/>
          </p:nvSpPr>
          <p:spPr bwMode="auto">
            <a:xfrm>
              <a:off x="3600450" y="9428163"/>
              <a:ext cx="52388" cy="492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2" name="Oval 4910"/>
            <p:cNvSpPr>
              <a:spLocks noChangeArrowheads="1"/>
            </p:cNvSpPr>
            <p:nvPr/>
          </p:nvSpPr>
          <p:spPr bwMode="auto">
            <a:xfrm>
              <a:off x="3803650" y="9698038"/>
              <a:ext cx="47625" cy="5238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3" name="Oval 4911"/>
            <p:cNvSpPr>
              <a:spLocks noChangeArrowheads="1"/>
            </p:cNvSpPr>
            <p:nvPr/>
          </p:nvSpPr>
          <p:spPr bwMode="auto">
            <a:xfrm>
              <a:off x="3105150" y="9750425"/>
              <a:ext cx="41275" cy="3810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4" name="Oval 4912"/>
            <p:cNvSpPr>
              <a:spLocks noChangeArrowheads="1"/>
            </p:cNvSpPr>
            <p:nvPr/>
          </p:nvSpPr>
          <p:spPr bwMode="auto">
            <a:xfrm>
              <a:off x="3284537" y="9964738"/>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5" name="Oval 4913"/>
            <p:cNvSpPr>
              <a:spLocks noChangeArrowheads="1"/>
            </p:cNvSpPr>
            <p:nvPr/>
          </p:nvSpPr>
          <p:spPr bwMode="auto">
            <a:xfrm>
              <a:off x="2500312" y="9791700"/>
              <a:ext cx="30163" cy="301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6" name="Oval 4914"/>
            <p:cNvSpPr>
              <a:spLocks noChangeArrowheads="1"/>
            </p:cNvSpPr>
            <p:nvPr/>
          </p:nvSpPr>
          <p:spPr bwMode="auto">
            <a:xfrm>
              <a:off x="2324100" y="9709150"/>
              <a:ext cx="68263" cy="682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7" name="Oval 4915"/>
            <p:cNvSpPr>
              <a:spLocks noChangeArrowheads="1"/>
            </p:cNvSpPr>
            <p:nvPr/>
          </p:nvSpPr>
          <p:spPr bwMode="auto">
            <a:xfrm>
              <a:off x="2684462" y="9920288"/>
              <a:ext cx="44450" cy="492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8" name="Oval 4916"/>
            <p:cNvSpPr>
              <a:spLocks noChangeArrowheads="1"/>
            </p:cNvSpPr>
            <p:nvPr/>
          </p:nvSpPr>
          <p:spPr bwMode="auto">
            <a:xfrm>
              <a:off x="2830512" y="9769475"/>
              <a:ext cx="30163" cy="301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9" name="Oval 4917"/>
            <p:cNvSpPr>
              <a:spLocks noChangeArrowheads="1"/>
            </p:cNvSpPr>
            <p:nvPr/>
          </p:nvSpPr>
          <p:spPr bwMode="auto">
            <a:xfrm>
              <a:off x="2921000" y="9942513"/>
              <a:ext cx="30163" cy="30163"/>
            </a:xfrm>
            <a:prstGeom prst="ellipse">
              <a:avLst/>
            </a:prstGeom>
            <a:solidFill>
              <a:srgbClr val="D9C6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0" name="Oval 4918"/>
            <p:cNvSpPr>
              <a:spLocks noChangeArrowheads="1"/>
            </p:cNvSpPr>
            <p:nvPr/>
          </p:nvSpPr>
          <p:spPr bwMode="auto">
            <a:xfrm>
              <a:off x="2387600" y="10140950"/>
              <a:ext cx="46038" cy="460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1" name="Oval 4919"/>
            <p:cNvSpPr>
              <a:spLocks noChangeArrowheads="1"/>
            </p:cNvSpPr>
            <p:nvPr/>
          </p:nvSpPr>
          <p:spPr bwMode="auto">
            <a:xfrm>
              <a:off x="2568575" y="10333038"/>
              <a:ext cx="44450" cy="4762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2" name="Oval 4920"/>
            <p:cNvSpPr>
              <a:spLocks noChangeArrowheads="1"/>
            </p:cNvSpPr>
            <p:nvPr/>
          </p:nvSpPr>
          <p:spPr bwMode="auto">
            <a:xfrm>
              <a:off x="3048000" y="10017125"/>
              <a:ext cx="46038" cy="460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3" name="Oval 4921"/>
            <p:cNvSpPr>
              <a:spLocks noChangeArrowheads="1"/>
            </p:cNvSpPr>
            <p:nvPr/>
          </p:nvSpPr>
          <p:spPr bwMode="auto">
            <a:xfrm>
              <a:off x="3776662" y="10310813"/>
              <a:ext cx="49213" cy="444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4" name="Oval 4922"/>
            <p:cNvSpPr>
              <a:spLocks noChangeArrowheads="1"/>
            </p:cNvSpPr>
            <p:nvPr/>
          </p:nvSpPr>
          <p:spPr bwMode="auto">
            <a:xfrm>
              <a:off x="3521075" y="10069513"/>
              <a:ext cx="30163" cy="30163"/>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5" name="Oval 4923"/>
            <p:cNvSpPr>
              <a:spLocks noChangeArrowheads="1"/>
            </p:cNvSpPr>
            <p:nvPr/>
          </p:nvSpPr>
          <p:spPr bwMode="auto">
            <a:xfrm>
              <a:off x="3303587" y="10287000"/>
              <a:ext cx="30163" cy="34925"/>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6" name="Oval 4924"/>
            <p:cNvSpPr>
              <a:spLocks noChangeArrowheads="1"/>
            </p:cNvSpPr>
            <p:nvPr/>
          </p:nvSpPr>
          <p:spPr bwMode="auto">
            <a:xfrm>
              <a:off x="2722562" y="10085388"/>
              <a:ext cx="30163" cy="333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7" name="Oval 4925"/>
            <p:cNvSpPr>
              <a:spLocks noChangeArrowheads="1"/>
            </p:cNvSpPr>
            <p:nvPr/>
          </p:nvSpPr>
          <p:spPr bwMode="auto">
            <a:xfrm>
              <a:off x="2640012" y="10201275"/>
              <a:ext cx="22225"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18" name="组合 517"/>
          <p:cNvGrpSpPr/>
          <p:nvPr/>
        </p:nvGrpSpPr>
        <p:grpSpPr>
          <a:xfrm>
            <a:off x="4574742" y="482766"/>
            <a:ext cx="2669817" cy="473094"/>
            <a:chOff x="6282219" y="1202019"/>
            <a:chExt cx="4343825" cy="782652"/>
          </a:xfrm>
        </p:grpSpPr>
        <p:sp>
          <p:nvSpPr>
            <p:cNvPr id="519" name="圆角矩形 518"/>
            <p:cNvSpPr/>
            <p:nvPr/>
          </p:nvSpPr>
          <p:spPr>
            <a:xfrm>
              <a:off x="6282219" y="1202019"/>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圆角矩形 519"/>
            <p:cNvSpPr/>
            <p:nvPr/>
          </p:nvSpPr>
          <p:spPr>
            <a:xfrm>
              <a:off x="6341269" y="1256399"/>
              <a:ext cx="4209998" cy="673893"/>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1" name="文本框 520"/>
          <p:cNvSpPr txBox="1"/>
          <p:nvPr/>
        </p:nvSpPr>
        <p:spPr>
          <a:xfrm>
            <a:off x="4778569" y="550036"/>
            <a:ext cx="2262159" cy="369332"/>
          </a:xfrm>
          <a:prstGeom prst="rect">
            <a:avLst/>
          </a:prstGeom>
          <a:noFill/>
        </p:spPr>
        <p:txBody>
          <a:bodyPr wrap="none" rtlCol="0">
            <a:spAutoFit/>
          </a:bodyPr>
          <a:lstStyle/>
          <a:p>
            <a:pPr algn="ctr"/>
            <a:r>
              <a:rPr lang="zh-CN" altLang="en-US" smtClean="0">
                <a:solidFill>
                  <a:schemeClr val="bg1"/>
                </a:solidFill>
                <a:latin typeface="方正黑体简体" panose="02010601030101010101" pitchFamily="65" charset="-122"/>
                <a:ea typeface="方正黑体简体" panose="02010601030101010101" pitchFamily="65" charset="-122"/>
              </a:rPr>
              <a:t>圣诞节风格提案模板</a:t>
            </a:r>
            <a:endParaRPr lang="zh-CN" altLang="en-US">
              <a:solidFill>
                <a:schemeClr val="bg1"/>
              </a:solidFill>
              <a:latin typeface="方正黑体简体" panose="02010601030101010101" pitchFamily="65" charset="-122"/>
              <a:ea typeface="方正黑体简体" panose="02010601030101010101" pitchFamily="65" charset="-122"/>
            </a:endParaRPr>
          </a:p>
        </p:txBody>
      </p:sp>
      <p:grpSp>
        <p:nvGrpSpPr>
          <p:cNvPr id="522" name="组合 521"/>
          <p:cNvGrpSpPr/>
          <p:nvPr/>
        </p:nvGrpSpPr>
        <p:grpSpPr>
          <a:xfrm>
            <a:off x="3356343" y="352052"/>
            <a:ext cx="5524501" cy="1026804"/>
            <a:chOff x="3132137" y="4110037"/>
            <a:chExt cx="5524501" cy="1535114"/>
          </a:xfrm>
        </p:grpSpPr>
        <p:sp>
          <p:nvSpPr>
            <p:cNvPr id="523" name="Freeform 1041"/>
            <p:cNvSpPr/>
            <p:nvPr/>
          </p:nvSpPr>
          <p:spPr bwMode="auto">
            <a:xfrm>
              <a:off x="3132137" y="4773613"/>
              <a:ext cx="1222375" cy="871538"/>
            </a:xfrm>
            <a:custGeom>
              <a:avLst/>
              <a:gdLst>
                <a:gd name="T0" fmla="*/ 205 w 326"/>
                <a:gd name="T1" fmla="*/ 0 h 232"/>
                <a:gd name="T2" fmla="*/ 0 w 326"/>
                <a:gd name="T3" fmla="*/ 47 h 232"/>
                <a:gd name="T4" fmla="*/ 104 w 326"/>
                <a:gd name="T5" fmla="*/ 119 h 232"/>
                <a:gd name="T6" fmla="*/ 57 w 326"/>
                <a:gd name="T7" fmla="*/ 232 h 232"/>
                <a:gd name="T8" fmla="*/ 326 w 326"/>
                <a:gd name="T9" fmla="*/ 177 h 232"/>
                <a:gd name="T10" fmla="*/ 205 w 326"/>
                <a:gd name="T11" fmla="*/ 0 h 232"/>
              </a:gdLst>
              <a:ahLst/>
              <a:cxnLst>
                <a:cxn ang="0">
                  <a:pos x="T0" y="T1"/>
                </a:cxn>
                <a:cxn ang="0">
                  <a:pos x="T2" y="T3"/>
                </a:cxn>
                <a:cxn ang="0">
                  <a:pos x="T4" y="T5"/>
                </a:cxn>
                <a:cxn ang="0">
                  <a:pos x="T6" y="T7"/>
                </a:cxn>
                <a:cxn ang="0">
                  <a:pos x="T8" y="T9"/>
                </a:cxn>
                <a:cxn ang="0">
                  <a:pos x="T10" y="T11"/>
                </a:cxn>
              </a:cxnLst>
              <a:rect l="0" t="0" r="r" b="b"/>
              <a:pathLst>
                <a:path w="326" h="232">
                  <a:moveTo>
                    <a:pt x="205" y="0"/>
                  </a:moveTo>
                  <a:cubicBezTo>
                    <a:pt x="205" y="0"/>
                    <a:pt x="89" y="15"/>
                    <a:pt x="0" y="47"/>
                  </a:cubicBezTo>
                  <a:cubicBezTo>
                    <a:pt x="83" y="86"/>
                    <a:pt x="104" y="119"/>
                    <a:pt x="104" y="119"/>
                  </a:cubicBezTo>
                  <a:cubicBezTo>
                    <a:pt x="57" y="232"/>
                    <a:pt x="57" y="232"/>
                    <a:pt x="57" y="232"/>
                  </a:cubicBezTo>
                  <a:cubicBezTo>
                    <a:pt x="57" y="232"/>
                    <a:pt x="202" y="185"/>
                    <a:pt x="326" y="177"/>
                  </a:cubicBezTo>
                  <a:cubicBezTo>
                    <a:pt x="277" y="66"/>
                    <a:pt x="205" y="0"/>
                    <a:pt x="205"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4" name="Freeform 1043"/>
            <p:cNvSpPr/>
            <p:nvPr/>
          </p:nvSpPr>
          <p:spPr bwMode="auto">
            <a:xfrm>
              <a:off x="7437438" y="4773613"/>
              <a:ext cx="1219200" cy="871538"/>
            </a:xfrm>
            <a:custGeom>
              <a:avLst/>
              <a:gdLst>
                <a:gd name="T0" fmla="*/ 120 w 325"/>
                <a:gd name="T1" fmla="*/ 0 h 232"/>
                <a:gd name="T2" fmla="*/ 325 w 325"/>
                <a:gd name="T3" fmla="*/ 47 h 232"/>
                <a:gd name="T4" fmla="*/ 222 w 325"/>
                <a:gd name="T5" fmla="*/ 119 h 232"/>
                <a:gd name="T6" fmla="*/ 269 w 325"/>
                <a:gd name="T7" fmla="*/ 232 h 232"/>
                <a:gd name="T8" fmla="*/ 0 w 325"/>
                <a:gd name="T9" fmla="*/ 177 h 232"/>
                <a:gd name="T10" fmla="*/ 120 w 325"/>
                <a:gd name="T11" fmla="*/ 0 h 232"/>
              </a:gdLst>
              <a:ahLst/>
              <a:cxnLst>
                <a:cxn ang="0">
                  <a:pos x="T0" y="T1"/>
                </a:cxn>
                <a:cxn ang="0">
                  <a:pos x="T2" y="T3"/>
                </a:cxn>
                <a:cxn ang="0">
                  <a:pos x="T4" y="T5"/>
                </a:cxn>
                <a:cxn ang="0">
                  <a:pos x="T6" y="T7"/>
                </a:cxn>
                <a:cxn ang="0">
                  <a:pos x="T8" y="T9"/>
                </a:cxn>
                <a:cxn ang="0">
                  <a:pos x="T10" y="T11"/>
                </a:cxn>
              </a:cxnLst>
              <a:rect l="0" t="0" r="r" b="b"/>
              <a:pathLst>
                <a:path w="325" h="232">
                  <a:moveTo>
                    <a:pt x="120" y="0"/>
                  </a:moveTo>
                  <a:cubicBezTo>
                    <a:pt x="120" y="0"/>
                    <a:pt x="237" y="15"/>
                    <a:pt x="325" y="47"/>
                  </a:cubicBezTo>
                  <a:cubicBezTo>
                    <a:pt x="243" y="86"/>
                    <a:pt x="222" y="119"/>
                    <a:pt x="222" y="119"/>
                  </a:cubicBezTo>
                  <a:cubicBezTo>
                    <a:pt x="269" y="232"/>
                    <a:pt x="269" y="232"/>
                    <a:pt x="269" y="232"/>
                  </a:cubicBezTo>
                  <a:cubicBezTo>
                    <a:pt x="269" y="232"/>
                    <a:pt x="124" y="185"/>
                    <a:pt x="0" y="177"/>
                  </a:cubicBezTo>
                  <a:cubicBezTo>
                    <a:pt x="49" y="66"/>
                    <a:pt x="120" y="0"/>
                    <a:pt x="120"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5" name="Freeform 1045"/>
            <p:cNvSpPr/>
            <p:nvPr/>
          </p:nvSpPr>
          <p:spPr bwMode="auto">
            <a:xfrm>
              <a:off x="3727450" y="4110037"/>
              <a:ext cx="4400550" cy="1276350"/>
            </a:xfrm>
            <a:custGeom>
              <a:avLst/>
              <a:gdLst>
                <a:gd name="T0" fmla="*/ 1145 w 1172"/>
                <a:gd name="T1" fmla="*/ 87 h 340"/>
                <a:gd name="T2" fmla="*/ 582 w 1172"/>
                <a:gd name="T3" fmla="*/ 5 h 340"/>
                <a:gd name="T4" fmla="*/ 11 w 1172"/>
                <a:gd name="T5" fmla="*/ 87 h 340"/>
                <a:gd name="T6" fmla="*/ 38 w 1172"/>
                <a:gd name="T7" fmla="*/ 336 h 340"/>
                <a:gd name="T8" fmla="*/ 1118 w 1172"/>
                <a:gd name="T9" fmla="*/ 340 h 340"/>
                <a:gd name="T10" fmla="*/ 1145 w 1172"/>
                <a:gd name="T11" fmla="*/ 87 h 340"/>
              </a:gdLst>
              <a:ahLst/>
              <a:cxnLst>
                <a:cxn ang="0">
                  <a:pos x="T0" y="T1"/>
                </a:cxn>
                <a:cxn ang="0">
                  <a:pos x="T2" y="T3"/>
                </a:cxn>
                <a:cxn ang="0">
                  <a:pos x="T4" y="T5"/>
                </a:cxn>
                <a:cxn ang="0">
                  <a:pos x="T6" y="T7"/>
                </a:cxn>
                <a:cxn ang="0">
                  <a:pos x="T8" y="T9"/>
                </a:cxn>
                <a:cxn ang="0">
                  <a:pos x="T10" y="T11"/>
                </a:cxn>
              </a:cxnLst>
              <a:rect l="0" t="0" r="r" b="b"/>
              <a:pathLst>
                <a:path w="1172" h="340">
                  <a:moveTo>
                    <a:pt x="1145" y="87"/>
                  </a:moveTo>
                  <a:cubicBezTo>
                    <a:pt x="1145" y="87"/>
                    <a:pt x="968" y="0"/>
                    <a:pt x="582" y="5"/>
                  </a:cubicBezTo>
                  <a:cubicBezTo>
                    <a:pt x="217" y="9"/>
                    <a:pt x="11" y="87"/>
                    <a:pt x="11" y="87"/>
                  </a:cubicBezTo>
                  <a:cubicBezTo>
                    <a:pt x="0" y="169"/>
                    <a:pt x="15" y="275"/>
                    <a:pt x="38" y="336"/>
                  </a:cubicBezTo>
                  <a:cubicBezTo>
                    <a:pt x="644" y="196"/>
                    <a:pt x="1050" y="322"/>
                    <a:pt x="1118" y="340"/>
                  </a:cubicBezTo>
                  <a:cubicBezTo>
                    <a:pt x="1172" y="237"/>
                    <a:pt x="1145" y="87"/>
                    <a:pt x="1145" y="87"/>
                  </a:cubicBezTo>
                  <a:close/>
                </a:path>
              </a:pathLst>
            </a:custGeom>
            <a:solidFill>
              <a:srgbClr val="E836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26" name="文本框 525"/>
          <p:cNvSpPr txBox="1"/>
          <p:nvPr/>
        </p:nvSpPr>
        <p:spPr>
          <a:xfrm>
            <a:off x="4107657" y="740924"/>
            <a:ext cx="4071937" cy="577856"/>
          </a:xfrm>
          <a:prstGeom prst="rect">
            <a:avLst/>
          </a:prstGeom>
          <a:noFill/>
        </p:spPr>
        <p:txBody>
          <a:bodyPr wrap="none" rtlCol="0">
            <a:prstTxWarp prst="textArchUp">
              <a:avLst>
                <a:gd name="adj" fmla="val 10695509"/>
              </a:avLst>
            </a:prstTxWarp>
            <a:spAutoFit/>
          </a:bodyPr>
          <a:lstStyle/>
          <a:p>
            <a:pPr algn="ctr"/>
            <a:r>
              <a:rPr lang="zh-CN" altLang="en-US" sz="2400" b="1" spc="600" smtClean="0">
                <a:solidFill>
                  <a:schemeClr val="bg1"/>
                </a:solidFill>
                <a:latin typeface="华文细黑" panose="02010600040101010101" pitchFamily="2" charset="-122"/>
                <a:ea typeface="华文细黑" panose="02010600040101010101" pitchFamily="2" charset="-122"/>
              </a:rPr>
              <a:t>圣 诞 节 通 用 模 板</a:t>
            </a:r>
            <a:endParaRPr lang="zh-CN" altLang="en-US" sz="2400" b="1" spc="600">
              <a:solidFill>
                <a:schemeClr val="bg1"/>
              </a:solidFill>
              <a:latin typeface="华文细黑" panose="02010600040101010101" pitchFamily="2" charset="-122"/>
              <a:ea typeface="华文细黑" panose="02010600040101010101" pitchFamily="2" charset="-122"/>
            </a:endParaRPr>
          </a:p>
        </p:txBody>
      </p:sp>
      <p:grpSp>
        <p:nvGrpSpPr>
          <p:cNvPr id="557" name="组合 556"/>
          <p:cNvGrpSpPr/>
          <p:nvPr/>
        </p:nvGrpSpPr>
        <p:grpSpPr>
          <a:xfrm>
            <a:off x="3328605" y="3557400"/>
            <a:ext cx="679451" cy="852487"/>
            <a:chOff x="8350250" y="2238376"/>
            <a:chExt cx="679451" cy="852487"/>
          </a:xfrm>
          <a:effectLst>
            <a:outerShdw blurRad="50800" dist="38100" dir="2700000" algn="tl" rotWithShape="0">
              <a:prstClr val="black">
                <a:alpha val="40000"/>
              </a:prstClr>
            </a:outerShdw>
          </a:effectLst>
        </p:grpSpPr>
        <p:sp>
          <p:nvSpPr>
            <p:cNvPr id="527" name="Freeform 1005"/>
            <p:cNvSpPr/>
            <p:nvPr/>
          </p:nvSpPr>
          <p:spPr bwMode="auto">
            <a:xfrm>
              <a:off x="8474074" y="2392363"/>
              <a:ext cx="544513" cy="698500"/>
            </a:xfrm>
            <a:custGeom>
              <a:avLst/>
              <a:gdLst>
                <a:gd name="T0" fmla="*/ 4 w 145"/>
                <a:gd name="T1" fmla="*/ 0 h 186"/>
                <a:gd name="T2" fmla="*/ 95 w 145"/>
                <a:gd name="T3" fmla="*/ 24 h 186"/>
                <a:gd name="T4" fmla="*/ 123 w 145"/>
                <a:gd name="T5" fmla="*/ 114 h 186"/>
                <a:gd name="T6" fmla="*/ 143 w 145"/>
                <a:gd name="T7" fmla="*/ 148 h 186"/>
                <a:gd name="T8" fmla="*/ 81 w 145"/>
                <a:gd name="T9" fmla="*/ 177 h 186"/>
                <a:gd name="T10" fmla="*/ 34 w 145"/>
                <a:gd name="T11" fmla="*/ 137 h 186"/>
                <a:gd name="T12" fmla="*/ 0 w 145"/>
                <a:gd name="T13" fmla="*/ 96 h 186"/>
                <a:gd name="T14" fmla="*/ 7 w 145"/>
                <a:gd name="T15" fmla="*/ 18 h 186"/>
                <a:gd name="T16" fmla="*/ 4 w 145"/>
                <a:gd name="T17"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186">
                  <a:moveTo>
                    <a:pt x="4" y="0"/>
                  </a:moveTo>
                  <a:cubicBezTo>
                    <a:pt x="95" y="24"/>
                    <a:pt x="95" y="24"/>
                    <a:pt x="95" y="24"/>
                  </a:cubicBezTo>
                  <a:cubicBezTo>
                    <a:pt x="96" y="75"/>
                    <a:pt x="75" y="74"/>
                    <a:pt x="123" y="114"/>
                  </a:cubicBezTo>
                  <a:cubicBezTo>
                    <a:pt x="141" y="129"/>
                    <a:pt x="142" y="138"/>
                    <a:pt x="143" y="148"/>
                  </a:cubicBezTo>
                  <a:cubicBezTo>
                    <a:pt x="145" y="181"/>
                    <a:pt x="98" y="186"/>
                    <a:pt x="81" y="177"/>
                  </a:cubicBezTo>
                  <a:cubicBezTo>
                    <a:pt x="54" y="163"/>
                    <a:pt x="44" y="147"/>
                    <a:pt x="34" y="137"/>
                  </a:cubicBezTo>
                  <a:cubicBezTo>
                    <a:pt x="21" y="124"/>
                    <a:pt x="0" y="127"/>
                    <a:pt x="0" y="96"/>
                  </a:cubicBezTo>
                  <a:cubicBezTo>
                    <a:pt x="0" y="71"/>
                    <a:pt x="7" y="54"/>
                    <a:pt x="7" y="18"/>
                  </a:cubicBezTo>
                  <a:cubicBezTo>
                    <a:pt x="7" y="13"/>
                    <a:pt x="4" y="5"/>
                    <a:pt x="4" y="0"/>
                  </a:cubicBez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8" name="Freeform 1006"/>
            <p:cNvSpPr/>
            <p:nvPr/>
          </p:nvSpPr>
          <p:spPr bwMode="auto">
            <a:xfrm>
              <a:off x="8466137" y="2524125"/>
              <a:ext cx="379413" cy="107950"/>
            </a:xfrm>
            <a:custGeom>
              <a:avLst/>
              <a:gdLst>
                <a:gd name="T0" fmla="*/ 101 w 101"/>
                <a:gd name="T1" fmla="*/ 6 h 29"/>
                <a:gd name="T2" fmla="*/ 17 w 101"/>
                <a:gd name="T3" fmla="*/ 3 h 29"/>
                <a:gd name="T4" fmla="*/ 3 w 101"/>
                <a:gd name="T5" fmla="*/ 0 h 29"/>
                <a:gd name="T6" fmla="*/ 2 w 101"/>
                <a:gd name="T7" fmla="*/ 12 h 29"/>
                <a:gd name="T8" fmla="*/ 13 w 101"/>
                <a:gd name="T9" fmla="*/ 22 h 29"/>
                <a:gd name="T10" fmla="*/ 87 w 101"/>
                <a:gd name="T11" fmla="*/ 28 h 29"/>
                <a:gd name="T12" fmla="*/ 99 w 101"/>
                <a:gd name="T13" fmla="*/ 23 h 29"/>
                <a:gd name="T14" fmla="*/ 101 w 101"/>
                <a:gd name="T15" fmla="*/ 6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29">
                  <a:moveTo>
                    <a:pt x="101" y="6"/>
                  </a:moveTo>
                  <a:cubicBezTo>
                    <a:pt x="73" y="8"/>
                    <a:pt x="45" y="9"/>
                    <a:pt x="17" y="3"/>
                  </a:cubicBezTo>
                  <a:cubicBezTo>
                    <a:pt x="14" y="3"/>
                    <a:pt x="3" y="0"/>
                    <a:pt x="3" y="0"/>
                  </a:cubicBezTo>
                  <a:cubicBezTo>
                    <a:pt x="3" y="5"/>
                    <a:pt x="4" y="7"/>
                    <a:pt x="2" y="12"/>
                  </a:cubicBezTo>
                  <a:cubicBezTo>
                    <a:pt x="0" y="23"/>
                    <a:pt x="5" y="20"/>
                    <a:pt x="13" y="22"/>
                  </a:cubicBezTo>
                  <a:cubicBezTo>
                    <a:pt x="32" y="28"/>
                    <a:pt x="67" y="29"/>
                    <a:pt x="87" y="28"/>
                  </a:cubicBezTo>
                  <a:cubicBezTo>
                    <a:pt x="90" y="27"/>
                    <a:pt x="99" y="26"/>
                    <a:pt x="99" y="23"/>
                  </a:cubicBezTo>
                  <a:cubicBezTo>
                    <a:pt x="99" y="20"/>
                    <a:pt x="101" y="9"/>
                    <a:pt x="101" y="6"/>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9" name="Freeform 1007"/>
            <p:cNvSpPr/>
            <p:nvPr/>
          </p:nvSpPr>
          <p:spPr bwMode="auto">
            <a:xfrm>
              <a:off x="8440737" y="2678113"/>
              <a:ext cx="454025" cy="131763"/>
            </a:xfrm>
            <a:custGeom>
              <a:avLst/>
              <a:gdLst>
                <a:gd name="T0" fmla="*/ 106 w 121"/>
                <a:gd name="T1" fmla="*/ 0 h 35"/>
                <a:gd name="T2" fmla="*/ 52 w 121"/>
                <a:gd name="T3" fmla="*/ 7 h 35"/>
                <a:gd name="T4" fmla="*/ 0 w 121"/>
                <a:gd name="T5" fmla="*/ 7 h 35"/>
                <a:gd name="T6" fmla="*/ 4 w 121"/>
                <a:gd name="T7" fmla="*/ 35 h 35"/>
                <a:gd name="T8" fmla="*/ 112 w 121"/>
                <a:gd name="T9" fmla="*/ 12 h 35"/>
                <a:gd name="T10" fmla="*/ 106 w 121"/>
                <a:gd name="T11" fmla="*/ 0 h 35"/>
              </a:gdLst>
              <a:ahLst/>
              <a:cxnLst>
                <a:cxn ang="0">
                  <a:pos x="T0" y="T1"/>
                </a:cxn>
                <a:cxn ang="0">
                  <a:pos x="T2" y="T3"/>
                </a:cxn>
                <a:cxn ang="0">
                  <a:pos x="T4" y="T5"/>
                </a:cxn>
                <a:cxn ang="0">
                  <a:pos x="T6" y="T7"/>
                </a:cxn>
                <a:cxn ang="0">
                  <a:pos x="T8" y="T9"/>
                </a:cxn>
                <a:cxn ang="0">
                  <a:pos x="T10" y="T11"/>
                </a:cxn>
              </a:cxnLst>
              <a:rect l="0" t="0" r="r" b="b"/>
              <a:pathLst>
                <a:path w="121" h="35">
                  <a:moveTo>
                    <a:pt x="106" y="0"/>
                  </a:moveTo>
                  <a:cubicBezTo>
                    <a:pt x="89" y="5"/>
                    <a:pt x="70" y="6"/>
                    <a:pt x="52" y="7"/>
                  </a:cubicBezTo>
                  <a:cubicBezTo>
                    <a:pt x="43" y="8"/>
                    <a:pt x="7" y="9"/>
                    <a:pt x="0" y="7"/>
                  </a:cubicBezTo>
                  <a:cubicBezTo>
                    <a:pt x="4" y="35"/>
                    <a:pt x="4" y="35"/>
                    <a:pt x="4" y="35"/>
                  </a:cubicBezTo>
                  <a:cubicBezTo>
                    <a:pt x="23" y="34"/>
                    <a:pt x="90" y="24"/>
                    <a:pt x="112" y="12"/>
                  </a:cubicBezTo>
                  <a:cubicBezTo>
                    <a:pt x="121" y="7"/>
                    <a:pt x="108" y="8"/>
                    <a:pt x="106" y="0"/>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1008"/>
            <p:cNvSpPr/>
            <p:nvPr/>
          </p:nvSpPr>
          <p:spPr bwMode="auto">
            <a:xfrm>
              <a:off x="8529637" y="2757488"/>
              <a:ext cx="420688" cy="201613"/>
            </a:xfrm>
            <a:custGeom>
              <a:avLst/>
              <a:gdLst>
                <a:gd name="T0" fmla="*/ 112 w 112"/>
                <a:gd name="T1" fmla="*/ 13 h 54"/>
                <a:gd name="T2" fmla="*/ 99 w 112"/>
                <a:gd name="T3" fmla="*/ 0 h 54"/>
                <a:gd name="T4" fmla="*/ 9 w 112"/>
                <a:gd name="T5" fmla="*/ 36 h 54"/>
                <a:gd name="T6" fmla="*/ 3 w 112"/>
                <a:gd name="T7" fmla="*/ 37 h 54"/>
                <a:gd name="T8" fmla="*/ 22 w 112"/>
                <a:gd name="T9" fmla="*/ 53 h 54"/>
                <a:gd name="T10" fmla="*/ 112 w 112"/>
                <a:gd name="T11" fmla="*/ 13 h 54"/>
              </a:gdLst>
              <a:ahLst/>
              <a:cxnLst>
                <a:cxn ang="0">
                  <a:pos x="T0" y="T1"/>
                </a:cxn>
                <a:cxn ang="0">
                  <a:pos x="T2" y="T3"/>
                </a:cxn>
                <a:cxn ang="0">
                  <a:pos x="T4" y="T5"/>
                </a:cxn>
                <a:cxn ang="0">
                  <a:pos x="T6" y="T7"/>
                </a:cxn>
                <a:cxn ang="0">
                  <a:pos x="T8" y="T9"/>
                </a:cxn>
                <a:cxn ang="0">
                  <a:pos x="T10" y="T11"/>
                </a:cxn>
              </a:cxnLst>
              <a:rect l="0" t="0" r="r" b="b"/>
              <a:pathLst>
                <a:path w="112" h="54">
                  <a:moveTo>
                    <a:pt x="112" y="13"/>
                  </a:moveTo>
                  <a:cubicBezTo>
                    <a:pt x="99" y="0"/>
                    <a:pt x="99" y="0"/>
                    <a:pt x="99" y="0"/>
                  </a:cubicBezTo>
                  <a:cubicBezTo>
                    <a:pt x="85" y="11"/>
                    <a:pt x="27" y="37"/>
                    <a:pt x="9" y="36"/>
                  </a:cubicBezTo>
                  <a:cubicBezTo>
                    <a:pt x="4" y="36"/>
                    <a:pt x="0" y="32"/>
                    <a:pt x="3" y="37"/>
                  </a:cubicBezTo>
                  <a:cubicBezTo>
                    <a:pt x="8" y="44"/>
                    <a:pt x="11" y="52"/>
                    <a:pt x="22" y="53"/>
                  </a:cubicBezTo>
                  <a:cubicBezTo>
                    <a:pt x="51" y="54"/>
                    <a:pt x="98" y="30"/>
                    <a:pt x="112" y="13"/>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1" name="Freeform 1010"/>
            <p:cNvSpPr/>
            <p:nvPr/>
          </p:nvSpPr>
          <p:spPr bwMode="auto">
            <a:xfrm>
              <a:off x="8589963" y="2862263"/>
              <a:ext cx="439738" cy="228600"/>
            </a:xfrm>
            <a:custGeom>
              <a:avLst/>
              <a:gdLst>
                <a:gd name="T0" fmla="*/ 117 w 117"/>
                <a:gd name="T1" fmla="*/ 21 h 61"/>
                <a:gd name="T2" fmla="*/ 111 w 117"/>
                <a:gd name="T3" fmla="*/ 0 h 61"/>
                <a:gd name="T4" fmla="*/ 31 w 117"/>
                <a:gd name="T5" fmla="*/ 43 h 61"/>
                <a:gd name="T6" fmla="*/ 36 w 117"/>
                <a:gd name="T7" fmla="*/ 55 h 61"/>
                <a:gd name="T8" fmla="*/ 114 w 117"/>
                <a:gd name="T9" fmla="*/ 22 h 61"/>
                <a:gd name="T10" fmla="*/ 117 w 117"/>
                <a:gd name="T11" fmla="*/ 21 h 61"/>
              </a:gdLst>
              <a:ahLst/>
              <a:cxnLst>
                <a:cxn ang="0">
                  <a:pos x="T0" y="T1"/>
                </a:cxn>
                <a:cxn ang="0">
                  <a:pos x="T2" y="T3"/>
                </a:cxn>
                <a:cxn ang="0">
                  <a:pos x="T4" y="T5"/>
                </a:cxn>
                <a:cxn ang="0">
                  <a:pos x="T6" y="T7"/>
                </a:cxn>
                <a:cxn ang="0">
                  <a:pos x="T8" y="T9"/>
                </a:cxn>
                <a:cxn ang="0">
                  <a:pos x="T10" y="T11"/>
                </a:cxn>
              </a:cxnLst>
              <a:rect l="0" t="0" r="r" b="b"/>
              <a:pathLst>
                <a:path w="117" h="61">
                  <a:moveTo>
                    <a:pt x="117" y="21"/>
                  </a:moveTo>
                  <a:cubicBezTo>
                    <a:pt x="111" y="0"/>
                    <a:pt x="111" y="0"/>
                    <a:pt x="111" y="0"/>
                  </a:cubicBezTo>
                  <a:cubicBezTo>
                    <a:pt x="107" y="9"/>
                    <a:pt x="51" y="36"/>
                    <a:pt x="31" y="43"/>
                  </a:cubicBezTo>
                  <a:cubicBezTo>
                    <a:pt x="19" y="47"/>
                    <a:pt x="0" y="30"/>
                    <a:pt x="36" y="55"/>
                  </a:cubicBezTo>
                  <a:cubicBezTo>
                    <a:pt x="44" y="61"/>
                    <a:pt x="105" y="32"/>
                    <a:pt x="114" y="22"/>
                  </a:cubicBezTo>
                  <a:cubicBezTo>
                    <a:pt x="115" y="21"/>
                    <a:pt x="117" y="23"/>
                    <a:pt x="117" y="21"/>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Freeform 1011"/>
            <p:cNvSpPr/>
            <p:nvPr/>
          </p:nvSpPr>
          <p:spPr bwMode="auto">
            <a:xfrm>
              <a:off x="8350250" y="2238376"/>
              <a:ext cx="592138" cy="338138"/>
            </a:xfrm>
            <a:custGeom>
              <a:avLst/>
              <a:gdLst>
                <a:gd name="T0" fmla="*/ 138 w 158"/>
                <a:gd name="T1" fmla="*/ 15 h 90"/>
                <a:gd name="T2" fmla="*/ 154 w 158"/>
                <a:gd name="T3" fmla="*/ 38 h 90"/>
                <a:gd name="T4" fmla="*/ 88 w 158"/>
                <a:gd name="T5" fmla="*/ 68 h 90"/>
                <a:gd name="T6" fmla="*/ 18 w 158"/>
                <a:gd name="T7" fmla="*/ 23 h 90"/>
                <a:gd name="T8" fmla="*/ 45 w 158"/>
                <a:gd name="T9" fmla="*/ 2 h 90"/>
                <a:gd name="T10" fmla="*/ 138 w 158"/>
                <a:gd name="T11" fmla="*/ 15 h 90"/>
              </a:gdLst>
              <a:ahLst/>
              <a:cxnLst>
                <a:cxn ang="0">
                  <a:pos x="T0" y="T1"/>
                </a:cxn>
                <a:cxn ang="0">
                  <a:pos x="T2" y="T3"/>
                </a:cxn>
                <a:cxn ang="0">
                  <a:pos x="T4" y="T5"/>
                </a:cxn>
                <a:cxn ang="0">
                  <a:pos x="T6" y="T7"/>
                </a:cxn>
                <a:cxn ang="0">
                  <a:pos x="T8" y="T9"/>
                </a:cxn>
                <a:cxn ang="0">
                  <a:pos x="T10" y="T11"/>
                </a:cxn>
              </a:cxnLst>
              <a:rect l="0" t="0" r="r" b="b"/>
              <a:pathLst>
                <a:path w="158" h="90">
                  <a:moveTo>
                    <a:pt x="138" y="15"/>
                  </a:moveTo>
                  <a:cubicBezTo>
                    <a:pt x="145" y="18"/>
                    <a:pt x="152" y="27"/>
                    <a:pt x="154" y="38"/>
                  </a:cubicBezTo>
                  <a:cubicBezTo>
                    <a:pt x="158" y="60"/>
                    <a:pt x="153" y="90"/>
                    <a:pt x="88" y="68"/>
                  </a:cubicBezTo>
                  <a:cubicBezTo>
                    <a:pt x="59" y="59"/>
                    <a:pt x="0" y="71"/>
                    <a:pt x="18" y="23"/>
                  </a:cubicBezTo>
                  <a:cubicBezTo>
                    <a:pt x="21" y="13"/>
                    <a:pt x="35" y="2"/>
                    <a:pt x="45" y="2"/>
                  </a:cubicBezTo>
                  <a:cubicBezTo>
                    <a:pt x="74" y="0"/>
                    <a:pt x="107" y="0"/>
                    <a:pt x="138" y="15"/>
                  </a:cubicBezTo>
                  <a:close/>
                </a:path>
              </a:pathLst>
            </a:custGeom>
            <a:solidFill>
              <a:srgbClr val="2BB1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58" name="组合 557"/>
          <p:cNvGrpSpPr/>
          <p:nvPr/>
        </p:nvGrpSpPr>
        <p:grpSpPr>
          <a:xfrm>
            <a:off x="4443674" y="3549462"/>
            <a:ext cx="684213" cy="860426"/>
            <a:chOff x="9077325" y="2230438"/>
            <a:chExt cx="684213" cy="860426"/>
          </a:xfrm>
          <a:effectLst>
            <a:outerShdw blurRad="50800" dist="38100" dir="2700000" algn="tl" rotWithShape="0">
              <a:prstClr val="black">
                <a:alpha val="40000"/>
              </a:prstClr>
            </a:outerShdw>
          </a:effectLst>
        </p:grpSpPr>
        <p:sp>
          <p:nvSpPr>
            <p:cNvPr id="533" name="Freeform 1012"/>
            <p:cNvSpPr/>
            <p:nvPr/>
          </p:nvSpPr>
          <p:spPr bwMode="auto">
            <a:xfrm>
              <a:off x="9202738" y="2389188"/>
              <a:ext cx="547688" cy="701675"/>
            </a:xfrm>
            <a:custGeom>
              <a:avLst/>
              <a:gdLst>
                <a:gd name="T0" fmla="*/ 4 w 146"/>
                <a:gd name="T1" fmla="*/ 0 h 187"/>
                <a:gd name="T2" fmla="*/ 96 w 146"/>
                <a:gd name="T3" fmla="*/ 24 h 187"/>
                <a:gd name="T4" fmla="*/ 124 w 146"/>
                <a:gd name="T5" fmla="*/ 114 h 187"/>
                <a:gd name="T6" fmla="*/ 144 w 146"/>
                <a:gd name="T7" fmla="*/ 149 h 187"/>
                <a:gd name="T8" fmla="*/ 82 w 146"/>
                <a:gd name="T9" fmla="*/ 178 h 187"/>
                <a:gd name="T10" fmla="*/ 34 w 146"/>
                <a:gd name="T11" fmla="*/ 137 h 187"/>
                <a:gd name="T12" fmla="*/ 0 w 146"/>
                <a:gd name="T13" fmla="*/ 96 h 187"/>
                <a:gd name="T14" fmla="*/ 8 w 146"/>
                <a:gd name="T15" fmla="*/ 18 h 187"/>
                <a:gd name="T16" fmla="*/ 4 w 146"/>
                <a:gd name="T17"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87">
                  <a:moveTo>
                    <a:pt x="4" y="0"/>
                  </a:moveTo>
                  <a:cubicBezTo>
                    <a:pt x="96" y="24"/>
                    <a:pt x="96" y="24"/>
                    <a:pt x="96" y="24"/>
                  </a:cubicBezTo>
                  <a:cubicBezTo>
                    <a:pt x="97" y="75"/>
                    <a:pt x="76" y="75"/>
                    <a:pt x="124" y="114"/>
                  </a:cubicBezTo>
                  <a:cubicBezTo>
                    <a:pt x="143" y="129"/>
                    <a:pt x="143" y="138"/>
                    <a:pt x="144" y="149"/>
                  </a:cubicBezTo>
                  <a:cubicBezTo>
                    <a:pt x="146" y="182"/>
                    <a:pt x="99" y="187"/>
                    <a:pt x="82" y="178"/>
                  </a:cubicBezTo>
                  <a:cubicBezTo>
                    <a:pt x="55" y="164"/>
                    <a:pt x="45" y="148"/>
                    <a:pt x="34" y="137"/>
                  </a:cubicBezTo>
                  <a:cubicBezTo>
                    <a:pt x="21" y="124"/>
                    <a:pt x="0" y="128"/>
                    <a:pt x="0" y="96"/>
                  </a:cubicBezTo>
                  <a:cubicBezTo>
                    <a:pt x="0" y="71"/>
                    <a:pt x="8" y="54"/>
                    <a:pt x="8" y="18"/>
                  </a:cubicBezTo>
                  <a:cubicBezTo>
                    <a:pt x="8" y="13"/>
                    <a:pt x="4" y="4"/>
                    <a:pt x="4" y="0"/>
                  </a:cubicBezTo>
                  <a:close/>
                </a:path>
              </a:pathLst>
            </a:custGeom>
            <a:solidFill>
              <a:srgbClr val="2BB1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4" name="Freeform 1013"/>
            <p:cNvSpPr/>
            <p:nvPr/>
          </p:nvSpPr>
          <p:spPr bwMode="auto">
            <a:xfrm>
              <a:off x="9194800" y="2516188"/>
              <a:ext cx="382588" cy="112713"/>
            </a:xfrm>
            <a:custGeom>
              <a:avLst/>
              <a:gdLst>
                <a:gd name="T0" fmla="*/ 102 w 102"/>
                <a:gd name="T1" fmla="*/ 7 h 30"/>
                <a:gd name="T2" fmla="*/ 17 w 102"/>
                <a:gd name="T3" fmla="*/ 4 h 30"/>
                <a:gd name="T4" fmla="*/ 3 w 102"/>
                <a:gd name="T5" fmla="*/ 1 h 30"/>
                <a:gd name="T6" fmla="*/ 3 w 102"/>
                <a:gd name="T7" fmla="*/ 13 h 30"/>
                <a:gd name="T8" fmla="*/ 14 w 102"/>
                <a:gd name="T9" fmla="*/ 23 h 30"/>
                <a:gd name="T10" fmla="*/ 88 w 102"/>
                <a:gd name="T11" fmla="*/ 29 h 30"/>
                <a:gd name="T12" fmla="*/ 100 w 102"/>
                <a:gd name="T13" fmla="*/ 24 h 30"/>
                <a:gd name="T14" fmla="*/ 102 w 102"/>
                <a:gd name="T15" fmla="*/ 7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30">
                  <a:moveTo>
                    <a:pt x="102" y="7"/>
                  </a:moveTo>
                  <a:cubicBezTo>
                    <a:pt x="74" y="9"/>
                    <a:pt x="46" y="10"/>
                    <a:pt x="17" y="4"/>
                  </a:cubicBezTo>
                  <a:cubicBezTo>
                    <a:pt x="14" y="4"/>
                    <a:pt x="3" y="0"/>
                    <a:pt x="3" y="1"/>
                  </a:cubicBezTo>
                  <a:cubicBezTo>
                    <a:pt x="4" y="6"/>
                    <a:pt x="4" y="8"/>
                    <a:pt x="3" y="13"/>
                  </a:cubicBezTo>
                  <a:cubicBezTo>
                    <a:pt x="0" y="24"/>
                    <a:pt x="5" y="21"/>
                    <a:pt x="14" y="23"/>
                  </a:cubicBezTo>
                  <a:cubicBezTo>
                    <a:pt x="32" y="29"/>
                    <a:pt x="68" y="30"/>
                    <a:pt x="88" y="29"/>
                  </a:cubicBezTo>
                  <a:cubicBezTo>
                    <a:pt x="91" y="28"/>
                    <a:pt x="100" y="27"/>
                    <a:pt x="100" y="24"/>
                  </a:cubicBezTo>
                  <a:cubicBezTo>
                    <a:pt x="100" y="21"/>
                    <a:pt x="102" y="10"/>
                    <a:pt x="102" y="7"/>
                  </a:cubicBezTo>
                  <a:close/>
                </a:path>
              </a:pathLst>
            </a:custGeom>
            <a:solidFill>
              <a:srgbClr val="9ED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5" name="Freeform 1014"/>
            <p:cNvSpPr/>
            <p:nvPr/>
          </p:nvSpPr>
          <p:spPr bwMode="auto">
            <a:xfrm>
              <a:off x="9167813" y="2673351"/>
              <a:ext cx="458788" cy="131763"/>
            </a:xfrm>
            <a:custGeom>
              <a:avLst/>
              <a:gdLst>
                <a:gd name="T0" fmla="*/ 107 w 122"/>
                <a:gd name="T1" fmla="*/ 0 h 35"/>
                <a:gd name="T2" fmla="*/ 53 w 122"/>
                <a:gd name="T3" fmla="*/ 7 h 35"/>
                <a:gd name="T4" fmla="*/ 0 w 122"/>
                <a:gd name="T5" fmla="*/ 7 h 35"/>
                <a:gd name="T6" fmla="*/ 4 w 122"/>
                <a:gd name="T7" fmla="*/ 35 h 35"/>
                <a:gd name="T8" fmla="*/ 113 w 122"/>
                <a:gd name="T9" fmla="*/ 12 h 35"/>
                <a:gd name="T10" fmla="*/ 107 w 122"/>
                <a:gd name="T11" fmla="*/ 0 h 35"/>
              </a:gdLst>
              <a:ahLst/>
              <a:cxnLst>
                <a:cxn ang="0">
                  <a:pos x="T0" y="T1"/>
                </a:cxn>
                <a:cxn ang="0">
                  <a:pos x="T2" y="T3"/>
                </a:cxn>
                <a:cxn ang="0">
                  <a:pos x="T4" y="T5"/>
                </a:cxn>
                <a:cxn ang="0">
                  <a:pos x="T6" y="T7"/>
                </a:cxn>
                <a:cxn ang="0">
                  <a:pos x="T8" y="T9"/>
                </a:cxn>
                <a:cxn ang="0">
                  <a:pos x="T10" y="T11"/>
                </a:cxn>
              </a:cxnLst>
              <a:rect l="0" t="0" r="r" b="b"/>
              <a:pathLst>
                <a:path w="122" h="35">
                  <a:moveTo>
                    <a:pt x="107" y="0"/>
                  </a:moveTo>
                  <a:cubicBezTo>
                    <a:pt x="89" y="5"/>
                    <a:pt x="71" y="6"/>
                    <a:pt x="53" y="7"/>
                  </a:cubicBezTo>
                  <a:cubicBezTo>
                    <a:pt x="43" y="8"/>
                    <a:pt x="7" y="9"/>
                    <a:pt x="0" y="7"/>
                  </a:cubicBezTo>
                  <a:cubicBezTo>
                    <a:pt x="4" y="35"/>
                    <a:pt x="4" y="35"/>
                    <a:pt x="4" y="35"/>
                  </a:cubicBezTo>
                  <a:cubicBezTo>
                    <a:pt x="23" y="34"/>
                    <a:pt x="91" y="25"/>
                    <a:pt x="113" y="12"/>
                  </a:cubicBezTo>
                  <a:cubicBezTo>
                    <a:pt x="122" y="7"/>
                    <a:pt x="109" y="8"/>
                    <a:pt x="107" y="0"/>
                  </a:cubicBezTo>
                  <a:close/>
                </a:path>
              </a:pathLst>
            </a:custGeom>
            <a:solidFill>
              <a:srgbClr val="9ED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6" name="Freeform 1015"/>
            <p:cNvSpPr/>
            <p:nvPr/>
          </p:nvSpPr>
          <p:spPr bwMode="auto">
            <a:xfrm>
              <a:off x="9258300" y="2757488"/>
              <a:ext cx="423863" cy="198438"/>
            </a:xfrm>
            <a:custGeom>
              <a:avLst/>
              <a:gdLst>
                <a:gd name="T0" fmla="*/ 113 w 113"/>
                <a:gd name="T1" fmla="*/ 12 h 53"/>
                <a:gd name="T2" fmla="*/ 100 w 113"/>
                <a:gd name="T3" fmla="*/ 0 h 53"/>
                <a:gd name="T4" fmla="*/ 9 w 113"/>
                <a:gd name="T5" fmla="*/ 36 h 53"/>
                <a:gd name="T6" fmla="*/ 3 w 113"/>
                <a:gd name="T7" fmla="*/ 36 h 53"/>
                <a:gd name="T8" fmla="*/ 23 w 113"/>
                <a:gd name="T9" fmla="*/ 52 h 53"/>
                <a:gd name="T10" fmla="*/ 113 w 113"/>
                <a:gd name="T11" fmla="*/ 12 h 53"/>
              </a:gdLst>
              <a:ahLst/>
              <a:cxnLst>
                <a:cxn ang="0">
                  <a:pos x="T0" y="T1"/>
                </a:cxn>
                <a:cxn ang="0">
                  <a:pos x="T2" y="T3"/>
                </a:cxn>
                <a:cxn ang="0">
                  <a:pos x="T4" y="T5"/>
                </a:cxn>
                <a:cxn ang="0">
                  <a:pos x="T6" y="T7"/>
                </a:cxn>
                <a:cxn ang="0">
                  <a:pos x="T8" y="T9"/>
                </a:cxn>
                <a:cxn ang="0">
                  <a:pos x="T10" y="T11"/>
                </a:cxn>
              </a:cxnLst>
              <a:rect l="0" t="0" r="r" b="b"/>
              <a:pathLst>
                <a:path w="113" h="53">
                  <a:moveTo>
                    <a:pt x="113" y="12"/>
                  </a:moveTo>
                  <a:cubicBezTo>
                    <a:pt x="100" y="0"/>
                    <a:pt x="100" y="0"/>
                    <a:pt x="100" y="0"/>
                  </a:cubicBezTo>
                  <a:cubicBezTo>
                    <a:pt x="86" y="10"/>
                    <a:pt x="28" y="37"/>
                    <a:pt x="9" y="36"/>
                  </a:cubicBezTo>
                  <a:cubicBezTo>
                    <a:pt x="4" y="35"/>
                    <a:pt x="0" y="32"/>
                    <a:pt x="3" y="36"/>
                  </a:cubicBezTo>
                  <a:cubicBezTo>
                    <a:pt x="8" y="43"/>
                    <a:pt x="12" y="52"/>
                    <a:pt x="23" y="52"/>
                  </a:cubicBezTo>
                  <a:cubicBezTo>
                    <a:pt x="51" y="53"/>
                    <a:pt x="99" y="30"/>
                    <a:pt x="113" y="12"/>
                  </a:cubicBezTo>
                  <a:close/>
                </a:path>
              </a:pathLst>
            </a:custGeom>
            <a:solidFill>
              <a:srgbClr val="9ED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7" name="Freeform 1016"/>
            <p:cNvSpPr/>
            <p:nvPr/>
          </p:nvSpPr>
          <p:spPr bwMode="auto">
            <a:xfrm>
              <a:off x="9321800" y="2857501"/>
              <a:ext cx="439738" cy="233363"/>
            </a:xfrm>
            <a:custGeom>
              <a:avLst/>
              <a:gdLst>
                <a:gd name="T0" fmla="*/ 117 w 117"/>
                <a:gd name="T1" fmla="*/ 21 h 62"/>
                <a:gd name="T2" fmla="*/ 111 w 117"/>
                <a:gd name="T3" fmla="*/ 0 h 62"/>
                <a:gd name="T4" fmla="*/ 31 w 117"/>
                <a:gd name="T5" fmla="*/ 44 h 62"/>
                <a:gd name="T6" fmla="*/ 35 w 117"/>
                <a:gd name="T7" fmla="*/ 56 h 62"/>
                <a:gd name="T8" fmla="*/ 114 w 117"/>
                <a:gd name="T9" fmla="*/ 23 h 62"/>
                <a:gd name="T10" fmla="*/ 117 w 117"/>
                <a:gd name="T11" fmla="*/ 21 h 62"/>
              </a:gdLst>
              <a:ahLst/>
              <a:cxnLst>
                <a:cxn ang="0">
                  <a:pos x="T0" y="T1"/>
                </a:cxn>
                <a:cxn ang="0">
                  <a:pos x="T2" y="T3"/>
                </a:cxn>
                <a:cxn ang="0">
                  <a:pos x="T4" y="T5"/>
                </a:cxn>
                <a:cxn ang="0">
                  <a:pos x="T6" y="T7"/>
                </a:cxn>
                <a:cxn ang="0">
                  <a:pos x="T8" y="T9"/>
                </a:cxn>
                <a:cxn ang="0">
                  <a:pos x="T10" y="T11"/>
                </a:cxn>
              </a:cxnLst>
              <a:rect l="0" t="0" r="r" b="b"/>
              <a:pathLst>
                <a:path w="117" h="62">
                  <a:moveTo>
                    <a:pt x="117" y="21"/>
                  </a:moveTo>
                  <a:cubicBezTo>
                    <a:pt x="111" y="0"/>
                    <a:pt x="111" y="0"/>
                    <a:pt x="111" y="0"/>
                  </a:cubicBezTo>
                  <a:cubicBezTo>
                    <a:pt x="107" y="9"/>
                    <a:pt x="50" y="37"/>
                    <a:pt x="31" y="44"/>
                  </a:cubicBezTo>
                  <a:cubicBezTo>
                    <a:pt x="19" y="48"/>
                    <a:pt x="0" y="31"/>
                    <a:pt x="35" y="56"/>
                  </a:cubicBezTo>
                  <a:cubicBezTo>
                    <a:pt x="44" y="62"/>
                    <a:pt x="105" y="32"/>
                    <a:pt x="114" y="23"/>
                  </a:cubicBezTo>
                  <a:cubicBezTo>
                    <a:pt x="116" y="22"/>
                    <a:pt x="117" y="24"/>
                    <a:pt x="117" y="21"/>
                  </a:cubicBezTo>
                  <a:close/>
                </a:path>
              </a:pathLst>
            </a:custGeom>
            <a:solidFill>
              <a:srgbClr val="9ED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8" name="Freeform 1017"/>
            <p:cNvSpPr/>
            <p:nvPr/>
          </p:nvSpPr>
          <p:spPr bwMode="auto">
            <a:xfrm>
              <a:off x="9077325" y="2230438"/>
              <a:ext cx="596900" cy="342900"/>
            </a:xfrm>
            <a:custGeom>
              <a:avLst/>
              <a:gdLst>
                <a:gd name="T0" fmla="*/ 139 w 159"/>
                <a:gd name="T1" fmla="*/ 15 h 91"/>
                <a:gd name="T2" fmla="*/ 155 w 159"/>
                <a:gd name="T3" fmla="*/ 38 h 91"/>
                <a:gd name="T4" fmla="*/ 88 w 159"/>
                <a:gd name="T5" fmla="*/ 69 h 91"/>
                <a:gd name="T6" fmla="*/ 18 w 159"/>
                <a:gd name="T7" fmla="*/ 23 h 91"/>
                <a:gd name="T8" fmla="*/ 45 w 159"/>
                <a:gd name="T9" fmla="*/ 2 h 91"/>
                <a:gd name="T10" fmla="*/ 139 w 159"/>
                <a:gd name="T11" fmla="*/ 15 h 91"/>
              </a:gdLst>
              <a:ahLst/>
              <a:cxnLst>
                <a:cxn ang="0">
                  <a:pos x="T0" y="T1"/>
                </a:cxn>
                <a:cxn ang="0">
                  <a:pos x="T2" y="T3"/>
                </a:cxn>
                <a:cxn ang="0">
                  <a:pos x="T4" y="T5"/>
                </a:cxn>
                <a:cxn ang="0">
                  <a:pos x="T6" y="T7"/>
                </a:cxn>
                <a:cxn ang="0">
                  <a:pos x="T8" y="T9"/>
                </a:cxn>
                <a:cxn ang="0">
                  <a:pos x="T10" y="T11"/>
                </a:cxn>
              </a:cxnLst>
              <a:rect l="0" t="0" r="r" b="b"/>
              <a:pathLst>
                <a:path w="159" h="91">
                  <a:moveTo>
                    <a:pt x="139" y="15"/>
                  </a:moveTo>
                  <a:cubicBezTo>
                    <a:pt x="146" y="18"/>
                    <a:pt x="153" y="28"/>
                    <a:pt x="155" y="38"/>
                  </a:cubicBezTo>
                  <a:cubicBezTo>
                    <a:pt x="159" y="61"/>
                    <a:pt x="154" y="91"/>
                    <a:pt x="88" y="69"/>
                  </a:cubicBezTo>
                  <a:cubicBezTo>
                    <a:pt x="59" y="59"/>
                    <a:pt x="0" y="72"/>
                    <a:pt x="18" y="23"/>
                  </a:cubicBezTo>
                  <a:cubicBezTo>
                    <a:pt x="21" y="13"/>
                    <a:pt x="35" y="2"/>
                    <a:pt x="45" y="2"/>
                  </a:cubicBezTo>
                  <a:cubicBezTo>
                    <a:pt x="75" y="0"/>
                    <a:pt x="107" y="0"/>
                    <a:pt x="139" y="15"/>
                  </a:cubicBezTo>
                  <a:close/>
                </a:path>
              </a:pathLst>
            </a:custGeom>
            <a:solidFill>
              <a:srgbClr val="E83E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59" name="组合 558"/>
          <p:cNvGrpSpPr/>
          <p:nvPr/>
        </p:nvGrpSpPr>
        <p:grpSpPr>
          <a:xfrm>
            <a:off x="5563505" y="3549462"/>
            <a:ext cx="682626" cy="860426"/>
            <a:chOff x="9769475" y="2230438"/>
            <a:chExt cx="682626" cy="860426"/>
          </a:xfrm>
          <a:effectLst>
            <a:outerShdw blurRad="50800" dist="38100" dir="2700000" algn="tl" rotWithShape="0">
              <a:prstClr val="black">
                <a:alpha val="40000"/>
              </a:prstClr>
            </a:outerShdw>
          </a:effectLst>
        </p:grpSpPr>
        <p:sp>
          <p:nvSpPr>
            <p:cNvPr id="539" name="Freeform 1018"/>
            <p:cNvSpPr/>
            <p:nvPr/>
          </p:nvSpPr>
          <p:spPr bwMode="auto">
            <a:xfrm>
              <a:off x="9893300" y="2389188"/>
              <a:ext cx="547688" cy="701675"/>
            </a:xfrm>
            <a:custGeom>
              <a:avLst/>
              <a:gdLst>
                <a:gd name="T0" fmla="*/ 5 w 146"/>
                <a:gd name="T1" fmla="*/ 0 h 187"/>
                <a:gd name="T2" fmla="*/ 96 w 146"/>
                <a:gd name="T3" fmla="*/ 24 h 187"/>
                <a:gd name="T4" fmla="*/ 124 w 146"/>
                <a:gd name="T5" fmla="*/ 114 h 187"/>
                <a:gd name="T6" fmla="*/ 144 w 146"/>
                <a:gd name="T7" fmla="*/ 149 h 187"/>
                <a:gd name="T8" fmla="*/ 82 w 146"/>
                <a:gd name="T9" fmla="*/ 178 h 187"/>
                <a:gd name="T10" fmla="*/ 34 w 146"/>
                <a:gd name="T11" fmla="*/ 137 h 187"/>
                <a:gd name="T12" fmla="*/ 0 w 146"/>
                <a:gd name="T13" fmla="*/ 96 h 187"/>
                <a:gd name="T14" fmla="*/ 8 w 146"/>
                <a:gd name="T15" fmla="*/ 18 h 187"/>
                <a:gd name="T16" fmla="*/ 5 w 146"/>
                <a:gd name="T17"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87">
                  <a:moveTo>
                    <a:pt x="5" y="0"/>
                  </a:moveTo>
                  <a:cubicBezTo>
                    <a:pt x="96" y="24"/>
                    <a:pt x="96" y="24"/>
                    <a:pt x="96" y="24"/>
                  </a:cubicBezTo>
                  <a:cubicBezTo>
                    <a:pt x="97" y="75"/>
                    <a:pt x="76" y="75"/>
                    <a:pt x="124" y="114"/>
                  </a:cubicBezTo>
                  <a:cubicBezTo>
                    <a:pt x="143" y="129"/>
                    <a:pt x="143" y="138"/>
                    <a:pt x="144" y="149"/>
                  </a:cubicBezTo>
                  <a:cubicBezTo>
                    <a:pt x="146" y="182"/>
                    <a:pt x="99" y="187"/>
                    <a:pt x="82" y="178"/>
                  </a:cubicBezTo>
                  <a:cubicBezTo>
                    <a:pt x="55" y="164"/>
                    <a:pt x="45" y="148"/>
                    <a:pt x="34" y="137"/>
                  </a:cubicBezTo>
                  <a:cubicBezTo>
                    <a:pt x="21" y="124"/>
                    <a:pt x="0" y="128"/>
                    <a:pt x="0" y="96"/>
                  </a:cubicBezTo>
                  <a:cubicBezTo>
                    <a:pt x="0" y="71"/>
                    <a:pt x="8" y="54"/>
                    <a:pt x="8" y="18"/>
                  </a:cubicBezTo>
                  <a:cubicBezTo>
                    <a:pt x="8" y="13"/>
                    <a:pt x="5" y="4"/>
                    <a:pt x="5" y="0"/>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0" name="Freeform 1019"/>
            <p:cNvSpPr/>
            <p:nvPr/>
          </p:nvSpPr>
          <p:spPr bwMode="auto">
            <a:xfrm>
              <a:off x="9885363" y="2516188"/>
              <a:ext cx="382588" cy="112713"/>
            </a:xfrm>
            <a:custGeom>
              <a:avLst/>
              <a:gdLst>
                <a:gd name="T0" fmla="*/ 102 w 102"/>
                <a:gd name="T1" fmla="*/ 7 h 30"/>
                <a:gd name="T2" fmla="*/ 17 w 102"/>
                <a:gd name="T3" fmla="*/ 4 h 30"/>
                <a:gd name="T4" fmla="*/ 4 w 102"/>
                <a:gd name="T5" fmla="*/ 1 h 30"/>
                <a:gd name="T6" fmla="*/ 3 w 102"/>
                <a:gd name="T7" fmla="*/ 13 h 30"/>
                <a:gd name="T8" fmla="*/ 14 w 102"/>
                <a:gd name="T9" fmla="*/ 23 h 30"/>
                <a:gd name="T10" fmla="*/ 88 w 102"/>
                <a:gd name="T11" fmla="*/ 29 h 30"/>
                <a:gd name="T12" fmla="*/ 100 w 102"/>
                <a:gd name="T13" fmla="*/ 24 h 30"/>
                <a:gd name="T14" fmla="*/ 102 w 102"/>
                <a:gd name="T15" fmla="*/ 7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30">
                  <a:moveTo>
                    <a:pt x="102" y="7"/>
                  </a:moveTo>
                  <a:cubicBezTo>
                    <a:pt x="74" y="9"/>
                    <a:pt x="46" y="10"/>
                    <a:pt x="17" y="4"/>
                  </a:cubicBezTo>
                  <a:cubicBezTo>
                    <a:pt x="15" y="4"/>
                    <a:pt x="4" y="0"/>
                    <a:pt x="4" y="1"/>
                  </a:cubicBezTo>
                  <a:cubicBezTo>
                    <a:pt x="4" y="6"/>
                    <a:pt x="4" y="8"/>
                    <a:pt x="3" y="13"/>
                  </a:cubicBezTo>
                  <a:cubicBezTo>
                    <a:pt x="0" y="24"/>
                    <a:pt x="5" y="21"/>
                    <a:pt x="14" y="23"/>
                  </a:cubicBezTo>
                  <a:cubicBezTo>
                    <a:pt x="32" y="29"/>
                    <a:pt x="68" y="30"/>
                    <a:pt x="88" y="29"/>
                  </a:cubicBezTo>
                  <a:cubicBezTo>
                    <a:pt x="91" y="28"/>
                    <a:pt x="100" y="27"/>
                    <a:pt x="100" y="24"/>
                  </a:cubicBezTo>
                  <a:cubicBezTo>
                    <a:pt x="100" y="21"/>
                    <a:pt x="102" y="10"/>
                    <a:pt x="102" y="7"/>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1" name="Freeform 1020"/>
            <p:cNvSpPr/>
            <p:nvPr/>
          </p:nvSpPr>
          <p:spPr bwMode="auto">
            <a:xfrm>
              <a:off x="9858375" y="2673351"/>
              <a:ext cx="458788" cy="131763"/>
            </a:xfrm>
            <a:custGeom>
              <a:avLst/>
              <a:gdLst>
                <a:gd name="T0" fmla="*/ 107 w 122"/>
                <a:gd name="T1" fmla="*/ 0 h 35"/>
                <a:gd name="T2" fmla="*/ 53 w 122"/>
                <a:gd name="T3" fmla="*/ 7 h 35"/>
                <a:gd name="T4" fmla="*/ 0 w 122"/>
                <a:gd name="T5" fmla="*/ 7 h 35"/>
                <a:gd name="T6" fmla="*/ 4 w 122"/>
                <a:gd name="T7" fmla="*/ 35 h 35"/>
                <a:gd name="T8" fmla="*/ 114 w 122"/>
                <a:gd name="T9" fmla="*/ 12 h 35"/>
                <a:gd name="T10" fmla="*/ 107 w 122"/>
                <a:gd name="T11" fmla="*/ 0 h 35"/>
              </a:gdLst>
              <a:ahLst/>
              <a:cxnLst>
                <a:cxn ang="0">
                  <a:pos x="T0" y="T1"/>
                </a:cxn>
                <a:cxn ang="0">
                  <a:pos x="T2" y="T3"/>
                </a:cxn>
                <a:cxn ang="0">
                  <a:pos x="T4" y="T5"/>
                </a:cxn>
                <a:cxn ang="0">
                  <a:pos x="T6" y="T7"/>
                </a:cxn>
                <a:cxn ang="0">
                  <a:pos x="T8" y="T9"/>
                </a:cxn>
                <a:cxn ang="0">
                  <a:pos x="T10" y="T11"/>
                </a:cxn>
              </a:cxnLst>
              <a:rect l="0" t="0" r="r" b="b"/>
              <a:pathLst>
                <a:path w="122" h="35">
                  <a:moveTo>
                    <a:pt x="107" y="0"/>
                  </a:moveTo>
                  <a:cubicBezTo>
                    <a:pt x="90" y="5"/>
                    <a:pt x="71" y="6"/>
                    <a:pt x="53" y="7"/>
                  </a:cubicBezTo>
                  <a:cubicBezTo>
                    <a:pt x="43" y="8"/>
                    <a:pt x="7" y="9"/>
                    <a:pt x="0" y="7"/>
                  </a:cubicBezTo>
                  <a:cubicBezTo>
                    <a:pt x="4" y="35"/>
                    <a:pt x="4" y="35"/>
                    <a:pt x="4" y="35"/>
                  </a:cubicBezTo>
                  <a:cubicBezTo>
                    <a:pt x="23" y="34"/>
                    <a:pt x="91" y="25"/>
                    <a:pt x="114" y="12"/>
                  </a:cubicBezTo>
                  <a:cubicBezTo>
                    <a:pt x="122" y="7"/>
                    <a:pt x="109" y="8"/>
                    <a:pt x="107" y="0"/>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2" name="Freeform 1021"/>
            <p:cNvSpPr/>
            <p:nvPr/>
          </p:nvSpPr>
          <p:spPr bwMode="auto">
            <a:xfrm>
              <a:off x="9948863" y="2757488"/>
              <a:ext cx="423863" cy="198438"/>
            </a:xfrm>
            <a:custGeom>
              <a:avLst/>
              <a:gdLst>
                <a:gd name="T0" fmla="*/ 113 w 113"/>
                <a:gd name="T1" fmla="*/ 12 h 53"/>
                <a:gd name="T2" fmla="*/ 101 w 113"/>
                <a:gd name="T3" fmla="*/ 0 h 53"/>
                <a:gd name="T4" fmla="*/ 9 w 113"/>
                <a:gd name="T5" fmla="*/ 36 h 53"/>
                <a:gd name="T6" fmla="*/ 3 w 113"/>
                <a:gd name="T7" fmla="*/ 36 h 53"/>
                <a:gd name="T8" fmla="*/ 23 w 113"/>
                <a:gd name="T9" fmla="*/ 52 h 53"/>
                <a:gd name="T10" fmla="*/ 113 w 113"/>
                <a:gd name="T11" fmla="*/ 12 h 53"/>
              </a:gdLst>
              <a:ahLst/>
              <a:cxnLst>
                <a:cxn ang="0">
                  <a:pos x="T0" y="T1"/>
                </a:cxn>
                <a:cxn ang="0">
                  <a:pos x="T2" y="T3"/>
                </a:cxn>
                <a:cxn ang="0">
                  <a:pos x="T4" y="T5"/>
                </a:cxn>
                <a:cxn ang="0">
                  <a:pos x="T6" y="T7"/>
                </a:cxn>
                <a:cxn ang="0">
                  <a:pos x="T8" y="T9"/>
                </a:cxn>
                <a:cxn ang="0">
                  <a:pos x="T10" y="T11"/>
                </a:cxn>
              </a:cxnLst>
              <a:rect l="0" t="0" r="r" b="b"/>
              <a:pathLst>
                <a:path w="113" h="53">
                  <a:moveTo>
                    <a:pt x="113" y="12"/>
                  </a:moveTo>
                  <a:cubicBezTo>
                    <a:pt x="101" y="0"/>
                    <a:pt x="101" y="0"/>
                    <a:pt x="101" y="0"/>
                  </a:cubicBezTo>
                  <a:cubicBezTo>
                    <a:pt x="86" y="10"/>
                    <a:pt x="28" y="37"/>
                    <a:pt x="9" y="36"/>
                  </a:cubicBezTo>
                  <a:cubicBezTo>
                    <a:pt x="5" y="35"/>
                    <a:pt x="0" y="32"/>
                    <a:pt x="3" y="36"/>
                  </a:cubicBezTo>
                  <a:cubicBezTo>
                    <a:pt x="8" y="43"/>
                    <a:pt x="12" y="52"/>
                    <a:pt x="23" y="52"/>
                  </a:cubicBezTo>
                  <a:cubicBezTo>
                    <a:pt x="51" y="53"/>
                    <a:pt x="99" y="30"/>
                    <a:pt x="113" y="12"/>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3" name="Freeform 1022"/>
            <p:cNvSpPr/>
            <p:nvPr/>
          </p:nvSpPr>
          <p:spPr bwMode="auto">
            <a:xfrm>
              <a:off x="10012363" y="2857501"/>
              <a:ext cx="439738" cy="233363"/>
            </a:xfrm>
            <a:custGeom>
              <a:avLst/>
              <a:gdLst>
                <a:gd name="T0" fmla="*/ 117 w 117"/>
                <a:gd name="T1" fmla="*/ 21 h 62"/>
                <a:gd name="T2" fmla="*/ 111 w 117"/>
                <a:gd name="T3" fmla="*/ 0 h 62"/>
                <a:gd name="T4" fmla="*/ 31 w 117"/>
                <a:gd name="T5" fmla="*/ 44 h 62"/>
                <a:gd name="T6" fmla="*/ 35 w 117"/>
                <a:gd name="T7" fmla="*/ 56 h 62"/>
                <a:gd name="T8" fmla="*/ 115 w 117"/>
                <a:gd name="T9" fmla="*/ 23 h 62"/>
                <a:gd name="T10" fmla="*/ 117 w 117"/>
                <a:gd name="T11" fmla="*/ 21 h 62"/>
              </a:gdLst>
              <a:ahLst/>
              <a:cxnLst>
                <a:cxn ang="0">
                  <a:pos x="T0" y="T1"/>
                </a:cxn>
                <a:cxn ang="0">
                  <a:pos x="T2" y="T3"/>
                </a:cxn>
                <a:cxn ang="0">
                  <a:pos x="T4" y="T5"/>
                </a:cxn>
                <a:cxn ang="0">
                  <a:pos x="T6" y="T7"/>
                </a:cxn>
                <a:cxn ang="0">
                  <a:pos x="T8" y="T9"/>
                </a:cxn>
                <a:cxn ang="0">
                  <a:pos x="T10" y="T11"/>
                </a:cxn>
              </a:cxnLst>
              <a:rect l="0" t="0" r="r" b="b"/>
              <a:pathLst>
                <a:path w="117" h="62">
                  <a:moveTo>
                    <a:pt x="117" y="21"/>
                  </a:moveTo>
                  <a:cubicBezTo>
                    <a:pt x="111" y="0"/>
                    <a:pt x="111" y="0"/>
                    <a:pt x="111" y="0"/>
                  </a:cubicBezTo>
                  <a:cubicBezTo>
                    <a:pt x="107" y="9"/>
                    <a:pt x="50" y="37"/>
                    <a:pt x="31" y="44"/>
                  </a:cubicBezTo>
                  <a:cubicBezTo>
                    <a:pt x="19" y="48"/>
                    <a:pt x="0" y="31"/>
                    <a:pt x="35" y="56"/>
                  </a:cubicBezTo>
                  <a:cubicBezTo>
                    <a:pt x="44" y="62"/>
                    <a:pt x="106" y="32"/>
                    <a:pt x="115" y="23"/>
                  </a:cubicBezTo>
                  <a:cubicBezTo>
                    <a:pt x="116" y="22"/>
                    <a:pt x="117" y="24"/>
                    <a:pt x="117" y="21"/>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4" name="Freeform 1023"/>
            <p:cNvSpPr/>
            <p:nvPr/>
          </p:nvSpPr>
          <p:spPr bwMode="auto">
            <a:xfrm>
              <a:off x="9769475" y="2230438"/>
              <a:ext cx="595313" cy="342900"/>
            </a:xfrm>
            <a:custGeom>
              <a:avLst/>
              <a:gdLst>
                <a:gd name="T0" fmla="*/ 139 w 159"/>
                <a:gd name="T1" fmla="*/ 15 h 91"/>
                <a:gd name="T2" fmla="*/ 155 w 159"/>
                <a:gd name="T3" fmla="*/ 38 h 91"/>
                <a:gd name="T4" fmla="*/ 88 w 159"/>
                <a:gd name="T5" fmla="*/ 69 h 91"/>
                <a:gd name="T6" fmla="*/ 18 w 159"/>
                <a:gd name="T7" fmla="*/ 23 h 91"/>
                <a:gd name="T8" fmla="*/ 46 w 159"/>
                <a:gd name="T9" fmla="*/ 2 h 91"/>
                <a:gd name="T10" fmla="*/ 139 w 159"/>
                <a:gd name="T11" fmla="*/ 15 h 91"/>
              </a:gdLst>
              <a:ahLst/>
              <a:cxnLst>
                <a:cxn ang="0">
                  <a:pos x="T0" y="T1"/>
                </a:cxn>
                <a:cxn ang="0">
                  <a:pos x="T2" y="T3"/>
                </a:cxn>
                <a:cxn ang="0">
                  <a:pos x="T4" y="T5"/>
                </a:cxn>
                <a:cxn ang="0">
                  <a:pos x="T6" y="T7"/>
                </a:cxn>
                <a:cxn ang="0">
                  <a:pos x="T8" y="T9"/>
                </a:cxn>
                <a:cxn ang="0">
                  <a:pos x="T10" y="T11"/>
                </a:cxn>
              </a:cxnLst>
              <a:rect l="0" t="0" r="r" b="b"/>
              <a:pathLst>
                <a:path w="159" h="91">
                  <a:moveTo>
                    <a:pt x="139" y="15"/>
                  </a:moveTo>
                  <a:cubicBezTo>
                    <a:pt x="146" y="18"/>
                    <a:pt x="153" y="28"/>
                    <a:pt x="155" y="38"/>
                  </a:cubicBezTo>
                  <a:cubicBezTo>
                    <a:pt x="159" y="61"/>
                    <a:pt x="154" y="91"/>
                    <a:pt x="88" y="69"/>
                  </a:cubicBezTo>
                  <a:cubicBezTo>
                    <a:pt x="59" y="59"/>
                    <a:pt x="0" y="72"/>
                    <a:pt x="18" y="23"/>
                  </a:cubicBezTo>
                  <a:cubicBezTo>
                    <a:pt x="21" y="13"/>
                    <a:pt x="35" y="2"/>
                    <a:pt x="46" y="2"/>
                  </a:cubicBezTo>
                  <a:cubicBezTo>
                    <a:pt x="75" y="0"/>
                    <a:pt x="108" y="0"/>
                    <a:pt x="139" y="15"/>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60" name="组合 559"/>
          <p:cNvGrpSpPr/>
          <p:nvPr/>
        </p:nvGrpSpPr>
        <p:grpSpPr>
          <a:xfrm>
            <a:off x="6681749" y="3549462"/>
            <a:ext cx="685800" cy="860426"/>
            <a:chOff x="10460038" y="2230438"/>
            <a:chExt cx="685800" cy="860426"/>
          </a:xfrm>
          <a:effectLst>
            <a:outerShdw blurRad="50800" dist="38100" dir="2700000" algn="tl" rotWithShape="0">
              <a:prstClr val="black">
                <a:alpha val="40000"/>
              </a:prstClr>
            </a:outerShdw>
          </a:effectLst>
        </p:grpSpPr>
        <p:sp>
          <p:nvSpPr>
            <p:cNvPr id="545" name="Freeform 1024"/>
            <p:cNvSpPr/>
            <p:nvPr/>
          </p:nvSpPr>
          <p:spPr bwMode="auto">
            <a:xfrm>
              <a:off x="10583863" y="2389188"/>
              <a:ext cx="547688" cy="701675"/>
            </a:xfrm>
            <a:custGeom>
              <a:avLst/>
              <a:gdLst>
                <a:gd name="T0" fmla="*/ 5 w 146"/>
                <a:gd name="T1" fmla="*/ 0 h 187"/>
                <a:gd name="T2" fmla="*/ 96 w 146"/>
                <a:gd name="T3" fmla="*/ 24 h 187"/>
                <a:gd name="T4" fmla="*/ 125 w 146"/>
                <a:gd name="T5" fmla="*/ 114 h 187"/>
                <a:gd name="T6" fmla="*/ 144 w 146"/>
                <a:gd name="T7" fmla="*/ 149 h 187"/>
                <a:gd name="T8" fmla="*/ 82 w 146"/>
                <a:gd name="T9" fmla="*/ 178 h 187"/>
                <a:gd name="T10" fmla="*/ 34 w 146"/>
                <a:gd name="T11" fmla="*/ 137 h 187"/>
                <a:gd name="T12" fmla="*/ 0 w 146"/>
                <a:gd name="T13" fmla="*/ 96 h 187"/>
                <a:gd name="T14" fmla="*/ 8 w 146"/>
                <a:gd name="T15" fmla="*/ 18 h 187"/>
                <a:gd name="T16" fmla="*/ 5 w 146"/>
                <a:gd name="T17"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87">
                  <a:moveTo>
                    <a:pt x="5" y="0"/>
                  </a:moveTo>
                  <a:cubicBezTo>
                    <a:pt x="96" y="24"/>
                    <a:pt x="96" y="24"/>
                    <a:pt x="96" y="24"/>
                  </a:cubicBezTo>
                  <a:cubicBezTo>
                    <a:pt x="97" y="75"/>
                    <a:pt x="76" y="75"/>
                    <a:pt x="125" y="114"/>
                  </a:cubicBezTo>
                  <a:cubicBezTo>
                    <a:pt x="143" y="129"/>
                    <a:pt x="143" y="138"/>
                    <a:pt x="144" y="149"/>
                  </a:cubicBezTo>
                  <a:cubicBezTo>
                    <a:pt x="146" y="182"/>
                    <a:pt x="99" y="187"/>
                    <a:pt x="82" y="178"/>
                  </a:cubicBezTo>
                  <a:cubicBezTo>
                    <a:pt x="55" y="164"/>
                    <a:pt x="45" y="148"/>
                    <a:pt x="34" y="137"/>
                  </a:cubicBezTo>
                  <a:cubicBezTo>
                    <a:pt x="21" y="124"/>
                    <a:pt x="0" y="128"/>
                    <a:pt x="0" y="96"/>
                  </a:cubicBezTo>
                  <a:cubicBezTo>
                    <a:pt x="0" y="71"/>
                    <a:pt x="8" y="54"/>
                    <a:pt x="8" y="18"/>
                  </a:cubicBezTo>
                  <a:cubicBezTo>
                    <a:pt x="8" y="13"/>
                    <a:pt x="5" y="4"/>
                    <a:pt x="5" y="0"/>
                  </a:cubicBezTo>
                  <a:close/>
                </a:path>
              </a:pathLst>
            </a:custGeom>
            <a:solidFill>
              <a:srgbClr val="E83E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6" name="Freeform 1025"/>
            <p:cNvSpPr/>
            <p:nvPr/>
          </p:nvSpPr>
          <p:spPr bwMode="auto">
            <a:xfrm>
              <a:off x="10575925" y="2516188"/>
              <a:ext cx="385763" cy="112713"/>
            </a:xfrm>
            <a:custGeom>
              <a:avLst/>
              <a:gdLst>
                <a:gd name="T0" fmla="*/ 103 w 103"/>
                <a:gd name="T1" fmla="*/ 7 h 30"/>
                <a:gd name="T2" fmla="*/ 17 w 103"/>
                <a:gd name="T3" fmla="*/ 4 h 30"/>
                <a:gd name="T4" fmla="*/ 4 w 103"/>
                <a:gd name="T5" fmla="*/ 1 h 30"/>
                <a:gd name="T6" fmla="*/ 3 w 103"/>
                <a:gd name="T7" fmla="*/ 13 h 30"/>
                <a:gd name="T8" fmla="*/ 14 w 103"/>
                <a:gd name="T9" fmla="*/ 23 h 30"/>
                <a:gd name="T10" fmla="*/ 88 w 103"/>
                <a:gd name="T11" fmla="*/ 29 h 30"/>
                <a:gd name="T12" fmla="*/ 100 w 103"/>
                <a:gd name="T13" fmla="*/ 24 h 30"/>
                <a:gd name="T14" fmla="*/ 103 w 103"/>
                <a:gd name="T15" fmla="*/ 7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30">
                  <a:moveTo>
                    <a:pt x="103" y="7"/>
                  </a:moveTo>
                  <a:cubicBezTo>
                    <a:pt x="74" y="9"/>
                    <a:pt x="46" y="10"/>
                    <a:pt x="17" y="4"/>
                  </a:cubicBezTo>
                  <a:cubicBezTo>
                    <a:pt x="15" y="4"/>
                    <a:pt x="4" y="0"/>
                    <a:pt x="4" y="1"/>
                  </a:cubicBezTo>
                  <a:cubicBezTo>
                    <a:pt x="4" y="6"/>
                    <a:pt x="4" y="8"/>
                    <a:pt x="3" y="13"/>
                  </a:cubicBezTo>
                  <a:cubicBezTo>
                    <a:pt x="0" y="24"/>
                    <a:pt x="5" y="21"/>
                    <a:pt x="14" y="23"/>
                  </a:cubicBezTo>
                  <a:cubicBezTo>
                    <a:pt x="33" y="29"/>
                    <a:pt x="68" y="30"/>
                    <a:pt x="88" y="29"/>
                  </a:cubicBezTo>
                  <a:cubicBezTo>
                    <a:pt x="91" y="28"/>
                    <a:pt x="100" y="27"/>
                    <a:pt x="100" y="24"/>
                  </a:cubicBezTo>
                  <a:cubicBezTo>
                    <a:pt x="100" y="21"/>
                    <a:pt x="102" y="10"/>
                    <a:pt x="103" y="7"/>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7" name="Freeform 1026"/>
            <p:cNvSpPr/>
            <p:nvPr/>
          </p:nvSpPr>
          <p:spPr bwMode="auto">
            <a:xfrm>
              <a:off x="10548938" y="2673351"/>
              <a:ext cx="458788" cy="131763"/>
            </a:xfrm>
            <a:custGeom>
              <a:avLst/>
              <a:gdLst>
                <a:gd name="T0" fmla="*/ 107 w 122"/>
                <a:gd name="T1" fmla="*/ 0 h 35"/>
                <a:gd name="T2" fmla="*/ 53 w 122"/>
                <a:gd name="T3" fmla="*/ 7 h 35"/>
                <a:gd name="T4" fmla="*/ 0 w 122"/>
                <a:gd name="T5" fmla="*/ 7 h 35"/>
                <a:gd name="T6" fmla="*/ 4 w 122"/>
                <a:gd name="T7" fmla="*/ 35 h 35"/>
                <a:gd name="T8" fmla="*/ 114 w 122"/>
                <a:gd name="T9" fmla="*/ 12 h 35"/>
                <a:gd name="T10" fmla="*/ 107 w 122"/>
                <a:gd name="T11" fmla="*/ 0 h 35"/>
              </a:gdLst>
              <a:ahLst/>
              <a:cxnLst>
                <a:cxn ang="0">
                  <a:pos x="T0" y="T1"/>
                </a:cxn>
                <a:cxn ang="0">
                  <a:pos x="T2" y="T3"/>
                </a:cxn>
                <a:cxn ang="0">
                  <a:pos x="T4" y="T5"/>
                </a:cxn>
                <a:cxn ang="0">
                  <a:pos x="T6" y="T7"/>
                </a:cxn>
                <a:cxn ang="0">
                  <a:pos x="T8" y="T9"/>
                </a:cxn>
                <a:cxn ang="0">
                  <a:pos x="T10" y="T11"/>
                </a:cxn>
              </a:cxnLst>
              <a:rect l="0" t="0" r="r" b="b"/>
              <a:pathLst>
                <a:path w="122" h="35">
                  <a:moveTo>
                    <a:pt x="107" y="0"/>
                  </a:moveTo>
                  <a:cubicBezTo>
                    <a:pt x="90" y="5"/>
                    <a:pt x="71" y="6"/>
                    <a:pt x="53" y="7"/>
                  </a:cubicBezTo>
                  <a:cubicBezTo>
                    <a:pt x="43" y="8"/>
                    <a:pt x="7" y="9"/>
                    <a:pt x="0" y="7"/>
                  </a:cubicBezTo>
                  <a:cubicBezTo>
                    <a:pt x="4" y="35"/>
                    <a:pt x="4" y="35"/>
                    <a:pt x="4" y="35"/>
                  </a:cubicBezTo>
                  <a:cubicBezTo>
                    <a:pt x="23" y="34"/>
                    <a:pt x="91" y="25"/>
                    <a:pt x="114" y="12"/>
                  </a:cubicBezTo>
                  <a:cubicBezTo>
                    <a:pt x="122" y="7"/>
                    <a:pt x="109" y="8"/>
                    <a:pt x="107" y="0"/>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8" name="Freeform 1027"/>
            <p:cNvSpPr/>
            <p:nvPr/>
          </p:nvSpPr>
          <p:spPr bwMode="auto">
            <a:xfrm>
              <a:off x="10639425" y="2757488"/>
              <a:ext cx="428625" cy="198438"/>
            </a:xfrm>
            <a:custGeom>
              <a:avLst/>
              <a:gdLst>
                <a:gd name="T0" fmla="*/ 114 w 114"/>
                <a:gd name="T1" fmla="*/ 12 h 53"/>
                <a:gd name="T2" fmla="*/ 101 w 114"/>
                <a:gd name="T3" fmla="*/ 0 h 53"/>
                <a:gd name="T4" fmla="*/ 9 w 114"/>
                <a:gd name="T5" fmla="*/ 36 h 53"/>
                <a:gd name="T6" fmla="*/ 3 w 114"/>
                <a:gd name="T7" fmla="*/ 36 h 53"/>
                <a:gd name="T8" fmla="*/ 23 w 114"/>
                <a:gd name="T9" fmla="*/ 52 h 53"/>
                <a:gd name="T10" fmla="*/ 114 w 114"/>
                <a:gd name="T11" fmla="*/ 12 h 53"/>
              </a:gdLst>
              <a:ahLst/>
              <a:cxnLst>
                <a:cxn ang="0">
                  <a:pos x="T0" y="T1"/>
                </a:cxn>
                <a:cxn ang="0">
                  <a:pos x="T2" y="T3"/>
                </a:cxn>
                <a:cxn ang="0">
                  <a:pos x="T4" y="T5"/>
                </a:cxn>
                <a:cxn ang="0">
                  <a:pos x="T6" y="T7"/>
                </a:cxn>
                <a:cxn ang="0">
                  <a:pos x="T8" y="T9"/>
                </a:cxn>
                <a:cxn ang="0">
                  <a:pos x="T10" y="T11"/>
                </a:cxn>
              </a:cxnLst>
              <a:rect l="0" t="0" r="r" b="b"/>
              <a:pathLst>
                <a:path w="114" h="53">
                  <a:moveTo>
                    <a:pt x="114" y="12"/>
                  </a:moveTo>
                  <a:cubicBezTo>
                    <a:pt x="101" y="0"/>
                    <a:pt x="101" y="0"/>
                    <a:pt x="101" y="0"/>
                  </a:cubicBezTo>
                  <a:cubicBezTo>
                    <a:pt x="86" y="10"/>
                    <a:pt x="28" y="37"/>
                    <a:pt x="9" y="36"/>
                  </a:cubicBezTo>
                  <a:cubicBezTo>
                    <a:pt x="5" y="35"/>
                    <a:pt x="0" y="32"/>
                    <a:pt x="3" y="36"/>
                  </a:cubicBezTo>
                  <a:cubicBezTo>
                    <a:pt x="8" y="43"/>
                    <a:pt x="12" y="52"/>
                    <a:pt x="23" y="52"/>
                  </a:cubicBezTo>
                  <a:cubicBezTo>
                    <a:pt x="52" y="53"/>
                    <a:pt x="99" y="30"/>
                    <a:pt x="114" y="12"/>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9" name="Freeform 1028"/>
            <p:cNvSpPr/>
            <p:nvPr/>
          </p:nvSpPr>
          <p:spPr bwMode="auto">
            <a:xfrm>
              <a:off x="10702925" y="2857501"/>
              <a:ext cx="442913" cy="233363"/>
            </a:xfrm>
            <a:custGeom>
              <a:avLst/>
              <a:gdLst>
                <a:gd name="T0" fmla="*/ 118 w 118"/>
                <a:gd name="T1" fmla="*/ 21 h 62"/>
                <a:gd name="T2" fmla="*/ 111 w 118"/>
                <a:gd name="T3" fmla="*/ 0 h 62"/>
                <a:gd name="T4" fmla="*/ 31 w 118"/>
                <a:gd name="T5" fmla="*/ 44 h 62"/>
                <a:gd name="T6" fmla="*/ 35 w 118"/>
                <a:gd name="T7" fmla="*/ 56 h 62"/>
                <a:gd name="T8" fmla="*/ 115 w 118"/>
                <a:gd name="T9" fmla="*/ 23 h 62"/>
                <a:gd name="T10" fmla="*/ 118 w 118"/>
                <a:gd name="T11" fmla="*/ 21 h 62"/>
              </a:gdLst>
              <a:ahLst/>
              <a:cxnLst>
                <a:cxn ang="0">
                  <a:pos x="T0" y="T1"/>
                </a:cxn>
                <a:cxn ang="0">
                  <a:pos x="T2" y="T3"/>
                </a:cxn>
                <a:cxn ang="0">
                  <a:pos x="T4" y="T5"/>
                </a:cxn>
                <a:cxn ang="0">
                  <a:pos x="T6" y="T7"/>
                </a:cxn>
                <a:cxn ang="0">
                  <a:pos x="T8" y="T9"/>
                </a:cxn>
                <a:cxn ang="0">
                  <a:pos x="T10" y="T11"/>
                </a:cxn>
              </a:cxnLst>
              <a:rect l="0" t="0" r="r" b="b"/>
              <a:pathLst>
                <a:path w="118" h="62">
                  <a:moveTo>
                    <a:pt x="118" y="21"/>
                  </a:moveTo>
                  <a:cubicBezTo>
                    <a:pt x="111" y="0"/>
                    <a:pt x="111" y="0"/>
                    <a:pt x="111" y="0"/>
                  </a:cubicBezTo>
                  <a:cubicBezTo>
                    <a:pt x="107" y="9"/>
                    <a:pt x="51" y="37"/>
                    <a:pt x="31" y="44"/>
                  </a:cubicBezTo>
                  <a:cubicBezTo>
                    <a:pt x="19" y="48"/>
                    <a:pt x="0" y="31"/>
                    <a:pt x="35" y="56"/>
                  </a:cubicBezTo>
                  <a:cubicBezTo>
                    <a:pt x="44" y="62"/>
                    <a:pt x="106" y="32"/>
                    <a:pt x="115" y="23"/>
                  </a:cubicBezTo>
                  <a:cubicBezTo>
                    <a:pt x="116" y="22"/>
                    <a:pt x="117" y="24"/>
                    <a:pt x="118" y="21"/>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0" name="Freeform 1029"/>
            <p:cNvSpPr/>
            <p:nvPr/>
          </p:nvSpPr>
          <p:spPr bwMode="auto">
            <a:xfrm>
              <a:off x="10460038" y="2230438"/>
              <a:ext cx="600075" cy="342900"/>
            </a:xfrm>
            <a:custGeom>
              <a:avLst/>
              <a:gdLst>
                <a:gd name="T0" fmla="*/ 139 w 160"/>
                <a:gd name="T1" fmla="*/ 15 h 91"/>
                <a:gd name="T2" fmla="*/ 155 w 160"/>
                <a:gd name="T3" fmla="*/ 38 h 91"/>
                <a:gd name="T4" fmla="*/ 88 w 160"/>
                <a:gd name="T5" fmla="*/ 69 h 91"/>
                <a:gd name="T6" fmla="*/ 18 w 160"/>
                <a:gd name="T7" fmla="*/ 23 h 91"/>
                <a:gd name="T8" fmla="*/ 46 w 160"/>
                <a:gd name="T9" fmla="*/ 2 h 91"/>
                <a:gd name="T10" fmla="*/ 139 w 160"/>
                <a:gd name="T11" fmla="*/ 15 h 91"/>
              </a:gdLst>
              <a:ahLst/>
              <a:cxnLst>
                <a:cxn ang="0">
                  <a:pos x="T0" y="T1"/>
                </a:cxn>
                <a:cxn ang="0">
                  <a:pos x="T2" y="T3"/>
                </a:cxn>
                <a:cxn ang="0">
                  <a:pos x="T4" y="T5"/>
                </a:cxn>
                <a:cxn ang="0">
                  <a:pos x="T6" y="T7"/>
                </a:cxn>
                <a:cxn ang="0">
                  <a:pos x="T8" y="T9"/>
                </a:cxn>
                <a:cxn ang="0">
                  <a:pos x="T10" y="T11"/>
                </a:cxn>
              </a:cxnLst>
              <a:rect l="0" t="0" r="r" b="b"/>
              <a:pathLst>
                <a:path w="160" h="91">
                  <a:moveTo>
                    <a:pt x="139" y="15"/>
                  </a:moveTo>
                  <a:cubicBezTo>
                    <a:pt x="147" y="18"/>
                    <a:pt x="153" y="28"/>
                    <a:pt x="155" y="38"/>
                  </a:cubicBezTo>
                  <a:cubicBezTo>
                    <a:pt x="160" y="61"/>
                    <a:pt x="154" y="91"/>
                    <a:pt x="88" y="69"/>
                  </a:cubicBezTo>
                  <a:cubicBezTo>
                    <a:pt x="59" y="59"/>
                    <a:pt x="0" y="72"/>
                    <a:pt x="18" y="23"/>
                  </a:cubicBezTo>
                  <a:cubicBezTo>
                    <a:pt x="21" y="13"/>
                    <a:pt x="35" y="2"/>
                    <a:pt x="46" y="2"/>
                  </a:cubicBezTo>
                  <a:cubicBezTo>
                    <a:pt x="75" y="0"/>
                    <a:pt x="108" y="0"/>
                    <a:pt x="139" y="15"/>
                  </a:cubicBezTo>
                  <a:close/>
                </a:path>
              </a:pathLst>
            </a:custGeom>
            <a:solidFill>
              <a:srgbClr val="E83E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61" name="组合 560"/>
          <p:cNvGrpSpPr/>
          <p:nvPr/>
        </p:nvGrpSpPr>
        <p:grpSpPr>
          <a:xfrm>
            <a:off x="7803166" y="3549462"/>
            <a:ext cx="682626" cy="860426"/>
            <a:chOff x="11153775" y="2230438"/>
            <a:chExt cx="682626" cy="860426"/>
          </a:xfrm>
          <a:effectLst>
            <a:outerShdw blurRad="50800" dist="38100" dir="2700000" algn="tl" rotWithShape="0">
              <a:prstClr val="black">
                <a:alpha val="40000"/>
              </a:prstClr>
            </a:outerShdw>
          </a:effectLst>
        </p:grpSpPr>
        <p:sp>
          <p:nvSpPr>
            <p:cNvPr id="551" name="Freeform 1030"/>
            <p:cNvSpPr/>
            <p:nvPr/>
          </p:nvSpPr>
          <p:spPr bwMode="auto">
            <a:xfrm>
              <a:off x="11274425" y="2389188"/>
              <a:ext cx="547688" cy="701675"/>
            </a:xfrm>
            <a:custGeom>
              <a:avLst/>
              <a:gdLst>
                <a:gd name="T0" fmla="*/ 5 w 146"/>
                <a:gd name="T1" fmla="*/ 0 h 187"/>
                <a:gd name="T2" fmla="*/ 96 w 146"/>
                <a:gd name="T3" fmla="*/ 24 h 187"/>
                <a:gd name="T4" fmla="*/ 125 w 146"/>
                <a:gd name="T5" fmla="*/ 114 h 187"/>
                <a:gd name="T6" fmla="*/ 144 w 146"/>
                <a:gd name="T7" fmla="*/ 149 h 187"/>
                <a:gd name="T8" fmla="*/ 82 w 146"/>
                <a:gd name="T9" fmla="*/ 178 h 187"/>
                <a:gd name="T10" fmla="*/ 34 w 146"/>
                <a:gd name="T11" fmla="*/ 137 h 187"/>
                <a:gd name="T12" fmla="*/ 0 w 146"/>
                <a:gd name="T13" fmla="*/ 96 h 187"/>
                <a:gd name="T14" fmla="*/ 8 w 146"/>
                <a:gd name="T15" fmla="*/ 18 h 187"/>
                <a:gd name="T16" fmla="*/ 5 w 146"/>
                <a:gd name="T17"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87">
                  <a:moveTo>
                    <a:pt x="5" y="0"/>
                  </a:moveTo>
                  <a:cubicBezTo>
                    <a:pt x="96" y="24"/>
                    <a:pt x="96" y="24"/>
                    <a:pt x="96" y="24"/>
                  </a:cubicBezTo>
                  <a:cubicBezTo>
                    <a:pt x="97" y="75"/>
                    <a:pt x="76" y="75"/>
                    <a:pt x="125" y="114"/>
                  </a:cubicBezTo>
                  <a:cubicBezTo>
                    <a:pt x="143" y="129"/>
                    <a:pt x="143" y="138"/>
                    <a:pt x="144" y="149"/>
                  </a:cubicBezTo>
                  <a:cubicBezTo>
                    <a:pt x="146" y="182"/>
                    <a:pt x="99" y="187"/>
                    <a:pt x="82" y="178"/>
                  </a:cubicBezTo>
                  <a:cubicBezTo>
                    <a:pt x="55" y="164"/>
                    <a:pt x="45" y="148"/>
                    <a:pt x="34" y="137"/>
                  </a:cubicBezTo>
                  <a:cubicBezTo>
                    <a:pt x="21" y="124"/>
                    <a:pt x="0" y="128"/>
                    <a:pt x="0" y="96"/>
                  </a:cubicBezTo>
                  <a:cubicBezTo>
                    <a:pt x="1" y="71"/>
                    <a:pt x="8" y="54"/>
                    <a:pt x="8" y="18"/>
                  </a:cubicBezTo>
                  <a:cubicBezTo>
                    <a:pt x="8" y="13"/>
                    <a:pt x="5" y="4"/>
                    <a:pt x="5" y="0"/>
                  </a:cubicBezTo>
                  <a:close/>
                </a:path>
              </a:pathLst>
            </a:custGeom>
            <a:solidFill>
              <a:srgbClr val="2BB1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2" name="Freeform 1031"/>
            <p:cNvSpPr/>
            <p:nvPr/>
          </p:nvSpPr>
          <p:spPr bwMode="auto">
            <a:xfrm>
              <a:off x="11266488" y="2516188"/>
              <a:ext cx="385763" cy="112713"/>
            </a:xfrm>
            <a:custGeom>
              <a:avLst/>
              <a:gdLst>
                <a:gd name="T0" fmla="*/ 103 w 103"/>
                <a:gd name="T1" fmla="*/ 7 h 30"/>
                <a:gd name="T2" fmla="*/ 17 w 103"/>
                <a:gd name="T3" fmla="*/ 4 h 30"/>
                <a:gd name="T4" fmla="*/ 4 w 103"/>
                <a:gd name="T5" fmla="*/ 1 h 30"/>
                <a:gd name="T6" fmla="*/ 3 w 103"/>
                <a:gd name="T7" fmla="*/ 13 h 30"/>
                <a:gd name="T8" fmla="*/ 14 w 103"/>
                <a:gd name="T9" fmla="*/ 23 h 30"/>
                <a:gd name="T10" fmla="*/ 88 w 103"/>
                <a:gd name="T11" fmla="*/ 29 h 30"/>
                <a:gd name="T12" fmla="*/ 100 w 103"/>
                <a:gd name="T13" fmla="*/ 24 h 30"/>
                <a:gd name="T14" fmla="*/ 103 w 103"/>
                <a:gd name="T15" fmla="*/ 7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30">
                  <a:moveTo>
                    <a:pt x="103" y="7"/>
                  </a:moveTo>
                  <a:cubicBezTo>
                    <a:pt x="74" y="9"/>
                    <a:pt x="46" y="10"/>
                    <a:pt x="17" y="4"/>
                  </a:cubicBezTo>
                  <a:cubicBezTo>
                    <a:pt x="15" y="4"/>
                    <a:pt x="4" y="0"/>
                    <a:pt x="4" y="1"/>
                  </a:cubicBezTo>
                  <a:cubicBezTo>
                    <a:pt x="4" y="6"/>
                    <a:pt x="4" y="8"/>
                    <a:pt x="3" y="13"/>
                  </a:cubicBezTo>
                  <a:cubicBezTo>
                    <a:pt x="0" y="24"/>
                    <a:pt x="5" y="21"/>
                    <a:pt x="14" y="23"/>
                  </a:cubicBezTo>
                  <a:cubicBezTo>
                    <a:pt x="33" y="29"/>
                    <a:pt x="68" y="30"/>
                    <a:pt x="88" y="29"/>
                  </a:cubicBezTo>
                  <a:cubicBezTo>
                    <a:pt x="91" y="28"/>
                    <a:pt x="100" y="27"/>
                    <a:pt x="100" y="24"/>
                  </a:cubicBezTo>
                  <a:cubicBezTo>
                    <a:pt x="100" y="21"/>
                    <a:pt x="102" y="10"/>
                    <a:pt x="103" y="7"/>
                  </a:cubicBezTo>
                  <a:close/>
                </a:path>
              </a:pathLst>
            </a:custGeom>
            <a:solidFill>
              <a:srgbClr val="9ED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3" name="Freeform 1032"/>
            <p:cNvSpPr/>
            <p:nvPr/>
          </p:nvSpPr>
          <p:spPr bwMode="auto">
            <a:xfrm>
              <a:off x="11239500" y="2673351"/>
              <a:ext cx="458788" cy="131763"/>
            </a:xfrm>
            <a:custGeom>
              <a:avLst/>
              <a:gdLst>
                <a:gd name="T0" fmla="*/ 107 w 122"/>
                <a:gd name="T1" fmla="*/ 0 h 35"/>
                <a:gd name="T2" fmla="*/ 53 w 122"/>
                <a:gd name="T3" fmla="*/ 7 h 35"/>
                <a:gd name="T4" fmla="*/ 0 w 122"/>
                <a:gd name="T5" fmla="*/ 7 h 35"/>
                <a:gd name="T6" fmla="*/ 5 w 122"/>
                <a:gd name="T7" fmla="*/ 35 h 35"/>
                <a:gd name="T8" fmla="*/ 114 w 122"/>
                <a:gd name="T9" fmla="*/ 12 h 35"/>
                <a:gd name="T10" fmla="*/ 107 w 122"/>
                <a:gd name="T11" fmla="*/ 0 h 35"/>
              </a:gdLst>
              <a:ahLst/>
              <a:cxnLst>
                <a:cxn ang="0">
                  <a:pos x="T0" y="T1"/>
                </a:cxn>
                <a:cxn ang="0">
                  <a:pos x="T2" y="T3"/>
                </a:cxn>
                <a:cxn ang="0">
                  <a:pos x="T4" y="T5"/>
                </a:cxn>
                <a:cxn ang="0">
                  <a:pos x="T6" y="T7"/>
                </a:cxn>
                <a:cxn ang="0">
                  <a:pos x="T8" y="T9"/>
                </a:cxn>
                <a:cxn ang="0">
                  <a:pos x="T10" y="T11"/>
                </a:cxn>
              </a:cxnLst>
              <a:rect l="0" t="0" r="r" b="b"/>
              <a:pathLst>
                <a:path w="122" h="35">
                  <a:moveTo>
                    <a:pt x="107" y="0"/>
                  </a:moveTo>
                  <a:cubicBezTo>
                    <a:pt x="90" y="5"/>
                    <a:pt x="71" y="6"/>
                    <a:pt x="53" y="7"/>
                  </a:cubicBezTo>
                  <a:cubicBezTo>
                    <a:pt x="43" y="8"/>
                    <a:pt x="7" y="9"/>
                    <a:pt x="0" y="7"/>
                  </a:cubicBezTo>
                  <a:cubicBezTo>
                    <a:pt x="5" y="35"/>
                    <a:pt x="5" y="35"/>
                    <a:pt x="5" y="35"/>
                  </a:cubicBezTo>
                  <a:cubicBezTo>
                    <a:pt x="23" y="34"/>
                    <a:pt x="91" y="25"/>
                    <a:pt x="114" y="12"/>
                  </a:cubicBezTo>
                  <a:cubicBezTo>
                    <a:pt x="122" y="7"/>
                    <a:pt x="109" y="8"/>
                    <a:pt x="107" y="0"/>
                  </a:cubicBezTo>
                  <a:close/>
                </a:path>
              </a:pathLst>
            </a:custGeom>
            <a:solidFill>
              <a:srgbClr val="9ED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4" name="Freeform 1033"/>
            <p:cNvSpPr/>
            <p:nvPr/>
          </p:nvSpPr>
          <p:spPr bwMode="auto">
            <a:xfrm>
              <a:off x="11333163" y="2757488"/>
              <a:ext cx="425450" cy="198438"/>
            </a:xfrm>
            <a:custGeom>
              <a:avLst/>
              <a:gdLst>
                <a:gd name="T0" fmla="*/ 113 w 113"/>
                <a:gd name="T1" fmla="*/ 12 h 53"/>
                <a:gd name="T2" fmla="*/ 100 w 113"/>
                <a:gd name="T3" fmla="*/ 0 h 53"/>
                <a:gd name="T4" fmla="*/ 8 w 113"/>
                <a:gd name="T5" fmla="*/ 36 h 53"/>
                <a:gd name="T6" fmla="*/ 3 w 113"/>
                <a:gd name="T7" fmla="*/ 36 h 53"/>
                <a:gd name="T8" fmla="*/ 22 w 113"/>
                <a:gd name="T9" fmla="*/ 52 h 53"/>
                <a:gd name="T10" fmla="*/ 113 w 113"/>
                <a:gd name="T11" fmla="*/ 12 h 53"/>
              </a:gdLst>
              <a:ahLst/>
              <a:cxnLst>
                <a:cxn ang="0">
                  <a:pos x="T0" y="T1"/>
                </a:cxn>
                <a:cxn ang="0">
                  <a:pos x="T2" y="T3"/>
                </a:cxn>
                <a:cxn ang="0">
                  <a:pos x="T4" y="T5"/>
                </a:cxn>
                <a:cxn ang="0">
                  <a:pos x="T6" y="T7"/>
                </a:cxn>
                <a:cxn ang="0">
                  <a:pos x="T8" y="T9"/>
                </a:cxn>
                <a:cxn ang="0">
                  <a:pos x="T10" y="T11"/>
                </a:cxn>
              </a:cxnLst>
              <a:rect l="0" t="0" r="r" b="b"/>
              <a:pathLst>
                <a:path w="113" h="53">
                  <a:moveTo>
                    <a:pt x="113" y="12"/>
                  </a:moveTo>
                  <a:cubicBezTo>
                    <a:pt x="100" y="0"/>
                    <a:pt x="100" y="0"/>
                    <a:pt x="100" y="0"/>
                  </a:cubicBezTo>
                  <a:cubicBezTo>
                    <a:pt x="85" y="10"/>
                    <a:pt x="27" y="37"/>
                    <a:pt x="8" y="36"/>
                  </a:cubicBezTo>
                  <a:cubicBezTo>
                    <a:pt x="4" y="35"/>
                    <a:pt x="0" y="32"/>
                    <a:pt x="3" y="36"/>
                  </a:cubicBezTo>
                  <a:cubicBezTo>
                    <a:pt x="7" y="43"/>
                    <a:pt x="11" y="52"/>
                    <a:pt x="22" y="52"/>
                  </a:cubicBezTo>
                  <a:cubicBezTo>
                    <a:pt x="51" y="53"/>
                    <a:pt x="98" y="30"/>
                    <a:pt x="113" y="12"/>
                  </a:cubicBezTo>
                  <a:close/>
                </a:path>
              </a:pathLst>
            </a:custGeom>
            <a:solidFill>
              <a:srgbClr val="9ED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5" name="Freeform 1034"/>
            <p:cNvSpPr/>
            <p:nvPr/>
          </p:nvSpPr>
          <p:spPr bwMode="auto">
            <a:xfrm>
              <a:off x="11393488" y="2857501"/>
              <a:ext cx="442913" cy="233363"/>
            </a:xfrm>
            <a:custGeom>
              <a:avLst/>
              <a:gdLst>
                <a:gd name="T0" fmla="*/ 118 w 118"/>
                <a:gd name="T1" fmla="*/ 21 h 62"/>
                <a:gd name="T2" fmla="*/ 111 w 118"/>
                <a:gd name="T3" fmla="*/ 0 h 62"/>
                <a:gd name="T4" fmla="*/ 31 w 118"/>
                <a:gd name="T5" fmla="*/ 44 h 62"/>
                <a:gd name="T6" fmla="*/ 36 w 118"/>
                <a:gd name="T7" fmla="*/ 56 h 62"/>
                <a:gd name="T8" fmla="*/ 115 w 118"/>
                <a:gd name="T9" fmla="*/ 23 h 62"/>
                <a:gd name="T10" fmla="*/ 118 w 118"/>
                <a:gd name="T11" fmla="*/ 21 h 62"/>
              </a:gdLst>
              <a:ahLst/>
              <a:cxnLst>
                <a:cxn ang="0">
                  <a:pos x="T0" y="T1"/>
                </a:cxn>
                <a:cxn ang="0">
                  <a:pos x="T2" y="T3"/>
                </a:cxn>
                <a:cxn ang="0">
                  <a:pos x="T4" y="T5"/>
                </a:cxn>
                <a:cxn ang="0">
                  <a:pos x="T6" y="T7"/>
                </a:cxn>
                <a:cxn ang="0">
                  <a:pos x="T8" y="T9"/>
                </a:cxn>
                <a:cxn ang="0">
                  <a:pos x="T10" y="T11"/>
                </a:cxn>
              </a:cxnLst>
              <a:rect l="0" t="0" r="r" b="b"/>
              <a:pathLst>
                <a:path w="118" h="62">
                  <a:moveTo>
                    <a:pt x="118" y="21"/>
                  </a:moveTo>
                  <a:cubicBezTo>
                    <a:pt x="111" y="0"/>
                    <a:pt x="111" y="0"/>
                    <a:pt x="111" y="0"/>
                  </a:cubicBezTo>
                  <a:cubicBezTo>
                    <a:pt x="107" y="9"/>
                    <a:pt x="51" y="37"/>
                    <a:pt x="31" y="44"/>
                  </a:cubicBezTo>
                  <a:cubicBezTo>
                    <a:pt x="19" y="48"/>
                    <a:pt x="0" y="31"/>
                    <a:pt x="36" y="56"/>
                  </a:cubicBezTo>
                  <a:cubicBezTo>
                    <a:pt x="44" y="62"/>
                    <a:pt x="106" y="32"/>
                    <a:pt x="115" y="23"/>
                  </a:cubicBezTo>
                  <a:cubicBezTo>
                    <a:pt x="116" y="22"/>
                    <a:pt x="117" y="24"/>
                    <a:pt x="118" y="21"/>
                  </a:cubicBezTo>
                  <a:close/>
                </a:path>
              </a:pathLst>
            </a:custGeom>
            <a:solidFill>
              <a:srgbClr val="9ED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6" name="Freeform 1035"/>
            <p:cNvSpPr/>
            <p:nvPr/>
          </p:nvSpPr>
          <p:spPr bwMode="auto">
            <a:xfrm>
              <a:off x="11153775" y="2230438"/>
              <a:ext cx="596900" cy="342900"/>
            </a:xfrm>
            <a:custGeom>
              <a:avLst/>
              <a:gdLst>
                <a:gd name="T0" fmla="*/ 138 w 159"/>
                <a:gd name="T1" fmla="*/ 15 h 91"/>
                <a:gd name="T2" fmla="*/ 154 w 159"/>
                <a:gd name="T3" fmla="*/ 38 h 91"/>
                <a:gd name="T4" fmla="*/ 88 w 159"/>
                <a:gd name="T5" fmla="*/ 69 h 91"/>
                <a:gd name="T6" fmla="*/ 17 w 159"/>
                <a:gd name="T7" fmla="*/ 23 h 91"/>
                <a:gd name="T8" fmla="*/ 45 w 159"/>
                <a:gd name="T9" fmla="*/ 2 h 91"/>
                <a:gd name="T10" fmla="*/ 138 w 159"/>
                <a:gd name="T11" fmla="*/ 15 h 91"/>
              </a:gdLst>
              <a:ahLst/>
              <a:cxnLst>
                <a:cxn ang="0">
                  <a:pos x="T0" y="T1"/>
                </a:cxn>
                <a:cxn ang="0">
                  <a:pos x="T2" y="T3"/>
                </a:cxn>
                <a:cxn ang="0">
                  <a:pos x="T4" y="T5"/>
                </a:cxn>
                <a:cxn ang="0">
                  <a:pos x="T6" y="T7"/>
                </a:cxn>
                <a:cxn ang="0">
                  <a:pos x="T8" y="T9"/>
                </a:cxn>
                <a:cxn ang="0">
                  <a:pos x="T10" y="T11"/>
                </a:cxn>
              </a:cxnLst>
              <a:rect l="0" t="0" r="r" b="b"/>
              <a:pathLst>
                <a:path w="159" h="91">
                  <a:moveTo>
                    <a:pt x="138" y="15"/>
                  </a:moveTo>
                  <a:cubicBezTo>
                    <a:pt x="146" y="18"/>
                    <a:pt x="152" y="28"/>
                    <a:pt x="154" y="38"/>
                  </a:cubicBezTo>
                  <a:cubicBezTo>
                    <a:pt x="159" y="61"/>
                    <a:pt x="153" y="91"/>
                    <a:pt x="88" y="69"/>
                  </a:cubicBezTo>
                  <a:cubicBezTo>
                    <a:pt x="59" y="59"/>
                    <a:pt x="0" y="72"/>
                    <a:pt x="17" y="23"/>
                  </a:cubicBezTo>
                  <a:cubicBezTo>
                    <a:pt x="20" y="13"/>
                    <a:pt x="34" y="2"/>
                    <a:pt x="45" y="2"/>
                  </a:cubicBezTo>
                  <a:cubicBezTo>
                    <a:pt x="74" y="0"/>
                    <a:pt x="107" y="0"/>
                    <a:pt x="138" y="15"/>
                  </a:cubicBezTo>
                  <a:close/>
                </a:path>
              </a:pathLst>
            </a:custGeom>
            <a:solidFill>
              <a:srgbClr val="2BB1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62" name="文本框 561"/>
          <p:cNvSpPr txBox="1"/>
          <p:nvPr/>
        </p:nvSpPr>
        <p:spPr>
          <a:xfrm>
            <a:off x="3327625" y="4612709"/>
            <a:ext cx="643125" cy="338554"/>
          </a:xfrm>
          <a:prstGeom prst="rect">
            <a:avLst/>
          </a:prstGeom>
          <a:noFill/>
        </p:spPr>
        <p:txBody>
          <a:bodyPr wrap="none" rtlCol="0">
            <a:spAutoFit/>
          </a:bodyPr>
          <a:lstStyle/>
          <a:p>
            <a:r>
              <a:rPr lang="en-US" altLang="zh-CN" sz="1600" b="1" smtClean="0">
                <a:solidFill>
                  <a:schemeClr val="tx1">
                    <a:lumMod val="75000"/>
                    <a:lumOff val="25000"/>
                  </a:schemeClr>
                </a:solidFill>
                <a:latin typeface="Segoe UI Light" panose="020B0502040204020203" pitchFamily="34" charset="0"/>
              </a:rPr>
              <a:t>100</a:t>
            </a:r>
            <a:r>
              <a:rPr lang="en-US" altLang="zh-CN" sz="1200" b="1" smtClean="0">
                <a:solidFill>
                  <a:schemeClr val="tx1">
                    <a:lumMod val="75000"/>
                    <a:lumOff val="25000"/>
                  </a:schemeClr>
                </a:solidFill>
                <a:latin typeface="Segoe UI Light" panose="020B0502040204020203" pitchFamily="34" charset="0"/>
              </a:rPr>
              <a:t>%</a:t>
            </a:r>
            <a:endParaRPr lang="zh-CN" altLang="en-US" sz="1200" b="1">
              <a:solidFill>
                <a:schemeClr val="tx1">
                  <a:lumMod val="75000"/>
                  <a:lumOff val="25000"/>
                </a:schemeClr>
              </a:solidFill>
              <a:latin typeface="Segoe UI Light" panose="020B0502040204020203" pitchFamily="34" charset="0"/>
            </a:endParaRPr>
          </a:p>
        </p:txBody>
      </p:sp>
      <p:sp>
        <p:nvSpPr>
          <p:cNvPr id="563" name="文本框 562"/>
          <p:cNvSpPr txBox="1"/>
          <p:nvPr/>
        </p:nvSpPr>
        <p:spPr>
          <a:xfrm>
            <a:off x="4541523" y="4612709"/>
            <a:ext cx="516488" cy="338554"/>
          </a:xfrm>
          <a:prstGeom prst="rect">
            <a:avLst/>
          </a:prstGeom>
          <a:noFill/>
        </p:spPr>
        <p:txBody>
          <a:bodyPr wrap="none" rtlCol="0">
            <a:spAutoFit/>
          </a:bodyPr>
          <a:lstStyle/>
          <a:p>
            <a:r>
              <a:rPr lang="en-US" altLang="zh-CN" sz="1600" b="1" smtClean="0">
                <a:solidFill>
                  <a:schemeClr val="tx1">
                    <a:lumMod val="75000"/>
                    <a:lumOff val="25000"/>
                  </a:schemeClr>
                </a:solidFill>
                <a:latin typeface="Segoe UI Light" panose="020B0502040204020203" pitchFamily="34" charset="0"/>
              </a:rPr>
              <a:t>75</a:t>
            </a:r>
            <a:r>
              <a:rPr lang="en-US" altLang="zh-CN" sz="1200" b="1" smtClean="0">
                <a:solidFill>
                  <a:schemeClr val="tx1">
                    <a:lumMod val="75000"/>
                    <a:lumOff val="25000"/>
                  </a:schemeClr>
                </a:solidFill>
                <a:latin typeface="Segoe UI Light" panose="020B0502040204020203" pitchFamily="34" charset="0"/>
              </a:rPr>
              <a:t>%</a:t>
            </a:r>
            <a:endParaRPr lang="zh-CN" altLang="en-US" sz="1200" b="1">
              <a:solidFill>
                <a:schemeClr val="tx1">
                  <a:lumMod val="75000"/>
                  <a:lumOff val="25000"/>
                </a:schemeClr>
              </a:solidFill>
              <a:latin typeface="Segoe UI Light" panose="020B0502040204020203" pitchFamily="34" charset="0"/>
            </a:endParaRPr>
          </a:p>
        </p:txBody>
      </p:sp>
      <p:sp>
        <p:nvSpPr>
          <p:cNvPr id="564" name="文本框 563"/>
          <p:cNvSpPr txBox="1"/>
          <p:nvPr/>
        </p:nvSpPr>
        <p:spPr>
          <a:xfrm>
            <a:off x="6782484" y="4612709"/>
            <a:ext cx="516488" cy="338554"/>
          </a:xfrm>
          <a:prstGeom prst="rect">
            <a:avLst/>
          </a:prstGeom>
          <a:noFill/>
        </p:spPr>
        <p:txBody>
          <a:bodyPr wrap="none" rtlCol="0">
            <a:spAutoFit/>
          </a:bodyPr>
          <a:lstStyle/>
          <a:p>
            <a:r>
              <a:rPr lang="en-US" altLang="zh-CN" sz="1600" b="1" smtClean="0">
                <a:solidFill>
                  <a:schemeClr val="tx1">
                    <a:lumMod val="75000"/>
                    <a:lumOff val="25000"/>
                  </a:schemeClr>
                </a:solidFill>
                <a:latin typeface="Segoe UI Light" panose="020B0502040204020203" pitchFamily="34" charset="0"/>
              </a:rPr>
              <a:t>50</a:t>
            </a:r>
            <a:r>
              <a:rPr lang="en-US" altLang="zh-CN" sz="1200" b="1" smtClean="0">
                <a:solidFill>
                  <a:schemeClr val="tx1">
                    <a:lumMod val="75000"/>
                    <a:lumOff val="25000"/>
                  </a:schemeClr>
                </a:solidFill>
                <a:latin typeface="Segoe UI Light" panose="020B0502040204020203" pitchFamily="34" charset="0"/>
              </a:rPr>
              <a:t>%</a:t>
            </a:r>
            <a:endParaRPr lang="zh-CN" altLang="en-US" sz="1200" b="1">
              <a:solidFill>
                <a:schemeClr val="tx1">
                  <a:lumMod val="75000"/>
                  <a:lumOff val="25000"/>
                </a:schemeClr>
              </a:solidFill>
              <a:latin typeface="Segoe UI Light" panose="020B0502040204020203" pitchFamily="34" charset="0"/>
            </a:endParaRPr>
          </a:p>
        </p:txBody>
      </p:sp>
      <p:sp>
        <p:nvSpPr>
          <p:cNvPr id="565" name="文本框 564"/>
          <p:cNvSpPr txBox="1"/>
          <p:nvPr/>
        </p:nvSpPr>
        <p:spPr>
          <a:xfrm>
            <a:off x="5722761" y="4612709"/>
            <a:ext cx="516488" cy="338554"/>
          </a:xfrm>
          <a:prstGeom prst="rect">
            <a:avLst/>
          </a:prstGeom>
          <a:noFill/>
        </p:spPr>
        <p:txBody>
          <a:bodyPr wrap="none" rtlCol="0">
            <a:spAutoFit/>
          </a:bodyPr>
          <a:lstStyle/>
          <a:p>
            <a:r>
              <a:rPr lang="en-US" altLang="zh-CN" sz="1600" b="1" smtClean="0">
                <a:solidFill>
                  <a:schemeClr val="tx1">
                    <a:lumMod val="75000"/>
                    <a:lumOff val="25000"/>
                  </a:schemeClr>
                </a:solidFill>
                <a:latin typeface="Segoe UI Light" panose="020B0502040204020203" pitchFamily="34" charset="0"/>
              </a:rPr>
              <a:t>75</a:t>
            </a:r>
            <a:r>
              <a:rPr lang="en-US" altLang="zh-CN" sz="1200" b="1" smtClean="0">
                <a:solidFill>
                  <a:schemeClr val="tx1">
                    <a:lumMod val="75000"/>
                    <a:lumOff val="25000"/>
                  </a:schemeClr>
                </a:solidFill>
                <a:latin typeface="Segoe UI Light" panose="020B0502040204020203" pitchFamily="34" charset="0"/>
              </a:rPr>
              <a:t>%</a:t>
            </a:r>
            <a:endParaRPr lang="zh-CN" altLang="en-US" sz="1200" b="1">
              <a:solidFill>
                <a:schemeClr val="tx1">
                  <a:lumMod val="75000"/>
                  <a:lumOff val="25000"/>
                </a:schemeClr>
              </a:solidFill>
              <a:latin typeface="Segoe UI Light" panose="020B0502040204020203" pitchFamily="34" charset="0"/>
            </a:endParaRPr>
          </a:p>
        </p:txBody>
      </p:sp>
      <p:sp>
        <p:nvSpPr>
          <p:cNvPr id="566" name="文本框 565"/>
          <p:cNvSpPr txBox="1"/>
          <p:nvPr/>
        </p:nvSpPr>
        <p:spPr>
          <a:xfrm>
            <a:off x="8013000" y="4612709"/>
            <a:ext cx="516488" cy="338554"/>
          </a:xfrm>
          <a:prstGeom prst="rect">
            <a:avLst/>
          </a:prstGeom>
          <a:noFill/>
        </p:spPr>
        <p:txBody>
          <a:bodyPr wrap="none" rtlCol="0">
            <a:spAutoFit/>
          </a:bodyPr>
          <a:lstStyle/>
          <a:p>
            <a:r>
              <a:rPr lang="en-US" altLang="zh-CN" sz="1600" b="1" smtClean="0">
                <a:solidFill>
                  <a:schemeClr val="tx1">
                    <a:lumMod val="75000"/>
                    <a:lumOff val="25000"/>
                  </a:schemeClr>
                </a:solidFill>
                <a:latin typeface="Segoe UI Light" panose="020B0502040204020203" pitchFamily="34" charset="0"/>
              </a:rPr>
              <a:t>75</a:t>
            </a:r>
            <a:r>
              <a:rPr lang="en-US" altLang="zh-CN" sz="1200" b="1" smtClean="0">
                <a:solidFill>
                  <a:schemeClr val="tx1">
                    <a:lumMod val="75000"/>
                    <a:lumOff val="25000"/>
                  </a:schemeClr>
                </a:solidFill>
                <a:latin typeface="Segoe UI Light" panose="020B0502040204020203" pitchFamily="34" charset="0"/>
              </a:rPr>
              <a:t>%</a:t>
            </a:r>
            <a:endParaRPr lang="zh-CN" altLang="en-US" sz="1200" b="1">
              <a:solidFill>
                <a:schemeClr val="tx1">
                  <a:lumMod val="75000"/>
                  <a:lumOff val="25000"/>
                </a:schemeClr>
              </a:solidFill>
              <a:latin typeface="Segoe UI Light" panose="020B0502040204020203" pitchFamily="34" charset="0"/>
            </a:endParaRPr>
          </a:p>
        </p:txBody>
      </p:sp>
      <p:grpSp>
        <p:nvGrpSpPr>
          <p:cNvPr id="567" name="组合 566"/>
          <p:cNvGrpSpPr/>
          <p:nvPr/>
        </p:nvGrpSpPr>
        <p:grpSpPr>
          <a:xfrm>
            <a:off x="4542789" y="2296408"/>
            <a:ext cx="2750373" cy="568307"/>
            <a:chOff x="2016125" y="3509962"/>
            <a:chExt cx="2071688" cy="1109663"/>
          </a:xfrm>
        </p:grpSpPr>
        <p:sp>
          <p:nvSpPr>
            <p:cNvPr id="568" name="Freeform 3907"/>
            <p:cNvSpPr/>
            <p:nvPr/>
          </p:nvSpPr>
          <p:spPr bwMode="auto">
            <a:xfrm>
              <a:off x="2165350" y="3641725"/>
              <a:ext cx="1892300" cy="977900"/>
            </a:xfrm>
            <a:custGeom>
              <a:avLst/>
              <a:gdLst>
                <a:gd name="T0" fmla="*/ 0 w 504"/>
                <a:gd name="T1" fmla="*/ 259 h 261"/>
                <a:gd name="T2" fmla="*/ 3 w 504"/>
                <a:gd name="T3" fmla="*/ 259 h 261"/>
                <a:gd name="T4" fmla="*/ 7 w 504"/>
                <a:gd name="T5" fmla="*/ 260 h 261"/>
                <a:gd name="T6" fmla="*/ 11 w 504"/>
                <a:gd name="T7" fmla="*/ 260 h 261"/>
                <a:gd name="T8" fmla="*/ 15 w 504"/>
                <a:gd name="T9" fmla="*/ 260 h 261"/>
                <a:gd name="T10" fmla="*/ 20 w 504"/>
                <a:gd name="T11" fmla="*/ 260 h 261"/>
                <a:gd name="T12" fmla="*/ 24 w 504"/>
                <a:gd name="T13" fmla="*/ 260 h 261"/>
                <a:gd name="T14" fmla="*/ 29 w 504"/>
                <a:gd name="T15" fmla="*/ 259 h 261"/>
                <a:gd name="T16" fmla="*/ 34 w 504"/>
                <a:gd name="T17" fmla="*/ 259 h 261"/>
                <a:gd name="T18" fmla="*/ 40 w 504"/>
                <a:gd name="T19" fmla="*/ 258 h 261"/>
                <a:gd name="T20" fmla="*/ 45 w 504"/>
                <a:gd name="T21" fmla="*/ 258 h 261"/>
                <a:gd name="T22" fmla="*/ 50 w 504"/>
                <a:gd name="T23" fmla="*/ 258 h 261"/>
                <a:gd name="T24" fmla="*/ 117 w 504"/>
                <a:gd name="T25" fmla="*/ 260 h 261"/>
                <a:gd name="T26" fmla="*/ 135 w 504"/>
                <a:gd name="T27" fmla="*/ 260 h 261"/>
                <a:gd name="T28" fmla="*/ 212 w 504"/>
                <a:gd name="T29" fmla="*/ 260 h 261"/>
                <a:gd name="T30" fmla="*/ 229 w 504"/>
                <a:gd name="T31" fmla="*/ 260 h 261"/>
                <a:gd name="T32" fmla="*/ 245 w 504"/>
                <a:gd name="T33" fmla="*/ 259 h 261"/>
                <a:gd name="T34" fmla="*/ 262 w 504"/>
                <a:gd name="T35" fmla="*/ 258 h 261"/>
                <a:gd name="T36" fmla="*/ 279 w 504"/>
                <a:gd name="T37" fmla="*/ 257 h 261"/>
                <a:gd name="T38" fmla="*/ 296 w 504"/>
                <a:gd name="T39" fmla="*/ 256 h 261"/>
                <a:gd name="T40" fmla="*/ 365 w 504"/>
                <a:gd name="T41" fmla="*/ 252 h 261"/>
                <a:gd name="T42" fmla="*/ 372 w 504"/>
                <a:gd name="T43" fmla="*/ 252 h 261"/>
                <a:gd name="T44" fmla="*/ 379 w 504"/>
                <a:gd name="T45" fmla="*/ 252 h 261"/>
                <a:gd name="T46" fmla="*/ 385 w 504"/>
                <a:gd name="T47" fmla="*/ 252 h 261"/>
                <a:gd name="T48" fmla="*/ 427 w 504"/>
                <a:gd name="T49" fmla="*/ 246 h 261"/>
                <a:gd name="T50" fmla="*/ 432 w 504"/>
                <a:gd name="T51" fmla="*/ 244 h 261"/>
                <a:gd name="T52" fmla="*/ 437 w 504"/>
                <a:gd name="T53" fmla="*/ 241 h 261"/>
                <a:gd name="T54" fmla="*/ 442 w 504"/>
                <a:gd name="T55" fmla="*/ 237 h 261"/>
                <a:gd name="T56" fmla="*/ 448 w 504"/>
                <a:gd name="T57" fmla="*/ 233 h 261"/>
                <a:gd name="T58" fmla="*/ 450 w 504"/>
                <a:gd name="T59" fmla="*/ 231 h 261"/>
                <a:gd name="T60" fmla="*/ 437 w 504"/>
                <a:gd name="T61" fmla="*/ 32 h 261"/>
                <a:gd name="T62" fmla="*/ 443 w 504"/>
                <a:gd name="T63" fmla="*/ 219 h 261"/>
                <a:gd name="T64" fmla="*/ 438 w 504"/>
                <a:gd name="T65" fmla="*/ 220 h 261"/>
                <a:gd name="T66" fmla="*/ 433 w 504"/>
                <a:gd name="T67" fmla="*/ 222 h 261"/>
                <a:gd name="T68" fmla="*/ 394 w 504"/>
                <a:gd name="T69" fmla="*/ 224 h 261"/>
                <a:gd name="T70" fmla="*/ 387 w 504"/>
                <a:gd name="T71" fmla="*/ 224 h 261"/>
                <a:gd name="T72" fmla="*/ 379 w 504"/>
                <a:gd name="T73" fmla="*/ 224 h 261"/>
                <a:gd name="T74" fmla="*/ 305 w 504"/>
                <a:gd name="T75" fmla="*/ 228 h 261"/>
                <a:gd name="T76" fmla="*/ 288 w 504"/>
                <a:gd name="T77" fmla="*/ 229 h 261"/>
                <a:gd name="T78" fmla="*/ 271 w 504"/>
                <a:gd name="T79" fmla="*/ 230 h 261"/>
                <a:gd name="T80" fmla="*/ 255 w 504"/>
                <a:gd name="T81" fmla="*/ 231 h 261"/>
                <a:gd name="T82" fmla="*/ 238 w 504"/>
                <a:gd name="T83" fmla="*/ 232 h 261"/>
                <a:gd name="T84" fmla="*/ 222 w 504"/>
                <a:gd name="T85" fmla="*/ 232 h 261"/>
                <a:gd name="T86" fmla="*/ 144 w 504"/>
                <a:gd name="T87" fmla="*/ 232 h 261"/>
                <a:gd name="T88" fmla="*/ 125 w 504"/>
                <a:gd name="T89" fmla="*/ 231 h 261"/>
                <a:gd name="T90" fmla="*/ 57 w 504"/>
                <a:gd name="T91" fmla="*/ 230 h 261"/>
                <a:gd name="T92" fmla="*/ 52 w 504"/>
                <a:gd name="T93" fmla="*/ 230 h 261"/>
                <a:gd name="T94" fmla="*/ 47 w 504"/>
                <a:gd name="T95" fmla="*/ 231 h 261"/>
                <a:gd name="T96" fmla="*/ 42 w 504"/>
                <a:gd name="T97" fmla="*/ 231 h 261"/>
                <a:gd name="T98" fmla="*/ 37 w 504"/>
                <a:gd name="T99" fmla="*/ 231 h 261"/>
                <a:gd name="T100" fmla="*/ 33 w 504"/>
                <a:gd name="T101" fmla="*/ 232 h 261"/>
                <a:gd name="T102" fmla="*/ 29 w 504"/>
                <a:gd name="T103" fmla="*/ 232 h 261"/>
                <a:gd name="T104" fmla="*/ 25 w 504"/>
                <a:gd name="T105" fmla="*/ 231 h 261"/>
                <a:gd name="T106" fmla="*/ 21 w 504"/>
                <a:gd name="T107" fmla="*/ 231 h 261"/>
                <a:gd name="T108" fmla="*/ 17 w 504"/>
                <a:gd name="T109" fmla="*/ 23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4" h="261">
                  <a:moveTo>
                    <a:pt x="17" y="230"/>
                  </a:moveTo>
                  <a:cubicBezTo>
                    <a:pt x="0" y="259"/>
                    <a:pt x="0" y="259"/>
                    <a:pt x="0" y="259"/>
                  </a:cubicBezTo>
                  <a:cubicBezTo>
                    <a:pt x="1" y="259"/>
                    <a:pt x="1" y="259"/>
                    <a:pt x="1" y="259"/>
                  </a:cubicBezTo>
                  <a:cubicBezTo>
                    <a:pt x="3" y="259"/>
                    <a:pt x="3" y="259"/>
                    <a:pt x="3" y="259"/>
                  </a:cubicBezTo>
                  <a:cubicBezTo>
                    <a:pt x="5" y="260"/>
                    <a:pt x="5" y="260"/>
                    <a:pt x="5" y="260"/>
                  </a:cubicBezTo>
                  <a:cubicBezTo>
                    <a:pt x="7" y="260"/>
                    <a:pt x="7" y="260"/>
                    <a:pt x="7" y="260"/>
                  </a:cubicBezTo>
                  <a:cubicBezTo>
                    <a:pt x="9" y="260"/>
                    <a:pt x="9" y="260"/>
                    <a:pt x="9" y="260"/>
                  </a:cubicBezTo>
                  <a:cubicBezTo>
                    <a:pt x="11" y="260"/>
                    <a:pt x="11" y="260"/>
                    <a:pt x="11" y="260"/>
                  </a:cubicBezTo>
                  <a:cubicBezTo>
                    <a:pt x="13" y="260"/>
                    <a:pt x="13" y="260"/>
                    <a:pt x="13" y="260"/>
                  </a:cubicBezTo>
                  <a:cubicBezTo>
                    <a:pt x="15" y="260"/>
                    <a:pt x="15" y="260"/>
                    <a:pt x="15" y="260"/>
                  </a:cubicBezTo>
                  <a:cubicBezTo>
                    <a:pt x="18" y="260"/>
                    <a:pt x="18" y="260"/>
                    <a:pt x="18" y="260"/>
                  </a:cubicBezTo>
                  <a:cubicBezTo>
                    <a:pt x="20" y="260"/>
                    <a:pt x="20" y="260"/>
                    <a:pt x="20" y="260"/>
                  </a:cubicBezTo>
                  <a:cubicBezTo>
                    <a:pt x="22" y="260"/>
                    <a:pt x="22" y="260"/>
                    <a:pt x="22" y="260"/>
                  </a:cubicBezTo>
                  <a:cubicBezTo>
                    <a:pt x="24" y="260"/>
                    <a:pt x="24" y="260"/>
                    <a:pt x="24" y="260"/>
                  </a:cubicBezTo>
                  <a:cubicBezTo>
                    <a:pt x="27" y="259"/>
                    <a:pt x="27" y="259"/>
                    <a:pt x="27" y="259"/>
                  </a:cubicBezTo>
                  <a:cubicBezTo>
                    <a:pt x="29" y="259"/>
                    <a:pt x="29" y="259"/>
                    <a:pt x="29" y="259"/>
                  </a:cubicBezTo>
                  <a:cubicBezTo>
                    <a:pt x="32" y="259"/>
                    <a:pt x="32" y="259"/>
                    <a:pt x="32" y="259"/>
                  </a:cubicBezTo>
                  <a:cubicBezTo>
                    <a:pt x="34" y="259"/>
                    <a:pt x="34" y="259"/>
                    <a:pt x="34" y="259"/>
                  </a:cubicBezTo>
                  <a:cubicBezTo>
                    <a:pt x="37" y="259"/>
                    <a:pt x="37" y="259"/>
                    <a:pt x="37" y="259"/>
                  </a:cubicBezTo>
                  <a:cubicBezTo>
                    <a:pt x="40" y="258"/>
                    <a:pt x="40" y="258"/>
                    <a:pt x="40" y="258"/>
                  </a:cubicBezTo>
                  <a:cubicBezTo>
                    <a:pt x="42" y="258"/>
                    <a:pt x="42" y="258"/>
                    <a:pt x="42" y="258"/>
                  </a:cubicBezTo>
                  <a:cubicBezTo>
                    <a:pt x="45" y="258"/>
                    <a:pt x="45" y="258"/>
                    <a:pt x="45" y="258"/>
                  </a:cubicBezTo>
                  <a:cubicBezTo>
                    <a:pt x="47" y="258"/>
                    <a:pt x="47" y="258"/>
                    <a:pt x="47" y="258"/>
                  </a:cubicBezTo>
                  <a:cubicBezTo>
                    <a:pt x="50" y="258"/>
                    <a:pt x="50" y="258"/>
                    <a:pt x="50" y="258"/>
                  </a:cubicBezTo>
                  <a:cubicBezTo>
                    <a:pt x="53" y="257"/>
                    <a:pt x="53" y="257"/>
                    <a:pt x="53" y="257"/>
                  </a:cubicBezTo>
                  <a:cubicBezTo>
                    <a:pt x="74" y="256"/>
                    <a:pt x="96" y="259"/>
                    <a:pt x="117" y="260"/>
                  </a:cubicBezTo>
                  <a:cubicBezTo>
                    <a:pt x="126" y="260"/>
                    <a:pt x="126" y="260"/>
                    <a:pt x="126" y="260"/>
                  </a:cubicBezTo>
                  <a:cubicBezTo>
                    <a:pt x="135" y="260"/>
                    <a:pt x="135" y="260"/>
                    <a:pt x="135" y="260"/>
                  </a:cubicBezTo>
                  <a:cubicBezTo>
                    <a:pt x="144" y="260"/>
                    <a:pt x="144" y="260"/>
                    <a:pt x="144" y="260"/>
                  </a:cubicBezTo>
                  <a:cubicBezTo>
                    <a:pt x="167" y="261"/>
                    <a:pt x="189" y="261"/>
                    <a:pt x="212" y="260"/>
                  </a:cubicBezTo>
                  <a:cubicBezTo>
                    <a:pt x="220" y="260"/>
                    <a:pt x="220" y="260"/>
                    <a:pt x="220" y="260"/>
                  </a:cubicBezTo>
                  <a:cubicBezTo>
                    <a:pt x="229" y="260"/>
                    <a:pt x="229" y="260"/>
                    <a:pt x="229" y="260"/>
                  </a:cubicBezTo>
                  <a:cubicBezTo>
                    <a:pt x="237" y="259"/>
                    <a:pt x="237" y="259"/>
                    <a:pt x="237" y="259"/>
                  </a:cubicBezTo>
                  <a:cubicBezTo>
                    <a:pt x="245" y="259"/>
                    <a:pt x="245" y="259"/>
                    <a:pt x="245" y="259"/>
                  </a:cubicBezTo>
                  <a:cubicBezTo>
                    <a:pt x="253" y="259"/>
                    <a:pt x="253" y="259"/>
                    <a:pt x="253" y="259"/>
                  </a:cubicBezTo>
                  <a:cubicBezTo>
                    <a:pt x="262" y="258"/>
                    <a:pt x="262" y="258"/>
                    <a:pt x="262" y="258"/>
                  </a:cubicBezTo>
                  <a:cubicBezTo>
                    <a:pt x="270" y="258"/>
                    <a:pt x="270" y="258"/>
                    <a:pt x="270" y="258"/>
                  </a:cubicBezTo>
                  <a:cubicBezTo>
                    <a:pt x="279" y="257"/>
                    <a:pt x="279" y="257"/>
                    <a:pt x="279" y="257"/>
                  </a:cubicBezTo>
                  <a:cubicBezTo>
                    <a:pt x="287" y="257"/>
                    <a:pt x="287" y="257"/>
                    <a:pt x="287" y="257"/>
                  </a:cubicBezTo>
                  <a:cubicBezTo>
                    <a:pt x="296" y="256"/>
                    <a:pt x="296" y="256"/>
                    <a:pt x="296" y="256"/>
                  </a:cubicBezTo>
                  <a:cubicBezTo>
                    <a:pt x="305" y="256"/>
                    <a:pt x="305" y="256"/>
                    <a:pt x="305" y="256"/>
                  </a:cubicBezTo>
                  <a:cubicBezTo>
                    <a:pt x="325" y="255"/>
                    <a:pt x="345" y="253"/>
                    <a:pt x="365" y="252"/>
                  </a:cubicBezTo>
                  <a:cubicBezTo>
                    <a:pt x="369" y="252"/>
                    <a:pt x="369" y="252"/>
                    <a:pt x="369" y="252"/>
                  </a:cubicBezTo>
                  <a:cubicBezTo>
                    <a:pt x="372" y="252"/>
                    <a:pt x="372" y="252"/>
                    <a:pt x="372" y="252"/>
                  </a:cubicBezTo>
                  <a:cubicBezTo>
                    <a:pt x="376" y="252"/>
                    <a:pt x="376" y="252"/>
                    <a:pt x="376" y="252"/>
                  </a:cubicBezTo>
                  <a:cubicBezTo>
                    <a:pt x="379" y="252"/>
                    <a:pt x="379" y="252"/>
                    <a:pt x="379" y="252"/>
                  </a:cubicBezTo>
                  <a:cubicBezTo>
                    <a:pt x="382" y="252"/>
                    <a:pt x="382" y="252"/>
                    <a:pt x="382" y="252"/>
                  </a:cubicBezTo>
                  <a:cubicBezTo>
                    <a:pt x="385" y="252"/>
                    <a:pt x="385" y="252"/>
                    <a:pt x="385" y="252"/>
                  </a:cubicBezTo>
                  <a:cubicBezTo>
                    <a:pt x="399" y="252"/>
                    <a:pt x="411" y="252"/>
                    <a:pt x="425" y="247"/>
                  </a:cubicBezTo>
                  <a:cubicBezTo>
                    <a:pt x="427" y="246"/>
                    <a:pt x="427" y="246"/>
                    <a:pt x="427" y="246"/>
                  </a:cubicBezTo>
                  <a:cubicBezTo>
                    <a:pt x="430" y="245"/>
                    <a:pt x="430" y="245"/>
                    <a:pt x="430" y="245"/>
                  </a:cubicBezTo>
                  <a:cubicBezTo>
                    <a:pt x="432" y="244"/>
                    <a:pt x="432" y="244"/>
                    <a:pt x="432" y="244"/>
                  </a:cubicBezTo>
                  <a:cubicBezTo>
                    <a:pt x="434" y="242"/>
                    <a:pt x="434" y="242"/>
                    <a:pt x="434" y="242"/>
                  </a:cubicBezTo>
                  <a:cubicBezTo>
                    <a:pt x="437" y="241"/>
                    <a:pt x="437" y="241"/>
                    <a:pt x="437" y="241"/>
                  </a:cubicBezTo>
                  <a:cubicBezTo>
                    <a:pt x="440" y="239"/>
                    <a:pt x="440" y="239"/>
                    <a:pt x="440" y="239"/>
                  </a:cubicBezTo>
                  <a:cubicBezTo>
                    <a:pt x="442" y="237"/>
                    <a:pt x="442" y="237"/>
                    <a:pt x="442" y="237"/>
                  </a:cubicBezTo>
                  <a:cubicBezTo>
                    <a:pt x="445" y="235"/>
                    <a:pt x="445" y="235"/>
                    <a:pt x="445" y="235"/>
                  </a:cubicBezTo>
                  <a:cubicBezTo>
                    <a:pt x="448" y="233"/>
                    <a:pt x="448" y="233"/>
                    <a:pt x="448" y="233"/>
                  </a:cubicBezTo>
                  <a:cubicBezTo>
                    <a:pt x="449" y="232"/>
                    <a:pt x="449" y="232"/>
                    <a:pt x="449" y="232"/>
                  </a:cubicBezTo>
                  <a:cubicBezTo>
                    <a:pt x="450" y="231"/>
                    <a:pt x="450" y="231"/>
                    <a:pt x="450" y="231"/>
                  </a:cubicBezTo>
                  <a:cubicBezTo>
                    <a:pt x="452" y="229"/>
                    <a:pt x="452" y="229"/>
                    <a:pt x="452" y="229"/>
                  </a:cubicBezTo>
                  <a:cubicBezTo>
                    <a:pt x="504" y="152"/>
                    <a:pt x="452" y="35"/>
                    <a:pt x="437" y="32"/>
                  </a:cubicBezTo>
                  <a:cubicBezTo>
                    <a:pt x="253" y="0"/>
                    <a:pt x="394" y="193"/>
                    <a:pt x="445" y="218"/>
                  </a:cubicBezTo>
                  <a:cubicBezTo>
                    <a:pt x="443" y="219"/>
                    <a:pt x="443" y="219"/>
                    <a:pt x="443" y="219"/>
                  </a:cubicBezTo>
                  <a:cubicBezTo>
                    <a:pt x="440" y="220"/>
                    <a:pt x="440" y="220"/>
                    <a:pt x="440" y="220"/>
                  </a:cubicBezTo>
                  <a:cubicBezTo>
                    <a:pt x="438" y="220"/>
                    <a:pt x="438" y="220"/>
                    <a:pt x="438" y="220"/>
                  </a:cubicBezTo>
                  <a:cubicBezTo>
                    <a:pt x="436" y="221"/>
                    <a:pt x="436" y="221"/>
                    <a:pt x="436" y="221"/>
                  </a:cubicBezTo>
                  <a:cubicBezTo>
                    <a:pt x="433" y="222"/>
                    <a:pt x="433" y="222"/>
                    <a:pt x="433" y="222"/>
                  </a:cubicBezTo>
                  <a:cubicBezTo>
                    <a:pt x="431" y="222"/>
                    <a:pt x="431" y="222"/>
                    <a:pt x="431" y="222"/>
                  </a:cubicBezTo>
                  <a:cubicBezTo>
                    <a:pt x="419" y="224"/>
                    <a:pt x="406" y="223"/>
                    <a:pt x="394" y="224"/>
                  </a:cubicBezTo>
                  <a:cubicBezTo>
                    <a:pt x="390" y="224"/>
                    <a:pt x="390" y="224"/>
                    <a:pt x="390" y="224"/>
                  </a:cubicBezTo>
                  <a:cubicBezTo>
                    <a:pt x="387" y="224"/>
                    <a:pt x="387" y="224"/>
                    <a:pt x="387" y="224"/>
                  </a:cubicBezTo>
                  <a:cubicBezTo>
                    <a:pt x="383" y="224"/>
                    <a:pt x="383" y="224"/>
                    <a:pt x="383" y="224"/>
                  </a:cubicBezTo>
                  <a:cubicBezTo>
                    <a:pt x="379" y="224"/>
                    <a:pt x="379" y="224"/>
                    <a:pt x="379" y="224"/>
                  </a:cubicBezTo>
                  <a:cubicBezTo>
                    <a:pt x="357" y="225"/>
                    <a:pt x="335" y="227"/>
                    <a:pt x="314" y="228"/>
                  </a:cubicBezTo>
                  <a:cubicBezTo>
                    <a:pt x="305" y="228"/>
                    <a:pt x="305" y="228"/>
                    <a:pt x="305" y="228"/>
                  </a:cubicBezTo>
                  <a:cubicBezTo>
                    <a:pt x="296" y="229"/>
                    <a:pt x="296" y="229"/>
                    <a:pt x="296" y="229"/>
                  </a:cubicBezTo>
                  <a:cubicBezTo>
                    <a:pt x="288" y="229"/>
                    <a:pt x="288" y="229"/>
                    <a:pt x="288" y="229"/>
                  </a:cubicBezTo>
                  <a:cubicBezTo>
                    <a:pt x="279" y="230"/>
                    <a:pt x="279" y="230"/>
                    <a:pt x="279" y="230"/>
                  </a:cubicBezTo>
                  <a:cubicBezTo>
                    <a:pt x="271" y="230"/>
                    <a:pt x="271" y="230"/>
                    <a:pt x="271" y="230"/>
                  </a:cubicBezTo>
                  <a:cubicBezTo>
                    <a:pt x="263" y="231"/>
                    <a:pt x="263" y="231"/>
                    <a:pt x="263" y="231"/>
                  </a:cubicBezTo>
                  <a:cubicBezTo>
                    <a:pt x="255" y="231"/>
                    <a:pt x="255" y="231"/>
                    <a:pt x="255" y="231"/>
                  </a:cubicBezTo>
                  <a:cubicBezTo>
                    <a:pt x="246" y="231"/>
                    <a:pt x="246" y="231"/>
                    <a:pt x="246" y="231"/>
                  </a:cubicBezTo>
                  <a:cubicBezTo>
                    <a:pt x="238" y="232"/>
                    <a:pt x="238" y="232"/>
                    <a:pt x="238" y="232"/>
                  </a:cubicBezTo>
                  <a:cubicBezTo>
                    <a:pt x="230" y="232"/>
                    <a:pt x="230" y="232"/>
                    <a:pt x="230" y="232"/>
                  </a:cubicBezTo>
                  <a:cubicBezTo>
                    <a:pt x="222" y="232"/>
                    <a:pt x="222" y="232"/>
                    <a:pt x="222" y="232"/>
                  </a:cubicBezTo>
                  <a:cubicBezTo>
                    <a:pt x="199" y="232"/>
                    <a:pt x="176" y="232"/>
                    <a:pt x="153" y="232"/>
                  </a:cubicBezTo>
                  <a:cubicBezTo>
                    <a:pt x="144" y="232"/>
                    <a:pt x="144" y="232"/>
                    <a:pt x="144" y="232"/>
                  </a:cubicBezTo>
                  <a:cubicBezTo>
                    <a:pt x="134" y="231"/>
                    <a:pt x="134" y="231"/>
                    <a:pt x="134" y="231"/>
                  </a:cubicBezTo>
                  <a:cubicBezTo>
                    <a:pt x="125" y="231"/>
                    <a:pt x="125" y="231"/>
                    <a:pt x="125" y="231"/>
                  </a:cubicBezTo>
                  <a:cubicBezTo>
                    <a:pt x="101" y="229"/>
                    <a:pt x="84" y="228"/>
                    <a:pt x="60" y="230"/>
                  </a:cubicBezTo>
                  <a:cubicBezTo>
                    <a:pt x="57" y="230"/>
                    <a:pt x="57" y="230"/>
                    <a:pt x="57" y="230"/>
                  </a:cubicBezTo>
                  <a:cubicBezTo>
                    <a:pt x="55" y="230"/>
                    <a:pt x="55" y="230"/>
                    <a:pt x="55" y="230"/>
                  </a:cubicBezTo>
                  <a:cubicBezTo>
                    <a:pt x="52" y="230"/>
                    <a:pt x="52" y="230"/>
                    <a:pt x="52" y="230"/>
                  </a:cubicBezTo>
                  <a:cubicBezTo>
                    <a:pt x="49" y="231"/>
                    <a:pt x="49" y="231"/>
                    <a:pt x="49" y="231"/>
                  </a:cubicBezTo>
                  <a:cubicBezTo>
                    <a:pt x="47" y="231"/>
                    <a:pt x="47" y="231"/>
                    <a:pt x="47" y="231"/>
                  </a:cubicBezTo>
                  <a:cubicBezTo>
                    <a:pt x="45" y="231"/>
                    <a:pt x="45" y="231"/>
                    <a:pt x="45" y="231"/>
                  </a:cubicBezTo>
                  <a:cubicBezTo>
                    <a:pt x="42" y="231"/>
                    <a:pt x="42" y="231"/>
                    <a:pt x="42" y="231"/>
                  </a:cubicBezTo>
                  <a:cubicBezTo>
                    <a:pt x="40" y="231"/>
                    <a:pt x="40" y="231"/>
                    <a:pt x="40" y="231"/>
                  </a:cubicBezTo>
                  <a:cubicBezTo>
                    <a:pt x="37" y="231"/>
                    <a:pt x="37" y="231"/>
                    <a:pt x="37" y="231"/>
                  </a:cubicBezTo>
                  <a:cubicBezTo>
                    <a:pt x="35" y="232"/>
                    <a:pt x="35" y="232"/>
                    <a:pt x="35" y="232"/>
                  </a:cubicBezTo>
                  <a:cubicBezTo>
                    <a:pt x="33" y="232"/>
                    <a:pt x="33" y="232"/>
                    <a:pt x="33" y="232"/>
                  </a:cubicBezTo>
                  <a:cubicBezTo>
                    <a:pt x="31" y="232"/>
                    <a:pt x="31" y="232"/>
                    <a:pt x="31" y="232"/>
                  </a:cubicBezTo>
                  <a:cubicBezTo>
                    <a:pt x="29" y="232"/>
                    <a:pt x="29" y="232"/>
                    <a:pt x="29" y="232"/>
                  </a:cubicBezTo>
                  <a:cubicBezTo>
                    <a:pt x="27" y="232"/>
                    <a:pt x="27" y="232"/>
                    <a:pt x="27" y="232"/>
                  </a:cubicBezTo>
                  <a:cubicBezTo>
                    <a:pt x="25" y="231"/>
                    <a:pt x="25" y="231"/>
                    <a:pt x="25" y="231"/>
                  </a:cubicBezTo>
                  <a:cubicBezTo>
                    <a:pt x="23" y="231"/>
                    <a:pt x="23" y="231"/>
                    <a:pt x="23" y="231"/>
                  </a:cubicBezTo>
                  <a:cubicBezTo>
                    <a:pt x="21" y="231"/>
                    <a:pt x="21" y="231"/>
                    <a:pt x="21" y="231"/>
                  </a:cubicBezTo>
                  <a:cubicBezTo>
                    <a:pt x="19" y="231"/>
                    <a:pt x="19" y="231"/>
                    <a:pt x="19" y="231"/>
                  </a:cubicBezTo>
                  <a:lnTo>
                    <a:pt x="17" y="23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9" name="Freeform 3908"/>
            <p:cNvSpPr/>
            <p:nvPr/>
          </p:nvSpPr>
          <p:spPr bwMode="auto">
            <a:xfrm>
              <a:off x="2030413" y="3716337"/>
              <a:ext cx="127000" cy="419100"/>
            </a:xfrm>
            <a:custGeom>
              <a:avLst/>
              <a:gdLst>
                <a:gd name="T0" fmla="*/ 40 w 80"/>
                <a:gd name="T1" fmla="*/ 68 h 264"/>
                <a:gd name="T2" fmla="*/ 35 w 80"/>
                <a:gd name="T3" fmla="*/ 73 h 264"/>
                <a:gd name="T4" fmla="*/ 31 w 80"/>
                <a:gd name="T5" fmla="*/ 80 h 264"/>
                <a:gd name="T6" fmla="*/ 26 w 80"/>
                <a:gd name="T7" fmla="*/ 90 h 264"/>
                <a:gd name="T8" fmla="*/ 21 w 80"/>
                <a:gd name="T9" fmla="*/ 101 h 264"/>
                <a:gd name="T10" fmla="*/ 17 w 80"/>
                <a:gd name="T11" fmla="*/ 116 h 264"/>
                <a:gd name="T12" fmla="*/ 12 w 80"/>
                <a:gd name="T13" fmla="*/ 130 h 264"/>
                <a:gd name="T14" fmla="*/ 7 w 80"/>
                <a:gd name="T15" fmla="*/ 146 h 264"/>
                <a:gd name="T16" fmla="*/ 5 w 80"/>
                <a:gd name="T17" fmla="*/ 160 h 264"/>
                <a:gd name="T18" fmla="*/ 0 w 80"/>
                <a:gd name="T19" fmla="*/ 177 h 264"/>
                <a:gd name="T20" fmla="*/ 0 w 80"/>
                <a:gd name="T21" fmla="*/ 191 h 264"/>
                <a:gd name="T22" fmla="*/ 0 w 80"/>
                <a:gd name="T23" fmla="*/ 208 h 264"/>
                <a:gd name="T24" fmla="*/ 0 w 80"/>
                <a:gd name="T25" fmla="*/ 222 h 264"/>
                <a:gd name="T26" fmla="*/ 5 w 80"/>
                <a:gd name="T27" fmla="*/ 234 h 264"/>
                <a:gd name="T28" fmla="*/ 9 w 80"/>
                <a:gd name="T29" fmla="*/ 243 h 264"/>
                <a:gd name="T30" fmla="*/ 19 w 80"/>
                <a:gd name="T31" fmla="*/ 253 h 264"/>
                <a:gd name="T32" fmla="*/ 28 w 80"/>
                <a:gd name="T33" fmla="*/ 260 h 264"/>
                <a:gd name="T34" fmla="*/ 31 w 80"/>
                <a:gd name="T35" fmla="*/ 260 h 264"/>
                <a:gd name="T36" fmla="*/ 33 w 80"/>
                <a:gd name="T37" fmla="*/ 262 h 264"/>
                <a:gd name="T38" fmla="*/ 33 w 80"/>
                <a:gd name="T39" fmla="*/ 264 h 264"/>
                <a:gd name="T40" fmla="*/ 33 w 80"/>
                <a:gd name="T41" fmla="*/ 264 h 264"/>
                <a:gd name="T42" fmla="*/ 76 w 80"/>
                <a:gd name="T43" fmla="*/ 198 h 264"/>
                <a:gd name="T44" fmla="*/ 76 w 80"/>
                <a:gd name="T45" fmla="*/ 196 h 264"/>
                <a:gd name="T46" fmla="*/ 73 w 80"/>
                <a:gd name="T47" fmla="*/ 194 h 264"/>
                <a:gd name="T48" fmla="*/ 71 w 80"/>
                <a:gd name="T49" fmla="*/ 191 h 264"/>
                <a:gd name="T50" fmla="*/ 64 w 80"/>
                <a:gd name="T51" fmla="*/ 189 h 264"/>
                <a:gd name="T52" fmla="*/ 54 w 80"/>
                <a:gd name="T53" fmla="*/ 182 h 264"/>
                <a:gd name="T54" fmla="*/ 50 w 80"/>
                <a:gd name="T55" fmla="*/ 172 h 264"/>
                <a:gd name="T56" fmla="*/ 45 w 80"/>
                <a:gd name="T57" fmla="*/ 160 h 264"/>
                <a:gd name="T58" fmla="*/ 43 w 80"/>
                <a:gd name="T59" fmla="*/ 146 h 264"/>
                <a:gd name="T60" fmla="*/ 40 w 80"/>
                <a:gd name="T61" fmla="*/ 132 h 264"/>
                <a:gd name="T62" fmla="*/ 43 w 80"/>
                <a:gd name="T63" fmla="*/ 118 h 264"/>
                <a:gd name="T64" fmla="*/ 45 w 80"/>
                <a:gd name="T65" fmla="*/ 101 h 264"/>
                <a:gd name="T66" fmla="*/ 47 w 80"/>
                <a:gd name="T67" fmla="*/ 87 h 264"/>
                <a:gd name="T68" fmla="*/ 52 w 80"/>
                <a:gd name="T69" fmla="*/ 71 h 264"/>
                <a:gd name="T70" fmla="*/ 57 w 80"/>
                <a:gd name="T71" fmla="*/ 57 h 264"/>
                <a:gd name="T72" fmla="*/ 61 w 80"/>
                <a:gd name="T73" fmla="*/ 42 h 264"/>
                <a:gd name="T74" fmla="*/ 66 w 80"/>
                <a:gd name="T75" fmla="*/ 28 h 264"/>
                <a:gd name="T76" fmla="*/ 71 w 80"/>
                <a:gd name="T77" fmla="*/ 19 h 264"/>
                <a:gd name="T78" fmla="*/ 76 w 80"/>
                <a:gd name="T79" fmla="*/ 9 h 264"/>
                <a:gd name="T80" fmla="*/ 78 w 80"/>
                <a:gd name="T8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264">
                  <a:moveTo>
                    <a:pt x="80" y="0"/>
                  </a:moveTo>
                  <a:lnTo>
                    <a:pt x="40" y="68"/>
                  </a:lnTo>
                  <a:lnTo>
                    <a:pt x="38" y="71"/>
                  </a:lnTo>
                  <a:lnTo>
                    <a:pt x="35" y="73"/>
                  </a:lnTo>
                  <a:lnTo>
                    <a:pt x="33" y="78"/>
                  </a:lnTo>
                  <a:lnTo>
                    <a:pt x="31" y="80"/>
                  </a:lnTo>
                  <a:lnTo>
                    <a:pt x="28" y="85"/>
                  </a:lnTo>
                  <a:lnTo>
                    <a:pt x="26" y="90"/>
                  </a:lnTo>
                  <a:lnTo>
                    <a:pt x="24" y="97"/>
                  </a:lnTo>
                  <a:lnTo>
                    <a:pt x="21" y="101"/>
                  </a:lnTo>
                  <a:lnTo>
                    <a:pt x="19" y="108"/>
                  </a:lnTo>
                  <a:lnTo>
                    <a:pt x="17" y="116"/>
                  </a:lnTo>
                  <a:lnTo>
                    <a:pt x="14" y="123"/>
                  </a:lnTo>
                  <a:lnTo>
                    <a:pt x="12" y="130"/>
                  </a:lnTo>
                  <a:lnTo>
                    <a:pt x="9" y="137"/>
                  </a:lnTo>
                  <a:lnTo>
                    <a:pt x="7" y="146"/>
                  </a:lnTo>
                  <a:lnTo>
                    <a:pt x="5" y="153"/>
                  </a:lnTo>
                  <a:lnTo>
                    <a:pt x="5" y="160"/>
                  </a:lnTo>
                  <a:lnTo>
                    <a:pt x="2" y="170"/>
                  </a:lnTo>
                  <a:lnTo>
                    <a:pt x="0" y="177"/>
                  </a:lnTo>
                  <a:lnTo>
                    <a:pt x="0" y="184"/>
                  </a:lnTo>
                  <a:lnTo>
                    <a:pt x="0" y="191"/>
                  </a:lnTo>
                  <a:lnTo>
                    <a:pt x="0" y="201"/>
                  </a:lnTo>
                  <a:lnTo>
                    <a:pt x="0" y="208"/>
                  </a:lnTo>
                  <a:lnTo>
                    <a:pt x="0" y="215"/>
                  </a:lnTo>
                  <a:lnTo>
                    <a:pt x="0" y="222"/>
                  </a:lnTo>
                  <a:lnTo>
                    <a:pt x="2" y="227"/>
                  </a:lnTo>
                  <a:lnTo>
                    <a:pt x="5" y="234"/>
                  </a:lnTo>
                  <a:lnTo>
                    <a:pt x="7" y="238"/>
                  </a:lnTo>
                  <a:lnTo>
                    <a:pt x="9" y="243"/>
                  </a:lnTo>
                  <a:lnTo>
                    <a:pt x="14" y="248"/>
                  </a:lnTo>
                  <a:lnTo>
                    <a:pt x="19" y="253"/>
                  </a:lnTo>
                  <a:lnTo>
                    <a:pt x="24" y="255"/>
                  </a:lnTo>
                  <a:lnTo>
                    <a:pt x="28" y="260"/>
                  </a:lnTo>
                  <a:lnTo>
                    <a:pt x="31" y="260"/>
                  </a:lnTo>
                  <a:lnTo>
                    <a:pt x="31" y="260"/>
                  </a:lnTo>
                  <a:lnTo>
                    <a:pt x="33" y="262"/>
                  </a:lnTo>
                  <a:lnTo>
                    <a:pt x="33" y="262"/>
                  </a:lnTo>
                  <a:lnTo>
                    <a:pt x="33" y="262"/>
                  </a:lnTo>
                  <a:lnTo>
                    <a:pt x="33" y="264"/>
                  </a:lnTo>
                  <a:lnTo>
                    <a:pt x="33" y="264"/>
                  </a:lnTo>
                  <a:lnTo>
                    <a:pt x="33" y="264"/>
                  </a:lnTo>
                  <a:lnTo>
                    <a:pt x="73" y="198"/>
                  </a:lnTo>
                  <a:lnTo>
                    <a:pt x="76" y="198"/>
                  </a:lnTo>
                  <a:lnTo>
                    <a:pt x="76" y="196"/>
                  </a:lnTo>
                  <a:lnTo>
                    <a:pt x="76" y="196"/>
                  </a:lnTo>
                  <a:lnTo>
                    <a:pt x="76" y="194"/>
                  </a:lnTo>
                  <a:lnTo>
                    <a:pt x="73" y="194"/>
                  </a:lnTo>
                  <a:lnTo>
                    <a:pt x="73" y="194"/>
                  </a:lnTo>
                  <a:lnTo>
                    <a:pt x="71" y="191"/>
                  </a:lnTo>
                  <a:lnTo>
                    <a:pt x="71" y="191"/>
                  </a:lnTo>
                  <a:lnTo>
                    <a:pt x="64" y="189"/>
                  </a:lnTo>
                  <a:lnTo>
                    <a:pt x="59" y="186"/>
                  </a:lnTo>
                  <a:lnTo>
                    <a:pt x="54" y="182"/>
                  </a:lnTo>
                  <a:lnTo>
                    <a:pt x="52" y="177"/>
                  </a:lnTo>
                  <a:lnTo>
                    <a:pt x="50" y="172"/>
                  </a:lnTo>
                  <a:lnTo>
                    <a:pt x="47" y="165"/>
                  </a:lnTo>
                  <a:lnTo>
                    <a:pt x="45" y="160"/>
                  </a:lnTo>
                  <a:lnTo>
                    <a:pt x="43" y="153"/>
                  </a:lnTo>
                  <a:lnTo>
                    <a:pt x="43" y="146"/>
                  </a:lnTo>
                  <a:lnTo>
                    <a:pt x="40" y="139"/>
                  </a:lnTo>
                  <a:lnTo>
                    <a:pt x="40" y="132"/>
                  </a:lnTo>
                  <a:lnTo>
                    <a:pt x="40" y="125"/>
                  </a:lnTo>
                  <a:lnTo>
                    <a:pt x="43" y="118"/>
                  </a:lnTo>
                  <a:lnTo>
                    <a:pt x="43" y="111"/>
                  </a:lnTo>
                  <a:lnTo>
                    <a:pt x="45" y="101"/>
                  </a:lnTo>
                  <a:lnTo>
                    <a:pt x="45" y="94"/>
                  </a:lnTo>
                  <a:lnTo>
                    <a:pt x="47" y="87"/>
                  </a:lnTo>
                  <a:lnTo>
                    <a:pt x="50" y="78"/>
                  </a:lnTo>
                  <a:lnTo>
                    <a:pt x="52" y="71"/>
                  </a:lnTo>
                  <a:lnTo>
                    <a:pt x="54" y="64"/>
                  </a:lnTo>
                  <a:lnTo>
                    <a:pt x="57" y="57"/>
                  </a:lnTo>
                  <a:lnTo>
                    <a:pt x="59" y="49"/>
                  </a:lnTo>
                  <a:lnTo>
                    <a:pt x="61" y="42"/>
                  </a:lnTo>
                  <a:lnTo>
                    <a:pt x="64" y="35"/>
                  </a:lnTo>
                  <a:lnTo>
                    <a:pt x="66" y="28"/>
                  </a:lnTo>
                  <a:lnTo>
                    <a:pt x="69" y="23"/>
                  </a:lnTo>
                  <a:lnTo>
                    <a:pt x="71" y="19"/>
                  </a:lnTo>
                  <a:lnTo>
                    <a:pt x="73" y="14"/>
                  </a:lnTo>
                  <a:lnTo>
                    <a:pt x="76" y="9"/>
                  </a:lnTo>
                  <a:lnTo>
                    <a:pt x="78" y="7"/>
                  </a:lnTo>
                  <a:lnTo>
                    <a:pt x="78" y="2"/>
                  </a:lnTo>
                  <a:lnTo>
                    <a:pt x="80"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0" name="Freeform 3909"/>
            <p:cNvSpPr/>
            <p:nvPr/>
          </p:nvSpPr>
          <p:spPr bwMode="auto">
            <a:xfrm>
              <a:off x="2022475" y="3989387"/>
              <a:ext cx="142875" cy="176213"/>
            </a:xfrm>
            <a:custGeom>
              <a:avLst/>
              <a:gdLst>
                <a:gd name="T0" fmla="*/ 38 w 38"/>
                <a:gd name="T1" fmla="*/ 10 h 47"/>
                <a:gd name="T2" fmla="*/ 26 w 38"/>
                <a:gd name="T3" fmla="*/ 0 h 47"/>
                <a:gd name="T4" fmla="*/ 0 w 38"/>
                <a:gd name="T5" fmla="*/ 34 h 47"/>
                <a:gd name="T6" fmla="*/ 14 w 38"/>
                <a:gd name="T7" fmla="*/ 47 h 47"/>
                <a:gd name="T8" fmla="*/ 31 w 38"/>
                <a:gd name="T9" fmla="*/ 21 h 47"/>
                <a:gd name="T10" fmla="*/ 38 w 38"/>
                <a:gd name="T11" fmla="*/ 10 h 47"/>
              </a:gdLst>
              <a:ahLst/>
              <a:cxnLst>
                <a:cxn ang="0">
                  <a:pos x="T0" y="T1"/>
                </a:cxn>
                <a:cxn ang="0">
                  <a:pos x="T2" y="T3"/>
                </a:cxn>
                <a:cxn ang="0">
                  <a:pos x="T4" y="T5"/>
                </a:cxn>
                <a:cxn ang="0">
                  <a:pos x="T6" y="T7"/>
                </a:cxn>
                <a:cxn ang="0">
                  <a:pos x="T8" y="T9"/>
                </a:cxn>
                <a:cxn ang="0">
                  <a:pos x="T10" y="T11"/>
                </a:cxn>
              </a:cxnLst>
              <a:rect l="0" t="0" r="r" b="b"/>
              <a:pathLst>
                <a:path w="38" h="47">
                  <a:moveTo>
                    <a:pt x="38" y="10"/>
                  </a:moveTo>
                  <a:cubicBezTo>
                    <a:pt x="26" y="0"/>
                    <a:pt x="26" y="0"/>
                    <a:pt x="26" y="0"/>
                  </a:cubicBezTo>
                  <a:cubicBezTo>
                    <a:pt x="18" y="6"/>
                    <a:pt x="2" y="24"/>
                    <a:pt x="0" y="34"/>
                  </a:cubicBezTo>
                  <a:cubicBezTo>
                    <a:pt x="14" y="47"/>
                    <a:pt x="14" y="47"/>
                    <a:pt x="14" y="47"/>
                  </a:cubicBezTo>
                  <a:cubicBezTo>
                    <a:pt x="31" y="21"/>
                    <a:pt x="31" y="21"/>
                    <a:pt x="31" y="21"/>
                  </a:cubicBezTo>
                  <a:lnTo>
                    <a:pt x="38" y="1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1" name="Freeform 3910"/>
            <p:cNvSpPr/>
            <p:nvPr/>
          </p:nvSpPr>
          <p:spPr bwMode="auto">
            <a:xfrm>
              <a:off x="2063750" y="4030662"/>
              <a:ext cx="82550" cy="123825"/>
            </a:xfrm>
            <a:custGeom>
              <a:avLst/>
              <a:gdLst>
                <a:gd name="T0" fmla="*/ 52 w 52"/>
                <a:gd name="T1" fmla="*/ 0 h 78"/>
                <a:gd name="T2" fmla="*/ 12 w 52"/>
                <a:gd name="T3" fmla="*/ 66 h 78"/>
                <a:gd name="T4" fmla="*/ 10 w 52"/>
                <a:gd name="T5" fmla="*/ 69 h 78"/>
                <a:gd name="T6" fmla="*/ 10 w 52"/>
                <a:gd name="T7" fmla="*/ 69 h 78"/>
                <a:gd name="T8" fmla="*/ 7 w 52"/>
                <a:gd name="T9" fmla="*/ 71 h 78"/>
                <a:gd name="T10" fmla="*/ 7 w 52"/>
                <a:gd name="T11" fmla="*/ 71 h 78"/>
                <a:gd name="T12" fmla="*/ 5 w 52"/>
                <a:gd name="T13" fmla="*/ 74 h 78"/>
                <a:gd name="T14" fmla="*/ 3 w 52"/>
                <a:gd name="T15" fmla="*/ 76 h 78"/>
                <a:gd name="T16" fmla="*/ 3 w 52"/>
                <a:gd name="T17" fmla="*/ 76 h 78"/>
                <a:gd name="T18" fmla="*/ 0 w 52"/>
                <a:gd name="T19" fmla="*/ 78 h 78"/>
                <a:gd name="T20" fmla="*/ 43 w 52"/>
                <a:gd name="T21" fmla="*/ 12 h 78"/>
                <a:gd name="T22" fmla="*/ 43 w 52"/>
                <a:gd name="T23" fmla="*/ 10 h 78"/>
                <a:gd name="T24" fmla="*/ 45 w 52"/>
                <a:gd name="T25" fmla="*/ 7 h 78"/>
                <a:gd name="T26" fmla="*/ 48 w 52"/>
                <a:gd name="T27" fmla="*/ 7 h 78"/>
                <a:gd name="T28" fmla="*/ 48 w 52"/>
                <a:gd name="T29" fmla="*/ 5 h 78"/>
                <a:gd name="T30" fmla="*/ 50 w 52"/>
                <a:gd name="T31" fmla="*/ 3 h 78"/>
                <a:gd name="T32" fmla="*/ 50 w 52"/>
                <a:gd name="T33" fmla="*/ 3 h 78"/>
                <a:gd name="T34" fmla="*/ 52 w 52"/>
                <a:gd name="T35" fmla="*/ 0 h 78"/>
                <a:gd name="T36" fmla="*/ 52 w 52"/>
                <a:gd name="T3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78">
                  <a:moveTo>
                    <a:pt x="52" y="0"/>
                  </a:moveTo>
                  <a:lnTo>
                    <a:pt x="12" y="66"/>
                  </a:lnTo>
                  <a:lnTo>
                    <a:pt x="10" y="69"/>
                  </a:lnTo>
                  <a:lnTo>
                    <a:pt x="10" y="69"/>
                  </a:lnTo>
                  <a:lnTo>
                    <a:pt x="7" y="71"/>
                  </a:lnTo>
                  <a:lnTo>
                    <a:pt x="7" y="71"/>
                  </a:lnTo>
                  <a:lnTo>
                    <a:pt x="5" y="74"/>
                  </a:lnTo>
                  <a:lnTo>
                    <a:pt x="3" y="76"/>
                  </a:lnTo>
                  <a:lnTo>
                    <a:pt x="3" y="76"/>
                  </a:lnTo>
                  <a:lnTo>
                    <a:pt x="0" y="78"/>
                  </a:lnTo>
                  <a:lnTo>
                    <a:pt x="43" y="12"/>
                  </a:lnTo>
                  <a:lnTo>
                    <a:pt x="43" y="10"/>
                  </a:lnTo>
                  <a:lnTo>
                    <a:pt x="45" y="7"/>
                  </a:lnTo>
                  <a:lnTo>
                    <a:pt x="48" y="7"/>
                  </a:lnTo>
                  <a:lnTo>
                    <a:pt x="48" y="5"/>
                  </a:lnTo>
                  <a:lnTo>
                    <a:pt x="50" y="3"/>
                  </a:lnTo>
                  <a:lnTo>
                    <a:pt x="50" y="3"/>
                  </a:lnTo>
                  <a:lnTo>
                    <a:pt x="52" y="0"/>
                  </a:lnTo>
                  <a:lnTo>
                    <a:pt x="52"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2" name="Freeform 3911"/>
            <p:cNvSpPr/>
            <p:nvPr/>
          </p:nvSpPr>
          <p:spPr bwMode="auto">
            <a:xfrm>
              <a:off x="2044700" y="4049712"/>
              <a:ext cx="90488" cy="266700"/>
            </a:xfrm>
            <a:custGeom>
              <a:avLst/>
              <a:gdLst>
                <a:gd name="T0" fmla="*/ 55 w 57"/>
                <a:gd name="T1" fmla="*/ 0 h 168"/>
                <a:gd name="T2" fmla="*/ 12 w 57"/>
                <a:gd name="T3" fmla="*/ 66 h 168"/>
                <a:gd name="T4" fmla="*/ 10 w 57"/>
                <a:gd name="T5" fmla="*/ 69 h 168"/>
                <a:gd name="T6" fmla="*/ 10 w 57"/>
                <a:gd name="T7" fmla="*/ 71 h 168"/>
                <a:gd name="T8" fmla="*/ 8 w 57"/>
                <a:gd name="T9" fmla="*/ 73 h 168"/>
                <a:gd name="T10" fmla="*/ 5 w 57"/>
                <a:gd name="T11" fmla="*/ 76 h 168"/>
                <a:gd name="T12" fmla="*/ 5 w 57"/>
                <a:gd name="T13" fmla="*/ 78 h 168"/>
                <a:gd name="T14" fmla="*/ 3 w 57"/>
                <a:gd name="T15" fmla="*/ 83 h 168"/>
                <a:gd name="T16" fmla="*/ 3 w 57"/>
                <a:gd name="T17" fmla="*/ 85 h 168"/>
                <a:gd name="T18" fmla="*/ 0 w 57"/>
                <a:gd name="T19" fmla="*/ 88 h 168"/>
                <a:gd name="T20" fmla="*/ 0 w 57"/>
                <a:gd name="T21" fmla="*/ 92 h 168"/>
                <a:gd name="T22" fmla="*/ 0 w 57"/>
                <a:gd name="T23" fmla="*/ 97 h 168"/>
                <a:gd name="T24" fmla="*/ 0 w 57"/>
                <a:gd name="T25" fmla="*/ 99 h 168"/>
                <a:gd name="T26" fmla="*/ 0 w 57"/>
                <a:gd name="T27" fmla="*/ 104 h 168"/>
                <a:gd name="T28" fmla="*/ 3 w 57"/>
                <a:gd name="T29" fmla="*/ 109 h 168"/>
                <a:gd name="T30" fmla="*/ 3 w 57"/>
                <a:gd name="T31" fmla="*/ 116 h 168"/>
                <a:gd name="T32" fmla="*/ 5 w 57"/>
                <a:gd name="T33" fmla="*/ 121 h 168"/>
                <a:gd name="T34" fmla="*/ 8 w 57"/>
                <a:gd name="T35" fmla="*/ 125 h 168"/>
                <a:gd name="T36" fmla="*/ 10 w 57"/>
                <a:gd name="T37" fmla="*/ 132 h 168"/>
                <a:gd name="T38" fmla="*/ 12 w 57"/>
                <a:gd name="T39" fmla="*/ 137 h 168"/>
                <a:gd name="T40" fmla="*/ 12 w 57"/>
                <a:gd name="T41" fmla="*/ 142 h 168"/>
                <a:gd name="T42" fmla="*/ 15 w 57"/>
                <a:gd name="T43" fmla="*/ 147 h 168"/>
                <a:gd name="T44" fmla="*/ 15 w 57"/>
                <a:gd name="T45" fmla="*/ 151 h 168"/>
                <a:gd name="T46" fmla="*/ 15 w 57"/>
                <a:gd name="T47" fmla="*/ 154 h 168"/>
                <a:gd name="T48" fmla="*/ 15 w 57"/>
                <a:gd name="T49" fmla="*/ 156 h 168"/>
                <a:gd name="T50" fmla="*/ 15 w 57"/>
                <a:gd name="T51" fmla="*/ 161 h 168"/>
                <a:gd name="T52" fmla="*/ 15 w 57"/>
                <a:gd name="T53" fmla="*/ 161 h 168"/>
                <a:gd name="T54" fmla="*/ 15 w 57"/>
                <a:gd name="T55" fmla="*/ 163 h 168"/>
                <a:gd name="T56" fmla="*/ 15 w 57"/>
                <a:gd name="T57" fmla="*/ 165 h 168"/>
                <a:gd name="T58" fmla="*/ 15 w 57"/>
                <a:gd name="T59" fmla="*/ 165 h 168"/>
                <a:gd name="T60" fmla="*/ 12 w 57"/>
                <a:gd name="T61" fmla="*/ 168 h 168"/>
                <a:gd name="T62" fmla="*/ 12 w 57"/>
                <a:gd name="T63" fmla="*/ 168 h 168"/>
                <a:gd name="T64" fmla="*/ 55 w 57"/>
                <a:gd name="T65" fmla="*/ 102 h 168"/>
                <a:gd name="T66" fmla="*/ 55 w 57"/>
                <a:gd name="T67" fmla="*/ 102 h 168"/>
                <a:gd name="T68" fmla="*/ 55 w 57"/>
                <a:gd name="T69" fmla="*/ 99 h 168"/>
                <a:gd name="T70" fmla="*/ 55 w 57"/>
                <a:gd name="T71" fmla="*/ 99 h 168"/>
                <a:gd name="T72" fmla="*/ 57 w 57"/>
                <a:gd name="T73" fmla="*/ 97 h 168"/>
                <a:gd name="T74" fmla="*/ 57 w 57"/>
                <a:gd name="T75" fmla="*/ 95 h 168"/>
                <a:gd name="T76" fmla="*/ 57 w 57"/>
                <a:gd name="T77" fmla="*/ 92 h 168"/>
                <a:gd name="T78" fmla="*/ 57 w 57"/>
                <a:gd name="T79" fmla="*/ 90 h 168"/>
                <a:gd name="T80" fmla="*/ 57 w 57"/>
                <a:gd name="T81" fmla="*/ 88 h 168"/>
                <a:gd name="T82" fmla="*/ 57 w 57"/>
                <a:gd name="T83" fmla="*/ 83 h 168"/>
                <a:gd name="T84" fmla="*/ 55 w 57"/>
                <a:gd name="T85" fmla="*/ 80 h 168"/>
                <a:gd name="T86" fmla="*/ 55 w 57"/>
                <a:gd name="T87" fmla="*/ 76 h 168"/>
                <a:gd name="T88" fmla="*/ 52 w 57"/>
                <a:gd name="T89" fmla="*/ 71 h 168"/>
                <a:gd name="T90" fmla="*/ 50 w 57"/>
                <a:gd name="T91" fmla="*/ 66 h 168"/>
                <a:gd name="T92" fmla="*/ 48 w 57"/>
                <a:gd name="T93" fmla="*/ 59 h 168"/>
                <a:gd name="T94" fmla="*/ 48 w 57"/>
                <a:gd name="T95" fmla="*/ 54 h 168"/>
                <a:gd name="T96" fmla="*/ 45 w 57"/>
                <a:gd name="T97" fmla="*/ 47 h 168"/>
                <a:gd name="T98" fmla="*/ 43 w 57"/>
                <a:gd name="T99" fmla="*/ 43 h 168"/>
                <a:gd name="T100" fmla="*/ 43 w 57"/>
                <a:gd name="T101" fmla="*/ 38 h 168"/>
                <a:gd name="T102" fmla="*/ 43 w 57"/>
                <a:gd name="T103" fmla="*/ 33 h 168"/>
                <a:gd name="T104" fmla="*/ 43 w 57"/>
                <a:gd name="T105" fmla="*/ 28 h 168"/>
                <a:gd name="T106" fmla="*/ 43 w 57"/>
                <a:gd name="T107" fmla="*/ 26 h 168"/>
                <a:gd name="T108" fmla="*/ 43 w 57"/>
                <a:gd name="T109" fmla="*/ 21 h 168"/>
                <a:gd name="T110" fmla="*/ 43 w 57"/>
                <a:gd name="T111" fmla="*/ 17 h 168"/>
                <a:gd name="T112" fmla="*/ 45 w 57"/>
                <a:gd name="T113" fmla="*/ 14 h 168"/>
                <a:gd name="T114" fmla="*/ 45 w 57"/>
                <a:gd name="T115" fmla="*/ 12 h 168"/>
                <a:gd name="T116" fmla="*/ 48 w 57"/>
                <a:gd name="T117" fmla="*/ 10 h 168"/>
                <a:gd name="T118" fmla="*/ 48 w 57"/>
                <a:gd name="T119" fmla="*/ 7 h 168"/>
                <a:gd name="T120" fmla="*/ 50 w 57"/>
                <a:gd name="T121" fmla="*/ 5 h 168"/>
                <a:gd name="T122" fmla="*/ 52 w 57"/>
                <a:gd name="T123" fmla="*/ 2 h 168"/>
                <a:gd name="T124" fmla="*/ 55 w 57"/>
                <a:gd name="T12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 h="168">
                  <a:moveTo>
                    <a:pt x="55" y="0"/>
                  </a:moveTo>
                  <a:lnTo>
                    <a:pt x="12" y="66"/>
                  </a:lnTo>
                  <a:lnTo>
                    <a:pt x="10" y="69"/>
                  </a:lnTo>
                  <a:lnTo>
                    <a:pt x="10" y="71"/>
                  </a:lnTo>
                  <a:lnTo>
                    <a:pt x="8" y="73"/>
                  </a:lnTo>
                  <a:lnTo>
                    <a:pt x="5" y="76"/>
                  </a:lnTo>
                  <a:lnTo>
                    <a:pt x="5" y="78"/>
                  </a:lnTo>
                  <a:lnTo>
                    <a:pt x="3" y="83"/>
                  </a:lnTo>
                  <a:lnTo>
                    <a:pt x="3" y="85"/>
                  </a:lnTo>
                  <a:lnTo>
                    <a:pt x="0" y="88"/>
                  </a:lnTo>
                  <a:lnTo>
                    <a:pt x="0" y="92"/>
                  </a:lnTo>
                  <a:lnTo>
                    <a:pt x="0" y="97"/>
                  </a:lnTo>
                  <a:lnTo>
                    <a:pt x="0" y="99"/>
                  </a:lnTo>
                  <a:lnTo>
                    <a:pt x="0" y="104"/>
                  </a:lnTo>
                  <a:lnTo>
                    <a:pt x="3" y="109"/>
                  </a:lnTo>
                  <a:lnTo>
                    <a:pt x="3" y="116"/>
                  </a:lnTo>
                  <a:lnTo>
                    <a:pt x="5" y="121"/>
                  </a:lnTo>
                  <a:lnTo>
                    <a:pt x="8" y="125"/>
                  </a:lnTo>
                  <a:lnTo>
                    <a:pt x="10" y="132"/>
                  </a:lnTo>
                  <a:lnTo>
                    <a:pt x="12" y="137"/>
                  </a:lnTo>
                  <a:lnTo>
                    <a:pt x="12" y="142"/>
                  </a:lnTo>
                  <a:lnTo>
                    <a:pt x="15" y="147"/>
                  </a:lnTo>
                  <a:lnTo>
                    <a:pt x="15" y="151"/>
                  </a:lnTo>
                  <a:lnTo>
                    <a:pt x="15" y="154"/>
                  </a:lnTo>
                  <a:lnTo>
                    <a:pt x="15" y="156"/>
                  </a:lnTo>
                  <a:lnTo>
                    <a:pt x="15" y="161"/>
                  </a:lnTo>
                  <a:lnTo>
                    <a:pt x="15" y="161"/>
                  </a:lnTo>
                  <a:lnTo>
                    <a:pt x="15" y="163"/>
                  </a:lnTo>
                  <a:lnTo>
                    <a:pt x="15" y="165"/>
                  </a:lnTo>
                  <a:lnTo>
                    <a:pt x="15" y="165"/>
                  </a:lnTo>
                  <a:lnTo>
                    <a:pt x="12" y="168"/>
                  </a:lnTo>
                  <a:lnTo>
                    <a:pt x="12" y="168"/>
                  </a:lnTo>
                  <a:lnTo>
                    <a:pt x="55" y="102"/>
                  </a:lnTo>
                  <a:lnTo>
                    <a:pt x="55" y="102"/>
                  </a:lnTo>
                  <a:lnTo>
                    <a:pt x="55" y="99"/>
                  </a:lnTo>
                  <a:lnTo>
                    <a:pt x="55" y="99"/>
                  </a:lnTo>
                  <a:lnTo>
                    <a:pt x="57" y="97"/>
                  </a:lnTo>
                  <a:lnTo>
                    <a:pt x="57" y="95"/>
                  </a:lnTo>
                  <a:lnTo>
                    <a:pt x="57" y="92"/>
                  </a:lnTo>
                  <a:lnTo>
                    <a:pt x="57" y="90"/>
                  </a:lnTo>
                  <a:lnTo>
                    <a:pt x="57" y="88"/>
                  </a:lnTo>
                  <a:lnTo>
                    <a:pt x="57" y="83"/>
                  </a:lnTo>
                  <a:lnTo>
                    <a:pt x="55" y="80"/>
                  </a:lnTo>
                  <a:lnTo>
                    <a:pt x="55" y="76"/>
                  </a:lnTo>
                  <a:lnTo>
                    <a:pt x="52" y="71"/>
                  </a:lnTo>
                  <a:lnTo>
                    <a:pt x="50" y="66"/>
                  </a:lnTo>
                  <a:lnTo>
                    <a:pt x="48" y="59"/>
                  </a:lnTo>
                  <a:lnTo>
                    <a:pt x="48" y="54"/>
                  </a:lnTo>
                  <a:lnTo>
                    <a:pt x="45" y="47"/>
                  </a:lnTo>
                  <a:lnTo>
                    <a:pt x="43" y="43"/>
                  </a:lnTo>
                  <a:lnTo>
                    <a:pt x="43" y="38"/>
                  </a:lnTo>
                  <a:lnTo>
                    <a:pt x="43" y="33"/>
                  </a:lnTo>
                  <a:lnTo>
                    <a:pt x="43" y="28"/>
                  </a:lnTo>
                  <a:lnTo>
                    <a:pt x="43" y="26"/>
                  </a:lnTo>
                  <a:lnTo>
                    <a:pt x="43" y="21"/>
                  </a:lnTo>
                  <a:lnTo>
                    <a:pt x="43" y="17"/>
                  </a:lnTo>
                  <a:lnTo>
                    <a:pt x="45" y="14"/>
                  </a:lnTo>
                  <a:lnTo>
                    <a:pt x="45" y="12"/>
                  </a:lnTo>
                  <a:lnTo>
                    <a:pt x="48" y="10"/>
                  </a:lnTo>
                  <a:lnTo>
                    <a:pt x="48" y="7"/>
                  </a:lnTo>
                  <a:lnTo>
                    <a:pt x="50" y="5"/>
                  </a:lnTo>
                  <a:lnTo>
                    <a:pt x="52" y="2"/>
                  </a:lnTo>
                  <a:lnTo>
                    <a:pt x="5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3" name="Freeform 3912"/>
            <p:cNvSpPr/>
            <p:nvPr/>
          </p:nvSpPr>
          <p:spPr bwMode="auto">
            <a:xfrm>
              <a:off x="2060575" y="4211637"/>
              <a:ext cx="71438" cy="107950"/>
            </a:xfrm>
            <a:custGeom>
              <a:avLst/>
              <a:gdLst>
                <a:gd name="T0" fmla="*/ 45 w 45"/>
                <a:gd name="T1" fmla="*/ 0 h 68"/>
                <a:gd name="T2" fmla="*/ 2 w 45"/>
                <a:gd name="T3" fmla="*/ 66 h 68"/>
                <a:gd name="T4" fmla="*/ 2 w 45"/>
                <a:gd name="T5" fmla="*/ 68 h 68"/>
                <a:gd name="T6" fmla="*/ 0 w 45"/>
                <a:gd name="T7" fmla="*/ 68 h 68"/>
                <a:gd name="T8" fmla="*/ 0 w 45"/>
                <a:gd name="T9" fmla="*/ 68 h 68"/>
                <a:gd name="T10" fmla="*/ 0 w 45"/>
                <a:gd name="T11" fmla="*/ 68 h 68"/>
                <a:gd name="T12" fmla="*/ 42 w 45"/>
                <a:gd name="T13" fmla="*/ 2 h 68"/>
                <a:gd name="T14" fmla="*/ 42 w 45"/>
                <a:gd name="T15" fmla="*/ 2 h 68"/>
                <a:gd name="T16" fmla="*/ 42 w 45"/>
                <a:gd name="T17" fmla="*/ 2 h 68"/>
                <a:gd name="T18" fmla="*/ 42 w 45"/>
                <a:gd name="T19" fmla="*/ 0 h 68"/>
                <a:gd name="T20" fmla="*/ 45 w 45"/>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8">
                  <a:moveTo>
                    <a:pt x="45" y="0"/>
                  </a:moveTo>
                  <a:lnTo>
                    <a:pt x="2" y="66"/>
                  </a:lnTo>
                  <a:lnTo>
                    <a:pt x="2" y="68"/>
                  </a:lnTo>
                  <a:lnTo>
                    <a:pt x="0" y="68"/>
                  </a:lnTo>
                  <a:lnTo>
                    <a:pt x="0" y="68"/>
                  </a:lnTo>
                  <a:lnTo>
                    <a:pt x="0" y="68"/>
                  </a:lnTo>
                  <a:lnTo>
                    <a:pt x="42" y="2"/>
                  </a:lnTo>
                  <a:lnTo>
                    <a:pt x="42" y="2"/>
                  </a:lnTo>
                  <a:lnTo>
                    <a:pt x="42" y="2"/>
                  </a:lnTo>
                  <a:lnTo>
                    <a:pt x="42" y="0"/>
                  </a:lnTo>
                  <a:lnTo>
                    <a:pt x="4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4" name="Freeform 3913"/>
            <p:cNvSpPr/>
            <p:nvPr/>
          </p:nvSpPr>
          <p:spPr bwMode="auto">
            <a:xfrm>
              <a:off x="2060575" y="4214812"/>
              <a:ext cx="104775" cy="134938"/>
            </a:xfrm>
            <a:custGeom>
              <a:avLst/>
              <a:gdLst>
                <a:gd name="T0" fmla="*/ 42 w 66"/>
                <a:gd name="T1" fmla="*/ 0 h 85"/>
                <a:gd name="T2" fmla="*/ 0 w 66"/>
                <a:gd name="T3" fmla="*/ 66 h 85"/>
                <a:gd name="T4" fmla="*/ 0 w 66"/>
                <a:gd name="T5" fmla="*/ 66 h 85"/>
                <a:gd name="T6" fmla="*/ 0 w 66"/>
                <a:gd name="T7" fmla="*/ 69 h 85"/>
                <a:gd name="T8" fmla="*/ 0 w 66"/>
                <a:gd name="T9" fmla="*/ 69 h 85"/>
                <a:gd name="T10" fmla="*/ 0 w 66"/>
                <a:gd name="T11" fmla="*/ 69 h 85"/>
                <a:gd name="T12" fmla="*/ 0 w 66"/>
                <a:gd name="T13" fmla="*/ 69 h 85"/>
                <a:gd name="T14" fmla="*/ 2 w 66"/>
                <a:gd name="T15" fmla="*/ 71 h 85"/>
                <a:gd name="T16" fmla="*/ 2 w 66"/>
                <a:gd name="T17" fmla="*/ 71 h 85"/>
                <a:gd name="T18" fmla="*/ 5 w 66"/>
                <a:gd name="T19" fmla="*/ 73 h 85"/>
                <a:gd name="T20" fmla="*/ 7 w 66"/>
                <a:gd name="T21" fmla="*/ 73 h 85"/>
                <a:gd name="T22" fmla="*/ 9 w 66"/>
                <a:gd name="T23" fmla="*/ 76 h 85"/>
                <a:gd name="T24" fmla="*/ 12 w 66"/>
                <a:gd name="T25" fmla="*/ 78 h 85"/>
                <a:gd name="T26" fmla="*/ 16 w 66"/>
                <a:gd name="T27" fmla="*/ 80 h 85"/>
                <a:gd name="T28" fmla="*/ 21 w 66"/>
                <a:gd name="T29" fmla="*/ 83 h 85"/>
                <a:gd name="T30" fmla="*/ 26 w 66"/>
                <a:gd name="T31" fmla="*/ 85 h 85"/>
                <a:gd name="T32" fmla="*/ 66 w 66"/>
                <a:gd name="T33" fmla="*/ 19 h 85"/>
                <a:gd name="T34" fmla="*/ 61 w 66"/>
                <a:gd name="T35" fmla="*/ 17 h 85"/>
                <a:gd name="T36" fmla="*/ 59 w 66"/>
                <a:gd name="T37" fmla="*/ 12 h 85"/>
                <a:gd name="T38" fmla="*/ 54 w 66"/>
                <a:gd name="T39" fmla="*/ 10 h 85"/>
                <a:gd name="T40" fmla="*/ 52 w 66"/>
                <a:gd name="T41" fmla="*/ 10 h 85"/>
                <a:gd name="T42" fmla="*/ 50 w 66"/>
                <a:gd name="T43" fmla="*/ 7 h 85"/>
                <a:gd name="T44" fmla="*/ 47 w 66"/>
                <a:gd name="T45" fmla="*/ 5 h 85"/>
                <a:gd name="T46" fmla="*/ 45 w 66"/>
                <a:gd name="T47" fmla="*/ 5 h 85"/>
                <a:gd name="T48" fmla="*/ 45 w 66"/>
                <a:gd name="T49" fmla="*/ 2 h 85"/>
                <a:gd name="T50" fmla="*/ 42 w 66"/>
                <a:gd name="T51" fmla="*/ 2 h 85"/>
                <a:gd name="T52" fmla="*/ 42 w 66"/>
                <a:gd name="T53" fmla="*/ 2 h 85"/>
                <a:gd name="T54" fmla="*/ 42 w 66"/>
                <a:gd name="T55" fmla="*/ 0 h 85"/>
                <a:gd name="T56" fmla="*/ 42 w 66"/>
                <a:gd name="T57" fmla="*/ 0 h 85"/>
                <a:gd name="T58" fmla="*/ 42 w 66"/>
                <a:gd name="T59" fmla="*/ 0 h 85"/>
                <a:gd name="T60" fmla="*/ 42 w 66"/>
                <a:gd name="T6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85">
                  <a:moveTo>
                    <a:pt x="42" y="0"/>
                  </a:moveTo>
                  <a:lnTo>
                    <a:pt x="0" y="66"/>
                  </a:lnTo>
                  <a:lnTo>
                    <a:pt x="0" y="66"/>
                  </a:lnTo>
                  <a:lnTo>
                    <a:pt x="0" y="69"/>
                  </a:lnTo>
                  <a:lnTo>
                    <a:pt x="0" y="69"/>
                  </a:lnTo>
                  <a:lnTo>
                    <a:pt x="0" y="69"/>
                  </a:lnTo>
                  <a:lnTo>
                    <a:pt x="0" y="69"/>
                  </a:lnTo>
                  <a:lnTo>
                    <a:pt x="2" y="71"/>
                  </a:lnTo>
                  <a:lnTo>
                    <a:pt x="2" y="71"/>
                  </a:lnTo>
                  <a:lnTo>
                    <a:pt x="5" y="73"/>
                  </a:lnTo>
                  <a:lnTo>
                    <a:pt x="7" y="73"/>
                  </a:lnTo>
                  <a:lnTo>
                    <a:pt x="9" y="76"/>
                  </a:lnTo>
                  <a:lnTo>
                    <a:pt x="12" y="78"/>
                  </a:lnTo>
                  <a:lnTo>
                    <a:pt x="16" y="80"/>
                  </a:lnTo>
                  <a:lnTo>
                    <a:pt x="21" y="83"/>
                  </a:lnTo>
                  <a:lnTo>
                    <a:pt x="26" y="85"/>
                  </a:lnTo>
                  <a:lnTo>
                    <a:pt x="66" y="19"/>
                  </a:lnTo>
                  <a:lnTo>
                    <a:pt x="61" y="17"/>
                  </a:lnTo>
                  <a:lnTo>
                    <a:pt x="59" y="12"/>
                  </a:lnTo>
                  <a:lnTo>
                    <a:pt x="54" y="10"/>
                  </a:lnTo>
                  <a:lnTo>
                    <a:pt x="52" y="10"/>
                  </a:lnTo>
                  <a:lnTo>
                    <a:pt x="50" y="7"/>
                  </a:lnTo>
                  <a:lnTo>
                    <a:pt x="47" y="5"/>
                  </a:lnTo>
                  <a:lnTo>
                    <a:pt x="45" y="5"/>
                  </a:lnTo>
                  <a:lnTo>
                    <a:pt x="45" y="2"/>
                  </a:lnTo>
                  <a:lnTo>
                    <a:pt x="42" y="2"/>
                  </a:lnTo>
                  <a:lnTo>
                    <a:pt x="42" y="2"/>
                  </a:lnTo>
                  <a:lnTo>
                    <a:pt x="42" y="0"/>
                  </a:lnTo>
                  <a:lnTo>
                    <a:pt x="42" y="0"/>
                  </a:lnTo>
                  <a:lnTo>
                    <a:pt x="42" y="0"/>
                  </a:lnTo>
                  <a:lnTo>
                    <a:pt x="42" y="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5" name="Freeform 3914"/>
            <p:cNvSpPr/>
            <p:nvPr/>
          </p:nvSpPr>
          <p:spPr bwMode="auto">
            <a:xfrm>
              <a:off x="2090738" y="4244975"/>
              <a:ext cx="138113" cy="368300"/>
            </a:xfrm>
            <a:custGeom>
              <a:avLst/>
              <a:gdLst>
                <a:gd name="T0" fmla="*/ 7 w 87"/>
                <a:gd name="T1" fmla="*/ 66 h 232"/>
                <a:gd name="T2" fmla="*/ 7 w 87"/>
                <a:gd name="T3" fmla="*/ 73 h 232"/>
                <a:gd name="T4" fmla="*/ 5 w 87"/>
                <a:gd name="T5" fmla="*/ 83 h 232"/>
                <a:gd name="T6" fmla="*/ 5 w 87"/>
                <a:gd name="T7" fmla="*/ 90 h 232"/>
                <a:gd name="T8" fmla="*/ 2 w 87"/>
                <a:gd name="T9" fmla="*/ 99 h 232"/>
                <a:gd name="T10" fmla="*/ 2 w 87"/>
                <a:gd name="T11" fmla="*/ 109 h 232"/>
                <a:gd name="T12" fmla="*/ 0 w 87"/>
                <a:gd name="T13" fmla="*/ 118 h 232"/>
                <a:gd name="T14" fmla="*/ 0 w 87"/>
                <a:gd name="T15" fmla="*/ 128 h 232"/>
                <a:gd name="T16" fmla="*/ 0 w 87"/>
                <a:gd name="T17" fmla="*/ 139 h 232"/>
                <a:gd name="T18" fmla="*/ 0 w 87"/>
                <a:gd name="T19" fmla="*/ 149 h 232"/>
                <a:gd name="T20" fmla="*/ 2 w 87"/>
                <a:gd name="T21" fmla="*/ 161 h 232"/>
                <a:gd name="T22" fmla="*/ 5 w 87"/>
                <a:gd name="T23" fmla="*/ 172 h 232"/>
                <a:gd name="T24" fmla="*/ 9 w 87"/>
                <a:gd name="T25" fmla="*/ 184 h 232"/>
                <a:gd name="T26" fmla="*/ 14 w 87"/>
                <a:gd name="T27" fmla="*/ 196 h 232"/>
                <a:gd name="T28" fmla="*/ 23 w 87"/>
                <a:gd name="T29" fmla="*/ 208 h 232"/>
                <a:gd name="T30" fmla="*/ 33 w 87"/>
                <a:gd name="T31" fmla="*/ 220 h 232"/>
                <a:gd name="T32" fmla="*/ 47 w 87"/>
                <a:gd name="T33" fmla="*/ 232 h 232"/>
                <a:gd name="T34" fmla="*/ 80 w 87"/>
                <a:gd name="T35" fmla="*/ 158 h 232"/>
                <a:gd name="T36" fmla="*/ 71 w 87"/>
                <a:gd name="T37" fmla="*/ 146 h 232"/>
                <a:gd name="T38" fmla="*/ 61 w 87"/>
                <a:gd name="T39" fmla="*/ 135 h 232"/>
                <a:gd name="T40" fmla="*/ 54 w 87"/>
                <a:gd name="T41" fmla="*/ 123 h 232"/>
                <a:gd name="T42" fmla="*/ 47 w 87"/>
                <a:gd name="T43" fmla="*/ 111 h 232"/>
                <a:gd name="T44" fmla="*/ 45 w 87"/>
                <a:gd name="T45" fmla="*/ 99 h 232"/>
                <a:gd name="T46" fmla="*/ 42 w 87"/>
                <a:gd name="T47" fmla="*/ 87 h 232"/>
                <a:gd name="T48" fmla="*/ 42 w 87"/>
                <a:gd name="T49" fmla="*/ 76 h 232"/>
                <a:gd name="T50" fmla="*/ 40 w 87"/>
                <a:gd name="T51" fmla="*/ 66 h 232"/>
                <a:gd name="T52" fmla="*/ 42 w 87"/>
                <a:gd name="T53" fmla="*/ 57 h 232"/>
                <a:gd name="T54" fmla="*/ 42 w 87"/>
                <a:gd name="T55" fmla="*/ 45 h 232"/>
                <a:gd name="T56" fmla="*/ 45 w 87"/>
                <a:gd name="T57" fmla="*/ 35 h 232"/>
                <a:gd name="T58" fmla="*/ 45 w 87"/>
                <a:gd name="T59" fmla="*/ 28 h 232"/>
                <a:gd name="T60" fmla="*/ 47 w 87"/>
                <a:gd name="T61" fmla="*/ 19 h 232"/>
                <a:gd name="T62" fmla="*/ 47 w 87"/>
                <a:gd name="T63" fmla="*/ 12 h 232"/>
                <a:gd name="T64" fmla="*/ 47 w 87"/>
                <a:gd name="T65" fmla="*/ 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232">
                  <a:moveTo>
                    <a:pt x="47" y="0"/>
                  </a:moveTo>
                  <a:lnTo>
                    <a:pt x="7" y="66"/>
                  </a:lnTo>
                  <a:lnTo>
                    <a:pt x="7" y="71"/>
                  </a:lnTo>
                  <a:lnTo>
                    <a:pt x="7" y="73"/>
                  </a:lnTo>
                  <a:lnTo>
                    <a:pt x="7" y="78"/>
                  </a:lnTo>
                  <a:lnTo>
                    <a:pt x="5" y="83"/>
                  </a:lnTo>
                  <a:lnTo>
                    <a:pt x="5" y="85"/>
                  </a:lnTo>
                  <a:lnTo>
                    <a:pt x="5" y="90"/>
                  </a:lnTo>
                  <a:lnTo>
                    <a:pt x="5" y="94"/>
                  </a:lnTo>
                  <a:lnTo>
                    <a:pt x="2" y="99"/>
                  </a:lnTo>
                  <a:lnTo>
                    <a:pt x="2" y="104"/>
                  </a:lnTo>
                  <a:lnTo>
                    <a:pt x="2" y="109"/>
                  </a:lnTo>
                  <a:lnTo>
                    <a:pt x="2" y="113"/>
                  </a:lnTo>
                  <a:lnTo>
                    <a:pt x="0" y="118"/>
                  </a:lnTo>
                  <a:lnTo>
                    <a:pt x="0" y="123"/>
                  </a:lnTo>
                  <a:lnTo>
                    <a:pt x="0" y="128"/>
                  </a:lnTo>
                  <a:lnTo>
                    <a:pt x="0" y="132"/>
                  </a:lnTo>
                  <a:lnTo>
                    <a:pt x="0" y="139"/>
                  </a:lnTo>
                  <a:lnTo>
                    <a:pt x="0" y="144"/>
                  </a:lnTo>
                  <a:lnTo>
                    <a:pt x="0" y="149"/>
                  </a:lnTo>
                  <a:lnTo>
                    <a:pt x="0" y="156"/>
                  </a:lnTo>
                  <a:lnTo>
                    <a:pt x="2" y="161"/>
                  </a:lnTo>
                  <a:lnTo>
                    <a:pt x="2" y="165"/>
                  </a:lnTo>
                  <a:lnTo>
                    <a:pt x="5" y="172"/>
                  </a:lnTo>
                  <a:lnTo>
                    <a:pt x="7" y="177"/>
                  </a:lnTo>
                  <a:lnTo>
                    <a:pt x="9" y="184"/>
                  </a:lnTo>
                  <a:lnTo>
                    <a:pt x="12" y="189"/>
                  </a:lnTo>
                  <a:lnTo>
                    <a:pt x="14" y="196"/>
                  </a:lnTo>
                  <a:lnTo>
                    <a:pt x="19" y="201"/>
                  </a:lnTo>
                  <a:lnTo>
                    <a:pt x="23" y="208"/>
                  </a:lnTo>
                  <a:lnTo>
                    <a:pt x="28" y="213"/>
                  </a:lnTo>
                  <a:lnTo>
                    <a:pt x="33" y="220"/>
                  </a:lnTo>
                  <a:lnTo>
                    <a:pt x="40" y="224"/>
                  </a:lnTo>
                  <a:lnTo>
                    <a:pt x="47" y="232"/>
                  </a:lnTo>
                  <a:lnTo>
                    <a:pt x="87" y="163"/>
                  </a:lnTo>
                  <a:lnTo>
                    <a:pt x="80" y="158"/>
                  </a:lnTo>
                  <a:lnTo>
                    <a:pt x="75" y="151"/>
                  </a:lnTo>
                  <a:lnTo>
                    <a:pt x="71" y="146"/>
                  </a:lnTo>
                  <a:lnTo>
                    <a:pt x="66" y="139"/>
                  </a:lnTo>
                  <a:lnTo>
                    <a:pt x="61" y="135"/>
                  </a:lnTo>
                  <a:lnTo>
                    <a:pt x="57" y="128"/>
                  </a:lnTo>
                  <a:lnTo>
                    <a:pt x="54" y="123"/>
                  </a:lnTo>
                  <a:lnTo>
                    <a:pt x="52" y="116"/>
                  </a:lnTo>
                  <a:lnTo>
                    <a:pt x="47" y="111"/>
                  </a:lnTo>
                  <a:lnTo>
                    <a:pt x="47" y="104"/>
                  </a:lnTo>
                  <a:lnTo>
                    <a:pt x="45" y="99"/>
                  </a:lnTo>
                  <a:lnTo>
                    <a:pt x="42" y="94"/>
                  </a:lnTo>
                  <a:lnTo>
                    <a:pt x="42" y="87"/>
                  </a:lnTo>
                  <a:lnTo>
                    <a:pt x="42" y="83"/>
                  </a:lnTo>
                  <a:lnTo>
                    <a:pt x="42" y="76"/>
                  </a:lnTo>
                  <a:lnTo>
                    <a:pt x="40" y="71"/>
                  </a:lnTo>
                  <a:lnTo>
                    <a:pt x="40" y="66"/>
                  </a:lnTo>
                  <a:lnTo>
                    <a:pt x="42" y="61"/>
                  </a:lnTo>
                  <a:lnTo>
                    <a:pt x="42" y="57"/>
                  </a:lnTo>
                  <a:lnTo>
                    <a:pt x="42" y="50"/>
                  </a:lnTo>
                  <a:lnTo>
                    <a:pt x="42" y="45"/>
                  </a:lnTo>
                  <a:lnTo>
                    <a:pt x="42" y="40"/>
                  </a:lnTo>
                  <a:lnTo>
                    <a:pt x="45" y="35"/>
                  </a:lnTo>
                  <a:lnTo>
                    <a:pt x="45" y="31"/>
                  </a:lnTo>
                  <a:lnTo>
                    <a:pt x="45" y="28"/>
                  </a:lnTo>
                  <a:lnTo>
                    <a:pt x="47" y="24"/>
                  </a:lnTo>
                  <a:lnTo>
                    <a:pt x="47" y="19"/>
                  </a:lnTo>
                  <a:lnTo>
                    <a:pt x="47" y="14"/>
                  </a:lnTo>
                  <a:lnTo>
                    <a:pt x="47" y="12"/>
                  </a:lnTo>
                  <a:lnTo>
                    <a:pt x="47" y="7"/>
                  </a:lnTo>
                  <a:lnTo>
                    <a:pt x="47" y="2"/>
                  </a:lnTo>
                  <a:lnTo>
                    <a:pt x="47"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6" name="Freeform 3915"/>
            <p:cNvSpPr/>
            <p:nvPr/>
          </p:nvSpPr>
          <p:spPr bwMode="auto">
            <a:xfrm>
              <a:off x="2085975" y="3617912"/>
              <a:ext cx="2001838" cy="896938"/>
            </a:xfrm>
            <a:custGeom>
              <a:avLst/>
              <a:gdLst>
                <a:gd name="T0" fmla="*/ 44 w 533"/>
                <a:gd name="T1" fmla="*/ 238 h 239"/>
                <a:gd name="T2" fmla="*/ 55 w 533"/>
                <a:gd name="T3" fmla="*/ 239 h 239"/>
                <a:gd name="T4" fmla="*/ 67 w 533"/>
                <a:gd name="T5" fmla="*/ 238 h 239"/>
                <a:gd name="T6" fmla="*/ 80 w 533"/>
                <a:gd name="T7" fmla="*/ 237 h 239"/>
                <a:gd name="T8" fmla="*/ 94 w 533"/>
                <a:gd name="T9" fmla="*/ 236 h 239"/>
                <a:gd name="T10" fmla="*/ 108 w 533"/>
                <a:gd name="T11" fmla="*/ 236 h 239"/>
                <a:gd name="T12" fmla="*/ 136 w 533"/>
                <a:gd name="T13" fmla="*/ 237 h 239"/>
                <a:gd name="T14" fmla="*/ 184 w 533"/>
                <a:gd name="T15" fmla="*/ 239 h 239"/>
                <a:gd name="T16" fmla="*/ 227 w 533"/>
                <a:gd name="T17" fmla="*/ 239 h 239"/>
                <a:gd name="T18" fmla="*/ 270 w 533"/>
                <a:gd name="T19" fmla="*/ 238 h 239"/>
                <a:gd name="T20" fmla="*/ 312 w 533"/>
                <a:gd name="T21" fmla="*/ 236 h 239"/>
                <a:gd name="T22" fmla="*/ 356 w 533"/>
                <a:gd name="T23" fmla="*/ 234 h 239"/>
                <a:gd name="T24" fmla="*/ 404 w 533"/>
                <a:gd name="T25" fmla="*/ 231 h 239"/>
                <a:gd name="T26" fmla="*/ 444 w 533"/>
                <a:gd name="T27" fmla="*/ 0 h 239"/>
                <a:gd name="T28" fmla="*/ 424 w 533"/>
                <a:gd name="T29" fmla="*/ 3 h 239"/>
                <a:gd name="T30" fmla="*/ 384 w 533"/>
                <a:gd name="T31" fmla="*/ 6 h 239"/>
                <a:gd name="T32" fmla="*/ 331 w 533"/>
                <a:gd name="T33" fmla="*/ 9 h 239"/>
                <a:gd name="T34" fmla="*/ 275 w 533"/>
                <a:gd name="T35" fmla="*/ 11 h 239"/>
                <a:gd name="T36" fmla="*/ 225 w 533"/>
                <a:gd name="T37" fmla="*/ 13 h 239"/>
                <a:gd name="T38" fmla="*/ 191 w 533"/>
                <a:gd name="T39" fmla="*/ 13 h 239"/>
                <a:gd name="T40" fmla="*/ 179 w 533"/>
                <a:gd name="T41" fmla="*/ 12 h 239"/>
                <a:gd name="T42" fmla="*/ 161 w 533"/>
                <a:gd name="T43" fmla="*/ 10 h 239"/>
                <a:gd name="T44" fmla="*/ 132 w 533"/>
                <a:gd name="T45" fmla="*/ 9 h 239"/>
                <a:gd name="T46" fmla="*/ 100 w 533"/>
                <a:gd name="T47" fmla="*/ 8 h 239"/>
                <a:gd name="T48" fmla="*/ 69 w 533"/>
                <a:gd name="T49" fmla="*/ 7 h 239"/>
                <a:gd name="T50" fmla="*/ 46 w 533"/>
                <a:gd name="T51" fmla="*/ 6 h 239"/>
                <a:gd name="T52" fmla="*/ 37 w 533"/>
                <a:gd name="T53" fmla="*/ 6 h 239"/>
                <a:gd name="T54" fmla="*/ 33 w 533"/>
                <a:gd name="T55" fmla="*/ 8 h 239"/>
                <a:gd name="T56" fmla="*/ 29 w 533"/>
                <a:gd name="T57" fmla="*/ 10 h 239"/>
                <a:gd name="T58" fmla="*/ 26 w 533"/>
                <a:gd name="T59" fmla="*/ 12 h 239"/>
                <a:gd name="T60" fmla="*/ 24 w 533"/>
                <a:gd name="T61" fmla="*/ 14 h 239"/>
                <a:gd name="T62" fmla="*/ 21 w 533"/>
                <a:gd name="T63" fmla="*/ 17 h 239"/>
                <a:gd name="T64" fmla="*/ 19 w 533"/>
                <a:gd name="T65" fmla="*/ 22 h 239"/>
                <a:gd name="T66" fmla="*/ 15 w 533"/>
                <a:gd name="T67" fmla="*/ 28 h 239"/>
                <a:gd name="T68" fmla="*/ 10 w 533"/>
                <a:gd name="T69" fmla="*/ 39 h 239"/>
                <a:gd name="T70" fmla="*/ 5 w 533"/>
                <a:gd name="T71" fmla="*/ 54 h 239"/>
                <a:gd name="T72" fmla="*/ 1 w 533"/>
                <a:gd name="T73" fmla="*/ 71 h 239"/>
                <a:gd name="T74" fmla="*/ 1 w 533"/>
                <a:gd name="T75" fmla="*/ 87 h 239"/>
                <a:gd name="T76" fmla="*/ 5 w 533"/>
                <a:gd name="T77" fmla="*/ 100 h 239"/>
                <a:gd name="T78" fmla="*/ 14 w 533"/>
                <a:gd name="T79" fmla="*/ 106 h 239"/>
                <a:gd name="T80" fmla="*/ 15 w 533"/>
                <a:gd name="T81" fmla="*/ 108 h 239"/>
                <a:gd name="T82" fmla="*/ 13 w 533"/>
                <a:gd name="T83" fmla="*/ 110 h 239"/>
                <a:gd name="T84" fmla="*/ 10 w 533"/>
                <a:gd name="T85" fmla="*/ 114 h 239"/>
                <a:gd name="T86" fmla="*/ 6 w 533"/>
                <a:gd name="T87" fmla="*/ 119 h 239"/>
                <a:gd name="T88" fmla="*/ 5 w 533"/>
                <a:gd name="T89" fmla="*/ 127 h 239"/>
                <a:gd name="T90" fmla="*/ 7 w 533"/>
                <a:gd name="T91" fmla="*/ 137 h 239"/>
                <a:gd name="T92" fmla="*/ 10 w 533"/>
                <a:gd name="T93" fmla="*/ 148 h 239"/>
                <a:gd name="T94" fmla="*/ 11 w 533"/>
                <a:gd name="T95" fmla="*/ 155 h 239"/>
                <a:gd name="T96" fmla="*/ 10 w 533"/>
                <a:gd name="T97" fmla="*/ 158 h 239"/>
                <a:gd name="T98" fmla="*/ 9 w 533"/>
                <a:gd name="T99" fmla="*/ 159 h 239"/>
                <a:gd name="T100" fmla="*/ 10 w 533"/>
                <a:gd name="T101" fmla="*/ 160 h 239"/>
                <a:gd name="T102" fmla="*/ 14 w 533"/>
                <a:gd name="T103" fmla="*/ 163 h 239"/>
                <a:gd name="T104" fmla="*/ 20 w 533"/>
                <a:gd name="T105" fmla="*/ 170 h 239"/>
                <a:gd name="T106" fmla="*/ 19 w 533"/>
                <a:gd name="T107" fmla="*/ 179 h 239"/>
                <a:gd name="T108" fmla="*/ 17 w 533"/>
                <a:gd name="T109" fmla="*/ 189 h 239"/>
                <a:gd name="T110" fmla="*/ 17 w 533"/>
                <a:gd name="T111" fmla="*/ 200 h 239"/>
                <a:gd name="T112" fmla="*/ 19 w 533"/>
                <a:gd name="T113" fmla="*/ 212 h 239"/>
                <a:gd name="T114" fmla="*/ 25 w 533"/>
                <a:gd name="T115" fmla="*/ 225 h 239"/>
                <a:gd name="T116" fmla="*/ 37 w 533"/>
                <a:gd name="T11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3" h="239">
                  <a:moveTo>
                    <a:pt x="37" y="237"/>
                  </a:moveTo>
                  <a:cubicBezTo>
                    <a:pt x="39" y="238"/>
                    <a:pt x="39" y="238"/>
                    <a:pt x="39" y="238"/>
                  </a:cubicBezTo>
                  <a:cubicBezTo>
                    <a:pt x="40" y="238"/>
                    <a:pt x="40" y="238"/>
                    <a:pt x="40" y="238"/>
                  </a:cubicBezTo>
                  <a:cubicBezTo>
                    <a:pt x="42" y="238"/>
                    <a:pt x="42" y="238"/>
                    <a:pt x="42" y="238"/>
                  </a:cubicBezTo>
                  <a:cubicBezTo>
                    <a:pt x="44" y="238"/>
                    <a:pt x="44" y="238"/>
                    <a:pt x="44" y="238"/>
                  </a:cubicBezTo>
                  <a:cubicBezTo>
                    <a:pt x="46" y="239"/>
                    <a:pt x="46" y="239"/>
                    <a:pt x="46" y="239"/>
                  </a:cubicBezTo>
                  <a:cubicBezTo>
                    <a:pt x="48" y="239"/>
                    <a:pt x="48" y="239"/>
                    <a:pt x="48" y="239"/>
                  </a:cubicBezTo>
                  <a:cubicBezTo>
                    <a:pt x="51" y="239"/>
                    <a:pt x="51" y="239"/>
                    <a:pt x="51" y="239"/>
                  </a:cubicBezTo>
                  <a:cubicBezTo>
                    <a:pt x="53" y="239"/>
                    <a:pt x="53" y="239"/>
                    <a:pt x="53" y="239"/>
                  </a:cubicBezTo>
                  <a:cubicBezTo>
                    <a:pt x="55" y="239"/>
                    <a:pt x="55" y="239"/>
                    <a:pt x="55" y="239"/>
                  </a:cubicBezTo>
                  <a:cubicBezTo>
                    <a:pt x="57" y="239"/>
                    <a:pt x="57" y="239"/>
                    <a:pt x="57" y="239"/>
                  </a:cubicBezTo>
                  <a:cubicBezTo>
                    <a:pt x="60" y="238"/>
                    <a:pt x="60" y="238"/>
                    <a:pt x="60" y="238"/>
                  </a:cubicBezTo>
                  <a:cubicBezTo>
                    <a:pt x="62" y="238"/>
                    <a:pt x="62" y="238"/>
                    <a:pt x="62" y="238"/>
                  </a:cubicBezTo>
                  <a:cubicBezTo>
                    <a:pt x="65" y="238"/>
                    <a:pt x="65" y="238"/>
                    <a:pt x="65" y="238"/>
                  </a:cubicBezTo>
                  <a:cubicBezTo>
                    <a:pt x="67" y="238"/>
                    <a:pt x="67" y="238"/>
                    <a:pt x="67" y="238"/>
                  </a:cubicBezTo>
                  <a:cubicBezTo>
                    <a:pt x="70" y="238"/>
                    <a:pt x="70" y="238"/>
                    <a:pt x="70" y="238"/>
                  </a:cubicBezTo>
                  <a:cubicBezTo>
                    <a:pt x="72" y="238"/>
                    <a:pt x="72" y="238"/>
                    <a:pt x="72" y="238"/>
                  </a:cubicBezTo>
                  <a:cubicBezTo>
                    <a:pt x="75" y="237"/>
                    <a:pt x="75" y="237"/>
                    <a:pt x="75" y="237"/>
                  </a:cubicBezTo>
                  <a:cubicBezTo>
                    <a:pt x="77" y="237"/>
                    <a:pt x="77" y="237"/>
                    <a:pt x="77" y="237"/>
                  </a:cubicBezTo>
                  <a:cubicBezTo>
                    <a:pt x="80" y="237"/>
                    <a:pt x="80" y="237"/>
                    <a:pt x="80" y="237"/>
                  </a:cubicBezTo>
                  <a:cubicBezTo>
                    <a:pt x="83" y="237"/>
                    <a:pt x="83" y="237"/>
                    <a:pt x="83" y="237"/>
                  </a:cubicBezTo>
                  <a:cubicBezTo>
                    <a:pt x="85" y="236"/>
                    <a:pt x="85" y="236"/>
                    <a:pt x="85" y="236"/>
                  </a:cubicBezTo>
                  <a:cubicBezTo>
                    <a:pt x="88" y="236"/>
                    <a:pt x="88" y="236"/>
                    <a:pt x="88" y="236"/>
                  </a:cubicBezTo>
                  <a:cubicBezTo>
                    <a:pt x="91" y="236"/>
                    <a:pt x="91" y="236"/>
                    <a:pt x="91" y="236"/>
                  </a:cubicBezTo>
                  <a:cubicBezTo>
                    <a:pt x="94" y="236"/>
                    <a:pt x="94" y="236"/>
                    <a:pt x="94" y="236"/>
                  </a:cubicBezTo>
                  <a:cubicBezTo>
                    <a:pt x="96" y="236"/>
                    <a:pt x="96" y="236"/>
                    <a:pt x="96" y="236"/>
                  </a:cubicBezTo>
                  <a:cubicBezTo>
                    <a:pt x="99" y="236"/>
                    <a:pt x="99" y="236"/>
                    <a:pt x="99" y="236"/>
                  </a:cubicBezTo>
                  <a:cubicBezTo>
                    <a:pt x="102" y="236"/>
                    <a:pt x="102" y="236"/>
                    <a:pt x="102" y="236"/>
                  </a:cubicBezTo>
                  <a:cubicBezTo>
                    <a:pt x="105" y="236"/>
                    <a:pt x="105" y="236"/>
                    <a:pt x="105" y="236"/>
                  </a:cubicBezTo>
                  <a:cubicBezTo>
                    <a:pt x="108" y="236"/>
                    <a:pt x="108" y="236"/>
                    <a:pt x="108" y="236"/>
                  </a:cubicBezTo>
                  <a:cubicBezTo>
                    <a:pt x="111" y="236"/>
                    <a:pt x="111" y="236"/>
                    <a:pt x="111" y="236"/>
                  </a:cubicBezTo>
                  <a:cubicBezTo>
                    <a:pt x="113" y="236"/>
                    <a:pt x="113" y="236"/>
                    <a:pt x="113" y="236"/>
                  </a:cubicBezTo>
                  <a:cubicBezTo>
                    <a:pt x="116" y="236"/>
                    <a:pt x="116" y="236"/>
                    <a:pt x="116" y="236"/>
                  </a:cubicBezTo>
                  <a:cubicBezTo>
                    <a:pt x="126" y="237"/>
                    <a:pt x="126" y="237"/>
                    <a:pt x="126" y="237"/>
                  </a:cubicBezTo>
                  <a:cubicBezTo>
                    <a:pt x="136" y="237"/>
                    <a:pt x="136" y="237"/>
                    <a:pt x="136" y="237"/>
                  </a:cubicBezTo>
                  <a:cubicBezTo>
                    <a:pt x="146" y="238"/>
                    <a:pt x="146" y="238"/>
                    <a:pt x="146" y="238"/>
                  </a:cubicBezTo>
                  <a:cubicBezTo>
                    <a:pt x="156" y="238"/>
                    <a:pt x="156" y="238"/>
                    <a:pt x="156" y="238"/>
                  </a:cubicBezTo>
                  <a:cubicBezTo>
                    <a:pt x="165" y="239"/>
                    <a:pt x="165" y="239"/>
                    <a:pt x="165" y="239"/>
                  </a:cubicBezTo>
                  <a:cubicBezTo>
                    <a:pt x="175" y="239"/>
                    <a:pt x="175" y="239"/>
                    <a:pt x="175" y="239"/>
                  </a:cubicBezTo>
                  <a:cubicBezTo>
                    <a:pt x="184" y="239"/>
                    <a:pt x="184" y="239"/>
                    <a:pt x="184" y="239"/>
                  </a:cubicBezTo>
                  <a:cubicBezTo>
                    <a:pt x="193" y="239"/>
                    <a:pt x="193" y="239"/>
                    <a:pt x="193" y="239"/>
                  </a:cubicBezTo>
                  <a:cubicBezTo>
                    <a:pt x="202" y="239"/>
                    <a:pt x="202" y="239"/>
                    <a:pt x="202" y="239"/>
                  </a:cubicBezTo>
                  <a:cubicBezTo>
                    <a:pt x="210" y="239"/>
                    <a:pt x="210" y="239"/>
                    <a:pt x="210" y="239"/>
                  </a:cubicBezTo>
                  <a:cubicBezTo>
                    <a:pt x="219" y="239"/>
                    <a:pt x="219" y="239"/>
                    <a:pt x="219" y="239"/>
                  </a:cubicBezTo>
                  <a:cubicBezTo>
                    <a:pt x="227" y="239"/>
                    <a:pt x="227" y="239"/>
                    <a:pt x="227" y="239"/>
                  </a:cubicBezTo>
                  <a:cubicBezTo>
                    <a:pt x="236" y="239"/>
                    <a:pt x="236" y="239"/>
                    <a:pt x="236" y="239"/>
                  </a:cubicBezTo>
                  <a:cubicBezTo>
                    <a:pt x="244" y="239"/>
                    <a:pt x="244" y="239"/>
                    <a:pt x="244" y="239"/>
                  </a:cubicBezTo>
                  <a:cubicBezTo>
                    <a:pt x="253" y="239"/>
                    <a:pt x="253" y="239"/>
                    <a:pt x="253" y="239"/>
                  </a:cubicBezTo>
                  <a:cubicBezTo>
                    <a:pt x="261" y="239"/>
                    <a:pt x="261" y="239"/>
                    <a:pt x="261" y="239"/>
                  </a:cubicBezTo>
                  <a:cubicBezTo>
                    <a:pt x="270" y="238"/>
                    <a:pt x="270" y="238"/>
                    <a:pt x="270" y="238"/>
                  </a:cubicBezTo>
                  <a:cubicBezTo>
                    <a:pt x="278" y="238"/>
                    <a:pt x="278" y="238"/>
                    <a:pt x="278" y="238"/>
                  </a:cubicBezTo>
                  <a:cubicBezTo>
                    <a:pt x="286" y="238"/>
                    <a:pt x="286" y="238"/>
                    <a:pt x="286" y="238"/>
                  </a:cubicBezTo>
                  <a:cubicBezTo>
                    <a:pt x="295" y="237"/>
                    <a:pt x="295" y="237"/>
                    <a:pt x="295" y="237"/>
                  </a:cubicBezTo>
                  <a:cubicBezTo>
                    <a:pt x="303" y="237"/>
                    <a:pt x="303" y="237"/>
                    <a:pt x="303" y="237"/>
                  </a:cubicBezTo>
                  <a:cubicBezTo>
                    <a:pt x="312" y="236"/>
                    <a:pt x="312" y="236"/>
                    <a:pt x="312" y="236"/>
                  </a:cubicBezTo>
                  <a:cubicBezTo>
                    <a:pt x="320" y="236"/>
                    <a:pt x="320" y="236"/>
                    <a:pt x="320" y="236"/>
                  </a:cubicBezTo>
                  <a:cubicBezTo>
                    <a:pt x="329" y="235"/>
                    <a:pt x="329" y="235"/>
                    <a:pt x="329" y="235"/>
                  </a:cubicBezTo>
                  <a:cubicBezTo>
                    <a:pt x="338" y="235"/>
                    <a:pt x="338" y="235"/>
                    <a:pt x="338" y="235"/>
                  </a:cubicBezTo>
                  <a:cubicBezTo>
                    <a:pt x="347" y="234"/>
                    <a:pt x="347" y="234"/>
                    <a:pt x="347" y="234"/>
                  </a:cubicBezTo>
                  <a:cubicBezTo>
                    <a:pt x="356" y="234"/>
                    <a:pt x="356" y="234"/>
                    <a:pt x="356" y="234"/>
                  </a:cubicBezTo>
                  <a:cubicBezTo>
                    <a:pt x="365" y="233"/>
                    <a:pt x="365" y="233"/>
                    <a:pt x="365" y="233"/>
                  </a:cubicBezTo>
                  <a:cubicBezTo>
                    <a:pt x="375" y="233"/>
                    <a:pt x="375" y="233"/>
                    <a:pt x="375" y="233"/>
                  </a:cubicBezTo>
                  <a:cubicBezTo>
                    <a:pt x="384" y="232"/>
                    <a:pt x="384" y="232"/>
                    <a:pt x="384" y="232"/>
                  </a:cubicBezTo>
                  <a:cubicBezTo>
                    <a:pt x="394" y="232"/>
                    <a:pt x="394" y="232"/>
                    <a:pt x="394" y="232"/>
                  </a:cubicBezTo>
                  <a:cubicBezTo>
                    <a:pt x="404" y="231"/>
                    <a:pt x="404" y="231"/>
                    <a:pt x="404" y="231"/>
                  </a:cubicBezTo>
                  <a:cubicBezTo>
                    <a:pt x="427" y="230"/>
                    <a:pt x="464" y="228"/>
                    <a:pt x="485" y="219"/>
                  </a:cubicBezTo>
                  <a:cubicBezTo>
                    <a:pt x="533" y="178"/>
                    <a:pt x="472" y="66"/>
                    <a:pt x="453" y="2"/>
                  </a:cubicBezTo>
                  <a:cubicBezTo>
                    <a:pt x="449" y="1"/>
                    <a:pt x="449" y="1"/>
                    <a:pt x="449" y="1"/>
                  </a:cubicBezTo>
                  <a:cubicBezTo>
                    <a:pt x="446" y="0"/>
                    <a:pt x="446" y="0"/>
                    <a:pt x="446" y="0"/>
                  </a:cubicBezTo>
                  <a:cubicBezTo>
                    <a:pt x="444" y="0"/>
                    <a:pt x="444" y="0"/>
                    <a:pt x="444" y="0"/>
                  </a:cubicBezTo>
                  <a:cubicBezTo>
                    <a:pt x="441" y="0"/>
                    <a:pt x="441" y="0"/>
                    <a:pt x="441" y="0"/>
                  </a:cubicBezTo>
                  <a:cubicBezTo>
                    <a:pt x="439" y="1"/>
                    <a:pt x="439" y="1"/>
                    <a:pt x="439" y="1"/>
                  </a:cubicBezTo>
                  <a:cubicBezTo>
                    <a:pt x="435" y="1"/>
                    <a:pt x="435" y="1"/>
                    <a:pt x="435" y="1"/>
                  </a:cubicBezTo>
                  <a:cubicBezTo>
                    <a:pt x="430" y="2"/>
                    <a:pt x="430" y="2"/>
                    <a:pt x="430" y="2"/>
                  </a:cubicBezTo>
                  <a:cubicBezTo>
                    <a:pt x="424" y="3"/>
                    <a:pt x="424" y="3"/>
                    <a:pt x="424" y="3"/>
                  </a:cubicBezTo>
                  <a:cubicBezTo>
                    <a:pt x="418" y="3"/>
                    <a:pt x="418" y="3"/>
                    <a:pt x="418" y="3"/>
                  </a:cubicBezTo>
                  <a:cubicBezTo>
                    <a:pt x="410" y="4"/>
                    <a:pt x="410" y="4"/>
                    <a:pt x="410" y="4"/>
                  </a:cubicBezTo>
                  <a:cubicBezTo>
                    <a:pt x="402" y="5"/>
                    <a:pt x="402" y="5"/>
                    <a:pt x="402" y="5"/>
                  </a:cubicBezTo>
                  <a:cubicBezTo>
                    <a:pt x="393" y="5"/>
                    <a:pt x="393" y="5"/>
                    <a:pt x="393" y="5"/>
                  </a:cubicBezTo>
                  <a:cubicBezTo>
                    <a:pt x="384" y="6"/>
                    <a:pt x="384" y="6"/>
                    <a:pt x="384" y="6"/>
                  </a:cubicBezTo>
                  <a:cubicBezTo>
                    <a:pt x="374" y="6"/>
                    <a:pt x="374" y="6"/>
                    <a:pt x="374" y="6"/>
                  </a:cubicBezTo>
                  <a:cubicBezTo>
                    <a:pt x="364" y="7"/>
                    <a:pt x="364" y="7"/>
                    <a:pt x="364" y="7"/>
                  </a:cubicBezTo>
                  <a:cubicBezTo>
                    <a:pt x="353" y="8"/>
                    <a:pt x="353" y="8"/>
                    <a:pt x="353" y="8"/>
                  </a:cubicBezTo>
                  <a:cubicBezTo>
                    <a:pt x="342" y="8"/>
                    <a:pt x="342" y="8"/>
                    <a:pt x="342" y="8"/>
                  </a:cubicBezTo>
                  <a:cubicBezTo>
                    <a:pt x="331" y="9"/>
                    <a:pt x="331" y="9"/>
                    <a:pt x="331" y="9"/>
                  </a:cubicBezTo>
                  <a:cubicBezTo>
                    <a:pt x="320" y="9"/>
                    <a:pt x="320" y="9"/>
                    <a:pt x="320" y="9"/>
                  </a:cubicBezTo>
                  <a:cubicBezTo>
                    <a:pt x="309" y="10"/>
                    <a:pt x="309" y="10"/>
                    <a:pt x="309" y="10"/>
                  </a:cubicBezTo>
                  <a:cubicBezTo>
                    <a:pt x="297" y="10"/>
                    <a:pt x="297" y="10"/>
                    <a:pt x="297" y="10"/>
                  </a:cubicBezTo>
                  <a:cubicBezTo>
                    <a:pt x="286" y="11"/>
                    <a:pt x="286" y="11"/>
                    <a:pt x="286" y="11"/>
                  </a:cubicBezTo>
                  <a:cubicBezTo>
                    <a:pt x="275" y="11"/>
                    <a:pt x="275" y="11"/>
                    <a:pt x="275" y="11"/>
                  </a:cubicBezTo>
                  <a:cubicBezTo>
                    <a:pt x="264" y="12"/>
                    <a:pt x="264" y="12"/>
                    <a:pt x="264" y="12"/>
                  </a:cubicBezTo>
                  <a:cubicBezTo>
                    <a:pt x="254" y="12"/>
                    <a:pt x="254" y="12"/>
                    <a:pt x="254" y="12"/>
                  </a:cubicBezTo>
                  <a:cubicBezTo>
                    <a:pt x="244" y="12"/>
                    <a:pt x="244" y="12"/>
                    <a:pt x="244" y="12"/>
                  </a:cubicBezTo>
                  <a:cubicBezTo>
                    <a:pt x="234" y="13"/>
                    <a:pt x="234" y="13"/>
                    <a:pt x="234" y="13"/>
                  </a:cubicBezTo>
                  <a:cubicBezTo>
                    <a:pt x="225" y="13"/>
                    <a:pt x="225" y="13"/>
                    <a:pt x="225" y="13"/>
                  </a:cubicBezTo>
                  <a:cubicBezTo>
                    <a:pt x="217" y="13"/>
                    <a:pt x="217" y="13"/>
                    <a:pt x="217" y="13"/>
                  </a:cubicBezTo>
                  <a:cubicBezTo>
                    <a:pt x="209" y="13"/>
                    <a:pt x="209" y="13"/>
                    <a:pt x="209" y="13"/>
                  </a:cubicBezTo>
                  <a:cubicBezTo>
                    <a:pt x="202" y="13"/>
                    <a:pt x="202" y="13"/>
                    <a:pt x="202" y="13"/>
                  </a:cubicBezTo>
                  <a:cubicBezTo>
                    <a:pt x="196" y="13"/>
                    <a:pt x="196" y="13"/>
                    <a:pt x="196" y="13"/>
                  </a:cubicBezTo>
                  <a:cubicBezTo>
                    <a:pt x="191" y="13"/>
                    <a:pt x="191" y="13"/>
                    <a:pt x="191" y="13"/>
                  </a:cubicBezTo>
                  <a:cubicBezTo>
                    <a:pt x="187" y="13"/>
                    <a:pt x="187" y="13"/>
                    <a:pt x="187" y="13"/>
                  </a:cubicBezTo>
                  <a:cubicBezTo>
                    <a:pt x="184" y="12"/>
                    <a:pt x="184" y="12"/>
                    <a:pt x="184" y="12"/>
                  </a:cubicBezTo>
                  <a:cubicBezTo>
                    <a:pt x="182" y="12"/>
                    <a:pt x="182" y="12"/>
                    <a:pt x="182" y="12"/>
                  </a:cubicBezTo>
                  <a:cubicBezTo>
                    <a:pt x="181" y="12"/>
                    <a:pt x="181" y="12"/>
                    <a:pt x="181" y="12"/>
                  </a:cubicBezTo>
                  <a:cubicBezTo>
                    <a:pt x="179" y="12"/>
                    <a:pt x="179" y="12"/>
                    <a:pt x="179" y="12"/>
                  </a:cubicBezTo>
                  <a:cubicBezTo>
                    <a:pt x="176" y="11"/>
                    <a:pt x="176" y="11"/>
                    <a:pt x="176" y="11"/>
                  </a:cubicBezTo>
                  <a:cubicBezTo>
                    <a:pt x="173" y="11"/>
                    <a:pt x="173" y="11"/>
                    <a:pt x="173" y="11"/>
                  </a:cubicBezTo>
                  <a:cubicBezTo>
                    <a:pt x="169" y="11"/>
                    <a:pt x="169" y="11"/>
                    <a:pt x="169" y="11"/>
                  </a:cubicBezTo>
                  <a:cubicBezTo>
                    <a:pt x="165" y="11"/>
                    <a:pt x="165" y="11"/>
                    <a:pt x="165" y="11"/>
                  </a:cubicBezTo>
                  <a:cubicBezTo>
                    <a:pt x="161" y="10"/>
                    <a:pt x="161" y="10"/>
                    <a:pt x="161" y="10"/>
                  </a:cubicBezTo>
                  <a:cubicBezTo>
                    <a:pt x="155" y="10"/>
                    <a:pt x="155" y="10"/>
                    <a:pt x="155" y="10"/>
                  </a:cubicBezTo>
                  <a:cubicBezTo>
                    <a:pt x="150" y="10"/>
                    <a:pt x="150" y="10"/>
                    <a:pt x="150" y="10"/>
                  </a:cubicBezTo>
                  <a:cubicBezTo>
                    <a:pt x="144" y="10"/>
                    <a:pt x="144" y="10"/>
                    <a:pt x="144" y="10"/>
                  </a:cubicBezTo>
                  <a:cubicBezTo>
                    <a:pt x="138" y="9"/>
                    <a:pt x="138" y="9"/>
                    <a:pt x="138" y="9"/>
                  </a:cubicBezTo>
                  <a:cubicBezTo>
                    <a:pt x="132" y="9"/>
                    <a:pt x="132" y="9"/>
                    <a:pt x="132" y="9"/>
                  </a:cubicBezTo>
                  <a:cubicBezTo>
                    <a:pt x="126" y="9"/>
                    <a:pt x="126" y="9"/>
                    <a:pt x="126" y="9"/>
                  </a:cubicBezTo>
                  <a:cubicBezTo>
                    <a:pt x="119" y="9"/>
                    <a:pt x="119" y="9"/>
                    <a:pt x="119" y="9"/>
                  </a:cubicBezTo>
                  <a:cubicBezTo>
                    <a:pt x="113" y="8"/>
                    <a:pt x="113" y="8"/>
                    <a:pt x="113" y="8"/>
                  </a:cubicBezTo>
                  <a:cubicBezTo>
                    <a:pt x="106" y="8"/>
                    <a:pt x="106" y="8"/>
                    <a:pt x="106" y="8"/>
                  </a:cubicBezTo>
                  <a:cubicBezTo>
                    <a:pt x="100" y="8"/>
                    <a:pt x="100" y="8"/>
                    <a:pt x="100" y="8"/>
                  </a:cubicBezTo>
                  <a:cubicBezTo>
                    <a:pt x="93" y="8"/>
                    <a:pt x="93" y="8"/>
                    <a:pt x="93" y="8"/>
                  </a:cubicBezTo>
                  <a:cubicBezTo>
                    <a:pt x="87" y="8"/>
                    <a:pt x="87" y="8"/>
                    <a:pt x="87" y="8"/>
                  </a:cubicBezTo>
                  <a:cubicBezTo>
                    <a:pt x="81" y="7"/>
                    <a:pt x="81" y="7"/>
                    <a:pt x="81" y="7"/>
                  </a:cubicBezTo>
                  <a:cubicBezTo>
                    <a:pt x="75" y="7"/>
                    <a:pt x="75" y="7"/>
                    <a:pt x="75" y="7"/>
                  </a:cubicBezTo>
                  <a:cubicBezTo>
                    <a:pt x="69" y="7"/>
                    <a:pt x="69" y="7"/>
                    <a:pt x="69" y="7"/>
                  </a:cubicBezTo>
                  <a:cubicBezTo>
                    <a:pt x="64" y="7"/>
                    <a:pt x="64" y="7"/>
                    <a:pt x="64" y="7"/>
                  </a:cubicBezTo>
                  <a:cubicBezTo>
                    <a:pt x="59" y="7"/>
                    <a:pt x="59" y="7"/>
                    <a:pt x="59" y="7"/>
                  </a:cubicBezTo>
                  <a:cubicBezTo>
                    <a:pt x="54" y="7"/>
                    <a:pt x="54" y="7"/>
                    <a:pt x="54" y="7"/>
                  </a:cubicBezTo>
                  <a:cubicBezTo>
                    <a:pt x="50" y="6"/>
                    <a:pt x="50" y="6"/>
                    <a:pt x="50" y="6"/>
                  </a:cubicBezTo>
                  <a:cubicBezTo>
                    <a:pt x="46" y="6"/>
                    <a:pt x="46" y="6"/>
                    <a:pt x="46" y="6"/>
                  </a:cubicBezTo>
                  <a:cubicBezTo>
                    <a:pt x="43" y="6"/>
                    <a:pt x="43" y="6"/>
                    <a:pt x="43" y="6"/>
                  </a:cubicBezTo>
                  <a:cubicBezTo>
                    <a:pt x="41" y="6"/>
                    <a:pt x="41" y="6"/>
                    <a:pt x="41" y="6"/>
                  </a:cubicBezTo>
                  <a:cubicBezTo>
                    <a:pt x="39" y="6"/>
                    <a:pt x="39" y="6"/>
                    <a:pt x="39" y="6"/>
                  </a:cubicBezTo>
                  <a:cubicBezTo>
                    <a:pt x="38" y="6"/>
                    <a:pt x="38" y="6"/>
                    <a:pt x="38" y="6"/>
                  </a:cubicBezTo>
                  <a:cubicBezTo>
                    <a:pt x="37" y="6"/>
                    <a:pt x="37" y="6"/>
                    <a:pt x="37" y="6"/>
                  </a:cubicBezTo>
                  <a:cubicBezTo>
                    <a:pt x="36" y="7"/>
                    <a:pt x="36" y="7"/>
                    <a:pt x="36" y="7"/>
                  </a:cubicBezTo>
                  <a:cubicBezTo>
                    <a:pt x="35" y="7"/>
                    <a:pt x="35" y="7"/>
                    <a:pt x="35" y="7"/>
                  </a:cubicBezTo>
                  <a:cubicBezTo>
                    <a:pt x="35" y="8"/>
                    <a:pt x="35" y="8"/>
                    <a:pt x="35" y="8"/>
                  </a:cubicBezTo>
                  <a:cubicBezTo>
                    <a:pt x="34" y="8"/>
                    <a:pt x="34" y="8"/>
                    <a:pt x="34" y="8"/>
                  </a:cubicBezTo>
                  <a:cubicBezTo>
                    <a:pt x="33" y="8"/>
                    <a:pt x="33" y="8"/>
                    <a:pt x="33" y="8"/>
                  </a:cubicBezTo>
                  <a:cubicBezTo>
                    <a:pt x="32" y="9"/>
                    <a:pt x="32" y="9"/>
                    <a:pt x="32" y="9"/>
                  </a:cubicBezTo>
                  <a:cubicBezTo>
                    <a:pt x="31" y="9"/>
                    <a:pt x="31" y="9"/>
                    <a:pt x="31" y="9"/>
                  </a:cubicBezTo>
                  <a:cubicBezTo>
                    <a:pt x="31" y="9"/>
                    <a:pt x="31" y="9"/>
                    <a:pt x="31" y="9"/>
                  </a:cubicBezTo>
                  <a:cubicBezTo>
                    <a:pt x="30" y="10"/>
                    <a:pt x="30" y="10"/>
                    <a:pt x="30" y="10"/>
                  </a:cubicBezTo>
                  <a:cubicBezTo>
                    <a:pt x="29" y="10"/>
                    <a:pt x="29" y="10"/>
                    <a:pt x="29" y="10"/>
                  </a:cubicBezTo>
                  <a:cubicBezTo>
                    <a:pt x="29" y="10"/>
                    <a:pt x="29" y="10"/>
                    <a:pt x="29" y="10"/>
                  </a:cubicBezTo>
                  <a:cubicBezTo>
                    <a:pt x="28" y="11"/>
                    <a:pt x="28" y="11"/>
                    <a:pt x="28" y="11"/>
                  </a:cubicBezTo>
                  <a:cubicBezTo>
                    <a:pt x="28" y="11"/>
                    <a:pt x="28" y="11"/>
                    <a:pt x="28" y="11"/>
                  </a:cubicBezTo>
                  <a:cubicBezTo>
                    <a:pt x="27" y="11"/>
                    <a:pt x="27" y="11"/>
                    <a:pt x="27" y="11"/>
                  </a:cubicBezTo>
                  <a:cubicBezTo>
                    <a:pt x="26" y="12"/>
                    <a:pt x="26" y="12"/>
                    <a:pt x="26" y="12"/>
                  </a:cubicBezTo>
                  <a:cubicBezTo>
                    <a:pt x="26" y="12"/>
                    <a:pt x="26" y="12"/>
                    <a:pt x="26" y="12"/>
                  </a:cubicBezTo>
                  <a:cubicBezTo>
                    <a:pt x="25" y="13"/>
                    <a:pt x="25" y="13"/>
                    <a:pt x="25" y="13"/>
                  </a:cubicBezTo>
                  <a:cubicBezTo>
                    <a:pt x="25" y="13"/>
                    <a:pt x="25" y="13"/>
                    <a:pt x="25" y="13"/>
                  </a:cubicBezTo>
                  <a:cubicBezTo>
                    <a:pt x="24" y="14"/>
                    <a:pt x="24" y="14"/>
                    <a:pt x="24" y="14"/>
                  </a:cubicBezTo>
                  <a:cubicBezTo>
                    <a:pt x="24" y="14"/>
                    <a:pt x="24" y="14"/>
                    <a:pt x="24" y="14"/>
                  </a:cubicBezTo>
                  <a:cubicBezTo>
                    <a:pt x="23" y="15"/>
                    <a:pt x="23" y="15"/>
                    <a:pt x="23" y="15"/>
                  </a:cubicBezTo>
                  <a:cubicBezTo>
                    <a:pt x="23" y="15"/>
                    <a:pt x="23" y="15"/>
                    <a:pt x="23" y="15"/>
                  </a:cubicBezTo>
                  <a:cubicBezTo>
                    <a:pt x="22" y="16"/>
                    <a:pt x="22" y="16"/>
                    <a:pt x="22" y="16"/>
                  </a:cubicBezTo>
                  <a:cubicBezTo>
                    <a:pt x="22" y="17"/>
                    <a:pt x="22" y="17"/>
                    <a:pt x="22" y="17"/>
                  </a:cubicBezTo>
                  <a:cubicBezTo>
                    <a:pt x="21" y="17"/>
                    <a:pt x="21" y="17"/>
                    <a:pt x="21" y="17"/>
                  </a:cubicBezTo>
                  <a:cubicBezTo>
                    <a:pt x="21" y="18"/>
                    <a:pt x="21" y="18"/>
                    <a:pt x="21" y="18"/>
                  </a:cubicBezTo>
                  <a:cubicBezTo>
                    <a:pt x="20" y="19"/>
                    <a:pt x="20" y="19"/>
                    <a:pt x="20" y="19"/>
                  </a:cubicBezTo>
                  <a:cubicBezTo>
                    <a:pt x="20" y="20"/>
                    <a:pt x="20" y="20"/>
                    <a:pt x="20" y="20"/>
                  </a:cubicBezTo>
                  <a:cubicBezTo>
                    <a:pt x="19" y="21"/>
                    <a:pt x="19" y="21"/>
                    <a:pt x="19" y="21"/>
                  </a:cubicBezTo>
                  <a:cubicBezTo>
                    <a:pt x="19" y="22"/>
                    <a:pt x="19" y="22"/>
                    <a:pt x="19" y="22"/>
                  </a:cubicBezTo>
                  <a:cubicBezTo>
                    <a:pt x="18" y="23"/>
                    <a:pt x="18" y="23"/>
                    <a:pt x="18" y="23"/>
                  </a:cubicBezTo>
                  <a:cubicBezTo>
                    <a:pt x="17" y="24"/>
                    <a:pt x="17" y="24"/>
                    <a:pt x="17" y="24"/>
                  </a:cubicBezTo>
                  <a:cubicBezTo>
                    <a:pt x="17" y="25"/>
                    <a:pt x="17" y="25"/>
                    <a:pt x="17" y="25"/>
                  </a:cubicBezTo>
                  <a:cubicBezTo>
                    <a:pt x="16" y="26"/>
                    <a:pt x="16" y="26"/>
                    <a:pt x="16" y="26"/>
                  </a:cubicBezTo>
                  <a:cubicBezTo>
                    <a:pt x="15" y="28"/>
                    <a:pt x="15" y="28"/>
                    <a:pt x="15" y="28"/>
                  </a:cubicBezTo>
                  <a:cubicBezTo>
                    <a:pt x="14" y="30"/>
                    <a:pt x="14" y="30"/>
                    <a:pt x="14" y="30"/>
                  </a:cubicBezTo>
                  <a:cubicBezTo>
                    <a:pt x="13" y="32"/>
                    <a:pt x="13" y="32"/>
                    <a:pt x="13" y="32"/>
                  </a:cubicBezTo>
                  <a:cubicBezTo>
                    <a:pt x="12" y="34"/>
                    <a:pt x="12" y="34"/>
                    <a:pt x="12" y="34"/>
                  </a:cubicBezTo>
                  <a:cubicBezTo>
                    <a:pt x="11" y="36"/>
                    <a:pt x="11" y="36"/>
                    <a:pt x="11" y="36"/>
                  </a:cubicBezTo>
                  <a:cubicBezTo>
                    <a:pt x="10" y="39"/>
                    <a:pt x="10" y="39"/>
                    <a:pt x="10" y="39"/>
                  </a:cubicBezTo>
                  <a:cubicBezTo>
                    <a:pt x="9" y="42"/>
                    <a:pt x="9" y="42"/>
                    <a:pt x="9" y="42"/>
                  </a:cubicBezTo>
                  <a:cubicBezTo>
                    <a:pt x="8" y="45"/>
                    <a:pt x="8" y="45"/>
                    <a:pt x="8" y="45"/>
                  </a:cubicBezTo>
                  <a:cubicBezTo>
                    <a:pt x="7" y="48"/>
                    <a:pt x="7" y="48"/>
                    <a:pt x="7" y="48"/>
                  </a:cubicBezTo>
                  <a:cubicBezTo>
                    <a:pt x="6" y="51"/>
                    <a:pt x="6" y="51"/>
                    <a:pt x="6" y="51"/>
                  </a:cubicBezTo>
                  <a:cubicBezTo>
                    <a:pt x="5" y="54"/>
                    <a:pt x="5" y="54"/>
                    <a:pt x="5" y="54"/>
                  </a:cubicBezTo>
                  <a:cubicBezTo>
                    <a:pt x="4" y="57"/>
                    <a:pt x="4" y="57"/>
                    <a:pt x="4" y="57"/>
                  </a:cubicBezTo>
                  <a:cubicBezTo>
                    <a:pt x="3" y="61"/>
                    <a:pt x="3" y="61"/>
                    <a:pt x="3" y="61"/>
                  </a:cubicBezTo>
                  <a:cubicBezTo>
                    <a:pt x="2" y="64"/>
                    <a:pt x="2" y="64"/>
                    <a:pt x="2" y="64"/>
                  </a:cubicBezTo>
                  <a:cubicBezTo>
                    <a:pt x="2" y="68"/>
                    <a:pt x="2" y="68"/>
                    <a:pt x="2" y="68"/>
                  </a:cubicBezTo>
                  <a:cubicBezTo>
                    <a:pt x="1" y="71"/>
                    <a:pt x="1" y="71"/>
                    <a:pt x="1" y="71"/>
                  </a:cubicBezTo>
                  <a:cubicBezTo>
                    <a:pt x="1" y="74"/>
                    <a:pt x="1" y="74"/>
                    <a:pt x="1" y="74"/>
                  </a:cubicBezTo>
                  <a:cubicBezTo>
                    <a:pt x="0" y="78"/>
                    <a:pt x="0" y="78"/>
                    <a:pt x="0" y="78"/>
                  </a:cubicBezTo>
                  <a:cubicBezTo>
                    <a:pt x="0" y="81"/>
                    <a:pt x="0" y="81"/>
                    <a:pt x="0" y="81"/>
                  </a:cubicBezTo>
                  <a:cubicBezTo>
                    <a:pt x="0" y="84"/>
                    <a:pt x="0" y="84"/>
                    <a:pt x="0" y="84"/>
                  </a:cubicBezTo>
                  <a:cubicBezTo>
                    <a:pt x="1" y="87"/>
                    <a:pt x="1" y="87"/>
                    <a:pt x="1" y="87"/>
                  </a:cubicBezTo>
                  <a:cubicBezTo>
                    <a:pt x="1" y="90"/>
                    <a:pt x="1" y="90"/>
                    <a:pt x="1" y="90"/>
                  </a:cubicBezTo>
                  <a:cubicBezTo>
                    <a:pt x="2" y="93"/>
                    <a:pt x="2" y="93"/>
                    <a:pt x="2" y="93"/>
                  </a:cubicBezTo>
                  <a:cubicBezTo>
                    <a:pt x="3" y="95"/>
                    <a:pt x="3" y="95"/>
                    <a:pt x="3" y="95"/>
                  </a:cubicBezTo>
                  <a:cubicBezTo>
                    <a:pt x="4" y="98"/>
                    <a:pt x="4" y="98"/>
                    <a:pt x="4" y="98"/>
                  </a:cubicBezTo>
                  <a:cubicBezTo>
                    <a:pt x="5" y="100"/>
                    <a:pt x="5" y="100"/>
                    <a:pt x="5" y="100"/>
                  </a:cubicBezTo>
                  <a:cubicBezTo>
                    <a:pt x="7" y="102"/>
                    <a:pt x="7" y="102"/>
                    <a:pt x="7" y="102"/>
                  </a:cubicBezTo>
                  <a:cubicBezTo>
                    <a:pt x="8" y="103"/>
                    <a:pt x="8" y="103"/>
                    <a:pt x="8" y="103"/>
                  </a:cubicBezTo>
                  <a:cubicBezTo>
                    <a:pt x="11" y="105"/>
                    <a:pt x="11" y="105"/>
                    <a:pt x="11" y="105"/>
                  </a:cubicBezTo>
                  <a:cubicBezTo>
                    <a:pt x="13" y="106"/>
                    <a:pt x="13" y="106"/>
                    <a:pt x="13" y="106"/>
                  </a:cubicBezTo>
                  <a:cubicBezTo>
                    <a:pt x="14" y="106"/>
                    <a:pt x="14" y="106"/>
                    <a:pt x="14" y="106"/>
                  </a:cubicBezTo>
                  <a:cubicBezTo>
                    <a:pt x="14" y="107"/>
                    <a:pt x="14" y="107"/>
                    <a:pt x="14" y="107"/>
                  </a:cubicBezTo>
                  <a:cubicBezTo>
                    <a:pt x="15" y="107"/>
                    <a:pt x="15" y="107"/>
                    <a:pt x="15" y="107"/>
                  </a:cubicBezTo>
                  <a:cubicBezTo>
                    <a:pt x="15" y="107"/>
                    <a:pt x="15" y="107"/>
                    <a:pt x="15" y="107"/>
                  </a:cubicBezTo>
                  <a:cubicBezTo>
                    <a:pt x="15" y="108"/>
                    <a:pt x="15" y="108"/>
                    <a:pt x="15" y="108"/>
                  </a:cubicBezTo>
                  <a:cubicBezTo>
                    <a:pt x="15" y="108"/>
                    <a:pt x="15" y="108"/>
                    <a:pt x="15" y="108"/>
                  </a:cubicBezTo>
                  <a:cubicBezTo>
                    <a:pt x="15" y="109"/>
                    <a:pt x="15" y="109"/>
                    <a:pt x="15" y="109"/>
                  </a:cubicBezTo>
                  <a:cubicBezTo>
                    <a:pt x="14" y="109"/>
                    <a:pt x="14" y="109"/>
                    <a:pt x="14" y="109"/>
                  </a:cubicBezTo>
                  <a:cubicBezTo>
                    <a:pt x="14" y="109"/>
                    <a:pt x="14" y="109"/>
                    <a:pt x="14" y="109"/>
                  </a:cubicBezTo>
                  <a:cubicBezTo>
                    <a:pt x="14" y="110"/>
                    <a:pt x="14" y="110"/>
                    <a:pt x="14" y="110"/>
                  </a:cubicBezTo>
                  <a:cubicBezTo>
                    <a:pt x="13" y="110"/>
                    <a:pt x="13" y="110"/>
                    <a:pt x="13" y="110"/>
                  </a:cubicBezTo>
                  <a:cubicBezTo>
                    <a:pt x="12" y="111"/>
                    <a:pt x="12" y="111"/>
                    <a:pt x="12" y="111"/>
                  </a:cubicBezTo>
                  <a:cubicBezTo>
                    <a:pt x="12" y="112"/>
                    <a:pt x="12" y="112"/>
                    <a:pt x="12" y="112"/>
                  </a:cubicBezTo>
                  <a:cubicBezTo>
                    <a:pt x="11" y="112"/>
                    <a:pt x="11" y="112"/>
                    <a:pt x="11" y="112"/>
                  </a:cubicBezTo>
                  <a:cubicBezTo>
                    <a:pt x="10" y="113"/>
                    <a:pt x="10" y="113"/>
                    <a:pt x="10" y="113"/>
                  </a:cubicBezTo>
                  <a:cubicBezTo>
                    <a:pt x="10" y="114"/>
                    <a:pt x="10" y="114"/>
                    <a:pt x="10" y="114"/>
                  </a:cubicBezTo>
                  <a:cubicBezTo>
                    <a:pt x="9" y="115"/>
                    <a:pt x="9" y="115"/>
                    <a:pt x="9" y="115"/>
                  </a:cubicBezTo>
                  <a:cubicBezTo>
                    <a:pt x="8" y="116"/>
                    <a:pt x="8" y="116"/>
                    <a:pt x="8" y="116"/>
                  </a:cubicBezTo>
                  <a:cubicBezTo>
                    <a:pt x="8" y="117"/>
                    <a:pt x="8" y="117"/>
                    <a:pt x="8" y="117"/>
                  </a:cubicBezTo>
                  <a:cubicBezTo>
                    <a:pt x="7" y="118"/>
                    <a:pt x="7" y="118"/>
                    <a:pt x="7" y="118"/>
                  </a:cubicBezTo>
                  <a:cubicBezTo>
                    <a:pt x="6" y="119"/>
                    <a:pt x="6" y="119"/>
                    <a:pt x="6" y="119"/>
                  </a:cubicBezTo>
                  <a:cubicBezTo>
                    <a:pt x="6" y="120"/>
                    <a:pt x="6" y="120"/>
                    <a:pt x="6" y="120"/>
                  </a:cubicBezTo>
                  <a:cubicBezTo>
                    <a:pt x="6" y="122"/>
                    <a:pt x="6" y="122"/>
                    <a:pt x="6" y="122"/>
                  </a:cubicBezTo>
                  <a:cubicBezTo>
                    <a:pt x="5" y="123"/>
                    <a:pt x="5" y="123"/>
                    <a:pt x="5" y="123"/>
                  </a:cubicBezTo>
                  <a:cubicBezTo>
                    <a:pt x="5" y="125"/>
                    <a:pt x="5" y="125"/>
                    <a:pt x="5" y="125"/>
                  </a:cubicBezTo>
                  <a:cubicBezTo>
                    <a:pt x="5" y="127"/>
                    <a:pt x="5" y="127"/>
                    <a:pt x="5" y="127"/>
                  </a:cubicBezTo>
                  <a:cubicBezTo>
                    <a:pt x="5" y="128"/>
                    <a:pt x="5" y="128"/>
                    <a:pt x="5" y="128"/>
                  </a:cubicBezTo>
                  <a:cubicBezTo>
                    <a:pt x="5" y="130"/>
                    <a:pt x="5" y="130"/>
                    <a:pt x="5" y="130"/>
                  </a:cubicBezTo>
                  <a:cubicBezTo>
                    <a:pt x="5" y="132"/>
                    <a:pt x="5" y="132"/>
                    <a:pt x="5" y="132"/>
                  </a:cubicBezTo>
                  <a:cubicBezTo>
                    <a:pt x="6" y="135"/>
                    <a:pt x="6" y="135"/>
                    <a:pt x="6" y="135"/>
                  </a:cubicBezTo>
                  <a:cubicBezTo>
                    <a:pt x="7" y="137"/>
                    <a:pt x="7" y="137"/>
                    <a:pt x="7" y="137"/>
                  </a:cubicBezTo>
                  <a:cubicBezTo>
                    <a:pt x="8" y="140"/>
                    <a:pt x="8" y="140"/>
                    <a:pt x="8" y="140"/>
                  </a:cubicBezTo>
                  <a:cubicBezTo>
                    <a:pt x="9" y="142"/>
                    <a:pt x="9" y="142"/>
                    <a:pt x="9" y="142"/>
                  </a:cubicBezTo>
                  <a:cubicBezTo>
                    <a:pt x="9" y="144"/>
                    <a:pt x="9" y="144"/>
                    <a:pt x="9" y="144"/>
                  </a:cubicBezTo>
                  <a:cubicBezTo>
                    <a:pt x="10" y="147"/>
                    <a:pt x="10" y="147"/>
                    <a:pt x="10" y="147"/>
                  </a:cubicBezTo>
                  <a:cubicBezTo>
                    <a:pt x="10" y="148"/>
                    <a:pt x="10" y="148"/>
                    <a:pt x="10" y="148"/>
                  </a:cubicBezTo>
                  <a:cubicBezTo>
                    <a:pt x="11" y="150"/>
                    <a:pt x="11" y="150"/>
                    <a:pt x="11" y="150"/>
                  </a:cubicBezTo>
                  <a:cubicBezTo>
                    <a:pt x="11" y="151"/>
                    <a:pt x="11" y="151"/>
                    <a:pt x="11" y="151"/>
                  </a:cubicBezTo>
                  <a:cubicBezTo>
                    <a:pt x="11" y="153"/>
                    <a:pt x="11" y="153"/>
                    <a:pt x="11" y="153"/>
                  </a:cubicBezTo>
                  <a:cubicBezTo>
                    <a:pt x="11" y="154"/>
                    <a:pt x="11" y="154"/>
                    <a:pt x="11" y="154"/>
                  </a:cubicBezTo>
                  <a:cubicBezTo>
                    <a:pt x="11" y="155"/>
                    <a:pt x="11" y="155"/>
                    <a:pt x="11" y="155"/>
                  </a:cubicBezTo>
                  <a:cubicBezTo>
                    <a:pt x="11" y="156"/>
                    <a:pt x="11" y="156"/>
                    <a:pt x="11" y="156"/>
                  </a:cubicBezTo>
                  <a:cubicBezTo>
                    <a:pt x="11" y="156"/>
                    <a:pt x="11" y="156"/>
                    <a:pt x="11" y="156"/>
                  </a:cubicBezTo>
                  <a:cubicBezTo>
                    <a:pt x="10" y="157"/>
                    <a:pt x="10" y="157"/>
                    <a:pt x="10" y="157"/>
                  </a:cubicBezTo>
                  <a:cubicBezTo>
                    <a:pt x="10" y="157"/>
                    <a:pt x="10" y="157"/>
                    <a:pt x="10" y="157"/>
                  </a:cubicBezTo>
                  <a:cubicBezTo>
                    <a:pt x="10" y="158"/>
                    <a:pt x="10" y="158"/>
                    <a:pt x="10" y="158"/>
                  </a:cubicBezTo>
                  <a:cubicBezTo>
                    <a:pt x="10" y="158"/>
                    <a:pt x="10" y="158"/>
                    <a:pt x="10" y="158"/>
                  </a:cubicBezTo>
                  <a:cubicBezTo>
                    <a:pt x="9" y="158"/>
                    <a:pt x="9" y="158"/>
                    <a:pt x="9" y="158"/>
                  </a:cubicBezTo>
                  <a:cubicBezTo>
                    <a:pt x="9" y="159"/>
                    <a:pt x="9" y="159"/>
                    <a:pt x="9" y="159"/>
                  </a:cubicBezTo>
                  <a:cubicBezTo>
                    <a:pt x="9" y="159"/>
                    <a:pt x="9" y="159"/>
                    <a:pt x="9" y="159"/>
                  </a:cubicBezTo>
                  <a:cubicBezTo>
                    <a:pt x="9" y="159"/>
                    <a:pt x="9" y="159"/>
                    <a:pt x="9" y="159"/>
                  </a:cubicBezTo>
                  <a:cubicBezTo>
                    <a:pt x="9" y="159"/>
                    <a:pt x="9" y="159"/>
                    <a:pt x="9" y="159"/>
                  </a:cubicBezTo>
                  <a:cubicBezTo>
                    <a:pt x="9" y="159"/>
                    <a:pt x="9" y="159"/>
                    <a:pt x="9" y="159"/>
                  </a:cubicBezTo>
                  <a:cubicBezTo>
                    <a:pt x="9" y="160"/>
                    <a:pt x="9" y="160"/>
                    <a:pt x="9" y="160"/>
                  </a:cubicBezTo>
                  <a:cubicBezTo>
                    <a:pt x="9" y="160"/>
                    <a:pt x="9" y="160"/>
                    <a:pt x="9" y="160"/>
                  </a:cubicBezTo>
                  <a:cubicBezTo>
                    <a:pt x="10" y="160"/>
                    <a:pt x="10" y="160"/>
                    <a:pt x="10" y="160"/>
                  </a:cubicBezTo>
                  <a:cubicBezTo>
                    <a:pt x="10" y="161"/>
                    <a:pt x="10" y="161"/>
                    <a:pt x="10" y="161"/>
                  </a:cubicBezTo>
                  <a:cubicBezTo>
                    <a:pt x="11" y="161"/>
                    <a:pt x="11" y="161"/>
                    <a:pt x="11" y="161"/>
                  </a:cubicBezTo>
                  <a:cubicBezTo>
                    <a:pt x="12" y="162"/>
                    <a:pt x="12" y="162"/>
                    <a:pt x="12" y="162"/>
                  </a:cubicBezTo>
                  <a:cubicBezTo>
                    <a:pt x="13" y="162"/>
                    <a:pt x="13" y="162"/>
                    <a:pt x="13" y="162"/>
                  </a:cubicBezTo>
                  <a:cubicBezTo>
                    <a:pt x="14" y="163"/>
                    <a:pt x="14" y="163"/>
                    <a:pt x="14" y="163"/>
                  </a:cubicBezTo>
                  <a:cubicBezTo>
                    <a:pt x="16" y="164"/>
                    <a:pt x="16" y="164"/>
                    <a:pt x="16" y="164"/>
                  </a:cubicBezTo>
                  <a:cubicBezTo>
                    <a:pt x="18" y="165"/>
                    <a:pt x="18" y="165"/>
                    <a:pt x="18" y="165"/>
                  </a:cubicBezTo>
                  <a:cubicBezTo>
                    <a:pt x="20" y="167"/>
                    <a:pt x="20" y="167"/>
                    <a:pt x="20" y="167"/>
                  </a:cubicBezTo>
                  <a:cubicBezTo>
                    <a:pt x="20" y="168"/>
                    <a:pt x="20" y="168"/>
                    <a:pt x="20" y="168"/>
                  </a:cubicBezTo>
                  <a:cubicBezTo>
                    <a:pt x="20" y="170"/>
                    <a:pt x="20" y="170"/>
                    <a:pt x="20" y="170"/>
                  </a:cubicBezTo>
                  <a:cubicBezTo>
                    <a:pt x="20" y="172"/>
                    <a:pt x="20" y="172"/>
                    <a:pt x="20" y="172"/>
                  </a:cubicBezTo>
                  <a:cubicBezTo>
                    <a:pt x="19" y="173"/>
                    <a:pt x="19" y="173"/>
                    <a:pt x="19" y="173"/>
                  </a:cubicBezTo>
                  <a:cubicBezTo>
                    <a:pt x="19" y="175"/>
                    <a:pt x="19" y="175"/>
                    <a:pt x="19" y="175"/>
                  </a:cubicBezTo>
                  <a:cubicBezTo>
                    <a:pt x="19" y="177"/>
                    <a:pt x="19" y="177"/>
                    <a:pt x="19" y="177"/>
                  </a:cubicBezTo>
                  <a:cubicBezTo>
                    <a:pt x="19" y="179"/>
                    <a:pt x="19" y="179"/>
                    <a:pt x="19" y="179"/>
                  </a:cubicBezTo>
                  <a:cubicBezTo>
                    <a:pt x="18" y="181"/>
                    <a:pt x="18" y="181"/>
                    <a:pt x="18" y="181"/>
                  </a:cubicBezTo>
                  <a:cubicBezTo>
                    <a:pt x="18" y="183"/>
                    <a:pt x="18" y="183"/>
                    <a:pt x="18" y="183"/>
                  </a:cubicBezTo>
                  <a:cubicBezTo>
                    <a:pt x="18" y="185"/>
                    <a:pt x="18" y="185"/>
                    <a:pt x="18" y="185"/>
                  </a:cubicBezTo>
                  <a:cubicBezTo>
                    <a:pt x="17" y="187"/>
                    <a:pt x="17" y="187"/>
                    <a:pt x="17" y="187"/>
                  </a:cubicBezTo>
                  <a:cubicBezTo>
                    <a:pt x="17" y="189"/>
                    <a:pt x="17" y="189"/>
                    <a:pt x="17" y="189"/>
                  </a:cubicBezTo>
                  <a:cubicBezTo>
                    <a:pt x="17" y="191"/>
                    <a:pt x="17" y="191"/>
                    <a:pt x="17" y="191"/>
                  </a:cubicBezTo>
                  <a:cubicBezTo>
                    <a:pt x="17" y="193"/>
                    <a:pt x="17" y="193"/>
                    <a:pt x="17" y="193"/>
                  </a:cubicBezTo>
                  <a:cubicBezTo>
                    <a:pt x="17" y="195"/>
                    <a:pt x="17" y="195"/>
                    <a:pt x="17" y="195"/>
                  </a:cubicBezTo>
                  <a:cubicBezTo>
                    <a:pt x="17" y="198"/>
                    <a:pt x="17" y="198"/>
                    <a:pt x="17" y="198"/>
                  </a:cubicBezTo>
                  <a:cubicBezTo>
                    <a:pt x="17" y="200"/>
                    <a:pt x="17" y="200"/>
                    <a:pt x="17" y="200"/>
                  </a:cubicBezTo>
                  <a:cubicBezTo>
                    <a:pt x="17" y="202"/>
                    <a:pt x="17" y="202"/>
                    <a:pt x="17" y="202"/>
                  </a:cubicBezTo>
                  <a:cubicBezTo>
                    <a:pt x="17" y="205"/>
                    <a:pt x="17" y="205"/>
                    <a:pt x="17" y="205"/>
                  </a:cubicBezTo>
                  <a:cubicBezTo>
                    <a:pt x="18" y="207"/>
                    <a:pt x="18" y="207"/>
                    <a:pt x="18" y="207"/>
                  </a:cubicBezTo>
                  <a:cubicBezTo>
                    <a:pt x="18" y="209"/>
                    <a:pt x="18" y="209"/>
                    <a:pt x="18" y="209"/>
                  </a:cubicBezTo>
                  <a:cubicBezTo>
                    <a:pt x="19" y="212"/>
                    <a:pt x="19" y="212"/>
                    <a:pt x="19" y="212"/>
                  </a:cubicBezTo>
                  <a:cubicBezTo>
                    <a:pt x="20" y="214"/>
                    <a:pt x="20" y="214"/>
                    <a:pt x="20" y="214"/>
                  </a:cubicBezTo>
                  <a:cubicBezTo>
                    <a:pt x="21" y="217"/>
                    <a:pt x="21" y="217"/>
                    <a:pt x="21" y="217"/>
                  </a:cubicBezTo>
                  <a:cubicBezTo>
                    <a:pt x="22" y="219"/>
                    <a:pt x="22" y="219"/>
                    <a:pt x="22" y="219"/>
                  </a:cubicBezTo>
                  <a:cubicBezTo>
                    <a:pt x="23" y="222"/>
                    <a:pt x="23" y="222"/>
                    <a:pt x="23" y="222"/>
                  </a:cubicBezTo>
                  <a:cubicBezTo>
                    <a:pt x="25" y="225"/>
                    <a:pt x="25" y="225"/>
                    <a:pt x="25" y="225"/>
                  </a:cubicBezTo>
                  <a:cubicBezTo>
                    <a:pt x="27" y="227"/>
                    <a:pt x="27" y="227"/>
                    <a:pt x="27" y="227"/>
                  </a:cubicBezTo>
                  <a:cubicBezTo>
                    <a:pt x="29" y="230"/>
                    <a:pt x="29" y="230"/>
                    <a:pt x="29" y="230"/>
                  </a:cubicBezTo>
                  <a:cubicBezTo>
                    <a:pt x="31" y="232"/>
                    <a:pt x="31" y="232"/>
                    <a:pt x="31" y="232"/>
                  </a:cubicBezTo>
                  <a:cubicBezTo>
                    <a:pt x="34" y="235"/>
                    <a:pt x="34" y="235"/>
                    <a:pt x="34" y="235"/>
                  </a:cubicBezTo>
                  <a:lnTo>
                    <a:pt x="37" y="237"/>
                  </a:lnTo>
                  <a:close/>
                </a:path>
              </a:pathLst>
            </a:custGeom>
            <a:solidFill>
              <a:srgbClr val="DFB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7" name="Freeform 3916"/>
            <p:cNvSpPr/>
            <p:nvPr/>
          </p:nvSpPr>
          <p:spPr bwMode="auto">
            <a:xfrm>
              <a:off x="2085975" y="3887787"/>
              <a:ext cx="1955800" cy="68263"/>
            </a:xfrm>
            <a:custGeom>
              <a:avLst/>
              <a:gdLst>
                <a:gd name="T0" fmla="*/ 17 w 521"/>
                <a:gd name="T1" fmla="*/ 9 h 18"/>
                <a:gd name="T2" fmla="*/ 68 w 521"/>
                <a:gd name="T3" fmla="*/ 6 h 18"/>
                <a:gd name="T4" fmla="*/ 196 w 521"/>
                <a:gd name="T5" fmla="*/ 3 h 18"/>
                <a:gd name="T6" fmla="*/ 317 w 521"/>
                <a:gd name="T7" fmla="*/ 3 h 18"/>
                <a:gd name="T8" fmla="*/ 453 w 521"/>
                <a:gd name="T9" fmla="*/ 7 h 18"/>
                <a:gd name="T10" fmla="*/ 509 w 521"/>
                <a:gd name="T11" fmla="*/ 15 h 18"/>
                <a:gd name="T12" fmla="*/ 443 w 521"/>
                <a:gd name="T13" fmla="*/ 14 h 18"/>
                <a:gd name="T14" fmla="*/ 340 w 521"/>
                <a:gd name="T15" fmla="*/ 11 h 18"/>
                <a:gd name="T16" fmla="*/ 248 w 521"/>
                <a:gd name="T17" fmla="*/ 10 h 18"/>
                <a:gd name="T18" fmla="*/ 190 w 521"/>
                <a:gd name="T19" fmla="*/ 8 h 18"/>
                <a:gd name="T20" fmla="*/ 133 w 521"/>
                <a:gd name="T21" fmla="*/ 11 h 18"/>
                <a:gd name="T22" fmla="*/ 48 w 521"/>
                <a:gd name="T23" fmla="*/ 13 h 18"/>
                <a:gd name="T24" fmla="*/ 17 w 521"/>
                <a:gd name="T25"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18">
                  <a:moveTo>
                    <a:pt x="17" y="9"/>
                  </a:moveTo>
                  <a:cubicBezTo>
                    <a:pt x="35" y="8"/>
                    <a:pt x="45" y="14"/>
                    <a:pt x="68" y="6"/>
                  </a:cubicBezTo>
                  <a:cubicBezTo>
                    <a:pt x="68" y="6"/>
                    <a:pt x="177" y="5"/>
                    <a:pt x="196" y="3"/>
                  </a:cubicBezTo>
                  <a:cubicBezTo>
                    <a:pt x="225" y="0"/>
                    <a:pt x="287" y="7"/>
                    <a:pt x="317" y="3"/>
                  </a:cubicBezTo>
                  <a:cubicBezTo>
                    <a:pt x="323" y="2"/>
                    <a:pt x="450" y="7"/>
                    <a:pt x="453" y="7"/>
                  </a:cubicBezTo>
                  <a:cubicBezTo>
                    <a:pt x="453" y="8"/>
                    <a:pt x="521" y="9"/>
                    <a:pt x="509" y="15"/>
                  </a:cubicBezTo>
                  <a:cubicBezTo>
                    <a:pt x="507" y="16"/>
                    <a:pt x="456" y="12"/>
                    <a:pt x="443" y="14"/>
                  </a:cubicBezTo>
                  <a:cubicBezTo>
                    <a:pt x="414" y="18"/>
                    <a:pt x="366" y="6"/>
                    <a:pt x="340" y="11"/>
                  </a:cubicBezTo>
                  <a:cubicBezTo>
                    <a:pt x="330" y="12"/>
                    <a:pt x="273" y="5"/>
                    <a:pt x="248" y="10"/>
                  </a:cubicBezTo>
                  <a:cubicBezTo>
                    <a:pt x="242" y="11"/>
                    <a:pt x="211" y="4"/>
                    <a:pt x="190" y="8"/>
                  </a:cubicBezTo>
                  <a:cubicBezTo>
                    <a:pt x="173" y="12"/>
                    <a:pt x="156" y="7"/>
                    <a:pt x="133" y="11"/>
                  </a:cubicBezTo>
                  <a:cubicBezTo>
                    <a:pt x="129" y="12"/>
                    <a:pt x="49" y="14"/>
                    <a:pt x="48" y="13"/>
                  </a:cubicBezTo>
                  <a:cubicBezTo>
                    <a:pt x="41" y="12"/>
                    <a:pt x="0" y="18"/>
                    <a:pt x="17" y="9"/>
                  </a:cubicBezTo>
                  <a:close/>
                </a:path>
              </a:pathLst>
            </a:custGeom>
            <a:solidFill>
              <a:srgbClr val="CAA4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8" name="Freeform 3922"/>
            <p:cNvSpPr/>
            <p:nvPr/>
          </p:nvSpPr>
          <p:spPr bwMode="auto">
            <a:xfrm>
              <a:off x="2016125" y="3524250"/>
              <a:ext cx="949325" cy="481013"/>
            </a:xfrm>
            <a:custGeom>
              <a:avLst/>
              <a:gdLst>
                <a:gd name="T0" fmla="*/ 55 w 253"/>
                <a:gd name="T1" fmla="*/ 21 h 128"/>
                <a:gd name="T2" fmla="*/ 1 w 253"/>
                <a:gd name="T3" fmla="*/ 91 h 128"/>
                <a:gd name="T4" fmla="*/ 39 w 253"/>
                <a:gd name="T5" fmla="*/ 95 h 128"/>
                <a:gd name="T6" fmla="*/ 65 w 253"/>
                <a:gd name="T7" fmla="*/ 60 h 128"/>
                <a:gd name="T8" fmla="*/ 76 w 253"/>
                <a:gd name="T9" fmla="*/ 92 h 128"/>
                <a:gd name="T10" fmla="*/ 105 w 253"/>
                <a:gd name="T11" fmla="*/ 75 h 128"/>
                <a:gd name="T12" fmla="*/ 106 w 253"/>
                <a:gd name="T13" fmla="*/ 56 h 128"/>
                <a:gd name="T14" fmla="*/ 134 w 253"/>
                <a:gd name="T15" fmla="*/ 63 h 128"/>
                <a:gd name="T16" fmla="*/ 151 w 253"/>
                <a:gd name="T17" fmla="*/ 55 h 128"/>
                <a:gd name="T18" fmla="*/ 192 w 253"/>
                <a:gd name="T19" fmla="*/ 45 h 128"/>
                <a:gd name="T20" fmla="*/ 201 w 253"/>
                <a:gd name="T21" fmla="*/ 47 h 128"/>
                <a:gd name="T22" fmla="*/ 157 w 253"/>
                <a:gd name="T23" fmla="*/ 12 h 128"/>
                <a:gd name="T24" fmla="*/ 55 w 253"/>
                <a:gd name="T25" fmla="*/ 18 h 128"/>
                <a:gd name="T26" fmla="*/ 55 w 253"/>
                <a:gd name="T27"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28">
                  <a:moveTo>
                    <a:pt x="55" y="21"/>
                  </a:moveTo>
                  <a:cubicBezTo>
                    <a:pt x="36" y="22"/>
                    <a:pt x="0" y="70"/>
                    <a:pt x="1" y="91"/>
                  </a:cubicBezTo>
                  <a:cubicBezTo>
                    <a:pt x="1" y="116"/>
                    <a:pt x="32" y="128"/>
                    <a:pt x="39" y="95"/>
                  </a:cubicBezTo>
                  <a:cubicBezTo>
                    <a:pt x="44" y="76"/>
                    <a:pt x="74" y="31"/>
                    <a:pt x="65" y="60"/>
                  </a:cubicBezTo>
                  <a:cubicBezTo>
                    <a:pt x="62" y="67"/>
                    <a:pt x="62" y="88"/>
                    <a:pt x="76" y="92"/>
                  </a:cubicBezTo>
                  <a:cubicBezTo>
                    <a:pt x="92" y="96"/>
                    <a:pt x="102" y="97"/>
                    <a:pt x="105" y="75"/>
                  </a:cubicBezTo>
                  <a:cubicBezTo>
                    <a:pt x="106" y="69"/>
                    <a:pt x="84" y="41"/>
                    <a:pt x="106" y="56"/>
                  </a:cubicBezTo>
                  <a:cubicBezTo>
                    <a:pt x="109" y="58"/>
                    <a:pt x="131" y="63"/>
                    <a:pt x="134" y="63"/>
                  </a:cubicBezTo>
                  <a:cubicBezTo>
                    <a:pt x="147" y="38"/>
                    <a:pt x="122" y="46"/>
                    <a:pt x="151" y="55"/>
                  </a:cubicBezTo>
                  <a:cubicBezTo>
                    <a:pt x="161" y="58"/>
                    <a:pt x="197" y="74"/>
                    <a:pt x="192" y="45"/>
                  </a:cubicBezTo>
                  <a:cubicBezTo>
                    <a:pt x="191" y="41"/>
                    <a:pt x="191" y="42"/>
                    <a:pt x="201" y="47"/>
                  </a:cubicBezTo>
                  <a:cubicBezTo>
                    <a:pt x="253" y="69"/>
                    <a:pt x="204" y="2"/>
                    <a:pt x="157" y="12"/>
                  </a:cubicBezTo>
                  <a:cubicBezTo>
                    <a:pt x="123" y="19"/>
                    <a:pt x="71" y="0"/>
                    <a:pt x="55" y="18"/>
                  </a:cubicBezTo>
                  <a:cubicBezTo>
                    <a:pt x="54" y="19"/>
                    <a:pt x="54" y="21"/>
                    <a:pt x="55" y="2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9" name="Freeform 3923"/>
            <p:cNvSpPr/>
            <p:nvPr/>
          </p:nvSpPr>
          <p:spPr bwMode="auto">
            <a:xfrm>
              <a:off x="2971800" y="3509962"/>
              <a:ext cx="984250" cy="484188"/>
            </a:xfrm>
            <a:custGeom>
              <a:avLst/>
              <a:gdLst>
                <a:gd name="T0" fmla="*/ 217 w 262"/>
                <a:gd name="T1" fmla="*/ 11 h 129"/>
                <a:gd name="T2" fmla="*/ 123 w 262"/>
                <a:gd name="T3" fmla="*/ 28 h 129"/>
                <a:gd name="T4" fmla="*/ 92 w 262"/>
                <a:gd name="T5" fmla="*/ 26 h 129"/>
                <a:gd name="T6" fmla="*/ 30 w 262"/>
                <a:gd name="T7" fmla="*/ 29 h 129"/>
                <a:gd name="T8" fmla="*/ 52 w 262"/>
                <a:gd name="T9" fmla="*/ 51 h 129"/>
                <a:gd name="T10" fmla="*/ 61 w 262"/>
                <a:gd name="T11" fmla="*/ 73 h 129"/>
                <a:gd name="T12" fmla="*/ 88 w 262"/>
                <a:gd name="T13" fmla="*/ 53 h 129"/>
                <a:gd name="T14" fmla="*/ 139 w 262"/>
                <a:gd name="T15" fmla="*/ 57 h 129"/>
                <a:gd name="T16" fmla="*/ 149 w 262"/>
                <a:gd name="T17" fmla="*/ 69 h 129"/>
                <a:gd name="T18" fmla="*/ 174 w 262"/>
                <a:gd name="T19" fmla="*/ 75 h 129"/>
                <a:gd name="T20" fmla="*/ 171 w 262"/>
                <a:gd name="T21" fmla="*/ 40 h 129"/>
                <a:gd name="T22" fmla="*/ 213 w 262"/>
                <a:gd name="T23" fmla="*/ 44 h 129"/>
                <a:gd name="T24" fmla="*/ 213 w 262"/>
                <a:gd name="T25" fmla="*/ 54 h 129"/>
                <a:gd name="T26" fmla="*/ 235 w 262"/>
                <a:gd name="T27" fmla="*/ 104 h 129"/>
                <a:gd name="T28" fmla="*/ 234 w 262"/>
                <a:gd name="T29" fmla="*/ 35 h 129"/>
                <a:gd name="T30" fmla="*/ 217 w 262"/>
                <a:gd name="T31" fmla="*/ 1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129">
                  <a:moveTo>
                    <a:pt x="217" y="11"/>
                  </a:moveTo>
                  <a:cubicBezTo>
                    <a:pt x="194" y="9"/>
                    <a:pt x="130" y="0"/>
                    <a:pt x="123" y="28"/>
                  </a:cubicBezTo>
                  <a:cubicBezTo>
                    <a:pt x="121" y="37"/>
                    <a:pt x="102" y="29"/>
                    <a:pt x="92" y="26"/>
                  </a:cubicBezTo>
                  <a:cubicBezTo>
                    <a:pt x="69" y="20"/>
                    <a:pt x="50" y="13"/>
                    <a:pt x="30" y="29"/>
                  </a:cubicBezTo>
                  <a:cubicBezTo>
                    <a:pt x="0" y="51"/>
                    <a:pt x="49" y="66"/>
                    <a:pt x="52" y="51"/>
                  </a:cubicBezTo>
                  <a:cubicBezTo>
                    <a:pt x="54" y="44"/>
                    <a:pt x="50" y="64"/>
                    <a:pt x="61" y="73"/>
                  </a:cubicBezTo>
                  <a:cubicBezTo>
                    <a:pt x="88" y="95"/>
                    <a:pt x="97" y="58"/>
                    <a:pt x="88" y="53"/>
                  </a:cubicBezTo>
                  <a:cubicBezTo>
                    <a:pt x="88" y="51"/>
                    <a:pt x="129" y="94"/>
                    <a:pt x="139" y="57"/>
                  </a:cubicBezTo>
                  <a:cubicBezTo>
                    <a:pt x="142" y="46"/>
                    <a:pt x="130" y="49"/>
                    <a:pt x="149" y="69"/>
                  </a:cubicBezTo>
                  <a:cubicBezTo>
                    <a:pt x="149" y="70"/>
                    <a:pt x="162" y="97"/>
                    <a:pt x="174" y="75"/>
                  </a:cubicBezTo>
                  <a:cubicBezTo>
                    <a:pt x="182" y="59"/>
                    <a:pt x="174" y="51"/>
                    <a:pt x="171" y="40"/>
                  </a:cubicBezTo>
                  <a:cubicBezTo>
                    <a:pt x="175" y="43"/>
                    <a:pt x="204" y="95"/>
                    <a:pt x="213" y="44"/>
                  </a:cubicBezTo>
                  <a:cubicBezTo>
                    <a:pt x="213" y="41"/>
                    <a:pt x="210" y="37"/>
                    <a:pt x="213" y="54"/>
                  </a:cubicBezTo>
                  <a:cubicBezTo>
                    <a:pt x="218" y="87"/>
                    <a:pt x="215" y="92"/>
                    <a:pt x="235" y="104"/>
                  </a:cubicBezTo>
                  <a:cubicBezTo>
                    <a:pt x="235" y="104"/>
                    <a:pt x="262" y="129"/>
                    <a:pt x="234" y="35"/>
                  </a:cubicBezTo>
                  <a:cubicBezTo>
                    <a:pt x="230" y="23"/>
                    <a:pt x="229" y="7"/>
                    <a:pt x="217" y="1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80" name="文本框 579"/>
          <p:cNvSpPr txBox="1"/>
          <p:nvPr/>
        </p:nvSpPr>
        <p:spPr>
          <a:xfrm>
            <a:off x="4686288" y="2451012"/>
            <a:ext cx="2451313" cy="369332"/>
          </a:xfrm>
          <a:prstGeom prst="rect">
            <a:avLst/>
          </a:prstGeom>
          <a:noFill/>
        </p:spPr>
        <p:txBody>
          <a:bodyPr wrap="none" rtlCol="0">
            <a:spAutoFit/>
          </a:bodyPr>
          <a:lstStyle/>
          <a:p>
            <a:pPr algn="ctr"/>
            <a:r>
              <a:rPr lang="en-US" altLang="zh-CN" smtClean="0">
                <a:solidFill>
                  <a:schemeClr val="accent2">
                    <a:lumMod val="50000"/>
                  </a:schemeClr>
                </a:solidFill>
                <a:latin typeface="方正黑体简体" panose="02010601030101010101" pitchFamily="65" charset="-122"/>
                <a:ea typeface="方正黑体简体" panose="02010601030101010101" pitchFamily="65" charset="-122"/>
              </a:rPr>
              <a:t>Here u can add ur title</a:t>
            </a:r>
            <a:endParaRPr lang="zh-CN" altLang="en-US">
              <a:solidFill>
                <a:schemeClr val="accent2">
                  <a:lumMod val="50000"/>
                </a:schemeClr>
              </a:solidFill>
              <a:latin typeface="方正黑体简体" panose="02010601030101010101" pitchFamily="65" charset="-122"/>
              <a:ea typeface="方正黑体简体" panose="02010601030101010101" pitchFamily="65"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rcRect l="10227" r="10171" b="14618"/>
          <a:stretch>
            <a:fillRect/>
          </a:stretch>
        </p:blipFill>
        <p:spPr>
          <a:xfrm>
            <a:off x="2755847" y="2"/>
            <a:ext cx="6477053" cy="4631562"/>
          </a:xfrm>
          <a:custGeom>
            <a:avLst/>
            <a:gdLst>
              <a:gd name="connsiteX0" fmla="*/ 1656957 w 8006687"/>
              <a:gd name="connsiteY0" fmla="*/ 0 h 5725361"/>
              <a:gd name="connsiteX1" fmla="*/ 1879313 w 8006687"/>
              <a:gd name="connsiteY1" fmla="*/ 0 h 5725361"/>
              <a:gd name="connsiteX2" fmla="*/ 1878067 w 8006687"/>
              <a:gd name="connsiteY2" fmla="*/ 54769 h 5725361"/>
              <a:gd name="connsiteX3" fmla="*/ 1866954 w 8006687"/>
              <a:gd name="connsiteY3" fmla="*/ 190500 h 5725361"/>
              <a:gd name="connsiteX4" fmla="*/ 1866954 w 8006687"/>
              <a:gd name="connsiteY4" fmla="*/ 457200 h 5725361"/>
              <a:gd name="connsiteX5" fmla="*/ 1905054 w 8006687"/>
              <a:gd name="connsiteY5" fmla="*/ 635000 h 5725361"/>
              <a:gd name="connsiteX6" fmla="*/ 2057454 w 8006687"/>
              <a:gd name="connsiteY6" fmla="*/ 850900 h 5725361"/>
              <a:gd name="connsiteX7" fmla="*/ 1892354 w 8006687"/>
              <a:gd name="connsiteY7" fmla="*/ 927100 h 5725361"/>
              <a:gd name="connsiteX8" fmla="*/ 1981254 w 8006687"/>
              <a:gd name="connsiteY8" fmla="*/ 1066800 h 5725361"/>
              <a:gd name="connsiteX9" fmla="*/ 2184454 w 8006687"/>
              <a:gd name="connsiteY9" fmla="*/ 1409700 h 5725361"/>
              <a:gd name="connsiteX10" fmla="*/ 2197154 w 8006687"/>
              <a:gd name="connsiteY10" fmla="*/ 1828800 h 5725361"/>
              <a:gd name="connsiteX11" fmla="*/ 2235254 w 8006687"/>
              <a:gd name="connsiteY11" fmla="*/ 2298700 h 5725361"/>
              <a:gd name="connsiteX12" fmla="*/ 2362254 w 8006687"/>
              <a:gd name="connsiteY12" fmla="*/ 2679700 h 5725361"/>
              <a:gd name="connsiteX13" fmla="*/ 2374954 w 8006687"/>
              <a:gd name="connsiteY13" fmla="*/ 3073400 h 5725361"/>
              <a:gd name="connsiteX14" fmla="*/ 2273354 w 8006687"/>
              <a:gd name="connsiteY14" fmla="*/ 3225800 h 5725361"/>
              <a:gd name="connsiteX15" fmla="*/ 2286054 w 8006687"/>
              <a:gd name="connsiteY15" fmla="*/ 3327400 h 5725361"/>
              <a:gd name="connsiteX16" fmla="*/ 2578154 w 8006687"/>
              <a:gd name="connsiteY16" fmla="*/ 3416300 h 5725361"/>
              <a:gd name="connsiteX17" fmla="*/ 2895654 w 8006687"/>
              <a:gd name="connsiteY17" fmla="*/ 3492500 h 5725361"/>
              <a:gd name="connsiteX18" fmla="*/ 2984554 w 8006687"/>
              <a:gd name="connsiteY18" fmla="*/ 3390900 h 5725361"/>
              <a:gd name="connsiteX19" fmla="*/ 3276654 w 8006687"/>
              <a:gd name="connsiteY19" fmla="*/ 3289300 h 5725361"/>
              <a:gd name="connsiteX20" fmla="*/ 3454454 w 8006687"/>
              <a:gd name="connsiteY20" fmla="*/ 2997200 h 5725361"/>
              <a:gd name="connsiteX21" fmla="*/ 3124254 w 8006687"/>
              <a:gd name="connsiteY21" fmla="*/ 2959100 h 5725361"/>
              <a:gd name="connsiteX22" fmla="*/ 2997254 w 8006687"/>
              <a:gd name="connsiteY22" fmla="*/ 2717800 h 5725361"/>
              <a:gd name="connsiteX23" fmla="*/ 2794054 w 8006687"/>
              <a:gd name="connsiteY23" fmla="*/ 2679700 h 5725361"/>
              <a:gd name="connsiteX24" fmla="*/ 2667054 w 8006687"/>
              <a:gd name="connsiteY24" fmla="*/ 2387600 h 5725361"/>
              <a:gd name="connsiteX25" fmla="*/ 2819454 w 8006687"/>
              <a:gd name="connsiteY25" fmla="*/ 2133600 h 5725361"/>
              <a:gd name="connsiteX26" fmla="*/ 3022654 w 8006687"/>
              <a:gd name="connsiteY26" fmla="*/ 2171700 h 5725361"/>
              <a:gd name="connsiteX27" fmla="*/ 3263954 w 8006687"/>
              <a:gd name="connsiteY27" fmla="*/ 2184400 h 5725361"/>
              <a:gd name="connsiteX28" fmla="*/ 3695754 w 8006687"/>
              <a:gd name="connsiteY28" fmla="*/ 2247900 h 5725361"/>
              <a:gd name="connsiteX29" fmla="*/ 4025954 w 8006687"/>
              <a:gd name="connsiteY29" fmla="*/ 2349500 h 5725361"/>
              <a:gd name="connsiteX30" fmla="*/ 4038654 w 8006687"/>
              <a:gd name="connsiteY30" fmla="*/ 2235200 h 5725361"/>
              <a:gd name="connsiteX31" fmla="*/ 3911654 w 8006687"/>
              <a:gd name="connsiteY31" fmla="*/ 1993900 h 5725361"/>
              <a:gd name="connsiteX32" fmla="*/ 4127554 w 8006687"/>
              <a:gd name="connsiteY32" fmla="*/ 1511300 h 5725361"/>
              <a:gd name="connsiteX33" fmla="*/ 4457754 w 8006687"/>
              <a:gd name="connsiteY33" fmla="*/ 609600 h 5725361"/>
              <a:gd name="connsiteX34" fmla="*/ 4457754 w 8006687"/>
              <a:gd name="connsiteY34" fmla="*/ 393700 h 5725361"/>
              <a:gd name="connsiteX35" fmla="*/ 4813354 w 8006687"/>
              <a:gd name="connsiteY35" fmla="*/ 368300 h 5725361"/>
              <a:gd name="connsiteX36" fmla="*/ 4813354 w 8006687"/>
              <a:gd name="connsiteY36" fmla="*/ 177800 h 5725361"/>
              <a:gd name="connsiteX37" fmla="*/ 4906223 w 8006687"/>
              <a:gd name="connsiteY37" fmla="*/ 695 h 5725361"/>
              <a:gd name="connsiteX38" fmla="*/ 4906737 w 8006687"/>
              <a:gd name="connsiteY38" fmla="*/ 0 h 5725361"/>
              <a:gd name="connsiteX39" fmla="*/ 4918007 w 8006687"/>
              <a:gd name="connsiteY39" fmla="*/ 0 h 5725361"/>
              <a:gd name="connsiteX40" fmla="*/ 4907017 w 8006687"/>
              <a:gd name="connsiteY40" fmla="*/ 23019 h 5725361"/>
              <a:gd name="connsiteX41" fmla="*/ 4902254 w 8006687"/>
              <a:gd name="connsiteY41" fmla="*/ 127000 h 5725361"/>
              <a:gd name="connsiteX42" fmla="*/ 5143554 w 8006687"/>
              <a:gd name="connsiteY42" fmla="*/ 368300 h 5725361"/>
              <a:gd name="connsiteX43" fmla="*/ 5334054 w 8006687"/>
              <a:gd name="connsiteY43" fmla="*/ 774700 h 5725361"/>
              <a:gd name="connsiteX44" fmla="*/ 5422954 w 8006687"/>
              <a:gd name="connsiteY44" fmla="*/ 1181100 h 5725361"/>
              <a:gd name="connsiteX45" fmla="*/ 5410254 w 8006687"/>
              <a:gd name="connsiteY45" fmla="*/ 1612900 h 5725361"/>
              <a:gd name="connsiteX46" fmla="*/ 5410254 w 8006687"/>
              <a:gd name="connsiteY46" fmla="*/ 1892300 h 5725361"/>
              <a:gd name="connsiteX47" fmla="*/ 5346754 w 8006687"/>
              <a:gd name="connsiteY47" fmla="*/ 2311400 h 5725361"/>
              <a:gd name="connsiteX48" fmla="*/ 5295954 w 8006687"/>
              <a:gd name="connsiteY48" fmla="*/ 2527300 h 5725361"/>
              <a:gd name="connsiteX49" fmla="*/ 4902254 w 8006687"/>
              <a:gd name="connsiteY49" fmla="*/ 2654300 h 5725361"/>
              <a:gd name="connsiteX50" fmla="*/ 5194354 w 8006687"/>
              <a:gd name="connsiteY50" fmla="*/ 2730500 h 5725361"/>
              <a:gd name="connsiteX51" fmla="*/ 5549954 w 8006687"/>
              <a:gd name="connsiteY51" fmla="*/ 2844800 h 5725361"/>
              <a:gd name="connsiteX52" fmla="*/ 5803954 w 8006687"/>
              <a:gd name="connsiteY52" fmla="*/ 2971800 h 5725361"/>
              <a:gd name="connsiteX53" fmla="*/ 5956354 w 8006687"/>
              <a:gd name="connsiteY53" fmla="*/ 3314700 h 5725361"/>
              <a:gd name="connsiteX54" fmla="*/ 5854754 w 8006687"/>
              <a:gd name="connsiteY54" fmla="*/ 3505200 h 5725361"/>
              <a:gd name="connsiteX55" fmla="*/ 5537254 w 8006687"/>
              <a:gd name="connsiteY55" fmla="*/ 3365500 h 5725361"/>
              <a:gd name="connsiteX56" fmla="*/ 5372154 w 8006687"/>
              <a:gd name="connsiteY56" fmla="*/ 3479800 h 5725361"/>
              <a:gd name="connsiteX57" fmla="*/ 5181654 w 8006687"/>
              <a:gd name="connsiteY57" fmla="*/ 3416300 h 5725361"/>
              <a:gd name="connsiteX58" fmla="*/ 4838754 w 8006687"/>
              <a:gd name="connsiteY58" fmla="*/ 3429000 h 5725361"/>
              <a:gd name="connsiteX59" fmla="*/ 4940354 w 8006687"/>
              <a:gd name="connsiteY59" fmla="*/ 3619500 h 5725361"/>
              <a:gd name="connsiteX60" fmla="*/ 5067354 w 8006687"/>
              <a:gd name="connsiteY60" fmla="*/ 3683000 h 5725361"/>
              <a:gd name="connsiteX61" fmla="*/ 5270554 w 8006687"/>
              <a:gd name="connsiteY61" fmla="*/ 3746500 h 5725361"/>
              <a:gd name="connsiteX62" fmla="*/ 5448354 w 8006687"/>
              <a:gd name="connsiteY62" fmla="*/ 3721100 h 5725361"/>
              <a:gd name="connsiteX63" fmla="*/ 5753154 w 8006687"/>
              <a:gd name="connsiteY63" fmla="*/ 3721100 h 5725361"/>
              <a:gd name="connsiteX64" fmla="*/ 6057954 w 8006687"/>
              <a:gd name="connsiteY64" fmla="*/ 3657600 h 5725361"/>
              <a:gd name="connsiteX65" fmla="*/ 6019854 w 8006687"/>
              <a:gd name="connsiteY65" fmla="*/ 3467100 h 5725361"/>
              <a:gd name="connsiteX66" fmla="*/ 6007154 w 8006687"/>
              <a:gd name="connsiteY66" fmla="*/ 3187700 h 5725361"/>
              <a:gd name="connsiteX67" fmla="*/ 6070654 w 8006687"/>
              <a:gd name="connsiteY67" fmla="*/ 2768600 h 5725361"/>
              <a:gd name="connsiteX68" fmla="*/ 6197654 w 8006687"/>
              <a:gd name="connsiteY68" fmla="*/ 2260600 h 5725361"/>
              <a:gd name="connsiteX69" fmla="*/ 6337354 w 8006687"/>
              <a:gd name="connsiteY69" fmla="*/ 1638300 h 5725361"/>
              <a:gd name="connsiteX70" fmla="*/ 6527854 w 8006687"/>
              <a:gd name="connsiteY70" fmla="*/ 1549400 h 5725361"/>
              <a:gd name="connsiteX71" fmla="*/ 6489754 w 8006687"/>
              <a:gd name="connsiteY71" fmla="*/ 1333500 h 5725361"/>
              <a:gd name="connsiteX72" fmla="*/ 6743754 w 8006687"/>
              <a:gd name="connsiteY72" fmla="*/ 1219200 h 5725361"/>
              <a:gd name="connsiteX73" fmla="*/ 6959654 w 8006687"/>
              <a:gd name="connsiteY73" fmla="*/ 1130300 h 5725361"/>
              <a:gd name="connsiteX74" fmla="*/ 7035854 w 8006687"/>
              <a:gd name="connsiteY74" fmla="*/ 698500 h 5725361"/>
              <a:gd name="connsiteX75" fmla="*/ 6985054 w 8006687"/>
              <a:gd name="connsiteY75" fmla="*/ 76200 h 5725361"/>
              <a:gd name="connsiteX76" fmla="*/ 6996861 w 8006687"/>
              <a:gd name="connsiteY76" fmla="*/ 9426 h 5725361"/>
              <a:gd name="connsiteX77" fmla="*/ 7002079 w 8006687"/>
              <a:gd name="connsiteY77" fmla="*/ 0 h 5725361"/>
              <a:gd name="connsiteX78" fmla="*/ 7166088 w 8006687"/>
              <a:gd name="connsiteY78" fmla="*/ 0 h 5725361"/>
              <a:gd name="connsiteX79" fmla="*/ 7173371 w 8006687"/>
              <a:gd name="connsiteY79" fmla="*/ 9426 h 5725361"/>
              <a:gd name="connsiteX80" fmla="*/ 7188254 w 8006687"/>
              <a:gd name="connsiteY80" fmla="*/ 76200 h 5725361"/>
              <a:gd name="connsiteX81" fmla="*/ 7099354 w 8006687"/>
              <a:gd name="connsiteY81" fmla="*/ 698500 h 5725361"/>
              <a:gd name="connsiteX82" fmla="*/ 7048554 w 8006687"/>
              <a:gd name="connsiteY82" fmla="*/ 1308100 h 5725361"/>
              <a:gd name="connsiteX83" fmla="*/ 7226354 w 8006687"/>
              <a:gd name="connsiteY83" fmla="*/ 1346200 h 5725361"/>
              <a:gd name="connsiteX84" fmla="*/ 7162854 w 8006687"/>
              <a:gd name="connsiteY84" fmla="*/ 1485900 h 5725361"/>
              <a:gd name="connsiteX85" fmla="*/ 7251754 w 8006687"/>
              <a:gd name="connsiteY85" fmla="*/ 1790700 h 5725361"/>
              <a:gd name="connsiteX86" fmla="*/ 7302554 w 8006687"/>
              <a:gd name="connsiteY86" fmla="*/ 2260600 h 5725361"/>
              <a:gd name="connsiteX87" fmla="*/ 7226354 w 8006687"/>
              <a:gd name="connsiteY87" fmla="*/ 2654300 h 5725361"/>
              <a:gd name="connsiteX88" fmla="*/ 7391454 w 8006687"/>
              <a:gd name="connsiteY88" fmla="*/ 3048000 h 5725361"/>
              <a:gd name="connsiteX89" fmla="*/ 7404154 w 8006687"/>
              <a:gd name="connsiteY89" fmla="*/ 3606800 h 5725361"/>
              <a:gd name="connsiteX90" fmla="*/ 7200954 w 8006687"/>
              <a:gd name="connsiteY90" fmla="*/ 3644900 h 5725361"/>
              <a:gd name="connsiteX91" fmla="*/ 7124754 w 8006687"/>
              <a:gd name="connsiteY91" fmla="*/ 3657600 h 5725361"/>
              <a:gd name="connsiteX92" fmla="*/ 6985054 w 8006687"/>
              <a:gd name="connsiteY92" fmla="*/ 3784600 h 5725361"/>
              <a:gd name="connsiteX93" fmla="*/ 7073954 w 8006687"/>
              <a:gd name="connsiteY93" fmla="*/ 3810000 h 5725361"/>
              <a:gd name="connsiteX94" fmla="*/ 7429554 w 8006687"/>
              <a:gd name="connsiteY94" fmla="*/ 3886200 h 5725361"/>
              <a:gd name="connsiteX95" fmla="*/ 7632754 w 8006687"/>
              <a:gd name="connsiteY95" fmla="*/ 3937000 h 5725361"/>
              <a:gd name="connsiteX96" fmla="*/ 7734354 w 8006687"/>
              <a:gd name="connsiteY96" fmla="*/ 4051300 h 5725361"/>
              <a:gd name="connsiteX97" fmla="*/ 7861354 w 8006687"/>
              <a:gd name="connsiteY97" fmla="*/ 4051300 h 5725361"/>
              <a:gd name="connsiteX98" fmla="*/ 7988354 w 8006687"/>
              <a:gd name="connsiteY98" fmla="*/ 4165600 h 5725361"/>
              <a:gd name="connsiteX99" fmla="*/ 7988354 w 8006687"/>
              <a:gd name="connsiteY99" fmla="*/ 4343400 h 5725361"/>
              <a:gd name="connsiteX100" fmla="*/ 7823254 w 8006687"/>
              <a:gd name="connsiteY100" fmla="*/ 4470400 h 5725361"/>
              <a:gd name="connsiteX101" fmla="*/ 7632754 w 8006687"/>
              <a:gd name="connsiteY101" fmla="*/ 4470400 h 5725361"/>
              <a:gd name="connsiteX102" fmla="*/ 7518454 w 8006687"/>
              <a:gd name="connsiteY102" fmla="*/ 4356100 h 5725361"/>
              <a:gd name="connsiteX103" fmla="*/ 7480354 w 8006687"/>
              <a:gd name="connsiteY103" fmla="*/ 4546600 h 5725361"/>
              <a:gd name="connsiteX104" fmla="*/ 7315254 w 8006687"/>
              <a:gd name="connsiteY104" fmla="*/ 4470400 h 5725361"/>
              <a:gd name="connsiteX105" fmla="*/ 7124754 w 8006687"/>
              <a:gd name="connsiteY105" fmla="*/ 4419600 h 5725361"/>
              <a:gd name="connsiteX106" fmla="*/ 6883454 w 8006687"/>
              <a:gd name="connsiteY106" fmla="*/ 4381500 h 5725361"/>
              <a:gd name="connsiteX107" fmla="*/ 6934254 w 8006687"/>
              <a:gd name="connsiteY107" fmla="*/ 4572000 h 5725361"/>
              <a:gd name="connsiteX108" fmla="*/ 7048554 w 8006687"/>
              <a:gd name="connsiteY108" fmla="*/ 4737100 h 5725361"/>
              <a:gd name="connsiteX109" fmla="*/ 7150154 w 8006687"/>
              <a:gd name="connsiteY109" fmla="*/ 4991100 h 5725361"/>
              <a:gd name="connsiteX110" fmla="*/ 7264454 w 8006687"/>
              <a:gd name="connsiteY110" fmla="*/ 5232400 h 5725361"/>
              <a:gd name="connsiteX111" fmla="*/ 7023154 w 8006687"/>
              <a:gd name="connsiteY111" fmla="*/ 5384800 h 5725361"/>
              <a:gd name="connsiteX112" fmla="*/ 6680254 w 8006687"/>
              <a:gd name="connsiteY112" fmla="*/ 5511800 h 5725361"/>
              <a:gd name="connsiteX113" fmla="*/ 6616754 w 8006687"/>
              <a:gd name="connsiteY113" fmla="*/ 5626100 h 5725361"/>
              <a:gd name="connsiteX114" fmla="*/ 6515154 w 8006687"/>
              <a:gd name="connsiteY114" fmla="*/ 5702300 h 5725361"/>
              <a:gd name="connsiteX115" fmla="*/ 6299254 w 8006687"/>
              <a:gd name="connsiteY115" fmla="*/ 5715000 h 5725361"/>
              <a:gd name="connsiteX116" fmla="*/ 6184954 w 8006687"/>
              <a:gd name="connsiteY116" fmla="*/ 5562600 h 5725361"/>
              <a:gd name="connsiteX117" fmla="*/ 6121454 w 8006687"/>
              <a:gd name="connsiteY117" fmla="*/ 5537200 h 5725361"/>
              <a:gd name="connsiteX118" fmla="*/ 5892854 w 8006687"/>
              <a:gd name="connsiteY118" fmla="*/ 5524500 h 5725361"/>
              <a:gd name="connsiteX119" fmla="*/ 5575354 w 8006687"/>
              <a:gd name="connsiteY119" fmla="*/ 5473700 h 5725361"/>
              <a:gd name="connsiteX120" fmla="*/ 5410254 w 8006687"/>
              <a:gd name="connsiteY120" fmla="*/ 5537200 h 5725361"/>
              <a:gd name="connsiteX121" fmla="*/ 5207054 w 8006687"/>
              <a:gd name="connsiteY121" fmla="*/ 5486400 h 5725361"/>
              <a:gd name="connsiteX122" fmla="*/ 5118154 w 8006687"/>
              <a:gd name="connsiteY122" fmla="*/ 5232400 h 5725361"/>
              <a:gd name="connsiteX123" fmla="*/ 4902254 w 8006687"/>
              <a:gd name="connsiteY123" fmla="*/ 4978400 h 5725361"/>
              <a:gd name="connsiteX124" fmla="*/ 4927654 w 8006687"/>
              <a:gd name="connsiteY124" fmla="*/ 4940300 h 5725361"/>
              <a:gd name="connsiteX125" fmla="*/ 5130854 w 8006687"/>
              <a:gd name="connsiteY125" fmla="*/ 4762500 h 5725361"/>
              <a:gd name="connsiteX126" fmla="*/ 5702354 w 8006687"/>
              <a:gd name="connsiteY126" fmla="*/ 4330700 h 5725361"/>
              <a:gd name="connsiteX127" fmla="*/ 5410254 w 8006687"/>
              <a:gd name="connsiteY127" fmla="*/ 4241800 h 5725361"/>
              <a:gd name="connsiteX128" fmla="*/ 5346754 w 8006687"/>
              <a:gd name="connsiteY128" fmla="*/ 4381500 h 5725361"/>
              <a:gd name="connsiteX129" fmla="*/ 4902254 w 8006687"/>
              <a:gd name="connsiteY129" fmla="*/ 4508500 h 5725361"/>
              <a:gd name="connsiteX130" fmla="*/ 4394254 w 8006687"/>
              <a:gd name="connsiteY130" fmla="*/ 4597400 h 5725361"/>
              <a:gd name="connsiteX131" fmla="*/ 4292654 w 8006687"/>
              <a:gd name="connsiteY131" fmla="*/ 4622800 h 5725361"/>
              <a:gd name="connsiteX132" fmla="*/ 4089454 w 8006687"/>
              <a:gd name="connsiteY132" fmla="*/ 4686300 h 5725361"/>
              <a:gd name="connsiteX133" fmla="*/ 3822754 w 8006687"/>
              <a:gd name="connsiteY133" fmla="*/ 4495800 h 5725361"/>
              <a:gd name="connsiteX134" fmla="*/ 3695754 w 8006687"/>
              <a:gd name="connsiteY134" fmla="*/ 4508500 h 5725361"/>
              <a:gd name="connsiteX135" fmla="*/ 3492554 w 8006687"/>
              <a:gd name="connsiteY135" fmla="*/ 4508500 h 5725361"/>
              <a:gd name="connsiteX136" fmla="*/ 3403654 w 8006687"/>
              <a:gd name="connsiteY136" fmla="*/ 4330700 h 5725361"/>
              <a:gd name="connsiteX137" fmla="*/ 3225854 w 8006687"/>
              <a:gd name="connsiteY137" fmla="*/ 4279900 h 5725361"/>
              <a:gd name="connsiteX138" fmla="*/ 3111554 w 8006687"/>
              <a:gd name="connsiteY138" fmla="*/ 4229100 h 5725361"/>
              <a:gd name="connsiteX139" fmla="*/ 2946454 w 8006687"/>
              <a:gd name="connsiteY139" fmla="*/ 4191000 h 5725361"/>
              <a:gd name="connsiteX140" fmla="*/ 2895654 w 8006687"/>
              <a:gd name="connsiteY140" fmla="*/ 4279900 h 5725361"/>
              <a:gd name="connsiteX141" fmla="*/ 2730554 w 8006687"/>
              <a:gd name="connsiteY141" fmla="*/ 4229100 h 5725361"/>
              <a:gd name="connsiteX142" fmla="*/ 2578154 w 8006687"/>
              <a:gd name="connsiteY142" fmla="*/ 4089400 h 5725361"/>
              <a:gd name="connsiteX143" fmla="*/ 2743254 w 8006687"/>
              <a:gd name="connsiteY143" fmla="*/ 4318000 h 5725361"/>
              <a:gd name="connsiteX144" fmla="*/ 2959154 w 8006687"/>
              <a:gd name="connsiteY144" fmla="*/ 4711700 h 5725361"/>
              <a:gd name="connsiteX145" fmla="*/ 2971854 w 8006687"/>
              <a:gd name="connsiteY145" fmla="*/ 4889500 h 5725361"/>
              <a:gd name="connsiteX146" fmla="*/ 2895654 w 8006687"/>
              <a:gd name="connsiteY146" fmla="*/ 4991100 h 5725361"/>
              <a:gd name="connsiteX147" fmla="*/ 2616254 w 8006687"/>
              <a:gd name="connsiteY147" fmla="*/ 5054600 h 5725361"/>
              <a:gd name="connsiteX148" fmla="*/ 2222554 w 8006687"/>
              <a:gd name="connsiteY148" fmla="*/ 5143500 h 5725361"/>
              <a:gd name="connsiteX149" fmla="*/ 2082854 w 8006687"/>
              <a:gd name="connsiteY149" fmla="*/ 5308600 h 5725361"/>
              <a:gd name="connsiteX150" fmla="*/ 1816154 w 8006687"/>
              <a:gd name="connsiteY150" fmla="*/ 5283200 h 5725361"/>
              <a:gd name="connsiteX151" fmla="*/ 1727254 w 8006687"/>
              <a:gd name="connsiteY151" fmla="*/ 5130800 h 5725361"/>
              <a:gd name="connsiteX152" fmla="*/ 1562154 w 8006687"/>
              <a:gd name="connsiteY152" fmla="*/ 5105400 h 5725361"/>
              <a:gd name="connsiteX153" fmla="*/ 1244654 w 8006687"/>
              <a:gd name="connsiteY153" fmla="*/ 5080000 h 5725361"/>
              <a:gd name="connsiteX154" fmla="*/ 1117654 w 8006687"/>
              <a:gd name="connsiteY154" fmla="*/ 5219700 h 5725361"/>
              <a:gd name="connsiteX155" fmla="*/ 863654 w 8006687"/>
              <a:gd name="connsiteY155" fmla="*/ 5232400 h 5725361"/>
              <a:gd name="connsiteX156" fmla="*/ 800154 w 8006687"/>
              <a:gd name="connsiteY156" fmla="*/ 4965700 h 5725361"/>
              <a:gd name="connsiteX157" fmla="*/ 749354 w 8006687"/>
              <a:gd name="connsiteY157" fmla="*/ 4838700 h 5725361"/>
              <a:gd name="connsiteX158" fmla="*/ 381054 w 8006687"/>
              <a:gd name="connsiteY158" fmla="*/ 4610100 h 5725361"/>
              <a:gd name="connsiteX159" fmla="*/ 495354 w 8006687"/>
              <a:gd name="connsiteY159" fmla="*/ 4419600 h 5725361"/>
              <a:gd name="connsiteX160" fmla="*/ 685854 w 8006687"/>
              <a:gd name="connsiteY160" fmla="*/ 4178300 h 5725361"/>
              <a:gd name="connsiteX161" fmla="*/ 990654 w 8006687"/>
              <a:gd name="connsiteY161" fmla="*/ 3746500 h 5725361"/>
              <a:gd name="connsiteX162" fmla="*/ 774754 w 8006687"/>
              <a:gd name="connsiteY162" fmla="*/ 3784600 h 5725361"/>
              <a:gd name="connsiteX163" fmla="*/ 647754 w 8006687"/>
              <a:gd name="connsiteY163" fmla="*/ 3784600 h 5725361"/>
              <a:gd name="connsiteX164" fmla="*/ 419154 w 8006687"/>
              <a:gd name="connsiteY164" fmla="*/ 3835400 h 5725361"/>
              <a:gd name="connsiteX165" fmla="*/ 431854 w 8006687"/>
              <a:gd name="connsiteY165" fmla="*/ 3467100 h 5725361"/>
              <a:gd name="connsiteX166" fmla="*/ 368354 w 8006687"/>
              <a:gd name="connsiteY166" fmla="*/ 3530600 h 5725361"/>
              <a:gd name="connsiteX167" fmla="*/ 254054 w 8006687"/>
              <a:gd name="connsiteY167" fmla="*/ 3530600 h 5725361"/>
              <a:gd name="connsiteX168" fmla="*/ 101654 w 8006687"/>
              <a:gd name="connsiteY168" fmla="*/ 3492500 h 5725361"/>
              <a:gd name="connsiteX169" fmla="*/ 54 w 8006687"/>
              <a:gd name="connsiteY169" fmla="*/ 3302000 h 5725361"/>
              <a:gd name="connsiteX170" fmla="*/ 114354 w 8006687"/>
              <a:gd name="connsiteY170" fmla="*/ 3124200 h 5725361"/>
              <a:gd name="connsiteX171" fmla="*/ 279454 w 8006687"/>
              <a:gd name="connsiteY171" fmla="*/ 3086100 h 5725361"/>
              <a:gd name="connsiteX172" fmla="*/ 469954 w 8006687"/>
              <a:gd name="connsiteY172" fmla="*/ 3111500 h 5725361"/>
              <a:gd name="connsiteX173" fmla="*/ 736654 w 8006687"/>
              <a:gd name="connsiteY173" fmla="*/ 3073400 h 5725361"/>
              <a:gd name="connsiteX174" fmla="*/ 952554 w 8006687"/>
              <a:gd name="connsiteY174" fmla="*/ 3073400 h 5725361"/>
              <a:gd name="connsiteX175" fmla="*/ 952554 w 8006687"/>
              <a:gd name="connsiteY175" fmla="*/ 2921000 h 5725361"/>
              <a:gd name="connsiteX176" fmla="*/ 889054 w 8006687"/>
              <a:gd name="connsiteY176" fmla="*/ 2400300 h 5725361"/>
              <a:gd name="connsiteX177" fmla="*/ 850954 w 8006687"/>
              <a:gd name="connsiteY177" fmla="*/ 1955800 h 5725361"/>
              <a:gd name="connsiteX178" fmla="*/ 927154 w 8006687"/>
              <a:gd name="connsiteY178" fmla="*/ 1409700 h 5725361"/>
              <a:gd name="connsiteX179" fmla="*/ 990654 w 8006687"/>
              <a:gd name="connsiteY179" fmla="*/ 1231900 h 5725361"/>
              <a:gd name="connsiteX180" fmla="*/ 1168454 w 8006687"/>
              <a:gd name="connsiteY180" fmla="*/ 1092200 h 5725361"/>
              <a:gd name="connsiteX181" fmla="*/ 1028754 w 8006687"/>
              <a:gd name="connsiteY181" fmla="*/ 927100 h 5725361"/>
              <a:gd name="connsiteX182" fmla="*/ 1143054 w 8006687"/>
              <a:gd name="connsiteY182" fmla="*/ 825500 h 5725361"/>
              <a:gd name="connsiteX183" fmla="*/ 1130354 w 8006687"/>
              <a:gd name="connsiteY183" fmla="*/ 698500 h 5725361"/>
              <a:gd name="connsiteX184" fmla="*/ 1181154 w 8006687"/>
              <a:gd name="connsiteY184" fmla="*/ 596900 h 5725361"/>
              <a:gd name="connsiteX185" fmla="*/ 1358954 w 8006687"/>
              <a:gd name="connsiteY185" fmla="*/ 584200 h 5725361"/>
              <a:gd name="connsiteX186" fmla="*/ 1663754 w 8006687"/>
              <a:gd name="connsiteY186" fmla="*/ 558800 h 5725361"/>
              <a:gd name="connsiteX187" fmla="*/ 1638354 w 8006687"/>
              <a:gd name="connsiteY187" fmla="*/ 88900 h 5725361"/>
              <a:gd name="connsiteX188" fmla="*/ 1656214 w 8006687"/>
              <a:gd name="connsiteY188" fmla="*/ 1389 h 5725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8006687" h="5725361">
                <a:moveTo>
                  <a:pt x="1656957" y="0"/>
                </a:moveTo>
                <a:lnTo>
                  <a:pt x="1879313" y="0"/>
                </a:lnTo>
                <a:lnTo>
                  <a:pt x="1878067" y="54769"/>
                </a:lnTo>
                <a:cubicBezTo>
                  <a:pt x="1874362" y="98954"/>
                  <a:pt x="1866954" y="148167"/>
                  <a:pt x="1866954" y="190500"/>
                </a:cubicBezTo>
                <a:cubicBezTo>
                  <a:pt x="1866954" y="190500"/>
                  <a:pt x="1860604" y="383117"/>
                  <a:pt x="1866954" y="457200"/>
                </a:cubicBezTo>
                <a:cubicBezTo>
                  <a:pt x="1873304" y="531283"/>
                  <a:pt x="1873304" y="569383"/>
                  <a:pt x="1905054" y="635000"/>
                </a:cubicBezTo>
                <a:cubicBezTo>
                  <a:pt x="1936804" y="700617"/>
                  <a:pt x="2059571" y="802217"/>
                  <a:pt x="2057454" y="850900"/>
                </a:cubicBezTo>
                <a:cubicBezTo>
                  <a:pt x="2055337" y="899583"/>
                  <a:pt x="1905054" y="891117"/>
                  <a:pt x="1892354" y="927100"/>
                </a:cubicBezTo>
                <a:cubicBezTo>
                  <a:pt x="1879654" y="963083"/>
                  <a:pt x="1932571" y="986367"/>
                  <a:pt x="1981254" y="1066800"/>
                </a:cubicBezTo>
                <a:cubicBezTo>
                  <a:pt x="2029937" y="1147233"/>
                  <a:pt x="2148471" y="1282700"/>
                  <a:pt x="2184454" y="1409700"/>
                </a:cubicBezTo>
                <a:cubicBezTo>
                  <a:pt x="2220437" y="1536700"/>
                  <a:pt x="2188687" y="1680633"/>
                  <a:pt x="2197154" y="1828800"/>
                </a:cubicBezTo>
                <a:cubicBezTo>
                  <a:pt x="2205621" y="1976967"/>
                  <a:pt x="2207737" y="2156883"/>
                  <a:pt x="2235254" y="2298700"/>
                </a:cubicBezTo>
                <a:cubicBezTo>
                  <a:pt x="2262771" y="2440517"/>
                  <a:pt x="2338971" y="2550583"/>
                  <a:pt x="2362254" y="2679700"/>
                </a:cubicBezTo>
                <a:cubicBezTo>
                  <a:pt x="2385537" y="2808817"/>
                  <a:pt x="2389771" y="2982383"/>
                  <a:pt x="2374954" y="3073400"/>
                </a:cubicBezTo>
                <a:cubicBezTo>
                  <a:pt x="2360137" y="3164417"/>
                  <a:pt x="2288171" y="3183467"/>
                  <a:pt x="2273354" y="3225800"/>
                </a:cubicBezTo>
                <a:cubicBezTo>
                  <a:pt x="2258537" y="3268133"/>
                  <a:pt x="2235254" y="3295650"/>
                  <a:pt x="2286054" y="3327400"/>
                </a:cubicBezTo>
                <a:cubicBezTo>
                  <a:pt x="2336854" y="3359150"/>
                  <a:pt x="2476554" y="3388783"/>
                  <a:pt x="2578154" y="3416300"/>
                </a:cubicBezTo>
                <a:cubicBezTo>
                  <a:pt x="2679754" y="3443817"/>
                  <a:pt x="2827921" y="3496733"/>
                  <a:pt x="2895654" y="3492500"/>
                </a:cubicBezTo>
                <a:cubicBezTo>
                  <a:pt x="2963387" y="3488267"/>
                  <a:pt x="2921054" y="3424767"/>
                  <a:pt x="2984554" y="3390900"/>
                </a:cubicBezTo>
                <a:cubicBezTo>
                  <a:pt x="3048054" y="3357033"/>
                  <a:pt x="3198337" y="3354917"/>
                  <a:pt x="3276654" y="3289300"/>
                </a:cubicBezTo>
                <a:cubicBezTo>
                  <a:pt x="3354971" y="3223683"/>
                  <a:pt x="3479854" y="3052233"/>
                  <a:pt x="3454454" y="2997200"/>
                </a:cubicBezTo>
                <a:cubicBezTo>
                  <a:pt x="3429054" y="2942167"/>
                  <a:pt x="3200454" y="3005667"/>
                  <a:pt x="3124254" y="2959100"/>
                </a:cubicBezTo>
                <a:cubicBezTo>
                  <a:pt x="3048054" y="2912533"/>
                  <a:pt x="3052287" y="2764367"/>
                  <a:pt x="2997254" y="2717800"/>
                </a:cubicBezTo>
                <a:cubicBezTo>
                  <a:pt x="2942221" y="2671233"/>
                  <a:pt x="2849087" y="2734733"/>
                  <a:pt x="2794054" y="2679700"/>
                </a:cubicBezTo>
                <a:cubicBezTo>
                  <a:pt x="2739021" y="2624667"/>
                  <a:pt x="2662821" y="2478617"/>
                  <a:pt x="2667054" y="2387600"/>
                </a:cubicBezTo>
                <a:cubicBezTo>
                  <a:pt x="2671287" y="2296583"/>
                  <a:pt x="2760187" y="2169583"/>
                  <a:pt x="2819454" y="2133600"/>
                </a:cubicBezTo>
                <a:cubicBezTo>
                  <a:pt x="2878721" y="2097617"/>
                  <a:pt x="2948571" y="2163233"/>
                  <a:pt x="3022654" y="2171700"/>
                </a:cubicBezTo>
                <a:cubicBezTo>
                  <a:pt x="3096737" y="2180167"/>
                  <a:pt x="3151771" y="2171700"/>
                  <a:pt x="3263954" y="2184400"/>
                </a:cubicBezTo>
                <a:cubicBezTo>
                  <a:pt x="3376137" y="2197100"/>
                  <a:pt x="3568754" y="2220383"/>
                  <a:pt x="3695754" y="2247900"/>
                </a:cubicBezTo>
                <a:cubicBezTo>
                  <a:pt x="3822754" y="2275417"/>
                  <a:pt x="3968804" y="2351617"/>
                  <a:pt x="4025954" y="2349500"/>
                </a:cubicBezTo>
                <a:cubicBezTo>
                  <a:pt x="4083104" y="2347383"/>
                  <a:pt x="4057704" y="2294467"/>
                  <a:pt x="4038654" y="2235200"/>
                </a:cubicBezTo>
                <a:cubicBezTo>
                  <a:pt x="4019604" y="2175933"/>
                  <a:pt x="3896837" y="2114550"/>
                  <a:pt x="3911654" y="1993900"/>
                </a:cubicBezTo>
                <a:cubicBezTo>
                  <a:pt x="3926471" y="1873250"/>
                  <a:pt x="4036537" y="1742017"/>
                  <a:pt x="4127554" y="1511300"/>
                </a:cubicBezTo>
                <a:cubicBezTo>
                  <a:pt x="4218571" y="1280583"/>
                  <a:pt x="4402721" y="795867"/>
                  <a:pt x="4457754" y="609600"/>
                </a:cubicBezTo>
                <a:cubicBezTo>
                  <a:pt x="4512787" y="423333"/>
                  <a:pt x="4398487" y="433917"/>
                  <a:pt x="4457754" y="393700"/>
                </a:cubicBezTo>
                <a:cubicBezTo>
                  <a:pt x="4517021" y="353483"/>
                  <a:pt x="4754087" y="404283"/>
                  <a:pt x="4813354" y="368300"/>
                </a:cubicBezTo>
                <a:cubicBezTo>
                  <a:pt x="4872621" y="332317"/>
                  <a:pt x="4794304" y="243417"/>
                  <a:pt x="4813354" y="177800"/>
                </a:cubicBezTo>
                <a:cubicBezTo>
                  <a:pt x="4827642" y="128587"/>
                  <a:pt x="4876457" y="43656"/>
                  <a:pt x="4906223" y="695"/>
                </a:cubicBezTo>
                <a:lnTo>
                  <a:pt x="4906737" y="0"/>
                </a:lnTo>
                <a:lnTo>
                  <a:pt x="4918007" y="0"/>
                </a:lnTo>
                <a:lnTo>
                  <a:pt x="4907017" y="23019"/>
                </a:lnTo>
                <a:cubicBezTo>
                  <a:pt x="4894317" y="53975"/>
                  <a:pt x="4884263" y="94192"/>
                  <a:pt x="4902254" y="127000"/>
                </a:cubicBezTo>
                <a:cubicBezTo>
                  <a:pt x="4938237" y="192617"/>
                  <a:pt x="5071587" y="260350"/>
                  <a:pt x="5143554" y="368300"/>
                </a:cubicBezTo>
                <a:cubicBezTo>
                  <a:pt x="5215521" y="476250"/>
                  <a:pt x="5287487" y="639233"/>
                  <a:pt x="5334054" y="774700"/>
                </a:cubicBezTo>
                <a:cubicBezTo>
                  <a:pt x="5380621" y="910167"/>
                  <a:pt x="5410254" y="1041400"/>
                  <a:pt x="5422954" y="1181100"/>
                </a:cubicBezTo>
                <a:cubicBezTo>
                  <a:pt x="5435654" y="1320800"/>
                  <a:pt x="5412371" y="1494367"/>
                  <a:pt x="5410254" y="1612900"/>
                </a:cubicBezTo>
                <a:cubicBezTo>
                  <a:pt x="5408137" y="1731433"/>
                  <a:pt x="5420837" y="1775883"/>
                  <a:pt x="5410254" y="1892300"/>
                </a:cubicBezTo>
                <a:cubicBezTo>
                  <a:pt x="5399671" y="2008717"/>
                  <a:pt x="5365804" y="2205567"/>
                  <a:pt x="5346754" y="2311400"/>
                </a:cubicBezTo>
                <a:cubicBezTo>
                  <a:pt x="5327704" y="2417233"/>
                  <a:pt x="5370037" y="2470150"/>
                  <a:pt x="5295954" y="2527300"/>
                </a:cubicBezTo>
                <a:cubicBezTo>
                  <a:pt x="5221871" y="2584450"/>
                  <a:pt x="4919187" y="2620433"/>
                  <a:pt x="4902254" y="2654300"/>
                </a:cubicBezTo>
                <a:cubicBezTo>
                  <a:pt x="4885321" y="2688167"/>
                  <a:pt x="5086404" y="2698750"/>
                  <a:pt x="5194354" y="2730500"/>
                </a:cubicBezTo>
                <a:cubicBezTo>
                  <a:pt x="5302304" y="2762250"/>
                  <a:pt x="5448354" y="2804583"/>
                  <a:pt x="5549954" y="2844800"/>
                </a:cubicBezTo>
                <a:cubicBezTo>
                  <a:pt x="5651554" y="2885017"/>
                  <a:pt x="5736221" y="2893483"/>
                  <a:pt x="5803954" y="2971800"/>
                </a:cubicBezTo>
                <a:cubicBezTo>
                  <a:pt x="5871687" y="3050117"/>
                  <a:pt x="5947887" y="3225800"/>
                  <a:pt x="5956354" y="3314700"/>
                </a:cubicBezTo>
                <a:cubicBezTo>
                  <a:pt x="5964821" y="3403600"/>
                  <a:pt x="5924604" y="3496733"/>
                  <a:pt x="5854754" y="3505200"/>
                </a:cubicBezTo>
                <a:cubicBezTo>
                  <a:pt x="5784904" y="3513667"/>
                  <a:pt x="5617687" y="3369733"/>
                  <a:pt x="5537254" y="3365500"/>
                </a:cubicBezTo>
                <a:cubicBezTo>
                  <a:pt x="5456821" y="3361267"/>
                  <a:pt x="5431421" y="3471333"/>
                  <a:pt x="5372154" y="3479800"/>
                </a:cubicBezTo>
                <a:cubicBezTo>
                  <a:pt x="5312887" y="3488267"/>
                  <a:pt x="5270554" y="3424767"/>
                  <a:pt x="5181654" y="3416300"/>
                </a:cubicBezTo>
                <a:cubicBezTo>
                  <a:pt x="5092754" y="3407833"/>
                  <a:pt x="4878971" y="3395133"/>
                  <a:pt x="4838754" y="3429000"/>
                </a:cubicBezTo>
                <a:cubicBezTo>
                  <a:pt x="4798537" y="3462867"/>
                  <a:pt x="4902254" y="3577167"/>
                  <a:pt x="4940354" y="3619500"/>
                </a:cubicBezTo>
                <a:cubicBezTo>
                  <a:pt x="4978454" y="3661833"/>
                  <a:pt x="5012321" y="3661833"/>
                  <a:pt x="5067354" y="3683000"/>
                </a:cubicBezTo>
                <a:cubicBezTo>
                  <a:pt x="5122387" y="3704167"/>
                  <a:pt x="5207054" y="3740150"/>
                  <a:pt x="5270554" y="3746500"/>
                </a:cubicBezTo>
                <a:cubicBezTo>
                  <a:pt x="5334054" y="3752850"/>
                  <a:pt x="5367921" y="3725333"/>
                  <a:pt x="5448354" y="3721100"/>
                </a:cubicBezTo>
                <a:cubicBezTo>
                  <a:pt x="5528787" y="3716867"/>
                  <a:pt x="5651554" y="3731683"/>
                  <a:pt x="5753154" y="3721100"/>
                </a:cubicBezTo>
                <a:cubicBezTo>
                  <a:pt x="5854754" y="3710517"/>
                  <a:pt x="6013504" y="3699933"/>
                  <a:pt x="6057954" y="3657600"/>
                </a:cubicBezTo>
                <a:cubicBezTo>
                  <a:pt x="6102404" y="3615267"/>
                  <a:pt x="6028321" y="3545417"/>
                  <a:pt x="6019854" y="3467100"/>
                </a:cubicBezTo>
                <a:cubicBezTo>
                  <a:pt x="6011387" y="3388783"/>
                  <a:pt x="5998687" y="3304117"/>
                  <a:pt x="6007154" y="3187700"/>
                </a:cubicBezTo>
                <a:cubicBezTo>
                  <a:pt x="6015621" y="3071283"/>
                  <a:pt x="6038904" y="2923117"/>
                  <a:pt x="6070654" y="2768600"/>
                </a:cubicBezTo>
                <a:cubicBezTo>
                  <a:pt x="6102404" y="2614083"/>
                  <a:pt x="6153204" y="2448983"/>
                  <a:pt x="6197654" y="2260600"/>
                </a:cubicBezTo>
                <a:cubicBezTo>
                  <a:pt x="6242104" y="2072217"/>
                  <a:pt x="6282321" y="1756833"/>
                  <a:pt x="6337354" y="1638300"/>
                </a:cubicBezTo>
                <a:cubicBezTo>
                  <a:pt x="6392387" y="1519767"/>
                  <a:pt x="6502454" y="1600200"/>
                  <a:pt x="6527854" y="1549400"/>
                </a:cubicBezTo>
                <a:cubicBezTo>
                  <a:pt x="6553254" y="1498600"/>
                  <a:pt x="6453771" y="1388533"/>
                  <a:pt x="6489754" y="1333500"/>
                </a:cubicBezTo>
                <a:cubicBezTo>
                  <a:pt x="6525737" y="1278467"/>
                  <a:pt x="6665437" y="1253067"/>
                  <a:pt x="6743754" y="1219200"/>
                </a:cubicBezTo>
                <a:cubicBezTo>
                  <a:pt x="6822071" y="1185333"/>
                  <a:pt x="6910971" y="1217083"/>
                  <a:pt x="6959654" y="1130300"/>
                </a:cubicBezTo>
                <a:cubicBezTo>
                  <a:pt x="7008337" y="1043517"/>
                  <a:pt x="7031621" y="874183"/>
                  <a:pt x="7035854" y="698500"/>
                </a:cubicBezTo>
                <a:cubicBezTo>
                  <a:pt x="7040087" y="522817"/>
                  <a:pt x="6978704" y="196850"/>
                  <a:pt x="6985054" y="76200"/>
                </a:cubicBezTo>
                <a:cubicBezTo>
                  <a:pt x="6986641" y="46038"/>
                  <a:pt x="6990875" y="24606"/>
                  <a:pt x="6996861" y="9426"/>
                </a:cubicBezTo>
                <a:lnTo>
                  <a:pt x="7002079" y="0"/>
                </a:lnTo>
                <a:lnTo>
                  <a:pt x="7166088" y="0"/>
                </a:lnTo>
                <a:lnTo>
                  <a:pt x="7173371" y="9426"/>
                </a:lnTo>
                <a:cubicBezTo>
                  <a:pt x="7181640" y="24606"/>
                  <a:pt x="7187196" y="46038"/>
                  <a:pt x="7188254" y="76200"/>
                </a:cubicBezTo>
                <a:cubicBezTo>
                  <a:pt x="7192487" y="196850"/>
                  <a:pt x="7122637" y="493183"/>
                  <a:pt x="7099354" y="698500"/>
                </a:cubicBezTo>
                <a:cubicBezTo>
                  <a:pt x="7076071" y="903817"/>
                  <a:pt x="7027387" y="1200150"/>
                  <a:pt x="7048554" y="1308100"/>
                </a:cubicBezTo>
                <a:cubicBezTo>
                  <a:pt x="7069721" y="1416050"/>
                  <a:pt x="7207304" y="1316567"/>
                  <a:pt x="7226354" y="1346200"/>
                </a:cubicBezTo>
                <a:cubicBezTo>
                  <a:pt x="7245404" y="1375833"/>
                  <a:pt x="7158621" y="1411817"/>
                  <a:pt x="7162854" y="1485900"/>
                </a:cubicBezTo>
                <a:cubicBezTo>
                  <a:pt x="7167087" y="1559983"/>
                  <a:pt x="7228471" y="1661583"/>
                  <a:pt x="7251754" y="1790700"/>
                </a:cubicBezTo>
                <a:cubicBezTo>
                  <a:pt x="7275037" y="1919817"/>
                  <a:pt x="7306787" y="2116667"/>
                  <a:pt x="7302554" y="2260600"/>
                </a:cubicBezTo>
                <a:cubicBezTo>
                  <a:pt x="7298321" y="2404533"/>
                  <a:pt x="7211537" y="2523067"/>
                  <a:pt x="7226354" y="2654300"/>
                </a:cubicBezTo>
                <a:cubicBezTo>
                  <a:pt x="7241171" y="2785533"/>
                  <a:pt x="7361821" y="2889250"/>
                  <a:pt x="7391454" y="3048000"/>
                </a:cubicBezTo>
                <a:cubicBezTo>
                  <a:pt x="7421087" y="3206750"/>
                  <a:pt x="7435904" y="3507317"/>
                  <a:pt x="7404154" y="3606800"/>
                </a:cubicBezTo>
                <a:cubicBezTo>
                  <a:pt x="7372404" y="3706283"/>
                  <a:pt x="7247521" y="3636433"/>
                  <a:pt x="7200954" y="3644900"/>
                </a:cubicBezTo>
                <a:cubicBezTo>
                  <a:pt x="7200954" y="3644900"/>
                  <a:pt x="7160737" y="3634317"/>
                  <a:pt x="7124754" y="3657600"/>
                </a:cubicBezTo>
                <a:cubicBezTo>
                  <a:pt x="7088771" y="3680883"/>
                  <a:pt x="6993521" y="3759200"/>
                  <a:pt x="6985054" y="3784600"/>
                </a:cubicBezTo>
                <a:cubicBezTo>
                  <a:pt x="6976587" y="3810000"/>
                  <a:pt x="6999871" y="3793067"/>
                  <a:pt x="7073954" y="3810000"/>
                </a:cubicBezTo>
                <a:cubicBezTo>
                  <a:pt x="7148037" y="3826933"/>
                  <a:pt x="7336421" y="3865033"/>
                  <a:pt x="7429554" y="3886200"/>
                </a:cubicBezTo>
                <a:cubicBezTo>
                  <a:pt x="7522687" y="3907367"/>
                  <a:pt x="7581954" y="3909483"/>
                  <a:pt x="7632754" y="3937000"/>
                </a:cubicBezTo>
                <a:cubicBezTo>
                  <a:pt x="7683554" y="3964517"/>
                  <a:pt x="7696254" y="4032250"/>
                  <a:pt x="7734354" y="4051300"/>
                </a:cubicBezTo>
                <a:cubicBezTo>
                  <a:pt x="7772454" y="4070350"/>
                  <a:pt x="7819021" y="4032250"/>
                  <a:pt x="7861354" y="4051300"/>
                </a:cubicBezTo>
                <a:cubicBezTo>
                  <a:pt x="7903687" y="4070350"/>
                  <a:pt x="7967187" y="4116917"/>
                  <a:pt x="7988354" y="4165600"/>
                </a:cubicBezTo>
                <a:cubicBezTo>
                  <a:pt x="8009521" y="4214283"/>
                  <a:pt x="8015871" y="4292600"/>
                  <a:pt x="7988354" y="4343400"/>
                </a:cubicBezTo>
                <a:cubicBezTo>
                  <a:pt x="7960837" y="4394200"/>
                  <a:pt x="7882521" y="4449233"/>
                  <a:pt x="7823254" y="4470400"/>
                </a:cubicBezTo>
                <a:cubicBezTo>
                  <a:pt x="7763987" y="4491567"/>
                  <a:pt x="7683554" y="4489450"/>
                  <a:pt x="7632754" y="4470400"/>
                </a:cubicBezTo>
                <a:cubicBezTo>
                  <a:pt x="7581954" y="4451350"/>
                  <a:pt x="7543854" y="4343400"/>
                  <a:pt x="7518454" y="4356100"/>
                </a:cubicBezTo>
                <a:cubicBezTo>
                  <a:pt x="7493054" y="4368800"/>
                  <a:pt x="7514221" y="4527550"/>
                  <a:pt x="7480354" y="4546600"/>
                </a:cubicBezTo>
                <a:cubicBezTo>
                  <a:pt x="7446487" y="4565650"/>
                  <a:pt x="7374521" y="4491567"/>
                  <a:pt x="7315254" y="4470400"/>
                </a:cubicBezTo>
                <a:cubicBezTo>
                  <a:pt x="7255987" y="4449233"/>
                  <a:pt x="7196721" y="4434417"/>
                  <a:pt x="7124754" y="4419600"/>
                </a:cubicBezTo>
                <a:cubicBezTo>
                  <a:pt x="7052787" y="4404783"/>
                  <a:pt x="6915204" y="4356100"/>
                  <a:pt x="6883454" y="4381500"/>
                </a:cubicBezTo>
                <a:cubicBezTo>
                  <a:pt x="6851704" y="4406900"/>
                  <a:pt x="6906737" y="4512733"/>
                  <a:pt x="6934254" y="4572000"/>
                </a:cubicBezTo>
                <a:cubicBezTo>
                  <a:pt x="6961771" y="4631267"/>
                  <a:pt x="7012571" y="4667250"/>
                  <a:pt x="7048554" y="4737100"/>
                </a:cubicBezTo>
                <a:cubicBezTo>
                  <a:pt x="7084537" y="4806950"/>
                  <a:pt x="7114171" y="4908550"/>
                  <a:pt x="7150154" y="4991100"/>
                </a:cubicBezTo>
                <a:cubicBezTo>
                  <a:pt x="7186137" y="5073650"/>
                  <a:pt x="7285621" y="5166783"/>
                  <a:pt x="7264454" y="5232400"/>
                </a:cubicBezTo>
                <a:cubicBezTo>
                  <a:pt x="7243287" y="5298017"/>
                  <a:pt x="7120521" y="5338233"/>
                  <a:pt x="7023154" y="5384800"/>
                </a:cubicBezTo>
                <a:cubicBezTo>
                  <a:pt x="6925787" y="5431367"/>
                  <a:pt x="6747987" y="5471583"/>
                  <a:pt x="6680254" y="5511800"/>
                </a:cubicBezTo>
                <a:cubicBezTo>
                  <a:pt x="6612521" y="5552017"/>
                  <a:pt x="6644271" y="5594350"/>
                  <a:pt x="6616754" y="5626100"/>
                </a:cubicBezTo>
                <a:cubicBezTo>
                  <a:pt x="6589237" y="5657850"/>
                  <a:pt x="6568071" y="5687483"/>
                  <a:pt x="6515154" y="5702300"/>
                </a:cubicBezTo>
                <a:cubicBezTo>
                  <a:pt x="6462237" y="5717117"/>
                  <a:pt x="6354287" y="5738283"/>
                  <a:pt x="6299254" y="5715000"/>
                </a:cubicBezTo>
                <a:cubicBezTo>
                  <a:pt x="6244221" y="5691717"/>
                  <a:pt x="6214587" y="5592233"/>
                  <a:pt x="6184954" y="5562600"/>
                </a:cubicBezTo>
                <a:cubicBezTo>
                  <a:pt x="6155321" y="5532967"/>
                  <a:pt x="6170137" y="5543550"/>
                  <a:pt x="6121454" y="5537200"/>
                </a:cubicBezTo>
                <a:cubicBezTo>
                  <a:pt x="6072771" y="5530850"/>
                  <a:pt x="5983871" y="5535083"/>
                  <a:pt x="5892854" y="5524500"/>
                </a:cubicBezTo>
                <a:cubicBezTo>
                  <a:pt x="5801837" y="5513917"/>
                  <a:pt x="5655787" y="5471583"/>
                  <a:pt x="5575354" y="5473700"/>
                </a:cubicBezTo>
                <a:cubicBezTo>
                  <a:pt x="5494921" y="5475817"/>
                  <a:pt x="5471637" y="5535083"/>
                  <a:pt x="5410254" y="5537200"/>
                </a:cubicBezTo>
                <a:cubicBezTo>
                  <a:pt x="5348871" y="5539317"/>
                  <a:pt x="5255737" y="5537200"/>
                  <a:pt x="5207054" y="5486400"/>
                </a:cubicBezTo>
                <a:cubicBezTo>
                  <a:pt x="5158371" y="5435600"/>
                  <a:pt x="5168954" y="5317067"/>
                  <a:pt x="5118154" y="5232400"/>
                </a:cubicBezTo>
                <a:cubicBezTo>
                  <a:pt x="5067354" y="5147733"/>
                  <a:pt x="4934004" y="5027083"/>
                  <a:pt x="4902254" y="4978400"/>
                </a:cubicBezTo>
                <a:cubicBezTo>
                  <a:pt x="4870504" y="4929717"/>
                  <a:pt x="4889554" y="4976283"/>
                  <a:pt x="4927654" y="4940300"/>
                </a:cubicBezTo>
                <a:cubicBezTo>
                  <a:pt x="4965754" y="4904317"/>
                  <a:pt x="5001737" y="4864100"/>
                  <a:pt x="5130854" y="4762500"/>
                </a:cubicBezTo>
                <a:cubicBezTo>
                  <a:pt x="5259971" y="4660900"/>
                  <a:pt x="5655787" y="4417483"/>
                  <a:pt x="5702354" y="4330700"/>
                </a:cubicBezTo>
                <a:cubicBezTo>
                  <a:pt x="5748921" y="4243917"/>
                  <a:pt x="5469521" y="4233333"/>
                  <a:pt x="5410254" y="4241800"/>
                </a:cubicBezTo>
                <a:cubicBezTo>
                  <a:pt x="5350987" y="4250267"/>
                  <a:pt x="5431421" y="4337050"/>
                  <a:pt x="5346754" y="4381500"/>
                </a:cubicBezTo>
                <a:cubicBezTo>
                  <a:pt x="5262087" y="4425950"/>
                  <a:pt x="5061004" y="4472517"/>
                  <a:pt x="4902254" y="4508500"/>
                </a:cubicBezTo>
                <a:cubicBezTo>
                  <a:pt x="4743504" y="4544483"/>
                  <a:pt x="4495854" y="4578350"/>
                  <a:pt x="4394254" y="4597400"/>
                </a:cubicBezTo>
                <a:cubicBezTo>
                  <a:pt x="4292654" y="4616450"/>
                  <a:pt x="4343454" y="4607983"/>
                  <a:pt x="4292654" y="4622800"/>
                </a:cubicBezTo>
                <a:cubicBezTo>
                  <a:pt x="4241854" y="4637617"/>
                  <a:pt x="4167771" y="4707467"/>
                  <a:pt x="4089454" y="4686300"/>
                </a:cubicBezTo>
                <a:cubicBezTo>
                  <a:pt x="4011137" y="4665133"/>
                  <a:pt x="3888371" y="4525433"/>
                  <a:pt x="3822754" y="4495800"/>
                </a:cubicBezTo>
                <a:cubicBezTo>
                  <a:pt x="3757137" y="4466167"/>
                  <a:pt x="3750787" y="4506383"/>
                  <a:pt x="3695754" y="4508500"/>
                </a:cubicBezTo>
                <a:cubicBezTo>
                  <a:pt x="3640721" y="4510617"/>
                  <a:pt x="3541237" y="4538133"/>
                  <a:pt x="3492554" y="4508500"/>
                </a:cubicBezTo>
                <a:cubicBezTo>
                  <a:pt x="3443871" y="4478867"/>
                  <a:pt x="3448104" y="4368800"/>
                  <a:pt x="3403654" y="4330700"/>
                </a:cubicBezTo>
                <a:cubicBezTo>
                  <a:pt x="3359204" y="4292600"/>
                  <a:pt x="3274537" y="4296833"/>
                  <a:pt x="3225854" y="4279900"/>
                </a:cubicBezTo>
                <a:cubicBezTo>
                  <a:pt x="3177171" y="4262967"/>
                  <a:pt x="3158121" y="4243917"/>
                  <a:pt x="3111554" y="4229100"/>
                </a:cubicBezTo>
                <a:cubicBezTo>
                  <a:pt x="3064987" y="4214283"/>
                  <a:pt x="2982437" y="4182533"/>
                  <a:pt x="2946454" y="4191000"/>
                </a:cubicBezTo>
                <a:cubicBezTo>
                  <a:pt x="2910471" y="4199467"/>
                  <a:pt x="2931637" y="4273550"/>
                  <a:pt x="2895654" y="4279900"/>
                </a:cubicBezTo>
                <a:cubicBezTo>
                  <a:pt x="2859671" y="4286250"/>
                  <a:pt x="2783471" y="4260850"/>
                  <a:pt x="2730554" y="4229100"/>
                </a:cubicBezTo>
                <a:cubicBezTo>
                  <a:pt x="2677637" y="4197350"/>
                  <a:pt x="2576037" y="4074583"/>
                  <a:pt x="2578154" y="4089400"/>
                </a:cubicBezTo>
                <a:cubicBezTo>
                  <a:pt x="2580271" y="4104217"/>
                  <a:pt x="2679754" y="4214283"/>
                  <a:pt x="2743254" y="4318000"/>
                </a:cubicBezTo>
                <a:cubicBezTo>
                  <a:pt x="2806754" y="4421717"/>
                  <a:pt x="2921054" y="4616450"/>
                  <a:pt x="2959154" y="4711700"/>
                </a:cubicBezTo>
                <a:cubicBezTo>
                  <a:pt x="2997254" y="4806950"/>
                  <a:pt x="2982437" y="4842933"/>
                  <a:pt x="2971854" y="4889500"/>
                </a:cubicBezTo>
                <a:cubicBezTo>
                  <a:pt x="2961271" y="4936067"/>
                  <a:pt x="2954921" y="4963583"/>
                  <a:pt x="2895654" y="4991100"/>
                </a:cubicBezTo>
                <a:cubicBezTo>
                  <a:pt x="2836387" y="5018617"/>
                  <a:pt x="2728437" y="5029200"/>
                  <a:pt x="2616254" y="5054600"/>
                </a:cubicBezTo>
                <a:cubicBezTo>
                  <a:pt x="2616254" y="5054600"/>
                  <a:pt x="2311454" y="5101167"/>
                  <a:pt x="2222554" y="5143500"/>
                </a:cubicBezTo>
                <a:cubicBezTo>
                  <a:pt x="2133654" y="5185833"/>
                  <a:pt x="2150587" y="5285317"/>
                  <a:pt x="2082854" y="5308600"/>
                </a:cubicBezTo>
                <a:cubicBezTo>
                  <a:pt x="2015121" y="5331883"/>
                  <a:pt x="1875421" y="5312833"/>
                  <a:pt x="1816154" y="5283200"/>
                </a:cubicBezTo>
                <a:cubicBezTo>
                  <a:pt x="1756887" y="5253567"/>
                  <a:pt x="1769587" y="5160433"/>
                  <a:pt x="1727254" y="5130800"/>
                </a:cubicBezTo>
                <a:cubicBezTo>
                  <a:pt x="1684921" y="5101167"/>
                  <a:pt x="1642587" y="5113867"/>
                  <a:pt x="1562154" y="5105400"/>
                </a:cubicBezTo>
                <a:cubicBezTo>
                  <a:pt x="1481721" y="5096933"/>
                  <a:pt x="1318737" y="5060950"/>
                  <a:pt x="1244654" y="5080000"/>
                </a:cubicBezTo>
                <a:cubicBezTo>
                  <a:pt x="1170571" y="5099050"/>
                  <a:pt x="1181154" y="5194300"/>
                  <a:pt x="1117654" y="5219700"/>
                </a:cubicBezTo>
                <a:cubicBezTo>
                  <a:pt x="1054154" y="5245100"/>
                  <a:pt x="916571" y="5274733"/>
                  <a:pt x="863654" y="5232400"/>
                </a:cubicBezTo>
                <a:cubicBezTo>
                  <a:pt x="810737" y="5190067"/>
                  <a:pt x="819204" y="5031317"/>
                  <a:pt x="800154" y="4965700"/>
                </a:cubicBezTo>
                <a:cubicBezTo>
                  <a:pt x="781104" y="4900083"/>
                  <a:pt x="819204" y="4897967"/>
                  <a:pt x="749354" y="4838700"/>
                </a:cubicBezTo>
                <a:cubicBezTo>
                  <a:pt x="679504" y="4779433"/>
                  <a:pt x="423387" y="4679950"/>
                  <a:pt x="381054" y="4610100"/>
                </a:cubicBezTo>
                <a:cubicBezTo>
                  <a:pt x="338721" y="4540250"/>
                  <a:pt x="444554" y="4491567"/>
                  <a:pt x="495354" y="4419600"/>
                </a:cubicBezTo>
                <a:cubicBezTo>
                  <a:pt x="546154" y="4347633"/>
                  <a:pt x="603304" y="4290483"/>
                  <a:pt x="685854" y="4178300"/>
                </a:cubicBezTo>
                <a:cubicBezTo>
                  <a:pt x="768404" y="4066117"/>
                  <a:pt x="975837" y="3812117"/>
                  <a:pt x="990654" y="3746500"/>
                </a:cubicBezTo>
                <a:cubicBezTo>
                  <a:pt x="1005471" y="3680883"/>
                  <a:pt x="831904" y="3778250"/>
                  <a:pt x="774754" y="3784600"/>
                </a:cubicBezTo>
                <a:cubicBezTo>
                  <a:pt x="717604" y="3790950"/>
                  <a:pt x="707021" y="3776133"/>
                  <a:pt x="647754" y="3784600"/>
                </a:cubicBezTo>
                <a:cubicBezTo>
                  <a:pt x="588487" y="3793067"/>
                  <a:pt x="455137" y="3888317"/>
                  <a:pt x="419154" y="3835400"/>
                </a:cubicBezTo>
                <a:cubicBezTo>
                  <a:pt x="383171" y="3782483"/>
                  <a:pt x="440321" y="3517900"/>
                  <a:pt x="431854" y="3467100"/>
                </a:cubicBezTo>
                <a:cubicBezTo>
                  <a:pt x="423387" y="3416300"/>
                  <a:pt x="397987" y="3520017"/>
                  <a:pt x="368354" y="3530600"/>
                </a:cubicBezTo>
                <a:cubicBezTo>
                  <a:pt x="338721" y="3541183"/>
                  <a:pt x="298504" y="3536950"/>
                  <a:pt x="254054" y="3530600"/>
                </a:cubicBezTo>
                <a:cubicBezTo>
                  <a:pt x="209604" y="3524250"/>
                  <a:pt x="143987" y="3530600"/>
                  <a:pt x="101654" y="3492500"/>
                </a:cubicBezTo>
                <a:cubicBezTo>
                  <a:pt x="59321" y="3454400"/>
                  <a:pt x="-2063" y="3363383"/>
                  <a:pt x="54" y="3302000"/>
                </a:cubicBezTo>
                <a:cubicBezTo>
                  <a:pt x="2171" y="3240617"/>
                  <a:pt x="67787" y="3160183"/>
                  <a:pt x="114354" y="3124200"/>
                </a:cubicBezTo>
                <a:cubicBezTo>
                  <a:pt x="160921" y="3088217"/>
                  <a:pt x="220187" y="3088217"/>
                  <a:pt x="279454" y="3086100"/>
                </a:cubicBezTo>
                <a:cubicBezTo>
                  <a:pt x="338721" y="3083983"/>
                  <a:pt x="393754" y="3113617"/>
                  <a:pt x="469954" y="3111500"/>
                </a:cubicBezTo>
                <a:cubicBezTo>
                  <a:pt x="546154" y="3109383"/>
                  <a:pt x="656221" y="3079750"/>
                  <a:pt x="736654" y="3073400"/>
                </a:cubicBezTo>
                <a:cubicBezTo>
                  <a:pt x="817087" y="3067050"/>
                  <a:pt x="916571" y="3098800"/>
                  <a:pt x="952554" y="3073400"/>
                </a:cubicBezTo>
                <a:cubicBezTo>
                  <a:pt x="988537" y="3048000"/>
                  <a:pt x="963137" y="3033183"/>
                  <a:pt x="952554" y="2921000"/>
                </a:cubicBezTo>
                <a:cubicBezTo>
                  <a:pt x="941971" y="2808817"/>
                  <a:pt x="905987" y="2561167"/>
                  <a:pt x="889054" y="2400300"/>
                </a:cubicBezTo>
                <a:cubicBezTo>
                  <a:pt x="872121" y="2239433"/>
                  <a:pt x="844604" y="2120900"/>
                  <a:pt x="850954" y="1955800"/>
                </a:cubicBezTo>
                <a:cubicBezTo>
                  <a:pt x="857304" y="1790700"/>
                  <a:pt x="903871" y="1530350"/>
                  <a:pt x="927154" y="1409700"/>
                </a:cubicBezTo>
                <a:cubicBezTo>
                  <a:pt x="950437" y="1289050"/>
                  <a:pt x="950437" y="1284817"/>
                  <a:pt x="990654" y="1231900"/>
                </a:cubicBezTo>
                <a:cubicBezTo>
                  <a:pt x="1030871" y="1178983"/>
                  <a:pt x="1162104" y="1143000"/>
                  <a:pt x="1168454" y="1092200"/>
                </a:cubicBezTo>
                <a:cubicBezTo>
                  <a:pt x="1174804" y="1041400"/>
                  <a:pt x="1032987" y="971550"/>
                  <a:pt x="1028754" y="927100"/>
                </a:cubicBezTo>
                <a:cubicBezTo>
                  <a:pt x="1024521" y="882650"/>
                  <a:pt x="1126121" y="863600"/>
                  <a:pt x="1143054" y="825500"/>
                </a:cubicBezTo>
                <a:cubicBezTo>
                  <a:pt x="1159987" y="787400"/>
                  <a:pt x="1124004" y="736600"/>
                  <a:pt x="1130354" y="698500"/>
                </a:cubicBezTo>
                <a:cubicBezTo>
                  <a:pt x="1136704" y="660400"/>
                  <a:pt x="1143054" y="615950"/>
                  <a:pt x="1181154" y="596900"/>
                </a:cubicBezTo>
                <a:cubicBezTo>
                  <a:pt x="1219254" y="577850"/>
                  <a:pt x="1278521" y="590550"/>
                  <a:pt x="1358954" y="584200"/>
                </a:cubicBezTo>
                <a:cubicBezTo>
                  <a:pt x="1358954" y="584200"/>
                  <a:pt x="1617187" y="641350"/>
                  <a:pt x="1663754" y="558800"/>
                </a:cubicBezTo>
                <a:cubicBezTo>
                  <a:pt x="1710321" y="476250"/>
                  <a:pt x="1638354" y="184150"/>
                  <a:pt x="1638354" y="88900"/>
                </a:cubicBezTo>
                <a:cubicBezTo>
                  <a:pt x="1638354" y="17463"/>
                  <a:pt x="1647879" y="11510"/>
                  <a:pt x="1656214" y="1389"/>
                </a:cubicBezTo>
                <a:close/>
              </a:path>
            </a:pathLst>
          </a:custGeom>
          <a:ln w="57150">
            <a:solidFill>
              <a:schemeClr val="bg1"/>
            </a:solidFill>
          </a:ln>
          <a:effectLst>
            <a:outerShdw blurRad="50800" dist="38100" dir="2700000" algn="tl" rotWithShape="0">
              <a:prstClr val="black">
                <a:alpha val="40000"/>
              </a:prstClr>
            </a:outerShdw>
          </a:effectLst>
        </p:spPr>
      </p:pic>
      <p:grpSp>
        <p:nvGrpSpPr>
          <p:cNvPr id="5" name="组合 4"/>
          <p:cNvGrpSpPr/>
          <p:nvPr/>
        </p:nvGrpSpPr>
        <p:grpSpPr>
          <a:xfrm>
            <a:off x="4682489" y="4785608"/>
            <a:ext cx="2750373" cy="568307"/>
            <a:chOff x="2016125" y="3509962"/>
            <a:chExt cx="2071688" cy="1109663"/>
          </a:xfrm>
        </p:grpSpPr>
        <p:sp>
          <p:nvSpPr>
            <p:cNvPr id="6" name="Freeform 3907"/>
            <p:cNvSpPr/>
            <p:nvPr/>
          </p:nvSpPr>
          <p:spPr bwMode="auto">
            <a:xfrm>
              <a:off x="2165350" y="3641725"/>
              <a:ext cx="1892300" cy="977900"/>
            </a:xfrm>
            <a:custGeom>
              <a:avLst/>
              <a:gdLst>
                <a:gd name="T0" fmla="*/ 0 w 504"/>
                <a:gd name="T1" fmla="*/ 259 h 261"/>
                <a:gd name="T2" fmla="*/ 3 w 504"/>
                <a:gd name="T3" fmla="*/ 259 h 261"/>
                <a:gd name="T4" fmla="*/ 7 w 504"/>
                <a:gd name="T5" fmla="*/ 260 h 261"/>
                <a:gd name="T6" fmla="*/ 11 w 504"/>
                <a:gd name="T7" fmla="*/ 260 h 261"/>
                <a:gd name="T8" fmla="*/ 15 w 504"/>
                <a:gd name="T9" fmla="*/ 260 h 261"/>
                <a:gd name="T10" fmla="*/ 20 w 504"/>
                <a:gd name="T11" fmla="*/ 260 h 261"/>
                <a:gd name="T12" fmla="*/ 24 w 504"/>
                <a:gd name="T13" fmla="*/ 260 h 261"/>
                <a:gd name="T14" fmla="*/ 29 w 504"/>
                <a:gd name="T15" fmla="*/ 259 h 261"/>
                <a:gd name="T16" fmla="*/ 34 w 504"/>
                <a:gd name="T17" fmla="*/ 259 h 261"/>
                <a:gd name="T18" fmla="*/ 40 w 504"/>
                <a:gd name="T19" fmla="*/ 258 h 261"/>
                <a:gd name="T20" fmla="*/ 45 w 504"/>
                <a:gd name="T21" fmla="*/ 258 h 261"/>
                <a:gd name="T22" fmla="*/ 50 w 504"/>
                <a:gd name="T23" fmla="*/ 258 h 261"/>
                <a:gd name="T24" fmla="*/ 117 w 504"/>
                <a:gd name="T25" fmla="*/ 260 h 261"/>
                <a:gd name="T26" fmla="*/ 135 w 504"/>
                <a:gd name="T27" fmla="*/ 260 h 261"/>
                <a:gd name="T28" fmla="*/ 212 w 504"/>
                <a:gd name="T29" fmla="*/ 260 h 261"/>
                <a:gd name="T30" fmla="*/ 229 w 504"/>
                <a:gd name="T31" fmla="*/ 260 h 261"/>
                <a:gd name="T32" fmla="*/ 245 w 504"/>
                <a:gd name="T33" fmla="*/ 259 h 261"/>
                <a:gd name="T34" fmla="*/ 262 w 504"/>
                <a:gd name="T35" fmla="*/ 258 h 261"/>
                <a:gd name="T36" fmla="*/ 279 w 504"/>
                <a:gd name="T37" fmla="*/ 257 h 261"/>
                <a:gd name="T38" fmla="*/ 296 w 504"/>
                <a:gd name="T39" fmla="*/ 256 h 261"/>
                <a:gd name="T40" fmla="*/ 365 w 504"/>
                <a:gd name="T41" fmla="*/ 252 h 261"/>
                <a:gd name="T42" fmla="*/ 372 w 504"/>
                <a:gd name="T43" fmla="*/ 252 h 261"/>
                <a:gd name="T44" fmla="*/ 379 w 504"/>
                <a:gd name="T45" fmla="*/ 252 h 261"/>
                <a:gd name="T46" fmla="*/ 385 w 504"/>
                <a:gd name="T47" fmla="*/ 252 h 261"/>
                <a:gd name="T48" fmla="*/ 427 w 504"/>
                <a:gd name="T49" fmla="*/ 246 h 261"/>
                <a:gd name="T50" fmla="*/ 432 w 504"/>
                <a:gd name="T51" fmla="*/ 244 h 261"/>
                <a:gd name="T52" fmla="*/ 437 w 504"/>
                <a:gd name="T53" fmla="*/ 241 h 261"/>
                <a:gd name="T54" fmla="*/ 442 w 504"/>
                <a:gd name="T55" fmla="*/ 237 h 261"/>
                <a:gd name="T56" fmla="*/ 448 w 504"/>
                <a:gd name="T57" fmla="*/ 233 h 261"/>
                <a:gd name="T58" fmla="*/ 450 w 504"/>
                <a:gd name="T59" fmla="*/ 231 h 261"/>
                <a:gd name="T60" fmla="*/ 437 w 504"/>
                <a:gd name="T61" fmla="*/ 32 h 261"/>
                <a:gd name="T62" fmla="*/ 443 w 504"/>
                <a:gd name="T63" fmla="*/ 219 h 261"/>
                <a:gd name="T64" fmla="*/ 438 w 504"/>
                <a:gd name="T65" fmla="*/ 220 h 261"/>
                <a:gd name="T66" fmla="*/ 433 w 504"/>
                <a:gd name="T67" fmla="*/ 222 h 261"/>
                <a:gd name="T68" fmla="*/ 394 w 504"/>
                <a:gd name="T69" fmla="*/ 224 h 261"/>
                <a:gd name="T70" fmla="*/ 387 w 504"/>
                <a:gd name="T71" fmla="*/ 224 h 261"/>
                <a:gd name="T72" fmla="*/ 379 w 504"/>
                <a:gd name="T73" fmla="*/ 224 h 261"/>
                <a:gd name="T74" fmla="*/ 305 w 504"/>
                <a:gd name="T75" fmla="*/ 228 h 261"/>
                <a:gd name="T76" fmla="*/ 288 w 504"/>
                <a:gd name="T77" fmla="*/ 229 h 261"/>
                <a:gd name="T78" fmla="*/ 271 w 504"/>
                <a:gd name="T79" fmla="*/ 230 h 261"/>
                <a:gd name="T80" fmla="*/ 255 w 504"/>
                <a:gd name="T81" fmla="*/ 231 h 261"/>
                <a:gd name="T82" fmla="*/ 238 w 504"/>
                <a:gd name="T83" fmla="*/ 232 h 261"/>
                <a:gd name="T84" fmla="*/ 222 w 504"/>
                <a:gd name="T85" fmla="*/ 232 h 261"/>
                <a:gd name="T86" fmla="*/ 144 w 504"/>
                <a:gd name="T87" fmla="*/ 232 h 261"/>
                <a:gd name="T88" fmla="*/ 125 w 504"/>
                <a:gd name="T89" fmla="*/ 231 h 261"/>
                <a:gd name="T90" fmla="*/ 57 w 504"/>
                <a:gd name="T91" fmla="*/ 230 h 261"/>
                <a:gd name="T92" fmla="*/ 52 w 504"/>
                <a:gd name="T93" fmla="*/ 230 h 261"/>
                <a:gd name="T94" fmla="*/ 47 w 504"/>
                <a:gd name="T95" fmla="*/ 231 h 261"/>
                <a:gd name="T96" fmla="*/ 42 w 504"/>
                <a:gd name="T97" fmla="*/ 231 h 261"/>
                <a:gd name="T98" fmla="*/ 37 w 504"/>
                <a:gd name="T99" fmla="*/ 231 h 261"/>
                <a:gd name="T100" fmla="*/ 33 w 504"/>
                <a:gd name="T101" fmla="*/ 232 h 261"/>
                <a:gd name="T102" fmla="*/ 29 w 504"/>
                <a:gd name="T103" fmla="*/ 232 h 261"/>
                <a:gd name="T104" fmla="*/ 25 w 504"/>
                <a:gd name="T105" fmla="*/ 231 h 261"/>
                <a:gd name="T106" fmla="*/ 21 w 504"/>
                <a:gd name="T107" fmla="*/ 231 h 261"/>
                <a:gd name="T108" fmla="*/ 17 w 504"/>
                <a:gd name="T109" fmla="*/ 23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4" h="261">
                  <a:moveTo>
                    <a:pt x="17" y="230"/>
                  </a:moveTo>
                  <a:cubicBezTo>
                    <a:pt x="0" y="259"/>
                    <a:pt x="0" y="259"/>
                    <a:pt x="0" y="259"/>
                  </a:cubicBezTo>
                  <a:cubicBezTo>
                    <a:pt x="1" y="259"/>
                    <a:pt x="1" y="259"/>
                    <a:pt x="1" y="259"/>
                  </a:cubicBezTo>
                  <a:cubicBezTo>
                    <a:pt x="3" y="259"/>
                    <a:pt x="3" y="259"/>
                    <a:pt x="3" y="259"/>
                  </a:cubicBezTo>
                  <a:cubicBezTo>
                    <a:pt x="5" y="260"/>
                    <a:pt x="5" y="260"/>
                    <a:pt x="5" y="260"/>
                  </a:cubicBezTo>
                  <a:cubicBezTo>
                    <a:pt x="7" y="260"/>
                    <a:pt x="7" y="260"/>
                    <a:pt x="7" y="260"/>
                  </a:cubicBezTo>
                  <a:cubicBezTo>
                    <a:pt x="9" y="260"/>
                    <a:pt x="9" y="260"/>
                    <a:pt x="9" y="260"/>
                  </a:cubicBezTo>
                  <a:cubicBezTo>
                    <a:pt x="11" y="260"/>
                    <a:pt x="11" y="260"/>
                    <a:pt x="11" y="260"/>
                  </a:cubicBezTo>
                  <a:cubicBezTo>
                    <a:pt x="13" y="260"/>
                    <a:pt x="13" y="260"/>
                    <a:pt x="13" y="260"/>
                  </a:cubicBezTo>
                  <a:cubicBezTo>
                    <a:pt x="15" y="260"/>
                    <a:pt x="15" y="260"/>
                    <a:pt x="15" y="260"/>
                  </a:cubicBezTo>
                  <a:cubicBezTo>
                    <a:pt x="18" y="260"/>
                    <a:pt x="18" y="260"/>
                    <a:pt x="18" y="260"/>
                  </a:cubicBezTo>
                  <a:cubicBezTo>
                    <a:pt x="20" y="260"/>
                    <a:pt x="20" y="260"/>
                    <a:pt x="20" y="260"/>
                  </a:cubicBezTo>
                  <a:cubicBezTo>
                    <a:pt x="22" y="260"/>
                    <a:pt x="22" y="260"/>
                    <a:pt x="22" y="260"/>
                  </a:cubicBezTo>
                  <a:cubicBezTo>
                    <a:pt x="24" y="260"/>
                    <a:pt x="24" y="260"/>
                    <a:pt x="24" y="260"/>
                  </a:cubicBezTo>
                  <a:cubicBezTo>
                    <a:pt x="27" y="259"/>
                    <a:pt x="27" y="259"/>
                    <a:pt x="27" y="259"/>
                  </a:cubicBezTo>
                  <a:cubicBezTo>
                    <a:pt x="29" y="259"/>
                    <a:pt x="29" y="259"/>
                    <a:pt x="29" y="259"/>
                  </a:cubicBezTo>
                  <a:cubicBezTo>
                    <a:pt x="32" y="259"/>
                    <a:pt x="32" y="259"/>
                    <a:pt x="32" y="259"/>
                  </a:cubicBezTo>
                  <a:cubicBezTo>
                    <a:pt x="34" y="259"/>
                    <a:pt x="34" y="259"/>
                    <a:pt x="34" y="259"/>
                  </a:cubicBezTo>
                  <a:cubicBezTo>
                    <a:pt x="37" y="259"/>
                    <a:pt x="37" y="259"/>
                    <a:pt x="37" y="259"/>
                  </a:cubicBezTo>
                  <a:cubicBezTo>
                    <a:pt x="40" y="258"/>
                    <a:pt x="40" y="258"/>
                    <a:pt x="40" y="258"/>
                  </a:cubicBezTo>
                  <a:cubicBezTo>
                    <a:pt x="42" y="258"/>
                    <a:pt x="42" y="258"/>
                    <a:pt x="42" y="258"/>
                  </a:cubicBezTo>
                  <a:cubicBezTo>
                    <a:pt x="45" y="258"/>
                    <a:pt x="45" y="258"/>
                    <a:pt x="45" y="258"/>
                  </a:cubicBezTo>
                  <a:cubicBezTo>
                    <a:pt x="47" y="258"/>
                    <a:pt x="47" y="258"/>
                    <a:pt x="47" y="258"/>
                  </a:cubicBezTo>
                  <a:cubicBezTo>
                    <a:pt x="50" y="258"/>
                    <a:pt x="50" y="258"/>
                    <a:pt x="50" y="258"/>
                  </a:cubicBezTo>
                  <a:cubicBezTo>
                    <a:pt x="53" y="257"/>
                    <a:pt x="53" y="257"/>
                    <a:pt x="53" y="257"/>
                  </a:cubicBezTo>
                  <a:cubicBezTo>
                    <a:pt x="74" y="256"/>
                    <a:pt x="96" y="259"/>
                    <a:pt x="117" y="260"/>
                  </a:cubicBezTo>
                  <a:cubicBezTo>
                    <a:pt x="126" y="260"/>
                    <a:pt x="126" y="260"/>
                    <a:pt x="126" y="260"/>
                  </a:cubicBezTo>
                  <a:cubicBezTo>
                    <a:pt x="135" y="260"/>
                    <a:pt x="135" y="260"/>
                    <a:pt x="135" y="260"/>
                  </a:cubicBezTo>
                  <a:cubicBezTo>
                    <a:pt x="144" y="260"/>
                    <a:pt x="144" y="260"/>
                    <a:pt x="144" y="260"/>
                  </a:cubicBezTo>
                  <a:cubicBezTo>
                    <a:pt x="167" y="261"/>
                    <a:pt x="189" y="261"/>
                    <a:pt x="212" y="260"/>
                  </a:cubicBezTo>
                  <a:cubicBezTo>
                    <a:pt x="220" y="260"/>
                    <a:pt x="220" y="260"/>
                    <a:pt x="220" y="260"/>
                  </a:cubicBezTo>
                  <a:cubicBezTo>
                    <a:pt x="229" y="260"/>
                    <a:pt x="229" y="260"/>
                    <a:pt x="229" y="260"/>
                  </a:cubicBezTo>
                  <a:cubicBezTo>
                    <a:pt x="237" y="259"/>
                    <a:pt x="237" y="259"/>
                    <a:pt x="237" y="259"/>
                  </a:cubicBezTo>
                  <a:cubicBezTo>
                    <a:pt x="245" y="259"/>
                    <a:pt x="245" y="259"/>
                    <a:pt x="245" y="259"/>
                  </a:cubicBezTo>
                  <a:cubicBezTo>
                    <a:pt x="253" y="259"/>
                    <a:pt x="253" y="259"/>
                    <a:pt x="253" y="259"/>
                  </a:cubicBezTo>
                  <a:cubicBezTo>
                    <a:pt x="262" y="258"/>
                    <a:pt x="262" y="258"/>
                    <a:pt x="262" y="258"/>
                  </a:cubicBezTo>
                  <a:cubicBezTo>
                    <a:pt x="270" y="258"/>
                    <a:pt x="270" y="258"/>
                    <a:pt x="270" y="258"/>
                  </a:cubicBezTo>
                  <a:cubicBezTo>
                    <a:pt x="279" y="257"/>
                    <a:pt x="279" y="257"/>
                    <a:pt x="279" y="257"/>
                  </a:cubicBezTo>
                  <a:cubicBezTo>
                    <a:pt x="287" y="257"/>
                    <a:pt x="287" y="257"/>
                    <a:pt x="287" y="257"/>
                  </a:cubicBezTo>
                  <a:cubicBezTo>
                    <a:pt x="296" y="256"/>
                    <a:pt x="296" y="256"/>
                    <a:pt x="296" y="256"/>
                  </a:cubicBezTo>
                  <a:cubicBezTo>
                    <a:pt x="305" y="256"/>
                    <a:pt x="305" y="256"/>
                    <a:pt x="305" y="256"/>
                  </a:cubicBezTo>
                  <a:cubicBezTo>
                    <a:pt x="325" y="255"/>
                    <a:pt x="345" y="253"/>
                    <a:pt x="365" y="252"/>
                  </a:cubicBezTo>
                  <a:cubicBezTo>
                    <a:pt x="369" y="252"/>
                    <a:pt x="369" y="252"/>
                    <a:pt x="369" y="252"/>
                  </a:cubicBezTo>
                  <a:cubicBezTo>
                    <a:pt x="372" y="252"/>
                    <a:pt x="372" y="252"/>
                    <a:pt x="372" y="252"/>
                  </a:cubicBezTo>
                  <a:cubicBezTo>
                    <a:pt x="376" y="252"/>
                    <a:pt x="376" y="252"/>
                    <a:pt x="376" y="252"/>
                  </a:cubicBezTo>
                  <a:cubicBezTo>
                    <a:pt x="379" y="252"/>
                    <a:pt x="379" y="252"/>
                    <a:pt x="379" y="252"/>
                  </a:cubicBezTo>
                  <a:cubicBezTo>
                    <a:pt x="382" y="252"/>
                    <a:pt x="382" y="252"/>
                    <a:pt x="382" y="252"/>
                  </a:cubicBezTo>
                  <a:cubicBezTo>
                    <a:pt x="385" y="252"/>
                    <a:pt x="385" y="252"/>
                    <a:pt x="385" y="252"/>
                  </a:cubicBezTo>
                  <a:cubicBezTo>
                    <a:pt x="399" y="252"/>
                    <a:pt x="411" y="252"/>
                    <a:pt x="425" y="247"/>
                  </a:cubicBezTo>
                  <a:cubicBezTo>
                    <a:pt x="427" y="246"/>
                    <a:pt x="427" y="246"/>
                    <a:pt x="427" y="246"/>
                  </a:cubicBezTo>
                  <a:cubicBezTo>
                    <a:pt x="430" y="245"/>
                    <a:pt x="430" y="245"/>
                    <a:pt x="430" y="245"/>
                  </a:cubicBezTo>
                  <a:cubicBezTo>
                    <a:pt x="432" y="244"/>
                    <a:pt x="432" y="244"/>
                    <a:pt x="432" y="244"/>
                  </a:cubicBezTo>
                  <a:cubicBezTo>
                    <a:pt x="434" y="242"/>
                    <a:pt x="434" y="242"/>
                    <a:pt x="434" y="242"/>
                  </a:cubicBezTo>
                  <a:cubicBezTo>
                    <a:pt x="437" y="241"/>
                    <a:pt x="437" y="241"/>
                    <a:pt x="437" y="241"/>
                  </a:cubicBezTo>
                  <a:cubicBezTo>
                    <a:pt x="440" y="239"/>
                    <a:pt x="440" y="239"/>
                    <a:pt x="440" y="239"/>
                  </a:cubicBezTo>
                  <a:cubicBezTo>
                    <a:pt x="442" y="237"/>
                    <a:pt x="442" y="237"/>
                    <a:pt x="442" y="237"/>
                  </a:cubicBezTo>
                  <a:cubicBezTo>
                    <a:pt x="445" y="235"/>
                    <a:pt x="445" y="235"/>
                    <a:pt x="445" y="235"/>
                  </a:cubicBezTo>
                  <a:cubicBezTo>
                    <a:pt x="448" y="233"/>
                    <a:pt x="448" y="233"/>
                    <a:pt x="448" y="233"/>
                  </a:cubicBezTo>
                  <a:cubicBezTo>
                    <a:pt x="449" y="232"/>
                    <a:pt x="449" y="232"/>
                    <a:pt x="449" y="232"/>
                  </a:cubicBezTo>
                  <a:cubicBezTo>
                    <a:pt x="450" y="231"/>
                    <a:pt x="450" y="231"/>
                    <a:pt x="450" y="231"/>
                  </a:cubicBezTo>
                  <a:cubicBezTo>
                    <a:pt x="452" y="229"/>
                    <a:pt x="452" y="229"/>
                    <a:pt x="452" y="229"/>
                  </a:cubicBezTo>
                  <a:cubicBezTo>
                    <a:pt x="504" y="152"/>
                    <a:pt x="452" y="35"/>
                    <a:pt x="437" y="32"/>
                  </a:cubicBezTo>
                  <a:cubicBezTo>
                    <a:pt x="253" y="0"/>
                    <a:pt x="394" y="193"/>
                    <a:pt x="445" y="218"/>
                  </a:cubicBezTo>
                  <a:cubicBezTo>
                    <a:pt x="443" y="219"/>
                    <a:pt x="443" y="219"/>
                    <a:pt x="443" y="219"/>
                  </a:cubicBezTo>
                  <a:cubicBezTo>
                    <a:pt x="440" y="220"/>
                    <a:pt x="440" y="220"/>
                    <a:pt x="440" y="220"/>
                  </a:cubicBezTo>
                  <a:cubicBezTo>
                    <a:pt x="438" y="220"/>
                    <a:pt x="438" y="220"/>
                    <a:pt x="438" y="220"/>
                  </a:cubicBezTo>
                  <a:cubicBezTo>
                    <a:pt x="436" y="221"/>
                    <a:pt x="436" y="221"/>
                    <a:pt x="436" y="221"/>
                  </a:cubicBezTo>
                  <a:cubicBezTo>
                    <a:pt x="433" y="222"/>
                    <a:pt x="433" y="222"/>
                    <a:pt x="433" y="222"/>
                  </a:cubicBezTo>
                  <a:cubicBezTo>
                    <a:pt x="431" y="222"/>
                    <a:pt x="431" y="222"/>
                    <a:pt x="431" y="222"/>
                  </a:cubicBezTo>
                  <a:cubicBezTo>
                    <a:pt x="419" y="224"/>
                    <a:pt x="406" y="223"/>
                    <a:pt x="394" y="224"/>
                  </a:cubicBezTo>
                  <a:cubicBezTo>
                    <a:pt x="390" y="224"/>
                    <a:pt x="390" y="224"/>
                    <a:pt x="390" y="224"/>
                  </a:cubicBezTo>
                  <a:cubicBezTo>
                    <a:pt x="387" y="224"/>
                    <a:pt x="387" y="224"/>
                    <a:pt x="387" y="224"/>
                  </a:cubicBezTo>
                  <a:cubicBezTo>
                    <a:pt x="383" y="224"/>
                    <a:pt x="383" y="224"/>
                    <a:pt x="383" y="224"/>
                  </a:cubicBezTo>
                  <a:cubicBezTo>
                    <a:pt x="379" y="224"/>
                    <a:pt x="379" y="224"/>
                    <a:pt x="379" y="224"/>
                  </a:cubicBezTo>
                  <a:cubicBezTo>
                    <a:pt x="357" y="225"/>
                    <a:pt x="335" y="227"/>
                    <a:pt x="314" y="228"/>
                  </a:cubicBezTo>
                  <a:cubicBezTo>
                    <a:pt x="305" y="228"/>
                    <a:pt x="305" y="228"/>
                    <a:pt x="305" y="228"/>
                  </a:cubicBezTo>
                  <a:cubicBezTo>
                    <a:pt x="296" y="229"/>
                    <a:pt x="296" y="229"/>
                    <a:pt x="296" y="229"/>
                  </a:cubicBezTo>
                  <a:cubicBezTo>
                    <a:pt x="288" y="229"/>
                    <a:pt x="288" y="229"/>
                    <a:pt x="288" y="229"/>
                  </a:cubicBezTo>
                  <a:cubicBezTo>
                    <a:pt x="279" y="230"/>
                    <a:pt x="279" y="230"/>
                    <a:pt x="279" y="230"/>
                  </a:cubicBezTo>
                  <a:cubicBezTo>
                    <a:pt x="271" y="230"/>
                    <a:pt x="271" y="230"/>
                    <a:pt x="271" y="230"/>
                  </a:cubicBezTo>
                  <a:cubicBezTo>
                    <a:pt x="263" y="231"/>
                    <a:pt x="263" y="231"/>
                    <a:pt x="263" y="231"/>
                  </a:cubicBezTo>
                  <a:cubicBezTo>
                    <a:pt x="255" y="231"/>
                    <a:pt x="255" y="231"/>
                    <a:pt x="255" y="231"/>
                  </a:cubicBezTo>
                  <a:cubicBezTo>
                    <a:pt x="246" y="231"/>
                    <a:pt x="246" y="231"/>
                    <a:pt x="246" y="231"/>
                  </a:cubicBezTo>
                  <a:cubicBezTo>
                    <a:pt x="238" y="232"/>
                    <a:pt x="238" y="232"/>
                    <a:pt x="238" y="232"/>
                  </a:cubicBezTo>
                  <a:cubicBezTo>
                    <a:pt x="230" y="232"/>
                    <a:pt x="230" y="232"/>
                    <a:pt x="230" y="232"/>
                  </a:cubicBezTo>
                  <a:cubicBezTo>
                    <a:pt x="222" y="232"/>
                    <a:pt x="222" y="232"/>
                    <a:pt x="222" y="232"/>
                  </a:cubicBezTo>
                  <a:cubicBezTo>
                    <a:pt x="199" y="232"/>
                    <a:pt x="176" y="232"/>
                    <a:pt x="153" y="232"/>
                  </a:cubicBezTo>
                  <a:cubicBezTo>
                    <a:pt x="144" y="232"/>
                    <a:pt x="144" y="232"/>
                    <a:pt x="144" y="232"/>
                  </a:cubicBezTo>
                  <a:cubicBezTo>
                    <a:pt x="134" y="231"/>
                    <a:pt x="134" y="231"/>
                    <a:pt x="134" y="231"/>
                  </a:cubicBezTo>
                  <a:cubicBezTo>
                    <a:pt x="125" y="231"/>
                    <a:pt x="125" y="231"/>
                    <a:pt x="125" y="231"/>
                  </a:cubicBezTo>
                  <a:cubicBezTo>
                    <a:pt x="101" y="229"/>
                    <a:pt x="84" y="228"/>
                    <a:pt x="60" y="230"/>
                  </a:cubicBezTo>
                  <a:cubicBezTo>
                    <a:pt x="57" y="230"/>
                    <a:pt x="57" y="230"/>
                    <a:pt x="57" y="230"/>
                  </a:cubicBezTo>
                  <a:cubicBezTo>
                    <a:pt x="55" y="230"/>
                    <a:pt x="55" y="230"/>
                    <a:pt x="55" y="230"/>
                  </a:cubicBezTo>
                  <a:cubicBezTo>
                    <a:pt x="52" y="230"/>
                    <a:pt x="52" y="230"/>
                    <a:pt x="52" y="230"/>
                  </a:cubicBezTo>
                  <a:cubicBezTo>
                    <a:pt x="49" y="231"/>
                    <a:pt x="49" y="231"/>
                    <a:pt x="49" y="231"/>
                  </a:cubicBezTo>
                  <a:cubicBezTo>
                    <a:pt x="47" y="231"/>
                    <a:pt x="47" y="231"/>
                    <a:pt x="47" y="231"/>
                  </a:cubicBezTo>
                  <a:cubicBezTo>
                    <a:pt x="45" y="231"/>
                    <a:pt x="45" y="231"/>
                    <a:pt x="45" y="231"/>
                  </a:cubicBezTo>
                  <a:cubicBezTo>
                    <a:pt x="42" y="231"/>
                    <a:pt x="42" y="231"/>
                    <a:pt x="42" y="231"/>
                  </a:cubicBezTo>
                  <a:cubicBezTo>
                    <a:pt x="40" y="231"/>
                    <a:pt x="40" y="231"/>
                    <a:pt x="40" y="231"/>
                  </a:cubicBezTo>
                  <a:cubicBezTo>
                    <a:pt x="37" y="231"/>
                    <a:pt x="37" y="231"/>
                    <a:pt x="37" y="231"/>
                  </a:cubicBezTo>
                  <a:cubicBezTo>
                    <a:pt x="35" y="232"/>
                    <a:pt x="35" y="232"/>
                    <a:pt x="35" y="232"/>
                  </a:cubicBezTo>
                  <a:cubicBezTo>
                    <a:pt x="33" y="232"/>
                    <a:pt x="33" y="232"/>
                    <a:pt x="33" y="232"/>
                  </a:cubicBezTo>
                  <a:cubicBezTo>
                    <a:pt x="31" y="232"/>
                    <a:pt x="31" y="232"/>
                    <a:pt x="31" y="232"/>
                  </a:cubicBezTo>
                  <a:cubicBezTo>
                    <a:pt x="29" y="232"/>
                    <a:pt x="29" y="232"/>
                    <a:pt x="29" y="232"/>
                  </a:cubicBezTo>
                  <a:cubicBezTo>
                    <a:pt x="27" y="232"/>
                    <a:pt x="27" y="232"/>
                    <a:pt x="27" y="232"/>
                  </a:cubicBezTo>
                  <a:cubicBezTo>
                    <a:pt x="25" y="231"/>
                    <a:pt x="25" y="231"/>
                    <a:pt x="25" y="231"/>
                  </a:cubicBezTo>
                  <a:cubicBezTo>
                    <a:pt x="23" y="231"/>
                    <a:pt x="23" y="231"/>
                    <a:pt x="23" y="231"/>
                  </a:cubicBezTo>
                  <a:cubicBezTo>
                    <a:pt x="21" y="231"/>
                    <a:pt x="21" y="231"/>
                    <a:pt x="21" y="231"/>
                  </a:cubicBezTo>
                  <a:cubicBezTo>
                    <a:pt x="19" y="231"/>
                    <a:pt x="19" y="231"/>
                    <a:pt x="19" y="231"/>
                  </a:cubicBezTo>
                  <a:lnTo>
                    <a:pt x="17" y="23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3908"/>
            <p:cNvSpPr/>
            <p:nvPr/>
          </p:nvSpPr>
          <p:spPr bwMode="auto">
            <a:xfrm>
              <a:off x="2030413" y="3716337"/>
              <a:ext cx="127000" cy="419100"/>
            </a:xfrm>
            <a:custGeom>
              <a:avLst/>
              <a:gdLst>
                <a:gd name="T0" fmla="*/ 40 w 80"/>
                <a:gd name="T1" fmla="*/ 68 h 264"/>
                <a:gd name="T2" fmla="*/ 35 w 80"/>
                <a:gd name="T3" fmla="*/ 73 h 264"/>
                <a:gd name="T4" fmla="*/ 31 w 80"/>
                <a:gd name="T5" fmla="*/ 80 h 264"/>
                <a:gd name="T6" fmla="*/ 26 w 80"/>
                <a:gd name="T7" fmla="*/ 90 h 264"/>
                <a:gd name="T8" fmla="*/ 21 w 80"/>
                <a:gd name="T9" fmla="*/ 101 h 264"/>
                <a:gd name="T10" fmla="*/ 17 w 80"/>
                <a:gd name="T11" fmla="*/ 116 h 264"/>
                <a:gd name="T12" fmla="*/ 12 w 80"/>
                <a:gd name="T13" fmla="*/ 130 h 264"/>
                <a:gd name="T14" fmla="*/ 7 w 80"/>
                <a:gd name="T15" fmla="*/ 146 h 264"/>
                <a:gd name="T16" fmla="*/ 5 w 80"/>
                <a:gd name="T17" fmla="*/ 160 h 264"/>
                <a:gd name="T18" fmla="*/ 0 w 80"/>
                <a:gd name="T19" fmla="*/ 177 h 264"/>
                <a:gd name="T20" fmla="*/ 0 w 80"/>
                <a:gd name="T21" fmla="*/ 191 h 264"/>
                <a:gd name="T22" fmla="*/ 0 w 80"/>
                <a:gd name="T23" fmla="*/ 208 h 264"/>
                <a:gd name="T24" fmla="*/ 0 w 80"/>
                <a:gd name="T25" fmla="*/ 222 h 264"/>
                <a:gd name="T26" fmla="*/ 5 w 80"/>
                <a:gd name="T27" fmla="*/ 234 h 264"/>
                <a:gd name="T28" fmla="*/ 9 w 80"/>
                <a:gd name="T29" fmla="*/ 243 h 264"/>
                <a:gd name="T30" fmla="*/ 19 w 80"/>
                <a:gd name="T31" fmla="*/ 253 h 264"/>
                <a:gd name="T32" fmla="*/ 28 w 80"/>
                <a:gd name="T33" fmla="*/ 260 h 264"/>
                <a:gd name="T34" fmla="*/ 31 w 80"/>
                <a:gd name="T35" fmla="*/ 260 h 264"/>
                <a:gd name="T36" fmla="*/ 33 w 80"/>
                <a:gd name="T37" fmla="*/ 262 h 264"/>
                <a:gd name="T38" fmla="*/ 33 w 80"/>
                <a:gd name="T39" fmla="*/ 264 h 264"/>
                <a:gd name="T40" fmla="*/ 33 w 80"/>
                <a:gd name="T41" fmla="*/ 264 h 264"/>
                <a:gd name="T42" fmla="*/ 76 w 80"/>
                <a:gd name="T43" fmla="*/ 198 h 264"/>
                <a:gd name="T44" fmla="*/ 76 w 80"/>
                <a:gd name="T45" fmla="*/ 196 h 264"/>
                <a:gd name="T46" fmla="*/ 73 w 80"/>
                <a:gd name="T47" fmla="*/ 194 h 264"/>
                <a:gd name="T48" fmla="*/ 71 w 80"/>
                <a:gd name="T49" fmla="*/ 191 h 264"/>
                <a:gd name="T50" fmla="*/ 64 w 80"/>
                <a:gd name="T51" fmla="*/ 189 h 264"/>
                <a:gd name="T52" fmla="*/ 54 w 80"/>
                <a:gd name="T53" fmla="*/ 182 h 264"/>
                <a:gd name="T54" fmla="*/ 50 w 80"/>
                <a:gd name="T55" fmla="*/ 172 h 264"/>
                <a:gd name="T56" fmla="*/ 45 w 80"/>
                <a:gd name="T57" fmla="*/ 160 h 264"/>
                <a:gd name="T58" fmla="*/ 43 w 80"/>
                <a:gd name="T59" fmla="*/ 146 h 264"/>
                <a:gd name="T60" fmla="*/ 40 w 80"/>
                <a:gd name="T61" fmla="*/ 132 h 264"/>
                <a:gd name="T62" fmla="*/ 43 w 80"/>
                <a:gd name="T63" fmla="*/ 118 h 264"/>
                <a:gd name="T64" fmla="*/ 45 w 80"/>
                <a:gd name="T65" fmla="*/ 101 h 264"/>
                <a:gd name="T66" fmla="*/ 47 w 80"/>
                <a:gd name="T67" fmla="*/ 87 h 264"/>
                <a:gd name="T68" fmla="*/ 52 w 80"/>
                <a:gd name="T69" fmla="*/ 71 h 264"/>
                <a:gd name="T70" fmla="*/ 57 w 80"/>
                <a:gd name="T71" fmla="*/ 57 h 264"/>
                <a:gd name="T72" fmla="*/ 61 w 80"/>
                <a:gd name="T73" fmla="*/ 42 h 264"/>
                <a:gd name="T74" fmla="*/ 66 w 80"/>
                <a:gd name="T75" fmla="*/ 28 h 264"/>
                <a:gd name="T76" fmla="*/ 71 w 80"/>
                <a:gd name="T77" fmla="*/ 19 h 264"/>
                <a:gd name="T78" fmla="*/ 76 w 80"/>
                <a:gd name="T79" fmla="*/ 9 h 264"/>
                <a:gd name="T80" fmla="*/ 78 w 80"/>
                <a:gd name="T81" fmla="*/ 2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264">
                  <a:moveTo>
                    <a:pt x="80" y="0"/>
                  </a:moveTo>
                  <a:lnTo>
                    <a:pt x="40" y="68"/>
                  </a:lnTo>
                  <a:lnTo>
                    <a:pt x="38" y="71"/>
                  </a:lnTo>
                  <a:lnTo>
                    <a:pt x="35" y="73"/>
                  </a:lnTo>
                  <a:lnTo>
                    <a:pt x="33" y="78"/>
                  </a:lnTo>
                  <a:lnTo>
                    <a:pt x="31" y="80"/>
                  </a:lnTo>
                  <a:lnTo>
                    <a:pt x="28" y="85"/>
                  </a:lnTo>
                  <a:lnTo>
                    <a:pt x="26" y="90"/>
                  </a:lnTo>
                  <a:lnTo>
                    <a:pt x="24" y="97"/>
                  </a:lnTo>
                  <a:lnTo>
                    <a:pt x="21" y="101"/>
                  </a:lnTo>
                  <a:lnTo>
                    <a:pt x="19" y="108"/>
                  </a:lnTo>
                  <a:lnTo>
                    <a:pt x="17" y="116"/>
                  </a:lnTo>
                  <a:lnTo>
                    <a:pt x="14" y="123"/>
                  </a:lnTo>
                  <a:lnTo>
                    <a:pt x="12" y="130"/>
                  </a:lnTo>
                  <a:lnTo>
                    <a:pt x="9" y="137"/>
                  </a:lnTo>
                  <a:lnTo>
                    <a:pt x="7" y="146"/>
                  </a:lnTo>
                  <a:lnTo>
                    <a:pt x="5" y="153"/>
                  </a:lnTo>
                  <a:lnTo>
                    <a:pt x="5" y="160"/>
                  </a:lnTo>
                  <a:lnTo>
                    <a:pt x="2" y="170"/>
                  </a:lnTo>
                  <a:lnTo>
                    <a:pt x="0" y="177"/>
                  </a:lnTo>
                  <a:lnTo>
                    <a:pt x="0" y="184"/>
                  </a:lnTo>
                  <a:lnTo>
                    <a:pt x="0" y="191"/>
                  </a:lnTo>
                  <a:lnTo>
                    <a:pt x="0" y="201"/>
                  </a:lnTo>
                  <a:lnTo>
                    <a:pt x="0" y="208"/>
                  </a:lnTo>
                  <a:lnTo>
                    <a:pt x="0" y="215"/>
                  </a:lnTo>
                  <a:lnTo>
                    <a:pt x="0" y="222"/>
                  </a:lnTo>
                  <a:lnTo>
                    <a:pt x="2" y="227"/>
                  </a:lnTo>
                  <a:lnTo>
                    <a:pt x="5" y="234"/>
                  </a:lnTo>
                  <a:lnTo>
                    <a:pt x="7" y="238"/>
                  </a:lnTo>
                  <a:lnTo>
                    <a:pt x="9" y="243"/>
                  </a:lnTo>
                  <a:lnTo>
                    <a:pt x="14" y="248"/>
                  </a:lnTo>
                  <a:lnTo>
                    <a:pt x="19" y="253"/>
                  </a:lnTo>
                  <a:lnTo>
                    <a:pt x="24" y="255"/>
                  </a:lnTo>
                  <a:lnTo>
                    <a:pt x="28" y="260"/>
                  </a:lnTo>
                  <a:lnTo>
                    <a:pt x="31" y="260"/>
                  </a:lnTo>
                  <a:lnTo>
                    <a:pt x="31" y="260"/>
                  </a:lnTo>
                  <a:lnTo>
                    <a:pt x="33" y="262"/>
                  </a:lnTo>
                  <a:lnTo>
                    <a:pt x="33" y="262"/>
                  </a:lnTo>
                  <a:lnTo>
                    <a:pt x="33" y="262"/>
                  </a:lnTo>
                  <a:lnTo>
                    <a:pt x="33" y="264"/>
                  </a:lnTo>
                  <a:lnTo>
                    <a:pt x="33" y="264"/>
                  </a:lnTo>
                  <a:lnTo>
                    <a:pt x="33" y="264"/>
                  </a:lnTo>
                  <a:lnTo>
                    <a:pt x="73" y="198"/>
                  </a:lnTo>
                  <a:lnTo>
                    <a:pt x="76" y="198"/>
                  </a:lnTo>
                  <a:lnTo>
                    <a:pt x="76" y="196"/>
                  </a:lnTo>
                  <a:lnTo>
                    <a:pt x="76" y="196"/>
                  </a:lnTo>
                  <a:lnTo>
                    <a:pt x="76" y="194"/>
                  </a:lnTo>
                  <a:lnTo>
                    <a:pt x="73" y="194"/>
                  </a:lnTo>
                  <a:lnTo>
                    <a:pt x="73" y="194"/>
                  </a:lnTo>
                  <a:lnTo>
                    <a:pt x="71" y="191"/>
                  </a:lnTo>
                  <a:lnTo>
                    <a:pt x="71" y="191"/>
                  </a:lnTo>
                  <a:lnTo>
                    <a:pt x="64" y="189"/>
                  </a:lnTo>
                  <a:lnTo>
                    <a:pt x="59" y="186"/>
                  </a:lnTo>
                  <a:lnTo>
                    <a:pt x="54" y="182"/>
                  </a:lnTo>
                  <a:lnTo>
                    <a:pt x="52" y="177"/>
                  </a:lnTo>
                  <a:lnTo>
                    <a:pt x="50" y="172"/>
                  </a:lnTo>
                  <a:lnTo>
                    <a:pt x="47" y="165"/>
                  </a:lnTo>
                  <a:lnTo>
                    <a:pt x="45" y="160"/>
                  </a:lnTo>
                  <a:lnTo>
                    <a:pt x="43" y="153"/>
                  </a:lnTo>
                  <a:lnTo>
                    <a:pt x="43" y="146"/>
                  </a:lnTo>
                  <a:lnTo>
                    <a:pt x="40" y="139"/>
                  </a:lnTo>
                  <a:lnTo>
                    <a:pt x="40" y="132"/>
                  </a:lnTo>
                  <a:lnTo>
                    <a:pt x="40" y="125"/>
                  </a:lnTo>
                  <a:lnTo>
                    <a:pt x="43" y="118"/>
                  </a:lnTo>
                  <a:lnTo>
                    <a:pt x="43" y="111"/>
                  </a:lnTo>
                  <a:lnTo>
                    <a:pt x="45" y="101"/>
                  </a:lnTo>
                  <a:lnTo>
                    <a:pt x="45" y="94"/>
                  </a:lnTo>
                  <a:lnTo>
                    <a:pt x="47" y="87"/>
                  </a:lnTo>
                  <a:lnTo>
                    <a:pt x="50" y="78"/>
                  </a:lnTo>
                  <a:lnTo>
                    <a:pt x="52" y="71"/>
                  </a:lnTo>
                  <a:lnTo>
                    <a:pt x="54" y="64"/>
                  </a:lnTo>
                  <a:lnTo>
                    <a:pt x="57" y="57"/>
                  </a:lnTo>
                  <a:lnTo>
                    <a:pt x="59" y="49"/>
                  </a:lnTo>
                  <a:lnTo>
                    <a:pt x="61" y="42"/>
                  </a:lnTo>
                  <a:lnTo>
                    <a:pt x="64" y="35"/>
                  </a:lnTo>
                  <a:lnTo>
                    <a:pt x="66" y="28"/>
                  </a:lnTo>
                  <a:lnTo>
                    <a:pt x="69" y="23"/>
                  </a:lnTo>
                  <a:lnTo>
                    <a:pt x="71" y="19"/>
                  </a:lnTo>
                  <a:lnTo>
                    <a:pt x="73" y="14"/>
                  </a:lnTo>
                  <a:lnTo>
                    <a:pt x="76" y="9"/>
                  </a:lnTo>
                  <a:lnTo>
                    <a:pt x="78" y="7"/>
                  </a:lnTo>
                  <a:lnTo>
                    <a:pt x="78" y="2"/>
                  </a:lnTo>
                  <a:lnTo>
                    <a:pt x="80"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3909"/>
            <p:cNvSpPr/>
            <p:nvPr/>
          </p:nvSpPr>
          <p:spPr bwMode="auto">
            <a:xfrm>
              <a:off x="2022475" y="3989387"/>
              <a:ext cx="142875" cy="176213"/>
            </a:xfrm>
            <a:custGeom>
              <a:avLst/>
              <a:gdLst>
                <a:gd name="T0" fmla="*/ 38 w 38"/>
                <a:gd name="T1" fmla="*/ 10 h 47"/>
                <a:gd name="T2" fmla="*/ 26 w 38"/>
                <a:gd name="T3" fmla="*/ 0 h 47"/>
                <a:gd name="T4" fmla="*/ 0 w 38"/>
                <a:gd name="T5" fmla="*/ 34 h 47"/>
                <a:gd name="T6" fmla="*/ 14 w 38"/>
                <a:gd name="T7" fmla="*/ 47 h 47"/>
                <a:gd name="T8" fmla="*/ 31 w 38"/>
                <a:gd name="T9" fmla="*/ 21 h 47"/>
                <a:gd name="T10" fmla="*/ 38 w 38"/>
                <a:gd name="T11" fmla="*/ 10 h 47"/>
              </a:gdLst>
              <a:ahLst/>
              <a:cxnLst>
                <a:cxn ang="0">
                  <a:pos x="T0" y="T1"/>
                </a:cxn>
                <a:cxn ang="0">
                  <a:pos x="T2" y="T3"/>
                </a:cxn>
                <a:cxn ang="0">
                  <a:pos x="T4" y="T5"/>
                </a:cxn>
                <a:cxn ang="0">
                  <a:pos x="T6" y="T7"/>
                </a:cxn>
                <a:cxn ang="0">
                  <a:pos x="T8" y="T9"/>
                </a:cxn>
                <a:cxn ang="0">
                  <a:pos x="T10" y="T11"/>
                </a:cxn>
              </a:cxnLst>
              <a:rect l="0" t="0" r="r" b="b"/>
              <a:pathLst>
                <a:path w="38" h="47">
                  <a:moveTo>
                    <a:pt x="38" y="10"/>
                  </a:moveTo>
                  <a:cubicBezTo>
                    <a:pt x="26" y="0"/>
                    <a:pt x="26" y="0"/>
                    <a:pt x="26" y="0"/>
                  </a:cubicBezTo>
                  <a:cubicBezTo>
                    <a:pt x="18" y="6"/>
                    <a:pt x="2" y="24"/>
                    <a:pt x="0" y="34"/>
                  </a:cubicBezTo>
                  <a:cubicBezTo>
                    <a:pt x="14" y="47"/>
                    <a:pt x="14" y="47"/>
                    <a:pt x="14" y="47"/>
                  </a:cubicBezTo>
                  <a:cubicBezTo>
                    <a:pt x="31" y="21"/>
                    <a:pt x="31" y="21"/>
                    <a:pt x="31" y="21"/>
                  </a:cubicBezTo>
                  <a:lnTo>
                    <a:pt x="38" y="1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3910"/>
            <p:cNvSpPr/>
            <p:nvPr/>
          </p:nvSpPr>
          <p:spPr bwMode="auto">
            <a:xfrm>
              <a:off x="2063750" y="4030662"/>
              <a:ext cx="82550" cy="123825"/>
            </a:xfrm>
            <a:custGeom>
              <a:avLst/>
              <a:gdLst>
                <a:gd name="T0" fmla="*/ 52 w 52"/>
                <a:gd name="T1" fmla="*/ 0 h 78"/>
                <a:gd name="T2" fmla="*/ 12 w 52"/>
                <a:gd name="T3" fmla="*/ 66 h 78"/>
                <a:gd name="T4" fmla="*/ 10 w 52"/>
                <a:gd name="T5" fmla="*/ 69 h 78"/>
                <a:gd name="T6" fmla="*/ 10 w 52"/>
                <a:gd name="T7" fmla="*/ 69 h 78"/>
                <a:gd name="T8" fmla="*/ 7 w 52"/>
                <a:gd name="T9" fmla="*/ 71 h 78"/>
                <a:gd name="T10" fmla="*/ 7 w 52"/>
                <a:gd name="T11" fmla="*/ 71 h 78"/>
                <a:gd name="T12" fmla="*/ 5 w 52"/>
                <a:gd name="T13" fmla="*/ 74 h 78"/>
                <a:gd name="T14" fmla="*/ 3 w 52"/>
                <a:gd name="T15" fmla="*/ 76 h 78"/>
                <a:gd name="T16" fmla="*/ 3 w 52"/>
                <a:gd name="T17" fmla="*/ 76 h 78"/>
                <a:gd name="T18" fmla="*/ 0 w 52"/>
                <a:gd name="T19" fmla="*/ 78 h 78"/>
                <a:gd name="T20" fmla="*/ 43 w 52"/>
                <a:gd name="T21" fmla="*/ 12 h 78"/>
                <a:gd name="T22" fmla="*/ 43 w 52"/>
                <a:gd name="T23" fmla="*/ 10 h 78"/>
                <a:gd name="T24" fmla="*/ 45 w 52"/>
                <a:gd name="T25" fmla="*/ 7 h 78"/>
                <a:gd name="T26" fmla="*/ 48 w 52"/>
                <a:gd name="T27" fmla="*/ 7 h 78"/>
                <a:gd name="T28" fmla="*/ 48 w 52"/>
                <a:gd name="T29" fmla="*/ 5 h 78"/>
                <a:gd name="T30" fmla="*/ 50 w 52"/>
                <a:gd name="T31" fmla="*/ 3 h 78"/>
                <a:gd name="T32" fmla="*/ 50 w 52"/>
                <a:gd name="T33" fmla="*/ 3 h 78"/>
                <a:gd name="T34" fmla="*/ 52 w 52"/>
                <a:gd name="T35" fmla="*/ 0 h 78"/>
                <a:gd name="T36" fmla="*/ 52 w 52"/>
                <a:gd name="T3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78">
                  <a:moveTo>
                    <a:pt x="52" y="0"/>
                  </a:moveTo>
                  <a:lnTo>
                    <a:pt x="12" y="66"/>
                  </a:lnTo>
                  <a:lnTo>
                    <a:pt x="10" y="69"/>
                  </a:lnTo>
                  <a:lnTo>
                    <a:pt x="10" y="69"/>
                  </a:lnTo>
                  <a:lnTo>
                    <a:pt x="7" y="71"/>
                  </a:lnTo>
                  <a:lnTo>
                    <a:pt x="7" y="71"/>
                  </a:lnTo>
                  <a:lnTo>
                    <a:pt x="5" y="74"/>
                  </a:lnTo>
                  <a:lnTo>
                    <a:pt x="3" y="76"/>
                  </a:lnTo>
                  <a:lnTo>
                    <a:pt x="3" y="76"/>
                  </a:lnTo>
                  <a:lnTo>
                    <a:pt x="0" y="78"/>
                  </a:lnTo>
                  <a:lnTo>
                    <a:pt x="43" y="12"/>
                  </a:lnTo>
                  <a:lnTo>
                    <a:pt x="43" y="10"/>
                  </a:lnTo>
                  <a:lnTo>
                    <a:pt x="45" y="7"/>
                  </a:lnTo>
                  <a:lnTo>
                    <a:pt x="48" y="7"/>
                  </a:lnTo>
                  <a:lnTo>
                    <a:pt x="48" y="5"/>
                  </a:lnTo>
                  <a:lnTo>
                    <a:pt x="50" y="3"/>
                  </a:lnTo>
                  <a:lnTo>
                    <a:pt x="50" y="3"/>
                  </a:lnTo>
                  <a:lnTo>
                    <a:pt x="52" y="0"/>
                  </a:lnTo>
                  <a:lnTo>
                    <a:pt x="52"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3911"/>
            <p:cNvSpPr/>
            <p:nvPr/>
          </p:nvSpPr>
          <p:spPr bwMode="auto">
            <a:xfrm>
              <a:off x="2044700" y="4049712"/>
              <a:ext cx="90488" cy="266700"/>
            </a:xfrm>
            <a:custGeom>
              <a:avLst/>
              <a:gdLst>
                <a:gd name="T0" fmla="*/ 55 w 57"/>
                <a:gd name="T1" fmla="*/ 0 h 168"/>
                <a:gd name="T2" fmla="*/ 12 w 57"/>
                <a:gd name="T3" fmla="*/ 66 h 168"/>
                <a:gd name="T4" fmla="*/ 10 w 57"/>
                <a:gd name="T5" fmla="*/ 69 h 168"/>
                <a:gd name="T6" fmla="*/ 10 w 57"/>
                <a:gd name="T7" fmla="*/ 71 h 168"/>
                <a:gd name="T8" fmla="*/ 8 w 57"/>
                <a:gd name="T9" fmla="*/ 73 h 168"/>
                <a:gd name="T10" fmla="*/ 5 w 57"/>
                <a:gd name="T11" fmla="*/ 76 h 168"/>
                <a:gd name="T12" fmla="*/ 5 w 57"/>
                <a:gd name="T13" fmla="*/ 78 h 168"/>
                <a:gd name="T14" fmla="*/ 3 w 57"/>
                <a:gd name="T15" fmla="*/ 83 h 168"/>
                <a:gd name="T16" fmla="*/ 3 w 57"/>
                <a:gd name="T17" fmla="*/ 85 h 168"/>
                <a:gd name="T18" fmla="*/ 0 w 57"/>
                <a:gd name="T19" fmla="*/ 88 h 168"/>
                <a:gd name="T20" fmla="*/ 0 w 57"/>
                <a:gd name="T21" fmla="*/ 92 h 168"/>
                <a:gd name="T22" fmla="*/ 0 w 57"/>
                <a:gd name="T23" fmla="*/ 97 h 168"/>
                <a:gd name="T24" fmla="*/ 0 w 57"/>
                <a:gd name="T25" fmla="*/ 99 h 168"/>
                <a:gd name="T26" fmla="*/ 0 w 57"/>
                <a:gd name="T27" fmla="*/ 104 h 168"/>
                <a:gd name="T28" fmla="*/ 3 w 57"/>
                <a:gd name="T29" fmla="*/ 109 h 168"/>
                <a:gd name="T30" fmla="*/ 3 w 57"/>
                <a:gd name="T31" fmla="*/ 116 h 168"/>
                <a:gd name="T32" fmla="*/ 5 w 57"/>
                <a:gd name="T33" fmla="*/ 121 h 168"/>
                <a:gd name="T34" fmla="*/ 8 w 57"/>
                <a:gd name="T35" fmla="*/ 125 h 168"/>
                <a:gd name="T36" fmla="*/ 10 w 57"/>
                <a:gd name="T37" fmla="*/ 132 h 168"/>
                <a:gd name="T38" fmla="*/ 12 w 57"/>
                <a:gd name="T39" fmla="*/ 137 h 168"/>
                <a:gd name="T40" fmla="*/ 12 w 57"/>
                <a:gd name="T41" fmla="*/ 142 h 168"/>
                <a:gd name="T42" fmla="*/ 15 w 57"/>
                <a:gd name="T43" fmla="*/ 147 h 168"/>
                <a:gd name="T44" fmla="*/ 15 w 57"/>
                <a:gd name="T45" fmla="*/ 151 h 168"/>
                <a:gd name="T46" fmla="*/ 15 w 57"/>
                <a:gd name="T47" fmla="*/ 154 h 168"/>
                <a:gd name="T48" fmla="*/ 15 w 57"/>
                <a:gd name="T49" fmla="*/ 156 h 168"/>
                <a:gd name="T50" fmla="*/ 15 w 57"/>
                <a:gd name="T51" fmla="*/ 161 h 168"/>
                <a:gd name="T52" fmla="*/ 15 w 57"/>
                <a:gd name="T53" fmla="*/ 161 h 168"/>
                <a:gd name="T54" fmla="*/ 15 w 57"/>
                <a:gd name="T55" fmla="*/ 163 h 168"/>
                <a:gd name="T56" fmla="*/ 15 w 57"/>
                <a:gd name="T57" fmla="*/ 165 h 168"/>
                <a:gd name="T58" fmla="*/ 15 w 57"/>
                <a:gd name="T59" fmla="*/ 165 h 168"/>
                <a:gd name="T60" fmla="*/ 12 w 57"/>
                <a:gd name="T61" fmla="*/ 168 h 168"/>
                <a:gd name="T62" fmla="*/ 12 w 57"/>
                <a:gd name="T63" fmla="*/ 168 h 168"/>
                <a:gd name="T64" fmla="*/ 55 w 57"/>
                <a:gd name="T65" fmla="*/ 102 h 168"/>
                <a:gd name="T66" fmla="*/ 55 w 57"/>
                <a:gd name="T67" fmla="*/ 102 h 168"/>
                <a:gd name="T68" fmla="*/ 55 w 57"/>
                <a:gd name="T69" fmla="*/ 99 h 168"/>
                <a:gd name="T70" fmla="*/ 55 w 57"/>
                <a:gd name="T71" fmla="*/ 99 h 168"/>
                <a:gd name="T72" fmla="*/ 57 w 57"/>
                <a:gd name="T73" fmla="*/ 97 h 168"/>
                <a:gd name="T74" fmla="*/ 57 w 57"/>
                <a:gd name="T75" fmla="*/ 95 h 168"/>
                <a:gd name="T76" fmla="*/ 57 w 57"/>
                <a:gd name="T77" fmla="*/ 92 h 168"/>
                <a:gd name="T78" fmla="*/ 57 w 57"/>
                <a:gd name="T79" fmla="*/ 90 h 168"/>
                <a:gd name="T80" fmla="*/ 57 w 57"/>
                <a:gd name="T81" fmla="*/ 88 h 168"/>
                <a:gd name="T82" fmla="*/ 57 w 57"/>
                <a:gd name="T83" fmla="*/ 83 h 168"/>
                <a:gd name="T84" fmla="*/ 55 w 57"/>
                <a:gd name="T85" fmla="*/ 80 h 168"/>
                <a:gd name="T86" fmla="*/ 55 w 57"/>
                <a:gd name="T87" fmla="*/ 76 h 168"/>
                <a:gd name="T88" fmla="*/ 52 w 57"/>
                <a:gd name="T89" fmla="*/ 71 h 168"/>
                <a:gd name="T90" fmla="*/ 50 w 57"/>
                <a:gd name="T91" fmla="*/ 66 h 168"/>
                <a:gd name="T92" fmla="*/ 48 w 57"/>
                <a:gd name="T93" fmla="*/ 59 h 168"/>
                <a:gd name="T94" fmla="*/ 48 w 57"/>
                <a:gd name="T95" fmla="*/ 54 h 168"/>
                <a:gd name="T96" fmla="*/ 45 w 57"/>
                <a:gd name="T97" fmla="*/ 47 h 168"/>
                <a:gd name="T98" fmla="*/ 43 w 57"/>
                <a:gd name="T99" fmla="*/ 43 h 168"/>
                <a:gd name="T100" fmla="*/ 43 w 57"/>
                <a:gd name="T101" fmla="*/ 38 h 168"/>
                <a:gd name="T102" fmla="*/ 43 w 57"/>
                <a:gd name="T103" fmla="*/ 33 h 168"/>
                <a:gd name="T104" fmla="*/ 43 w 57"/>
                <a:gd name="T105" fmla="*/ 28 h 168"/>
                <a:gd name="T106" fmla="*/ 43 w 57"/>
                <a:gd name="T107" fmla="*/ 26 h 168"/>
                <a:gd name="T108" fmla="*/ 43 w 57"/>
                <a:gd name="T109" fmla="*/ 21 h 168"/>
                <a:gd name="T110" fmla="*/ 43 w 57"/>
                <a:gd name="T111" fmla="*/ 17 h 168"/>
                <a:gd name="T112" fmla="*/ 45 w 57"/>
                <a:gd name="T113" fmla="*/ 14 h 168"/>
                <a:gd name="T114" fmla="*/ 45 w 57"/>
                <a:gd name="T115" fmla="*/ 12 h 168"/>
                <a:gd name="T116" fmla="*/ 48 w 57"/>
                <a:gd name="T117" fmla="*/ 10 h 168"/>
                <a:gd name="T118" fmla="*/ 48 w 57"/>
                <a:gd name="T119" fmla="*/ 7 h 168"/>
                <a:gd name="T120" fmla="*/ 50 w 57"/>
                <a:gd name="T121" fmla="*/ 5 h 168"/>
                <a:gd name="T122" fmla="*/ 52 w 57"/>
                <a:gd name="T123" fmla="*/ 2 h 168"/>
                <a:gd name="T124" fmla="*/ 55 w 57"/>
                <a:gd name="T12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 h="168">
                  <a:moveTo>
                    <a:pt x="55" y="0"/>
                  </a:moveTo>
                  <a:lnTo>
                    <a:pt x="12" y="66"/>
                  </a:lnTo>
                  <a:lnTo>
                    <a:pt x="10" y="69"/>
                  </a:lnTo>
                  <a:lnTo>
                    <a:pt x="10" y="71"/>
                  </a:lnTo>
                  <a:lnTo>
                    <a:pt x="8" y="73"/>
                  </a:lnTo>
                  <a:lnTo>
                    <a:pt x="5" y="76"/>
                  </a:lnTo>
                  <a:lnTo>
                    <a:pt x="5" y="78"/>
                  </a:lnTo>
                  <a:lnTo>
                    <a:pt x="3" y="83"/>
                  </a:lnTo>
                  <a:lnTo>
                    <a:pt x="3" y="85"/>
                  </a:lnTo>
                  <a:lnTo>
                    <a:pt x="0" y="88"/>
                  </a:lnTo>
                  <a:lnTo>
                    <a:pt x="0" y="92"/>
                  </a:lnTo>
                  <a:lnTo>
                    <a:pt x="0" y="97"/>
                  </a:lnTo>
                  <a:lnTo>
                    <a:pt x="0" y="99"/>
                  </a:lnTo>
                  <a:lnTo>
                    <a:pt x="0" y="104"/>
                  </a:lnTo>
                  <a:lnTo>
                    <a:pt x="3" y="109"/>
                  </a:lnTo>
                  <a:lnTo>
                    <a:pt x="3" y="116"/>
                  </a:lnTo>
                  <a:lnTo>
                    <a:pt x="5" y="121"/>
                  </a:lnTo>
                  <a:lnTo>
                    <a:pt x="8" y="125"/>
                  </a:lnTo>
                  <a:lnTo>
                    <a:pt x="10" y="132"/>
                  </a:lnTo>
                  <a:lnTo>
                    <a:pt x="12" y="137"/>
                  </a:lnTo>
                  <a:lnTo>
                    <a:pt x="12" y="142"/>
                  </a:lnTo>
                  <a:lnTo>
                    <a:pt x="15" y="147"/>
                  </a:lnTo>
                  <a:lnTo>
                    <a:pt x="15" y="151"/>
                  </a:lnTo>
                  <a:lnTo>
                    <a:pt x="15" y="154"/>
                  </a:lnTo>
                  <a:lnTo>
                    <a:pt x="15" y="156"/>
                  </a:lnTo>
                  <a:lnTo>
                    <a:pt x="15" y="161"/>
                  </a:lnTo>
                  <a:lnTo>
                    <a:pt x="15" y="161"/>
                  </a:lnTo>
                  <a:lnTo>
                    <a:pt x="15" y="163"/>
                  </a:lnTo>
                  <a:lnTo>
                    <a:pt x="15" y="165"/>
                  </a:lnTo>
                  <a:lnTo>
                    <a:pt x="15" y="165"/>
                  </a:lnTo>
                  <a:lnTo>
                    <a:pt x="12" y="168"/>
                  </a:lnTo>
                  <a:lnTo>
                    <a:pt x="12" y="168"/>
                  </a:lnTo>
                  <a:lnTo>
                    <a:pt x="55" y="102"/>
                  </a:lnTo>
                  <a:lnTo>
                    <a:pt x="55" y="102"/>
                  </a:lnTo>
                  <a:lnTo>
                    <a:pt x="55" y="99"/>
                  </a:lnTo>
                  <a:lnTo>
                    <a:pt x="55" y="99"/>
                  </a:lnTo>
                  <a:lnTo>
                    <a:pt x="57" y="97"/>
                  </a:lnTo>
                  <a:lnTo>
                    <a:pt x="57" y="95"/>
                  </a:lnTo>
                  <a:lnTo>
                    <a:pt x="57" y="92"/>
                  </a:lnTo>
                  <a:lnTo>
                    <a:pt x="57" y="90"/>
                  </a:lnTo>
                  <a:lnTo>
                    <a:pt x="57" y="88"/>
                  </a:lnTo>
                  <a:lnTo>
                    <a:pt x="57" y="83"/>
                  </a:lnTo>
                  <a:lnTo>
                    <a:pt x="55" y="80"/>
                  </a:lnTo>
                  <a:lnTo>
                    <a:pt x="55" y="76"/>
                  </a:lnTo>
                  <a:lnTo>
                    <a:pt x="52" y="71"/>
                  </a:lnTo>
                  <a:lnTo>
                    <a:pt x="50" y="66"/>
                  </a:lnTo>
                  <a:lnTo>
                    <a:pt x="48" y="59"/>
                  </a:lnTo>
                  <a:lnTo>
                    <a:pt x="48" y="54"/>
                  </a:lnTo>
                  <a:lnTo>
                    <a:pt x="45" y="47"/>
                  </a:lnTo>
                  <a:lnTo>
                    <a:pt x="43" y="43"/>
                  </a:lnTo>
                  <a:lnTo>
                    <a:pt x="43" y="38"/>
                  </a:lnTo>
                  <a:lnTo>
                    <a:pt x="43" y="33"/>
                  </a:lnTo>
                  <a:lnTo>
                    <a:pt x="43" y="28"/>
                  </a:lnTo>
                  <a:lnTo>
                    <a:pt x="43" y="26"/>
                  </a:lnTo>
                  <a:lnTo>
                    <a:pt x="43" y="21"/>
                  </a:lnTo>
                  <a:lnTo>
                    <a:pt x="43" y="17"/>
                  </a:lnTo>
                  <a:lnTo>
                    <a:pt x="45" y="14"/>
                  </a:lnTo>
                  <a:lnTo>
                    <a:pt x="45" y="12"/>
                  </a:lnTo>
                  <a:lnTo>
                    <a:pt x="48" y="10"/>
                  </a:lnTo>
                  <a:lnTo>
                    <a:pt x="48" y="7"/>
                  </a:lnTo>
                  <a:lnTo>
                    <a:pt x="50" y="5"/>
                  </a:lnTo>
                  <a:lnTo>
                    <a:pt x="52" y="2"/>
                  </a:lnTo>
                  <a:lnTo>
                    <a:pt x="5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3912"/>
            <p:cNvSpPr/>
            <p:nvPr/>
          </p:nvSpPr>
          <p:spPr bwMode="auto">
            <a:xfrm>
              <a:off x="2060575" y="4211637"/>
              <a:ext cx="71438" cy="107950"/>
            </a:xfrm>
            <a:custGeom>
              <a:avLst/>
              <a:gdLst>
                <a:gd name="T0" fmla="*/ 45 w 45"/>
                <a:gd name="T1" fmla="*/ 0 h 68"/>
                <a:gd name="T2" fmla="*/ 2 w 45"/>
                <a:gd name="T3" fmla="*/ 66 h 68"/>
                <a:gd name="T4" fmla="*/ 2 w 45"/>
                <a:gd name="T5" fmla="*/ 68 h 68"/>
                <a:gd name="T6" fmla="*/ 0 w 45"/>
                <a:gd name="T7" fmla="*/ 68 h 68"/>
                <a:gd name="T8" fmla="*/ 0 w 45"/>
                <a:gd name="T9" fmla="*/ 68 h 68"/>
                <a:gd name="T10" fmla="*/ 0 w 45"/>
                <a:gd name="T11" fmla="*/ 68 h 68"/>
                <a:gd name="T12" fmla="*/ 42 w 45"/>
                <a:gd name="T13" fmla="*/ 2 h 68"/>
                <a:gd name="T14" fmla="*/ 42 w 45"/>
                <a:gd name="T15" fmla="*/ 2 h 68"/>
                <a:gd name="T16" fmla="*/ 42 w 45"/>
                <a:gd name="T17" fmla="*/ 2 h 68"/>
                <a:gd name="T18" fmla="*/ 42 w 45"/>
                <a:gd name="T19" fmla="*/ 0 h 68"/>
                <a:gd name="T20" fmla="*/ 45 w 45"/>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8">
                  <a:moveTo>
                    <a:pt x="45" y="0"/>
                  </a:moveTo>
                  <a:lnTo>
                    <a:pt x="2" y="66"/>
                  </a:lnTo>
                  <a:lnTo>
                    <a:pt x="2" y="68"/>
                  </a:lnTo>
                  <a:lnTo>
                    <a:pt x="0" y="68"/>
                  </a:lnTo>
                  <a:lnTo>
                    <a:pt x="0" y="68"/>
                  </a:lnTo>
                  <a:lnTo>
                    <a:pt x="0" y="68"/>
                  </a:lnTo>
                  <a:lnTo>
                    <a:pt x="42" y="2"/>
                  </a:lnTo>
                  <a:lnTo>
                    <a:pt x="42" y="2"/>
                  </a:lnTo>
                  <a:lnTo>
                    <a:pt x="42" y="2"/>
                  </a:lnTo>
                  <a:lnTo>
                    <a:pt x="42" y="0"/>
                  </a:lnTo>
                  <a:lnTo>
                    <a:pt x="4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3913"/>
            <p:cNvSpPr/>
            <p:nvPr/>
          </p:nvSpPr>
          <p:spPr bwMode="auto">
            <a:xfrm>
              <a:off x="2060575" y="4214812"/>
              <a:ext cx="104775" cy="134938"/>
            </a:xfrm>
            <a:custGeom>
              <a:avLst/>
              <a:gdLst>
                <a:gd name="T0" fmla="*/ 42 w 66"/>
                <a:gd name="T1" fmla="*/ 0 h 85"/>
                <a:gd name="T2" fmla="*/ 0 w 66"/>
                <a:gd name="T3" fmla="*/ 66 h 85"/>
                <a:gd name="T4" fmla="*/ 0 w 66"/>
                <a:gd name="T5" fmla="*/ 66 h 85"/>
                <a:gd name="T6" fmla="*/ 0 w 66"/>
                <a:gd name="T7" fmla="*/ 69 h 85"/>
                <a:gd name="T8" fmla="*/ 0 w 66"/>
                <a:gd name="T9" fmla="*/ 69 h 85"/>
                <a:gd name="T10" fmla="*/ 0 w 66"/>
                <a:gd name="T11" fmla="*/ 69 h 85"/>
                <a:gd name="T12" fmla="*/ 0 w 66"/>
                <a:gd name="T13" fmla="*/ 69 h 85"/>
                <a:gd name="T14" fmla="*/ 2 w 66"/>
                <a:gd name="T15" fmla="*/ 71 h 85"/>
                <a:gd name="T16" fmla="*/ 2 w 66"/>
                <a:gd name="T17" fmla="*/ 71 h 85"/>
                <a:gd name="T18" fmla="*/ 5 w 66"/>
                <a:gd name="T19" fmla="*/ 73 h 85"/>
                <a:gd name="T20" fmla="*/ 7 w 66"/>
                <a:gd name="T21" fmla="*/ 73 h 85"/>
                <a:gd name="T22" fmla="*/ 9 w 66"/>
                <a:gd name="T23" fmla="*/ 76 h 85"/>
                <a:gd name="T24" fmla="*/ 12 w 66"/>
                <a:gd name="T25" fmla="*/ 78 h 85"/>
                <a:gd name="T26" fmla="*/ 16 w 66"/>
                <a:gd name="T27" fmla="*/ 80 h 85"/>
                <a:gd name="T28" fmla="*/ 21 w 66"/>
                <a:gd name="T29" fmla="*/ 83 h 85"/>
                <a:gd name="T30" fmla="*/ 26 w 66"/>
                <a:gd name="T31" fmla="*/ 85 h 85"/>
                <a:gd name="T32" fmla="*/ 66 w 66"/>
                <a:gd name="T33" fmla="*/ 19 h 85"/>
                <a:gd name="T34" fmla="*/ 61 w 66"/>
                <a:gd name="T35" fmla="*/ 17 h 85"/>
                <a:gd name="T36" fmla="*/ 59 w 66"/>
                <a:gd name="T37" fmla="*/ 12 h 85"/>
                <a:gd name="T38" fmla="*/ 54 w 66"/>
                <a:gd name="T39" fmla="*/ 10 h 85"/>
                <a:gd name="T40" fmla="*/ 52 w 66"/>
                <a:gd name="T41" fmla="*/ 10 h 85"/>
                <a:gd name="T42" fmla="*/ 50 w 66"/>
                <a:gd name="T43" fmla="*/ 7 h 85"/>
                <a:gd name="T44" fmla="*/ 47 w 66"/>
                <a:gd name="T45" fmla="*/ 5 h 85"/>
                <a:gd name="T46" fmla="*/ 45 w 66"/>
                <a:gd name="T47" fmla="*/ 5 h 85"/>
                <a:gd name="T48" fmla="*/ 45 w 66"/>
                <a:gd name="T49" fmla="*/ 2 h 85"/>
                <a:gd name="T50" fmla="*/ 42 w 66"/>
                <a:gd name="T51" fmla="*/ 2 h 85"/>
                <a:gd name="T52" fmla="*/ 42 w 66"/>
                <a:gd name="T53" fmla="*/ 2 h 85"/>
                <a:gd name="T54" fmla="*/ 42 w 66"/>
                <a:gd name="T55" fmla="*/ 0 h 85"/>
                <a:gd name="T56" fmla="*/ 42 w 66"/>
                <a:gd name="T57" fmla="*/ 0 h 85"/>
                <a:gd name="T58" fmla="*/ 42 w 66"/>
                <a:gd name="T59" fmla="*/ 0 h 85"/>
                <a:gd name="T60" fmla="*/ 42 w 66"/>
                <a:gd name="T61"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85">
                  <a:moveTo>
                    <a:pt x="42" y="0"/>
                  </a:moveTo>
                  <a:lnTo>
                    <a:pt x="0" y="66"/>
                  </a:lnTo>
                  <a:lnTo>
                    <a:pt x="0" y="66"/>
                  </a:lnTo>
                  <a:lnTo>
                    <a:pt x="0" y="69"/>
                  </a:lnTo>
                  <a:lnTo>
                    <a:pt x="0" y="69"/>
                  </a:lnTo>
                  <a:lnTo>
                    <a:pt x="0" y="69"/>
                  </a:lnTo>
                  <a:lnTo>
                    <a:pt x="0" y="69"/>
                  </a:lnTo>
                  <a:lnTo>
                    <a:pt x="2" y="71"/>
                  </a:lnTo>
                  <a:lnTo>
                    <a:pt x="2" y="71"/>
                  </a:lnTo>
                  <a:lnTo>
                    <a:pt x="5" y="73"/>
                  </a:lnTo>
                  <a:lnTo>
                    <a:pt x="7" y="73"/>
                  </a:lnTo>
                  <a:lnTo>
                    <a:pt x="9" y="76"/>
                  </a:lnTo>
                  <a:lnTo>
                    <a:pt x="12" y="78"/>
                  </a:lnTo>
                  <a:lnTo>
                    <a:pt x="16" y="80"/>
                  </a:lnTo>
                  <a:lnTo>
                    <a:pt x="21" y="83"/>
                  </a:lnTo>
                  <a:lnTo>
                    <a:pt x="26" y="85"/>
                  </a:lnTo>
                  <a:lnTo>
                    <a:pt x="66" y="19"/>
                  </a:lnTo>
                  <a:lnTo>
                    <a:pt x="61" y="17"/>
                  </a:lnTo>
                  <a:lnTo>
                    <a:pt x="59" y="12"/>
                  </a:lnTo>
                  <a:lnTo>
                    <a:pt x="54" y="10"/>
                  </a:lnTo>
                  <a:lnTo>
                    <a:pt x="52" y="10"/>
                  </a:lnTo>
                  <a:lnTo>
                    <a:pt x="50" y="7"/>
                  </a:lnTo>
                  <a:lnTo>
                    <a:pt x="47" y="5"/>
                  </a:lnTo>
                  <a:lnTo>
                    <a:pt x="45" y="5"/>
                  </a:lnTo>
                  <a:lnTo>
                    <a:pt x="45" y="2"/>
                  </a:lnTo>
                  <a:lnTo>
                    <a:pt x="42" y="2"/>
                  </a:lnTo>
                  <a:lnTo>
                    <a:pt x="42" y="2"/>
                  </a:lnTo>
                  <a:lnTo>
                    <a:pt x="42" y="0"/>
                  </a:lnTo>
                  <a:lnTo>
                    <a:pt x="42" y="0"/>
                  </a:lnTo>
                  <a:lnTo>
                    <a:pt x="42" y="0"/>
                  </a:lnTo>
                  <a:lnTo>
                    <a:pt x="42" y="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3914"/>
            <p:cNvSpPr/>
            <p:nvPr/>
          </p:nvSpPr>
          <p:spPr bwMode="auto">
            <a:xfrm>
              <a:off x="2090738" y="4244975"/>
              <a:ext cx="138113" cy="368300"/>
            </a:xfrm>
            <a:custGeom>
              <a:avLst/>
              <a:gdLst>
                <a:gd name="T0" fmla="*/ 7 w 87"/>
                <a:gd name="T1" fmla="*/ 66 h 232"/>
                <a:gd name="T2" fmla="*/ 7 w 87"/>
                <a:gd name="T3" fmla="*/ 73 h 232"/>
                <a:gd name="T4" fmla="*/ 5 w 87"/>
                <a:gd name="T5" fmla="*/ 83 h 232"/>
                <a:gd name="T6" fmla="*/ 5 w 87"/>
                <a:gd name="T7" fmla="*/ 90 h 232"/>
                <a:gd name="T8" fmla="*/ 2 w 87"/>
                <a:gd name="T9" fmla="*/ 99 h 232"/>
                <a:gd name="T10" fmla="*/ 2 w 87"/>
                <a:gd name="T11" fmla="*/ 109 h 232"/>
                <a:gd name="T12" fmla="*/ 0 w 87"/>
                <a:gd name="T13" fmla="*/ 118 h 232"/>
                <a:gd name="T14" fmla="*/ 0 w 87"/>
                <a:gd name="T15" fmla="*/ 128 h 232"/>
                <a:gd name="T16" fmla="*/ 0 w 87"/>
                <a:gd name="T17" fmla="*/ 139 h 232"/>
                <a:gd name="T18" fmla="*/ 0 w 87"/>
                <a:gd name="T19" fmla="*/ 149 h 232"/>
                <a:gd name="T20" fmla="*/ 2 w 87"/>
                <a:gd name="T21" fmla="*/ 161 h 232"/>
                <a:gd name="T22" fmla="*/ 5 w 87"/>
                <a:gd name="T23" fmla="*/ 172 h 232"/>
                <a:gd name="T24" fmla="*/ 9 w 87"/>
                <a:gd name="T25" fmla="*/ 184 h 232"/>
                <a:gd name="T26" fmla="*/ 14 w 87"/>
                <a:gd name="T27" fmla="*/ 196 h 232"/>
                <a:gd name="T28" fmla="*/ 23 w 87"/>
                <a:gd name="T29" fmla="*/ 208 h 232"/>
                <a:gd name="T30" fmla="*/ 33 w 87"/>
                <a:gd name="T31" fmla="*/ 220 h 232"/>
                <a:gd name="T32" fmla="*/ 47 w 87"/>
                <a:gd name="T33" fmla="*/ 232 h 232"/>
                <a:gd name="T34" fmla="*/ 80 w 87"/>
                <a:gd name="T35" fmla="*/ 158 h 232"/>
                <a:gd name="T36" fmla="*/ 71 w 87"/>
                <a:gd name="T37" fmla="*/ 146 h 232"/>
                <a:gd name="T38" fmla="*/ 61 w 87"/>
                <a:gd name="T39" fmla="*/ 135 h 232"/>
                <a:gd name="T40" fmla="*/ 54 w 87"/>
                <a:gd name="T41" fmla="*/ 123 h 232"/>
                <a:gd name="T42" fmla="*/ 47 w 87"/>
                <a:gd name="T43" fmla="*/ 111 h 232"/>
                <a:gd name="T44" fmla="*/ 45 w 87"/>
                <a:gd name="T45" fmla="*/ 99 h 232"/>
                <a:gd name="T46" fmla="*/ 42 w 87"/>
                <a:gd name="T47" fmla="*/ 87 h 232"/>
                <a:gd name="T48" fmla="*/ 42 w 87"/>
                <a:gd name="T49" fmla="*/ 76 h 232"/>
                <a:gd name="T50" fmla="*/ 40 w 87"/>
                <a:gd name="T51" fmla="*/ 66 h 232"/>
                <a:gd name="T52" fmla="*/ 42 w 87"/>
                <a:gd name="T53" fmla="*/ 57 h 232"/>
                <a:gd name="T54" fmla="*/ 42 w 87"/>
                <a:gd name="T55" fmla="*/ 45 h 232"/>
                <a:gd name="T56" fmla="*/ 45 w 87"/>
                <a:gd name="T57" fmla="*/ 35 h 232"/>
                <a:gd name="T58" fmla="*/ 45 w 87"/>
                <a:gd name="T59" fmla="*/ 28 h 232"/>
                <a:gd name="T60" fmla="*/ 47 w 87"/>
                <a:gd name="T61" fmla="*/ 19 h 232"/>
                <a:gd name="T62" fmla="*/ 47 w 87"/>
                <a:gd name="T63" fmla="*/ 12 h 232"/>
                <a:gd name="T64" fmla="*/ 47 w 87"/>
                <a:gd name="T65" fmla="*/ 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232">
                  <a:moveTo>
                    <a:pt x="47" y="0"/>
                  </a:moveTo>
                  <a:lnTo>
                    <a:pt x="7" y="66"/>
                  </a:lnTo>
                  <a:lnTo>
                    <a:pt x="7" y="71"/>
                  </a:lnTo>
                  <a:lnTo>
                    <a:pt x="7" y="73"/>
                  </a:lnTo>
                  <a:lnTo>
                    <a:pt x="7" y="78"/>
                  </a:lnTo>
                  <a:lnTo>
                    <a:pt x="5" y="83"/>
                  </a:lnTo>
                  <a:lnTo>
                    <a:pt x="5" y="85"/>
                  </a:lnTo>
                  <a:lnTo>
                    <a:pt x="5" y="90"/>
                  </a:lnTo>
                  <a:lnTo>
                    <a:pt x="5" y="94"/>
                  </a:lnTo>
                  <a:lnTo>
                    <a:pt x="2" y="99"/>
                  </a:lnTo>
                  <a:lnTo>
                    <a:pt x="2" y="104"/>
                  </a:lnTo>
                  <a:lnTo>
                    <a:pt x="2" y="109"/>
                  </a:lnTo>
                  <a:lnTo>
                    <a:pt x="2" y="113"/>
                  </a:lnTo>
                  <a:lnTo>
                    <a:pt x="0" y="118"/>
                  </a:lnTo>
                  <a:lnTo>
                    <a:pt x="0" y="123"/>
                  </a:lnTo>
                  <a:lnTo>
                    <a:pt x="0" y="128"/>
                  </a:lnTo>
                  <a:lnTo>
                    <a:pt x="0" y="132"/>
                  </a:lnTo>
                  <a:lnTo>
                    <a:pt x="0" y="139"/>
                  </a:lnTo>
                  <a:lnTo>
                    <a:pt x="0" y="144"/>
                  </a:lnTo>
                  <a:lnTo>
                    <a:pt x="0" y="149"/>
                  </a:lnTo>
                  <a:lnTo>
                    <a:pt x="0" y="156"/>
                  </a:lnTo>
                  <a:lnTo>
                    <a:pt x="2" y="161"/>
                  </a:lnTo>
                  <a:lnTo>
                    <a:pt x="2" y="165"/>
                  </a:lnTo>
                  <a:lnTo>
                    <a:pt x="5" y="172"/>
                  </a:lnTo>
                  <a:lnTo>
                    <a:pt x="7" y="177"/>
                  </a:lnTo>
                  <a:lnTo>
                    <a:pt x="9" y="184"/>
                  </a:lnTo>
                  <a:lnTo>
                    <a:pt x="12" y="189"/>
                  </a:lnTo>
                  <a:lnTo>
                    <a:pt x="14" y="196"/>
                  </a:lnTo>
                  <a:lnTo>
                    <a:pt x="19" y="201"/>
                  </a:lnTo>
                  <a:lnTo>
                    <a:pt x="23" y="208"/>
                  </a:lnTo>
                  <a:lnTo>
                    <a:pt x="28" y="213"/>
                  </a:lnTo>
                  <a:lnTo>
                    <a:pt x="33" y="220"/>
                  </a:lnTo>
                  <a:lnTo>
                    <a:pt x="40" y="224"/>
                  </a:lnTo>
                  <a:lnTo>
                    <a:pt x="47" y="232"/>
                  </a:lnTo>
                  <a:lnTo>
                    <a:pt x="87" y="163"/>
                  </a:lnTo>
                  <a:lnTo>
                    <a:pt x="80" y="158"/>
                  </a:lnTo>
                  <a:lnTo>
                    <a:pt x="75" y="151"/>
                  </a:lnTo>
                  <a:lnTo>
                    <a:pt x="71" y="146"/>
                  </a:lnTo>
                  <a:lnTo>
                    <a:pt x="66" y="139"/>
                  </a:lnTo>
                  <a:lnTo>
                    <a:pt x="61" y="135"/>
                  </a:lnTo>
                  <a:lnTo>
                    <a:pt x="57" y="128"/>
                  </a:lnTo>
                  <a:lnTo>
                    <a:pt x="54" y="123"/>
                  </a:lnTo>
                  <a:lnTo>
                    <a:pt x="52" y="116"/>
                  </a:lnTo>
                  <a:lnTo>
                    <a:pt x="47" y="111"/>
                  </a:lnTo>
                  <a:lnTo>
                    <a:pt x="47" y="104"/>
                  </a:lnTo>
                  <a:lnTo>
                    <a:pt x="45" y="99"/>
                  </a:lnTo>
                  <a:lnTo>
                    <a:pt x="42" y="94"/>
                  </a:lnTo>
                  <a:lnTo>
                    <a:pt x="42" y="87"/>
                  </a:lnTo>
                  <a:lnTo>
                    <a:pt x="42" y="83"/>
                  </a:lnTo>
                  <a:lnTo>
                    <a:pt x="42" y="76"/>
                  </a:lnTo>
                  <a:lnTo>
                    <a:pt x="40" y="71"/>
                  </a:lnTo>
                  <a:lnTo>
                    <a:pt x="40" y="66"/>
                  </a:lnTo>
                  <a:lnTo>
                    <a:pt x="42" y="61"/>
                  </a:lnTo>
                  <a:lnTo>
                    <a:pt x="42" y="57"/>
                  </a:lnTo>
                  <a:lnTo>
                    <a:pt x="42" y="50"/>
                  </a:lnTo>
                  <a:lnTo>
                    <a:pt x="42" y="45"/>
                  </a:lnTo>
                  <a:lnTo>
                    <a:pt x="42" y="40"/>
                  </a:lnTo>
                  <a:lnTo>
                    <a:pt x="45" y="35"/>
                  </a:lnTo>
                  <a:lnTo>
                    <a:pt x="45" y="31"/>
                  </a:lnTo>
                  <a:lnTo>
                    <a:pt x="45" y="28"/>
                  </a:lnTo>
                  <a:lnTo>
                    <a:pt x="47" y="24"/>
                  </a:lnTo>
                  <a:lnTo>
                    <a:pt x="47" y="19"/>
                  </a:lnTo>
                  <a:lnTo>
                    <a:pt x="47" y="14"/>
                  </a:lnTo>
                  <a:lnTo>
                    <a:pt x="47" y="12"/>
                  </a:lnTo>
                  <a:lnTo>
                    <a:pt x="47" y="7"/>
                  </a:lnTo>
                  <a:lnTo>
                    <a:pt x="47" y="2"/>
                  </a:lnTo>
                  <a:lnTo>
                    <a:pt x="47"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3915"/>
            <p:cNvSpPr/>
            <p:nvPr/>
          </p:nvSpPr>
          <p:spPr bwMode="auto">
            <a:xfrm>
              <a:off x="2085975" y="3617912"/>
              <a:ext cx="2001838" cy="896938"/>
            </a:xfrm>
            <a:custGeom>
              <a:avLst/>
              <a:gdLst>
                <a:gd name="T0" fmla="*/ 44 w 533"/>
                <a:gd name="T1" fmla="*/ 238 h 239"/>
                <a:gd name="T2" fmla="*/ 55 w 533"/>
                <a:gd name="T3" fmla="*/ 239 h 239"/>
                <a:gd name="T4" fmla="*/ 67 w 533"/>
                <a:gd name="T5" fmla="*/ 238 h 239"/>
                <a:gd name="T6" fmla="*/ 80 w 533"/>
                <a:gd name="T7" fmla="*/ 237 h 239"/>
                <a:gd name="T8" fmla="*/ 94 w 533"/>
                <a:gd name="T9" fmla="*/ 236 h 239"/>
                <a:gd name="T10" fmla="*/ 108 w 533"/>
                <a:gd name="T11" fmla="*/ 236 h 239"/>
                <a:gd name="T12" fmla="*/ 136 w 533"/>
                <a:gd name="T13" fmla="*/ 237 h 239"/>
                <a:gd name="T14" fmla="*/ 184 w 533"/>
                <a:gd name="T15" fmla="*/ 239 h 239"/>
                <a:gd name="T16" fmla="*/ 227 w 533"/>
                <a:gd name="T17" fmla="*/ 239 h 239"/>
                <a:gd name="T18" fmla="*/ 270 w 533"/>
                <a:gd name="T19" fmla="*/ 238 h 239"/>
                <a:gd name="T20" fmla="*/ 312 w 533"/>
                <a:gd name="T21" fmla="*/ 236 h 239"/>
                <a:gd name="T22" fmla="*/ 356 w 533"/>
                <a:gd name="T23" fmla="*/ 234 h 239"/>
                <a:gd name="T24" fmla="*/ 404 w 533"/>
                <a:gd name="T25" fmla="*/ 231 h 239"/>
                <a:gd name="T26" fmla="*/ 444 w 533"/>
                <a:gd name="T27" fmla="*/ 0 h 239"/>
                <a:gd name="T28" fmla="*/ 424 w 533"/>
                <a:gd name="T29" fmla="*/ 3 h 239"/>
                <a:gd name="T30" fmla="*/ 384 w 533"/>
                <a:gd name="T31" fmla="*/ 6 h 239"/>
                <a:gd name="T32" fmla="*/ 331 w 533"/>
                <a:gd name="T33" fmla="*/ 9 h 239"/>
                <a:gd name="T34" fmla="*/ 275 w 533"/>
                <a:gd name="T35" fmla="*/ 11 h 239"/>
                <a:gd name="T36" fmla="*/ 225 w 533"/>
                <a:gd name="T37" fmla="*/ 13 h 239"/>
                <a:gd name="T38" fmla="*/ 191 w 533"/>
                <a:gd name="T39" fmla="*/ 13 h 239"/>
                <a:gd name="T40" fmla="*/ 179 w 533"/>
                <a:gd name="T41" fmla="*/ 12 h 239"/>
                <a:gd name="T42" fmla="*/ 161 w 533"/>
                <a:gd name="T43" fmla="*/ 10 h 239"/>
                <a:gd name="T44" fmla="*/ 132 w 533"/>
                <a:gd name="T45" fmla="*/ 9 h 239"/>
                <a:gd name="T46" fmla="*/ 100 w 533"/>
                <a:gd name="T47" fmla="*/ 8 h 239"/>
                <a:gd name="T48" fmla="*/ 69 w 533"/>
                <a:gd name="T49" fmla="*/ 7 h 239"/>
                <a:gd name="T50" fmla="*/ 46 w 533"/>
                <a:gd name="T51" fmla="*/ 6 h 239"/>
                <a:gd name="T52" fmla="*/ 37 w 533"/>
                <a:gd name="T53" fmla="*/ 6 h 239"/>
                <a:gd name="T54" fmla="*/ 33 w 533"/>
                <a:gd name="T55" fmla="*/ 8 h 239"/>
                <a:gd name="T56" fmla="*/ 29 w 533"/>
                <a:gd name="T57" fmla="*/ 10 h 239"/>
                <a:gd name="T58" fmla="*/ 26 w 533"/>
                <a:gd name="T59" fmla="*/ 12 h 239"/>
                <a:gd name="T60" fmla="*/ 24 w 533"/>
                <a:gd name="T61" fmla="*/ 14 h 239"/>
                <a:gd name="T62" fmla="*/ 21 w 533"/>
                <a:gd name="T63" fmla="*/ 17 h 239"/>
                <a:gd name="T64" fmla="*/ 19 w 533"/>
                <a:gd name="T65" fmla="*/ 22 h 239"/>
                <a:gd name="T66" fmla="*/ 15 w 533"/>
                <a:gd name="T67" fmla="*/ 28 h 239"/>
                <a:gd name="T68" fmla="*/ 10 w 533"/>
                <a:gd name="T69" fmla="*/ 39 h 239"/>
                <a:gd name="T70" fmla="*/ 5 w 533"/>
                <a:gd name="T71" fmla="*/ 54 h 239"/>
                <a:gd name="T72" fmla="*/ 1 w 533"/>
                <a:gd name="T73" fmla="*/ 71 h 239"/>
                <a:gd name="T74" fmla="*/ 1 w 533"/>
                <a:gd name="T75" fmla="*/ 87 h 239"/>
                <a:gd name="T76" fmla="*/ 5 w 533"/>
                <a:gd name="T77" fmla="*/ 100 h 239"/>
                <a:gd name="T78" fmla="*/ 14 w 533"/>
                <a:gd name="T79" fmla="*/ 106 h 239"/>
                <a:gd name="T80" fmla="*/ 15 w 533"/>
                <a:gd name="T81" fmla="*/ 108 h 239"/>
                <a:gd name="T82" fmla="*/ 13 w 533"/>
                <a:gd name="T83" fmla="*/ 110 h 239"/>
                <a:gd name="T84" fmla="*/ 10 w 533"/>
                <a:gd name="T85" fmla="*/ 114 h 239"/>
                <a:gd name="T86" fmla="*/ 6 w 533"/>
                <a:gd name="T87" fmla="*/ 119 h 239"/>
                <a:gd name="T88" fmla="*/ 5 w 533"/>
                <a:gd name="T89" fmla="*/ 127 h 239"/>
                <a:gd name="T90" fmla="*/ 7 w 533"/>
                <a:gd name="T91" fmla="*/ 137 h 239"/>
                <a:gd name="T92" fmla="*/ 10 w 533"/>
                <a:gd name="T93" fmla="*/ 148 h 239"/>
                <a:gd name="T94" fmla="*/ 11 w 533"/>
                <a:gd name="T95" fmla="*/ 155 h 239"/>
                <a:gd name="T96" fmla="*/ 10 w 533"/>
                <a:gd name="T97" fmla="*/ 158 h 239"/>
                <a:gd name="T98" fmla="*/ 9 w 533"/>
                <a:gd name="T99" fmla="*/ 159 h 239"/>
                <a:gd name="T100" fmla="*/ 10 w 533"/>
                <a:gd name="T101" fmla="*/ 160 h 239"/>
                <a:gd name="T102" fmla="*/ 14 w 533"/>
                <a:gd name="T103" fmla="*/ 163 h 239"/>
                <a:gd name="T104" fmla="*/ 20 w 533"/>
                <a:gd name="T105" fmla="*/ 170 h 239"/>
                <a:gd name="T106" fmla="*/ 19 w 533"/>
                <a:gd name="T107" fmla="*/ 179 h 239"/>
                <a:gd name="T108" fmla="*/ 17 w 533"/>
                <a:gd name="T109" fmla="*/ 189 h 239"/>
                <a:gd name="T110" fmla="*/ 17 w 533"/>
                <a:gd name="T111" fmla="*/ 200 h 239"/>
                <a:gd name="T112" fmla="*/ 19 w 533"/>
                <a:gd name="T113" fmla="*/ 212 h 239"/>
                <a:gd name="T114" fmla="*/ 25 w 533"/>
                <a:gd name="T115" fmla="*/ 225 h 239"/>
                <a:gd name="T116" fmla="*/ 37 w 533"/>
                <a:gd name="T11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3" h="239">
                  <a:moveTo>
                    <a:pt x="37" y="237"/>
                  </a:moveTo>
                  <a:cubicBezTo>
                    <a:pt x="39" y="238"/>
                    <a:pt x="39" y="238"/>
                    <a:pt x="39" y="238"/>
                  </a:cubicBezTo>
                  <a:cubicBezTo>
                    <a:pt x="40" y="238"/>
                    <a:pt x="40" y="238"/>
                    <a:pt x="40" y="238"/>
                  </a:cubicBezTo>
                  <a:cubicBezTo>
                    <a:pt x="42" y="238"/>
                    <a:pt x="42" y="238"/>
                    <a:pt x="42" y="238"/>
                  </a:cubicBezTo>
                  <a:cubicBezTo>
                    <a:pt x="44" y="238"/>
                    <a:pt x="44" y="238"/>
                    <a:pt x="44" y="238"/>
                  </a:cubicBezTo>
                  <a:cubicBezTo>
                    <a:pt x="46" y="239"/>
                    <a:pt x="46" y="239"/>
                    <a:pt x="46" y="239"/>
                  </a:cubicBezTo>
                  <a:cubicBezTo>
                    <a:pt x="48" y="239"/>
                    <a:pt x="48" y="239"/>
                    <a:pt x="48" y="239"/>
                  </a:cubicBezTo>
                  <a:cubicBezTo>
                    <a:pt x="51" y="239"/>
                    <a:pt x="51" y="239"/>
                    <a:pt x="51" y="239"/>
                  </a:cubicBezTo>
                  <a:cubicBezTo>
                    <a:pt x="53" y="239"/>
                    <a:pt x="53" y="239"/>
                    <a:pt x="53" y="239"/>
                  </a:cubicBezTo>
                  <a:cubicBezTo>
                    <a:pt x="55" y="239"/>
                    <a:pt x="55" y="239"/>
                    <a:pt x="55" y="239"/>
                  </a:cubicBezTo>
                  <a:cubicBezTo>
                    <a:pt x="57" y="239"/>
                    <a:pt x="57" y="239"/>
                    <a:pt x="57" y="239"/>
                  </a:cubicBezTo>
                  <a:cubicBezTo>
                    <a:pt x="60" y="238"/>
                    <a:pt x="60" y="238"/>
                    <a:pt x="60" y="238"/>
                  </a:cubicBezTo>
                  <a:cubicBezTo>
                    <a:pt x="62" y="238"/>
                    <a:pt x="62" y="238"/>
                    <a:pt x="62" y="238"/>
                  </a:cubicBezTo>
                  <a:cubicBezTo>
                    <a:pt x="65" y="238"/>
                    <a:pt x="65" y="238"/>
                    <a:pt x="65" y="238"/>
                  </a:cubicBezTo>
                  <a:cubicBezTo>
                    <a:pt x="67" y="238"/>
                    <a:pt x="67" y="238"/>
                    <a:pt x="67" y="238"/>
                  </a:cubicBezTo>
                  <a:cubicBezTo>
                    <a:pt x="70" y="238"/>
                    <a:pt x="70" y="238"/>
                    <a:pt x="70" y="238"/>
                  </a:cubicBezTo>
                  <a:cubicBezTo>
                    <a:pt x="72" y="238"/>
                    <a:pt x="72" y="238"/>
                    <a:pt x="72" y="238"/>
                  </a:cubicBezTo>
                  <a:cubicBezTo>
                    <a:pt x="75" y="237"/>
                    <a:pt x="75" y="237"/>
                    <a:pt x="75" y="237"/>
                  </a:cubicBezTo>
                  <a:cubicBezTo>
                    <a:pt x="77" y="237"/>
                    <a:pt x="77" y="237"/>
                    <a:pt x="77" y="237"/>
                  </a:cubicBezTo>
                  <a:cubicBezTo>
                    <a:pt x="80" y="237"/>
                    <a:pt x="80" y="237"/>
                    <a:pt x="80" y="237"/>
                  </a:cubicBezTo>
                  <a:cubicBezTo>
                    <a:pt x="83" y="237"/>
                    <a:pt x="83" y="237"/>
                    <a:pt x="83" y="237"/>
                  </a:cubicBezTo>
                  <a:cubicBezTo>
                    <a:pt x="85" y="236"/>
                    <a:pt x="85" y="236"/>
                    <a:pt x="85" y="236"/>
                  </a:cubicBezTo>
                  <a:cubicBezTo>
                    <a:pt x="88" y="236"/>
                    <a:pt x="88" y="236"/>
                    <a:pt x="88" y="236"/>
                  </a:cubicBezTo>
                  <a:cubicBezTo>
                    <a:pt x="91" y="236"/>
                    <a:pt x="91" y="236"/>
                    <a:pt x="91" y="236"/>
                  </a:cubicBezTo>
                  <a:cubicBezTo>
                    <a:pt x="94" y="236"/>
                    <a:pt x="94" y="236"/>
                    <a:pt x="94" y="236"/>
                  </a:cubicBezTo>
                  <a:cubicBezTo>
                    <a:pt x="96" y="236"/>
                    <a:pt x="96" y="236"/>
                    <a:pt x="96" y="236"/>
                  </a:cubicBezTo>
                  <a:cubicBezTo>
                    <a:pt x="99" y="236"/>
                    <a:pt x="99" y="236"/>
                    <a:pt x="99" y="236"/>
                  </a:cubicBezTo>
                  <a:cubicBezTo>
                    <a:pt x="102" y="236"/>
                    <a:pt x="102" y="236"/>
                    <a:pt x="102" y="236"/>
                  </a:cubicBezTo>
                  <a:cubicBezTo>
                    <a:pt x="105" y="236"/>
                    <a:pt x="105" y="236"/>
                    <a:pt x="105" y="236"/>
                  </a:cubicBezTo>
                  <a:cubicBezTo>
                    <a:pt x="108" y="236"/>
                    <a:pt x="108" y="236"/>
                    <a:pt x="108" y="236"/>
                  </a:cubicBezTo>
                  <a:cubicBezTo>
                    <a:pt x="111" y="236"/>
                    <a:pt x="111" y="236"/>
                    <a:pt x="111" y="236"/>
                  </a:cubicBezTo>
                  <a:cubicBezTo>
                    <a:pt x="113" y="236"/>
                    <a:pt x="113" y="236"/>
                    <a:pt x="113" y="236"/>
                  </a:cubicBezTo>
                  <a:cubicBezTo>
                    <a:pt x="116" y="236"/>
                    <a:pt x="116" y="236"/>
                    <a:pt x="116" y="236"/>
                  </a:cubicBezTo>
                  <a:cubicBezTo>
                    <a:pt x="126" y="237"/>
                    <a:pt x="126" y="237"/>
                    <a:pt x="126" y="237"/>
                  </a:cubicBezTo>
                  <a:cubicBezTo>
                    <a:pt x="136" y="237"/>
                    <a:pt x="136" y="237"/>
                    <a:pt x="136" y="237"/>
                  </a:cubicBezTo>
                  <a:cubicBezTo>
                    <a:pt x="146" y="238"/>
                    <a:pt x="146" y="238"/>
                    <a:pt x="146" y="238"/>
                  </a:cubicBezTo>
                  <a:cubicBezTo>
                    <a:pt x="156" y="238"/>
                    <a:pt x="156" y="238"/>
                    <a:pt x="156" y="238"/>
                  </a:cubicBezTo>
                  <a:cubicBezTo>
                    <a:pt x="165" y="239"/>
                    <a:pt x="165" y="239"/>
                    <a:pt x="165" y="239"/>
                  </a:cubicBezTo>
                  <a:cubicBezTo>
                    <a:pt x="175" y="239"/>
                    <a:pt x="175" y="239"/>
                    <a:pt x="175" y="239"/>
                  </a:cubicBezTo>
                  <a:cubicBezTo>
                    <a:pt x="184" y="239"/>
                    <a:pt x="184" y="239"/>
                    <a:pt x="184" y="239"/>
                  </a:cubicBezTo>
                  <a:cubicBezTo>
                    <a:pt x="193" y="239"/>
                    <a:pt x="193" y="239"/>
                    <a:pt x="193" y="239"/>
                  </a:cubicBezTo>
                  <a:cubicBezTo>
                    <a:pt x="202" y="239"/>
                    <a:pt x="202" y="239"/>
                    <a:pt x="202" y="239"/>
                  </a:cubicBezTo>
                  <a:cubicBezTo>
                    <a:pt x="210" y="239"/>
                    <a:pt x="210" y="239"/>
                    <a:pt x="210" y="239"/>
                  </a:cubicBezTo>
                  <a:cubicBezTo>
                    <a:pt x="219" y="239"/>
                    <a:pt x="219" y="239"/>
                    <a:pt x="219" y="239"/>
                  </a:cubicBezTo>
                  <a:cubicBezTo>
                    <a:pt x="227" y="239"/>
                    <a:pt x="227" y="239"/>
                    <a:pt x="227" y="239"/>
                  </a:cubicBezTo>
                  <a:cubicBezTo>
                    <a:pt x="236" y="239"/>
                    <a:pt x="236" y="239"/>
                    <a:pt x="236" y="239"/>
                  </a:cubicBezTo>
                  <a:cubicBezTo>
                    <a:pt x="244" y="239"/>
                    <a:pt x="244" y="239"/>
                    <a:pt x="244" y="239"/>
                  </a:cubicBezTo>
                  <a:cubicBezTo>
                    <a:pt x="253" y="239"/>
                    <a:pt x="253" y="239"/>
                    <a:pt x="253" y="239"/>
                  </a:cubicBezTo>
                  <a:cubicBezTo>
                    <a:pt x="261" y="239"/>
                    <a:pt x="261" y="239"/>
                    <a:pt x="261" y="239"/>
                  </a:cubicBezTo>
                  <a:cubicBezTo>
                    <a:pt x="270" y="238"/>
                    <a:pt x="270" y="238"/>
                    <a:pt x="270" y="238"/>
                  </a:cubicBezTo>
                  <a:cubicBezTo>
                    <a:pt x="278" y="238"/>
                    <a:pt x="278" y="238"/>
                    <a:pt x="278" y="238"/>
                  </a:cubicBezTo>
                  <a:cubicBezTo>
                    <a:pt x="286" y="238"/>
                    <a:pt x="286" y="238"/>
                    <a:pt x="286" y="238"/>
                  </a:cubicBezTo>
                  <a:cubicBezTo>
                    <a:pt x="295" y="237"/>
                    <a:pt x="295" y="237"/>
                    <a:pt x="295" y="237"/>
                  </a:cubicBezTo>
                  <a:cubicBezTo>
                    <a:pt x="303" y="237"/>
                    <a:pt x="303" y="237"/>
                    <a:pt x="303" y="237"/>
                  </a:cubicBezTo>
                  <a:cubicBezTo>
                    <a:pt x="312" y="236"/>
                    <a:pt x="312" y="236"/>
                    <a:pt x="312" y="236"/>
                  </a:cubicBezTo>
                  <a:cubicBezTo>
                    <a:pt x="320" y="236"/>
                    <a:pt x="320" y="236"/>
                    <a:pt x="320" y="236"/>
                  </a:cubicBezTo>
                  <a:cubicBezTo>
                    <a:pt x="329" y="235"/>
                    <a:pt x="329" y="235"/>
                    <a:pt x="329" y="235"/>
                  </a:cubicBezTo>
                  <a:cubicBezTo>
                    <a:pt x="338" y="235"/>
                    <a:pt x="338" y="235"/>
                    <a:pt x="338" y="235"/>
                  </a:cubicBezTo>
                  <a:cubicBezTo>
                    <a:pt x="347" y="234"/>
                    <a:pt x="347" y="234"/>
                    <a:pt x="347" y="234"/>
                  </a:cubicBezTo>
                  <a:cubicBezTo>
                    <a:pt x="356" y="234"/>
                    <a:pt x="356" y="234"/>
                    <a:pt x="356" y="234"/>
                  </a:cubicBezTo>
                  <a:cubicBezTo>
                    <a:pt x="365" y="233"/>
                    <a:pt x="365" y="233"/>
                    <a:pt x="365" y="233"/>
                  </a:cubicBezTo>
                  <a:cubicBezTo>
                    <a:pt x="375" y="233"/>
                    <a:pt x="375" y="233"/>
                    <a:pt x="375" y="233"/>
                  </a:cubicBezTo>
                  <a:cubicBezTo>
                    <a:pt x="384" y="232"/>
                    <a:pt x="384" y="232"/>
                    <a:pt x="384" y="232"/>
                  </a:cubicBezTo>
                  <a:cubicBezTo>
                    <a:pt x="394" y="232"/>
                    <a:pt x="394" y="232"/>
                    <a:pt x="394" y="232"/>
                  </a:cubicBezTo>
                  <a:cubicBezTo>
                    <a:pt x="404" y="231"/>
                    <a:pt x="404" y="231"/>
                    <a:pt x="404" y="231"/>
                  </a:cubicBezTo>
                  <a:cubicBezTo>
                    <a:pt x="427" y="230"/>
                    <a:pt x="464" y="228"/>
                    <a:pt x="485" y="219"/>
                  </a:cubicBezTo>
                  <a:cubicBezTo>
                    <a:pt x="533" y="178"/>
                    <a:pt x="472" y="66"/>
                    <a:pt x="453" y="2"/>
                  </a:cubicBezTo>
                  <a:cubicBezTo>
                    <a:pt x="449" y="1"/>
                    <a:pt x="449" y="1"/>
                    <a:pt x="449" y="1"/>
                  </a:cubicBezTo>
                  <a:cubicBezTo>
                    <a:pt x="446" y="0"/>
                    <a:pt x="446" y="0"/>
                    <a:pt x="446" y="0"/>
                  </a:cubicBezTo>
                  <a:cubicBezTo>
                    <a:pt x="444" y="0"/>
                    <a:pt x="444" y="0"/>
                    <a:pt x="444" y="0"/>
                  </a:cubicBezTo>
                  <a:cubicBezTo>
                    <a:pt x="441" y="0"/>
                    <a:pt x="441" y="0"/>
                    <a:pt x="441" y="0"/>
                  </a:cubicBezTo>
                  <a:cubicBezTo>
                    <a:pt x="439" y="1"/>
                    <a:pt x="439" y="1"/>
                    <a:pt x="439" y="1"/>
                  </a:cubicBezTo>
                  <a:cubicBezTo>
                    <a:pt x="435" y="1"/>
                    <a:pt x="435" y="1"/>
                    <a:pt x="435" y="1"/>
                  </a:cubicBezTo>
                  <a:cubicBezTo>
                    <a:pt x="430" y="2"/>
                    <a:pt x="430" y="2"/>
                    <a:pt x="430" y="2"/>
                  </a:cubicBezTo>
                  <a:cubicBezTo>
                    <a:pt x="424" y="3"/>
                    <a:pt x="424" y="3"/>
                    <a:pt x="424" y="3"/>
                  </a:cubicBezTo>
                  <a:cubicBezTo>
                    <a:pt x="418" y="3"/>
                    <a:pt x="418" y="3"/>
                    <a:pt x="418" y="3"/>
                  </a:cubicBezTo>
                  <a:cubicBezTo>
                    <a:pt x="410" y="4"/>
                    <a:pt x="410" y="4"/>
                    <a:pt x="410" y="4"/>
                  </a:cubicBezTo>
                  <a:cubicBezTo>
                    <a:pt x="402" y="5"/>
                    <a:pt x="402" y="5"/>
                    <a:pt x="402" y="5"/>
                  </a:cubicBezTo>
                  <a:cubicBezTo>
                    <a:pt x="393" y="5"/>
                    <a:pt x="393" y="5"/>
                    <a:pt x="393" y="5"/>
                  </a:cubicBezTo>
                  <a:cubicBezTo>
                    <a:pt x="384" y="6"/>
                    <a:pt x="384" y="6"/>
                    <a:pt x="384" y="6"/>
                  </a:cubicBezTo>
                  <a:cubicBezTo>
                    <a:pt x="374" y="6"/>
                    <a:pt x="374" y="6"/>
                    <a:pt x="374" y="6"/>
                  </a:cubicBezTo>
                  <a:cubicBezTo>
                    <a:pt x="364" y="7"/>
                    <a:pt x="364" y="7"/>
                    <a:pt x="364" y="7"/>
                  </a:cubicBezTo>
                  <a:cubicBezTo>
                    <a:pt x="353" y="8"/>
                    <a:pt x="353" y="8"/>
                    <a:pt x="353" y="8"/>
                  </a:cubicBezTo>
                  <a:cubicBezTo>
                    <a:pt x="342" y="8"/>
                    <a:pt x="342" y="8"/>
                    <a:pt x="342" y="8"/>
                  </a:cubicBezTo>
                  <a:cubicBezTo>
                    <a:pt x="331" y="9"/>
                    <a:pt x="331" y="9"/>
                    <a:pt x="331" y="9"/>
                  </a:cubicBezTo>
                  <a:cubicBezTo>
                    <a:pt x="320" y="9"/>
                    <a:pt x="320" y="9"/>
                    <a:pt x="320" y="9"/>
                  </a:cubicBezTo>
                  <a:cubicBezTo>
                    <a:pt x="309" y="10"/>
                    <a:pt x="309" y="10"/>
                    <a:pt x="309" y="10"/>
                  </a:cubicBezTo>
                  <a:cubicBezTo>
                    <a:pt x="297" y="10"/>
                    <a:pt x="297" y="10"/>
                    <a:pt x="297" y="10"/>
                  </a:cubicBezTo>
                  <a:cubicBezTo>
                    <a:pt x="286" y="11"/>
                    <a:pt x="286" y="11"/>
                    <a:pt x="286" y="11"/>
                  </a:cubicBezTo>
                  <a:cubicBezTo>
                    <a:pt x="275" y="11"/>
                    <a:pt x="275" y="11"/>
                    <a:pt x="275" y="11"/>
                  </a:cubicBezTo>
                  <a:cubicBezTo>
                    <a:pt x="264" y="12"/>
                    <a:pt x="264" y="12"/>
                    <a:pt x="264" y="12"/>
                  </a:cubicBezTo>
                  <a:cubicBezTo>
                    <a:pt x="254" y="12"/>
                    <a:pt x="254" y="12"/>
                    <a:pt x="254" y="12"/>
                  </a:cubicBezTo>
                  <a:cubicBezTo>
                    <a:pt x="244" y="12"/>
                    <a:pt x="244" y="12"/>
                    <a:pt x="244" y="12"/>
                  </a:cubicBezTo>
                  <a:cubicBezTo>
                    <a:pt x="234" y="13"/>
                    <a:pt x="234" y="13"/>
                    <a:pt x="234" y="13"/>
                  </a:cubicBezTo>
                  <a:cubicBezTo>
                    <a:pt x="225" y="13"/>
                    <a:pt x="225" y="13"/>
                    <a:pt x="225" y="13"/>
                  </a:cubicBezTo>
                  <a:cubicBezTo>
                    <a:pt x="217" y="13"/>
                    <a:pt x="217" y="13"/>
                    <a:pt x="217" y="13"/>
                  </a:cubicBezTo>
                  <a:cubicBezTo>
                    <a:pt x="209" y="13"/>
                    <a:pt x="209" y="13"/>
                    <a:pt x="209" y="13"/>
                  </a:cubicBezTo>
                  <a:cubicBezTo>
                    <a:pt x="202" y="13"/>
                    <a:pt x="202" y="13"/>
                    <a:pt x="202" y="13"/>
                  </a:cubicBezTo>
                  <a:cubicBezTo>
                    <a:pt x="196" y="13"/>
                    <a:pt x="196" y="13"/>
                    <a:pt x="196" y="13"/>
                  </a:cubicBezTo>
                  <a:cubicBezTo>
                    <a:pt x="191" y="13"/>
                    <a:pt x="191" y="13"/>
                    <a:pt x="191" y="13"/>
                  </a:cubicBezTo>
                  <a:cubicBezTo>
                    <a:pt x="187" y="13"/>
                    <a:pt x="187" y="13"/>
                    <a:pt x="187" y="13"/>
                  </a:cubicBezTo>
                  <a:cubicBezTo>
                    <a:pt x="184" y="12"/>
                    <a:pt x="184" y="12"/>
                    <a:pt x="184" y="12"/>
                  </a:cubicBezTo>
                  <a:cubicBezTo>
                    <a:pt x="182" y="12"/>
                    <a:pt x="182" y="12"/>
                    <a:pt x="182" y="12"/>
                  </a:cubicBezTo>
                  <a:cubicBezTo>
                    <a:pt x="181" y="12"/>
                    <a:pt x="181" y="12"/>
                    <a:pt x="181" y="12"/>
                  </a:cubicBezTo>
                  <a:cubicBezTo>
                    <a:pt x="179" y="12"/>
                    <a:pt x="179" y="12"/>
                    <a:pt x="179" y="12"/>
                  </a:cubicBezTo>
                  <a:cubicBezTo>
                    <a:pt x="176" y="11"/>
                    <a:pt x="176" y="11"/>
                    <a:pt x="176" y="11"/>
                  </a:cubicBezTo>
                  <a:cubicBezTo>
                    <a:pt x="173" y="11"/>
                    <a:pt x="173" y="11"/>
                    <a:pt x="173" y="11"/>
                  </a:cubicBezTo>
                  <a:cubicBezTo>
                    <a:pt x="169" y="11"/>
                    <a:pt x="169" y="11"/>
                    <a:pt x="169" y="11"/>
                  </a:cubicBezTo>
                  <a:cubicBezTo>
                    <a:pt x="165" y="11"/>
                    <a:pt x="165" y="11"/>
                    <a:pt x="165" y="11"/>
                  </a:cubicBezTo>
                  <a:cubicBezTo>
                    <a:pt x="161" y="10"/>
                    <a:pt x="161" y="10"/>
                    <a:pt x="161" y="10"/>
                  </a:cubicBezTo>
                  <a:cubicBezTo>
                    <a:pt x="155" y="10"/>
                    <a:pt x="155" y="10"/>
                    <a:pt x="155" y="10"/>
                  </a:cubicBezTo>
                  <a:cubicBezTo>
                    <a:pt x="150" y="10"/>
                    <a:pt x="150" y="10"/>
                    <a:pt x="150" y="10"/>
                  </a:cubicBezTo>
                  <a:cubicBezTo>
                    <a:pt x="144" y="10"/>
                    <a:pt x="144" y="10"/>
                    <a:pt x="144" y="10"/>
                  </a:cubicBezTo>
                  <a:cubicBezTo>
                    <a:pt x="138" y="9"/>
                    <a:pt x="138" y="9"/>
                    <a:pt x="138" y="9"/>
                  </a:cubicBezTo>
                  <a:cubicBezTo>
                    <a:pt x="132" y="9"/>
                    <a:pt x="132" y="9"/>
                    <a:pt x="132" y="9"/>
                  </a:cubicBezTo>
                  <a:cubicBezTo>
                    <a:pt x="126" y="9"/>
                    <a:pt x="126" y="9"/>
                    <a:pt x="126" y="9"/>
                  </a:cubicBezTo>
                  <a:cubicBezTo>
                    <a:pt x="119" y="9"/>
                    <a:pt x="119" y="9"/>
                    <a:pt x="119" y="9"/>
                  </a:cubicBezTo>
                  <a:cubicBezTo>
                    <a:pt x="113" y="8"/>
                    <a:pt x="113" y="8"/>
                    <a:pt x="113" y="8"/>
                  </a:cubicBezTo>
                  <a:cubicBezTo>
                    <a:pt x="106" y="8"/>
                    <a:pt x="106" y="8"/>
                    <a:pt x="106" y="8"/>
                  </a:cubicBezTo>
                  <a:cubicBezTo>
                    <a:pt x="100" y="8"/>
                    <a:pt x="100" y="8"/>
                    <a:pt x="100" y="8"/>
                  </a:cubicBezTo>
                  <a:cubicBezTo>
                    <a:pt x="93" y="8"/>
                    <a:pt x="93" y="8"/>
                    <a:pt x="93" y="8"/>
                  </a:cubicBezTo>
                  <a:cubicBezTo>
                    <a:pt x="87" y="8"/>
                    <a:pt x="87" y="8"/>
                    <a:pt x="87" y="8"/>
                  </a:cubicBezTo>
                  <a:cubicBezTo>
                    <a:pt x="81" y="7"/>
                    <a:pt x="81" y="7"/>
                    <a:pt x="81" y="7"/>
                  </a:cubicBezTo>
                  <a:cubicBezTo>
                    <a:pt x="75" y="7"/>
                    <a:pt x="75" y="7"/>
                    <a:pt x="75" y="7"/>
                  </a:cubicBezTo>
                  <a:cubicBezTo>
                    <a:pt x="69" y="7"/>
                    <a:pt x="69" y="7"/>
                    <a:pt x="69" y="7"/>
                  </a:cubicBezTo>
                  <a:cubicBezTo>
                    <a:pt x="64" y="7"/>
                    <a:pt x="64" y="7"/>
                    <a:pt x="64" y="7"/>
                  </a:cubicBezTo>
                  <a:cubicBezTo>
                    <a:pt x="59" y="7"/>
                    <a:pt x="59" y="7"/>
                    <a:pt x="59" y="7"/>
                  </a:cubicBezTo>
                  <a:cubicBezTo>
                    <a:pt x="54" y="7"/>
                    <a:pt x="54" y="7"/>
                    <a:pt x="54" y="7"/>
                  </a:cubicBezTo>
                  <a:cubicBezTo>
                    <a:pt x="50" y="6"/>
                    <a:pt x="50" y="6"/>
                    <a:pt x="50" y="6"/>
                  </a:cubicBezTo>
                  <a:cubicBezTo>
                    <a:pt x="46" y="6"/>
                    <a:pt x="46" y="6"/>
                    <a:pt x="46" y="6"/>
                  </a:cubicBezTo>
                  <a:cubicBezTo>
                    <a:pt x="43" y="6"/>
                    <a:pt x="43" y="6"/>
                    <a:pt x="43" y="6"/>
                  </a:cubicBezTo>
                  <a:cubicBezTo>
                    <a:pt x="41" y="6"/>
                    <a:pt x="41" y="6"/>
                    <a:pt x="41" y="6"/>
                  </a:cubicBezTo>
                  <a:cubicBezTo>
                    <a:pt x="39" y="6"/>
                    <a:pt x="39" y="6"/>
                    <a:pt x="39" y="6"/>
                  </a:cubicBezTo>
                  <a:cubicBezTo>
                    <a:pt x="38" y="6"/>
                    <a:pt x="38" y="6"/>
                    <a:pt x="38" y="6"/>
                  </a:cubicBezTo>
                  <a:cubicBezTo>
                    <a:pt x="37" y="6"/>
                    <a:pt x="37" y="6"/>
                    <a:pt x="37" y="6"/>
                  </a:cubicBezTo>
                  <a:cubicBezTo>
                    <a:pt x="36" y="7"/>
                    <a:pt x="36" y="7"/>
                    <a:pt x="36" y="7"/>
                  </a:cubicBezTo>
                  <a:cubicBezTo>
                    <a:pt x="35" y="7"/>
                    <a:pt x="35" y="7"/>
                    <a:pt x="35" y="7"/>
                  </a:cubicBezTo>
                  <a:cubicBezTo>
                    <a:pt x="35" y="8"/>
                    <a:pt x="35" y="8"/>
                    <a:pt x="35" y="8"/>
                  </a:cubicBezTo>
                  <a:cubicBezTo>
                    <a:pt x="34" y="8"/>
                    <a:pt x="34" y="8"/>
                    <a:pt x="34" y="8"/>
                  </a:cubicBezTo>
                  <a:cubicBezTo>
                    <a:pt x="33" y="8"/>
                    <a:pt x="33" y="8"/>
                    <a:pt x="33" y="8"/>
                  </a:cubicBezTo>
                  <a:cubicBezTo>
                    <a:pt x="32" y="9"/>
                    <a:pt x="32" y="9"/>
                    <a:pt x="32" y="9"/>
                  </a:cubicBezTo>
                  <a:cubicBezTo>
                    <a:pt x="31" y="9"/>
                    <a:pt x="31" y="9"/>
                    <a:pt x="31" y="9"/>
                  </a:cubicBezTo>
                  <a:cubicBezTo>
                    <a:pt x="31" y="9"/>
                    <a:pt x="31" y="9"/>
                    <a:pt x="31" y="9"/>
                  </a:cubicBezTo>
                  <a:cubicBezTo>
                    <a:pt x="30" y="10"/>
                    <a:pt x="30" y="10"/>
                    <a:pt x="30" y="10"/>
                  </a:cubicBezTo>
                  <a:cubicBezTo>
                    <a:pt x="29" y="10"/>
                    <a:pt x="29" y="10"/>
                    <a:pt x="29" y="10"/>
                  </a:cubicBezTo>
                  <a:cubicBezTo>
                    <a:pt x="29" y="10"/>
                    <a:pt x="29" y="10"/>
                    <a:pt x="29" y="10"/>
                  </a:cubicBezTo>
                  <a:cubicBezTo>
                    <a:pt x="28" y="11"/>
                    <a:pt x="28" y="11"/>
                    <a:pt x="28" y="11"/>
                  </a:cubicBezTo>
                  <a:cubicBezTo>
                    <a:pt x="28" y="11"/>
                    <a:pt x="28" y="11"/>
                    <a:pt x="28" y="11"/>
                  </a:cubicBezTo>
                  <a:cubicBezTo>
                    <a:pt x="27" y="11"/>
                    <a:pt x="27" y="11"/>
                    <a:pt x="27" y="11"/>
                  </a:cubicBezTo>
                  <a:cubicBezTo>
                    <a:pt x="26" y="12"/>
                    <a:pt x="26" y="12"/>
                    <a:pt x="26" y="12"/>
                  </a:cubicBezTo>
                  <a:cubicBezTo>
                    <a:pt x="26" y="12"/>
                    <a:pt x="26" y="12"/>
                    <a:pt x="26" y="12"/>
                  </a:cubicBezTo>
                  <a:cubicBezTo>
                    <a:pt x="25" y="13"/>
                    <a:pt x="25" y="13"/>
                    <a:pt x="25" y="13"/>
                  </a:cubicBezTo>
                  <a:cubicBezTo>
                    <a:pt x="25" y="13"/>
                    <a:pt x="25" y="13"/>
                    <a:pt x="25" y="13"/>
                  </a:cubicBezTo>
                  <a:cubicBezTo>
                    <a:pt x="24" y="14"/>
                    <a:pt x="24" y="14"/>
                    <a:pt x="24" y="14"/>
                  </a:cubicBezTo>
                  <a:cubicBezTo>
                    <a:pt x="24" y="14"/>
                    <a:pt x="24" y="14"/>
                    <a:pt x="24" y="14"/>
                  </a:cubicBezTo>
                  <a:cubicBezTo>
                    <a:pt x="23" y="15"/>
                    <a:pt x="23" y="15"/>
                    <a:pt x="23" y="15"/>
                  </a:cubicBezTo>
                  <a:cubicBezTo>
                    <a:pt x="23" y="15"/>
                    <a:pt x="23" y="15"/>
                    <a:pt x="23" y="15"/>
                  </a:cubicBezTo>
                  <a:cubicBezTo>
                    <a:pt x="22" y="16"/>
                    <a:pt x="22" y="16"/>
                    <a:pt x="22" y="16"/>
                  </a:cubicBezTo>
                  <a:cubicBezTo>
                    <a:pt x="22" y="17"/>
                    <a:pt x="22" y="17"/>
                    <a:pt x="22" y="17"/>
                  </a:cubicBezTo>
                  <a:cubicBezTo>
                    <a:pt x="21" y="17"/>
                    <a:pt x="21" y="17"/>
                    <a:pt x="21" y="17"/>
                  </a:cubicBezTo>
                  <a:cubicBezTo>
                    <a:pt x="21" y="18"/>
                    <a:pt x="21" y="18"/>
                    <a:pt x="21" y="18"/>
                  </a:cubicBezTo>
                  <a:cubicBezTo>
                    <a:pt x="20" y="19"/>
                    <a:pt x="20" y="19"/>
                    <a:pt x="20" y="19"/>
                  </a:cubicBezTo>
                  <a:cubicBezTo>
                    <a:pt x="20" y="20"/>
                    <a:pt x="20" y="20"/>
                    <a:pt x="20" y="20"/>
                  </a:cubicBezTo>
                  <a:cubicBezTo>
                    <a:pt x="19" y="21"/>
                    <a:pt x="19" y="21"/>
                    <a:pt x="19" y="21"/>
                  </a:cubicBezTo>
                  <a:cubicBezTo>
                    <a:pt x="19" y="22"/>
                    <a:pt x="19" y="22"/>
                    <a:pt x="19" y="22"/>
                  </a:cubicBezTo>
                  <a:cubicBezTo>
                    <a:pt x="18" y="23"/>
                    <a:pt x="18" y="23"/>
                    <a:pt x="18" y="23"/>
                  </a:cubicBezTo>
                  <a:cubicBezTo>
                    <a:pt x="17" y="24"/>
                    <a:pt x="17" y="24"/>
                    <a:pt x="17" y="24"/>
                  </a:cubicBezTo>
                  <a:cubicBezTo>
                    <a:pt x="17" y="25"/>
                    <a:pt x="17" y="25"/>
                    <a:pt x="17" y="25"/>
                  </a:cubicBezTo>
                  <a:cubicBezTo>
                    <a:pt x="16" y="26"/>
                    <a:pt x="16" y="26"/>
                    <a:pt x="16" y="26"/>
                  </a:cubicBezTo>
                  <a:cubicBezTo>
                    <a:pt x="15" y="28"/>
                    <a:pt x="15" y="28"/>
                    <a:pt x="15" y="28"/>
                  </a:cubicBezTo>
                  <a:cubicBezTo>
                    <a:pt x="14" y="30"/>
                    <a:pt x="14" y="30"/>
                    <a:pt x="14" y="30"/>
                  </a:cubicBezTo>
                  <a:cubicBezTo>
                    <a:pt x="13" y="32"/>
                    <a:pt x="13" y="32"/>
                    <a:pt x="13" y="32"/>
                  </a:cubicBezTo>
                  <a:cubicBezTo>
                    <a:pt x="12" y="34"/>
                    <a:pt x="12" y="34"/>
                    <a:pt x="12" y="34"/>
                  </a:cubicBezTo>
                  <a:cubicBezTo>
                    <a:pt x="11" y="36"/>
                    <a:pt x="11" y="36"/>
                    <a:pt x="11" y="36"/>
                  </a:cubicBezTo>
                  <a:cubicBezTo>
                    <a:pt x="10" y="39"/>
                    <a:pt x="10" y="39"/>
                    <a:pt x="10" y="39"/>
                  </a:cubicBezTo>
                  <a:cubicBezTo>
                    <a:pt x="9" y="42"/>
                    <a:pt x="9" y="42"/>
                    <a:pt x="9" y="42"/>
                  </a:cubicBezTo>
                  <a:cubicBezTo>
                    <a:pt x="8" y="45"/>
                    <a:pt x="8" y="45"/>
                    <a:pt x="8" y="45"/>
                  </a:cubicBezTo>
                  <a:cubicBezTo>
                    <a:pt x="7" y="48"/>
                    <a:pt x="7" y="48"/>
                    <a:pt x="7" y="48"/>
                  </a:cubicBezTo>
                  <a:cubicBezTo>
                    <a:pt x="6" y="51"/>
                    <a:pt x="6" y="51"/>
                    <a:pt x="6" y="51"/>
                  </a:cubicBezTo>
                  <a:cubicBezTo>
                    <a:pt x="5" y="54"/>
                    <a:pt x="5" y="54"/>
                    <a:pt x="5" y="54"/>
                  </a:cubicBezTo>
                  <a:cubicBezTo>
                    <a:pt x="4" y="57"/>
                    <a:pt x="4" y="57"/>
                    <a:pt x="4" y="57"/>
                  </a:cubicBezTo>
                  <a:cubicBezTo>
                    <a:pt x="3" y="61"/>
                    <a:pt x="3" y="61"/>
                    <a:pt x="3" y="61"/>
                  </a:cubicBezTo>
                  <a:cubicBezTo>
                    <a:pt x="2" y="64"/>
                    <a:pt x="2" y="64"/>
                    <a:pt x="2" y="64"/>
                  </a:cubicBezTo>
                  <a:cubicBezTo>
                    <a:pt x="2" y="68"/>
                    <a:pt x="2" y="68"/>
                    <a:pt x="2" y="68"/>
                  </a:cubicBezTo>
                  <a:cubicBezTo>
                    <a:pt x="1" y="71"/>
                    <a:pt x="1" y="71"/>
                    <a:pt x="1" y="71"/>
                  </a:cubicBezTo>
                  <a:cubicBezTo>
                    <a:pt x="1" y="74"/>
                    <a:pt x="1" y="74"/>
                    <a:pt x="1" y="74"/>
                  </a:cubicBezTo>
                  <a:cubicBezTo>
                    <a:pt x="0" y="78"/>
                    <a:pt x="0" y="78"/>
                    <a:pt x="0" y="78"/>
                  </a:cubicBezTo>
                  <a:cubicBezTo>
                    <a:pt x="0" y="81"/>
                    <a:pt x="0" y="81"/>
                    <a:pt x="0" y="81"/>
                  </a:cubicBezTo>
                  <a:cubicBezTo>
                    <a:pt x="0" y="84"/>
                    <a:pt x="0" y="84"/>
                    <a:pt x="0" y="84"/>
                  </a:cubicBezTo>
                  <a:cubicBezTo>
                    <a:pt x="1" y="87"/>
                    <a:pt x="1" y="87"/>
                    <a:pt x="1" y="87"/>
                  </a:cubicBezTo>
                  <a:cubicBezTo>
                    <a:pt x="1" y="90"/>
                    <a:pt x="1" y="90"/>
                    <a:pt x="1" y="90"/>
                  </a:cubicBezTo>
                  <a:cubicBezTo>
                    <a:pt x="2" y="93"/>
                    <a:pt x="2" y="93"/>
                    <a:pt x="2" y="93"/>
                  </a:cubicBezTo>
                  <a:cubicBezTo>
                    <a:pt x="3" y="95"/>
                    <a:pt x="3" y="95"/>
                    <a:pt x="3" y="95"/>
                  </a:cubicBezTo>
                  <a:cubicBezTo>
                    <a:pt x="4" y="98"/>
                    <a:pt x="4" y="98"/>
                    <a:pt x="4" y="98"/>
                  </a:cubicBezTo>
                  <a:cubicBezTo>
                    <a:pt x="5" y="100"/>
                    <a:pt x="5" y="100"/>
                    <a:pt x="5" y="100"/>
                  </a:cubicBezTo>
                  <a:cubicBezTo>
                    <a:pt x="7" y="102"/>
                    <a:pt x="7" y="102"/>
                    <a:pt x="7" y="102"/>
                  </a:cubicBezTo>
                  <a:cubicBezTo>
                    <a:pt x="8" y="103"/>
                    <a:pt x="8" y="103"/>
                    <a:pt x="8" y="103"/>
                  </a:cubicBezTo>
                  <a:cubicBezTo>
                    <a:pt x="11" y="105"/>
                    <a:pt x="11" y="105"/>
                    <a:pt x="11" y="105"/>
                  </a:cubicBezTo>
                  <a:cubicBezTo>
                    <a:pt x="13" y="106"/>
                    <a:pt x="13" y="106"/>
                    <a:pt x="13" y="106"/>
                  </a:cubicBezTo>
                  <a:cubicBezTo>
                    <a:pt x="14" y="106"/>
                    <a:pt x="14" y="106"/>
                    <a:pt x="14" y="106"/>
                  </a:cubicBezTo>
                  <a:cubicBezTo>
                    <a:pt x="14" y="107"/>
                    <a:pt x="14" y="107"/>
                    <a:pt x="14" y="107"/>
                  </a:cubicBezTo>
                  <a:cubicBezTo>
                    <a:pt x="15" y="107"/>
                    <a:pt x="15" y="107"/>
                    <a:pt x="15" y="107"/>
                  </a:cubicBezTo>
                  <a:cubicBezTo>
                    <a:pt x="15" y="107"/>
                    <a:pt x="15" y="107"/>
                    <a:pt x="15" y="107"/>
                  </a:cubicBezTo>
                  <a:cubicBezTo>
                    <a:pt x="15" y="108"/>
                    <a:pt x="15" y="108"/>
                    <a:pt x="15" y="108"/>
                  </a:cubicBezTo>
                  <a:cubicBezTo>
                    <a:pt x="15" y="108"/>
                    <a:pt x="15" y="108"/>
                    <a:pt x="15" y="108"/>
                  </a:cubicBezTo>
                  <a:cubicBezTo>
                    <a:pt x="15" y="109"/>
                    <a:pt x="15" y="109"/>
                    <a:pt x="15" y="109"/>
                  </a:cubicBezTo>
                  <a:cubicBezTo>
                    <a:pt x="14" y="109"/>
                    <a:pt x="14" y="109"/>
                    <a:pt x="14" y="109"/>
                  </a:cubicBezTo>
                  <a:cubicBezTo>
                    <a:pt x="14" y="109"/>
                    <a:pt x="14" y="109"/>
                    <a:pt x="14" y="109"/>
                  </a:cubicBezTo>
                  <a:cubicBezTo>
                    <a:pt x="14" y="110"/>
                    <a:pt x="14" y="110"/>
                    <a:pt x="14" y="110"/>
                  </a:cubicBezTo>
                  <a:cubicBezTo>
                    <a:pt x="13" y="110"/>
                    <a:pt x="13" y="110"/>
                    <a:pt x="13" y="110"/>
                  </a:cubicBezTo>
                  <a:cubicBezTo>
                    <a:pt x="12" y="111"/>
                    <a:pt x="12" y="111"/>
                    <a:pt x="12" y="111"/>
                  </a:cubicBezTo>
                  <a:cubicBezTo>
                    <a:pt x="12" y="112"/>
                    <a:pt x="12" y="112"/>
                    <a:pt x="12" y="112"/>
                  </a:cubicBezTo>
                  <a:cubicBezTo>
                    <a:pt x="11" y="112"/>
                    <a:pt x="11" y="112"/>
                    <a:pt x="11" y="112"/>
                  </a:cubicBezTo>
                  <a:cubicBezTo>
                    <a:pt x="10" y="113"/>
                    <a:pt x="10" y="113"/>
                    <a:pt x="10" y="113"/>
                  </a:cubicBezTo>
                  <a:cubicBezTo>
                    <a:pt x="10" y="114"/>
                    <a:pt x="10" y="114"/>
                    <a:pt x="10" y="114"/>
                  </a:cubicBezTo>
                  <a:cubicBezTo>
                    <a:pt x="9" y="115"/>
                    <a:pt x="9" y="115"/>
                    <a:pt x="9" y="115"/>
                  </a:cubicBezTo>
                  <a:cubicBezTo>
                    <a:pt x="8" y="116"/>
                    <a:pt x="8" y="116"/>
                    <a:pt x="8" y="116"/>
                  </a:cubicBezTo>
                  <a:cubicBezTo>
                    <a:pt x="8" y="117"/>
                    <a:pt x="8" y="117"/>
                    <a:pt x="8" y="117"/>
                  </a:cubicBezTo>
                  <a:cubicBezTo>
                    <a:pt x="7" y="118"/>
                    <a:pt x="7" y="118"/>
                    <a:pt x="7" y="118"/>
                  </a:cubicBezTo>
                  <a:cubicBezTo>
                    <a:pt x="6" y="119"/>
                    <a:pt x="6" y="119"/>
                    <a:pt x="6" y="119"/>
                  </a:cubicBezTo>
                  <a:cubicBezTo>
                    <a:pt x="6" y="120"/>
                    <a:pt x="6" y="120"/>
                    <a:pt x="6" y="120"/>
                  </a:cubicBezTo>
                  <a:cubicBezTo>
                    <a:pt x="6" y="122"/>
                    <a:pt x="6" y="122"/>
                    <a:pt x="6" y="122"/>
                  </a:cubicBezTo>
                  <a:cubicBezTo>
                    <a:pt x="5" y="123"/>
                    <a:pt x="5" y="123"/>
                    <a:pt x="5" y="123"/>
                  </a:cubicBezTo>
                  <a:cubicBezTo>
                    <a:pt x="5" y="125"/>
                    <a:pt x="5" y="125"/>
                    <a:pt x="5" y="125"/>
                  </a:cubicBezTo>
                  <a:cubicBezTo>
                    <a:pt x="5" y="127"/>
                    <a:pt x="5" y="127"/>
                    <a:pt x="5" y="127"/>
                  </a:cubicBezTo>
                  <a:cubicBezTo>
                    <a:pt x="5" y="128"/>
                    <a:pt x="5" y="128"/>
                    <a:pt x="5" y="128"/>
                  </a:cubicBezTo>
                  <a:cubicBezTo>
                    <a:pt x="5" y="130"/>
                    <a:pt x="5" y="130"/>
                    <a:pt x="5" y="130"/>
                  </a:cubicBezTo>
                  <a:cubicBezTo>
                    <a:pt x="5" y="132"/>
                    <a:pt x="5" y="132"/>
                    <a:pt x="5" y="132"/>
                  </a:cubicBezTo>
                  <a:cubicBezTo>
                    <a:pt x="6" y="135"/>
                    <a:pt x="6" y="135"/>
                    <a:pt x="6" y="135"/>
                  </a:cubicBezTo>
                  <a:cubicBezTo>
                    <a:pt x="7" y="137"/>
                    <a:pt x="7" y="137"/>
                    <a:pt x="7" y="137"/>
                  </a:cubicBezTo>
                  <a:cubicBezTo>
                    <a:pt x="8" y="140"/>
                    <a:pt x="8" y="140"/>
                    <a:pt x="8" y="140"/>
                  </a:cubicBezTo>
                  <a:cubicBezTo>
                    <a:pt x="9" y="142"/>
                    <a:pt x="9" y="142"/>
                    <a:pt x="9" y="142"/>
                  </a:cubicBezTo>
                  <a:cubicBezTo>
                    <a:pt x="9" y="144"/>
                    <a:pt x="9" y="144"/>
                    <a:pt x="9" y="144"/>
                  </a:cubicBezTo>
                  <a:cubicBezTo>
                    <a:pt x="10" y="147"/>
                    <a:pt x="10" y="147"/>
                    <a:pt x="10" y="147"/>
                  </a:cubicBezTo>
                  <a:cubicBezTo>
                    <a:pt x="10" y="148"/>
                    <a:pt x="10" y="148"/>
                    <a:pt x="10" y="148"/>
                  </a:cubicBezTo>
                  <a:cubicBezTo>
                    <a:pt x="11" y="150"/>
                    <a:pt x="11" y="150"/>
                    <a:pt x="11" y="150"/>
                  </a:cubicBezTo>
                  <a:cubicBezTo>
                    <a:pt x="11" y="151"/>
                    <a:pt x="11" y="151"/>
                    <a:pt x="11" y="151"/>
                  </a:cubicBezTo>
                  <a:cubicBezTo>
                    <a:pt x="11" y="153"/>
                    <a:pt x="11" y="153"/>
                    <a:pt x="11" y="153"/>
                  </a:cubicBezTo>
                  <a:cubicBezTo>
                    <a:pt x="11" y="154"/>
                    <a:pt x="11" y="154"/>
                    <a:pt x="11" y="154"/>
                  </a:cubicBezTo>
                  <a:cubicBezTo>
                    <a:pt x="11" y="155"/>
                    <a:pt x="11" y="155"/>
                    <a:pt x="11" y="155"/>
                  </a:cubicBezTo>
                  <a:cubicBezTo>
                    <a:pt x="11" y="156"/>
                    <a:pt x="11" y="156"/>
                    <a:pt x="11" y="156"/>
                  </a:cubicBezTo>
                  <a:cubicBezTo>
                    <a:pt x="11" y="156"/>
                    <a:pt x="11" y="156"/>
                    <a:pt x="11" y="156"/>
                  </a:cubicBezTo>
                  <a:cubicBezTo>
                    <a:pt x="10" y="157"/>
                    <a:pt x="10" y="157"/>
                    <a:pt x="10" y="157"/>
                  </a:cubicBezTo>
                  <a:cubicBezTo>
                    <a:pt x="10" y="157"/>
                    <a:pt x="10" y="157"/>
                    <a:pt x="10" y="157"/>
                  </a:cubicBezTo>
                  <a:cubicBezTo>
                    <a:pt x="10" y="158"/>
                    <a:pt x="10" y="158"/>
                    <a:pt x="10" y="158"/>
                  </a:cubicBezTo>
                  <a:cubicBezTo>
                    <a:pt x="10" y="158"/>
                    <a:pt x="10" y="158"/>
                    <a:pt x="10" y="158"/>
                  </a:cubicBezTo>
                  <a:cubicBezTo>
                    <a:pt x="9" y="158"/>
                    <a:pt x="9" y="158"/>
                    <a:pt x="9" y="158"/>
                  </a:cubicBezTo>
                  <a:cubicBezTo>
                    <a:pt x="9" y="159"/>
                    <a:pt x="9" y="159"/>
                    <a:pt x="9" y="159"/>
                  </a:cubicBezTo>
                  <a:cubicBezTo>
                    <a:pt x="9" y="159"/>
                    <a:pt x="9" y="159"/>
                    <a:pt x="9" y="159"/>
                  </a:cubicBezTo>
                  <a:cubicBezTo>
                    <a:pt x="9" y="159"/>
                    <a:pt x="9" y="159"/>
                    <a:pt x="9" y="159"/>
                  </a:cubicBezTo>
                  <a:cubicBezTo>
                    <a:pt x="9" y="159"/>
                    <a:pt x="9" y="159"/>
                    <a:pt x="9" y="159"/>
                  </a:cubicBezTo>
                  <a:cubicBezTo>
                    <a:pt x="9" y="159"/>
                    <a:pt x="9" y="159"/>
                    <a:pt x="9" y="159"/>
                  </a:cubicBezTo>
                  <a:cubicBezTo>
                    <a:pt x="9" y="160"/>
                    <a:pt x="9" y="160"/>
                    <a:pt x="9" y="160"/>
                  </a:cubicBezTo>
                  <a:cubicBezTo>
                    <a:pt x="9" y="160"/>
                    <a:pt x="9" y="160"/>
                    <a:pt x="9" y="160"/>
                  </a:cubicBezTo>
                  <a:cubicBezTo>
                    <a:pt x="10" y="160"/>
                    <a:pt x="10" y="160"/>
                    <a:pt x="10" y="160"/>
                  </a:cubicBezTo>
                  <a:cubicBezTo>
                    <a:pt x="10" y="161"/>
                    <a:pt x="10" y="161"/>
                    <a:pt x="10" y="161"/>
                  </a:cubicBezTo>
                  <a:cubicBezTo>
                    <a:pt x="11" y="161"/>
                    <a:pt x="11" y="161"/>
                    <a:pt x="11" y="161"/>
                  </a:cubicBezTo>
                  <a:cubicBezTo>
                    <a:pt x="12" y="162"/>
                    <a:pt x="12" y="162"/>
                    <a:pt x="12" y="162"/>
                  </a:cubicBezTo>
                  <a:cubicBezTo>
                    <a:pt x="13" y="162"/>
                    <a:pt x="13" y="162"/>
                    <a:pt x="13" y="162"/>
                  </a:cubicBezTo>
                  <a:cubicBezTo>
                    <a:pt x="14" y="163"/>
                    <a:pt x="14" y="163"/>
                    <a:pt x="14" y="163"/>
                  </a:cubicBezTo>
                  <a:cubicBezTo>
                    <a:pt x="16" y="164"/>
                    <a:pt x="16" y="164"/>
                    <a:pt x="16" y="164"/>
                  </a:cubicBezTo>
                  <a:cubicBezTo>
                    <a:pt x="18" y="165"/>
                    <a:pt x="18" y="165"/>
                    <a:pt x="18" y="165"/>
                  </a:cubicBezTo>
                  <a:cubicBezTo>
                    <a:pt x="20" y="167"/>
                    <a:pt x="20" y="167"/>
                    <a:pt x="20" y="167"/>
                  </a:cubicBezTo>
                  <a:cubicBezTo>
                    <a:pt x="20" y="168"/>
                    <a:pt x="20" y="168"/>
                    <a:pt x="20" y="168"/>
                  </a:cubicBezTo>
                  <a:cubicBezTo>
                    <a:pt x="20" y="170"/>
                    <a:pt x="20" y="170"/>
                    <a:pt x="20" y="170"/>
                  </a:cubicBezTo>
                  <a:cubicBezTo>
                    <a:pt x="20" y="172"/>
                    <a:pt x="20" y="172"/>
                    <a:pt x="20" y="172"/>
                  </a:cubicBezTo>
                  <a:cubicBezTo>
                    <a:pt x="19" y="173"/>
                    <a:pt x="19" y="173"/>
                    <a:pt x="19" y="173"/>
                  </a:cubicBezTo>
                  <a:cubicBezTo>
                    <a:pt x="19" y="175"/>
                    <a:pt x="19" y="175"/>
                    <a:pt x="19" y="175"/>
                  </a:cubicBezTo>
                  <a:cubicBezTo>
                    <a:pt x="19" y="177"/>
                    <a:pt x="19" y="177"/>
                    <a:pt x="19" y="177"/>
                  </a:cubicBezTo>
                  <a:cubicBezTo>
                    <a:pt x="19" y="179"/>
                    <a:pt x="19" y="179"/>
                    <a:pt x="19" y="179"/>
                  </a:cubicBezTo>
                  <a:cubicBezTo>
                    <a:pt x="18" y="181"/>
                    <a:pt x="18" y="181"/>
                    <a:pt x="18" y="181"/>
                  </a:cubicBezTo>
                  <a:cubicBezTo>
                    <a:pt x="18" y="183"/>
                    <a:pt x="18" y="183"/>
                    <a:pt x="18" y="183"/>
                  </a:cubicBezTo>
                  <a:cubicBezTo>
                    <a:pt x="18" y="185"/>
                    <a:pt x="18" y="185"/>
                    <a:pt x="18" y="185"/>
                  </a:cubicBezTo>
                  <a:cubicBezTo>
                    <a:pt x="17" y="187"/>
                    <a:pt x="17" y="187"/>
                    <a:pt x="17" y="187"/>
                  </a:cubicBezTo>
                  <a:cubicBezTo>
                    <a:pt x="17" y="189"/>
                    <a:pt x="17" y="189"/>
                    <a:pt x="17" y="189"/>
                  </a:cubicBezTo>
                  <a:cubicBezTo>
                    <a:pt x="17" y="191"/>
                    <a:pt x="17" y="191"/>
                    <a:pt x="17" y="191"/>
                  </a:cubicBezTo>
                  <a:cubicBezTo>
                    <a:pt x="17" y="193"/>
                    <a:pt x="17" y="193"/>
                    <a:pt x="17" y="193"/>
                  </a:cubicBezTo>
                  <a:cubicBezTo>
                    <a:pt x="17" y="195"/>
                    <a:pt x="17" y="195"/>
                    <a:pt x="17" y="195"/>
                  </a:cubicBezTo>
                  <a:cubicBezTo>
                    <a:pt x="17" y="198"/>
                    <a:pt x="17" y="198"/>
                    <a:pt x="17" y="198"/>
                  </a:cubicBezTo>
                  <a:cubicBezTo>
                    <a:pt x="17" y="200"/>
                    <a:pt x="17" y="200"/>
                    <a:pt x="17" y="200"/>
                  </a:cubicBezTo>
                  <a:cubicBezTo>
                    <a:pt x="17" y="202"/>
                    <a:pt x="17" y="202"/>
                    <a:pt x="17" y="202"/>
                  </a:cubicBezTo>
                  <a:cubicBezTo>
                    <a:pt x="17" y="205"/>
                    <a:pt x="17" y="205"/>
                    <a:pt x="17" y="205"/>
                  </a:cubicBezTo>
                  <a:cubicBezTo>
                    <a:pt x="18" y="207"/>
                    <a:pt x="18" y="207"/>
                    <a:pt x="18" y="207"/>
                  </a:cubicBezTo>
                  <a:cubicBezTo>
                    <a:pt x="18" y="209"/>
                    <a:pt x="18" y="209"/>
                    <a:pt x="18" y="209"/>
                  </a:cubicBezTo>
                  <a:cubicBezTo>
                    <a:pt x="19" y="212"/>
                    <a:pt x="19" y="212"/>
                    <a:pt x="19" y="212"/>
                  </a:cubicBezTo>
                  <a:cubicBezTo>
                    <a:pt x="20" y="214"/>
                    <a:pt x="20" y="214"/>
                    <a:pt x="20" y="214"/>
                  </a:cubicBezTo>
                  <a:cubicBezTo>
                    <a:pt x="21" y="217"/>
                    <a:pt x="21" y="217"/>
                    <a:pt x="21" y="217"/>
                  </a:cubicBezTo>
                  <a:cubicBezTo>
                    <a:pt x="22" y="219"/>
                    <a:pt x="22" y="219"/>
                    <a:pt x="22" y="219"/>
                  </a:cubicBezTo>
                  <a:cubicBezTo>
                    <a:pt x="23" y="222"/>
                    <a:pt x="23" y="222"/>
                    <a:pt x="23" y="222"/>
                  </a:cubicBezTo>
                  <a:cubicBezTo>
                    <a:pt x="25" y="225"/>
                    <a:pt x="25" y="225"/>
                    <a:pt x="25" y="225"/>
                  </a:cubicBezTo>
                  <a:cubicBezTo>
                    <a:pt x="27" y="227"/>
                    <a:pt x="27" y="227"/>
                    <a:pt x="27" y="227"/>
                  </a:cubicBezTo>
                  <a:cubicBezTo>
                    <a:pt x="29" y="230"/>
                    <a:pt x="29" y="230"/>
                    <a:pt x="29" y="230"/>
                  </a:cubicBezTo>
                  <a:cubicBezTo>
                    <a:pt x="31" y="232"/>
                    <a:pt x="31" y="232"/>
                    <a:pt x="31" y="232"/>
                  </a:cubicBezTo>
                  <a:cubicBezTo>
                    <a:pt x="34" y="235"/>
                    <a:pt x="34" y="235"/>
                    <a:pt x="34" y="235"/>
                  </a:cubicBezTo>
                  <a:lnTo>
                    <a:pt x="37" y="237"/>
                  </a:lnTo>
                  <a:close/>
                </a:path>
              </a:pathLst>
            </a:custGeom>
            <a:solidFill>
              <a:srgbClr val="DFB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3916"/>
            <p:cNvSpPr/>
            <p:nvPr/>
          </p:nvSpPr>
          <p:spPr bwMode="auto">
            <a:xfrm>
              <a:off x="2085975" y="3887787"/>
              <a:ext cx="1955800" cy="68263"/>
            </a:xfrm>
            <a:custGeom>
              <a:avLst/>
              <a:gdLst>
                <a:gd name="T0" fmla="*/ 17 w 521"/>
                <a:gd name="T1" fmla="*/ 9 h 18"/>
                <a:gd name="T2" fmla="*/ 68 w 521"/>
                <a:gd name="T3" fmla="*/ 6 h 18"/>
                <a:gd name="T4" fmla="*/ 196 w 521"/>
                <a:gd name="T5" fmla="*/ 3 h 18"/>
                <a:gd name="T6" fmla="*/ 317 w 521"/>
                <a:gd name="T7" fmla="*/ 3 h 18"/>
                <a:gd name="T8" fmla="*/ 453 w 521"/>
                <a:gd name="T9" fmla="*/ 7 h 18"/>
                <a:gd name="T10" fmla="*/ 509 w 521"/>
                <a:gd name="T11" fmla="*/ 15 h 18"/>
                <a:gd name="T12" fmla="*/ 443 w 521"/>
                <a:gd name="T13" fmla="*/ 14 h 18"/>
                <a:gd name="T14" fmla="*/ 340 w 521"/>
                <a:gd name="T15" fmla="*/ 11 h 18"/>
                <a:gd name="T16" fmla="*/ 248 w 521"/>
                <a:gd name="T17" fmla="*/ 10 h 18"/>
                <a:gd name="T18" fmla="*/ 190 w 521"/>
                <a:gd name="T19" fmla="*/ 8 h 18"/>
                <a:gd name="T20" fmla="*/ 133 w 521"/>
                <a:gd name="T21" fmla="*/ 11 h 18"/>
                <a:gd name="T22" fmla="*/ 48 w 521"/>
                <a:gd name="T23" fmla="*/ 13 h 18"/>
                <a:gd name="T24" fmla="*/ 17 w 521"/>
                <a:gd name="T25"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18">
                  <a:moveTo>
                    <a:pt x="17" y="9"/>
                  </a:moveTo>
                  <a:cubicBezTo>
                    <a:pt x="35" y="8"/>
                    <a:pt x="45" y="14"/>
                    <a:pt x="68" y="6"/>
                  </a:cubicBezTo>
                  <a:cubicBezTo>
                    <a:pt x="68" y="6"/>
                    <a:pt x="177" y="5"/>
                    <a:pt x="196" y="3"/>
                  </a:cubicBezTo>
                  <a:cubicBezTo>
                    <a:pt x="225" y="0"/>
                    <a:pt x="287" y="7"/>
                    <a:pt x="317" y="3"/>
                  </a:cubicBezTo>
                  <a:cubicBezTo>
                    <a:pt x="323" y="2"/>
                    <a:pt x="450" y="7"/>
                    <a:pt x="453" y="7"/>
                  </a:cubicBezTo>
                  <a:cubicBezTo>
                    <a:pt x="453" y="8"/>
                    <a:pt x="521" y="9"/>
                    <a:pt x="509" y="15"/>
                  </a:cubicBezTo>
                  <a:cubicBezTo>
                    <a:pt x="507" y="16"/>
                    <a:pt x="456" y="12"/>
                    <a:pt x="443" y="14"/>
                  </a:cubicBezTo>
                  <a:cubicBezTo>
                    <a:pt x="414" y="18"/>
                    <a:pt x="366" y="6"/>
                    <a:pt x="340" y="11"/>
                  </a:cubicBezTo>
                  <a:cubicBezTo>
                    <a:pt x="330" y="12"/>
                    <a:pt x="273" y="5"/>
                    <a:pt x="248" y="10"/>
                  </a:cubicBezTo>
                  <a:cubicBezTo>
                    <a:pt x="242" y="11"/>
                    <a:pt x="211" y="4"/>
                    <a:pt x="190" y="8"/>
                  </a:cubicBezTo>
                  <a:cubicBezTo>
                    <a:pt x="173" y="12"/>
                    <a:pt x="156" y="7"/>
                    <a:pt x="133" y="11"/>
                  </a:cubicBezTo>
                  <a:cubicBezTo>
                    <a:pt x="129" y="12"/>
                    <a:pt x="49" y="14"/>
                    <a:pt x="48" y="13"/>
                  </a:cubicBezTo>
                  <a:cubicBezTo>
                    <a:pt x="41" y="12"/>
                    <a:pt x="0" y="18"/>
                    <a:pt x="17" y="9"/>
                  </a:cubicBezTo>
                  <a:close/>
                </a:path>
              </a:pathLst>
            </a:custGeom>
            <a:solidFill>
              <a:srgbClr val="CAA4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3922"/>
            <p:cNvSpPr/>
            <p:nvPr/>
          </p:nvSpPr>
          <p:spPr bwMode="auto">
            <a:xfrm>
              <a:off x="2016125" y="3524250"/>
              <a:ext cx="949325" cy="481013"/>
            </a:xfrm>
            <a:custGeom>
              <a:avLst/>
              <a:gdLst>
                <a:gd name="T0" fmla="*/ 55 w 253"/>
                <a:gd name="T1" fmla="*/ 21 h 128"/>
                <a:gd name="T2" fmla="*/ 1 w 253"/>
                <a:gd name="T3" fmla="*/ 91 h 128"/>
                <a:gd name="T4" fmla="*/ 39 w 253"/>
                <a:gd name="T5" fmla="*/ 95 h 128"/>
                <a:gd name="T6" fmla="*/ 65 w 253"/>
                <a:gd name="T7" fmla="*/ 60 h 128"/>
                <a:gd name="T8" fmla="*/ 76 w 253"/>
                <a:gd name="T9" fmla="*/ 92 h 128"/>
                <a:gd name="T10" fmla="*/ 105 w 253"/>
                <a:gd name="T11" fmla="*/ 75 h 128"/>
                <a:gd name="T12" fmla="*/ 106 w 253"/>
                <a:gd name="T13" fmla="*/ 56 h 128"/>
                <a:gd name="T14" fmla="*/ 134 w 253"/>
                <a:gd name="T15" fmla="*/ 63 h 128"/>
                <a:gd name="T16" fmla="*/ 151 w 253"/>
                <a:gd name="T17" fmla="*/ 55 h 128"/>
                <a:gd name="T18" fmla="*/ 192 w 253"/>
                <a:gd name="T19" fmla="*/ 45 h 128"/>
                <a:gd name="T20" fmla="*/ 201 w 253"/>
                <a:gd name="T21" fmla="*/ 47 h 128"/>
                <a:gd name="T22" fmla="*/ 157 w 253"/>
                <a:gd name="T23" fmla="*/ 12 h 128"/>
                <a:gd name="T24" fmla="*/ 55 w 253"/>
                <a:gd name="T25" fmla="*/ 18 h 128"/>
                <a:gd name="T26" fmla="*/ 55 w 253"/>
                <a:gd name="T27" fmla="*/ 2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28">
                  <a:moveTo>
                    <a:pt x="55" y="21"/>
                  </a:moveTo>
                  <a:cubicBezTo>
                    <a:pt x="36" y="22"/>
                    <a:pt x="0" y="70"/>
                    <a:pt x="1" y="91"/>
                  </a:cubicBezTo>
                  <a:cubicBezTo>
                    <a:pt x="1" y="116"/>
                    <a:pt x="32" y="128"/>
                    <a:pt x="39" y="95"/>
                  </a:cubicBezTo>
                  <a:cubicBezTo>
                    <a:pt x="44" y="76"/>
                    <a:pt x="74" y="31"/>
                    <a:pt x="65" y="60"/>
                  </a:cubicBezTo>
                  <a:cubicBezTo>
                    <a:pt x="62" y="67"/>
                    <a:pt x="62" y="88"/>
                    <a:pt x="76" y="92"/>
                  </a:cubicBezTo>
                  <a:cubicBezTo>
                    <a:pt x="92" y="96"/>
                    <a:pt x="102" y="97"/>
                    <a:pt x="105" y="75"/>
                  </a:cubicBezTo>
                  <a:cubicBezTo>
                    <a:pt x="106" y="69"/>
                    <a:pt x="84" y="41"/>
                    <a:pt x="106" y="56"/>
                  </a:cubicBezTo>
                  <a:cubicBezTo>
                    <a:pt x="109" y="58"/>
                    <a:pt x="131" y="63"/>
                    <a:pt x="134" y="63"/>
                  </a:cubicBezTo>
                  <a:cubicBezTo>
                    <a:pt x="147" y="38"/>
                    <a:pt x="122" y="46"/>
                    <a:pt x="151" y="55"/>
                  </a:cubicBezTo>
                  <a:cubicBezTo>
                    <a:pt x="161" y="58"/>
                    <a:pt x="197" y="74"/>
                    <a:pt x="192" y="45"/>
                  </a:cubicBezTo>
                  <a:cubicBezTo>
                    <a:pt x="191" y="41"/>
                    <a:pt x="191" y="42"/>
                    <a:pt x="201" y="47"/>
                  </a:cubicBezTo>
                  <a:cubicBezTo>
                    <a:pt x="253" y="69"/>
                    <a:pt x="204" y="2"/>
                    <a:pt x="157" y="12"/>
                  </a:cubicBezTo>
                  <a:cubicBezTo>
                    <a:pt x="123" y="19"/>
                    <a:pt x="71" y="0"/>
                    <a:pt x="55" y="18"/>
                  </a:cubicBezTo>
                  <a:cubicBezTo>
                    <a:pt x="54" y="19"/>
                    <a:pt x="54" y="21"/>
                    <a:pt x="55" y="2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3923"/>
            <p:cNvSpPr/>
            <p:nvPr/>
          </p:nvSpPr>
          <p:spPr bwMode="auto">
            <a:xfrm>
              <a:off x="2971800" y="3509962"/>
              <a:ext cx="984250" cy="484188"/>
            </a:xfrm>
            <a:custGeom>
              <a:avLst/>
              <a:gdLst>
                <a:gd name="T0" fmla="*/ 217 w 262"/>
                <a:gd name="T1" fmla="*/ 11 h 129"/>
                <a:gd name="T2" fmla="*/ 123 w 262"/>
                <a:gd name="T3" fmla="*/ 28 h 129"/>
                <a:gd name="T4" fmla="*/ 92 w 262"/>
                <a:gd name="T5" fmla="*/ 26 h 129"/>
                <a:gd name="T6" fmla="*/ 30 w 262"/>
                <a:gd name="T7" fmla="*/ 29 h 129"/>
                <a:gd name="T8" fmla="*/ 52 w 262"/>
                <a:gd name="T9" fmla="*/ 51 h 129"/>
                <a:gd name="T10" fmla="*/ 61 w 262"/>
                <a:gd name="T11" fmla="*/ 73 h 129"/>
                <a:gd name="T12" fmla="*/ 88 w 262"/>
                <a:gd name="T13" fmla="*/ 53 h 129"/>
                <a:gd name="T14" fmla="*/ 139 w 262"/>
                <a:gd name="T15" fmla="*/ 57 h 129"/>
                <a:gd name="T16" fmla="*/ 149 w 262"/>
                <a:gd name="T17" fmla="*/ 69 h 129"/>
                <a:gd name="T18" fmla="*/ 174 w 262"/>
                <a:gd name="T19" fmla="*/ 75 h 129"/>
                <a:gd name="T20" fmla="*/ 171 w 262"/>
                <a:gd name="T21" fmla="*/ 40 h 129"/>
                <a:gd name="T22" fmla="*/ 213 w 262"/>
                <a:gd name="T23" fmla="*/ 44 h 129"/>
                <a:gd name="T24" fmla="*/ 213 w 262"/>
                <a:gd name="T25" fmla="*/ 54 h 129"/>
                <a:gd name="T26" fmla="*/ 235 w 262"/>
                <a:gd name="T27" fmla="*/ 104 h 129"/>
                <a:gd name="T28" fmla="*/ 234 w 262"/>
                <a:gd name="T29" fmla="*/ 35 h 129"/>
                <a:gd name="T30" fmla="*/ 217 w 262"/>
                <a:gd name="T31" fmla="*/ 1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129">
                  <a:moveTo>
                    <a:pt x="217" y="11"/>
                  </a:moveTo>
                  <a:cubicBezTo>
                    <a:pt x="194" y="9"/>
                    <a:pt x="130" y="0"/>
                    <a:pt x="123" y="28"/>
                  </a:cubicBezTo>
                  <a:cubicBezTo>
                    <a:pt x="121" y="37"/>
                    <a:pt x="102" y="29"/>
                    <a:pt x="92" y="26"/>
                  </a:cubicBezTo>
                  <a:cubicBezTo>
                    <a:pt x="69" y="20"/>
                    <a:pt x="50" y="13"/>
                    <a:pt x="30" y="29"/>
                  </a:cubicBezTo>
                  <a:cubicBezTo>
                    <a:pt x="0" y="51"/>
                    <a:pt x="49" y="66"/>
                    <a:pt x="52" y="51"/>
                  </a:cubicBezTo>
                  <a:cubicBezTo>
                    <a:pt x="54" y="44"/>
                    <a:pt x="50" y="64"/>
                    <a:pt x="61" y="73"/>
                  </a:cubicBezTo>
                  <a:cubicBezTo>
                    <a:pt x="88" y="95"/>
                    <a:pt x="97" y="58"/>
                    <a:pt x="88" y="53"/>
                  </a:cubicBezTo>
                  <a:cubicBezTo>
                    <a:pt x="88" y="51"/>
                    <a:pt x="129" y="94"/>
                    <a:pt x="139" y="57"/>
                  </a:cubicBezTo>
                  <a:cubicBezTo>
                    <a:pt x="142" y="46"/>
                    <a:pt x="130" y="49"/>
                    <a:pt x="149" y="69"/>
                  </a:cubicBezTo>
                  <a:cubicBezTo>
                    <a:pt x="149" y="70"/>
                    <a:pt x="162" y="97"/>
                    <a:pt x="174" y="75"/>
                  </a:cubicBezTo>
                  <a:cubicBezTo>
                    <a:pt x="182" y="59"/>
                    <a:pt x="174" y="51"/>
                    <a:pt x="171" y="40"/>
                  </a:cubicBezTo>
                  <a:cubicBezTo>
                    <a:pt x="175" y="43"/>
                    <a:pt x="204" y="95"/>
                    <a:pt x="213" y="44"/>
                  </a:cubicBezTo>
                  <a:cubicBezTo>
                    <a:pt x="213" y="41"/>
                    <a:pt x="210" y="37"/>
                    <a:pt x="213" y="54"/>
                  </a:cubicBezTo>
                  <a:cubicBezTo>
                    <a:pt x="218" y="87"/>
                    <a:pt x="215" y="92"/>
                    <a:pt x="235" y="104"/>
                  </a:cubicBezTo>
                  <a:cubicBezTo>
                    <a:pt x="235" y="104"/>
                    <a:pt x="262" y="129"/>
                    <a:pt x="234" y="35"/>
                  </a:cubicBezTo>
                  <a:cubicBezTo>
                    <a:pt x="230" y="23"/>
                    <a:pt x="229" y="7"/>
                    <a:pt x="217" y="1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8" name="文本框 17"/>
          <p:cNvSpPr txBox="1"/>
          <p:nvPr/>
        </p:nvSpPr>
        <p:spPr>
          <a:xfrm>
            <a:off x="4825988" y="4940212"/>
            <a:ext cx="2451313" cy="369332"/>
          </a:xfrm>
          <a:prstGeom prst="rect">
            <a:avLst/>
          </a:prstGeom>
          <a:noFill/>
        </p:spPr>
        <p:txBody>
          <a:bodyPr wrap="none" rtlCol="0">
            <a:spAutoFit/>
          </a:bodyPr>
          <a:lstStyle/>
          <a:p>
            <a:pPr algn="ctr"/>
            <a:r>
              <a:rPr lang="en-US" altLang="zh-CN" smtClean="0">
                <a:solidFill>
                  <a:schemeClr val="accent2">
                    <a:lumMod val="50000"/>
                  </a:schemeClr>
                </a:solidFill>
                <a:latin typeface="方正黑体简体" panose="02010601030101010101" pitchFamily="65" charset="-122"/>
                <a:ea typeface="方正黑体简体" panose="02010601030101010101" pitchFamily="65" charset="-122"/>
              </a:rPr>
              <a:t>Here u can add ur title</a:t>
            </a:r>
            <a:endParaRPr lang="zh-CN" altLang="en-US">
              <a:solidFill>
                <a:schemeClr val="accent2">
                  <a:lumMod val="50000"/>
                </a:schemeClr>
              </a:solidFill>
              <a:latin typeface="方正黑体简体" panose="02010601030101010101" pitchFamily="65" charset="-122"/>
              <a:ea typeface="方正黑体简体" panose="02010601030101010101" pitchFamily="65" charset="-122"/>
            </a:endParaRPr>
          </a:p>
        </p:txBody>
      </p:sp>
      <p:grpSp>
        <p:nvGrpSpPr>
          <p:cNvPr id="19" name="组合 18"/>
          <p:cNvGrpSpPr/>
          <p:nvPr/>
        </p:nvGrpSpPr>
        <p:grpSpPr>
          <a:xfrm>
            <a:off x="1438328" y="5464719"/>
            <a:ext cx="9131454" cy="826494"/>
            <a:chOff x="6282219" y="1202019"/>
            <a:chExt cx="4343825" cy="782652"/>
          </a:xfrm>
        </p:grpSpPr>
        <p:sp>
          <p:nvSpPr>
            <p:cNvPr id="20" name="圆角矩形 19"/>
            <p:cNvSpPr/>
            <p:nvPr/>
          </p:nvSpPr>
          <p:spPr>
            <a:xfrm>
              <a:off x="6282219" y="1202019"/>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6314492" y="1256399"/>
              <a:ext cx="4284403" cy="673893"/>
            </a:xfrm>
            <a:prstGeom prst="roundRect">
              <a:avLst>
                <a:gd name="adj" fmla="val 14026"/>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p:nvSpPr>
        <p:spPr>
          <a:xfrm>
            <a:off x="1574487" y="5565515"/>
            <a:ext cx="8753511" cy="584775"/>
          </a:xfrm>
          <a:prstGeom prst="rect">
            <a:avLst/>
          </a:prstGeom>
        </p:spPr>
        <p:txBody>
          <a:bodyPr wrap="square">
            <a:spAutoFit/>
          </a:bodyPr>
          <a:lstStyle/>
          <a:p>
            <a:pPr algn="just"/>
            <a:r>
              <a:rPr lang="en-US" altLang="zh-CN" sz="1600">
                <a:solidFill>
                  <a:schemeClr val="bg1"/>
                </a:solidFill>
                <a:latin typeface="Segoe UI Light" panose="020B0502040204020203" pitchFamily="34" charset="0"/>
              </a:rPr>
              <a:t>This tray mainly is makes with the wood and the leather, its insideis makes with the wood, outside is pastes on with the leather, you mayuse for to put the teacup, the coffee </a:t>
            </a:r>
            <a:r>
              <a:rPr lang="en-US" altLang="zh-CN" sz="1600" smtClean="0">
                <a:solidFill>
                  <a:schemeClr val="bg1"/>
                </a:solidFill>
                <a:latin typeface="Segoe UI Light" panose="020B0502040204020203" pitchFamily="34" charset="0"/>
              </a:rPr>
              <a:t>cup</a:t>
            </a:r>
            <a:r>
              <a:rPr lang="en-US" altLang="zh-CN" sz="1600">
                <a:solidFill>
                  <a:schemeClr val="bg1"/>
                </a:solidFill>
                <a:latin typeface="Segoe UI Light" panose="020B0502040204020203" pitchFamily="34" charset="0"/>
              </a:rPr>
              <a:t>.</a:t>
            </a:r>
            <a:endParaRPr lang="zh-CN" altLang="en-US" sz="1600">
              <a:solidFill>
                <a:schemeClr val="bg1"/>
              </a:solidFill>
              <a:latin typeface="Segoe UI Light" panose="020B0502040204020203" pitchFamily="34" charset="0"/>
            </a:endParaRPr>
          </a:p>
        </p:txBody>
      </p:sp>
      <p:sp>
        <p:nvSpPr>
          <p:cNvPr id="23" name="任意多边形 22"/>
          <p:cNvSpPr/>
          <p:nvPr/>
        </p:nvSpPr>
        <p:spPr>
          <a:xfrm>
            <a:off x="9125800" y="5394566"/>
            <a:ext cx="1210753" cy="107964"/>
          </a:xfrm>
          <a:custGeom>
            <a:avLst/>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b="15493"/>
          <a:stretch>
            <a:fillRect/>
          </a:stretch>
        </p:blipFill>
        <p:spPr>
          <a:xfrm>
            <a:off x="0" y="-1"/>
            <a:ext cx="12192000" cy="6858001"/>
          </a:xfrm>
          <a:prstGeom prst="rect">
            <a:avLst/>
          </a:prstGeom>
        </p:spPr>
      </p:pic>
      <p:sp>
        <p:nvSpPr>
          <p:cNvPr id="2" name="矩形 1"/>
          <p:cNvSpPr/>
          <p:nvPr/>
        </p:nvSpPr>
        <p:spPr>
          <a:xfrm>
            <a:off x="8636000" y="-1"/>
            <a:ext cx="2931886" cy="6858001"/>
          </a:xfrm>
          <a:prstGeom prst="rect">
            <a:avLst/>
          </a:prstGeom>
          <a:solidFill>
            <a:srgbClr val="2999A0">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8766629" y="2831116"/>
            <a:ext cx="2685142" cy="2677656"/>
          </a:xfrm>
          <a:prstGeom prst="rect">
            <a:avLst/>
          </a:prstGeom>
        </p:spPr>
        <p:txBody>
          <a:bodyPr wrap="square">
            <a:spAutoFit/>
          </a:bodyPr>
          <a:lstStyle/>
          <a:p>
            <a:pPr algn="just">
              <a:lnSpc>
                <a:spcPct val="150000"/>
              </a:lnSpc>
            </a:pPr>
            <a:r>
              <a:rPr lang="en-US" altLang="zh-CN" sz="1600">
                <a:solidFill>
                  <a:schemeClr val="bg1">
                    <a:lumMod val="85000"/>
                  </a:schemeClr>
                </a:solidFill>
                <a:latin typeface="Segoe UI Light" panose="020B0502040204020203" pitchFamily="34" charset="0"/>
              </a:rPr>
              <a:t>This tray mainly is makes with the wood and the leather, its insideis makes with the wood, outside is pastes on with the leather, you mayuse for to put the teacup, the coffee </a:t>
            </a:r>
            <a:r>
              <a:rPr lang="en-US" altLang="zh-CN" sz="1600" smtClean="0">
                <a:solidFill>
                  <a:schemeClr val="bg1">
                    <a:lumMod val="85000"/>
                  </a:schemeClr>
                </a:solidFill>
                <a:latin typeface="Segoe UI Light" panose="020B0502040204020203" pitchFamily="34" charset="0"/>
              </a:rPr>
              <a:t>cup</a:t>
            </a:r>
            <a:r>
              <a:rPr lang="en-US" altLang="zh-CN" sz="1600">
                <a:solidFill>
                  <a:schemeClr val="bg1">
                    <a:lumMod val="85000"/>
                  </a:schemeClr>
                </a:solidFill>
                <a:latin typeface="Segoe UI Light" panose="020B0502040204020203" pitchFamily="34" charset="0"/>
              </a:rPr>
              <a:t>.</a:t>
            </a:r>
            <a:endParaRPr lang="zh-CN" altLang="en-US" sz="1600">
              <a:solidFill>
                <a:schemeClr val="bg1">
                  <a:lumMod val="85000"/>
                </a:schemeClr>
              </a:solidFill>
              <a:latin typeface="Segoe UI Light" panose="020B0502040204020203" pitchFamily="34" charset="0"/>
            </a:endParaRPr>
          </a:p>
        </p:txBody>
      </p:sp>
      <p:cxnSp>
        <p:nvCxnSpPr>
          <p:cNvPr id="6" name="直接连接符 5"/>
          <p:cNvCxnSpPr/>
          <p:nvPr/>
        </p:nvCxnSpPr>
        <p:spPr>
          <a:xfrm>
            <a:off x="8839201" y="2786743"/>
            <a:ext cx="25109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752115" y="2431095"/>
            <a:ext cx="2451313" cy="369332"/>
          </a:xfrm>
          <a:prstGeom prst="rect">
            <a:avLst/>
          </a:prstGeom>
          <a:noFill/>
        </p:spPr>
        <p:txBody>
          <a:bodyPr wrap="none" rtlCol="0">
            <a:spAutoFit/>
          </a:bodyPr>
          <a:lstStyle/>
          <a:p>
            <a:pPr algn="ctr"/>
            <a:r>
              <a:rPr lang="en-US" altLang="zh-CN" smtClean="0">
                <a:solidFill>
                  <a:schemeClr val="bg1"/>
                </a:solidFill>
                <a:latin typeface="方正黑体简体" panose="02010601030101010101" pitchFamily="65" charset="-122"/>
                <a:ea typeface="方正黑体简体" panose="02010601030101010101" pitchFamily="65" charset="-122"/>
              </a:rPr>
              <a:t>Here u can add ur title</a:t>
            </a:r>
            <a:endParaRPr lang="zh-CN" altLang="en-US">
              <a:solidFill>
                <a:schemeClr val="bg1"/>
              </a:solidFill>
              <a:latin typeface="方正黑体简体" panose="02010601030101010101" pitchFamily="65" charset="-122"/>
              <a:ea typeface="方正黑体简体" panose="02010601030101010101" pitchFamily="65"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1551</Words>
  <Application>WPS 演示</Application>
  <PresentationFormat>自定义</PresentationFormat>
  <Paragraphs>114</Paragraphs>
  <Slides>13</Slides>
  <Notes>5</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13</vt:i4>
      </vt:variant>
    </vt:vector>
  </HeadingPairs>
  <TitlesOfParts>
    <vt:vector size="30" baseType="lpstr">
      <vt:lpstr>Arial</vt:lpstr>
      <vt:lpstr>宋体</vt:lpstr>
      <vt:lpstr>Wingdings</vt:lpstr>
      <vt:lpstr>Gungsuh</vt:lpstr>
      <vt:lpstr>华文细黑</vt:lpstr>
      <vt:lpstr>Microsoft YaHei UI</vt:lpstr>
      <vt:lpstr>Gulim</vt:lpstr>
      <vt:lpstr>Dotum</vt:lpstr>
      <vt:lpstr>Segoe UI Light</vt:lpstr>
      <vt:lpstr>方正黑体简体</vt:lpstr>
      <vt:lpstr>Calibri</vt:lpstr>
      <vt:lpstr>Adobe Myungjo Std M</vt:lpstr>
      <vt:lpstr>微软雅黑</vt:lpstr>
      <vt:lpstr>Arial Unicode MS</vt:lpstr>
      <vt:lpstr>Calibri Light</vt:lpstr>
      <vt:lpstr>Malgun Gothic</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小木头出品</dc:creator>
  <cp:lastModifiedBy>Administrator</cp:lastModifiedBy>
  <cp:revision>2</cp:revision>
  <dcterms:created xsi:type="dcterms:W3CDTF">2018-10-06T14:42:07Z</dcterms:created>
  <dcterms:modified xsi:type="dcterms:W3CDTF">2018-10-06T14:42:15Z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